
<file path=[Content_Types].xml><?xml version="1.0" encoding="utf-8"?>
<Types xmlns="http://schemas.openxmlformats.org/package/2006/content-types">
  <Default Extension="jpeg" ContentType="image/jpe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ommentAuthors.xml" ContentType="application/vnd.openxmlformats-officedocument.presentationml.commentAuthors+xml"/>
  <Override PartName="/ppt/diagrams/colors1.xml" ContentType="application/vnd.openxmlformats-officedocument.drawingml.diagramColors+xml"/>
  <Override PartName="/ppt/diagrams/colors10.xml" ContentType="application/vnd.openxmlformats-officedocument.drawingml.diagramColors+xml"/>
  <Override PartName="/ppt/diagrams/colors11.xml" ContentType="application/vnd.openxmlformats-officedocument.drawingml.diagramColors+xml"/>
  <Override PartName="/ppt/diagrams/colors12.xml" ContentType="application/vnd.openxmlformats-officedocument.drawingml.diagramColors+xml"/>
  <Override PartName="/ppt/diagrams/colors13.xml" ContentType="application/vnd.openxmlformats-officedocument.drawingml.diagramColors+xml"/>
  <Override PartName="/ppt/diagrams/colors14.xml" ContentType="application/vnd.openxmlformats-officedocument.drawingml.diagramColors+xml"/>
  <Override PartName="/ppt/diagrams/colors15.xml" ContentType="application/vnd.openxmlformats-officedocument.drawingml.diagramColors+xml"/>
  <Override PartName="/ppt/diagrams/colors16.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1.xml" ContentType="application/vnd.ms-office.drawingml.diagramDrawing+xml"/>
  <Override PartName="/ppt/diagrams/drawing12.xml" ContentType="application/vnd.ms-office.drawingml.diagramDrawing+xml"/>
  <Override PartName="/ppt/diagrams/drawing13.xml" ContentType="application/vnd.ms-office.drawingml.diagramDrawing+xml"/>
  <Override PartName="/ppt/diagrams/drawing14.xml" ContentType="application/vnd.ms-office.drawingml.diagramDrawing+xml"/>
  <Override PartName="/ppt/diagrams/drawing15.xml" ContentType="application/vnd.ms-office.drawingml.diagramDrawing+xml"/>
  <Override PartName="/ppt/diagrams/drawing16.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12.xml" ContentType="application/vnd.openxmlformats-officedocument.drawingml.diagramLayout+xml"/>
  <Override PartName="/ppt/diagrams/layout13.xml" ContentType="application/vnd.openxmlformats-officedocument.drawingml.diagramLayout+xml"/>
  <Override PartName="/ppt/diagrams/layout14.xml" ContentType="application/vnd.openxmlformats-officedocument.drawingml.diagramLayout+xml"/>
  <Override PartName="/ppt/diagrams/layout15.xml" ContentType="application/vnd.openxmlformats-officedocument.drawingml.diagramLayout+xml"/>
  <Override PartName="/ppt/diagrams/layout16.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12.xml" ContentType="application/vnd.openxmlformats-officedocument.drawingml.diagramStyle+xml"/>
  <Override PartName="/ppt/diagrams/quickStyle13.xml" ContentType="application/vnd.openxmlformats-officedocument.drawingml.diagramStyle+xml"/>
  <Override PartName="/ppt/diagrams/quickStyle14.xml" ContentType="application/vnd.openxmlformats-officedocument.drawingml.diagramStyle+xml"/>
  <Override PartName="/ppt/diagrams/quickStyle15.xml" ContentType="application/vnd.openxmlformats-officedocument.drawingml.diagramStyle+xml"/>
  <Override PartName="/ppt/diagrams/quickStyle16.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handoutMasters/handoutMaster1.xml" ContentType="application/vnd.openxmlformats-officedocument.presentationml.handoutMaster+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2" r:id="rId3"/>
  </p:sldMasterIdLst>
  <p:notesMasterIdLst>
    <p:notesMasterId r:id="rId5"/>
  </p:notesMasterIdLst>
  <p:handoutMasterIdLst>
    <p:handoutMasterId r:id="rId144"/>
  </p:handoutMasterIdLst>
  <p:sldIdLst>
    <p:sldId id="1154" r:id="rId4"/>
    <p:sldId id="1155" r:id="rId6"/>
    <p:sldId id="1156" r:id="rId7"/>
    <p:sldId id="1157" r:id="rId8"/>
    <p:sldId id="1158" r:id="rId9"/>
    <p:sldId id="1159" r:id="rId10"/>
    <p:sldId id="1160" r:id="rId11"/>
    <p:sldId id="1161" r:id="rId12"/>
    <p:sldId id="1162" r:id="rId13"/>
    <p:sldId id="1163" r:id="rId14"/>
    <p:sldId id="1164" r:id="rId15"/>
    <p:sldId id="1165" r:id="rId16"/>
    <p:sldId id="1166" r:id="rId17"/>
    <p:sldId id="1167" r:id="rId18"/>
    <p:sldId id="1168" r:id="rId19"/>
    <p:sldId id="1169" r:id="rId20"/>
    <p:sldId id="1170" r:id="rId21"/>
    <p:sldId id="1171" r:id="rId22"/>
    <p:sldId id="1172" r:id="rId23"/>
    <p:sldId id="1173" r:id="rId24"/>
    <p:sldId id="1174" r:id="rId25"/>
    <p:sldId id="1175" r:id="rId26"/>
    <p:sldId id="1176" r:id="rId27"/>
    <p:sldId id="1177" r:id="rId28"/>
    <p:sldId id="1178" r:id="rId29"/>
    <p:sldId id="1179" r:id="rId30"/>
    <p:sldId id="1180" r:id="rId31"/>
    <p:sldId id="1181" r:id="rId32"/>
    <p:sldId id="1182" r:id="rId33"/>
    <p:sldId id="1183" r:id="rId34"/>
    <p:sldId id="1184" r:id="rId35"/>
    <p:sldId id="1185" r:id="rId36"/>
    <p:sldId id="1186" r:id="rId37"/>
    <p:sldId id="1187" r:id="rId38"/>
    <p:sldId id="1188" r:id="rId39"/>
    <p:sldId id="1189" r:id="rId40"/>
    <p:sldId id="1190" r:id="rId41"/>
    <p:sldId id="1191" r:id="rId42"/>
    <p:sldId id="1192" r:id="rId43"/>
    <p:sldId id="1193" r:id="rId44"/>
    <p:sldId id="1194" r:id="rId45"/>
    <p:sldId id="1195" r:id="rId46"/>
    <p:sldId id="1196" r:id="rId47"/>
    <p:sldId id="1197" r:id="rId48"/>
    <p:sldId id="1198" r:id="rId49"/>
    <p:sldId id="1199" r:id="rId50"/>
    <p:sldId id="1200" r:id="rId51"/>
    <p:sldId id="1201" r:id="rId52"/>
    <p:sldId id="1202" r:id="rId53"/>
    <p:sldId id="1203" r:id="rId54"/>
    <p:sldId id="1204" r:id="rId55"/>
    <p:sldId id="1205" r:id="rId56"/>
    <p:sldId id="1206" r:id="rId57"/>
    <p:sldId id="1207" r:id="rId58"/>
    <p:sldId id="1208" r:id="rId59"/>
    <p:sldId id="1209" r:id="rId60"/>
    <p:sldId id="1210" r:id="rId61"/>
    <p:sldId id="1211" r:id="rId62"/>
    <p:sldId id="1212" r:id="rId63"/>
    <p:sldId id="1213" r:id="rId64"/>
    <p:sldId id="1214" r:id="rId65"/>
    <p:sldId id="1215" r:id="rId66"/>
    <p:sldId id="1216" r:id="rId67"/>
    <p:sldId id="1217" r:id="rId68"/>
    <p:sldId id="1218" r:id="rId69"/>
    <p:sldId id="1219" r:id="rId70"/>
    <p:sldId id="1220" r:id="rId71"/>
    <p:sldId id="1221" r:id="rId72"/>
    <p:sldId id="1222" r:id="rId73"/>
    <p:sldId id="1223" r:id="rId74"/>
    <p:sldId id="1224" r:id="rId75"/>
    <p:sldId id="1225" r:id="rId76"/>
    <p:sldId id="1226" r:id="rId77"/>
    <p:sldId id="1227" r:id="rId78"/>
    <p:sldId id="1228" r:id="rId79"/>
    <p:sldId id="1229" r:id="rId80"/>
    <p:sldId id="1230" r:id="rId81"/>
    <p:sldId id="1231" r:id="rId82"/>
    <p:sldId id="1232" r:id="rId83"/>
    <p:sldId id="1233" r:id="rId84"/>
    <p:sldId id="1234" r:id="rId85"/>
    <p:sldId id="1235" r:id="rId86"/>
    <p:sldId id="1236" r:id="rId87"/>
    <p:sldId id="1237" r:id="rId88"/>
    <p:sldId id="1238" r:id="rId89"/>
    <p:sldId id="1239" r:id="rId90"/>
    <p:sldId id="1240" r:id="rId91"/>
    <p:sldId id="1241" r:id="rId92"/>
    <p:sldId id="1242" r:id="rId93"/>
    <p:sldId id="1243" r:id="rId94"/>
    <p:sldId id="1244" r:id="rId95"/>
    <p:sldId id="1245" r:id="rId96"/>
    <p:sldId id="1246" r:id="rId97"/>
    <p:sldId id="1247" r:id="rId98"/>
    <p:sldId id="1248" r:id="rId99"/>
    <p:sldId id="1249" r:id="rId100"/>
    <p:sldId id="1250" r:id="rId101"/>
    <p:sldId id="1251" r:id="rId102"/>
    <p:sldId id="1252" r:id="rId103"/>
    <p:sldId id="1253" r:id="rId104"/>
    <p:sldId id="1254" r:id="rId105"/>
    <p:sldId id="1255" r:id="rId106"/>
    <p:sldId id="1256" r:id="rId107"/>
    <p:sldId id="1257" r:id="rId108"/>
    <p:sldId id="1258" r:id="rId109"/>
    <p:sldId id="1259" r:id="rId110"/>
    <p:sldId id="1260" r:id="rId111"/>
    <p:sldId id="1261" r:id="rId112"/>
    <p:sldId id="1262" r:id="rId113"/>
    <p:sldId id="1263" r:id="rId114"/>
    <p:sldId id="1264" r:id="rId115"/>
    <p:sldId id="1265" r:id="rId116"/>
    <p:sldId id="1266" r:id="rId117"/>
    <p:sldId id="1267" r:id="rId118"/>
    <p:sldId id="1268" r:id="rId119"/>
    <p:sldId id="1269" r:id="rId120"/>
    <p:sldId id="1270" r:id="rId121"/>
    <p:sldId id="1271" r:id="rId122"/>
    <p:sldId id="1272" r:id="rId123"/>
    <p:sldId id="1273" r:id="rId124"/>
    <p:sldId id="1274" r:id="rId125"/>
    <p:sldId id="1275" r:id="rId126"/>
    <p:sldId id="1276" r:id="rId127"/>
    <p:sldId id="1277" r:id="rId128"/>
    <p:sldId id="1278" r:id="rId129"/>
    <p:sldId id="1279" r:id="rId130"/>
    <p:sldId id="1280" r:id="rId131"/>
    <p:sldId id="1281" r:id="rId132"/>
    <p:sldId id="1282" r:id="rId133"/>
    <p:sldId id="1283" r:id="rId134"/>
    <p:sldId id="1284" r:id="rId135"/>
    <p:sldId id="1285" r:id="rId136"/>
    <p:sldId id="1286" r:id="rId137"/>
    <p:sldId id="1287" r:id="rId138"/>
    <p:sldId id="1288" r:id="rId139"/>
    <p:sldId id="1289" r:id="rId140"/>
    <p:sldId id="1290" r:id="rId141"/>
    <p:sldId id="1291" r:id="rId142"/>
    <p:sldId id="1292" r:id="rId143"/>
  </p:sldIdLst>
  <p:sldSz cx="12192000" cy="6858000"/>
  <p:notesSz cx="6797675" cy="9856470"/>
  <p:custDataLst>
    <p:tags r:id="rId1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76B351"/>
    <a:srgbClr val="FEC930"/>
    <a:srgbClr val="C0D649"/>
    <a:srgbClr val="FFFFFF"/>
    <a:srgbClr val="00854A"/>
    <a:srgbClr val="404040"/>
    <a:srgbClr val="A6A6A6"/>
    <a:srgbClr val="4F81BD"/>
    <a:srgbClr val="5180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39" autoAdjust="0"/>
    <p:restoredTop sz="94301" autoAdjust="0"/>
  </p:normalViewPr>
  <p:slideViewPr>
    <p:cSldViewPr>
      <p:cViewPr varScale="1">
        <p:scale>
          <a:sx n="111" d="100"/>
          <a:sy n="111" d="100"/>
        </p:scale>
        <p:origin x="120" y="174"/>
      </p:cViewPr>
      <p:guideLst>
        <p:guide orient="horz" pos="528"/>
        <p:guide pos="7255"/>
        <p:guide pos="192"/>
        <p:guide pos="1508"/>
      </p:guideLst>
    </p:cSldViewPr>
  </p:slideViewPr>
  <p:outlineViewPr>
    <p:cViewPr>
      <p:scale>
        <a:sx n="33" d="100"/>
        <a:sy n="33" d="100"/>
      </p:scale>
      <p:origin x="0" y="54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2856" y="-108"/>
      </p:cViewPr>
      <p:guideLst>
        <p:guide orient="horz" pos="3105"/>
        <p:guide pos="2142"/>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5.xml"/><Relationship Id="rId98" Type="http://schemas.openxmlformats.org/officeDocument/2006/relationships/slide" Target="slides/slide94.xml"/><Relationship Id="rId97" Type="http://schemas.openxmlformats.org/officeDocument/2006/relationships/slide" Target="slides/slide93.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9" Type="http://schemas.openxmlformats.org/officeDocument/2006/relationships/tags" Target="tags/tag1804.xml"/><Relationship Id="rId148" Type="http://schemas.openxmlformats.org/officeDocument/2006/relationships/commentAuthors" Target="commentAuthors.xml"/><Relationship Id="rId147" Type="http://schemas.openxmlformats.org/officeDocument/2006/relationships/tableStyles" Target="tableStyles.xml"/><Relationship Id="rId146" Type="http://schemas.openxmlformats.org/officeDocument/2006/relationships/viewProps" Target="viewProps.xml"/><Relationship Id="rId145" Type="http://schemas.openxmlformats.org/officeDocument/2006/relationships/presProps" Target="presProps.xml"/><Relationship Id="rId144" Type="http://schemas.openxmlformats.org/officeDocument/2006/relationships/handoutMaster" Target="handoutMasters/handoutMaster1.xml"/><Relationship Id="rId143" Type="http://schemas.openxmlformats.org/officeDocument/2006/relationships/slide" Target="slides/slide139.xml"/><Relationship Id="rId142" Type="http://schemas.openxmlformats.org/officeDocument/2006/relationships/slide" Target="slides/slide138.xml"/><Relationship Id="rId141" Type="http://schemas.openxmlformats.org/officeDocument/2006/relationships/slide" Target="slides/slide137.xml"/><Relationship Id="rId140" Type="http://schemas.openxmlformats.org/officeDocument/2006/relationships/slide" Target="slides/slide136.xml"/><Relationship Id="rId14" Type="http://schemas.openxmlformats.org/officeDocument/2006/relationships/slide" Target="slides/slide10.xml"/><Relationship Id="rId139" Type="http://schemas.openxmlformats.org/officeDocument/2006/relationships/slide" Target="slides/slide135.xml"/><Relationship Id="rId138" Type="http://schemas.openxmlformats.org/officeDocument/2006/relationships/slide" Target="slides/slide134.xml"/><Relationship Id="rId137" Type="http://schemas.openxmlformats.org/officeDocument/2006/relationships/slide" Target="slides/slide133.xml"/><Relationship Id="rId136" Type="http://schemas.openxmlformats.org/officeDocument/2006/relationships/slide" Target="slides/slide132.xml"/><Relationship Id="rId135" Type="http://schemas.openxmlformats.org/officeDocument/2006/relationships/slide" Target="slides/slide131.xml"/><Relationship Id="rId134" Type="http://schemas.openxmlformats.org/officeDocument/2006/relationships/slide" Target="slides/slide130.xml"/><Relationship Id="rId133" Type="http://schemas.openxmlformats.org/officeDocument/2006/relationships/slide" Target="slides/slide129.xml"/><Relationship Id="rId132" Type="http://schemas.openxmlformats.org/officeDocument/2006/relationships/slide" Target="slides/slide128.xml"/><Relationship Id="rId131" Type="http://schemas.openxmlformats.org/officeDocument/2006/relationships/slide" Target="slides/slide127.xml"/><Relationship Id="rId130" Type="http://schemas.openxmlformats.org/officeDocument/2006/relationships/slide" Target="slides/slide126.xml"/><Relationship Id="rId13" Type="http://schemas.openxmlformats.org/officeDocument/2006/relationships/slide" Target="slides/slide9.xml"/><Relationship Id="rId129" Type="http://schemas.openxmlformats.org/officeDocument/2006/relationships/slide" Target="slides/slide125.xml"/><Relationship Id="rId128" Type="http://schemas.openxmlformats.org/officeDocument/2006/relationships/slide" Target="slides/slide124.xml"/><Relationship Id="rId127" Type="http://schemas.openxmlformats.org/officeDocument/2006/relationships/slide" Target="slides/slide123.xml"/><Relationship Id="rId126" Type="http://schemas.openxmlformats.org/officeDocument/2006/relationships/slide" Target="slides/slide122.xml"/><Relationship Id="rId125" Type="http://schemas.openxmlformats.org/officeDocument/2006/relationships/slide" Target="slides/slide121.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121" Type="http://schemas.openxmlformats.org/officeDocument/2006/relationships/slide" Target="slides/slide117.xml"/><Relationship Id="rId120" Type="http://schemas.openxmlformats.org/officeDocument/2006/relationships/slide" Target="slides/slide116.xml"/><Relationship Id="rId12" Type="http://schemas.openxmlformats.org/officeDocument/2006/relationships/slide" Target="slides/slide8.xml"/><Relationship Id="rId119" Type="http://schemas.openxmlformats.org/officeDocument/2006/relationships/slide" Target="slides/slide115.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4" Type="http://schemas.openxmlformats.org/officeDocument/2006/relationships/slide" Target="slides/slide110.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110" Type="http://schemas.openxmlformats.org/officeDocument/2006/relationships/slide" Target="slides/slide106.xml"/><Relationship Id="rId11" Type="http://schemas.openxmlformats.org/officeDocument/2006/relationships/slide" Target="slides/slide7.xml"/><Relationship Id="rId109" Type="http://schemas.openxmlformats.org/officeDocument/2006/relationships/slide" Target="slides/slide105.xml"/><Relationship Id="rId108" Type="http://schemas.openxmlformats.org/officeDocument/2006/relationships/slide" Target="slides/slide104.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oleObject" Target="file:///C:\1&#20013;&#29790;&#24658;\4&#24212;&#24613;&#27979;&#35780;\&#24212;&#24613;&#39044;&#26696;&#21361;&#38505;&#20998;&#26512;&#19982;&#24212;&#24613;&#33021;&#21147;&#35780;&#20272;&#34920;&#26041;&#26696;&#20108;&#65288;V1.0&#6528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a:lstStyle/>
          <a:p>
            <a:pPr>
              <a:defRPr lang="zh-CN" sz="1800" b="0" i="0" u="none" strike="noStrike" kern="1200" baseline="0">
                <a:solidFill>
                  <a:schemeClr val="tx1"/>
                </a:solidFill>
                <a:latin typeface="Arial" panose="020B0604020202020204" pitchFamily="34" charset="0"/>
                <a:ea typeface="楷体" panose="02010609060101010101" pitchFamily="49" charset="-122"/>
                <a:cs typeface="+mn-cs"/>
                <a:sym typeface="Arial" panose="020B0604020202020204" pitchFamily="34" charset="0"/>
              </a:defRPr>
            </a:pPr>
            <a:r>
              <a:rPr lang="zh-CN"/>
              <a:t>能力评估分值</a:t>
            </a:r>
            <a:endParaRPr lang="zh-CN"/>
          </a:p>
        </c:rich>
      </c:tx>
      <c:layout/>
      <c:overlay val="0"/>
    </c:title>
    <c:autoTitleDeleted val="0"/>
    <c:plotArea>
      <c:layout/>
      <c:lineChart>
        <c:grouping val="standard"/>
        <c:varyColors val="0"/>
        <c:ser>
          <c:idx val="0"/>
          <c:order val="0"/>
          <c:dLbls>
            <c:delete val="1"/>
          </c:dLbls>
          <c:cat>
            <c:strRef>
              <c:f>案例!$D$5:$D$34</c:f>
              <c:strCache>
                <c:ptCount val="30"/>
                <c:pt idx="0">
                  <c:v>风险辨识</c:v>
                </c:pt>
                <c:pt idx="1">
                  <c:v>监控</c:v>
                </c:pt>
                <c:pt idx="2">
                  <c:v>隐患整改</c:v>
                </c:pt>
                <c:pt idx="3">
                  <c:v>规章制度</c:v>
                </c:pt>
                <c:pt idx="4">
                  <c:v>应急机构</c:v>
                </c:pt>
                <c:pt idx="5">
                  <c:v>应急预案</c:v>
                </c:pt>
                <c:pt idx="6">
                  <c:v>人员培训</c:v>
                </c:pt>
                <c:pt idx="7">
                  <c:v>应急演练</c:v>
                </c:pt>
                <c:pt idx="8">
                  <c:v>应急知识宣传</c:v>
                </c:pt>
                <c:pt idx="9">
                  <c:v>救援物资</c:v>
                </c:pt>
                <c:pt idx="10">
                  <c:v>避难场所</c:v>
                </c:pt>
                <c:pt idx="11">
                  <c:v>救援队伍</c:v>
                </c:pt>
                <c:pt idx="12">
                  <c:v>报警</c:v>
                </c:pt>
                <c:pt idx="13">
                  <c:v>事故通报</c:v>
                </c:pt>
                <c:pt idx="14">
                  <c:v>事故上报</c:v>
                </c:pt>
                <c:pt idx="15">
                  <c:v>响应与决策</c:v>
                </c:pt>
                <c:pt idx="16">
                  <c:v>资源配置</c:v>
                </c:pt>
                <c:pt idx="17">
                  <c:v>沟通协调</c:v>
                </c:pt>
                <c:pt idx="18">
                  <c:v>内部救援能力</c:v>
                </c:pt>
                <c:pt idx="19">
                  <c:v>社会救援能力</c:v>
                </c:pt>
                <c:pt idx="20">
                  <c:v>周围居民、人员疏散</c:v>
                </c:pt>
                <c:pt idx="21">
                  <c:v>应急预案修订</c:v>
                </c:pt>
                <c:pt idx="22">
                  <c:v>事故总结</c:v>
                </c:pt>
                <c:pt idx="23">
                  <c:v>事故调查</c:v>
                </c:pt>
                <c:pt idx="24">
                  <c:v>现场清理</c:v>
                </c:pt>
                <c:pt idx="25">
                  <c:v>恢复运营</c:v>
                </c:pt>
                <c:pt idx="26">
                  <c:v>现场改善</c:v>
                </c:pt>
                <c:pt idx="27">
                  <c:v>生命财产保障</c:v>
                </c:pt>
                <c:pt idx="28">
                  <c:v>财产损失评估</c:v>
                </c:pt>
                <c:pt idx="29">
                  <c:v>保险</c:v>
                </c:pt>
              </c:strCache>
            </c:strRef>
          </c:cat>
          <c:val>
            <c:numRef>
              <c:f>案例!$L$5:$L$34</c:f>
              <c:numCache>
                <c:formatCode>General</c:formatCode>
                <c:ptCount val="30"/>
                <c:pt idx="0">
                  <c:v>1</c:v>
                </c:pt>
                <c:pt idx="1">
                  <c:v>2</c:v>
                </c:pt>
                <c:pt idx="2">
                  <c:v>1</c:v>
                </c:pt>
                <c:pt idx="3">
                  <c:v>3</c:v>
                </c:pt>
                <c:pt idx="4">
                  <c:v>4</c:v>
                </c:pt>
                <c:pt idx="5">
                  <c:v>3</c:v>
                </c:pt>
                <c:pt idx="6">
                  <c:v>2</c:v>
                </c:pt>
                <c:pt idx="7">
                  <c:v>3</c:v>
                </c:pt>
                <c:pt idx="8">
                  <c:v>1</c:v>
                </c:pt>
                <c:pt idx="9">
                  <c:v>2</c:v>
                </c:pt>
                <c:pt idx="10">
                  <c:v>3</c:v>
                </c:pt>
                <c:pt idx="11">
                  <c:v>4</c:v>
                </c:pt>
                <c:pt idx="12">
                  <c:v>0</c:v>
                </c:pt>
                <c:pt idx="13">
                  <c:v>1</c:v>
                </c:pt>
                <c:pt idx="14">
                  <c:v>2</c:v>
                </c:pt>
                <c:pt idx="15">
                  <c:v>3</c:v>
                </c:pt>
                <c:pt idx="16">
                  <c:v>4</c:v>
                </c:pt>
                <c:pt idx="17">
                  <c:v>3</c:v>
                </c:pt>
                <c:pt idx="18">
                  <c:v>2</c:v>
                </c:pt>
                <c:pt idx="19">
                  <c:v>1</c:v>
                </c:pt>
                <c:pt idx="20">
                  <c:v>0</c:v>
                </c:pt>
                <c:pt idx="21">
                  <c:v>1</c:v>
                </c:pt>
                <c:pt idx="22">
                  <c:v>1</c:v>
                </c:pt>
                <c:pt idx="23">
                  <c:v>1</c:v>
                </c:pt>
                <c:pt idx="24">
                  <c:v>2</c:v>
                </c:pt>
                <c:pt idx="25">
                  <c:v>3</c:v>
                </c:pt>
                <c:pt idx="26">
                  <c:v>4</c:v>
                </c:pt>
                <c:pt idx="27">
                  <c:v>3</c:v>
                </c:pt>
                <c:pt idx="28">
                  <c:v>3</c:v>
                </c:pt>
                <c:pt idx="29">
                  <c:v>2</c:v>
                </c:pt>
              </c:numCache>
            </c:numRef>
          </c:val>
          <c:smooth val="0"/>
        </c:ser>
        <c:dLbls>
          <c:showLegendKey val="0"/>
          <c:showVal val="0"/>
          <c:showCatName val="0"/>
          <c:showSerName val="0"/>
          <c:showPercent val="0"/>
          <c:showBubbleSize val="0"/>
        </c:dLbls>
        <c:marker val="1"/>
        <c:smooth val="0"/>
        <c:axId val="31074944"/>
        <c:axId val="31129984"/>
      </c:lineChart>
      <c:catAx>
        <c:axId val="31074944"/>
        <c:scaling>
          <c:orientation val="minMax"/>
        </c:scaling>
        <c:delete val="0"/>
        <c:axPos val="b"/>
        <c:numFmt formatCode="General" sourceLinked="0"/>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Arial" panose="020B0604020202020204" pitchFamily="34" charset="0"/>
                <a:ea typeface="楷体" panose="02010609060101010101" pitchFamily="49" charset="-122"/>
                <a:cs typeface="+mn-cs"/>
                <a:sym typeface="Arial" panose="020B0604020202020204" pitchFamily="34" charset="0"/>
              </a:defRPr>
            </a:pPr>
          </a:p>
        </c:txPr>
        <c:crossAx val="31129984"/>
        <c:crosses val="autoZero"/>
        <c:auto val="1"/>
        <c:lblAlgn val="ctr"/>
        <c:lblOffset val="100"/>
        <c:noMultiLvlLbl val="0"/>
      </c:catAx>
      <c:valAx>
        <c:axId val="31129984"/>
        <c:scaling>
          <c:orientation val="minMax"/>
        </c:scaling>
        <c:delete val="0"/>
        <c:axPos val="l"/>
        <c:majorGridlines/>
        <c:title>
          <c:tx>
            <c:rich>
              <a:bodyPr rot="-5400000" spcFirstLastPara="0" vertOverflow="ellipsis" vert="horz" wrap="square" anchor="ctr" anchorCtr="1"/>
              <a:lstStyle/>
              <a:p>
                <a:pPr>
                  <a:defRPr lang="zh-CN" sz="1000" b="0" i="0" u="none" strike="noStrike" kern="1200" baseline="0">
                    <a:solidFill>
                      <a:schemeClr val="tx1"/>
                    </a:solidFill>
                    <a:latin typeface="Arial" panose="020B0604020202020204" pitchFamily="34" charset="0"/>
                    <a:ea typeface="楷体" panose="02010609060101010101" pitchFamily="49" charset="-122"/>
                    <a:cs typeface="+mn-cs"/>
                    <a:sym typeface="Arial" panose="020B0604020202020204" pitchFamily="34" charset="0"/>
                  </a:defRPr>
                </a:pPr>
                <a:r>
                  <a:rPr lang="zh-CN"/>
                  <a:t>专项评分</a:t>
                </a:r>
                <a:endParaRPr lang="zh-CN"/>
              </a:p>
            </c:rich>
          </c:tx>
          <c:layout/>
          <c:overlay val="0"/>
        </c:title>
        <c:numFmt formatCode="General" sourceLinked="1"/>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Arial" panose="020B0604020202020204" pitchFamily="34" charset="0"/>
                <a:ea typeface="楷体" panose="02010609060101010101" pitchFamily="49" charset="-122"/>
                <a:cs typeface="+mn-cs"/>
                <a:sym typeface="Arial" panose="020B0604020202020204" pitchFamily="34" charset="0"/>
              </a:defRPr>
            </a:pPr>
          </a:p>
        </c:txPr>
        <c:crossAx val="31074944"/>
        <c:crosses val="autoZero"/>
        <c:crossBetween val="between"/>
      </c:valAx>
      <c:dTable>
        <c:showHorzBorder val="1"/>
        <c:showVertBorder val="1"/>
        <c:showOutline val="1"/>
        <c:showKeys val="1"/>
        <c:txPr>
          <a:bodyPr rot="0" spcFirstLastPara="0" vertOverflow="ellipsis" vert="horz" wrap="square" anchor="ctr" anchorCtr="1"/>
          <a:lstStyle/>
          <a:p>
            <a:pPr>
              <a:defRPr lang="zh-CN" sz="1000" b="0" i="0" u="none" strike="noStrike" kern="1200" baseline="0">
                <a:solidFill>
                  <a:schemeClr val="tx1"/>
                </a:solidFill>
                <a:latin typeface="Arial" panose="020B0604020202020204" pitchFamily="34" charset="0"/>
                <a:ea typeface="楷体" panose="02010609060101010101" pitchFamily="49" charset="-122"/>
                <a:cs typeface="+mn-cs"/>
                <a:sym typeface="Arial" panose="020B0604020202020204" pitchFamily="34" charset="0"/>
              </a:defRPr>
            </a:pPr>
          </a:p>
        </c:txPr>
      </c:dTable>
    </c:plotArea>
    <c:plotVisOnly val="1"/>
    <c:dispBlanksAs val="gap"/>
    <c:showDLblsOverMax val="0"/>
  </c:chart>
  <c:txPr>
    <a:bodyPr/>
    <a:lstStyle/>
    <a:p>
      <a:pPr>
        <a:defRPr lang="zh-CN" b="0">
          <a:latin typeface="Arial" panose="020B0604020202020204" pitchFamily="34" charset="0"/>
          <a:ea typeface="楷体" panose="02010609060101010101" pitchFamily="49" charset="-122"/>
          <a:sym typeface="Arial" panose="020B0604020202020204" pitchFamily="34" charset="0"/>
        </a:defRPr>
      </a:pPr>
    </a:p>
  </c:txPr>
  <c:externalData r:id="rId1">
    <c:autoUpdate val="0"/>
  </c:externalData>
</c:chartSpace>
</file>

<file path=ppt/diagrams/_rels/data1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image" Target="../media/image103.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image" Target="../media/image103.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node0">
    <dgm:fillClrLst meth="repeat">
      <a:schemeClr val="accent1">
        <a:shade val="80000"/>
      </a:schemeClr>
    </dgm:fillClrLst>
    <dgm:linClrLst meth="repeat">
      <a:schemeClr val="lt1"/>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1C4EC6A-228B-490F-9AAB-7886065A4270}"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CN" altLang="en-US"/>
        </a:p>
      </dgm:t>
    </dgm:pt>
    <dgm:pt modelId="{FDF6021C-877F-40E3-B1CE-31DE988EE65B}">
      <dgm:prSet custT="1"/>
      <dgm:spPr>
        <a:solidFill>
          <a:schemeClr val="accent3">
            <a:lumMod val="75000"/>
          </a:schemeClr>
        </a:solidFill>
      </dgm:spPr>
      <dgm:t>
        <a:bodyPr/>
        <a:lstStyle/>
        <a:p>
          <a:pPr rtl="0"/>
          <a:r>
            <a:rPr lang="zh-CN" altLang="en-US" sz="28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rPr>
            <a:t>第一阶段</a:t>
          </a:r>
          <a:r>
            <a:rPr lang="zh-CN" altLang="en-US" sz="24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rPr>
            <a:t>：</a:t>
          </a:r>
          <a:r>
            <a:rPr lang="en-US" altLang="zh-CN" sz="24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rPr>
            <a:t>1979</a:t>
          </a:r>
          <a:r>
            <a:rPr lang="zh-CN" altLang="en-US" sz="24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rPr>
            <a:t>年加州森林大火后，成立</a:t>
          </a:r>
          <a:r>
            <a:rPr lang="en-US" altLang="zh-CN" sz="24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rPr>
            <a:t>FEMA</a:t>
          </a:r>
          <a:endParaRPr lang="zh-CN" altLang="en-US" sz="24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endParaRPr>
        </a:p>
      </dgm:t>
    </dgm:pt>
    <dgm:pt modelId="{64DFC2CB-E58D-4186-BF45-CF25D36C71F1}" cxnId="{EEEEE073-6165-4549-8EAC-D11F511B1D24}" type="parTrans">
      <dgm:prSet/>
      <dgm:spPr/>
      <dgm:t>
        <a:bodyPr/>
        <a:lstStyle/>
        <a:p>
          <a:endParaRPr lang="zh-CN" altLang="en-US">
            <a:latin typeface="黑体" panose="02010609060101010101" pitchFamily="49" charset="-122"/>
            <a:ea typeface="黑体" panose="02010609060101010101" pitchFamily="49" charset="-122"/>
          </a:endParaRPr>
        </a:p>
      </dgm:t>
    </dgm:pt>
    <dgm:pt modelId="{8708D2AF-D3D9-4FBE-A403-F1650A276294}" cxnId="{EEEEE073-6165-4549-8EAC-D11F511B1D24}" type="sibTrans">
      <dgm:prSet/>
      <dgm:spPr/>
      <dgm:t>
        <a:bodyPr/>
        <a:lstStyle/>
        <a:p>
          <a:endParaRPr lang="zh-CN" altLang="en-US">
            <a:latin typeface="黑体" panose="02010609060101010101" pitchFamily="49" charset="-122"/>
            <a:ea typeface="黑体" panose="02010609060101010101" pitchFamily="49" charset="-122"/>
          </a:endParaRPr>
        </a:p>
      </dgm:t>
    </dgm:pt>
    <dgm:pt modelId="{A142BBE3-4478-45B8-9101-BB8FAE7C7E0C}">
      <dgm:prSet custT="1"/>
      <dgm:spPr/>
      <dgm:t>
        <a:bodyPr/>
        <a:lstStyle/>
        <a:p>
          <a:pPr rtl="0"/>
          <a:r>
            <a:rPr lang="zh-CN" altLang="en-US" sz="28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rPr>
            <a:t>第二阶段</a:t>
          </a:r>
          <a:r>
            <a:rPr lang="zh-CN" altLang="en-US" sz="24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rPr>
            <a:t>：</a:t>
          </a:r>
          <a:r>
            <a:rPr lang="en-US" altLang="zh-CN" sz="24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rPr>
            <a:t>2001</a:t>
          </a:r>
          <a:r>
            <a:rPr lang="zh-CN" altLang="en-US" sz="24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rPr>
            <a:t>年“</a:t>
          </a:r>
          <a:r>
            <a:rPr lang="en-US" altLang="zh-CN" sz="24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rPr>
            <a:t>9.11</a:t>
          </a:r>
          <a:r>
            <a:rPr lang="zh-CN" altLang="en-US" sz="24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rPr>
            <a:t>”后，成立国土安全部</a:t>
          </a:r>
        </a:p>
      </dgm:t>
    </dgm:pt>
    <dgm:pt modelId="{2BA94129-7C61-401F-8C09-20EEEF7B7A28}" cxnId="{FC4E7E89-F5C5-4840-8A0E-472A3065BCDC}" type="parTrans">
      <dgm:prSet/>
      <dgm:spPr/>
      <dgm:t>
        <a:bodyPr/>
        <a:lstStyle/>
        <a:p>
          <a:endParaRPr lang="zh-CN" altLang="en-US">
            <a:latin typeface="黑体" panose="02010609060101010101" pitchFamily="49" charset="-122"/>
            <a:ea typeface="黑体" panose="02010609060101010101" pitchFamily="49" charset="-122"/>
          </a:endParaRPr>
        </a:p>
      </dgm:t>
    </dgm:pt>
    <dgm:pt modelId="{40655DC4-991F-48F1-9D0F-749BB0D3E984}" cxnId="{FC4E7E89-F5C5-4840-8A0E-472A3065BCDC}" type="sibTrans">
      <dgm:prSet/>
      <dgm:spPr/>
      <dgm:t>
        <a:bodyPr/>
        <a:lstStyle/>
        <a:p>
          <a:endParaRPr lang="zh-CN" altLang="en-US">
            <a:latin typeface="黑体" panose="02010609060101010101" pitchFamily="49" charset="-122"/>
            <a:ea typeface="黑体" panose="02010609060101010101" pitchFamily="49" charset="-122"/>
          </a:endParaRPr>
        </a:p>
      </dgm:t>
    </dgm:pt>
    <dgm:pt modelId="{CCFC2989-3EF3-4B01-B28B-12D839590811}">
      <dgm:prSet custT="1"/>
      <dgm:spPr>
        <a:solidFill>
          <a:schemeClr val="bg1">
            <a:alpha val="90000"/>
          </a:schemeClr>
        </a:solidFill>
      </dgm:spPr>
      <dgm:t>
        <a:bodyPr/>
        <a:lstStyle/>
        <a:p>
          <a:pPr rtl="0">
            <a:spcBef>
              <a:spcPts val="600"/>
            </a:spcBef>
          </a:pPr>
          <a:r>
            <a:rPr lang="zh-CN" altLang="en-US" sz="1800" b="1" dirty="0">
              <a:solidFill>
                <a:schemeClr val="tx1"/>
              </a:solidFill>
              <a:latin typeface="Arial" panose="020B0604020202020204" pitchFamily="34" charset="0"/>
              <a:ea typeface="楷体" panose="02010609060101010101" pitchFamily="49" charset="-122"/>
              <a:sym typeface="Arial" panose="020B0604020202020204" pitchFamily="34" charset="0"/>
            </a:rPr>
            <a:t>在</a:t>
          </a:r>
          <a:r>
            <a:rPr lang="en-US" altLang="zh-CN" sz="1800" b="1" dirty="0">
              <a:solidFill>
                <a:schemeClr val="tx1"/>
              </a:solidFill>
              <a:latin typeface="Arial" panose="020B0604020202020204" pitchFamily="34" charset="0"/>
              <a:ea typeface="楷体" panose="02010609060101010101" pitchFamily="49" charset="-122"/>
              <a:sym typeface="Arial" panose="020B0604020202020204" pitchFamily="34" charset="0"/>
            </a:rPr>
            <a:t>2001</a:t>
          </a:r>
          <a:r>
            <a:rPr lang="zh-CN" altLang="en-US" sz="1800" b="1" dirty="0">
              <a:solidFill>
                <a:schemeClr val="tx1"/>
              </a:solidFill>
              <a:latin typeface="Arial" panose="020B0604020202020204" pitchFamily="34" charset="0"/>
              <a:ea typeface="楷体" panose="02010609060101010101" pitchFamily="49" charset="-122"/>
              <a:sym typeface="Arial" panose="020B0604020202020204" pitchFamily="34" charset="0"/>
            </a:rPr>
            <a:t>年“</a:t>
          </a:r>
          <a:r>
            <a:rPr lang="en-US" altLang="zh-CN" sz="1800" b="1" dirty="0">
              <a:solidFill>
                <a:schemeClr val="tx1"/>
              </a:solidFill>
              <a:latin typeface="Arial" panose="020B0604020202020204" pitchFamily="34" charset="0"/>
              <a:ea typeface="楷体" panose="02010609060101010101" pitchFamily="49" charset="-122"/>
              <a:sym typeface="Arial" panose="020B0604020202020204" pitchFamily="34" charset="0"/>
            </a:rPr>
            <a:t>9.11</a:t>
          </a:r>
          <a:r>
            <a:rPr lang="zh-CN" altLang="en-US" sz="1800" b="1" dirty="0">
              <a:solidFill>
                <a:schemeClr val="tx1"/>
              </a:solidFill>
              <a:latin typeface="Arial" panose="020B0604020202020204" pitchFamily="34" charset="0"/>
              <a:ea typeface="楷体" panose="02010609060101010101" pitchFamily="49" charset="-122"/>
              <a:sym typeface="Arial" panose="020B0604020202020204" pitchFamily="34" charset="0"/>
            </a:rPr>
            <a:t>”事件后，</a:t>
          </a:r>
          <a:r>
            <a:rPr lang="en-US" altLang="zh-CN" sz="1800" b="1" dirty="0">
              <a:solidFill>
                <a:schemeClr val="tx1"/>
              </a:solidFill>
              <a:latin typeface="Arial" panose="020B0604020202020204" pitchFamily="34" charset="0"/>
              <a:ea typeface="楷体" panose="02010609060101010101" pitchFamily="49" charset="-122"/>
              <a:sym typeface="Arial" panose="020B0604020202020204" pitchFamily="34" charset="0"/>
            </a:rPr>
            <a:t>2002</a:t>
          </a:r>
          <a:r>
            <a:rPr lang="zh-CN" altLang="en-US" sz="1800" b="1" dirty="0">
              <a:solidFill>
                <a:schemeClr val="tx1"/>
              </a:solidFill>
              <a:latin typeface="Arial" panose="020B0604020202020204" pitchFamily="34" charset="0"/>
              <a:ea typeface="楷体" panose="02010609060101010101" pitchFamily="49" charset="-122"/>
              <a:sym typeface="Arial" panose="020B0604020202020204" pitchFamily="34" charset="0"/>
            </a:rPr>
            <a:t>年发布国土安全法，成立国土安全部（</a:t>
          </a:r>
          <a:r>
            <a:rPr lang="en-US" altLang="zh-CN" sz="1800" b="1" dirty="0">
              <a:solidFill>
                <a:schemeClr val="tx1"/>
              </a:solidFill>
              <a:latin typeface="Arial" panose="020B0604020202020204" pitchFamily="34" charset="0"/>
              <a:ea typeface="楷体" panose="02010609060101010101" pitchFamily="49" charset="-122"/>
              <a:sym typeface="Arial" panose="020B0604020202020204" pitchFamily="34" charset="0"/>
            </a:rPr>
            <a:t>DHS</a:t>
          </a:r>
          <a:r>
            <a:rPr lang="zh-CN" altLang="en-US" sz="1800" b="1" dirty="0">
              <a:solidFill>
                <a:schemeClr val="tx1"/>
              </a:solidFill>
              <a:latin typeface="Arial" panose="020B0604020202020204" pitchFamily="34" charset="0"/>
              <a:ea typeface="楷体" panose="02010609060101010101" pitchFamily="49" charset="-122"/>
              <a:sym typeface="Arial" panose="020B0604020202020204" pitchFamily="34" charset="0"/>
            </a:rPr>
            <a:t>）；发布国家应急预案（</a:t>
          </a:r>
          <a:r>
            <a:rPr lang="en-US" altLang="zh-CN" sz="1800" b="1" dirty="0">
              <a:solidFill>
                <a:schemeClr val="tx1"/>
              </a:solidFill>
              <a:latin typeface="Arial" panose="020B0604020202020204" pitchFamily="34" charset="0"/>
              <a:ea typeface="楷体" panose="02010609060101010101" pitchFamily="49" charset="-122"/>
              <a:sym typeface="Arial" panose="020B0604020202020204" pitchFamily="34" charset="0"/>
            </a:rPr>
            <a:t>NRP</a:t>
          </a:r>
          <a:r>
            <a:rPr lang="zh-CN" altLang="en-US" sz="1800" b="1" dirty="0">
              <a:solidFill>
                <a:schemeClr val="tx1"/>
              </a:solidFill>
              <a:latin typeface="Arial" panose="020B0604020202020204" pitchFamily="34" charset="0"/>
              <a:ea typeface="楷体" panose="02010609060101010101" pitchFamily="49" charset="-122"/>
              <a:sym typeface="Arial" panose="020B0604020202020204" pitchFamily="34" charset="0"/>
            </a:rPr>
            <a:t>）和国家事故管理系统（</a:t>
          </a:r>
          <a:r>
            <a:rPr lang="en-US" altLang="zh-CN" sz="1800" b="1" dirty="0">
              <a:solidFill>
                <a:schemeClr val="tx1"/>
              </a:solidFill>
              <a:latin typeface="Arial" panose="020B0604020202020204" pitchFamily="34" charset="0"/>
              <a:ea typeface="楷体" panose="02010609060101010101" pitchFamily="49" charset="-122"/>
              <a:sym typeface="Arial" panose="020B0604020202020204" pitchFamily="34" charset="0"/>
            </a:rPr>
            <a:t>NIMS</a:t>
          </a:r>
          <a:r>
            <a:rPr lang="zh-CN" altLang="en-US" sz="1800" b="1" dirty="0">
              <a:solidFill>
                <a:schemeClr val="tx1"/>
              </a:solidFill>
              <a:latin typeface="Arial" panose="020B0604020202020204" pitchFamily="34" charset="0"/>
              <a:ea typeface="楷体" panose="02010609060101010101" pitchFamily="49" charset="-122"/>
              <a:sym typeface="Arial" panose="020B0604020202020204" pitchFamily="34" charset="0"/>
            </a:rPr>
            <a:t>）。</a:t>
          </a:r>
        </a:p>
      </dgm:t>
    </dgm:pt>
    <dgm:pt modelId="{FCFDEC35-9F01-4943-BB53-57758F27F8D6}" cxnId="{BFE8620E-258F-483A-B24C-451AFAD361C8}" type="parTrans">
      <dgm:prSet/>
      <dgm:spPr/>
      <dgm:t>
        <a:bodyPr/>
        <a:lstStyle/>
        <a:p>
          <a:endParaRPr lang="zh-CN" altLang="en-US">
            <a:latin typeface="黑体" panose="02010609060101010101" pitchFamily="49" charset="-122"/>
            <a:ea typeface="黑体" panose="02010609060101010101" pitchFamily="49" charset="-122"/>
          </a:endParaRPr>
        </a:p>
      </dgm:t>
    </dgm:pt>
    <dgm:pt modelId="{F8D6B63E-40FD-4D06-A525-9F2EC1388F85}" cxnId="{BFE8620E-258F-483A-B24C-451AFAD361C8}" type="sibTrans">
      <dgm:prSet/>
      <dgm:spPr/>
      <dgm:t>
        <a:bodyPr/>
        <a:lstStyle/>
        <a:p>
          <a:endParaRPr lang="zh-CN" altLang="en-US">
            <a:latin typeface="黑体" panose="02010609060101010101" pitchFamily="49" charset="-122"/>
            <a:ea typeface="黑体" panose="02010609060101010101" pitchFamily="49" charset="-122"/>
          </a:endParaRPr>
        </a:p>
      </dgm:t>
    </dgm:pt>
    <dgm:pt modelId="{D4A8AAE8-134C-4234-9CBC-6E5986D6851F}">
      <dgm:prSet custT="1"/>
      <dgm:spPr>
        <a:solidFill>
          <a:schemeClr val="bg1">
            <a:alpha val="90000"/>
          </a:schemeClr>
        </a:solidFill>
      </dgm:spPr>
      <dgm:t>
        <a:bodyPr/>
        <a:lstStyle/>
        <a:p>
          <a:pPr rtl="0">
            <a:lnSpc>
              <a:spcPct val="80000"/>
            </a:lnSpc>
            <a:spcBef>
              <a:spcPts val="600"/>
            </a:spcBef>
            <a:spcAft>
              <a:spcPts val="0"/>
            </a:spcAft>
          </a:pPr>
          <a:r>
            <a:rPr lang="en-US" altLang="zh-CN" sz="1600" b="1" dirty="0">
              <a:solidFill>
                <a:schemeClr val="tx1"/>
              </a:solidFill>
              <a:latin typeface="Arial" panose="020B0604020202020204" pitchFamily="34" charset="0"/>
              <a:ea typeface="楷体" panose="02010609060101010101" pitchFamily="49" charset="-122"/>
              <a:sym typeface="Arial" panose="020B0604020202020204" pitchFamily="34" charset="0"/>
            </a:rPr>
            <a:t>2005</a:t>
          </a: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年卡特里娜飓风灾难调查评估报告：美国应急管理系统有重大结构性缺陷；</a:t>
          </a:r>
        </a:p>
      </dgm:t>
    </dgm:pt>
    <dgm:pt modelId="{F4AC1EFA-F32B-40E1-9C40-F749B03075B8}" cxnId="{0832D8EE-3A54-404B-A41B-F8C6EA91F9CA}" type="parTrans">
      <dgm:prSet/>
      <dgm:spPr/>
      <dgm:t>
        <a:bodyPr/>
        <a:lstStyle/>
        <a:p>
          <a:endParaRPr lang="zh-CN" altLang="en-US">
            <a:latin typeface="黑体" panose="02010609060101010101" pitchFamily="49" charset="-122"/>
            <a:ea typeface="黑体" panose="02010609060101010101" pitchFamily="49" charset="-122"/>
          </a:endParaRPr>
        </a:p>
      </dgm:t>
    </dgm:pt>
    <dgm:pt modelId="{5F9D6AD6-3849-44D7-BC2F-A772F27670AE}" cxnId="{0832D8EE-3A54-404B-A41B-F8C6EA91F9CA}" type="sibTrans">
      <dgm:prSet/>
      <dgm:spPr/>
      <dgm:t>
        <a:bodyPr/>
        <a:lstStyle/>
        <a:p>
          <a:endParaRPr lang="zh-CN" altLang="en-US">
            <a:latin typeface="黑体" panose="02010609060101010101" pitchFamily="49" charset="-122"/>
            <a:ea typeface="黑体" panose="02010609060101010101" pitchFamily="49" charset="-122"/>
          </a:endParaRPr>
        </a:p>
      </dgm:t>
    </dgm:pt>
    <dgm:pt modelId="{B3254FBF-8433-4372-BB26-58C9196FAF1B}">
      <dgm:prSet custT="1"/>
      <dgm:spPr/>
      <dgm:t>
        <a:bodyPr/>
        <a:lstStyle/>
        <a:p>
          <a:pPr rtl="0"/>
          <a:r>
            <a:rPr lang="zh-CN" altLang="en-US" sz="28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rPr>
            <a:t>第三阶段</a:t>
          </a:r>
          <a:r>
            <a:rPr lang="zh-CN" altLang="en-US" sz="24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rPr>
            <a:t>：</a:t>
          </a:r>
          <a:r>
            <a:rPr lang="en-US" altLang="zh-CN" sz="24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rPr>
            <a:t>2005</a:t>
          </a:r>
          <a:r>
            <a:rPr lang="zh-CN" altLang="en-US" sz="24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rPr>
            <a:t>年卡特里娜飓风后，强化应急准备</a:t>
          </a:r>
          <a:endParaRPr lang="zh-CN" altLang="en-US" sz="2800" b="1" kern="1200" dirty="0">
            <a:solidFill>
              <a:srgbClr val="FFFF00"/>
            </a:solidFill>
            <a:latin typeface="Arial" panose="020B0604020202020204" pitchFamily="34" charset="0"/>
            <a:ea typeface="楷体" panose="02010609060101010101" pitchFamily="49" charset="-122"/>
            <a:cs typeface="+mn-cs"/>
            <a:sym typeface="Arial" panose="020B0604020202020204" pitchFamily="34" charset="0"/>
          </a:endParaRPr>
        </a:p>
      </dgm:t>
    </dgm:pt>
    <dgm:pt modelId="{7941BEA8-D8CB-4776-88CD-0131D0AE6433}" cxnId="{508F4C97-7C01-418B-A5CF-54E473C5F603}" type="sibTrans">
      <dgm:prSet/>
      <dgm:spPr/>
      <dgm:t>
        <a:bodyPr/>
        <a:lstStyle/>
        <a:p>
          <a:endParaRPr lang="zh-CN" altLang="en-US">
            <a:latin typeface="黑体" panose="02010609060101010101" pitchFamily="49" charset="-122"/>
            <a:ea typeface="黑体" panose="02010609060101010101" pitchFamily="49" charset="-122"/>
          </a:endParaRPr>
        </a:p>
      </dgm:t>
    </dgm:pt>
    <dgm:pt modelId="{B4333FB8-06C4-4F83-A0B6-7AA77E82EBC5}" cxnId="{508F4C97-7C01-418B-A5CF-54E473C5F603}" type="parTrans">
      <dgm:prSet/>
      <dgm:spPr/>
      <dgm:t>
        <a:bodyPr/>
        <a:lstStyle/>
        <a:p>
          <a:endParaRPr lang="zh-CN" altLang="en-US">
            <a:latin typeface="黑体" panose="02010609060101010101" pitchFamily="49" charset="-122"/>
            <a:ea typeface="黑体" panose="02010609060101010101" pitchFamily="49" charset="-122"/>
          </a:endParaRPr>
        </a:p>
      </dgm:t>
    </dgm:pt>
    <dgm:pt modelId="{94E59411-D566-4D5C-AB62-51A9D90E3CD2}">
      <dgm:prSet custT="1"/>
      <dgm:spPr>
        <a:solidFill>
          <a:schemeClr val="bg1">
            <a:alpha val="90000"/>
          </a:schemeClr>
        </a:solidFill>
      </dgm:spPr>
      <dgm:t>
        <a:bodyPr/>
        <a:lstStyle/>
        <a:p>
          <a:pPr rtl="0">
            <a:lnSpc>
              <a:spcPct val="80000"/>
            </a:lnSpc>
            <a:spcBef>
              <a:spcPts val="600"/>
            </a:spcBef>
            <a:spcAft>
              <a:spcPts val="0"/>
            </a:spcAft>
          </a:pPr>
          <a:r>
            <a:rPr lang="en-US" altLang="zh-CN" sz="1600" b="1" dirty="0">
              <a:solidFill>
                <a:schemeClr val="tx1"/>
              </a:solidFill>
              <a:latin typeface="Arial" panose="020B0604020202020204" pitchFamily="34" charset="0"/>
              <a:ea typeface="楷体" panose="02010609060101010101" pitchFamily="49" charset="-122"/>
              <a:sym typeface="Arial" panose="020B0604020202020204" pitchFamily="34" charset="0"/>
            </a:rPr>
            <a:t>2007</a:t>
          </a: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年发布</a:t>
          </a:r>
          <a:r>
            <a:rPr lang="en-US" altLang="zh-CN" sz="1600" b="1" dirty="0">
              <a:solidFill>
                <a:schemeClr val="tx1"/>
              </a:solidFill>
              <a:latin typeface="Arial" panose="020B0604020202020204" pitchFamily="34" charset="0"/>
              <a:ea typeface="楷体" panose="02010609060101010101" pitchFamily="49" charset="-122"/>
              <a:sym typeface="Arial" panose="020B0604020202020204" pitchFamily="34" charset="0"/>
            </a:rPr>
            <a:t>《</a:t>
          </a: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国家应急准备指南</a:t>
          </a:r>
          <a:r>
            <a:rPr lang="en-US" altLang="zh-CN" sz="1600" b="1" dirty="0">
              <a:solidFill>
                <a:schemeClr val="tx1"/>
              </a:solidFill>
              <a:latin typeface="Arial" panose="020B0604020202020204" pitchFamily="34" charset="0"/>
              <a:ea typeface="楷体" panose="02010609060101010101" pitchFamily="49" charset="-122"/>
              <a:sym typeface="Arial" panose="020B0604020202020204" pitchFamily="34" charset="0"/>
            </a:rPr>
            <a:t>》</a:t>
          </a: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a:t>
          </a:r>
          <a:r>
            <a:rPr lang="en-US" altLang="zh-CN" sz="1600" b="1" dirty="0">
              <a:solidFill>
                <a:schemeClr val="tx1"/>
              </a:solidFill>
              <a:latin typeface="Arial" panose="020B0604020202020204" pitchFamily="34" charset="0"/>
              <a:ea typeface="楷体" panose="02010609060101010101" pitchFamily="49" charset="-122"/>
              <a:sym typeface="Arial" panose="020B0604020202020204" pitchFamily="34" charset="0"/>
            </a:rPr>
            <a:t>NPG</a:t>
          </a: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a:t>
          </a:r>
        </a:p>
      </dgm:t>
    </dgm:pt>
    <dgm:pt modelId="{BF90773F-4A12-4919-AEAE-40FA97F164EF}" cxnId="{D18DD0A0-8EA8-4532-9937-A0C806414FF9}" type="parTrans">
      <dgm:prSet/>
      <dgm:spPr/>
      <dgm:t>
        <a:bodyPr/>
        <a:lstStyle/>
        <a:p>
          <a:endParaRPr lang="zh-CN" altLang="en-US"/>
        </a:p>
      </dgm:t>
    </dgm:pt>
    <dgm:pt modelId="{37C91237-BD8F-4DBF-B3E3-499B3254A466}" cxnId="{D18DD0A0-8EA8-4532-9937-A0C806414FF9}" type="sibTrans">
      <dgm:prSet/>
      <dgm:spPr/>
      <dgm:t>
        <a:bodyPr/>
        <a:lstStyle/>
        <a:p>
          <a:endParaRPr lang="zh-CN" altLang="en-US"/>
        </a:p>
      </dgm:t>
    </dgm:pt>
    <dgm:pt modelId="{76B09D00-A2B5-4348-9531-C7B43A3AE946}">
      <dgm:prSet custT="1"/>
      <dgm:spPr>
        <a:solidFill>
          <a:schemeClr val="bg1">
            <a:alpha val="90000"/>
          </a:schemeClr>
        </a:solidFill>
      </dgm:spPr>
      <dgm:t>
        <a:bodyPr/>
        <a:lstStyle/>
        <a:p>
          <a:pPr rtl="0">
            <a:lnSpc>
              <a:spcPct val="80000"/>
            </a:lnSpc>
            <a:spcBef>
              <a:spcPts val="600"/>
            </a:spcBef>
            <a:spcAft>
              <a:spcPts val="0"/>
            </a:spcAft>
          </a:pPr>
          <a:r>
            <a:rPr lang="en-US" altLang="zh-CN" sz="1600" b="1" dirty="0">
              <a:solidFill>
                <a:schemeClr val="tx1"/>
              </a:solidFill>
              <a:latin typeface="Arial" panose="020B0604020202020204" pitchFamily="34" charset="0"/>
              <a:ea typeface="楷体" panose="02010609060101010101" pitchFamily="49" charset="-122"/>
              <a:sym typeface="Arial" panose="020B0604020202020204" pitchFamily="34" charset="0"/>
            </a:rPr>
            <a:t>2008</a:t>
          </a: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年</a:t>
          </a:r>
          <a:r>
            <a:rPr lang="en-US" altLang="zh-CN" sz="1600" b="1" dirty="0">
              <a:solidFill>
                <a:schemeClr val="tx1"/>
              </a:solidFill>
              <a:latin typeface="Arial" panose="020B0604020202020204" pitchFamily="34" charset="0"/>
              <a:ea typeface="楷体" panose="02010609060101010101" pitchFamily="49" charset="-122"/>
              <a:sym typeface="Arial" panose="020B0604020202020204" pitchFamily="34" charset="0"/>
            </a:rPr>
            <a:t>1</a:t>
          </a: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月公布</a:t>
          </a:r>
          <a:r>
            <a:rPr lang="en-US" altLang="zh-CN" sz="1600" b="1" dirty="0">
              <a:solidFill>
                <a:schemeClr val="tx1"/>
              </a:solidFill>
              <a:latin typeface="Arial" panose="020B0604020202020204" pitchFamily="34" charset="0"/>
              <a:ea typeface="楷体" panose="02010609060101010101" pitchFamily="49" charset="-122"/>
              <a:sym typeface="Arial" panose="020B0604020202020204" pitchFamily="34" charset="0"/>
            </a:rPr>
            <a:t>《</a:t>
          </a: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国家应急框架</a:t>
          </a:r>
          <a:r>
            <a:rPr lang="en-US" altLang="zh-CN" sz="1600" b="1" dirty="0">
              <a:solidFill>
                <a:schemeClr val="tx1"/>
              </a:solidFill>
              <a:latin typeface="Arial" panose="020B0604020202020204" pitchFamily="34" charset="0"/>
              <a:ea typeface="楷体" panose="02010609060101010101" pitchFamily="49" charset="-122"/>
              <a:sym typeface="Arial" panose="020B0604020202020204" pitchFamily="34" charset="0"/>
            </a:rPr>
            <a:t>》</a:t>
          </a: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a:t>
          </a:r>
          <a:r>
            <a:rPr lang="en-US" altLang="zh-CN" sz="1600" b="1" dirty="0">
              <a:solidFill>
                <a:schemeClr val="tx1"/>
              </a:solidFill>
              <a:latin typeface="Arial" panose="020B0604020202020204" pitchFamily="34" charset="0"/>
              <a:ea typeface="楷体" panose="02010609060101010101" pitchFamily="49" charset="-122"/>
              <a:sym typeface="Arial" panose="020B0604020202020204" pitchFamily="34" charset="0"/>
            </a:rPr>
            <a:t>NRF</a:t>
          </a: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），暂停</a:t>
          </a:r>
          <a:r>
            <a:rPr lang="en-US" altLang="zh-CN" sz="1600" b="1" dirty="0">
              <a:solidFill>
                <a:schemeClr val="tx1"/>
              </a:solidFill>
              <a:latin typeface="Arial" panose="020B0604020202020204" pitchFamily="34" charset="0"/>
              <a:ea typeface="楷体" panose="02010609060101010101" pitchFamily="49" charset="-122"/>
              <a:sym typeface="Arial" panose="020B0604020202020204" pitchFamily="34" charset="0"/>
            </a:rPr>
            <a:t>NRP</a:t>
          </a: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，公布修改后的</a:t>
          </a:r>
          <a:r>
            <a:rPr lang="en-US" altLang="zh-CN" sz="1600" b="1" dirty="0">
              <a:solidFill>
                <a:schemeClr val="tx1"/>
              </a:solidFill>
              <a:latin typeface="Arial" panose="020B0604020202020204" pitchFamily="34" charset="0"/>
              <a:ea typeface="楷体" panose="02010609060101010101" pitchFamily="49" charset="-122"/>
              <a:sym typeface="Arial" panose="020B0604020202020204" pitchFamily="34" charset="0"/>
            </a:rPr>
            <a:t>NIMS</a:t>
          </a: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第二版；</a:t>
          </a:r>
        </a:p>
      </dgm:t>
    </dgm:pt>
    <dgm:pt modelId="{174BDE13-48E2-4E00-A32E-EED3189E9134}" cxnId="{3A9D98C9-13D0-4FE5-A7E3-EA353A861580}" type="parTrans">
      <dgm:prSet/>
      <dgm:spPr/>
      <dgm:t>
        <a:bodyPr/>
        <a:lstStyle/>
        <a:p>
          <a:endParaRPr lang="zh-CN" altLang="en-US"/>
        </a:p>
      </dgm:t>
    </dgm:pt>
    <dgm:pt modelId="{8ECA51CE-8CC6-4FE8-85BB-958C37F946D9}" cxnId="{3A9D98C9-13D0-4FE5-A7E3-EA353A861580}" type="sibTrans">
      <dgm:prSet/>
      <dgm:spPr/>
      <dgm:t>
        <a:bodyPr/>
        <a:lstStyle/>
        <a:p>
          <a:endParaRPr lang="zh-CN" altLang="en-US"/>
        </a:p>
      </dgm:t>
    </dgm:pt>
    <dgm:pt modelId="{3DBF0087-40DC-4B89-9B0F-24478EC68C8F}">
      <dgm:prSet custT="1"/>
      <dgm:spPr>
        <a:solidFill>
          <a:schemeClr val="bg1">
            <a:alpha val="90000"/>
          </a:schemeClr>
        </a:solidFill>
      </dgm:spPr>
      <dgm:t>
        <a:bodyPr/>
        <a:lstStyle/>
        <a:p>
          <a:pPr rtl="0">
            <a:lnSpc>
              <a:spcPct val="80000"/>
            </a:lnSpc>
            <a:spcBef>
              <a:spcPts val="600"/>
            </a:spcBef>
            <a:spcAft>
              <a:spcPts val="0"/>
            </a:spcAft>
          </a:pPr>
          <a:r>
            <a:rPr lang="en-US" altLang="zh-CN" sz="1600" b="1" dirty="0">
              <a:solidFill>
                <a:schemeClr val="tx1"/>
              </a:solidFill>
              <a:latin typeface="Arial" panose="020B0604020202020204" pitchFamily="34" charset="0"/>
              <a:ea typeface="楷体" panose="02010609060101010101" pitchFamily="49" charset="-122"/>
              <a:sym typeface="Arial" panose="020B0604020202020204" pitchFamily="34" charset="0"/>
            </a:rPr>
            <a:t>2009</a:t>
          </a: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年公布</a:t>
          </a:r>
          <a:r>
            <a:rPr lang="en-US" altLang="zh-CN" sz="1600" b="1" dirty="0">
              <a:solidFill>
                <a:schemeClr val="tx1"/>
              </a:solidFill>
              <a:latin typeface="Arial" panose="020B0604020202020204" pitchFamily="34" charset="0"/>
              <a:ea typeface="楷体" panose="02010609060101010101" pitchFamily="49" charset="-122"/>
              <a:sym typeface="Arial" panose="020B0604020202020204" pitchFamily="34" charset="0"/>
            </a:rPr>
            <a:t>《</a:t>
          </a: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应急准备导则：地方政府应急预案修订指南</a:t>
          </a:r>
          <a:r>
            <a:rPr lang="en-US" altLang="zh-CN" sz="1600" b="1" dirty="0">
              <a:solidFill>
                <a:schemeClr val="tx1"/>
              </a:solidFill>
              <a:latin typeface="Arial" panose="020B0604020202020204" pitchFamily="34" charset="0"/>
              <a:ea typeface="楷体" panose="02010609060101010101" pitchFamily="49" charset="-122"/>
              <a:sym typeface="Arial" panose="020B0604020202020204" pitchFamily="34" charset="0"/>
            </a:rPr>
            <a:t>》</a:t>
          </a: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a:t>
          </a:r>
          <a:r>
            <a:rPr lang="en-US" altLang="zh-CN" sz="1600" b="1" dirty="0">
              <a:solidFill>
                <a:schemeClr val="tx1"/>
              </a:solidFill>
              <a:latin typeface="Arial" panose="020B0604020202020204" pitchFamily="34" charset="0"/>
              <a:ea typeface="楷体" panose="02010609060101010101" pitchFamily="49" charset="-122"/>
              <a:sym typeface="Arial" panose="020B0604020202020204" pitchFamily="34" charset="0"/>
            </a:rPr>
            <a:t>CPG101</a:t>
          </a: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），提出以情景构建为引导的准备理念与方法；</a:t>
          </a:r>
        </a:p>
      </dgm:t>
    </dgm:pt>
    <dgm:pt modelId="{9187006B-CFC4-46BD-B11B-E084DA568CA1}" cxnId="{92C53C76-4E17-4066-BF99-BD71803971CB}" type="parTrans">
      <dgm:prSet/>
      <dgm:spPr/>
      <dgm:t>
        <a:bodyPr/>
        <a:lstStyle/>
        <a:p>
          <a:endParaRPr lang="zh-CN" altLang="en-US"/>
        </a:p>
      </dgm:t>
    </dgm:pt>
    <dgm:pt modelId="{2E4114E5-4D1F-4F12-B67E-30C8630A4776}" cxnId="{92C53C76-4E17-4066-BF99-BD71803971CB}" type="sibTrans">
      <dgm:prSet/>
      <dgm:spPr/>
      <dgm:t>
        <a:bodyPr/>
        <a:lstStyle/>
        <a:p>
          <a:endParaRPr lang="zh-CN" altLang="en-US"/>
        </a:p>
      </dgm:t>
    </dgm:pt>
    <dgm:pt modelId="{AAB0C768-AD30-4CAB-A362-A672738E679E}">
      <dgm:prSet custT="1"/>
      <dgm:spPr>
        <a:solidFill>
          <a:schemeClr val="bg1">
            <a:alpha val="90000"/>
          </a:schemeClr>
        </a:solidFill>
      </dgm:spPr>
      <dgm:t>
        <a:bodyPr/>
        <a:lstStyle/>
        <a:p>
          <a:pPr rtl="0">
            <a:lnSpc>
              <a:spcPct val="80000"/>
            </a:lnSpc>
            <a:spcBef>
              <a:spcPts val="600"/>
            </a:spcBef>
            <a:spcAft>
              <a:spcPts val="0"/>
            </a:spcAft>
          </a:pPr>
          <a:r>
            <a:rPr lang="zh-CN" altLang="en-US" sz="1600" b="1" dirty="0">
              <a:solidFill>
                <a:schemeClr val="tx1"/>
              </a:solidFill>
              <a:latin typeface="Arial" panose="020B0604020202020204" pitchFamily="34" charset="0"/>
              <a:ea typeface="楷体" panose="02010609060101010101" pitchFamily="49" charset="-122"/>
              <a:sym typeface="Arial" panose="020B0604020202020204" pitchFamily="34" charset="0"/>
            </a:rPr>
            <a:t>几乎同期，英、德、法、日等也开展了更新完善应急体系工作。</a:t>
          </a:r>
        </a:p>
      </dgm:t>
    </dgm:pt>
    <dgm:pt modelId="{920B50F9-BEC2-4A97-8F8D-A89D97101DCA}" cxnId="{5F59588B-7E33-42A2-ADAA-F78B5F1638D5}" type="parTrans">
      <dgm:prSet/>
      <dgm:spPr/>
      <dgm:t>
        <a:bodyPr/>
        <a:lstStyle/>
        <a:p>
          <a:endParaRPr lang="zh-CN" altLang="en-US"/>
        </a:p>
      </dgm:t>
    </dgm:pt>
    <dgm:pt modelId="{2FEF2108-F01D-4D43-A369-479AF4257F44}" cxnId="{5F59588B-7E33-42A2-ADAA-F78B5F1638D5}" type="sibTrans">
      <dgm:prSet/>
      <dgm:spPr/>
      <dgm:t>
        <a:bodyPr/>
        <a:lstStyle/>
        <a:p>
          <a:endParaRPr lang="zh-CN" altLang="en-US"/>
        </a:p>
      </dgm:t>
    </dgm:pt>
    <dgm:pt modelId="{33AAD3A3-6851-4732-8FEB-E221C4EEB8F3}">
      <dgm:prSet custT="1"/>
      <dgm:spPr>
        <a:solidFill>
          <a:schemeClr val="bg1"/>
        </a:solidFill>
      </dgm:spPr>
      <dgm:t>
        <a:bodyPr/>
        <a:lstStyle/>
        <a:p>
          <a:pPr rtl="0">
            <a:spcBef>
              <a:spcPts val="600"/>
            </a:spcBef>
          </a:pPr>
          <a:r>
            <a:rPr lang="zh-CN" altLang="en-US" sz="1800" b="1" dirty="0">
              <a:solidFill>
                <a:schemeClr val="tx1"/>
              </a:solidFill>
              <a:latin typeface="Arial" panose="020B0604020202020204" pitchFamily="34" charset="0"/>
              <a:ea typeface="楷体" panose="02010609060101010101" pitchFamily="49" charset="-122"/>
              <a:sym typeface="Arial" panose="020B0604020202020204" pitchFamily="34" charset="0"/>
            </a:rPr>
            <a:t>加州森林大火后，以联邦应急管理局成立为标志，进入“综合应急管理（</a:t>
          </a:r>
          <a:r>
            <a:rPr lang="en-US" altLang="zh-CN" sz="1800" b="1" dirty="0">
              <a:solidFill>
                <a:schemeClr val="tx1"/>
              </a:solidFill>
              <a:latin typeface="Arial" panose="020B0604020202020204" pitchFamily="34" charset="0"/>
              <a:ea typeface="楷体" panose="02010609060101010101" pitchFamily="49" charset="-122"/>
              <a:sym typeface="Arial" panose="020B0604020202020204" pitchFamily="34" charset="0"/>
            </a:rPr>
            <a:t>CEM</a:t>
          </a:r>
          <a:r>
            <a:rPr lang="zh-CN" altLang="en-US" sz="1800" b="1" dirty="0">
              <a:solidFill>
                <a:schemeClr val="tx1"/>
              </a:solidFill>
              <a:latin typeface="Arial" panose="020B0604020202020204" pitchFamily="34" charset="0"/>
              <a:ea typeface="楷体" panose="02010609060101010101" pitchFamily="49" charset="-122"/>
              <a:sym typeface="Arial" panose="020B0604020202020204" pitchFamily="34" charset="0"/>
            </a:rPr>
            <a:t>）”阶段，</a:t>
          </a:r>
          <a:r>
            <a:rPr lang="en-US" altLang="zh-CN" sz="1800" b="1" dirty="0">
              <a:solidFill>
                <a:schemeClr val="tx1"/>
              </a:solidFill>
              <a:latin typeface="Arial" panose="020B0604020202020204" pitchFamily="34" charset="0"/>
              <a:ea typeface="楷体" panose="02010609060101010101" pitchFamily="49" charset="-122"/>
              <a:sym typeface="Arial" panose="020B0604020202020204" pitchFamily="34" charset="0"/>
            </a:rPr>
            <a:t> 1992</a:t>
          </a:r>
          <a:r>
            <a:rPr lang="zh-CN" altLang="en-US" sz="1800" b="1" dirty="0">
              <a:solidFill>
                <a:schemeClr val="tx1"/>
              </a:solidFill>
              <a:latin typeface="Arial" panose="020B0604020202020204" pitchFamily="34" charset="0"/>
              <a:ea typeface="楷体" panose="02010609060101010101" pitchFamily="49" charset="-122"/>
              <a:sym typeface="Arial" panose="020B0604020202020204" pitchFamily="34" charset="0"/>
            </a:rPr>
            <a:t>年公布了联邦应急响应预案（</a:t>
          </a:r>
          <a:r>
            <a:rPr lang="en-US" altLang="zh-CN" sz="1800" b="1" dirty="0">
              <a:solidFill>
                <a:schemeClr val="tx1"/>
              </a:solidFill>
              <a:latin typeface="Arial" panose="020B0604020202020204" pitchFamily="34" charset="0"/>
              <a:ea typeface="楷体" panose="02010609060101010101" pitchFamily="49" charset="-122"/>
              <a:sym typeface="Arial" panose="020B0604020202020204" pitchFamily="34" charset="0"/>
            </a:rPr>
            <a:t>FRP</a:t>
          </a:r>
          <a:r>
            <a:rPr lang="zh-CN" altLang="en-US" sz="1800" b="1" dirty="0">
              <a:solidFill>
                <a:schemeClr val="tx1"/>
              </a:solidFill>
              <a:latin typeface="Arial" panose="020B0604020202020204" pitchFamily="34" charset="0"/>
              <a:ea typeface="楷体" panose="02010609060101010101" pitchFamily="49" charset="-122"/>
              <a:sym typeface="Arial" panose="020B0604020202020204" pitchFamily="34" charset="0"/>
            </a:rPr>
            <a:t>）。</a:t>
          </a:r>
        </a:p>
      </dgm:t>
    </dgm:pt>
    <dgm:pt modelId="{C0EA975C-07A9-4429-BA2E-7C9E102E76F6}" cxnId="{D98DEA55-9DA3-429A-A96E-2B07B630960F}" type="parTrans">
      <dgm:prSet/>
      <dgm:spPr/>
      <dgm:t>
        <a:bodyPr/>
        <a:lstStyle/>
        <a:p>
          <a:endParaRPr lang="zh-CN" altLang="en-US"/>
        </a:p>
      </dgm:t>
    </dgm:pt>
    <dgm:pt modelId="{7D6FF46B-77DA-4B7F-A0BE-23DB16868804}" cxnId="{D98DEA55-9DA3-429A-A96E-2B07B630960F}" type="sibTrans">
      <dgm:prSet/>
      <dgm:spPr/>
      <dgm:t>
        <a:bodyPr/>
        <a:lstStyle/>
        <a:p>
          <a:endParaRPr lang="zh-CN" altLang="en-US"/>
        </a:p>
      </dgm:t>
    </dgm:pt>
    <dgm:pt modelId="{47216398-6A6E-4162-A25F-CCD17E5A072D}" type="pres">
      <dgm:prSet presAssocID="{E1C4EC6A-228B-490F-9AAB-7886065A4270}" presName="linear" presStyleCnt="0">
        <dgm:presLayoutVars>
          <dgm:dir/>
          <dgm:animLvl val="lvl"/>
          <dgm:resizeHandles val="exact"/>
        </dgm:presLayoutVars>
      </dgm:prSet>
      <dgm:spPr/>
    </dgm:pt>
    <dgm:pt modelId="{6E70B055-3ACA-4B23-8E55-9040B7112175}" type="pres">
      <dgm:prSet presAssocID="{FDF6021C-877F-40E3-B1CE-31DE988EE65B}" presName="parentLin" presStyleCnt="0"/>
      <dgm:spPr/>
    </dgm:pt>
    <dgm:pt modelId="{DC6480DC-58D8-4A0E-8FEF-F5FBF8995BA2}" type="pres">
      <dgm:prSet presAssocID="{FDF6021C-877F-40E3-B1CE-31DE988EE65B}" presName="parentLeftMargin" presStyleLbl="node1" presStyleIdx="0" presStyleCnt="3"/>
      <dgm:spPr/>
    </dgm:pt>
    <dgm:pt modelId="{63578824-C5A0-4E77-8BFB-331C3F580BA3}" type="pres">
      <dgm:prSet presAssocID="{FDF6021C-877F-40E3-B1CE-31DE988EE65B}" presName="parentText" presStyleLbl="node1" presStyleIdx="0" presStyleCnt="3" custScaleX="130319" custLinFactNeighborX="-1217" custLinFactNeighborY="-11762">
        <dgm:presLayoutVars>
          <dgm:chMax val="0"/>
          <dgm:bulletEnabled val="1"/>
        </dgm:presLayoutVars>
      </dgm:prSet>
      <dgm:spPr/>
    </dgm:pt>
    <dgm:pt modelId="{D9FD556A-7C61-454B-888E-75ADA6E8793C}" type="pres">
      <dgm:prSet presAssocID="{FDF6021C-877F-40E3-B1CE-31DE988EE65B}" presName="negativeSpace" presStyleCnt="0"/>
      <dgm:spPr/>
    </dgm:pt>
    <dgm:pt modelId="{E649E1FA-24CA-460E-A21A-3FE67109E9FB}" type="pres">
      <dgm:prSet presAssocID="{FDF6021C-877F-40E3-B1CE-31DE988EE65B}" presName="childText" presStyleLbl="conFgAcc1" presStyleIdx="0" presStyleCnt="3" custScaleY="85110" custLinFactNeighborY="90677">
        <dgm:presLayoutVars>
          <dgm:bulletEnabled val="1"/>
        </dgm:presLayoutVars>
      </dgm:prSet>
      <dgm:spPr/>
    </dgm:pt>
    <dgm:pt modelId="{C776A996-006B-4488-9F27-4548AD0F35D7}" type="pres">
      <dgm:prSet presAssocID="{8708D2AF-D3D9-4FBE-A403-F1650A276294}" presName="spaceBetweenRectangles" presStyleCnt="0"/>
      <dgm:spPr/>
    </dgm:pt>
    <dgm:pt modelId="{F15DE2DC-1C06-4AEF-9008-082209A04209}" type="pres">
      <dgm:prSet presAssocID="{A142BBE3-4478-45B8-9101-BB8FAE7C7E0C}" presName="parentLin" presStyleCnt="0"/>
      <dgm:spPr/>
    </dgm:pt>
    <dgm:pt modelId="{880A38B8-A0BF-4BAC-BDC9-88AB964D4EB1}" type="pres">
      <dgm:prSet presAssocID="{A142BBE3-4478-45B8-9101-BB8FAE7C7E0C}" presName="parentLeftMargin" presStyleLbl="node1" presStyleIdx="0" presStyleCnt="3"/>
      <dgm:spPr/>
    </dgm:pt>
    <dgm:pt modelId="{F4387DF2-6C9A-486A-82D9-619B85DEDD1D}" type="pres">
      <dgm:prSet presAssocID="{A142BBE3-4478-45B8-9101-BB8FAE7C7E0C}" presName="parentText" presStyleLbl="node1" presStyleIdx="1" presStyleCnt="3" custScaleX="121273" custLinFactNeighborX="-1217" custLinFactNeighborY="-19676">
        <dgm:presLayoutVars>
          <dgm:chMax val="0"/>
          <dgm:bulletEnabled val="1"/>
        </dgm:presLayoutVars>
      </dgm:prSet>
      <dgm:spPr/>
    </dgm:pt>
    <dgm:pt modelId="{CD8798AE-840D-4689-9C5F-78D72BEC1892}" type="pres">
      <dgm:prSet presAssocID="{A142BBE3-4478-45B8-9101-BB8FAE7C7E0C}" presName="negativeSpace" presStyleCnt="0"/>
      <dgm:spPr/>
    </dgm:pt>
    <dgm:pt modelId="{8CAF9ABD-C704-4D17-AC91-1DDDDD1B5EBC}" type="pres">
      <dgm:prSet presAssocID="{A142BBE3-4478-45B8-9101-BB8FAE7C7E0C}" presName="childText" presStyleLbl="conFgAcc1" presStyleIdx="1" presStyleCnt="3" custScaleY="73483">
        <dgm:presLayoutVars>
          <dgm:bulletEnabled val="1"/>
        </dgm:presLayoutVars>
      </dgm:prSet>
      <dgm:spPr/>
    </dgm:pt>
    <dgm:pt modelId="{A3253DE8-E545-46AC-B1D5-052494CA6A6F}" type="pres">
      <dgm:prSet presAssocID="{40655DC4-991F-48F1-9D0F-749BB0D3E984}" presName="spaceBetweenRectangles" presStyleCnt="0"/>
      <dgm:spPr/>
    </dgm:pt>
    <dgm:pt modelId="{C0ABE898-9380-4998-BACB-A3A26012CF6E}" type="pres">
      <dgm:prSet presAssocID="{B3254FBF-8433-4372-BB26-58C9196FAF1B}" presName="parentLin" presStyleCnt="0"/>
      <dgm:spPr/>
    </dgm:pt>
    <dgm:pt modelId="{1364E8DC-42FD-4A18-B139-ED14FA5318AE}" type="pres">
      <dgm:prSet presAssocID="{B3254FBF-8433-4372-BB26-58C9196FAF1B}" presName="parentLeftMargin" presStyleLbl="node1" presStyleIdx="1" presStyleCnt="3"/>
      <dgm:spPr/>
    </dgm:pt>
    <dgm:pt modelId="{A784D196-2D73-465D-982E-E6D096FE1455}" type="pres">
      <dgm:prSet presAssocID="{B3254FBF-8433-4372-BB26-58C9196FAF1B}" presName="parentText" presStyleLbl="node1" presStyleIdx="2" presStyleCnt="3" custScaleX="128398" custLinFactNeighborX="15247" custLinFactNeighborY="-23961">
        <dgm:presLayoutVars>
          <dgm:chMax val="0"/>
          <dgm:bulletEnabled val="1"/>
        </dgm:presLayoutVars>
      </dgm:prSet>
      <dgm:spPr/>
    </dgm:pt>
    <dgm:pt modelId="{5623F2AF-386E-4CCF-8473-FF6ECDF2FC9C}" type="pres">
      <dgm:prSet presAssocID="{B3254FBF-8433-4372-BB26-58C9196FAF1B}" presName="negativeSpace" presStyleCnt="0"/>
      <dgm:spPr/>
    </dgm:pt>
    <dgm:pt modelId="{B603FBD5-A59B-4019-811D-8861D4C86D56}" type="pres">
      <dgm:prSet presAssocID="{B3254FBF-8433-4372-BB26-58C9196FAF1B}" presName="childText" presStyleLbl="conFgAcc1" presStyleIdx="2" presStyleCnt="3" custScaleY="88856">
        <dgm:presLayoutVars>
          <dgm:bulletEnabled val="1"/>
        </dgm:presLayoutVars>
      </dgm:prSet>
      <dgm:spPr/>
    </dgm:pt>
  </dgm:ptLst>
  <dgm:cxnLst>
    <dgm:cxn modelId="{BFE8620E-258F-483A-B24C-451AFAD361C8}" srcId="{A142BBE3-4478-45B8-9101-BB8FAE7C7E0C}" destId="{CCFC2989-3EF3-4B01-B28B-12D839590811}" srcOrd="0" destOrd="0" parTransId="{FCFDEC35-9F01-4943-BB53-57758F27F8D6}" sibTransId="{F8D6B63E-40FD-4D06-A525-9F2EC1388F85}"/>
    <dgm:cxn modelId="{0F05DE1F-3B3C-4F2E-BE28-FC7DE34630EC}" type="presOf" srcId="{94E59411-D566-4D5C-AB62-51A9D90E3CD2}" destId="{B603FBD5-A59B-4019-811D-8861D4C86D56}" srcOrd="0" destOrd="1" presId="urn:microsoft.com/office/officeart/2005/8/layout/list1"/>
    <dgm:cxn modelId="{E9BEA15E-BBD1-430B-81D8-9C0E26D0DC52}" type="presOf" srcId="{D4A8AAE8-134C-4234-9CBC-6E5986D6851F}" destId="{B603FBD5-A59B-4019-811D-8861D4C86D56}" srcOrd="0" destOrd="0" presId="urn:microsoft.com/office/officeart/2005/8/layout/list1"/>
    <dgm:cxn modelId="{0B3F8761-2DB8-4246-B8A0-B2E25E0E0571}" type="presOf" srcId="{AAB0C768-AD30-4CAB-A362-A672738E679E}" destId="{B603FBD5-A59B-4019-811D-8861D4C86D56}" srcOrd="0" destOrd="4" presId="urn:microsoft.com/office/officeart/2005/8/layout/list1"/>
    <dgm:cxn modelId="{4E358445-9F22-451A-96AB-39CCD2BB4EDB}" type="presOf" srcId="{3DBF0087-40DC-4B89-9B0F-24478EC68C8F}" destId="{B603FBD5-A59B-4019-811D-8861D4C86D56}" srcOrd="0" destOrd="3" presId="urn:microsoft.com/office/officeart/2005/8/layout/list1"/>
    <dgm:cxn modelId="{EEEEE073-6165-4549-8EAC-D11F511B1D24}" srcId="{E1C4EC6A-228B-490F-9AAB-7886065A4270}" destId="{FDF6021C-877F-40E3-B1CE-31DE988EE65B}" srcOrd="0" destOrd="0" parTransId="{64DFC2CB-E58D-4186-BF45-CF25D36C71F1}" sibTransId="{8708D2AF-D3D9-4FBE-A403-F1650A276294}"/>
    <dgm:cxn modelId="{D98DEA55-9DA3-429A-A96E-2B07B630960F}" srcId="{FDF6021C-877F-40E3-B1CE-31DE988EE65B}" destId="{33AAD3A3-6851-4732-8FEB-E221C4EEB8F3}" srcOrd="0" destOrd="0" parTransId="{C0EA975C-07A9-4429-BA2E-7C9E102E76F6}" sibTransId="{7D6FF46B-77DA-4B7F-A0BE-23DB16868804}"/>
    <dgm:cxn modelId="{92C53C76-4E17-4066-BF99-BD71803971CB}" srcId="{B3254FBF-8433-4372-BB26-58C9196FAF1B}" destId="{3DBF0087-40DC-4B89-9B0F-24478EC68C8F}" srcOrd="3" destOrd="0" parTransId="{9187006B-CFC4-46BD-B11B-E084DA568CA1}" sibTransId="{2E4114E5-4D1F-4F12-B67E-30C8630A4776}"/>
    <dgm:cxn modelId="{BF2F047B-9281-4BA6-A8D8-0F3961703A5D}" type="presOf" srcId="{B3254FBF-8433-4372-BB26-58C9196FAF1B}" destId="{1364E8DC-42FD-4A18-B139-ED14FA5318AE}" srcOrd="0" destOrd="0" presId="urn:microsoft.com/office/officeart/2005/8/layout/list1"/>
    <dgm:cxn modelId="{0E188D7B-B58C-4749-979A-B341A8ABFE78}" type="presOf" srcId="{76B09D00-A2B5-4348-9531-C7B43A3AE946}" destId="{B603FBD5-A59B-4019-811D-8861D4C86D56}" srcOrd="0" destOrd="2" presId="urn:microsoft.com/office/officeart/2005/8/layout/list1"/>
    <dgm:cxn modelId="{FC4E7E89-F5C5-4840-8A0E-472A3065BCDC}" srcId="{E1C4EC6A-228B-490F-9AAB-7886065A4270}" destId="{A142BBE3-4478-45B8-9101-BB8FAE7C7E0C}" srcOrd="1" destOrd="0" parTransId="{2BA94129-7C61-401F-8C09-20EEEF7B7A28}" sibTransId="{40655DC4-991F-48F1-9D0F-749BB0D3E984}"/>
    <dgm:cxn modelId="{5F59588B-7E33-42A2-ADAA-F78B5F1638D5}" srcId="{B3254FBF-8433-4372-BB26-58C9196FAF1B}" destId="{AAB0C768-AD30-4CAB-A362-A672738E679E}" srcOrd="4" destOrd="0" parTransId="{920B50F9-BEC2-4A97-8F8D-A89D97101DCA}" sibTransId="{2FEF2108-F01D-4D43-A369-479AF4257F44}"/>
    <dgm:cxn modelId="{508F4C97-7C01-418B-A5CF-54E473C5F603}" srcId="{E1C4EC6A-228B-490F-9AAB-7886065A4270}" destId="{B3254FBF-8433-4372-BB26-58C9196FAF1B}" srcOrd="2" destOrd="0" parTransId="{B4333FB8-06C4-4F83-A0B6-7AA77E82EBC5}" sibTransId="{7941BEA8-D8CB-4776-88CD-0131D0AE6433}"/>
    <dgm:cxn modelId="{B406CF9A-45A8-44BA-9877-6DCB8C619129}" type="presOf" srcId="{E1C4EC6A-228B-490F-9AAB-7886065A4270}" destId="{47216398-6A6E-4162-A25F-CCD17E5A072D}" srcOrd="0" destOrd="0" presId="urn:microsoft.com/office/officeart/2005/8/layout/list1"/>
    <dgm:cxn modelId="{8350D49A-1190-426C-BF88-98688614C4F2}" type="presOf" srcId="{B3254FBF-8433-4372-BB26-58C9196FAF1B}" destId="{A784D196-2D73-465D-982E-E6D096FE1455}" srcOrd="1" destOrd="0" presId="urn:microsoft.com/office/officeart/2005/8/layout/list1"/>
    <dgm:cxn modelId="{D18DD0A0-8EA8-4532-9937-A0C806414FF9}" srcId="{B3254FBF-8433-4372-BB26-58C9196FAF1B}" destId="{94E59411-D566-4D5C-AB62-51A9D90E3CD2}" srcOrd="1" destOrd="0" parTransId="{BF90773F-4A12-4919-AEAE-40FA97F164EF}" sibTransId="{37C91237-BD8F-4DBF-B3E3-499B3254A466}"/>
    <dgm:cxn modelId="{5B58D6A9-19A4-48B1-AE56-9050AD4F52DB}" type="presOf" srcId="{A142BBE3-4478-45B8-9101-BB8FAE7C7E0C}" destId="{880A38B8-A0BF-4BAC-BDC9-88AB964D4EB1}" srcOrd="0" destOrd="0" presId="urn:microsoft.com/office/officeart/2005/8/layout/list1"/>
    <dgm:cxn modelId="{963A6AAA-CAE1-48DE-A3BB-C7760FFDD121}" type="presOf" srcId="{FDF6021C-877F-40E3-B1CE-31DE988EE65B}" destId="{DC6480DC-58D8-4A0E-8FEF-F5FBF8995BA2}" srcOrd="0" destOrd="0" presId="urn:microsoft.com/office/officeart/2005/8/layout/list1"/>
    <dgm:cxn modelId="{C475DAAE-FBE9-4F5F-BF03-D638340A2FDB}" type="presOf" srcId="{FDF6021C-877F-40E3-B1CE-31DE988EE65B}" destId="{63578824-C5A0-4E77-8BFB-331C3F580BA3}" srcOrd="1" destOrd="0" presId="urn:microsoft.com/office/officeart/2005/8/layout/list1"/>
    <dgm:cxn modelId="{3A9D98C9-13D0-4FE5-A7E3-EA353A861580}" srcId="{B3254FBF-8433-4372-BB26-58C9196FAF1B}" destId="{76B09D00-A2B5-4348-9531-C7B43A3AE946}" srcOrd="2" destOrd="0" parTransId="{174BDE13-48E2-4E00-A32E-EED3189E9134}" sibTransId="{8ECA51CE-8CC6-4FE8-85BB-958C37F946D9}"/>
    <dgm:cxn modelId="{223202DE-DBC0-42E8-A501-CC50A70FC6BF}" type="presOf" srcId="{CCFC2989-3EF3-4B01-B28B-12D839590811}" destId="{8CAF9ABD-C704-4D17-AC91-1DDDDD1B5EBC}" srcOrd="0" destOrd="0" presId="urn:microsoft.com/office/officeart/2005/8/layout/list1"/>
    <dgm:cxn modelId="{03FA97E9-E997-4E81-9322-81A0FFAFA5A5}" type="presOf" srcId="{33AAD3A3-6851-4732-8FEB-E221C4EEB8F3}" destId="{E649E1FA-24CA-460E-A21A-3FE67109E9FB}" srcOrd="0" destOrd="0" presId="urn:microsoft.com/office/officeart/2005/8/layout/list1"/>
    <dgm:cxn modelId="{0832D8EE-3A54-404B-A41B-F8C6EA91F9CA}" srcId="{B3254FBF-8433-4372-BB26-58C9196FAF1B}" destId="{D4A8AAE8-134C-4234-9CBC-6E5986D6851F}" srcOrd="0" destOrd="0" parTransId="{F4AC1EFA-F32B-40E1-9C40-F749B03075B8}" sibTransId="{5F9D6AD6-3849-44D7-BC2F-A772F27670AE}"/>
    <dgm:cxn modelId="{C71353FA-FDD0-410F-834A-ED89BB4183F8}" type="presOf" srcId="{A142BBE3-4478-45B8-9101-BB8FAE7C7E0C}" destId="{F4387DF2-6C9A-486A-82D9-619B85DEDD1D}" srcOrd="1" destOrd="0" presId="urn:microsoft.com/office/officeart/2005/8/layout/list1"/>
    <dgm:cxn modelId="{5A4A026D-BE82-47E8-89FD-389076F926F7}" type="presParOf" srcId="{47216398-6A6E-4162-A25F-CCD17E5A072D}" destId="{6E70B055-3ACA-4B23-8E55-9040B7112175}" srcOrd="0" destOrd="0" presId="urn:microsoft.com/office/officeart/2005/8/layout/list1"/>
    <dgm:cxn modelId="{76CB4414-AB56-429C-A63A-410D0A5B82D0}" type="presParOf" srcId="{6E70B055-3ACA-4B23-8E55-9040B7112175}" destId="{DC6480DC-58D8-4A0E-8FEF-F5FBF8995BA2}" srcOrd="0" destOrd="0" presId="urn:microsoft.com/office/officeart/2005/8/layout/list1"/>
    <dgm:cxn modelId="{B349E701-F1CC-48B7-B45F-8790B00F3E1D}" type="presParOf" srcId="{6E70B055-3ACA-4B23-8E55-9040B7112175}" destId="{63578824-C5A0-4E77-8BFB-331C3F580BA3}" srcOrd="1" destOrd="0" presId="urn:microsoft.com/office/officeart/2005/8/layout/list1"/>
    <dgm:cxn modelId="{09EE5FE3-A976-4C59-8E42-7EEFDDB9BEFA}" type="presParOf" srcId="{47216398-6A6E-4162-A25F-CCD17E5A072D}" destId="{D9FD556A-7C61-454B-888E-75ADA6E8793C}" srcOrd="1" destOrd="0" presId="urn:microsoft.com/office/officeart/2005/8/layout/list1"/>
    <dgm:cxn modelId="{AE117A01-0448-413D-8443-F6A9D21DACEB}" type="presParOf" srcId="{47216398-6A6E-4162-A25F-CCD17E5A072D}" destId="{E649E1FA-24CA-460E-A21A-3FE67109E9FB}" srcOrd="2" destOrd="0" presId="urn:microsoft.com/office/officeart/2005/8/layout/list1"/>
    <dgm:cxn modelId="{ABC53374-CE98-4B5C-8BBA-807561B33069}" type="presParOf" srcId="{47216398-6A6E-4162-A25F-CCD17E5A072D}" destId="{C776A996-006B-4488-9F27-4548AD0F35D7}" srcOrd="3" destOrd="0" presId="urn:microsoft.com/office/officeart/2005/8/layout/list1"/>
    <dgm:cxn modelId="{F3FEA3BC-23E1-41AC-AB4E-36B3CBA52C4C}" type="presParOf" srcId="{47216398-6A6E-4162-A25F-CCD17E5A072D}" destId="{F15DE2DC-1C06-4AEF-9008-082209A04209}" srcOrd="4" destOrd="0" presId="urn:microsoft.com/office/officeart/2005/8/layout/list1"/>
    <dgm:cxn modelId="{0FD96E33-2047-444D-910F-F39D764D18A2}" type="presParOf" srcId="{F15DE2DC-1C06-4AEF-9008-082209A04209}" destId="{880A38B8-A0BF-4BAC-BDC9-88AB964D4EB1}" srcOrd="0" destOrd="0" presId="urn:microsoft.com/office/officeart/2005/8/layout/list1"/>
    <dgm:cxn modelId="{FA63E0D3-277E-4361-81BE-2E86747A1304}" type="presParOf" srcId="{F15DE2DC-1C06-4AEF-9008-082209A04209}" destId="{F4387DF2-6C9A-486A-82D9-619B85DEDD1D}" srcOrd="1" destOrd="0" presId="urn:microsoft.com/office/officeart/2005/8/layout/list1"/>
    <dgm:cxn modelId="{524428C2-65AD-4830-8B0F-6236636907C9}" type="presParOf" srcId="{47216398-6A6E-4162-A25F-CCD17E5A072D}" destId="{CD8798AE-840D-4689-9C5F-78D72BEC1892}" srcOrd="5" destOrd="0" presId="urn:microsoft.com/office/officeart/2005/8/layout/list1"/>
    <dgm:cxn modelId="{264E82E2-BB05-4C14-8BC8-362101A4D17F}" type="presParOf" srcId="{47216398-6A6E-4162-A25F-CCD17E5A072D}" destId="{8CAF9ABD-C704-4D17-AC91-1DDDDD1B5EBC}" srcOrd="6" destOrd="0" presId="urn:microsoft.com/office/officeart/2005/8/layout/list1"/>
    <dgm:cxn modelId="{5D5FC44A-4F9D-4AA9-924A-B2BC86A447DD}" type="presParOf" srcId="{47216398-6A6E-4162-A25F-CCD17E5A072D}" destId="{A3253DE8-E545-46AC-B1D5-052494CA6A6F}" srcOrd="7" destOrd="0" presId="urn:microsoft.com/office/officeart/2005/8/layout/list1"/>
    <dgm:cxn modelId="{3F9FCE23-8C60-4672-A3D5-DD642D6C8FB5}" type="presParOf" srcId="{47216398-6A6E-4162-A25F-CCD17E5A072D}" destId="{C0ABE898-9380-4998-BACB-A3A26012CF6E}" srcOrd="8" destOrd="0" presId="urn:microsoft.com/office/officeart/2005/8/layout/list1"/>
    <dgm:cxn modelId="{E6269593-964C-4E10-A88C-94E5B6401DD9}" type="presParOf" srcId="{C0ABE898-9380-4998-BACB-A3A26012CF6E}" destId="{1364E8DC-42FD-4A18-B139-ED14FA5318AE}" srcOrd="0" destOrd="0" presId="urn:microsoft.com/office/officeart/2005/8/layout/list1"/>
    <dgm:cxn modelId="{5437F937-3866-4400-8BB7-D7C5564BC238}" type="presParOf" srcId="{C0ABE898-9380-4998-BACB-A3A26012CF6E}" destId="{A784D196-2D73-465D-982E-E6D096FE1455}" srcOrd="1" destOrd="0" presId="urn:microsoft.com/office/officeart/2005/8/layout/list1"/>
    <dgm:cxn modelId="{9F1000A3-EB06-460D-9131-25F749235DEE}" type="presParOf" srcId="{47216398-6A6E-4162-A25F-CCD17E5A072D}" destId="{5623F2AF-386E-4CCF-8473-FF6ECDF2FC9C}" srcOrd="9" destOrd="0" presId="urn:microsoft.com/office/officeart/2005/8/layout/list1"/>
    <dgm:cxn modelId="{A91995A8-7B80-4954-A443-3C1717E45413}" type="presParOf" srcId="{47216398-6A6E-4162-A25F-CCD17E5A072D}" destId="{B603FBD5-A59B-4019-811D-8861D4C86D56}"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7B9476-8AAF-417B-9D1F-A827722A18C0}" type="doc">
      <dgm:prSet loTypeId="urn:microsoft.com/office/officeart/2005/8/layout/vList2" loCatId="list" qsTypeId="urn:microsoft.com/office/officeart/2005/8/quickstyle/simple1" qsCatId="simple" csTypeId="urn:microsoft.com/office/officeart/2005/8/colors/colorful1#1" csCatId="colorful" phldr="1"/>
      <dgm:spPr/>
      <dgm:t>
        <a:bodyPr/>
        <a:lstStyle/>
        <a:p>
          <a:endParaRPr lang="zh-CN" altLang="en-US"/>
        </a:p>
      </dgm:t>
    </dgm:pt>
    <dgm:pt modelId="{E0D8A267-10C7-4AF1-BE0F-C2ACD9B72DD3}">
      <dgm:prSet custT="1"/>
      <dgm:spPr>
        <a:xfrm>
          <a:off x="0" y="307"/>
          <a:ext cx="2088232" cy="399742"/>
        </a:xfrm>
        <a:prstGeom prst="roundRect">
          <a:avLst/>
        </a:prstGeom>
        <a:solidFill>
          <a:srgbClr val="AAE2CA">
            <a:lumMod val="75000"/>
          </a:srgbClr>
        </a:solidFill>
        <a:ln w="25400" cap="flat" cmpd="sng" algn="ctr">
          <a:solidFill>
            <a:srgbClr val="FFFFFF">
              <a:hueOff val="0"/>
              <a:satOff val="0"/>
              <a:lumOff val="0"/>
              <a:alphaOff val="0"/>
            </a:srgbClr>
          </a:solidFill>
          <a:prstDash val="solid"/>
        </a:ln>
        <a:effectLst/>
      </dgm:spPr>
      <dgm:t>
        <a:bodyPr/>
        <a:lstStyle/>
        <a:p>
          <a:pPr rtl="0"/>
          <a:r>
            <a:rPr lang="zh-CN" altLang="en-US" sz="2300" b="1" dirty="0">
              <a:solidFill>
                <a:srgbClr val="000000"/>
              </a:solidFill>
              <a:latin typeface="Times New Roman" panose="02020603050405020304"/>
              <a:ea typeface="宋体" panose="02010600030101010101" pitchFamily="2" charset="-122"/>
              <a:cs typeface="+mn-cs"/>
            </a:rPr>
            <a:t>风险不同</a:t>
          </a:r>
          <a:endParaRPr lang="zh-CN" altLang="en-US" sz="2300" dirty="0">
            <a:solidFill>
              <a:srgbClr val="000000"/>
            </a:solidFill>
            <a:latin typeface="Times New Roman" panose="02020603050405020304"/>
            <a:ea typeface="宋体" panose="02010600030101010101" pitchFamily="2" charset="-122"/>
            <a:cs typeface="+mn-cs"/>
          </a:endParaRPr>
        </a:p>
      </dgm:t>
    </dgm:pt>
    <dgm:pt modelId="{F9DA54E7-CD54-4032-940D-C2962421772E}" cxnId="{4AEDFE7C-58A2-4F49-A6CE-377E6D346913}" type="parTrans">
      <dgm:prSet/>
      <dgm:spPr/>
      <dgm:t>
        <a:bodyPr/>
        <a:lstStyle/>
        <a:p>
          <a:endParaRPr lang="zh-CN" altLang="en-US">
            <a:solidFill>
              <a:schemeClr val="tx1"/>
            </a:solidFill>
          </a:endParaRPr>
        </a:p>
      </dgm:t>
    </dgm:pt>
    <dgm:pt modelId="{45B35A61-5710-463B-BB06-7DC3209C12F3}" cxnId="{4AEDFE7C-58A2-4F49-A6CE-377E6D346913}" type="sibTrans">
      <dgm:prSet/>
      <dgm:spPr/>
      <dgm:t>
        <a:bodyPr/>
        <a:lstStyle/>
        <a:p>
          <a:endParaRPr lang="zh-CN" altLang="en-US">
            <a:solidFill>
              <a:schemeClr val="tx1"/>
            </a:solidFill>
          </a:endParaRPr>
        </a:p>
      </dgm:t>
    </dgm:pt>
    <dgm:pt modelId="{68445E05-0298-45EE-B709-8CAF8E2F6704}" type="pres">
      <dgm:prSet presAssocID="{407B9476-8AAF-417B-9D1F-A827722A18C0}" presName="linear" presStyleCnt="0">
        <dgm:presLayoutVars>
          <dgm:animLvl val="lvl"/>
          <dgm:resizeHandles val="exact"/>
        </dgm:presLayoutVars>
      </dgm:prSet>
      <dgm:spPr/>
    </dgm:pt>
    <dgm:pt modelId="{C89CA924-0916-4DF4-B5A7-27F6F5341AAA}" type="pres">
      <dgm:prSet presAssocID="{E0D8A267-10C7-4AF1-BE0F-C2ACD9B72DD3}" presName="parentText" presStyleLbl="node1" presStyleIdx="0" presStyleCnt="1" custLinFactNeighborX="1528" custLinFactNeighborY="4156">
        <dgm:presLayoutVars>
          <dgm:chMax val="0"/>
          <dgm:bulletEnabled val="1"/>
        </dgm:presLayoutVars>
      </dgm:prSet>
      <dgm:spPr/>
    </dgm:pt>
  </dgm:ptLst>
  <dgm:cxnLst>
    <dgm:cxn modelId="{21DB7F3E-3AA5-4976-A17C-BB889E52F9EC}" type="presOf" srcId="{407B9476-8AAF-417B-9D1F-A827722A18C0}" destId="{68445E05-0298-45EE-B709-8CAF8E2F6704}" srcOrd="0" destOrd="0" presId="urn:microsoft.com/office/officeart/2005/8/layout/vList2"/>
    <dgm:cxn modelId="{4AEDFE7C-58A2-4F49-A6CE-377E6D346913}" srcId="{407B9476-8AAF-417B-9D1F-A827722A18C0}" destId="{E0D8A267-10C7-4AF1-BE0F-C2ACD9B72DD3}" srcOrd="0" destOrd="0" parTransId="{F9DA54E7-CD54-4032-940D-C2962421772E}" sibTransId="{45B35A61-5710-463B-BB06-7DC3209C12F3}"/>
    <dgm:cxn modelId="{BF789CCB-620D-4665-9275-5EEB180218F4}" type="presOf" srcId="{E0D8A267-10C7-4AF1-BE0F-C2ACD9B72DD3}" destId="{C89CA924-0916-4DF4-B5A7-27F6F5341AAA}" srcOrd="0" destOrd="0" presId="urn:microsoft.com/office/officeart/2005/8/layout/vList2"/>
    <dgm:cxn modelId="{542A9630-7426-43B7-822D-C0D15ED220D2}" type="presParOf" srcId="{68445E05-0298-45EE-B709-8CAF8E2F6704}" destId="{C89CA924-0916-4DF4-B5A7-27F6F5341AAA}" srcOrd="0" destOrd="0" presId="urn:microsoft.com/office/officeart/2005/8/layout/vList2"/>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C3460EC-A2CA-4AE8-B183-3C507423D14D}" type="doc">
      <dgm:prSet loTypeId="urn:microsoft.com/office/officeart/2005/8/layout/vList2" loCatId="list" qsTypeId="urn:microsoft.com/office/officeart/2005/8/quickstyle/simple1" qsCatId="simple" csTypeId="urn:microsoft.com/office/officeart/2005/8/colors/colorful1#2" csCatId="colorful" phldr="1"/>
      <dgm:spPr/>
      <dgm:t>
        <a:bodyPr/>
        <a:lstStyle/>
        <a:p>
          <a:endParaRPr lang="zh-CN" altLang="en-US"/>
        </a:p>
      </dgm:t>
    </dgm:pt>
    <dgm:pt modelId="{00931740-FB4D-447E-AE62-F965431E8F94}">
      <dgm:prSet custT="1"/>
      <dgm:spPr>
        <a:xfrm>
          <a:off x="0" y="249"/>
          <a:ext cx="2071688" cy="445776"/>
        </a:xfrm>
        <a:prstGeom prst="roundRect">
          <a:avLst/>
        </a:prstGeom>
        <a:solidFill>
          <a:srgbClr val="AAE2CA">
            <a:lumMod val="75000"/>
          </a:srgbClr>
        </a:solidFill>
        <a:ln w="25400" cap="flat" cmpd="sng" algn="ctr">
          <a:solidFill>
            <a:srgbClr val="FFFFFF">
              <a:hueOff val="0"/>
              <a:satOff val="0"/>
              <a:lumOff val="0"/>
              <a:alphaOff val="0"/>
            </a:srgbClr>
          </a:solidFill>
          <a:prstDash val="solid"/>
        </a:ln>
        <a:effectLst/>
      </dgm:spPr>
      <dgm:t>
        <a:bodyPr/>
        <a:lstStyle/>
        <a:p>
          <a:pPr rtl="0"/>
          <a:r>
            <a:rPr lang="zh-CN" altLang="en-US" sz="2300" b="1" dirty="0">
              <a:solidFill>
                <a:srgbClr val="000000"/>
              </a:solidFill>
              <a:latin typeface="Times New Roman" panose="02020603050405020304"/>
              <a:ea typeface="宋体" panose="02010600030101010101" pitchFamily="2" charset="-122"/>
              <a:cs typeface="+mn-cs"/>
            </a:rPr>
            <a:t>薄弱环节不同</a:t>
          </a:r>
          <a:endParaRPr lang="zh-CN" altLang="en-US" sz="2300" dirty="0">
            <a:solidFill>
              <a:srgbClr val="000000"/>
            </a:solidFill>
            <a:latin typeface="Times New Roman" panose="02020603050405020304"/>
            <a:ea typeface="宋体" panose="02010600030101010101" pitchFamily="2" charset="-122"/>
            <a:cs typeface="+mn-cs"/>
          </a:endParaRPr>
        </a:p>
      </dgm:t>
    </dgm:pt>
    <dgm:pt modelId="{B04E38D3-04B0-4A4E-84C4-7A1F20467C1B}" cxnId="{29D03F9F-DC93-4B19-9513-AC85518D11C0}" type="parTrans">
      <dgm:prSet/>
      <dgm:spPr/>
      <dgm:t>
        <a:bodyPr/>
        <a:lstStyle/>
        <a:p>
          <a:endParaRPr lang="zh-CN" altLang="en-US">
            <a:solidFill>
              <a:schemeClr val="tx1"/>
            </a:solidFill>
          </a:endParaRPr>
        </a:p>
      </dgm:t>
    </dgm:pt>
    <dgm:pt modelId="{471D3849-6BDE-49EB-938A-AADF7EF0F4BD}" cxnId="{29D03F9F-DC93-4B19-9513-AC85518D11C0}" type="sibTrans">
      <dgm:prSet/>
      <dgm:spPr/>
      <dgm:t>
        <a:bodyPr/>
        <a:lstStyle/>
        <a:p>
          <a:endParaRPr lang="zh-CN" altLang="en-US">
            <a:solidFill>
              <a:schemeClr val="tx1"/>
            </a:solidFill>
          </a:endParaRPr>
        </a:p>
      </dgm:t>
    </dgm:pt>
    <dgm:pt modelId="{20205712-73A4-47EE-9565-2CF78A930B5B}" type="pres">
      <dgm:prSet presAssocID="{AC3460EC-A2CA-4AE8-B183-3C507423D14D}" presName="linear" presStyleCnt="0">
        <dgm:presLayoutVars>
          <dgm:animLvl val="lvl"/>
          <dgm:resizeHandles val="exact"/>
        </dgm:presLayoutVars>
      </dgm:prSet>
      <dgm:spPr/>
    </dgm:pt>
    <dgm:pt modelId="{BB13F320-C164-4BA0-A6B8-70983CF0E85D}" type="pres">
      <dgm:prSet presAssocID="{00931740-FB4D-447E-AE62-F965431E8F94}" presName="parentText" presStyleLbl="node1" presStyleIdx="0" presStyleCnt="1">
        <dgm:presLayoutVars>
          <dgm:chMax val="0"/>
          <dgm:bulletEnabled val="1"/>
        </dgm:presLayoutVars>
      </dgm:prSet>
      <dgm:spPr/>
    </dgm:pt>
  </dgm:ptLst>
  <dgm:cxnLst>
    <dgm:cxn modelId="{47AEDE37-3DD6-47C5-BB2F-BA61B1C392CE}" type="presOf" srcId="{AC3460EC-A2CA-4AE8-B183-3C507423D14D}" destId="{20205712-73A4-47EE-9565-2CF78A930B5B}" srcOrd="0" destOrd="0" presId="urn:microsoft.com/office/officeart/2005/8/layout/vList2"/>
    <dgm:cxn modelId="{29D03F9F-DC93-4B19-9513-AC85518D11C0}" srcId="{AC3460EC-A2CA-4AE8-B183-3C507423D14D}" destId="{00931740-FB4D-447E-AE62-F965431E8F94}" srcOrd="0" destOrd="0" parTransId="{B04E38D3-04B0-4A4E-84C4-7A1F20467C1B}" sibTransId="{471D3849-6BDE-49EB-938A-AADF7EF0F4BD}"/>
    <dgm:cxn modelId="{AB3F26AE-F6E0-47BF-9F6F-312491A04A54}" type="presOf" srcId="{00931740-FB4D-447E-AE62-F965431E8F94}" destId="{BB13F320-C164-4BA0-A6B8-70983CF0E85D}" srcOrd="0" destOrd="0" presId="urn:microsoft.com/office/officeart/2005/8/layout/vList2"/>
    <dgm:cxn modelId="{14493042-26D9-4639-8DC3-1302A1148248}" type="presParOf" srcId="{20205712-73A4-47EE-9565-2CF78A930B5B}" destId="{BB13F320-C164-4BA0-A6B8-70983CF0E85D}" srcOrd="0" destOrd="0" presId="urn:microsoft.com/office/officeart/2005/8/layout/vList2"/>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14E4B7D-6C9C-460A-BB84-2EBD94016E78}" type="doc">
      <dgm:prSet loTypeId="urn:microsoft.com/office/officeart/2005/8/layout/vList2" loCatId="list" qsTypeId="urn:microsoft.com/office/officeart/2005/8/quickstyle/simple1" qsCatId="simple" csTypeId="urn:microsoft.com/office/officeart/2005/8/colors/colorful1#3" csCatId="colorful" phldr="1"/>
      <dgm:spPr/>
      <dgm:t>
        <a:bodyPr/>
        <a:lstStyle/>
        <a:p>
          <a:endParaRPr lang="zh-CN" altLang="en-US"/>
        </a:p>
      </dgm:t>
    </dgm:pt>
    <dgm:pt modelId="{25EEE6D6-C670-45EA-8587-94127E4BF1B8}">
      <dgm:prSet custT="1"/>
      <dgm:spPr>
        <a:xfrm>
          <a:off x="0" y="153"/>
          <a:ext cx="2142308" cy="399742"/>
        </a:xfrm>
        <a:prstGeom prst="roundRect">
          <a:avLst/>
        </a:prstGeom>
        <a:solidFill>
          <a:srgbClr val="AAE2CA">
            <a:lumMod val="75000"/>
          </a:srgbClr>
        </a:solidFill>
        <a:ln w="25400" cap="flat" cmpd="sng" algn="ctr">
          <a:solidFill>
            <a:srgbClr val="FFFFFF">
              <a:hueOff val="0"/>
              <a:satOff val="0"/>
              <a:lumOff val="0"/>
              <a:alphaOff val="0"/>
            </a:srgbClr>
          </a:solidFill>
          <a:prstDash val="solid"/>
        </a:ln>
        <a:effectLst/>
      </dgm:spPr>
      <dgm:t>
        <a:bodyPr/>
        <a:lstStyle/>
        <a:p>
          <a:pPr rtl="0"/>
          <a:r>
            <a:rPr lang="zh-CN" altLang="en-US" sz="2300" b="1" dirty="0">
              <a:solidFill>
                <a:srgbClr val="000000"/>
              </a:solidFill>
              <a:latin typeface="Times New Roman" panose="02020603050405020304"/>
              <a:ea typeface="宋体" panose="02010600030101010101" pitchFamily="2" charset="-122"/>
              <a:cs typeface="+mn-cs"/>
            </a:rPr>
            <a:t>能力不同</a:t>
          </a:r>
          <a:endParaRPr lang="zh-CN" altLang="en-US" sz="2300" dirty="0">
            <a:solidFill>
              <a:srgbClr val="000000"/>
            </a:solidFill>
            <a:latin typeface="Times New Roman" panose="02020603050405020304"/>
            <a:ea typeface="宋体" panose="02010600030101010101" pitchFamily="2" charset="-122"/>
            <a:cs typeface="+mn-cs"/>
          </a:endParaRPr>
        </a:p>
      </dgm:t>
    </dgm:pt>
    <dgm:pt modelId="{15C224A5-2C20-4203-9594-7A3E7287C096}" cxnId="{82967F2A-78DE-4CEA-851D-360CA4B0B57D}" type="parTrans">
      <dgm:prSet/>
      <dgm:spPr/>
      <dgm:t>
        <a:bodyPr/>
        <a:lstStyle/>
        <a:p>
          <a:endParaRPr lang="zh-CN" altLang="en-US"/>
        </a:p>
      </dgm:t>
    </dgm:pt>
    <dgm:pt modelId="{E8B5F0C0-356C-45F8-9AC3-4856D578008D}" cxnId="{82967F2A-78DE-4CEA-851D-360CA4B0B57D}" type="sibTrans">
      <dgm:prSet/>
      <dgm:spPr/>
      <dgm:t>
        <a:bodyPr/>
        <a:lstStyle/>
        <a:p>
          <a:endParaRPr lang="zh-CN" altLang="en-US"/>
        </a:p>
      </dgm:t>
    </dgm:pt>
    <dgm:pt modelId="{609E4DED-4EA4-4432-BB6D-5E8C12118FB4}" type="pres">
      <dgm:prSet presAssocID="{E14E4B7D-6C9C-460A-BB84-2EBD94016E78}" presName="linear" presStyleCnt="0">
        <dgm:presLayoutVars>
          <dgm:animLvl val="lvl"/>
          <dgm:resizeHandles val="exact"/>
        </dgm:presLayoutVars>
      </dgm:prSet>
      <dgm:spPr/>
    </dgm:pt>
    <dgm:pt modelId="{63271038-7470-42C3-ACD5-2FB6032C1DE9}" type="pres">
      <dgm:prSet presAssocID="{25EEE6D6-C670-45EA-8587-94127E4BF1B8}" presName="parentText" presStyleLbl="node1" presStyleIdx="0" presStyleCnt="1">
        <dgm:presLayoutVars>
          <dgm:chMax val="0"/>
          <dgm:bulletEnabled val="1"/>
        </dgm:presLayoutVars>
      </dgm:prSet>
      <dgm:spPr/>
    </dgm:pt>
  </dgm:ptLst>
  <dgm:cxnLst>
    <dgm:cxn modelId="{82967F2A-78DE-4CEA-851D-360CA4B0B57D}" srcId="{E14E4B7D-6C9C-460A-BB84-2EBD94016E78}" destId="{25EEE6D6-C670-45EA-8587-94127E4BF1B8}" srcOrd="0" destOrd="0" parTransId="{15C224A5-2C20-4203-9594-7A3E7287C096}" sibTransId="{E8B5F0C0-356C-45F8-9AC3-4856D578008D}"/>
    <dgm:cxn modelId="{A1D54B3A-8A59-4FE9-BBAF-590FB9C74478}" type="presOf" srcId="{E14E4B7D-6C9C-460A-BB84-2EBD94016E78}" destId="{609E4DED-4EA4-4432-BB6D-5E8C12118FB4}" srcOrd="0" destOrd="0" presId="urn:microsoft.com/office/officeart/2005/8/layout/vList2"/>
    <dgm:cxn modelId="{81B415F6-EBFE-4908-9C62-42EAA5A7A19F}" type="presOf" srcId="{25EEE6D6-C670-45EA-8587-94127E4BF1B8}" destId="{63271038-7470-42C3-ACD5-2FB6032C1DE9}" srcOrd="0" destOrd="0" presId="urn:microsoft.com/office/officeart/2005/8/layout/vList2"/>
    <dgm:cxn modelId="{03892AAF-1342-416B-AD85-2B777DA442B7}" type="presParOf" srcId="{609E4DED-4EA4-4432-BB6D-5E8C12118FB4}" destId="{63271038-7470-42C3-ACD5-2FB6032C1DE9}" srcOrd="0" destOrd="0" presId="urn:microsoft.com/office/officeart/2005/8/layout/vList2"/>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3FC9E8C-8E17-46F7-B521-C9573BCBF20C}"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zh-CN" altLang="en-US"/>
        </a:p>
      </dgm:t>
    </dgm:pt>
    <dgm:pt modelId="{0F786AC9-37D4-41FC-9CD5-DA11322743CD}">
      <dgm:prSet phldrT="[文本]" custT="1"/>
      <dgm:spPr/>
      <dgm:t>
        <a:bodyPr/>
        <a:lstStyle/>
        <a:p>
          <a:r>
            <a:rPr lang="zh-CN" altLang="en-US" sz="2300" b="1">
              <a:latin typeface="Arial" panose="020B0604020202020204" pitchFamily="34" charset="0"/>
              <a:ea typeface="楷体" panose="02010609060101010101" pitchFamily="49" charset="-122"/>
              <a:sym typeface="Arial" panose="020B0604020202020204" pitchFamily="34" charset="0"/>
            </a:rPr>
            <a:t>权重</a:t>
          </a:r>
          <a:endParaRPr lang="zh-CN" altLang="en-US" sz="2300" b="1" dirty="0">
            <a:latin typeface="Arial" panose="020B0604020202020204" pitchFamily="34" charset="0"/>
            <a:ea typeface="楷体" panose="02010609060101010101" pitchFamily="49" charset="-122"/>
            <a:sym typeface="Arial" panose="020B0604020202020204" pitchFamily="34" charset="0"/>
          </a:endParaRPr>
        </a:p>
      </dgm:t>
    </dgm:pt>
    <dgm:pt modelId="{65F4597B-4AFA-40F0-B58B-3A3C9D2183EF}" cxnId="{2CA3694A-748E-4759-A7A2-29AF75641B58}" type="parTrans">
      <dgm:prSet/>
      <dgm:spPr/>
      <dgm:t>
        <a:bodyPr/>
        <a:lstStyle/>
        <a:p>
          <a:endParaRPr lang="zh-CN" altLang="en-US" sz="2000">
            <a:solidFill>
              <a:schemeClr val="tx1"/>
            </a:solidFill>
          </a:endParaRPr>
        </a:p>
      </dgm:t>
    </dgm:pt>
    <dgm:pt modelId="{CAF6B2B9-FA20-467A-9070-20C6CA1AA2D3}" cxnId="{2CA3694A-748E-4759-A7A2-29AF75641B58}" type="sibTrans">
      <dgm:prSet/>
      <dgm:spPr/>
      <dgm:t>
        <a:bodyPr/>
        <a:lstStyle/>
        <a:p>
          <a:endParaRPr lang="zh-CN" altLang="en-US" sz="2000">
            <a:solidFill>
              <a:schemeClr val="tx1"/>
            </a:solidFill>
          </a:endParaRPr>
        </a:p>
      </dgm:t>
    </dgm:pt>
    <dgm:pt modelId="{EB9ABFD2-9B82-425B-BB0A-0D8ADC13ADF7}">
      <dgm:prSet phldrT="[文本]" custT="1"/>
      <dgm:spPr/>
      <dgm:t>
        <a:bodyPr/>
        <a:lstStyle/>
        <a:p>
          <a:r>
            <a:rPr lang="zh-CN" altLang="en-US" sz="2300" b="1">
              <a:latin typeface="Arial" panose="020B0604020202020204" pitchFamily="34" charset="0"/>
              <a:ea typeface="楷体" panose="02010609060101010101" pitchFamily="49" charset="-122"/>
              <a:sym typeface="Arial" panose="020B0604020202020204" pitchFamily="34" charset="0"/>
            </a:rPr>
            <a:t>赋值</a:t>
          </a:r>
          <a:endParaRPr lang="zh-CN" altLang="en-US" sz="2300" b="1" dirty="0">
            <a:latin typeface="Arial" panose="020B0604020202020204" pitchFamily="34" charset="0"/>
            <a:ea typeface="楷体" panose="02010609060101010101" pitchFamily="49" charset="-122"/>
            <a:sym typeface="Arial" panose="020B0604020202020204" pitchFamily="34" charset="0"/>
          </a:endParaRPr>
        </a:p>
      </dgm:t>
    </dgm:pt>
    <dgm:pt modelId="{E194043A-89BA-4CDD-A07E-3CEC1A18FD97}" cxnId="{337D379B-7FD5-4E58-A345-B42888B3B007}" type="parTrans">
      <dgm:prSet/>
      <dgm:spPr/>
      <dgm:t>
        <a:bodyPr/>
        <a:lstStyle/>
        <a:p>
          <a:endParaRPr lang="zh-CN" altLang="en-US" sz="2000">
            <a:solidFill>
              <a:schemeClr val="tx1"/>
            </a:solidFill>
          </a:endParaRPr>
        </a:p>
      </dgm:t>
    </dgm:pt>
    <dgm:pt modelId="{52E39586-9A38-4D17-B68A-6F67563A9487}" cxnId="{337D379B-7FD5-4E58-A345-B42888B3B007}" type="sibTrans">
      <dgm:prSet/>
      <dgm:spPr/>
      <dgm:t>
        <a:bodyPr/>
        <a:lstStyle/>
        <a:p>
          <a:endParaRPr lang="zh-CN" altLang="en-US" sz="2000">
            <a:solidFill>
              <a:schemeClr val="tx1"/>
            </a:solidFill>
          </a:endParaRPr>
        </a:p>
      </dgm:t>
    </dgm:pt>
    <dgm:pt modelId="{44ABFD5A-9888-4646-AED1-544806BDA075}">
      <dgm:prSet phldrT="[文本]" custT="1"/>
      <dgm:spPr/>
      <dgm:t>
        <a:bodyPr/>
        <a:lstStyle/>
        <a:p>
          <a:r>
            <a:rPr lang="zh-CN" altLang="en-US" sz="2300" b="1">
              <a:latin typeface="Arial" panose="020B0604020202020204" pitchFamily="34" charset="0"/>
              <a:ea typeface="楷体" panose="02010609060101010101" pitchFamily="49" charset="-122"/>
              <a:sym typeface="Arial" panose="020B0604020202020204" pitchFamily="34" charset="0"/>
            </a:rPr>
            <a:t>能力指数</a:t>
          </a:r>
          <a:endParaRPr lang="zh-CN" altLang="en-US" sz="2300" b="1" dirty="0">
            <a:latin typeface="Arial" panose="020B0604020202020204" pitchFamily="34" charset="0"/>
            <a:ea typeface="楷体" panose="02010609060101010101" pitchFamily="49" charset="-122"/>
            <a:sym typeface="Arial" panose="020B0604020202020204" pitchFamily="34" charset="0"/>
          </a:endParaRPr>
        </a:p>
      </dgm:t>
    </dgm:pt>
    <dgm:pt modelId="{2B18D73D-89EF-427B-BE58-A9F6E9F7379C}" cxnId="{C52FB02B-4071-446E-AC82-8E2970E50E1A}" type="parTrans">
      <dgm:prSet/>
      <dgm:spPr/>
      <dgm:t>
        <a:bodyPr/>
        <a:lstStyle/>
        <a:p>
          <a:endParaRPr lang="zh-CN" altLang="en-US" sz="2000">
            <a:solidFill>
              <a:schemeClr val="tx1"/>
            </a:solidFill>
          </a:endParaRPr>
        </a:p>
      </dgm:t>
    </dgm:pt>
    <dgm:pt modelId="{FBA692B2-11F6-4233-BCC5-5DDC2D2663EB}" cxnId="{C52FB02B-4071-446E-AC82-8E2970E50E1A}" type="sibTrans">
      <dgm:prSet/>
      <dgm:spPr/>
      <dgm:t>
        <a:bodyPr/>
        <a:lstStyle/>
        <a:p>
          <a:endParaRPr lang="zh-CN" altLang="en-US" sz="2000">
            <a:solidFill>
              <a:schemeClr val="tx1"/>
            </a:solidFill>
          </a:endParaRPr>
        </a:p>
      </dgm:t>
    </dgm:pt>
    <dgm:pt modelId="{67B9A440-B3EC-4BD6-8225-63259786FC7F}">
      <dgm:prSet phldrT="[文本]" custT="1"/>
      <dgm:spPr/>
      <dgm:t>
        <a:bodyPr/>
        <a:lstStyle/>
        <a:p>
          <a:r>
            <a:rPr lang="zh-CN" altLang="en-US" sz="2300" b="1">
              <a:latin typeface="Arial" panose="020B0604020202020204" pitchFamily="34" charset="0"/>
              <a:ea typeface="楷体" panose="02010609060101010101" pitchFamily="49" charset="-122"/>
              <a:sym typeface="Arial" panose="020B0604020202020204" pitchFamily="34" charset="0"/>
            </a:rPr>
            <a:t>能力等级</a:t>
          </a:r>
          <a:endParaRPr lang="zh-CN" altLang="en-US" sz="2300" b="1" dirty="0">
            <a:latin typeface="Arial" panose="020B0604020202020204" pitchFamily="34" charset="0"/>
            <a:ea typeface="楷体" panose="02010609060101010101" pitchFamily="49" charset="-122"/>
            <a:sym typeface="Arial" panose="020B0604020202020204" pitchFamily="34" charset="0"/>
          </a:endParaRPr>
        </a:p>
      </dgm:t>
    </dgm:pt>
    <dgm:pt modelId="{793943D9-3CCF-4537-944F-4C2FF88EF5B8}" cxnId="{89C49246-1228-49AC-908C-47074C7314C6}" type="parTrans">
      <dgm:prSet/>
      <dgm:spPr/>
      <dgm:t>
        <a:bodyPr/>
        <a:lstStyle/>
        <a:p>
          <a:endParaRPr lang="zh-CN" altLang="en-US" sz="2000">
            <a:solidFill>
              <a:schemeClr val="tx1"/>
            </a:solidFill>
          </a:endParaRPr>
        </a:p>
      </dgm:t>
    </dgm:pt>
    <dgm:pt modelId="{4989FC33-0B0E-452C-B4B6-417CF8C428D7}" cxnId="{89C49246-1228-49AC-908C-47074C7314C6}" type="sibTrans">
      <dgm:prSet/>
      <dgm:spPr/>
      <dgm:t>
        <a:bodyPr/>
        <a:lstStyle/>
        <a:p>
          <a:endParaRPr lang="zh-CN" altLang="en-US" sz="2000">
            <a:solidFill>
              <a:schemeClr val="tx1"/>
            </a:solidFill>
          </a:endParaRPr>
        </a:p>
      </dgm:t>
    </dgm:pt>
    <dgm:pt modelId="{F199E1E0-1C73-4490-8D29-5F591A7881C9}">
      <dgm:prSet custT="1"/>
      <dgm:spPr/>
      <dgm:t>
        <a:bodyPr/>
        <a:lstStyle/>
        <a:p>
          <a:r>
            <a:rPr lang="zh-CN" altLang="en-US" sz="2000">
              <a:latin typeface="Arial" panose="020B0604020202020204" pitchFamily="34" charset="0"/>
              <a:ea typeface="楷体" panose="02010609060101010101" pitchFamily="49" charset="-122"/>
              <a:cs typeface="Arial" panose="020B0604020202020204" pitchFamily="34" charset="0"/>
              <a:sym typeface="Arial" panose="020B0604020202020204" pitchFamily="34" charset="0"/>
            </a:rPr>
            <a:t>根据体系模型及计算、分析得出职能、属性权重</a:t>
          </a:r>
          <a:endParaRPr lang="zh-CN" altLang="en-US" sz="2000" dirty="0">
            <a:latin typeface="Arial" panose="020B0604020202020204" pitchFamily="34" charset="0"/>
            <a:ea typeface="楷体" panose="02010609060101010101" pitchFamily="49" charset="-122"/>
            <a:sym typeface="Arial" panose="020B0604020202020204" pitchFamily="34" charset="0"/>
          </a:endParaRPr>
        </a:p>
      </dgm:t>
    </dgm:pt>
    <dgm:pt modelId="{C68B5BF3-36B4-41F1-A943-1E56C3E5BA0D}" cxnId="{342708A8-B7C3-4278-9A7F-E8A10996DB41}" type="parTrans">
      <dgm:prSet/>
      <dgm:spPr/>
      <dgm:t>
        <a:bodyPr/>
        <a:lstStyle/>
        <a:p>
          <a:endParaRPr lang="zh-CN" altLang="en-US" sz="2000">
            <a:solidFill>
              <a:schemeClr val="tx1"/>
            </a:solidFill>
          </a:endParaRPr>
        </a:p>
      </dgm:t>
    </dgm:pt>
    <dgm:pt modelId="{D286A68E-FC7F-4636-B82D-7D30495EB4E1}" cxnId="{342708A8-B7C3-4278-9A7F-E8A10996DB41}" type="sibTrans">
      <dgm:prSet/>
      <dgm:spPr/>
      <dgm:t>
        <a:bodyPr/>
        <a:lstStyle/>
        <a:p>
          <a:endParaRPr lang="zh-CN" altLang="en-US" sz="2000">
            <a:solidFill>
              <a:schemeClr val="tx1"/>
            </a:solidFill>
          </a:endParaRPr>
        </a:p>
      </dgm:t>
    </dgm:pt>
    <dgm:pt modelId="{F33FC4A1-9E02-4B40-98A9-7A68771BFCDF}">
      <dgm:prSet custT="1"/>
      <dgm:spPr/>
      <dgm:t>
        <a:bodyPr/>
        <a:lstStyle/>
        <a:p>
          <a:r>
            <a:rPr lang="zh-CN" altLang="en-US" sz="2000">
              <a:latin typeface="Arial" panose="020B0604020202020204" pitchFamily="34" charset="0"/>
              <a:ea typeface="楷体" panose="02010609060101010101" pitchFamily="49" charset="-122"/>
              <a:cs typeface="Arial" panose="020B0604020202020204" pitchFamily="34" charset="0"/>
              <a:sym typeface="Arial" panose="020B0604020202020204" pitchFamily="34" charset="0"/>
            </a:rPr>
            <a:t>评价专家组现场评价，对各指数赋值</a:t>
          </a:r>
          <a:endParaRPr lang="zh-CN" altLang="en-US" sz="2000" dirty="0">
            <a:latin typeface="Arial" panose="020B0604020202020204" pitchFamily="34" charset="0"/>
            <a:ea typeface="楷体" panose="02010609060101010101" pitchFamily="49" charset="-122"/>
            <a:sym typeface="Arial" panose="020B0604020202020204" pitchFamily="34" charset="0"/>
          </a:endParaRPr>
        </a:p>
      </dgm:t>
    </dgm:pt>
    <dgm:pt modelId="{F9776C0F-2D6F-4D7D-8A2E-3D6772215E06}" cxnId="{55178FC9-CE2B-40C5-92D7-9A55A8386FE3}" type="parTrans">
      <dgm:prSet/>
      <dgm:spPr/>
      <dgm:t>
        <a:bodyPr/>
        <a:lstStyle/>
        <a:p>
          <a:endParaRPr lang="zh-CN" altLang="en-US" sz="2000">
            <a:solidFill>
              <a:schemeClr val="tx1"/>
            </a:solidFill>
          </a:endParaRPr>
        </a:p>
      </dgm:t>
    </dgm:pt>
    <dgm:pt modelId="{E1C90E77-C49C-477D-8C13-835311AF7C14}" cxnId="{55178FC9-CE2B-40C5-92D7-9A55A8386FE3}" type="sibTrans">
      <dgm:prSet/>
      <dgm:spPr/>
      <dgm:t>
        <a:bodyPr/>
        <a:lstStyle/>
        <a:p>
          <a:endParaRPr lang="zh-CN" altLang="en-US" sz="2000">
            <a:solidFill>
              <a:schemeClr val="tx1"/>
            </a:solidFill>
          </a:endParaRPr>
        </a:p>
      </dgm:t>
    </dgm:pt>
    <dgm:pt modelId="{F4B41914-3E9C-4420-AC36-64CF5D662D9B}">
      <dgm:prSet custT="1"/>
      <dgm:spPr/>
      <dgm:t>
        <a:bodyPr/>
        <a:lstStyle/>
        <a:p>
          <a:r>
            <a:rPr lang="zh-CN" altLang="en-US" sz="2000">
              <a:latin typeface="Arial" panose="020B0604020202020204" pitchFamily="34" charset="0"/>
              <a:ea typeface="楷体" panose="02010609060101010101" pitchFamily="49" charset="-122"/>
              <a:cs typeface="Arial" panose="020B0604020202020204" pitchFamily="34" charset="0"/>
              <a:sym typeface="Arial" panose="020B0604020202020204" pitchFamily="34" charset="0"/>
            </a:rPr>
            <a:t>通过先进的计算机系统得出定量能力指数</a:t>
          </a:r>
          <a:endParaRPr lang="zh-CN" altLang="en-US" sz="2000" dirty="0">
            <a:latin typeface="Arial" panose="020B0604020202020204" pitchFamily="34" charset="0"/>
            <a:ea typeface="楷体" panose="02010609060101010101" pitchFamily="49" charset="-122"/>
            <a:sym typeface="Arial" panose="020B0604020202020204" pitchFamily="34" charset="0"/>
          </a:endParaRPr>
        </a:p>
      </dgm:t>
    </dgm:pt>
    <dgm:pt modelId="{F61F81D3-BDB1-4617-BBEF-8708F266C9C6}" cxnId="{900255E9-A3CC-4AD5-8BE6-DA9E6B7341F1}" type="parTrans">
      <dgm:prSet/>
      <dgm:spPr/>
      <dgm:t>
        <a:bodyPr/>
        <a:lstStyle/>
        <a:p>
          <a:endParaRPr lang="zh-CN" altLang="en-US" sz="2000">
            <a:solidFill>
              <a:schemeClr val="tx1"/>
            </a:solidFill>
          </a:endParaRPr>
        </a:p>
      </dgm:t>
    </dgm:pt>
    <dgm:pt modelId="{A05415E6-CC5B-43DA-B5B9-D325A0B4E3E9}" cxnId="{900255E9-A3CC-4AD5-8BE6-DA9E6B7341F1}" type="sibTrans">
      <dgm:prSet/>
      <dgm:spPr/>
      <dgm:t>
        <a:bodyPr/>
        <a:lstStyle/>
        <a:p>
          <a:endParaRPr lang="zh-CN" altLang="en-US" sz="2000">
            <a:solidFill>
              <a:schemeClr val="tx1"/>
            </a:solidFill>
          </a:endParaRPr>
        </a:p>
      </dgm:t>
    </dgm:pt>
    <dgm:pt modelId="{8DA2C168-61DB-4915-9420-5E4660E0544A}">
      <dgm:prSet custT="1"/>
      <dgm:spPr/>
      <dgm:t>
        <a:bodyPr/>
        <a:lstStyle/>
        <a:p>
          <a:r>
            <a:rPr lang="zh-CN" altLang="en-US" sz="2000">
              <a:latin typeface="Arial" panose="020B0604020202020204" pitchFamily="34" charset="0"/>
              <a:ea typeface="楷体" panose="02010609060101010101" pitchFamily="49" charset="-122"/>
              <a:cs typeface="Arial" panose="020B0604020202020204" pitchFamily="34" charset="0"/>
              <a:sym typeface="Arial" panose="020B0604020202020204" pitchFamily="34" charset="0"/>
            </a:rPr>
            <a:t>根据能力指数得出实际能力等级，并附定性的评价报告</a:t>
          </a:r>
          <a:endParaRPr lang="zh-CN" altLang="en-US" sz="2000" dirty="0">
            <a:latin typeface="Arial" panose="020B0604020202020204" pitchFamily="34" charset="0"/>
            <a:ea typeface="楷体" panose="02010609060101010101" pitchFamily="49" charset="-122"/>
            <a:sym typeface="Arial" panose="020B0604020202020204" pitchFamily="34" charset="0"/>
          </a:endParaRPr>
        </a:p>
      </dgm:t>
    </dgm:pt>
    <dgm:pt modelId="{4F27CB72-2C56-43B2-8319-0693B246CD5E}" cxnId="{1DBE4BB9-BB46-4835-8A17-8A6D7B489F99}" type="parTrans">
      <dgm:prSet/>
      <dgm:spPr/>
      <dgm:t>
        <a:bodyPr/>
        <a:lstStyle/>
        <a:p>
          <a:endParaRPr lang="zh-CN" altLang="en-US" sz="2000">
            <a:solidFill>
              <a:schemeClr val="tx1"/>
            </a:solidFill>
          </a:endParaRPr>
        </a:p>
      </dgm:t>
    </dgm:pt>
    <dgm:pt modelId="{70651200-41F9-4A4B-A413-9C122D5CA06C}" cxnId="{1DBE4BB9-BB46-4835-8A17-8A6D7B489F99}" type="sibTrans">
      <dgm:prSet/>
      <dgm:spPr/>
      <dgm:t>
        <a:bodyPr/>
        <a:lstStyle/>
        <a:p>
          <a:endParaRPr lang="zh-CN" altLang="en-US" sz="2000">
            <a:solidFill>
              <a:schemeClr val="tx1"/>
            </a:solidFill>
          </a:endParaRPr>
        </a:p>
      </dgm:t>
    </dgm:pt>
    <dgm:pt modelId="{59B10121-948D-42BA-92E9-D2447151933F}" type="pres">
      <dgm:prSet presAssocID="{D3FC9E8C-8E17-46F7-B521-C9573BCBF20C}" presName="Name0" presStyleCnt="0">
        <dgm:presLayoutVars>
          <dgm:dir/>
          <dgm:animLvl val="lvl"/>
          <dgm:resizeHandles val="exact"/>
        </dgm:presLayoutVars>
      </dgm:prSet>
      <dgm:spPr/>
    </dgm:pt>
    <dgm:pt modelId="{B65FAA4E-AE1A-4C9E-B079-10572DDB8F96}" type="pres">
      <dgm:prSet presAssocID="{0F786AC9-37D4-41FC-9CD5-DA11322743CD}" presName="composite" presStyleCnt="0"/>
      <dgm:spPr/>
    </dgm:pt>
    <dgm:pt modelId="{DCE252BF-57C8-4E5A-ACEA-A88DA0E0270B}" type="pres">
      <dgm:prSet presAssocID="{0F786AC9-37D4-41FC-9CD5-DA11322743CD}" presName="parTx" presStyleLbl="alignNode1" presStyleIdx="0" presStyleCnt="4">
        <dgm:presLayoutVars>
          <dgm:chMax val="0"/>
          <dgm:chPref val="0"/>
          <dgm:bulletEnabled val="1"/>
        </dgm:presLayoutVars>
      </dgm:prSet>
      <dgm:spPr/>
    </dgm:pt>
    <dgm:pt modelId="{65244F25-8932-4D20-BD3A-2EEF5DA813E3}" type="pres">
      <dgm:prSet presAssocID="{0F786AC9-37D4-41FC-9CD5-DA11322743CD}" presName="desTx" presStyleLbl="alignAccFollowNode1" presStyleIdx="0" presStyleCnt="4">
        <dgm:presLayoutVars>
          <dgm:bulletEnabled val="1"/>
        </dgm:presLayoutVars>
      </dgm:prSet>
      <dgm:spPr/>
    </dgm:pt>
    <dgm:pt modelId="{731F3D8E-3822-42BB-8013-C7C617D5550E}" type="pres">
      <dgm:prSet presAssocID="{CAF6B2B9-FA20-467A-9070-20C6CA1AA2D3}" presName="space" presStyleCnt="0"/>
      <dgm:spPr/>
    </dgm:pt>
    <dgm:pt modelId="{949392C7-1F7A-48D4-B3F4-A9C24BA8B628}" type="pres">
      <dgm:prSet presAssocID="{EB9ABFD2-9B82-425B-BB0A-0D8ADC13ADF7}" presName="composite" presStyleCnt="0"/>
      <dgm:spPr/>
    </dgm:pt>
    <dgm:pt modelId="{87D838EA-E2B1-4BBE-B51C-A39A87D586AF}" type="pres">
      <dgm:prSet presAssocID="{EB9ABFD2-9B82-425B-BB0A-0D8ADC13ADF7}" presName="parTx" presStyleLbl="alignNode1" presStyleIdx="1" presStyleCnt="4">
        <dgm:presLayoutVars>
          <dgm:chMax val="0"/>
          <dgm:chPref val="0"/>
          <dgm:bulletEnabled val="1"/>
        </dgm:presLayoutVars>
      </dgm:prSet>
      <dgm:spPr/>
    </dgm:pt>
    <dgm:pt modelId="{EFDFE6DC-1BCC-4851-8409-DAB0D7EE52B2}" type="pres">
      <dgm:prSet presAssocID="{EB9ABFD2-9B82-425B-BB0A-0D8ADC13ADF7}" presName="desTx" presStyleLbl="alignAccFollowNode1" presStyleIdx="1" presStyleCnt="4">
        <dgm:presLayoutVars>
          <dgm:bulletEnabled val="1"/>
        </dgm:presLayoutVars>
      </dgm:prSet>
      <dgm:spPr/>
    </dgm:pt>
    <dgm:pt modelId="{CE0FBF23-D74E-47FC-80A8-2ED731048885}" type="pres">
      <dgm:prSet presAssocID="{52E39586-9A38-4D17-B68A-6F67563A9487}" presName="space" presStyleCnt="0"/>
      <dgm:spPr/>
    </dgm:pt>
    <dgm:pt modelId="{691D70A2-1861-48FE-8541-921D0629AA5A}" type="pres">
      <dgm:prSet presAssocID="{44ABFD5A-9888-4646-AED1-544806BDA075}" presName="composite" presStyleCnt="0"/>
      <dgm:spPr/>
    </dgm:pt>
    <dgm:pt modelId="{E65525F7-1F79-41C7-81FD-78F19429370D}" type="pres">
      <dgm:prSet presAssocID="{44ABFD5A-9888-4646-AED1-544806BDA075}" presName="parTx" presStyleLbl="alignNode1" presStyleIdx="2" presStyleCnt="4">
        <dgm:presLayoutVars>
          <dgm:chMax val="0"/>
          <dgm:chPref val="0"/>
          <dgm:bulletEnabled val="1"/>
        </dgm:presLayoutVars>
      </dgm:prSet>
      <dgm:spPr/>
    </dgm:pt>
    <dgm:pt modelId="{7846DFE5-186E-4A7E-A757-27296B70A48F}" type="pres">
      <dgm:prSet presAssocID="{44ABFD5A-9888-4646-AED1-544806BDA075}" presName="desTx" presStyleLbl="alignAccFollowNode1" presStyleIdx="2" presStyleCnt="4">
        <dgm:presLayoutVars>
          <dgm:bulletEnabled val="1"/>
        </dgm:presLayoutVars>
      </dgm:prSet>
      <dgm:spPr/>
    </dgm:pt>
    <dgm:pt modelId="{6E63EC15-51DF-4A35-BF1C-88FBEED7A951}" type="pres">
      <dgm:prSet presAssocID="{FBA692B2-11F6-4233-BCC5-5DDC2D2663EB}" presName="space" presStyleCnt="0"/>
      <dgm:spPr/>
    </dgm:pt>
    <dgm:pt modelId="{BB451955-4A9C-4892-9DA8-FB27F8D3A0DE}" type="pres">
      <dgm:prSet presAssocID="{67B9A440-B3EC-4BD6-8225-63259786FC7F}" presName="composite" presStyleCnt="0"/>
      <dgm:spPr/>
    </dgm:pt>
    <dgm:pt modelId="{D95437E9-FC05-4A06-9ADC-6B08014ED4BC}" type="pres">
      <dgm:prSet presAssocID="{67B9A440-B3EC-4BD6-8225-63259786FC7F}" presName="parTx" presStyleLbl="alignNode1" presStyleIdx="3" presStyleCnt="4">
        <dgm:presLayoutVars>
          <dgm:chMax val="0"/>
          <dgm:chPref val="0"/>
          <dgm:bulletEnabled val="1"/>
        </dgm:presLayoutVars>
      </dgm:prSet>
      <dgm:spPr/>
    </dgm:pt>
    <dgm:pt modelId="{979FCC5B-33F8-44A2-BD72-9039665D23EF}" type="pres">
      <dgm:prSet presAssocID="{67B9A440-B3EC-4BD6-8225-63259786FC7F}" presName="desTx" presStyleLbl="alignAccFollowNode1" presStyleIdx="3" presStyleCnt="4">
        <dgm:presLayoutVars>
          <dgm:bulletEnabled val="1"/>
        </dgm:presLayoutVars>
      </dgm:prSet>
      <dgm:spPr/>
    </dgm:pt>
  </dgm:ptLst>
  <dgm:cxnLst>
    <dgm:cxn modelId="{34D5550C-288A-4C7D-B6CB-18D627F55DE5}" type="presOf" srcId="{EB9ABFD2-9B82-425B-BB0A-0D8ADC13ADF7}" destId="{87D838EA-E2B1-4BBE-B51C-A39A87D586AF}" srcOrd="0" destOrd="0" presId="urn:microsoft.com/office/officeart/2005/8/layout/hList1"/>
    <dgm:cxn modelId="{00DAA810-1093-400D-B9B7-3321748DF0CB}" type="presOf" srcId="{F199E1E0-1C73-4490-8D29-5F591A7881C9}" destId="{65244F25-8932-4D20-BD3A-2EEF5DA813E3}" srcOrd="0" destOrd="0" presId="urn:microsoft.com/office/officeart/2005/8/layout/hList1"/>
    <dgm:cxn modelId="{A5C4881E-24B2-4595-9DF6-90AB2187B43F}" type="presOf" srcId="{0F786AC9-37D4-41FC-9CD5-DA11322743CD}" destId="{DCE252BF-57C8-4E5A-ACEA-A88DA0E0270B}" srcOrd="0" destOrd="0" presId="urn:microsoft.com/office/officeart/2005/8/layout/hList1"/>
    <dgm:cxn modelId="{77528A1F-8ED9-4E4F-9A2F-5A08774AC5B7}" type="presOf" srcId="{F33FC4A1-9E02-4B40-98A9-7A68771BFCDF}" destId="{EFDFE6DC-1BCC-4851-8409-DAB0D7EE52B2}" srcOrd="0" destOrd="0" presId="urn:microsoft.com/office/officeart/2005/8/layout/hList1"/>
    <dgm:cxn modelId="{C52FB02B-4071-446E-AC82-8E2970E50E1A}" srcId="{D3FC9E8C-8E17-46F7-B521-C9573BCBF20C}" destId="{44ABFD5A-9888-4646-AED1-544806BDA075}" srcOrd="2" destOrd="0" parTransId="{2B18D73D-89EF-427B-BE58-A9F6E9F7379C}" sibTransId="{FBA692B2-11F6-4233-BCC5-5DDC2D2663EB}"/>
    <dgm:cxn modelId="{76831936-2EF7-4880-8A85-3BB6BDB16CD6}" type="presOf" srcId="{D3FC9E8C-8E17-46F7-B521-C9573BCBF20C}" destId="{59B10121-948D-42BA-92E9-D2447151933F}" srcOrd="0" destOrd="0" presId="urn:microsoft.com/office/officeart/2005/8/layout/hList1"/>
    <dgm:cxn modelId="{746B983A-5059-40FA-9F66-1539EF6059E1}" type="presOf" srcId="{44ABFD5A-9888-4646-AED1-544806BDA075}" destId="{E65525F7-1F79-41C7-81FD-78F19429370D}" srcOrd="0" destOrd="0" presId="urn:microsoft.com/office/officeart/2005/8/layout/hList1"/>
    <dgm:cxn modelId="{89C49246-1228-49AC-908C-47074C7314C6}" srcId="{D3FC9E8C-8E17-46F7-B521-C9573BCBF20C}" destId="{67B9A440-B3EC-4BD6-8225-63259786FC7F}" srcOrd="3" destOrd="0" parTransId="{793943D9-3CCF-4537-944F-4C2FF88EF5B8}" sibTransId="{4989FC33-0B0E-452C-B4B6-417CF8C428D7}"/>
    <dgm:cxn modelId="{2CA3694A-748E-4759-A7A2-29AF75641B58}" srcId="{D3FC9E8C-8E17-46F7-B521-C9573BCBF20C}" destId="{0F786AC9-37D4-41FC-9CD5-DA11322743CD}" srcOrd="0" destOrd="0" parTransId="{65F4597B-4AFA-40F0-B58B-3A3C9D2183EF}" sibTransId="{CAF6B2B9-FA20-467A-9070-20C6CA1AA2D3}"/>
    <dgm:cxn modelId="{69F7C951-C18F-4962-8827-E98227785DF4}" type="presOf" srcId="{8DA2C168-61DB-4915-9420-5E4660E0544A}" destId="{979FCC5B-33F8-44A2-BD72-9039665D23EF}" srcOrd="0" destOrd="0" presId="urn:microsoft.com/office/officeart/2005/8/layout/hList1"/>
    <dgm:cxn modelId="{E4936275-276D-49FF-BDBB-67C2F9B1B4EB}" type="presOf" srcId="{67B9A440-B3EC-4BD6-8225-63259786FC7F}" destId="{D95437E9-FC05-4A06-9ADC-6B08014ED4BC}" srcOrd="0" destOrd="0" presId="urn:microsoft.com/office/officeart/2005/8/layout/hList1"/>
    <dgm:cxn modelId="{337D379B-7FD5-4E58-A345-B42888B3B007}" srcId="{D3FC9E8C-8E17-46F7-B521-C9573BCBF20C}" destId="{EB9ABFD2-9B82-425B-BB0A-0D8ADC13ADF7}" srcOrd="1" destOrd="0" parTransId="{E194043A-89BA-4CDD-A07E-3CEC1A18FD97}" sibTransId="{52E39586-9A38-4D17-B68A-6F67563A9487}"/>
    <dgm:cxn modelId="{342708A8-B7C3-4278-9A7F-E8A10996DB41}" srcId="{0F786AC9-37D4-41FC-9CD5-DA11322743CD}" destId="{F199E1E0-1C73-4490-8D29-5F591A7881C9}" srcOrd="0" destOrd="0" parTransId="{C68B5BF3-36B4-41F1-A943-1E56C3E5BA0D}" sibTransId="{D286A68E-FC7F-4636-B82D-7D30495EB4E1}"/>
    <dgm:cxn modelId="{1DBE4BB9-BB46-4835-8A17-8A6D7B489F99}" srcId="{67B9A440-B3EC-4BD6-8225-63259786FC7F}" destId="{8DA2C168-61DB-4915-9420-5E4660E0544A}" srcOrd="0" destOrd="0" parTransId="{4F27CB72-2C56-43B2-8319-0693B246CD5E}" sibTransId="{70651200-41F9-4A4B-A413-9C122D5CA06C}"/>
    <dgm:cxn modelId="{55178FC9-CE2B-40C5-92D7-9A55A8386FE3}" srcId="{EB9ABFD2-9B82-425B-BB0A-0D8ADC13ADF7}" destId="{F33FC4A1-9E02-4B40-98A9-7A68771BFCDF}" srcOrd="0" destOrd="0" parTransId="{F9776C0F-2D6F-4D7D-8A2E-3D6772215E06}" sibTransId="{E1C90E77-C49C-477D-8C13-835311AF7C14}"/>
    <dgm:cxn modelId="{8FD6D5CE-207C-4E47-9BD4-D566EDD7EAA5}" type="presOf" srcId="{F4B41914-3E9C-4420-AC36-64CF5D662D9B}" destId="{7846DFE5-186E-4A7E-A757-27296B70A48F}" srcOrd="0" destOrd="0" presId="urn:microsoft.com/office/officeart/2005/8/layout/hList1"/>
    <dgm:cxn modelId="{900255E9-A3CC-4AD5-8BE6-DA9E6B7341F1}" srcId="{44ABFD5A-9888-4646-AED1-544806BDA075}" destId="{F4B41914-3E9C-4420-AC36-64CF5D662D9B}" srcOrd="0" destOrd="0" parTransId="{F61F81D3-BDB1-4617-BBEF-8708F266C9C6}" sibTransId="{A05415E6-CC5B-43DA-B5B9-D325A0B4E3E9}"/>
    <dgm:cxn modelId="{EA10BDC4-157B-4F30-98DC-357356C49C1A}" type="presParOf" srcId="{59B10121-948D-42BA-92E9-D2447151933F}" destId="{B65FAA4E-AE1A-4C9E-B079-10572DDB8F96}" srcOrd="0" destOrd="0" presId="urn:microsoft.com/office/officeart/2005/8/layout/hList1"/>
    <dgm:cxn modelId="{B5798819-1EFB-4EB2-A244-F6F8F777AD0B}" type="presParOf" srcId="{B65FAA4E-AE1A-4C9E-B079-10572DDB8F96}" destId="{DCE252BF-57C8-4E5A-ACEA-A88DA0E0270B}" srcOrd="0" destOrd="0" presId="urn:microsoft.com/office/officeart/2005/8/layout/hList1"/>
    <dgm:cxn modelId="{CBCF3D16-5028-481E-BBE0-E552154C8244}" type="presParOf" srcId="{B65FAA4E-AE1A-4C9E-B079-10572DDB8F96}" destId="{65244F25-8932-4D20-BD3A-2EEF5DA813E3}" srcOrd="1" destOrd="0" presId="urn:microsoft.com/office/officeart/2005/8/layout/hList1"/>
    <dgm:cxn modelId="{7CF468CB-AC1C-4310-829A-59525CAA1B3F}" type="presParOf" srcId="{59B10121-948D-42BA-92E9-D2447151933F}" destId="{731F3D8E-3822-42BB-8013-C7C617D5550E}" srcOrd="1" destOrd="0" presId="urn:microsoft.com/office/officeart/2005/8/layout/hList1"/>
    <dgm:cxn modelId="{C4C8A87E-A7F6-481B-B57F-99ED45164CB5}" type="presParOf" srcId="{59B10121-948D-42BA-92E9-D2447151933F}" destId="{949392C7-1F7A-48D4-B3F4-A9C24BA8B628}" srcOrd="2" destOrd="0" presId="urn:microsoft.com/office/officeart/2005/8/layout/hList1"/>
    <dgm:cxn modelId="{5413D7AC-380C-44D1-99A4-62FC75997482}" type="presParOf" srcId="{949392C7-1F7A-48D4-B3F4-A9C24BA8B628}" destId="{87D838EA-E2B1-4BBE-B51C-A39A87D586AF}" srcOrd="0" destOrd="0" presId="urn:microsoft.com/office/officeart/2005/8/layout/hList1"/>
    <dgm:cxn modelId="{7B507CBD-D504-40E9-9349-6983548F49C4}" type="presParOf" srcId="{949392C7-1F7A-48D4-B3F4-A9C24BA8B628}" destId="{EFDFE6DC-1BCC-4851-8409-DAB0D7EE52B2}" srcOrd="1" destOrd="0" presId="urn:microsoft.com/office/officeart/2005/8/layout/hList1"/>
    <dgm:cxn modelId="{E2ED5B18-57FA-49DA-A905-514F28F466D5}" type="presParOf" srcId="{59B10121-948D-42BA-92E9-D2447151933F}" destId="{CE0FBF23-D74E-47FC-80A8-2ED731048885}" srcOrd="3" destOrd="0" presId="urn:microsoft.com/office/officeart/2005/8/layout/hList1"/>
    <dgm:cxn modelId="{EA6E06C2-C41E-45B8-88D1-C668BBB96B20}" type="presParOf" srcId="{59B10121-948D-42BA-92E9-D2447151933F}" destId="{691D70A2-1861-48FE-8541-921D0629AA5A}" srcOrd="4" destOrd="0" presId="urn:microsoft.com/office/officeart/2005/8/layout/hList1"/>
    <dgm:cxn modelId="{6F8D06D8-087B-4AB3-8A65-E2339B5D9341}" type="presParOf" srcId="{691D70A2-1861-48FE-8541-921D0629AA5A}" destId="{E65525F7-1F79-41C7-81FD-78F19429370D}" srcOrd="0" destOrd="0" presId="urn:microsoft.com/office/officeart/2005/8/layout/hList1"/>
    <dgm:cxn modelId="{6E2AA08A-3724-4D0B-B420-890504C2882A}" type="presParOf" srcId="{691D70A2-1861-48FE-8541-921D0629AA5A}" destId="{7846DFE5-186E-4A7E-A757-27296B70A48F}" srcOrd="1" destOrd="0" presId="urn:microsoft.com/office/officeart/2005/8/layout/hList1"/>
    <dgm:cxn modelId="{F38ABC2D-E344-4B35-B554-34CA9C874C77}" type="presParOf" srcId="{59B10121-948D-42BA-92E9-D2447151933F}" destId="{6E63EC15-51DF-4A35-BF1C-88FBEED7A951}" srcOrd="5" destOrd="0" presId="urn:microsoft.com/office/officeart/2005/8/layout/hList1"/>
    <dgm:cxn modelId="{ABC548DD-0818-440D-9E0D-1573088B4B59}" type="presParOf" srcId="{59B10121-948D-42BA-92E9-D2447151933F}" destId="{BB451955-4A9C-4892-9DA8-FB27F8D3A0DE}" srcOrd="6" destOrd="0" presId="urn:microsoft.com/office/officeart/2005/8/layout/hList1"/>
    <dgm:cxn modelId="{B811D5D5-B7A6-41C2-A9D7-06FD3DE3C46F}" type="presParOf" srcId="{BB451955-4A9C-4892-9DA8-FB27F8D3A0DE}" destId="{D95437E9-FC05-4A06-9ADC-6B08014ED4BC}" srcOrd="0" destOrd="0" presId="urn:microsoft.com/office/officeart/2005/8/layout/hList1"/>
    <dgm:cxn modelId="{3DA86EAF-38F6-4E77-B811-E2E56DDF73DD}" type="presParOf" srcId="{BB451955-4A9C-4892-9DA8-FB27F8D3A0DE}" destId="{979FCC5B-33F8-44A2-BD72-9039665D23EF}"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ECEA40C-F470-4A27-8F62-846F6A7A6C8D}"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zh-CN" altLang="en-US"/>
        </a:p>
      </dgm:t>
    </dgm:pt>
    <dgm:pt modelId="{B725B107-2E70-4FF8-9015-13E91758D84E}">
      <dgm:prSet phldrT="[文本]"/>
      <dgm:spPr/>
      <dgm:t>
        <a:bodyPr/>
        <a:lstStyle/>
        <a:p>
          <a:r>
            <a:rPr lang="en-US" altLang="zh-CN" dirty="0">
              <a:latin typeface="Arial" panose="020B0604020202020204" pitchFamily="34" charset="0"/>
              <a:ea typeface="楷体" panose="02010609060101010101" pitchFamily="49" charset="-122"/>
              <a:sym typeface="Arial" panose="020B0604020202020204" pitchFamily="34" charset="0"/>
            </a:rPr>
            <a:t> </a:t>
          </a:r>
          <a:endParaRPr lang="zh-CN" altLang="en-US" dirty="0">
            <a:latin typeface="Arial" panose="020B0604020202020204" pitchFamily="34" charset="0"/>
            <a:ea typeface="楷体" panose="02010609060101010101" pitchFamily="49" charset="-122"/>
            <a:sym typeface="Arial" panose="020B0604020202020204" pitchFamily="34" charset="0"/>
          </a:endParaRPr>
        </a:p>
      </dgm:t>
    </dgm:pt>
    <dgm:pt modelId="{BB4741EC-A051-42AF-B87F-5FFD170C5313}" cxnId="{2D51D28B-AC71-4E2E-BEB0-6016C4A453DC}" type="parTrans">
      <dgm:prSet/>
      <dgm:spPr/>
      <dgm:t>
        <a:bodyPr/>
        <a:lstStyle/>
        <a:p>
          <a:endParaRPr lang="zh-CN" altLang="en-US"/>
        </a:p>
      </dgm:t>
    </dgm:pt>
    <dgm:pt modelId="{95CE911E-E6B4-4306-888C-4658D6484A60}" cxnId="{2D51D28B-AC71-4E2E-BEB0-6016C4A453DC}" type="sibTrans">
      <dgm:prSet/>
      <dgm:spPr/>
      <dgm:t>
        <a:bodyPr/>
        <a:lstStyle/>
        <a:p>
          <a:endParaRPr lang="zh-CN" altLang="en-US"/>
        </a:p>
      </dgm:t>
    </dgm:pt>
    <dgm:pt modelId="{1703B271-24B1-4791-8E34-11B53627CC67}">
      <dgm:prSet phldrT="[文本]"/>
      <dgm:spPr/>
      <dgm:t>
        <a:bodyPr/>
        <a:lstStyle/>
        <a:p>
          <a:r>
            <a:rPr lang="en-US" altLang="zh-CN" dirty="0">
              <a:latin typeface="Arial" panose="020B0604020202020204" pitchFamily="34" charset="0"/>
              <a:ea typeface="楷体" panose="02010609060101010101" pitchFamily="49" charset="-122"/>
              <a:sym typeface="Arial" panose="020B0604020202020204" pitchFamily="34" charset="0"/>
            </a:rPr>
            <a:t> </a:t>
          </a:r>
          <a:endParaRPr lang="zh-CN" altLang="en-US" dirty="0">
            <a:latin typeface="Arial" panose="020B0604020202020204" pitchFamily="34" charset="0"/>
            <a:ea typeface="楷体" panose="02010609060101010101" pitchFamily="49" charset="-122"/>
            <a:sym typeface="Arial" panose="020B0604020202020204" pitchFamily="34" charset="0"/>
          </a:endParaRPr>
        </a:p>
      </dgm:t>
    </dgm:pt>
    <dgm:pt modelId="{C68B774A-21B8-4C28-8023-6176D850270D}" cxnId="{D6152898-B5E4-428C-BC08-C5E979ABCE03}" type="parTrans">
      <dgm:prSet/>
      <dgm:spPr/>
      <dgm:t>
        <a:bodyPr/>
        <a:lstStyle/>
        <a:p>
          <a:endParaRPr lang="zh-CN" altLang="en-US"/>
        </a:p>
      </dgm:t>
    </dgm:pt>
    <dgm:pt modelId="{DC8E8D55-7C01-4B14-B02D-FB2AD8859408}" cxnId="{D6152898-B5E4-428C-BC08-C5E979ABCE03}" type="sibTrans">
      <dgm:prSet/>
      <dgm:spPr/>
      <dgm:t>
        <a:bodyPr/>
        <a:lstStyle/>
        <a:p>
          <a:endParaRPr lang="zh-CN" altLang="en-US"/>
        </a:p>
      </dgm:t>
    </dgm:pt>
    <dgm:pt modelId="{D8DEE5D1-BD60-403B-A4DB-BB00A52D002E}">
      <dgm:prSet phldrT="[文本]"/>
      <dgm:spPr/>
      <dgm:t>
        <a:bodyPr/>
        <a:lstStyle/>
        <a:p>
          <a:r>
            <a:rPr lang="en-US" altLang="zh-CN" dirty="0">
              <a:latin typeface="Arial" panose="020B0604020202020204" pitchFamily="34" charset="0"/>
              <a:ea typeface="楷体" panose="02010609060101010101" pitchFamily="49" charset="-122"/>
              <a:sym typeface="Arial" panose="020B0604020202020204" pitchFamily="34" charset="0"/>
            </a:rPr>
            <a:t> </a:t>
          </a:r>
          <a:endParaRPr lang="zh-CN" altLang="en-US" dirty="0">
            <a:latin typeface="Arial" panose="020B0604020202020204" pitchFamily="34" charset="0"/>
            <a:ea typeface="楷体" panose="02010609060101010101" pitchFamily="49" charset="-122"/>
            <a:sym typeface="Arial" panose="020B0604020202020204" pitchFamily="34" charset="0"/>
          </a:endParaRPr>
        </a:p>
      </dgm:t>
    </dgm:pt>
    <dgm:pt modelId="{7A0F37FF-7FFD-4B60-B138-ED248B883043}" cxnId="{9314CBF7-32BC-4D02-B1EC-5FFBF49C4C51}" type="parTrans">
      <dgm:prSet/>
      <dgm:spPr/>
      <dgm:t>
        <a:bodyPr/>
        <a:lstStyle/>
        <a:p>
          <a:endParaRPr lang="zh-CN" altLang="en-US"/>
        </a:p>
      </dgm:t>
    </dgm:pt>
    <dgm:pt modelId="{7B28B990-5F50-4020-AEA6-15B5C98878BB}" cxnId="{9314CBF7-32BC-4D02-B1EC-5FFBF49C4C51}" type="sibTrans">
      <dgm:prSet/>
      <dgm:spPr/>
      <dgm:t>
        <a:bodyPr/>
        <a:lstStyle/>
        <a:p>
          <a:endParaRPr lang="zh-CN" altLang="en-US"/>
        </a:p>
      </dgm:t>
    </dgm:pt>
    <dgm:pt modelId="{67562FED-85F9-4AF8-8EE5-5A79E49EFF42}">
      <dgm:prSet phldrT="[文本]"/>
      <dgm:spPr/>
      <dgm:t>
        <a:bodyPr/>
        <a:lstStyle/>
        <a:p>
          <a:endParaRPr lang="zh-CN" altLang="en-US" dirty="0">
            <a:latin typeface="Arial" panose="020B0604020202020204" pitchFamily="34" charset="0"/>
            <a:ea typeface="楷体" panose="02010609060101010101" pitchFamily="49" charset="-122"/>
            <a:sym typeface="Arial" panose="020B0604020202020204" pitchFamily="34" charset="0"/>
          </a:endParaRPr>
        </a:p>
      </dgm:t>
    </dgm:pt>
    <dgm:pt modelId="{45AE19C9-D48D-49FC-B5A1-56798A753B67}" cxnId="{51A980F2-FBDD-467C-A0E1-F9B022BE99D2}" type="parTrans">
      <dgm:prSet/>
      <dgm:spPr/>
      <dgm:t>
        <a:bodyPr/>
        <a:lstStyle/>
        <a:p>
          <a:endParaRPr lang="zh-CN" altLang="en-US"/>
        </a:p>
      </dgm:t>
    </dgm:pt>
    <dgm:pt modelId="{8823C811-017E-49A0-9B7F-9DA3FAF9443D}" cxnId="{51A980F2-FBDD-467C-A0E1-F9B022BE99D2}" type="sibTrans">
      <dgm:prSet/>
      <dgm:spPr/>
      <dgm:t>
        <a:bodyPr/>
        <a:lstStyle/>
        <a:p>
          <a:endParaRPr lang="zh-CN" altLang="en-US"/>
        </a:p>
      </dgm:t>
    </dgm:pt>
    <dgm:pt modelId="{78855595-83D5-473A-9589-0577F0B07380}">
      <dgm:prSet phldrT="[文本]"/>
      <dgm:spPr/>
      <dgm:t>
        <a:bodyPr/>
        <a:lstStyle/>
        <a:p>
          <a:endParaRPr lang="zh-CN" altLang="en-US" dirty="0">
            <a:latin typeface="Arial" panose="020B0604020202020204" pitchFamily="34" charset="0"/>
            <a:ea typeface="楷体" panose="02010609060101010101" pitchFamily="49" charset="-122"/>
            <a:sym typeface="Arial" panose="020B0604020202020204" pitchFamily="34" charset="0"/>
          </a:endParaRPr>
        </a:p>
      </dgm:t>
    </dgm:pt>
    <dgm:pt modelId="{91D311A8-8D0A-4BD1-B576-65C9FD0915C6}" cxnId="{941F3ADE-C87E-4F91-AF94-8B3AFBDCAF3B}" type="parTrans">
      <dgm:prSet/>
      <dgm:spPr/>
      <dgm:t>
        <a:bodyPr/>
        <a:lstStyle/>
        <a:p>
          <a:endParaRPr lang="zh-CN" altLang="en-US"/>
        </a:p>
      </dgm:t>
    </dgm:pt>
    <dgm:pt modelId="{8B4E78B1-7B84-4E5E-BB5C-917D026E80EF}" cxnId="{941F3ADE-C87E-4F91-AF94-8B3AFBDCAF3B}" type="sibTrans">
      <dgm:prSet/>
      <dgm:spPr/>
      <dgm:t>
        <a:bodyPr/>
        <a:lstStyle/>
        <a:p>
          <a:endParaRPr lang="zh-CN" altLang="en-US"/>
        </a:p>
      </dgm:t>
    </dgm:pt>
    <dgm:pt modelId="{ADED7AC3-05EC-42C4-8CF2-36A7CDFDEC90}">
      <dgm:prSet phldrT="[文本]"/>
      <dgm:spPr/>
      <dgm:t>
        <a:bodyPr/>
        <a:lstStyle/>
        <a:p>
          <a:endParaRPr lang="zh-CN" altLang="en-US" dirty="0">
            <a:latin typeface="Arial" panose="020B0604020202020204" pitchFamily="34" charset="0"/>
            <a:ea typeface="楷体" panose="02010609060101010101" pitchFamily="49" charset="-122"/>
            <a:sym typeface="Arial" panose="020B0604020202020204" pitchFamily="34" charset="0"/>
          </a:endParaRPr>
        </a:p>
      </dgm:t>
    </dgm:pt>
    <dgm:pt modelId="{6D3DE926-22CE-4E73-AB52-E533F8212DDE}" cxnId="{577B2F57-7969-4C5D-89DC-866657437C2B}" type="parTrans">
      <dgm:prSet/>
      <dgm:spPr/>
      <dgm:t>
        <a:bodyPr/>
        <a:lstStyle/>
        <a:p>
          <a:endParaRPr lang="zh-CN" altLang="en-US"/>
        </a:p>
      </dgm:t>
    </dgm:pt>
    <dgm:pt modelId="{166EE6CB-ADF5-4E46-8CED-D1B55F8145AF}" cxnId="{577B2F57-7969-4C5D-89DC-866657437C2B}" type="sibTrans">
      <dgm:prSet/>
      <dgm:spPr/>
      <dgm:t>
        <a:bodyPr/>
        <a:lstStyle/>
        <a:p>
          <a:endParaRPr lang="zh-CN" altLang="en-US"/>
        </a:p>
      </dgm:t>
    </dgm:pt>
    <dgm:pt modelId="{AE7289C9-30F1-4006-9AC4-D61107C3FA07}" type="pres">
      <dgm:prSet presAssocID="{FECEA40C-F470-4A27-8F62-846F6A7A6C8D}" presName="rootnode" presStyleCnt="0">
        <dgm:presLayoutVars>
          <dgm:chMax/>
          <dgm:chPref/>
          <dgm:dir/>
          <dgm:animLvl val="lvl"/>
        </dgm:presLayoutVars>
      </dgm:prSet>
      <dgm:spPr/>
    </dgm:pt>
    <dgm:pt modelId="{3B81FEC7-F13E-4E6B-8959-7F461DAE3B4F}" type="pres">
      <dgm:prSet presAssocID="{B725B107-2E70-4FF8-9015-13E91758D84E}" presName="composite" presStyleCnt="0"/>
      <dgm:spPr/>
    </dgm:pt>
    <dgm:pt modelId="{2A6E2602-89F4-469D-ADC8-2F3EA824817D}" type="pres">
      <dgm:prSet presAssocID="{B725B107-2E70-4FF8-9015-13E91758D84E}" presName="LShape" presStyleLbl="alignNode1" presStyleIdx="0" presStyleCnt="11"/>
      <dgm:spPr/>
    </dgm:pt>
    <dgm:pt modelId="{BA7FB3EB-2F68-49BB-A1AB-F760C8E323F0}" type="pres">
      <dgm:prSet presAssocID="{B725B107-2E70-4FF8-9015-13E91758D84E}" presName="ParentText" presStyleLbl="revTx" presStyleIdx="0" presStyleCnt="6">
        <dgm:presLayoutVars>
          <dgm:chMax val="0"/>
          <dgm:chPref val="0"/>
          <dgm:bulletEnabled val="1"/>
        </dgm:presLayoutVars>
      </dgm:prSet>
      <dgm:spPr/>
    </dgm:pt>
    <dgm:pt modelId="{8BAA7B13-59CA-4708-8F09-F73C053190FE}" type="pres">
      <dgm:prSet presAssocID="{B725B107-2E70-4FF8-9015-13E91758D84E}" presName="Triangle" presStyleLbl="alignNode1" presStyleIdx="1" presStyleCnt="11"/>
      <dgm:spPr/>
    </dgm:pt>
    <dgm:pt modelId="{643D7053-FB51-4D2C-ACFB-AA3663EEE940}" type="pres">
      <dgm:prSet presAssocID="{95CE911E-E6B4-4306-888C-4658D6484A60}" presName="sibTrans" presStyleCnt="0"/>
      <dgm:spPr/>
    </dgm:pt>
    <dgm:pt modelId="{99AA7A7E-B65B-42BB-8C81-6A2FE6095EB6}" type="pres">
      <dgm:prSet presAssocID="{95CE911E-E6B4-4306-888C-4658D6484A60}" presName="space" presStyleCnt="0"/>
      <dgm:spPr/>
    </dgm:pt>
    <dgm:pt modelId="{56F01E96-EB5F-411C-A378-8CBBE3C324CD}" type="pres">
      <dgm:prSet presAssocID="{ADED7AC3-05EC-42C4-8CF2-36A7CDFDEC90}" presName="composite" presStyleCnt="0"/>
      <dgm:spPr/>
    </dgm:pt>
    <dgm:pt modelId="{7ADD8CAC-52E4-46CC-B16C-08DF34CA6C0D}" type="pres">
      <dgm:prSet presAssocID="{ADED7AC3-05EC-42C4-8CF2-36A7CDFDEC90}" presName="LShape" presStyleLbl="alignNode1" presStyleIdx="2" presStyleCnt="11"/>
      <dgm:spPr/>
    </dgm:pt>
    <dgm:pt modelId="{6A925CD3-595C-4BF3-9EA3-03A2B22844D5}" type="pres">
      <dgm:prSet presAssocID="{ADED7AC3-05EC-42C4-8CF2-36A7CDFDEC90}" presName="ParentText" presStyleLbl="revTx" presStyleIdx="1" presStyleCnt="6">
        <dgm:presLayoutVars>
          <dgm:chMax val="0"/>
          <dgm:chPref val="0"/>
          <dgm:bulletEnabled val="1"/>
        </dgm:presLayoutVars>
      </dgm:prSet>
      <dgm:spPr/>
    </dgm:pt>
    <dgm:pt modelId="{658C14F2-4E63-465A-8FCC-A720BE8F63F9}" type="pres">
      <dgm:prSet presAssocID="{ADED7AC3-05EC-42C4-8CF2-36A7CDFDEC90}" presName="Triangle" presStyleLbl="alignNode1" presStyleIdx="3" presStyleCnt="11"/>
      <dgm:spPr/>
    </dgm:pt>
    <dgm:pt modelId="{4B79D088-4296-4F5B-A0E1-47D6BCD02940}" type="pres">
      <dgm:prSet presAssocID="{166EE6CB-ADF5-4E46-8CED-D1B55F8145AF}" presName="sibTrans" presStyleCnt="0"/>
      <dgm:spPr/>
    </dgm:pt>
    <dgm:pt modelId="{1ECF588F-4790-41EE-9758-808E839977FD}" type="pres">
      <dgm:prSet presAssocID="{166EE6CB-ADF5-4E46-8CED-D1B55F8145AF}" presName="space" presStyleCnt="0"/>
      <dgm:spPr/>
    </dgm:pt>
    <dgm:pt modelId="{71A5B145-CADE-4182-8C2D-69BEC6304446}" type="pres">
      <dgm:prSet presAssocID="{1703B271-24B1-4791-8E34-11B53627CC67}" presName="composite" presStyleCnt="0"/>
      <dgm:spPr/>
    </dgm:pt>
    <dgm:pt modelId="{0AA4F5B2-5D2F-4024-9A36-4F2B8BC9D51A}" type="pres">
      <dgm:prSet presAssocID="{1703B271-24B1-4791-8E34-11B53627CC67}" presName="LShape" presStyleLbl="alignNode1" presStyleIdx="4" presStyleCnt="11"/>
      <dgm:spPr/>
    </dgm:pt>
    <dgm:pt modelId="{B1A7C63F-4C54-44B3-8005-3C2E89580EF9}" type="pres">
      <dgm:prSet presAssocID="{1703B271-24B1-4791-8E34-11B53627CC67}" presName="ParentText" presStyleLbl="revTx" presStyleIdx="2" presStyleCnt="6">
        <dgm:presLayoutVars>
          <dgm:chMax val="0"/>
          <dgm:chPref val="0"/>
          <dgm:bulletEnabled val="1"/>
        </dgm:presLayoutVars>
      </dgm:prSet>
      <dgm:spPr/>
    </dgm:pt>
    <dgm:pt modelId="{7FE4404F-A86B-4F9C-907C-6A05016D9063}" type="pres">
      <dgm:prSet presAssocID="{1703B271-24B1-4791-8E34-11B53627CC67}" presName="Triangle" presStyleLbl="alignNode1" presStyleIdx="5" presStyleCnt="11"/>
      <dgm:spPr/>
    </dgm:pt>
    <dgm:pt modelId="{E21F3A71-4843-4B52-8413-82A7CE0A2718}" type="pres">
      <dgm:prSet presAssocID="{DC8E8D55-7C01-4B14-B02D-FB2AD8859408}" presName="sibTrans" presStyleCnt="0"/>
      <dgm:spPr/>
    </dgm:pt>
    <dgm:pt modelId="{98D53C87-EB6B-4F6E-B79C-F72F071C919C}" type="pres">
      <dgm:prSet presAssocID="{DC8E8D55-7C01-4B14-B02D-FB2AD8859408}" presName="space" presStyleCnt="0"/>
      <dgm:spPr/>
    </dgm:pt>
    <dgm:pt modelId="{75E7B43B-E71B-45B7-A41D-8C8EC377A7AA}" type="pres">
      <dgm:prSet presAssocID="{D8DEE5D1-BD60-403B-A4DB-BB00A52D002E}" presName="composite" presStyleCnt="0"/>
      <dgm:spPr/>
    </dgm:pt>
    <dgm:pt modelId="{3B0FC4A7-8FEE-407C-B6B6-C19F738B5A1B}" type="pres">
      <dgm:prSet presAssocID="{D8DEE5D1-BD60-403B-A4DB-BB00A52D002E}" presName="LShape" presStyleLbl="alignNode1" presStyleIdx="6" presStyleCnt="11"/>
      <dgm:spPr/>
    </dgm:pt>
    <dgm:pt modelId="{F77FAAEF-BEAD-4783-BE63-A72ED60AB473}" type="pres">
      <dgm:prSet presAssocID="{D8DEE5D1-BD60-403B-A4DB-BB00A52D002E}" presName="ParentText" presStyleLbl="revTx" presStyleIdx="3" presStyleCnt="6">
        <dgm:presLayoutVars>
          <dgm:chMax val="0"/>
          <dgm:chPref val="0"/>
          <dgm:bulletEnabled val="1"/>
        </dgm:presLayoutVars>
      </dgm:prSet>
      <dgm:spPr/>
    </dgm:pt>
    <dgm:pt modelId="{3C45CE25-79EB-4570-A7F1-995B699AF1EB}" type="pres">
      <dgm:prSet presAssocID="{D8DEE5D1-BD60-403B-A4DB-BB00A52D002E}" presName="Triangle" presStyleLbl="alignNode1" presStyleIdx="7" presStyleCnt="11"/>
      <dgm:spPr/>
    </dgm:pt>
    <dgm:pt modelId="{D19030E0-51D7-4E71-99E1-EE9F0694C910}" type="pres">
      <dgm:prSet presAssocID="{7B28B990-5F50-4020-AEA6-15B5C98878BB}" presName="sibTrans" presStyleCnt="0"/>
      <dgm:spPr/>
    </dgm:pt>
    <dgm:pt modelId="{DC95F7C7-4B28-44C7-B5D7-6BF04C14E3DD}" type="pres">
      <dgm:prSet presAssocID="{7B28B990-5F50-4020-AEA6-15B5C98878BB}" presName="space" presStyleCnt="0"/>
      <dgm:spPr/>
    </dgm:pt>
    <dgm:pt modelId="{EE3F7E1B-E02A-44B7-9846-2EA3CBA16456}" type="pres">
      <dgm:prSet presAssocID="{78855595-83D5-473A-9589-0577F0B07380}" presName="composite" presStyleCnt="0"/>
      <dgm:spPr/>
    </dgm:pt>
    <dgm:pt modelId="{4AA577A8-C601-4911-9A72-FA3C63B6C952}" type="pres">
      <dgm:prSet presAssocID="{78855595-83D5-473A-9589-0577F0B07380}" presName="LShape" presStyleLbl="alignNode1" presStyleIdx="8" presStyleCnt="11"/>
      <dgm:spPr/>
    </dgm:pt>
    <dgm:pt modelId="{9E5202F5-CA0E-4C63-A29A-263A675B47A5}" type="pres">
      <dgm:prSet presAssocID="{78855595-83D5-473A-9589-0577F0B07380}" presName="ParentText" presStyleLbl="revTx" presStyleIdx="4" presStyleCnt="6">
        <dgm:presLayoutVars>
          <dgm:chMax val="0"/>
          <dgm:chPref val="0"/>
          <dgm:bulletEnabled val="1"/>
        </dgm:presLayoutVars>
      </dgm:prSet>
      <dgm:spPr/>
    </dgm:pt>
    <dgm:pt modelId="{DADD03B5-883F-48AF-95EE-99B4C2D9632F}" type="pres">
      <dgm:prSet presAssocID="{78855595-83D5-473A-9589-0577F0B07380}" presName="Triangle" presStyleLbl="alignNode1" presStyleIdx="9" presStyleCnt="11"/>
      <dgm:spPr/>
    </dgm:pt>
    <dgm:pt modelId="{2B93950A-C6DE-4462-99F8-CE45D23E26B4}" type="pres">
      <dgm:prSet presAssocID="{8B4E78B1-7B84-4E5E-BB5C-917D026E80EF}" presName="sibTrans" presStyleCnt="0"/>
      <dgm:spPr/>
    </dgm:pt>
    <dgm:pt modelId="{3489B6FD-7309-425E-8CAF-CD9D5D3FCF83}" type="pres">
      <dgm:prSet presAssocID="{8B4E78B1-7B84-4E5E-BB5C-917D026E80EF}" presName="space" presStyleCnt="0"/>
      <dgm:spPr/>
    </dgm:pt>
    <dgm:pt modelId="{A0F70520-F076-4D8A-8E75-5D820B842B0F}" type="pres">
      <dgm:prSet presAssocID="{67562FED-85F9-4AF8-8EE5-5A79E49EFF42}" presName="composite" presStyleCnt="0"/>
      <dgm:spPr/>
    </dgm:pt>
    <dgm:pt modelId="{C6614A53-D523-40B1-A512-0EC269533B57}" type="pres">
      <dgm:prSet presAssocID="{67562FED-85F9-4AF8-8EE5-5A79E49EFF42}" presName="LShape" presStyleLbl="alignNode1" presStyleIdx="10" presStyleCnt="11"/>
      <dgm:spPr/>
    </dgm:pt>
    <dgm:pt modelId="{32B6EA7C-0AFF-4807-9209-225455C8748C}" type="pres">
      <dgm:prSet presAssocID="{67562FED-85F9-4AF8-8EE5-5A79E49EFF42}" presName="ParentText" presStyleLbl="revTx" presStyleIdx="5" presStyleCnt="6">
        <dgm:presLayoutVars>
          <dgm:chMax val="0"/>
          <dgm:chPref val="0"/>
          <dgm:bulletEnabled val="1"/>
        </dgm:presLayoutVars>
      </dgm:prSet>
      <dgm:spPr/>
    </dgm:pt>
  </dgm:ptLst>
  <dgm:cxnLst>
    <dgm:cxn modelId="{D89B3804-5AE4-4074-8777-C92C171432F9}" type="presOf" srcId="{B725B107-2E70-4FF8-9015-13E91758D84E}" destId="{BA7FB3EB-2F68-49BB-A1AB-F760C8E323F0}" srcOrd="0" destOrd="0" presId="urn:microsoft.com/office/officeart/2009/3/layout/StepUpProcess"/>
    <dgm:cxn modelId="{B5685408-AA86-428F-8D29-36503556C109}" type="presOf" srcId="{67562FED-85F9-4AF8-8EE5-5A79E49EFF42}" destId="{32B6EA7C-0AFF-4807-9209-225455C8748C}" srcOrd="0" destOrd="0" presId="urn:microsoft.com/office/officeart/2009/3/layout/StepUpProcess"/>
    <dgm:cxn modelId="{76399E26-07FE-4237-940E-D033A639C3E2}" type="presOf" srcId="{FECEA40C-F470-4A27-8F62-846F6A7A6C8D}" destId="{AE7289C9-30F1-4006-9AC4-D61107C3FA07}" srcOrd="0" destOrd="0" presId="urn:microsoft.com/office/officeart/2009/3/layout/StepUpProcess"/>
    <dgm:cxn modelId="{AD00CD26-443B-4AB1-8A2A-C373B60F8FA6}" type="presOf" srcId="{D8DEE5D1-BD60-403B-A4DB-BB00A52D002E}" destId="{F77FAAEF-BEAD-4783-BE63-A72ED60AB473}" srcOrd="0" destOrd="0" presId="urn:microsoft.com/office/officeart/2009/3/layout/StepUpProcess"/>
    <dgm:cxn modelId="{997CF54D-C938-47CE-A27C-A888658435EC}" type="presOf" srcId="{1703B271-24B1-4791-8E34-11B53627CC67}" destId="{B1A7C63F-4C54-44B3-8005-3C2E89580EF9}" srcOrd="0" destOrd="0" presId="urn:microsoft.com/office/officeart/2009/3/layout/StepUpProcess"/>
    <dgm:cxn modelId="{7D0A784E-588F-45CE-8801-7CDBFE5F8A8F}" type="presOf" srcId="{78855595-83D5-473A-9589-0577F0B07380}" destId="{9E5202F5-CA0E-4C63-A29A-263A675B47A5}" srcOrd="0" destOrd="0" presId="urn:microsoft.com/office/officeart/2009/3/layout/StepUpProcess"/>
    <dgm:cxn modelId="{577B2F57-7969-4C5D-89DC-866657437C2B}" srcId="{FECEA40C-F470-4A27-8F62-846F6A7A6C8D}" destId="{ADED7AC3-05EC-42C4-8CF2-36A7CDFDEC90}" srcOrd="1" destOrd="0" parTransId="{6D3DE926-22CE-4E73-AB52-E533F8212DDE}" sibTransId="{166EE6CB-ADF5-4E46-8CED-D1B55F8145AF}"/>
    <dgm:cxn modelId="{2D51D28B-AC71-4E2E-BEB0-6016C4A453DC}" srcId="{FECEA40C-F470-4A27-8F62-846F6A7A6C8D}" destId="{B725B107-2E70-4FF8-9015-13E91758D84E}" srcOrd="0" destOrd="0" parTransId="{BB4741EC-A051-42AF-B87F-5FFD170C5313}" sibTransId="{95CE911E-E6B4-4306-888C-4658D6484A60}"/>
    <dgm:cxn modelId="{D6152898-B5E4-428C-BC08-C5E979ABCE03}" srcId="{FECEA40C-F470-4A27-8F62-846F6A7A6C8D}" destId="{1703B271-24B1-4791-8E34-11B53627CC67}" srcOrd="2" destOrd="0" parTransId="{C68B774A-21B8-4C28-8023-6176D850270D}" sibTransId="{DC8E8D55-7C01-4B14-B02D-FB2AD8859408}"/>
    <dgm:cxn modelId="{3DFB25A8-14B3-4DB2-9F5C-8D34F0DBCAA9}" type="presOf" srcId="{ADED7AC3-05EC-42C4-8CF2-36A7CDFDEC90}" destId="{6A925CD3-595C-4BF3-9EA3-03A2B22844D5}" srcOrd="0" destOrd="0" presId="urn:microsoft.com/office/officeart/2009/3/layout/StepUpProcess"/>
    <dgm:cxn modelId="{941F3ADE-C87E-4F91-AF94-8B3AFBDCAF3B}" srcId="{FECEA40C-F470-4A27-8F62-846F6A7A6C8D}" destId="{78855595-83D5-473A-9589-0577F0B07380}" srcOrd="4" destOrd="0" parTransId="{91D311A8-8D0A-4BD1-B576-65C9FD0915C6}" sibTransId="{8B4E78B1-7B84-4E5E-BB5C-917D026E80EF}"/>
    <dgm:cxn modelId="{51A980F2-FBDD-467C-A0E1-F9B022BE99D2}" srcId="{FECEA40C-F470-4A27-8F62-846F6A7A6C8D}" destId="{67562FED-85F9-4AF8-8EE5-5A79E49EFF42}" srcOrd="5" destOrd="0" parTransId="{45AE19C9-D48D-49FC-B5A1-56798A753B67}" sibTransId="{8823C811-017E-49A0-9B7F-9DA3FAF9443D}"/>
    <dgm:cxn modelId="{9314CBF7-32BC-4D02-B1EC-5FFBF49C4C51}" srcId="{FECEA40C-F470-4A27-8F62-846F6A7A6C8D}" destId="{D8DEE5D1-BD60-403B-A4DB-BB00A52D002E}" srcOrd="3" destOrd="0" parTransId="{7A0F37FF-7FFD-4B60-B138-ED248B883043}" sibTransId="{7B28B990-5F50-4020-AEA6-15B5C98878BB}"/>
    <dgm:cxn modelId="{895072C4-B5D9-42D1-A5FE-0AA7E0DAB528}" type="presParOf" srcId="{AE7289C9-30F1-4006-9AC4-D61107C3FA07}" destId="{3B81FEC7-F13E-4E6B-8959-7F461DAE3B4F}" srcOrd="0" destOrd="0" presId="urn:microsoft.com/office/officeart/2009/3/layout/StepUpProcess"/>
    <dgm:cxn modelId="{A85E6AC2-46B0-4CD5-81C1-E5239B4F3566}" type="presParOf" srcId="{3B81FEC7-F13E-4E6B-8959-7F461DAE3B4F}" destId="{2A6E2602-89F4-469D-ADC8-2F3EA824817D}" srcOrd="0" destOrd="0" presId="urn:microsoft.com/office/officeart/2009/3/layout/StepUpProcess"/>
    <dgm:cxn modelId="{77DE4518-A37F-47F9-9B30-8AD79D1D6528}" type="presParOf" srcId="{3B81FEC7-F13E-4E6B-8959-7F461DAE3B4F}" destId="{BA7FB3EB-2F68-49BB-A1AB-F760C8E323F0}" srcOrd="1" destOrd="0" presId="urn:microsoft.com/office/officeart/2009/3/layout/StepUpProcess"/>
    <dgm:cxn modelId="{0F744047-4489-490F-909B-74B2F330C8C1}" type="presParOf" srcId="{3B81FEC7-F13E-4E6B-8959-7F461DAE3B4F}" destId="{8BAA7B13-59CA-4708-8F09-F73C053190FE}" srcOrd="2" destOrd="0" presId="urn:microsoft.com/office/officeart/2009/3/layout/StepUpProcess"/>
    <dgm:cxn modelId="{D6515DEA-D5CA-4E5C-A0CD-A22BB5AF9B2F}" type="presParOf" srcId="{AE7289C9-30F1-4006-9AC4-D61107C3FA07}" destId="{643D7053-FB51-4D2C-ACFB-AA3663EEE940}" srcOrd="1" destOrd="0" presId="urn:microsoft.com/office/officeart/2009/3/layout/StepUpProcess"/>
    <dgm:cxn modelId="{857CF137-7231-4E51-AF1A-12D3BAF0D731}" type="presParOf" srcId="{643D7053-FB51-4D2C-ACFB-AA3663EEE940}" destId="{99AA7A7E-B65B-42BB-8C81-6A2FE6095EB6}" srcOrd="0" destOrd="0" presId="urn:microsoft.com/office/officeart/2009/3/layout/StepUpProcess"/>
    <dgm:cxn modelId="{D48A6317-0318-4A33-A065-980F541E403F}" type="presParOf" srcId="{AE7289C9-30F1-4006-9AC4-D61107C3FA07}" destId="{56F01E96-EB5F-411C-A378-8CBBE3C324CD}" srcOrd="2" destOrd="0" presId="urn:microsoft.com/office/officeart/2009/3/layout/StepUpProcess"/>
    <dgm:cxn modelId="{9DB1B5D0-5834-4C3D-BF77-29F542A8D494}" type="presParOf" srcId="{56F01E96-EB5F-411C-A378-8CBBE3C324CD}" destId="{7ADD8CAC-52E4-46CC-B16C-08DF34CA6C0D}" srcOrd="0" destOrd="0" presId="urn:microsoft.com/office/officeart/2009/3/layout/StepUpProcess"/>
    <dgm:cxn modelId="{EBA8667F-A33D-462E-BC1A-2DEE5A1095F7}" type="presParOf" srcId="{56F01E96-EB5F-411C-A378-8CBBE3C324CD}" destId="{6A925CD3-595C-4BF3-9EA3-03A2B22844D5}" srcOrd="1" destOrd="0" presId="urn:microsoft.com/office/officeart/2009/3/layout/StepUpProcess"/>
    <dgm:cxn modelId="{036D0EB5-4756-4517-BD6D-F2C36F8CEE75}" type="presParOf" srcId="{56F01E96-EB5F-411C-A378-8CBBE3C324CD}" destId="{658C14F2-4E63-465A-8FCC-A720BE8F63F9}" srcOrd="2" destOrd="0" presId="urn:microsoft.com/office/officeart/2009/3/layout/StepUpProcess"/>
    <dgm:cxn modelId="{57FE544B-787B-42DF-AECE-D5A6C553C625}" type="presParOf" srcId="{AE7289C9-30F1-4006-9AC4-D61107C3FA07}" destId="{4B79D088-4296-4F5B-A0E1-47D6BCD02940}" srcOrd="3" destOrd="0" presId="urn:microsoft.com/office/officeart/2009/3/layout/StepUpProcess"/>
    <dgm:cxn modelId="{CC2657F1-AC47-4E43-BCA7-A727DA4A4EF8}" type="presParOf" srcId="{4B79D088-4296-4F5B-A0E1-47D6BCD02940}" destId="{1ECF588F-4790-41EE-9758-808E839977FD}" srcOrd="0" destOrd="0" presId="urn:microsoft.com/office/officeart/2009/3/layout/StepUpProcess"/>
    <dgm:cxn modelId="{901BB2D0-4942-43A2-BA7C-23EEC71FF522}" type="presParOf" srcId="{AE7289C9-30F1-4006-9AC4-D61107C3FA07}" destId="{71A5B145-CADE-4182-8C2D-69BEC6304446}" srcOrd="4" destOrd="0" presId="urn:microsoft.com/office/officeart/2009/3/layout/StepUpProcess"/>
    <dgm:cxn modelId="{EE482EA8-60B1-44C5-80C4-9B780BBEAA95}" type="presParOf" srcId="{71A5B145-CADE-4182-8C2D-69BEC6304446}" destId="{0AA4F5B2-5D2F-4024-9A36-4F2B8BC9D51A}" srcOrd="0" destOrd="0" presId="urn:microsoft.com/office/officeart/2009/3/layout/StepUpProcess"/>
    <dgm:cxn modelId="{B070EA05-DB76-4B8F-82A2-4F613C22A909}" type="presParOf" srcId="{71A5B145-CADE-4182-8C2D-69BEC6304446}" destId="{B1A7C63F-4C54-44B3-8005-3C2E89580EF9}" srcOrd="1" destOrd="0" presId="urn:microsoft.com/office/officeart/2009/3/layout/StepUpProcess"/>
    <dgm:cxn modelId="{0E149FBB-BEB6-4755-85E3-6E7271E31DBA}" type="presParOf" srcId="{71A5B145-CADE-4182-8C2D-69BEC6304446}" destId="{7FE4404F-A86B-4F9C-907C-6A05016D9063}" srcOrd="2" destOrd="0" presId="urn:microsoft.com/office/officeart/2009/3/layout/StepUpProcess"/>
    <dgm:cxn modelId="{98C055EC-6FC2-4D7E-B4B3-D60EA782C732}" type="presParOf" srcId="{AE7289C9-30F1-4006-9AC4-D61107C3FA07}" destId="{E21F3A71-4843-4B52-8413-82A7CE0A2718}" srcOrd="5" destOrd="0" presId="urn:microsoft.com/office/officeart/2009/3/layout/StepUpProcess"/>
    <dgm:cxn modelId="{6216E183-A181-47A8-8E74-868622D78058}" type="presParOf" srcId="{E21F3A71-4843-4B52-8413-82A7CE0A2718}" destId="{98D53C87-EB6B-4F6E-B79C-F72F071C919C}" srcOrd="0" destOrd="0" presId="urn:microsoft.com/office/officeart/2009/3/layout/StepUpProcess"/>
    <dgm:cxn modelId="{A089E7D9-13C2-4BC7-89BC-7F89196E0863}" type="presParOf" srcId="{AE7289C9-30F1-4006-9AC4-D61107C3FA07}" destId="{75E7B43B-E71B-45B7-A41D-8C8EC377A7AA}" srcOrd="6" destOrd="0" presId="urn:microsoft.com/office/officeart/2009/3/layout/StepUpProcess"/>
    <dgm:cxn modelId="{5BDCB3DC-FE7C-49E0-B596-8C8B46872BE7}" type="presParOf" srcId="{75E7B43B-E71B-45B7-A41D-8C8EC377A7AA}" destId="{3B0FC4A7-8FEE-407C-B6B6-C19F738B5A1B}" srcOrd="0" destOrd="0" presId="urn:microsoft.com/office/officeart/2009/3/layout/StepUpProcess"/>
    <dgm:cxn modelId="{5E7BECFE-C64C-44BE-B69B-E23B458720DD}" type="presParOf" srcId="{75E7B43B-E71B-45B7-A41D-8C8EC377A7AA}" destId="{F77FAAEF-BEAD-4783-BE63-A72ED60AB473}" srcOrd="1" destOrd="0" presId="urn:microsoft.com/office/officeart/2009/3/layout/StepUpProcess"/>
    <dgm:cxn modelId="{10B35EE3-2ABD-441F-B1BA-D1A21F026844}" type="presParOf" srcId="{75E7B43B-E71B-45B7-A41D-8C8EC377A7AA}" destId="{3C45CE25-79EB-4570-A7F1-995B699AF1EB}" srcOrd="2" destOrd="0" presId="urn:microsoft.com/office/officeart/2009/3/layout/StepUpProcess"/>
    <dgm:cxn modelId="{3441FA94-E32B-4B4C-A7E6-7D79FDC36F25}" type="presParOf" srcId="{AE7289C9-30F1-4006-9AC4-D61107C3FA07}" destId="{D19030E0-51D7-4E71-99E1-EE9F0694C910}" srcOrd="7" destOrd="0" presId="urn:microsoft.com/office/officeart/2009/3/layout/StepUpProcess"/>
    <dgm:cxn modelId="{33FECFC9-E983-4B7F-A7CB-515F70A0C963}" type="presParOf" srcId="{D19030E0-51D7-4E71-99E1-EE9F0694C910}" destId="{DC95F7C7-4B28-44C7-B5D7-6BF04C14E3DD}" srcOrd="0" destOrd="0" presId="urn:microsoft.com/office/officeart/2009/3/layout/StepUpProcess"/>
    <dgm:cxn modelId="{DF97BF22-8431-4AC6-8E0F-A6F33D5004B8}" type="presParOf" srcId="{AE7289C9-30F1-4006-9AC4-D61107C3FA07}" destId="{EE3F7E1B-E02A-44B7-9846-2EA3CBA16456}" srcOrd="8" destOrd="0" presId="urn:microsoft.com/office/officeart/2009/3/layout/StepUpProcess"/>
    <dgm:cxn modelId="{B4E4B9F2-8B3D-4B00-BFC4-B0180B0F2CB9}" type="presParOf" srcId="{EE3F7E1B-E02A-44B7-9846-2EA3CBA16456}" destId="{4AA577A8-C601-4911-9A72-FA3C63B6C952}" srcOrd="0" destOrd="0" presId="urn:microsoft.com/office/officeart/2009/3/layout/StepUpProcess"/>
    <dgm:cxn modelId="{B1AB99FA-6704-4A38-8983-516E5F9373D7}" type="presParOf" srcId="{EE3F7E1B-E02A-44B7-9846-2EA3CBA16456}" destId="{9E5202F5-CA0E-4C63-A29A-263A675B47A5}" srcOrd="1" destOrd="0" presId="urn:microsoft.com/office/officeart/2009/3/layout/StepUpProcess"/>
    <dgm:cxn modelId="{BF31D5D0-78FA-48E6-B0E1-80CE910E1665}" type="presParOf" srcId="{EE3F7E1B-E02A-44B7-9846-2EA3CBA16456}" destId="{DADD03B5-883F-48AF-95EE-99B4C2D9632F}" srcOrd="2" destOrd="0" presId="urn:microsoft.com/office/officeart/2009/3/layout/StepUpProcess"/>
    <dgm:cxn modelId="{2E93244C-0780-4F99-B16F-9A6BD7E970A4}" type="presParOf" srcId="{AE7289C9-30F1-4006-9AC4-D61107C3FA07}" destId="{2B93950A-C6DE-4462-99F8-CE45D23E26B4}" srcOrd="9" destOrd="0" presId="urn:microsoft.com/office/officeart/2009/3/layout/StepUpProcess"/>
    <dgm:cxn modelId="{176197C4-E7BE-424A-9C75-5B947350A737}" type="presParOf" srcId="{2B93950A-C6DE-4462-99F8-CE45D23E26B4}" destId="{3489B6FD-7309-425E-8CAF-CD9D5D3FCF83}" srcOrd="0" destOrd="0" presId="urn:microsoft.com/office/officeart/2009/3/layout/StepUpProcess"/>
    <dgm:cxn modelId="{640720A1-AE7F-46FF-818C-FA341BCA0A87}" type="presParOf" srcId="{AE7289C9-30F1-4006-9AC4-D61107C3FA07}" destId="{A0F70520-F076-4D8A-8E75-5D820B842B0F}" srcOrd="10" destOrd="0" presId="urn:microsoft.com/office/officeart/2009/3/layout/StepUpProcess"/>
    <dgm:cxn modelId="{6B2BF1B5-2DC1-4AC2-9E72-CFC0F2A1669F}" type="presParOf" srcId="{A0F70520-F076-4D8A-8E75-5D820B842B0F}" destId="{C6614A53-D523-40B1-A512-0EC269533B57}" srcOrd="0" destOrd="0" presId="urn:microsoft.com/office/officeart/2009/3/layout/StepUpProcess"/>
    <dgm:cxn modelId="{354E6CF6-9467-4815-A621-6FB3CBC52B5F}" type="presParOf" srcId="{A0F70520-F076-4D8A-8E75-5D820B842B0F}" destId="{32B6EA7C-0AFF-4807-9209-225455C8748C}"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085A299-FCB0-406F-9E12-E4634FDDBBA2}" type="doc">
      <dgm:prSet loTypeId="urn:microsoft.com/office/officeart/2008/layout/PictureLineup" loCatId="picture" qsTypeId="urn:microsoft.com/office/officeart/2005/8/quickstyle/simple1" qsCatId="simple" csTypeId="urn:microsoft.com/office/officeart/2005/8/colors/accent1_2" csCatId="accent1" phldr="1"/>
      <dgm:spPr/>
    </dgm:pt>
    <dgm:pt modelId="{899C6805-2DA1-479F-93E8-1A190EDDE1CF}">
      <dgm:prSet phldrT="[文本]" custT="1"/>
      <dgm:spPr/>
      <dgm:t>
        <a:bodyPr/>
        <a:lstStyle/>
        <a:p>
          <a:r>
            <a:rPr lang="zh-CN" altLang="en-US" sz="2400" b="0" dirty="0">
              <a:latin typeface="华文行楷" panose="02010800040101010101" pitchFamily="2" charset="-122"/>
              <a:ea typeface="华文行楷" panose="02010800040101010101" pitchFamily="2" charset="-122"/>
            </a:rPr>
            <a:t>模型</a:t>
          </a:r>
        </a:p>
      </dgm:t>
    </dgm:pt>
    <dgm:pt modelId="{A8C25B80-05D6-48C8-92B1-71D739B44DCC}" cxnId="{24DE26E2-6103-42DE-878C-9A9D889ACAAC}" type="parTrans">
      <dgm:prSet/>
      <dgm:spPr/>
      <dgm:t>
        <a:bodyPr/>
        <a:lstStyle/>
        <a:p>
          <a:endParaRPr lang="zh-CN" altLang="en-US" sz="2400" b="0">
            <a:latin typeface="华文行楷" panose="02010800040101010101" pitchFamily="2" charset="-122"/>
            <a:ea typeface="华文行楷" panose="02010800040101010101" pitchFamily="2" charset="-122"/>
          </a:endParaRPr>
        </a:p>
      </dgm:t>
    </dgm:pt>
    <dgm:pt modelId="{A1B08E0D-A9D3-448C-903B-8E2F29D98DD0}" cxnId="{24DE26E2-6103-42DE-878C-9A9D889ACAAC}" type="sibTrans">
      <dgm:prSet/>
      <dgm:spPr/>
      <dgm:t>
        <a:bodyPr/>
        <a:lstStyle/>
        <a:p>
          <a:endParaRPr lang="zh-CN" altLang="en-US" sz="2400" b="0">
            <a:latin typeface="华文行楷" panose="02010800040101010101" pitchFamily="2" charset="-122"/>
            <a:ea typeface="华文行楷" panose="02010800040101010101" pitchFamily="2" charset="-122"/>
          </a:endParaRPr>
        </a:p>
      </dgm:t>
    </dgm:pt>
    <dgm:pt modelId="{09C15A12-AE54-4812-BB83-62A4F26D6BA1}">
      <dgm:prSet phldrT="[文本]" custT="1"/>
      <dgm:spPr/>
      <dgm:t>
        <a:bodyPr/>
        <a:lstStyle/>
        <a:p>
          <a:r>
            <a:rPr lang="zh-CN" altLang="en-US" sz="2400" b="0" dirty="0">
              <a:latin typeface="华文行楷" panose="02010800040101010101" pitchFamily="2" charset="-122"/>
              <a:ea typeface="华文行楷" panose="02010800040101010101" pitchFamily="2" charset="-122"/>
            </a:rPr>
            <a:t>图片</a:t>
          </a:r>
        </a:p>
      </dgm:t>
    </dgm:pt>
    <dgm:pt modelId="{95EDBE8F-77BC-465B-825E-2B1882BAB07A}" cxnId="{AED67EDF-E8EC-4806-899E-D7579DCDCB30}" type="parTrans">
      <dgm:prSet/>
      <dgm:spPr/>
      <dgm:t>
        <a:bodyPr/>
        <a:lstStyle/>
        <a:p>
          <a:endParaRPr lang="zh-CN" altLang="en-US" sz="2400" b="0">
            <a:latin typeface="华文行楷" panose="02010800040101010101" pitchFamily="2" charset="-122"/>
            <a:ea typeface="华文行楷" panose="02010800040101010101" pitchFamily="2" charset="-122"/>
          </a:endParaRPr>
        </a:p>
      </dgm:t>
    </dgm:pt>
    <dgm:pt modelId="{E4F98BB4-8463-4FA6-84FD-58CDA8B5408F}" cxnId="{AED67EDF-E8EC-4806-899E-D7579DCDCB30}" type="sibTrans">
      <dgm:prSet/>
      <dgm:spPr/>
      <dgm:t>
        <a:bodyPr/>
        <a:lstStyle/>
        <a:p>
          <a:endParaRPr lang="zh-CN" altLang="en-US" sz="2400" b="0">
            <a:latin typeface="华文行楷" panose="02010800040101010101" pitchFamily="2" charset="-122"/>
            <a:ea typeface="华文行楷" panose="02010800040101010101" pitchFamily="2" charset="-122"/>
          </a:endParaRPr>
        </a:p>
      </dgm:t>
    </dgm:pt>
    <dgm:pt modelId="{82CBED9E-5339-41C7-B7B3-AA5B80020843}">
      <dgm:prSet phldrT="[文本]" custT="1"/>
      <dgm:spPr/>
      <dgm:t>
        <a:bodyPr/>
        <a:lstStyle/>
        <a:p>
          <a:r>
            <a:rPr lang="zh-CN" altLang="en-US" sz="2400" b="0" dirty="0">
              <a:latin typeface="华文行楷" panose="02010800040101010101" pitchFamily="2" charset="-122"/>
              <a:ea typeface="华文行楷" panose="02010800040101010101" pitchFamily="2" charset="-122"/>
            </a:rPr>
            <a:t>文字说明</a:t>
          </a:r>
        </a:p>
      </dgm:t>
    </dgm:pt>
    <dgm:pt modelId="{4FE32290-E85F-4A6E-A690-E3F48D6D3E4F}" cxnId="{B7C252BF-E485-4E97-9936-2D1ED35CA51B}" type="parTrans">
      <dgm:prSet/>
      <dgm:spPr/>
      <dgm:t>
        <a:bodyPr/>
        <a:lstStyle/>
        <a:p>
          <a:endParaRPr lang="zh-CN" altLang="en-US" sz="2400" b="0">
            <a:latin typeface="华文行楷" panose="02010800040101010101" pitchFamily="2" charset="-122"/>
            <a:ea typeface="华文行楷" panose="02010800040101010101" pitchFamily="2" charset="-122"/>
          </a:endParaRPr>
        </a:p>
      </dgm:t>
    </dgm:pt>
    <dgm:pt modelId="{08AD1814-89E0-4AD2-A12D-951657DCBFFB}" cxnId="{B7C252BF-E485-4E97-9936-2D1ED35CA51B}" type="sibTrans">
      <dgm:prSet/>
      <dgm:spPr/>
      <dgm:t>
        <a:bodyPr/>
        <a:lstStyle/>
        <a:p>
          <a:endParaRPr lang="zh-CN" altLang="en-US" sz="2400" b="0">
            <a:latin typeface="华文行楷" panose="02010800040101010101" pitchFamily="2" charset="-122"/>
            <a:ea typeface="华文行楷" panose="02010800040101010101" pitchFamily="2" charset="-122"/>
          </a:endParaRPr>
        </a:p>
      </dgm:t>
    </dgm:pt>
    <dgm:pt modelId="{6DABC2AB-BF9A-4974-8A1E-D3C69C642A5E}" type="pres">
      <dgm:prSet presAssocID="{C085A299-FCB0-406F-9E12-E4634FDDBBA2}" presName="Name0" presStyleCnt="0">
        <dgm:presLayoutVars>
          <dgm:chMax/>
          <dgm:chPref/>
          <dgm:dir/>
          <dgm:animLvl val="lvl"/>
          <dgm:resizeHandles val="exact"/>
        </dgm:presLayoutVars>
      </dgm:prSet>
      <dgm:spPr/>
    </dgm:pt>
    <dgm:pt modelId="{76E06524-A763-4164-A172-BBEA4052DF76}" type="pres">
      <dgm:prSet presAssocID="{899C6805-2DA1-479F-93E8-1A190EDDE1CF}" presName="composite" presStyleCnt="0"/>
      <dgm:spPr/>
    </dgm:pt>
    <dgm:pt modelId="{86674B80-4515-4D97-BE44-23E166B0E7CF}" type="pres">
      <dgm:prSet presAssocID="{899C6805-2DA1-479F-93E8-1A190EDDE1CF}" presName="Image" presStyleLbl="alig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B6CB5171-0928-4B14-B160-EFC89FFEC1C5}" type="pres">
      <dgm:prSet presAssocID="{899C6805-2DA1-479F-93E8-1A190EDDE1CF}" presName="Accent" presStyleLbl="parChTrans1D1" presStyleIdx="0" presStyleCnt="3"/>
      <dgm:spPr/>
    </dgm:pt>
    <dgm:pt modelId="{56F09150-93E3-4BC8-81D2-00A369F8C68E}" type="pres">
      <dgm:prSet presAssocID="{899C6805-2DA1-479F-93E8-1A190EDDE1CF}" presName="Parent" presStyleLbl="revTx" presStyleIdx="0" presStyleCnt="3">
        <dgm:presLayoutVars>
          <dgm:chMax val="0"/>
          <dgm:chPref val="0"/>
          <dgm:bulletEnabled val="1"/>
        </dgm:presLayoutVars>
      </dgm:prSet>
      <dgm:spPr/>
    </dgm:pt>
    <dgm:pt modelId="{1AA30355-032F-42F7-80A6-FD2D41AB6409}" type="pres">
      <dgm:prSet presAssocID="{A1B08E0D-A9D3-448C-903B-8E2F29D98DD0}" presName="sibTrans" presStyleCnt="0"/>
      <dgm:spPr/>
    </dgm:pt>
    <dgm:pt modelId="{8E7BB04A-4F36-475E-9AAB-6080556518FD}" type="pres">
      <dgm:prSet presAssocID="{09C15A12-AE54-4812-BB83-62A4F26D6BA1}" presName="composite" presStyleCnt="0"/>
      <dgm:spPr/>
    </dgm:pt>
    <dgm:pt modelId="{9E782BC3-C6E2-4A6F-80A7-8C4843BFE039}" type="pres">
      <dgm:prSet presAssocID="{09C15A12-AE54-4812-BB83-62A4F26D6BA1}" presName="Image" presStyleLbl="align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pt>
    <dgm:pt modelId="{1CC7723E-6C31-4541-9ED1-0D27B3B71335}" type="pres">
      <dgm:prSet presAssocID="{09C15A12-AE54-4812-BB83-62A4F26D6BA1}" presName="Accent" presStyleLbl="parChTrans1D1" presStyleIdx="1" presStyleCnt="3"/>
      <dgm:spPr/>
    </dgm:pt>
    <dgm:pt modelId="{79B4097E-FECF-43B7-8BA5-97739D3C85BA}" type="pres">
      <dgm:prSet presAssocID="{09C15A12-AE54-4812-BB83-62A4F26D6BA1}" presName="Parent" presStyleLbl="revTx" presStyleIdx="1" presStyleCnt="3">
        <dgm:presLayoutVars>
          <dgm:chMax val="0"/>
          <dgm:chPref val="0"/>
          <dgm:bulletEnabled val="1"/>
        </dgm:presLayoutVars>
      </dgm:prSet>
      <dgm:spPr/>
    </dgm:pt>
    <dgm:pt modelId="{DD50E4D7-D206-45BE-A5E8-EE9FEB8A0D01}" type="pres">
      <dgm:prSet presAssocID="{E4F98BB4-8463-4FA6-84FD-58CDA8B5408F}" presName="sibTrans" presStyleCnt="0"/>
      <dgm:spPr/>
    </dgm:pt>
    <dgm:pt modelId="{51AF231F-9335-4EDA-8A05-3CAE4FE239BC}" type="pres">
      <dgm:prSet presAssocID="{82CBED9E-5339-41C7-B7B3-AA5B80020843}" presName="composite" presStyleCnt="0"/>
      <dgm:spPr/>
    </dgm:pt>
    <dgm:pt modelId="{E4312E13-28DC-4D84-8AF4-6735A6E23868}" type="pres">
      <dgm:prSet presAssocID="{82CBED9E-5339-41C7-B7B3-AA5B80020843}" presName="Image" presStyleLbl="align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pt>
    <dgm:pt modelId="{773945D8-A935-4E60-87CA-AD42C28CCA20}" type="pres">
      <dgm:prSet presAssocID="{82CBED9E-5339-41C7-B7B3-AA5B80020843}" presName="Accent" presStyleLbl="parChTrans1D1" presStyleIdx="2" presStyleCnt="3"/>
      <dgm:spPr/>
    </dgm:pt>
    <dgm:pt modelId="{53C76A8C-C228-43CA-8650-78733B095613}" type="pres">
      <dgm:prSet presAssocID="{82CBED9E-5339-41C7-B7B3-AA5B80020843}" presName="Parent" presStyleLbl="revTx" presStyleIdx="2" presStyleCnt="3">
        <dgm:presLayoutVars>
          <dgm:chMax val="0"/>
          <dgm:chPref val="0"/>
          <dgm:bulletEnabled val="1"/>
        </dgm:presLayoutVars>
      </dgm:prSet>
      <dgm:spPr/>
    </dgm:pt>
  </dgm:ptLst>
  <dgm:cxnLst>
    <dgm:cxn modelId="{F6687960-07F9-4CF4-AA43-1457E5337C2A}" type="presOf" srcId="{C085A299-FCB0-406F-9E12-E4634FDDBBA2}" destId="{6DABC2AB-BF9A-4974-8A1E-D3C69C642A5E}" srcOrd="0" destOrd="0" presId="urn:microsoft.com/office/officeart/2008/layout/PictureLineup"/>
    <dgm:cxn modelId="{068C7C4F-BDBE-400B-8FCC-7C339048829C}" type="presOf" srcId="{82CBED9E-5339-41C7-B7B3-AA5B80020843}" destId="{53C76A8C-C228-43CA-8650-78733B095613}" srcOrd="0" destOrd="0" presId="urn:microsoft.com/office/officeart/2008/layout/PictureLineup"/>
    <dgm:cxn modelId="{B7C252BF-E485-4E97-9936-2D1ED35CA51B}" srcId="{C085A299-FCB0-406F-9E12-E4634FDDBBA2}" destId="{82CBED9E-5339-41C7-B7B3-AA5B80020843}" srcOrd="2" destOrd="0" parTransId="{4FE32290-E85F-4A6E-A690-E3F48D6D3E4F}" sibTransId="{08AD1814-89E0-4AD2-A12D-951657DCBFFB}"/>
    <dgm:cxn modelId="{3D097ECE-7C79-499E-A6F5-ADFF5540C52D}" type="presOf" srcId="{09C15A12-AE54-4812-BB83-62A4F26D6BA1}" destId="{79B4097E-FECF-43B7-8BA5-97739D3C85BA}" srcOrd="0" destOrd="0" presId="urn:microsoft.com/office/officeart/2008/layout/PictureLineup"/>
    <dgm:cxn modelId="{AED67EDF-E8EC-4806-899E-D7579DCDCB30}" srcId="{C085A299-FCB0-406F-9E12-E4634FDDBBA2}" destId="{09C15A12-AE54-4812-BB83-62A4F26D6BA1}" srcOrd="1" destOrd="0" parTransId="{95EDBE8F-77BC-465B-825E-2B1882BAB07A}" sibTransId="{E4F98BB4-8463-4FA6-84FD-58CDA8B5408F}"/>
    <dgm:cxn modelId="{24DE26E2-6103-42DE-878C-9A9D889ACAAC}" srcId="{C085A299-FCB0-406F-9E12-E4634FDDBBA2}" destId="{899C6805-2DA1-479F-93E8-1A190EDDE1CF}" srcOrd="0" destOrd="0" parTransId="{A8C25B80-05D6-48C8-92B1-71D739B44DCC}" sibTransId="{A1B08E0D-A9D3-448C-903B-8E2F29D98DD0}"/>
    <dgm:cxn modelId="{5FBBEAF8-AB5D-46A5-9604-3BCA5D31CF3C}" type="presOf" srcId="{899C6805-2DA1-479F-93E8-1A190EDDE1CF}" destId="{56F09150-93E3-4BC8-81D2-00A369F8C68E}" srcOrd="0" destOrd="0" presId="urn:microsoft.com/office/officeart/2008/layout/PictureLineup"/>
    <dgm:cxn modelId="{D8D50801-43BD-43F5-9961-ED9C27FEE382}" type="presParOf" srcId="{6DABC2AB-BF9A-4974-8A1E-D3C69C642A5E}" destId="{76E06524-A763-4164-A172-BBEA4052DF76}" srcOrd="0" destOrd="0" presId="urn:microsoft.com/office/officeart/2008/layout/PictureLineup"/>
    <dgm:cxn modelId="{D7C5F2C8-8AC8-4944-A9CE-DD4AF007195F}" type="presParOf" srcId="{76E06524-A763-4164-A172-BBEA4052DF76}" destId="{86674B80-4515-4D97-BE44-23E166B0E7CF}" srcOrd="0" destOrd="0" presId="urn:microsoft.com/office/officeart/2008/layout/PictureLineup"/>
    <dgm:cxn modelId="{19592A05-F648-4705-B2DE-565EAB3E601D}" type="presParOf" srcId="{76E06524-A763-4164-A172-BBEA4052DF76}" destId="{B6CB5171-0928-4B14-B160-EFC89FFEC1C5}" srcOrd="1" destOrd="0" presId="urn:microsoft.com/office/officeart/2008/layout/PictureLineup"/>
    <dgm:cxn modelId="{1C948AA9-3839-46F7-B21F-51DB166EBB19}" type="presParOf" srcId="{76E06524-A763-4164-A172-BBEA4052DF76}" destId="{56F09150-93E3-4BC8-81D2-00A369F8C68E}" srcOrd="2" destOrd="0" presId="urn:microsoft.com/office/officeart/2008/layout/PictureLineup"/>
    <dgm:cxn modelId="{CA9899D2-F69E-4369-AAE2-62BBE51BCC07}" type="presParOf" srcId="{6DABC2AB-BF9A-4974-8A1E-D3C69C642A5E}" destId="{1AA30355-032F-42F7-80A6-FD2D41AB6409}" srcOrd="1" destOrd="0" presId="urn:microsoft.com/office/officeart/2008/layout/PictureLineup"/>
    <dgm:cxn modelId="{7DB199C1-0E3B-4565-BB34-77CD52D68CCC}" type="presParOf" srcId="{6DABC2AB-BF9A-4974-8A1E-D3C69C642A5E}" destId="{8E7BB04A-4F36-475E-9AAB-6080556518FD}" srcOrd="2" destOrd="0" presId="urn:microsoft.com/office/officeart/2008/layout/PictureLineup"/>
    <dgm:cxn modelId="{2744C69E-0A60-4A90-94A1-57D4579EF908}" type="presParOf" srcId="{8E7BB04A-4F36-475E-9AAB-6080556518FD}" destId="{9E782BC3-C6E2-4A6F-80A7-8C4843BFE039}" srcOrd="0" destOrd="0" presId="urn:microsoft.com/office/officeart/2008/layout/PictureLineup"/>
    <dgm:cxn modelId="{C43635DC-D68C-417A-9463-2273FF8FDE98}" type="presParOf" srcId="{8E7BB04A-4F36-475E-9AAB-6080556518FD}" destId="{1CC7723E-6C31-4541-9ED1-0D27B3B71335}" srcOrd="1" destOrd="0" presId="urn:microsoft.com/office/officeart/2008/layout/PictureLineup"/>
    <dgm:cxn modelId="{6C108527-05B9-4948-B8C1-9CC297D73559}" type="presParOf" srcId="{8E7BB04A-4F36-475E-9AAB-6080556518FD}" destId="{79B4097E-FECF-43B7-8BA5-97739D3C85BA}" srcOrd="2" destOrd="0" presId="urn:microsoft.com/office/officeart/2008/layout/PictureLineup"/>
    <dgm:cxn modelId="{A90A11ED-8705-49E2-9AF6-C567F65F01EE}" type="presParOf" srcId="{6DABC2AB-BF9A-4974-8A1E-D3C69C642A5E}" destId="{DD50E4D7-D206-45BE-A5E8-EE9FEB8A0D01}" srcOrd="3" destOrd="0" presId="urn:microsoft.com/office/officeart/2008/layout/PictureLineup"/>
    <dgm:cxn modelId="{669341F0-EEC4-46C7-A4A5-EEE7E5D3EE43}" type="presParOf" srcId="{6DABC2AB-BF9A-4974-8A1E-D3C69C642A5E}" destId="{51AF231F-9335-4EDA-8A05-3CAE4FE239BC}" srcOrd="4" destOrd="0" presId="urn:microsoft.com/office/officeart/2008/layout/PictureLineup"/>
    <dgm:cxn modelId="{682C30CD-1EAE-4D04-A5DF-56CF0DB6D4E4}" type="presParOf" srcId="{51AF231F-9335-4EDA-8A05-3CAE4FE239BC}" destId="{E4312E13-28DC-4D84-8AF4-6735A6E23868}" srcOrd="0" destOrd="0" presId="urn:microsoft.com/office/officeart/2008/layout/PictureLineup"/>
    <dgm:cxn modelId="{892D7295-EBDA-4550-B2F6-4D2630A77B33}" type="presParOf" srcId="{51AF231F-9335-4EDA-8A05-3CAE4FE239BC}" destId="{773945D8-A935-4E60-87CA-AD42C28CCA20}" srcOrd="1" destOrd="0" presId="urn:microsoft.com/office/officeart/2008/layout/PictureLineup"/>
    <dgm:cxn modelId="{517A967A-987F-4D32-BFF4-B9EC21C04C19}" type="presParOf" srcId="{51AF231F-9335-4EDA-8A05-3CAE4FE239BC}" destId="{53C76A8C-C228-43CA-8650-78733B095613}" srcOrd="2" destOrd="0" presId="urn:microsoft.com/office/officeart/2008/layout/PictureLineup"/>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DEAB8FD-38F4-40D8-97F6-AD96FAB1BBAA}" type="doc">
      <dgm:prSet loTypeId="urn:microsoft.com/office/officeart/2005/8/layout/hProcess4" loCatId="process" qsTypeId="urn:microsoft.com/office/officeart/2005/8/quickstyle/3d1" qsCatId="3D" csTypeId="urn:microsoft.com/office/officeart/2005/8/colors/colorful4" csCatId="colorful" phldr="1"/>
      <dgm:spPr/>
      <dgm:t>
        <a:bodyPr/>
        <a:lstStyle/>
        <a:p>
          <a:endParaRPr lang="zh-CN" altLang="en-US"/>
        </a:p>
      </dgm:t>
    </dgm:pt>
    <dgm:pt modelId="{0F608D54-C7F0-4A22-A5B7-44A1AD1609D9}">
      <dgm:prSet phldrT="[文本]" custT="1"/>
      <dgm:spPr/>
      <dgm:t>
        <a:bodyPr/>
        <a:lstStyle/>
        <a:p>
          <a:r>
            <a:rPr lang="zh-CN" altLang="en-US" sz="2800" dirty="0">
              <a:latin typeface="楷体" panose="02010609060101010101" pitchFamily="49" charset="-122"/>
              <a:ea typeface="楷体" panose="02010609060101010101" pitchFamily="49" charset="-122"/>
            </a:rPr>
            <a:t>事前预控</a:t>
          </a:r>
        </a:p>
      </dgm:t>
    </dgm:pt>
    <dgm:pt modelId="{4682D371-7518-46C6-86FF-A34EB7CC4911}" cxnId="{E3827600-3EA1-4708-B9FF-0871D8048868}" type="parTrans">
      <dgm:prSet/>
      <dgm:spPr/>
      <dgm:t>
        <a:bodyPr/>
        <a:lstStyle/>
        <a:p>
          <a:endParaRPr lang="zh-CN" altLang="en-US" sz="2000">
            <a:latin typeface="楷体" panose="02010609060101010101" pitchFamily="49" charset="-122"/>
            <a:ea typeface="楷体" panose="02010609060101010101" pitchFamily="49" charset="-122"/>
          </a:endParaRPr>
        </a:p>
      </dgm:t>
    </dgm:pt>
    <dgm:pt modelId="{64CC0087-5940-41A4-9EE8-937AA86E54D4}" cxnId="{E3827600-3EA1-4708-B9FF-0871D8048868}" type="sibTrans">
      <dgm:prSet/>
      <dgm:spPr/>
      <dgm:t>
        <a:bodyPr/>
        <a:lstStyle/>
        <a:p>
          <a:endParaRPr lang="zh-CN" altLang="en-US" sz="2000">
            <a:latin typeface="楷体" panose="02010609060101010101" pitchFamily="49" charset="-122"/>
            <a:ea typeface="楷体" panose="02010609060101010101" pitchFamily="49" charset="-122"/>
          </a:endParaRPr>
        </a:p>
      </dgm:t>
    </dgm:pt>
    <dgm:pt modelId="{703109A8-973E-4419-8584-30889C9A1D16}">
      <dgm:prSet phldrT="[文本]" custT="1"/>
      <dgm:spPr/>
      <dgm:t>
        <a:bodyPr/>
        <a:lstStyle/>
        <a:p>
          <a:r>
            <a:rPr lang="zh-CN" altLang="en-US" sz="1800">
              <a:effectLst/>
              <a:latin typeface="楷体" panose="02010609060101010101" pitchFamily="49" charset="-122"/>
              <a:ea typeface="楷体" panose="02010609060101010101" pitchFamily="49" charset="-122"/>
            </a:rPr>
            <a:t>收集信息</a:t>
          </a:r>
          <a:endParaRPr lang="zh-CN" altLang="en-US" sz="1400" dirty="0">
            <a:latin typeface="楷体" panose="02010609060101010101" pitchFamily="49" charset="-122"/>
            <a:ea typeface="楷体" panose="02010609060101010101" pitchFamily="49" charset="-122"/>
          </a:endParaRPr>
        </a:p>
      </dgm:t>
    </dgm:pt>
    <dgm:pt modelId="{4702E949-9F34-42C3-B12A-E9CD3C426058}" cxnId="{217C6ADA-7484-4183-AC48-8D856B75A1EB}" type="parTrans">
      <dgm:prSet/>
      <dgm:spPr/>
      <dgm:t>
        <a:bodyPr/>
        <a:lstStyle/>
        <a:p>
          <a:endParaRPr lang="zh-CN" altLang="en-US" sz="2000">
            <a:latin typeface="楷体" panose="02010609060101010101" pitchFamily="49" charset="-122"/>
            <a:ea typeface="楷体" panose="02010609060101010101" pitchFamily="49" charset="-122"/>
          </a:endParaRPr>
        </a:p>
      </dgm:t>
    </dgm:pt>
    <dgm:pt modelId="{41A7E826-59A9-4DC1-9ED0-927BA9EEE77D}" cxnId="{217C6ADA-7484-4183-AC48-8D856B75A1EB}" type="sibTrans">
      <dgm:prSet/>
      <dgm:spPr/>
      <dgm:t>
        <a:bodyPr/>
        <a:lstStyle/>
        <a:p>
          <a:endParaRPr lang="zh-CN" altLang="en-US" sz="2000">
            <a:latin typeface="楷体" panose="02010609060101010101" pitchFamily="49" charset="-122"/>
            <a:ea typeface="楷体" panose="02010609060101010101" pitchFamily="49" charset="-122"/>
          </a:endParaRPr>
        </a:p>
      </dgm:t>
    </dgm:pt>
    <dgm:pt modelId="{E1B9E399-30DC-4CC7-A5E8-8082B49CF0C2}">
      <dgm:prSet phldrT="[文本]" custT="1"/>
      <dgm:spPr/>
      <dgm:t>
        <a:bodyPr/>
        <a:lstStyle/>
        <a:p>
          <a:r>
            <a:rPr lang="zh-CN" altLang="en-US" sz="2800" dirty="0">
              <a:latin typeface="楷体" panose="02010609060101010101" pitchFamily="49" charset="-122"/>
              <a:ea typeface="楷体" panose="02010609060101010101" pitchFamily="49" charset="-122"/>
            </a:rPr>
            <a:t>应对</a:t>
          </a:r>
        </a:p>
      </dgm:t>
    </dgm:pt>
    <dgm:pt modelId="{B875806B-34A2-4997-84D1-BB939D5BF1E6}" cxnId="{63263DBA-C84F-4F69-9231-9DC45E5C8115}" type="parTrans">
      <dgm:prSet/>
      <dgm:spPr/>
      <dgm:t>
        <a:bodyPr/>
        <a:lstStyle/>
        <a:p>
          <a:endParaRPr lang="zh-CN" altLang="en-US" sz="2000">
            <a:latin typeface="楷体" panose="02010609060101010101" pitchFamily="49" charset="-122"/>
            <a:ea typeface="楷体" panose="02010609060101010101" pitchFamily="49" charset="-122"/>
          </a:endParaRPr>
        </a:p>
      </dgm:t>
    </dgm:pt>
    <dgm:pt modelId="{E16E3270-80EB-4CD2-960D-375401729659}" cxnId="{63263DBA-C84F-4F69-9231-9DC45E5C8115}" type="sibTrans">
      <dgm:prSet/>
      <dgm:spPr/>
      <dgm:t>
        <a:bodyPr/>
        <a:lstStyle/>
        <a:p>
          <a:endParaRPr lang="zh-CN" altLang="en-US" sz="2000">
            <a:latin typeface="楷体" panose="02010609060101010101" pitchFamily="49" charset="-122"/>
            <a:ea typeface="楷体" panose="02010609060101010101" pitchFamily="49" charset="-122"/>
          </a:endParaRPr>
        </a:p>
      </dgm:t>
    </dgm:pt>
    <dgm:pt modelId="{D48B3784-E1A5-4DF2-9150-5EE1EA9DCE9A}">
      <dgm:prSet phldrT="[文本]" custT="1"/>
      <dgm:spPr/>
      <dgm:t>
        <a:bodyPr/>
        <a:lstStyle/>
        <a:p>
          <a:r>
            <a:rPr lang="zh-CN" altLang="en-US" sz="1800">
              <a:effectLst/>
              <a:latin typeface="楷体" panose="02010609060101010101" pitchFamily="49" charset="-122"/>
              <a:ea typeface="楷体" panose="02010609060101010101" pitchFamily="49" charset="-122"/>
            </a:rPr>
            <a:t>调查分析</a:t>
          </a:r>
          <a:endParaRPr lang="zh-CN" altLang="en-US" sz="1800" dirty="0">
            <a:latin typeface="楷体" panose="02010609060101010101" pitchFamily="49" charset="-122"/>
            <a:ea typeface="楷体" panose="02010609060101010101" pitchFamily="49" charset="-122"/>
          </a:endParaRPr>
        </a:p>
      </dgm:t>
    </dgm:pt>
    <dgm:pt modelId="{AC0929CD-3784-40C7-A965-E6CFFB7E8F1C}" cxnId="{F69BB904-D13C-4B5E-985B-1FB4EF21723D}" type="parTrans">
      <dgm:prSet/>
      <dgm:spPr/>
      <dgm:t>
        <a:bodyPr/>
        <a:lstStyle/>
        <a:p>
          <a:endParaRPr lang="zh-CN" altLang="en-US" sz="2000">
            <a:latin typeface="楷体" panose="02010609060101010101" pitchFamily="49" charset="-122"/>
            <a:ea typeface="楷体" panose="02010609060101010101" pitchFamily="49" charset="-122"/>
          </a:endParaRPr>
        </a:p>
      </dgm:t>
    </dgm:pt>
    <dgm:pt modelId="{796DE14E-E2AE-4478-B7A8-A91380F6EB46}" cxnId="{F69BB904-D13C-4B5E-985B-1FB4EF21723D}" type="sibTrans">
      <dgm:prSet/>
      <dgm:spPr/>
      <dgm:t>
        <a:bodyPr/>
        <a:lstStyle/>
        <a:p>
          <a:endParaRPr lang="zh-CN" altLang="en-US" sz="2000">
            <a:latin typeface="楷体" panose="02010609060101010101" pitchFamily="49" charset="-122"/>
            <a:ea typeface="楷体" panose="02010609060101010101" pitchFamily="49" charset="-122"/>
          </a:endParaRPr>
        </a:p>
      </dgm:t>
    </dgm:pt>
    <dgm:pt modelId="{ED8B0A8A-8822-44B2-8D79-9712AD7EDADE}">
      <dgm:prSet phldrT="[文本]" custT="1"/>
      <dgm:spPr/>
      <dgm:t>
        <a:bodyPr/>
        <a:lstStyle/>
        <a:p>
          <a:r>
            <a:rPr lang="zh-CN" altLang="en-US" sz="2800" dirty="0">
              <a:latin typeface="楷体" panose="02010609060101010101" pitchFamily="49" charset="-122"/>
              <a:ea typeface="楷体" panose="02010609060101010101" pitchFamily="49" charset="-122"/>
            </a:rPr>
            <a:t>恢复</a:t>
          </a:r>
        </a:p>
      </dgm:t>
    </dgm:pt>
    <dgm:pt modelId="{1EA9653D-0EA1-40FD-A6D7-2DF8383A36BE}" cxnId="{D962531E-285E-4EB5-9D77-1275C4C18BA8}" type="parTrans">
      <dgm:prSet/>
      <dgm:spPr/>
      <dgm:t>
        <a:bodyPr/>
        <a:lstStyle/>
        <a:p>
          <a:endParaRPr lang="zh-CN" altLang="en-US" sz="2000">
            <a:latin typeface="楷体" panose="02010609060101010101" pitchFamily="49" charset="-122"/>
            <a:ea typeface="楷体" panose="02010609060101010101" pitchFamily="49" charset="-122"/>
          </a:endParaRPr>
        </a:p>
      </dgm:t>
    </dgm:pt>
    <dgm:pt modelId="{367F68B3-1D7C-4619-92D0-6A85A14067F1}" cxnId="{D962531E-285E-4EB5-9D77-1275C4C18BA8}" type="sibTrans">
      <dgm:prSet/>
      <dgm:spPr/>
      <dgm:t>
        <a:bodyPr/>
        <a:lstStyle/>
        <a:p>
          <a:endParaRPr lang="zh-CN" altLang="en-US" sz="2000">
            <a:latin typeface="楷体" panose="02010609060101010101" pitchFamily="49" charset="-122"/>
            <a:ea typeface="楷体" panose="02010609060101010101" pitchFamily="49" charset="-122"/>
          </a:endParaRPr>
        </a:p>
      </dgm:t>
    </dgm:pt>
    <dgm:pt modelId="{FD7EECF8-714A-4903-8B4F-F4B2058310C6}">
      <dgm:prSet phldrT="[文本]" custT="1"/>
      <dgm:spPr/>
      <dgm:t>
        <a:bodyPr/>
        <a:lstStyle/>
        <a:p>
          <a:r>
            <a:rPr lang="zh-CN" altLang="en-US" sz="1800">
              <a:effectLst/>
              <a:latin typeface="楷体" panose="02010609060101010101" pitchFamily="49" charset="-122"/>
              <a:ea typeface="楷体" panose="02010609060101010101" pitchFamily="49" charset="-122"/>
            </a:rPr>
            <a:t>落实整改</a:t>
          </a:r>
          <a:endParaRPr lang="zh-CN" altLang="en-US" sz="1800" dirty="0">
            <a:latin typeface="楷体" panose="02010609060101010101" pitchFamily="49" charset="-122"/>
            <a:ea typeface="楷体" panose="02010609060101010101" pitchFamily="49" charset="-122"/>
          </a:endParaRPr>
        </a:p>
      </dgm:t>
    </dgm:pt>
    <dgm:pt modelId="{87401C94-3F54-4172-9311-716BE3004319}" cxnId="{34017BCC-7656-4249-B2B9-8539A7CCD959}" type="parTrans">
      <dgm:prSet/>
      <dgm:spPr/>
      <dgm:t>
        <a:bodyPr/>
        <a:lstStyle/>
        <a:p>
          <a:endParaRPr lang="zh-CN" altLang="en-US" sz="2000">
            <a:latin typeface="楷体" panose="02010609060101010101" pitchFamily="49" charset="-122"/>
            <a:ea typeface="楷体" panose="02010609060101010101" pitchFamily="49" charset="-122"/>
          </a:endParaRPr>
        </a:p>
      </dgm:t>
    </dgm:pt>
    <dgm:pt modelId="{D596603A-1E0C-4250-B803-85A6A75BC812}" cxnId="{34017BCC-7656-4249-B2B9-8539A7CCD959}" type="sibTrans">
      <dgm:prSet/>
      <dgm:spPr/>
      <dgm:t>
        <a:bodyPr/>
        <a:lstStyle/>
        <a:p>
          <a:endParaRPr lang="zh-CN" altLang="en-US" sz="2000">
            <a:latin typeface="楷体" panose="02010609060101010101" pitchFamily="49" charset="-122"/>
            <a:ea typeface="楷体" panose="02010609060101010101" pitchFamily="49" charset="-122"/>
          </a:endParaRPr>
        </a:p>
      </dgm:t>
    </dgm:pt>
    <dgm:pt modelId="{467ADB29-675B-4DD7-B042-3EF48BC04E17}">
      <dgm:prSet phldrT="[文本]" custT="1"/>
      <dgm:spPr/>
      <dgm:t>
        <a:bodyPr/>
        <a:lstStyle/>
        <a:p>
          <a:r>
            <a:rPr lang="zh-CN" altLang="en-US" sz="1800">
              <a:effectLst/>
              <a:latin typeface="楷体" panose="02010609060101010101" pitchFamily="49" charset="-122"/>
              <a:ea typeface="楷体" panose="02010609060101010101" pitchFamily="49" charset="-122"/>
            </a:rPr>
            <a:t>识别危机</a:t>
          </a:r>
          <a:endParaRPr lang="zh-CN" altLang="en-US" sz="1800" dirty="0">
            <a:latin typeface="楷体" panose="02010609060101010101" pitchFamily="49" charset="-122"/>
            <a:ea typeface="楷体" panose="02010609060101010101" pitchFamily="49" charset="-122"/>
          </a:endParaRPr>
        </a:p>
      </dgm:t>
    </dgm:pt>
    <dgm:pt modelId="{AE2626C6-D9D6-4C8A-A38A-BDC05DAAF6F7}" cxnId="{4D0F7A20-0EFA-4273-87CA-0C21A1F0A2B5}" type="parTrans">
      <dgm:prSet/>
      <dgm:spPr/>
      <dgm:t>
        <a:bodyPr/>
        <a:lstStyle/>
        <a:p>
          <a:endParaRPr lang="zh-CN" altLang="en-US" sz="2000">
            <a:latin typeface="楷体" panose="02010609060101010101" pitchFamily="49" charset="-122"/>
            <a:ea typeface="楷体" panose="02010609060101010101" pitchFamily="49" charset="-122"/>
          </a:endParaRPr>
        </a:p>
      </dgm:t>
    </dgm:pt>
    <dgm:pt modelId="{FDBF45BE-8E00-4466-8B13-70EE7486487E}" cxnId="{4D0F7A20-0EFA-4273-87CA-0C21A1F0A2B5}" type="sibTrans">
      <dgm:prSet/>
      <dgm:spPr/>
      <dgm:t>
        <a:bodyPr/>
        <a:lstStyle/>
        <a:p>
          <a:endParaRPr lang="zh-CN" altLang="en-US" sz="2000">
            <a:latin typeface="楷体" panose="02010609060101010101" pitchFamily="49" charset="-122"/>
            <a:ea typeface="楷体" panose="02010609060101010101" pitchFamily="49" charset="-122"/>
          </a:endParaRPr>
        </a:p>
      </dgm:t>
    </dgm:pt>
    <dgm:pt modelId="{6FE593F8-31C6-49C5-B9A9-AD8F848CDD50}">
      <dgm:prSet phldrT="[文本]" custT="1"/>
      <dgm:spPr/>
      <dgm:t>
        <a:bodyPr/>
        <a:lstStyle/>
        <a:p>
          <a:r>
            <a:rPr lang="zh-CN" altLang="en-US" sz="1800">
              <a:effectLst/>
              <a:latin typeface="楷体" panose="02010609060101010101" pitchFamily="49" charset="-122"/>
              <a:ea typeface="楷体" panose="02010609060101010101" pitchFamily="49" charset="-122"/>
            </a:rPr>
            <a:t>发出警示</a:t>
          </a:r>
          <a:endParaRPr lang="zh-CN" altLang="en-US" sz="1800" dirty="0">
            <a:latin typeface="楷体" panose="02010609060101010101" pitchFamily="49" charset="-122"/>
            <a:ea typeface="楷体" panose="02010609060101010101" pitchFamily="49" charset="-122"/>
          </a:endParaRPr>
        </a:p>
      </dgm:t>
    </dgm:pt>
    <dgm:pt modelId="{AEF854ED-1B74-44F5-AAD1-F2D68890AC02}" cxnId="{22D7ACF7-938F-48D3-A71F-58596E478A73}" type="parTrans">
      <dgm:prSet/>
      <dgm:spPr/>
      <dgm:t>
        <a:bodyPr/>
        <a:lstStyle/>
        <a:p>
          <a:endParaRPr lang="zh-CN" altLang="en-US" sz="2000">
            <a:latin typeface="楷体" panose="02010609060101010101" pitchFamily="49" charset="-122"/>
            <a:ea typeface="楷体" panose="02010609060101010101" pitchFamily="49" charset="-122"/>
          </a:endParaRPr>
        </a:p>
      </dgm:t>
    </dgm:pt>
    <dgm:pt modelId="{2F2C3490-E12E-4A79-9A3E-F1379D01BB9E}" cxnId="{22D7ACF7-938F-48D3-A71F-58596E478A73}" type="sibTrans">
      <dgm:prSet/>
      <dgm:spPr/>
      <dgm:t>
        <a:bodyPr/>
        <a:lstStyle/>
        <a:p>
          <a:endParaRPr lang="zh-CN" altLang="en-US" sz="2000">
            <a:latin typeface="楷体" panose="02010609060101010101" pitchFamily="49" charset="-122"/>
            <a:ea typeface="楷体" panose="02010609060101010101" pitchFamily="49" charset="-122"/>
          </a:endParaRPr>
        </a:p>
      </dgm:t>
    </dgm:pt>
    <dgm:pt modelId="{5A2227D7-35DF-4DB9-BDE0-CD22D88D087A}">
      <dgm:prSet phldrT="[文本]" custT="1"/>
      <dgm:spPr/>
      <dgm:t>
        <a:bodyPr/>
        <a:lstStyle/>
        <a:p>
          <a:r>
            <a:rPr lang="zh-CN" altLang="en-US" sz="1800">
              <a:effectLst/>
              <a:latin typeface="楷体" panose="02010609060101010101" pitchFamily="49" charset="-122"/>
              <a:ea typeface="楷体" panose="02010609060101010101" pitchFamily="49" charset="-122"/>
            </a:rPr>
            <a:t>建立预案</a:t>
          </a:r>
          <a:r>
            <a:rPr lang="zh-CN" altLang="en-US" sz="1800" b="1">
              <a:effectLst/>
              <a:latin typeface="楷体" panose="02010609060101010101" pitchFamily="49" charset="-122"/>
              <a:ea typeface="楷体" panose="02010609060101010101" pitchFamily="49" charset="-122"/>
            </a:rPr>
            <a:t> </a:t>
          </a:r>
          <a:endParaRPr lang="zh-CN" altLang="en-US" sz="1800" dirty="0">
            <a:latin typeface="楷体" panose="02010609060101010101" pitchFamily="49" charset="-122"/>
            <a:ea typeface="楷体" panose="02010609060101010101" pitchFamily="49" charset="-122"/>
          </a:endParaRPr>
        </a:p>
      </dgm:t>
    </dgm:pt>
    <dgm:pt modelId="{538B6B2D-5671-4C04-A663-674C4A485DAC}" cxnId="{F2512560-2430-442A-97CF-E6B1967B037C}" type="parTrans">
      <dgm:prSet/>
      <dgm:spPr/>
      <dgm:t>
        <a:bodyPr/>
        <a:lstStyle/>
        <a:p>
          <a:endParaRPr lang="zh-CN" altLang="en-US" sz="2000">
            <a:latin typeface="楷体" panose="02010609060101010101" pitchFamily="49" charset="-122"/>
            <a:ea typeface="楷体" panose="02010609060101010101" pitchFamily="49" charset="-122"/>
          </a:endParaRPr>
        </a:p>
      </dgm:t>
    </dgm:pt>
    <dgm:pt modelId="{DC30282E-90F5-4AAF-96C9-B317AD69DE7E}" cxnId="{F2512560-2430-442A-97CF-E6B1967B037C}" type="sibTrans">
      <dgm:prSet/>
      <dgm:spPr/>
      <dgm:t>
        <a:bodyPr/>
        <a:lstStyle/>
        <a:p>
          <a:endParaRPr lang="zh-CN" altLang="en-US" sz="2000">
            <a:latin typeface="楷体" panose="02010609060101010101" pitchFamily="49" charset="-122"/>
            <a:ea typeface="楷体" panose="02010609060101010101" pitchFamily="49" charset="-122"/>
          </a:endParaRPr>
        </a:p>
      </dgm:t>
    </dgm:pt>
    <dgm:pt modelId="{62066E89-EAAC-4589-A90E-E08A9A0E65E9}">
      <dgm:prSet phldrT="[文本]" custT="1"/>
      <dgm:spPr/>
      <dgm:t>
        <a:bodyPr/>
        <a:lstStyle/>
        <a:p>
          <a:r>
            <a:rPr lang="zh-CN" altLang="en-US" sz="1800">
              <a:effectLst/>
              <a:latin typeface="楷体" panose="02010609060101010101" pitchFamily="49" charset="-122"/>
              <a:ea typeface="楷体" panose="02010609060101010101" pitchFamily="49" charset="-122"/>
            </a:rPr>
            <a:t>安抚公众</a:t>
          </a:r>
          <a:endParaRPr lang="zh-CN" altLang="en-US" sz="1800" dirty="0">
            <a:latin typeface="楷体" panose="02010609060101010101" pitchFamily="49" charset="-122"/>
            <a:ea typeface="楷体" panose="02010609060101010101" pitchFamily="49" charset="-122"/>
          </a:endParaRPr>
        </a:p>
      </dgm:t>
    </dgm:pt>
    <dgm:pt modelId="{14E09B74-5224-40D5-8438-53A7D529EF8E}" cxnId="{61AFD966-22EE-49F3-B95B-767B5E3347AD}" type="parTrans">
      <dgm:prSet/>
      <dgm:spPr/>
      <dgm:t>
        <a:bodyPr/>
        <a:lstStyle/>
        <a:p>
          <a:endParaRPr lang="zh-CN" altLang="en-US" sz="2000">
            <a:latin typeface="楷体" panose="02010609060101010101" pitchFamily="49" charset="-122"/>
            <a:ea typeface="楷体" panose="02010609060101010101" pitchFamily="49" charset="-122"/>
          </a:endParaRPr>
        </a:p>
      </dgm:t>
    </dgm:pt>
    <dgm:pt modelId="{7403BFF3-87A6-456A-8F83-3882DFE82488}" cxnId="{61AFD966-22EE-49F3-B95B-767B5E3347AD}" type="sibTrans">
      <dgm:prSet/>
      <dgm:spPr/>
      <dgm:t>
        <a:bodyPr/>
        <a:lstStyle/>
        <a:p>
          <a:endParaRPr lang="zh-CN" altLang="en-US" sz="2000">
            <a:latin typeface="楷体" panose="02010609060101010101" pitchFamily="49" charset="-122"/>
            <a:ea typeface="楷体" panose="02010609060101010101" pitchFamily="49" charset="-122"/>
          </a:endParaRPr>
        </a:p>
      </dgm:t>
    </dgm:pt>
    <dgm:pt modelId="{2DF5BFAA-74E5-420A-A7F2-FC2F674768DE}">
      <dgm:prSet phldrT="[文本]" custT="1"/>
      <dgm:spPr/>
      <dgm:t>
        <a:bodyPr/>
        <a:lstStyle/>
        <a:p>
          <a:r>
            <a:rPr lang="zh-CN" altLang="en-US" sz="1800">
              <a:effectLst/>
              <a:latin typeface="楷体" panose="02010609060101010101" pitchFamily="49" charset="-122"/>
              <a:ea typeface="楷体" panose="02010609060101010101" pitchFamily="49" charset="-122"/>
            </a:rPr>
            <a:t>联络媒介</a:t>
          </a:r>
          <a:endParaRPr lang="zh-CN" altLang="en-US" sz="1800" dirty="0">
            <a:latin typeface="楷体" panose="02010609060101010101" pitchFamily="49" charset="-122"/>
            <a:ea typeface="楷体" panose="02010609060101010101" pitchFamily="49" charset="-122"/>
          </a:endParaRPr>
        </a:p>
      </dgm:t>
    </dgm:pt>
    <dgm:pt modelId="{F568E081-9896-4972-9CC6-9E404BCB8AC0}" cxnId="{CF162672-FA95-41A1-A670-B7003D313E1A}" type="parTrans">
      <dgm:prSet/>
      <dgm:spPr/>
      <dgm:t>
        <a:bodyPr/>
        <a:lstStyle/>
        <a:p>
          <a:endParaRPr lang="zh-CN" altLang="en-US" sz="2000">
            <a:latin typeface="楷体" panose="02010609060101010101" pitchFamily="49" charset="-122"/>
            <a:ea typeface="楷体" panose="02010609060101010101" pitchFamily="49" charset="-122"/>
          </a:endParaRPr>
        </a:p>
      </dgm:t>
    </dgm:pt>
    <dgm:pt modelId="{1DB5FC1F-A1D6-403F-B88E-090328595859}" cxnId="{CF162672-FA95-41A1-A670-B7003D313E1A}" type="sibTrans">
      <dgm:prSet/>
      <dgm:spPr/>
      <dgm:t>
        <a:bodyPr/>
        <a:lstStyle/>
        <a:p>
          <a:endParaRPr lang="zh-CN" altLang="en-US" sz="2000">
            <a:latin typeface="楷体" panose="02010609060101010101" pitchFamily="49" charset="-122"/>
            <a:ea typeface="楷体" panose="02010609060101010101" pitchFamily="49" charset="-122"/>
          </a:endParaRPr>
        </a:p>
      </dgm:t>
    </dgm:pt>
    <dgm:pt modelId="{794D4766-1F09-4CBC-B2B2-DAFAD1F45F8E}">
      <dgm:prSet phldrT="[文本]" custT="1"/>
      <dgm:spPr/>
      <dgm:t>
        <a:bodyPr/>
        <a:lstStyle/>
        <a:p>
          <a:r>
            <a:rPr lang="zh-CN" altLang="en-US" sz="1800">
              <a:effectLst/>
              <a:latin typeface="楷体" panose="02010609060101010101" pitchFamily="49" charset="-122"/>
              <a:ea typeface="楷体" panose="02010609060101010101" pitchFamily="49" charset="-122"/>
            </a:rPr>
            <a:t>控制损害</a:t>
          </a:r>
          <a:r>
            <a:rPr lang="zh-CN" altLang="en-US" sz="1800" b="1">
              <a:latin typeface="楷体" panose="02010609060101010101" pitchFamily="49" charset="-122"/>
              <a:ea typeface="楷体" panose="02010609060101010101" pitchFamily="49" charset="-122"/>
            </a:rPr>
            <a:t> </a:t>
          </a:r>
          <a:endParaRPr lang="zh-CN" altLang="en-US" sz="1800" dirty="0">
            <a:latin typeface="楷体" panose="02010609060101010101" pitchFamily="49" charset="-122"/>
            <a:ea typeface="楷体" panose="02010609060101010101" pitchFamily="49" charset="-122"/>
          </a:endParaRPr>
        </a:p>
      </dgm:t>
    </dgm:pt>
    <dgm:pt modelId="{595FB871-9188-4191-82BD-CB999067F391}" cxnId="{EE849973-7DBA-4917-B57C-70ADFF5694EF}" type="parTrans">
      <dgm:prSet/>
      <dgm:spPr/>
      <dgm:t>
        <a:bodyPr/>
        <a:lstStyle/>
        <a:p>
          <a:endParaRPr lang="zh-CN" altLang="en-US" sz="2000">
            <a:latin typeface="楷体" panose="02010609060101010101" pitchFamily="49" charset="-122"/>
            <a:ea typeface="楷体" panose="02010609060101010101" pitchFamily="49" charset="-122"/>
          </a:endParaRPr>
        </a:p>
      </dgm:t>
    </dgm:pt>
    <dgm:pt modelId="{5B95A63E-3261-440D-834F-01157DDE6330}" cxnId="{EE849973-7DBA-4917-B57C-70ADFF5694EF}" type="sibTrans">
      <dgm:prSet/>
      <dgm:spPr/>
      <dgm:t>
        <a:bodyPr/>
        <a:lstStyle/>
        <a:p>
          <a:endParaRPr lang="zh-CN" altLang="en-US" sz="2000">
            <a:latin typeface="楷体" panose="02010609060101010101" pitchFamily="49" charset="-122"/>
            <a:ea typeface="楷体" panose="02010609060101010101" pitchFamily="49" charset="-122"/>
          </a:endParaRPr>
        </a:p>
      </dgm:t>
    </dgm:pt>
    <dgm:pt modelId="{14CF6CC0-559D-4FBC-9DA2-E8293055BF18}">
      <dgm:prSet phldrT="[文本]" custT="1"/>
      <dgm:spPr/>
      <dgm:t>
        <a:bodyPr/>
        <a:lstStyle/>
        <a:p>
          <a:r>
            <a:rPr lang="zh-CN" altLang="en-US" sz="1800">
              <a:effectLst/>
              <a:latin typeface="楷体" panose="02010609060101010101" pitchFamily="49" charset="-122"/>
              <a:ea typeface="楷体" panose="02010609060101010101" pitchFamily="49" charset="-122"/>
            </a:rPr>
            <a:t>消除影响、</a:t>
          </a:r>
          <a:endParaRPr lang="zh-CN" altLang="en-US" sz="1800" dirty="0">
            <a:latin typeface="楷体" panose="02010609060101010101" pitchFamily="49" charset="-122"/>
            <a:ea typeface="楷体" panose="02010609060101010101" pitchFamily="49" charset="-122"/>
          </a:endParaRPr>
        </a:p>
      </dgm:t>
    </dgm:pt>
    <dgm:pt modelId="{9BA1FFB8-2CC6-41EE-BF38-D3D1157420EA}" cxnId="{B9C2C50A-48B1-4156-969B-0FC64CF057D4}" type="parTrans">
      <dgm:prSet/>
      <dgm:spPr/>
      <dgm:t>
        <a:bodyPr/>
        <a:lstStyle/>
        <a:p>
          <a:endParaRPr lang="zh-CN" altLang="en-US" sz="2000">
            <a:latin typeface="楷体" panose="02010609060101010101" pitchFamily="49" charset="-122"/>
            <a:ea typeface="楷体" panose="02010609060101010101" pitchFamily="49" charset="-122"/>
          </a:endParaRPr>
        </a:p>
      </dgm:t>
    </dgm:pt>
    <dgm:pt modelId="{0C9220DB-946A-478E-86AE-278CAEE5943E}" cxnId="{B9C2C50A-48B1-4156-969B-0FC64CF057D4}" type="sibTrans">
      <dgm:prSet/>
      <dgm:spPr/>
      <dgm:t>
        <a:bodyPr/>
        <a:lstStyle/>
        <a:p>
          <a:endParaRPr lang="zh-CN" altLang="en-US" sz="2000">
            <a:latin typeface="楷体" panose="02010609060101010101" pitchFamily="49" charset="-122"/>
            <a:ea typeface="楷体" panose="02010609060101010101" pitchFamily="49" charset="-122"/>
          </a:endParaRPr>
        </a:p>
      </dgm:t>
    </dgm:pt>
    <dgm:pt modelId="{6612F5D3-B547-4EA0-84DE-238475CE568E}">
      <dgm:prSet phldrT="[文本]" custT="1"/>
      <dgm:spPr/>
      <dgm:t>
        <a:bodyPr/>
        <a:lstStyle/>
        <a:p>
          <a:r>
            <a:rPr lang="zh-CN" altLang="en-US" sz="1800">
              <a:effectLst/>
              <a:latin typeface="楷体" panose="02010609060101010101" pitchFamily="49" charset="-122"/>
              <a:ea typeface="楷体" panose="02010609060101010101" pitchFamily="49" charset="-122"/>
            </a:rPr>
            <a:t>修补关系</a:t>
          </a:r>
          <a:endParaRPr lang="zh-CN" altLang="en-US" sz="1800" dirty="0">
            <a:latin typeface="楷体" panose="02010609060101010101" pitchFamily="49" charset="-122"/>
            <a:ea typeface="楷体" panose="02010609060101010101" pitchFamily="49" charset="-122"/>
          </a:endParaRPr>
        </a:p>
      </dgm:t>
    </dgm:pt>
    <dgm:pt modelId="{79BED553-36D9-4420-80BF-08C8E2FDC0DC}" cxnId="{C3D490CD-5ACE-4B03-96BC-6BA649847439}" type="parTrans">
      <dgm:prSet/>
      <dgm:spPr/>
      <dgm:t>
        <a:bodyPr/>
        <a:lstStyle/>
        <a:p>
          <a:endParaRPr lang="zh-CN" altLang="en-US" sz="2000">
            <a:latin typeface="楷体" panose="02010609060101010101" pitchFamily="49" charset="-122"/>
            <a:ea typeface="楷体" panose="02010609060101010101" pitchFamily="49" charset="-122"/>
          </a:endParaRPr>
        </a:p>
      </dgm:t>
    </dgm:pt>
    <dgm:pt modelId="{2E6453EC-6F50-4996-A2FD-B830207D1F2B}" cxnId="{C3D490CD-5ACE-4B03-96BC-6BA649847439}" type="sibTrans">
      <dgm:prSet/>
      <dgm:spPr/>
      <dgm:t>
        <a:bodyPr/>
        <a:lstStyle/>
        <a:p>
          <a:endParaRPr lang="zh-CN" altLang="en-US" sz="2000">
            <a:latin typeface="楷体" panose="02010609060101010101" pitchFamily="49" charset="-122"/>
            <a:ea typeface="楷体" panose="02010609060101010101" pitchFamily="49" charset="-122"/>
          </a:endParaRPr>
        </a:p>
      </dgm:t>
    </dgm:pt>
    <dgm:pt modelId="{91D79047-D58D-48B7-A7C2-AB9C90393EA2}">
      <dgm:prSet phldrT="[文本]" custT="1"/>
      <dgm:spPr/>
      <dgm:t>
        <a:bodyPr/>
        <a:lstStyle/>
        <a:p>
          <a:r>
            <a:rPr lang="zh-CN" altLang="en-US" sz="1800">
              <a:effectLst/>
              <a:latin typeface="楷体" panose="02010609060101010101" pitchFamily="49" charset="-122"/>
              <a:ea typeface="楷体" panose="02010609060101010101" pitchFamily="49" charset="-122"/>
            </a:rPr>
            <a:t>矫正形象</a:t>
          </a:r>
          <a:endParaRPr lang="zh-CN" altLang="en-US" sz="1800" dirty="0">
            <a:latin typeface="楷体" panose="02010609060101010101" pitchFamily="49" charset="-122"/>
            <a:ea typeface="楷体" panose="02010609060101010101" pitchFamily="49" charset="-122"/>
          </a:endParaRPr>
        </a:p>
      </dgm:t>
    </dgm:pt>
    <dgm:pt modelId="{2D9448AC-5CF6-4769-99AC-7FAF972E0C64}" cxnId="{765096EA-113E-4D92-99F8-B5D302FD19BB}" type="parTrans">
      <dgm:prSet/>
      <dgm:spPr/>
      <dgm:t>
        <a:bodyPr/>
        <a:lstStyle/>
        <a:p>
          <a:endParaRPr lang="zh-CN" altLang="en-US" sz="2000">
            <a:latin typeface="楷体" panose="02010609060101010101" pitchFamily="49" charset="-122"/>
            <a:ea typeface="楷体" panose="02010609060101010101" pitchFamily="49" charset="-122"/>
          </a:endParaRPr>
        </a:p>
      </dgm:t>
    </dgm:pt>
    <dgm:pt modelId="{E16F6019-3D54-4C94-BB62-ACF0F1C4973A}" cxnId="{765096EA-113E-4D92-99F8-B5D302FD19BB}" type="sibTrans">
      <dgm:prSet/>
      <dgm:spPr/>
      <dgm:t>
        <a:bodyPr/>
        <a:lstStyle/>
        <a:p>
          <a:endParaRPr lang="zh-CN" altLang="en-US" sz="2000">
            <a:latin typeface="楷体" panose="02010609060101010101" pitchFamily="49" charset="-122"/>
            <a:ea typeface="楷体" panose="02010609060101010101" pitchFamily="49" charset="-122"/>
          </a:endParaRPr>
        </a:p>
      </dgm:t>
    </dgm:pt>
    <dgm:pt modelId="{C5CB3D2F-798B-4061-A5F1-A2793935B283}" type="pres">
      <dgm:prSet presAssocID="{DDEAB8FD-38F4-40D8-97F6-AD96FAB1BBAA}" presName="Name0" presStyleCnt="0">
        <dgm:presLayoutVars>
          <dgm:dir/>
          <dgm:animLvl val="lvl"/>
          <dgm:resizeHandles val="exact"/>
        </dgm:presLayoutVars>
      </dgm:prSet>
      <dgm:spPr/>
    </dgm:pt>
    <dgm:pt modelId="{7728AB7A-EEE7-4831-A911-D5D4472034B4}" type="pres">
      <dgm:prSet presAssocID="{DDEAB8FD-38F4-40D8-97F6-AD96FAB1BBAA}" presName="tSp" presStyleCnt="0"/>
      <dgm:spPr/>
    </dgm:pt>
    <dgm:pt modelId="{6C5A68D5-F12E-45B1-B134-2684E09CBEB9}" type="pres">
      <dgm:prSet presAssocID="{DDEAB8FD-38F4-40D8-97F6-AD96FAB1BBAA}" presName="bSp" presStyleCnt="0"/>
      <dgm:spPr/>
    </dgm:pt>
    <dgm:pt modelId="{5CD0F9E3-1789-44C9-8FDD-FCA9358960F1}" type="pres">
      <dgm:prSet presAssocID="{DDEAB8FD-38F4-40D8-97F6-AD96FAB1BBAA}" presName="process" presStyleCnt="0"/>
      <dgm:spPr/>
    </dgm:pt>
    <dgm:pt modelId="{6231043E-6F20-4FC1-B698-CFFFC69AD757}" type="pres">
      <dgm:prSet presAssocID="{0F608D54-C7F0-4A22-A5B7-44A1AD1609D9}" presName="composite1" presStyleCnt="0"/>
      <dgm:spPr/>
    </dgm:pt>
    <dgm:pt modelId="{F067D2DD-ED1A-4407-8548-38AF38583567}" type="pres">
      <dgm:prSet presAssocID="{0F608D54-C7F0-4A22-A5B7-44A1AD1609D9}" presName="dummyNode1" presStyleLbl="node1" presStyleIdx="0" presStyleCnt="3"/>
      <dgm:spPr/>
    </dgm:pt>
    <dgm:pt modelId="{A7C56632-E146-4580-B7CD-499719857DB5}" type="pres">
      <dgm:prSet presAssocID="{0F608D54-C7F0-4A22-A5B7-44A1AD1609D9}" presName="childNode1" presStyleLbl="bgAcc1" presStyleIdx="0" presStyleCnt="3" custScaleX="123607" custScaleY="130356">
        <dgm:presLayoutVars>
          <dgm:bulletEnabled val="1"/>
        </dgm:presLayoutVars>
      </dgm:prSet>
      <dgm:spPr/>
    </dgm:pt>
    <dgm:pt modelId="{08BBACF3-7566-4DC2-AD6E-BBFCC1A6C456}" type="pres">
      <dgm:prSet presAssocID="{0F608D54-C7F0-4A22-A5B7-44A1AD1609D9}" presName="childNode1tx" presStyleLbl="bgAcc1" presStyleIdx="0" presStyleCnt="3">
        <dgm:presLayoutVars>
          <dgm:bulletEnabled val="1"/>
        </dgm:presLayoutVars>
      </dgm:prSet>
      <dgm:spPr/>
    </dgm:pt>
    <dgm:pt modelId="{AC4D88C5-AA64-4D1B-BF11-784909780E65}" type="pres">
      <dgm:prSet presAssocID="{0F608D54-C7F0-4A22-A5B7-44A1AD1609D9}" presName="parentNode1" presStyleLbl="node1" presStyleIdx="0" presStyleCnt="3">
        <dgm:presLayoutVars>
          <dgm:chMax val="1"/>
          <dgm:bulletEnabled val="1"/>
        </dgm:presLayoutVars>
      </dgm:prSet>
      <dgm:spPr/>
    </dgm:pt>
    <dgm:pt modelId="{E7FC7032-DB21-4A59-920B-4536177C9499}" type="pres">
      <dgm:prSet presAssocID="{0F608D54-C7F0-4A22-A5B7-44A1AD1609D9}" presName="connSite1" presStyleCnt="0"/>
      <dgm:spPr/>
    </dgm:pt>
    <dgm:pt modelId="{D12F2FA4-5D2E-452B-A53E-5350EDDBF867}" type="pres">
      <dgm:prSet presAssocID="{64CC0087-5940-41A4-9EE8-937AA86E54D4}" presName="Name9" presStyleLbl="sibTrans2D1" presStyleIdx="0" presStyleCnt="2"/>
      <dgm:spPr/>
    </dgm:pt>
    <dgm:pt modelId="{294C58B9-D4DC-4556-8261-DF48DC9C679C}" type="pres">
      <dgm:prSet presAssocID="{E1B9E399-30DC-4CC7-A5E8-8082B49CF0C2}" presName="composite2" presStyleCnt="0"/>
      <dgm:spPr/>
    </dgm:pt>
    <dgm:pt modelId="{B129B6D1-9EEB-43F7-90D0-F8B887C69B37}" type="pres">
      <dgm:prSet presAssocID="{E1B9E399-30DC-4CC7-A5E8-8082B49CF0C2}" presName="dummyNode2" presStyleLbl="node1" presStyleIdx="0" presStyleCnt="3"/>
      <dgm:spPr/>
    </dgm:pt>
    <dgm:pt modelId="{C98FD9C4-107E-426C-8DFF-560E9F658A9E}" type="pres">
      <dgm:prSet presAssocID="{E1B9E399-30DC-4CC7-A5E8-8082B49CF0C2}" presName="childNode2" presStyleLbl="bgAcc1" presStyleIdx="1" presStyleCnt="3" custScaleX="115150" custScaleY="127478">
        <dgm:presLayoutVars>
          <dgm:bulletEnabled val="1"/>
        </dgm:presLayoutVars>
      </dgm:prSet>
      <dgm:spPr/>
    </dgm:pt>
    <dgm:pt modelId="{4CEBAFB0-5E4F-4DE4-9D82-CF0A9BA2468D}" type="pres">
      <dgm:prSet presAssocID="{E1B9E399-30DC-4CC7-A5E8-8082B49CF0C2}" presName="childNode2tx" presStyleLbl="bgAcc1" presStyleIdx="1" presStyleCnt="3">
        <dgm:presLayoutVars>
          <dgm:bulletEnabled val="1"/>
        </dgm:presLayoutVars>
      </dgm:prSet>
      <dgm:spPr/>
    </dgm:pt>
    <dgm:pt modelId="{50AE04DD-4C7C-42BF-81BF-0DE1A3D3DAE3}" type="pres">
      <dgm:prSet presAssocID="{E1B9E399-30DC-4CC7-A5E8-8082B49CF0C2}" presName="parentNode2" presStyleLbl="node1" presStyleIdx="1" presStyleCnt="3">
        <dgm:presLayoutVars>
          <dgm:chMax val="0"/>
          <dgm:bulletEnabled val="1"/>
        </dgm:presLayoutVars>
      </dgm:prSet>
      <dgm:spPr/>
    </dgm:pt>
    <dgm:pt modelId="{4B601B25-4805-429C-915E-0B988DE37701}" type="pres">
      <dgm:prSet presAssocID="{E1B9E399-30DC-4CC7-A5E8-8082B49CF0C2}" presName="connSite2" presStyleCnt="0"/>
      <dgm:spPr/>
    </dgm:pt>
    <dgm:pt modelId="{1EA8163F-1E1E-40BA-A82D-0A2019822A46}" type="pres">
      <dgm:prSet presAssocID="{E16E3270-80EB-4CD2-960D-375401729659}" presName="Name18" presStyleLbl="sibTrans2D1" presStyleIdx="1" presStyleCnt="2"/>
      <dgm:spPr/>
    </dgm:pt>
    <dgm:pt modelId="{A8B97234-EA76-4475-A97D-077AE01173F1}" type="pres">
      <dgm:prSet presAssocID="{ED8B0A8A-8822-44B2-8D79-9712AD7EDADE}" presName="composite1" presStyleCnt="0"/>
      <dgm:spPr/>
    </dgm:pt>
    <dgm:pt modelId="{C0D8DDFD-A4DB-415B-A7E1-326999E9C146}" type="pres">
      <dgm:prSet presAssocID="{ED8B0A8A-8822-44B2-8D79-9712AD7EDADE}" presName="dummyNode1" presStyleLbl="node1" presStyleIdx="1" presStyleCnt="3"/>
      <dgm:spPr/>
    </dgm:pt>
    <dgm:pt modelId="{C01CA896-CF5E-454F-8AAB-69FA846A44C4}" type="pres">
      <dgm:prSet presAssocID="{ED8B0A8A-8822-44B2-8D79-9712AD7EDADE}" presName="childNode1" presStyleLbl="bgAcc1" presStyleIdx="2" presStyleCnt="3" custScaleX="116621" custScaleY="136256">
        <dgm:presLayoutVars>
          <dgm:bulletEnabled val="1"/>
        </dgm:presLayoutVars>
      </dgm:prSet>
      <dgm:spPr/>
    </dgm:pt>
    <dgm:pt modelId="{1B4C3354-D2C5-41D9-8FC6-7484CD39DB41}" type="pres">
      <dgm:prSet presAssocID="{ED8B0A8A-8822-44B2-8D79-9712AD7EDADE}" presName="childNode1tx" presStyleLbl="bgAcc1" presStyleIdx="2" presStyleCnt="3">
        <dgm:presLayoutVars>
          <dgm:bulletEnabled val="1"/>
        </dgm:presLayoutVars>
      </dgm:prSet>
      <dgm:spPr/>
    </dgm:pt>
    <dgm:pt modelId="{3961FA3C-4F73-4113-8D9E-E7FACE178A3F}" type="pres">
      <dgm:prSet presAssocID="{ED8B0A8A-8822-44B2-8D79-9712AD7EDADE}" presName="parentNode1" presStyleLbl="node1" presStyleIdx="2" presStyleCnt="3">
        <dgm:presLayoutVars>
          <dgm:chMax val="1"/>
          <dgm:bulletEnabled val="1"/>
        </dgm:presLayoutVars>
      </dgm:prSet>
      <dgm:spPr/>
    </dgm:pt>
    <dgm:pt modelId="{843DB6C5-3FD3-47EC-9EE6-904E01D1CB48}" type="pres">
      <dgm:prSet presAssocID="{ED8B0A8A-8822-44B2-8D79-9712AD7EDADE}" presName="connSite1" presStyleCnt="0"/>
      <dgm:spPr/>
    </dgm:pt>
  </dgm:ptLst>
  <dgm:cxnLst>
    <dgm:cxn modelId="{E3827600-3EA1-4708-B9FF-0871D8048868}" srcId="{DDEAB8FD-38F4-40D8-97F6-AD96FAB1BBAA}" destId="{0F608D54-C7F0-4A22-A5B7-44A1AD1609D9}" srcOrd="0" destOrd="0" parTransId="{4682D371-7518-46C6-86FF-A34EB7CC4911}" sibTransId="{64CC0087-5940-41A4-9EE8-937AA86E54D4}"/>
    <dgm:cxn modelId="{F69BB904-D13C-4B5E-985B-1FB4EF21723D}" srcId="{E1B9E399-30DC-4CC7-A5E8-8082B49CF0C2}" destId="{D48B3784-E1A5-4DF2-9150-5EE1EA9DCE9A}" srcOrd="0" destOrd="0" parTransId="{AC0929CD-3784-40C7-A965-E6CFFB7E8F1C}" sibTransId="{796DE14E-E2AE-4478-B7A8-A91380F6EB46}"/>
    <dgm:cxn modelId="{8CCC4A08-2FA4-4E44-960E-9FA94F8E5DAA}" type="presOf" srcId="{FD7EECF8-714A-4903-8B4F-F4B2058310C6}" destId="{1B4C3354-D2C5-41D9-8FC6-7484CD39DB41}" srcOrd="1" destOrd="0" presId="urn:microsoft.com/office/officeart/2005/8/layout/hProcess4"/>
    <dgm:cxn modelId="{B9C2C50A-48B1-4156-969B-0FC64CF057D4}" srcId="{ED8B0A8A-8822-44B2-8D79-9712AD7EDADE}" destId="{14CF6CC0-559D-4FBC-9DA2-E8293055BF18}" srcOrd="1" destOrd="0" parTransId="{9BA1FFB8-2CC6-41EE-BF38-D3D1157420EA}" sibTransId="{0C9220DB-946A-478E-86AE-278CAEE5943E}"/>
    <dgm:cxn modelId="{5D996F0B-DDB1-4344-A88D-71261DFEE6E6}" type="presOf" srcId="{D48B3784-E1A5-4DF2-9150-5EE1EA9DCE9A}" destId="{C98FD9C4-107E-426C-8DFF-560E9F658A9E}" srcOrd="0" destOrd="0" presId="urn:microsoft.com/office/officeart/2005/8/layout/hProcess4"/>
    <dgm:cxn modelId="{B609D30E-81FA-417F-9CB8-E2BA07E0B08B}" type="presOf" srcId="{E1B9E399-30DC-4CC7-A5E8-8082B49CF0C2}" destId="{50AE04DD-4C7C-42BF-81BF-0DE1A3D3DAE3}" srcOrd="0" destOrd="0" presId="urn:microsoft.com/office/officeart/2005/8/layout/hProcess4"/>
    <dgm:cxn modelId="{C2635E0F-EF27-4643-8BAB-D8025149B8F7}" type="presOf" srcId="{5A2227D7-35DF-4DB9-BDE0-CD22D88D087A}" destId="{A7C56632-E146-4580-B7CD-499719857DB5}" srcOrd="0" destOrd="3" presId="urn:microsoft.com/office/officeart/2005/8/layout/hProcess4"/>
    <dgm:cxn modelId="{D962531E-285E-4EB5-9D77-1275C4C18BA8}" srcId="{DDEAB8FD-38F4-40D8-97F6-AD96FAB1BBAA}" destId="{ED8B0A8A-8822-44B2-8D79-9712AD7EDADE}" srcOrd="2" destOrd="0" parTransId="{1EA9653D-0EA1-40FD-A6D7-2DF8383A36BE}" sibTransId="{367F68B3-1D7C-4619-92D0-6A85A14067F1}"/>
    <dgm:cxn modelId="{4D0F7A20-0EFA-4273-87CA-0C21A1F0A2B5}" srcId="{0F608D54-C7F0-4A22-A5B7-44A1AD1609D9}" destId="{467ADB29-675B-4DD7-B042-3EF48BC04E17}" srcOrd="1" destOrd="0" parTransId="{AE2626C6-D9D6-4C8A-A38A-BDC05DAAF6F7}" sibTransId="{FDBF45BE-8E00-4466-8B13-70EE7486487E}"/>
    <dgm:cxn modelId="{392D8826-8C20-4FFC-9D52-46B3A4F8EDB8}" type="presOf" srcId="{14CF6CC0-559D-4FBC-9DA2-E8293055BF18}" destId="{1B4C3354-D2C5-41D9-8FC6-7484CD39DB41}" srcOrd="1" destOrd="1" presId="urn:microsoft.com/office/officeart/2005/8/layout/hProcess4"/>
    <dgm:cxn modelId="{97592935-5629-45FE-BD6C-E288A96C00E7}" type="presOf" srcId="{5A2227D7-35DF-4DB9-BDE0-CD22D88D087A}" destId="{08BBACF3-7566-4DC2-AD6E-BBFCC1A6C456}" srcOrd="1" destOrd="3" presId="urn:microsoft.com/office/officeart/2005/8/layout/hProcess4"/>
    <dgm:cxn modelId="{73DD4537-5B87-49EA-B0B0-792DEB3169C2}" type="presOf" srcId="{794D4766-1F09-4CBC-B2B2-DAFAD1F45F8E}" destId="{4CEBAFB0-5E4F-4DE4-9D82-CF0A9BA2468D}" srcOrd="1" destOrd="3" presId="urn:microsoft.com/office/officeart/2005/8/layout/hProcess4"/>
    <dgm:cxn modelId="{C44DBA38-7F2F-4BE1-B800-0E37496A82E5}" type="presOf" srcId="{794D4766-1F09-4CBC-B2B2-DAFAD1F45F8E}" destId="{C98FD9C4-107E-426C-8DFF-560E9F658A9E}" srcOrd="0" destOrd="3" presId="urn:microsoft.com/office/officeart/2005/8/layout/hProcess4"/>
    <dgm:cxn modelId="{3BDAF13C-6CF9-478B-B41C-87D4703AD531}" type="presOf" srcId="{14CF6CC0-559D-4FBC-9DA2-E8293055BF18}" destId="{C01CA896-CF5E-454F-8AAB-69FA846A44C4}" srcOrd="0" destOrd="1" presId="urn:microsoft.com/office/officeart/2005/8/layout/hProcess4"/>
    <dgm:cxn modelId="{F2512560-2430-442A-97CF-E6B1967B037C}" srcId="{0F608D54-C7F0-4A22-A5B7-44A1AD1609D9}" destId="{5A2227D7-35DF-4DB9-BDE0-CD22D88D087A}" srcOrd="3" destOrd="0" parTransId="{538B6B2D-5671-4C04-A663-674C4A485DAC}" sibTransId="{DC30282E-90F5-4AAF-96C9-B317AD69DE7E}"/>
    <dgm:cxn modelId="{851A8F61-D81B-4A6A-9A71-4F8B30F6CC4F}" type="presOf" srcId="{703109A8-973E-4419-8584-30889C9A1D16}" destId="{08BBACF3-7566-4DC2-AD6E-BBFCC1A6C456}" srcOrd="1" destOrd="0" presId="urn:microsoft.com/office/officeart/2005/8/layout/hProcess4"/>
    <dgm:cxn modelId="{61AFD966-22EE-49F3-B95B-767B5E3347AD}" srcId="{E1B9E399-30DC-4CC7-A5E8-8082B49CF0C2}" destId="{62066E89-EAAC-4589-A90E-E08A9A0E65E9}" srcOrd="1" destOrd="0" parTransId="{14E09B74-5224-40D5-8438-53A7D529EF8E}" sibTransId="{7403BFF3-87A6-456A-8F83-3882DFE82488}"/>
    <dgm:cxn modelId="{B20FE546-92DB-48BB-96DE-9866E0FFDBF3}" type="presOf" srcId="{703109A8-973E-4419-8584-30889C9A1D16}" destId="{A7C56632-E146-4580-B7CD-499719857DB5}" srcOrd="0" destOrd="0" presId="urn:microsoft.com/office/officeart/2005/8/layout/hProcess4"/>
    <dgm:cxn modelId="{1D187B47-B496-4D6E-AACD-B0CB41EC52B6}" type="presOf" srcId="{E16E3270-80EB-4CD2-960D-375401729659}" destId="{1EA8163F-1E1E-40BA-A82D-0A2019822A46}" srcOrd="0" destOrd="0" presId="urn:microsoft.com/office/officeart/2005/8/layout/hProcess4"/>
    <dgm:cxn modelId="{CF162672-FA95-41A1-A670-B7003D313E1A}" srcId="{E1B9E399-30DC-4CC7-A5E8-8082B49CF0C2}" destId="{2DF5BFAA-74E5-420A-A7F2-FC2F674768DE}" srcOrd="2" destOrd="0" parTransId="{F568E081-9896-4972-9CC6-9E404BCB8AC0}" sibTransId="{1DB5FC1F-A1D6-403F-B88E-090328595859}"/>
    <dgm:cxn modelId="{EE849973-7DBA-4917-B57C-70ADFF5694EF}" srcId="{E1B9E399-30DC-4CC7-A5E8-8082B49CF0C2}" destId="{794D4766-1F09-4CBC-B2B2-DAFAD1F45F8E}" srcOrd="3" destOrd="0" parTransId="{595FB871-9188-4191-82BD-CB999067F391}" sibTransId="{5B95A63E-3261-440D-834F-01157DDE6330}"/>
    <dgm:cxn modelId="{35164054-B014-472F-8238-2AEF478330C6}" type="presOf" srcId="{91D79047-D58D-48B7-A7C2-AB9C90393EA2}" destId="{1B4C3354-D2C5-41D9-8FC6-7484CD39DB41}" srcOrd="1" destOrd="3" presId="urn:microsoft.com/office/officeart/2005/8/layout/hProcess4"/>
    <dgm:cxn modelId="{7B634B55-8C7D-4514-ADC3-DFDEFC3B9BB0}" type="presOf" srcId="{62066E89-EAAC-4589-A90E-E08A9A0E65E9}" destId="{C98FD9C4-107E-426C-8DFF-560E9F658A9E}" srcOrd="0" destOrd="1" presId="urn:microsoft.com/office/officeart/2005/8/layout/hProcess4"/>
    <dgm:cxn modelId="{3D2E9976-78B9-4F10-833B-823683F95D34}" type="presOf" srcId="{64CC0087-5940-41A4-9EE8-937AA86E54D4}" destId="{D12F2FA4-5D2E-452B-A53E-5350EDDBF867}" srcOrd="0" destOrd="0" presId="urn:microsoft.com/office/officeart/2005/8/layout/hProcess4"/>
    <dgm:cxn modelId="{8539FB76-2737-4DB7-8D1B-B86C2212C21F}" type="presOf" srcId="{6FE593F8-31C6-49C5-B9A9-AD8F848CDD50}" destId="{A7C56632-E146-4580-B7CD-499719857DB5}" srcOrd="0" destOrd="2" presId="urn:microsoft.com/office/officeart/2005/8/layout/hProcess4"/>
    <dgm:cxn modelId="{15BB9D81-711C-423B-B7B2-C3829807E758}" type="presOf" srcId="{2DF5BFAA-74E5-420A-A7F2-FC2F674768DE}" destId="{4CEBAFB0-5E4F-4DE4-9D82-CF0A9BA2468D}" srcOrd="1" destOrd="2" presId="urn:microsoft.com/office/officeart/2005/8/layout/hProcess4"/>
    <dgm:cxn modelId="{CA9F5191-0EC8-4521-A602-925F086D99AB}" type="presOf" srcId="{467ADB29-675B-4DD7-B042-3EF48BC04E17}" destId="{A7C56632-E146-4580-B7CD-499719857DB5}" srcOrd="0" destOrd="1" presId="urn:microsoft.com/office/officeart/2005/8/layout/hProcess4"/>
    <dgm:cxn modelId="{CA89C29F-59D3-4FF0-AA41-5F49CB27D9D1}" type="presOf" srcId="{6FE593F8-31C6-49C5-B9A9-AD8F848CDD50}" destId="{08BBACF3-7566-4DC2-AD6E-BBFCC1A6C456}" srcOrd="1" destOrd="2" presId="urn:microsoft.com/office/officeart/2005/8/layout/hProcess4"/>
    <dgm:cxn modelId="{4A8593A7-AA95-4946-B0BE-A58956405D7D}" type="presOf" srcId="{2DF5BFAA-74E5-420A-A7F2-FC2F674768DE}" destId="{C98FD9C4-107E-426C-8DFF-560E9F658A9E}" srcOrd="0" destOrd="2" presId="urn:microsoft.com/office/officeart/2005/8/layout/hProcess4"/>
    <dgm:cxn modelId="{F6DF22A8-A83D-4EEE-AD41-3713BA6E8CF8}" type="presOf" srcId="{ED8B0A8A-8822-44B2-8D79-9712AD7EDADE}" destId="{3961FA3C-4F73-4113-8D9E-E7FACE178A3F}" srcOrd="0" destOrd="0" presId="urn:microsoft.com/office/officeart/2005/8/layout/hProcess4"/>
    <dgm:cxn modelId="{F4573EAA-C396-476F-8059-19D9D94FACB9}" type="presOf" srcId="{D48B3784-E1A5-4DF2-9150-5EE1EA9DCE9A}" destId="{4CEBAFB0-5E4F-4DE4-9D82-CF0A9BA2468D}" srcOrd="1" destOrd="0" presId="urn:microsoft.com/office/officeart/2005/8/layout/hProcess4"/>
    <dgm:cxn modelId="{1778EFB8-BF6B-43DF-B880-16A9CA47ADB7}" type="presOf" srcId="{FD7EECF8-714A-4903-8B4F-F4B2058310C6}" destId="{C01CA896-CF5E-454F-8AAB-69FA846A44C4}" srcOrd="0" destOrd="0" presId="urn:microsoft.com/office/officeart/2005/8/layout/hProcess4"/>
    <dgm:cxn modelId="{63263DBA-C84F-4F69-9231-9DC45E5C8115}" srcId="{DDEAB8FD-38F4-40D8-97F6-AD96FAB1BBAA}" destId="{E1B9E399-30DC-4CC7-A5E8-8082B49CF0C2}" srcOrd="1" destOrd="0" parTransId="{B875806B-34A2-4997-84D1-BB939D5BF1E6}" sibTransId="{E16E3270-80EB-4CD2-960D-375401729659}"/>
    <dgm:cxn modelId="{64AD43BE-E6EF-4095-B1FC-C5A6D1BAE7B0}" type="presOf" srcId="{DDEAB8FD-38F4-40D8-97F6-AD96FAB1BBAA}" destId="{C5CB3D2F-798B-4061-A5F1-A2793935B283}" srcOrd="0" destOrd="0" presId="urn:microsoft.com/office/officeart/2005/8/layout/hProcess4"/>
    <dgm:cxn modelId="{A93959C9-B0A1-48C1-A304-2A3058F5445D}" type="presOf" srcId="{467ADB29-675B-4DD7-B042-3EF48BC04E17}" destId="{08BBACF3-7566-4DC2-AD6E-BBFCC1A6C456}" srcOrd="1" destOrd="1" presId="urn:microsoft.com/office/officeart/2005/8/layout/hProcess4"/>
    <dgm:cxn modelId="{654DCCC9-9BEC-44E9-8C78-2139E4655068}" type="presOf" srcId="{62066E89-EAAC-4589-A90E-E08A9A0E65E9}" destId="{4CEBAFB0-5E4F-4DE4-9D82-CF0A9BA2468D}" srcOrd="1" destOrd="1" presId="urn:microsoft.com/office/officeart/2005/8/layout/hProcess4"/>
    <dgm:cxn modelId="{34017BCC-7656-4249-B2B9-8539A7CCD959}" srcId="{ED8B0A8A-8822-44B2-8D79-9712AD7EDADE}" destId="{FD7EECF8-714A-4903-8B4F-F4B2058310C6}" srcOrd="0" destOrd="0" parTransId="{87401C94-3F54-4172-9311-716BE3004319}" sibTransId="{D596603A-1E0C-4250-B803-85A6A75BC812}"/>
    <dgm:cxn modelId="{C3D490CD-5ACE-4B03-96BC-6BA649847439}" srcId="{ED8B0A8A-8822-44B2-8D79-9712AD7EDADE}" destId="{6612F5D3-B547-4EA0-84DE-238475CE568E}" srcOrd="2" destOrd="0" parTransId="{79BED553-36D9-4420-80BF-08C8E2FDC0DC}" sibTransId="{2E6453EC-6F50-4996-A2FD-B830207D1F2B}"/>
    <dgm:cxn modelId="{217C6ADA-7484-4183-AC48-8D856B75A1EB}" srcId="{0F608D54-C7F0-4A22-A5B7-44A1AD1609D9}" destId="{703109A8-973E-4419-8584-30889C9A1D16}" srcOrd="0" destOrd="0" parTransId="{4702E949-9F34-42C3-B12A-E9CD3C426058}" sibTransId="{41A7E826-59A9-4DC1-9ED0-927BA9EEE77D}"/>
    <dgm:cxn modelId="{50509ADD-A453-4274-8087-38C741779639}" type="presOf" srcId="{6612F5D3-B547-4EA0-84DE-238475CE568E}" destId="{1B4C3354-D2C5-41D9-8FC6-7484CD39DB41}" srcOrd="1" destOrd="2" presId="urn:microsoft.com/office/officeart/2005/8/layout/hProcess4"/>
    <dgm:cxn modelId="{748F10E4-80E0-4B82-8E8A-B99725DC8E4D}" type="presOf" srcId="{0F608D54-C7F0-4A22-A5B7-44A1AD1609D9}" destId="{AC4D88C5-AA64-4D1B-BF11-784909780E65}" srcOrd="0" destOrd="0" presId="urn:microsoft.com/office/officeart/2005/8/layout/hProcess4"/>
    <dgm:cxn modelId="{765096EA-113E-4D92-99F8-B5D302FD19BB}" srcId="{ED8B0A8A-8822-44B2-8D79-9712AD7EDADE}" destId="{91D79047-D58D-48B7-A7C2-AB9C90393EA2}" srcOrd="3" destOrd="0" parTransId="{2D9448AC-5CF6-4769-99AC-7FAF972E0C64}" sibTransId="{E16F6019-3D54-4C94-BB62-ACF0F1C4973A}"/>
    <dgm:cxn modelId="{DBBE0AEC-EF00-42DD-BF48-E4482F4DEF04}" type="presOf" srcId="{91D79047-D58D-48B7-A7C2-AB9C90393EA2}" destId="{C01CA896-CF5E-454F-8AAB-69FA846A44C4}" srcOrd="0" destOrd="3" presId="urn:microsoft.com/office/officeart/2005/8/layout/hProcess4"/>
    <dgm:cxn modelId="{22D7ACF7-938F-48D3-A71F-58596E478A73}" srcId="{0F608D54-C7F0-4A22-A5B7-44A1AD1609D9}" destId="{6FE593F8-31C6-49C5-B9A9-AD8F848CDD50}" srcOrd="2" destOrd="0" parTransId="{AEF854ED-1B74-44F5-AAD1-F2D68890AC02}" sibTransId="{2F2C3490-E12E-4A79-9A3E-F1379D01BB9E}"/>
    <dgm:cxn modelId="{6F7E0EFF-B2D5-441F-B3B4-6981D3CC55A5}" type="presOf" srcId="{6612F5D3-B547-4EA0-84DE-238475CE568E}" destId="{C01CA896-CF5E-454F-8AAB-69FA846A44C4}" srcOrd="0" destOrd="2" presId="urn:microsoft.com/office/officeart/2005/8/layout/hProcess4"/>
    <dgm:cxn modelId="{4BA54C9C-D22A-496B-9EC4-9F117A828E6F}" type="presParOf" srcId="{C5CB3D2F-798B-4061-A5F1-A2793935B283}" destId="{7728AB7A-EEE7-4831-A911-D5D4472034B4}" srcOrd="0" destOrd="0" presId="urn:microsoft.com/office/officeart/2005/8/layout/hProcess4"/>
    <dgm:cxn modelId="{CCD56801-961D-4ECB-9A4F-BD552E8A17B2}" type="presParOf" srcId="{C5CB3D2F-798B-4061-A5F1-A2793935B283}" destId="{6C5A68D5-F12E-45B1-B134-2684E09CBEB9}" srcOrd="1" destOrd="0" presId="urn:microsoft.com/office/officeart/2005/8/layout/hProcess4"/>
    <dgm:cxn modelId="{956CB196-9D75-431D-82AC-DD640F43EDB9}" type="presParOf" srcId="{C5CB3D2F-798B-4061-A5F1-A2793935B283}" destId="{5CD0F9E3-1789-44C9-8FDD-FCA9358960F1}" srcOrd="2" destOrd="0" presId="urn:microsoft.com/office/officeart/2005/8/layout/hProcess4"/>
    <dgm:cxn modelId="{DD3CAAC8-6B9E-4EF9-9684-9063F14F5F13}" type="presParOf" srcId="{5CD0F9E3-1789-44C9-8FDD-FCA9358960F1}" destId="{6231043E-6F20-4FC1-B698-CFFFC69AD757}" srcOrd="0" destOrd="0" presId="urn:microsoft.com/office/officeart/2005/8/layout/hProcess4"/>
    <dgm:cxn modelId="{FCF439F1-CF7A-4B96-84D5-E1ABDCB0DE60}" type="presParOf" srcId="{6231043E-6F20-4FC1-B698-CFFFC69AD757}" destId="{F067D2DD-ED1A-4407-8548-38AF38583567}" srcOrd="0" destOrd="0" presId="urn:microsoft.com/office/officeart/2005/8/layout/hProcess4"/>
    <dgm:cxn modelId="{2851E2C6-FA6D-4C57-8BA4-F04198FFD116}" type="presParOf" srcId="{6231043E-6F20-4FC1-B698-CFFFC69AD757}" destId="{A7C56632-E146-4580-B7CD-499719857DB5}" srcOrd="1" destOrd="0" presId="urn:microsoft.com/office/officeart/2005/8/layout/hProcess4"/>
    <dgm:cxn modelId="{48702587-FDD6-4D96-9E57-0D2B933F95F2}" type="presParOf" srcId="{6231043E-6F20-4FC1-B698-CFFFC69AD757}" destId="{08BBACF3-7566-4DC2-AD6E-BBFCC1A6C456}" srcOrd="2" destOrd="0" presId="urn:microsoft.com/office/officeart/2005/8/layout/hProcess4"/>
    <dgm:cxn modelId="{3D3809C8-9CA6-48B5-A382-1236CD70470A}" type="presParOf" srcId="{6231043E-6F20-4FC1-B698-CFFFC69AD757}" destId="{AC4D88C5-AA64-4D1B-BF11-784909780E65}" srcOrd="3" destOrd="0" presId="urn:microsoft.com/office/officeart/2005/8/layout/hProcess4"/>
    <dgm:cxn modelId="{B34FF493-FA15-4411-AAEA-23657073FF91}" type="presParOf" srcId="{6231043E-6F20-4FC1-B698-CFFFC69AD757}" destId="{E7FC7032-DB21-4A59-920B-4536177C9499}" srcOrd="4" destOrd="0" presId="urn:microsoft.com/office/officeart/2005/8/layout/hProcess4"/>
    <dgm:cxn modelId="{C8D61818-EB8D-4215-AEDD-E43A42AEF3E9}" type="presParOf" srcId="{5CD0F9E3-1789-44C9-8FDD-FCA9358960F1}" destId="{D12F2FA4-5D2E-452B-A53E-5350EDDBF867}" srcOrd="1" destOrd="0" presId="urn:microsoft.com/office/officeart/2005/8/layout/hProcess4"/>
    <dgm:cxn modelId="{A1B0DAE9-91C9-4516-8DB3-EE5C5FAA38F5}" type="presParOf" srcId="{5CD0F9E3-1789-44C9-8FDD-FCA9358960F1}" destId="{294C58B9-D4DC-4556-8261-DF48DC9C679C}" srcOrd="2" destOrd="0" presId="urn:microsoft.com/office/officeart/2005/8/layout/hProcess4"/>
    <dgm:cxn modelId="{180523EF-28FF-47C6-A622-A06B27DF59DE}" type="presParOf" srcId="{294C58B9-D4DC-4556-8261-DF48DC9C679C}" destId="{B129B6D1-9EEB-43F7-90D0-F8B887C69B37}" srcOrd="0" destOrd="0" presId="urn:microsoft.com/office/officeart/2005/8/layout/hProcess4"/>
    <dgm:cxn modelId="{BB408819-DB25-40C4-B6DF-E4D77D0D031E}" type="presParOf" srcId="{294C58B9-D4DC-4556-8261-DF48DC9C679C}" destId="{C98FD9C4-107E-426C-8DFF-560E9F658A9E}" srcOrd="1" destOrd="0" presId="urn:microsoft.com/office/officeart/2005/8/layout/hProcess4"/>
    <dgm:cxn modelId="{BB725F1E-488F-484B-A05A-FBA6466E9083}" type="presParOf" srcId="{294C58B9-D4DC-4556-8261-DF48DC9C679C}" destId="{4CEBAFB0-5E4F-4DE4-9D82-CF0A9BA2468D}" srcOrd="2" destOrd="0" presId="urn:microsoft.com/office/officeart/2005/8/layout/hProcess4"/>
    <dgm:cxn modelId="{AF174AD2-CD98-451D-B407-9DC9A2AB06C0}" type="presParOf" srcId="{294C58B9-D4DC-4556-8261-DF48DC9C679C}" destId="{50AE04DD-4C7C-42BF-81BF-0DE1A3D3DAE3}" srcOrd="3" destOrd="0" presId="urn:microsoft.com/office/officeart/2005/8/layout/hProcess4"/>
    <dgm:cxn modelId="{131B4B8A-B5AD-4EBB-95F4-9F3B4709202F}" type="presParOf" srcId="{294C58B9-D4DC-4556-8261-DF48DC9C679C}" destId="{4B601B25-4805-429C-915E-0B988DE37701}" srcOrd="4" destOrd="0" presId="urn:microsoft.com/office/officeart/2005/8/layout/hProcess4"/>
    <dgm:cxn modelId="{FE3A790A-76CE-41D4-A82D-1EE7969292E6}" type="presParOf" srcId="{5CD0F9E3-1789-44C9-8FDD-FCA9358960F1}" destId="{1EA8163F-1E1E-40BA-A82D-0A2019822A46}" srcOrd="3" destOrd="0" presId="urn:microsoft.com/office/officeart/2005/8/layout/hProcess4"/>
    <dgm:cxn modelId="{7D62D0B0-ED4D-4AB8-9999-51ECCB294A93}" type="presParOf" srcId="{5CD0F9E3-1789-44C9-8FDD-FCA9358960F1}" destId="{A8B97234-EA76-4475-A97D-077AE01173F1}" srcOrd="4" destOrd="0" presId="urn:microsoft.com/office/officeart/2005/8/layout/hProcess4"/>
    <dgm:cxn modelId="{A96CF441-64A3-4878-8557-81DF8AA6A215}" type="presParOf" srcId="{A8B97234-EA76-4475-A97D-077AE01173F1}" destId="{C0D8DDFD-A4DB-415B-A7E1-326999E9C146}" srcOrd="0" destOrd="0" presId="urn:microsoft.com/office/officeart/2005/8/layout/hProcess4"/>
    <dgm:cxn modelId="{932D59A4-8333-4710-AAA1-B14D7B47F4EC}" type="presParOf" srcId="{A8B97234-EA76-4475-A97D-077AE01173F1}" destId="{C01CA896-CF5E-454F-8AAB-69FA846A44C4}" srcOrd="1" destOrd="0" presId="urn:microsoft.com/office/officeart/2005/8/layout/hProcess4"/>
    <dgm:cxn modelId="{8F177406-F477-4F35-A7CD-E348BBF192A5}" type="presParOf" srcId="{A8B97234-EA76-4475-A97D-077AE01173F1}" destId="{1B4C3354-D2C5-41D9-8FC6-7484CD39DB41}" srcOrd="2" destOrd="0" presId="urn:microsoft.com/office/officeart/2005/8/layout/hProcess4"/>
    <dgm:cxn modelId="{A570E0A3-2FC8-4619-BFC1-98BE15349E51}" type="presParOf" srcId="{A8B97234-EA76-4475-A97D-077AE01173F1}" destId="{3961FA3C-4F73-4113-8D9E-E7FACE178A3F}" srcOrd="3" destOrd="0" presId="urn:microsoft.com/office/officeart/2005/8/layout/hProcess4"/>
    <dgm:cxn modelId="{733F3ECC-A822-4858-B116-C029A5037C41}" type="presParOf" srcId="{A8B97234-EA76-4475-A97D-077AE01173F1}" destId="{843DB6C5-3FD3-47EC-9EE6-904E01D1CB48}" srcOrd="4" destOrd="0" presId="urn:microsoft.com/office/officeart/2005/8/layout/hProcess4"/>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893C2B-7FB6-4546-977D-F9640464A3C1}"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zh-CN" altLang="en-US"/>
        </a:p>
      </dgm:t>
    </dgm:pt>
    <dgm:pt modelId="{DBB4677F-4DC0-49CA-A0C9-58DD4FD26A0F}">
      <dgm:prSet phldrT="[文本]" custT="1"/>
      <dgm:spPr>
        <a:solidFill>
          <a:srgbClr val="92D050"/>
        </a:solidFill>
        <a:ln>
          <a:solidFill>
            <a:schemeClr val="tx1"/>
          </a:solidFill>
        </a:ln>
      </dgm:spPr>
      <dgm:t>
        <a:bodyPr/>
        <a:lstStyle/>
        <a:p>
          <a:r>
            <a:rPr lang="zh-CN" altLang="en-US" sz="3200" b="1" dirty="0">
              <a:solidFill>
                <a:schemeClr val="tx1"/>
              </a:solidFill>
              <a:latin typeface="Arial" panose="020B0604020202020204" pitchFamily="34" charset="0"/>
              <a:ea typeface="楷体" panose="02010609060101010101" pitchFamily="49" charset="-122"/>
              <a:sym typeface="Arial" panose="020B0604020202020204" pitchFamily="34" charset="0"/>
            </a:rPr>
            <a:t>预案</a:t>
          </a:r>
        </a:p>
      </dgm:t>
    </dgm:pt>
    <dgm:pt modelId="{C1BCC125-053D-4B60-BD95-F167ED75683B}" cxnId="{AA803438-E665-4A45-9E8E-F9911899C2B9}" type="parTrans">
      <dgm:prSet/>
      <dgm:spPr/>
      <dgm:t>
        <a:bodyPr/>
        <a:lstStyle/>
        <a:p>
          <a:endParaRPr lang="zh-CN" altLang="en-US" sz="3200" b="1">
            <a:solidFill>
              <a:schemeClr val="tx1"/>
            </a:solidFill>
          </a:endParaRPr>
        </a:p>
      </dgm:t>
    </dgm:pt>
    <dgm:pt modelId="{F9B941AD-83AE-4E73-923F-DA6D8EE04A22}" cxnId="{AA803438-E665-4A45-9E8E-F9911899C2B9}" type="sibTrans">
      <dgm:prSet/>
      <dgm:spPr/>
      <dgm:t>
        <a:bodyPr/>
        <a:lstStyle/>
        <a:p>
          <a:endParaRPr lang="zh-CN" altLang="en-US" sz="3200" b="1">
            <a:solidFill>
              <a:schemeClr val="tx1"/>
            </a:solidFill>
          </a:endParaRPr>
        </a:p>
      </dgm:t>
    </dgm:pt>
    <dgm:pt modelId="{CFC7C618-D48D-49FA-BEB5-A0C27B1F430D}">
      <dgm:prSet phldrT="[文本]" custT="1"/>
      <dgm:spPr>
        <a:solidFill>
          <a:schemeClr val="accent2">
            <a:lumMod val="40000"/>
            <a:lumOff val="60000"/>
          </a:schemeClr>
        </a:solidFill>
        <a:ln>
          <a:solidFill>
            <a:schemeClr val="tx1"/>
          </a:solidFill>
        </a:ln>
      </dgm:spPr>
      <dgm:t>
        <a:bodyPr/>
        <a:lstStyle/>
        <a:p>
          <a:r>
            <a:rPr lang="zh-CN" altLang="en-US" sz="3200" b="1" dirty="0">
              <a:solidFill>
                <a:schemeClr val="tx1"/>
              </a:solidFill>
              <a:latin typeface="Arial" panose="020B0604020202020204" pitchFamily="34" charset="0"/>
              <a:ea typeface="楷体" panose="02010609060101010101" pitchFamily="49" charset="-122"/>
              <a:sym typeface="Arial" panose="020B0604020202020204" pitchFamily="34" charset="0"/>
            </a:rPr>
            <a:t>机制</a:t>
          </a:r>
        </a:p>
      </dgm:t>
    </dgm:pt>
    <dgm:pt modelId="{24797F13-BE99-4A31-8CF6-4C9DAD008558}" cxnId="{8FC7B8A6-FBA6-4AC3-BFBE-BD214DAE7BF7}" type="parTrans">
      <dgm:prSet/>
      <dgm:spPr/>
      <dgm:t>
        <a:bodyPr/>
        <a:lstStyle/>
        <a:p>
          <a:endParaRPr lang="zh-CN" altLang="en-US" sz="3200" b="1">
            <a:solidFill>
              <a:schemeClr val="tx1"/>
            </a:solidFill>
          </a:endParaRPr>
        </a:p>
      </dgm:t>
    </dgm:pt>
    <dgm:pt modelId="{19193B14-0437-4ABC-86DF-F56BF7A44569}" cxnId="{8FC7B8A6-FBA6-4AC3-BFBE-BD214DAE7BF7}" type="sibTrans">
      <dgm:prSet/>
      <dgm:spPr/>
      <dgm:t>
        <a:bodyPr/>
        <a:lstStyle/>
        <a:p>
          <a:endParaRPr lang="zh-CN" altLang="en-US" sz="3200" b="1">
            <a:solidFill>
              <a:schemeClr val="tx1"/>
            </a:solidFill>
          </a:endParaRPr>
        </a:p>
      </dgm:t>
    </dgm:pt>
    <dgm:pt modelId="{D82651F0-9524-4F31-A137-DE0D7E52AA38}">
      <dgm:prSet phldrT="[文本]" custT="1"/>
      <dgm:spPr>
        <a:solidFill>
          <a:schemeClr val="accent3">
            <a:lumMod val="75000"/>
          </a:schemeClr>
        </a:solidFill>
        <a:ln>
          <a:solidFill>
            <a:schemeClr val="tx1"/>
          </a:solidFill>
        </a:ln>
      </dgm:spPr>
      <dgm:t>
        <a:bodyPr/>
        <a:lstStyle/>
        <a:p>
          <a:r>
            <a:rPr lang="zh-CN" altLang="en-US" sz="3200" b="1" dirty="0">
              <a:solidFill>
                <a:schemeClr val="tx1"/>
              </a:solidFill>
              <a:latin typeface="Arial" panose="020B0604020202020204" pitchFamily="34" charset="0"/>
              <a:ea typeface="楷体" panose="02010609060101010101" pitchFamily="49" charset="-122"/>
              <a:sym typeface="Arial" panose="020B0604020202020204" pitchFamily="34" charset="0"/>
            </a:rPr>
            <a:t>法制</a:t>
          </a:r>
        </a:p>
      </dgm:t>
    </dgm:pt>
    <dgm:pt modelId="{478CFD46-12DE-4273-BDB4-443599385AF7}" cxnId="{4A1617A9-65AC-4F81-8D76-F1A1FB742091}" type="parTrans">
      <dgm:prSet/>
      <dgm:spPr/>
      <dgm:t>
        <a:bodyPr/>
        <a:lstStyle/>
        <a:p>
          <a:endParaRPr lang="zh-CN" altLang="en-US" sz="3200" b="1">
            <a:solidFill>
              <a:schemeClr val="tx1"/>
            </a:solidFill>
          </a:endParaRPr>
        </a:p>
      </dgm:t>
    </dgm:pt>
    <dgm:pt modelId="{83472360-2840-410B-B651-882382B0254B}" cxnId="{4A1617A9-65AC-4F81-8D76-F1A1FB742091}" type="sibTrans">
      <dgm:prSet/>
      <dgm:spPr/>
      <dgm:t>
        <a:bodyPr/>
        <a:lstStyle/>
        <a:p>
          <a:endParaRPr lang="zh-CN" altLang="en-US" sz="3200" b="1">
            <a:solidFill>
              <a:schemeClr val="tx1"/>
            </a:solidFill>
          </a:endParaRPr>
        </a:p>
      </dgm:t>
    </dgm:pt>
    <dgm:pt modelId="{BC4AD04D-34EE-4A49-A96A-A16B96A7149C}">
      <dgm:prSet phldrT="[文本]" custT="1"/>
      <dgm:spPr>
        <a:solidFill>
          <a:schemeClr val="accent1">
            <a:lumMod val="40000"/>
            <a:lumOff val="60000"/>
          </a:schemeClr>
        </a:solidFill>
        <a:ln>
          <a:solidFill>
            <a:schemeClr val="tx1"/>
          </a:solidFill>
        </a:ln>
      </dgm:spPr>
      <dgm:t>
        <a:bodyPr/>
        <a:lstStyle/>
        <a:p>
          <a:r>
            <a:rPr lang="zh-CN" altLang="en-US" sz="3200" b="1" dirty="0">
              <a:solidFill>
                <a:schemeClr val="tx1"/>
              </a:solidFill>
              <a:latin typeface="Arial" panose="020B0604020202020204" pitchFamily="34" charset="0"/>
              <a:ea typeface="楷体" panose="02010609060101010101" pitchFamily="49" charset="-122"/>
              <a:sym typeface="Arial" panose="020B0604020202020204" pitchFamily="34" charset="0"/>
            </a:rPr>
            <a:t>体制</a:t>
          </a:r>
        </a:p>
      </dgm:t>
    </dgm:pt>
    <dgm:pt modelId="{7C12959D-417A-4208-853A-451C433887F2}" cxnId="{C7753DAA-21EF-4A4C-8BC5-F125843776A9}" type="parTrans">
      <dgm:prSet/>
      <dgm:spPr/>
      <dgm:t>
        <a:bodyPr/>
        <a:lstStyle/>
        <a:p>
          <a:endParaRPr lang="zh-CN" altLang="en-US" sz="3200" b="1">
            <a:solidFill>
              <a:schemeClr val="tx1"/>
            </a:solidFill>
          </a:endParaRPr>
        </a:p>
      </dgm:t>
    </dgm:pt>
    <dgm:pt modelId="{60D00878-0E5F-48AE-937C-7812C174D4A3}" cxnId="{C7753DAA-21EF-4A4C-8BC5-F125843776A9}" type="sibTrans">
      <dgm:prSet/>
      <dgm:spPr/>
      <dgm:t>
        <a:bodyPr/>
        <a:lstStyle/>
        <a:p>
          <a:endParaRPr lang="zh-CN" altLang="en-US" sz="3200" b="1">
            <a:solidFill>
              <a:schemeClr val="tx1"/>
            </a:solidFill>
          </a:endParaRPr>
        </a:p>
      </dgm:t>
    </dgm:pt>
    <dgm:pt modelId="{B4CBDF59-37AC-4924-89D9-04678704A022}">
      <dgm:prSet/>
      <dgm:spPr/>
      <dgm:t>
        <a:bodyPr/>
        <a:lstStyle/>
        <a:p>
          <a:endParaRPr lang="zh-CN" altLang="en-US">
            <a:latin typeface="Arial" panose="020B0604020202020204" pitchFamily="34" charset="0"/>
            <a:ea typeface="楷体" panose="02010609060101010101" pitchFamily="49" charset="-122"/>
            <a:sym typeface="Arial" panose="020B0604020202020204" pitchFamily="34" charset="0"/>
          </a:endParaRPr>
        </a:p>
      </dgm:t>
    </dgm:pt>
    <dgm:pt modelId="{EB8B12F6-696C-4B40-B11F-D53A97DC0EFE}" cxnId="{8BA382F6-803D-43AF-9281-5B3D0D6E05EF}" type="parTrans">
      <dgm:prSet/>
      <dgm:spPr/>
      <dgm:t>
        <a:bodyPr/>
        <a:lstStyle/>
        <a:p>
          <a:endParaRPr lang="zh-CN" altLang="en-US"/>
        </a:p>
      </dgm:t>
    </dgm:pt>
    <dgm:pt modelId="{092A6969-1549-4DAF-8CA3-910D4D1C26B2}" cxnId="{8BA382F6-803D-43AF-9281-5B3D0D6E05EF}" type="sibTrans">
      <dgm:prSet/>
      <dgm:spPr/>
      <dgm:t>
        <a:bodyPr/>
        <a:lstStyle/>
        <a:p>
          <a:endParaRPr lang="zh-CN" altLang="en-US"/>
        </a:p>
      </dgm:t>
    </dgm:pt>
    <dgm:pt modelId="{5E962573-12C8-4019-89D9-21B46839EA77}" type="pres">
      <dgm:prSet presAssocID="{70893C2B-7FB6-4546-977D-F9640464A3C1}" presName="cycle" presStyleCnt="0">
        <dgm:presLayoutVars>
          <dgm:chMax val="1"/>
          <dgm:dir/>
          <dgm:animLvl val="ctr"/>
          <dgm:resizeHandles val="exact"/>
        </dgm:presLayoutVars>
      </dgm:prSet>
      <dgm:spPr/>
    </dgm:pt>
    <dgm:pt modelId="{128BF534-25AC-4F3A-89F4-F8B957229FF8}" type="pres">
      <dgm:prSet presAssocID="{DBB4677F-4DC0-49CA-A0C9-58DD4FD26A0F}" presName="centerShape" presStyleLbl="node0" presStyleIdx="0" presStyleCnt="1"/>
      <dgm:spPr/>
    </dgm:pt>
    <dgm:pt modelId="{1A891D7C-4107-4D99-8BF0-B4EF0FAD091E}" type="pres">
      <dgm:prSet presAssocID="{24797F13-BE99-4A31-8CF6-4C9DAD008558}" presName="parTrans" presStyleLbl="bgSibTrans2D1" presStyleIdx="0" presStyleCnt="3" custScaleX="65593" custLinFactY="18672" custLinFactNeighborX="9242" custLinFactNeighborY="100000"/>
      <dgm:spPr>
        <a:prstGeom prst="leftRightArrow">
          <a:avLst/>
        </a:prstGeom>
      </dgm:spPr>
    </dgm:pt>
    <dgm:pt modelId="{681F03DF-FF3A-40FA-A8F8-2D9A0FE5140E}" type="pres">
      <dgm:prSet presAssocID="{CFC7C618-D48D-49FA-BEB5-A0C27B1F430D}" presName="node" presStyleLbl="node1" presStyleIdx="0" presStyleCnt="3">
        <dgm:presLayoutVars>
          <dgm:bulletEnabled val="1"/>
        </dgm:presLayoutVars>
      </dgm:prSet>
      <dgm:spPr/>
    </dgm:pt>
    <dgm:pt modelId="{FD0F9AB2-1B45-4B62-B38B-80CB2C212441}" type="pres">
      <dgm:prSet presAssocID="{478CFD46-12DE-4273-BDB4-443599385AF7}" presName="parTrans" presStyleLbl="bgSibTrans2D1" presStyleIdx="1" presStyleCnt="3" custAng="5400000" custFlipHor="1" custScaleX="33767" custScaleY="194037" custLinFactNeighborX="6151" custLinFactNeighborY="84570"/>
      <dgm:spPr>
        <a:prstGeom prst="upDownArrow">
          <a:avLst/>
        </a:prstGeom>
      </dgm:spPr>
    </dgm:pt>
    <dgm:pt modelId="{8AC84EBC-3EA7-45FC-AB7B-DEBD0CEC3AE5}" type="pres">
      <dgm:prSet presAssocID="{D82651F0-9524-4F31-A137-DE0D7E52AA38}" presName="node" presStyleLbl="node1" presStyleIdx="1" presStyleCnt="3">
        <dgm:presLayoutVars>
          <dgm:bulletEnabled val="1"/>
        </dgm:presLayoutVars>
      </dgm:prSet>
      <dgm:spPr/>
    </dgm:pt>
    <dgm:pt modelId="{57FAE5A1-E339-4FC5-B693-EB8D47F2AEFC}" type="pres">
      <dgm:prSet presAssocID="{7C12959D-417A-4208-853A-451C433887F2}" presName="parTrans" presStyleLbl="bgSibTrans2D1" presStyleIdx="2" presStyleCnt="3" custAng="20506129" custFlipHor="1" custScaleX="33928" custScaleY="200536" custLinFactY="41216" custLinFactNeighborX="-556" custLinFactNeighborY="100000"/>
      <dgm:spPr>
        <a:prstGeom prst="upDownArrow">
          <a:avLst/>
        </a:prstGeom>
      </dgm:spPr>
    </dgm:pt>
    <dgm:pt modelId="{AC2FE636-A762-4839-8F92-69F5EDF0C768}" type="pres">
      <dgm:prSet presAssocID="{BC4AD04D-34EE-4A49-A96A-A16B96A7149C}" presName="node" presStyleLbl="node1" presStyleIdx="2" presStyleCnt="3" custRadScaleRad="98980" custRadScaleInc="-302">
        <dgm:presLayoutVars>
          <dgm:bulletEnabled val="1"/>
        </dgm:presLayoutVars>
      </dgm:prSet>
      <dgm:spPr/>
    </dgm:pt>
  </dgm:ptLst>
  <dgm:cxnLst>
    <dgm:cxn modelId="{A703470C-0DBD-47A8-B49F-E6477ABC63C0}" type="presOf" srcId="{7C12959D-417A-4208-853A-451C433887F2}" destId="{57FAE5A1-E339-4FC5-B693-EB8D47F2AEFC}" srcOrd="0" destOrd="0" presId="urn:microsoft.com/office/officeart/2005/8/layout/radial4"/>
    <dgm:cxn modelId="{AA803438-E665-4A45-9E8E-F9911899C2B9}" srcId="{70893C2B-7FB6-4546-977D-F9640464A3C1}" destId="{DBB4677F-4DC0-49CA-A0C9-58DD4FD26A0F}" srcOrd="0" destOrd="0" parTransId="{C1BCC125-053D-4B60-BD95-F167ED75683B}" sibTransId="{F9B941AD-83AE-4E73-923F-DA6D8EE04A22}"/>
    <dgm:cxn modelId="{CD982D7D-D447-4E95-ACCE-4192E6D14516}" type="presOf" srcId="{24797F13-BE99-4A31-8CF6-4C9DAD008558}" destId="{1A891D7C-4107-4D99-8BF0-B4EF0FAD091E}" srcOrd="0" destOrd="0" presId="urn:microsoft.com/office/officeart/2005/8/layout/radial4"/>
    <dgm:cxn modelId="{C519ED90-F4DD-4E78-9547-EFE8A910493B}" type="presOf" srcId="{70893C2B-7FB6-4546-977D-F9640464A3C1}" destId="{5E962573-12C8-4019-89D9-21B46839EA77}" srcOrd="0" destOrd="0" presId="urn:microsoft.com/office/officeart/2005/8/layout/radial4"/>
    <dgm:cxn modelId="{8FC7B8A6-FBA6-4AC3-BFBE-BD214DAE7BF7}" srcId="{DBB4677F-4DC0-49CA-A0C9-58DD4FD26A0F}" destId="{CFC7C618-D48D-49FA-BEB5-A0C27B1F430D}" srcOrd="0" destOrd="0" parTransId="{24797F13-BE99-4A31-8CF6-4C9DAD008558}" sibTransId="{19193B14-0437-4ABC-86DF-F56BF7A44569}"/>
    <dgm:cxn modelId="{4A1617A9-65AC-4F81-8D76-F1A1FB742091}" srcId="{DBB4677F-4DC0-49CA-A0C9-58DD4FD26A0F}" destId="{D82651F0-9524-4F31-A137-DE0D7E52AA38}" srcOrd="1" destOrd="0" parTransId="{478CFD46-12DE-4273-BDB4-443599385AF7}" sibTransId="{83472360-2840-410B-B651-882382B0254B}"/>
    <dgm:cxn modelId="{C7753DAA-21EF-4A4C-8BC5-F125843776A9}" srcId="{DBB4677F-4DC0-49CA-A0C9-58DD4FD26A0F}" destId="{BC4AD04D-34EE-4A49-A96A-A16B96A7149C}" srcOrd="2" destOrd="0" parTransId="{7C12959D-417A-4208-853A-451C433887F2}" sibTransId="{60D00878-0E5F-48AE-937C-7812C174D4A3}"/>
    <dgm:cxn modelId="{C85413BD-7E01-406E-9FA6-94A266A71CD2}" type="presOf" srcId="{DBB4677F-4DC0-49CA-A0C9-58DD4FD26A0F}" destId="{128BF534-25AC-4F3A-89F4-F8B957229FF8}" srcOrd="0" destOrd="0" presId="urn:microsoft.com/office/officeart/2005/8/layout/radial4"/>
    <dgm:cxn modelId="{A01DEEC6-552A-4318-B22F-7F52B9B52512}" type="presOf" srcId="{BC4AD04D-34EE-4A49-A96A-A16B96A7149C}" destId="{AC2FE636-A762-4839-8F92-69F5EDF0C768}" srcOrd="0" destOrd="0" presId="urn:microsoft.com/office/officeart/2005/8/layout/radial4"/>
    <dgm:cxn modelId="{524941D3-CC87-4EA9-B774-4C3465D8EC3D}" type="presOf" srcId="{478CFD46-12DE-4273-BDB4-443599385AF7}" destId="{FD0F9AB2-1B45-4B62-B38B-80CB2C212441}" srcOrd="0" destOrd="0" presId="urn:microsoft.com/office/officeart/2005/8/layout/radial4"/>
    <dgm:cxn modelId="{D855CEEC-1311-40F9-A6CE-47BD01346805}" type="presOf" srcId="{D82651F0-9524-4F31-A137-DE0D7E52AA38}" destId="{8AC84EBC-3EA7-45FC-AB7B-DEBD0CEC3AE5}" srcOrd="0" destOrd="0" presId="urn:microsoft.com/office/officeart/2005/8/layout/radial4"/>
    <dgm:cxn modelId="{8BA382F6-803D-43AF-9281-5B3D0D6E05EF}" srcId="{70893C2B-7FB6-4546-977D-F9640464A3C1}" destId="{B4CBDF59-37AC-4924-89D9-04678704A022}" srcOrd="1" destOrd="0" parTransId="{EB8B12F6-696C-4B40-B11F-D53A97DC0EFE}" sibTransId="{092A6969-1549-4DAF-8CA3-910D4D1C26B2}"/>
    <dgm:cxn modelId="{6C4518F9-3243-4C15-A42D-787EC6244A10}" type="presOf" srcId="{CFC7C618-D48D-49FA-BEB5-A0C27B1F430D}" destId="{681F03DF-FF3A-40FA-A8F8-2D9A0FE5140E}" srcOrd="0" destOrd="0" presId="urn:microsoft.com/office/officeart/2005/8/layout/radial4"/>
    <dgm:cxn modelId="{BEA6A889-A1DD-4268-B5EE-621AFBE1B737}" type="presParOf" srcId="{5E962573-12C8-4019-89D9-21B46839EA77}" destId="{128BF534-25AC-4F3A-89F4-F8B957229FF8}" srcOrd="0" destOrd="0" presId="urn:microsoft.com/office/officeart/2005/8/layout/radial4"/>
    <dgm:cxn modelId="{F93C9843-9B72-416F-A4F4-E094455DD00F}" type="presParOf" srcId="{5E962573-12C8-4019-89D9-21B46839EA77}" destId="{1A891D7C-4107-4D99-8BF0-B4EF0FAD091E}" srcOrd="1" destOrd="0" presId="urn:microsoft.com/office/officeart/2005/8/layout/radial4"/>
    <dgm:cxn modelId="{D517DB29-E2CF-49E1-A860-152BB2F5DF29}" type="presParOf" srcId="{5E962573-12C8-4019-89D9-21B46839EA77}" destId="{681F03DF-FF3A-40FA-A8F8-2D9A0FE5140E}" srcOrd="2" destOrd="0" presId="urn:microsoft.com/office/officeart/2005/8/layout/radial4"/>
    <dgm:cxn modelId="{AC8B2316-BDD5-4C49-990A-11EFDA20591B}" type="presParOf" srcId="{5E962573-12C8-4019-89D9-21B46839EA77}" destId="{FD0F9AB2-1B45-4B62-B38B-80CB2C212441}" srcOrd="3" destOrd="0" presId="urn:microsoft.com/office/officeart/2005/8/layout/radial4"/>
    <dgm:cxn modelId="{D6ABECE9-38B4-4D41-A757-10251578A1C6}" type="presParOf" srcId="{5E962573-12C8-4019-89D9-21B46839EA77}" destId="{8AC84EBC-3EA7-45FC-AB7B-DEBD0CEC3AE5}" srcOrd="4" destOrd="0" presId="urn:microsoft.com/office/officeart/2005/8/layout/radial4"/>
    <dgm:cxn modelId="{5E90B605-5CE4-466C-98CF-351618179B77}" type="presParOf" srcId="{5E962573-12C8-4019-89D9-21B46839EA77}" destId="{57FAE5A1-E339-4FC5-B693-EB8D47F2AEFC}" srcOrd="5" destOrd="0" presId="urn:microsoft.com/office/officeart/2005/8/layout/radial4"/>
    <dgm:cxn modelId="{F88675DE-F3A4-4A2E-B387-682A71E3B948}" type="presParOf" srcId="{5E962573-12C8-4019-89D9-21B46839EA77}" destId="{AC2FE636-A762-4839-8F92-69F5EDF0C768}"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F28395-A872-4A57-9EB0-C21D479AC4D0}" type="doc">
      <dgm:prSet loTypeId="urn:microsoft.com/office/officeart/2005/8/layout/cycle6" loCatId="relationship" qsTypeId="urn:microsoft.com/office/officeart/2005/8/quickstyle/simple1" qsCatId="simple" csTypeId="urn:microsoft.com/office/officeart/2005/8/colors/accent0_3" csCatId="mainScheme" phldr="1"/>
      <dgm:spPr/>
      <dgm:t>
        <a:bodyPr/>
        <a:lstStyle/>
        <a:p>
          <a:endParaRPr lang="zh-CN" altLang="en-US"/>
        </a:p>
      </dgm:t>
    </dgm:pt>
    <dgm:pt modelId="{92D61757-2B21-4AA1-A90A-58857F8B43DE}">
      <dgm:prSet phldrT="[文本]" custT="1"/>
      <dgm:spPr/>
      <dgm:t>
        <a:bodyPr/>
        <a:lstStyle/>
        <a:p>
          <a:r>
            <a:rPr lang="zh-CN" altLang="en-US" sz="3600" b="1" dirty="0">
              <a:latin typeface="Arial" panose="020B0604020202020204" pitchFamily="34" charset="0"/>
              <a:ea typeface="楷体" panose="02010609060101010101" pitchFamily="49" charset="-122"/>
              <a:sym typeface="Arial" panose="020B0604020202020204" pitchFamily="34" charset="0"/>
            </a:rPr>
            <a:t>多灾种</a:t>
          </a:r>
        </a:p>
      </dgm:t>
    </dgm:pt>
    <dgm:pt modelId="{7136EBFB-68E1-4245-8EDD-BD736B4EEDC8}" cxnId="{EB3BE7AB-8319-4CEB-8C68-36D17892A4F5}" type="parTrans">
      <dgm:prSet/>
      <dgm:spPr/>
      <dgm:t>
        <a:bodyPr/>
        <a:lstStyle/>
        <a:p>
          <a:endParaRPr lang="zh-CN" altLang="en-US"/>
        </a:p>
      </dgm:t>
    </dgm:pt>
    <dgm:pt modelId="{B8CCB238-FA0F-4CF4-8854-85D4C387F34A}" cxnId="{EB3BE7AB-8319-4CEB-8C68-36D17892A4F5}" type="sibTrans">
      <dgm:prSet/>
      <dgm:spPr>
        <a:ln w="63500">
          <a:solidFill>
            <a:schemeClr val="tx1"/>
          </a:solidFill>
        </a:ln>
      </dgm:spPr>
      <dgm:t>
        <a:bodyPr/>
        <a:lstStyle/>
        <a:p>
          <a:endParaRPr lang="zh-CN" altLang="en-US"/>
        </a:p>
      </dgm:t>
    </dgm:pt>
    <dgm:pt modelId="{6C1CC536-D904-48AB-A37E-553DB4EB72DD}">
      <dgm:prSet phldrT="[文本]" custT="1"/>
      <dgm:spPr/>
      <dgm:t>
        <a:bodyPr/>
        <a:lstStyle/>
        <a:p>
          <a:r>
            <a:rPr lang="zh-CN" altLang="en-US" sz="3600" b="1" dirty="0">
              <a:latin typeface="Arial" panose="020B0604020202020204" pitchFamily="34" charset="0"/>
              <a:ea typeface="楷体" panose="02010609060101010101" pitchFamily="49" charset="-122"/>
              <a:sym typeface="Arial" panose="020B0604020202020204" pitchFamily="34" charset="0"/>
            </a:rPr>
            <a:t>多措施</a:t>
          </a:r>
        </a:p>
      </dgm:t>
    </dgm:pt>
    <dgm:pt modelId="{E9AAFA15-01CE-410C-A905-A2C44081E5BF}" cxnId="{0490A187-22F1-4639-ADAC-889B29671803}" type="parTrans">
      <dgm:prSet/>
      <dgm:spPr/>
      <dgm:t>
        <a:bodyPr/>
        <a:lstStyle/>
        <a:p>
          <a:endParaRPr lang="zh-CN" altLang="en-US"/>
        </a:p>
      </dgm:t>
    </dgm:pt>
    <dgm:pt modelId="{B548A665-0AF7-4CC8-84A7-F0E63CCDC19C}" cxnId="{0490A187-22F1-4639-ADAC-889B29671803}" type="sibTrans">
      <dgm:prSet/>
      <dgm:spPr>
        <a:ln w="63500">
          <a:solidFill>
            <a:schemeClr val="tx1"/>
          </a:solidFill>
        </a:ln>
      </dgm:spPr>
      <dgm:t>
        <a:bodyPr/>
        <a:lstStyle/>
        <a:p>
          <a:endParaRPr lang="zh-CN" altLang="en-US"/>
        </a:p>
      </dgm:t>
    </dgm:pt>
    <dgm:pt modelId="{5E8D793D-8F0F-41E1-B7A4-700132F888ED}">
      <dgm:prSet phldrT="[文本]" custT="1"/>
      <dgm:spPr/>
      <dgm:t>
        <a:bodyPr/>
        <a:lstStyle/>
        <a:p>
          <a:r>
            <a:rPr lang="zh-CN" altLang="en-US" sz="3600" b="1" dirty="0">
              <a:latin typeface="Arial" panose="020B0604020202020204" pitchFamily="34" charset="0"/>
              <a:ea typeface="楷体" panose="02010609060101010101" pitchFamily="49" charset="-122"/>
              <a:sym typeface="Arial" panose="020B0604020202020204" pitchFamily="34" charset="0"/>
            </a:rPr>
            <a:t>多阶段</a:t>
          </a:r>
        </a:p>
      </dgm:t>
    </dgm:pt>
    <dgm:pt modelId="{181B99D5-46BB-4A91-A95A-1C79F96E539F}" cxnId="{13062AE6-4654-437A-BDEC-8C19766DCCFA}" type="parTrans">
      <dgm:prSet/>
      <dgm:spPr/>
      <dgm:t>
        <a:bodyPr/>
        <a:lstStyle/>
        <a:p>
          <a:endParaRPr lang="zh-CN" altLang="en-US"/>
        </a:p>
      </dgm:t>
    </dgm:pt>
    <dgm:pt modelId="{BE362A33-38FE-45B6-A26E-A432442CE37A}" cxnId="{13062AE6-4654-437A-BDEC-8C19766DCCFA}" type="sibTrans">
      <dgm:prSet/>
      <dgm:spPr>
        <a:ln w="63500">
          <a:solidFill>
            <a:schemeClr val="tx1"/>
          </a:solidFill>
        </a:ln>
      </dgm:spPr>
      <dgm:t>
        <a:bodyPr/>
        <a:lstStyle/>
        <a:p>
          <a:endParaRPr lang="zh-CN" altLang="en-US"/>
        </a:p>
      </dgm:t>
    </dgm:pt>
    <dgm:pt modelId="{E9937398-EC96-49A7-8A71-25BD3A3FA9D8}">
      <dgm:prSet phldrT="[文本]" custT="1"/>
      <dgm:spPr/>
      <dgm:t>
        <a:bodyPr/>
        <a:lstStyle/>
        <a:p>
          <a:pPr>
            <a:lnSpc>
              <a:spcPts val="2400"/>
            </a:lnSpc>
            <a:spcAft>
              <a:spcPts val="0"/>
            </a:spcAft>
          </a:pPr>
          <a:r>
            <a:rPr lang="zh-CN" altLang="en-US" sz="2400" b="1" dirty="0">
              <a:latin typeface="Arial" panose="020B0604020202020204" pitchFamily="34" charset="0"/>
              <a:ea typeface="楷体" panose="02010609060101010101" pitchFamily="49" charset="-122"/>
              <a:sym typeface="Arial" panose="020B0604020202020204" pitchFamily="34" charset="0"/>
            </a:rPr>
            <a:t>多利益</a:t>
          </a:r>
          <a:endParaRPr lang="en-US" altLang="zh-CN" sz="2400" b="1" dirty="0">
            <a:latin typeface="Arial" panose="020B0604020202020204" pitchFamily="34" charset="0"/>
            <a:ea typeface="楷体" panose="02010609060101010101" pitchFamily="49" charset="-122"/>
            <a:sym typeface="Arial" panose="020B0604020202020204" pitchFamily="34" charset="0"/>
          </a:endParaRPr>
        </a:p>
        <a:p>
          <a:pPr>
            <a:lnSpc>
              <a:spcPts val="2400"/>
            </a:lnSpc>
            <a:spcAft>
              <a:spcPts val="0"/>
            </a:spcAft>
          </a:pPr>
          <a:r>
            <a:rPr lang="zh-CN" altLang="en-US" sz="2400" b="1" dirty="0">
              <a:latin typeface="Arial" panose="020B0604020202020204" pitchFamily="34" charset="0"/>
              <a:ea typeface="楷体" panose="02010609060101010101" pitchFamily="49" charset="-122"/>
              <a:sym typeface="Arial" panose="020B0604020202020204" pitchFamily="34" charset="0"/>
            </a:rPr>
            <a:t>相关方</a:t>
          </a:r>
        </a:p>
      </dgm:t>
    </dgm:pt>
    <dgm:pt modelId="{05A7A29A-026D-4339-BB89-DE5F74756F02}" cxnId="{4F715D18-B2A4-497A-B6D5-E689FC0FF276}" type="parTrans">
      <dgm:prSet/>
      <dgm:spPr/>
      <dgm:t>
        <a:bodyPr/>
        <a:lstStyle/>
        <a:p>
          <a:endParaRPr lang="zh-CN" altLang="en-US"/>
        </a:p>
      </dgm:t>
    </dgm:pt>
    <dgm:pt modelId="{4F72B2AC-2FEA-4FCE-846A-3BA64DBF693C}" cxnId="{4F715D18-B2A4-497A-B6D5-E689FC0FF276}" type="sibTrans">
      <dgm:prSet/>
      <dgm:spPr>
        <a:ln w="63500">
          <a:solidFill>
            <a:schemeClr val="tx1"/>
          </a:solidFill>
        </a:ln>
      </dgm:spPr>
      <dgm:t>
        <a:bodyPr/>
        <a:lstStyle/>
        <a:p>
          <a:endParaRPr lang="zh-CN" altLang="en-US"/>
        </a:p>
      </dgm:t>
    </dgm:pt>
    <dgm:pt modelId="{7BD35DB5-6859-4F4E-BBC5-351341EF3F59}">
      <dgm:prSet phldrT="[文本]" custT="1"/>
      <dgm:spPr/>
      <dgm:t>
        <a:bodyPr/>
        <a:lstStyle/>
        <a:p>
          <a:r>
            <a:rPr lang="zh-CN" altLang="en-US" sz="3600" b="1" dirty="0">
              <a:latin typeface="Arial" panose="020B0604020202020204" pitchFamily="34" charset="0"/>
              <a:ea typeface="楷体" panose="02010609060101010101" pitchFamily="49" charset="-122"/>
              <a:sym typeface="Arial" panose="020B0604020202020204" pitchFamily="34" charset="0"/>
            </a:rPr>
            <a:t>多尺度</a:t>
          </a:r>
        </a:p>
      </dgm:t>
    </dgm:pt>
    <dgm:pt modelId="{5979751E-C2C1-4100-87B5-8BDF66BCC094}" cxnId="{A097BD16-389E-4F69-87B8-D9D069B72969}" type="parTrans">
      <dgm:prSet/>
      <dgm:spPr/>
      <dgm:t>
        <a:bodyPr/>
        <a:lstStyle/>
        <a:p>
          <a:endParaRPr lang="zh-CN" altLang="en-US"/>
        </a:p>
      </dgm:t>
    </dgm:pt>
    <dgm:pt modelId="{ED46008C-BFCF-4495-A59F-BE34D352295F}" cxnId="{A097BD16-389E-4F69-87B8-D9D069B72969}" type="sibTrans">
      <dgm:prSet/>
      <dgm:spPr>
        <a:ln w="63500">
          <a:solidFill>
            <a:schemeClr val="tx1"/>
          </a:solidFill>
        </a:ln>
      </dgm:spPr>
      <dgm:t>
        <a:bodyPr/>
        <a:lstStyle/>
        <a:p>
          <a:endParaRPr lang="zh-CN" altLang="en-US"/>
        </a:p>
      </dgm:t>
    </dgm:pt>
    <dgm:pt modelId="{A6BA6F8C-0380-4D5F-AE58-0A1F16FEBEB6}" type="pres">
      <dgm:prSet presAssocID="{FBF28395-A872-4A57-9EB0-C21D479AC4D0}" presName="cycle" presStyleCnt="0">
        <dgm:presLayoutVars>
          <dgm:dir/>
          <dgm:resizeHandles val="exact"/>
        </dgm:presLayoutVars>
      </dgm:prSet>
      <dgm:spPr/>
    </dgm:pt>
    <dgm:pt modelId="{93814656-D053-44CE-86C6-8BEB2A6EEF9A}" type="pres">
      <dgm:prSet presAssocID="{92D61757-2B21-4AA1-A90A-58857F8B43DE}" presName="node" presStyleLbl="node1" presStyleIdx="0" presStyleCnt="5" custScaleX="117194" custScaleY="58124" custRadScaleRad="118523" custRadScaleInc="-5420">
        <dgm:presLayoutVars>
          <dgm:bulletEnabled val="1"/>
        </dgm:presLayoutVars>
      </dgm:prSet>
      <dgm:spPr/>
    </dgm:pt>
    <dgm:pt modelId="{0F017CBF-B1B1-44E5-8C74-3E7D3F98E46F}" type="pres">
      <dgm:prSet presAssocID="{92D61757-2B21-4AA1-A90A-58857F8B43DE}" presName="spNode" presStyleCnt="0"/>
      <dgm:spPr/>
    </dgm:pt>
    <dgm:pt modelId="{6D87053A-D64E-466D-BDA8-F1D5B3B1A945}" type="pres">
      <dgm:prSet presAssocID="{B8CCB238-FA0F-4CF4-8854-85D4C387F34A}" presName="sibTrans" presStyleLbl="sibTrans1D1" presStyleIdx="0" presStyleCnt="5"/>
      <dgm:spPr/>
    </dgm:pt>
    <dgm:pt modelId="{DC0DF070-4CAC-4571-B765-E7A346B2DD96}" type="pres">
      <dgm:prSet presAssocID="{6C1CC536-D904-48AB-A37E-553DB4EB72DD}" presName="node" presStyleLbl="node1" presStyleIdx="1" presStyleCnt="5" custScaleX="103171" custScaleY="68398" custRadScaleRad="108881" custRadScaleInc="8618">
        <dgm:presLayoutVars>
          <dgm:bulletEnabled val="1"/>
        </dgm:presLayoutVars>
      </dgm:prSet>
      <dgm:spPr/>
    </dgm:pt>
    <dgm:pt modelId="{86BF034C-6F2D-41D9-97AA-F6A08C554407}" type="pres">
      <dgm:prSet presAssocID="{6C1CC536-D904-48AB-A37E-553DB4EB72DD}" presName="spNode" presStyleCnt="0"/>
      <dgm:spPr/>
    </dgm:pt>
    <dgm:pt modelId="{60C6F068-24B2-4331-8F98-5E35E94182C8}" type="pres">
      <dgm:prSet presAssocID="{B548A665-0AF7-4CC8-84A7-F0E63CCDC19C}" presName="sibTrans" presStyleLbl="sibTrans1D1" presStyleIdx="1" presStyleCnt="5"/>
      <dgm:spPr/>
    </dgm:pt>
    <dgm:pt modelId="{1E70DD11-9615-4573-AE72-7A8BF723AC91}" type="pres">
      <dgm:prSet presAssocID="{5E8D793D-8F0F-41E1-B7A4-700132F888ED}" presName="node" presStyleLbl="node1" presStyleIdx="2" presStyleCnt="5" custScaleX="114771" custScaleY="58331" custRadScaleRad="109938" custRadScaleInc="-51622">
        <dgm:presLayoutVars>
          <dgm:bulletEnabled val="1"/>
        </dgm:presLayoutVars>
      </dgm:prSet>
      <dgm:spPr/>
    </dgm:pt>
    <dgm:pt modelId="{123BAD02-69BC-4636-AA32-7C549DA246ED}" type="pres">
      <dgm:prSet presAssocID="{5E8D793D-8F0F-41E1-B7A4-700132F888ED}" presName="spNode" presStyleCnt="0"/>
      <dgm:spPr/>
    </dgm:pt>
    <dgm:pt modelId="{099310F2-00FB-410B-B441-C75ADAF2CCFA}" type="pres">
      <dgm:prSet presAssocID="{BE362A33-38FE-45B6-A26E-A432442CE37A}" presName="sibTrans" presStyleLbl="sibTrans1D1" presStyleIdx="2" presStyleCnt="5"/>
      <dgm:spPr/>
    </dgm:pt>
    <dgm:pt modelId="{EAC55398-E0F6-4A34-B60C-AF5266798D7E}" type="pres">
      <dgm:prSet presAssocID="{E9937398-EC96-49A7-8A71-25BD3A3FA9D8}" presName="node" presStyleLbl="node1" presStyleIdx="3" presStyleCnt="5" custScaleX="77182" custScaleY="67573" custRadScaleRad="108241" custRadScaleInc="51214">
        <dgm:presLayoutVars>
          <dgm:bulletEnabled val="1"/>
        </dgm:presLayoutVars>
      </dgm:prSet>
      <dgm:spPr/>
    </dgm:pt>
    <dgm:pt modelId="{9489700C-574B-48CF-9913-E3CF2A57949E}" type="pres">
      <dgm:prSet presAssocID="{E9937398-EC96-49A7-8A71-25BD3A3FA9D8}" presName="spNode" presStyleCnt="0"/>
      <dgm:spPr/>
    </dgm:pt>
    <dgm:pt modelId="{568C2EC2-031F-47EC-96D6-F5999A1B27C8}" type="pres">
      <dgm:prSet presAssocID="{4F72B2AC-2FEA-4FCE-846A-3BA64DBF693C}" presName="sibTrans" presStyleLbl="sibTrans1D1" presStyleIdx="3" presStyleCnt="5"/>
      <dgm:spPr/>
    </dgm:pt>
    <dgm:pt modelId="{81C2FBC7-C4BB-493A-943D-AE4BD40AE41B}" type="pres">
      <dgm:prSet presAssocID="{7BD35DB5-6859-4F4E-BBC5-351341EF3F59}" presName="node" presStyleLbl="node1" presStyleIdx="4" presStyleCnt="5" custScaleX="111407" custScaleY="58092" custRadScaleRad="112382" custRadScaleInc="-5032">
        <dgm:presLayoutVars>
          <dgm:bulletEnabled val="1"/>
        </dgm:presLayoutVars>
      </dgm:prSet>
      <dgm:spPr/>
    </dgm:pt>
    <dgm:pt modelId="{CB195893-A315-48F9-8FE4-C639AA34318A}" type="pres">
      <dgm:prSet presAssocID="{7BD35DB5-6859-4F4E-BBC5-351341EF3F59}" presName="spNode" presStyleCnt="0"/>
      <dgm:spPr/>
    </dgm:pt>
    <dgm:pt modelId="{2913EB8A-8307-440D-9B9F-01DE86597260}" type="pres">
      <dgm:prSet presAssocID="{ED46008C-BFCF-4495-A59F-BE34D352295F}" presName="sibTrans" presStyleLbl="sibTrans1D1" presStyleIdx="4" presStyleCnt="5"/>
      <dgm:spPr/>
    </dgm:pt>
  </dgm:ptLst>
  <dgm:cxnLst>
    <dgm:cxn modelId="{F267E211-74B4-44D3-B23C-19696B354F68}" type="presOf" srcId="{7BD35DB5-6859-4F4E-BBC5-351341EF3F59}" destId="{81C2FBC7-C4BB-493A-943D-AE4BD40AE41B}" srcOrd="0" destOrd="0" presId="urn:microsoft.com/office/officeart/2005/8/layout/cycle6"/>
    <dgm:cxn modelId="{A097BD16-389E-4F69-87B8-D9D069B72969}" srcId="{FBF28395-A872-4A57-9EB0-C21D479AC4D0}" destId="{7BD35DB5-6859-4F4E-BBC5-351341EF3F59}" srcOrd="4" destOrd="0" parTransId="{5979751E-C2C1-4100-87B5-8BDF66BCC094}" sibTransId="{ED46008C-BFCF-4495-A59F-BE34D352295F}"/>
    <dgm:cxn modelId="{4F715D18-B2A4-497A-B6D5-E689FC0FF276}" srcId="{FBF28395-A872-4A57-9EB0-C21D479AC4D0}" destId="{E9937398-EC96-49A7-8A71-25BD3A3FA9D8}" srcOrd="3" destOrd="0" parTransId="{05A7A29A-026D-4339-BB89-DE5F74756F02}" sibTransId="{4F72B2AC-2FEA-4FCE-846A-3BA64DBF693C}"/>
    <dgm:cxn modelId="{2977C31B-3601-4A08-8EFA-45F73611A605}" type="presOf" srcId="{B548A665-0AF7-4CC8-84A7-F0E63CCDC19C}" destId="{60C6F068-24B2-4331-8F98-5E35E94182C8}" srcOrd="0" destOrd="0" presId="urn:microsoft.com/office/officeart/2005/8/layout/cycle6"/>
    <dgm:cxn modelId="{C1952726-BF0D-4976-86A5-874C60393ECC}" type="presOf" srcId="{92D61757-2B21-4AA1-A90A-58857F8B43DE}" destId="{93814656-D053-44CE-86C6-8BEB2A6EEF9A}" srcOrd="0" destOrd="0" presId="urn:microsoft.com/office/officeart/2005/8/layout/cycle6"/>
    <dgm:cxn modelId="{004AD331-A0DE-4BA4-A017-84B60C69B2E3}" type="presOf" srcId="{E9937398-EC96-49A7-8A71-25BD3A3FA9D8}" destId="{EAC55398-E0F6-4A34-B60C-AF5266798D7E}" srcOrd="0" destOrd="0" presId="urn:microsoft.com/office/officeart/2005/8/layout/cycle6"/>
    <dgm:cxn modelId="{97C89B46-E7DF-4B98-B416-E88B0F36EE0E}" type="presOf" srcId="{ED46008C-BFCF-4495-A59F-BE34D352295F}" destId="{2913EB8A-8307-440D-9B9F-01DE86597260}" srcOrd="0" destOrd="0" presId="urn:microsoft.com/office/officeart/2005/8/layout/cycle6"/>
    <dgm:cxn modelId="{AF49D96E-A513-494C-A284-6856D9FB4D3C}" type="presOf" srcId="{6C1CC536-D904-48AB-A37E-553DB4EB72DD}" destId="{DC0DF070-4CAC-4571-B765-E7A346B2DD96}" srcOrd="0" destOrd="0" presId="urn:microsoft.com/office/officeart/2005/8/layout/cycle6"/>
    <dgm:cxn modelId="{CD025857-4532-4E78-B91A-E6B269D3077D}" type="presOf" srcId="{BE362A33-38FE-45B6-A26E-A432442CE37A}" destId="{099310F2-00FB-410B-B441-C75ADAF2CCFA}" srcOrd="0" destOrd="0" presId="urn:microsoft.com/office/officeart/2005/8/layout/cycle6"/>
    <dgm:cxn modelId="{0490A187-22F1-4639-ADAC-889B29671803}" srcId="{FBF28395-A872-4A57-9EB0-C21D479AC4D0}" destId="{6C1CC536-D904-48AB-A37E-553DB4EB72DD}" srcOrd="1" destOrd="0" parTransId="{E9AAFA15-01CE-410C-A905-A2C44081E5BF}" sibTransId="{B548A665-0AF7-4CC8-84A7-F0E63CCDC19C}"/>
    <dgm:cxn modelId="{B38723A7-76A7-4ACD-9E8B-3ED500D4DD04}" type="presOf" srcId="{B8CCB238-FA0F-4CF4-8854-85D4C387F34A}" destId="{6D87053A-D64E-466D-BDA8-F1D5B3B1A945}" srcOrd="0" destOrd="0" presId="urn:microsoft.com/office/officeart/2005/8/layout/cycle6"/>
    <dgm:cxn modelId="{EB3BE7AB-8319-4CEB-8C68-36D17892A4F5}" srcId="{FBF28395-A872-4A57-9EB0-C21D479AC4D0}" destId="{92D61757-2B21-4AA1-A90A-58857F8B43DE}" srcOrd="0" destOrd="0" parTransId="{7136EBFB-68E1-4245-8EDD-BD736B4EEDC8}" sibTransId="{B8CCB238-FA0F-4CF4-8854-85D4C387F34A}"/>
    <dgm:cxn modelId="{D615AAB3-EA1C-45F7-8F5D-ECAF7F9209EA}" type="presOf" srcId="{4F72B2AC-2FEA-4FCE-846A-3BA64DBF693C}" destId="{568C2EC2-031F-47EC-96D6-F5999A1B27C8}" srcOrd="0" destOrd="0" presId="urn:microsoft.com/office/officeart/2005/8/layout/cycle6"/>
    <dgm:cxn modelId="{639EB7B4-B239-4106-A46A-36E3AAC21758}" type="presOf" srcId="{FBF28395-A872-4A57-9EB0-C21D479AC4D0}" destId="{A6BA6F8C-0380-4D5F-AE58-0A1F16FEBEB6}" srcOrd="0" destOrd="0" presId="urn:microsoft.com/office/officeart/2005/8/layout/cycle6"/>
    <dgm:cxn modelId="{BE37BBE5-C3BC-449B-83B1-B15D8B9BFC26}" type="presOf" srcId="{5E8D793D-8F0F-41E1-B7A4-700132F888ED}" destId="{1E70DD11-9615-4573-AE72-7A8BF723AC91}" srcOrd="0" destOrd="0" presId="urn:microsoft.com/office/officeart/2005/8/layout/cycle6"/>
    <dgm:cxn modelId="{13062AE6-4654-437A-BDEC-8C19766DCCFA}" srcId="{FBF28395-A872-4A57-9EB0-C21D479AC4D0}" destId="{5E8D793D-8F0F-41E1-B7A4-700132F888ED}" srcOrd="2" destOrd="0" parTransId="{181B99D5-46BB-4A91-A95A-1C79F96E539F}" sibTransId="{BE362A33-38FE-45B6-A26E-A432442CE37A}"/>
    <dgm:cxn modelId="{5B2669AC-2E5E-428F-98CB-E3B5D4F4BA21}" type="presParOf" srcId="{A6BA6F8C-0380-4D5F-AE58-0A1F16FEBEB6}" destId="{93814656-D053-44CE-86C6-8BEB2A6EEF9A}" srcOrd="0" destOrd="0" presId="urn:microsoft.com/office/officeart/2005/8/layout/cycle6"/>
    <dgm:cxn modelId="{2236C84F-6AD9-48F2-88A9-F71949932FFE}" type="presParOf" srcId="{A6BA6F8C-0380-4D5F-AE58-0A1F16FEBEB6}" destId="{0F017CBF-B1B1-44E5-8C74-3E7D3F98E46F}" srcOrd="1" destOrd="0" presId="urn:microsoft.com/office/officeart/2005/8/layout/cycle6"/>
    <dgm:cxn modelId="{8C88AC00-270E-4621-92D1-DD58C8BE3B4A}" type="presParOf" srcId="{A6BA6F8C-0380-4D5F-AE58-0A1F16FEBEB6}" destId="{6D87053A-D64E-466D-BDA8-F1D5B3B1A945}" srcOrd="2" destOrd="0" presId="urn:microsoft.com/office/officeart/2005/8/layout/cycle6"/>
    <dgm:cxn modelId="{B7EF0573-5F25-4DD7-BD40-4BD169A36A6F}" type="presParOf" srcId="{A6BA6F8C-0380-4D5F-AE58-0A1F16FEBEB6}" destId="{DC0DF070-4CAC-4571-B765-E7A346B2DD96}" srcOrd="3" destOrd="0" presId="urn:microsoft.com/office/officeart/2005/8/layout/cycle6"/>
    <dgm:cxn modelId="{056FF47A-7E02-458F-95A0-BC22BA0665EE}" type="presParOf" srcId="{A6BA6F8C-0380-4D5F-AE58-0A1F16FEBEB6}" destId="{86BF034C-6F2D-41D9-97AA-F6A08C554407}" srcOrd="4" destOrd="0" presId="urn:microsoft.com/office/officeart/2005/8/layout/cycle6"/>
    <dgm:cxn modelId="{A8FD18A7-42CA-4D30-BAEF-E77C90D4617B}" type="presParOf" srcId="{A6BA6F8C-0380-4D5F-AE58-0A1F16FEBEB6}" destId="{60C6F068-24B2-4331-8F98-5E35E94182C8}" srcOrd="5" destOrd="0" presId="urn:microsoft.com/office/officeart/2005/8/layout/cycle6"/>
    <dgm:cxn modelId="{04871905-FE07-4FD8-9BE2-94E2BFB6E652}" type="presParOf" srcId="{A6BA6F8C-0380-4D5F-AE58-0A1F16FEBEB6}" destId="{1E70DD11-9615-4573-AE72-7A8BF723AC91}" srcOrd="6" destOrd="0" presId="urn:microsoft.com/office/officeart/2005/8/layout/cycle6"/>
    <dgm:cxn modelId="{465FC456-C4CB-4A57-B479-B7D9F7387409}" type="presParOf" srcId="{A6BA6F8C-0380-4D5F-AE58-0A1F16FEBEB6}" destId="{123BAD02-69BC-4636-AA32-7C549DA246ED}" srcOrd="7" destOrd="0" presId="urn:microsoft.com/office/officeart/2005/8/layout/cycle6"/>
    <dgm:cxn modelId="{97F90F1E-5926-4DA8-82E4-5559601A825B}" type="presParOf" srcId="{A6BA6F8C-0380-4D5F-AE58-0A1F16FEBEB6}" destId="{099310F2-00FB-410B-B441-C75ADAF2CCFA}" srcOrd="8" destOrd="0" presId="urn:microsoft.com/office/officeart/2005/8/layout/cycle6"/>
    <dgm:cxn modelId="{4AA607DF-70E6-455A-BBF2-C93A9359108B}" type="presParOf" srcId="{A6BA6F8C-0380-4D5F-AE58-0A1F16FEBEB6}" destId="{EAC55398-E0F6-4A34-B60C-AF5266798D7E}" srcOrd="9" destOrd="0" presId="urn:microsoft.com/office/officeart/2005/8/layout/cycle6"/>
    <dgm:cxn modelId="{FA935CAB-F2B6-49E7-81EF-3DA5CCBB2E90}" type="presParOf" srcId="{A6BA6F8C-0380-4D5F-AE58-0A1F16FEBEB6}" destId="{9489700C-574B-48CF-9913-E3CF2A57949E}" srcOrd="10" destOrd="0" presId="urn:microsoft.com/office/officeart/2005/8/layout/cycle6"/>
    <dgm:cxn modelId="{97D7BC3A-A870-44FC-986B-FFD1DEF2A46C}" type="presParOf" srcId="{A6BA6F8C-0380-4D5F-AE58-0A1F16FEBEB6}" destId="{568C2EC2-031F-47EC-96D6-F5999A1B27C8}" srcOrd="11" destOrd="0" presId="urn:microsoft.com/office/officeart/2005/8/layout/cycle6"/>
    <dgm:cxn modelId="{56E36555-2E45-40A7-9CFB-FC4E2E93CF93}" type="presParOf" srcId="{A6BA6F8C-0380-4D5F-AE58-0A1F16FEBEB6}" destId="{81C2FBC7-C4BB-493A-943D-AE4BD40AE41B}" srcOrd="12" destOrd="0" presId="urn:microsoft.com/office/officeart/2005/8/layout/cycle6"/>
    <dgm:cxn modelId="{9AB91762-B1D1-4574-9345-A8EAF5D6D4B2}" type="presParOf" srcId="{A6BA6F8C-0380-4D5F-AE58-0A1F16FEBEB6}" destId="{CB195893-A315-48F9-8FE4-C639AA34318A}" srcOrd="13" destOrd="0" presId="urn:microsoft.com/office/officeart/2005/8/layout/cycle6"/>
    <dgm:cxn modelId="{A6A4049F-544B-4710-BDDF-00DA6D2B5990}" type="presParOf" srcId="{A6BA6F8C-0380-4D5F-AE58-0A1F16FEBEB6}" destId="{2913EB8A-8307-440D-9B9F-01DE86597260}" srcOrd="14" destOrd="0" presId="urn:microsoft.com/office/officeart/2005/8/layout/cycle6"/>
  </dgm:cxnLst>
  <dgm:bg/>
  <dgm:whole>
    <a:ln w="25400">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1C6056-CDB9-4F99-A5AD-381D38AF5211}" type="doc">
      <dgm:prSet loTypeId="urn:microsoft.com/office/officeart/2005/8/layout/arrow2" loCatId="process" qsTypeId="urn:microsoft.com/office/officeart/2005/8/quickstyle/3d2" qsCatId="3D" csTypeId="urn:microsoft.com/office/officeart/2005/8/colors/accent1_3" csCatId="accent1" phldr="1"/>
      <dgm:spPr/>
    </dgm:pt>
    <dgm:pt modelId="{B4F0CAD6-D11B-46E7-9EC0-89807664921D}">
      <dgm:prSet phldrT="[文本]" custT="1"/>
      <dgm:spPr/>
      <dgm:t>
        <a:bodyPr/>
        <a:lstStyle/>
        <a:p>
          <a:r>
            <a:rPr lang="zh-CN" altLang="en-US" sz="2400" dirty="0">
              <a:latin typeface="Arial" panose="020B0604020202020204" pitchFamily="34" charset="0"/>
              <a:ea typeface="楷体" panose="02010609060101010101" pitchFamily="49" charset="-122"/>
              <a:sym typeface="Arial" panose="020B0604020202020204" pitchFamily="34" charset="0"/>
            </a:rPr>
            <a:t>美国</a:t>
          </a:r>
          <a:r>
            <a:rPr lang="en-US" altLang="zh-CN" sz="2400" dirty="0">
              <a:latin typeface="Arial" panose="020B0604020202020204" pitchFamily="34" charset="0"/>
              <a:ea typeface="楷体" panose="02010609060101010101" pitchFamily="49" charset="-122"/>
              <a:sym typeface="Arial" panose="020B0604020202020204" pitchFamily="34" charset="0"/>
            </a:rPr>
            <a:t>1997</a:t>
          </a:r>
          <a:endParaRPr lang="zh-CN" altLang="en-US" sz="2400" dirty="0">
            <a:latin typeface="Arial" panose="020B0604020202020204" pitchFamily="34" charset="0"/>
            <a:ea typeface="楷体" panose="02010609060101010101" pitchFamily="49" charset="-122"/>
            <a:sym typeface="Arial" panose="020B0604020202020204" pitchFamily="34" charset="0"/>
          </a:endParaRPr>
        </a:p>
      </dgm:t>
    </dgm:pt>
    <dgm:pt modelId="{DA25CD47-7BA9-48A1-94B6-04CECD6D8A93}" cxnId="{E7D899B1-4E1A-43B3-9A6D-0E3785FE45D4}" type="parTrans">
      <dgm:prSet/>
      <dgm:spPr/>
      <dgm:t>
        <a:bodyPr/>
        <a:lstStyle/>
        <a:p>
          <a:endParaRPr lang="zh-CN" altLang="en-US" sz="1400"/>
        </a:p>
      </dgm:t>
    </dgm:pt>
    <dgm:pt modelId="{0B16EA21-6FA6-4131-9430-EA9F192F074B}" cxnId="{E7D899B1-4E1A-43B3-9A6D-0E3785FE45D4}" type="sibTrans">
      <dgm:prSet/>
      <dgm:spPr/>
      <dgm:t>
        <a:bodyPr/>
        <a:lstStyle/>
        <a:p>
          <a:endParaRPr lang="zh-CN" altLang="en-US" sz="1400"/>
        </a:p>
      </dgm:t>
    </dgm:pt>
    <dgm:pt modelId="{19E468F5-6D91-4274-A284-BA23CAF3914D}">
      <dgm:prSet phldrT="[文本]" custT="1"/>
      <dgm:spPr/>
      <dgm:t>
        <a:bodyPr/>
        <a:lstStyle/>
        <a:p>
          <a:r>
            <a:rPr lang="zh-CN" altLang="en-US" sz="2000" dirty="0">
              <a:latin typeface="Arial" panose="020B0604020202020204" pitchFamily="34" charset="0"/>
              <a:ea typeface="楷体" panose="02010609060101010101" pitchFamily="49" charset="-122"/>
              <a:sym typeface="Arial" panose="020B0604020202020204" pitchFamily="34" charset="0"/>
            </a:rPr>
            <a:t>澳大利亚、加拿大、日本</a:t>
          </a:r>
        </a:p>
      </dgm:t>
    </dgm:pt>
    <dgm:pt modelId="{063DB4F6-6C0A-4AC1-A96A-A2D0E883610A}" cxnId="{CC4FDFE2-293F-4354-8374-9963593C2AC5}" type="parTrans">
      <dgm:prSet/>
      <dgm:spPr/>
      <dgm:t>
        <a:bodyPr/>
        <a:lstStyle/>
        <a:p>
          <a:endParaRPr lang="zh-CN" altLang="en-US" sz="1400"/>
        </a:p>
      </dgm:t>
    </dgm:pt>
    <dgm:pt modelId="{C306536B-0459-4B31-B0AE-0DEA5222DC1A}" cxnId="{CC4FDFE2-293F-4354-8374-9963593C2AC5}" type="sibTrans">
      <dgm:prSet/>
      <dgm:spPr/>
      <dgm:t>
        <a:bodyPr/>
        <a:lstStyle/>
        <a:p>
          <a:endParaRPr lang="zh-CN" altLang="en-US" sz="1400"/>
        </a:p>
      </dgm:t>
    </dgm:pt>
    <dgm:pt modelId="{DA9CCBCE-8F8D-4478-978C-1B1FB15A343A}">
      <dgm:prSet phldrT="[文本]" custT="1"/>
      <dgm:spPr/>
      <dgm:t>
        <a:bodyPr/>
        <a:lstStyle/>
        <a:p>
          <a:r>
            <a:rPr lang="zh-CN" altLang="en-US" sz="2400" dirty="0">
              <a:latin typeface="Arial" panose="020B0604020202020204" pitchFamily="34" charset="0"/>
              <a:ea typeface="楷体" panose="02010609060101010101" pitchFamily="49" charset="-122"/>
              <a:sym typeface="Arial" panose="020B0604020202020204" pitchFamily="34" charset="0"/>
            </a:rPr>
            <a:t>中国</a:t>
          </a:r>
        </a:p>
      </dgm:t>
    </dgm:pt>
    <dgm:pt modelId="{C2EB38A7-AED4-4DE9-9EA1-2FE01B21EB24}" cxnId="{9D53EDAF-9667-4600-87D2-BE80A836CBBE}" type="parTrans">
      <dgm:prSet/>
      <dgm:spPr/>
      <dgm:t>
        <a:bodyPr/>
        <a:lstStyle/>
        <a:p>
          <a:endParaRPr lang="zh-CN" altLang="en-US" sz="1400"/>
        </a:p>
      </dgm:t>
    </dgm:pt>
    <dgm:pt modelId="{7318C454-0216-4D47-AEDC-42029DEEF09B}" cxnId="{9D53EDAF-9667-4600-87D2-BE80A836CBBE}" type="sibTrans">
      <dgm:prSet/>
      <dgm:spPr/>
      <dgm:t>
        <a:bodyPr/>
        <a:lstStyle/>
        <a:p>
          <a:endParaRPr lang="zh-CN" altLang="en-US" sz="1400"/>
        </a:p>
      </dgm:t>
    </dgm:pt>
    <dgm:pt modelId="{FDE91861-C1E5-4B48-A0D7-2B8489487EDE}" type="pres">
      <dgm:prSet presAssocID="{411C6056-CDB9-4F99-A5AD-381D38AF5211}" presName="arrowDiagram" presStyleCnt="0">
        <dgm:presLayoutVars>
          <dgm:chMax val="5"/>
          <dgm:dir/>
          <dgm:resizeHandles val="exact"/>
        </dgm:presLayoutVars>
      </dgm:prSet>
      <dgm:spPr/>
    </dgm:pt>
    <dgm:pt modelId="{0DEA2218-755A-4008-92DB-8ED750B38238}" type="pres">
      <dgm:prSet presAssocID="{411C6056-CDB9-4F99-A5AD-381D38AF5211}" presName="arrow" presStyleLbl="bgShp" presStyleIdx="0" presStyleCnt="1" custLinFactNeighborX="-1419" custLinFactNeighborY="9591"/>
      <dgm:spPr/>
    </dgm:pt>
    <dgm:pt modelId="{E4A5C86D-85AF-43F7-A64C-3DB8B0DAE8E3}" type="pres">
      <dgm:prSet presAssocID="{411C6056-CDB9-4F99-A5AD-381D38AF5211}" presName="arrowDiagram3" presStyleCnt="0"/>
      <dgm:spPr/>
    </dgm:pt>
    <dgm:pt modelId="{061E308C-792B-4D13-81D0-F191519899CD}" type="pres">
      <dgm:prSet presAssocID="{B4F0CAD6-D11B-46E7-9EC0-89807664921D}" presName="bullet3a" presStyleLbl="node1" presStyleIdx="0" presStyleCnt="3"/>
      <dgm:spPr/>
    </dgm:pt>
    <dgm:pt modelId="{1B10BDC8-3DA8-474F-A870-49185592400C}" type="pres">
      <dgm:prSet presAssocID="{B4F0CAD6-D11B-46E7-9EC0-89807664921D}" presName="textBox3a" presStyleLbl="revTx" presStyleIdx="0" presStyleCnt="3">
        <dgm:presLayoutVars>
          <dgm:bulletEnabled val="1"/>
        </dgm:presLayoutVars>
      </dgm:prSet>
      <dgm:spPr/>
    </dgm:pt>
    <dgm:pt modelId="{F709623D-6D03-452A-A659-6D155D0156EC}" type="pres">
      <dgm:prSet presAssocID="{19E468F5-6D91-4274-A284-BA23CAF3914D}" presName="bullet3b" presStyleLbl="node1" presStyleIdx="1" presStyleCnt="3"/>
      <dgm:spPr/>
    </dgm:pt>
    <dgm:pt modelId="{87B5EA93-656D-4082-B5A8-477EA63080D7}" type="pres">
      <dgm:prSet presAssocID="{19E468F5-6D91-4274-A284-BA23CAF3914D}" presName="textBox3b" presStyleLbl="revTx" presStyleIdx="1" presStyleCnt="3">
        <dgm:presLayoutVars>
          <dgm:bulletEnabled val="1"/>
        </dgm:presLayoutVars>
      </dgm:prSet>
      <dgm:spPr/>
    </dgm:pt>
    <dgm:pt modelId="{8BF5FFC4-00BC-4CBD-BB0F-A69BC75E2747}" type="pres">
      <dgm:prSet presAssocID="{DA9CCBCE-8F8D-4478-978C-1B1FB15A343A}" presName="bullet3c" presStyleLbl="node1" presStyleIdx="2" presStyleCnt="3"/>
      <dgm:spPr/>
    </dgm:pt>
    <dgm:pt modelId="{4A4A0584-91E2-49FD-9F6C-24EA84CB3627}" type="pres">
      <dgm:prSet presAssocID="{DA9CCBCE-8F8D-4478-978C-1B1FB15A343A}" presName="textBox3c" presStyleLbl="revTx" presStyleIdx="2" presStyleCnt="3">
        <dgm:presLayoutVars>
          <dgm:bulletEnabled val="1"/>
        </dgm:presLayoutVars>
      </dgm:prSet>
      <dgm:spPr/>
    </dgm:pt>
  </dgm:ptLst>
  <dgm:cxnLst>
    <dgm:cxn modelId="{831C1231-B768-4C1F-AF95-8ABAE82D41EF}" type="presOf" srcId="{19E468F5-6D91-4274-A284-BA23CAF3914D}" destId="{87B5EA93-656D-4082-B5A8-477EA63080D7}" srcOrd="0" destOrd="0" presId="urn:microsoft.com/office/officeart/2005/8/layout/arrow2"/>
    <dgm:cxn modelId="{0FE42276-3DBA-4F4D-8995-3E73F62DA2F1}" type="presOf" srcId="{411C6056-CDB9-4F99-A5AD-381D38AF5211}" destId="{FDE91861-C1E5-4B48-A0D7-2B8489487EDE}" srcOrd="0" destOrd="0" presId="urn:microsoft.com/office/officeart/2005/8/layout/arrow2"/>
    <dgm:cxn modelId="{9902A29B-5522-4323-837D-64932E449690}" type="presOf" srcId="{DA9CCBCE-8F8D-4478-978C-1B1FB15A343A}" destId="{4A4A0584-91E2-49FD-9F6C-24EA84CB3627}" srcOrd="0" destOrd="0" presId="urn:microsoft.com/office/officeart/2005/8/layout/arrow2"/>
    <dgm:cxn modelId="{9D53EDAF-9667-4600-87D2-BE80A836CBBE}" srcId="{411C6056-CDB9-4F99-A5AD-381D38AF5211}" destId="{DA9CCBCE-8F8D-4478-978C-1B1FB15A343A}" srcOrd="2" destOrd="0" parTransId="{C2EB38A7-AED4-4DE9-9EA1-2FE01B21EB24}" sibTransId="{7318C454-0216-4D47-AEDC-42029DEEF09B}"/>
    <dgm:cxn modelId="{E7D899B1-4E1A-43B3-9A6D-0E3785FE45D4}" srcId="{411C6056-CDB9-4F99-A5AD-381D38AF5211}" destId="{B4F0CAD6-D11B-46E7-9EC0-89807664921D}" srcOrd="0" destOrd="0" parTransId="{DA25CD47-7BA9-48A1-94B6-04CECD6D8A93}" sibTransId="{0B16EA21-6FA6-4131-9430-EA9F192F074B}"/>
    <dgm:cxn modelId="{497AD7D7-3E22-4B4F-9BF3-4FD1A90AF345}" type="presOf" srcId="{B4F0CAD6-D11B-46E7-9EC0-89807664921D}" destId="{1B10BDC8-3DA8-474F-A870-49185592400C}" srcOrd="0" destOrd="0" presId="urn:microsoft.com/office/officeart/2005/8/layout/arrow2"/>
    <dgm:cxn modelId="{CC4FDFE2-293F-4354-8374-9963593C2AC5}" srcId="{411C6056-CDB9-4F99-A5AD-381D38AF5211}" destId="{19E468F5-6D91-4274-A284-BA23CAF3914D}" srcOrd="1" destOrd="0" parTransId="{063DB4F6-6C0A-4AC1-A96A-A2D0E883610A}" sibTransId="{C306536B-0459-4B31-B0AE-0DEA5222DC1A}"/>
    <dgm:cxn modelId="{4D13F9ED-2684-46BD-8422-74F2AB38A4C3}" type="presParOf" srcId="{FDE91861-C1E5-4B48-A0D7-2B8489487EDE}" destId="{0DEA2218-755A-4008-92DB-8ED750B38238}" srcOrd="0" destOrd="0" presId="urn:microsoft.com/office/officeart/2005/8/layout/arrow2"/>
    <dgm:cxn modelId="{3E37CAD3-241A-479C-ABCF-AF059E77A61D}" type="presParOf" srcId="{FDE91861-C1E5-4B48-A0D7-2B8489487EDE}" destId="{E4A5C86D-85AF-43F7-A64C-3DB8B0DAE8E3}" srcOrd="1" destOrd="0" presId="urn:microsoft.com/office/officeart/2005/8/layout/arrow2"/>
    <dgm:cxn modelId="{ED270D2E-5C77-43D0-8104-6DA50510F5EC}" type="presParOf" srcId="{E4A5C86D-85AF-43F7-A64C-3DB8B0DAE8E3}" destId="{061E308C-792B-4D13-81D0-F191519899CD}" srcOrd="0" destOrd="0" presId="urn:microsoft.com/office/officeart/2005/8/layout/arrow2"/>
    <dgm:cxn modelId="{EA3E88B4-B0B5-438E-8DE2-3EA488A58B97}" type="presParOf" srcId="{E4A5C86D-85AF-43F7-A64C-3DB8B0DAE8E3}" destId="{1B10BDC8-3DA8-474F-A870-49185592400C}" srcOrd="1" destOrd="0" presId="urn:microsoft.com/office/officeart/2005/8/layout/arrow2"/>
    <dgm:cxn modelId="{0BC67BEF-1E4F-4635-8413-681168A914CC}" type="presParOf" srcId="{E4A5C86D-85AF-43F7-A64C-3DB8B0DAE8E3}" destId="{F709623D-6D03-452A-A659-6D155D0156EC}" srcOrd="2" destOrd="0" presId="urn:microsoft.com/office/officeart/2005/8/layout/arrow2"/>
    <dgm:cxn modelId="{D9C9D7BD-537B-41E0-B3C7-D5FF5E18D03D}" type="presParOf" srcId="{E4A5C86D-85AF-43F7-A64C-3DB8B0DAE8E3}" destId="{87B5EA93-656D-4082-B5A8-477EA63080D7}" srcOrd="3" destOrd="0" presId="urn:microsoft.com/office/officeart/2005/8/layout/arrow2"/>
    <dgm:cxn modelId="{CEF25B52-B200-4104-B848-6185FAA2E0A1}" type="presParOf" srcId="{E4A5C86D-85AF-43F7-A64C-3DB8B0DAE8E3}" destId="{8BF5FFC4-00BC-4CBD-BB0F-A69BC75E2747}" srcOrd="4" destOrd="0" presId="urn:microsoft.com/office/officeart/2005/8/layout/arrow2"/>
    <dgm:cxn modelId="{4D2AC658-1F78-445B-9C6E-C2B4BC76F560}" type="presParOf" srcId="{E4A5C86D-85AF-43F7-A64C-3DB8B0DAE8E3}" destId="{4A4A0584-91E2-49FD-9F6C-24EA84CB3627}" srcOrd="5"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DDFA3D-3759-4800-8FFC-ECDE4E99E8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406CA0D8-A132-4FAD-8BAF-C624F7D4939D}" type="pres">
      <dgm:prSet presAssocID="{60DDFA3D-3759-4800-8FFC-ECDE4E99E89D}" presName="linear" presStyleCnt="0">
        <dgm:presLayoutVars>
          <dgm:animLvl val="lvl"/>
          <dgm:resizeHandles val="exact"/>
        </dgm:presLayoutVars>
      </dgm:prSet>
      <dgm:spPr/>
    </dgm:pt>
  </dgm:ptLst>
  <dgm:cxnLst>
    <dgm:cxn modelId="{158CA7E8-EED6-406E-8476-4FA4CC77A593}" type="presOf" srcId="{60DDFA3D-3759-4800-8FFC-ECDE4E99E89D}" destId="{406CA0D8-A132-4FAD-8BAF-C624F7D4939D}"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9252A4-0FDE-4468-B828-528BFE1E66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C5CF22C3-149A-4A0E-9C70-4638FAF8EBF7}">
      <dgm:prSet phldrT="[文本]" custT="1"/>
      <dgm:spPr/>
      <dgm:t>
        <a:bodyPr/>
        <a:lstStyle/>
        <a:p>
          <a:r>
            <a:rPr lang="zh-CN" altLang="en-US" sz="2000" b="1" kern="1200" dirty="0">
              <a:solidFill>
                <a:schemeClr val="tx1"/>
              </a:solidFill>
              <a:latin typeface="Arial" panose="020B0604020202020204" pitchFamily="34" charset="0"/>
              <a:ea typeface="楷体" panose="02010609060101010101" pitchFamily="49" charset="-122"/>
              <a:cs typeface="+mn-cs"/>
              <a:sym typeface="Arial" panose="020B0604020202020204" pitchFamily="34" charset="0"/>
            </a:rPr>
            <a:t>知彼：充分把握突发事件的发生、发展及危害</a:t>
          </a:r>
        </a:p>
      </dgm:t>
    </dgm:pt>
    <dgm:pt modelId="{558E42D7-3039-407B-A174-C502C00F91BD}" cxnId="{D94EF0A3-4724-4534-8854-7691CD8EBE0A}" type="parTrans">
      <dgm:prSet/>
      <dgm:spPr/>
      <dgm:t>
        <a:bodyPr/>
        <a:lstStyle/>
        <a:p>
          <a:endParaRPr lang="zh-CN" altLang="en-US"/>
        </a:p>
      </dgm:t>
    </dgm:pt>
    <dgm:pt modelId="{FC5CCDA6-3E0A-4A70-B69A-56CB1B473C04}" cxnId="{D94EF0A3-4724-4534-8854-7691CD8EBE0A}" type="sibTrans">
      <dgm:prSet/>
      <dgm:spPr/>
      <dgm:t>
        <a:bodyPr/>
        <a:lstStyle/>
        <a:p>
          <a:endParaRPr lang="zh-CN" altLang="en-US"/>
        </a:p>
      </dgm:t>
    </dgm:pt>
    <dgm:pt modelId="{6B53F039-937E-4C1E-B1A9-B745DAD29EA7}">
      <dgm:prSet phldrT="[文本]" custT="1"/>
      <dgm:spPr/>
      <dgm:t>
        <a:bodyPr/>
        <a:lstStyle/>
        <a:p>
          <a:r>
            <a:rPr lang="zh-CN" altLang="en-US" sz="2000" b="1" kern="1200" dirty="0">
              <a:solidFill>
                <a:schemeClr val="tx1"/>
              </a:solidFill>
              <a:latin typeface="Arial" panose="020B0604020202020204" pitchFamily="34" charset="0"/>
              <a:ea typeface="楷体" panose="02010609060101010101" pitchFamily="49" charset="-122"/>
              <a:cs typeface="+mn-cs"/>
              <a:sym typeface="Arial" panose="020B0604020202020204" pitchFamily="34" charset="0"/>
            </a:rPr>
            <a:t>知己：全面了解自身的应急能力状况</a:t>
          </a:r>
        </a:p>
      </dgm:t>
    </dgm:pt>
    <dgm:pt modelId="{AA680B7B-7F4D-4150-B00D-46FB930A8AF9}" cxnId="{1F5995D4-CC28-4876-BD8E-DAB1CD3D7634}" type="parTrans">
      <dgm:prSet/>
      <dgm:spPr/>
      <dgm:t>
        <a:bodyPr/>
        <a:lstStyle/>
        <a:p>
          <a:endParaRPr lang="zh-CN" altLang="en-US"/>
        </a:p>
      </dgm:t>
    </dgm:pt>
    <dgm:pt modelId="{B9D4A445-D74E-4A4E-AB60-D2D1B2C43143}" cxnId="{1F5995D4-CC28-4876-BD8E-DAB1CD3D7634}" type="sibTrans">
      <dgm:prSet/>
      <dgm:spPr/>
      <dgm:t>
        <a:bodyPr/>
        <a:lstStyle/>
        <a:p>
          <a:endParaRPr lang="zh-CN" altLang="en-US"/>
        </a:p>
      </dgm:t>
    </dgm:pt>
    <dgm:pt modelId="{04C62F9E-0EB6-49F8-9DF4-B882BB33098E}" type="pres">
      <dgm:prSet presAssocID="{1C9252A4-0FDE-4468-B828-528BFE1E66D1}" presName="linear" presStyleCnt="0">
        <dgm:presLayoutVars>
          <dgm:animLvl val="lvl"/>
          <dgm:resizeHandles val="exact"/>
        </dgm:presLayoutVars>
      </dgm:prSet>
      <dgm:spPr/>
    </dgm:pt>
    <dgm:pt modelId="{EAC1926B-2E6A-4EEE-BC3B-7920BA4916FB}" type="pres">
      <dgm:prSet presAssocID="{6B53F039-937E-4C1E-B1A9-B745DAD29EA7}" presName="parentText" presStyleLbl="node1" presStyleIdx="0" presStyleCnt="2">
        <dgm:presLayoutVars>
          <dgm:chMax val="0"/>
          <dgm:bulletEnabled val="1"/>
        </dgm:presLayoutVars>
      </dgm:prSet>
      <dgm:spPr/>
    </dgm:pt>
    <dgm:pt modelId="{7CC62D7D-4019-40E5-822D-5A055321504E}" type="pres">
      <dgm:prSet presAssocID="{B9D4A445-D74E-4A4E-AB60-D2D1B2C43143}" presName="spacer" presStyleCnt="0"/>
      <dgm:spPr/>
    </dgm:pt>
    <dgm:pt modelId="{599299C1-CBE5-4FC6-8920-5D17B717F6CA}" type="pres">
      <dgm:prSet presAssocID="{C5CF22C3-149A-4A0E-9C70-4638FAF8EBF7}" presName="parentText" presStyleLbl="node1" presStyleIdx="1" presStyleCnt="2">
        <dgm:presLayoutVars>
          <dgm:chMax val="0"/>
          <dgm:bulletEnabled val="1"/>
        </dgm:presLayoutVars>
      </dgm:prSet>
      <dgm:spPr/>
    </dgm:pt>
  </dgm:ptLst>
  <dgm:cxnLst>
    <dgm:cxn modelId="{5C1F0F00-DDED-447C-91A6-C076B5525AF8}" type="presOf" srcId="{C5CF22C3-149A-4A0E-9C70-4638FAF8EBF7}" destId="{599299C1-CBE5-4FC6-8920-5D17B717F6CA}" srcOrd="0" destOrd="0" presId="urn:microsoft.com/office/officeart/2005/8/layout/vList2"/>
    <dgm:cxn modelId="{7AC76717-00F4-4261-936F-EF1728FA8504}" type="presOf" srcId="{6B53F039-937E-4C1E-B1A9-B745DAD29EA7}" destId="{EAC1926B-2E6A-4EEE-BC3B-7920BA4916FB}" srcOrd="0" destOrd="0" presId="urn:microsoft.com/office/officeart/2005/8/layout/vList2"/>
    <dgm:cxn modelId="{0E25BB3F-DDEA-43C8-8E8F-00FE7F1236E3}" type="presOf" srcId="{1C9252A4-0FDE-4468-B828-528BFE1E66D1}" destId="{04C62F9E-0EB6-49F8-9DF4-B882BB33098E}" srcOrd="0" destOrd="0" presId="urn:microsoft.com/office/officeart/2005/8/layout/vList2"/>
    <dgm:cxn modelId="{D94EF0A3-4724-4534-8854-7691CD8EBE0A}" srcId="{1C9252A4-0FDE-4468-B828-528BFE1E66D1}" destId="{C5CF22C3-149A-4A0E-9C70-4638FAF8EBF7}" srcOrd="1" destOrd="0" parTransId="{558E42D7-3039-407B-A174-C502C00F91BD}" sibTransId="{FC5CCDA6-3E0A-4A70-B69A-56CB1B473C04}"/>
    <dgm:cxn modelId="{1F5995D4-CC28-4876-BD8E-DAB1CD3D7634}" srcId="{1C9252A4-0FDE-4468-B828-528BFE1E66D1}" destId="{6B53F039-937E-4C1E-B1A9-B745DAD29EA7}" srcOrd="0" destOrd="0" parTransId="{AA680B7B-7F4D-4150-B00D-46FB930A8AF9}" sibTransId="{B9D4A445-D74E-4A4E-AB60-D2D1B2C43143}"/>
    <dgm:cxn modelId="{5885D5D1-5CDE-418B-BF6E-456AD1AB1550}" type="presParOf" srcId="{04C62F9E-0EB6-49F8-9DF4-B882BB33098E}" destId="{EAC1926B-2E6A-4EEE-BC3B-7920BA4916FB}" srcOrd="0" destOrd="0" presId="urn:microsoft.com/office/officeart/2005/8/layout/vList2"/>
    <dgm:cxn modelId="{5814E651-77B0-4273-888C-08DE2FFB5BBC}" type="presParOf" srcId="{04C62F9E-0EB6-49F8-9DF4-B882BB33098E}" destId="{7CC62D7D-4019-40E5-822D-5A055321504E}" srcOrd="1" destOrd="0" presId="urn:microsoft.com/office/officeart/2005/8/layout/vList2"/>
    <dgm:cxn modelId="{BDE4D40E-24E8-4C80-914E-6E4F189620B5}" type="presParOf" srcId="{04C62F9E-0EB6-49F8-9DF4-B882BB33098E}" destId="{599299C1-CBE5-4FC6-8920-5D17B717F6CA}" srcOrd="2" destOrd="0" presId="urn:microsoft.com/office/officeart/2005/8/layout/vList2"/>
  </dgm:cxnLst>
  <dgm:bg>
    <a:noFill/>
  </dgm:bg>
  <dgm:whole/>
  <dgm:extLst>
    <a:ext uri="http://schemas.microsoft.com/office/drawing/2008/diagram">
      <dsp:dataModelExt xmlns:dsp="http://schemas.microsoft.com/office/drawing/2008/diagram" relId="rId2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C9CE36-C138-4D18-B002-92700231A1E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BCF7A5FC-C117-4A77-B6BE-52574C3406D4}">
      <dgm:prSet custT="1"/>
      <dgm:spPr/>
      <dgm:t>
        <a:bodyPr/>
        <a:lstStyle/>
        <a:p>
          <a:pPr rtl="0"/>
          <a:r>
            <a:rPr lang="zh-CN" altLang="en-US" sz="2000" b="1" kern="1200" dirty="0">
              <a:solidFill>
                <a:schemeClr val="tx1"/>
              </a:solidFill>
              <a:latin typeface="Arial" panose="020B0604020202020204" pitchFamily="34" charset="0"/>
              <a:ea typeface="楷体" panose="02010609060101010101" pitchFamily="49" charset="-122"/>
              <a:cs typeface="+mn-cs"/>
              <a:sym typeface="Arial" panose="020B0604020202020204" pitchFamily="34" charset="0"/>
            </a:rPr>
            <a:t>为应急管理者做出正确决策提供了重要依据是成功应对各类突发事件的重要前提与保障</a:t>
          </a:r>
        </a:p>
      </dgm:t>
    </dgm:pt>
    <dgm:pt modelId="{84F9C7C8-89EA-4860-BD9B-90451260BAC5}" cxnId="{F36E3DBA-B1AB-4799-9919-8C7DB59BFCFF}" type="sibTrans">
      <dgm:prSet/>
      <dgm:spPr/>
      <dgm:t>
        <a:bodyPr/>
        <a:lstStyle/>
        <a:p>
          <a:endParaRPr lang="zh-CN" altLang="en-US">
            <a:solidFill>
              <a:schemeClr val="tx1"/>
            </a:solidFill>
          </a:endParaRPr>
        </a:p>
      </dgm:t>
    </dgm:pt>
    <dgm:pt modelId="{D1ECBA34-648F-46C6-A2DA-39252F08475F}" cxnId="{F36E3DBA-B1AB-4799-9919-8C7DB59BFCFF}" type="parTrans">
      <dgm:prSet/>
      <dgm:spPr/>
      <dgm:t>
        <a:bodyPr/>
        <a:lstStyle/>
        <a:p>
          <a:endParaRPr lang="zh-CN" altLang="en-US">
            <a:solidFill>
              <a:schemeClr val="tx1"/>
            </a:solidFill>
          </a:endParaRPr>
        </a:p>
      </dgm:t>
    </dgm:pt>
    <dgm:pt modelId="{B936E5A1-2A33-4F1B-851E-792B900E119D}" type="pres">
      <dgm:prSet presAssocID="{3DC9CE36-C138-4D18-B002-92700231A1E6}" presName="linear" presStyleCnt="0">
        <dgm:presLayoutVars>
          <dgm:animLvl val="lvl"/>
          <dgm:resizeHandles val="exact"/>
        </dgm:presLayoutVars>
      </dgm:prSet>
      <dgm:spPr/>
    </dgm:pt>
    <dgm:pt modelId="{B7BEC2A8-AC31-45D2-923F-CDA81F4A7CC9}" type="pres">
      <dgm:prSet presAssocID="{BCF7A5FC-C117-4A77-B6BE-52574C3406D4}" presName="parentText" presStyleLbl="node1" presStyleIdx="0" presStyleCnt="1">
        <dgm:presLayoutVars>
          <dgm:chMax val="0"/>
          <dgm:bulletEnabled val="1"/>
        </dgm:presLayoutVars>
      </dgm:prSet>
      <dgm:spPr/>
    </dgm:pt>
  </dgm:ptLst>
  <dgm:cxnLst>
    <dgm:cxn modelId="{CB055F3F-4227-4C1B-B8C6-0D7C6D17F99F}" type="presOf" srcId="{BCF7A5FC-C117-4A77-B6BE-52574C3406D4}" destId="{B7BEC2A8-AC31-45D2-923F-CDA81F4A7CC9}" srcOrd="0" destOrd="0" presId="urn:microsoft.com/office/officeart/2005/8/layout/vList2"/>
    <dgm:cxn modelId="{F36E3DBA-B1AB-4799-9919-8C7DB59BFCFF}" srcId="{3DC9CE36-C138-4D18-B002-92700231A1E6}" destId="{BCF7A5FC-C117-4A77-B6BE-52574C3406D4}" srcOrd="0" destOrd="0" parTransId="{D1ECBA34-648F-46C6-A2DA-39252F08475F}" sibTransId="{84F9C7C8-89EA-4860-BD9B-90451260BAC5}"/>
    <dgm:cxn modelId="{FFF190E8-A1E9-4E5C-9D30-F47EA838ABDC}" type="presOf" srcId="{3DC9CE36-C138-4D18-B002-92700231A1E6}" destId="{B936E5A1-2A33-4F1B-851E-792B900E119D}" srcOrd="0" destOrd="0" presId="urn:microsoft.com/office/officeart/2005/8/layout/vList2"/>
    <dgm:cxn modelId="{2B267FF8-2CB4-4F99-8579-5C65D16D6B6F}" type="presParOf" srcId="{B936E5A1-2A33-4F1B-851E-792B900E119D}" destId="{B7BEC2A8-AC31-45D2-923F-CDA81F4A7CC9}" srcOrd="0" destOrd="0" presId="urn:microsoft.com/office/officeart/2005/8/layout/vList2"/>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AF08E36-716A-4B4A-A2CC-1A18F8178EC6}"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CN" altLang="en-US"/>
        </a:p>
      </dgm:t>
    </dgm:pt>
    <dgm:pt modelId="{9AE22CA1-6113-4DE3-A978-4B89D2A258B3}">
      <dgm:prSet phldrT="[文本]" custT="1"/>
      <dgm:spPr>
        <a:xfrm>
          <a:off x="144016" y="0"/>
          <a:ext cx="2536844" cy="915120"/>
        </a:xfrm>
        <a:prstGeom prst="roundRect">
          <a:avLst/>
        </a:prstGeom>
        <a:solidFill>
          <a:srgbClr val="AAE2CA">
            <a:lumMod val="75000"/>
          </a:srgbClr>
        </a:solidFill>
        <a:ln w="25400" cap="flat" cmpd="sng" algn="ctr">
          <a:solidFill>
            <a:srgbClr val="FFFFFF">
              <a:hueOff val="0"/>
              <a:satOff val="0"/>
              <a:lumOff val="0"/>
              <a:alphaOff val="0"/>
            </a:srgbClr>
          </a:solidFill>
          <a:prstDash val="solid"/>
        </a:ln>
        <a:effectLst/>
      </dgm:spPr>
      <dgm:t>
        <a:bodyPr/>
        <a:lstStyle/>
        <a:p>
          <a:r>
            <a:rPr lang="zh-CN" altLang="en-US" sz="2300" b="1" dirty="0">
              <a:solidFill>
                <a:srgbClr val="000000"/>
              </a:solidFill>
              <a:latin typeface="Times New Roman" panose="02020603050405020304"/>
              <a:ea typeface="宋体" panose="02010600030101010101" pitchFamily="2" charset="-122"/>
              <a:cs typeface="+mn-cs"/>
            </a:rPr>
            <a:t>风险识别</a:t>
          </a:r>
        </a:p>
      </dgm:t>
    </dgm:pt>
    <dgm:pt modelId="{4997EAC0-5B68-4D8F-A986-6A41B28F1412}" cxnId="{5F454C6A-9A6D-4F65-B892-9675A7BD4518}" type="parTrans">
      <dgm:prSet/>
      <dgm:spPr/>
      <dgm:t>
        <a:bodyPr/>
        <a:lstStyle/>
        <a:p>
          <a:endParaRPr lang="zh-CN" altLang="en-US"/>
        </a:p>
      </dgm:t>
    </dgm:pt>
    <dgm:pt modelId="{540F4343-09D0-41D0-BD6F-D06A1FBA1462}" cxnId="{5F454C6A-9A6D-4F65-B892-9675A7BD4518}" type="sibTrans">
      <dgm:prSet/>
      <dgm:spPr/>
      <dgm:t>
        <a:bodyPr/>
        <a:lstStyle/>
        <a:p>
          <a:endParaRPr lang="zh-CN" altLang="en-US"/>
        </a:p>
      </dgm:t>
    </dgm:pt>
    <dgm:pt modelId="{0668442C-0533-4C6E-9987-669FA1512413}">
      <dgm:prSet phldrT="[文本]" custT="1"/>
      <dgm:spPr>
        <a:xfrm>
          <a:off x="181203" y="1412619"/>
          <a:ext cx="2536844" cy="915120"/>
        </a:xfrm>
        <a:prstGeom prst="roundRect">
          <a:avLst/>
        </a:prstGeom>
        <a:solidFill>
          <a:srgbClr val="AAE2CA">
            <a:lumMod val="75000"/>
          </a:srgbClr>
        </a:solidFill>
        <a:ln w="25400" cap="flat" cmpd="sng" algn="ctr">
          <a:solidFill>
            <a:srgbClr val="FFFFFF">
              <a:hueOff val="0"/>
              <a:satOff val="0"/>
              <a:lumOff val="0"/>
              <a:alphaOff val="0"/>
            </a:srgbClr>
          </a:solidFill>
          <a:prstDash val="solid"/>
        </a:ln>
        <a:effectLst/>
      </dgm:spPr>
      <dgm:t>
        <a:bodyPr/>
        <a:lstStyle/>
        <a:p>
          <a:r>
            <a:rPr lang="zh-CN" altLang="en-US" sz="2300" b="1" dirty="0">
              <a:solidFill>
                <a:srgbClr val="000000"/>
              </a:solidFill>
              <a:latin typeface="Times New Roman" panose="02020603050405020304"/>
              <a:ea typeface="宋体" panose="02010600030101010101" pitchFamily="2" charset="-122"/>
              <a:cs typeface="+mn-cs"/>
            </a:rPr>
            <a:t>脆弱性分析</a:t>
          </a:r>
        </a:p>
      </dgm:t>
    </dgm:pt>
    <dgm:pt modelId="{3D0EB269-F17C-4796-BBCA-7F0711A2703A}" cxnId="{89D61E87-BAB7-43BD-91A5-F825D45787E7}" type="parTrans">
      <dgm:prSet/>
      <dgm:spPr/>
      <dgm:t>
        <a:bodyPr/>
        <a:lstStyle/>
        <a:p>
          <a:endParaRPr lang="zh-CN" altLang="en-US"/>
        </a:p>
      </dgm:t>
    </dgm:pt>
    <dgm:pt modelId="{799B69BC-D0C1-4C93-937C-267F137BF299}" cxnId="{89D61E87-BAB7-43BD-91A5-F825D45787E7}" type="sibTrans">
      <dgm:prSet/>
      <dgm:spPr/>
      <dgm:t>
        <a:bodyPr/>
        <a:lstStyle/>
        <a:p>
          <a:endParaRPr lang="zh-CN" altLang="en-US"/>
        </a:p>
      </dgm:t>
    </dgm:pt>
    <dgm:pt modelId="{4107E7A0-8DB8-402A-B07C-6E285B9FBAAC}">
      <dgm:prSet phldrT="[文本]" custT="1"/>
      <dgm:spPr>
        <a:xfrm>
          <a:off x="181203" y="2818780"/>
          <a:ext cx="2536844" cy="915120"/>
        </a:xfrm>
        <a:prstGeom prst="roundRect">
          <a:avLst/>
        </a:prstGeom>
        <a:solidFill>
          <a:srgbClr val="AAE2CA">
            <a:lumMod val="75000"/>
          </a:srgbClr>
        </a:solidFill>
        <a:ln w="25400" cap="flat" cmpd="sng" algn="ctr">
          <a:solidFill>
            <a:srgbClr val="FFFFFF">
              <a:hueOff val="0"/>
              <a:satOff val="0"/>
              <a:lumOff val="0"/>
              <a:alphaOff val="0"/>
            </a:srgbClr>
          </a:solidFill>
          <a:prstDash val="solid"/>
        </a:ln>
        <a:effectLst/>
      </dgm:spPr>
      <dgm:t>
        <a:bodyPr/>
        <a:lstStyle/>
        <a:p>
          <a:r>
            <a:rPr lang="zh-CN" altLang="en-US" sz="2300" b="1" dirty="0">
              <a:solidFill>
                <a:srgbClr val="000000"/>
              </a:solidFill>
              <a:latin typeface="Times New Roman" panose="02020603050405020304"/>
              <a:ea typeface="宋体" panose="02010600030101010101" pitchFamily="2" charset="-122"/>
              <a:cs typeface="+mn-cs"/>
            </a:rPr>
            <a:t>应急能力分析</a:t>
          </a:r>
        </a:p>
      </dgm:t>
    </dgm:pt>
    <dgm:pt modelId="{1EADA883-F411-409D-810E-BCA506A21B0D}" cxnId="{1E923F0B-9749-483D-8443-EA8C4F9EAFFD}" type="parTrans">
      <dgm:prSet/>
      <dgm:spPr/>
      <dgm:t>
        <a:bodyPr/>
        <a:lstStyle/>
        <a:p>
          <a:endParaRPr lang="zh-CN" altLang="en-US"/>
        </a:p>
      </dgm:t>
    </dgm:pt>
    <dgm:pt modelId="{0398971B-7F37-4A7F-A603-3D26011A0AE1}" cxnId="{1E923F0B-9749-483D-8443-EA8C4F9EAFFD}" type="sibTrans">
      <dgm:prSet/>
      <dgm:spPr/>
      <dgm:t>
        <a:bodyPr/>
        <a:lstStyle/>
        <a:p>
          <a:endParaRPr lang="zh-CN" altLang="en-US"/>
        </a:p>
      </dgm:t>
    </dgm:pt>
    <dgm:pt modelId="{F2CDE8BC-0AAF-4D83-B3DC-492E9B7E5C07}" type="pres">
      <dgm:prSet presAssocID="{1AF08E36-716A-4B4A-A2CC-1A18F8178EC6}" presName="linear" presStyleCnt="0">
        <dgm:presLayoutVars>
          <dgm:dir/>
          <dgm:animLvl val="lvl"/>
          <dgm:resizeHandles val="exact"/>
        </dgm:presLayoutVars>
      </dgm:prSet>
      <dgm:spPr/>
    </dgm:pt>
    <dgm:pt modelId="{1621424F-9094-4785-A514-AFBB6640921A}" type="pres">
      <dgm:prSet presAssocID="{9AE22CA1-6113-4DE3-A978-4B89D2A258B3}" presName="parentLin" presStyleCnt="0"/>
      <dgm:spPr/>
    </dgm:pt>
    <dgm:pt modelId="{F762A406-3F98-45FC-BE5D-E89BBCB9956F}" type="pres">
      <dgm:prSet presAssocID="{9AE22CA1-6113-4DE3-A978-4B89D2A258B3}" presName="parentLeftMargin" presStyleLbl="node1" presStyleIdx="0" presStyleCnt="3"/>
      <dgm:spPr/>
    </dgm:pt>
    <dgm:pt modelId="{18000601-670E-4104-AC4A-C6D457AFB5E3}" type="pres">
      <dgm:prSet presAssocID="{9AE22CA1-6113-4DE3-A978-4B89D2A258B3}" presName="parentText" presStyleLbl="node1" presStyleIdx="0" presStyleCnt="3" custLinFactNeighborX="-20522" custLinFactNeighborY="-706">
        <dgm:presLayoutVars>
          <dgm:chMax val="0"/>
          <dgm:bulletEnabled val="1"/>
        </dgm:presLayoutVars>
      </dgm:prSet>
      <dgm:spPr/>
    </dgm:pt>
    <dgm:pt modelId="{6517E59F-AEF2-4AA8-AA7B-07FA3AEE3AAE}" type="pres">
      <dgm:prSet presAssocID="{9AE22CA1-6113-4DE3-A978-4B89D2A258B3}" presName="negativeSpace" presStyleCnt="0"/>
      <dgm:spPr/>
    </dgm:pt>
    <dgm:pt modelId="{821C8E1B-A3CB-464C-90AA-F690E36F156A}" type="pres">
      <dgm:prSet presAssocID="{9AE22CA1-6113-4DE3-A978-4B89D2A258B3}" presName="childText" presStyleLbl="conFgAcc1" presStyleIdx="0" presStyleCnt="3">
        <dgm:presLayoutVars>
          <dgm:bulletEnabled val="1"/>
        </dgm:presLayoutVars>
      </dgm:prSet>
      <dgm:spPr>
        <a:xfrm>
          <a:off x="0" y="464019"/>
          <a:ext cx="3624064" cy="781200"/>
        </a:xfrm>
        <a:prstGeom prst="rect">
          <a:avLst/>
        </a:prstGeom>
        <a:solidFill>
          <a:srgbClr val="FFFFFF">
            <a:alpha val="90000"/>
            <a:hueOff val="0"/>
            <a:satOff val="0"/>
            <a:lumOff val="0"/>
            <a:alphaOff val="0"/>
          </a:srgbClr>
        </a:solidFill>
        <a:ln w="25400" cap="flat" cmpd="sng" algn="ctr">
          <a:solidFill>
            <a:srgbClr val="00CC99"/>
          </a:solidFill>
          <a:prstDash val="solid"/>
        </a:ln>
        <a:effectLst/>
      </dgm:spPr>
    </dgm:pt>
    <dgm:pt modelId="{9EAA3E1B-9A92-44B0-8706-211A9D3DD656}" type="pres">
      <dgm:prSet presAssocID="{540F4343-09D0-41D0-BD6F-D06A1FBA1462}" presName="spaceBetweenRectangles" presStyleCnt="0"/>
      <dgm:spPr/>
    </dgm:pt>
    <dgm:pt modelId="{9C1AF0C9-A693-4D1F-82C5-07B8F6772F96}" type="pres">
      <dgm:prSet presAssocID="{0668442C-0533-4C6E-9987-669FA1512413}" presName="parentLin" presStyleCnt="0"/>
      <dgm:spPr/>
    </dgm:pt>
    <dgm:pt modelId="{1AF2B92D-FB74-45B5-A7F7-32E6C5AA7C2B}" type="pres">
      <dgm:prSet presAssocID="{0668442C-0533-4C6E-9987-669FA1512413}" presName="parentLeftMargin" presStyleLbl="node1" presStyleIdx="0" presStyleCnt="3"/>
      <dgm:spPr/>
    </dgm:pt>
    <dgm:pt modelId="{EA95B789-C386-4813-A0A7-87E072CA6891}" type="pres">
      <dgm:prSet presAssocID="{0668442C-0533-4C6E-9987-669FA1512413}" presName="parentText" presStyleLbl="node1" presStyleIdx="1" presStyleCnt="3">
        <dgm:presLayoutVars>
          <dgm:chMax val="0"/>
          <dgm:bulletEnabled val="1"/>
        </dgm:presLayoutVars>
      </dgm:prSet>
      <dgm:spPr/>
    </dgm:pt>
    <dgm:pt modelId="{B9234724-2024-410D-BE11-0F6448676FBC}" type="pres">
      <dgm:prSet presAssocID="{0668442C-0533-4C6E-9987-669FA1512413}" presName="negativeSpace" presStyleCnt="0"/>
      <dgm:spPr/>
    </dgm:pt>
    <dgm:pt modelId="{2E0005E5-B974-4352-9807-58A0B1311696}" type="pres">
      <dgm:prSet presAssocID="{0668442C-0533-4C6E-9987-669FA1512413}" presName="childText" presStyleLbl="conFgAcc1" presStyleIdx="1" presStyleCnt="3">
        <dgm:presLayoutVars>
          <dgm:bulletEnabled val="1"/>
        </dgm:presLayoutVars>
      </dgm:prSet>
      <dgm:spPr>
        <a:xfrm>
          <a:off x="0" y="1870179"/>
          <a:ext cx="3624064" cy="781200"/>
        </a:xfrm>
        <a:prstGeom prst="rect">
          <a:avLst/>
        </a:prstGeom>
        <a:solidFill>
          <a:srgbClr val="FFFFFF">
            <a:alpha val="90000"/>
            <a:hueOff val="0"/>
            <a:satOff val="0"/>
            <a:lumOff val="0"/>
            <a:alphaOff val="0"/>
          </a:srgbClr>
        </a:solidFill>
        <a:ln w="25400" cap="flat" cmpd="sng" algn="ctr">
          <a:solidFill>
            <a:srgbClr val="00CC99"/>
          </a:solidFill>
          <a:prstDash val="solid"/>
        </a:ln>
        <a:effectLst/>
      </dgm:spPr>
    </dgm:pt>
    <dgm:pt modelId="{AF9CDBE2-D146-43A8-99B8-31A62299E725}" type="pres">
      <dgm:prSet presAssocID="{799B69BC-D0C1-4C93-937C-267F137BF299}" presName="spaceBetweenRectangles" presStyleCnt="0"/>
      <dgm:spPr/>
    </dgm:pt>
    <dgm:pt modelId="{C6A5E2D0-1034-4DD8-B4B2-652287834F76}" type="pres">
      <dgm:prSet presAssocID="{4107E7A0-8DB8-402A-B07C-6E285B9FBAAC}" presName="parentLin" presStyleCnt="0"/>
      <dgm:spPr/>
    </dgm:pt>
    <dgm:pt modelId="{80073333-45F0-45BF-A546-D4C1856F53D9}" type="pres">
      <dgm:prSet presAssocID="{4107E7A0-8DB8-402A-B07C-6E285B9FBAAC}" presName="parentLeftMargin" presStyleLbl="node1" presStyleIdx="1" presStyleCnt="3"/>
      <dgm:spPr/>
    </dgm:pt>
    <dgm:pt modelId="{248F4FEF-632D-4187-BADD-49CF212834F2}" type="pres">
      <dgm:prSet presAssocID="{4107E7A0-8DB8-402A-B07C-6E285B9FBAAC}" presName="parentText" presStyleLbl="node1" presStyleIdx="2" presStyleCnt="3">
        <dgm:presLayoutVars>
          <dgm:chMax val="0"/>
          <dgm:bulletEnabled val="1"/>
        </dgm:presLayoutVars>
      </dgm:prSet>
      <dgm:spPr/>
    </dgm:pt>
    <dgm:pt modelId="{29EFB0E2-347D-4252-BBC3-914D1C52370D}" type="pres">
      <dgm:prSet presAssocID="{4107E7A0-8DB8-402A-B07C-6E285B9FBAAC}" presName="negativeSpace" presStyleCnt="0"/>
      <dgm:spPr/>
    </dgm:pt>
    <dgm:pt modelId="{4C14E40B-7782-401E-930A-D7968F39AED9}" type="pres">
      <dgm:prSet presAssocID="{4107E7A0-8DB8-402A-B07C-6E285B9FBAAC}" presName="childText" presStyleLbl="conFgAcc1" presStyleIdx="2" presStyleCnt="3">
        <dgm:presLayoutVars>
          <dgm:bulletEnabled val="1"/>
        </dgm:presLayoutVars>
      </dgm:prSet>
      <dgm:spPr>
        <a:xfrm>
          <a:off x="0" y="3276340"/>
          <a:ext cx="3624064" cy="781200"/>
        </a:xfrm>
        <a:prstGeom prst="rect">
          <a:avLst/>
        </a:prstGeom>
        <a:solidFill>
          <a:srgbClr val="FFFFFF">
            <a:alpha val="90000"/>
            <a:hueOff val="0"/>
            <a:satOff val="0"/>
            <a:lumOff val="0"/>
            <a:alphaOff val="0"/>
          </a:srgbClr>
        </a:solidFill>
        <a:ln w="25400" cap="flat" cmpd="sng" algn="ctr">
          <a:solidFill>
            <a:srgbClr val="00CC99"/>
          </a:solidFill>
          <a:prstDash val="solid"/>
        </a:ln>
        <a:effectLst/>
      </dgm:spPr>
    </dgm:pt>
  </dgm:ptLst>
  <dgm:cxnLst>
    <dgm:cxn modelId="{1E923F0B-9749-483D-8443-EA8C4F9EAFFD}" srcId="{1AF08E36-716A-4B4A-A2CC-1A18F8178EC6}" destId="{4107E7A0-8DB8-402A-B07C-6E285B9FBAAC}" srcOrd="2" destOrd="0" parTransId="{1EADA883-F411-409D-810E-BCA506A21B0D}" sibTransId="{0398971B-7F37-4A7F-A603-3D26011A0AE1}"/>
    <dgm:cxn modelId="{C0579360-1900-4BA4-BCFE-6F9BDA52B473}" type="presOf" srcId="{9AE22CA1-6113-4DE3-A978-4B89D2A258B3}" destId="{F762A406-3F98-45FC-BE5D-E89BBCB9956F}" srcOrd="0" destOrd="0" presId="urn:microsoft.com/office/officeart/2005/8/layout/list1"/>
    <dgm:cxn modelId="{5F454C6A-9A6D-4F65-B892-9675A7BD4518}" srcId="{1AF08E36-716A-4B4A-A2CC-1A18F8178EC6}" destId="{9AE22CA1-6113-4DE3-A978-4B89D2A258B3}" srcOrd="0" destOrd="0" parTransId="{4997EAC0-5B68-4D8F-A986-6A41B28F1412}" sibTransId="{540F4343-09D0-41D0-BD6F-D06A1FBA1462}"/>
    <dgm:cxn modelId="{673AFF6A-0661-4CA1-91B9-CC4DE12AE33F}" type="presOf" srcId="{1AF08E36-716A-4B4A-A2CC-1A18F8178EC6}" destId="{F2CDE8BC-0AAF-4D83-B3DC-492E9B7E5C07}" srcOrd="0" destOrd="0" presId="urn:microsoft.com/office/officeart/2005/8/layout/list1"/>
    <dgm:cxn modelId="{89D61E87-BAB7-43BD-91A5-F825D45787E7}" srcId="{1AF08E36-716A-4B4A-A2CC-1A18F8178EC6}" destId="{0668442C-0533-4C6E-9987-669FA1512413}" srcOrd="1" destOrd="0" parTransId="{3D0EB269-F17C-4796-BBCA-7F0711A2703A}" sibTransId="{799B69BC-D0C1-4C93-937C-267F137BF299}"/>
    <dgm:cxn modelId="{D2B7AEC1-0929-4CDD-B12B-31801B3A747E}" type="presOf" srcId="{4107E7A0-8DB8-402A-B07C-6E285B9FBAAC}" destId="{80073333-45F0-45BF-A546-D4C1856F53D9}" srcOrd="0" destOrd="0" presId="urn:microsoft.com/office/officeart/2005/8/layout/list1"/>
    <dgm:cxn modelId="{AC43E1C8-C30C-4168-BB9E-FBC78E92A43E}" type="presOf" srcId="{0668442C-0533-4C6E-9987-669FA1512413}" destId="{EA95B789-C386-4813-A0A7-87E072CA6891}" srcOrd="1" destOrd="0" presId="urn:microsoft.com/office/officeart/2005/8/layout/list1"/>
    <dgm:cxn modelId="{A0AE83CA-503A-449C-8979-8EA3F5759F16}" type="presOf" srcId="{0668442C-0533-4C6E-9987-669FA1512413}" destId="{1AF2B92D-FB74-45B5-A7F7-32E6C5AA7C2B}" srcOrd="0" destOrd="0" presId="urn:microsoft.com/office/officeart/2005/8/layout/list1"/>
    <dgm:cxn modelId="{61FF0BCD-FB04-45F0-AB0E-CA5E99D461B8}" type="presOf" srcId="{4107E7A0-8DB8-402A-B07C-6E285B9FBAAC}" destId="{248F4FEF-632D-4187-BADD-49CF212834F2}" srcOrd="1" destOrd="0" presId="urn:microsoft.com/office/officeart/2005/8/layout/list1"/>
    <dgm:cxn modelId="{B85D38F3-B309-4142-A1A4-05F4330F8DBE}" type="presOf" srcId="{9AE22CA1-6113-4DE3-A978-4B89D2A258B3}" destId="{18000601-670E-4104-AC4A-C6D457AFB5E3}" srcOrd="1" destOrd="0" presId="urn:microsoft.com/office/officeart/2005/8/layout/list1"/>
    <dgm:cxn modelId="{1428CEA7-8C9B-46F5-A3B6-620E631A0409}" type="presParOf" srcId="{F2CDE8BC-0AAF-4D83-B3DC-492E9B7E5C07}" destId="{1621424F-9094-4785-A514-AFBB6640921A}" srcOrd="0" destOrd="0" presId="urn:microsoft.com/office/officeart/2005/8/layout/list1"/>
    <dgm:cxn modelId="{BA9F8B4A-5B8C-4F61-A9D6-ED2EE865EE08}" type="presParOf" srcId="{1621424F-9094-4785-A514-AFBB6640921A}" destId="{F762A406-3F98-45FC-BE5D-E89BBCB9956F}" srcOrd="0" destOrd="0" presId="urn:microsoft.com/office/officeart/2005/8/layout/list1"/>
    <dgm:cxn modelId="{7A855032-30D6-422E-A4BF-2B5ACD8A30DA}" type="presParOf" srcId="{1621424F-9094-4785-A514-AFBB6640921A}" destId="{18000601-670E-4104-AC4A-C6D457AFB5E3}" srcOrd="1" destOrd="0" presId="urn:microsoft.com/office/officeart/2005/8/layout/list1"/>
    <dgm:cxn modelId="{DB05C622-C9B1-4A49-8746-762A6AB89352}" type="presParOf" srcId="{F2CDE8BC-0AAF-4D83-B3DC-492E9B7E5C07}" destId="{6517E59F-AEF2-4AA8-AA7B-07FA3AEE3AAE}" srcOrd="1" destOrd="0" presId="urn:microsoft.com/office/officeart/2005/8/layout/list1"/>
    <dgm:cxn modelId="{26A55F0D-4E7D-4F14-BD8C-5CC29F987AF5}" type="presParOf" srcId="{F2CDE8BC-0AAF-4D83-B3DC-492E9B7E5C07}" destId="{821C8E1B-A3CB-464C-90AA-F690E36F156A}" srcOrd="2" destOrd="0" presId="urn:microsoft.com/office/officeart/2005/8/layout/list1"/>
    <dgm:cxn modelId="{9A39C7B1-8D9F-41C5-A8DF-E606E46FAE39}" type="presParOf" srcId="{F2CDE8BC-0AAF-4D83-B3DC-492E9B7E5C07}" destId="{9EAA3E1B-9A92-44B0-8706-211A9D3DD656}" srcOrd="3" destOrd="0" presId="urn:microsoft.com/office/officeart/2005/8/layout/list1"/>
    <dgm:cxn modelId="{00FDDC4A-ECF8-44C9-9AB6-BAA0424346EF}" type="presParOf" srcId="{F2CDE8BC-0AAF-4D83-B3DC-492E9B7E5C07}" destId="{9C1AF0C9-A693-4D1F-82C5-07B8F6772F96}" srcOrd="4" destOrd="0" presId="urn:microsoft.com/office/officeart/2005/8/layout/list1"/>
    <dgm:cxn modelId="{91620DBB-A2A3-4715-A4E6-A285B9C58D97}" type="presParOf" srcId="{9C1AF0C9-A693-4D1F-82C5-07B8F6772F96}" destId="{1AF2B92D-FB74-45B5-A7F7-32E6C5AA7C2B}" srcOrd="0" destOrd="0" presId="urn:microsoft.com/office/officeart/2005/8/layout/list1"/>
    <dgm:cxn modelId="{D51CD3D5-A76F-4FF4-92BD-C0C9F6D7D242}" type="presParOf" srcId="{9C1AF0C9-A693-4D1F-82C5-07B8F6772F96}" destId="{EA95B789-C386-4813-A0A7-87E072CA6891}" srcOrd="1" destOrd="0" presId="urn:microsoft.com/office/officeart/2005/8/layout/list1"/>
    <dgm:cxn modelId="{192A46B4-53FD-4E63-B77A-23C81E05C09B}" type="presParOf" srcId="{F2CDE8BC-0AAF-4D83-B3DC-492E9B7E5C07}" destId="{B9234724-2024-410D-BE11-0F6448676FBC}" srcOrd="5" destOrd="0" presId="urn:microsoft.com/office/officeart/2005/8/layout/list1"/>
    <dgm:cxn modelId="{8B3AAFED-16E8-4AE4-ABAA-EF86FE707C53}" type="presParOf" srcId="{F2CDE8BC-0AAF-4D83-B3DC-492E9B7E5C07}" destId="{2E0005E5-B974-4352-9807-58A0B1311696}" srcOrd="6" destOrd="0" presId="urn:microsoft.com/office/officeart/2005/8/layout/list1"/>
    <dgm:cxn modelId="{BE5F9AED-07F6-4244-95A9-99CC7BE8AA86}" type="presParOf" srcId="{F2CDE8BC-0AAF-4D83-B3DC-492E9B7E5C07}" destId="{AF9CDBE2-D146-43A8-99B8-31A62299E725}" srcOrd="7" destOrd="0" presId="urn:microsoft.com/office/officeart/2005/8/layout/list1"/>
    <dgm:cxn modelId="{54E7CC67-C401-44DF-B9D7-9C1A206A543C}" type="presParOf" srcId="{F2CDE8BC-0AAF-4D83-B3DC-492E9B7E5C07}" destId="{C6A5E2D0-1034-4DD8-B4B2-652287834F76}" srcOrd="8" destOrd="0" presId="urn:microsoft.com/office/officeart/2005/8/layout/list1"/>
    <dgm:cxn modelId="{B7F386A0-2230-49A0-A03A-0BF8A8C63096}" type="presParOf" srcId="{C6A5E2D0-1034-4DD8-B4B2-652287834F76}" destId="{80073333-45F0-45BF-A546-D4C1856F53D9}" srcOrd="0" destOrd="0" presId="urn:microsoft.com/office/officeart/2005/8/layout/list1"/>
    <dgm:cxn modelId="{13C938A1-276A-48A5-8164-811598BBAF55}" type="presParOf" srcId="{C6A5E2D0-1034-4DD8-B4B2-652287834F76}" destId="{248F4FEF-632D-4187-BADD-49CF212834F2}" srcOrd="1" destOrd="0" presId="urn:microsoft.com/office/officeart/2005/8/layout/list1"/>
    <dgm:cxn modelId="{9D0650C4-AE03-4ECC-B87D-0389DB50FB05}" type="presParOf" srcId="{F2CDE8BC-0AAF-4D83-B3DC-492E9B7E5C07}" destId="{29EFB0E2-347D-4252-BBC3-914D1C52370D}" srcOrd="9" destOrd="0" presId="urn:microsoft.com/office/officeart/2005/8/layout/list1"/>
    <dgm:cxn modelId="{64C33BEB-5403-43A0-A515-B69E9F8A8140}" type="presParOf" srcId="{F2CDE8BC-0AAF-4D83-B3DC-492E9B7E5C07}" destId="{4C14E40B-7782-401E-930A-D7968F39AED9}"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D80A1C5-4DB0-46C5-AFD2-35BDDCDDB5D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zh-CN" altLang="en-US"/>
        </a:p>
      </dgm:t>
    </dgm:pt>
    <dgm:pt modelId="{DB310956-A04F-46B0-9124-CFB7F22858FC}">
      <dgm:prSet/>
      <dgm:spPr>
        <a:xfrm>
          <a:off x="0" y="71990"/>
          <a:ext cx="630941" cy="4090320"/>
        </a:xfrm>
        <a:prstGeom prst="roundRect">
          <a:avLst/>
        </a:prstGeom>
        <a:solidFill>
          <a:srgbClr val="AAE2CA">
            <a:lumMod val="75000"/>
          </a:srgbClr>
        </a:solidFill>
        <a:ln w="25400" cap="flat" cmpd="sng" algn="ctr">
          <a:solidFill>
            <a:srgbClr val="FFFFFF">
              <a:hueOff val="0"/>
              <a:satOff val="0"/>
              <a:lumOff val="0"/>
              <a:alphaOff val="0"/>
            </a:srgbClr>
          </a:solidFill>
          <a:prstDash val="solid"/>
        </a:ln>
        <a:effectLst/>
      </dgm:spPr>
      <dgm:t>
        <a:bodyPr/>
        <a:lstStyle/>
        <a:p>
          <a:pPr rtl="0"/>
          <a:r>
            <a:rPr lang="zh-CN" altLang="en-US" b="1" dirty="0">
              <a:solidFill>
                <a:srgbClr val="000000"/>
              </a:solidFill>
              <a:latin typeface="Times New Roman" panose="02020603050405020304"/>
              <a:ea typeface="宋体" panose="02010600030101010101" pitchFamily="2" charset="-122"/>
              <a:cs typeface="+mn-cs"/>
            </a:rPr>
            <a:t>应急能力评价的三个层面 </a:t>
          </a:r>
        </a:p>
      </dgm:t>
    </dgm:pt>
    <dgm:pt modelId="{41F94A53-F405-4227-AEA5-95F67C5EABFC}" cxnId="{87DB23DA-568F-4160-ADB7-F1DACEABC5AF}" type="parTrans">
      <dgm:prSet/>
      <dgm:spPr/>
      <dgm:t>
        <a:bodyPr/>
        <a:lstStyle/>
        <a:p>
          <a:endParaRPr lang="zh-CN" altLang="en-US"/>
        </a:p>
      </dgm:t>
    </dgm:pt>
    <dgm:pt modelId="{9301C335-1677-447F-B2FD-CE814523E831}" cxnId="{87DB23DA-568F-4160-ADB7-F1DACEABC5AF}" type="sibTrans">
      <dgm:prSet/>
      <dgm:spPr/>
      <dgm:t>
        <a:bodyPr/>
        <a:lstStyle/>
        <a:p>
          <a:endParaRPr lang="zh-CN" altLang="en-US"/>
        </a:p>
      </dgm:t>
    </dgm:pt>
    <dgm:pt modelId="{4CE91195-4945-4C86-B2C1-272314B098B0}" type="pres">
      <dgm:prSet presAssocID="{FD80A1C5-4DB0-46C5-AFD2-35BDDCDDB5D4}" presName="linear" presStyleCnt="0">
        <dgm:presLayoutVars>
          <dgm:animLvl val="lvl"/>
          <dgm:resizeHandles val="exact"/>
        </dgm:presLayoutVars>
      </dgm:prSet>
      <dgm:spPr/>
    </dgm:pt>
    <dgm:pt modelId="{C7CA5AE6-9124-4781-B465-731A6173AA42}" type="pres">
      <dgm:prSet presAssocID="{DB310956-A04F-46B0-9124-CFB7F22858FC}" presName="parentText" presStyleLbl="node1" presStyleIdx="0" presStyleCnt="1" custLinFactNeighborX="2376" custLinFactNeighborY="707">
        <dgm:presLayoutVars>
          <dgm:chMax val="0"/>
          <dgm:bulletEnabled val="1"/>
        </dgm:presLayoutVars>
      </dgm:prSet>
      <dgm:spPr/>
    </dgm:pt>
  </dgm:ptLst>
  <dgm:cxnLst>
    <dgm:cxn modelId="{57CA5F9B-2C46-43F6-9FCD-5C0F93EA200F}" type="presOf" srcId="{FD80A1C5-4DB0-46C5-AFD2-35BDDCDDB5D4}" destId="{4CE91195-4945-4C86-B2C1-272314B098B0}" srcOrd="0" destOrd="0" presId="urn:microsoft.com/office/officeart/2005/8/layout/vList2"/>
    <dgm:cxn modelId="{87DB23DA-568F-4160-ADB7-F1DACEABC5AF}" srcId="{FD80A1C5-4DB0-46C5-AFD2-35BDDCDDB5D4}" destId="{DB310956-A04F-46B0-9124-CFB7F22858FC}" srcOrd="0" destOrd="0" parTransId="{41F94A53-F405-4227-AEA5-95F67C5EABFC}" sibTransId="{9301C335-1677-447F-B2FD-CE814523E831}"/>
    <dgm:cxn modelId="{F0FC11FE-7052-4C16-ABED-0D66A650D06C}" type="presOf" srcId="{DB310956-A04F-46B0-9124-CFB7F22858FC}" destId="{C7CA5AE6-9124-4781-B465-731A6173AA42}" srcOrd="0" destOrd="0" presId="urn:microsoft.com/office/officeart/2005/8/layout/vList2"/>
    <dgm:cxn modelId="{DFA4300D-5E4B-4424-AE4C-4AB08DA046E5}" type="presParOf" srcId="{4CE91195-4945-4C86-B2C1-272314B098B0}" destId="{C7CA5AE6-9124-4781-B465-731A6173AA42}"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9E1FA-24CA-460E-A21A-3FE67109E9FB}">
      <dsp:nvSpPr>
        <dsp:cNvPr id="0" name=""/>
        <dsp:cNvSpPr/>
      </dsp:nvSpPr>
      <dsp:spPr>
        <a:xfrm>
          <a:off x="0" y="376891"/>
          <a:ext cx="8678199" cy="892761"/>
        </a:xfrm>
        <a:prstGeom prst="rect">
          <a:avLst/>
        </a:prstGeom>
        <a:solidFill>
          <a:schemeClr val="bg1"/>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3525" tIns="166624" rIns="673525" bIns="128016" numCol="1" spcCol="1270" anchor="t" anchorCtr="0">
          <a:noAutofit/>
        </a:bodyPr>
        <a:lstStyle/>
        <a:p>
          <a:pPr marL="171450" lvl="1" indent="-171450" algn="l" defTabSz="800100" rtl="0">
            <a:lnSpc>
              <a:spcPct val="90000"/>
            </a:lnSpc>
            <a:spcBef>
              <a:spcPct val="0"/>
            </a:spcBef>
            <a:spcAft>
              <a:spcPct val="15000"/>
            </a:spcAft>
            <a:buChar char="•"/>
          </a:pPr>
          <a:r>
            <a:rPr lang="zh-CN" altLang="en-US"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加州森林大火后，以联邦应急管理局成立为标志，进入“综合应急管理（</a:t>
          </a:r>
          <a:r>
            <a:rPr lang="en-US" altLang="zh-CN"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CEM</a:t>
          </a:r>
          <a:r>
            <a:rPr lang="zh-CN" altLang="en-US"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）”阶段，</a:t>
          </a:r>
          <a:r>
            <a:rPr lang="en-US" altLang="zh-CN"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 1992</a:t>
          </a:r>
          <a:r>
            <a:rPr lang="zh-CN" altLang="en-US"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年公布了联邦应急响应预案（</a:t>
          </a:r>
          <a:r>
            <a:rPr lang="en-US" altLang="zh-CN"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FRP</a:t>
          </a:r>
          <a:r>
            <a:rPr lang="zh-CN" altLang="en-US"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a:t>
          </a:r>
        </a:p>
      </dsp:txBody>
      <dsp:txXfrm>
        <a:off x="0" y="376891"/>
        <a:ext cx="8678199" cy="892761"/>
      </dsp:txXfrm>
    </dsp:sp>
    <dsp:sp modelId="{63578824-C5A0-4E77-8BFB-331C3F580BA3}">
      <dsp:nvSpPr>
        <dsp:cNvPr id="0" name=""/>
        <dsp:cNvSpPr/>
      </dsp:nvSpPr>
      <dsp:spPr>
        <a:xfrm>
          <a:off x="428629" y="0"/>
          <a:ext cx="7916539" cy="531360"/>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611" tIns="0" rIns="229611" bIns="0" numCol="1" spcCol="1270" anchor="ctr" anchorCtr="0">
          <a:noAutofit/>
        </a:bodyPr>
        <a:lstStyle/>
        <a:p>
          <a:pPr marL="0" lvl="0" indent="0" algn="l" defTabSz="1244600" rtl="0">
            <a:lnSpc>
              <a:spcPct val="90000"/>
            </a:lnSpc>
            <a:spcBef>
              <a:spcPct val="0"/>
            </a:spcBef>
            <a:spcAft>
              <a:spcPct val="35000"/>
            </a:spcAft>
            <a:buNone/>
          </a:pPr>
          <a:r>
            <a:rPr lang="zh-CN" altLang="en-US" sz="28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rPr>
            <a:t>第一阶段</a:t>
          </a:r>
          <a:r>
            <a:rPr lang="zh-CN" altLang="en-US" sz="24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rPr>
            <a:t>：</a:t>
          </a:r>
          <a:r>
            <a:rPr lang="en-US" altLang="zh-CN" sz="24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rPr>
            <a:t>1979</a:t>
          </a:r>
          <a:r>
            <a:rPr lang="zh-CN" altLang="en-US" sz="24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rPr>
            <a:t>年加州森林大火后，成立</a:t>
          </a:r>
          <a:r>
            <a:rPr lang="en-US" altLang="zh-CN" sz="24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rPr>
            <a:t>FEMA</a:t>
          </a:r>
          <a:endParaRPr lang="zh-CN" altLang="en-US" sz="24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endParaRPr>
        </a:p>
      </dsp:txBody>
      <dsp:txXfrm>
        <a:off x="454568" y="25939"/>
        <a:ext cx="7864661" cy="479482"/>
      </dsp:txXfrm>
    </dsp:sp>
    <dsp:sp modelId="{8CAF9ABD-C704-4D17-AC91-1DDDDD1B5EBC}">
      <dsp:nvSpPr>
        <dsp:cNvPr id="0" name=""/>
        <dsp:cNvSpPr/>
      </dsp:nvSpPr>
      <dsp:spPr>
        <a:xfrm>
          <a:off x="0" y="1544395"/>
          <a:ext cx="8678199" cy="770799"/>
        </a:xfrm>
        <a:prstGeom prst="rect">
          <a:avLst/>
        </a:prstGeom>
        <a:solidFill>
          <a:schemeClr val="bg1">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3525" tIns="166624" rIns="673525" bIns="128016" numCol="1" spcCol="1270" anchor="t" anchorCtr="0">
          <a:noAutofit/>
        </a:bodyPr>
        <a:lstStyle/>
        <a:p>
          <a:pPr marL="171450" lvl="1" indent="-171450" algn="l" defTabSz="800100" rtl="0">
            <a:lnSpc>
              <a:spcPct val="90000"/>
            </a:lnSpc>
            <a:spcBef>
              <a:spcPct val="0"/>
            </a:spcBef>
            <a:spcAft>
              <a:spcPct val="15000"/>
            </a:spcAft>
            <a:buChar char="•"/>
          </a:pPr>
          <a:r>
            <a:rPr lang="zh-CN" altLang="en-US"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在</a:t>
          </a:r>
          <a:r>
            <a:rPr lang="en-US" altLang="zh-CN"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2001</a:t>
          </a:r>
          <a:r>
            <a:rPr lang="zh-CN" altLang="en-US"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年“</a:t>
          </a:r>
          <a:r>
            <a:rPr lang="en-US" altLang="zh-CN"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9.11</a:t>
          </a:r>
          <a:r>
            <a:rPr lang="zh-CN" altLang="en-US"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”事件后，</a:t>
          </a:r>
          <a:r>
            <a:rPr lang="en-US" altLang="zh-CN"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2002</a:t>
          </a:r>
          <a:r>
            <a:rPr lang="zh-CN" altLang="en-US"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年发布国土安全法，成立国土安全部（</a:t>
          </a:r>
          <a:r>
            <a:rPr lang="en-US" altLang="zh-CN"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DHS</a:t>
          </a:r>
          <a:r>
            <a:rPr lang="zh-CN" altLang="en-US"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）；发布国家应急预案（</a:t>
          </a:r>
          <a:r>
            <a:rPr lang="en-US" altLang="zh-CN"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NRP</a:t>
          </a:r>
          <a:r>
            <a:rPr lang="zh-CN" altLang="en-US"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）和国家事故管理系统（</a:t>
          </a:r>
          <a:r>
            <a:rPr lang="en-US" altLang="zh-CN"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NIMS</a:t>
          </a:r>
          <a:r>
            <a:rPr lang="zh-CN" altLang="en-US" sz="1800" b="1" kern="1200" dirty="0">
              <a:solidFill>
                <a:schemeClr val="tx1"/>
              </a:solidFill>
              <a:latin typeface="Arial" panose="020B0604020202020204" pitchFamily="34" charset="0"/>
              <a:ea typeface="KaiTi" panose="02010609060101010101" pitchFamily="49" charset="-122"/>
              <a:sym typeface="Arial" panose="020B0604020202020204" pitchFamily="34" charset="0"/>
            </a:rPr>
            <a:t>）。</a:t>
          </a:r>
        </a:p>
      </dsp:txBody>
      <dsp:txXfrm>
        <a:off x="0" y="1544395"/>
        <a:ext cx="8678199" cy="770799"/>
      </dsp:txXfrm>
    </dsp:sp>
    <dsp:sp modelId="{F4387DF2-6C9A-486A-82D9-619B85DEDD1D}">
      <dsp:nvSpPr>
        <dsp:cNvPr id="0" name=""/>
        <dsp:cNvSpPr/>
      </dsp:nvSpPr>
      <dsp:spPr>
        <a:xfrm>
          <a:off x="428629" y="1174164"/>
          <a:ext cx="7367018"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611" tIns="0" rIns="229611" bIns="0" numCol="1" spcCol="1270" anchor="ctr" anchorCtr="0">
          <a:noAutofit/>
        </a:bodyPr>
        <a:lstStyle/>
        <a:p>
          <a:pPr marL="0" lvl="0" indent="0" algn="l" defTabSz="1244600" rtl="0">
            <a:lnSpc>
              <a:spcPct val="90000"/>
            </a:lnSpc>
            <a:spcBef>
              <a:spcPct val="0"/>
            </a:spcBef>
            <a:spcAft>
              <a:spcPct val="35000"/>
            </a:spcAft>
            <a:buNone/>
          </a:pPr>
          <a:r>
            <a:rPr lang="zh-CN" altLang="en-US" sz="28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rPr>
            <a:t>第二阶段</a:t>
          </a:r>
          <a:r>
            <a:rPr lang="zh-CN" altLang="en-US" sz="24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rPr>
            <a:t>：</a:t>
          </a:r>
          <a:r>
            <a:rPr lang="en-US" altLang="zh-CN" sz="24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rPr>
            <a:t>2001</a:t>
          </a:r>
          <a:r>
            <a:rPr lang="zh-CN" altLang="en-US" sz="24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rPr>
            <a:t>年“</a:t>
          </a:r>
          <a:r>
            <a:rPr lang="en-US" altLang="zh-CN" sz="24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rPr>
            <a:t>9.11</a:t>
          </a:r>
          <a:r>
            <a:rPr lang="zh-CN" altLang="en-US" sz="24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rPr>
            <a:t>”后，成立国土安全部</a:t>
          </a:r>
        </a:p>
      </dsp:txBody>
      <dsp:txXfrm>
        <a:off x="454568" y="1200103"/>
        <a:ext cx="7315140" cy="479482"/>
      </dsp:txXfrm>
    </dsp:sp>
    <dsp:sp modelId="{B603FBD5-A59B-4019-811D-8861D4C86D56}">
      <dsp:nvSpPr>
        <dsp:cNvPr id="0" name=""/>
        <dsp:cNvSpPr/>
      </dsp:nvSpPr>
      <dsp:spPr>
        <a:xfrm>
          <a:off x="0" y="2678074"/>
          <a:ext cx="8678199" cy="1763347"/>
        </a:xfrm>
        <a:prstGeom prst="rect">
          <a:avLst/>
        </a:prstGeom>
        <a:solidFill>
          <a:schemeClr val="bg1">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3525" tIns="166624" rIns="673525" bIns="113792" numCol="1" spcCol="1270" anchor="t" anchorCtr="0">
          <a:noAutofit/>
        </a:bodyPr>
        <a:lstStyle/>
        <a:p>
          <a:pPr marL="171450" lvl="1" indent="-171450" algn="l" defTabSz="711200" rtl="0">
            <a:lnSpc>
              <a:spcPct val="80000"/>
            </a:lnSpc>
            <a:spcBef>
              <a:spcPct val="0"/>
            </a:spcBef>
            <a:spcAft>
              <a:spcPts val="0"/>
            </a:spcAft>
            <a:buChar char="•"/>
          </a:pPr>
          <a:r>
            <a:rPr lang="en-US" altLang="zh-CN"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2005</a:t>
          </a: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年卡特里娜飓风灾难调查评估报告：美国应急管理系统有重大结构性缺陷；</a:t>
          </a:r>
        </a:p>
        <a:p>
          <a:pPr marL="171450" lvl="1" indent="-171450" algn="l" defTabSz="711200" rtl="0">
            <a:lnSpc>
              <a:spcPct val="80000"/>
            </a:lnSpc>
            <a:spcBef>
              <a:spcPct val="0"/>
            </a:spcBef>
            <a:spcAft>
              <a:spcPts val="0"/>
            </a:spcAft>
            <a:buChar char="•"/>
          </a:pPr>
          <a:r>
            <a:rPr lang="en-US" altLang="zh-CN"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2007</a:t>
          </a: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年发布</a:t>
          </a:r>
          <a:r>
            <a:rPr lang="en-US" altLang="zh-CN"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a:t>
          </a: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国家应急准备指南</a:t>
          </a:r>
          <a:r>
            <a:rPr lang="en-US" altLang="zh-CN"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a:t>
          </a: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a:t>
          </a:r>
          <a:r>
            <a:rPr lang="en-US" altLang="zh-CN"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NPG</a:t>
          </a: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a:t>
          </a:r>
        </a:p>
        <a:p>
          <a:pPr marL="171450" lvl="1" indent="-171450" algn="l" defTabSz="711200" rtl="0">
            <a:lnSpc>
              <a:spcPct val="80000"/>
            </a:lnSpc>
            <a:spcBef>
              <a:spcPct val="0"/>
            </a:spcBef>
            <a:spcAft>
              <a:spcPts val="0"/>
            </a:spcAft>
            <a:buChar char="•"/>
          </a:pPr>
          <a:r>
            <a:rPr lang="en-US" altLang="zh-CN"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2008</a:t>
          </a: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年</a:t>
          </a:r>
          <a:r>
            <a:rPr lang="en-US" altLang="zh-CN"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1</a:t>
          </a: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月公布</a:t>
          </a:r>
          <a:r>
            <a:rPr lang="en-US" altLang="zh-CN"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a:t>
          </a: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国家应急框架</a:t>
          </a:r>
          <a:r>
            <a:rPr lang="en-US" altLang="zh-CN"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a:t>
          </a: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a:t>
          </a:r>
          <a:r>
            <a:rPr lang="en-US" altLang="zh-CN"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NRF</a:t>
          </a: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），暂停</a:t>
          </a:r>
          <a:r>
            <a:rPr lang="en-US" altLang="zh-CN"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NRP</a:t>
          </a: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，公布修改后的</a:t>
          </a:r>
          <a:r>
            <a:rPr lang="en-US" altLang="zh-CN"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NIMS</a:t>
          </a: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第二版；</a:t>
          </a:r>
        </a:p>
        <a:p>
          <a:pPr marL="171450" lvl="1" indent="-171450" algn="l" defTabSz="711200" rtl="0">
            <a:lnSpc>
              <a:spcPct val="80000"/>
            </a:lnSpc>
            <a:spcBef>
              <a:spcPct val="0"/>
            </a:spcBef>
            <a:spcAft>
              <a:spcPts val="0"/>
            </a:spcAft>
            <a:buChar char="•"/>
          </a:pPr>
          <a:r>
            <a:rPr lang="en-US" altLang="zh-CN"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2009</a:t>
          </a: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年公布</a:t>
          </a:r>
          <a:r>
            <a:rPr lang="en-US" altLang="zh-CN"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a:t>
          </a: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应急准备导则：地方政府应急预案修订指南</a:t>
          </a:r>
          <a:r>
            <a:rPr lang="en-US" altLang="zh-CN"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a:t>
          </a: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a:t>
          </a:r>
          <a:r>
            <a:rPr lang="en-US" altLang="zh-CN"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CPG101</a:t>
          </a: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），提出以情景构建为引导的准备理念与方法；</a:t>
          </a:r>
        </a:p>
        <a:p>
          <a:pPr marL="171450" lvl="1" indent="-171450" algn="l" defTabSz="711200" rtl="0">
            <a:lnSpc>
              <a:spcPct val="80000"/>
            </a:lnSpc>
            <a:spcBef>
              <a:spcPct val="0"/>
            </a:spcBef>
            <a:spcAft>
              <a:spcPts val="0"/>
            </a:spcAft>
            <a:buChar char="•"/>
          </a:pPr>
          <a:r>
            <a:rPr lang="zh-CN" altLang="en-US" sz="1600" b="1" kern="1200" dirty="0">
              <a:solidFill>
                <a:schemeClr val="tx1"/>
              </a:solidFill>
              <a:latin typeface="Arial" panose="020B0604020202020204" pitchFamily="34" charset="0"/>
              <a:ea typeface="KaiTi" panose="02010609060101010101" pitchFamily="49" charset="-122"/>
              <a:sym typeface="Arial" panose="020B0604020202020204" pitchFamily="34" charset="0"/>
            </a:rPr>
            <a:t>几乎同期，英、德、法、日等也开展了更新完善应急体系工作。</a:t>
          </a:r>
        </a:p>
      </dsp:txBody>
      <dsp:txXfrm>
        <a:off x="0" y="2678074"/>
        <a:ext cx="8678199" cy="1763347"/>
      </dsp:txXfrm>
    </dsp:sp>
    <dsp:sp modelId="{A784D196-2D73-465D-982E-E6D096FE1455}">
      <dsp:nvSpPr>
        <dsp:cNvPr id="0" name=""/>
        <dsp:cNvSpPr/>
      </dsp:nvSpPr>
      <dsp:spPr>
        <a:xfrm>
          <a:off x="500068" y="2285075"/>
          <a:ext cx="7799843"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611" tIns="0" rIns="229611" bIns="0" numCol="1" spcCol="1270" anchor="ctr" anchorCtr="0">
          <a:noAutofit/>
        </a:bodyPr>
        <a:lstStyle/>
        <a:p>
          <a:pPr marL="0" lvl="0" indent="0" algn="l" defTabSz="1244600" rtl="0">
            <a:lnSpc>
              <a:spcPct val="90000"/>
            </a:lnSpc>
            <a:spcBef>
              <a:spcPct val="0"/>
            </a:spcBef>
            <a:spcAft>
              <a:spcPct val="35000"/>
            </a:spcAft>
            <a:buNone/>
          </a:pPr>
          <a:r>
            <a:rPr lang="zh-CN" altLang="en-US" sz="28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rPr>
            <a:t>第三阶段</a:t>
          </a:r>
          <a:r>
            <a:rPr lang="zh-CN" altLang="en-US" sz="24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rPr>
            <a:t>：</a:t>
          </a:r>
          <a:r>
            <a:rPr lang="en-US" altLang="zh-CN" sz="24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rPr>
            <a:t>2005</a:t>
          </a:r>
          <a:r>
            <a:rPr lang="zh-CN" altLang="en-US" sz="24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rPr>
            <a:t>年卡特里娜飓风后，强化应急准备</a:t>
          </a:r>
          <a:endParaRPr lang="zh-CN" altLang="en-US" sz="2800" b="1" kern="1200" dirty="0">
            <a:solidFill>
              <a:srgbClr val="FFFF00"/>
            </a:solidFill>
            <a:latin typeface="Arial" panose="020B0604020202020204" pitchFamily="34" charset="0"/>
            <a:ea typeface="KaiTi" panose="02010609060101010101" pitchFamily="49" charset="-122"/>
            <a:cs typeface="+mn-cs"/>
            <a:sym typeface="Arial" panose="020B0604020202020204" pitchFamily="34" charset="0"/>
          </a:endParaRPr>
        </a:p>
      </dsp:txBody>
      <dsp:txXfrm>
        <a:off x="526007" y="2311014"/>
        <a:ext cx="7747965" cy="4794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CA924-0916-4DF4-B5A7-27F6F5341AAA}">
      <dsp:nvSpPr>
        <dsp:cNvPr id="0" name=""/>
        <dsp:cNvSpPr/>
      </dsp:nvSpPr>
      <dsp:spPr>
        <a:xfrm>
          <a:off x="0" y="307"/>
          <a:ext cx="2088232" cy="399742"/>
        </a:xfrm>
        <a:prstGeom prst="roundRect">
          <a:avLst/>
        </a:prstGeom>
        <a:solidFill>
          <a:srgbClr val="AAE2CA">
            <a:lumMod val="75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CN" altLang="en-US" sz="2300" b="1" kern="1200" dirty="0">
              <a:solidFill>
                <a:srgbClr val="000000"/>
              </a:solidFill>
              <a:latin typeface="Times New Roman"/>
              <a:ea typeface="宋体"/>
              <a:cs typeface="+mn-cs"/>
            </a:rPr>
            <a:t>风险不同</a:t>
          </a:r>
          <a:endParaRPr lang="zh-CN" altLang="en-US" sz="2300" kern="1200" dirty="0">
            <a:solidFill>
              <a:srgbClr val="000000"/>
            </a:solidFill>
            <a:latin typeface="Times New Roman"/>
            <a:ea typeface="宋体"/>
            <a:cs typeface="+mn-cs"/>
          </a:endParaRPr>
        </a:p>
      </dsp:txBody>
      <dsp:txXfrm>
        <a:off x="19514" y="19821"/>
        <a:ext cx="2049204" cy="3607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3F320-C164-4BA0-A6B8-70983CF0E85D}">
      <dsp:nvSpPr>
        <dsp:cNvPr id="0" name=""/>
        <dsp:cNvSpPr/>
      </dsp:nvSpPr>
      <dsp:spPr>
        <a:xfrm>
          <a:off x="0" y="32"/>
          <a:ext cx="2071688" cy="446211"/>
        </a:xfrm>
        <a:prstGeom prst="roundRect">
          <a:avLst/>
        </a:prstGeom>
        <a:solidFill>
          <a:srgbClr val="AAE2CA">
            <a:lumMod val="75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CN" altLang="en-US" sz="2300" b="1" kern="1200" dirty="0">
              <a:solidFill>
                <a:srgbClr val="000000"/>
              </a:solidFill>
              <a:latin typeface="Times New Roman"/>
              <a:ea typeface="宋体"/>
              <a:cs typeface="+mn-cs"/>
            </a:rPr>
            <a:t>薄弱环节不同</a:t>
          </a:r>
          <a:endParaRPr lang="zh-CN" altLang="en-US" sz="2300" kern="1200" dirty="0">
            <a:solidFill>
              <a:srgbClr val="000000"/>
            </a:solidFill>
            <a:latin typeface="Times New Roman"/>
            <a:ea typeface="宋体"/>
            <a:cs typeface="+mn-cs"/>
          </a:endParaRPr>
        </a:p>
      </dsp:txBody>
      <dsp:txXfrm>
        <a:off x="21782" y="21814"/>
        <a:ext cx="2028124" cy="40264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71038-7470-42C3-ACD5-2FB6032C1DE9}">
      <dsp:nvSpPr>
        <dsp:cNvPr id="0" name=""/>
        <dsp:cNvSpPr/>
      </dsp:nvSpPr>
      <dsp:spPr>
        <a:xfrm>
          <a:off x="0" y="153"/>
          <a:ext cx="2142308" cy="399742"/>
        </a:xfrm>
        <a:prstGeom prst="roundRect">
          <a:avLst/>
        </a:prstGeom>
        <a:solidFill>
          <a:srgbClr val="AAE2CA">
            <a:lumMod val="75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CN" altLang="en-US" sz="2300" b="1" kern="1200" dirty="0">
              <a:solidFill>
                <a:srgbClr val="000000"/>
              </a:solidFill>
              <a:latin typeface="Times New Roman"/>
              <a:ea typeface="宋体"/>
              <a:cs typeface="+mn-cs"/>
            </a:rPr>
            <a:t>能力不同</a:t>
          </a:r>
          <a:endParaRPr lang="zh-CN" altLang="en-US" sz="2300" kern="1200" dirty="0">
            <a:solidFill>
              <a:srgbClr val="000000"/>
            </a:solidFill>
            <a:latin typeface="Times New Roman"/>
            <a:ea typeface="宋体"/>
            <a:cs typeface="+mn-cs"/>
          </a:endParaRPr>
        </a:p>
      </dsp:txBody>
      <dsp:txXfrm>
        <a:off x="19514" y="19667"/>
        <a:ext cx="2103280" cy="3607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252BF-57C8-4E5A-ACEA-A88DA0E0270B}">
      <dsp:nvSpPr>
        <dsp:cNvPr id="0" name=""/>
        <dsp:cNvSpPr/>
      </dsp:nvSpPr>
      <dsp:spPr>
        <a:xfrm>
          <a:off x="3153" y="6645"/>
          <a:ext cx="1896406" cy="60480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zh-CN" altLang="en-US" sz="2300" b="1" kern="1200">
              <a:latin typeface="Arial" panose="020B0604020202020204" pitchFamily="34" charset="0"/>
              <a:ea typeface="KaiTi" panose="02010609060101010101" pitchFamily="49" charset="-122"/>
              <a:sym typeface="Arial" panose="020B0604020202020204" pitchFamily="34" charset="0"/>
            </a:rPr>
            <a:t>权重</a:t>
          </a:r>
          <a:endParaRPr lang="zh-CN" altLang="en-US" sz="2300" b="1" kern="1200" dirty="0">
            <a:latin typeface="Arial" panose="020B0604020202020204" pitchFamily="34" charset="0"/>
            <a:ea typeface="KaiTi" panose="02010609060101010101" pitchFamily="49" charset="-122"/>
            <a:sym typeface="Arial" panose="020B0604020202020204" pitchFamily="34" charset="0"/>
          </a:endParaRPr>
        </a:p>
      </dsp:txBody>
      <dsp:txXfrm>
        <a:off x="3153" y="6645"/>
        <a:ext cx="1896406" cy="604800"/>
      </dsp:txXfrm>
    </dsp:sp>
    <dsp:sp modelId="{65244F25-8932-4D20-BD3A-2EEF5DA813E3}">
      <dsp:nvSpPr>
        <dsp:cNvPr id="0" name=""/>
        <dsp:cNvSpPr/>
      </dsp:nvSpPr>
      <dsp:spPr>
        <a:xfrm>
          <a:off x="3153" y="611445"/>
          <a:ext cx="1896406" cy="175817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CN" altLang="en-US" sz="2000" kern="1200">
              <a:latin typeface="Arial" panose="020B0604020202020204" pitchFamily="34" charset="0"/>
              <a:ea typeface="KaiTi" panose="02010609060101010101" pitchFamily="49" charset="-122"/>
              <a:cs typeface="Arial" pitchFamily="34" charset="0"/>
              <a:sym typeface="Arial" panose="020B0604020202020204" pitchFamily="34" charset="0"/>
            </a:rPr>
            <a:t>根据体系模型及计算、分析得出职能、属性权重</a:t>
          </a:r>
          <a:endParaRPr lang="zh-CN" altLang="en-US" sz="2000" kern="1200" dirty="0">
            <a:latin typeface="Arial" panose="020B0604020202020204" pitchFamily="34" charset="0"/>
            <a:ea typeface="KaiTi" panose="02010609060101010101" pitchFamily="49" charset="-122"/>
            <a:sym typeface="Arial" panose="020B0604020202020204" pitchFamily="34" charset="0"/>
          </a:endParaRPr>
        </a:p>
      </dsp:txBody>
      <dsp:txXfrm>
        <a:off x="3153" y="611445"/>
        <a:ext cx="1896406" cy="1758172"/>
      </dsp:txXfrm>
    </dsp:sp>
    <dsp:sp modelId="{87D838EA-E2B1-4BBE-B51C-A39A87D586AF}">
      <dsp:nvSpPr>
        <dsp:cNvPr id="0" name=""/>
        <dsp:cNvSpPr/>
      </dsp:nvSpPr>
      <dsp:spPr>
        <a:xfrm>
          <a:off x="2165057" y="6645"/>
          <a:ext cx="1896406" cy="60480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zh-CN" altLang="en-US" sz="2300" b="1" kern="1200">
              <a:latin typeface="Arial" panose="020B0604020202020204" pitchFamily="34" charset="0"/>
              <a:ea typeface="KaiTi" panose="02010609060101010101" pitchFamily="49" charset="-122"/>
              <a:sym typeface="Arial" panose="020B0604020202020204" pitchFamily="34" charset="0"/>
            </a:rPr>
            <a:t>赋值</a:t>
          </a:r>
          <a:endParaRPr lang="zh-CN" altLang="en-US" sz="2300" b="1" kern="1200" dirty="0">
            <a:latin typeface="Arial" panose="020B0604020202020204" pitchFamily="34" charset="0"/>
            <a:ea typeface="KaiTi" panose="02010609060101010101" pitchFamily="49" charset="-122"/>
            <a:sym typeface="Arial" panose="020B0604020202020204" pitchFamily="34" charset="0"/>
          </a:endParaRPr>
        </a:p>
      </dsp:txBody>
      <dsp:txXfrm>
        <a:off x="2165057" y="6645"/>
        <a:ext cx="1896406" cy="604800"/>
      </dsp:txXfrm>
    </dsp:sp>
    <dsp:sp modelId="{EFDFE6DC-1BCC-4851-8409-DAB0D7EE52B2}">
      <dsp:nvSpPr>
        <dsp:cNvPr id="0" name=""/>
        <dsp:cNvSpPr/>
      </dsp:nvSpPr>
      <dsp:spPr>
        <a:xfrm>
          <a:off x="2165057" y="611445"/>
          <a:ext cx="1896406" cy="175817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CN" altLang="en-US" sz="2000" kern="1200">
              <a:latin typeface="Arial" panose="020B0604020202020204" pitchFamily="34" charset="0"/>
              <a:ea typeface="KaiTi" panose="02010609060101010101" pitchFamily="49" charset="-122"/>
              <a:cs typeface="Arial" pitchFamily="34" charset="0"/>
              <a:sym typeface="Arial" panose="020B0604020202020204" pitchFamily="34" charset="0"/>
            </a:rPr>
            <a:t>评价专家组现场评价，对各指数赋值</a:t>
          </a:r>
          <a:endParaRPr lang="zh-CN" altLang="en-US" sz="2000" kern="1200" dirty="0">
            <a:latin typeface="Arial" panose="020B0604020202020204" pitchFamily="34" charset="0"/>
            <a:ea typeface="KaiTi" panose="02010609060101010101" pitchFamily="49" charset="-122"/>
            <a:sym typeface="Arial" panose="020B0604020202020204" pitchFamily="34" charset="0"/>
          </a:endParaRPr>
        </a:p>
      </dsp:txBody>
      <dsp:txXfrm>
        <a:off x="2165057" y="611445"/>
        <a:ext cx="1896406" cy="1758172"/>
      </dsp:txXfrm>
    </dsp:sp>
    <dsp:sp modelId="{E65525F7-1F79-41C7-81FD-78F19429370D}">
      <dsp:nvSpPr>
        <dsp:cNvPr id="0" name=""/>
        <dsp:cNvSpPr/>
      </dsp:nvSpPr>
      <dsp:spPr>
        <a:xfrm>
          <a:off x="4326960" y="6645"/>
          <a:ext cx="1896406" cy="60480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zh-CN" altLang="en-US" sz="2300" b="1" kern="1200">
              <a:latin typeface="Arial" panose="020B0604020202020204" pitchFamily="34" charset="0"/>
              <a:ea typeface="KaiTi" panose="02010609060101010101" pitchFamily="49" charset="-122"/>
              <a:sym typeface="Arial" panose="020B0604020202020204" pitchFamily="34" charset="0"/>
            </a:rPr>
            <a:t>能力指数</a:t>
          </a:r>
          <a:endParaRPr lang="zh-CN" altLang="en-US" sz="2300" b="1" kern="1200" dirty="0">
            <a:latin typeface="Arial" panose="020B0604020202020204" pitchFamily="34" charset="0"/>
            <a:ea typeface="KaiTi" panose="02010609060101010101" pitchFamily="49" charset="-122"/>
            <a:sym typeface="Arial" panose="020B0604020202020204" pitchFamily="34" charset="0"/>
          </a:endParaRPr>
        </a:p>
      </dsp:txBody>
      <dsp:txXfrm>
        <a:off x="4326960" y="6645"/>
        <a:ext cx="1896406" cy="604800"/>
      </dsp:txXfrm>
    </dsp:sp>
    <dsp:sp modelId="{7846DFE5-186E-4A7E-A757-27296B70A48F}">
      <dsp:nvSpPr>
        <dsp:cNvPr id="0" name=""/>
        <dsp:cNvSpPr/>
      </dsp:nvSpPr>
      <dsp:spPr>
        <a:xfrm>
          <a:off x="4326960" y="611445"/>
          <a:ext cx="1896406" cy="175817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CN" altLang="en-US" sz="2000" kern="1200">
              <a:latin typeface="Arial" panose="020B0604020202020204" pitchFamily="34" charset="0"/>
              <a:ea typeface="KaiTi" panose="02010609060101010101" pitchFamily="49" charset="-122"/>
              <a:cs typeface="Arial" pitchFamily="34" charset="0"/>
              <a:sym typeface="Arial" panose="020B0604020202020204" pitchFamily="34" charset="0"/>
            </a:rPr>
            <a:t>通过先进的计算机系统得出定量能力指数</a:t>
          </a:r>
          <a:endParaRPr lang="zh-CN" altLang="en-US" sz="2000" kern="1200" dirty="0">
            <a:latin typeface="Arial" panose="020B0604020202020204" pitchFamily="34" charset="0"/>
            <a:ea typeface="KaiTi" panose="02010609060101010101" pitchFamily="49" charset="-122"/>
            <a:sym typeface="Arial" panose="020B0604020202020204" pitchFamily="34" charset="0"/>
          </a:endParaRPr>
        </a:p>
      </dsp:txBody>
      <dsp:txXfrm>
        <a:off x="4326960" y="611445"/>
        <a:ext cx="1896406" cy="1758172"/>
      </dsp:txXfrm>
    </dsp:sp>
    <dsp:sp modelId="{D95437E9-FC05-4A06-9ADC-6B08014ED4BC}">
      <dsp:nvSpPr>
        <dsp:cNvPr id="0" name=""/>
        <dsp:cNvSpPr/>
      </dsp:nvSpPr>
      <dsp:spPr>
        <a:xfrm>
          <a:off x="6488863" y="6645"/>
          <a:ext cx="1896406" cy="60480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zh-CN" altLang="en-US" sz="2300" b="1" kern="1200">
              <a:latin typeface="Arial" panose="020B0604020202020204" pitchFamily="34" charset="0"/>
              <a:ea typeface="KaiTi" panose="02010609060101010101" pitchFamily="49" charset="-122"/>
              <a:sym typeface="Arial" panose="020B0604020202020204" pitchFamily="34" charset="0"/>
            </a:rPr>
            <a:t>能力等级</a:t>
          </a:r>
          <a:endParaRPr lang="zh-CN" altLang="en-US" sz="2300" b="1" kern="1200" dirty="0">
            <a:latin typeface="Arial" panose="020B0604020202020204" pitchFamily="34" charset="0"/>
            <a:ea typeface="KaiTi" panose="02010609060101010101" pitchFamily="49" charset="-122"/>
            <a:sym typeface="Arial" panose="020B0604020202020204" pitchFamily="34" charset="0"/>
          </a:endParaRPr>
        </a:p>
      </dsp:txBody>
      <dsp:txXfrm>
        <a:off x="6488863" y="6645"/>
        <a:ext cx="1896406" cy="604800"/>
      </dsp:txXfrm>
    </dsp:sp>
    <dsp:sp modelId="{979FCC5B-33F8-44A2-BD72-9039665D23EF}">
      <dsp:nvSpPr>
        <dsp:cNvPr id="0" name=""/>
        <dsp:cNvSpPr/>
      </dsp:nvSpPr>
      <dsp:spPr>
        <a:xfrm>
          <a:off x="6488863" y="611445"/>
          <a:ext cx="1896406" cy="175817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CN" altLang="en-US" sz="2000" kern="1200">
              <a:latin typeface="Arial" panose="020B0604020202020204" pitchFamily="34" charset="0"/>
              <a:ea typeface="KaiTi" panose="02010609060101010101" pitchFamily="49" charset="-122"/>
              <a:cs typeface="Arial" pitchFamily="34" charset="0"/>
              <a:sym typeface="Arial" panose="020B0604020202020204" pitchFamily="34" charset="0"/>
            </a:rPr>
            <a:t>根据能力指数得出实际能力等级，并附定性的评价报告</a:t>
          </a:r>
          <a:endParaRPr lang="zh-CN" altLang="en-US" sz="2000" kern="1200" dirty="0">
            <a:latin typeface="Arial" panose="020B0604020202020204" pitchFamily="34" charset="0"/>
            <a:ea typeface="KaiTi" panose="02010609060101010101" pitchFamily="49" charset="-122"/>
            <a:sym typeface="Arial" panose="020B0604020202020204" pitchFamily="34" charset="0"/>
          </a:endParaRPr>
        </a:p>
      </dsp:txBody>
      <dsp:txXfrm>
        <a:off x="6488863" y="611445"/>
        <a:ext cx="1896406" cy="175817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E2602-89F4-469D-ADC8-2F3EA824817D}">
      <dsp:nvSpPr>
        <dsp:cNvPr id="0" name=""/>
        <dsp:cNvSpPr/>
      </dsp:nvSpPr>
      <dsp:spPr>
        <a:xfrm rot="5400000">
          <a:off x="267789" y="2083979"/>
          <a:ext cx="803389" cy="133682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7FB3EB-2F68-49BB-A1AB-F760C8E323F0}">
      <dsp:nvSpPr>
        <dsp:cNvPr id="0" name=""/>
        <dsp:cNvSpPr/>
      </dsp:nvSpPr>
      <dsp:spPr>
        <a:xfrm>
          <a:off x="133683" y="2483400"/>
          <a:ext cx="1206890" cy="1057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US" altLang="zh-CN" sz="5000" kern="1200" dirty="0">
              <a:latin typeface="Arial" panose="020B0604020202020204" pitchFamily="34" charset="0"/>
              <a:ea typeface="KaiTi" panose="02010609060101010101" pitchFamily="49" charset="-122"/>
              <a:sym typeface="Arial" panose="020B0604020202020204" pitchFamily="34" charset="0"/>
            </a:rPr>
            <a:t> </a:t>
          </a:r>
          <a:endParaRPr lang="zh-CN" altLang="en-US" sz="5000" kern="1200" dirty="0">
            <a:latin typeface="Arial" panose="020B0604020202020204" pitchFamily="34" charset="0"/>
            <a:ea typeface="KaiTi" panose="02010609060101010101" pitchFamily="49" charset="-122"/>
            <a:sym typeface="Arial" panose="020B0604020202020204" pitchFamily="34" charset="0"/>
          </a:endParaRPr>
        </a:p>
      </dsp:txBody>
      <dsp:txXfrm>
        <a:off x="133683" y="2483400"/>
        <a:ext cx="1206890" cy="1057910"/>
      </dsp:txXfrm>
    </dsp:sp>
    <dsp:sp modelId="{8BAA7B13-59CA-4708-8F09-F73C053190FE}">
      <dsp:nvSpPr>
        <dsp:cNvPr id="0" name=""/>
        <dsp:cNvSpPr/>
      </dsp:nvSpPr>
      <dsp:spPr>
        <a:xfrm>
          <a:off x="1112858" y="1985560"/>
          <a:ext cx="227715" cy="22771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DD8CAC-52E4-46CC-B16C-08DF34CA6C0D}">
      <dsp:nvSpPr>
        <dsp:cNvPr id="0" name=""/>
        <dsp:cNvSpPr/>
      </dsp:nvSpPr>
      <dsp:spPr>
        <a:xfrm rot="5400000">
          <a:off x="1745258" y="1718377"/>
          <a:ext cx="803389" cy="133682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925CD3-595C-4BF3-9EA3-03A2B22844D5}">
      <dsp:nvSpPr>
        <dsp:cNvPr id="0" name=""/>
        <dsp:cNvSpPr/>
      </dsp:nvSpPr>
      <dsp:spPr>
        <a:xfrm>
          <a:off x="1611153" y="2117799"/>
          <a:ext cx="1206890" cy="1057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endParaRPr lang="zh-CN" altLang="en-US" sz="5000" kern="1200" dirty="0">
            <a:latin typeface="Arial" panose="020B0604020202020204" pitchFamily="34" charset="0"/>
            <a:ea typeface="KaiTi" panose="02010609060101010101" pitchFamily="49" charset="-122"/>
            <a:sym typeface="Arial" panose="020B0604020202020204" pitchFamily="34" charset="0"/>
          </a:endParaRPr>
        </a:p>
      </dsp:txBody>
      <dsp:txXfrm>
        <a:off x="1611153" y="2117799"/>
        <a:ext cx="1206890" cy="1057910"/>
      </dsp:txXfrm>
    </dsp:sp>
    <dsp:sp modelId="{658C14F2-4E63-465A-8FCC-A720BE8F63F9}">
      <dsp:nvSpPr>
        <dsp:cNvPr id="0" name=""/>
        <dsp:cNvSpPr/>
      </dsp:nvSpPr>
      <dsp:spPr>
        <a:xfrm>
          <a:off x="2590328" y="1619959"/>
          <a:ext cx="227715" cy="22771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A4F5B2-5D2F-4024-9A36-4F2B8BC9D51A}">
      <dsp:nvSpPr>
        <dsp:cNvPr id="0" name=""/>
        <dsp:cNvSpPr/>
      </dsp:nvSpPr>
      <dsp:spPr>
        <a:xfrm rot="5400000">
          <a:off x="3222728" y="1352776"/>
          <a:ext cx="803389" cy="133682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A7C63F-4C54-44B3-8005-3C2E89580EF9}">
      <dsp:nvSpPr>
        <dsp:cNvPr id="0" name=""/>
        <dsp:cNvSpPr/>
      </dsp:nvSpPr>
      <dsp:spPr>
        <a:xfrm>
          <a:off x="3088622" y="1752198"/>
          <a:ext cx="1206890" cy="1057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US" altLang="zh-CN" sz="5000" kern="1200" dirty="0">
              <a:latin typeface="Arial" panose="020B0604020202020204" pitchFamily="34" charset="0"/>
              <a:ea typeface="KaiTi" panose="02010609060101010101" pitchFamily="49" charset="-122"/>
              <a:sym typeface="Arial" panose="020B0604020202020204" pitchFamily="34" charset="0"/>
            </a:rPr>
            <a:t> </a:t>
          </a:r>
          <a:endParaRPr lang="zh-CN" altLang="en-US" sz="5000" kern="1200" dirty="0">
            <a:latin typeface="Arial" panose="020B0604020202020204" pitchFamily="34" charset="0"/>
            <a:ea typeface="KaiTi" panose="02010609060101010101" pitchFamily="49" charset="-122"/>
            <a:sym typeface="Arial" panose="020B0604020202020204" pitchFamily="34" charset="0"/>
          </a:endParaRPr>
        </a:p>
      </dsp:txBody>
      <dsp:txXfrm>
        <a:off x="3088622" y="1752198"/>
        <a:ext cx="1206890" cy="1057910"/>
      </dsp:txXfrm>
    </dsp:sp>
    <dsp:sp modelId="{7FE4404F-A86B-4F9C-907C-6A05016D9063}">
      <dsp:nvSpPr>
        <dsp:cNvPr id="0" name=""/>
        <dsp:cNvSpPr/>
      </dsp:nvSpPr>
      <dsp:spPr>
        <a:xfrm>
          <a:off x="4067797" y="1254358"/>
          <a:ext cx="227715" cy="22771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0FC4A7-8FEE-407C-B6B6-C19F738B5A1B}">
      <dsp:nvSpPr>
        <dsp:cNvPr id="0" name=""/>
        <dsp:cNvSpPr/>
      </dsp:nvSpPr>
      <dsp:spPr>
        <a:xfrm rot="5400000">
          <a:off x="4700197" y="987175"/>
          <a:ext cx="803389" cy="133682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7FAAEF-BEAD-4783-BE63-A72ED60AB473}">
      <dsp:nvSpPr>
        <dsp:cNvPr id="0" name=""/>
        <dsp:cNvSpPr/>
      </dsp:nvSpPr>
      <dsp:spPr>
        <a:xfrm>
          <a:off x="4566091" y="1386597"/>
          <a:ext cx="1206890" cy="1057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US" altLang="zh-CN" sz="5000" kern="1200" dirty="0">
              <a:latin typeface="Arial" panose="020B0604020202020204" pitchFamily="34" charset="0"/>
              <a:ea typeface="KaiTi" panose="02010609060101010101" pitchFamily="49" charset="-122"/>
              <a:sym typeface="Arial" panose="020B0604020202020204" pitchFamily="34" charset="0"/>
            </a:rPr>
            <a:t> </a:t>
          </a:r>
          <a:endParaRPr lang="zh-CN" altLang="en-US" sz="5000" kern="1200" dirty="0">
            <a:latin typeface="Arial" panose="020B0604020202020204" pitchFamily="34" charset="0"/>
            <a:ea typeface="KaiTi" panose="02010609060101010101" pitchFamily="49" charset="-122"/>
            <a:sym typeface="Arial" panose="020B0604020202020204" pitchFamily="34" charset="0"/>
          </a:endParaRPr>
        </a:p>
      </dsp:txBody>
      <dsp:txXfrm>
        <a:off x="4566091" y="1386597"/>
        <a:ext cx="1206890" cy="1057910"/>
      </dsp:txXfrm>
    </dsp:sp>
    <dsp:sp modelId="{3C45CE25-79EB-4570-A7F1-995B699AF1EB}">
      <dsp:nvSpPr>
        <dsp:cNvPr id="0" name=""/>
        <dsp:cNvSpPr/>
      </dsp:nvSpPr>
      <dsp:spPr>
        <a:xfrm>
          <a:off x="5545266" y="888757"/>
          <a:ext cx="227715" cy="22771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A577A8-C601-4911-9A72-FA3C63B6C952}">
      <dsp:nvSpPr>
        <dsp:cNvPr id="0" name=""/>
        <dsp:cNvSpPr/>
      </dsp:nvSpPr>
      <dsp:spPr>
        <a:xfrm rot="5400000">
          <a:off x="6177666" y="621574"/>
          <a:ext cx="803389" cy="133682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5202F5-CA0E-4C63-A29A-263A675B47A5}">
      <dsp:nvSpPr>
        <dsp:cNvPr id="0" name=""/>
        <dsp:cNvSpPr/>
      </dsp:nvSpPr>
      <dsp:spPr>
        <a:xfrm>
          <a:off x="6043561" y="1020995"/>
          <a:ext cx="1206890" cy="1057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endParaRPr lang="zh-CN" altLang="en-US" sz="5000" kern="1200" dirty="0">
            <a:latin typeface="Arial" panose="020B0604020202020204" pitchFamily="34" charset="0"/>
            <a:ea typeface="KaiTi" panose="02010609060101010101" pitchFamily="49" charset="-122"/>
            <a:sym typeface="Arial" panose="020B0604020202020204" pitchFamily="34" charset="0"/>
          </a:endParaRPr>
        </a:p>
      </dsp:txBody>
      <dsp:txXfrm>
        <a:off x="6043561" y="1020995"/>
        <a:ext cx="1206890" cy="1057910"/>
      </dsp:txXfrm>
    </dsp:sp>
    <dsp:sp modelId="{DADD03B5-883F-48AF-95EE-99B4C2D9632F}">
      <dsp:nvSpPr>
        <dsp:cNvPr id="0" name=""/>
        <dsp:cNvSpPr/>
      </dsp:nvSpPr>
      <dsp:spPr>
        <a:xfrm>
          <a:off x="7022736" y="523155"/>
          <a:ext cx="227715" cy="22771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614A53-D523-40B1-A512-0EC269533B57}">
      <dsp:nvSpPr>
        <dsp:cNvPr id="0" name=""/>
        <dsp:cNvSpPr/>
      </dsp:nvSpPr>
      <dsp:spPr>
        <a:xfrm rot="5400000">
          <a:off x="7655136" y="255972"/>
          <a:ext cx="803389" cy="133682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6EA7C-0AFF-4807-9209-225455C8748C}">
      <dsp:nvSpPr>
        <dsp:cNvPr id="0" name=""/>
        <dsp:cNvSpPr/>
      </dsp:nvSpPr>
      <dsp:spPr>
        <a:xfrm>
          <a:off x="7521030" y="655394"/>
          <a:ext cx="1206890" cy="1057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endParaRPr lang="zh-CN" altLang="en-US" sz="5000" kern="1200" dirty="0">
            <a:latin typeface="Arial" panose="020B0604020202020204" pitchFamily="34" charset="0"/>
            <a:ea typeface="KaiTi" panose="02010609060101010101" pitchFamily="49" charset="-122"/>
            <a:sym typeface="Arial" panose="020B0604020202020204" pitchFamily="34" charset="0"/>
          </a:endParaRPr>
        </a:p>
      </dsp:txBody>
      <dsp:txXfrm>
        <a:off x="7521030" y="655394"/>
        <a:ext cx="1206890" cy="10579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74B80-4515-4D97-BE44-23E166B0E7CF}">
      <dsp:nvSpPr>
        <dsp:cNvPr id="0" name=""/>
        <dsp:cNvSpPr/>
      </dsp:nvSpPr>
      <dsp:spPr>
        <a:xfrm>
          <a:off x="678" y="48555"/>
          <a:ext cx="2437469" cy="243746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CB5171-0928-4B14-B160-EFC89FFEC1C5}">
      <dsp:nvSpPr>
        <dsp:cNvPr id="0" name=""/>
        <dsp:cNvSpPr/>
      </dsp:nvSpPr>
      <dsp:spPr>
        <a:xfrm>
          <a:off x="678" y="48555"/>
          <a:ext cx="243" cy="4874939"/>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F09150-93E3-4BC8-81D2-00A369F8C68E}">
      <dsp:nvSpPr>
        <dsp:cNvPr id="0" name=""/>
        <dsp:cNvSpPr/>
      </dsp:nvSpPr>
      <dsp:spPr>
        <a:xfrm>
          <a:off x="678" y="2486025"/>
          <a:ext cx="2437469" cy="2437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CN" altLang="en-US" sz="2400" b="0" kern="1200" dirty="0">
              <a:latin typeface="华文行楷" panose="02010800040101010101" pitchFamily="2" charset="-122"/>
              <a:ea typeface="华文行楷" panose="02010800040101010101" pitchFamily="2" charset="-122"/>
            </a:rPr>
            <a:t>模型</a:t>
          </a:r>
        </a:p>
      </dsp:txBody>
      <dsp:txXfrm>
        <a:off x="678" y="2486025"/>
        <a:ext cx="2437469" cy="2437469"/>
      </dsp:txXfrm>
    </dsp:sp>
    <dsp:sp modelId="{9E782BC3-C6E2-4A6F-80A7-8C4843BFE039}">
      <dsp:nvSpPr>
        <dsp:cNvPr id="0" name=""/>
        <dsp:cNvSpPr/>
      </dsp:nvSpPr>
      <dsp:spPr>
        <a:xfrm>
          <a:off x="2438865" y="48555"/>
          <a:ext cx="2437469" cy="243746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C7723E-6C31-4541-9ED1-0D27B3B71335}">
      <dsp:nvSpPr>
        <dsp:cNvPr id="0" name=""/>
        <dsp:cNvSpPr/>
      </dsp:nvSpPr>
      <dsp:spPr>
        <a:xfrm>
          <a:off x="2438865" y="48555"/>
          <a:ext cx="243" cy="4874939"/>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B4097E-FECF-43B7-8BA5-97739D3C85BA}">
      <dsp:nvSpPr>
        <dsp:cNvPr id="0" name=""/>
        <dsp:cNvSpPr/>
      </dsp:nvSpPr>
      <dsp:spPr>
        <a:xfrm>
          <a:off x="2438865" y="2486025"/>
          <a:ext cx="2437469" cy="2437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CN" altLang="en-US" sz="2400" b="0" kern="1200" dirty="0">
              <a:latin typeface="华文行楷" panose="02010800040101010101" pitchFamily="2" charset="-122"/>
              <a:ea typeface="华文行楷" panose="02010800040101010101" pitchFamily="2" charset="-122"/>
            </a:rPr>
            <a:t>图片</a:t>
          </a:r>
        </a:p>
      </dsp:txBody>
      <dsp:txXfrm>
        <a:off x="2438865" y="2486025"/>
        <a:ext cx="2437469" cy="2437469"/>
      </dsp:txXfrm>
    </dsp:sp>
    <dsp:sp modelId="{E4312E13-28DC-4D84-8AF4-6735A6E23868}">
      <dsp:nvSpPr>
        <dsp:cNvPr id="0" name=""/>
        <dsp:cNvSpPr/>
      </dsp:nvSpPr>
      <dsp:spPr>
        <a:xfrm>
          <a:off x="4877052" y="48555"/>
          <a:ext cx="2437469" cy="243746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945D8-A935-4E60-87CA-AD42C28CCA20}">
      <dsp:nvSpPr>
        <dsp:cNvPr id="0" name=""/>
        <dsp:cNvSpPr/>
      </dsp:nvSpPr>
      <dsp:spPr>
        <a:xfrm>
          <a:off x="4877052" y="48555"/>
          <a:ext cx="243" cy="4874939"/>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C76A8C-C228-43CA-8650-78733B095613}">
      <dsp:nvSpPr>
        <dsp:cNvPr id="0" name=""/>
        <dsp:cNvSpPr/>
      </dsp:nvSpPr>
      <dsp:spPr>
        <a:xfrm>
          <a:off x="4877052" y="2486025"/>
          <a:ext cx="2437469" cy="2437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CN" altLang="en-US" sz="2400" b="0" kern="1200" dirty="0">
              <a:latin typeface="华文行楷" panose="02010800040101010101" pitchFamily="2" charset="-122"/>
              <a:ea typeface="华文行楷" panose="02010800040101010101" pitchFamily="2" charset="-122"/>
            </a:rPr>
            <a:t>文字说明</a:t>
          </a:r>
        </a:p>
      </dsp:txBody>
      <dsp:txXfrm>
        <a:off x="4877052" y="2486025"/>
        <a:ext cx="2437469" cy="243746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56632-E146-4580-B7CD-499719857DB5}">
      <dsp:nvSpPr>
        <dsp:cNvPr id="0" name=""/>
        <dsp:cNvSpPr/>
      </dsp:nvSpPr>
      <dsp:spPr>
        <a:xfrm>
          <a:off x="5165" y="1350267"/>
          <a:ext cx="2592094" cy="225466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a:effectLst/>
              <a:latin typeface="楷体" panose="02010609060101010101" pitchFamily="49" charset="-122"/>
              <a:ea typeface="楷体" panose="02010609060101010101" pitchFamily="49" charset="-122"/>
            </a:rPr>
            <a:t>收集信息</a:t>
          </a:r>
          <a:endParaRPr lang="zh-CN" altLang="en-US" sz="1400" kern="1200" dirty="0">
            <a:latin typeface="楷体" panose="02010609060101010101" pitchFamily="49" charset="-122"/>
            <a:ea typeface="楷体" panose="02010609060101010101" pitchFamily="49" charset="-122"/>
          </a:endParaRPr>
        </a:p>
        <a:p>
          <a:pPr marL="171450" lvl="1" indent="-171450" algn="l" defTabSz="800100">
            <a:lnSpc>
              <a:spcPct val="90000"/>
            </a:lnSpc>
            <a:spcBef>
              <a:spcPct val="0"/>
            </a:spcBef>
            <a:spcAft>
              <a:spcPct val="15000"/>
            </a:spcAft>
            <a:buChar char="•"/>
          </a:pPr>
          <a:r>
            <a:rPr lang="zh-CN" altLang="en-US" sz="1800" kern="1200">
              <a:effectLst/>
              <a:latin typeface="楷体" panose="02010609060101010101" pitchFamily="49" charset="-122"/>
              <a:ea typeface="楷体" panose="02010609060101010101" pitchFamily="49" charset="-122"/>
            </a:rPr>
            <a:t>识别危机</a:t>
          </a:r>
          <a:endParaRPr lang="zh-CN" altLang="en-US" sz="1800" kern="1200" dirty="0">
            <a:latin typeface="楷体" panose="02010609060101010101" pitchFamily="49" charset="-122"/>
            <a:ea typeface="楷体" panose="02010609060101010101" pitchFamily="49" charset="-122"/>
          </a:endParaRPr>
        </a:p>
        <a:p>
          <a:pPr marL="171450" lvl="1" indent="-171450" algn="l" defTabSz="800100">
            <a:lnSpc>
              <a:spcPct val="90000"/>
            </a:lnSpc>
            <a:spcBef>
              <a:spcPct val="0"/>
            </a:spcBef>
            <a:spcAft>
              <a:spcPct val="15000"/>
            </a:spcAft>
            <a:buChar char="•"/>
          </a:pPr>
          <a:r>
            <a:rPr lang="zh-CN" altLang="en-US" sz="1800" kern="1200">
              <a:effectLst/>
              <a:latin typeface="楷体" panose="02010609060101010101" pitchFamily="49" charset="-122"/>
              <a:ea typeface="楷体" panose="02010609060101010101" pitchFamily="49" charset="-122"/>
            </a:rPr>
            <a:t>发出警示</a:t>
          </a:r>
          <a:endParaRPr lang="zh-CN" altLang="en-US" sz="1800" kern="1200" dirty="0">
            <a:latin typeface="楷体" panose="02010609060101010101" pitchFamily="49" charset="-122"/>
            <a:ea typeface="楷体" panose="02010609060101010101" pitchFamily="49" charset="-122"/>
          </a:endParaRPr>
        </a:p>
        <a:p>
          <a:pPr marL="171450" lvl="1" indent="-171450" algn="l" defTabSz="800100">
            <a:lnSpc>
              <a:spcPct val="90000"/>
            </a:lnSpc>
            <a:spcBef>
              <a:spcPct val="0"/>
            </a:spcBef>
            <a:spcAft>
              <a:spcPct val="15000"/>
            </a:spcAft>
            <a:buChar char="•"/>
          </a:pPr>
          <a:r>
            <a:rPr lang="zh-CN" altLang="en-US" sz="1800" kern="1200">
              <a:effectLst/>
              <a:latin typeface="楷体" panose="02010609060101010101" pitchFamily="49" charset="-122"/>
              <a:ea typeface="楷体" panose="02010609060101010101" pitchFamily="49" charset="-122"/>
            </a:rPr>
            <a:t>建立预案</a:t>
          </a:r>
          <a:r>
            <a:rPr lang="zh-CN" altLang="en-US" sz="1800" b="1" kern="1200">
              <a:effectLst/>
              <a:latin typeface="楷体" panose="02010609060101010101" pitchFamily="49" charset="-122"/>
              <a:ea typeface="楷体" panose="02010609060101010101" pitchFamily="49" charset="-122"/>
            </a:rPr>
            <a:t> </a:t>
          </a:r>
          <a:endParaRPr lang="zh-CN" altLang="en-US" sz="1800" kern="1200" dirty="0">
            <a:latin typeface="楷体" panose="02010609060101010101" pitchFamily="49" charset="-122"/>
            <a:ea typeface="楷体" panose="02010609060101010101" pitchFamily="49" charset="-122"/>
          </a:endParaRPr>
        </a:p>
      </dsp:txBody>
      <dsp:txXfrm>
        <a:off x="57051" y="1402153"/>
        <a:ext cx="2488322" cy="1667752"/>
      </dsp:txXfrm>
    </dsp:sp>
    <dsp:sp modelId="{D12F2FA4-5D2E-452B-A53E-5350EDDBF867}">
      <dsp:nvSpPr>
        <dsp:cNvPr id="0" name=""/>
        <dsp:cNvSpPr/>
      </dsp:nvSpPr>
      <dsp:spPr>
        <a:xfrm>
          <a:off x="1435016" y="1936406"/>
          <a:ext cx="2422385" cy="2422385"/>
        </a:xfrm>
        <a:prstGeom prst="leftCircularArrow">
          <a:avLst>
            <a:gd name="adj1" fmla="val 2527"/>
            <a:gd name="adj2" fmla="val 306483"/>
            <a:gd name="adj3" fmla="val 2081687"/>
            <a:gd name="adj4" fmla="val 9024182"/>
            <a:gd name="adj5" fmla="val 2948"/>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C4D88C5-AA64-4D1B-BF11-784909780E65}">
      <dsp:nvSpPr>
        <dsp:cNvPr id="0" name=""/>
        <dsp:cNvSpPr/>
      </dsp:nvSpPr>
      <dsp:spPr>
        <a:xfrm>
          <a:off x="718699" y="2971779"/>
          <a:ext cx="1864039" cy="74126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楷体" panose="02010609060101010101" pitchFamily="49" charset="-122"/>
              <a:ea typeface="楷体" panose="02010609060101010101" pitchFamily="49" charset="-122"/>
            </a:rPr>
            <a:t>事前预控</a:t>
          </a:r>
        </a:p>
      </dsp:txBody>
      <dsp:txXfrm>
        <a:off x="740410" y="2993490"/>
        <a:ext cx="1820617" cy="697845"/>
      </dsp:txXfrm>
    </dsp:sp>
    <dsp:sp modelId="{C98FD9C4-107E-426C-8DFF-560E9F658A9E}">
      <dsp:nvSpPr>
        <dsp:cNvPr id="0" name=""/>
        <dsp:cNvSpPr/>
      </dsp:nvSpPr>
      <dsp:spPr>
        <a:xfrm>
          <a:off x="2888785" y="1371583"/>
          <a:ext cx="2414747" cy="2204889"/>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a:effectLst/>
              <a:latin typeface="楷体" panose="02010609060101010101" pitchFamily="49" charset="-122"/>
              <a:ea typeface="楷体" panose="02010609060101010101" pitchFamily="49" charset="-122"/>
            </a:rPr>
            <a:t>调查分析</a:t>
          </a:r>
          <a:endParaRPr lang="zh-CN" altLang="en-US" sz="1800" kern="1200" dirty="0">
            <a:latin typeface="楷体" panose="02010609060101010101" pitchFamily="49" charset="-122"/>
            <a:ea typeface="楷体" panose="02010609060101010101" pitchFamily="49" charset="-122"/>
          </a:endParaRPr>
        </a:p>
        <a:p>
          <a:pPr marL="171450" lvl="1" indent="-171450" algn="l" defTabSz="800100">
            <a:lnSpc>
              <a:spcPct val="90000"/>
            </a:lnSpc>
            <a:spcBef>
              <a:spcPct val="0"/>
            </a:spcBef>
            <a:spcAft>
              <a:spcPct val="15000"/>
            </a:spcAft>
            <a:buChar char="•"/>
          </a:pPr>
          <a:r>
            <a:rPr lang="zh-CN" altLang="en-US" sz="1800" kern="1200">
              <a:effectLst/>
              <a:latin typeface="楷体" panose="02010609060101010101" pitchFamily="49" charset="-122"/>
              <a:ea typeface="楷体" panose="02010609060101010101" pitchFamily="49" charset="-122"/>
            </a:rPr>
            <a:t>安抚公众</a:t>
          </a:r>
          <a:endParaRPr lang="zh-CN" altLang="en-US" sz="1800" kern="1200" dirty="0">
            <a:latin typeface="楷体" panose="02010609060101010101" pitchFamily="49" charset="-122"/>
            <a:ea typeface="楷体" panose="02010609060101010101" pitchFamily="49" charset="-122"/>
          </a:endParaRPr>
        </a:p>
        <a:p>
          <a:pPr marL="171450" lvl="1" indent="-171450" algn="l" defTabSz="800100">
            <a:lnSpc>
              <a:spcPct val="90000"/>
            </a:lnSpc>
            <a:spcBef>
              <a:spcPct val="0"/>
            </a:spcBef>
            <a:spcAft>
              <a:spcPct val="15000"/>
            </a:spcAft>
            <a:buChar char="•"/>
          </a:pPr>
          <a:r>
            <a:rPr lang="zh-CN" altLang="en-US" sz="1800" kern="1200">
              <a:effectLst/>
              <a:latin typeface="楷体" panose="02010609060101010101" pitchFamily="49" charset="-122"/>
              <a:ea typeface="楷体" panose="02010609060101010101" pitchFamily="49" charset="-122"/>
            </a:rPr>
            <a:t>联络媒介</a:t>
          </a:r>
          <a:endParaRPr lang="zh-CN" altLang="en-US" sz="1800" kern="1200" dirty="0">
            <a:latin typeface="楷体" panose="02010609060101010101" pitchFamily="49" charset="-122"/>
            <a:ea typeface="楷体" panose="02010609060101010101" pitchFamily="49" charset="-122"/>
          </a:endParaRPr>
        </a:p>
        <a:p>
          <a:pPr marL="171450" lvl="1" indent="-171450" algn="l" defTabSz="800100">
            <a:lnSpc>
              <a:spcPct val="90000"/>
            </a:lnSpc>
            <a:spcBef>
              <a:spcPct val="0"/>
            </a:spcBef>
            <a:spcAft>
              <a:spcPct val="15000"/>
            </a:spcAft>
            <a:buChar char="•"/>
          </a:pPr>
          <a:r>
            <a:rPr lang="zh-CN" altLang="en-US" sz="1800" kern="1200">
              <a:effectLst/>
              <a:latin typeface="楷体" panose="02010609060101010101" pitchFamily="49" charset="-122"/>
              <a:ea typeface="楷体" panose="02010609060101010101" pitchFamily="49" charset="-122"/>
            </a:rPr>
            <a:t>控制损害</a:t>
          </a:r>
          <a:r>
            <a:rPr lang="zh-CN" altLang="en-US" sz="1800" b="1" kern="1200">
              <a:latin typeface="楷体" panose="02010609060101010101" pitchFamily="49" charset="-122"/>
              <a:ea typeface="楷体" panose="02010609060101010101" pitchFamily="49" charset="-122"/>
            </a:rPr>
            <a:t> </a:t>
          </a:r>
          <a:endParaRPr lang="zh-CN" altLang="en-US" sz="1800" kern="1200" dirty="0">
            <a:latin typeface="楷体" panose="02010609060101010101" pitchFamily="49" charset="-122"/>
            <a:ea typeface="楷体" panose="02010609060101010101" pitchFamily="49" charset="-122"/>
          </a:endParaRPr>
        </a:p>
      </dsp:txBody>
      <dsp:txXfrm>
        <a:off x="2939526" y="1894801"/>
        <a:ext cx="2313265" cy="1630931"/>
      </dsp:txXfrm>
    </dsp:sp>
    <dsp:sp modelId="{1EA8163F-1E1E-40BA-A82D-0A2019822A46}">
      <dsp:nvSpPr>
        <dsp:cNvPr id="0" name=""/>
        <dsp:cNvSpPr/>
      </dsp:nvSpPr>
      <dsp:spPr>
        <a:xfrm>
          <a:off x="4212623" y="524396"/>
          <a:ext cx="2691381" cy="2691381"/>
        </a:xfrm>
        <a:prstGeom prst="circularArrow">
          <a:avLst>
            <a:gd name="adj1" fmla="val 2275"/>
            <a:gd name="adj2" fmla="val 274245"/>
            <a:gd name="adj3" fmla="val 19549406"/>
            <a:gd name="adj4" fmla="val 12574673"/>
            <a:gd name="adj5" fmla="val 2654"/>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0AE04DD-4C7C-42BF-81BF-0DE1A3D3DAE3}">
      <dsp:nvSpPr>
        <dsp:cNvPr id="0" name=""/>
        <dsp:cNvSpPr/>
      </dsp:nvSpPr>
      <dsp:spPr>
        <a:xfrm>
          <a:off x="3513646" y="1238583"/>
          <a:ext cx="1864039" cy="741267"/>
        </a:xfrm>
        <a:prstGeom prst="roundRect">
          <a:avLst>
            <a:gd name="adj" fmla="val 1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楷体" panose="02010609060101010101" pitchFamily="49" charset="-122"/>
              <a:ea typeface="楷体" panose="02010609060101010101" pitchFamily="49" charset="-122"/>
            </a:rPr>
            <a:t>应对</a:t>
          </a:r>
        </a:p>
      </dsp:txBody>
      <dsp:txXfrm>
        <a:off x="3535357" y="1260294"/>
        <a:ext cx="1820617" cy="697845"/>
      </dsp:txXfrm>
    </dsp:sp>
    <dsp:sp modelId="{C01CA896-CF5E-454F-8AAB-69FA846A44C4}">
      <dsp:nvSpPr>
        <dsp:cNvPr id="0" name=""/>
        <dsp:cNvSpPr/>
      </dsp:nvSpPr>
      <dsp:spPr>
        <a:xfrm>
          <a:off x="5669212" y="1299607"/>
          <a:ext cx="2445594" cy="235671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a:effectLst/>
              <a:latin typeface="楷体" panose="02010609060101010101" pitchFamily="49" charset="-122"/>
              <a:ea typeface="楷体" panose="02010609060101010101" pitchFamily="49" charset="-122"/>
            </a:rPr>
            <a:t>落实整改</a:t>
          </a:r>
          <a:endParaRPr lang="zh-CN" altLang="en-US" sz="1800" kern="1200" dirty="0">
            <a:latin typeface="楷体" panose="02010609060101010101" pitchFamily="49" charset="-122"/>
            <a:ea typeface="楷体" panose="02010609060101010101" pitchFamily="49" charset="-122"/>
          </a:endParaRPr>
        </a:p>
        <a:p>
          <a:pPr marL="171450" lvl="1" indent="-171450" algn="l" defTabSz="800100">
            <a:lnSpc>
              <a:spcPct val="90000"/>
            </a:lnSpc>
            <a:spcBef>
              <a:spcPct val="0"/>
            </a:spcBef>
            <a:spcAft>
              <a:spcPct val="15000"/>
            </a:spcAft>
            <a:buChar char="•"/>
          </a:pPr>
          <a:r>
            <a:rPr lang="zh-CN" altLang="en-US" sz="1800" kern="1200">
              <a:effectLst/>
              <a:latin typeface="楷体" panose="02010609060101010101" pitchFamily="49" charset="-122"/>
              <a:ea typeface="楷体" panose="02010609060101010101" pitchFamily="49" charset="-122"/>
            </a:rPr>
            <a:t>消除影响、</a:t>
          </a:r>
          <a:endParaRPr lang="zh-CN" altLang="en-US" sz="1800" kern="1200" dirty="0">
            <a:latin typeface="楷体" panose="02010609060101010101" pitchFamily="49" charset="-122"/>
            <a:ea typeface="楷体" panose="02010609060101010101" pitchFamily="49" charset="-122"/>
          </a:endParaRPr>
        </a:p>
        <a:p>
          <a:pPr marL="171450" lvl="1" indent="-171450" algn="l" defTabSz="800100">
            <a:lnSpc>
              <a:spcPct val="90000"/>
            </a:lnSpc>
            <a:spcBef>
              <a:spcPct val="0"/>
            </a:spcBef>
            <a:spcAft>
              <a:spcPct val="15000"/>
            </a:spcAft>
            <a:buChar char="•"/>
          </a:pPr>
          <a:r>
            <a:rPr lang="zh-CN" altLang="en-US" sz="1800" kern="1200">
              <a:effectLst/>
              <a:latin typeface="楷体" panose="02010609060101010101" pitchFamily="49" charset="-122"/>
              <a:ea typeface="楷体" panose="02010609060101010101" pitchFamily="49" charset="-122"/>
            </a:rPr>
            <a:t>修补关系</a:t>
          </a:r>
          <a:endParaRPr lang="zh-CN" altLang="en-US" sz="1800" kern="1200" dirty="0">
            <a:latin typeface="楷体" panose="02010609060101010101" pitchFamily="49" charset="-122"/>
            <a:ea typeface="楷体" panose="02010609060101010101" pitchFamily="49" charset="-122"/>
          </a:endParaRPr>
        </a:p>
        <a:p>
          <a:pPr marL="171450" lvl="1" indent="-171450" algn="l" defTabSz="800100">
            <a:lnSpc>
              <a:spcPct val="90000"/>
            </a:lnSpc>
            <a:spcBef>
              <a:spcPct val="0"/>
            </a:spcBef>
            <a:spcAft>
              <a:spcPct val="15000"/>
            </a:spcAft>
            <a:buChar char="•"/>
          </a:pPr>
          <a:r>
            <a:rPr lang="zh-CN" altLang="en-US" sz="1800" kern="1200">
              <a:effectLst/>
              <a:latin typeface="楷体" panose="02010609060101010101" pitchFamily="49" charset="-122"/>
              <a:ea typeface="楷体" panose="02010609060101010101" pitchFamily="49" charset="-122"/>
            </a:rPr>
            <a:t>矫正形象</a:t>
          </a:r>
          <a:endParaRPr lang="zh-CN" altLang="en-US" sz="1800" kern="1200" dirty="0">
            <a:latin typeface="楷体" panose="02010609060101010101" pitchFamily="49" charset="-122"/>
            <a:ea typeface="楷体" panose="02010609060101010101" pitchFamily="49" charset="-122"/>
          </a:endParaRPr>
        </a:p>
      </dsp:txBody>
      <dsp:txXfrm>
        <a:off x="5723447" y="1353842"/>
        <a:ext cx="2337124" cy="1743235"/>
      </dsp:txXfrm>
    </dsp:sp>
    <dsp:sp modelId="{3961FA3C-4F73-4113-8D9E-E7FACE178A3F}">
      <dsp:nvSpPr>
        <dsp:cNvPr id="0" name=""/>
        <dsp:cNvSpPr/>
      </dsp:nvSpPr>
      <dsp:spPr>
        <a:xfrm>
          <a:off x="6309497" y="2972143"/>
          <a:ext cx="1864039" cy="741267"/>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楷体" panose="02010609060101010101" pitchFamily="49" charset="-122"/>
              <a:ea typeface="楷体" panose="02010609060101010101" pitchFamily="49" charset="-122"/>
            </a:rPr>
            <a:t>恢复</a:t>
          </a:r>
        </a:p>
      </dsp:txBody>
      <dsp:txXfrm>
        <a:off x="6331208" y="2993854"/>
        <a:ext cx="1820617" cy="697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BF534-25AC-4F3A-89F4-F8B957229FF8}">
      <dsp:nvSpPr>
        <dsp:cNvPr id="0" name=""/>
        <dsp:cNvSpPr/>
      </dsp:nvSpPr>
      <dsp:spPr>
        <a:xfrm>
          <a:off x="2155507" y="2277603"/>
          <a:ext cx="1784985" cy="1784985"/>
        </a:xfrm>
        <a:prstGeom prst="ellipse">
          <a:avLst/>
        </a:prstGeom>
        <a:solidFill>
          <a:srgbClr val="92D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solidFill>
                <a:schemeClr val="tx1"/>
              </a:solidFill>
              <a:latin typeface="Arial" panose="020B0604020202020204" pitchFamily="34" charset="0"/>
              <a:ea typeface="KaiTi" panose="02010609060101010101" pitchFamily="49" charset="-122"/>
              <a:sym typeface="Arial" panose="020B0604020202020204" pitchFamily="34" charset="0"/>
            </a:rPr>
            <a:t>预案</a:t>
          </a:r>
        </a:p>
      </dsp:txBody>
      <dsp:txXfrm>
        <a:off x="2416912" y="2539008"/>
        <a:ext cx="1262175" cy="1262175"/>
      </dsp:txXfrm>
    </dsp:sp>
    <dsp:sp modelId="{1A891D7C-4107-4D99-8BF0-B4EF0FAD091E}">
      <dsp:nvSpPr>
        <dsp:cNvPr id="0" name=""/>
        <dsp:cNvSpPr/>
      </dsp:nvSpPr>
      <dsp:spPr>
        <a:xfrm rot="12900000">
          <a:off x="1270780" y="2524069"/>
          <a:ext cx="990463" cy="508720"/>
        </a:xfrm>
        <a:prstGeom prst="lef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1F03DF-FF3A-40FA-A8F8-2D9A0FE5140E}">
      <dsp:nvSpPr>
        <dsp:cNvPr id="0" name=""/>
        <dsp:cNvSpPr/>
      </dsp:nvSpPr>
      <dsp:spPr>
        <a:xfrm>
          <a:off x="160123" y="1063372"/>
          <a:ext cx="1695735" cy="1356588"/>
        </a:xfrm>
        <a:prstGeom prst="roundRect">
          <a:avLst>
            <a:gd name="adj" fmla="val 10000"/>
          </a:avLst>
        </a:prstGeom>
        <a:solidFill>
          <a:schemeClr val="accent2">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solidFill>
                <a:schemeClr val="tx1"/>
              </a:solidFill>
              <a:latin typeface="Arial" panose="020B0604020202020204" pitchFamily="34" charset="0"/>
              <a:ea typeface="KaiTi" panose="02010609060101010101" pitchFamily="49" charset="-122"/>
              <a:sym typeface="Arial" panose="020B0604020202020204" pitchFamily="34" charset="0"/>
            </a:rPr>
            <a:t>机制</a:t>
          </a:r>
        </a:p>
      </dsp:txBody>
      <dsp:txXfrm>
        <a:off x="199856" y="1103105"/>
        <a:ext cx="1616269" cy="1277122"/>
      </dsp:txXfrm>
    </dsp:sp>
    <dsp:sp modelId="{FD0F9AB2-1B45-4B62-B38B-80CB2C212441}">
      <dsp:nvSpPr>
        <dsp:cNvPr id="0" name=""/>
        <dsp:cNvSpPr/>
      </dsp:nvSpPr>
      <dsp:spPr>
        <a:xfrm flipH="1">
          <a:off x="2885937" y="1371384"/>
          <a:ext cx="509886" cy="987106"/>
        </a:xfrm>
        <a:prstGeom prst="upDown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C84EBC-3EA7-45FC-AB7B-DEBD0CEC3AE5}">
      <dsp:nvSpPr>
        <dsp:cNvPr id="0" name=""/>
        <dsp:cNvSpPr/>
      </dsp:nvSpPr>
      <dsp:spPr>
        <a:xfrm>
          <a:off x="2200132" y="1411"/>
          <a:ext cx="1695735" cy="1356588"/>
        </a:xfrm>
        <a:prstGeom prst="roundRect">
          <a:avLst>
            <a:gd name="adj" fmla="val 10000"/>
          </a:avLst>
        </a:prstGeom>
        <a:solidFill>
          <a:schemeClr val="accent3">
            <a:lumMod val="7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solidFill>
                <a:schemeClr val="tx1"/>
              </a:solidFill>
              <a:latin typeface="Arial" panose="020B0604020202020204" pitchFamily="34" charset="0"/>
              <a:ea typeface="KaiTi" panose="02010609060101010101" pitchFamily="49" charset="-122"/>
              <a:sym typeface="Arial" panose="020B0604020202020204" pitchFamily="34" charset="0"/>
            </a:rPr>
            <a:t>法制</a:t>
          </a:r>
        </a:p>
      </dsp:txBody>
      <dsp:txXfrm>
        <a:off x="2239865" y="41144"/>
        <a:ext cx="1616269" cy="1277122"/>
      </dsp:txXfrm>
    </dsp:sp>
    <dsp:sp modelId="{57FAE5A1-E339-4FC5-B693-EB8D47F2AEFC}">
      <dsp:nvSpPr>
        <dsp:cNvPr id="0" name=""/>
        <dsp:cNvSpPr/>
      </dsp:nvSpPr>
      <dsp:spPr>
        <a:xfrm rot="3204743" flipH="1">
          <a:off x="4195087" y="2386261"/>
          <a:ext cx="504173" cy="1020168"/>
        </a:xfrm>
        <a:prstGeom prst="upDown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2FE636-A762-4839-8F92-69F5EDF0C768}">
      <dsp:nvSpPr>
        <dsp:cNvPr id="0" name=""/>
        <dsp:cNvSpPr/>
      </dsp:nvSpPr>
      <dsp:spPr>
        <a:xfrm>
          <a:off x="4214851" y="1071563"/>
          <a:ext cx="1695735" cy="1356588"/>
        </a:xfrm>
        <a:prstGeom prst="roundRect">
          <a:avLst>
            <a:gd name="adj" fmla="val 10000"/>
          </a:avLst>
        </a:prstGeom>
        <a:solidFill>
          <a:schemeClr val="accent1">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solidFill>
                <a:schemeClr val="tx1"/>
              </a:solidFill>
              <a:latin typeface="Arial" panose="020B0604020202020204" pitchFamily="34" charset="0"/>
              <a:ea typeface="KaiTi" panose="02010609060101010101" pitchFamily="49" charset="-122"/>
              <a:sym typeface="Arial" panose="020B0604020202020204" pitchFamily="34" charset="0"/>
            </a:rPr>
            <a:t>体制</a:t>
          </a:r>
        </a:p>
      </dsp:txBody>
      <dsp:txXfrm>
        <a:off x="4254584" y="1111296"/>
        <a:ext cx="1616269" cy="1277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14656-D053-44CE-86C6-8BEB2A6EEF9A}">
      <dsp:nvSpPr>
        <dsp:cNvPr id="0" name=""/>
        <dsp:cNvSpPr/>
      </dsp:nvSpPr>
      <dsp:spPr>
        <a:xfrm>
          <a:off x="3269366" y="0"/>
          <a:ext cx="2052038" cy="66152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CN" altLang="en-US" sz="3600" b="1" kern="1200" dirty="0">
              <a:latin typeface="Arial" panose="020B0604020202020204" pitchFamily="34" charset="0"/>
              <a:ea typeface="KaiTi" panose="02010609060101010101" pitchFamily="49" charset="-122"/>
              <a:sym typeface="Arial" panose="020B0604020202020204" pitchFamily="34" charset="0"/>
            </a:rPr>
            <a:t>多灾种</a:t>
          </a:r>
        </a:p>
      </dsp:txBody>
      <dsp:txXfrm>
        <a:off x="3301659" y="32293"/>
        <a:ext cx="1987452" cy="596943"/>
      </dsp:txXfrm>
    </dsp:sp>
    <dsp:sp modelId="{6D87053A-D64E-466D-BDA8-F1D5B3B1A945}">
      <dsp:nvSpPr>
        <dsp:cNvPr id="0" name=""/>
        <dsp:cNvSpPr/>
      </dsp:nvSpPr>
      <dsp:spPr>
        <a:xfrm>
          <a:off x="2283244" y="400142"/>
          <a:ext cx="4545170" cy="4545170"/>
        </a:xfrm>
        <a:custGeom>
          <a:avLst/>
          <a:gdLst/>
          <a:ahLst/>
          <a:cxnLst/>
          <a:rect l="0" t="0" r="0" b="0"/>
          <a:pathLst>
            <a:path>
              <a:moveTo>
                <a:pt x="3054081" y="138596"/>
              </a:moveTo>
              <a:arcTo wR="2272585" hR="2272585" stAng="17406806" swAng="2573321"/>
            </a:path>
          </a:pathLst>
        </a:custGeom>
        <a:noFill/>
        <a:ln w="63500" cap="flat" cmpd="sng" algn="ctr">
          <a:solidFill>
            <a:schemeClr val="tx1"/>
          </a:solidFill>
          <a:prstDash val="solid"/>
          <a:miter lim="800000"/>
        </a:ln>
        <a:effectLst/>
      </dsp:spPr>
      <dsp:style>
        <a:lnRef idx="1">
          <a:scrgbClr r="0" g="0" b="0"/>
        </a:lnRef>
        <a:fillRef idx="0">
          <a:scrgbClr r="0" g="0" b="0"/>
        </a:fillRef>
        <a:effectRef idx="0">
          <a:scrgbClr r="0" g="0" b="0"/>
        </a:effectRef>
        <a:fontRef idx="minor"/>
      </dsp:style>
    </dsp:sp>
    <dsp:sp modelId="{DC0DF070-4CAC-4571-B765-E7A346B2DD96}">
      <dsp:nvSpPr>
        <dsp:cNvPr id="0" name=""/>
        <dsp:cNvSpPr/>
      </dsp:nvSpPr>
      <dsp:spPr>
        <a:xfrm>
          <a:off x="5832653" y="1656185"/>
          <a:ext cx="1806499" cy="77846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CN" altLang="en-US" sz="3600" b="1" kern="1200" dirty="0">
              <a:latin typeface="Arial" panose="020B0604020202020204" pitchFamily="34" charset="0"/>
              <a:ea typeface="KaiTi" panose="02010609060101010101" pitchFamily="49" charset="-122"/>
              <a:sym typeface="Arial" panose="020B0604020202020204" pitchFamily="34" charset="0"/>
            </a:rPr>
            <a:t>多措施</a:t>
          </a:r>
        </a:p>
      </dsp:txBody>
      <dsp:txXfrm>
        <a:off x="5870654" y="1694186"/>
        <a:ext cx="1730497" cy="702459"/>
      </dsp:txXfrm>
    </dsp:sp>
    <dsp:sp modelId="{60C6F068-24B2-4331-8F98-5E35E94182C8}">
      <dsp:nvSpPr>
        <dsp:cNvPr id="0" name=""/>
        <dsp:cNvSpPr/>
      </dsp:nvSpPr>
      <dsp:spPr>
        <a:xfrm>
          <a:off x="2299427" y="534349"/>
          <a:ext cx="4545170" cy="4545170"/>
        </a:xfrm>
        <a:custGeom>
          <a:avLst/>
          <a:gdLst/>
          <a:ahLst/>
          <a:cxnLst/>
          <a:rect l="0" t="0" r="0" b="0"/>
          <a:pathLst>
            <a:path>
              <a:moveTo>
                <a:pt x="4517117" y="1916609"/>
              </a:moveTo>
              <a:arcTo wR="2272585" hR="2272585" stAng="21059288" swAng="2508588"/>
            </a:path>
          </a:pathLst>
        </a:custGeom>
        <a:noFill/>
        <a:ln w="63500" cap="flat" cmpd="sng" algn="ctr">
          <a:solidFill>
            <a:schemeClr val="tx1"/>
          </a:solidFill>
          <a:prstDash val="solid"/>
          <a:miter lim="800000"/>
        </a:ln>
        <a:effectLst/>
      </dsp:spPr>
      <dsp:style>
        <a:lnRef idx="1">
          <a:scrgbClr r="0" g="0" b="0"/>
        </a:lnRef>
        <a:fillRef idx="0">
          <a:scrgbClr r="0" g="0" b="0"/>
        </a:fillRef>
        <a:effectRef idx="0">
          <a:scrgbClr r="0" g="0" b="0"/>
        </a:effectRef>
        <a:fontRef idx="minor"/>
      </dsp:style>
    </dsp:sp>
    <dsp:sp modelId="{1E70DD11-9615-4573-AE72-7A8BF723AC91}">
      <dsp:nvSpPr>
        <dsp:cNvPr id="0" name=""/>
        <dsp:cNvSpPr/>
      </dsp:nvSpPr>
      <dsp:spPr>
        <a:xfrm>
          <a:off x="5219740" y="4051802"/>
          <a:ext cx="2009612" cy="66388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CN" altLang="en-US" sz="3600" b="1" kern="1200" dirty="0">
              <a:latin typeface="Arial" panose="020B0604020202020204" pitchFamily="34" charset="0"/>
              <a:ea typeface="KaiTi" panose="02010609060101010101" pitchFamily="49" charset="-122"/>
              <a:sym typeface="Arial" panose="020B0604020202020204" pitchFamily="34" charset="0"/>
            </a:rPr>
            <a:t>多阶段</a:t>
          </a:r>
        </a:p>
      </dsp:txBody>
      <dsp:txXfrm>
        <a:off x="5252148" y="4084210"/>
        <a:ext cx="1944796" cy="599069"/>
      </dsp:txXfrm>
    </dsp:sp>
    <dsp:sp modelId="{099310F2-00FB-410B-B441-C75ADAF2CCFA}">
      <dsp:nvSpPr>
        <dsp:cNvPr id="0" name=""/>
        <dsp:cNvSpPr/>
      </dsp:nvSpPr>
      <dsp:spPr>
        <a:xfrm>
          <a:off x="2119490" y="713119"/>
          <a:ext cx="4545170" cy="4545170"/>
        </a:xfrm>
        <a:custGeom>
          <a:avLst/>
          <a:gdLst/>
          <a:ahLst/>
          <a:cxnLst/>
          <a:rect l="0" t="0" r="0" b="0"/>
          <a:pathLst>
            <a:path>
              <a:moveTo>
                <a:pt x="3724004" y="4021305"/>
              </a:moveTo>
              <a:arcTo wR="2272585" hR="2272585" stAng="3018461" swAng="4691937"/>
            </a:path>
          </a:pathLst>
        </a:custGeom>
        <a:noFill/>
        <a:ln w="63500" cap="flat" cmpd="sng" algn="ctr">
          <a:solidFill>
            <a:schemeClr val="tx1"/>
          </a:solidFill>
          <a:prstDash val="solid"/>
          <a:miter lim="800000"/>
        </a:ln>
        <a:effectLst/>
      </dsp:spPr>
      <dsp:style>
        <a:lnRef idx="1">
          <a:scrgbClr r="0" g="0" b="0"/>
        </a:lnRef>
        <a:fillRef idx="0">
          <a:scrgbClr r="0" g="0" b="0"/>
        </a:fillRef>
        <a:effectRef idx="0">
          <a:scrgbClr r="0" g="0" b="0"/>
        </a:effectRef>
        <a:fontRef idx="minor"/>
      </dsp:style>
    </dsp:sp>
    <dsp:sp modelId="{EAC55398-E0F6-4A34-B60C-AF5266798D7E}">
      <dsp:nvSpPr>
        <dsp:cNvPr id="0" name=""/>
        <dsp:cNvSpPr/>
      </dsp:nvSpPr>
      <dsp:spPr>
        <a:xfrm>
          <a:off x="1844428" y="3976740"/>
          <a:ext cx="1351438" cy="76907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ts val="2400"/>
            </a:lnSpc>
            <a:spcBef>
              <a:spcPct val="0"/>
            </a:spcBef>
            <a:spcAft>
              <a:spcPts val="0"/>
            </a:spcAft>
            <a:buNone/>
          </a:pPr>
          <a:r>
            <a:rPr lang="zh-CN" altLang="en-US" sz="2400" b="1" kern="1200" dirty="0">
              <a:latin typeface="Arial" panose="020B0604020202020204" pitchFamily="34" charset="0"/>
              <a:ea typeface="KaiTi" panose="02010609060101010101" pitchFamily="49" charset="-122"/>
              <a:sym typeface="Arial" panose="020B0604020202020204" pitchFamily="34" charset="0"/>
            </a:rPr>
            <a:t>多利益</a:t>
          </a:r>
          <a:endParaRPr lang="en-US" altLang="zh-CN" sz="2400" b="1" kern="1200" dirty="0">
            <a:latin typeface="Arial" panose="020B0604020202020204" pitchFamily="34" charset="0"/>
            <a:ea typeface="KaiTi" panose="02010609060101010101" pitchFamily="49" charset="-122"/>
            <a:sym typeface="Arial" panose="020B0604020202020204" pitchFamily="34" charset="0"/>
          </a:endParaRPr>
        </a:p>
        <a:p>
          <a:pPr marL="0" lvl="0" indent="0" algn="ctr" defTabSz="1066800">
            <a:lnSpc>
              <a:spcPts val="2400"/>
            </a:lnSpc>
            <a:spcBef>
              <a:spcPct val="0"/>
            </a:spcBef>
            <a:spcAft>
              <a:spcPts val="0"/>
            </a:spcAft>
            <a:buNone/>
          </a:pPr>
          <a:r>
            <a:rPr lang="zh-CN" altLang="en-US" sz="2400" b="1" kern="1200" dirty="0">
              <a:latin typeface="Arial" panose="020B0604020202020204" pitchFamily="34" charset="0"/>
              <a:ea typeface="KaiTi" panose="02010609060101010101" pitchFamily="49" charset="-122"/>
              <a:sym typeface="Arial" panose="020B0604020202020204" pitchFamily="34" charset="0"/>
            </a:rPr>
            <a:t>相关方</a:t>
          </a:r>
        </a:p>
      </dsp:txBody>
      <dsp:txXfrm>
        <a:off x="1881971" y="4014283"/>
        <a:ext cx="1276352" cy="693985"/>
      </dsp:txXfrm>
    </dsp:sp>
    <dsp:sp modelId="{568C2EC2-031F-47EC-96D6-F5999A1B27C8}">
      <dsp:nvSpPr>
        <dsp:cNvPr id="0" name=""/>
        <dsp:cNvSpPr/>
      </dsp:nvSpPr>
      <dsp:spPr>
        <a:xfrm>
          <a:off x="1810921" y="376325"/>
          <a:ext cx="4545170" cy="4545170"/>
        </a:xfrm>
        <a:custGeom>
          <a:avLst/>
          <a:gdLst/>
          <a:ahLst/>
          <a:cxnLst/>
          <a:rect l="0" t="0" r="0" b="0"/>
          <a:pathLst>
            <a:path>
              <a:moveTo>
                <a:pt x="418340" y="3586517"/>
              </a:moveTo>
              <a:arcTo wR="2272585" hR="2272585" stAng="8680698" swAng="2596816"/>
            </a:path>
          </a:pathLst>
        </a:custGeom>
        <a:noFill/>
        <a:ln w="63500" cap="flat" cmpd="sng" algn="ctr">
          <a:solidFill>
            <a:schemeClr val="tx1"/>
          </a:solidFill>
          <a:prstDash val="solid"/>
          <a:miter lim="800000"/>
        </a:ln>
        <a:effectLst/>
      </dsp:spPr>
      <dsp:style>
        <a:lnRef idx="1">
          <a:scrgbClr r="0" g="0" b="0"/>
        </a:lnRef>
        <a:fillRef idx="0">
          <a:scrgbClr r="0" g="0" b="0"/>
        </a:fillRef>
        <a:effectRef idx="0">
          <a:scrgbClr r="0" g="0" b="0"/>
        </a:effectRef>
        <a:fontRef idx="minor"/>
      </dsp:style>
    </dsp:sp>
    <dsp:sp modelId="{81C2FBC7-C4BB-493A-943D-AE4BD40AE41B}">
      <dsp:nvSpPr>
        <dsp:cNvPr id="0" name=""/>
        <dsp:cNvSpPr/>
      </dsp:nvSpPr>
      <dsp:spPr>
        <a:xfrm>
          <a:off x="936107" y="1656184"/>
          <a:ext cx="1950709" cy="66116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CN" altLang="en-US" sz="3600" b="1" kern="1200" dirty="0">
              <a:latin typeface="Arial" panose="020B0604020202020204" pitchFamily="34" charset="0"/>
              <a:ea typeface="KaiTi" panose="02010609060101010101" pitchFamily="49" charset="-122"/>
              <a:sym typeface="Arial" panose="020B0604020202020204" pitchFamily="34" charset="0"/>
            </a:rPr>
            <a:t>多尺度</a:t>
          </a:r>
        </a:p>
      </dsp:txBody>
      <dsp:txXfrm>
        <a:off x="968382" y="1688459"/>
        <a:ext cx="1886159" cy="596614"/>
      </dsp:txXfrm>
    </dsp:sp>
    <dsp:sp modelId="{2913EB8A-8307-440D-9B9F-01DE86597260}">
      <dsp:nvSpPr>
        <dsp:cNvPr id="0" name=""/>
        <dsp:cNvSpPr/>
      </dsp:nvSpPr>
      <dsp:spPr>
        <a:xfrm>
          <a:off x="1767716" y="456237"/>
          <a:ext cx="4545170" cy="4545170"/>
        </a:xfrm>
        <a:custGeom>
          <a:avLst/>
          <a:gdLst/>
          <a:ahLst/>
          <a:cxnLst/>
          <a:rect l="0" t="0" r="0" b="0"/>
          <a:pathLst>
            <a:path>
              <a:moveTo>
                <a:pt x="276805" y="1185613"/>
              </a:moveTo>
              <a:arcTo wR="2272585" hR="2272585" stAng="12514456" swAng="2471092"/>
            </a:path>
          </a:pathLst>
        </a:custGeom>
        <a:noFill/>
        <a:ln w="63500" cap="flat" cmpd="sng" algn="ctr">
          <a:solidFill>
            <a:schemeClr val="tx1"/>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A2218-755A-4008-92DB-8ED750B38238}">
      <dsp:nvSpPr>
        <dsp:cNvPr id="0" name=""/>
        <dsp:cNvSpPr/>
      </dsp:nvSpPr>
      <dsp:spPr>
        <a:xfrm>
          <a:off x="0" y="125016"/>
          <a:ext cx="7000924" cy="4375577"/>
        </a:xfrm>
        <a:prstGeom prst="swooshArrow">
          <a:avLst>
            <a:gd name="adj1" fmla="val 25000"/>
            <a:gd name="adj2" fmla="val 25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61E308C-792B-4D13-81D0-F191519899CD}">
      <dsp:nvSpPr>
        <dsp:cNvPr id="0" name=""/>
        <dsp:cNvSpPr/>
      </dsp:nvSpPr>
      <dsp:spPr>
        <a:xfrm>
          <a:off x="889117" y="3082531"/>
          <a:ext cx="182024" cy="182024"/>
        </a:xfrm>
        <a:prstGeom prst="ellipse">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B10BDC8-3DA8-474F-A870-49185592400C}">
      <dsp:nvSpPr>
        <dsp:cNvPr id="0" name=""/>
        <dsp:cNvSpPr/>
      </dsp:nvSpPr>
      <dsp:spPr>
        <a:xfrm>
          <a:off x="980129" y="3173543"/>
          <a:ext cx="1631215" cy="1264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51" tIns="0" rIns="0" bIns="0" numCol="1" spcCol="1270" anchor="t" anchorCtr="0">
          <a:noAutofit/>
        </a:bodyPr>
        <a:lstStyle/>
        <a:p>
          <a:pPr marL="0" lvl="0" indent="0" algn="l" defTabSz="1066800">
            <a:lnSpc>
              <a:spcPct val="90000"/>
            </a:lnSpc>
            <a:spcBef>
              <a:spcPct val="0"/>
            </a:spcBef>
            <a:spcAft>
              <a:spcPct val="35000"/>
            </a:spcAft>
            <a:buNone/>
          </a:pPr>
          <a:r>
            <a:rPr lang="zh-CN" altLang="en-US" sz="2400" kern="1200" dirty="0">
              <a:latin typeface="Arial" panose="020B0604020202020204" pitchFamily="34" charset="0"/>
              <a:ea typeface="KaiTi" panose="02010609060101010101" pitchFamily="49" charset="-122"/>
              <a:sym typeface="Arial" panose="020B0604020202020204" pitchFamily="34" charset="0"/>
            </a:rPr>
            <a:t>美国</a:t>
          </a:r>
          <a:r>
            <a:rPr lang="en-US" altLang="zh-CN" sz="2400" kern="1200" dirty="0">
              <a:latin typeface="Arial" panose="020B0604020202020204" pitchFamily="34" charset="0"/>
              <a:ea typeface="KaiTi" panose="02010609060101010101" pitchFamily="49" charset="-122"/>
              <a:sym typeface="Arial" panose="020B0604020202020204" pitchFamily="34" charset="0"/>
            </a:rPr>
            <a:t>1997</a:t>
          </a:r>
          <a:endParaRPr lang="zh-CN" altLang="en-US" sz="2400" kern="1200" dirty="0">
            <a:latin typeface="Arial" panose="020B0604020202020204" pitchFamily="34" charset="0"/>
            <a:ea typeface="KaiTi" panose="02010609060101010101" pitchFamily="49" charset="-122"/>
            <a:sym typeface="Arial" panose="020B0604020202020204" pitchFamily="34" charset="0"/>
          </a:endParaRPr>
        </a:p>
      </dsp:txBody>
      <dsp:txXfrm>
        <a:off x="980129" y="3173543"/>
        <a:ext cx="1631215" cy="1264541"/>
      </dsp:txXfrm>
    </dsp:sp>
    <dsp:sp modelId="{F709623D-6D03-452A-A659-6D155D0156EC}">
      <dsp:nvSpPr>
        <dsp:cNvPr id="0" name=""/>
        <dsp:cNvSpPr/>
      </dsp:nvSpPr>
      <dsp:spPr>
        <a:xfrm>
          <a:off x="2495829" y="1893249"/>
          <a:ext cx="329043" cy="329043"/>
        </a:xfrm>
        <a:prstGeom prst="ellipse">
          <a:avLst/>
        </a:prstGeom>
        <a:gradFill rotWithShape="0">
          <a:gsLst>
            <a:gs pos="0">
              <a:schemeClr val="accent1">
                <a:shade val="80000"/>
                <a:hueOff val="135632"/>
                <a:satOff val="2588"/>
                <a:lumOff val="11428"/>
                <a:alphaOff val="0"/>
                <a:satMod val="103000"/>
                <a:lumMod val="102000"/>
                <a:tint val="94000"/>
              </a:schemeClr>
            </a:gs>
            <a:gs pos="50000">
              <a:schemeClr val="accent1">
                <a:shade val="80000"/>
                <a:hueOff val="135632"/>
                <a:satOff val="2588"/>
                <a:lumOff val="11428"/>
                <a:alphaOff val="0"/>
                <a:satMod val="110000"/>
                <a:lumMod val="100000"/>
                <a:shade val="100000"/>
              </a:schemeClr>
            </a:gs>
            <a:gs pos="100000">
              <a:schemeClr val="accent1">
                <a:shade val="80000"/>
                <a:hueOff val="135632"/>
                <a:satOff val="2588"/>
                <a:lumOff val="114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7B5EA93-656D-4082-B5A8-477EA63080D7}">
      <dsp:nvSpPr>
        <dsp:cNvPr id="0" name=""/>
        <dsp:cNvSpPr/>
      </dsp:nvSpPr>
      <dsp:spPr>
        <a:xfrm>
          <a:off x="2660351" y="2057771"/>
          <a:ext cx="1680221" cy="2380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353" tIns="0" rIns="0" bIns="0" numCol="1" spcCol="1270" anchor="t" anchorCtr="0">
          <a:noAutofit/>
        </a:bodyPr>
        <a:lstStyle/>
        <a:p>
          <a:pPr marL="0" lvl="0" indent="0" algn="l" defTabSz="889000">
            <a:lnSpc>
              <a:spcPct val="90000"/>
            </a:lnSpc>
            <a:spcBef>
              <a:spcPct val="0"/>
            </a:spcBef>
            <a:spcAft>
              <a:spcPct val="35000"/>
            </a:spcAft>
            <a:buNone/>
          </a:pPr>
          <a:r>
            <a:rPr lang="zh-CN" altLang="en-US" sz="2000" kern="1200" dirty="0">
              <a:latin typeface="Arial" panose="020B0604020202020204" pitchFamily="34" charset="0"/>
              <a:ea typeface="KaiTi" panose="02010609060101010101" pitchFamily="49" charset="-122"/>
              <a:sym typeface="Arial" panose="020B0604020202020204" pitchFamily="34" charset="0"/>
            </a:rPr>
            <a:t>澳大利亚、加拿大、日本</a:t>
          </a:r>
        </a:p>
      </dsp:txBody>
      <dsp:txXfrm>
        <a:off x="2660351" y="2057771"/>
        <a:ext cx="1680221" cy="2380314"/>
      </dsp:txXfrm>
    </dsp:sp>
    <dsp:sp modelId="{8BF5FFC4-00BC-4CBD-BB0F-A69BC75E2747}">
      <dsp:nvSpPr>
        <dsp:cNvPr id="0" name=""/>
        <dsp:cNvSpPr/>
      </dsp:nvSpPr>
      <dsp:spPr>
        <a:xfrm>
          <a:off x="4428084" y="1169529"/>
          <a:ext cx="455060" cy="455060"/>
        </a:xfrm>
        <a:prstGeom prst="ellipse">
          <a:avLst/>
        </a:prstGeom>
        <a:gradFill rotWithShape="0">
          <a:gsLst>
            <a:gs pos="0">
              <a:schemeClr val="accent1">
                <a:shade val="80000"/>
                <a:hueOff val="271263"/>
                <a:satOff val="5175"/>
                <a:lumOff val="22855"/>
                <a:alphaOff val="0"/>
                <a:satMod val="103000"/>
                <a:lumMod val="102000"/>
                <a:tint val="94000"/>
              </a:schemeClr>
            </a:gs>
            <a:gs pos="50000">
              <a:schemeClr val="accent1">
                <a:shade val="80000"/>
                <a:hueOff val="271263"/>
                <a:satOff val="5175"/>
                <a:lumOff val="22855"/>
                <a:alphaOff val="0"/>
                <a:satMod val="110000"/>
                <a:lumMod val="100000"/>
                <a:shade val="100000"/>
              </a:schemeClr>
            </a:gs>
            <a:gs pos="100000">
              <a:schemeClr val="accent1">
                <a:shade val="80000"/>
                <a:hueOff val="271263"/>
                <a:satOff val="5175"/>
                <a:lumOff val="2285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A4A0584-91E2-49FD-9F6C-24EA84CB3627}">
      <dsp:nvSpPr>
        <dsp:cNvPr id="0" name=""/>
        <dsp:cNvSpPr/>
      </dsp:nvSpPr>
      <dsp:spPr>
        <a:xfrm>
          <a:off x="4655614" y="1397059"/>
          <a:ext cx="1680221" cy="3041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127" tIns="0" rIns="0" bIns="0" numCol="1" spcCol="1270" anchor="t" anchorCtr="0">
          <a:noAutofit/>
        </a:bodyPr>
        <a:lstStyle/>
        <a:p>
          <a:pPr marL="0" lvl="0" indent="0" algn="l" defTabSz="1066800">
            <a:lnSpc>
              <a:spcPct val="90000"/>
            </a:lnSpc>
            <a:spcBef>
              <a:spcPct val="0"/>
            </a:spcBef>
            <a:spcAft>
              <a:spcPct val="35000"/>
            </a:spcAft>
            <a:buNone/>
          </a:pPr>
          <a:r>
            <a:rPr lang="zh-CN" altLang="en-US" sz="2400" kern="1200" dirty="0">
              <a:latin typeface="Arial" panose="020B0604020202020204" pitchFamily="34" charset="0"/>
              <a:ea typeface="KaiTi" panose="02010609060101010101" pitchFamily="49" charset="-122"/>
              <a:sym typeface="Arial" panose="020B0604020202020204" pitchFamily="34" charset="0"/>
            </a:rPr>
            <a:t>中国</a:t>
          </a:r>
        </a:p>
      </dsp:txBody>
      <dsp:txXfrm>
        <a:off x="4655614" y="1397059"/>
        <a:ext cx="1680221" cy="30410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1926B-2E6A-4EEE-BC3B-7920BA4916FB}">
      <dsp:nvSpPr>
        <dsp:cNvPr id="0" name=""/>
        <dsp:cNvSpPr/>
      </dsp:nvSpPr>
      <dsp:spPr>
        <a:xfrm>
          <a:off x="0" y="75"/>
          <a:ext cx="3419872" cy="8366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solidFill>
                <a:schemeClr val="tx1"/>
              </a:solidFill>
              <a:latin typeface="Arial" panose="020B0604020202020204" pitchFamily="34" charset="0"/>
              <a:ea typeface="KaiTi" panose="02010609060101010101" pitchFamily="49" charset="-122"/>
              <a:cs typeface="+mn-cs"/>
              <a:sym typeface="Arial" panose="020B0604020202020204" pitchFamily="34" charset="0"/>
            </a:rPr>
            <a:t>知己：全面了解自身的应急能力状况</a:t>
          </a:r>
        </a:p>
      </dsp:txBody>
      <dsp:txXfrm>
        <a:off x="40841" y="40916"/>
        <a:ext cx="3338190" cy="754959"/>
      </dsp:txXfrm>
    </dsp:sp>
    <dsp:sp modelId="{599299C1-CBE5-4FC6-8920-5D17B717F6CA}">
      <dsp:nvSpPr>
        <dsp:cNvPr id="0" name=""/>
        <dsp:cNvSpPr/>
      </dsp:nvSpPr>
      <dsp:spPr>
        <a:xfrm>
          <a:off x="0" y="851018"/>
          <a:ext cx="3419872" cy="8366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solidFill>
                <a:schemeClr val="tx1"/>
              </a:solidFill>
              <a:latin typeface="Arial" panose="020B0604020202020204" pitchFamily="34" charset="0"/>
              <a:ea typeface="KaiTi" panose="02010609060101010101" pitchFamily="49" charset="-122"/>
              <a:cs typeface="+mn-cs"/>
              <a:sym typeface="Arial" panose="020B0604020202020204" pitchFamily="34" charset="0"/>
            </a:rPr>
            <a:t>知彼：充分把握突发事件的发生、发展及危害</a:t>
          </a:r>
        </a:p>
      </dsp:txBody>
      <dsp:txXfrm>
        <a:off x="40841" y="891859"/>
        <a:ext cx="3338190" cy="7549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EC2A8-AC31-45D2-923F-CDA81F4A7CC9}">
      <dsp:nvSpPr>
        <dsp:cNvPr id="0" name=""/>
        <dsp:cNvSpPr/>
      </dsp:nvSpPr>
      <dsp:spPr>
        <a:xfrm>
          <a:off x="0" y="228"/>
          <a:ext cx="7488832" cy="7642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zh-CN" altLang="en-US" sz="2000" b="1" kern="1200" dirty="0">
              <a:solidFill>
                <a:schemeClr val="tx1"/>
              </a:solidFill>
              <a:latin typeface="Arial" panose="020B0604020202020204" pitchFamily="34" charset="0"/>
              <a:ea typeface="KaiTi" panose="02010609060101010101" pitchFamily="49" charset="-122"/>
              <a:cs typeface="+mn-cs"/>
              <a:sym typeface="Arial" panose="020B0604020202020204" pitchFamily="34" charset="0"/>
            </a:rPr>
            <a:t>为应急管理者做出正确决策提供了重要依据是成功应对各类突发事件的重要前提与保障</a:t>
          </a:r>
        </a:p>
      </dsp:txBody>
      <dsp:txXfrm>
        <a:off x="37307" y="37535"/>
        <a:ext cx="7414218" cy="6896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C8E1B-A3CB-464C-90AA-F690E36F156A}">
      <dsp:nvSpPr>
        <dsp:cNvPr id="0" name=""/>
        <dsp:cNvSpPr/>
      </dsp:nvSpPr>
      <dsp:spPr>
        <a:xfrm>
          <a:off x="0" y="464019"/>
          <a:ext cx="3624064" cy="781200"/>
        </a:xfrm>
        <a:prstGeom prst="rect">
          <a:avLst/>
        </a:prstGeom>
        <a:solidFill>
          <a:srgbClr val="FFFFFF">
            <a:alpha val="90000"/>
            <a:hueOff val="0"/>
            <a:satOff val="0"/>
            <a:lumOff val="0"/>
            <a:alphaOff val="0"/>
          </a:srgbClr>
        </a:solidFill>
        <a:ln w="25400" cap="flat" cmpd="sng" algn="ctr">
          <a:solidFill>
            <a:srgbClr val="00CC99"/>
          </a:solidFill>
          <a:prstDash val="solid"/>
          <a:miter lim="800000"/>
        </a:ln>
        <a:effectLst/>
      </dsp:spPr>
      <dsp:style>
        <a:lnRef idx="2">
          <a:scrgbClr r="0" g="0" b="0"/>
        </a:lnRef>
        <a:fillRef idx="1">
          <a:scrgbClr r="0" g="0" b="0"/>
        </a:fillRef>
        <a:effectRef idx="0">
          <a:scrgbClr r="0" g="0" b="0"/>
        </a:effectRef>
        <a:fontRef idx="minor"/>
      </dsp:style>
    </dsp:sp>
    <dsp:sp modelId="{18000601-670E-4104-AC4A-C6D457AFB5E3}">
      <dsp:nvSpPr>
        <dsp:cNvPr id="0" name=""/>
        <dsp:cNvSpPr/>
      </dsp:nvSpPr>
      <dsp:spPr>
        <a:xfrm>
          <a:off x="144016" y="0"/>
          <a:ext cx="2536844" cy="915120"/>
        </a:xfrm>
        <a:prstGeom prst="roundRect">
          <a:avLst/>
        </a:prstGeom>
        <a:solidFill>
          <a:srgbClr val="AAE2CA">
            <a:lumMod val="75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87" tIns="0" rIns="95887" bIns="0" numCol="1" spcCol="1270" anchor="ctr" anchorCtr="0">
          <a:noAutofit/>
        </a:bodyPr>
        <a:lstStyle/>
        <a:p>
          <a:pPr marL="0" lvl="0" indent="0" algn="l" defTabSz="1022350">
            <a:lnSpc>
              <a:spcPct val="90000"/>
            </a:lnSpc>
            <a:spcBef>
              <a:spcPct val="0"/>
            </a:spcBef>
            <a:spcAft>
              <a:spcPct val="35000"/>
            </a:spcAft>
            <a:buNone/>
          </a:pPr>
          <a:r>
            <a:rPr lang="zh-CN" altLang="en-US" sz="2300" b="1" kern="1200" dirty="0">
              <a:solidFill>
                <a:srgbClr val="000000"/>
              </a:solidFill>
              <a:latin typeface="Times New Roman"/>
              <a:ea typeface="宋体"/>
              <a:cs typeface="+mn-cs"/>
            </a:rPr>
            <a:t>风险识别</a:t>
          </a:r>
        </a:p>
      </dsp:txBody>
      <dsp:txXfrm>
        <a:off x="188688" y="44672"/>
        <a:ext cx="2447500" cy="825776"/>
      </dsp:txXfrm>
    </dsp:sp>
    <dsp:sp modelId="{2E0005E5-B974-4352-9807-58A0B1311696}">
      <dsp:nvSpPr>
        <dsp:cNvPr id="0" name=""/>
        <dsp:cNvSpPr/>
      </dsp:nvSpPr>
      <dsp:spPr>
        <a:xfrm>
          <a:off x="0" y="1870179"/>
          <a:ext cx="3624064" cy="781200"/>
        </a:xfrm>
        <a:prstGeom prst="rect">
          <a:avLst/>
        </a:prstGeom>
        <a:solidFill>
          <a:srgbClr val="FFFFFF">
            <a:alpha val="90000"/>
            <a:hueOff val="0"/>
            <a:satOff val="0"/>
            <a:lumOff val="0"/>
            <a:alphaOff val="0"/>
          </a:srgbClr>
        </a:solidFill>
        <a:ln w="25400" cap="flat" cmpd="sng" algn="ctr">
          <a:solidFill>
            <a:srgbClr val="00CC99"/>
          </a:solidFill>
          <a:prstDash val="solid"/>
          <a:miter lim="800000"/>
        </a:ln>
        <a:effectLst/>
      </dsp:spPr>
      <dsp:style>
        <a:lnRef idx="2">
          <a:scrgbClr r="0" g="0" b="0"/>
        </a:lnRef>
        <a:fillRef idx="1">
          <a:scrgbClr r="0" g="0" b="0"/>
        </a:fillRef>
        <a:effectRef idx="0">
          <a:scrgbClr r="0" g="0" b="0"/>
        </a:effectRef>
        <a:fontRef idx="minor"/>
      </dsp:style>
    </dsp:sp>
    <dsp:sp modelId="{EA95B789-C386-4813-A0A7-87E072CA6891}">
      <dsp:nvSpPr>
        <dsp:cNvPr id="0" name=""/>
        <dsp:cNvSpPr/>
      </dsp:nvSpPr>
      <dsp:spPr>
        <a:xfrm>
          <a:off x="181203" y="1412619"/>
          <a:ext cx="2536844" cy="915120"/>
        </a:xfrm>
        <a:prstGeom prst="roundRect">
          <a:avLst/>
        </a:prstGeom>
        <a:solidFill>
          <a:srgbClr val="AAE2CA">
            <a:lumMod val="75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87" tIns="0" rIns="95887" bIns="0" numCol="1" spcCol="1270" anchor="ctr" anchorCtr="0">
          <a:noAutofit/>
        </a:bodyPr>
        <a:lstStyle/>
        <a:p>
          <a:pPr marL="0" lvl="0" indent="0" algn="l" defTabSz="1022350">
            <a:lnSpc>
              <a:spcPct val="90000"/>
            </a:lnSpc>
            <a:spcBef>
              <a:spcPct val="0"/>
            </a:spcBef>
            <a:spcAft>
              <a:spcPct val="35000"/>
            </a:spcAft>
            <a:buNone/>
          </a:pPr>
          <a:r>
            <a:rPr lang="zh-CN" altLang="en-US" sz="2300" b="1" kern="1200" dirty="0">
              <a:solidFill>
                <a:srgbClr val="000000"/>
              </a:solidFill>
              <a:latin typeface="Times New Roman"/>
              <a:ea typeface="宋体"/>
              <a:cs typeface="+mn-cs"/>
            </a:rPr>
            <a:t>脆弱性分析</a:t>
          </a:r>
        </a:p>
      </dsp:txBody>
      <dsp:txXfrm>
        <a:off x="225875" y="1457291"/>
        <a:ext cx="2447500" cy="825776"/>
      </dsp:txXfrm>
    </dsp:sp>
    <dsp:sp modelId="{4C14E40B-7782-401E-930A-D7968F39AED9}">
      <dsp:nvSpPr>
        <dsp:cNvPr id="0" name=""/>
        <dsp:cNvSpPr/>
      </dsp:nvSpPr>
      <dsp:spPr>
        <a:xfrm>
          <a:off x="0" y="3276340"/>
          <a:ext cx="3624064" cy="781200"/>
        </a:xfrm>
        <a:prstGeom prst="rect">
          <a:avLst/>
        </a:prstGeom>
        <a:solidFill>
          <a:srgbClr val="FFFFFF">
            <a:alpha val="90000"/>
            <a:hueOff val="0"/>
            <a:satOff val="0"/>
            <a:lumOff val="0"/>
            <a:alphaOff val="0"/>
          </a:srgbClr>
        </a:solidFill>
        <a:ln w="25400" cap="flat" cmpd="sng" algn="ctr">
          <a:solidFill>
            <a:srgbClr val="00CC99"/>
          </a:solidFill>
          <a:prstDash val="solid"/>
          <a:miter lim="800000"/>
        </a:ln>
        <a:effectLst/>
      </dsp:spPr>
      <dsp:style>
        <a:lnRef idx="2">
          <a:scrgbClr r="0" g="0" b="0"/>
        </a:lnRef>
        <a:fillRef idx="1">
          <a:scrgbClr r="0" g="0" b="0"/>
        </a:fillRef>
        <a:effectRef idx="0">
          <a:scrgbClr r="0" g="0" b="0"/>
        </a:effectRef>
        <a:fontRef idx="minor"/>
      </dsp:style>
    </dsp:sp>
    <dsp:sp modelId="{248F4FEF-632D-4187-BADD-49CF212834F2}">
      <dsp:nvSpPr>
        <dsp:cNvPr id="0" name=""/>
        <dsp:cNvSpPr/>
      </dsp:nvSpPr>
      <dsp:spPr>
        <a:xfrm>
          <a:off x="181203" y="2818780"/>
          <a:ext cx="2536844" cy="915120"/>
        </a:xfrm>
        <a:prstGeom prst="roundRect">
          <a:avLst/>
        </a:prstGeom>
        <a:solidFill>
          <a:srgbClr val="AAE2CA">
            <a:lumMod val="75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87" tIns="0" rIns="95887" bIns="0" numCol="1" spcCol="1270" anchor="ctr" anchorCtr="0">
          <a:noAutofit/>
        </a:bodyPr>
        <a:lstStyle/>
        <a:p>
          <a:pPr marL="0" lvl="0" indent="0" algn="l" defTabSz="1022350">
            <a:lnSpc>
              <a:spcPct val="90000"/>
            </a:lnSpc>
            <a:spcBef>
              <a:spcPct val="0"/>
            </a:spcBef>
            <a:spcAft>
              <a:spcPct val="35000"/>
            </a:spcAft>
            <a:buNone/>
          </a:pPr>
          <a:r>
            <a:rPr lang="zh-CN" altLang="en-US" sz="2300" b="1" kern="1200" dirty="0">
              <a:solidFill>
                <a:srgbClr val="000000"/>
              </a:solidFill>
              <a:latin typeface="Times New Roman"/>
              <a:ea typeface="宋体"/>
              <a:cs typeface="+mn-cs"/>
            </a:rPr>
            <a:t>应急能力分析</a:t>
          </a:r>
        </a:p>
      </dsp:txBody>
      <dsp:txXfrm>
        <a:off x="225875" y="2863452"/>
        <a:ext cx="2447500" cy="8257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A5AE6-9124-4781-B465-731A6173AA42}">
      <dsp:nvSpPr>
        <dsp:cNvPr id="0" name=""/>
        <dsp:cNvSpPr/>
      </dsp:nvSpPr>
      <dsp:spPr>
        <a:xfrm>
          <a:off x="0" y="71990"/>
          <a:ext cx="630941" cy="4090320"/>
        </a:xfrm>
        <a:prstGeom prst="roundRect">
          <a:avLst/>
        </a:prstGeom>
        <a:solidFill>
          <a:srgbClr val="AAE2CA">
            <a:lumMod val="75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CN" altLang="en-US" sz="2300" b="1" kern="1200" dirty="0">
              <a:solidFill>
                <a:srgbClr val="000000"/>
              </a:solidFill>
              <a:latin typeface="Times New Roman"/>
              <a:ea typeface="宋体"/>
              <a:cs typeface="+mn-cs"/>
            </a:rPr>
            <a:t>应急能力评价的三个层面 </a:t>
          </a:r>
        </a:p>
      </dsp:txBody>
      <dsp:txXfrm>
        <a:off x="30800" y="102790"/>
        <a:ext cx="569341" cy="40287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bkpt" val="fixed"/>
          <dgm:param type="bkPtFixedVal" val="1"/>
          <dgm:param type="off" val="off"/>
          <dgm:param type="grDir" val="bL"/>
          <dgm:param type="flowDir" val="row"/>
        </dgm:alg>
      </dgm:if>
      <dgm:else name="Name2">
        <dgm:alg type="snake">
          <dgm:param type="bkpt" val="fixed"/>
          <dgm:param type="bkPtFixedVal" val="1"/>
          <dgm:param type="off" val="off"/>
          <dgm:param type="grDir" val="bR"/>
          <dgm:param type="flowDir" val="row"/>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type="corner" r:blip="" rot="90">
                <dgm:adjLst>
                  <dgm:adj idx="1" val="0.1612"/>
                  <dgm:adj idx="2" val="0.1611"/>
                </dgm:adjLst>
              </dgm:shape>
            </dgm:if>
            <dgm:else name="Name8">
              <dgm:shape xmlns:r="http://schemas.openxmlformats.org/officeDocument/2006/relationships" type="corner" r:blip="" rot="180">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type="triangle" r:blip="" rot="90">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srcNode" val="parentNode1"/>
              <dgm:param type="dstNode" val="connSite2"/>
              <dgm:param type="connRout" val="curve"/>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srcNode" val="parentNode2"/>
                <dgm:param type="dstNode" val="connSite1"/>
                <dgm:param type="connRout" val="curve"/>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parTxLTRAlign" val="r"/>
                    <dgm:param type="parTxRTLAlign" val="r"/>
                    <dgm:param type="txAnchorVert" val="t"/>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parTxLTRAlign" val="l"/>
                            <dgm:param type="parTxRTLAlign" val="r"/>
                            <dgm:param type="txAnchorVert" val="t"/>
                          </dgm:alg>
                        </dgm:if>
                        <dgm:else name="Name15">
                          <dgm:alg type="tx">
                            <dgm:param type="parTxLTRAlign" val="l"/>
                            <dgm:param type="parTxRTLAlign" val="l"/>
                            <dgm:param type="txAnchorVert" val="t"/>
                          </dgm:alg>
                        </dgm:else>
                      </dgm:choose>
                    </dgm:if>
                    <dgm:else name="Name16">
                      <dgm:choose name="Name17">
                        <dgm:if name="Name18" axis="root des" ptType="all node" func="maxDepth" op="gt" val="1">
                          <dgm:alg type="tx">
                            <dgm:param type="parTxLTRAlign" val="l"/>
                            <dgm:param type="parTxRTLAlign" val="r"/>
                            <dgm:param type="txAnchorVertCh" val="b"/>
                            <dgm:param type="txAnchorVert" val="b"/>
                          </dgm:alg>
                        </dgm:if>
                        <dgm:else name="Name1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parTxLTRAlign" val="l"/>
                            <dgm:param type="parTxRTLAlign" val="r"/>
                            <dgm:param type="txAnchorVert" val="t"/>
                          </dgm:alg>
                        </dgm:if>
                        <dgm:else name="Name28">
                          <dgm:alg type="tx">
                            <dgm:param type="parTxLTRAlign" val="l"/>
                            <dgm:param type="parTxRTLAlign" val="l"/>
                            <dgm:param type="txAnchorVert" val="t"/>
                          </dgm:alg>
                        </dgm:else>
                      </dgm:choose>
                    </dgm:if>
                    <dgm:else name="Name29">
                      <dgm:choose name="Name30">
                        <dgm:if name="Name31" axis="root des" ptType="all node" func="maxDepth" op="gt" val="1">
                          <dgm:alg type="tx">
                            <dgm:param type="parTxLTRAlign" val="l"/>
                            <dgm:param type="parTxRTLAlign" val="r"/>
                            <dgm:param type="txAnchorVertCh" val="b"/>
                            <dgm:param type="txAnchorVert" val="b"/>
                          </dgm:alg>
                        </dgm:if>
                        <dgm:else name="Name3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parTxLTRAlign" val="l"/>
                            <dgm:param type="parTxRTLAlign" val="r"/>
                            <dgm:param type="txAnchorVert" val="t"/>
                          </dgm:alg>
                        </dgm:if>
                        <dgm:else name="Name45">
                          <dgm:alg type="tx">
                            <dgm:param type="parTxLTRAlign" val="l"/>
                            <dgm:param type="parTxRTLAlign" val="l"/>
                            <dgm:param type="txAnchorVert" val="t"/>
                          </dgm:alg>
                        </dgm:else>
                      </dgm:choose>
                    </dgm:if>
                    <dgm:else name="Name46">
                      <dgm:choose name="Name47">
                        <dgm:if name="Name48" axis="root des" ptType="all node" func="maxDepth" op="gt" val="1">
                          <dgm:alg type="tx">
                            <dgm:param type="parTxLTRAlign" val="l"/>
                            <dgm:param type="parTxRTLAlign" val="r"/>
                            <dgm:param type="txAnchorVertCh" val="b"/>
                            <dgm:param type="txAnchorVert" val="b"/>
                          </dgm:alg>
                        </dgm:if>
                        <dgm:else name="Name4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parTxLTRAlign" val="l"/>
                            <dgm:param type="parTxRTLAlign" val="r"/>
                            <dgm:param type="txAnchorVert" val="t"/>
                          </dgm:alg>
                        </dgm:if>
                        <dgm:else name="Name58">
                          <dgm:alg type="tx">
                            <dgm:param type="parTxLTRAlign" val="l"/>
                            <dgm:param type="parTxRTLAlign" val="l"/>
                            <dgm:param type="txAnchorVert" val="t"/>
                          </dgm:alg>
                        </dgm:else>
                      </dgm:choose>
                    </dgm:if>
                    <dgm:else name="Name59">
                      <dgm:choose name="Name60">
                        <dgm:if name="Name61" axis="root des" ptType="all node" func="maxDepth" op="gt" val="1">
                          <dgm:alg type="tx">
                            <dgm:param type="parTxLTRAlign" val="l"/>
                            <dgm:param type="parTxRTLAlign" val="r"/>
                            <dgm:param type="txAnchorVertCh" val="b"/>
                            <dgm:param type="txAnchorVert" val="b"/>
                          </dgm:alg>
                        </dgm:if>
                        <dgm:else name="Name6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parTxLTRAlign" val="l"/>
                            <dgm:param type="parTxRTLAlign" val="r"/>
                            <dgm:param type="txAnchorVert" val="t"/>
                          </dgm:alg>
                        </dgm:if>
                        <dgm:else name="Name71">
                          <dgm:alg type="tx">
                            <dgm:param type="parTxLTRAlign" val="l"/>
                            <dgm:param type="parTxRTLAlign" val="l"/>
                            <dgm:param type="txAnchorVert" val="t"/>
                          </dgm:alg>
                        </dgm:else>
                      </dgm:choose>
                    </dgm:if>
                    <dgm:else name="Name72">
                      <dgm:choose name="Name73">
                        <dgm:if name="Name74" axis="root des" ptType="all node" func="maxDepth" op="gt" val="1">
                          <dgm:alg type="tx">
                            <dgm:param type="parTxLTRAlign" val="l"/>
                            <dgm:param type="parTxRTLAlign" val="r"/>
                            <dgm:param type="txAnchorVertCh" val="b"/>
                            <dgm:param type="txAnchorVert" val="b"/>
                          </dgm:alg>
                        </dgm:if>
                        <dgm:else name="Name7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param type="txAnchorVert" val="t"/>
                          </dgm:alg>
                        </dgm:if>
                        <dgm:else name="Name88">
                          <dgm:alg type="tx">
                            <dgm:param type="parTxLTRAlign" val="l"/>
                            <dgm:param type="parTxRTLAlign" val="l"/>
                            <dgm:param type="txAnchorVert" val="t"/>
                          </dgm:alg>
                        </dgm:else>
                      </dgm:choose>
                    </dgm:if>
                    <dgm:else name="Name89">
                      <dgm:choose name="Name90">
                        <dgm:if name="Name91" axis="root des" ptType="all node" func="maxDepth" op="gt" val="1">
                          <dgm:alg type="tx">
                            <dgm:param type="parTxLTRAlign" val="l"/>
                            <dgm:param type="parTxRTLAlign" val="r"/>
                            <dgm:param type="txAnchorVertCh" val="b"/>
                            <dgm:param type="txAnchorVert" val="b"/>
                          </dgm:alg>
                        </dgm:if>
                        <dgm:else name="Name9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parTxLTRAlign" val="l"/>
                            <dgm:param type="parTxRTLAlign" val="r"/>
                            <dgm:param type="txAnchorVert" val="t"/>
                          </dgm:alg>
                        </dgm:if>
                        <dgm:else name="Name101">
                          <dgm:alg type="tx">
                            <dgm:param type="parTxLTRAlign" val="l"/>
                            <dgm:param type="parTxRTLAlign" val="l"/>
                            <dgm:param type="txAnchorVert" val="t"/>
                          </dgm:alg>
                        </dgm:else>
                      </dgm:choose>
                    </dgm:if>
                    <dgm:else name="Name102">
                      <dgm:choose name="Name103">
                        <dgm:if name="Name104" axis="root des" ptType="all node" func="maxDepth" op="gt" val="1">
                          <dgm:alg type="tx">
                            <dgm:param type="parTxLTRAlign" val="l"/>
                            <dgm:param type="parTxRTLAlign" val="r"/>
                            <dgm:param type="txAnchorVertCh" val="b"/>
                            <dgm:param type="txAnchorVert" val="b"/>
                          </dgm:alg>
                        </dgm:if>
                        <dgm:else name="Name10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parTxLTRAlign" val="l"/>
                            <dgm:param type="parTxRTLAlign" val="r"/>
                            <dgm:param type="txAnchorVert" val="t"/>
                          </dgm:alg>
                        </dgm:if>
                        <dgm:else name="Name114">
                          <dgm:alg type="tx">
                            <dgm:param type="parTxLTRAlign" val="l"/>
                            <dgm:param type="parTxRTLAlign" val="l"/>
                            <dgm:param type="txAnchorVert" val="t"/>
                          </dgm:alg>
                        </dgm:else>
                      </dgm:choose>
                    </dgm:if>
                    <dgm:else name="Name115">
                      <dgm:choose name="Name116">
                        <dgm:if name="Name117" axis="root des" ptType="all node" func="maxDepth" op="gt" val="1">
                          <dgm:alg type="tx">
                            <dgm:param type="parTxLTRAlign" val="l"/>
                            <dgm:param type="parTxRTLAlign" val="r"/>
                            <dgm:param type="txAnchorVertCh" val="b"/>
                            <dgm:param type="txAnchorVert" val="b"/>
                          </dgm:alg>
                        </dgm:if>
                        <dgm:else name="Name11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parTxLTRAlign" val="l"/>
                            <dgm:param type="parTxRTLAlign" val="r"/>
                            <dgm:param type="txAnchorVert" val="t"/>
                          </dgm:alg>
                        </dgm:if>
                        <dgm:else name="Name127">
                          <dgm:alg type="tx">
                            <dgm:param type="parTxLTRAlign" val="l"/>
                            <dgm:param type="parTxRTLAlign" val="l"/>
                            <dgm:param type="txAnchorVert" val="t"/>
                          </dgm:alg>
                        </dgm:else>
                      </dgm:choose>
                    </dgm:if>
                    <dgm:else name="Name128">
                      <dgm:choose name="Name129">
                        <dgm:if name="Name130" axis="root des" ptType="all node" func="maxDepth" op="gt" val="1">
                          <dgm:alg type="tx">
                            <dgm:param type="parTxLTRAlign" val="l"/>
                            <dgm:param type="parTxRTLAlign" val="r"/>
                            <dgm:param type="txAnchorVertCh" val="b"/>
                            <dgm:param type="txAnchorVert" val="b"/>
                          </dgm:alg>
                        </dgm:if>
                        <dgm:else name="Name13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parTxLTRAlign" val="l"/>
                            <dgm:param type="parTxRTLAlign" val="r"/>
                            <dgm:param type="txAnchorVert" val="t"/>
                          </dgm:alg>
                        </dgm:if>
                        <dgm:else name="Name144">
                          <dgm:alg type="tx">
                            <dgm:param type="parTxLTRAlign" val="l"/>
                            <dgm:param type="parTxRTLAlign" val="l"/>
                            <dgm:param type="txAnchorVert" val="t"/>
                          </dgm:alg>
                        </dgm:else>
                      </dgm:choose>
                    </dgm:if>
                    <dgm:else name="Name145">
                      <dgm:choose name="Name146">
                        <dgm:if name="Name147" axis="root des" ptType="all node" func="maxDepth" op="gt" val="1">
                          <dgm:alg type="tx">
                            <dgm:param type="parTxLTRAlign" val="l"/>
                            <dgm:param type="parTxRTLAlign" val="r"/>
                            <dgm:param type="txAnchorVertCh" val="b"/>
                            <dgm:param type="txAnchorVert" val="b"/>
                          </dgm:alg>
                        </dgm:if>
                        <dgm:else name="Name14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parTxLTRAlign" val="l"/>
                            <dgm:param type="parTxRTLAlign" val="r"/>
                            <dgm:param type="txAnchorVert" val="t"/>
                          </dgm:alg>
                        </dgm:if>
                        <dgm:else name="Name157">
                          <dgm:alg type="tx">
                            <dgm:param type="parTxLTRAlign" val="l"/>
                            <dgm:param type="parTxRTLAlign" val="l"/>
                            <dgm:param type="txAnchorVert" val="t"/>
                          </dgm:alg>
                        </dgm:else>
                      </dgm:choose>
                    </dgm:if>
                    <dgm:else name="Name158">
                      <dgm:choose name="Name159">
                        <dgm:if name="Name160" axis="root des" ptType="all node" func="maxDepth" op="gt" val="1">
                          <dgm:alg type="tx">
                            <dgm:param type="parTxLTRAlign" val="l"/>
                            <dgm:param type="parTxRTLAlign" val="r"/>
                            <dgm:param type="txAnchorVertCh" val="b"/>
                            <dgm:param type="txAnchorVert" val="b"/>
                          </dgm:alg>
                        </dgm:if>
                        <dgm:else name="Name16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parTxLTRAlign" val="l"/>
                            <dgm:param type="parTxRTLAlign" val="r"/>
                            <dgm:param type="txAnchorVert" val="t"/>
                          </dgm:alg>
                        </dgm:if>
                        <dgm:else name="Name170">
                          <dgm:alg type="tx">
                            <dgm:param type="parTxLTRAlign" val="l"/>
                            <dgm:param type="parTxRTLAlign" val="l"/>
                            <dgm:param type="txAnchorVert" val="t"/>
                          </dgm:alg>
                        </dgm:else>
                      </dgm:choose>
                    </dgm:if>
                    <dgm:else name="Name171">
                      <dgm:choose name="Name172">
                        <dgm:if name="Name173" axis="root des" ptType="all node" func="maxDepth" op="gt" val="1">
                          <dgm:alg type="tx">
                            <dgm:param type="parTxLTRAlign" val="l"/>
                            <dgm:param type="parTxRTLAlign" val="r"/>
                            <dgm:param type="txAnchorVertCh" val="b"/>
                            <dgm:param type="txAnchorVert" val="b"/>
                          </dgm:alg>
                        </dgm:if>
                        <dgm:else name="Name174">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parTxLTRAlign" val="l"/>
                            <dgm:param type="parTxRTLAlign" val="r"/>
                            <dgm:param type="txAnchorVert" val="t"/>
                          </dgm:alg>
                        </dgm:if>
                        <dgm:else name="Name183">
                          <dgm:alg type="tx">
                            <dgm:param type="parTxLTRAlign" val="l"/>
                            <dgm:param type="parTxRTLAlign" val="l"/>
                            <dgm:param type="txAnchorVert" val="t"/>
                          </dgm:alg>
                        </dgm:else>
                      </dgm:choose>
                    </dgm:if>
                    <dgm:else name="Name184">
                      <dgm:choose name="Name185">
                        <dgm:if name="Name186" axis="root des" ptType="all node" func="maxDepth" op="gt" val="1">
                          <dgm:alg type="tx">
                            <dgm:param type="parTxLTRAlign" val="l"/>
                            <dgm:param type="parTxRTLAlign" val="r"/>
                            <dgm:param type="txAnchorVertCh" val="b"/>
                            <dgm:param type="txAnchorVert" val="b"/>
                          </dgm:alg>
                        </dgm:if>
                        <dgm:else name="Name187">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parTxLTRAlign" val="l"/>
                            <dgm:param type="parTxRTLAlign" val="r"/>
                            <dgm:param type="txAnchorVert" val="t"/>
                          </dgm:alg>
                        </dgm:if>
                        <dgm:else name="Name196">
                          <dgm:alg type="tx">
                            <dgm:param type="parTxLTRAlign" val="l"/>
                            <dgm:param type="parTxRTLAlign" val="l"/>
                            <dgm:param type="txAnchorVert" val="t"/>
                          </dgm:alg>
                        </dgm:else>
                      </dgm:choose>
                    </dgm:if>
                    <dgm:else name="Name197">
                      <dgm:choose name="Name198">
                        <dgm:if name="Name199" axis="root des" ptType="all node" func="maxDepth" op="gt" val="1">
                          <dgm:alg type="tx">
                            <dgm:param type="parTxLTRAlign" val="l"/>
                            <dgm:param type="parTxRTLAlign" val="r"/>
                            <dgm:param type="txAnchorVertCh" val="b"/>
                            <dgm:param type="txAnchorVert" val="b"/>
                          </dgm:alg>
                        </dgm:if>
                        <dgm:else name="Name200">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283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2839"/>
          </a:xfrm>
          <a:prstGeom prst="rect">
            <a:avLst/>
          </a:prstGeom>
        </p:spPr>
        <p:txBody>
          <a:bodyPr vert="horz" lIns="91440" tIns="45720" rIns="91440" bIns="45720" rtlCol="0"/>
          <a:lstStyle>
            <a:lvl1pPr algn="r">
              <a:defRPr sz="1200"/>
            </a:lvl1pPr>
          </a:lstStyle>
          <a:p>
            <a:fld id="{063F62E6-6775-4D01-BD7D-A434FB8FBDA5}" type="datetimeFigureOut">
              <a:rPr lang="zh-CN" altLang="en-US" smtClean="0"/>
            </a:fld>
            <a:endParaRPr lang="zh-CN" altLang="en-US"/>
          </a:p>
        </p:txBody>
      </p:sp>
      <p:sp>
        <p:nvSpPr>
          <p:cNvPr id="4" name="页脚占位符 3"/>
          <p:cNvSpPr>
            <a:spLocks noGrp="1"/>
          </p:cNvSpPr>
          <p:nvPr>
            <p:ph type="ftr" sz="quarter" idx="2"/>
          </p:nvPr>
        </p:nvSpPr>
        <p:spPr>
          <a:xfrm>
            <a:off x="0" y="9362238"/>
            <a:ext cx="2945659" cy="492839"/>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362238"/>
            <a:ext cx="2945659" cy="492839"/>
          </a:xfrm>
          <a:prstGeom prst="rect">
            <a:avLst/>
          </a:prstGeom>
        </p:spPr>
        <p:txBody>
          <a:bodyPr vert="horz" lIns="91440" tIns="45720" rIns="91440" bIns="45720" rtlCol="0" anchor="b"/>
          <a:lstStyle>
            <a:lvl1pPr algn="r">
              <a:defRPr sz="1200"/>
            </a:lvl1pPr>
          </a:lstStyle>
          <a:p>
            <a:fld id="{21E00BEA-ADE8-486A-8277-E9DEEABCCC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283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2839"/>
          </a:xfrm>
          <a:prstGeom prst="rect">
            <a:avLst/>
          </a:prstGeom>
        </p:spPr>
        <p:txBody>
          <a:bodyPr vert="horz" lIns="91440" tIns="45720" rIns="91440" bIns="45720" rtlCol="0"/>
          <a:lstStyle>
            <a:lvl1pPr algn="r">
              <a:defRPr sz="1200"/>
            </a:lvl1pPr>
          </a:lstStyle>
          <a:p>
            <a:fld id="{9AF56205-87A1-415B-9495-7429F6F0CCD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5888" y="739775"/>
            <a:ext cx="6567487" cy="3695700"/>
          </a:xfrm>
          <a:prstGeom prst="rect">
            <a:avLst/>
          </a:prstGeom>
          <a:noFill/>
          <a:ln w="12700">
            <a:solidFill>
              <a:prstClr val="black"/>
            </a:solidFill>
          </a:ln>
        </p:spPr>
        <p:txBody>
          <a:bodyPr vert="horz" lIns="91440" tIns="45720" rIns="91440" bIns="45720" rtlCol="0" anchor="ctr"/>
          <a:lstStyle/>
          <a:p>
            <a:endParaRPr lang="zh-CN" altLang="en-US"/>
          </a:p>
        </p:txBody>
      </p:sp>
      <p:sp>
        <p:nvSpPr>
          <p:cNvPr id="6" name="页脚占位符 5"/>
          <p:cNvSpPr>
            <a:spLocks noGrp="1"/>
          </p:cNvSpPr>
          <p:nvPr>
            <p:ph type="ftr" sz="quarter" idx="4"/>
          </p:nvPr>
        </p:nvSpPr>
        <p:spPr>
          <a:xfrm>
            <a:off x="0" y="9362238"/>
            <a:ext cx="2945659" cy="492839"/>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362238"/>
            <a:ext cx="2945659" cy="492839"/>
          </a:xfrm>
          <a:prstGeom prst="rect">
            <a:avLst/>
          </a:prstGeom>
        </p:spPr>
        <p:txBody>
          <a:bodyPr vert="horz" lIns="91440" tIns="45720" rIns="91440" bIns="45720" rtlCol="0" anchor="b"/>
          <a:lstStyle>
            <a:lvl1pPr algn="r">
              <a:defRPr sz="1200"/>
            </a:lvl1pPr>
          </a:lstStyle>
          <a:p>
            <a:fld id="{766B9B1D-6EDC-4CE0-BFD8-87612E483F68}" type="slidenum">
              <a:rPr lang="zh-CN" altLang="en-US" smtClean="0"/>
            </a:fld>
            <a:endParaRPr lang="zh-CN" altLang="en-US"/>
          </a:p>
        </p:txBody>
      </p:sp>
      <p:sp>
        <p:nvSpPr>
          <p:cNvPr id="8" name="备注占位符 7"/>
          <p:cNvSpPr>
            <a:spLocks noGrp="1"/>
          </p:cNvSpPr>
          <p:nvPr>
            <p:ph type="body" sz="quarter" idx="3"/>
          </p:nvPr>
        </p:nvSpPr>
        <p:spPr>
          <a:xfrm>
            <a:off x="679768" y="4681974"/>
            <a:ext cx="5438140" cy="4435555"/>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defRPr/>
            </a:pPr>
            <a:r>
              <a:rPr lang="zh-CN" altLang="en-US" sz="2800" dirty="0">
                <a:latin typeface="潮字社曾玉波楚风繁" panose="02010604000000000000" pitchFamily="2" charset="-120"/>
                <a:ea typeface="潮字社曾玉波楚风繁" panose="02010604000000000000" pitchFamily="2" charset="-120"/>
                <a:cs typeface="Arial Unicode MS" pitchFamily="34" charset="-122"/>
              </a:rPr>
              <a:t>新时代</a:t>
            </a:r>
            <a:r>
              <a:rPr lang="zh-CN" altLang="en-US" sz="1600" dirty="0">
                <a:latin typeface="华文楷体" panose="02010600040101010101" pitchFamily="2" charset="-122"/>
                <a:ea typeface="华文楷体" panose="02010600040101010101" pitchFamily="2" charset="-122"/>
                <a:cs typeface="Arial Unicode MS" pitchFamily="34" charset="-122"/>
              </a:rPr>
              <a:t>应急与危机管理</a:t>
            </a:r>
            <a:endParaRPr lang="en-US" altLang="zh-CN" sz="1600" dirty="0">
              <a:latin typeface="华文楷体" panose="02010600040101010101" pitchFamily="2" charset="-122"/>
              <a:ea typeface="华文楷体" panose="02010600040101010101" pitchFamily="2" charset="-122"/>
              <a:cs typeface="Arial Unicode MS" pitchFamily="34" charset="-122"/>
            </a:endParaRPr>
          </a:p>
        </p:txBody>
      </p:sp>
      <p:sp>
        <p:nvSpPr>
          <p:cNvPr id="4" name="灯片编号占位符 3"/>
          <p:cNvSpPr>
            <a:spLocks noGrp="1"/>
          </p:cNvSpPr>
          <p:nvPr>
            <p:ph type="sldNum" sz="quarter" idx="10"/>
          </p:nvPr>
        </p:nvSpPr>
        <p:spPr/>
        <p:txBody>
          <a:bodyPr/>
          <a:lstStyle/>
          <a:p>
            <a:fld id="{766B9B1D-6EDC-4CE0-BFD8-87612E483F6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1750" y="742950"/>
            <a:ext cx="6604000" cy="371475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0FEFB90-7AFB-4418-95FB-AB4283173F98}" type="slidenum">
              <a:rPr lang="en-US" altLang="zh-CN"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1750" y="742950"/>
            <a:ext cx="6604000" cy="371475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0FEFB90-7AFB-4418-95FB-AB4283173F98}" type="slidenum">
              <a:rPr lang="en-US" altLang="zh-CN" smtClean="0"/>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1750" y="742950"/>
            <a:ext cx="6604000" cy="371475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0FEFB90-7AFB-4418-95FB-AB4283173F98}" type="slidenum">
              <a:rPr lang="en-US" altLang="zh-CN" smtClean="0"/>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fld id="{82E578EA-6AF7-4A51-A3A6-E3F5F0A4BFFA}" type="slidenum">
              <a:rPr lang="en-US" altLang="zh-CN" sz="1200" b="0">
                <a:ea typeface="PMingLiU" panose="02020500000000000000" pitchFamily="18" charset="-120"/>
              </a:rPr>
            </a:fld>
            <a:endParaRPr lang="en-US" altLang="zh-CN" sz="1200" b="0">
              <a:ea typeface="PMingLiU" panose="02020500000000000000" pitchFamily="18" charset="-120"/>
            </a:endParaRPr>
          </a:p>
        </p:txBody>
      </p:sp>
      <p:sp>
        <p:nvSpPr>
          <p:cNvPr id="184323" name="Rectangle 2"/>
          <p:cNvSpPr>
            <a:spLocks noGrp="1" noRot="1" noChangeAspect="1" noChangeArrowheads="1" noTextEdit="1"/>
          </p:cNvSpPr>
          <p:nvPr>
            <p:ph type="sldImg"/>
          </p:nvPr>
        </p:nvSpPr>
        <p:spPr/>
      </p:sp>
      <p:sp>
        <p:nvSpPr>
          <p:cNvPr id="184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41750" y="9423400"/>
            <a:ext cx="2940050" cy="495300"/>
          </a:xfrm>
          <a:prstGeom prst="rect">
            <a:avLst/>
          </a:prstGeom>
          <a:noFill/>
          <a:ln w="9525">
            <a:noFill/>
            <a:miter lim="800000"/>
          </a:ln>
        </p:spPr>
        <p:txBody>
          <a:bodyPr lIns="90572" tIns="45287" rIns="90572" bIns="45287" anchor="b"/>
          <a:lstStyle/>
          <a:p>
            <a:pPr algn="r" eaLnBrk="1" hangingPunct="1"/>
            <a:fld id="{9C57DBA4-D4F8-4261-93EE-8D6D31746C4A}" type="slidenum">
              <a:rPr lang="en-US" altLang="zh-CN" sz="1200">
                <a:solidFill>
                  <a:srgbClr val="000000"/>
                </a:solidFill>
                <a:latin typeface="Times New Roman" panose="02020603050405020304" pitchFamily="18" charset="0"/>
              </a:rPr>
            </a:fld>
            <a:endParaRPr lang="en-US" altLang="zh-CN" sz="1200">
              <a:solidFill>
                <a:srgbClr val="000000"/>
              </a:solidFill>
              <a:latin typeface="Times New Roman" panose="02020603050405020304" pitchFamily="18" charset="0"/>
            </a:endParaRPr>
          </a:p>
        </p:txBody>
      </p:sp>
      <p:sp>
        <p:nvSpPr>
          <p:cNvPr id="26627" name="Rectangle 2"/>
          <p:cNvSpPr>
            <a:spLocks noGrp="1" noRot="1" noChangeAspect="1" noChangeArrowheads="1" noTextEdit="1"/>
          </p:cNvSpPr>
          <p:nvPr>
            <p:ph type="sldImg" idx="4294967295"/>
          </p:nvPr>
        </p:nvSpPr>
        <p:spPr>
          <a:xfrm>
            <a:off x="31750" y="742950"/>
            <a:ext cx="6604000" cy="3714750"/>
          </a:xfrm>
        </p:spPr>
      </p:sp>
      <p:sp>
        <p:nvSpPr>
          <p:cNvPr id="26628" name="Rectangle 3"/>
          <p:cNvSpPr>
            <a:spLocks noGrp="1" noChangeArrowheads="1"/>
          </p:cNvSpPr>
          <p:nvPr>
            <p:ph type="body" idx="4294967295"/>
          </p:nvPr>
        </p:nvSpPr>
        <p:spPr>
          <a:noFill/>
        </p:spPr>
        <p:txBody>
          <a:bodyPr/>
          <a:lstStyle/>
          <a:p>
            <a:pPr eaLnBrk="1" hangingPunct="1"/>
            <a:endParaRPr lang="zh-CN" altLang="zh-CN"/>
          </a:p>
        </p:txBody>
      </p:sp>
      <p:sp>
        <p:nvSpPr>
          <p:cNvPr id="26629" name="页眉占位符 1"/>
          <p:cNvSpPr txBox="1">
            <a:spLocks noGrp="1" noChangeArrowheads="1"/>
          </p:cNvSpPr>
          <p:nvPr/>
        </p:nvSpPr>
        <p:spPr bwMode="auto">
          <a:xfrm>
            <a:off x="0" y="0"/>
            <a:ext cx="2940050" cy="495300"/>
          </a:xfrm>
          <a:prstGeom prst="rect">
            <a:avLst/>
          </a:prstGeom>
          <a:noFill/>
          <a:ln w="9525">
            <a:noFill/>
            <a:miter lim="800000"/>
          </a:ln>
        </p:spPr>
        <p:txBody>
          <a:bodyPr lIns="90572" tIns="45287" rIns="90572" bIns="45287"/>
          <a:lstStyle/>
          <a:p>
            <a:pPr eaLnBrk="1" hangingPunct="1"/>
            <a:r>
              <a:rPr lang="en-US" altLang="zh-CN" sz="1200">
                <a:solidFill>
                  <a:srgbClr val="000000"/>
                </a:solidFill>
                <a:latin typeface="Times New Roman" panose="02020603050405020304" pitchFamily="18" charset="0"/>
              </a:rPr>
              <a:t>2012.8.28</a:t>
            </a:r>
            <a:r>
              <a:rPr lang="zh-CN" altLang="en-US" sz="1200">
                <a:solidFill>
                  <a:srgbClr val="000000"/>
                </a:solidFill>
                <a:latin typeface="Times New Roman" panose="02020603050405020304" pitchFamily="18" charset="0"/>
              </a:rPr>
              <a:t>版本</a:t>
            </a:r>
            <a:endParaRPr lang="en-US" altLang="zh-CN" sz="1200">
              <a:solidFill>
                <a:srgbClr val="000000"/>
              </a:solidFill>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a:xfrm>
            <a:off x="115888" y="739775"/>
            <a:ext cx="6567487" cy="3695700"/>
          </a:xfrm>
        </p:spPr>
      </p:sp>
      <p:sp>
        <p:nvSpPr>
          <p:cNvPr id="6147"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r>
              <a:rPr lang="zh-CN" altLang="en-US">
                <a:ea typeface="宋体" panose="02010600030101010101" pitchFamily="2" charset="-122"/>
              </a:rPr>
              <a:t>模板来自于 </a:t>
            </a:r>
            <a:r>
              <a:rPr lang="en-US" altLang="zh-CN">
                <a:ea typeface="宋体" panose="02010600030101010101" pitchFamily="2" charset="-122"/>
              </a:rPr>
              <a:t>http://docer.wps.cn</a:t>
            </a:r>
            <a:endParaRPr lang="zh-CN" altLang="en-US">
              <a:ea typeface="宋体" panose="02010600030101010101" pitchFamily="2" charset="-122"/>
            </a:endParaRPr>
          </a:p>
        </p:txBody>
      </p:sp>
      <p:sp>
        <p:nvSpPr>
          <p:cNvPr id="6148" name="灯片编号占位符 3"/>
          <p:cNvSpPr txBox="1">
            <a:spLocks noGrp="1" noChangeArrowheads="1"/>
          </p:cNvSpPr>
          <p:nvPr/>
        </p:nvSpPr>
        <p:spPr bwMode="auto">
          <a:xfrm>
            <a:off x="3850443" y="9362238"/>
            <a:ext cx="2945659" cy="49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F4841090-45AC-477B-9919-4FD2FFA3E985}" type="slidenum">
              <a:rPr lang="zh-CN" altLang="en-US" sz="1200">
                <a:latin typeface="Calibri" panose="020F0502020204030204" charset="0"/>
                <a:ea typeface="宋体" panose="02010600030101010101" pitchFamily="2" charset="-122"/>
              </a:rPr>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2.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5.xml"/><Relationship Id="rId3" Type="http://schemas.openxmlformats.org/officeDocument/2006/relationships/image" Target="../media/image3.png"/><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image" Target="../media/image4.png"/><Relationship Id="rId6" Type="http://schemas.openxmlformats.org/officeDocument/2006/relationships/tags" Target="../tags/tag8.xml"/><Relationship Id="rId5" Type="http://schemas.openxmlformats.org/officeDocument/2006/relationships/image" Target="../media/image3.png"/><Relationship Id="rId4" Type="http://schemas.openxmlformats.org/officeDocument/2006/relationships/tags" Target="../tags/tag7.xml"/><Relationship Id="rId3" Type="http://schemas.openxmlformats.org/officeDocument/2006/relationships/image" Target="../media/image5.png"/><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12.xml"/><Relationship Id="rId3" Type="http://schemas.openxmlformats.org/officeDocument/2006/relationships/image" Target="../media/image3.pn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14.xml"/><Relationship Id="rId3" Type="http://schemas.openxmlformats.org/officeDocument/2006/relationships/image" Target="../media/image3.png"/><Relationship Id="rId2" Type="http://schemas.openxmlformats.org/officeDocument/2006/relationships/tags" Target="../tags/tag13.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6.xml"/><Relationship Id="rId3" Type="http://schemas.openxmlformats.org/officeDocument/2006/relationships/image" Target="../media/image6.png"/><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18.xml"/><Relationship Id="rId3" Type="http://schemas.openxmlformats.org/officeDocument/2006/relationships/image" Target="../media/image3.png"/><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20.xml"/><Relationship Id="rId3" Type="http://schemas.openxmlformats.org/officeDocument/2006/relationships/image" Target="../media/image3.png"/><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22.xml"/><Relationship Id="rId3" Type="http://schemas.openxmlformats.org/officeDocument/2006/relationships/image" Target="../media/image3.png"/><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image" Target="../media/image2.jpeg"/><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image" Target="../media/image4.png"/><Relationship Id="rId4" Type="http://schemas.openxmlformats.org/officeDocument/2006/relationships/tags" Target="../tags/tag27.xml"/><Relationship Id="rId3" Type="http://schemas.openxmlformats.org/officeDocument/2006/relationships/image" Target="../media/image3.png"/><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image" Target="../media/image4.png"/><Relationship Id="rId5" Type="http://schemas.openxmlformats.org/officeDocument/2006/relationships/tags" Target="../tags/tag34.xml"/><Relationship Id="rId4" Type="http://schemas.openxmlformats.org/officeDocument/2006/relationships/image" Target="../media/image3.png"/><Relationship Id="rId3" Type="http://schemas.openxmlformats.org/officeDocument/2006/relationships/tags" Target="../tags/tag33.xml"/><Relationship Id="rId2" Type="http://schemas.openxmlformats.org/officeDocument/2006/relationships/tags" Target="../tags/tag32.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image" Target="../media/image4.png"/><Relationship Id="rId5" Type="http://schemas.openxmlformats.org/officeDocument/2006/relationships/tags" Target="../tags/tag42.xml"/><Relationship Id="rId4" Type="http://schemas.openxmlformats.org/officeDocument/2006/relationships/image" Target="../media/image3.png"/><Relationship Id="rId3" Type="http://schemas.openxmlformats.org/officeDocument/2006/relationships/tags" Target="../tags/tag41.xml"/><Relationship Id="rId2" Type="http://schemas.openxmlformats.org/officeDocument/2006/relationships/tags" Target="../tags/tag40.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image" Target="../media/image4.png"/><Relationship Id="rId5" Type="http://schemas.openxmlformats.org/officeDocument/2006/relationships/tags" Target="../tags/tag51.xml"/><Relationship Id="rId4" Type="http://schemas.openxmlformats.org/officeDocument/2006/relationships/image" Target="../media/image3.png"/><Relationship Id="rId3" Type="http://schemas.openxmlformats.org/officeDocument/2006/relationships/tags" Target="../tags/tag50.xml"/><Relationship Id="rId2" Type="http://schemas.openxmlformats.org/officeDocument/2006/relationships/tags" Target="../tags/tag49.xml"/><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tags" Target="../tags/tag55.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image" Target="../media/image4.png"/><Relationship Id="rId5" Type="http://schemas.openxmlformats.org/officeDocument/2006/relationships/tags" Target="../tags/tag60.xml"/><Relationship Id="rId4" Type="http://schemas.openxmlformats.org/officeDocument/2006/relationships/image" Target="../media/image3.png"/><Relationship Id="rId3" Type="http://schemas.openxmlformats.org/officeDocument/2006/relationships/tags" Target="../tags/tag59.xml"/><Relationship Id="rId2" Type="http://schemas.openxmlformats.org/officeDocument/2006/relationships/tags" Target="../tags/tag58.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image" Target="../media/image4.png"/><Relationship Id="rId5" Type="http://schemas.openxmlformats.org/officeDocument/2006/relationships/tags" Target="../tags/tag69.xml"/><Relationship Id="rId4" Type="http://schemas.openxmlformats.org/officeDocument/2006/relationships/image" Target="../media/image3.png"/><Relationship Id="rId3" Type="http://schemas.openxmlformats.org/officeDocument/2006/relationships/tags" Target="../tags/tag68.xml"/><Relationship Id="rId2" Type="http://schemas.openxmlformats.org/officeDocument/2006/relationships/tags" Target="../tags/tag67.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image" Target="../media/image7.png"/><Relationship Id="rId5" Type="http://schemas.openxmlformats.org/officeDocument/2006/relationships/tags" Target="../tags/tag80.xml"/><Relationship Id="rId4" Type="http://schemas.openxmlformats.org/officeDocument/2006/relationships/image" Target="../media/image3.png"/><Relationship Id="rId3" Type="http://schemas.openxmlformats.org/officeDocument/2006/relationships/tags" Target="../tags/tag79.xml"/><Relationship Id="rId2" Type="http://schemas.openxmlformats.org/officeDocument/2006/relationships/tags" Target="../tags/tag78.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12800" y="1600200"/>
            <a:ext cx="5192889"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86311" y="1600200"/>
            <a:ext cx="5192889"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8"/>
          <p:cNvSpPr>
            <a:spLocks noGrp="1" noChangeArrowheads="1"/>
          </p:cNvSpPr>
          <p:nvPr>
            <p:ph type="dt" sz="half" idx="10"/>
          </p:nvPr>
        </p:nvSpPr>
        <p:spPr/>
        <p:txBody>
          <a:bodyPr/>
          <a:lstStyle>
            <a:lvl1pPr>
              <a:defRPr/>
            </a:lvl1pPr>
          </a:lstStyle>
          <a:p>
            <a:pPr>
              <a:defRPr/>
            </a:pPr>
            <a:endParaRPr lang="en-US" altLang="zh-CN"/>
          </a:p>
        </p:txBody>
      </p:sp>
      <p:sp>
        <p:nvSpPr>
          <p:cNvPr id="6" name="Rectangle 9"/>
          <p:cNvSpPr>
            <a:spLocks noGrp="1" noChangeArrowheads="1"/>
          </p:cNvSpPr>
          <p:nvPr>
            <p:ph type="ftr" sz="quarter" idx="11"/>
          </p:nvPr>
        </p:nvSpPr>
        <p:spPr/>
        <p:txBody>
          <a:bodyPr/>
          <a:lstStyle>
            <a:lvl1pPr>
              <a:defRPr/>
            </a:lvl1pPr>
          </a:lstStyle>
          <a:p>
            <a:pPr>
              <a:defRPr/>
            </a:pPr>
            <a:endParaRPr lang="en-US" altLang="zh-CN"/>
          </a:p>
        </p:txBody>
      </p:sp>
      <p:sp>
        <p:nvSpPr>
          <p:cNvPr id="7" name="Rectangle 10"/>
          <p:cNvSpPr>
            <a:spLocks noGrp="1" noChangeArrowheads="1"/>
          </p:cNvSpPr>
          <p:nvPr>
            <p:ph type="sldNum" sz="quarter" idx="12"/>
          </p:nvPr>
        </p:nvSpPr>
        <p:spPr/>
        <p:txBody>
          <a:bodyPr/>
          <a:lstStyle>
            <a:lvl1pPr>
              <a:defRPr/>
            </a:lvl1pPr>
          </a:lstStyle>
          <a:p>
            <a:fld id="{B19AB165-666C-432A-B1F0-59A5381B06FE}" type="slidenum">
              <a:rPr lang="en-US" altLang="zh-CN"/>
            </a:fld>
            <a:endParaRPr lang="en-US" altLang="zh-CN"/>
          </a:p>
        </p:txBody>
      </p:sp>
    </p:spTree>
  </p:cSld>
  <p:clrMapOvr>
    <a:masterClrMapping/>
  </p:clrMapOvr>
  <p:transition>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A402F5-8BAB-4E19-ACBA-0142B83FB33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showMasterSp="0">
  <p:cSld name="标题和表格">
    <p:spTree>
      <p:nvGrpSpPr>
        <p:cNvPr id="1" name=""/>
        <p:cNvGrpSpPr/>
        <p:nvPr/>
      </p:nvGrpSpPr>
      <p:grpSpPr>
        <a:xfrm>
          <a:off x="0" y="0"/>
          <a:ext cx="0" cy="0"/>
          <a:chOff x="0" y="0"/>
          <a:chExt cx="0" cy="0"/>
        </a:xfrm>
      </p:grpSpPr>
      <p:sp>
        <p:nvSpPr>
          <p:cNvPr id="5" name="Text Box 1033"/>
          <p:cNvSpPr txBox="1">
            <a:spLocks noChangeArrowheads="1"/>
          </p:cNvSpPr>
          <p:nvPr/>
        </p:nvSpPr>
        <p:spPr bwMode="auto">
          <a:xfrm>
            <a:off x="0" y="6110288"/>
            <a:ext cx="814917" cy="290512"/>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fontAlgn="ctr" hangingPunct="1">
              <a:spcBef>
                <a:spcPct val="50000"/>
              </a:spcBef>
            </a:pPr>
            <a:endParaRPr kumimoji="1" lang="zh-CN" altLang="en-US" sz="1300" b="0"/>
          </a:p>
        </p:txBody>
      </p:sp>
      <p:cxnSp>
        <p:nvCxnSpPr>
          <p:cNvPr id="7" name="直接连接符 8"/>
          <p:cNvCxnSpPr>
            <a:cxnSpLocks noChangeShapeType="1"/>
          </p:cNvCxnSpPr>
          <p:nvPr userDrawn="1"/>
        </p:nvCxnSpPr>
        <p:spPr bwMode="auto">
          <a:xfrm rot="10800000">
            <a:off x="476251" y="1143000"/>
            <a:ext cx="11334749" cy="1588"/>
          </a:xfrm>
          <a:prstGeom prst="line">
            <a:avLst/>
          </a:prstGeom>
          <a:noFill/>
          <a:ln w="9525" algn="ctr">
            <a:solidFill>
              <a:srgbClr val="FFC000"/>
            </a:solidFill>
            <a:round/>
          </a:ln>
          <a:extLst>
            <a:ext uri="{909E8E84-426E-40DD-AFC4-6F175D3DCCD1}">
              <a14:hiddenFill xmlns:a14="http://schemas.microsoft.com/office/drawing/2010/main">
                <a:noFill/>
              </a14:hiddenFill>
            </a:ext>
          </a:extLst>
        </p:spPr>
      </p:cxnSp>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609600" y="1600201"/>
            <a:ext cx="10972800" cy="4525963"/>
          </a:xfrm>
          <a:prstGeom prst="rect">
            <a:avLst/>
          </a:prstGeom>
        </p:spPr>
        <p:txBody>
          <a:bodyPr/>
          <a:lstStyle/>
          <a:p>
            <a:pPr lvl="0"/>
            <a:endParaRPr lang="zh-CN" altLang="en-US" noProof="0"/>
          </a:p>
        </p:txBody>
      </p:sp>
    </p:spTree>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14"/>
          <p:cNvPicPr>
            <a:picLocks noChangeAspect="1"/>
          </p:cNvPicPr>
          <p:nvPr>
            <p:custDataLst>
              <p:tags r:id="rId2"/>
            </p:custDataLst>
          </p:nvPr>
        </p:nvPicPr>
        <p:blipFill>
          <a:blip r:embed="rId3"/>
          <a:stretch>
            <a:fillRect/>
          </a:stretch>
        </p:blipFill>
        <p:spPr>
          <a:xfrm>
            <a:off x="10143" y="0"/>
            <a:ext cx="12171714" cy="6858000"/>
          </a:xfrm>
          <a:prstGeom prst="rect">
            <a:avLst/>
          </a:prstGeom>
        </p:spPr>
      </p:pic>
      <p:sp>
        <p:nvSpPr>
          <p:cNvPr id="16" name="日期占位符 15"/>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3" name="标题 1"/>
          <p:cNvSpPr/>
          <p:nvPr>
            <p:ph type="ctrTitle" idx="2" hasCustomPrompt="1"/>
            <p:custDataLst>
              <p:tags r:id="rId4"/>
            </p:custDataLst>
          </p:nvPr>
        </p:nvSpPr>
        <p:spPr>
          <a:xfrm>
            <a:off x="1730006" y="1015980"/>
            <a:ext cx="8733956" cy="1846659"/>
          </a:xfr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lt1"/>
                </a:solidFill>
                <a:effectLst/>
                <a:uLnTx/>
                <a:uFillTx/>
                <a:latin typeface="Arial" panose="020B0604020202020204" pitchFamily="34" charset="0"/>
                <a:ea typeface="汉仪旗黑-85S" panose="00020600040101010101" pitchFamily="18" charset="-122"/>
                <a:cs typeface="+mj-cs"/>
                <a:sym typeface="Arial" panose="020B0604020202020204" pitchFamily="34" charset="0"/>
              </a:defRPr>
            </a:lvl1pPr>
          </a:lstStyle>
          <a:p>
            <a:pPr lvl="0"/>
            <a:r>
              <a:rPr>
                <a:sym typeface="+mn-ea"/>
              </a:rPr>
              <a:t>编辑标题</a:t>
            </a:r>
            <a:endParaRPr>
              <a:sym typeface="+mn-ea"/>
            </a:endParaRPr>
          </a:p>
        </p:txBody>
      </p:sp>
      <p:sp>
        <p:nvSpPr>
          <p:cNvPr id="4" name="副标题 2"/>
          <p:cNvSpPr/>
          <p:nvPr>
            <p:ph type="subTitle" idx="3" hasCustomPrompt="1"/>
            <p:custDataLst>
              <p:tags r:id="rId5"/>
            </p:custDataLst>
          </p:nvPr>
        </p:nvSpPr>
        <p:spPr>
          <a:xfrm>
            <a:off x="1730006" y="3036072"/>
            <a:ext cx="8734591" cy="2529781"/>
          </a:xfr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charset="-122"/>
                <a:cs typeface="+mn-cs"/>
                <a:sym typeface="Arial" panose="020B0604020202020204" pitchFamily="34" charset="0"/>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3" name="图片 12" descr="图片16"/>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12" name="图片 11" descr="图片15"/>
          <p:cNvPicPr>
            <a:picLocks noChangeAspect="1"/>
          </p:cNvPicPr>
          <p:nvPr>
            <p:custDataLst>
              <p:tags r:id="rId2"/>
            </p:custDataLst>
          </p:nvPr>
        </p:nvPicPr>
        <p:blipFill>
          <a:blip r:embed="rId3"/>
          <a:stretch>
            <a:fillRect/>
          </a:stretch>
        </p:blipFill>
        <p:spPr>
          <a:xfrm>
            <a:off x="215153" y="1923907"/>
            <a:ext cx="3235350" cy="3010174"/>
          </a:xfrm>
          <a:prstGeom prst="rect">
            <a:avLst/>
          </a:prstGeom>
        </p:spPr>
      </p:pic>
      <p:pic>
        <p:nvPicPr>
          <p:cNvPr id="13" name="图片 12" descr="图片16"/>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pic>
        <p:nvPicPr>
          <p:cNvPr id="14" name="图片 13" descr="图片17"/>
          <p:cNvPicPr>
            <a:picLocks noChangeAspect="1"/>
          </p:cNvPicPr>
          <p:nvPr>
            <p:custDataLst>
              <p:tags r:id="rId6"/>
            </p:custDataLst>
          </p:nvPr>
        </p:nvPicPr>
        <p:blipFill>
          <a:blip r:embed="rId7"/>
          <a:stretch>
            <a:fillRect/>
          </a:stretch>
        </p:blipFill>
        <p:spPr>
          <a:xfrm>
            <a:off x="11471910" y="0"/>
            <a:ext cx="720090" cy="720090"/>
          </a:xfrm>
          <a:prstGeom prst="rect">
            <a:avLst/>
          </a:prstGeom>
        </p:spPr>
      </p:pic>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2" name="副标题 2"/>
          <p:cNvSpPr/>
          <p:nvPr>
            <p:ph type="subTitle" idx="3" hasCustomPrompt="1"/>
            <p:custDataLst>
              <p:tags r:id="rId8"/>
            </p:custDataLst>
          </p:nvPr>
        </p:nvSpPr>
        <p:spPr>
          <a:xfrm>
            <a:off x="4521236" y="2976598"/>
            <a:ext cx="6857365" cy="825334"/>
          </a:xfr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3" name="标题 3"/>
          <p:cNvSpPr/>
          <p:nvPr>
            <p:ph type="ctrTitle" idx="2" hasCustomPrompt="1"/>
            <p:custDataLst>
              <p:tags r:id="rId9"/>
            </p:custDataLst>
          </p:nvPr>
        </p:nvSpPr>
        <p:spPr>
          <a:xfrm>
            <a:off x="4521236" y="2000603"/>
            <a:ext cx="6858000" cy="845820"/>
          </a:xfrm>
        </p:spPr>
        <p:txBody>
          <a:bodyPr vert="horz" wrap="square" lIns="0" tIns="0" rIns="0" bIns="0" rtlCol="0" anchor="b" anchorCtr="0">
            <a:normAutofit fontScale="9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5500"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descr="图片16"/>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charset="-122"/>
              </a:defRPr>
            </a:lvl1pPr>
            <a:lvl2pPr eaLnBrk="1" fontAlgn="auto" latinLnBrk="0" hangingPunct="1">
              <a:defRPr sz="1600">
                <a:solidFill>
                  <a:schemeClr val="tx1"/>
                </a:solidFill>
                <a:latin typeface="Arial" panose="020B0604020202020204" pitchFamily="34" charset="0"/>
                <a:ea typeface="微软雅黑" panose="020B0503020204020204" charset="-122"/>
              </a:defRPr>
            </a:lvl2pPr>
            <a:lvl3pPr eaLnBrk="1" fontAlgn="auto" latinLnBrk="0" hangingPunct="1">
              <a:defRPr sz="1600">
                <a:solidFill>
                  <a:schemeClr val="tx1"/>
                </a:solidFill>
                <a:latin typeface="Arial" panose="020B0604020202020204" pitchFamily="34" charset="0"/>
                <a:ea typeface="微软雅黑" panose="020B0503020204020204" charset="-122"/>
              </a:defRPr>
            </a:lvl3pPr>
            <a:lvl4pPr eaLnBrk="1" fontAlgn="auto" latinLnBrk="0" hangingPunct="1">
              <a:defRPr sz="1600">
                <a:solidFill>
                  <a:schemeClr val="tx1"/>
                </a:solidFill>
                <a:latin typeface="Arial" panose="020B0604020202020204" pitchFamily="34" charset="0"/>
                <a:ea typeface="微软雅黑" panose="020B0503020204020204" charset="-122"/>
              </a:defRPr>
            </a:lvl4pPr>
            <a:lvl5pPr eaLnBrk="1" fontAlgn="auto" latinLnBrk="0" hangingPunct="1">
              <a:defRPr sz="16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descr="图片16"/>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2" name="图片 11" descr="图片15"/>
          <p:cNvPicPr>
            <a:picLocks noChangeAspect="1"/>
          </p:cNvPicPr>
          <p:nvPr>
            <p:custDataLst>
              <p:tags r:id="rId2"/>
            </p:custDataLst>
          </p:nvPr>
        </p:nvPicPr>
        <p:blipFill>
          <a:blip r:embed="rId3"/>
          <a:stretch>
            <a:fillRect/>
          </a:stretch>
        </p:blipFill>
        <p:spPr>
          <a:xfrm>
            <a:off x="7498080" y="1387179"/>
            <a:ext cx="4389120" cy="4083643"/>
          </a:xfrm>
          <a:prstGeom prst="rect">
            <a:avLst/>
          </a:prstGeom>
        </p:spPr>
      </p:pic>
      <p:pic>
        <p:nvPicPr>
          <p:cNvPr id="13" name="图片 12" descr="图片16"/>
          <p:cNvPicPr>
            <a:picLocks noChangeAspect="1"/>
          </p:cNvPicPr>
          <p:nvPr>
            <p:custDataLst>
              <p:tags r:id="rId4"/>
            </p:custDataLst>
          </p:nvPr>
        </p:nvPicPr>
        <p:blipFill>
          <a:blip r:embed="rId5"/>
          <a:stretch>
            <a:fillRect/>
          </a:stretch>
        </p:blipFill>
        <p:spPr>
          <a:xfrm>
            <a:off x="0" y="0"/>
            <a:ext cx="720090" cy="720090"/>
          </a:xfrm>
          <a:prstGeom prst="rect">
            <a:avLst/>
          </a:prstGeom>
        </p:spPr>
      </p:pic>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3" name="组合 2"/>
          <p:cNvGrpSpPr/>
          <p:nvPr userDrawn="1"/>
        </p:nvGrpSpPr>
        <p:grpSpPr>
          <a:xfrm>
            <a:off x="4079776" y="0"/>
            <a:ext cx="1352796" cy="760307"/>
            <a:chOff x="5085218" y="1424532"/>
            <a:chExt cx="478713" cy="269049"/>
          </a:xfrm>
        </p:grpSpPr>
        <p:sp>
          <p:nvSpPr>
            <p:cNvPr id="4" name="Freeform 6"/>
            <p:cNvSpPr>
              <a:spLocks noEditPoints="1"/>
            </p:cNvSpPr>
            <p:nvPr/>
          </p:nvSpPr>
          <p:spPr bwMode="auto">
            <a:xfrm rot="816186">
              <a:off x="5085218" y="1424532"/>
              <a:ext cx="478713" cy="269049"/>
            </a:xfrm>
            <a:custGeom>
              <a:avLst/>
              <a:gdLst>
                <a:gd name="T0" fmla="*/ 130 w 23323"/>
                <a:gd name="T1" fmla="*/ 4572 h 6897"/>
                <a:gd name="T2" fmla="*/ 5078 w 23323"/>
                <a:gd name="T3" fmla="*/ 6635 h 6897"/>
                <a:gd name="T4" fmla="*/ 12565 w 23323"/>
                <a:gd name="T5" fmla="*/ 5747 h 6897"/>
                <a:gd name="T6" fmla="*/ 15241 w 23323"/>
                <a:gd name="T7" fmla="*/ 5062 h 6897"/>
                <a:gd name="T8" fmla="*/ 18410 w 23323"/>
                <a:gd name="T9" fmla="*/ 4607 h 6897"/>
                <a:gd name="T10" fmla="*/ 16771 w 23323"/>
                <a:gd name="T11" fmla="*/ 4361 h 6897"/>
                <a:gd name="T12" fmla="*/ 19428 w 23323"/>
                <a:gd name="T13" fmla="*/ 3681 h 6897"/>
                <a:gd name="T14" fmla="*/ 16892 w 23323"/>
                <a:gd name="T15" fmla="*/ 3268 h 6897"/>
                <a:gd name="T16" fmla="*/ 17492 w 23323"/>
                <a:gd name="T17" fmla="*/ 2944 h 6897"/>
                <a:gd name="T18" fmla="*/ 14659 w 23323"/>
                <a:gd name="T19" fmla="*/ 2675 h 6897"/>
                <a:gd name="T20" fmla="*/ 14197 w 23323"/>
                <a:gd name="T21" fmla="*/ 1951 h 6897"/>
                <a:gd name="T22" fmla="*/ 14248 w 23323"/>
                <a:gd name="T23" fmla="*/ 1674 h 6897"/>
                <a:gd name="T24" fmla="*/ 17799 w 23323"/>
                <a:gd name="T25" fmla="*/ 1527 h 6897"/>
                <a:gd name="T26" fmla="*/ 20393 w 23323"/>
                <a:gd name="T27" fmla="*/ 4248 h 6897"/>
                <a:gd name="T28" fmla="*/ 21602 w 23323"/>
                <a:gd name="T29" fmla="*/ 3947 h 6897"/>
                <a:gd name="T30" fmla="*/ 19485 w 23323"/>
                <a:gd name="T31" fmla="*/ 4183 h 6897"/>
                <a:gd name="T32" fmla="*/ 14878 w 23323"/>
                <a:gd name="T33" fmla="*/ 2439 h 6897"/>
                <a:gd name="T34" fmla="*/ 21535 w 23323"/>
                <a:gd name="T35" fmla="*/ 3883 h 6897"/>
                <a:gd name="T36" fmla="*/ 21616 w 23323"/>
                <a:gd name="T37" fmla="*/ 3341 h 6897"/>
                <a:gd name="T38" fmla="*/ 19301 w 23323"/>
                <a:gd name="T39" fmla="*/ 2277 h 6897"/>
                <a:gd name="T40" fmla="*/ 11651 w 23323"/>
                <a:gd name="T41" fmla="*/ 5933 h 6897"/>
                <a:gd name="T42" fmla="*/ 1385 w 23323"/>
                <a:gd name="T43" fmla="*/ 2190 h 6897"/>
                <a:gd name="T44" fmla="*/ 18321 w 23323"/>
                <a:gd name="T45" fmla="*/ 2082 h 6897"/>
                <a:gd name="T46" fmla="*/ 17349 w 23323"/>
                <a:gd name="T47" fmla="*/ 1766 h 6897"/>
                <a:gd name="T48" fmla="*/ 17257 w 23323"/>
                <a:gd name="T49" fmla="*/ 4912 h 6897"/>
                <a:gd name="T50" fmla="*/ 18334 w 23323"/>
                <a:gd name="T51" fmla="*/ 2297 h 6897"/>
                <a:gd name="T52" fmla="*/ 379 w 23323"/>
                <a:gd name="T53" fmla="*/ 4230 h 6897"/>
                <a:gd name="T54" fmla="*/ 3816 w 23323"/>
                <a:gd name="T55" fmla="*/ 6816 h 6897"/>
                <a:gd name="T56" fmla="*/ 19987 w 23323"/>
                <a:gd name="T57" fmla="*/ 3908 h 6897"/>
                <a:gd name="T58" fmla="*/ 18080 w 23323"/>
                <a:gd name="T59" fmla="*/ 2538 h 6897"/>
                <a:gd name="T60" fmla="*/ 20993 w 23323"/>
                <a:gd name="T61" fmla="*/ 3941 h 6897"/>
                <a:gd name="T62" fmla="*/ 20353 w 23323"/>
                <a:gd name="T63" fmla="*/ 4853 h 6897"/>
                <a:gd name="T64" fmla="*/ 16406 w 23323"/>
                <a:gd name="T65" fmla="*/ 1931 h 6897"/>
                <a:gd name="T66" fmla="*/ 21285 w 23323"/>
                <a:gd name="T67" fmla="*/ 5281 h 6897"/>
                <a:gd name="T68" fmla="*/ 14421 w 23323"/>
                <a:gd name="T69" fmla="*/ 2571 h 6897"/>
                <a:gd name="T70" fmla="*/ 21478 w 23323"/>
                <a:gd name="T71" fmla="*/ 4037 h 6897"/>
                <a:gd name="T72" fmla="*/ 19177 w 23323"/>
                <a:gd name="T73" fmla="*/ 4394 h 6897"/>
                <a:gd name="T74" fmla="*/ 22207 w 23323"/>
                <a:gd name="T75" fmla="*/ 4054 h 6897"/>
                <a:gd name="T76" fmla="*/ 18910 w 23323"/>
                <a:gd name="T77" fmla="*/ 5585 h 6897"/>
                <a:gd name="T78" fmla="*/ 17719 w 23323"/>
                <a:gd name="T79" fmla="*/ 2263 h 6897"/>
                <a:gd name="T80" fmla="*/ 19680 w 23323"/>
                <a:gd name="T81" fmla="*/ 5593 h 6897"/>
                <a:gd name="T82" fmla="*/ 15969 w 23323"/>
                <a:gd name="T83" fmla="*/ 2101 h 6897"/>
                <a:gd name="T84" fmla="*/ 20968 w 23323"/>
                <a:gd name="T85" fmla="*/ 5488 h 6897"/>
                <a:gd name="T86" fmla="*/ 1298 w 23323"/>
                <a:gd name="T87" fmla="*/ 2216 h 6897"/>
                <a:gd name="T88" fmla="*/ 18918 w 23323"/>
                <a:gd name="T89" fmla="*/ 5634 h 6897"/>
                <a:gd name="T90" fmla="*/ 21340 w 23323"/>
                <a:gd name="T91" fmla="*/ 3316 h 6897"/>
                <a:gd name="T92" fmla="*/ 21883 w 23323"/>
                <a:gd name="T93" fmla="*/ 3373 h 6897"/>
                <a:gd name="T94" fmla="*/ 21065 w 23323"/>
                <a:gd name="T95" fmla="*/ 5496 h 6897"/>
                <a:gd name="T96" fmla="*/ 18213 w 23323"/>
                <a:gd name="T97" fmla="*/ 5107 h 6897"/>
                <a:gd name="T98" fmla="*/ 20190 w 23323"/>
                <a:gd name="T99" fmla="*/ 4548 h 6897"/>
                <a:gd name="T100" fmla="*/ 19923 w 23323"/>
                <a:gd name="T101" fmla="*/ 4661 h 6897"/>
                <a:gd name="T102" fmla="*/ 23236 w 23323"/>
                <a:gd name="T103" fmla="*/ 1299 h 6897"/>
                <a:gd name="T104" fmla="*/ 12736 w 23323"/>
                <a:gd name="T105" fmla="*/ 1615 h 6897"/>
                <a:gd name="T106" fmla="*/ 15635 w 23323"/>
                <a:gd name="T107" fmla="*/ 1862 h 6897"/>
                <a:gd name="T108" fmla="*/ 16001 w 23323"/>
                <a:gd name="T109" fmla="*/ 2052 h 6897"/>
                <a:gd name="T110" fmla="*/ 1350 w 23323"/>
                <a:gd name="T111" fmla="*/ 5645 h 6897"/>
                <a:gd name="T112" fmla="*/ 12347 w 23323"/>
                <a:gd name="T113" fmla="*/ 1364 h 6897"/>
                <a:gd name="T114" fmla="*/ 16569 w 23323"/>
                <a:gd name="T115" fmla="*/ 2644 h 6897"/>
                <a:gd name="T116" fmla="*/ 18027 w 23323"/>
                <a:gd name="T117" fmla="*/ 2328 h 6897"/>
                <a:gd name="T118" fmla="*/ 15086 w 23323"/>
                <a:gd name="T119" fmla="*/ 2295 h 6897"/>
                <a:gd name="T120" fmla="*/ 17075 w 23323"/>
                <a:gd name="T121" fmla="*/ 5591 h 6897"/>
                <a:gd name="T122" fmla="*/ 14311 w 23323"/>
                <a:gd name="T123" fmla="*/ 2358 h 6897"/>
                <a:gd name="T124" fmla="*/ 20390 w 23323"/>
                <a:gd name="T125" fmla="*/ 2962 h 6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3" h="6897">
                  <a:moveTo>
                    <a:pt x="6627" y="1728"/>
                  </a:moveTo>
                  <a:cubicBezTo>
                    <a:pt x="6597" y="1745"/>
                    <a:pt x="6604" y="1756"/>
                    <a:pt x="6595" y="1728"/>
                  </a:cubicBezTo>
                  <a:lnTo>
                    <a:pt x="6603" y="1728"/>
                  </a:lnTo>
                  <a:lnTo>
                    <a:pt x="6596" y="1719"/>
                  </a:lnTo>
                  <a:lnTo>
                    <a:pt x="6595" y="1728"/>
                  </a:lnTo>
                  <a:cubicBezTo>
                    <a:pt x="6582" y="1742"/>
                    <a:pt x="6556" y="1759"/>
                    <a:pt x="6536" y="1747"/>
                  </a:cubicBezTo>
                  <a:cubicBezTo>
                    <a:pt x="6519" y="1737"/>
                    <a:pt x="6529" y="1747"/>
                    <a:pt x="6522" y="1728"/>
                  </a:cubicBezTo>
                  <a:cubicBezTo>
                    <a:pt x="6468" y="1764"/>
                    <a:pt x="6446" y="1757"/>
                    <a:pt x="6362" y="1762"/>
                  </a:cubicBezTo>
                  <a:cubicBezTo>
                    <a:pt x="6343" y="1763"/>
                    <a:pt x="6321" y="1768"/>
                    <a:pt x="6292" y="1764"/>
                  </a:cubicBezTo>
                  <a:cubicBezTo>
                    <a:pt x="6248" y="1759"/>
                    <a:pt x="6250" y="1747"/>
                    <a:pt x="6214" y="1744"/>
                  </a:cubicBezTo>
                  <a:cubicBezTo>
                    <a:pt x="6193" y="1759"/>
                    <a:pt x="6195" y="1766"/>
                    <a:pt x="6172" y="1775"/>
                  </a:cubicBezTo>
                  <a:lnTo>
                    <a:pt x="6050" y="1808"/>
                  </a:lnTo>
                  <a:cubicBezTo>
                    <a:pt x="6007" y="1819"/>
                    <a:pt x="6007" y="1803"/>
                    <a:pt x="5962" y="1816"/>
                  </a:cubicBezTo>
                  <a:lnTo>
                    <a:pt x="5845" y="1831"/>
                  </a:lnTo>
                  <a:cubicBezTo>
                    <a:pt x="5800" y="1837"/>
                    <a:pt x="5817" y="1840"/>
                    <a:pt x="5784" y="1849"/>
                  </a:cubicBezTo>
                  <a:cubicBezTo>
                    <a:pt x="5704" y="1868"/>
                    <a:pt x="5661" y="1844"/>
                    <a:pt x="5539" y="1896"/>
                  </a:cubicBezTo>
                  <a:cubicBezTo>
                    <a:pt x="5522" y="1903"/>
                    <a:pt x="5509" y="1899"/>
                    <a:pt x="5485" y="1899"/>
                  </a:cubicBezTo>
                  <a:cubicBezTo>
                    <a:pt x="5444" y="1898"/>
                    <a:pt x="5389" y="1913"/>
                    <a:pt x="5349" y="1925"/>
                  </a:cubicBezTo>
                  <a:lnTo>
                    <a:pt x="5309" y="1957"/>
                  </a:lnTo>
                  <a:cubicBezTo>
                    <a:pt x="5308" y="1959"/>
                    <a:pt x="5308" y="1961"/>
                    <a:pt x="5307" y="1963"/>
                  </a:cubicBezTo>
                  <a:cubicBezTo>
                    <a:pt x="5287" y="1877"/>
                    <a:pt x="5243" y="1943"/>
                    <a:pt x="5180" y="1929"/>
                  </a:cubicBezTo>
                  <a:lnTo>
                    <a:pt x="5129" y="1923"/>
                  </a:lnTo>
                  <a:cubicBezTo>
                    <a:pt x="5104" y="1928"/>
                    <a:pt x="5111" y="1923"/>
                    <a:pt x="5104" y="1947"/>
                  </a:cubicBezTo>
                  <a:cubicBezTo>
                    <a:pt x="5042" y="1946"/>
                    <a:pt x="5051" y="1932"/>
                    <a:pt x="4978" y="1948"/>
                  </a:cubicBezTo>
                  <a:lnTo>
                    <a:pt x="4894" y="1958"/>
                  </a:lnTo>
                  <a:cubicBezTo>
                    <a:pt x="4860" y="1964"/>
                    <a:pt x="4823" y="1962"/>
                    <a:pt x="4779" y="1978"/>
                  </a:cubicBezTo>
                  <a:cubicBezTo>
                    <a:pt x="4710" y="2004"/>
                    <a:pt x="4723" y="1990"/>
                    <a:pt x="4665" y="2001"/>
                  </a:cubicBezTo>
                  <a:cubicBezTo>
                    <a:pt x="4663" y="2002"/>
                    <a:pt x="4661" y="2003"/>
                    <a:pt x="4659" y="2003"/>
                  </a:cubicBezTo>
                  <a:lnTo>
                    <a:pt x="4614" y="2008"/>
                  </a:lnTo>
                  <a:cubicBezTo>
                    <a:pt x="4583" y="2015"/>
                    <a:pt x="4600" y="2023"/>
                    <a:pt x="4555" y="2019"/>
                  </a:cubicBezTo>
                  <a:cubicBezTo>
                    <a:pt x="4453" y="2010"/>
                    <a:pt x="4356" y="2058"/>
                    <a:pt x="4256" y="2035"/>
                  </a:cubicBezTo>
                  <a:cubicBezTo>
                    <a:pt x="4215" y="2025"/>
                    <a:pt x="4247" y="2037"/>
                    <a:pt x="4213" y="2012"/>
                  </a:cubicBezTo>
                  <a:cubicBezTo>
                    <a:pt x="4168" y="2024"/>
                    <a:pt x="4208" y="2029"/>
                    <a:pt x="4170" y="2022"/>
                  </a:cubicBezTo>
                  <a:cubicBezTo>
                    <a:pt x="4126" y="2013"/>
                    <a:pt x="4149" y="1994"/>
                    <a:pt x="4089" y="2050"/>
                  </a:cubicBezTo>
                  <a:cubicBezTo>
                    <a:pt x="4061" y="2076"/>
                    <a:pt x="4063" y="2059"/>
                    <a:pt x="4059" y="2093"/>
                  </a:cubicBezTo>
                  <a:lnTo>
                    <a:pt x="3986" y="2093"/>
                  </a:lnTo>
                  <a:cubicBezTo>
                    <a:pt x="3975" y="2041"/>
                    <a:pt x="4018" y="2056"/>
                    <a:pt x="4043" y="2020"/>
                  </a:cubicBezTo>
                  <a:cubicBezTo>
                    <a:pt x="4007" y="2027"/>
                    <a:pt x="4028" y="2037"/>
                    <a:pt x="4010" y="2012"/>
                  </a:cubicBezTo>
                  <a:lnTo>
                    <a:pt x="4354" y="1950"/>
                  </a:lnTo>
                  <a:cubicBezTo>
                    <a:pt x="4356" y="1949"/>
                    <a:pt x="4358" y="1948"/>
                    <a:pt x="4360" y="1948"/>
                  </a:cubicBezTo>
                  <a:lnTo>
                    <a:pt x="4423" y="1938"/>
                  </a:lnTo>
                  <a:cubicBezTo>
                    <a:pt x="4477" y="1934"/>
                    <a:pt x="4508" y="1908"/>
                    <a:pt x="4559" y="1908"/>
                  </a:cubicBezTo>
                  <a:lnTo>
                    <a:pt x="4704" y="1902"/>
                  </a:lnTo>
                  <a:cubicBezTo>
                    <a:pt x="4736" y="1899"/>
                    <a:pt x="4727" y="1895"/>
                    <a:pt x="4752" y="1887"/>
                  </a:cubicBezTo>
                  <a:cubicBezTo>
                    <a:pt x="4794" y="1873"/>
                    <a:pt x="4833" y="1894"/>
                    <a:pt x="4845" y="1842"/>
                  </a:cubicBezTo>
                  <a:cubicBezTo>
                    <a:pt x="4812" y="1834"/>
                    <a:pt x="4758" y="1823"/>
                    <a:pt x="4721" y="1831"/>
                  </a:cubicBezTo>
                  <a:cubicBezTo>
                    <a:pt x="4720" y="1831"/>
                    <a:pt x="4707" y="1835"/>
                    <a:pt x="4706" y="1835"/>
                  </a:cubicBezTo>
                  <a:cubicBezTo>
                    <a:pt x="4687" y="1840"/>
                    <a:pt x="4711" y="1835"/>
                    <a:pt x="4691" y="1838"/>
                  </a:cubicBezTo>
                  <a:lnTo>
                    <a:pt x="4462" y="1871"/>
                  </a:lnTo>
                  <a:cubicBezTo>
                    <a:pt x="4444" y="1876"/>
                    <a:pt x="4438" y="1874"/>
                    <a:pt x="4421" y="1879"/>
                  </a:cubicBezTo>
                  <a:cubicBezTo>
                    <a:pt x="4302" y="1913"/>
                    <a:pt x="4317" y="1881"/>
                    <a:pt x="4221" y="1898"/>
                  </a:cubicBezTo>
                  <a:cubicBezTo>
                    <a:pt x="4161" y="1909"/>
                    <a:pt x="4120" y="1927"/>
                    <a:pt x="4057" y="1931"/>
                  </a:cubicBezTo>
                  <a:cubicBezTo>
                    <a:pt x="4017" y="1934"/>
                    <a:pt x="4093" y="1934"/>
                    <a:pt x="4044" y="1930"/>
                  </a:cubicBezTo>
                  <a:lnTo>
                    <a:pt x="4014" y="1934"/>
                  </a:lnTo>
                  <a:cubicBezTo>
                    <a:pt x="3954" y="1950"/>
                    <a:pt x="3868" y="1951"/>
                    <a:pt x="3819" y="1961"/>
                  </a:cubicBezTo>
                  <a:lnTo>
                    <a:pt x="3767" y="1967"/>
                  </a:lnTo>
                  <a:cubicBezTo>
                    <a:pt x="3733" y="1968"/>
                    <a:pt x="3735" y="1985"/>
                    <a:pt x="3698" y="1982"/>
                  </a:cubicBezTo>
                  <a:cubicBezTo>
                    <a:pt x="3674" y="1979"/>
                    <a:pt x="3678" y="1976"/>
                    <a:pt x="3665" y="1978"/>
                  </a:cubicBezTo>
                  <a:lnTo>
                    <a:pt x="3492" y="2021"/>
                  </a:lnTo>
                  <a:cubicBezTo>
                    <a:pt x="3429" y="2038"/>
                    <a:pt x="3497" y="2004"/>
                    <a:pt x="3408" y="2022"/>
                  </a:cubicBezTo>
                  <a:lnTo>
                    <a:pt x="3353" y="2032"/>
                  </a:lnTo>
                  <a:cubicBezTo>
                    <a:pt x="3261" y="2045"/>
                    <a:pt x="3353" y="2011"/>
                    <a:pt x="3125" y="2067"/>
                  </a:cubicBezTo>
                  <a:cubicBezTo>
                    <a:pt x="3085" y="2077"/>
                    <a:pt x="3101" y="2056"/>
                    <a:pt x="3065" y="2079"/>
                  </a:cubicBezTo>
                  <a:lnTo>
                    <a:pt x="3030" y="2090"/>
                  </a:lnTo>
                  <a:cubicBezTo>
                    <a:pt x="2990" y="2095"/>
                    <a:pt x="2971" y="2082"/>
                    <a:pt x="2940" y="2090"/>
                  </a:cubicBezTo>
                  <a:lnTo>
                    <a:pt x="2910" y="2101"/>
                  </a:lnTo>
                  <a:cubicBezTo>
                    <a:pt x="2869" y="2112"/>
                    <a:pt x="2919" y="2102"/>
                    <a:pt x="2875" y="2102"/>
                  </a:cubicBezTo>
                  <a:cubicBezTo>
                    <a:pt x="2858" y="2102"/>
                    <a:pt x="2812" y="2118"/>
                    <a:pt x="2723" y="2113"/>
                  </a:cubicBezTo>
                  <a:cubicBezTo>
                    <a:pt x="2677" y="2111"/>
                    <a:pt x="2692" y="2110"/>
                    <a:pt x="2651" y="2136"/>
                  </a:cubicBezTo>
                  <a:cubicBezTo>
                    <a:pt x="2610" y="2161"/>
                    <a:pt x="2518" y="2111"/>
                    <a:pt x="2512" y="2182"/>
                  </a:cubicBezTo>
                  <a:cubicBezTo>
                    <a:pt x="2481" y="2138"/>
                    <a:pt x="2479" y="2148"/>
                    <a:pt x="2402" y="2160"/>
                  </a:cubicBezTo>
                  <a:cubicBezTo>
                    <a:pt x="2398" y="2161"/>
                    <a:pt x="2380" y="2163"/>
                    <a:pt x="2380" y="2163"/>
                  </a:cubicBezTo>
                  <a:lnTo>
                    <a:pt x="2370" y="2165"/>
                  </a:lnTo>
                  <a:cubicBezTo>
                    <a:pt x="2369" y="2165"/>
                    <a:pt x="2366" y="2166"/>
                    <a:pt x="2365" y="2166"/>
                  </a:cubicBezTo>
                  <a:lnTo>
                    <a:pt x="2258" y="2182"/>
                  </a:lnTo>
                  <a:cubicBezTo>
                    <a:pt x="2241" y="2186"/>
                    <a:pt x="2233" y="2188"/>
                    <a:pt x="2228" y="2206"/>
                  </a:cubicBezTo>
                  <a:cubicBezTo>
                    <a:pt x="2181" y="2194"/>
                    <a:pt x="2218" y="2175"/>
                    <a:pt x="2160" y="2186"/>
                  </a:cubicBezTo>
                  <a:lnTo>
                    <a:pt x="2103" y="2192"/>
                  </a:lnTo>
                  <a:cubicBezTo>
                    <a:pt x="2059" y="2214"/>
                    <a:pt x="2047" y="2187"/>
                    <a:pt x="2007" y="2195"/>
                  </a:cubicBezTo>
                  <a:cubicBezTo>
                    <a:pt x="1945" y="2207"/>
                    <a:pt x="1977" y="2208"/>
                    <a:pt x="1934" y="2201"/>
                  </a:cubicBezTo>
                  <a:cubicBezTo>
                    <a:pt x="1908" y="2196"/>
                    <a:pt x="1914" y="2199"/>
                    <a:pt x="1892" y="2202"/>
                  </a:cubicBezTo>
                  <a:lnTo>
                    <a:pt x="1742" y="2209"/>
                  </a:lnTo>
                  <a:cubicBezTo>
                    <a:pt x="1723" y="2209"/>
                    <a:pt x="1725" y="2213"/>
                    <a:pt x="1705" y="2210"/>
                  </a:cubicBezTo>
                  <a:cubicBezTo>
                    <a:pt x="1676" y="2205"/>
                    <a:pt x="1699" y="2201"/>
                    <a:pt x="1661" y="2198"/>
                  </a:cubicBezTo>
                  <a:lnTo>
                    <a:pt x="1661" y="2231"/>
                  </a:lnTo>
                  <a:cubicBezTo>
                    <a:pt x="1612" y="2207"/>
                    <a:pt x="1622" y="2228"/>
                    <a:pt x="1596" y="2247"/>
                  </a:cubicBezTo>
                  <a:cubicBezTo>
                    <a:pt x="1580" y="2223"/>
                    <a:pt x="1578" y="2195"/>
                    <a:pt x="1550" y="2183"/>
                  </a:cubicBezTo>
                  <a:cubicBezTo>
                    <a:pt x="1527" y="2174"/>
                    <a:pt x="1549" y="2177"/>
                    <a:pt x="1515" y="2174"/>
                  </a:cubicBezTo>
                  <a:cubicBezTo>
                    <a:pt x="1530" y="2230"/>
                    <a:pt x="1559" y="2172"/>
                    <a:pt x="1580" y="2263"/>
                  </a:cubicBezTo>
                  <a:cubicBezTo>
                    <a:pt x="1542" y="2253"/>
                    <a:pt x="1573" y="2250"/>
                    <a:pt x="1531" y="2247"/>
                  </a:cubicBezTo>
                  <a:cubicBezTo>
                    <a:pt x="1515" y="2271"/>
                    <a:pt x="1503" y="2312"/>
                    <a:pt x="1499" y="2263"/>
                  </a:cubicBezTo>
                  <a:cubicBezTo>
                    <a:pt x="1481" y="2275"/>
                    <a:pt x="1489" y="2264"/>
                    <a:pt x="1483" y="2287"/>
                  </a:cubicBezTo>
                  <a:cubicBezTo>
                    <a:pt x="1453" y="2279"/>
                    <a:pt x="1466" y="2279"/>
                    <a:pt x="1442" y="2263"/>
                  </a:cubicBezTo>
                  <a:cubicBezTo>
                    <a:pt x="1410" y="2323"/>
                    <a:pt x="1399" y="2287"/>
                    <a:pt x="1356" y="2284"/>
                  </a:cubicBezTo>
                  <a:cubicBezTo>
                    <a:pt x="1224" y="2273"/>
                    <a:pt x="1236" y="2288"/>
                    <a:pt x="1188" y="2241"/>
                  </a:cubicBezTo>
                  <a:lnTo>
                    <a:pt x="1091" y="2161"/>
                  </a:lnTo>
                  <a:cubicBezTo>
                    <a:pt x="1073" y="2148"/>
                    <a:pt x="1096" y="2152"/>
                    <a:pt x="1061" y="2150"/>
                  </a:cubicBezTo>
                  <a:lnTo>
                    <a:pt x="1061" y="2174"/>
                  </a:lnTo>
                  <a:lnTo>
                    <a:pt x="972" y="2174"/>
                  </a:lnTo>
                  <a:cubicBezTo>
                    <a:pt x="965" y="2147"/>
                    <a:pt x="960" y="2147"/>
                    <a:pt x="940" y="2133"/>
                  </a:cubicBezTo>
                  <a:cubicBezTo>
                    <a:pt x="963" y="2102"/>
                    <a:pt x="953" y="2133"/>
                    <a:pt x="964" y="2101"/>
                  </a:cubicBezTo>
                  <a:cubicBezTo>
                    <a:pt x="951" y="2096"/>
                    <a:pt x="955" y="2096"/>
                    <a:pt x="949" y="2092"/>
                  </a:cubicBezTo>
                  <a:cubicBezTo>
                    <a:pt x="884" y="2052"/>
                    <a:pt x="903" y="2075"/>
                    <a:pt x="863" y="2063"/>
                  </a:cubicBezTo>
                  <a:lnTo>
                    <a:pt x="799" y="2023"/>
                  </a:lnTo>
                  <a:cubicBezTo>
                    <a:pt x="766" y="1997"/>
                    <a:pt x="758" y="1951"/>
                    <a:pt x="705" y="1947"/>
                  </a:cubicBezTo>
                  <a:lnTo>
                    <a:pt x="730" y="2076"/>
                  </a:lnTo>
                  <a:cubicBezTo>
                    <a:pt x="742" y="2092"/>
                    <a:pt x="764" y="2087"/>
                    <a:pt x="778" y="2101"/>
                  </a:cubicBezTo>
                  <a:lnTo>
                    <a:pt x="804" y="2178"/>
                  </a:lnTo>
                  <a:cubicBezTo>
                    <a:pt x="807" y="2194"/>
                    <a:pt x="793" y="2211"/>
                    <a:pt x="793" y="2264"/>
                  </a:cubicBezTo>
                  <a:cubicBezTo>
                    <a:pt x="793" y="2272"/>
                    <a:pt x="799" y="2275"/>
                    <a:pt x="786" y="2295"/>
                  </a:cubicBezTo>
                  <a:cubicBezTo>
                    <a:pt x="781" y="2276"/>
                    <a:pt x="789" y="2284"/>
                    <a:pt x="770" y="2279"/>
                  </a:cubicBezTo>
                  <a:lnTo>
                    <a:pt x="786" y="2295"/>
                  </a:lnTo>
                  <a:cubicBezTo>
                    <a:pt x="800" y="2335"/>
                    <a:pt x="787" y="2292"/>
                    <a:pt x="801" y="2321"/>
                  </a:cubicBezTo>
                  <a:cubicBezTo>
                    <a:pt x="822" y="2362"/>
                    <a:pt x="806" y="2372"/>
                    <a:pt x="818" y="2425"/>
                  </a:cubicBezTo>
                  <a:cubicBezTo>
                    <a:pt x="817" y="2426"/>
                    <a:pt x="815" y="2424"/>
                    <a:pt x="814" y="2426"/>
                  </a:cubicBezTo>
                  <a:lnTo>
                    <a:pt x="789" y="2444"/>
                  </a:lnTo>
                  <a:cubicBezTo>
                    <a:pt x="788" y="2445"/>
                    <a:pt x="787" y="2448"/>
                    <a:pt x="786" y="2449"/>
                  </a:cubicBezTo>
                  <a:cubicBezTo>
                    <a:pt x="807" y="2478"/>
                    <a:pt x="798" y="2452"/>
                    <a:pt x="811" y="2481"/>
                  </a:cubicBezTo>
                  <a:cubicBezTo>
                    <a:pt x="818" y="2495"/>
                    <a:pt x="818" y="2514"/>
                    <a:pt x="818" y="2538"/>
                  </a:cubicBezTo>
                  <a:cubicBezTo>
                    <a:pt x="763" y="2551"/>
                    <a:pt x="794" y="2547"/>
                    <a:pt x="762" y="2571"/>
                  </a:cubicBezTo>
                  <a:cubicBezTo>
                    <a:pt x="768" y="2589"/>
                    <a:pt x="758" y="2577"/>
                    <a:pt x="778" y="2586"/>
                  </a:cubicBezTo>
                  <a:cubicBezTo>
                    <a:pt x="779" y="2586"/>
                    <a:pt x="781" y="2586"/>
                    <a:pt x="782" y="2586"/>
                  </a:cubicBezTo>
                  <a:cubicBezTo>
                    <a:pt x="782" y="2587"/>
                    <a:pt x="785" y="2586"/>
                    <a:pt x="786" y="2587"/>
                  </a:cubicBezTo>
                  <a:lnTo>
                    <a:pt x="745" y="2700"/>
                  </a:lnTo>
                  <a:cubicBezTo>
                    <a:pt x="743" y="2666"/>
                    <a:pt x="736" y="2674"/>
                    <a:pt x="729" y="2644"/>
                  </a:cubicBezTo>
                  <a:cubicBezTo>
                    <a:pt x="756" y="2634"/>
                    <a:pt x="735" y="2654"/>
                    <a:pt x="753" y="2619"/>
                  </a:cubicBezTo>
                  <a:cubicBezTo>
                    <a:pt x="738" y="2612"/>
                    <a:pt x="716" y="2608"/>
                    <a:pt x="697" y="2603"/>
                  </a:cubicBezTo>
                  <a:cubicBezTo>
                    <a:pt x="711" y="2655"/>
                    <a:pt x="722" y="2610"/>
                    <a:pt x="689" y="2660"/>
                  </a:cubicBezTo>
                  <a:cubicBezTo>
                    <a:pt x="699" y="2676"/>
                    <a:pt x="724" y="2691"/>
                    <a:pt x="703" y="2695"/>
                  </a:cubicBezTo>
                  <a:cubicBezTo>
                    <a:pt x="683" y="2699"/>
                    <a:pt x="699" y="2701"/>
                    <a:pt x="676" y="2673"/>
                  </a:cubicBezTo>
                  <a:cubicBezTo>
                    <a:pt x="666" y="2661"/>
                    <a:pt x="671" y="2667"/>
                    <a:pt x="665" y="2659"/>
                  </a:cubicBezTo>
                  <a:lnTo>
                    <a:pt x="629" y="2622"/>
                  </a:lnTo>
                  <a:cubicBezTo>
                    <a:pt x="605" y="2606"/>
                    <a:pt x="600" y="2609"/>
                    <a:pt x="591" y="2579"/>
                  </a:cubicBezTo>
                  <a:lnTo>
                    <a:pt x="575" y="2579"/>
                  </a:lnTo>
                  <a:cubicBezTo>
                    <a:pt x="575" y="2609"/>
                    <a:pt x="568" y="2611"/>
                    <a:pt x="569" y="2628"/>
                  </a:cubicBezTo>
                  <a:cubicBezTo>
                    <a:pt x="571" y="2654"/>
                    <a:pt x="577" y="2646"/>
                    <a:pt x="591" y="2668"/>
                  </a:cubicBezTo>
                  <a:cubicBezTo>
                    <a:pt x="561" y="2660"/>
                    <a:pt x="581" y="2660"/>
                    <a:pt x="551" y="2652"/>
                  </a:cubicBezTo>
                  <a:cubicBezTo>
                    <a:pt x="566" y="2680"/>
                    <a:pt x="556" y="2683"/>
                    <a:pt x="600" y="2684"/>
                  </a:cubicBezTo>
                  <a:cubicBezTo>
                    <a:pt x="595" y="2744"/>
                    <a:pt x="593" y="2702"/>
                    <a:pt x="624" y="2749"/>
                  </a:cubicBezTo>
                  <a:cubicBezTo>
                    <a:pt x="596" y="2769"/>
                    <a:pt x="598" y="2791"/>
                    <a:pt x="583" y="2822"/>
                  </a:cubicBezTo>
                  <a:cubicBezTo>
                    <a:pt x="626" y="2833"/>
                    <a:pt x="594" y="2843"/>
                    <a:pt x="648" y="2830"/>
                  </a:cubicBezTo>
                  <a:cubicBezTo>
                    <a:pt x="638" y="2808"/>
                    <a:pt x="632" y="2791"/>
                    <a:pt x="632" y="2757"/>
                  </a:cubicBezTo>
                  <a:cubicBezTo>
                    <a:pt x="657" y="2775"/>
                    <a:pt x="645" y="2752"/>
                    <a:pt x="648" y="2790"/>
                  </a:cubicBezTo>
                  <a:cubicBezTo>
                    <a:pt x="682" y="2781"/>
                    <a:pt x="662" y="2779"/>
                    <a:pt x="684" y="2771"/>
                  </a:cubicBezTo>
                  <a:cubicBezTo>
                    <a:pt x="697" y="2767"/>
                    <a:pt x="703" y="2771"/>
                    <a:pt x="729" y="2765"/>
                  </a:cubicBezTo>
                  <a:cubicBezTo>
                    <a:pt x="712" y="2740"/>
                    <a:pt x="690" y="2705"/>
                    <a:pt x="745" y="2700"/>
                  </a:cubicBezTo>
                  <a:cubicBezTo>
                    <a:pt x="743" y="2730"/>
                    <a:pt x="741" y="2726"/>
                    <a:pt x="741" y="2748"/>
                  </a:cubicBezTo>
                  <a:cubicBezTo>
                    <a:pt x="741" y="2768"/>
                    <a:pt x="747" y="2768"/>
                    <a:pt x="733" y="2785"/>
                  </a:cubicBezTo>
                  <a:cubicBezTo>
                    <a:pt x="715" y="2805"/>
                    <a:pt x="733" y="2785"/>
                    <a:pt x="714" y="2799"/>
                  </a:cubicBezTo>
                  <a:cubicBezTo>
                    <a:pt x="704" y="2806"/>
                    <a:pt x="710" y="2799"/>
                    <a:pt x="696" y="2813"/>
                  </a:cubicBezTo>
                  <a:cubicBezTo>
                    <a:pt x="670" y="2840"/>
                    <a:pt x="700" y="2837"/>
                    <a:pt x="648" y="2838"/>
                  </a:cubicBezTo>
                  <a:cubicBezTo>
                    <a:pt x="648" y="2881"/>
                    <a:pt x="656" y="2870"/>
                    <a:pt x="641" y="2892"/>
                  </a:cubicBezTo>
                  <a:lnTo>
                    <a:pt x="634" y="2902"/>
                  </a:lnTo>
                  <a:cubicBezTo>
                    <a:pt x="623" y="2927"/>
                    <a:pt x="635" y="2927"/>
                    <a:pt x="648" y="2935"/>
                  </a:cubicBezTo>
                  <a:cubicBezTo>
                    <a:pt x="672" y="2913"/>
                    <a:pt x="648" y="2935"/>
                    <a:pt x="661" y="2916"/>
                  </a:cubicBezTo>
                  <a:cubicBezTo>
                    <a:pt x="679" y="2892"/>
                    <a:pt x="646" y="2909"/>
                    <a:pt x="681" y="2895"/>
                  </a:cubicBezTo>
                  <a:cubicBezTo>
                    <a:pt x="691" y="2917"/>
                    <a:pt x="679" y="2905"/>
                    <a:pt x="676" y="2937"/>
                  </a:cubicBezTo>
                  <a:cubicBezTo>
                    <a:pt x="674" y="2952"/>
                    <a:pt x="680" y="2963"/>
                    <a:pt x="681" y="2992"/>
                  </a:cubicBezTo>
                  <a:lnTo>
                    <a:pt x="664" y="2992"/>
                  </a:lnTo>
                  <a:cubicBezTo>
                    <a:pt x="676" y="2966"/>
                    <a:pt x="665" y="2956"/>
                    <a:pt x="656" y="2944"/>
                  </a:cubicBezTo>
                  <a:cubicBezTo>
                    <a:pt x="653" y="2979"/>
                    <a:pt x="653" y="2956"/>
                    <a:pt x="647" y="2983"/>
                  </a:cubicBezTo>
                  <a:cubicBezTo>
                    <a:pt x="642" y="3006"/>
                    <a:pt x="646" y="3005"/>
                    <a:pt x="644" y="3019"/>
                  </a:cubicBezTo>
                  <a:cubicBezTo>
                    <a:pt x="641" y="3044"/>
                    <a:pt x="656" y="3019"/>
                    <a:pt x="629" y="3046"/>
                  </a:cubicBezTo>
                  <a:cubicBezTo>
                    <a:pt x="616" y="3059"/>
                    <a:pt x="612" y="3060"/>
                    <a:pt x="600" y="3073"/>
                  </a:cubicBezTo>
                  <a:cubicBezTo>
                    <a:pt x="601" y="3003"/>
                    <a:pt x="609" y="3075"/>
                    <a:pt x="616" y="3016"/>
                  </a:cubicBezTo>
                  <a:cubicBezTo>
                    <a:pt x="545" y="3018"/>
                    <a:pt x="551" y="3086"/>
                    <a:pt x="543" y="3106"/>
                  </a:cubicBezTo>
                  <a:cubicBezTo>
                    <a:pt x="543" y="3105"/>
                    <a:pt x="597" y="3068"/>
                    <a:pt x="576" y="3135"/>
                  </a:cubicBezTo>
                  <a:cubicBezTo>
                    <a:pt x="576" y="3136"/>
                    <a:pt x="575" y="3139"/>
                    <a:pt x="575" y="3140"/>
                  </a:cubicBezTo>
                  <a:cubicBezTo>
                    <a:pt x="565" y="3160"/>
                    <a:pt x="588" y="3153"/>
                    <a:pt x="543" y="3154"/>
                  </a:cubicBezTo>
                  <a:cubicBezTo>
                    <a:pt x="548" y="3175"/>
                    <a:pt x="557" y="3184"/>
                    <a:pt x="567" y="3203"/>
                  </a:cubicBezTo>
                  <a:lnTo>
                    <a:pt x="543" y="3203"/>
                  </a:lnTo>
                  <a:cubicBezTo>
                    <a:pt x="544" y="3255"/>
                    <a:pt x="541" y="3227"/>
                    <a:pt x="556" y="3229"/>
                  </a:cubicBezTo>
                  <a:cubicBezTo>
                    <a:pt x="596" y="3233"/>
                    <a:pt x="537" y="3214"/>
                    <a:pt x="567" y="3227"/>
                  </a:cubicBezTo>
                  <a:cubicBezTo>
                    <a:pt x="543" y="3260"/>
                    <a:pt x="498" y="3238"/>
                    <a:pt x="486" y="3308"/>
                  </a:cubicBezTo>
                  <a:cubicBezTo>
                    <a:pt x="481" y="3335"/>
                    <a:pt x="482" y="3353"/>
                    <a:pt x="478" y="3381"/>
                  </a:cubicBezTo>
                  <a:cubicBezTo>
                    <a:pt x="475" y="3405"/>
                    <a:pt x="481" y="3399"/>
                    <a:pt x="459" y="3424"/>
                  </a:cubicBezTo>
                  <a:lnTo>
                    <a:pt x="454" y="3430"/>
                  </a:lnTo>
                  <a:cubicBezTo>
                    <a:pt x="452" y="3430"/>
                    <a:pt x="435" y="3433"/>
                    <a:pt x="429" y="3438"/>
                  </a:cubicBezTo>
                  <a:cubicBezTo>
                    <a:pt x="429" y="3475"/>
                    <a:pt x="424" y="3531"/>
                    <a:pt x="405" y="3559"/>
                  </a:cubicBezTo>
                  <a:cubicBezTo>
                    <a:pt x="430" y="3566"/>
                    <a:pt x="423" y="3559"/>
                    <a:pt x="429" y="3584"/>
                  </a:cubicBezTo>
                  <a:lnTo>
                    <a:pt x="397" y="3575"/>
                  </a:lnTo>
                  <a:lnTo>
                    <a:pt x="395" y="3661"/>
                  </a:lnTo>
                  <a:cubicBezTo>
                    <a:pt x="395" y="3744"/>
                    <a:pt x="366" y="3662"/>
                    <a:pt x="388" y="3795"/>
                  </a:cubicBezTo>
                  <a:cubicBezTo>
                    <a:pt x="405" y="3894"/>
                    <a:pt x="409" y="3878"/>
                    <a:pt x="438" y="3932"/>
                  </a:cubicBezTo>
                  <a:cubicBezTo>
                    <a:pt x="415" y="3930"/>
                    <a:pt x="420" y="3931"/>
                    <a:pt x="405" y="3924"/>
                  </a:cubicBezTo>
                  <a:cubicBezTo>
                    <a:pt x="406" y="3972"/>
                    <a:pt x="412" y="3957"/>
                    <a:pt x="442" y="4008"/>
                  </a:cubicBezTo>
                  <a:cubicBezTo>
                    <a:pt x="449" y="4019"/>
                    <a:pt x="445" y="4014"/>
                    <a:pt x="451" y="4023"/>
                  </a:cubicBezTo>
                  <a:cubicBezTo>
                    <a:pt x="483" y="4069"/>
                    <a:pt x="468" y="4046"/>
                    <a:pt x="492" y="4104"/>
                  </a:cubicBezTo>
                  <a:lnTo>
                    <a:pt x="497" y="4115"/>
                  </a:lnTo>
                  <a:cubicBezTo>
                    <a:pt x="498" y="4117"/>
                    <a:pt x="498" y="4120"/>
                    <a:pt x="499" y="4122"/>
                  </a:cubicBezTo>
                  <a:cubicBezTo>
                    <a:pt x="514" y="4169"/>
                    <a:pt x="487" y="4146"/>
                    <a:pt x="519" y="4159"/>
                  </a:cubicBezTo>
                  <a:lnTo>
                    <a:pt x="519" y="4183"/>
                  </a:lnTo>
                  <a:cubicBezTo>
                    <a:pt x="508" y="4186"/>
                    <a:pt x="481" y="4176"/>
                    <a:pt x="505" y="4254"/>
                  </a:cubicBezTo>
                  <a:cubicBezTo>
                    <a:pt x="523" y="4309"/>
                    <a:pt x="569" y="4236"/>
                    <a:pt x="609" y="4433"/>
                  </a:cubicBezTo>
                  <a:cubicBezTo>
                    <a:pt x="617" y="4473"/>
                    <a:pt x="620" y="4441"/>
                    <a:pt x="624" y="4483"/>
                  </a:cubicBezTo>
                  <a:cubicBezTo>
                    <a:pt x="592" y="4483"/>
                    <a:pt x="578" y="4480"/>
                    <a:pt x="552" y="4473"/>
                  </a:cubicBezTo>
                  <a:lnTo>
                    <a:pt x="474" y="4447"/>
                  </a:lnTo>
                  <a:cubicBezTo>
                    <a:pt x="447" y="4427"/>
                    <a:pt x="401" y="4405"/>
                    <a:pt x="389" y="4451"/>
                  </a:cubicBezTo>
                  <a:cubicBezTo>
                    <a:pt x="330" y="4445"/>
                    <a:pt x="409" y="4428"/>
                    <a:pt x="348" y="4421"/>
                  </a:cubicBezTo>
                  <a:cubicBezTo>
                    <a:pt x="308" y="4416"/>
                    <a:pt x="327" y="4447"/>
                    <a:pt x="284" y="4418"/>
                  </a:cubicBezTo>
                  <a:cubicBezTo>
                    <a:pt x="279" y="4469"/>
                    <a:pt x="242" y="4469"/>
                    <a:pt x="235" y="4491"/>
                  </a:cubicBezTo>
                  <a:cubicBezTo>
                    <a:pt x="221" y="4497"/>
                    <a:pt x="180" y="4471"/>
                    <a:pt x="162" y="4459"/>
                  </a:cubicBezTo>
                  <a:cubicBezTo>
                    <a:pt x="151" y="4483"/>
                    <a:pt x="180" y="4482"/>
                    <a:pt x="130" y="4483"/>
                  </a:cubicBezTo>
                  <a:cubicBezTo>
                    <a:pt x="130" y="4560"/>
                    <a:pt x="149" y="4516"/>
                    <a:pt x="186" y="4572"/>
                  </a:cubicBezTo>
                  <a:lnTo>
                    <a:pt x="130" y="4572"/>
                  </a:lnTo>
                  <a:cubicBezTo>
                    <a:pt x="130" y="4640"/>
                    <a:pt x="129" y="4620"/>
                    <a:pt x="81" y="4645"/>
                  </a:cubicBezTo>
                  <a:cubicBezTo>
                    <a:pt x="88" y="4660"/>
                    <a:pt x="74" y="4708"/>
                    <a:pt x="178" y="4710"/>
                  </a:cubicBezTo>
                  <a:cubicBezTo>
                    <a:pt x="171" y="4741"/>
                    <a:pt x="165" y="4725"/>
                    <a:pt x="178" y="4743"/>
                  </a:cubicBezTo>
                  <a:lnTo>
                    <a:pt x="197" y="4755"/>
                  </a:lnTo>
                  <a:cubicBezTo>
                    <a:pt x="199" y="4756"/>
                    <a:pt x="201" y="4757"/>
                    <a:pt x="203" y="4758"/>
                  </a:cubicBezTo>
                  <a:cubicBezTo>
                    <a:pt x="248" y="4779"/>
                    <a:pt x="243" y="4783"/>
                    <a:pt x="284" y="4783"/>
                  </a:cubicBezTo>
                  <a:cubicBezTo>
                    <a:pt x="287" y="4819"/>
                    <a:pt x="302" y="4829"/>
                    <a:pt x="351" y="4861"/>
                  </a:cubicBezTo>
                  <a:cubicBezTo>
                    <a:pt x="411" y="4900"/>
                    <a:pt x="350" y="4869"/>
                    <a:pt x="415" y="4911"/>
                  </a:cubicBezTo>
                  <a:cubicBezTo>
                    <a:pt x="451" y="4934"/>
                    <a:pt x="450" y="4945"/>
                    <a:pt x="519" y="4945"/>
                  </a:cubicBezTo>
                  <a:cubicBezTo>
                    <a:pt x="520" y="4993"/>
                    <a:pt x="507" y="4968"/>
                    <a:pt x="553" y="4983"/>
                  </a:cubicBezTo>
                  <a:cubicBezTo>
                    <a:pt x="602" y="4999"/>
                    <a:pt x="513" y="4971"/>
                    <a:pt x="566" y="4987"/>
                  </a:cubicBezTo>
                  <a:cubicBezTo>
                    <a:pt x="570" y="4988"/>
                    <a:pt x="566" y="4991"/>
                    <a:pt x="591" y="4993"/>
                  </a:cubicBezTo>
                  <a:cubicBezTo>
                    <a:pt x="587" y="4975"/>
                    <a:pt x="585" y="4975"/>
                    <a:pt x="583" y="4953"/>
                  </a:cubicBezTo>
                  <a:cubicBezTo>
                    <a:pt x="639" y="4966"/>
                    <a:pt x="623" y="4987"/>
                    <a:pt x="697" y="4993"/>
                  </a:cubicBezTo>
                  <a:cubicBezTo>
                    <a:pt x="706" y="5001"/>
                    <a:pt x="680" y="5005"/>
                    <a:pt x="719" y="4999"/>
                  </a:cubicBezTo>
                  <a:cubicBezTo>
                    <a:pt x="746" y="4994"/>
                    <a:pt x="729" y="4992"/>
                    <a:pt x="745" y="4984"/>
                  </a:cubicBezTo>
                  <a:cubicBezTo>
                    <a:pt x="756" y="4979"/>
                    <a:pt x="728" y="4975"/>
                    <a:pt x="768" y="4979"/>
                  </a:cubicBezTo>
                  <a:cubicBezTo>
                    <a:pt x="779" y="4980"/>
                    <a:pt x="785" y="4986"/>
                    <a:pt x="796" y="4991"/>
                  </a:cubicBezTo>
                  <a:cubicBezTo>
                    <a:pt x="815" y="5001"/>
                    <a:pt x="790" y="4993"/>
                    <a:pt x="818" y="5002"/>
                  </a:cubicBezTo>
                  <a:cubicBezTo>
                    <a:pt x="871" y="5017"/>
                    <a:pt x="852" y="4977"/>
                    <a:pt x="891" y="5034"/>
                  </a:cubicBezTo>
                  <a:cubicBezTo>
                    <a:pt x="899" y="5004"/>
                    <a:pt x="881" y="5026"/>
                    <a:pt x="915" y="5018"/>
                  </a:cubicBezTo>
                  <a:cubicBezTo>
                    <a:pt x="899" y="5031"/>
                    <a:pt x="904" y="5023"/>
                    <a:pt x="899" y="5042"/>
                  </a:cubicBezTo>
                  <a:cubicBezTo>
                    <a:pt x="936" y="5046"/>
                    <a:pt x="914" y="5033"/>
                    <a:pt x="937" y="5078"/>
                  </a:cubicBezTo>
                  <a:cubicBezTo>
                    <a:pt x="955" y="5113"/>
                    <a:pt x="959" y="5117"/>
                    <a:pt x="900" y="5097"/>
                  </a:cubicBezTo>
                  <a:cubicBezTo>
                    <a:pt x="869" y="5086"/>
                    <a:pt x="867" y="5083"/>
                    <a:pt x="859" y="5115"/>
                  </a:cubicBezTo>
                  <a:cubicBezTo>
                    <a:pt x="870" y="5120"/>
                    <a:pt x="939" y="5108"/>
                    <a:pt x="971" y="5173"/>
                  </a:cubicBezTo>
                  <a:lnTo>
                    <a:pt x="1018" y="5271"/>
                  </a:lnTo>
                  <a:cubicBezTo>
                    <a:pt x="1050" y="5364"/>
                    <a:pt x="1033" y="5272"/>
                    <a:pt x="1075" y="5336"/>
                  </a:cubicBezTo>
                  <a:cubicBezTo>
                    <a:pt x="1094" y="5364"/>
                    <a:pt x="1106" y="5381"/>
                    <a:pt x="1140" y="5401"/>
                  </a:cubicBezTo>
                  <a:cubicBezTo>
                    <a:pt x="1142" y="5402"/>
                    <a:pt x="1144" y="5403"/>
                    <a:pt x="1145" y="5404"/>
                  </a:cubicBezTo>
                  <a:cubicBezTo>
                    <a:pt x="1154" y="5409"/>
                    <a:pt x="1146" y="5405"/>
                    <a:pt x="1156" y="5409"/>
                  </a:cubicBezTo>
                  <a:cubicBezTo>
                    <a:pt x="1191" y="5424"/>
                    <a:pt x="1195" y="5404"/>
                    <a:pt x="1196" y="5438"/>
                  </a:cubicBezTo>
                  <a:cubicBezTo>
                    <a:pt x="1196" y="5454"/>
                    <a:pt x="1191" y="5443"/>
                    <a:pt x="1183" y="5471"/>
                  </a:cubicBezTo>
                  <a:lnTo>
                    <a:pt x="1271" y="5488"/>
                  </a:lnTo>
                  <a:cubicBezTo>
                    <a:pt x="1296" y="5492"/>
                    <a:pt x="1265" y="5501"/>
                    <a:pt x="1296" y="5488"/>
                  </a:cubicBezTo>
                  <a:cubicBezTo>
                    <a:pt x="1306" y="5536"/>
                    <a:pt x="1286" y="5527"/>
                    <a:pt x="1321" y="5536"/>
                  </a:cubicBezTo>
                  <a:cubicBezTo>
                    <a:pt x="1338" y="5493"/>
                    <a:pt x="1312" y="5540"/>
                    <a:pt x="1320" y="5509"/>
                  </a:cubicBezTo>
                  <a:cubicBezTo>
                    <a:pt x="1322" y="5501"/>
                    <a:pt x="1307" y="5508"/>
                    <a:pt x="1326" y="5501"/>
                  </a:cubicBezTo>
                  <a:cubicBezTo>
                    <a:pt x="1369" y="5486"/>
                    <a:pt x="1345" y="5567"/>
                    <a:pt x="1345" y="5577"/>
                  </a:cubicBezTo>
                  <a:lnTo>
                    <a:pt x="1396" y="5589"/>
                  </a:lnTo>
                  <a:cubicBezTo>
                    <a:pt x="1440" y="5601"/>
                    <a:pt x="1423" y="5620"/>
                    <a:pt x="1458" y="5642"/>
                  </a:cubicBezTo>
                  <a:lnTo>
                    <a:pt x="1488" y="5661"/>
                  </a:lnTo>
                  <a:cubicBezTo>
                    <a:pt x="1526" y="5699"/>
                    <a:pt x="1482" y="5671"/>
                    <a:pt x="1539" y="5698"/>
                  </a:cubicBezTo>
                  <a:cubicBezTo>
                    <a:pt x="1530" y="5663"/>
                    <a:pt x="1518" y="5669"/>
                    <a:pt x="1496" y="5645"/>
                  </a:cubicBezTo>
                  <a:cubicBezTo>
                    <a:pt x="1484" y="5632"/>
                    <a:pt x="1489" y="5644"/>
                    <a:pt x="1483" y="5625"/>
                  </a:cubicBezTo>
                  <a:cubicBezTo>
                    <a:pt x="1553" y="5627"/>
                    <a:pt x="1558" y="5626"/>
                    <a:pt x="1559" y="5641"/>
                  </a:cubicBezTo>
                  <a:lnTo>
                    <a:pt x="1554" y="5665"/>
                  </a:lnTo>
                  <a:cubicBezTo>
                    <a:pt x="1548" y="5724"/>
                    <a:pt x="1590" y="5725"/>
                    <a:pt x="1612" y="5755"/>
                  </a:cubicBezTo>
                  <a:cubicBezTo>
                    <a:pt x="1582" y="5758"/>
                    <a:pt x="1594" y="5761"/>
                    <a:pt x="1576" y="5757"/>
                  </a:cubicBezTo>
                  <a:cubicBezTo>
                    <a:pt x="1546" y="5751"/>
                    <a:pt x="1528" y="5728"/>
                    <a:pt x="1515" y="5715"/>
                  </a:cubicBezTo>
                  <a:cubicBezTo>
                    <a:pt x="1506" y="5705"/>
                    <a:pt x="1494" y="5698"/>
                    <a:pt x="1483" y="5690"/>
                  </a:cubicBezTo>
                  <a:lnTo>
                    <a:pt x="1483" y="5682"/>
                  </a:lnTo>
                  <a:lnTo>
                    <a:pt x="1473" y="5689"/>
                  </a:lnTo>
                  <a:lnTo>
                    <a:pt x="1483" y="5690"/>
                  </a:lnTo>
                  <a:cubicBezTo>
                    <a:pt x="1483" y="5754"/>
                    <a:pt x="1477" y="5723"/>
                    <a:pt x="1466" y="5763"/>
                  </a:cubicBezTo>
                  <a:lnTo>
                    <a:pt x="1494" y="5776"/>
                  </a:lnTo>
                  <a:cubicBezTo>
                    <a:pt x="1495" y="5777"/>
                    <a:pt x="1497" y="5779"/>
                    <a:pt x="1499" y="5780"/>
                  </a:cubicBezTo>
                  <a:lnTo>
                    <a:pt x="1597" y="5827"/>
                  </a:lnTo>
                  <a:cubicBezTo>
                    <a:pt x="1661" y="5847"/>
                    <a:pt x="1626" y="5873"/>
                    <a:pt x="1669" y="5893"/>
                  </a:cubicBezTo>
                  <a:cubicBezTo>
                    <a:pt x="1717" y="5916"/>
                    <a:pt x="1689" y="5879"/>
                    <a:pt x="1719" y="5901"/>
                  </a:cubicBezTo>
                  <a:cubicBezTo>
                    <a:pt x="1751" y="5925"/>
                    <a:pt x="1697" y="5909"/>
                    <a:pt x="1774" y="5966"/>
                  </a:cubicBezTo>
                  <a:lnTo>
                    <a:pt x="1789" y="5984"/>
                  </a:lnTo>
                  <a:cubicBezTo>
                    <a:pt x="1785" y="5961"/>
                    <a:pt x="1794" y="5973"/>
                    <a:pt x="1774" y="5966"/>
                  </a:cubicBezTo>
                  <a:cubicBezTo>
                    <a:pt x="1781" y="5954"/>
                    <a:pt x="1778" y="5957"/>
                    <a:pt x="1782" y="5941"/>
                  </a:cubicBezTo>
                  <a:cubicBezTo>
                    <a:pt x="1810" y="5956"/>
                    <a:pt x="1829" y="5966"/>
                    <a:pt x="1863" y="5974"/>
                  </a:cubicBezTo>
                  <a:cubicBezTo>
                    <a:pt x="1845" y="5999"/>
                    <a:pt x="1869" y="5987"/>
                    <a:pt x="1831" y="5990"/>
                  </a:cubicBezTo>
                  <a:cubicBezTo>
                    <a:pt x="1835" y="6033"/>
                    <a:pt x="1828" y="5997"/>
                    <a:pt x="1842" y="6019"/>
                  </a:cubicBezTo>
                  <a:lnTo>
                    <a:pt x="1849" y="6029"/>
                  </a:lnTo>
                  <a:cubicBezTo>
                    <a:pt x="1850" y="6030"/>
                    <a:pt x="1851" y="6032"/>
                    <a:pt x="1852" y="6034"/>
                  </a:cubicBezTo>
                  <a:cubicBezTo>
                    <a:pt x="1870" y="6058"/>
                    <a:pt x="1855" y="6054"/>
                    <a:pt x="1888" y="6063"/>
                  </a:cubicBezTo>
                  <a:cubicBezTo>
                    <a:pt x="1896" y="6042"/>
                    <a:pt x="1881" y="6028"/>
                    <a:pt x="1900" y="6021"/>
                  </a:cubicBezTo>
                  <a:cubicBezTo>
                    <a:pt x="1922" y="6013"/>
                    <a:pt x="1894" y="6016"/>
                    <a:pt x="1928" y="6040"/>
                  </a:cubicBezTo>
                  <a:lnTo>
                    <a:pt x="1948" y="6046"/>
                  </a:lnTo>
                  <a:cubicBezTo>
                    <a:pt x="1990" y="6033"/>
                    <a:pt x="1925" y="6036"/>
                    <a:pt x="1977" y="6031"/>
                  </a:cubicBezTo>
                  <a:cubicBezTo>
                    <a:pt x="1987" y="6053"/>
                    <a:pt x="1976" y="6057"/>
                    <a:pt x="1985" y="6095"/>
                  </a:cubicBezTo>
                  <a:cubicBezTo>
                    <a:pt x="1926" y="6090"/>
                    <a:pt x="1972" y="6064"/>
                    <a:pt x="1904" y="6063"/>
                  </a:cubicBezTo>
                  <a:cubicBezTo>
                    <a:pt x="1915" y="6102"/>
                    <a:pt x="1961" y="6107"/>
                    <a:pt x="1986" y="6134"/>
                  </a:cubicBezTo>
                  <a:cubicBezTo>
                    <a:pt x="2007" y="6156"/>
                    <a:pt x="2000" y="6134"/>
                    <a:pt x="2001" y="6176"/>
                  </a:cubicBezTo>
                  <a:lnTo>
                    <a:pt x="2027" y="6096"/>
                  </a:lnTo>
                  <a:lnTo>
                    <a:pt x="2001" y="6095"/>
                  </a:lnTo>
                  <a:cubicBezTo>
                    <a:pt x="2005" y="6053"/>
                    <a:pt x="2013" y="6054"/>
                    <a:pt x="2042" y="6039"/>
                  </a:cubicBezTo>
                  <a:lnTo>
                    <a:pt x="2043" y="6065"/>
                  </a:lnTo>
                  <a:cubicBezTo>
                    <a:pt x="2047" y="6090"/>
                    <a:pt x="2042" y="6077"/>
                    <a:pt x="2052" y="6086"/>
                  </a:cubicBezTo>
                  <a:cubicBezTo>
                    <a:pt x="2053" y="6086"/>
                    <a:pt x="2073" y="6095"/>
                    <a:pt x="2074" y="6095"/>
                  </a:cubicBezTo>
                  <a:cubicBezTo>
                    <a:pt x="2065" y="6056"/>
                    <a:pt x="2069" y="6083"/>
                    <a:pt x="2074" y="6071"/>
                  </a:cubicBezTo>
                  <a:cubicBezTo>
                    <a:pt x="2106" y="6072"/>
                    <a:pt x="2104" y="6075"/>
                    <a:pt x="2123" y="6087"/>
                  </a:cubicBezTo>
                  <a:cubicBezTo>
                    <a:pt x="2129" y="6074"/>
                    <a:pt x="2131" y="6102"/>
                    <a:pt x="2123" y="6063"/>
                  </a:cubicBezTo>
                  <a:cubicBezTo>
                    <a:pt x="2144" y="6068"/>
                    <a:pt x="2176" y="6079"/>
                    <a:pt x="2188" y="6095"/>
                  </a:cubicBezTo>
                  <a:cubicBezTo>
                    <a:pt x="2151" y="6104"/>
                    <a:pt x="2155" y="6101"/>
                    <a:pt x="2155" y="6144"/>
                  </a:cubicBezTo>
                  <a:lnTo>
                    <a:pt x="2115" y="6152"/>
                  </a:lnTo>
                  <a:cubicBezTo>
                    <a:pt x="2115" y="6131"/>
                    <a:pt x="2114" y="6099"/>
                    <a:pt x="2085" y="6113"/>
                  </a:cubicBezTo>
                  <a:cubicBezTo>
                    <a:pt x="2070" y="6120"/>
                    <a:pt x="2073" y="6095"/>
                    <a:pt x="2076" y="6132"/>
                  </a:cubicBezTo>
                  <a:cubicBezTo>
                    <a:pt x="2077" y="6147"/>
                    <a:pt x="2081" y="6146"/>
                    <a:pt x="2090" y="6160"/>
                  </a:cubicBezTo>
                  <a:lnTo>
                    <a:pt x="2069" y="6175"/>
                  </a:lnTo>
                  <a:cubicBezTo>
                    <a:pt x="2069" y="6175"/>
                    <a:pt x="2067" y="6176"/>
                    <a:pt x="2066" y="6176"/>
                  </a:cubicBezTo>
                  <a:cubicBezTo>
                    <a:pt x="2066" y="6275"/>
                    <a:pt x="2070" y="6229"/>
                    <a:pt x="2082" y="6274"/>
                  </a:cubicBezTo>
                  <a:cubicBezTo>
                    <a:pt x="2121" y="6259"/>
                    <a:pt x="2081" y="6272"/>
                    <a:pt x="2101" y="6260"/>
                  </a:cubicBezTo>
                  <a:cubicBezTo>
                    <a:pt x="2119" y="6250"/>
                    <a:pt x="2094" y="6252"/>
                    <a:pt x="2131" y="6249"/>
                  </a:cubicBezTo>
                  <a:cubicBezTo>
                    <a:pt x="2133" y="6259"/>
                    <a:pt x="2135" y="6283"/>
                    <a:pt x="2135" y="6284"/>
                  </a:cubicBezTo>
                  <a:cubicBezTo>
                    <a:pt x="2140" y="6303"/>
                    <a:pt x="2170" y="6329"/>
                    <a:pt x="2193" y="6337"/>
                  </a:cubicBezTo>
                  <a:lnTo>
                    <a:pt x="2242" y="6365"/>
                  </a:lnTo>
                  <a:cubicBezTo>
                    <a:pt x="2275" y="6390"/>
                    <a:pt x="2247" y="6393"/>
                    <a:pt x="2291" y="6409"/>
                  </a:cubicBezTo>
                  <a:lnTo>
                    <a:pt x="2333" y="6428"/>
                  </a:lnTo>
                  <a:lnTo>
                    <a:pt x="2341" y="6395"/>
                  </a:lnTo>
                  <a:cubicBezTo>
                    <a:pt x="2342" y="6404"/>
                    <a:pt x="2341" y="6403"/>
                    <a:pt x="2343" y="6410"/>
                  </a:cubicBezTo>
                  <a:cubicBezTo>
                    <a:pt x="2343" y="6411"/>
                    <a:pt x="2344" y="6415"/>
                    <a:pt x="2344" y="6417"/>
                  </a:cubicBezTo>
                  <a:lnTo>
                    <a:pt x="2373" y="6445"/>
                  </a:lnTo>
                  <a:cubicBezTo>
                    <a:pt x="2408" y="6465"/>
                    <a:pt x="2400" y="6470"/>
                    <a:pt x="2422" y="6476"/>
                  </a:cubicBezTo>
                  <a:cubicBezTo>
                    <a:pt x="2433" y="6449"/>
                    <a:pt x="2449" y="6459"/>
                    <a:pt x="2452" y="6427"/>
                  </a:cubicBezTo>
                  <a:cubicBezTo>
                    <a:pt x="2455" y="6387"/>
                    <a:pt x="2425" y="6403"/>
                    <a:pt x="2471" y="6379"/>
                  </a:cubicBezTo>
                  <a:cubicBezTo>
                    <a:pt x="2460" y="6428"/>
                    <a:pt x="2482" y="6432"/>
                    <a:pt x="2457" y="6463"/>
                  </a:cubicBezTo>
                  <a:cubicBezTo>
                    <a:pt x="2443" y="6481"/>
                    <a:pt x="2446" y="6464"/>
                    <a:pt x="2439" y="6492"/>
                  </a:cubicBezTo>
                  <a:cubicBezTo>
                    <a:pt x="2458" y="6503"/>
                    <a:pt x="2481" y="6512"/>
                    <a:pt x="2505" y="6519"/>
                  </a:cubicBezTo>
                  <a:lnTo>
                    <a:pt x="2571" y="6546"/>
                  </a:lnTo>
                  <a:cubicBezTo>
                    <a:pt x="2601" y="6558"/>
                    <a:pt x="2623" y="6560"/>
                    <a:pt x="2650" y="6560"/>
                  </a:cubicBezTo>
                  <a:cubicBezTo>
                    <a:pt x="2702" y="6560"/>
                    <a:pt x="2676" y="6557"/>
                    <a:pt x="2714" y="6590"/>
                  </a:cubicBezTo>
                  <a:lnTo>
                    <a:pt x="2705" y="6605"/>
                  </a:lnTo>
                  <a:lnTo>
                    <a:pt x="2714" y="6590"/>
                  </a:lnTo>
                  <a:cubicBezTo>
                    <a:pt x="2760" y="6559"/>
                    <a:pt x="2711" y="6592"/>
                    <a:pt x="2768" y="6580"/>
                  </a:cubicBezTo>
                  <a:cubicBezTo>
                    <a:pt x="2772" y="6579"/>
                    <a:pt x="2774" y="6575"/>
                    <a:pt x="2795" y="6573"/>
                  </a:cubicBezTo>
                  <a:cubicBezTo>
                    <a:pt x="2811" y="6643"/>
                    <a:pt x="2780" y="6592"/>
                    <a:pt x="2795" y="6630"/>
                  </a:cubicBezTo>
                  <a:cubicBezTo>
                    <a:pt x="2829" y="6616"/>
                    <a:pt x="2789" y="6631"/>
                    <a:pt x="2820" y="6607"/>
                  </a:cubicBezTo>
                  <a:cubicBezTo>
                    <a:pt x="2829" y="6600"/>
                    <a:pt x="2818" y="6602"/>
                    <a:pt x="2836" y="6598"/>
                  </a:cubicBezTo>
                  <a:cubicBezTo>
                    <a:pt x="2850" y="6629"/>
                    <a:pt x="2808" y="6622"/>
                    <a:pt x="2836" y="6630"/>
                  </a:cubicBezTo>
                  <a:cubicBezTo>
                    <a:pt x="2855" y="6677"/>
                    <a:pt x="2837" y="6606"/>
                    <a:pt x="2916" y="6679"/>
                  </a:cubicBezTo>
                  <a:cubicBezTo>
                    <a:pt x="2972" y="6730"/>
                    <a:pt x="2959" y="6678"/>
                    <a:pt x="3021" y="6704"/>
                  </a:cubicBezTo>
                  <a:cubicBezTo>
                    <a:pt x="3042" y="6714"/>
                    <a:pt x="3007" y="6702"/>
                    <a:pt x="3035" y="6712"/>
                  </a:cubicBezTo>
                  <a:cubicBezTo>
                    <a:pt x="3056" y="6719"/>
                    <a:pt x="3053" y="6709"/>
                    <a:pt x="3087" y="6727"/>
                  </a:cubicBezTo>
                  <a:cubicBezTo>
                    <a:pt x="3080" y="6752"/>
                    <a:pt x="3087" y="6745"/>
                    <a:pt x="3063" y="6752"/>
                  </a:cubicBezTo>
                  <a:lnTo>
                    <a:pt x="3063" y="6784"/>
                  </a:lnTo>
                  <a:cubicBezTo>
                    <a:pt x="3096" y="6781"/>
                    <a:pt x="3100" y="6767"/>
                    <a:pt x="3103" y="6808"/>
                  </a:cubicBezTo>
                  <a:cubicBezTo>
                    <a:pt x="3142" y="6808"/>
                    <a:pt x="3137" y="6803"/>
                    <a:pt x="3168" y="6800"/>
                  </a:cubicBezTo>
                  <a:cubicBezTo>
                    <a:pt x="3181" y="6855"/>
                    <a:pt x="3174" y="6818"/>
                    <a:pt x="3244" y="6849"/>
                  </a:cubicBezTo>
                  <a:cubicBezTo>
                    <a:pt x="3264" y="6858"/>
                    <a:pt x="3234" y="6846"/>
                    <a:pt x="3256" y="6854"/>
                  </a:cubicBezTo>
                  <a:lnTo>
                    <a:pt x="3272" y="6859"/>
                  </a:lnTo>
                  <a:cubicBezTo>
                    <a:pt x="3357" y="6885"/>
                    <a:pt x="3371" y="6861"/>
                    <a:pt x="3389" y="6865"/>
                  </a:cubicBezTo>
                  <a:cubicBezTo>
                    <a:pt x="3399" y="6866"/>
                    <a:pt x="3387" y="6867"/>
                    <a:pt x="3411" y="6873"/>
                  </a:cubicBezTo>
                  <a:cubicBezTo>
                    <a:pt x="3425" y="6846"/>
                    <a:pt x="3412" y="6858"/>
                    <a:pt x="3435" y="6841"/>
                  </a:cubicBezTo>
                  <a:cubicBezTo>
                    <a:pt x="3494" y="6892"/>
                    <a:pt x="3501" y="6867"/>
                    <a:pt x="3518" y="6873"/>
                  </a:cubicBezTo>
                  <a:cubicBezTo>
                    <a:pt x="3524" y="6876"/>
                    <a:pt x="3538" y="6890"/>
                    <a:pt x="3549" y="6897"/>
                  </a:cubicBezTo>
                  <a:lnTo>
                    <a:pt x="3623" y="6864"/>
                  </a:lnTo>
                  <a:cubicBezTo>
                    <a:pt x="3642" y="6861"/>
                    <a:pt x="3632" y="6861"/>
                    <a:pt x="3662" y="6881"/>
                  </a:cubicBezTo>
                  <a:cubicBezTo>
                    <a:pt x="3682" y="6854"/>
                    <a:pt x="3686" y="6858"/>
                    <a:pt x="3719" y="6865"/>
                  </a:cubicBezTo>
                  <a:cubicBezTo>
                    <a:pt x="3719" y="6807"/>
                    <a:pt x="3705" y="6811"/>
                    <a:pt x="3684" y="6778"/>
                  </a:cubicBezTo>
                  <a:cubicBezTo>
                    <a:pt x="3678" y="6768"/>
                    <a:pt x="3675" y="6761"/>
                    <a:pt x="3670" y="6752"/>
                  </a:cubicBezTo>
                  <a:cubicBezTo>
                    <a:pt x="3688" y="6739"/>
                    <a:pt x="3680" y="6750"/>
                    <a:pt x="3686" y="6727"/>
                  </a:cubicBezTo>
                  <a:cubicBezTo>
                    <a:pt x="3713" y="6734"/>
                    <a:pt x="3713" y="6739"/>
                    <a:pt x="3727" y="6760"/>
                  </a:cubicBezTo>
                  <a:cubicBezTo>
                    <a:pt x="3756" y="6752"/>
                    <a:pt x="3743" y="6747"/>
                    <a:pt x="3761" y="6747"/>
                  </a:cubicBezTo>
                  <a:cubicBezTo>
                    <a:pt x="3797" y="6748"/>
                    <a:pt x="3767" y="6761"/>
                    <a:pt x="3789" y="6780"/>
                  </a:cubicBezTo>
                  <a:cubicBezTo>
                    <a:pt x="3789" y="6780"/>
                    <a:pt x="3809" y="6790"/>
                    <a:pt x="3809" y="6790"/>
                  </a:cubicBezTo>
                  <a:cubicBezTo>
                    <a:pt x="3838" y="6801"/>
                    <a:pt x="3808" y="6802"/>
                    <a:pt x="3848" y="6792"/>
                  </a:cubicBezTo>
                  <a:cubicBezTo>
                    <a:pt x="3838" y="6763"/>
                    <a:pt x="3837" y="6791"/>
                    <a:pt x="3832" y="6752"/>
                  </a:cubicBezTo>
                  <a:cubicBezTo>
                    <a:pt x="3845" y="6758"/>
                    <a:pt x="3835" y="6758"/>
                    <a:pt x="3850" y="6757"/>
                  </a:cubicBezTo>
                  <a:cubicBezTo>
                    <a:pt x="3866" y="6756"/>
                    <a:pt x="3855" y="6759"/>
                    <a:pt x="3864" y="6752"/>
                  </a:cubicBezTo>
                  <a:cubicBezTo>
                    <a:pt x="3902" y="6722"/>
                    <a:pt x="3831" y="6744"/>
                    <a:pt x="3881" y="6727"/>
                  </a:cubicBezTo>
                  <a:cubicBezTo>
                    <a:pt x="3899" y="6740"/>
                    <a:pt x="3891" y="6729"/>
                    <a:pt x="3897" y="6752"/>
                  </a:cubicBezTo>
                  <a:lnTo>
                    <a:pt x="3889" y="6752"/>
                  </a:lnTo>
                  <a:lnTo>
                    <a:pt x="3896" y="6761"/>
                  </a:lnTo>
                  <a:lnTo>
                    <a:pt x="3897" y="6752"/>
                  </a:lnTo>
                  <a:cubicBezTo>
                    <a:pt x="4009" y="6752"/>
                    <a:pt x="3905" y="6784"/>
                    <a:pt x="4027" y="6784"/>
                  </a:cubicBezTo>
                  <a:cubicBezTo>
                    <a:pt x="3999" y="6746"/>
                    <a:pt x="4009" y="6808"/>
                    <a:pt x="3994" y="6752"/>
                  </a:cubicBezTo>
                  <a:cubicBezTo>
                    <a:pt x="4010" y="6748"/>
                    <a:pt x="4014" y="6747"/>
                    <a:pt x="4031" y="6740"/>
                  </a:cubicBezTo>
                  <a:cubicBezTo>
                    <a:pt x="4066" y="6726"/>
                    <a:pt x="4047" y="6748"/>
                    <a:pt x="4059" y="6719"/>
                  </a:cubicBezTo>
                  <a:lnTo>
                    <a:pt x="4083" y="6719"/>
                  </a:lnTo>
                  <a:cubicBezTo>
                    <a:pt x="4088" y="6760"/>
                    <a:pt x="4105" y="6750"/>
                    <a:pt x="4130" y="6748"/>
                  </a:cubicBezTo>
                  <a:cubicBezTo>
                    <a:pt x="4190" y="6743"/>
                    <a:pt x="4123" y="6756"/>
                    <a:pt x="4183" y="6764"/>
                  </a:cubicBezTo>
                  <a:cubicBezTo>
                    <a:pt x="4199" y="6766"/>
                    <a:pt x="4194" y="6764"/>
                    <a:pt x="4211" y="6759"/>
                  </a:cubicBezTo>
                  <a:cubicBezTo>
                    <a:pt x="4241" y="6752"/>
                    <a:pt x="4224" y="6760"/>
                    <a:pt x="4251" y="6725"/>
                  </a:cubicBezTo>
                  <a:cubicBezTo>
                    <a:pt x="4265" y="6706"/>
                    <a:pt x="4262" y="6723"/>
                    <a:pt x="4270" y="6695"/>
                  </a:cubicBezTo>
                  <a:lnTo>
                    <a:pt x="4305" y="6708"/>
                  </a:lnTo>
                  <a:cubicBezTo>
                    <a:pt x="4366" y="6736"/>
                    <a:pt x="4349" y="6721"/>
                    <a:pt x="4343" y="6752"/>
                  </a:cubicBezTo>
                  <a:lnTo>
                    <a:pt x="4416" y="6733"/>
                  </a:lnTo>
                  <a:cubicBezTo>
                    <a:pt x="4427" y="6721"/>
                    <a:pt x="4439" y="6709"/>
                    <a:pt x="4464" y="6703"/>
                  </a:cubicBezTo>
                  <a:cubicBezTo>
                    <a:pt x="4470" y="6719"/>
                    <a:pt x="4467" y="6696"/>
                    <a:pt x="4463" y="6712"/>
                  </a:cubicBezTo>
                  <a:lnTo>
                    <a:pt x="4460" y="6722"/>
                  </a:lnTo>
                  <a:cubicBezTo>
                    <a:pt x="4451" y="6754"/>
                    <a:pt x="4460" y="6696"/>
                    <a:pt x="4456" y="6735"/>
                  </a:cubicBezTo>
                  <a:cubicBezTo>
                    <a:pt x="4492" y="6735"/>
                    <a:pt x="4493" y="6728"/>
                    <a:pt x="4519" y="6730"/>
                  </a:cubicBezTo>
                  <a:cubicBezTo>
                    <a:pt x="4529" y="6731"/>
                    <a:pt x="4564" y="6743"/>
                    <a:pt x="4582" y="6732"/>
                  </a:cubicBezTo>
                  <a:cubicBezTo>
                    <a:pt x="4607" y="6716"/>
                    <a:pt x="4588" y="6706"/>
                    <a:pt x="4590" y="6681"/>
                  </a:cubicBezTo>
                  <a:lnTo>
                    <a:pt x="4593" y="6670"/>
                  </a:lnTo>
                  <a:cubicBezTo>
                    <a:pt x="4600" y="6643"/>
                    <a:pt x="4603" y="6634"/>
                    <a:pt x="4618" y="6622"/>
                  </a:cubicBezTo>
                  <a:lnTo>
                    <a:pt x="4626" y="6671"/>
                  </a:lnTo>
                  <a:cubicBezTo>
                    <a:pt x="4645" y="6666"/>
                    <a:pt x="4634" y="6671"/>
                    <a:pt x="4646" y="6658"/>
                  </a:cubicBezTo>
                  <a:cubicBezTo>
                    <a:pt x="4661" y="6643"/>
                    <a:pt x="4640" y="6667"/>
                    <a:pt x="4653" y="6649"/>
                  </a:cubicBezTo>
                  <a:lnTo>
                    <a:pt x="4659" y="6638"/>
                  </a:lnTo>
                  <a:cubicBezTo>
                    <a:pt x="4659" y="6701"/>
                    <a:pt x="4642" y="6691"/>
                    <a:pt x="4664" y="6697"/>
                  </a:cubicBezTo>
                  <a:cubicBezTo>
                    <a:pt x="4695" y="6707"/>
                    <a:pt x="4656" y="6682"/>
                    <a:pt x="4691" y="6671"/>
                  </a:cubicBezTo>
                  <a:cubicBezTo>
                    <a:pt x="4692" y="6708"/>
                    <a:pt x="4692" y="6711"/>
                    <a:pt x="4723" y="6719"/>
                  </a:cubicBezTo>
                  <a:cubicBezTo>
                    <a:pt x="4729" y="6739"/>
                    <a:pt x="4720" y="6730"/>
                    <a:pt x="4740" y="6735"/>
                  </a:cubicBezTo>
                  <a:lnTo>
                    <a:pt x="4723" y="6719"/>
                  </a:lnTo>
                  <a:cubicBezTo>
                    <a:pt x="4719" y="6703"/>
                    <a:pt x="4722" y="6707"/>
                    <a:pt x="4715" y="6695"/>
                  </a:cubicBezTo>
                  <a:lnTo>
                    <a:pt x="4740" y="6687"/>
                  </a:lnTo>
                  <a:cubicBezTo>
                    <a:pt x="4767" y="6671"/>
                    <a:pt x="4754" y="6677"/>
                    <a:pt x="4764" y="6712"/>
                  </a:cubicBezTo>
                  <a:cubicBezTo>
                    <a:pt x="4769" y="6733"/>
                    <a:pt x="4764" y="6719"/>
                    <a:pt x="4772" y="6735"/>
                  </a:cubicBezTo>
                  <a:lnTo>
                    <a:pt x="4797" y="6724"/>
                  </a:lnTo>
                  <a:cubicBezTo>
                    <a:pt x="4798" y="6724"/>
                    <a:pt x="4801" y="6724"/>
                    <a:pt x="4802" y="6723"/>
                  </a:cubicBezTo>
                  <a:cubicBezTo>
                    <a:pt x="4803" y="6723"/>
                    <a:pt x="4800" y="6725"/>
                    <a:pt x="4816" y="6720"/>
                  </a:cubicBezTo>
                  <a:cubicBezTo>
                    <a:pt x="4847" y="6710"/>
                    <a:pt x="4830" y="6704"/>
                    <a:pt x="4861" y="6711"/>
                  </a:cubicBezTo>
                  <a:cubicBezTo>
                    <a:pt x="4895" y="6718"/>
                    <a:pt x="4894" y="6738"/>
                    <a:pt x="4934" y="6687"/>
                  </a:cubicBezTo>
                  <a:lnTo>
                    <a:pt x="4948" y="6668"/>
                  </a:lnTo>
                  <a:cubicBezTo>
                    <a:pt x="4949" y="6667"/>
                    <a:pt x="4951" y="6665"/>
                    <a:pt x="4952" y="6664"/>
                  </a:cubicBezTo>
                  <a:cubicBezTo>
                    <a:pt x="4972" y="6639"/>
                    <a:pt x="4968" y="6654"/>
                    <a:pt x="4975" y="6630"/>
                  </a:cubicBezTo>
                  <a:cubicBezTo>
                    <a:pt x="5032" y="6630"/>
                    <a:pt x="5046" y="6640"/>
                    <a:pt x="5057" y="6640"/>
                  </a:cubicBezTo>
                  <a:cubicBezTo>
                    <a:pt x="5058" y="6640"/>
                    <a:pt x="5060" y="6640"/>
                    <a:pt x="5061" y="6640"/>
                  </a:cubicBezTo>
                  <a:lnTo>
                    <a:pt x="5078" y="6635"/>
                  </a:lnTo>
                  <a:cubicBezTo>
                    <a:pt x="5109" y="6627"/>
                    <a:pt x="5147" y="6638"/>
                    <a:pt x="5193" y="6638"/>
                  </a:cubicBezTo>
                  <a:cubicBezTo>
                    <a:pt x="5181" y="6663"/>
                    <a:pt x="5185" y="6668"/>
                    <a:pt x="5185" y="6703"/>
                  </a:cubicBezTo>
                  <a:cubicBezTo>
                    <a:pt x="5265" y="6703"/>
                    <a:pt x="5186" y="6666"/>
                    <a:pt x="5259" y="6677"/>
                  </a:cubicBezTo>
                  <a:cubicBezTo>
                    <a:pt x="5303" y="6684"/>
                    <a:pt x="5237" y="6682"/>
                    <a:pt x="5273" y="6680"/>
                  </a:cubicBezTo>
                  <a:cubicBezTo>
                    <a:pt x="5326" y="6678"/>
                    <a:pt x="5321" y="6617"/>
                    <a:pt x="5353" y="6617"/>
                  </a:cubicBezTo>
                  <a:cubicBezTo>
                    <a:pt x="5373" y="6617"/>
                    <a:pt x="5357" y="6624"/>
                    <a:pt x="5387" y="6621"/>
                  </a:cubicBezTo>
                  <a:cubicBezTo>
                    <a:pt x="5419" y="6618"/>
                    <a:pt x="5413" y="6616"/>
                    <a:pt x="5420" y="6598"/>
                  </a:cubicBezTo>
                  <a:cubicBezTo>
                    <a:pt x="5432" y="6612"/>
                    <a:pt x="5432" y="6617"/>
                    <a:pt x="5453" y="6622"/>
                  </a:cubicBezTo>
                  <a:cubicBezTo>
                    <a:pt x="5494" y="6591"/>
                    <a:pt x="5441" y="6598"/>
                    <a:pt x="5491" y="6587"/>
                  </a:cubicBezTo>
                  <a:cubicBezTo>
                    <a:pt x="5537" y="6577"/>
                    <a:pt x="5479" y="6591"/>
                    <a:pt x="5534" y="6606"/>
                  </a:cubicBezTo>
                  <a:cubicBezTo>
                    <a:pt x="5580" y="6572"/>
                    <a:pt x="5496" y="6573"/>
                    <a:pt x="5582" y="6573"/>
                  </a:cubicBezTo>
                  <a:lnTo>
                    <a:pt x="5590" y="6622"/>
                  </a:lnTo>
                  <a:cubicBezTo>
                    <a:pt x="5571" y="6627"/>
                    <a:pt x="5581" y="6622"/>
                    <a:pt x="5564" y="6632"/>
                  </a:cubicBezTo>
                  <a:cubicBezTo>
                    <a:pt x="5549" y="6639"/>
                    <a:pt x="5558" y="6621"/>
                    <a:pt x="5550" y="6646"/>
                  </a:cubicBezTo>
                  <a:lnTo>
                    <a:pt x="5615" y="6646"/>
                  </a:lnTo>
                  <a:lnTo>
                    <a:pt x="5597" y="6590"/>
                  </a:lnTo>
                  <a:cubicBezTo>
                    <a:pt x="5642" y="6621"/>
                    <a:pt x="5595" y="6649"/>
                    <a:pt x="5655" y="6654"/>
                  </a:cubicBezTo>
                  <a:cubicBezTo>
                    <a:pt x="5666" y="6610"/>
                    <a:pt x="5664" y="6623"/>
                    <a:pt x="5631" y="6622"/>
                  </a:cubicBezTo>
                  <a:lnTo>
                    <a:pt x="5631" y="6606"/>
                  </a:lnTo>
                  <a:cubicBezTo>
                    <a:pt x="5655" y="6596"/>
                    <a:pt x="5635" y="6608"/>
                    <a:pt x="5643" y="6590"/>
                  </a:cubicBezTo>
                  <a:lnTo>
                    <a:pt x="5662" y="6561"/>
                  </a:lnTo>
                  <a:cubicBezTo>
                    <a:pt x="5675" y="6550"/>
                    <a:pt x="5653" y="6558"/>
                    <a:pt x="5679" y="6549"/>
                  </a:cubicBezTo>
                  <a:cubicBezTo>
                    <a:pt x="5681" y="6563"/>
                    <a:pt x="5681" y="6575"/>
                    <a:pt x="5686" y="6583"/>
                  </a:cubicBezTo>
                  <a:cubicBezTo>
                    <a:pt x="5700" y="6605"/>
                    <a:pt x="5672" y="6593"/>
                    <a:pt x="5712" y="6598"/>
                  </a:cubicBezTo>
                  <a:cubicBezTo>
                    <a:pt x="5710" y="6599"/>
                    <a:pt x="5708" y="6598"/>
                    <a:pt x="5707" y="6601"/>
                  </a:cubicBezTo>
                  <a:cubicBezTo>
                    <a:pt x="5706" y="6605"/>
                    <a:pt x="5687" y="6608"/>
                    <a:pt x="5679" y="6630"/>
                  </a:cubicBezTo>
                  <a:cubicBezTo>
                    <a:pt x="5752" y="6611"/>
                    <a:pt x="5654" y="6615"/>
                    <a:pt x="5745" y="6625"/>
                  </a:cubicBezTo>
                  <a:lnTo>
                    <a:pt x="5789" y="6621"/>
                  </a:lnTo>
                  <a:cubicBezTo>
                    <a:pt x="5791" y="6620"/>
                    <a:pt x="5793" y="6620"/>
                    <a:pt x="5795" y="6620"/>
                  </a:cubicBezTo>
                  <a:cubicBezTo>
                    <a:pt x="5797" y="6620"/>
                    <a:pt x="5799" y="6620"/>
                    <a:pt x="5801" y="6619"/>
                  </a:cubicBezTo>
                  <a:cubicBezTo>
                    <a:pt x="5835" y="6612"/>
                    <a:pt x="5834" y="6591"/>
                    <a:pt x="5785" y="6590"/>
                  </a:cubicBezTo>
                  <a:cubicBezTo>
                    <a:pt x="5801" y="6579"/>
                    <a:pt x="5769" y="6589"/>
                    <a:pt x="5807" y="6580"/>
                  </a:cubicBezTo>
                  <a:cubicBezTo>
                    <a:pt x="5822" y="6576"/>
                    <a:pt x="5815" y="6577"/>
                    <a:pt x="5831" y="6578"/>
                  </a:cubicBezTo>
                  <a:cubicBezTo>
                    <a:pt x="5865" y="6580"/>
                    <a:pt x="5858" y="6589"/>
                    <a:pt x="5890" y="6573"/>
                  </a:cubicBezTo>
                  <a:cubicBezTo>
                    <a:pt x="5906" y="6614"/>
                    <a:pt x="5894" y="6578"/>
                    <a:pt x="5918" y="6586"/>
                  </a:cubicBezTo>
                  <a:cubicBezTo>
                    <a:pt x="5946" y="6595"/>
                    <a:pt x="5918" y="6583"/>
                    <a:pt x="5927" y="6591"/>
                  </a:cubicBezTo>
                  <a:cubicBezTo>
                    <a:pt x="5928" y="6592"/>
                    <a:pt x="5929" y="6594"/>
                    <a:pt x="5930" y="6595"/>
                  </a:cubicBezTo>
                  <a:lnTo>
                    <a:pt x="5939" y="6606"/>
                  </a:lnTo>
                  <a:cubicBezTo>
                    <a:pt x="5967" y="6598"/>
                    <a:pt x="5957" y="6603"/>
                    <a:pt x="5971" y="6581"/>
                  </a:cubicBezTo>
                  <a:lnTo>
                    <a:pt x="5947" y="6581"/>
                  </a:lnTo>
                  <a:lnTo>
                    <a:pt x="5947" y="6557"/>
                  </a:lnTo>
                  <a:cubicBezTo>
                    <a:pt x="6006" y="6562"/>
                    <a:pt x="5989" y="6573"/>
                    <a:pt x="6020" y="6581"/>
                  </a:cubicBezTo>
                  <a:lnTo>
                    <a:pt x="6117" y="6525"/>
                  </a:lnTo>
                  <a:cubicBezTo>
                    <a:pt x="6123" y="6538"/>
                    <a:pt x="6125" y="6510"/>
                    <a:pt x="6117" y="6549"/>
                  </a:cubicBezTo>
                  <a:lnTo>
                    <a:pt x="6156" y="6515"/>
                  </a:lnTo>
                  <a:cubicBezTo>
                    <a:pt x="6142" y="6582"/>
                    <a:pt x="6126" y="6518"/>
                    <a:pt x="6141" y="6581"/>
                  </a:cubicBezTo>
                  <a:lnTo>
                    <a:pt x="6166" y="6533"/>
                  </a:lnTo>
                  <a:cubicBezTo>
                    <a:pt x="6181" y="6555"/>
                    <a:pt x="6180" y="6551"/>
                    <a:pt x="6174" y="6581"/>
                  </a:cubicBezTo>
                  <a:cubicBezTo>
                    <a:pt x="6211" y="6571"/>
                    <a:pt x="6186" y="6582"/>
                    <a:pt x="6193" y="6562"/>
                  </a:cubicBezTo>
                  <a:cubicBezTo>
                    <a:pt x="6196" y="6556"/>
                    <a:pt x="6188" y="6544"/>
                    <a:pt x="6214" y="6537"/>
                  </a:cubicBezTo>
                  <a:lnTo>
                    <a:pt x="6246" y="6532"/>
                  </a:lnTo>
                  <a:cubicBezTo>
                    <a:pt x="6268" y="6527"/>
                    <a:pt x="6259" y="6525"/>
                    <a:pt x="6295" y="6525"/>
                  </a:cubicBezTo>
                  <a:lnTo>
                    <a:pt x="6295" y="6557"/>
                  </a:lnTo>
                  <a:cubicBezTo>
                    <a:pt x="6344" y="6553"/>
                    <a:pt x="6312" y="6540"/>
                    <a:pt x="6355" y="6519"/>
                  </a:cubicBezTo>
                  <a:cubicBezTo>
                    <a:pt x="6367" y="6514"/>
                    <a:pt x="6352" y="6519"/>
                    <a:pt x="6365" y="6516"/>
                  </a:cubicBezTo>
                  <a:cubicBezTo>
                    <a:pt x="6377" y="6514"/>
                    <a:pt x="6369" y="6515"/>
                    <a:pt x="6379" y="6516"/>
                  </a:cubicBezTo>
                  <a:lnTo>
                    <a:pt x="6389" y="6519"/>
                  </a:lnTo>
                  <a:cubicBezTo>
                    <a:pt x="6425" y="6525"/>
                    <a:pt x="6395" y="6509"/>
                    <a:pt x="6427" y="6523"/>
                  </a:cubicBezTo>
                  <a:cubicBezTo>
                    <a:pt x="6461" y="6538"/>
                    <a:pt x="6420" y="6545"/>
                    <a:pt x="6473" y="6549"/>
                  </a:cubicBezTo>
                  <a:cubicBezTo>
                    <a:pt x="6464" y="6512"/>
                    <a:pt x="6440" y="6519"/>
                    <a:pt x="6460" y="6514"/>
                  </a:cubicBezTo>
                  <a:cubicBezTo>
                    <a:pt x="6525" y="6498"/>
                    <a:pt x="6443" y="6525"/>
                    <a:pt x="6492" y="6517"/>
                  </a:cubicBezTo>
                  <a:cubicBezTo>
                    <a:pt x="6573" y="6503"/>
                    <a:pt x="6494" y="6510"/>
                    <a:pt x="6538" y="6525"/>
                  </a:cubicBezTo>
                  <a:cubicBezTo>
                    <a:pt x="6562" y="6489"/>
                    <a:pt x="6602" y="6495"/>
                    <a:pt x="6639" y="6487"/>
                  </a:cubicBezTo>
                  <a:cubicBezTo>
                    <a:pt x="6664" y="6481"/>
                    <a:pt x="6638" y="6477"/>
                    <a:pt x="6684" y="6476"/>
                  </a:cubicBezTo>
                  <a:cubicBezTo>
                    <a:pt x="6681" y="6438"/>
                    <a:pt x="6674" y="6460"/>
                    <a:pt x="6684" y="6436"/>
                  </a:cubicBezTo>
                  <a:cubicBezTo>
                    <a:pt x="6709" y="6438"/>
                    <a:pt x="6699" y="6436"/>
                    <a:pt x="6716" y="6444"/>
                  </a:cubicBezTo>
                  <a:cubicBezTo>
                    <a:pt x="6701" y="6467"/>
                    <a:pt x="6700" y="6455"/>
                    <a:pt x="6692" y="6484"/>
                  </a:cubicBezTo>
                  <a:cubicBezTo>
                    <a:pt x="6748" y="6480"/>
                    <a:pt x="6733" y="6478"/>
                    <a:pt x="6749" y="6444"/>
                  </a:cubicBezTo>
                  <a:lnTo>
                    <a:pt x="6762" y="6461"/>
                  </a:lnTo>
                  <a:cubicBezTo>
                    <a:pt x="6763" y="6462"/>
                    <a:pt x="6764" y="6464"/>
                    <a:pt x="6764" y="6465"/>
                  </a:cubicBezTo>
                  <a:cubicBezTo>
                    <a:pt x="6776" y="6479"/>
                    <a:pt x="6781" y="6482"/>
                    <a:pt x="6806" y="6484"/>
                  </a:cubicBezTo>
                  <a:lnTo>
                    <a:pt x="6815" y="6452"/>
                  </a:lnTo>
                  <a:cubicBezTo>
                    <a:pt x="6838" y="6468"/>
                    <a:pt x="6837" y="6462"/>
                    <a:pt x="6838" y="6500"/>
                  </a:cubicBezTo>
                  <a:lnTo>
                    <a:pt x="6854" y="6500"/>
                  </a:lnTo>
                  <a:cubicBezTo>
                    <a:pt x="6859" y="6487"/>
                    <a:pt x="6852" y="6486"/>
                    <a:pt x="6883" y="6483"/>
                  </a:cubicBezTo>
                  <a:cubicBezTo>
                    <a:pt x="6931" y="6477"/>
                    <a:pt x="6908" y="6472"/>
                    <a:pt x="6929" y="6468"/>
                  </a:cubicBezTo>
                  <a:cubicBezTo>
                    <a:pt x="6930" y="6468"/>
                    <a:pt x="6933" y="6468"/>
                    <a:pt x="6934" y="6468"/>
                  </a:cubicBezTo>
                  <a:cubicBezTo>
                    <a:pt x="7000" y="6465"/>
                    <a:pt x="6963" y="6452"/>
                    <a:pt x="7018" y="6457"/>
                  </a:cubicBezTo>
                  <a:cubicBezTo>
                    <a:pt x="7020" y="6457"/>
                    <a:pt x="7022" y="6457"/>
                    <a:pt x="7024" y="6457"/>
                  </a:cubicBezTo>
                  <a:lnTo>
                    <a:pt x="7034" y="6460"/>
                  </a:lnTo>
                  <a:cubicBezTo>
                    <a:pt x="7072" y="6467"/>
                    <a:pt x="7090" y="6438"/>
                    <a:pt x="7162" y="6439"/>
                  </a:cubicBezTo>
                  <a:cubicBezTo>
                    <a:pt x="7195" y="6439"/>
                    <a:pt x="7186" y="6425"/>
                    <a:pt x="7195" y="6452"/>
                  </a:cubicBezTo>
                  <a:lnTo>
                    <a:pt x="7211" y="6436"/>
                  </a:lnTo>
                  <a:cubicBezTo>
                    <a:pt x="7261" y="6460"/>
                    <a:pt x="7256" y="6451"/>
                    <a:pt x="7305" y="6447"/>
                  </a:cubicBezTo>
                  <a:cubicBezTo>
                    <a:pt x="7323" y="6445"/>
                    <a:pt x="7326" y="6443"/>
                    <a:pt x="7347" y="6445"/>
                  </a:cubicBezTo>
                  <a:cubicBezTo>
                    <a:pt x="7396" y="6449"/>
                    <a:pt x="7374" y="6456"/>
                    <a:pt x="7428" y="6443"/>
                  </a:cubicBezTo>
                  <a:cubicBezTo>
                    <a:pt x="7463" y="6435"/>
                    <a:pt x="7460" y="6450"/>
                    <a:pt x="7507" y="6440"/>
                  </a:cubicBezTo>
                  <a:cubicBezTo>
                    <a:pt x="7507" y="6439"/>
                    <a:pt x="7514" y="6436"/>
                    <a:pt x="7523" y="6435"/>
                  </a:cubicBezTo>
                  <a:cubicBezTo>
                    <a:pt x="7555" y="6431"/>
                    <a:pt x="7523" y="6443"/>
                    <a:pt x="7570" y="6439"/>
                  </a:cubicBezTo>
                  <a:cubicBezTo>
                    <a:pt x="7598" y="6437"/>
                    <a:pt x="7639" y="6438"/>
                    <a:pt x="7664" y="6435"/>
                  </a:cubicBezTo>
                  <a:cubicBezTo>
                    <a:pt x="7704" y="6430"/>
                    <a:pt x="7678" y="6429"/>
                    <a:pt x="7701" y="6425"/>
                  </a:cubicBezTo>
                  <a:cubicBezTo>
                    <a:pt x="7742" y="6418"/>
                    <a:pt x="7710" y="6450"/>
                    <a:pt x="7811" y="6420"/>
                  </a:cubicBezTo>
                  <a:cubicBezTo>
                    <a:pt x="7852" y="6408"/>
                    <a:pt x="7859" y="6419"/>
                    <a:pt x="7887" y="6414"/>
                  </a:cubicBezTo>
                  <a:cubicBezTo>
                    <a:pt x="7940" y="6406"/>
                    <a:pt x="7915" y="6402"/>
                    <a:pt x="7951" y="6409"/>
                  </a:cubicBezTo>
                  <a:lnTo>
                    <a:pt x="8280" y="6371"/>
                  </a:lnTo>
                  <a:cubicBezTo>
                    <a:pt x="8298" y="6368"/>
                    <a:pt x="8280" y="6370"/>
                    <a:pt x="8295" y="6369"/>
                  </a:cubicBezTo>
                  <a:cubicBezTo>
                    <a:pt x="8328" y="6367"/>
                    <a:pt x="8361" y="6368"/>
                    <a:pt x="8385" y="6347"/>
                  </a:cubicBezTo>
                  <a:cubicBezTo>
                    <a:pt x="8417" y="6370"/>
                    <a:pt x="8386" y="6359"/>
                    <a:pt x="8418" y="6371"/>
                  </a:cubicBezTo>
                  <a:cubicBezTo>
                    <a:pt x="8456" y="6338"/>
                    <a:pt x="8435" y="6355"/>
                    <a:pt x="8474" y="6351"/>
                  </a:cubicBezTo>
                  <a:cubicBezTo>
                    <a:pt x="8513" y="6347"/>
                    <a:pt x="8501" y="6332"/>
                    <a:pt x="8536" y="6334"/>
                  </a:cubicBezTo>
                  <a:cubicBezTo>
                    <a:pt x="8577" y="6336"/>
                    <a:pt x="8642" y="6344"/>
                    <a:pt x="8686" y="6332"/>
                  </a:cubicBezTo>
                  <a:cubicBezTo>
                    <a:pt x="8805" y="6300"/>
                    <a:pt x="8886" y="6309"/>
                    <a:pt x="8930" y="6296"/>
                  </a:cubicBezTo>
                  <a:cubicBezTo>
                    <a:pt x="8950" y="6290"/>
                    <a:pt x="8946" y="6300"/>
                    <a:pt x="8953" y="6274"/>
                  </a:cubicBezTo>
                  <a:cubicBezTo>
                    <a:pt x="9044" y="6274"/>
                    <a:pt x="8999" y="6296"/>
                    <a:pt x="9085" y="6268"/>
                  </a:cubicBezTo>
                  <a:lnTo>
                    <a:pt x="9268" y="6251"/>
                  </a:lnTo>
                  <a:cubicBezTo>
                    <a:pt x="9308" y="6254"/>
                    <a:pt x="9275" y="6264"/>
                    <a:pt x="9314" y="6246"/>
                  </a:cubicBezTo>
                  <a:cubicBezTo>
                    <a:pt x="9352" y="6230"/>
                    <a:pt x="9353" y="6243"/>
                    <a:pt x="9389" y="6239"/>
                  </a:cubicBezTo>
                  <a:lnTo>
                    <a:pt x="9484" y="6221"/>
                  </a:lnTo>
                  <a:cubicBezTo>
                    <a:pt x="9493" y="6219"/>
                    <a:pt x="9489" y="6220"/>
                    <a:pt x="9499" y="6218"/>
                  </a:cubicBezTo>
                  <a:lnTo>
                    <a:pt x="9613" y="6200"/>
                  </a:lnTo>
                  <a:cubicBezTo>
                    <a:pt x="9682" y="6204"/>
                    <a:pt x="9642" y="6171"/>
                    <a:pt x="9723" y="6200"/>
                  </a:cubicBezTo>
                  <a:cubicBezTo>
                    <a:pt x="9744" y="6207"/>
                    <a:pt x="9879" y="6198"/>
                    <a:pt x="9913" y="6189"/>
                  </a:cubicBezTo>
                  <a:lnTo>
                    <a:pt x="9951" y="6182"/>
                  </a:lnTo>
                  <a:cubicBezTo>
                    <a:pt x="10129" y="6191"/>
                    <a:pt x="10049" y="6166"/>
                    <a:pt x="10132" y="6132"/>
                  </a:cubicBezTo>
                  <a:cubicBezTo>
                    <a:pt x="10191" y="6107"/>
                    <a:pt x="10191" y="6141"/>
                    <a:pt x="10226" y="6150"/>
                  </a:cubicBezTo>
                  <a:lnTo>
                    <a:pt x="10297" y="6154"/>
                  </a:lnTo>
                  <a:cubicBezTo>
                    <a:pt x="10297" y="6154"/>
                    <a:pt x="10321" y="6152"/>
                    <a:pt x="10322" y="6152"/>
                  </a:cubicBezTo>
                  <a:lnTo>
                    <a:pt x="10322" y="6128"/>
                  </a:lnTo>
                  <a:lnTo>
                    <a:pt x="10289" y="6128"/>
                  </a:lnTo>
                  <a:cubicBezTo>
                    <a:pt x="10293" y="6093"/>
                    <a:pt x="10287" y="6115"/>
                    <a:pt x="10338" y="6103"/>
                  </a:cubicBezTo>
                  <a:cubicBezTo>
                    <a:pt x="10338" y="6136"/>
                    <a:pt x="10335" y="6130"/>
                    <a:pt x="10346" y="6152"/>
                  </a:cubicBezTo>
                  <a:cubicBezTo>
                    <a:pt x="10388" y="6149"/>
                    <a:pt x="10419" y="6149"/>
                    <a:pt x="10398" y="6109"/>
                  </a:cubicBezTo>
                  <a:cubicBezTo>
                    <a:pt x="10398" y="6108"/>
                    <a:pt x="10396" y="6105"/>
                    <a:pt x="10395" y="6103"/>
                  </a:cubicBezTo>
                  <a:cubicBezTo>
                    <a:pt x="10428" y="6101"/>
                    <a:pt x="10423" y="6093"/>
                    <a:pt x="10466" y="6096"/>
                  </a:cubicBezTo>
                  <a:cubicBezTo>
                    <a:pt x="10501" y="6099"/>
                    <a:pt x="10489" y="6101"/>
                    <a:pt x="10532" y="6095"/>
                  </a:cubicBezTo>
                  <a:cubicBezTo>
                    <a:pt x="10620" y="6083"/>
                    <a:pt x="10598" y="6095"/>
                    <a:pt x="10654" y="6047"/>
                  </a:cubicBezTo>
                  <a:cubicBezTo>
                    <a:pt x="10713" y="6062"/>
                    <a:pt x="10676" y="6066"/>
                    <a:pt x="10748" y="6052"/>
                  </a:cubicBezTo>
                  <a:cubicBezTo>
                    <a:pt x="10800" y="6042"/>
                    <a:pt x="10798" y="6060"/>
                    <a:pt x="10867" y="6038"/>
                  </a:cubicBezTo>
                  <a:lnTo>
                    <a:pt x="10910" y="6029"/>
                  </a:lnTo>
                  <a:cubicBezTo>
                    <a:pt x="10912" y="6029"/>
                    <a:pt x="10918" y="6031"/>
                    <a:pt x="10920" y="6032"/>
                  </a:cubicBezTo>
                  <a:cubicBezTo>
                    <a:pt x="10968" y="6044"/>
                    <a:pt x="10954" y="6033"/>
                    <a:pt x="10994" y="6022"/>
                  </a:cubicBezTo>
                  <a:cubicBezTo>
                    <a:pt x="11001" y="6047"/>
                    <a:pt x="10994" y="6040"/>
                    <a:pt x="11019" y="6047"/>
                  </a:cubicBezTo>
                  <a:lnTo>
                    <a:pt x="11019" y="6014"/>
                  </a:lnTo>
                  <a:cubicBezTo>
                    <a:pt x="11037" y="6027"/>
                    <a:pt x="11029" y="6016"/>
                    <a:pt x="11035" y="6039"/>
                  </a:cubicBezTo>
                  <a:cubicBezTo>
                    <a:pt x="11077" y="6007"/>
                    <a:pt x="11055" y="6023"/>
                    <a:pt x="11078" y="6024"/>
                  </a:cubicBezTo>
                  <a:lnTo>
                    <a:pt x="11097" y="6020"/>
                  </a:lnTo>
                  <a:cubicBezTo>
                    <a:pt x="11099" y="6020"/>
                    <a:pt x="11101" y="6018"/>
                    <a:pt x="11103" y="6018"/>
                  </a:cubicBezTo>
                  <a:cubicBezTo>
                    <a:pt x="11183" y="5993"/>
                    <a:pt x="11256" y="6024"/>
                    <a:pt x="11262" y="5974"/>
                  </a:cubicBezTo>
                  <a:cubicBezTo>
                    <a:pt x="11299" y="5994"/>
                    <a:pt x="11295" y="5999"/>
                    <a:pt x="11341" y="5989"/>
                  </a:cubicBezTo>
                  <a:cubicBezTo>
                    <a:pt x="11473" y="5959"/>
                    <a:pt x="11461" y="5977"/>
                    <a:pt x="11527" y="5967"/>
                  </a:cubicBezTo>
                  <a:cubicBezTo>
                    <a:pt x="11556" y="5962"/>
                    <a:pt x="11590" y="5949"/>
                    <a:pt x="11634" y="5949"/>
                  </a:cubicBezTo>
                  <a:lnTo>
                    <a:pt x="11634" y="5909"/>
                  </a:lnTo>
                  <a:cubicBezTo>
                    <a:pt x="11676" y="5909"/>
                    <a:pt x="11682" y="5906"/>
                    <a:pt x="11691" y="5941"/>
                  </a:cubicBezTo>
                  <a:cubicBezTo>
                    <a:pt x="11740" y="5941"/>
                    <a:pt x="11784" y="5940"/>
                    <a:pt x="11825" y="5921"/>
                  </a:cubicBezTo>
                  <a:cubicBezTo>
                    <a:pt x="11852" y="5909"/>
                    <a:pt x="11845" y="5907"/>
                    <a:pt x="11869" y="5901"/>
                  </a:cubicBezTo>
                  <a:lnTo>
                    <a:pt x="11887" y="5924"/>
                  </a:lnTo>
                  <a:cubicBezTo>
                    <a:pt x="11978" y="5907"/>
                    <a:pt x="11942" y="5922"/>
                    <a:pt x="11969" y="5911"/>
                  </a:cubicBezTo>
                  <a:cubicBezTo>
                    <a:pt x="11985" y="5904"/>
                    <a:pt x="11988" y="5889"/>
                    <a:pt x="12048" y="5860"/>
                  </a:cubicBezTo>
                  <a:cubicBezTo>
                    <a:pt x="12040" y="5890"/>
                    <a:pt x="12039" y="5871"/>
                    <a:pt x="12031" y="5901"/>
                  </a:cubicBezTo>
                  <a:cubicBezTo>
                    <a:pt x="12033" y="5900"/>
                    <a:pt x="12036" y="5896"/>
                    <a:pt x="12037" y="5898"/>
                  </a:cubicBezTo>
                  <a:lnTo>
                    <a:pt x="12068" y="5890"/>
                  </a:lnTo>
                  <a:cubicBezTo>
                    <a:pt x="12128" y="5906"/>
                    <a:pt x="12027" y="5912"/>
                    <a:pt x="12178" y="5894"/>
                  </a:cubicBezTo>
                  <a:lnTo>
                    <a:pt x="12213" y="5888"/>
                  </a:lnTo>
                  <a:cubicBezTo>
                    <a:pt x="12277" y="5872"/>
                    <a:pt x="12288" y="5888"/>
                    <a:pt x="12341" y="5879"/>
                  </a:cubicBezTo>
                  <a:cubicBezTo>
                    <a:pt x="12456" y="5860"/>
                    <a:pt x="12443" y="5882"/>
                    <a:pt x="12453" y="5844"/>
                  </a:cubicBezTo>
                  <a:lnTo>
                    <a:pt x="12469" y="5844"/>
                  </a:lnTo>
                  <a:cubicBezTo>
                    <a:pt x="12478" y="5867"/>
                    <a:pt x="12458" y="5858"/>
                    <a:pt x="12506" y="5863"/>
                  </a:cubicBezTo>
                  <a:cubicBezTo>
                    <a:pt x="12518" y="5865"/>
                    <a:pt x="12534" y="5866"/>
                    <a:pt x="12557" y="5860"/>
                  </a:cubicBezTo>
                  <a:cubicBezTo>
                    <a:pt x="12588" y="5851"/>
                    <a:pt x="12578" y="5841"/>
                    <a:pt x="12631" y="5842"/>
                  </a:cubicBezTo>
                  <a:cubicBezTo>
                    <a:pt x="12650" y="5843"/>
                    <a:pt x="12629" y="5842"/>
                    <a:pt x="12644" y="5844"/>
                  </a:cubicBezTo>
                  <a:cubicBezTo>
                    <a:pt x="12658" y="5846"/>
                    <a:pt x="12635" y="5849"/>
                    <a:pt x="12666" y="5846"/>
                  </a:cubicBezTo>
                  <a:cubicBezTo>
                    <a:pt x="12698" y="5844"/>
                    <a:pt x="12691" y="5840"/>
                    <a:pt x="12716" y="5831"/>
                  </a:cubicBezTo>
                  <a:cubicBezTo>
                    <a:pt x="12751" y="5818"/>
                    <a:pt x="12737" y="5825"/>
                    <a:pt x="12761" y="5824"/>
                  </a:cubicBezTo>
                  <a:lnTo>
                    <a:pt x="12809" y="5812"/>
                  </a:lnTo>
                  <a:cubicBezTo>
                    <a:pt x="12827" y="5819"/>
                    <a:pt x="12813" y="5816"/>
                    <a:pt x="12823" y="5823"/>
                  </a:cubicBezTo>
                  <a:cubicBezTo>
                    <a:pt x="12839" y="5835"/>
                    <a:pt x="12837" y="5838"/>
                    <a:pt x="12871" y="5825"/>
                  </a:cubicBezTo>
                  <a:cubicBezTo>
                    <a:pt x="12919" y="5807"/>
                    <a:pt x="12897" y="5807"/>
                    <a:pt x="12914" y="5771"/>
                  </a:cubicBezTo>
                  <a:lnTo>
                    <a:pt x="12955" y="5771"/>
                  </a:lnTo>
                  <a:cubicBezTo>
                    <a:pt x="12957" y="5799"/>
                    <a:pt x="12961" y="5801"/>
                    <a:pt x="12971" y="5820"/>
                  </a:cubicBezTo>
                  <a:cubicBezTo>
                    <a:pt x="13041" y="5820"/>
                    <a:pt x="12990" y="5802"/>
                    <a:pt x="13123" y="5806"/>
                  </a:cubicBezTo>
                  <a:cubicBezTo>
                    <a:pt x="13153" y="5806"/>
                    <a:pt x="13164" y="5797"/>
                    <a:pt x="13194" y="5791"/>
                  </a:cubicBezTo>
                  <a:cubicBezTo>
                    <a:pt x="13215" y="5787"/>
                    <a:pt x="13226" y="5790"/>
                    <a:pt x="13240" y="5794"/>
                  </a:cubicBezTo>
                  <a:cubicBezTo>
                    <a:pt x="13303" y="5809"/>
                    <a:pt x="13288" y="5796"/>
                    <a:pt x="13326" y="5786"/>
                  </a:cubicBezTo>
                  <a:cubicBezTo>
                    <a:pt x="13359" y="5777"/>
                    <a:pt x="13328" y="5785"/>
                    <a:pt x="13364" y="5791"/>
                  </a:cubicBezTo>
                  <a:cubicBezTo>
                    <a:pt x="13413" y="5801"/>
                    <a:pt x="13430" y="5760"/>
                    <a:pt x="13469" y="5776"/>
                  </a:cubicBezTo>
                  <a:cubicBezTo>
                    <a:pt x="13510" y="5793"/>
                    <a:pt x="13468" y="5786"/>
                    <a:pt x="13525" y="5777"/>
                  </a:cubicBezTo>
                  <a:cubicBezTo>
                    <a:pt x="13554" y="5772"/>
                    <a:pt x="13523" y="5776"/>
                    <a:pt x="13548" y="5776"/>
                  </a:cubicBezTo>
                  <a:lnTo>
                    <a:pt x="13644" y="5779"/>
                  </a:lnTo>
                  <a:cubicBezTo>
                    <a:pt x="13649" y="5726"/>
                    <a:pt x="13681" y="5765"/>
                    <a:pt x="13716" y="5739"/>
                  </a:cubicBezTo>
                  <a:cubicBezTo>
                    <a:pt x="13739" y="5721"/>
                    <a:pt x="13730" y="5743"/>
                    <a:pt x="13733" y="5706"/>
                  </a:cubicBezTo>
                  <a:cubicBezTo>
                    <a:pt x="13697" y="5706"/>
                    <a:pt x="13669" y="5715"/>
                    <a:pt x="13647" y="5711"/>
                  </a:cubicBezTo>
                  <a:cubicBezTo>
                    <a:pt x="13617" y="5707"/>
                    <a:pt x="13606" y="5693"/>
                    <a:pt x="13571" y="5690"/>
                  </a:cubicBezTo>
                  <a:cubicBezTo>
                    <a:pt x="13570" y="5736"/>
                    <a:pt x="13565" y="5727"/>
                    <a:pt x="13530" y="5724"/>
                  </a:cubicBezTo>
                  <a:cubicBezTo>
                    <a:pt x="13486" y="5721"/>
                    <a:pt x="13472" y="5730"/>
                    <a:pt x="13448" y="5730"/>
                  </a:cubicBezTo>
                  <a:cubicBezTo>
                    <a:pt x="13405" y="5730"/>
                    <a:pt x="13427" y="5709"/>
                    <a:pt x="13384" y="5708"/>
                  </a:cubicBezTo>
                  <a:cubicBezTo>
                    <a:pt x="13352" y="5708"/>
                    <a:pt x="13362" y="5723"/>
                    <a:pt x="13320" y="5715"/>
                  </a:cubicBezTo>
                  <a:cubicBezTo>
                    <a:pt x="13327" y="5745"/>
                    <a:pt x="13337" y="5749"/>
                    <a:pt x="13328" y="5771"/>
                  </a:cubicBezTo>
                  <a:cubicBezTo>
                    <a:pt x="13291" y="5786"/>
                    <a:pt x="13333" y="5760"/>
                    <a:pt x="13279" y="5771"/>
                  </a:cubicBezTo>
                  <a:lnTo>
                    <a:pt x="13279" y="5739"/>
                  </a:lnTo>
                  <a:cubicBezTo>
                    <a:pt x="13324" y="5727"/>
                    <a:pt x="13301" y="5713"/>
                    <a:pt x="13278" y="5720"/>
                  </a:cubicBezTo>
                  <a:cubicBezTo>
                    <a:pt x="13269" y="5723"/>
                    <a:pt x="13271" y="5731"/>
                    <a:pt x="13244" y="5735"/>
                  </a:cubicBezTo>
                  <a:lnTo>
                    <a:pt x="13222" y="5731"/>
                  </a:lnTo>
                  <a:lnTo>
                    <a:pt x="13213" y="5715"/>
                  </a:lnTo>
                  <a:cubicBezTo>
                    <a:pt x="13149" y="5716"/>
                    <a:pt x="13218" y="5729"/>
                    <a:pt x="13147" y="5718"/>
                  </a:cubicBezTo>
                  <a:cubicBezTo>
                    <a:pt x="13124" y="5714"/>
                    <a:pt x="13094" y="5723"/>
                    <a:pt x="13066" y="5726"/>
                  </a:cubicBezTo>
                  <a:cubicBezTo>
                    <a:pt x="13013" y="5733"/>
                    <a:pt x="12964" y="5718"/>
                    <a:pt x="12918" y="5734"/>
                  </a:cubicBezTo>
                  <a:cubicBezTo>
                    <a:pt x="12862" y="5754"/>
                    <a:pt x="12902" y="5719"/>
                    <a:pt x="12836" y="5734"/>
                  </a:cubicBezTo>
                  <a:lnTo>
                    <a:pt x="12720" y="5764"/>
                  </a:lnTo>
                  <a:cubicBezTo>
                    <a:pt x="12682" y="5760"/>
                    <a:pt x="12701" y="5746"/>
                    <a:pt x="12673" y="5743"/>
                  </a:cubicBezTo>
                  <a:cubicBezTo>
                    <a:pt x="12672" y="5743"/>
                    <a:pt x="12652" y="5746"/>
                    <a:pt x="12647" y="5747"/>
                  </a:cubicBezTo>
                  <a:cubicBezTo>
                    <a:pt x="12662" y="5760"/>
                    <a:pt x="12648" y="5749"/>
                    <a:pt x="12667" y="5760"/>
                  </a:cubicBezTo>
                  <a:cubicBezTo>
                    <a:pt x="12668" y="5761"/>
                    <a:pt x="12670" y="5762"/>
                    <a:pt x="12672" y="5763"/>
                  </a:cubicBezTo>
                  <a:lnTo>
                    <a:pt x="12688" y="5771"/>
                  </a:lnTo>
                  <a:cubicBezTo>
                    <a:pt x="12626" y="5771"/>
                    <a:pt x="12648" y="5755"/>
                    <a:pt x="12598" y="5755"/>
                  </a:cubicBezTo>
                  <a:cubicBezTo>
                    <a:pt x="12588" y="5746"/>
                    <a:pt x="12609" y="5745"/>
                    <a:pt x="12565" y="5747"/>
                  </a:cubicBezTo>
                  <a:lnTo>
                    <a:pt x="12551" y="5746"/>
                  </a:lnTo>
                  <a:cubicBezTo>
                    <a:pt x="12518" y="5737"/>
                    <a:pt x="12545" y="5742"/>
                    <a:pt x="12527" y="5737"/>
                  </a:cubicBezTo>
                  <a:cubicBezTo>
                    <a:pt x="12457" y="5715"/>
                    <a:pt x="12491" y="5778"/>
                    <a:pt x="12420" y="5731"/>
                  </a:cubicBezTo>
                  <a:cubicBezTo>
                    <a:pt x="12454" y="5685"/>
                    <a:pt x="12486" y="5741"/>
                    <a:pt x="12501" y="5682"/>
                  </a:cubicBezTo>
                  <a:cubicBezTo>
                    <a:pt x="12526" y="5684"/>
                    <a:pt x="12540" y="5690"/>
                    <a:pt x="12558" y="5698"/>
                  </a:cubicBezTo>
                  <a:lnTo>
                    <a:pt x="12558" y="5666"/>
                  </a:lnTo>
                  <a:cubicBezTo>
                    <a:pt x="12625" y="5671"/>
                    <a:pt x="12570" y="5674"/>
                    <a:pt x="12622" y="5657"/>
                  </a:cubicBezTo>
                  <a:cubicBezTo>
                    <a:pt x="12650" y="5647"/>
                    <a:pt x="12648" y="5655"/>
                    <a:pt x="12654" y="5656"/>
                  </a:cubicBezTo>
                  <a:lnTo>
                    <a:pt x="12663" y="5658"/>
                  </a:lnTo>
                  <a:cubicBezTo>
                    <a:pt x="12695" y="5663"/>
                    <a:pt x="12760" y="5669"/>
                    <a:pt x="12798" y="5660"/>
                  </a:cubicBezTo>
                  <a:cubicBezTo>
                    <a:pt x="12844" y="5650"/>
                    <a:pt x="12855" y="5658"/>
                    <a:pt x="12897" y="5640"/>
                  </a:cubicBezTo>
                  <a:cubicBezTo>
                    <a:pt x="12955" y="5615"/>
                    <a:pt x="12954" y="5641"/>
                    <a:pt x="13050" y="5622"/>
                  </a:cubicBezTo>
                  <a:cubicBezTo>
                    <a:pt x="13077" y="5617"/>
                    <a:pt x="13061" y="5610"/>
                    <a:pt x="13092" y="5625"/>
                  </a:cubicBezTo>
                  <a:cubicBezTo>
                    <a:pt x="13104" y="5631"/>
                    <a:pt x="13098" y="5628"/>
                    <a:pt x="13109" y="5634"/>
                  </a:cubicBezTo>
                  <a:cubicBezTo>
                    <a:pt x="13165" y="5596"/>
                    <a:pt x="13233" y="5584"/>
                    <a:pt x="13295" y="5585"/>
                  </a:cubicBezTo>
                  <a:cubicBezTo>
                    <a:pt x="13330" y="5585"/>
                    <a:pt x="13380" y="5582"/>
                    <a:pt x="13401" y="5581"/>
                  </a:cubicBezTo>
                  <a:lnTo>
                    <a:pt x="13533" y="5578"/>
                  </a:lnTo>
                  <a:cubicBezTo>
                    <a:pt x="13600" y="5578"/>
                    <a:pt x="13542" y="5588"/>
                    <a:pt x="13625" y="5575"/>
                  </a:cubicBezTo>
                  <a:lnTo>
                    <a:pt x="13836" y="5559"/>
                  </a:lnTo>
                  <a:cubicBezTo>
                    <a:pt x="13844" y="5558"/>
                    <a:pt x="13855" y="5557"/>
                    <a:pt x="13860" y="5557"/>
                  </a:cubicBezTo>
                  <a:lnTo>
                    <a:pt x="14171" y="5528"/>
                  </a:lnTo>
                  <a:cubicBezTo>
                    <a:pt x="14237" y="5523"/>
                    <a:pt x="14204" y="5543"/>
                    <a:pt x="14312" y="5522"/>
                  </a:cubicBezTo>
                  <a:lnTo>
                    <a:pt x="14471" y="5513"/>
                  </a:lnTo>
                  <a:cubicBezTo>
                    <a:pt x="14516" y="5502"/>
                    <a:pt x="15104" y="5482"/>
                    <a:pt x="15223" y="5487"/>
                  </a:cubicBezTo>
                  <a:lnTo>
                    <a:pt x="15649" y="5477"/>
                  </a:lnTo>
                  <a:cubicBezTo>
                    <a:pt x="15716" y="5481"/>
                    <a:pt x="15841" y="5471"/>
                    <a:pt x="15863" y="5475"/>
                  </a:cubicBezTo>
                  <a:cubicBezTo>
                    <a:pt x="15918" y="5483"/>
                    <a:pt x="15930" y="5483"/>
                    <a:pt x="15990" y="5473"/>
                  </a:cubicBezTo>
                  <a:cubicBezTo>
                    <a:pt x="16043" y="5465"/>
                    <a:pt x="16010" y="5470"/>
                    <a:pt x="16091" y="5471"/>
                  </a:cubicBezTo>
                  <a:cubicBezTo>
                    <a:pt x="16102" y="5471"/>
                    <a:pt x="16111" y="5471"/>
                    <a:pt x="16122" y="5473"/>
                  </a:cubicBezTo>
                  <a:cubicBezTo>
                    <a:pt x="16184" y="5483"/>
                    <a:pt x="16116" y="5484"/>
                    <a:pt x="16183" y="5475"/>
                  </a:cubicBezTo>
                  <a:cubicBezTo>
                    <a:pt x="16213" y="5471"/>
                    <a:pt x="16213" y="5476"/>
                    <a:pt x="16220" y="5496"/>
                  </a:cubicBezTo>
                  <a:cubicBezTo>
                    <a:pt x="16267" y="5462"/>
                    <a:pt x="16199" y="5479"/>
                    <a:pt x="16280" y="5473"/>
                  </a:cubicBezTo>
                  <a:cubicBezTo>
                    <a:pt x="16335" y="5470"/>
                    <a:pt x="16278" y="5469"/>
                    <a:pt x="16317" y="5455"/>
                  </a:cubicBezTo>
                  <a:cubicBezTo>
                    <a:pt x="16344" y="5479"/>
                    <a:pt x="16336" y="5472"/>
                    <a:pt x="16377" y="5468"/>
                  </a:cubicBezTo>
                  <a:cubicBezTo>
                    <a:pt x="16434" y="5463"/>
                    <a:pt x="16458" y="5473"/>
                    <a:pt x="16512" y="5472"/>
                  </a:cubicBezTo>
                  <a:lnTo>
                    <a:pt x="16665" y="5470"/>
                  </a:lnTo>
                  <a:cubicBezTo>
                    <a:pt x="16703" y="5468"/>
                    <a:pt x="16826" y="5456"/>
                    <a:pt x="16860" y="5471"/>
                  </a:cubicBezTo>
                  <a:cubicBezTo>
                    <a:pt x="16844" y="5516"/>
                    <a:pt x="16828" y="5476"/>
                    <a:pt x="16811" y="5520"/>
                  </a:cubicBezTo>
                  <a:cubicBezTo>
                    <a:pt x="16833" y="5510"/>
                    <a:pt x="16820" y="5513"/>
                    <a:pt x="16852" y="5512"/>
                  </a:cubicBezTo>
                  <a:lnTo>
                    <a:pt x="16852" y="5520"/>
                  </a:lnTo>
                  <a:lnTo>
                    <a:pt x="16861" y="5513"/>
                  </a:lnTo>
                  <a:lnTo>
                    <a:pt x="16852" y="5512"/>
                  </a:lnTo>
                  <a:lnTo>
                    <a:pt x="16867" y="5494"/>
                  </a:lnTo>
                  <a:cubicBezTo>
                    <a:pt x="16878" y="5521"/>
                    <a:pt x="16851" y="5507"/>
                    <a:pt x="16892" y="5512"/>
                  </a:cubicBezTo>
                  <a:cubicBezTo>
                    <a:pt x="16884" y="5490"/>
                    <a:pt x="16892" y="5502"/>
                    <a:pt x="16892" y="5463"/>
                  </a:cubicBezTo>
                  <a:cubicBezTo>
                    <a:pt x="16912" y="5472"/>
                    <a:pt x="16910" y="5468"/>
                    <a:pt x="16929" y="5470"/>
                  </a:cubicBezTo>
                  <a:lnTo>
                    <a:pt x="17711" y="5447"/>
                  </a:lnTo>
                  <a:cubicBezTo>
                    <a:pt x="17676" y="5447"/>
                    <a:pt x="17641" y="5449"/>
                    <a:pt x="17606" y="5446"/>
                  </a:cubicBezTo>
                  <a:cubicBezTo>
                    <a:pt x="17561" y="5441"/>
                    <a:pt x="17561" y="5449"/>
                    <a:pt x="17508" y="5448"/>
                  </a:cubicBezTo>
                  <a:cubicBezTo>
                    <a:pt x="17470" y="5447"/>
                    <a:pt x="17455" y="5440"/>
                    <a:pt x="17412" y="5438"/>
                  </a:cubicBezTo>
                  <a:lnTo>
                    <a:pt x="17228" y="5436"/>
                  </a:lnTo>
                  <a:cubicBezTo>
                    <a:pt x="17136" y="5421"/>
                    <a:pt x="16997" y="5441"/>
                    <a:pt x="16929" y="5437"/>
                  </a:cubicBezTo>
                  <a:cubicBezTo>
                    <a:pt x="16794" y="5428"/>
                    <a:pt x="16909" y="5421"/>
                    <a:pt x="16804" y="5440"/>
                  </a:cubicBezTo>
                  <a:cubicBezTo>
                    <a:pt x="16775" y="5445"/>
                    <a:pt x="16789" y="5441"/>
                    <a:pt x="16763" y="5442"/>
                  </a:cubicBezTo>
                  <a:cubicBezTo>
                    <a:pt x="16658" y="5445"/>
                    <a:pt x="16801" y="5419"/>
                    <a:pt x="16581" y="5444"/>
                  </a:cubicBezTo>
                  <a:cubicBezTo>
                    <a:pt x="16561" y="5446"/>
                    <a:pt x="16426" y="5444"/>
                    <a:pt x="16404" y="5441"/>
                  </a:cubicBezTo>
                  <a:cubicBezTo>
                    <a:pt x="16357" y="5435"/>
                    <a:pt x="16295" y="5460"/>
                    <a:pt x="16251" y="5440"/>
                  </a:cubicBezTo>
                  <a:cubicBezTo>
                    <a:pt x="16223" y="5427"/>
                    <a:pt x="16249" y="5436"/>
                    <a:pt x="16220" y="5415"/>
                  </a:cubicBezTo>
                  <a:lnTo>
                    <a:pt x="16220" y="5439"/>
                  </a:lnTo>
                  <a:lnTo>
                    <a:pt x="16180" y="5439"/>
                  </a:lnTo>
                  <a:cubicBezTo>
                    <a:pt x="16164" y="5399"/>
                    <a:pt x="16174" y="5429"/>
                    <a:pt x="16152" y="5434"/>
                  </a:cubicBezTo>
                  <a:cubicBezTo>
                    <a:pt x="16118" y="5441"/>
                    <a:pt x="16138" y="5438"/>
                    <a:pt x="16107" y="5431"/>
                  </a:cubicBezTo>
                  <a:lnTo>
                    <a:pt x="16091" y="5422"/>
                  </a:lnTo>
                  <a:lnTo>
                    <a:pt x="16107" y="5431"/>
                  </a:lnTo>
                  <a:cubicBezTo>
                    <a:pt x="16081" y="5447"/>
                    <a:pt x="16039" y="5448"/>
                    <a:pt x="16005" y="5444"/>
                  </a:cubicBezTo>
                  <a:cubicBezTo>
                    <a:pt x="15960" y="5438"/>
                    <a:pt x="15940" y="5456"/>
                    <a:pt x="15883" y="5444"/>
                  </a:cubicBezTo>
                  <a:lnTo>
                    <a:pt x="15836" y="5442"/>
                  </a:lnTo>
                  <a:cubicBezTo>
                    <a:pt x="15826" y="5441"/>
                    <a:pt x="15821" y="5440"/>
                    <a:pt x="15807" y="5440"/>
                  </a:cubicBezTo>
                  <a:cubicBezTo>
                    <a:pt x="15722" y="5443"/>
                    <a:pt x="15784" y="5419"/>
                    <a:pt x="15725" y="5436"/>
                  </a:cubicBezTo>
                  <a:cubicBezTo>
                    <a:pt x="15658" y="5456"/>
                    <a:pt x="15483" y="5448"/>
                    <a:pt x="15394" y="5447"/>
                  </a:cubicBezTo>
                  <a:cubicBezTo>
                    <a:pt x="15350" y="5446"/>
                    <a:pt x="15311" y="5455"/>
                    <a:pt x="15281" y="5453"/>
                  </a:cubicBezTo>
                  <a:cubicBezTo>
                    <a:pt x="15191" y="5447"/>
                    <a:pt x="15115" y="5448"/>
                    <a:pt x="15020" y="5459"/>
                  </a:cubicBezTo>
                  <a:cubicBezTo>
                    <a:pt x="15005" y="5460"/>
                    <a:pt x="14903" y="5451"/>
                    <a:pt x="14834" y="5463"/>
                  </a:cubicBezTo>
                  <a:cubicBezTo>
                    <a:pt x="14801" y="5468"/>
                    <a:pt x="14763" y="5467"/>
                    <a:pt x="14733" y="5466"/>
                  </a:cubicBezTo>
                  <a:lnTo>
                    <a:pt x="14632" y="5463"/>
                  </a:lnTo>
                  <a:cubicBezTo>
                    <a:pt x="14580" y="5466"/>
                    <a:pt x="14547" y="5469"/>
                    <a:pt x="14543" y="5423"/>
                  </a:cubicBezTo>
                  <a:cubicBezTo>
                    <a:pt x="14501" y="5443"/>
                    <a:pt x="14509" y="5418"/>
                    <a:pt x="14478" y="5463"/>
                  </a:cubicBezTo>
                  <a:cubicBezTo>
                    <a:pt x="14436" y="5452"/>
                    <a:pt x="14472" y="5447"/>
                    <a:pt x="14414" y="5455"/>
                  </a:cubicBezTo>
                  <a:cubicBezTo>
                    <a:pt x="14390" y="5459"/>
                    <a:pt x="14391" y="5460"/>
                    <a:pt x="14371" y="5462"/>
                  </a:cubicBezTo>
                  <a:lnTo>
                    <a:pt x="14339" y="5462"/>
                  </a:lnTo>
                  <a:cubicBezTo>
                    <a:pt x="14296" y="5460"/>
                    <a:pt x="14286" y="5452"/>
                    <a:pt x="14267" y="5452"/>
                  </a:cubicBezTo>
                  <a:cubicBezTo>
                    <a:pt x="14238" y="5453"/>
                    <a:pt x="14263" y="5462"/>
                    <a:pt x="14239" y="5455"/>
                  </a:cubicBezTo>
                  <a:cubicBezTo>
                    <a:pt x="14231" y="5453"/>
                    <a:pt x="14242" y="5447"/>
                    <a:pt x="14211" y="5439"/>
                  </a:cubicBezTo>
                  <a:cubicBezTo>
                    <a:pt x="14197" y="5439"/>
                    <a:pt x="14189" y="5462"/>
                    <a:pt x="14107" y="5443"/>
                  </a:cubicBezTo>
                  <a:cubicBezTo>
                    <a:pt x="14071" y="5434"/>
                    <a:pt x="14090" y="5446"/>
                    <a:pt x="14073" y="5423"/>
                  </a:cubicBezTo>
                  <a:cubicBezTo>
                    <a:pt x="14113" y="5408"/>
                    <a:pt x="14064" y="5418"/>
                    <a:pt x="14113" y="5407"/>
                  </a:cubicBezTo>
                  <a:cubicBezTo>
                    <a:pt x="14189" y="5389"/>
                    <a:pt x="14182" y="5404"/>
                    <a:pt x="14251" y="5376"/>
                  </a:cubicBezTo>
                  <a:lnTo>
                    <a:pt x="14289" y="5376"/>
                  </a:lnTo>
                  <a:cubicBezTo>
                    <a:pt x="14335" y="5381"/>
                    <a:pt x="14321" y="5368"/>
                    <a:pt x="14369" y="5371"/>
                  </a:cubicBezTo>
                  <a:cubicBezTo>
                    <a:pt x="14394" y="5373"/>
                    <a:pt x="14386" y="5376"/>
                    <a:pt x="14413" y="5382"/>
                  </a:cubicBezTo>
                  <a:cubicBezTo>
                    <a:pt x="14454" y="5305"/>
                    <a:pt x="14492" y="5372"/>
                    <a:pt x="14591" y="5358"/>
                  </a:cubicBezTo>
                  <a:cubicBezTo>
                    <a:pt x="14612" y="5355"/>
                    <a:pt x="14603" y="5355"/>
                    <a:pt x="14610" y="5353"/>
                  </a:cubicBezTo>
                  <a:cubicBezTo>
                    <a:pt x="14613" y="5352"/>
                    <a:pt x="14619" y="5349"/>
                    <a:pt x="14622" y="5348"/>
                  </a:cubicBezTo>
                  <a:cubicBezTo>
                    <a:pt x="14678" y="5329"/>
                    <a:pt x="14705" y="5336"/>
                    <a:pt x="14741" y="5338"/>
                  </a:cubicBezTo>
                  <a:cubicBezTo>
                    <a:pt x="14780" y="5340"/>
                    <a:pt x="14745" y="5337"/>
                    <a:pt x="14786" y="5326"/>
                  </a:cubicBezTo>
                  <a:lnTo>
                    <a:pt x="14817" y="5351"/>
                  </a:lnTo>
                  <a:cubicBezTo>
                    <a:pt x="14829" y="5320"/>
                    <a:pt x="14820" y="5337"/>
                    <a:pt x="14851" y="5326"/>
                  </a:cubicBezTo>
                  <a:cubicBezTo>
                    <a:pt x="14882" y="5314"/>
                    <a:pt x="14873" y="5331"/>
                    <a:pt x="14883" y="5301"/>
                  </a:cubicBezTo>
                  <a:lnTo>
                    <a:pt x="14899" y="5301"/>
                  </a:lnTo>
                  <a:cubicBezTo>
                    <a:pt x="14909" y="5326"/>
                    <a:pt x="14897" y="5305"/>
                    <a:pt x="14917" y="5316"/>
                  </a:cubicBezTo>
                  <a:cubicBezTo>
                    <a:pt x="14976" y="5348"/>
                    <a:pt x="14943" y="5346"/>
                    <a:pt x="14987" y="5352"/>
                  </a:cubicBezTo>
                  <a:lnTo>
                    <a:pt x="15065" y="5345"/>
                  </a:lnTo>
                  <a:cubicBezTo>
                    <a:pt x="15086" y="5336"/>
                    <a:pt x="15078" y="5345"/>
                    <a:pt x="15086" y="5326"/>
                  </a:cubicBezTo>
                  <a:lnTo>
                    <a:pt x="15126" y="5326"/>
                  </a:lnTo>
                  <a:cubicBezTo>
                    <a:pt x="15134" y="5345"/>
                    <a:pt x="15129" y="5343"/>
                    <a:pt x="15199" y="5342"/>
                  </a:cubicBezTo>
                  <a:cubicBezTo>
                    <a:pt x="15233" y="5341"/>
                    <a:pt x="15261" y="5343"/>
                    <a:pt x="15293" y="5345"/>
                  </a:cubicBezTo>
                  <a:cubicBezTo>
                    <a:pt x="15323" y="5346"/>
                    <a:pt x="15334" y="5340"/>
                    <a:pt x="15355" y="5328"/>
                  </a:cubicBezTo>
                  <a:cubicBezTo>
                    <a:pt x="15357" y="5327"/>
                    <a:pt x="15359" y="5326"/>
                    <a:pt x="15360" y="5325"/>
                  </a:cubicBezTo>
                  <a:cubicBezTo>
                    <a:pt x="15362" y="5324"/>
                    <a:pt x="15364" y="5323"/>
                    <a:pt x="15366" y="5322"/>
                  </a:cubicBezTo>
                  <a:cubicBezTo>
                    <a:pt x="15395" y="5309"/>
                    <a:pt x="15389" y="5323"/>
                    <a:pt x="15410" y="5293"/>
                  </a:cubicBezTo>
                  <a:cubicBezTo>
                    <a:pt x="15413" y="5300"/>
                    <a:pt x="15400" y="5322"/>
                    <a:pt x="15454" y="5313"/>
                  </a:cubicBezTo>
                  <a:lnTo>
                    <a:pt x="15473" y="5309"/>
                  </a:lnTo>
                  <a:cubicBezTo>
                    <a:pt x="15477" y="5309"/>
                    <a:pt x="15482" y="5310"/>
                    <a:pt x="15487" y="5311"/>
                  </a:cubicBezTo>
                  <a:cubicBezTo>
                    <a:pt x="15523" y="5318"/>
                    <a:pt x="15506" y="5323"/>
                    <a:pt x="15531" y="5342"/>
                  </a:cubicBezTo>
                  <a:cubicBezTo>
                    <a:pt x="15543" y="5336"/>
                    <a:pt x="15546" y="5337"/>
                    <a:pt x="15555" y="5333"/>
                  </a:cubicBezTo>
                  <a:lnTo>
                    <a:pt x="15620" y="5301"/>
                  </a:lnTo>
                  <a:lnTo>
                    <a:pt x="15660" y="5335"/>
                  </a:lnTo>
                  <a:cubicBezTo>
                    <a:pt x="15680" y="5289"/>
                    <a:pt x="15723" y="5319"/>
                    <a:pt x="15767" y="5309"/>
                  </a:cubicBezTo>
                  <a:cubicBezTo>
                    <a:pt x="15787" y="5305"/>
                    <a:pt x="15764" y="5303"/>
                    <a:pt x="15795" y="5307"/>
                  </a:cubicBezTo>
                  <a:cubicBezTo>
                    <a:pt x="15824" y="5311"/>
                    <a:pt x="15795" y="5330"/>
                    <a:pt x="15818" y="5308"/>
                  </a:cubicBezTo>
                  <a:cubicBezTo>
                    <a:pt x="15830" y="5297"/>
                    <a:pt x="15824" y="5296"/>
                    <a:pt x="15817" y="5285"/>
                  </a:cubicBezTo>
                  <a:cubicBezTo>
                    <a:pt x="15807" y="5268"/>
                    <a:pt x="15810" y="5288"/>
                    <a:pt x="15791" y="5261"/>
                  </a:cubicBezTo>
                  <a:cubicBezTo>
                    <a:pt x="15798" y="5228"/>
                    <a:pt x="15798" y="5228"/>
                    <a:pt x="15831" y="5220"/>
                  </a:cubicBezTo>
                  <a:cubicBezTo>
                    <a:pt x="15823" y="5239"/>
                    <a:pt x="15833" y="5224"/>
                    <a:pt x="15821" y="5235"/>
                  </a:cubicBezTo>
                  <a:lnTo>
                    <a:pt x="15812" y="5242"/>
                  </a:lnTo>
                  <a:cubicBezTo>
                    <a:pt x="15811" y="5242"/>
                    <a:pt x="15808" y="5243"/>
                    <a:pt x="15807" y="5245"/>
                  </a:cubicBezTo>
                  <a:cubicBezTo>
                    <a:pt x="15840" y="5247"/>
                    <a:pt x="15826" y="5253"/>
                    <a:pt x="15848" y="5245"/>
                  </a:cubicBezTo>
                  <a:cubicBezTo>
                    <a:pt x="15900" y="5227"/>
                    <a:pt x="15819" y="5246"/>
                    <a:pt x="15872" y="5228"/>
                  </a:cubicBezTo>
                  <a:cubicBezTo>
                    <a:pt x="15873" y="5249"/>
                    <a:pt x="15874" y="5242"/>
                    <a:pt x="15877" y="5254"/>
                  </a:cubicBezTo>
                  <a:lnTo>
                    <a:pt x="15888" y="5274"/>
                  </a:lnTo>
                  <a:cubicBezTo>
                    <a:pt x="15914" y="5297"/>
                    <a:pt x="15966" y="5249"/>
                    <a:pt x="16058" y="5293"/>
                  </a:cubicBezTo>
                  <a:cubicBezTo>
                    <a:pt x="16066" y="5323"/>
                    <a:pt x="16067" y="5310"/>
                    <a:pt x="16082" y="5334"/>
                  </a:cubicBezTo>
                  <a:cubicBezTo>
                    <a:pt x="16104" y="5325"/>
                    <a:pt x="16097" y="5350"/>
                    <a:pt x="16099" y="5301"/>
                  </a:cubicBezTo>
                  <a:cubicBezTo>
                    <a:pt x="16123" y="5320"/>
                    <a:pt x="16112" y="5296"/>
                    <a:pt x="16115" y="5334"/>
                  </a:cubicBezTo>
                  <a:cubicBezTo>
                    <a:pt x="16309" y="5334"/>
                    <a:pt x="16212" y="5309"/>
                    <a:pt x="16301" y="5301"/>
                  </a:cubicBezTo>
                  <a:cubicBezTo>
                    <a:pt x="16305" y="5305"/>
                    <a:pt x="16307" y="5310"/>
                    <a:pt x="16312" y="5316"/>
                  </a:cubicBezTo>
                  <a:cubicBezTo>
                    <a:pt x="16327" y="5333"/>
                    <a:pt x="16338" y="5332"/>
                    <a:pt x="16360" y="5333"/>
                  </a:cubicBezTo>
                  <a:cubicBezTo>
                    <a:pt x="16385" y="5334"/>
                    <a:pt x="16408" y="5335"/>
                    <a:pt x="16429" y="5323"/>
                  </a:cubicBezTo>
                  <a:cubicBezTo>
                    <a:pt x="16461" y="5306"/>
                    <a:pt x="16472" y="5328"/>
                    <a:pt x="16506" y="5296"/>
                  </a:cubicBezTo>
                  <a:lnTo>
                    <a:pt x="16531" y="5272"/>
                  </a:lnTo>
                  <a:cubicBezTo>
                    <a:pt x="16551" y="5256"/>
                    <a:pt x="16554" y="5261"/>
                    <a:pt x="16585" y="5261"/>
                  </a:cubicBezTo>
                  <a:cubicBezTo>
                    <a:pt x="16580" y="5280"/>
                    <a:pt x="16577" y="5285"/>
                    <a:pt x="16577" y="5309"/>
                  </a:cubicBezTo>
                  <a:cubicBezTo>
                    <a:pt x="16634" y="5311"/>
                    <a:pt x="16592" y="5328"/>
                    <a:pt x="16666" y="5334"/>
                  </a:cubicBezTo>
                  <a:cubicBezTo>
                    <a:pt x="16657" y="5297"/>
                    <a:pt x="16654" y="5286"/>
                    <a:pt x="16706" y="5285"/>
                  </a:cubicBezTo>
                  <a:lnTo>
                    <a:pt x="16713" y="5248"/>
                  </a:lnTo>
                  <a:cubicBezTo>
                    <a:pt x="16713" y="5248"/>
                    <a:pt x="16714" y="5246"/>
                    <a:pt x="16714" y="5245"/>
                  </a:cubicBezTo>
                  <a:cubicBezTo>
                    <a:pt x="16738" y="5243"/>
                    <a:pt x="16745" y="5237"/>
                    <a:pt x="16765" y="5231"/>
                  </a:cubicBezTo>
                  <a:cubicBezTo>
                    <a:pt x="16785" y="5225"/>
                    <a:pt x="16764" y="5227"/>
                    <a:pt x="16781" y="5229"/>
                  </a:cubicBezTo>
                  <a:cubicBezTo>
                    <a:pt x="16783" y="5230"/>
                    <a:pt x="16796" y="5236"/>
                    <a:pt x="16803" y="5236"/>
                  </a:cubicBezTo>
                  <a:cubicBezTo>
                    <a:pt x="16802" y="5238"/>
                    <a:pt x="16799" y="5237"/>
                    <a:pt x="16798" y="5239"/>
                  </a:cubicBezTo>
                  <a:cubicBezTo>
                    <a:pt x="16795" y="5251"/>
                    <a:pt x="16786" y="5245"/>
                    <a:pt x="16779" y="5261"/>
                  </a:cubicBezTo>
                  <a:cubicBezTo>
                    <a:pt x="16895" y="5261"/>
                    <a:pt x="16868" y="5240"/>
                    <a:pt x="16909" y="5236"/>
                  </a:cubicBezTo>
                  <a:cubicBezTo>
                    <a:pt x="16912" y="5279"/>
                    <a:pt x="16901" y="5251"/>
                    <a:pt x="16925" y="5261"/>
                  </a:cubicBezTo>
                  <a:cubicBezTo>
                    <a:pt x="16956" y="5218"/>
                    <a:pt x="17024" y="5239"/>
                    <a:pt x="17071" y="5228"/>
                  </a:cubicBezTo>
                  <a:cubicBezTo>
                    <a:pt x="17077" y="5241"/>
                    <a:pt x="17080" y="5252"/>
                    <a:pt x="17093" y="5257"/>
                  </a:cubicBezTo>
                  <a:lnTo>
                    <a:pt x="17102" y="5259"/>
                  </a:lnTo>
                  <a:cubicBezTo>
                    <a:pt x="17152" y="5266"/>
                    <a:pt x="17150" y="5248"/>
                    <a:pt x="17152" y="5228"/>
                  </a:cubicBezTo>
                  <a:cubicBezTo>
                    <a:pt x="17205" y="5241"/>
                    <a:pt x="17162" y="5246"/>
                    <a:pt x="17209" y="5252"/>
                  </a:cubicBezTo>
                  <a:cubicBezTo>
                    <a:pt x="17245" y="5257"/>
                    <a:pt x="17254" y="5253"/>
                    <a:pt x="17289" y="5261"/>
                  </a:cubicBezTo>
                  <a:cubicBezTo>
                    <a:pt x="17279" y="5236"/>
                    <a:pt x="17286" y="5259"/>
                    <a:pt x="17289" y="5220"/>
                  </a:cubicBezTo>
                  <a:cubicBezTo>
                    <a:pt x="17253" y="5221"/>
                    <a:pt x="17264" y="5224"/>
                    <a:pt x="17238" y="5222"/>
                  </a:cubicBezTo>
                  <a:cubicBezTo>
                    <a:pt x="17142" y="5217"/>
                    <a:pt x="17004" y="5203"/>
                    <a:pt x="16910" y="5207"/>
                  </a:cubicBezTo>
                  <a:cubicBezTo>
                    <a:pt x="16883" y="5209"/>
                    <a:pt x="16848" y="5217"/>
                    <a:pt x="16857" y="5176"/>
                  </a:cubicBezTo>
                  <a:lnTo>
                    <a:pt x="16865" y="5161"/>
                  </a:lnTo>
                  <a:cubicBezTo>
                    <a:pt x="16866" y="5160"/>
                    <a:pt x="16867" y="5157"/>
                    <a:pt x="16868" y="5155"/>
                  </a:cubicBezTo>
                  <a:cubicBezTo>
                    <a:pt x="16825" y="5166"/>
                    <a:pt x="16835" y="5167"/>
                    <a:pt x="16844" y="5204"/>
                  </a:cubicBezTo>
                  <a:cubicBezTo>
                    <a:pt x="16796" y="5172"/>
                    <a:pt x="16821" y="5203"/>
                    <a:pt x="16763" y="5212"/>
                  </a:cubicBezTo>
                  <a:cubicBezTo>
                    <a:pt x="16730" y="5217"/>
                    <a:pt x="16679" y="5212"/>
                    <a:pt x="16666" y="5245"/>
                  </a:cubicBezTo>
                  <a:lnTo>
                    <a:pt x="16641" y="5245"/>
                  </a:lnTo>
                  <a:cubicBezTo>
                    <a:pt x="16634" y="5226"/>
                    <a:pt x="16642" y="5232"/>
                    <a:pt x="16621" y="5225"/>
                  </a:cubicBezTo>
                  <a:cubicBezTo>
                    <a:pt x="16602" y="5219"/>
                    <a:pt x="16573" y="5230"/>
                    <a:pt x="16555" y="5230"/>
                  </a:cubicBezTo>
                  <a:cubicBezTo>
                    <a:pt x="16498" y="5230"/>
                    <a:pt x="16525" y="5250"/>
                    <a:pt x="16454" y="5229"/>
                  </a:cubicBezTo>
                  <a:cubicBezTo>
                    <a:pt x="16390" y="5209"/>
                    <a:pt x="16433" y="5233"/>
                    <a:pt x="16392" y="5238"/>
                  </a:cubicBezTo>
                  <a:cubicBezTo>
                    <a:pt x="16391" y="5238"/>
                    <a:pt x="16389" y="5238"/>
                    <a:pt x="16388" y="5238"/>
                  </a:cubicBezTo>
                  <a:lnTo>
                    <a:pt x="16375" y="5235"/>
                  </a:lnTo>
                  <a:cubicBezTo>
                    <a:pt x="16355" y="5231"/>
                    <a:pt x="16366" y="5236"/>
                    <a:pt x="16344" y="5227"/>
                  </a:cubicBezTo>
                  <a:cubicBezTo>
                    <a:pt x="16295" y="5207"/>
                    <a:pt x="16333" y="5214"/>
                    <a:pt x="16275" y="5219"/>
                  </a:cubicBezTo>
                  <a:lnTo>
                    <a:pt x="16203" y="5220"/>
                  </a:lnTo>
                  <a:cubicBezTo>
                    <a:pt x="16162" y="5222"/>
                    <a:pt x="16154" y="5219"/>
                    <a:pt x="16123" y="5212"/>
                  </a:cubicBezTo>
                  <a:lnTo>
                    <a:pt x="16090" y="5245"/>
                  </a:lnTo>
                  <a:cubicBezTo>
                    <a:pt x="16078" y="5197"/>
                    <a:pt x="16046" y="5216"/>
                    <a:pt x="15993" y="5204"/>
                  </a:cubicBezTo>
                  <a:cubicBezTo>
                    <a:pt x="15995" y="5226"/>
                    <a:pt x="15997" y="5226"/>
                    <a:pt x="16001" y="5245"/>
                  </a:cubicBezTo>
                  <a:cubicBezTo>
                    <a:pt x="15966" y="5228"/>
                    <a:pt x="15963" y="5238"/>
                    <a:pt x="15920" y="5212"/>
                  </a:cubicBezTo>
                  <a:cubicBezTo>
                    <a:pt x="15919" y="5211"/>
                    <a:pt x="15917" y="5210"/>
                    <a:pt x="15915" y="5209"/>
                  </a:cubicBezTo>
                  <a:cubicBezTo>
                    <a:pt x="15888" y="5195"/>
                    <a:pt x="15860" y="5195"/>
                    <a:pt x="15831" y="5204"/>
                  </a:cubicBezTo>
                  <a:cubicBezTo>
                    <a:pt x="15792" y="5216"/>
                    <a:pt x="15808" y="5212"/>
                    <a:pt x="15763" y="5208"/>
                  </a:cubicBezTo>
                  <a:cubicBezTo>
                    <a:pt x="15714" y="5205"/>
                    <a:pt x="15641" y="5199"/>
                    <a:pt x="15594" y="5209"/>
                  </a:cubicBezTo>
                  <a:cubicBezTo>
                    <a:pt x="15593" y="5209"/>
                    <a:pt x="15590" y="5210"/>
                    <a:pt x="15589" y="5210"/>
                  </a:cubicBezTo>
                  <a:lnTo>
                    <a:pt x="15537" y="5199"/>
                  </a:lnTo>
                  <a:cubicBezTo>
                    <a:pt x="15478" y="5185"/>
                    <a:pt x="15426" y="5207"/>
                    <a:pt x="15373" y="5198"/>
                  </a:cubicBezTo>
                  <a:lnTo>
                    <a:pt x="15154" y="5185"/>
                  </a:lnTo>
                  <a:cubicBezTo>
                    <a:pt x="15152" y="5185"/>
                    <a:pt x="15126" y="5190"/>
                    <a:pt x="15123" y="5190"/>
                  </a:cubicBezTo>
                  <a:lnTo>
                    <a:pt x="15108" y="5187"/>
                  </a:lnTo>
                  <a:cubicBezTo>
                    <a:pt x="15107" y="5186"/>
                    <a:pt x="15105" y="5185"/>
                    <a:pt x="15104" y="5185"/>
                  </a:cubicBezTo>
                  <a:cubicBezTo>
                    <a:pt x="15070" y="5168"/>
                    <a:pt x="15064" y="5172"/>
                    <a:pt x="15061" y="5172"/>
                  </a:cubicBezTo>
                  <a:cubicBezTo>
                    <a:pt x="15065" y="5134"/>
                    <a:pt x="15068" y="5150"/>
                    <a:pt x="15086" y="5123"/>
                  </a:cubicBezTo>
                  <a:cubicBezTo>
                    <a:pt x="15168" y="5125"/>
                    <a:pt x="15151" y="5140"/>
                    <a:pt x="15183" y="5164"/>
                  </a:cubicBezTo>
                  <a:cubicBezTo>
                    <a:pt x="15188" y="5116"/>
                    <a:pt x="15251" y="5110"/>
                    <a:pt x="15256" y="5164"/>
                  </a:cubicBezTo>
                  <a:lnTo>
                    <a:pt x="15272" y="5164"/>
                  </a:lnTo>
                  <a:cubicBezTo>
                    <a:pt x="15267" y="5138"/>
                    <a:pt x="15264" y="5151"/>
                    <a:pt x="15272" y="5131"/>
                  </a:cubicBezTo>
                  <a:lnTo>
                    <a:pt x="15352" y="5127"/>
                  </a:lnTo>
                  <a:cubicBezTo>
                    <a:pt x="15374" y="5125"/>
                    <a:pt x="15393" y="5102"/>
                    <a:pt x="15426" y="5099"/>
                  </a:cubicBezTo>
                  <a:lnTo>
                    <a:pt x="15426" y="5074"/>
                  </a:lnTo>
                  <a:cubicBezTo>
                    <a:pt x="15392" y="5067"/>
                    <a:pt x="15389" y="5081"/>
                    <a:pt x="15316" y="5066"/>
                  </a:cubicBezTo>
                  <a:lnTo>
                    <a:pt x="15241" y="5062"/>
                  </a:lnTo>
                  <a:cubicBezTo>
                    <a:pt x="15217" y="5064"/>
                    <a:pt x="15249" y="5061"/>
                    <a:pt x="15218" y="5068"/>
                  </a:cubicBezTo>
                  <a:cubicBezTo>
                    <a:pt x="15217" y="5068"/>
                    <a:pt x="15214" y="5069"/>
                    <a:pt x="15213" y="5069"/>
                  </a:cubicBezTo>
                  <a:cubicBezTo>
                    <a:pt x="15211" y="5069"/>
                    <a:pt x="15209" y="5069"/>
                    <a:pt x="15207" y="5070"/>
                  </a:cubicBezTo>
                  <a:cubicBezTo>
                    <a:pt x="15155" y="5076"/>
                    <a:pt x="15099" y="5063"/>
                    <a:pt x="15047" y="5069"/>
                  </a:cubicBezTo>
                  <a:cubicBezTo>
                    <a:pt x="15000" y="5074"/>
                    <a:pt x="14997" y="5096"/>
                    <a:pt x="14943" y="5071"/>
                  </a:cubicBezTo>
                  <a:cubicBezTo>
                    <a:pt x="14922" y="5061"/>
                    <a:pt x="14935" y="5057"/>
                    <a:pt x="14902" y="5068"/>
                  </a:cubicBezTo>
                  <a:cubicBezTo>
                    <a:pt x="14812" y="5100"/>
                    <a:pt x="14799" y="5063"/>
                    <a:pt x="14759" y="5055"/>
                  </a:cubicBezTo>
                  <a:cubicBezTo>
                    <a:pt x="14716" y="5046"/>
                    <a:pt x="14684" y="5075"/>
                    <a:pt x="14656" y="5083"/>
                  </a:cubicBezTo>
                  <a:cubicBezTo>
                    <a:pt x="14619" y="5058"/>
                    <a:pt x="14622" y="5061"/>
                    <a:pt x="14579" y="5057"/>
                  </a:cubicBezTo>
                  <a:cubicBezTo>
                    <a:pt x="14569" y="5056"/>
                    <a:pt x="14575" y="5055"/>
                    <a:pt x="14564" y="5057"/>
                  </a:cubicBezTo>
                  <a:lnTo>
                    <a:pt x="14500" y="5062"/>
                  </a:lnTo>
                  <a:cubicBezTo>
                    <a:pt x="14465" y="5067"/>
                    <a:pt x="14490" y="5067"/>
                    <a:pt x="14471" y="5075"/>
                  </a:cubicBezTo>
                  <a:cubicBezTo>
                    <a:pt x="14447" y="5086"/>
                    <a:pt x="14424" y="5072"/>
                    <a:pt x="14397" y="5058"/>
                  </a:cubicBezTo>
                  <a:cubicBezTo>
                    <a:pt x="14405" y="5037"/>
                    <a:pt x="14395" y="5057"/>
                    <a:pt x="14410" y="5046"/>
                  </a:cubicBezTo>
                  <a:cubicBezTo>
                    <a:pt x="14456" y="5010"/>
                    <a:pt x="14448" y="5032"/>
                    <a:pt x="14498" y="5013"/>
                  </a:cubicBezTo>
                  <a:cubicBezTo>
                    <a:pt x="14527" y="5002"/>
                    <a:pt x="14505" y="5002"/>
                    <a:pt x="14551" y="5002"/>
                  </a:cubicBezTo>
                  <a:lnTo>
                    <a:pt x="14525" y="5033"/>
                  </a:lnTo>
                  <a:cubicBezTo>
                    <a:pt x="14578" y="5020"/>
                    <a:pt x="14540" y="4973"/>
                    <a:pt x="14588" y="4971"/>
                  </a:cubicBezTo>
                  <a:cubicBezTo>
                    <a:pt x="14628" y="4969"/>
                    <a:pt x="14621" y="4959"/>
                    <a:pt x="14624" y="4993"/>
                  </a:cubicBezTo>
                  <a:cubicBezTo>
                    <a:pt x="14664" y="4983"/>
                    <a:pt x="14629" y="4978"/>
                    <a:pt x="14681" y="4977"/>
                  </a:cubicBezTo>
                  <a:cubicBezTo>
                    <a:pt x="14687" y="4990"/>
                    <a:pt x="14689" y="4962"/>
                    <a:pt x="14681" y="5002"/>
                  </a:cubicBezTo>
                  <a:cubicBezTo>
                    <a:pt x="14716" y="4998"/>
                    <a:pt x="14692" y="4995"/>
                    <a:pt x="14740" y="4980"/>
                  </a:cubicBezTo>
                  <a:cubicBezTo>
                    <a:pt x="14782" y="4967"/>
                    <a:pt x="14768" y="4954"/>
                    <a:pt x="14819" y="4952"/>
                  </a:cubicBezTo>
                  <a:cubicBezTo>
                    <a:pt x="14884" y="4949"/>
                    <a:pt x="14856" y="4963"/>
                    <a:pt x="14896" y="4974"/>
                  </a:cubicBezTo>
                  <a:cubicBezTo>
                    <a:pt x="14940" y="4985"/>
                    <a:pt x="14950" y="4950"/>
                    <a:pt x="14956" y="5002"/>
                  </a:cubicBezTo>
                  <a:cubicBezTo>
                    <a:pt x="14989" y="4978"/>
                    <a:pt x="14959" y="5002"/>
                    <a:pt x="14972" y="4969"/>
                  </a:cubicBezTo>
                  <a:cubicBezTo>
                    <a:pt x="15026" y="4982"/>
                    <a:pt x="15015" y="4982"/>
                    <a:pt x="15077" y="4976"/>
                  </a:cubicBezTo>
                  <a:lnTo>
                    <a:pt x="15176" y="4976"/>
                  </a:lnTo>
                  <a:cubicBezTo>
                    <a:pt x="15178" y="4977"/>
                    <a:pt x="15183" y="4978"/>
                    <a:pt x="15185" y="4978"/>
                  </a:cubicBezTo>
                  <a:lnTo>
                    <a:pt x="15264" y="4974"/>
                  </a:lnTo>
                  <a:cubicBezTo>
                    <a:pt x="15303" y="4972"/>
                    <a:pt x="15314" y="4953"/>
                    <a:pt x="15361" y="4953"/>
                  </a:cubicBezTo>
                  <a:lnTo>
                    <a:pt x="15368" y="4968"/>
                  </a:lnTo>
                  <a:cubicBezTo>
                    <a:pt x="15402" y="4941"/>
                    <a:pt x="15336" y="4970"/>
                    <a:pt x="15380" y="4960"/>
                  </a:cubicBezTo>
                  <a:cubicBezTo>
                    <a:pt x="15380" y="4960"/>
                    <a:pt x="15383" y="4960"/>
                    <a:pt x="15384" y="4960"/>
                  </a:cubicBezTo>
                  <a:cubicBezTo>
                    <a:pt x="15385" y="4960"/>
                    <a:pt x="15391" y="4962"/>
                    <a:pt x="15392" y="4962"/>
                  </a:cubicBezTo>
                  <a:cubicBezTo>
                    <a:pt x="15394" y="4962"/>
                    <a:pt x="15396" y="4963"/>
                    <a:pt x="15397" y="4964"/>
                  </a:cubicBezTo>
                  <a:cubicBezTo>
                    <a:pt x="15399" y="4964"/>
                    <a:pt x="15401" y="4964"/>
                    <a:pt x="15402" y="4964"/>
                  </a:cubicBezTo>
                  <a:cubicBezTo>
                    <a:pt x="15404" y="4964"/>
                    <a:pt x="15406" y="4965"/>
                    <a:pt x="15407" y="4964"/>
                  </a:cubicBezTo>
                  <a:lnTo>
                    <a:pt x="15442" y="4969"/>
                  </a:lnTo>
                  <a:lnTo>
                    <a:pt x="15425" y="4974"/>
                  </a:lnTo>
                  <a:lnTo>
                    <a:pt x="15442" y="4969"/>
                  </a:lnTo>
                  <a:lnTo>
                    <a:pt x="15469" y="4960"/>
                  </a:lnTo>
                  <a:cubicBezTo>
                    <a:pt x="15470" y="4960"/>
                    <a:pt x="15473" y="4959"/>
                    <a:pt x="15474" y="4959"/>
                  </a:cubicBezTo>
                  <a:lnTo>
                    <a:pt x="15506" y="4951"/>
                  </a:lnTo>
                  <a:cubicBezTo>
                    <a:pt x="15569" y="4933"/>
                    <a:pt x="15531" y="4966"/>
                    <a:pt x="15578" y="4958"/>
                  </a:cubicBezTo>
                  <a:cubicBezTo>
                    <a:pt x="15634" y="4948"/>
                    <a:pt x="15601" y="4962"/>
                    <a:pt x="15639" y="4961"/>
                  </a:cubicBezTo>
                  <a:cubicBezTo>
                    <a:pt x="15685" y="4960"/>
                    <a:pt x="15660" y="4967"/>
                    <a:pt x="15694" y="4968"/>
                  </a:cubicBezTo>
                  <a:cubicBezTo>
                    <a:pt x="15741" y="4968"/>
                    <a:pt x="15700" y="4966"/>
                    <a:pt x="15724" y="4960"/>
                  </a:cubicBezTo>
                  <a:cubicBezTo>
                    <a:pt x="15755" y="4954"/>
                    <a:pt x="15734" y="4968"/>
                    <a:pt x="15774" y="4969"/>
                  </a:cubicBezTo>
                  <a:cubicBezTo>
                    <a:pt x="15849" y="4970"/>
                    <a:pt x="15745" y="4959"/>
                    <a:pt x="15815" y="4953"/>
                  </a:cubicBezTo>
                  <a:lnTo>
                    <a:pt x="15815" y="4969"/>
                  </a:lnTo>
                  <a:cubicBezTo>
                    <a:pt x="15871" y="4968"/>
                    <a:pt x="15842" y="4950"/>
                    <a:pt x="15878" y="4949"/>
                  </a:cubicBezTo>
                  <a:cubicBezTo>
                    <a:pt x="15880" y="4949"/>
                    <a:pt x="15898" y="4952"/>
                    <a:pt x="15904" y="4953"/>
                  </a:cubicBezTo>
                  <a:cubicBezTo>
                    <a:pt x="15914" y="4941"/>
                    <a:pt x="15905" y="4949"/>
                    <a:pt x="15904" y="4937"/>
                  </a:cubicBezTo>
                  <a:lnTo>
                    <a:pt x="16071" y="4918"/>
                  </a:lnTo>
                  <a:cubicBezTo>
                    <a:pt x="16096" y="4916"/>
                    <a:pt x="16121" y="4923"/>
                    <a:pt x="16149" y="4926"/>
                  </a:cubicBezTo>
                  <a:cubicBezTo>
                    <a:pt x="16212" y="4932"/>
                    <a:pt x="16201" y="4914"/>
                    <a:pt x="16204" y="4904"/>
                  </a:cubicBezTo>
                  <a:lnTo>
                    <a:pt x="16099" y="4880"/>
                  </a:lnTo>
                  <a:cubicBezTo>
                    <a:pt x="16141" y="4889"/>
                    <a:pt x="16118" y="4875"/>
                    <a:pt x="16171" y="4872"/>
                  </a:cubicBezTo>
                  <a:cubicBezTo>
                    <a:pt x="16204" y="4869"/>
                    <a:pt x="16248" y="4877"/>
                    <a:pt x="16266" y="4874"/>
                  </a:cubicBezTo>
                  <a:cubicBezTo>
                    <a:pt x="16293" y="4870"/>
                    <a:pt x="16258" y="4870"/>
                    <a:pt x="16291" y="4868"/>
                  </a:cubicBezTo>
                  <a:lnTo>
                    <a:pt x="16359" y="4871"/>
                  </a:lnTo>
                  <a:cubicBezTo>
                    <a:pt x="16385" y="4877"/>
                    <a:pt x="16369" y="4879"/>
                    <a:pt x="16406" y="4880"/>
                  </a:cubicBezTo>
                  <a:cubicBezTo>
                    <a:pt x="16406" y="4848"/>
                    <a:pt x="16409" y="4861"/>
                    <a:pt x="16398" y="4839"/>
                  </a:cubicBezTo>
                  <a:cubicBezTo>
                    <a:pt x="16431" y="4821"/>
                    <a:pt x="16424" y="4865"/>
                    <a:pt x="16431" y="4880"/>
                  </a:cubicBezTo>
                  <a:cubicBezTo>
                    <a:pt x="16502" y="4880"/>
                    <a:pt x="16485" y="4852"/>
                    <a:pt x="16568" y="4872"/>
                  </a:cubicBezTo>
                  <a:cubicBezTo>
                    <a:pt x="16566" y="4868"/>
                    <a:pt x="16561" y="4850"/>
                    <a:pt x="16560" y="4848"/>
                  </a:cubicBezTo>
                  <a:cubicBezTo>
                    <a:pt x="16549" y="4829"/>
                    <a:pt x="16567" y="4840"/>
                    <a:pt x="16544" y="4831"/>
                  </a:cubicBezTo>
                  <a:cubicBezTo>
                    <a:pt x="16546" y="4830"/>
                    <a:pt x="16548" y="4827"/>
                    <a:pt x="16549" y="4828"/>
                  </a:cubicBezTo>
                  <a:lnTo>
                    <a:pt x="16562" y="4817"/>
                  </a:lnTo>
                  <a:cubicBezTo>
                    <a:pt x="16600" y="4783"/>
                    <a:pt x="16592" y="4795"/>
                    <a:pt x="16641" y="4799"/>
                  </a:cubicBezTo>
                  <a:cubicBezTo>
                    <a:pt x="16648" y="4812"/>
                    <a:pt x="16650" y="4784"/>
                    <a:pt x="16641" y="4823"/>
                  </a:cubicBezTo>
                  <a:cubicBezTo>
                    <a:pt x="16653" y="4820"/>
                    <a:pt x="16658" y="4820"/>
                    <a:pt x="16668" y="4817"/>
                  </a:cubicBezTo>
                  <a:lnTo>
                    <a:pt x="16685" y="4809"/>
                  </a:lnTo>
                  <a:cubicBezTo>
                    <a:pt x="16710" y="4795"/>
                    <a:pt x="16725" y="4776"/>
                    <a:pt x="16730" y="4823"/>
                  </a:cubicBezTo>
                  <a:cubicBezTo>
                    <a:pt x="16703" y="4836"/>
                    <a:pt x="16693" y="4826"/>
                    <a:pt x="16666" y="4839"/>
                  </a:cubicBezTo>
                  <a:cubicBezTo>
                    <a:pt x="16680" y="4866"/>
                    <a:pt x="16674" y="4871"/>
                    <a:pt x="16706" y="4880"/>
                  </a:cubicBezTo>
                  <a:lnTo>
                    <a:pt x="16706" y="4888"/>
                  </a:lnTo>
                  <a:lnTo>
                    <a:pt x="16716" y="4881"/>
                  </a:lnTo>
                  <a:lnTo>
                    <a:pt x="16706" y="4880"/>
                  </a:lnTo>
                  <a:cubicBezTo>
                    <a:pt x="16688" y="4840"/>
                    <a:pt x="16734" y="4825"/>
                    <a:pt x="16739" y="4880"/>
                  </a:cubicBezTo>
                  <a:cubicBezTo>
                    <a:pt x="16761" y="4882"/>
                    <a:pt x="16758" y="4883"/>
                    <a:pt x="16771" y="4883"/>
                  </a:cubicBezTo>
                  <a:lnTo>
                    <a:pt x="16781" y="4881"/>
                  </a:lnTo>
                  <a:cubicBezTo>
                    <a:pt x="16811" y="4878"/>
                    <a:pt x="16789" y="4901"/>
                    <a:pt x="16844" y="4888"/>
                  </a:cubicBezTo>
                  <a:lnTo>
                    <a:pt x="16802" y="4911"/>
                  </a:lnTo>
                  <a:cubicBezTo>
                    <a:pt x="16783" y="4915"/>
                    <a:pt x="16807" y="4915"/>
                    <a:pt x="16789" y="4913"/>
                  </a:cubicBezTo>
                  <a:lnTo>
                    <a:pt x="16698" y="4912"/>
                  </a:lnTo>
                  <a:cubicBezTo>
                    <a:pt x="16742" y="4917"/>
                    <a:pt x="16705" y="4923"/>
                    <a:pt x="16751" y="4927"/>
                  </a:cubicBezTo>
                  <a:lnTo>
                    <a:pt x="16921" y="4943"/>
                  </a:lnTo>
                  <a:cubicBezTo>
                    <a:pt x="16944" y="4936"/>
                    <a:pt x="16935" y="4945"/>
                    <a:pt x="16941" y="4921"/>
                  </a:cubicBezTo>
                  <a:cubicBezTo>
                    <a:pt x="16915" y="4927"/>
                    <a:pt x="16855" y="4934"/>
                    <a:pt x="16852" y="4896"/>
                  </a:cubicBezTo>
                  <a:cubicBezTo>
                    <a:pt x="16913" y="4896"/>
                    <a:pt x="16876" y="4891"/>
                    <a:pt x="16915" y="4878"/>
                  </a:cubicBezTo>
                  <a:cubicBezTo>
                    <a:pt x="16952" y="4866"/>
                    <a:pt x="16953" y="4898"/>
                    <a:pt x="16957" y="4848"/>
                  </a:cubicBezTo>
                  <a:lnTo>
                    <a:pt x="17026" y="4863"/>
                  </a:lnTo>
                  <a:cubicBezTo>
                    <a:pt x="17051" y="4870"/>
                    <a:pt x="17051" y="4869"/>
                    <a:pt x="17079" y="4856"/>
                  </a:cubicBezTo>
                  <a:cubicBezTo>
                    <a:pt x="17082" y="4898"/>
                    <a:pt x="17090" y="4883"/>
                    <a:pt x="17112" y="4878"/>
                  </a:cubicBezTo>
                  <a:cubicBezTo>
                    <a:pt x="17134" y="4873"/>
                    <a:pt x="17155" y="4866"/>
                    <a:pt x="17176" y="4856"/>
                  </a:cubicBezTo>
                  <a:cubicBezTo>
                    <a:pt x="17180" y="4865"/>
                    <a:pt x="17178" y="4865"/>
                    <a:pt x="17183" y="4873"/>
                  </a:cubicBezTo>
                  <a:cubicBezTo>
                    <a:pt x="17197" y="4895"/>
                    <a:pt x="17214" y="4902"/>
                    <a:pt x="17241" y="4904"/>
                  </a:cubicBezTo>
                  <a:cubicBezTo>
                    <a:pt x="17234" y="4880"/>
                    <a:pt x="17238" y="4891"/>
                    <a:pt x="17225" y="4872"/>
                  </a:cubicBezTo>
                  <a:cubicBezTo>
                    <a:pt x="17310" y="4872"/>
                    <a:pt x="17327" y="4837"/>
                    <a:pt x="17366" y="4868"/>
                  </a:cubicBezTo>
                  <a:cubicBezTo>
                    <a:pt x="17367" y="4869"/>
                    <a:pt x="17369" y="4871"/>
                    <a:pt x="17371" y="4872"/>
                  </a:cubicBezTo>
                  <a:cubicBezTo>
                    <a:pt x="17387" y="4825"/>
                    <a:pt x="17417" y="4839"/>
                    <a:pt x="17421" y="4839"/>
                  </a:cubicBezTo>
                  <a:cubicBezTo>
                    <a:pt x="17422" y="4839"/>
                    <a:pt x="17425" y="4838"/>
                    <a:pt x="17425" y="4838"/>
                  </a:cubicBezTo>
                  <a:cubicBezTo>
                    <a:pt x="17426" y="4838"/>
                    <a:pt x="17429" y="4838"/>
                    <a:pt x="17430" y="4838"/>
                  </a:cubicBezTo>
                  <a:cubicBezTo>
                    <a:pt x="17431" y="4838"/>
                    <a:pt x="17433" y="4837"/>
                    <a:pt x="17434" y="4837"/>
                  </a:cubicBezTo>
                  <a:cubicBezTo>
                    <a:pt x="17480" y="4833"/>
                    <a:pt x="17457" y="4849"/>
                    <a:pt x="17457" y="4849"/>
                  </a:cubicBezTo>
                  <a:cubicBezTo>
                    <a:pt x="17457" y="4850"/>
                    <a:pt x="17455" y="4854"/>
                    <a:pt x="17455" y="4855"/>
                  </a:cubicBezTo>
                  <a:cubicBezTo>
                    <a:pt x="17455" y="4856"/>
                    <a:pt x="17454" y="4858"/>
                    <a:pt x="17454" y="4858"/>
                  </a:cubicBezTo>
                  <a:cubicBezTo>
                    <a:pt x="17454" y="4859"/>
                    <a:pt x="17454" y="4861"/>
                    <a:pt x="17454" y="4862"/>
                  </a:cubicBezTo>
                  <a:lnTo>
                    <a:pt x="17444" y="4881"/>
                  </a:lnTo>
                  <a:cubicBezTo>
                    <a:pt x="17435" y="4892"/>
                    <a:pt x="17433" y="4883"/>
                    <a:pt x="17432" y="4918"/>
                  </a:cubicBezTo>
                  <a:cubicBezTo>
                    <a:pt x="17432" y="4952"/>
                    <a:pt x="17429" y="4922"/>
                    <a:pt x="17452" y="4953"/>
                  </a:cubicBezTo>
                  <a:cubicBezTo>
                    <a:pt x="17430" y="4963"/>
                    <a:pt x="17443" y="4960"/>
                    <a:pt x="17411" y="4961"/>
                  </a:cubicBezTo>
                  <a:lnTo>
                    <a:pt x="17411" y="4977"/>
                  </a:lnTo>
                  <a:cubicBezTo>
                    <a:pt x="17513" y="5001"/>
                    <a:pt x="17414" y="4998"/>
                    <a:pt x="17518" y="4973"/>
                  </a:cubicBezTo>
                  <a:cubicBezTo>
                    <a:pt x="17519" y="4973"/>
                    <a:pt x="17522" y="4973"/>
                    <a:pt x="17523" y="4972"/>
                  </a:cubicBezTo>
                  <a:lnTo>
                    <a:pt x="17543" y="4969"/>
                  </a:lnTo>
                  <a:cubicBezTo>
                    <a:pt x="17557" y="4965"/>
                    <a:pt x="17537" y="4968"/>
                    <a:pt x="17565" y="4961"/>
                  </a:cubicBezTo>
                  <a:lnTo>
                    <a:pt x="17565" y="4945"/>
                  </a:lnTo>
                  <a:cubicBezTo>
                    <a:pt x="17530" y="4935"/>
                    <a:pt x="17534" y="4934"/>
                    <a:pt x="17541" y="4904"/>
                  </a:cubicBezTo>
                  <a:cubicBezTo>
                    <a:pt x="17541" y="4904"/>
                    <a:pt x="17615" y="4952"/>
                    <a:pt x="17622" y="4872"/>
                  </a:cubicBezTo>
                  <a:cubicBezTo>
                    <a:pt x="17554" y="4888"/>
                    <a:pt x="17579" y="4888"/>
                    <a:pt x="17503" y="4884"/>
                  </a:cubicBezTo>
                  <a:cubicBezTo>
                    <a:pt x="17476" y="4882"/>
                    <a:pt x="17495" y="4897"/>
                    <a:pt x="17476" y="4872"/>
                  </a:cubicBezTo>
                  <a:cubicBezTo>
                    <a:pt x="17529" y="4867"/>
                    <a:pt x="17514" y="4873"/>
                    <a:pt x="17516" y="4848"/>
                  </a:cubicBezTo>
                  <a:cubicBezTo>
                    <a:pt x="17545" y="4848"/>
                    <a:pt x="17589" y="4854"/>
                    <a:pt x="17603" y="4850"/>
                  </a:cubicBezTo>
                  <a:cubicBezTo>
                    <a:pt x="17632" y="4842"/>
                    <a:pt x="17615" y="4825"/>
                    <a:pt x="17661" y="4827"/>
                  </a:cubicBezTo>
                  <a:lnTo>
                    <a:pt x="17735" y="4824"/>
                  </a:lnTo>
                  <a:cubicBezTo>
                    <a:pt x="17751" y="4824"/>
                    <a:pt x="17763" y="4826"/>
                    <a:pt x="17775" y="4828"/>
                  </a:cubicBezTo>
                  <a:cubicBezTo>
                    <a:pt x="17792" y="4830"/>
                    <a:pt x="17809" y="4814"/>
                    <a:pt x="17798" y="4849"/>
                  </a:cubicBezTo>
                  <a:cubicBezTo>
                    <a:pt x="17798" y="4850"/>
                    <a:pt x="17797" y="4852"/>
                    <a:pt x="17796" y="4853"/>
                  </a:cubicBezTo>
                  <a:lnTo>
                    <a:pt x="17784" y="4912"/>
                  </a:lnTo>
                  <a:cubicBezTo>
                    <a:pt x="17814" y="4923"/>
                    <a:pt x="17755" y="4909"/>
                    <a:pt x="17793" y="4911"/>
                  </a:cubicBezTo>
                  <a:cubicBezTo>
                    <a:pt x="17831" y="4913"/>
                    <a:pt x="17800" y="4931"/>
                    <a:pt x="17824" y="4921"/>
                  </a:cubicBezTo>
                  <a:cubicBezTo>
                    <a:pt x="17826" y="4915"/>
                    <a:pt x="17806" y="4890"/>
                    <a:pt x="17822" y="4873"/>
                  </a:cubicBezTo>
                  <a:cubicBezTo>
                    <a:pt x="17834" y="4860"/>
                    <a:pt x="17815" y="4868"/>
                    <a:pt x="17849" y="4870"/>
                  </a:cubicBezTo>
                  <a:cubicBezTo>
                    <a:pt x="17863" y="4871"/>
                    <a:pt x="17873" y="4872"/>
                    <a:pt x="17889" y="4872"/>
                  </a:cubicBezTo>
                  <a:lnTo>
                    <a:pt x="17889" y="4856"/>
                  </a:lnTo>
                  <a:cubicBezTo>
                    <a:pt x="17853" y="4856"/>
                    <a:pt x="17842" y="4860"/>
                    <a:pt x="17816" y="4848"/>
                  </a:cubicBezTo>
                  <a:cubicBezTo>
                    <a:pt x="17826" y="4824"/>
                    <a:pt x="17816" y="4832"/>
                    <a:pt x="17858" y="4827"/>
                  </a:cubicBezTo>
                  <a:cubicBezTo>
                    <a:pt x="17888" y="4824"/>
                    <a:pt x="17872" y="4833"/>
                    <a:pt x="17905" y="4815"/>
                  </a:cubicBezTo>
                  <a:lnTo>
                    <a:pt x="17905" y="4823"/>
                  </a:lnTo>
                  <a:lnTo>
                    <a:pt x="17915" y="4817"/>
                  </a:lnTo>
                  <a:lnTo>
                    <a:pt x="17905" y="4815"/>
                  </a:lnTo>
                  <a:cubicBezTo>
                    <a:pt x="17922" y="4773"/>
                    <a:pt x="17904" y="4816"/>
                    <a:pt x="17896" y="4793"/>
                  </a:cubicBezTo>
                  <a:cubicBezTo>
                    <a:pt x="17882" y="4749"/>
                    <a:pt x="17936" y="4768"/>
                    <a:pt x="17973" y="4754"/>
                  </a:cubicBezTo>
                  <a:cubicBezTo>
                    <a:pt x="17999" y="4745"/>
                    <a:pt x="17973" y="4750"/>
                    <a:pt x="18010" y="4741"/>
                  </a:cubicBezTo>
                  <a:cubicBezTo>
                    <a:pt x="18027" y="4737"/>
                    <a:pt x="18032" y="4736"/>
                    <a:pt x="18048" y="4737"/>
                  </a:cubicBezTo>
                  <a:cubicBezTo>
                    <a:pt x="18095" y="4742"/>
                    <a:pt x="18089" y="4756"/>
                    <a:pt x="18124" y="4758"/>
                  </a:cubicBezTo>
                  <a:cubicBezTo>
                    <a:pt x="18121" y="4794"/>
                    <a:pt x="18107" y="4797"/>
                    <a:pt x="18124" y="4831"/>
                  </a:cubicBezTo>
                  <a:lnTo>
                    <a:pt x="18108" y="4839"/>
                  </a:lnTo>
                  <a:cubicBezTo>
                    <a:pt x="18104" y="4824"/>
                    <a:pt x="18106" y="4827"/>
                    <a:pt x="18100" y="4815"/>
                  </a:cubicBezTo>
                  <a:cubicBezTo>
                    <a:pt x="18071" y="4830"/>
                    <a:pt x="18076" y="4814"/>
                    <a:pt x="18067" y="4848"/>
                  </a:cubicBezTo>
                  <a:lnTo>
                    <a:pt x="18092" y="4848"/>
                  </a:lnTo>
                  <a:lnTo>
                    <a:pt x="18083" y="4863"/>
                  </a:lnTo>
                  <a:cubicBezTo>
                    <a:pt x="18102" y="4878"/>
                    <a:pt x="18091" y="4867"/>
                    <a:pt x="18101" y="4887"/>
                  </a:cubicBezTo>
                  <a:lnTo>
                    <a:pt x="18116" y="4912"/>
                  </a:lnTo>
                  <a:cubicBezTo>
                    <a:pt x="18089" y="4927"/>
                    <a:pt x="18101" y="4913"/>
                    <a:pt x="18083" y="4937"/>
                  </a:cubicBezTo>
                  <a:cubicBezTo>
                    <a:pt x="18120" y="4938"/>
                    <a:pt x="18116" y="4945"/>
                    <a:pt x="18156" y="4945"/>
                  </a:cubicBezTo>
                  <a:cubicBezTo>
                    <a:pt x="18142" y="4924"/>
                    <a:pt x="18138" y="4922"/>
                    <a:pt x="18124" y="4896"/>
                  </a:cubicBezTo>
                  <a:cubicBezTo>
                    <a:pt x="18203" y="4915"/>
                    <a:pt x="18139" y="4861"/>
                    <a:pt x="18136" y="4860"/>
                  </a:cubicBezTo>
                  <a:cubicBezTo>
                    <a:pt x="18135" y="4859"/>
                    <a:pt x="18132" y="4858"/>
                    <a:pt x="18131" y="4857"/>
                  </a:cubicBezTo>
                  <a:cubicBezTo>
                    <a:pt x="18129" y="4856"/>
                    <a:pt x="18126" y="4856"/>
                    <a:pt x="18125" y="4855"/>
                  </a:cubicBezTo>
                  <a:lnTo>
                    <a:pt x="18113" y="4850"/>
                  </a:lnTo>
                  <a:cubicBezTo>
                    <a:pt x="18112" y="4850"/>
                    <a:pt x="18109" y="4849"/>
                    <a:pt x="18108" y="4848"/>
                  </a:cubicBezTo>
                  <a:cubicBezTo>
                    <a:pt x="18114" y="4846"/>
                    <a:pt x="18133" y="4842"/>
                    <a:pt x="18134" y="4842"/>
                  </a:cubicBezTo>
                  <a:cubicBezTo>
                    <a:pt x="18157" y="4832"/>
                    <a:pt x="18148" y="4845"/>
                    <a:pt x="18156" y="4823"/>
                  </a:cubicBezTo>
                  <a:cubicBezTo>
                    <a:pt x="18176" y="4836"/>
                    <a:pt x="18165" y="4833"/>
                    <a:pt x="18189" y="4839"/>
                  </a:cubicBezTo>
                  <a:cubicBezTo>
                    <a:pt x="18194" y="4771"/>
                    <a:pt x="18213" y="4848"/>
                    <a:pt x="18213" y="4767"/>
                  </a:cubicBezTo>
                  <a:cubicBezTo>
                    <a:pt x="18251" y="4766"/>
                    <a:pt x="18262" y="4764"/>
                    <a:pt x="18270" y="4734"/>
                  </a:cubicBezTo>
                  <a:lnTo>
                    <a:pt x="18383" y="4734"/>
                  </a:lnTo>
                  <a:cubicBezTo>
                    <a:pt x="18373" y="4776"/>
                    <a:pt x="18362" y="4766"/>
                    <a:pt x="18399" y="4758"/>
                  </a:cubicBezTo>
                  <a:cubicBezTo>
                    <a:pt x="18394" y="4784"/>
                    <a:pt x="18389" y="4782"/>
                    <a:pt x="18383" y="4807"/>
                  </a:cubicBezTo>
                  <a:cubicBezTo>
                    <a:pt x="18397" y="4813"/>
                    <a:pt x="18398" y="4800"/>
                    <a:pt x="18417" y="4821"/>
                  </a:cubicBezTo>
                  <a:cubicBezTo>
                    <a:pt x="18437" y="4843"/>
                    <a:pt x="18414" y="4844"/>
                    <a:pt x="18456" y="4848"/>
                  </a:cubicBezTo>
                  <a:lnTo>
                    <a:pt x="18456" y="4831"/>
                  </a:lnTo>
                  <a:cubicBezTo>
                    <a:pt x="18524" y="4826"/>
                    <a:pt x="18464" y="4777"/>
                    <a:pt x="18521" y="4815"/>
                  </a:cubicBezTo>
                  <a:cubicBezTo>
                    <a:pt x="18524" y="4783"/>
                    <a:pt x="18525" y="4800"/>
                    <a:pt x="18530" y="4791"/>
                  </a:cubicBezTo>
                  <a:cubicBezTo>
                    <a:pt x="18545" y="4760"/>
                    <a:pt x="18537" y="4761"/>
                    <a:pt x="18542" y="4745"/>
                  </a:cubicBezTo>
                  <a:cubicBezTo>
                    <a:pt x="18553" y="4713"/>
                    <a:pt x="18536" y="4735"/>
                    <a:pt x="18561" y="4726"/>
                  </a:cubicBezTo>
                  <a:cubicBezTo>
                    <a:pt x="18567" y="4724"/>
                    <a:pt x="18572" y="4740"/>
                    <a:pt x="18610" y="4727"/>
                  </a:cubicBezTo>
                  <a:cubicBezTo>
                    <a:pt x="18777" y="4670"/>
                    <a:pt x="18813" y="4709"/>
                    <a:pt x="18903" y="4686"/>
                  </a:cubicBezTo>
                  <a:cubicBezTo>
                    <a:pt x="18963" y="4671"/>
                    <a:pt x="19020" y="4698"/>
                    <a:pt x="19103" y="4685"/>
                  </a:cubicBezTo>
                  <a:cubicBezTo>
                    <a:pt x="19254" y="4660"/>
                    <a:pt x="19303" y="4681"/>
                    <a:pt x="19363" y="4676"/>
                  </a:cubicBezTo>
                  <a:cubicBezTo>
                    <a:pt x="19549" y="4661"/>
                    <a:pt x="19444" y="4708"/>
                    <a:pt x="19542" y="4685"/>
                  </a:cubicBezTo>
                  <a:cubicBezTo>
                    <a:pt x="19602" y="4672"/>
                    <a:pt x="19549" y="4689"/>
                    <a:pt x="19607" y="4694"/>
                  </a:cubicBezTo>
                  <a:cubicBezTo>
                    <a:pt x="19610" y="4656"/>
                    <a:pt x="19598" y="4679"/>
                    <a:pt x="19623" y="4661"/>
                  </a:cubicBezTo>
                  <a:cubicBezTo>
                    <a:pt x="19625" y="4662"/>
                    <a:pt x="19627" y="4662"/>
                    <a:pt x="19628" y="4664"/>
                  </a:cubicBezTo>
                  <a:lnTo>
                    <a:pt x="19671" y="4694"/>
                  </a:lnTo>
                  <a:cubicBezTo>
                    <a:pt x="19664" y="4660"/>
                    <a:pt x="19657" y="4680"/>
                    <a:pt x="19675" y="4663"/>
                  </a:cubicBezTo>
                  <a:cubicBezTo>
                    <a:pt x="19695" y="4644"/>
                    <a:pt x="19714" y="4671"/>
                    <a:pt x="19743" y="4675"/>
                  </a:cubicBezTo>
                  <a:cubicBezTo>
                    <a:pt x="19746" y="4676"/>
                    <a:pt x="19755" y="4676"/>
                    <a:pt x="19759" y="4675"/>
                  </a:cubicBezTo>
                  <a:cubicBezTo>
                    <a:pt x="19814" y="4666"/>
                    <a:pt x="19714" y="4687"/>
                    <a:pt x="19777" y="4669"/>
                  </a:cubicBezTo>
                  <a:cubicBezTo>
                    <a:pt x="19781" y="4668"/>
                    <a:pt x="19781" y="4666"/>
                    <a:pt x="19792" y="4665"/>
                  </a:cubicBezTo>
                  <a:cubicBezTo>
                    <a:pt x="19811" y="4664"/>
                    <a:pt x="19791" y="4665"/>
                    <a:pt x="19811" y="4667"/>
                  </a:cubicBezTo>
                  <a:cubicBezTo>
                    <a:pt x="19870" y="4673"/>
                    <a:pt x="19851" y="4671"/>
                    <a:pt x="19923" y="4621"/>
                  </a:cubicBezTo>
                  <a:lnTo>
                    <a:pt x="19657" y="4616"/>
                  </a:lnTo>
                  <a:cubicBezTo>
                    <a:pt x="19524" y="4598"/>
                    <a:pt x="19594" y="4625"/>
                    <a:pt x="19500" y="4624"/>
                  </a:cubicBezTo>
                  <a:lnTo>
                    <a:pt x="19407" y="4616"/>
                  </a:lnTo>
                  <a:cubicBezTo>
                    <a:pt x="19369" y="4615"/>
                    <a:pt x="19317" y="4611"/>
                    <a:pt x="19288" y="4607"/>
                  </a:cubicBezTo>
                  <a:cubicBezTo>
                    <a:pt x="19179" y="4592"/>
                    <a:pt x="19168" y="4619"/>
                    <a:pt x="19125" y="4616"/>
                  </a:cubicBezTo>
                  <a:lnTo>
                    <a:pt x="18533" y="4602"/>
                  </a:lnTo>
                  <a:cubicBezTo>
                    <a:pt x="18517" y="4602"/>
                    <a:pt x="18516" y="4597"/>
                    <a:pt x="18493" y="4599"/>
                  </a:cubicBezTo>
                  <a:lnTo>
                    <a:pt x="18457" y="4606"/>
                  </a:lnTo>
                  <a:cubicBezTo>
                    <a:pt x="18443" y="4607"/>
                    <a:pt x="18426" y="4604"/>
                    <a:pt x="18410" y="4607"/>
                  </a:cubicBezTo>
                  <a:cubicBezTo>
                    <a:pt x="18379" y="4613"/>
                    <a:pt x="18386" y="4634"/>
                    <a:pt x="18307" y="4600"/>
                  </a:cubicBezTo>
                  <a:cubicBezTo>
                    <a:pt x="18283" y="4589"/>
                    <a:pt x="18295" y="4587"/>
                    <a:pt x="18270" y="4580"/>
                  </a:cubicBezTo>
                  <a:cubicBezTo>
                    <a:pt x="18289" y="4554"/>
                    <a:pt x="18284" y="4574"/>
                    <a:pt x="18302" y="4540"/>
                  </a:cubicBezTo>
                  <a:cubicBezTo>
                    <a:pt x="18244" y="4541"/>
                    <a:pt x="18281" y="4544"/>
                    <a:pt x="18268" y="4555"/>
                  </a:cubicBezTo>
                  <a:cubicBezTo>
                    <a:pt x="18228" y="4589"/>
                    <a:pt x="18302" y="4541"/>
                    <a:pt x="18257" y="4565"/>
                  </a:cubicBezTo>
                  <a:lnTo>
                    <a:pt x="18215" y="4575"/>
                  </a:lnTo>
                  <a:cubicBezTo>
                    <a:pt x="18174" y="4573"/>
                    <a:pt x="18258" y="4584"/>
                    <a:pt x="18197" y="4564"/>
                  </a:cubicBezTo>
                  <a:cubicBezTo>
                    <a:pt x="18194" y="4572"/>
                    <a:pt x="18208" y="4589"/>
                    <a:pt x="18146" y="4585"/>
                  </a:cubicBezTo>
                  <a:cubicBezTo>
                    <a:pt x="18112" y="4583"/>
                    <a:pt x="18109" y="4581"/>
                    <a:pt x="18083" y="4564"/>
                  </a:cubicBezTo>
                  <a:cubicBezTo>
                    <a:pt x="18054" y="4584"/>
                    <a:pt x="18070" y="4586"/>
                    <a:pt x="18030" y="4585"/>
                  </a:cubicBezTo>
                  <a:cubicBezTo>
                    <a:pt x="18002" y="4585"/>
                    <a:pt x="17994" y="4577"/>
                    <a:pt x="17986" y="4548"/>
                  </a:cubicBezTo>
                  <a:lnTo>
                    <a:pt x="17978" y="4580"/>
                  </a:lnTo>
                  <a:lnTo>
                    <a:pt x="17730" y="4583"/>
                  </a:lnTo>
                  <a:cubicBezTo>
                    <a:pt x="17702" y="4584"/>
                    <a:pt x="17699" y="4583"/>
                    <a:pt x="17676" y="4587"/>
                  </a:cubicBezTo>
                  <a:lnTo>
                    <a:pt x="17492" y="4596"/>
                  </a:lnTo>
                  <a:cubicBezTo>
                    <a:pt x="17496" y="4560"/>
                    <a:pt x="17570" y="4557"/>
                    <a:pt x="17452" y="4564"/>
                  </a:cubicBezTo>
                  <a:lnTo>
                    <a:pt x="17330" y="4564"/>
                  </a:lnTo>
                  <a:cubicBezTo>
                    <a:pt x="17335" y="4590"/>
                    <a:pt x="17338" y="4577"/>
                    <a:pt x="17330" y="4596"/>
                  </a:cubicBezTo>
                  <a:cubicBezTo>
                    <a:pt x="17305" y="4594"/>
                    <a:pt x="17292" y="4589"/>
                    <a:pt x="17272" y="4581"/>
                  </a:cubicBezTo>
                  <a:lnTo>
                    <a:pt x="17228" y="4578"/>
                  </a:lnTo>
                  <a:cubicBezTo>
                    <a:pt x="17204" y="4581"/>
                    <a:pt x="17187" y="4577"/>
                    <a:pt x="17167" y="4579"/>
                  </a:cubicBezTo>
                  <a:lnTo>
                    <a:pt x="17144" y="4582"/>
                  </a:lnTo>
                  <a:cubicBezTo>
                    <a:pt x="17139" y="4582"/>
                    <a:pt x="17117" y="4576"/>
                    <a:pt x="17117" y="4576"/>
                  </a:cubicBezTo>
                  <a:cubicBezTo>
                    <a:pt x="17020" y="4565"/>
                    <a:pt x="17055" y="4594"/>
                    <a:pt x="16946" y="4559"/>
                  </a:cubicBezTo>
                  <a:cubicBezTo>
                    <a:pt x="16944" y="4558"/>
                    <a:pt x="16941" y="4558"/>
                    <a:pt x="16939" y="4557"/>
                  </a:cubicBezTo>
                  <a:cubicBezTo>
                    <a:pt x="16930" y="4554"/>
                    <a:pt x="16874" y="4546"/>
                    <a:pt x="16917" y="4532"/>
                  </a:cubicBezTo>
                  <a:lnTo>
                    <a:pt x="16901" y="4515"/>
                  </a:lnTo>
                  <a:cubicBezTo>
                    <a:pt x="16923" y="4476"/>
                    <a:pt x="16862" y="4504"/>
                    <a:pt x="16828" y="4507"/>
                  </a:cubicBezTo>
                  <a:cubicBezTo>
                    <a:pt x="16820" y="4533"/>
                    <a:pt x="16863" y="4500"/>
                    <a:pt x="16833" y="4526"/>
                  </a:cubicBezTo>
                  <a:cubicBezTo>
                    <a:pt x="16807" y="4550"/>
                    <a:pt x="16813" y="4524"/>
                    <a:pt x="16811" y="4507"/>
                  </a:cubicBezTo>
                  <a:lnTo>
                    <a:pt x="16763" y="4564"/>
                  </a:lnTo>
                  <a:cubicBezTo>
                    <a:pt x="16738" y="4557"/>
                    <a:pt x="16745" y="4564"/>
                    <a:pt x="16739" y="4540"/>
                  </a:cubicBezTo>
                  <a:cubicBezTo>
                    <a:pt x="16703" y="4558"/>
                    <a:pt x="16718" y="4533"/>
                    <a:pt x="16714" y="4572"/>
                  </a:cubicBezTo>
                  <a:cubicBezTo>
                    <a:pt x="16636" y="4554"/>
                    <a:pt x="16698" y="4537"/>
                    <a:pt x="16545" y="4565"/>
                  </a:cubicBezTo>
                  <a:cubicBezTo>
                    <a:pt x="16519" y="4570"/>
                    <a:pt x="16519" y="4570"/>
                    <a:pt x="16485" y="4558"/>
                  </a:cubicBezTo>
                  <a:cubicBezTo>
                    <a:pt x="16437" y="4541"/>
                    <a:pt x="16440" y="4578"/>
                    <a:pt x="16362" y="4559"/>
                  </a:cubicBezTo>
                  <a:cubicBezTo>
                    <a:pt x="16331" y="4551"/>
                    <a:pt x="16343" y="4548"/>
                    <a:pt x="16312" y="4556"/>
                  </a:cubicBezTo>
                  <a:lnTo>
                    <a:pt x="16269" y="4548"/>
                  </a:lnTo>
                  <a:cubicBezTo>
                    <a:pt x="16261" y="4578"/>
                    <a:pt x="16279" y="4556"/>
                    <a:pt x="16244" y="4564"/>
                  </a:cubicBezTo>
                  <a:lnTo>
                    <a:pt x="16261" y="4515"/>
                  </a:lnTo>
                  <a:cubicBezTo>
                    <a:pt x="16234" y="4525"/>
                    <a:pt x="16242" y="4527"/>
                    <a:pt x="16212" y="4572"/>
                  </a:cubicBezTo>
                  <a:cubicBezTo>
                    <a:pt x="16188" y="4560"/>
                    <a:pt x="16177" y="4554"/>
                    <a:pt x="16155" y="4564"/>
                  </a:cubicBezTo>
                  <a:lnTo>
                    <a:pt x="16155" y="4523"/>
                  </a:lnTo>
                  <a:lnTo>
                    <a:pt x="16121" y="4554"/>
                  </a:lnTo>
                  <a:cubicBezTo>
                    <a:pt x="16094" y="4537"/>
                    <a:pt x="16091" y="4529"/>
                    <a:pt x="16045" y="4543"/>
                  </a:cubicBezTo>
                  <a:cubicBezTo>
                    <a:pt x="16043" y="4544"/>
                    <a:pt x="16041" y="4545"/>
                    <a:pt x="16040" y="4545"/>
                  </a:cubicBezTo>
                  <a:cubicBezTo>
                    <a:pt x="16005" y="4555"/>
                    <a:pt x="16033" y="4538"/>
                    <a:pt x="16000" y="4536"/>
                  </a:cubicBezTo>
                  <a:cubicBezTo>
                    <a:pt x="15956" y="4533"/>
                    <a:pt x="15987" y="4537"/>
                    <a:pt x="15984" y="4547"/>
                  </a:cubicBezTo>
                  <a:cubicBezTo>
                    <a:pt x="15982" y="4555"/>
                    <a:pt x="16008" y="4567"/>
                    <a:pt x="15953" y="4572"/>
                  </a:cubicBezTo>
                  <a:lnTo>
                    <a:pt x="15962" y="4540"/>
                  </a:lnTo>
                  <a:lnTo>
                    <a:pt x="15936" y="4540"/>
                  </a:lnTo>
                  <a:cubicBezTo>
                    <a:pt x="15929" y="4562"/>
                    <a:pt x="15936" y="4549"/>
                    <a:pt x="15924" y="4556"/>
                  </a:cubicBezTo>
                  <a:cubicBezTo>
                    <a:pt x="15911" y="4563"/>
                    <a:pt x="15906" y="4556"/>
                    <a:pt x="15893" y="4552"/>
                  </a:cubicBezTo>
                  <a:cubicBezTo>
                    <a:pt x="15810" y="4523"/>
                    <a:pt x="15811" y="4554"/>
                    <a:pt x="15772" y="4542"/>
                  </a:cubicBezTo>
                  <a:cubicBezTo>
                    <a:pt x="15731" y="4529"/>
                    <a:pt x="15757" y="4521"/>
                    <a:pt x="15710" y="4532"/>
                  </a:cubicBezTo>
                  <a:cubicBezTo>
                    <a:pt x="15737" y="4479"/>
                    <a:pt x="15740" y="4507"/>
                    <a:pt x="15807" y="4491"/>
                  </a:cubicBezTo>
                  <a:cubicBezTo>
                    <a:pt x="15798" y="4486"/>
                    <a:pt x="15807" y="4486"/>
                    <a:pt x="15790" y="4484"/>
                  </a:cubicBezTo>
                  <a:cubicBezTo>
                    <a:pt x="15783" y="4482"/>
                    <a:pt x="15774" y="4483"/>
                    <a:pt x="15766" y="4483"/>
                  </a:cubicBezTo>
                  <a:cubicBezTo>
                    <a:pt x="15785" y="4458"/>
                    <a:pt x="15783" y="4461"/>
                    <a:pt x="15808" y="4466"/>
                  </a:cubicBezTo>
                  <a:cubicBezTo>
                    <a:pt x="15852" y="4475"/>
                    <a:pt x="15824" y="4485"/>
                    <a:pt x="15864" y="4459"/>
                  </a:cubicBezTo>
                  <a:lnTo>
                    <a:pt x="15854" y="4507"/>
                  </a:lnTo>
                  <a:cubicBezTo>
                    <a:pt x="15940" y="4488"/>
                    <a:pt x="15820" y="4437"/>
                    <a:pt x="15989" y="4456"/>
                  </a:cubicBezTo>
                  <a:cubicBezTo>
                    <a:pt x="16026" y="4460"/>
                    <a:pt x="16036" y="4469"/>
                    <a:pt x="16058" y="4459"/>
                  </a:cubicBezTo>
                  <a:lnTo>
                    <a:pt x="16058" y="4499"/>
                  </a:lnTo>
                  <a:lnTo>
                    <a:pt x="16123" y="4499"/>
                  </a:lnTo>
                  <a:lnTo>
                    <a:pt x="16123" y="4467"/>
                  </a:lnTo>
                  <a:cubicBezTo>
                    <a:pt x="16144" y="4467"/>
                    <a:pt x="16163" y="4463"/>
                    <a:pt x="16172" y="4463"/>
                  </a:cubicBezTo>
                  <a:cubicBezTo>
                    <a:pt x="16191" y="4464"/>
                    <a:pt x="16165" y="4463"/>
                    <a:pt x="16189" y="4466"/>
                  </a:cubicBezTo>
                  <a:lnTo>
                    <a:pt x="16293" y="4475"/>
                  </a:lnTo>
                  <a:lnTo>
                    <a:pt x="16285" y="4475"/>
                  </a:lnTo>
                  <a:lnTo>
                    <a:pt x="16292" y="4484"/>
                  </a:lnTo>
                  <a:lnTo>
                    <a:pt x="16293" y="4475"/>
                  </a:lnTo>
                  <a:cubicBezTo>
                    <a:pt x="16336" y="4452"/>
                    <a:pt x="16415" y="4456"/>
                    <a:pt x="16469" y="4461"/>
                  </a:cubicBezTo>
                  <a:cubicBezTo>
                    <a:pt x="16505" y="4464"/>
                    <a:pt x="16614" y="4467"/>
                    <a:pt x="16649" y="4459"/>
                  </a:cubicBezTo>
                  <a:lnTo>
                    <a:pt x="16649" y="4475"/>
                  </a:lnTo>
                  <a:lnTo>
                    <a:pt x="16641" y="4475"/>
                  </a:lnTo>
                  <a:lnTo>
                    <a:pt x="16648" y="4484"/>
                  </a:lnTo>
                  <a:lnTo>
                    <a:pt x="16649" y="4475"/>
                  </a:lnTo>
                  <a:cubicBezTo>
                    <a:pt x="16664" y="4468"/>
                    <a:pt x="16676" y="4466"/>
                    <a:pt x="16690" y="4459"/>
                  </a:cubicBezTo>
                  <a:cubicBezTo>
                    <a:pt x="16729" y="4487"/>
                    <a:pt x="16665" y="4477"/>
                    <a:pt x="16719" y="4486"/>
                  </a:cubicBezTo>
                  <a:cubicBezTo>
                    <a:pt x="16759" y="4492"/>
                    <a:pt x="16731" y="4485"/>
                    <a:pt x="16732" y="4478"/>
                  </a:cubicBezTo>
                  <a:cubicBezTo>
                    <a:pt x="16732" y="4476"/>
                    <a:pt x="16732" y="4472"/>
                    <a:pt x="16732" y="4470"/>
                  </a:cubicBezTo>
                  <a:cubicBezTo>
                    <a:pt x="16730" y="4429"/>
                    <a:pt x="16717" y="4489"/>
                    <a:pt x="16730" y="4459"/>
                  </a:cubicBezTo>
                  <a:cubicBezTo>
                    <a:pt x="16773" y="4470"/>
                    <a:pt x="16742" y="4460"/>
                    <a:pt x="16755" y="4491"/>
                  </a:cubicBezTo>
                  <a:cubicBezTo>
                    <a:pt x="16789" y="4473"/>
                    <a:pt x="16769" y="4478"/>
                    <a:pt x="16795" y="4459"/>
                  </a:cubicBezTo>
                  <a:lnTo>
                    <a:pt x="16828" y="4467"/>
                  </a:lnTo>
                  <a:cubicBezTo>
                    <a:pt x="16858" y="4471"/>
                    <a:pt x="16842" y="4462"/>
                    <a:pt x="16868" y="4475"/>
                  </a:cubicBezTo>
                  <a:lnTo>
                    <a:pt x="16893" y="4475"/>
                  </a:lnTo>
                  <a:cubicBezTo>
                    <a:pt x="16932" y="4469"/>
                    <a:pt x="16913" y="4481"/>
                    <a:pt x="16961" y="4464"/>
                  </a:cubicBezTo>
                  <a:lnTo>
                    <a:pt x="17002" y="4455"/>
                  </a:lnTo>
                  <a:cubicBezTo>
                    <a:pt x="17016" y="4452"/>
                    <a:pt x="17010" y="4451"/>
                    <a:pt x="17030" y="4451"/>
                  </a:cubicBezTo>
                  <a:lnTo>
                    <a:pt x="17046" y="4475"/>
                  </a:lnTo>
                  <a:cubicBezTo>
                    <a:pt x="17055" y="4442"/>
                    <a:pt x="17065" y="4451"/>
                    <a:pt x="17103" y="4442"/>
                  </a:cubicBezTo>
                  <a:cubicBezTo>
                    <a:pt x="17095" y="4479"/>
                    <a:pt x="17094" y="4467"/>
                    <a:pt x="17152" y="4467"/>
                  </a:cubicBezTo>
                  <a:cubicBezTo>
                    <a:pt x="17163" y="4439"/>
                    <a:pt x="17184" y="4442"/>
                    <a:pt x="17217" y="4434"/>
                  </a:cubicBezTo>
                  <a:cubicBezTo>
                    <a:pt x="17222" y="4456"/>
                    <a:pt x="17216" y="4441"/>
                    <a:pt x="17225" y="4459"/>
                  </a:cubicBezTo>
                  <a:cubicBezTo>
                    <a:pt x="17205" y="4467"/>
                    <a:pt x="17196" y="4465"/>
                    <a:pt x="17168" y="4459"/>
                  </a:cubicBezTo>
                  <a:cubicBezTo>
                    <a:pt x="17196" y="4501"/>
                    <a:pt x="17235" y="4478"/>
                    <a:pt x="17273" y="4480"/>
                  </a:cubicBezTo>
                  <a:lnTo>
                    <a:pt x="17345" y="4488"/>
                  </a:lnTo>
                  <a:cubicBezTo>
                    <a:pt x="17382" y="4490"/>
                    <a:pt x="17341" y="4484"/>
                    <a:pt x="17379" y="4499"/>
                  </a:cubicBezTo>
                  <a:cubicBezTo>
                    <a:pt x="17407" y="4510"/>
                    <a:pt x="17421" y="4499"/>
                    <a:pt x="17468" y="4499"/>
                  </a:cubicBezTo>
                  <a:cubicBezTo>
                    <a:pt x="17471" y="4530"/>
                    <a:pt x="17466" y="4512"/>
                    <a:pt x="17477" y="4523"/>
                  </a:cubicBezTo>
                  <a:cubicBezTo>
                    <a:pt x="17486" y="4531"/>
                    <a:pt x="17489" y="4533"/>
                    <a:pt x="17503" y="4527"/>
                  </a:cubicBezTo>
                  <a:cubicBezTo>
                    <a:pt x="17532" y="4516"/>
                    <a:pt x="17499" y="4503"/>
                    <a:pt x="17605" y="4499"/>
                  </a:cubicBezTo>
                  <a:cubicBezTo>
                    <a:pt x="17629" y="4499"/>
                    <a:pt x="17654" y="4499"/>
                    <a:pt x="17678" y="4499"/>
                  </a:cubicBezTo>
                  <a:cubicBezTo>
                    <a:pt x="17679" y="4548"/>
                    <a:pt x="17673" y="4523"/>
                    <a:pt x="17695" y="4532"/>
                  </a:cubicBezTo>
                  <a:cubicBezTo>
                    <a:pt x="17705" y="4506"/>
                    <a:pt x="17696" y="4522"/>
                    <a:pt x="17695" y="4503"/>
                  </a:cubicBezTo>
                  <a:cubicBezTo>
                    <a:pt x="17695" y="4502"/>
                    <a:pt x="17694" y="4500"/>
                    <a:pt x="17695" y="4499"/>
                  </a:cubicBezTo>
                  <a:cubicBezTo>
                    <a:pt x="17735" y="4499"/>
                    <a:pt x="17735" y="4508"/>
                    <a:pt x="17735" y="4548"/>
                  </a:cubicBezTo>
                  <a:lnTo>
                    <a:pt x="17746" y="4535"/>
                  </a:lnTo>
                  <a:cubicBezTo>
                    <a:pt x="17759" y="4525"/>
                    <a:pt x="17750" y="4528"/>
                    <a:pt x="17768" y="4523"/>
                  </a:cubicBezTo>
                  <a:cubicBezTo>
                    <a:pt x="17760" y="4518"/>
                    <a:pt x="17731" y="4515"/>
                    <a:pt x="17755" y="4503"/>
                  </a:cubicBezTo>
                  <a:cubicBezTo>
                    <a:pt x="17769" y="4496"/>
                    <a:pt x="17791" y="4499"/>
                    <a:pt x="17808" y="4499"/>
                  </a:cubicBezTo>
                  <a:cubicBezTo>
                    <a:pt x="17789" y="4471"/>
                    <a:pt x="17793" y="4481"/>
                    <a:pt x="17768" y="4478"/>
                  </a:cubicBezTo>
                  <a:cubicBezTo>
                    <a:pt x="17729" y="4473"/>
                    <a:pt x="17742" y="4479"/>
                    <a:pt x="17727" y="4451"/>
                  </a:cubicBezTo>
                  <a:lnTo>
                    <a:pt x="17832" y="4432"/>
                  </a:lnTo>
                  <a:cubicBezTo>
                    <a:pt x="17864" y="4433"/>
                    <a:pt x="17856" y="4437"/>
                    <a:pt x="17887" y="4425"/>
                  </a:cubicBezTo>
                  <a:cubicBezTo>
                    <a:pt x="17906" y="4417"/>
                    <a:pt x="17892" y="4419"/>
                    <a:pt x="17921" y="4418"/>
                  </a:cubicBezTo>
                  <a:lnTo>
                    <a:pt x="17921" y="4451"/>
                  </a:lnTo>
                  <a:cubicBezTo>
                    <a:pt x="17934" y="4451"/>
                    <a:pt x="17948" y="4451"/>
                    <a:pt x="17961" y="4450"/>
                  </a:cubicBezTo>
                  <a:cubicBezTo>
                    <a:pt x="17988" y="4445"/>
                    <a:pt x="17974" y="4443"/>
                    <a:pt x="17998" y="4439"/>
                  </a:cubicBezTo>
                  <a:cubicBezTo>
                    <a:pt x="18020" y="4435"/>
                    <a:pt x="18034" y="4442"/>
                    <a:pt x="18068" y="4435"/>
                  </a:cubicBezTo>
                  <a:cubicBezTo>
                    <a:pt x="18121" y="4425"/>
                    <a:pt x="18078" y="4434"/>
                    <a:pt x="18097" y="4424"/>
                  </a:cubicBezTo>
                  <a:lnTo>
                    <a:pt x="18181" y="4394"/>
                  </a:lnTo>
                  <a:cubicBezTo>
                    <a:pt x="18176" y="4412"/>
                    <a:pt x="18174" y="4412"/>
                    <a:pt x="18173" y="4434"/>
                  </a:cubicBezTo>
                  <a:cubicBezTo>
                    <a:pt x="18247" y="4434"/>
                    <a:pt x="18214" y="4426"/>
                    <a:pt x="18229" y="4394"/>
                  </a:cubicBezTo>
                  <a:cubicBezTo>
                    <a:pt x="18324" y="4386"/>
                    <a:pt x="18254" y="4386"/>
                    <a:pt x="18327" y="4434"/>
                  </a:cubicBezTo>
                  <a:cubicBezTo>
                    <a:pt x="18355" y="4421"/>
                    <a:pt x="18358" y="4411"/>
                    <a:pt x="18383" y="4394"/>
                  </a:cubicBezTo>
                  <a:cubicBezTo>
                    <a:pt x="18423" y="4403"/>
                    <a:pt x="18446" y="4431"/>
                    <a:pt x="18489" y="4434"/>
                  </a:cubicBezTo>
                  <a:lnTo>
                    <a:pt x="18469" y="4413"/>
                  </a:lnTo>
                  <a:cubicBezTo>
                    <a:pt x="18469" y="4412"/>
                    <a:pt x="18466" y="4411"/>
                    <a:pt x="18464" y="4410"/>
                  </a:cubicBezTo>
                  <a:cubicBezTo>
                    <a:pt x="18497" y="4409"/>
                    <a:pt x="18494" y="4406"/>
                    <a:pt x="18513" y="4394"/>
                  </a:cubicBezTo>
                  <a:lnTo>
                    <a:pt x="18549" y="4419"/>
                  </a:lnTo>
                  <a:cubicBezTo>
                    <a:pt x="18589" y="4420"/>
                    <a:pt x="18620" y="4405"/>
                    <a:pt x="18657" y="4428"/>
                  </a:cubicBezTo>
                  <a:cubicBezTo>
                    <a:pt x="18659" y="4429"/>
                    <a:pt x="18663" y="4432"/>
                    <a:pt x="18665" y="4433"/>
                  </a:cubicBezTo>
                  <a:cubicBezTo>
                    <a:pt x="18683" y="4442"/>
                    <a:pt x="18669" y="4437"/>
                    <a:pt x="18691" y="4442"/>
                  </a:cubicBezTo>
                  <a:lnTo>
                    <a:pt x="18700" y="4410"/>
                  </a:lnTo>
                  <a:lnTo>
                    <a:pt x="18771" y="4408"/>
                  </a:lnTo>
                  <a:cubicBezTo>
                    <a:pt x="18775" y="4408"/>
                    <a:pt x="18859" y="4423"/>
                    <a:pt x="18951" y="4410"/>
                  </a:cubicBezTo>
                  <a:lnTo>
                    <a:pt x="18988" y="4402"/>
                  </a:lnTo>
                  <a:cubicBezTo>
                    <a:pt x="18995" y="4400"/>
                    <a:pt x="18995" y="4400"/>
                    <a:pt x="19004" y="4400"/>
                  </a:cubicBezTo>
                  <a:cubicBezTo>
                    <a:pt x="19004" y="4400"/>
                    <a:pt x="19027" y="4402"/>
                    <a:pt x="19031" y="4402"/>
                  </a:cubicBezTo>
                  <a:cubicBezTo>
                    <a:pt x="19030" y="4380"/>
                    <a:pt x="19028" y="4380"/>
                    <a:pt x="19023" y="4361"/>
                  </a:cubicBezTo>
                  <a:cubicBezTo>
                    <a:pt x="19001" y="4367"/>
                    <a:pt x="18968" y="4369"/>
                    <a:pt x="18950" y="4378"/>
                  </a:cubicBezTo>
                  <a:cubicBezTo>
                    <a:pt x="18918" y="4316"/>
                    <a:pt x="18932" y="4341"/>
                    <a:pt x="18813" y="4345"/>
                  </a:cubicBezTo>
                  <a:cubicBezTo>
                    <a:pt x="18749" y="4347"/>
                    <a:pt x="18707" y="4365"/>
                    <a:pt x="18647" y="4355"/>
                  </a:cubicBezTo>
                  <a:cubicBezTo>
                    <a:pt x="18646" y="4355"/>
                    <a:pt x="18644" y="4354"/>
                    <a:pt x="18642" y="4354"/>
                  </a:cubicBezTo>
                  <a:cubicBezTo>
                    <a:pt x="18641" y="4354"/>
                    <a:pt x="18639" y="4353"/>
                    <a:pt x="18638" y="4353"/>
                  </a:cubicBezTo>
                  <a:lnTo>
                    <a:pt x="18617" y="4353"/>
                  </a:lnTo>
                  <a:cubicBezTo>
                    <a:pt x="18616" y="4353"/>
                    <a:pt x="18613" y="4354"/>
                    <a:pt x="18613" y="4354"/>
                  </a:cubicBezTo>
                  <a:lnTo>
                    <a:pt x="18595" y="4352"/>
                  </a:lnTo>
                  <a:cubicBezTo>
                    <a:pt x="18528" y="4349"/>
                    <a:pt x="18494" y="4339"/>
                    <a:pt x="18426" y="4348"/>
                  </a:cubicBezTo>
                  <a:cubicBezTo>
                    <a:pt x="18384" y="4354"/>
                    <a:pt x="18378" y="4322"/>
                    <a:pt x="18367" y="4361"/>
                  </a:cubicBezTo>
                  <a:cubicBezTo>
                    <a:pt x="18316" y="4324"/>
                    <a:pt x="18380" y="4334"/>
                    <a:pt x="18258" y="4339"/>
                  </a:cubicBezTo>
                  <a:cubicBezTo>
                    <a:pt x="18168" y="4343"/>
                    <a:pt x="18197" y="4387"/>
                    <a:pt x="18107" y="4355"/>
                  </a:cubicBezTo>
                  <a:lnTo>
                    <a:pt x="17921" y="4338"/>
                  </a:lnTo>
                  <a:cubicBezTo>
                    <a:pt x="17837" y="4323"/>
                    <a:pt x="17881" y="4349"/>
                    <a:pt x="17816" y="4338"/>
                  </a:cubicBezTo>
                  <a:lnTo>
                    <a:pt x="17780" y="4338"/>
                  </a:lnTo>
                  <a:cubicBezTo>
                    <a:pt x="17756" y="4335"/>
                    <a:pt x="17780" y="4336"/>
                    <a:pt x="17755" y="4332"/>
                  </a:cubicBezTo>
                  <a:cubicBezTo>
                    <a:pt x="17697" y="4322"/>
                    <a:pt x="17698" y="4368"/>
                    <a:pt x="17656" y="4358"/>
                  </a:cubicBezTo>
                  <a:cubicBezTo>
                    <a:pt x="17627" y="4352"/>
                    <a:pt x="17648" y="4341"/>
                    <a:pt x="17605" y="4349"/>
                  </a:cubicBezTo>
                  <a:cubicBezTo>
                    <a:pt x="17600" y="4350"/>
                    <a:pt x="17590" y="4351"/>
                    <a:pt x="17588" y="4351"/>
                  </a:cubicBezTo>
                  <a:cubicBezTo>
                    <a:pt x="17571" y="4352"/>
                    <a:pt x="17547" y="4351"/>
                    <a:pt x="17524" y="4361"/>
                  </a:cubicBezTo>
                  <a:cubicBezTo>
                    <a:pt x="17510" y="4339"/>
                    <a:pt x="17515" y="4321"/>
                    <a:pt x="17484" y="4313"/>
                  </a:cubicBezTo>
                  <a:cubicBezTo>
                    <a:pt x="17483" y="4364"/>
                    <a:pt x="17469" y="4360"/>
                    <a:pt x="17435" y="4357"/>
                  </a:cubicBezTo>
                  <a:lnTo>
                    <a:pt x="17254" y="4351"/>
                  </a:lnTo>
                  <a:cubicBezTo>
                    <a:pt x="17234" y="4349"/>
                    <a:pt x="17239" y="4353"/>
                    <a:pt x="17208" y="4353"/>
                  </a:cubicBezTo>
                  <a:cubicBezTo>
                    <a:pt x="17248" y="4413"/>
                    <a:pt x="17215" y="4396"/>
                    <a:pt x="17168" y="4392"/>
                  </a:cubicBezTo>
                  <a:cubicBezTo>
                    <a:pt x="17132" y="4389"/>
                    <a:pt x="17141" y="4390"/>
                    <a:pt x="17144" y="4357"/>
                  </a:cubicBezTo>
                  <a:cubicBezTo>
                    <a:pt x="17144" y="4352"/>
                    <a:pt x="17140" y="4331"/>
                    <a:pt x="17127" y="4363"/>
                  </a:cubicBezTo>
                  <a:cubicBezTo>
                    <a:pt x="17115" y="4391"/>
                    <a:pt x="17148" y="4367"/>
                    <a:pt x="17110" y="4393"/>
                  </a:cubicBezTo>
                  <a:cubicBezTo>
                    <a:pt x="17084" y="4411"/>
                    <a:pt x="17067" y="4402"/>
                    <a:pt x="17035" y="4406"/>
                  </a:cubicBezTo>
                  <a:cubicBezTo>
                    <a:pt x="16987" y="4413"/>
                    <a:pt x="16993" y="4429"/>
                    <a:pt x="16955" y="4431"/>
                  </a:cubicBezTo>
                  <a:cubicBezTo>
                    <a:pt x="16936" y="4431"/>
                    <a:pt x="16898" y="4418"/>
                    <a:pt x="16860" y="4418"/>
                  </a:cubicBezTo>
                  <a:lnTo>
                    <a:pt x="16851" y="4450"/>
                  </a:lnTo>
                  <a:lnTo>
                    <a:pt x="16829" y="4440"/>
                  </a:lnTo>
                  <a:cubicBezTo>
                    <a:pt x="16787" y="4437"/>
                    <a:pt x="16872" y="4431"/>
                    <a:pt x="16811" y="4451"/>
                  </a:cubicBezTo>
                  <a:cubicBezTo>
                    <a:pt x="16798" y="4417"/>
                    <a:pt x="16817" y="4452"/>
                    <a:pt x="16803" y="4418"/>
                  </a:cubicBezTo>
                  <a:cubicBezTo>
                    <a:pt x="16765" y="4446"/>
                    <a:pt x="16828" y="4435"/>
                    <a:pt x="16771" y="4451"/>
                  </a:cubicBezTo>
                  <a:cubicBezTo>
                    <a:pt x="16757" y="4416"/>
                    <a:pt x="16790" y="4436"/>
                    <a:pt x="16755" y="4410"/>
                  </a:cubicBezTo>
                  <a:cubicBezTo>
                    <a:pt x="16744" y="4432"/>
                    <a:pt x="16747" y="4419"/>
                    <a:pt x="16747" y="4451"/>
                  </a:cubicBezTo>
                  <a:cubicBezTo>
                    <a:pt x="16682" y="4445"/>
                    <a:pt x="16710" y="4434"/>
                    <a:pt x="16699" y="4426"/>
                  </a:cubicBezTo>
                  <a:lnTo>
                    <a:pt x="16684" y="4426"/>
                  </a:lnTo>
                  <a:cubicBezTo>
                    <a:pt x="16668" y="4425"/>
                    <a:pt x="16681" y="4421"/>
                    <a:pt x="16649" y="4418"/>
                  </a:cubicBezTo>
                  <a:lnTo>
                    <a:pt x="16658" y="4442"/>
                  </a:lnTo>
                  <a:cubicBezTo>
                    <a:pt x="16624" y="4440"/>
                    <a:pt x="16669" y="4434"/>
                    <a:pt x="16603" y="4433"/>
                  </a:cubicBezTo>
                  <a:lnTo>
                    <a:pt x="16520" y="4442"/>
                  </a:lnTo>
                  <a:cubicBezTo>
                    <a:pt x="16528" y="4406"/>
                    <a:pt x="16521" y="4414"/>
                    <a:pt x="16552" y="4410"/>
                  </a:cubicBezTo>
                  <a:cubicBezTo>
                    <a:pt x="16563" y="4408"/>
                    <a:pt x="16603" y="4410"/>
                    <a:pt x="16617" y="4410"/>
                  </a:cubicBezTo>
                  <a:cubicBezTo>
                    <a:pt x="16669" y="4411"/>
                    <a:pt x="16690" y="4402"/>
                    <a:pt x="16747" y="4402"/>
                  </a:cubicBezTo>
                  <a:cubicBezTo>
                    <a:pt x="16743" y="4357"/>
                    <a:pt x="16729" y="4378"/>
                    <a:pt x="16666" y="4378"/>
                  </a:cubicBezTo>
                  <a:lnTo>
                    <a:pt x="16667" y="4341"/>
                  </a:lnTo>
                  <a:cubicBezTo>
                    <a:pt x="16667" y="4339"/>
                    <a:pt x="16667" y="4337"/>
                    <a:pt x="16667" y="4335"/>
                  </a:cubicBezTo>
                  <a:cubicBezTo>
                    <a:pt x="16668" y="4301"/>
                    <a:pt x="16649" y="4306"/>
                    <a:pt x="16698" y="4305"/>
                  </a:cubicBezTo>
                  <a:cubicBezTo>
                    <a:pt x="16681" y="4331"/>
                    <a:pt x="16685" y="4310"/>
                    <a:pt x="16682" y="4345"/>
                  </a:cubicBezTo>
                  <a:cubicBezTo>
                    <a:pt x="16718" y="4321"/>
                    <a:pt x="16691" y="4327"/>
                    <a:pt x="16730" y="4353"/>
                  </a:cubicBezTo>
                  <a:cubicBezTo>
                    <a:pt x="16732" y="4338"/>
                    <a:pt x="16724" y="4344"/>
                    <a:pt x="16735" y="4335"/>
                  </a:cubicBezTo>
                  <a:cubicBezTo>
                    <a:pt x="16757" y="4319"/>
                    <a:pt x="16740" y="4333"/>
                    <a:pt x="16747" y="4337"/>
                  </a:cubicBezTo>
                  <a:lnTo>
                    <a:pt x="16737" y="4353"/>
                  </a:lnTo>
                  <a:lnTo>
                    <a:pt x="16747" y="4337"/>
                  </a:lnTo>
                  <a:lnTo>
                    <a:pt x="16763" y="4337"/>
                  </a:lnTo>
                  <a:cubicBezTo>
                    <a:pt x="16757" y="4361"/>
                    <a:pt x="16755" y="4362"/>
                    <a:pt x="16755" y="4394"/>
                  </a:cubicBezTo>
                  <a:lnTo>
                    <a:pt x="16795" y="4394"/>
                  </a:lnTo>
                  <a:cubicBezTo>
                    <a:pt x="16788" y="4377"/>
                    <a:pt x="16792" y="4389"/>
                    <a:pt x="16785" y="4380"/>
                  </a:cubicBezTo>
                  <a:cubicBezTo>
                    <a:pt x="16767" y="4357"/>
                    <a:pt x="16786" y="4400"/>
                    <a:pt x="16771" y="4361"/>
                  </a:cubicBezTo>
                  <a:lnTo>
                    <a:pt x="16783" y="4316"/>
                  </a:lnTo>
                  <a:cubicBezTo>
                    <a:pt x="16787" y="4294"/>
                    <a:pt x="16788" y="4288"/>
                    <a:pt x="16795" y="4272"/>
                  </a:cubicBezTo>
                  <a:lnTo>
                    <a:pt x="16849" y="4305"/>
                  </a:lnTo>
                  <a:cubicBezTo>
                    <a:pt x="16873" y="4314"/>
                    <a:pt x="16871" y="4297"/>
                    <a:pt x="16933" y="4297"/>
                  </a:cubicBezTo>
                  <a:cubicBezTo>
                    <a:pt x="16934" y="4247"/>
                    <a:pt x="16931" y="4263"/>
                    <a:pt x="16974" y="4272"/>
                  </a:cubicBezTo>
                  <a:cubicBezTo>
                    <a:pt x="16956" y="4209"/>
                    <a:pt x="16925" y="4300"/>
                    <a:pt x="16909" y="4240"/>
                  </a:cubicBezTo>
                  <a:cubicBezTo>
                    <a:pt x="16962" y="4240"/>
                    <a:pt x="17005" y="4219"/>
                    <a:pt x="17031" y="4220"/>
                  </a:cubicBezTo>
                  <a:cubicBezTo>
                    <a:pt x="17049" y="4220"/>
                    <a:pt x="17035" y="4217"/>
                    <a:pt x="17046" y="4224"/>
                  </a:cubicBezTo>
                  <a:cubicBezTo>
                    <a:pt x="17045" y="4225"/>
                    <a:pt x="17044" y="4226"/>
                    <a:pt x="17043" y="4229"/>
                  </a:cubicBezTo>
                  <a:cubicBezTo>
                    <a:pt x="17043" y="4232"/>
                    <a:pt x="17038" y="4237"/>
                    <a:pt x="17036" y="4238"/>
                  </a:cubicBezTo>
                  <a:cubicBezTo>
                    <a:pt x="16996" y="4269"/>
                    <a:pt x="17009" y="4227"/>
                    <a:pt x="16982" y="4264"/>
                  </a:cubicBezTo>
                  <a:cubicBezTo>
                    <a:pt x="17006" y="4264"/>
                    <a:pt x="17005" y="4264"/>
                    <a:pt x="17026" y="4269"/>
                  </a:cubicBezTo>
                  <a:cubicBezTo>
                    <a:pt x="17048" y="4273"/>
                    <a:pt x="17016" y="4269"/>
                    <a:pt x="17040" y="4272"/>
                  </a:cubicBezTo>
                  <a:lnTo>
                    <a:pt x="17076" y="4276"/>
                  </a:lnTo>
                  <a:cubicBezTo>
                    <a:pt x="17090" y="4283"/>
                    <a:pt x="17089" y="4259"/>
                    <a:pt x="17079" y="4305"/>
                  </a:cubicBezTo>
                  <a:cubicBezTo>
                    <a:pt x="17113" y="4296"/>
                    <a:pt x="17096" y="4301"/>
                    <a:pt x="17111" y="4272"/>
                  </a:cubicBezTo>
                  <a:lnTo>
                    <a:pt x="17157" y="4279"/>
                  </a:lnTo>
                  <a:cubicBezTo>
                    <a:pt x="17158" y="4279"/>
                    <a:pt x="17160" y="4278"/>
                    <a:pt x="17161" y="4278"/>
                  </a:cubicBezTo>
                  <a:lnTo>
                    <a:pt x="17174" y="4282"/>
                  </a:lnTo>
                  <a:cubicBezTo>
                    <a:pt x="17175" y="4282"/>
                    <a:pt x="17206" y="4296"/>
                    <a:pt x="17208" y="4297"/>
                  </a:cubicBezTo>
                  <a:cubicBezTo>
                    <a:pt x="17232" y="4314"/>
                    <a:pt x="17224" y="4293"/>
                    <a:pt x="17225" y="4337"/>
                  </a:cubicBezTo>
                  <a:lnTo>
                    <a:pt x="17249" y="4337"/>
                  </a:lnTo>
                  <a:cubicBezTo>
                    <a:pt x="17248" y="4312"/>
                    <a:pt x="17245" y="4308"/>
                    <a:pt x="17241" y="4289"/>
                  </a:cubicBezTo>
                  <a:cubicBezTo>
                    <a:pt x="17265" y="4283"/>
                    <a:pt x="17266" y="4280"/>
                    <a:pt x="17298" y="4280"/>
                  </a:cubicBezTo>
                  <a:cubicBezTo>
                    <a:pt x="17288" y="4306"/>
                    <a:pt x="17288" y="4293"/>
                    <a:pt x="17273" y="4321"/>
                  </a:cubicBezTo>
                  <a:cubicBezTo>
                    <a:pt x="17317" y="4321"/>
                    <a:pt x="17305" y="4314"/>
                    <a:pt x="17338" y="4321"/>
                  </a:cubicBezTo>
                  <a:cubicBezTo>
                    <a:pt x="17333" y="4303"/>
                    <a:pt x="17327" y="4300"/>
                    <a:pt x="17314" y="4289"/>
                  </a:cubicBezTo>
                  <a:cubicBezTo>
                    <a:pt x="17371" y="4284"/>
                    <a:pt x="17328" y="4269"/>
                    <a:pt x="17403" y="4268"/>
                  </a:cubicBezTo>
                  <a:cubicBezTo>
                    <a:pt x="17450" y="4267"/>
                    <a:pt x="17456" y="4244"/>
                    <a:pt x="17500" y="4240"/>
                  </a:cubicBezTo>
                  <a:cubicBezTo>
                    <a:pt x="17501" y="4274"/>
                    <a:pt x="17491" y="4270"/>
                    <a:pt x="17523" y="4272"/>
                  </a:cubicBezTo>
                  <a:lnTo>
                    <a:pt x="17550" y="4266"/>
                  </a:lnTo>
                  <a:cubicBezTo>
                    <a:pt x="17551" y="4265"/>
                    <a:pt x="17553" y="4263"/>
                    <a:pt x="17555" y="4263"/>
                  </a:cubicBezTo>
                  <a:lnTo>
                    <a:pt x="17590" y="4241"/>
                  </a:lnTo>
                  <a:cubicBezTo>
                    <a:pt x="17607" y="4234"/>
                    <a:pt x="17589" y="4238"/>
                    <a:pt x="17614" y="4232"/>
                  </a:cubicBezTo>
                  <a:cubicBezTo>
                    <a:pt x="17619" y="4254"/>
                    <a:pt x="17617" y="4250"/>
                    <a:pt x="17630" y="4264"/>
                  </a:cubicBezTo>
                  <a:cubicBezTo>
                    <a:pt x="17638" y="4233"/>
                    <a:pt x="17654" y="4236"/>
                    <a:pt x="17686" y="4236"/>
                  </a:cubicBezTo>
                  <a:cubicBezTo>
                    <a:pt x="17729" y="4236"/>
                    <a:pt x="17821" y="4209"/>
                    <a:pt x="17863" y="4214"/>
                  </a:cubicBezTo>
                  <a:cubicBezTo>
                    <a:pt x="17886" y="4216"/>
                    <a:pt x="17861" y="4218"/>
                    <a:pt x="17889" y="4208"/>
                  </a:cubicBezTo>
                  <a:lnTo>
                    <a:pt x="17881" y="4256"/>
                  </a:lnTo>
                  <a:cubicBezTo>
                    <a:pt x="17916" y="4237"/>
                    <a:pt x="17901" y="4262"/>
                    <a:pt x="17905" y="4224"/>
                  </a:cubicBezTo>
                  <a:lnTo>
                    <a:pt x="17921" y="4224"/>
                  </a:lnTo>
                  <a:cubicBezTo>
                    <a:pt x="17921" y="4267"/>
                    <a:pt x="17921" y="4236"/>
                    <a:pt x="17930" y="4248"/>
                  </a:cubicBezTo>
                  <a:cubicBezTo>
                    <a:pt x="17934" y="4229"/>
                    <a:pt x="17932" y="4225"/>
                    <a:pt x="17937" y="4219"/>
                  </a:cubicBezTo>
                  <a:cubicBezTo>
                    <a:pt x="17966" y="4185"/>
                    <a:pt x="18033" y="4211"/>
                    <a:pt x="18051" y="4216"/>
                  </a:cubicBezTo>
                  <a:cubicBezTo>
                    <a:pt x="18054" y="4191"/>
                    <a:pt x="18050" y="4204"/>
                    <a:pt x="18061" y="4196"/>
                  </a:cubicBezTo>
                  <a:cubicBezTo>
                    <a:pt x="18062" y="4195"/>
                    <a:pt x="18090" y="4184"/>
                    <a:pt x="18104" y="4204"/>
                  </a:cubicBezTo>
                  <a:lnTo>
                    <a:pt x="18107" y="4212"/>
                  </a:lnTo>
                  <a:cubicBezTo>
                    <a:pt x="18107" y="4212"/>
                    <a:pt x="18107" y="4214"/>
                    <a:pt x="18108" y="4216"/>
                  </a:cubicBezTo>
                  <a:cubicBezTo>
                    <a:pt x="18126" y="4203"/>
                    <a:pt x="18118" y="4214"/>
                    <a:pt x="18124" y="4191"/>
                  </a:cubicBezTo>
                  <a:cubicBezTo>
                    <a:pt x="18139" y="4191"/>
                    <a:pt x="18155" y="4190"/>
                    <a:pt x="18168" y="4194"/>
                  </a:cubicBezTo>
                  <a:cubicBezTo>
                    <a:pt x="18213" y="4207"/>
                    <a:pt x="18137" y="4190"/>
                    <a:pt x="18189" y="4208"/>
                  </a:cubicBezTo>
                  <a:cubicBezTo>
                    <a:pt x="18220" y="4206"/>
                    <a:pt x="18264" y="4166"/>
                    <a:pt x="18294" y="4224"/>
                  </a:cubicBezTo>
                  <a:lnTo>
                    <a:pt x="18305" y="4218"/>
                  </a:lnTo>
                  <a:cubicBezTo>
                    <a:pt x="18346" y="4199"/>
                    <a:pt x="18373" y="4215"/>
                    <a:pt x="18396" y="4243"/>
                  </a:cubicBezTo>
                  <a:cubicBezTo>
                    <a:pt x="18397" y="4244"/>
                    <a:pt x="18398" y="4247"/>
                    <a:pt x="18399" y="4248"/>
                  </a:cubicBezTo>
                  <a:lnTo>
                    <a:pt x="18399" y="4256"/>
                  </a:lnTo>
                  <a:lnTo>
                    <a:pt x="18409" y="4249"/>
                  </a:lnTo>
                  <a:lnTo>
                    <a:pt x="18399" y="4248"/>
                  </a:lnTo>
                  <a:lnTo>
                    <a:pt x="18399" y="4224"/>
                  </a:lnTo>
                  <a:cubicBezTo>
                    <a:pt x="18441" y="4223"/>
                    <a:pt x="18423" y="4231"/>
                    <a:pt x="18440" y="4208"/>
                  </a:cubicBezTo>
                  <a:lnTo>
                    <a:pt x="18408" y="4208"/>
                  </a:lnTo>
                  <a:lnTo>
                    <a:pt x="18408" y="4183"/>
                  </a:lnTo>
                  <a:cubicBezTo>
                    <a:pt x="18426" y="4183"/>
                    <a:pt x="18446" y="4184"/>
                    <a:pt x="18464" y="4183"/>
                  </a:cubicBezTo>
                  <a:cubicBezTo>
                    <a:pt x="18502" y="4180"/>
                    <a:pt x="18494" y="4175"/>
                    <a:pt x="18497" y="4167"/>
                  </a:cubicBezTo>
                  <a:lnTo>
                    <a:pt x="18399" y="4167"/>
                  </a:lnTo>
                  <a:cubicBezTo>
                    <a:pt x="18398" y="4145"/>
                    <a:pt x="18396" y="4145"/>
                    <a:pt x="18391" y="4126"/>
                  </a:cubicBezTo>
                  <a:cubicBezTo>
                    <a:pt x="18432" y="4135"/>
                    <a:pt x="18398" y="4127"/>
                    <a:pt x="18441" y="4127"/>
                  </a:cubicBezTo>
                  <a:cubicBezTo>
                    <a:pt x="18476" y="4127"/>
                    <a:pt x="18474" y="4136"/>
                    <a:pt x="18493" y="4136"/>
                  </a:cubicBezTo>
                  <a:lnTo>
                    <a:pt x="18548" y="4121"/>
                  </a:lnTo>
                  <a:cubicBezTo>
                    <a:pt x="18563" y="4116"/>
                    <a:pt x="18543" y="4121"/>
                    <a:pt x="18560" y="4117"/>
                  </a:cubicBezTo>
                  <a:cubicBezTo>
                    <a:pt x="18590" y="4109"/>
                    <a:pt x="18567" y="4113"/>
                    <a:pt x="18589" y="4117"/>
                  </a:cubicBezTo>
                  <a:cubicBezTo>
                    <a:pt x="18607" y="4120"/>
                    <a:pt x="18597" y="4121"/>
                    <a:pt x="18608" y="4120"/>
                  </a:cubicBezTo>
                  <a:cubicBezTo>
                    <a:pt x="18632" y="4117"/>
                    <a:pt x="18614" y="4101"/>
                    <a:pt x="18691" y="4107"/>
                  </a:cubicBezTo>
                  <a:cubicBezTo>
                    <a:pt x="18728" y="4109"/>
                    <a:pt x="18698" y="4109"/>
                    <a:pt x="18726" y="4089"/>
                  </a:cubicBezTo>
                  <a:cubicBezTo>
                    <a:pt x="18752" y="4070"/>
                    <a:pt x="18733" y="4085"/>
                    <a:pt x="18780" y="4086"/>
                  </a:cubicBezTo>
                  <a:cubicBezTo>
                    <a:pt x="18795" y="4057"/>
                    <a:pt x="18779" y="4063"/>
                    <a:pt x="18813" y="4054"/>
                  </a:cubicBezTo>
                  <a:cubicBezTo>
                    <a:pt x="18806" y="4083"/>
                    <a:pt x="18802" y="4091"/>
                    <a:pt x="18845" y="4094"/>
                  </a:cubicBezTo>
                  <a:cubicBezTo>
                    <a:pt x="18861" y="4033"/>
                    <a:pt x="18849" y="4116"/>
                    <a:pt x="18942" y="4054"/>
                  </a:cubicBezTo>
                  <a:cubicBezTo>
                    <a:pt x="18976" y="4063"/>
                    <a:pt x="18964" y="4076"/>
                    <a:pt x="18996" y="4073"/>
                  </a:cubicBezTo>
                  <a:lnTo>
                    <a:pt x="19064" y="4070"/>
                  </a:lnTo>
                  <a:cubicBezTo>
                    <a:pt x="19066" y="4042"/>
                    <a:pt x="19070" y="4040"/>
                    <a:pt x="19080" y="4021"/>
                  </a:cubicBezTo>
                  <a:cubicBezTo>
                    <a:pt x="19100" y="4036"/>
                    <a:pt x="19097" y="4032"/>
                    <a:pt x="19104" y="4062"/>
                  </a:cubicBezTo>
                  <a:lnTo>
                    <a:pt x="19137" y="4062"/>
                  </a:lnTo>
                  <a:cubicBezTo>
                    <a:pt x="19158" y="4002"/>
                    <a:pt x="19211" y="4022"/>
                    <a:pt x="19224" y="4018"/>
                  </a:cubicBezTo>
                  <a:cubicBezTo>
                    <a:pt x="19225" y="4018"/>
                    <a:pt x="19247" y="4009"/>
                    <a:pt x="19248" y="4009"/>
                  </a:cubicBezTo>
                  <a:cubicBezTo>
                    <a:pt x="19292" y="3991"/>
                    <a:pt x="19278" y="3987"/>
                    <a:pt x="19278" y="4003"/>
                  </a:cubicBezTo>
                  <a:cubicBezTo>
                    <a:pt x="19278" y="4022"/>
                    <a:pt x="19274" y="4008"/>
                    <a:pt x="19266" y="4037"/>
                  </a:cubicBezTo>
                  <a:lnTo>
                    <a:pt x="19366" y="4002"/>
                  </a:lnTo>
                  <a:cubicBezTo>
                    <a:pt x="19396" y="3994"/>
                    <a:pt x="19371" y="4023"/>
                    <a:pt x="19396" y="3989"/>
                  </a:cubicBezTo>
                  <a:cubicBezTo>
                    <a:pt x="19443" y="3999"/>
                    <a:pt x="19397" y="3993"/>
                    <a:pt x="19445" y="3981"/>
                  </a:cubicBezTo>
                  <a:lnTo>
                    <a:pt x="19445" y="4013"/>
                  </a:lnTo>
                  <a:cubicBezTo>
                    <a:pt x="19472" y="4004"/>
                    <a:pt x="19455" y="4014"/>
                    <a:pt x="19453" y="3981"/>
                  </a:cubicBezTo>
                  <a:lnTo>
                    <a:pt x="19518" y="3981"/>
                  </a:lnTo>
                  <a:cubicBezTo>
                    <a:pt x="19523" y="4002"/>
                    <a:pt x="19515" y="3990"/>
                    <a:pt x="19534" y="3997"/>
                  </a:cubicBezTo>
                  <a:lnTo>
                    <a:pt x="19502" y="4004"/>
                  </a:lnTo>
                  <a:cubicBezTo>
                    <a:pt x="19507" y="4025"/>
                    <a:pt x="19505" y="4020"/>
                    <a:pt x="19529" y="4042"/>
                  </a:cubicBezTo>
                  <a:cubicBezTo>
                    <a:pt x="19540" y="4052"/>
                    <a:pt x="19531" y="4046"/>
                    <a:pt x="19542" y="4054"/>
                  </a:cubicBezTo>
                  <a:cubicBezTo>
                    <a:pt x="19548" y="4041"/>
                    <a:pt x="19550" y="4068"/>
                    <a:pt x="19542" y="4029"/>
                  </a:cubicBezTo>
                  <a:cubicBezTo>
                    <a:pt x="19570" y="4043"/>
                    <a:pt x="19570" y="4043"/>
                    <a:pt x="19599" y="4037"/>
                  </a:cubicBezTo>
                  <a:cubicBezTo>
                    <a:pt x="19598" y="3991"/>
                    <a:pt x="19572" y="3985"/>
                    <a:pt x="19623" y="3981"/>
                  </a:cubicBezTo>
                  <a:lnTo>
                    <a:pt x="19606" y="4037"/>
                  </a:lnTo>
                  <a:cubicBezTo>
                    <a:pt x="19638" y="4026"/>
                    <a:pt x="19608" y="4040"/>
                    <a:pt x="19630" y="4020"/>
                  </a:cubicBezTo>
                  <a:cubicBezTo>
                    <a:pt x="19644" y="4006"/>
                    <a:pt x="19637" y="4009"/>
                    <a:pt x="19655" y="3997"/>
                  </a:cubicBezTo>
                  <a:cubicBezTo>
                    <a:pt x="19655" y="4039"/>
                    <a:pt x="19646" y="4037"/>
                    <a:pt x="19680" y="4045"/>
                  </a:cubicBezTo>
                  <a:cubicBezTo>
                    <a:pt x="19688" y="4024"/>
                    <a:pt x="19681" y="4043"/>
                    <a:pt x="19677" y="4030"/>
                  </a:cubicBezTo>
                  <a:lnTo>
                    <a:pt x="19673" y="4023"/>
                  </a:lnTo>
                  <a:cubicBezTo>
                    <a:pt x="19673" y="4022"/>
                    <a:pt x="19673" y="4020"/>
                    <a:pt x="19672" y="4020"/>
                  </a:cubicBezTo>
                  <a:cubicBezTo>
                    <a:pt x="19672" y="4013"/>
                    <a:pt x="19680" y="4009"/>
                    <a:pt x="19671" y="3973"/>
                  </a:cubicBezTo>
                  <a:lnTo>
                    <a:pt x="19764" y="3944"/>
                  </a:lnTo>
                  <a:cubicBezTo>
                    <a:pt x="19783" y="3934"/>
                    <a:pt x="19753" y="3935"/>
                    <a:pt x="19793" y="3932"/>
                  </a:cubicBezTo>
                  <a:cubicBezTo>
                    <a:pt x="19794" y="3977"/>
                    <a:pt x="19799" y="3942"/>
                    <a:pt x="19809" y="3973"/>
                  </a:cubicBezTo>
                  <a:cubicBezTo>
                    <a:pt x="19775" y="3982"/>
                    <a:pt x="19792" y="3976"/>
                    <a:pt x="19777" y="4005"/>
                  </a:cubicBezTo>
                  <a:cubicBezTo>
                    <a:pt x="19779" y="4004"/>
                    <a:pt x="19782" y="4001"/>
                    <a:pt x="19783" y="4002"/>
                  </a:cubicBezTo>
                  <a:cubicBezTo>
                    <a:pt x="19783" y="4004"/>
                    <a:pt x="19787" y="4000"/>
                    <a:pt x="19788" y="4000"/>
                  </a:cubicBezTo>
                  <a:cubicBezTo>
                    <a:pt x="19804" y="3995"/>
                    <a:pt x="19876" y="3998"/>
                    <a:pt x="19887" y="4009"/>
                  </a:cubicBezTo>
                  <a:lnTo>
                    <a:pt x="19898" y="4029"/>
                  </a:lnTo>
                  <a:cubicBezTo>
                    <a:pt x="19906" y="3997"/>
                    <a:pt x="19916" y="4005"/>
                    <a:pt x="19929" y="3987"/>
                  </a:cubicBezTo>
                  <a:cubicBezTo>
                    <a:pt x="19938" y="3975"/>
                    <a:pt x="19932" y="3985"/>
                    <a:pt x="19933" y="3976"/>
                  </a:cubicBezTo>
                  <a:cubicBezTo>
                    <a:pt x="19935" y="3947"/>
                    <a:pt x="19925" y="3956"/>
                    <a:pt x="19890" y="3948"/>
                  </a:cubicBezTo>
                  <a:cubicBezTo>
                    <a:pt x="19898" y="3918"/>
                    <a:pt x="19909" y="3917"/>
                    <a:pt x="19947" y="3916"/>
                  </a:cubicBezTo>
                  <a:cubicBezTo>
                    <a:pt x="19947" y="3883"/>
                    <a:pt x="19944" y="3890"/>
                    <a:pt x="19955" y="3867"/>
                  </a:cubicBezTo>
                  <a:cubicBezTo>
                    <a:pt x="19998" y="3868"/>
                    <a:pt x="20010" y="3877"/>
                    <a:pt x="20043" y="3865"/>
                  </a:cubicBezTo>
                  <a:cubicBezTo>
                    <a:pt x="20080" y="3852"/>
                    <a:pt x="20042" y="3845"/>
                    <a:pt x="20083" y="3860"/>
                  </a:cubicBezTo>
                  <a:cubicBezTo>
                    <a:pt x="20117" y="3873"/>
                    <a:pt x="20082" y="3874"/>
                    <a:pt x="20133" y="3875"/>
                  </a:cubicBezTo>
                  <a:cubicBezTo>
                    <a:pt x="20118" y="3897"/>
                    <a:pt x="20113" y="3899"/>
                    <a:pt x="20077" y="3900"/>
                  </a:cubicBezTo>
                  <a:cubicBezTo>
                    <a:pt x="20078" y="3902"/>
                    <a:pt x="20085" y="3913"/>
                    <a:pt x="20085" y="3913"/>
                  </a:cubicBezTo>
                  <a:cubicBezTo>
                    <a:pt x="20090" y="3938"/>
                    <a:pt x="20070" y="3924"/>
                    <a:pt x="20060" y="3948"/>
                  </a:cubicBezTo>
                  <a:cubicBezTo>
                    <a:pt x="20043" y="3936"/>
                    <a:pt x="20050" y="3947"/>
                    <a:pt x="20044" y="3924"/>
                  </a:cubicBezTo>
                  <a:cubicBezTo>
                    <a:pt x="20012" y="3924"/>
                    <a:pt x="20011" y="3926"/>
                    <a:pt x="19987" y="3932"/>
                  </a:cubicBezTo>
                  <a:lnTo>
                    <a:pt x="20016" y="3960"/>
                  </a:lnTo>
                  <a:cubicBezTo>
                    <a:pt x="20017" y="3961"/>
                    <a:pt x="20018" y="3963"/>
                    <a:pt x="20020" y="3964"/>
                  </a:cubicBezTo>
                  <a:cubicBezTo>
                    <a:pt x="20000" y="3970"/>
                    <a:pt x="20009" y="3961"/>
                    <a:pt x="20004" y="3981"/>
                  </a:cubicBezTo>
                  <a:cubicBezTo>
                    <a:pt x="20025" y="3975"/>
                    <a:pt x="20013" y="3984"/>
                    <a:pt x="20020" y="3964"/>
                  </a:cubicBezTo>
                  <a:cubicBezTo>
                    <a:pt x="20035" y="3972"/>
                    <a:pt x="20030" y="3971"/>
                    <a:pt x="20052" y="3973"/>
                  </a:cubicBezTo>
                  <a:cubicBezTo>
                    <a:pt x="20058" y="3951"/>
                    <a:pt x="20052" y="3966"/>
                    <a:pt x="20060" y="3948"/>
                  </a:cubicBezTo>
                  <a:cubicBezTo>
                    <a:pt x="20102" y="3947"/>
                    <a:pt x="20147" y="3928"/>
                    <a:pt x="20174" y="3964"/>
                  </a:cubicBezTo>
                  <a:lnTo>
                    <a:pt x="20166" y="3964"/>
                  </a:lnTo>
                  <a:lnTo>
                    <a:pt x="20172" y="3974"/>
                  </a:lnTo>
                  <a:lnTo>
                    <a:pt x="20174" y="3964"/>
                  </a:lnTo>
                  <a:lnTo>
                    <a:pt x="20183" y="3949"/>
                  </a:lnTo>
                  <a:cubicBezTo>
                    <a:pt x="20212" y="3968"/>
                    <a:pt x="20196" y="3964"/>
                    <a:pt x="20206" y="3989"/>
                  </a:cubicBezTo>
                  <a:lnTo>
                    <a:pt x="20197" y="4005"/>
                  </a:lnTo>
                  <a:lnTo>
                    <a:pt x="20206" y="3989"/>
                  </a:lnTo>
                  <a:cubicBezTo>
                    <a:pt x="20227" y="3994"/>
                    <a:pt x="20230" y="3996"/>
                    <a:pt x="20247" y="4005"/>
                  </a:cubicBezTo>
                  <a:lnTo>
                    <a:pt x="20253" y="3988"/>
                  </a:lnTo>
                  <a:cubicBezTo>
                    <a:pt x="20262" y="3963"/>
                    <a:pt x="20258" y="3974"/>
                    <a:pt x="20255" y="3940"/>
                  </a:cubicBezTo>
                  <a:cubicBezTo>
                    <a:pt x="20287" y="3949"/>
                    <a:pt x="20278" y="3942"/>
                    <a:pt x="20279" y="3981"/>
                  </a:cubicBezTo>
                  <a:cubicBezTo>
                    <a:pt x="20431" y="3981"/>
                    <a:pt x="20393" y="3958"/>
                    <a:pt x="20401" y="3924"/>
                  </a:cubicBezTo>
                  <a:cubicBezTo>
                    <a:pt x="20345" y="3924"/>
                    <a:pt x="20351" y="3945"/>
                    <a:pt x="20311" y="3938"/>
                  </a:cubicBezTo>
                  <a:cubicBezTo>
                    <a:pt x="20283" y="3933"/>
                    <a:pt x="20294" y="3928"/>
                    <a:pt x="20282" y="3923"/>
                  </a:cubicBezTo>
                  <a:cubicBezTo>
                    <a:pt x="20240" y="3905"/>
                    <a:pt x="20286" y="3938"/>
                    <a:pt x="20239" y="3916"/>
                  </a:cubicBezTo>
                  <a:cubicBezTo>
                    <a:pt x="20271" y="3871"/>
                    <a:pt x="20232" y="3930"/>
                    <a:pt x="20277" y="3898"/>
                  </a:cubicBezTo>
                  <a:cubicBezTo>
                    <a:pt x="20296" y="3885"/>
                    <a:pt x="20298" y="3866"/>
                    <a:pt x="20303" y="3843"/>
                  </a:cubicBezTo>
                  <a:cubicBezTo>
                    <a:pt x="20397" y="3845"/>
                    <a:pt x="20413" y="3896"/>
                    <a:pt x="20474" y="3867"/>
                  </a:cubicBezTo>
                  <a:cubicBezTo>
                    <a:pt x="20464" y="3844"/>
                    <a:pt x="20473" y="3863"/>
                    <a:pt x="20441" y="3843"/>
                  </a:cubicBezTo>
                  <a:cubicBezTo>
                    <a:pt x="20480" y="3842"/>
                    <a:pt x="20475" y="3829"/>
                    <a:pt x="20482" y="3819"/>
                  </a:cubicBezTo>
                  <a:lnTo>
                    <a:pt x="20490" y="3835"/>
                  </a:lnTo>
                  <a:cubicBezTo>
                    <a:pt x="20506" y="3911"/>
                    <a:pt x="20531" y="3879"/>
                    <a:pt x="20498" y="3948"/>
                  </a:cubicBezTo>
                  <a:cubicBezTo>
                    <a:pt x="20538" y="3944"/>
                    <a:pt x="20502" y="3962"/>
                    <a:pt x="20538" y="3908"/>
                  </a:cubicBezTo>
                  <a:cubicBezTo>
                    <a:pt x="20521" y="3843"/>
                    <a:pt x="20529" y="3911"/>
                    <a:pt x="20530" y="3835"/>
                  </a:cubicBezTo>
                  <a:cubicBezTo>
                    <a:pt x="20506" y="3829"/>
                    <a:pt x="20511" y="3825"/>
                    <a:pt x="20490" y="3835"/>
                  </a:cubicBezTo>
                  <a:lnTo>
                    <a:pt x="20490" y="3802"/>
                  </a:lnTo>
                  <a:lnTo>
                    <a:pt x="20506" y="3802"/>
                  </a:lnTo>
                  <a:lnTo>
                    <a:pt x="20510" y="3820"/>
                  </a:lnTo>
                  <a:lnTo>
                    <a:pt x="20506" y="3802"/>
                  </a:lnTo>
                  <a:lnTo>
                    <a:pt x="20506" y="3786"/>
                  </a:lnTo>
                  <a:cubicBezTo>
                    <a:pt x="20467" y="3789"/>
                    <a:pt x="20492" y="3794"/>
                    <a:pt x="20457" y="3786"/>
                  </a:cubicBezTo>
                  <a:cubicBezTo>
                    <a:pt x="20465" y="3797"/>
                    <a:pt x="20456" y="3786"/>
                    <a:pt x="20469" y="3799"/>
                  </a:cubicBezTo>
                  <a:lnTo>
                    <a:pt x="20482" y="3810"/>
                  </a:lnTo>
                  <a:cubicBezTo>
                    <a:pt x="20478" y="3810"/>
                    <a:pt x="20458" y="3808"/>
                    <a:pt x="20457" y="3809"/>
                  </a:cubicBezTo>
                  <a:lnTo>
                    <a:pt x="20431" y="3816"/>
                  </a:lnTo>
                  <a:cubicBezTo>
                    <a:pt x="20387" y="3820"/>
                    <a:pt x="20427" y="3805"/>
                    <a:pt x="20377" y="3803"/>
                  </a:cubicBezTo>
                  <a:cubicBezTo>
                    <a:pt x="20340" y="3802"/>
                    <a:pt x="20360" y="3814"/>
                    <a:pt x="20315" y="3808"/>
                  </a:cubicBezTo>
                  <a:cubicBezTo>
                    <a:pt x="20312" y="3808"/>
                    <a:pt x="20294" y="3803"/>
                    <a:pt x="20289" y="3801"/>
                  </a:cubicBezTo>
                  <a:cubicBezTo>
                    <a:pt x="20271" y="3795"/>
                    <a:pt x="20275" y="3797"/>
                    <a:pt x="20263" y="3786"/>
                  </a:cubicBezTo>
                  <a:lnTo>
                    <a:pt x="20352" y="3786"/>
                  </a:lnTo>
                  <a:cubicBezTo>
                    <a:pt x="20340" y="3774"/>
                    <a:pt x="20338" y="3778"/>
                    <a:pt x="20336" y="3754"/>
                  </a:cubicBezTo>
                  <a:cubicBezTo>
                    <a:pt x="20289" y="3758"/>
                    <a:pt x="20331" y="3755"/>
                    <a:pt x="20298" y="3765"/>
                  </a:cubicBezTo>
                  <a:cubicBezTo>
                    <a:pt x="20199" y="3798"/>
                    <a:pt x="20205" y="3731"/>
                    <a:pt x="20089" y="3750"/>
                  </a:cubicBezTo>
                  <a:lnTo>
                    <a:pt x="20043" y="3761"/>
                  </a:lnTo>
                  <a:cubicBezTo>
                    <a:pt x="20019" y="3775"/>
                    <a:pt x="20039" y="3776"/>
                    <a:pt x="20010" y="3783"/>
                  </a:cubicBezTo>
                  <a:cubicBezTo>
                    <a:pt x="19989" y="3788"/>
                    <a:pt x="19969" y="3780"/>
                    <a:pt x="19955" y="3771"/>
                  </a:cubicBezTo>
                  <a:cubicBezTo>
                    <a:pt x="19909" y="3743"/>
                    <a:pt x="19910" y="3728"/>
                    <a:pt x="19873" y="3737"/>
                  </a:cubicBezTo>
                  <a:cubicBezTo>
                    <a:pt x="19819" y="3749"/>
                    <a:pt x="19830" y="3749"/>
                    <a:pt x="19776" y="3737"/>
                  </a:cubicBezTo>
                  <a:cubicBezTo>
                    <a:pt x="19739" y="3729"/>
                    <a:pt x="19730" y="3737"/>
                    <a:pt x="19720" y="3778"/>
                  </a:cubicBezTo>
                  <a:cubicBezTo>
                    <a:pt x="19687" y="3754"/>
                    <a:pt x="19695" y="3737"/>
                    <a:pt x="19704" y="3697"/>
                  </a:cubicBezTo>
                  <a:cubicBezTo>
                    <a:pt x="19683" y="3705"/>
                    <a:pt x="19693" y="3710"/>
                    <a:pt x="19667" y="3704"/>
                  </a:cubicBezTo>
                  <a:cubicBezTo>
                    <a:pt x="19651" y="3700"/>
                    <a:pt x="19651" y="3699"/>
                    <a:pt x="19623" y="3697"/>
                  </a:cubicBezTo>
                  <a:cubicBezTo>
                    <a:pt x="19615" y="3717"/>
                    <a:pt x="19617" y="3704"/>
                    <a:pt x="19623" y="3729"/>
                  </a:cubicBezTo>
                  <a:lnTo>
                    <a:pt x="19558" y="3729"/>
                  </a:lnTo>
                  <a:cubicBezTo>
                    <a:pt x="19587" y="3702"/>
                    <a:pt x="19558" y="3715"/>
                    <a:pt x="19571" y="3670"/>
                  </a:cubicBezTo>
                  <a:lnTo>
                    <a:pt x="19582" y="3648"/>
                  </a:lnTo>
                  <a:cubicBezTo>
                    <a:pt x="19618" y="3649"/>
                    <a:pt x="19627" y="3657"/>
                    <a:pt x="19671" y="3657"/>
                  </a:cubicBezTo>
                  <a:lnTo>
                    <a:pt x="19671" y="3689"/>
                  </a:lnTo>
                  <a:cubicBezTo>
                    <a:pt x="19720" y="3685"/>
                    <a:pt x="19702" y="3665"/>
                    <a:pt x="19791" y="3662"/>
                  </a:cubicBezTo>
                  <a:cubicBezTo>
                    <a:pt x="19826" y="3661"/>
                    <a:pt x="19804" y="3678"/>
                    <a:pt x="19825" y="3648"/>
                  </a:cubicBezTo>
                  <a:cubicBezTo>
                    <a:pt x="19736" y="3628"/>
                    <a:pt x="19744" y="3643"/>
                    <a:pt x="19712" y="3665"/>
                  </a:cubicBezTo>
                  <a:cubicBezTo>
                    <a:pt x="19699" y="3645"/>
                    <a:pt x="19702" y="3656"/>
                    <a:pt x="19696" y="3632"/>
                  </a:cubicBezTo>
                  <a:lnTo>
                    <a:pt x="19663" y="3632"/>
                  </a:lnTo>
                  <a:cubicBezTo>
                    <a:pt x="19652" y="3668"/>
                    <a:pt x="19609" y="3627"/>
                    <a:pt x="19532" y="3627"/>
                  </a:cubicBezTo>
                  <a:cubicBezTo>
                    <a:pt x="19492" y="3627"/>
                    <a:pt x="19511" y="3639"/>
                    <a:pt x="19484" y="3633"/>
                  </a:cubicBezTo>
                  <a:cubicBezTo>
                    <a:pt x="19464" y="3630"/>
                    <a:pt x="19496" y="3628"/>
                    <a:pt x="19453" y="3624"/>
                  </a:cubicBezTo>
                  <a:cubicBezTo>
                    <a:pt x="19458" y="3691"/>
                    <a:pt x="19459" y="3640"/>
                    <a:pt x="19428" y="3681"/>
                  </a:cubicBezTo>
                  <a:cubicBezTo>
                    <a:pt x="19409" y="3686"/>
                    <a:pt x="19417" y="3677"/>
                    <a:pt x="19412" y="3697"/>
                  </a:cubicBezTo>
                  <a:cubicBezTo>
                    <a:pt x="19433" y="3691"/>
                    <a:pt x="19421" y="3700"/>
                    <a:pt x="19428" y="3681"/>
                  </a:cubicBezTo>
                  <a:cubicBezTo>
                    <a:pt x="19446" y="3693"/>
                    <a:pt x="19439" y="3682"/>
                    <a:pt x="19445" y="3705"/>
                  </a:cubicBezTo>
                  <a:cubicBezTo>
                    <a:pt x="19464" y="3705"/>
                    <a:pt x="19472" y="3708"/>
                    <a:pt x="19488" y="3701"/>
                  </a:cubicBezTo>
                  <a:cubicBezTo>
                    <a:pt x="19538" y="3678"/>
                    <a:pt x="19457" y="3698"/>
                    <a:pt x="19509" y="3681"/>
                  </a:cubicBezTo>
                  <a:lnTo>
                    <a:pt x="19521" y="3694"/>
                  </a:lnTo>
                  <a:cubicBezTo>
                    <a:pt x="19522" y="3696"/>
                    <a:pt x="19526" y="3701"/>
                    <a:pt x="19528" y="3703"/>
                  </a:cubicBezTo>
                  <a:cubicBezTo>
                    <a:pt x="19541" y="3717"/>
                    <a:pt x="19530" y="3714"/>
                    <a:pt x="19550" y="3721"/>
                  </a:cubicBezTo>
                  <a:lnTo>
                    <a:pt x="19540" y="3728"/>
                  </a:lnTo>
                  <a:cubicBezTo>
                    <a:pt x="19513" y="3755"/>
                    <a:pt x="19537" y="3743"/>
                    <a:pt x="19526" y="3770"/>
                  </a:cubicBezTo>
                  <a:cubicBezTo>
                    <a:pt x="19477" y="3757"/>
                    <a:pt x="19544" y="3757"/>
                    <a:pt x="19461" y="3713"/>
                  </a:cubicBezTo>
                  <a:cubicBezTo>
                    <a:pt x="19393" y="3777"/>
                    <a:pt x="19406" y="3744"/>
                    <a:pt x="19387" y="3753"/>
                  </a:cubicBezTo>
                  <a:cubicBezTo>
                    <a:pt x="19351" y="3772"/>
                    <a:pt x="19422" y="3753"/>
                    <a:pt x="19372" y="3770"/>
                  </a:cubicBezTo>
                  <a:cubicBezTo>
                    <a:pt x="19366" y="3707"/>
                    <a:pt x="19319" y="3746"/>
                    <a:pt x="19291" y="3754"/>
                  </a:cubicBezTo>
                  <a:lnTo>
                    <a:pt x="19202" y="3705"/>
                  </a:lnTo>
                  <a:cubicBezTo>
                    <a:pt x="19194" y="3734"/>
                    <a:pt x="19201" y="3727"/>
                    <a:pt x="19169" y="3729"/>
                  </a:cubicBezTo>
                  <a:lnTo>
                    <a:pt x="19169" y="3721"/>
                  </a:lnTo>
                  <a:lnTo>
                    <a:pt x="19160" y="3728"/>
                  </a:lnTo>
                  <a:lnTo>
                    <a:pt x="19169" y="3729"/>
                  </a:lnTo>
                  <a:lnTo>
                    <a:pt x="19145" y="3762"/>
                  </a:lnTo>
                  <a:cubicBezTo>
                    <a:pt x="19039" y="3762"/>
                    <a:pt x="19065" y="3753"/>
                    <a:pt x="19072" y="3721"/>
                  </a:cubicBezTo>
                  <a:cubicBezTo>
                    <a:pt x="19052" y="3730"/>
                    <a:pt x="19065" y="3727"/>
                    <a:pt x="19040" y="3721"/>
                  </a:cubicBezTo>
                  <a:cubicBezTo>
                    <a:pt x="19049" y="3742"/>
                    <a:pt x="19045" y="3737"/>
                    <a:pt x="19040" y="3762"/>
                  </a:cubicBezTo>
                  <a:lnTo>
                    <a:pt x="19015" y="3762"/>
                  </a:lnTo>
                  <a:cubicBezTo>
                    <a:pt x="19022" y="3738"/>
                    <a:pt x="19018" y="3749"/>
                    <a:pt x="19031" y="3729"/>
                  </a:cubicBezTo>
                  <a:cubicBezTo>
                    <a:pt x="18988" y="3733"/>
                    <a:pt x="18979" y="3742"/>
                    <a:pt x="18991" y="3689"/>
                  </a:cubicBezTo>
                  <a:lnTo>
                    <a:pt x="18902" y="3689"/>
                  </a:lnTo>
                  <a:cubicBezTo>
                    <a:pt x="18907" y="3707"/>
                    <a:pt x="18901" y="3696"/>
                    <a:pt x="18912" y="3707"/>
                  </a:cubicBezTo>
                  <a:lnTo>
                    <a:pt x="18926" y="3713"/>
                  </a:lnTo>
                  <a:cubicBezTo>
                    <a:pt x="18921" y="3736"/>
                    <a:pt x="18916" y="3741"/>
                    <a:pt x="18902" y="3754"/>
                  </a:cubicBezTo>
                  <a:cubicBezTo>
                    <a:pt x="18878" y="3736"/>
                    <a:pt x="18892" y="3731"/>
                    <a:pt x="18869" y="3721"/>
                  </a:cubicBezTo>
                  <a:cubicBezTo>
                    <a:pt x="18879" y="3696"/>
                    <a:pt x="18852" y="3710"/>
                    <a:pt x="18894" y="3705"/>
                  </a:cubicBezTo>
                  <a:cubicBezTo>
                    <a:pt x="18866" y="3667"/>
                    <a:pt x="18881" y="3715"/>
                    <a:pt x="18853" y="3665"/>
                  </a:cubicBezTo>
                  <a:cubicBezTo>
                    <a:pt x="18800" y="3666"/>
                    <a:pt x="18817" y="3680"/>
                    <a:pt x="18788" y="3642"/>
                  </a:cubicBezTo>
                  <a:cubicBezTo>
                    <a:pt x="18786" y="3640"/>
                    <a:pt x="18782" y="3634"/>
                    <a:pt x="18780" y="3632"/>
                  </a:cubicBezTo>
                  <a:cubicBezTo>
                    <a:pt x="18745" y="3642"/>
                    <a:pt x="18767" y="3646"/>
                    <a:pt x="18742" y="3650"/>
                  </a:cubicBezTo>
                  <a:cubicBezTo>
                    <a:pt x="18728" y="3653"/>
                    <a:pt x="18712" y="3646"/>
                    <a:pt x="18720" y="3628"/>
                  </a:cubicBezTo>
                  <a:cubicBezTo>
                    <a:pt x="18730" y="3605"/>
                    <a:pt x="18728" y="3623"/>
                    <a:pt x="18761" y="3621"/>
                  </a:cubicBezTo>
                  <a:cubicBezTo>
                    <a:pt x="18774" y="3620"/>
                    <a:pt x="18797" y="3616"/>
                    <a:pt x="18821" y="3616"/>
                  </a:cubicBezTo>
                  <a:cubicBezTo>
                    <a:pt x="18804" y="3591"/>
                    <a:pt x="18797" y="3598"/>
                    <a:pt x="18788" y="3567"/>
                  </a:cubicBezTo>
                  <a:cubicBezTo>
                    <a:pt x="18879" y="3546"/>
                    <a:pt x="18852" y="3574"/>
                    <a:pt x="18853" y="3527"/>
                  </a:cubicBezTo>
                  <a:cubicBezTo>
                    <a:pt x="18894" y="3538"/>
                    <a:pt x="18877" y="3558"/>
                    <a:pt x="18910" y="3558"/>
                  </a:cubicBezTo>
                  <a:cubicBezTo>
                    <a:pt x="18943" y="3558"/>
                    <a:pt x="18926" y="3538"/>
                    <a:pt x="18967" y="3527"/>
                  </a:cubicBezTo>
                  <a:cubicBezTo>
                    <a:pt x="18967" y="3564"/>
                    <a:pt x="18976" y="3555"/>
                    <a:pt x="18964" y="3581"/>
                  </a:cubicBezTo>
                  <a:lnTo>
                    <a:pt x="18950" y="3608"/>
                  </a:lnTo>
                  <a:lnTo>
                    <a:pt x="18829" y="3608"/>
                  </a:lnTo>
                  <a:lnTo>
                    <a:pt x="18856" y="3629"/>
                  </a:lnTo>
                  <a:cubicBezTo>
                    <a:pt x="18890" y="3653"/>
                    <a:pt x="18862" y="3626"/>
                    <a:pt x="18901" y="3634"/>
                  </a:cubicBezTo>
                  <a:cubicBezTo>
                    <a:pt x="18960" y="3647"/>
                    <a:pt x="18957" y="3632"/>
                    <a:pt x="19015" y="3632"/>
                  </a:cubicBezTo>
                  <a:lnTo>
                    <a:pt x="18983" y="3616"/>
                  </a:lnTo>
                  <a:cubicBezTo>
                    <a:pt x="18986" y="3580"/>
                    <a:pt x="18981" y="3603"/>
                    <a:pt x="18999" y="3576"/>
                  </a:cubicBezTo>
                  <a:cubicBezTo>
                    <a:pt x="19009" y="3562"/>
                    <a:pt x="19017" y="3553"/>
                    <a:pt x="19031" y="3543"/>
                  </a:cubicBezTo>
                  <a:cubicBezTo>
                    <a:pt x="19074" y="3554"/>
                    <a:pt x="19038" y="3551"/>
                    <a:pt x="19072" y="3576"/>
                  </a:cubicBezTo>
                  <a:cubicBezTo>
                    <a:pt x="19101" y="3532"/>
                    <a:pt x="19086" y="3527"/>
                    <a:pt x="19153" y="3527"/>
                  </a:cubicBezTo>
                  <a:cubicBezTo>
                    <a:pt x="19164" y="3569"/>
                    <a:pt x="19161" y="3534"/>
                    <a:pt x="19185" y="3567"/>
                  </a:cubicBezTo>
                  <a:lnTo>
                    <a:pt x="19177" y="3567"/>
                  </a:lnTo>
                  <a:lnTo>
                    <a:pt x="19184" y="3577"/>
                  </a:lnTo>
                  <a:lnTo>
                    <a:pt x="19185" y="3567"/>
                  </a:lnTo>
                  <a:lnTo>
                    <a:pt x="19193" y="3527"/>
                  </a:lnTo>
                  <a:cubicBezTo>
                    <a:pt x="19218" y="3526"/>
                    <a:pt x="19223" y="3523"/>
                    <a:pt x="19242" y="3519"/>
                  </a:cubicBezTo>
                  <a:lnTo>
                    <a:pt x="19242" y="3559"/>
                  </a:lnTo>
                  <a:cubicBezTo>
                    <a:pt x="19286" y="3549"/>
                    <a:pt x="19276" y="3561"/>
                    <a:pt x="19313" y="3548"/>
                  </a:cubicBezTo>
                  <a:cubicBezTo>
                    <a:pt x="19362" y="3530"/>
                    <a:pt x="19336" y="3555"/>
                    <a:pt x="19387" y="3543"/>
                  </a:cubicBezTo>
                  <a:cubicBezTo>
                    <a:pt x="19418" y="3536"/>
                    <a:pt x="19411" y="3530"/>
                    <a:pt x="19445" y="3527"/>
                  </a:cubicBezTo>
                  <a:cubicBezTo>
                    <a:pt x="19451" y="3551"/>
                    <a:pt x="19460" y="3561"/>
                    <a:pt x="19489" y="3555"/>
                  </a:cubicBezTo>
                  <a:cubicBezTo>
                    <a:pt x="19549" y="3543"/>
                    <a:pt x="19489" y="3532"/>
                    <a:pt x="19550" y="3527"/>
                  </a:cubicBezTo>
                  <a:lnTo>
                    <a:pt x="19551" y="3535"/>
                  </a:lnTo>
                  <a:cubicBezTo>
                    <a:pt x="19567" y="3586"/>
                    <a:pt x="19575" y="3518"/>
                    <a:pt x="19590" y="3576"/>
                  </a:cubicBezTo>
                  <a:cubicBezTo>
                    <a:pt x="19559" y="3578"/>
                    <a:pt x="19566" y="3571"/>
                    <a:pt x="19558" y="3600"/>
                  </a:cubicBezTo>
                  <a:lnTo>
                    <a:pt x="19599" y="3600"/>
                  </a:lnTo>
                  <a:cubicBezTo>
                    <a:pt x="19593" y="3578"/>
                    <a:pt x="19599" y="3593"/>
                    <a:pt x="19590" y="3576"/>
                  </a:cubicBezTo>
                  <a:lnTo>
                    <a:pt x="19626" y="3555"/>
                  </a:lnTo>
                  <a:cubicBezTo>
                    <a:pt x="19628" y="3554"/>
                    <a:pt x="19630" y="3553"/>
                    <a:pt x="19631" y="3552"/>
                  </a:cubicBezTo>
                  <a:cubicBezTo>
                    <a:pt x="19633" y="3551"/>
                    <a:pt x="19635" y="3550"/>
                    <a:pt x="19637" y="3549"/>
                  </a:cubicBezTo>
                  <a:cubicBezTo>
                    <a:pt x="19653" y="3539"/>
                    <a:pt x="19658" y="3539"/>
                    <a:pt x="19663" y="3519"/>
                  </a:cubicBezTo>
                  <a:lnTo>
                    <a:pt x="19696" y="3519"/>
                  </a:lnTo>
                  <a:cubicBezTo>
                    <a:pt x="19700" y="3537"/>
                    <a:pt x="19702" y="3537"/>
                    <a:pt x="19704" y="3559"/>
                  </a:cubicBezTo>
                  <a:cubicBezTo>
                    <a:pt x="19736" y="3551"/>
                    <a:pt x="19714" y="3546"/>
                    <a:pt x="19734" y="3551"/>
                  </a:cubicBezTo>
                  <a:cubicBezTo>
                    <a:pt x="19782" y="3562"/>
                    <a:pt x="19690" y="3562"/>
                    <a:pt x="19787" y="3565"/>
                  </a:cubicBezTo>
                  <a:lnTo>
                    <a:pt x="19820" y="3567"/>
                  </a:lnTo>
                  <a:cubicBezTo>
                    <a:pt x="19821" y="3567"/>
                    <a:pt x="19831" y="3563"/>
                    <a:pt x="19842" y="3560"/>
                  </a:cubicBezTo>
                  <a:lnTo>
                    <a:pt x="19958" y="3545"/>
                  </a:lnTo>
                  <a:cubicBezTo>
                    <a:pt x="19989" y="3540"/>
                    <a:pt x="19969" y="3538"/>
                    <a:pt x="20004" y="3535"/>
                  </a:cubicBezTo>
                  <a:cubicBezTo>
                    <a:pt x="20020" y="3579"/>
                    <a:pt x="20028" y="3538"/>
                    <a:pt x="20085" y="3576"/>
                  </a:cubicBezTo>
                  <a:cubicBezTo>
                    <a:pt x="20098" y="3556"/>
                    <a:pt x="20094" y="3567"/>
                    <a:pt x="20101" y="3543"/>
                  </a:cubicBezTo>
                  <a:cubicBezTo>
                    <a:pt x="20126" y="3561"/>
                    <a:pt x="20114" y="3538"/>
                    <a:pt x="20117" y="3576"/>
                  </a:cubicBezTo>
                  <a:cubicBezTo>
                    <a:pt x="20141" y="3564"/>
                    <a:pt x="20128" y="3569"/>
                    <a:pt x="20170" y="3570"/>
                  </a:cubicBezTo>
                  <a:lnTo>
                    <a:pt x="20221" y="3571"/>
                  </a:lnTo>
                  <a:cubicBezTo>
                    <a:pt x="20265" y="3579"/>
                    <a:pt x="20246" y="3570"/>
                    <a:pt x="20255" y="3592"/>
                  </a:cubicBezTo>
                  <a:lnTo>
                    <a:pt x="20151" y="3618"/>
                  </a:lnTo>
                  <a:cubicBezTo>
                    <a:pt x="20132" y="3623"/>
                    <a:pt x="20151" y="3620"/>
                    <a:pt x="20128" y="3625"/>
                  </a:cubicBezTo>
                  <a:cubicBezTo>
                    <a:pt x="20127" y="3626"/>
                    <a:pt x="20124" y="3626"/>
                    <a:pt x="20123" y="3626"/>
                  </a:cubicBezTo>
                  <a:lnTo>
                    <a:pt x="20060" y="3640"/>
                  </a:lnTo>
                  <a:cubicBezTo>
                    <a:pt x="20063" y="3675"/>
                    <a:pt x="20054" y="3669"/>
                    <a:pt x="20129" y="3675"/>
                  </a:cubicBezTo>
                  <a:lnTo>
                    <a:pt x="20161" y="3672"/>
                  </a:lnTo>
                  <a:cubicBezTo>
                    <a:pt x="20191" y="3675"/>
                    <a:pt x="20159" y="3691"/>
                    <a:pt x="20198" y="3665"/>
                  </a:cubicBezTo>
                  <a:cubicBezTo>
                    <a:pt x="20194" y="3683"/>
                    <a:pt x="20192" y="3683"/>
                    <a:pt x="20190" y="3705"/>
                  </a:cubicBezTo>
                  <a:cubicBezTo>
                    <a:pt x="20228" y="3677"/>
                    <a:pt x="20183" y="3686"/>
                    <a:pt x="20230" y="3681"/>
                  </a:cubicBezTo>
                  <a:cubicBezTo>
                    <a:pt x="20224" y="3649"/>
                    <a:pt x="20224" y="3672"/>
                    <a:pt x="20230" y="3640"/>
                  </a:cubicBezTo>
                  <a:cubicBezTo>
                    <a:pt x="20211" y="3632"/>
                    <a:pt x="20224" y="3635"/>
                    <a:pt x="20198" y="3640"/>
                  </a:cubicBezTo>
                  <a:cubicBezTo>
                    <a:pt x="20205" y="3614"/>
                    <a:pt x="20203" y="3611"/>
                    <a:pt x="20226" y="3614"/>
                  </a:cubicBezTo>
                  <a:cubicBezTo>
                    <a:pt x="20227" y="3614"/>
                    <a:pt x="20241" y="3644"/>
                    <a:pt x="20255" y="3592"/>
                  </a:cubicBezTo>
                  <a:cubicBezTo>
                    <a:pt x="20282" y="3574"/>
                    <a:pt x="20272" y="3575"/>
                    <a:pt x="20303" y="3592"/>
                  </a:cubicBezTo>
                  <a:cubicBezTo>
                    <a:pt x="20289" y="3553"/>
                    <a:pt x="20301" y="3598"/>
                    <a:pt x="20287" y="3559"/>
                  </a:cubicBezTo>
                  <a:cubicBezTo>
                    <a:pt x="20330" y="3556"/>
                    <a:pt x="20302" y="3567"/>
                    <a:pt x="20312" y="3543"/>
                  </a:cubicBezTo>
                  <a:cubicBezTo>
                    <a:pt x="20358" y="3547"/>
                    <a:pt x="20375" y="3552"/>
                    <a:pt x="20376" y="3600"/>
                  </a:cubicBezTo>
                  <a:lnTo>
                    <a:pt x="20358" y="3614"/>
                  </a:lnTo>
                  <a:cubicBezTo>
                    <a:pt x="20383" y="3629"/>
                    <a:pt x="20385" y="3619"/>
                    <a:pt x="20376" y="3600"/>
                  </a:cubicBezTo>
                  <a:cubicBezTo>
                    <a:pt x="20388" y="3592"/>
                    <a:pt x="20397" y="3586"/>
                    <a:pt x="20410" y="3577"/>
                  </a:cubicBezTo>
                  <a:lnTo>
                    <a:pt x="20449" y="3551"/>
                  </a:lnTo>
                  <a:cubicBezTo>
                    <a:pt x="20481" y="3563"/>
                    <a:pt x="20450" y="3552"/>
                    <a:pt x="20482" y="3576"/>
                  </a:cubicBezTo>
                  <a:cubicBezTo>
                    <a:pt x="20491" y="3549"/>
                    <a:pt x="20471" y="3570"/>
                    <a:pt x="20506" y="3551"/>
                  </a:cubicBezTo>
                  <a:cubicBezTo>
                    <a:pt x="20514" y="3580"/>
                    <a:pt x="20522" y="3575"/>
                    <a:pt x="20529" y="3600"/>
                  </a:cubicBezTo>
                  <a:cubicBezTo>
                    <a:pt x="20529" y="3601"/>
                    <a:pt x="20529" y="3604"/>
                    <a:pt x="20530" y="3604"/>
                  </a:cubicBezTo>
                  <a:cubicBezTo>
                    <a:pt x="20530" y="3605"/>
                    <a:pt x="20530" y="3607"/>
                    <a:pt x="20530" y="3608"/>
                  </a:cubicBezTo>
                  <a:cubicBezTo>
                    <a:pt x="20572" y="3597"/>
                    <a:pt x="20541" y="3595"/>
                    <a:pt x="20587" y="3595"/>
                  </a:cubicBezTo>
                  <a:cubicBezTo>
                    <a:pt x="20619" y="3596"/>
                    <a:pt x="20619" y="3577"/>
                    <a:pt x="20644" y="3567"/>
                  </a:cubicBezTo>
                  <a:cubicBezTo>
                    <a:pt x="20644" y="3568"/>
                    <a:pt x="20650" y="3578"/>
                    <a:pt x="20653" y="3582"/>
                  </a:cubicBezTo>
                  <a:cubicBezTo>
                    <a:pt x="20667" y="3600"/>
                    <a:pt x="20697" y="3624"/>
                    <a:pt x="20722" y="3620"/>
                  </a:cubicBezTo>
                  <a:cubicBezTo>
                    <a:pt x="20723" y="3620"/>
                    <a:pt x="20726" y="3619"/>
                    <a:pt x="20727" y="3619"/>
                  </a:cubicBezTo>
                  <a:lnTo>
                    <a:pt x="20806" y="3608"/>
                  </a:lnTo>
                  <a:cubicBezTo>
                    <a:pt x="20816" y="3583"/>
                    <a:pt x="20809" y="3606"/>
                    <a:pt x="20806" y="3567"/>
                  </a:cubicBezTo>
                  <a:cubicBezTo>
                    <a:pt x="20851" y="3589"/>
                    <a:pt x="20829" y="3556"/>
                    <a:pt x="20887" y="3551"/>
                  </a:cubicBezTo>
                  <a:cubicBezTo>
                    <a:pt x="20887" y="3583"/>
                    <a:pt x="20885" y="3570"/>
                    <a:pt x="20895" y="3592"/>
                  </a:cubicBezTo>
                  <a:cubicBezTo>
                    <a:pt x="20915" y="3581"/>
                    <a:pt x="20920" y="3576"/>
                    <a:pt x="20952" y="3575"/>
                  </a:cubicBezTo>
                  <a:cubicBezTo>
                    <a:pt x="20993" y="3573"/>
                    <a:pt x="20988" y="3579"/>
                    <a:pt x="21011" y="3586"/>
                  </a:cubicBezTo>
                  <a:cubicBezTo>
                    <a:pt x="21027" y="3590"/>
                    <a:pt x="21054" y="3580"/>
                    <a:pt x="21075" y="3592"/>
                  </a:cubicBezTo>
                  <a:cubicBezTo>
                    <a:pt x="21101" y="3608"/>
                    <a:pt x="21057" y="3593"/>
                    <a:pt x="21097" y="3608"/>
                  </a:cubicBezTo>
                  <a:lnTo>
                    <a:pt x="21152" y="3572"/>
                  </a:lnTo>
                  <a:cubicBezTo>
                    <a:pt x="21220" y="3554"/>
                    <a:pt x="21210" y="3594"/>
                    <a:pt x="21211" y="3600"/>
                  </a:cubicBezTo>
                  <a:cubicBezTo>
                    <a:pt x="21241" y="3599"/>
                    <a:pt x="21239" y="3594"/>
                    <a:pt x="21259" y="3595"/>
                  </a:cubicBezTo>
                  <a:lnTo>
                    <a:pt x="21320" y="3600"/>
                  </a:lnTo>
                  <a:cubicBezTo>
                    <a:pt x="21383" y="3609"/>
                    <a:pt x="21392" y="3588"/>
                    <a:pt x="21432" y="3598"/>
                  </a:cubicBezTo>
                  <a:lnTo>
                    <a:pt x="21477" y="3606"/>
                  </a:lnTo>
                  <a:cubicBezTo>
                    <a:pt x="21482" y="3606"/>
                    <a:pt x="21518" y="3611"/>
                    <a:pt x="21522" y="3610"/>
                  </a:cubicBezTo>
                  <a:cubicBezTo>
                    <a:pt x="21537" y="3610"/>
                    <a:pt x="21547" y="3598"/>
                    <a:pt x="21559" y="3592"/>
                  </a:cubicBezTo>
                  <a:cubicBezTo>
                    <a:pt x="21585" y="3611"/>
                    <a:pt x="21566" y="3614"/>
                    <a:pt x="21592" y="3624"/>
                  </a:cubicBezTo>
                  <a:cubicBezTo>
                    <a:pt x="21591" y="3588"/>
                    <a:pt x="21584" y="3586"/>
                    <a:pt x="21584" y="3543"/>
                  </a:cubicBezTo>
                  <a:cubicBezTo>
                    <a:pt x="21538" y="3547"/>
                    <a:pt x="21521" y="3543"/>
                    <a:pt x="21477" y="3536"/>
                  </a:cubicBezTo>
                  <a:cubicBezTo>
                    <a:pt x="21434" y="3530"/>
                    <a:pt x="21389" y="3530"/>
                    <a:pt x="21362" y="3529"/>
                  </a:cubicBezTo>
                  <a:lnTo>
                    <a:pt x="21031" y="3505"/>
                  </a:lnTo>
                  <a:cubicBezTo>
                    <a:pt x="20983" y="3498"/>
                    <a:pt x="20940" y="3499"/>
                    <a:pt x="20910" y="3501"/>
                  </a:cubicBezTo>
                  <a:cubicBezTo>
                    <a:pt x="20888" y="3503"/>
                    <a:pt x="20864" y="3500"/>
                    <a:pt x="20854" y="3499"/>
                  </a:cubicBezTo>
                  <a:cubicBezTo>
                    <a:pt x="20822" y="3498"/>
                    <a:pt x="20838" y="3500"/>
                    <a:pt x="20801" y="3492"/>
                  </a:cubicBezTo>
                  <a:lnTo>
                    <a:pt x="20755" y="3488"/>
                  </a:lnTo>
                  <a:cubicBezTo>
                    <a:pt x="20686" y="3485"/>
                    <a:pt x="20577" y="3458"/>
                    <a:pt x="20522" y="3470"/>
                  </a:cubicBezTo>
                  <a:cubicBezTo>
                    <a:pt x="20489" y="3477"/>
                    <a:pt x="20237" y="3466"/>
                    <a:pt x="20201" y="3456"/>
                  </a:cubicBezTo>
                  <a:cubicBezTo>
                    <a:pt x="20171" y="3448"/>
                    <a:pt x="20201" y="3444"/>
                    <a:pt x="20158" y="3454"/>
                  </a:cubicBezTo>
                  <a:cubicBezTo>
                    <a:pt x="20082" y="3470"/>
                    <a:pt x="19916" y="3430"/>
                    <a:pt x="19781" y="3440"/>
                  </a:cubicBezTo>
                  <a:cubicBezTo>
                    <a:pt x="19734" y="3443"/>
                    <a:pt x="19687" y="3448"/>
                    <a:pt x="19634" y="3435"/>
                  </a:cubicBezTo>
                  <a:cubicBezTo>
                    <a:pt x="19628" y="3433"/>
                    <a:pt x="19621" y="3430"/>
                    <a:pt x="19609" y="3428"/>
                  </a:cubicBezTo>
                  <a:cubicBezTo>
                    <a:pt x="19584" y="3425"/>
                    <a:pt x="19566" y="3441"/>
                    <a:pt x="19526" y="3438"/>
                  </a:cubicBezTo>
                  <a:cubicBezTo>
                    <a:pt x="19494" y="3435"/>
                    <a:pt x="19500" y="3429"/>
                    <a:pt x="19463" y="3432"/>
                  </a:cubicBezTo>
                  <a:cubicBezTo>
                    <a:pt x="19433" y="3434"/>
                    <a:pt x="19447" y="3436"/>
                    <a:pt x="19411" y="3431"/>
                  </a:cubicBezTo>
                  <a:cubicBezTo>
                    <a:pt x="19386" y="3428"/>
                    <a:pt x="19365" y="3422"/>
                    <a:pt x="19347" y="3423"/>
                  </a:cubicBezTo>
                  <a:cubicBezTo>
                    <a:pt x="19287" y="3423"/>
                    <a:pt x="19317" y="3430"/>
                    <a:pt x="19237" y="3418"/>
                  </a:cubicBezTo>
                  <a:lnTo>
                    <a:pt x="19012" y="3409"/>
                  </a:lnTo>
                  <a:cubicBezTo>
                    <a:pt x="18957" y="3409"/>
                    <a:pt x="19026" y="3406"/>
                    <a:pt x="18966" y="3398"/>
                  </a:cubicBezTo>
                  <a:cubicBezTo>
                    <a:pt x="18942" y="3394"/>
                    <a:pt x="18922" y="3400"/>
                    <a:pt x="18896" y="3394"/>
                  </a:cubicBezTo>
                  <a:cubicBezTo>
                    <a:pt x="18847" y="3384"/>
                    <a:pt x="18879" y="3387"/>
                    <a:pt x="18801" y="3402"/>
                  </a:cubicBezTo>
                  <a:cubicBezTo>
                    <a:pt x="18728" y="3417"/>
                    <a:pt x="18763" y="3394"/>
                    <a:pt x="18708" y="3393"/>
                  </a:cubicBezTo>
                  <a:cubicBezTo>
                    <a:pt x="18682" y="3392"/>
                    <a:pt x="18645" y="3394"/>
                    <a:pt x="18594" y="3389"/>
                  </a:cubicBezTo>
                  <a:cubicBezTo>
                    <a:pt x="18560" y="3386"/>
                    <a:pt x="18567" y="3380"/>
                    <a:pt x="18543" y="3375"/>
                  </a:cubicBezTo>
                  <a:cubicBezTo>
                    <a:pt x="18515" y="3369"/>
                    <a:pt x="18500" y="3377"/>
                    <a:pt x="18479" y="3380"/>
                  </a:cubicBezTo>
                  <a:cubicBezTo>
                    <a:pt x="18398" y="3388"/>
                    <a:pt x="18424" y="3392"/>
                    <a:pt x="18387" y="3399"/>
                  </a:cubicBezTo>
                  <a:cubicBezTo>
                    <a:pt x="18362" y="3403"/>
                    <a:pt x="18380" y="3396"/>
                    <a:pt x="18350" y="3391"/>
                  </a:cubicBezTo>
                  <a:cubicBezTo>
                    <a:pt x="18305" y="3383"/>
                    <a:pt x="18289" y="3396"/>
                    <a:pt x="18247" y="3374"/>
                  </a:cubicBezTo>
                  <a:lnTo>
                    <a:pt x="18137" y="3352"/>
                  </a:lnTo>
                  <a:cubicBezTo>
                    <a:pt x="18105" y="3334"/>
                    <a:pt x="18125" y="3332"/>
                    <a:pt x="18075" y="3332"/>
                  </a:cubicBezTo>
                  <a:cubicBezTo>
                    <a:pt x="18094" y="3306"/>
                    <a:pt x="18097" y="3326"/>
                    <a:pt x="18108" y="3300"/>
                  </a:cubicBezTo>
                  <a:cubicBezTo>
                    <a:pt x="18086" y="3302"/>
                    <a:pt x="18086" y="3304"/>
                    <a:pt x="18067" y="3308"/>
                  </a:cubicBezTo>
                  <a:cubicBezTo>
                    <a:pt x="18055" y="3333"/>
                    <a:pt x="18060" y="3344"/>
                    <a:pt x="18048" y="3362"/>
                  </a:cubicBezTo>
                  <a:lnTo>
                    <a:pt x="18025" y="3388"/>
                  </a:lnTo>
                  <a:cubicBezTo>
                    <a:pt x="17989" y="3417"/>
                    <a:pt x="17973" y="3372"/>
                    <a:pt x="17962" y="3349"/>
                  </a:cubicBezTo>
                  <a:cubicBezTo>
                    <a:pt x="17929" y="3366"/>
                    <a:pt x="17895" y="3373"/>
                    <a:pt x="17857" y="3373"/>
                  </a:cubicBezTo>
                  <a:cubicBezTo>
                    <a:pt x="17852" y="3355"/>
                    <a:pt x="17859" y="3365"/>
                    <a:pt x="17845" y="3355"/>
                  </a:cubicBezTo>
                  <a:lnTo>
                    <a:pt x="17768" y="3332"/>
                  </a:lnTo>
                  <a:cubicBezTo>
                    <a:pt x="17744" y="3381"/>
                    <a:pt x="17795" y="3368"/>
                    <a:pt x="17743" y="3373"/>
                  </a:cubicBezTo>
                  <a:cubicBezTo>
                    <a:pt x="17742" y="3341"/>
                    <a:pt x="17745" y="3354"/>
                    <a:pt x="17735" y="3332"/>
                  </a:cubicBezTo>
                  <a:cubicBezTo>
                    <a:pt x="17674" y="3365"/>
                    <a:pt x="17704" y="3339"/>
                    <a:pt x="17654" y="3365"/>
                  </a:cubicBezTo>
                  <a:cubicBezTo>
                    <a:pt x="17636" y="3352"/>
                    <a:pt x="17644" y="3364"/>
                    <a:pt x="17638" y="3341"/>
                  </a:cubicBezTo>
                  <a:lnTo>
                    <a:pt x="17605" y="3341"/>
                  </a:lnTo>
                  <a:cubicBezTo>
                    <a:pt x="17598" y="3370"/>
                    <a:pt x="17605" y="3362"/>
                    <a:pt x="17573" y="3365"/>
                  </a:cubicBezTo>
                  <a:cubicBezTo>
                    <a:pt x="17573" y="3364"/>
                    <a:pt x="17574" y="3361"/>
                    <a:pt x="17574" y="3362"/>
                  </a:cubicBezTo>
                  <a:lnTo>
                    <a:pt x="17576" y="3355"/>
                  </a:lnTo>
                  <a:cubicBezTo>
                    <a:pt x="17578" y="3330"/>
                    <a:pt x="17564" y="3340"/>
                    <a:pt x="17524" y="3341"/>
                  </a:cubicBezTo>
                  <a:cubicBezTo>
                    <a:pt x="17519" y="3319"/>
                    <a:pt x="17525" y="3334"/>
                    <a:pt x="17516" y="3316"/>
                  </a:cubicBezTo>
                  <a:lnTo>
                    <a:pt x="17541" y="3316"/>
                  </a:lnTo>
                  <a:lnTo>
                    <a:pt x="17541" y="3300"/>
                  </a:lnTo>
                  <a:cubicBezTo>
                    <a:pt x="17519" y="3306"/>
                    <a:pt x="17534" y="3299"/>
                    <a:pt x="17516" y="3308"/>
                  </a:cubicBezTo>
                  <a:cubicBezTo>
                    <a:pt x="17524" y="3278"/>
                    <a:pt x="17525" y="3298"/>
                    <a:pt x="17533" y="3268"/>
                  </a:cubicBezTo>
                  <a:cubicBezTo>
                    <a:pt x="17477" y="3281"/>
                    <a:pt x="17465" y="3289"/>
                    <a:pt x="17394" y="3285"/>
                  </a:cubicBezTo>
                  <a:cubicBezTo>
                    <a:pt x="17375" y="3284"/>
                    <a:pt x="17357" y="3284"/>
                    <a:pt x="17338" y="3284"/>
                  </a:cubicBezTo>
                  <a:cubicBezTo>
                    <a:pt x="17301" y="3284"/>
                    <a:pt x="17261" y="3283"/>
                    <a:pt x="17224" y="3284"/>
                  </a:cubicBezTo>
                  <a:cubicBezTo>
                    <a:pt x="17157" y="3286"/>
                    <a:pt x="17164" y="3303"/>
                    <a:pt x="17168" y="3251"/>
                  </a:cubicBezTo>
                  <a:lnTo>
                    <a:pt x="17136" y="3251"/>
                  </a:lnTo>
                  <a:cubicBezTo>
                    <a:pt x="17133" y="3283"/>
                    <a:pt x="17140" y="3276"/>
                    <a:pt x="17111" y="3284"/>
                  </a:cubicBezTo>
                  <a:cubicBezTo>
                    <a:pt x="17120" y="3245"/>
                    <a:pt x="17109" y="3243"/>
                    <a:pt x="17071" y="3251"/>
                  </a:cubicBezTo>
                  <a:lnTo>
                    <a:pt x="17071" y="3243"/>
                  </a:lnTo>
                  <a:lnTo>
                    <a:pt x="17061" y="3250"/>
                  </a:lnTo>
                  <a:lnTo>
                    <a:pt x="17071" y="3251"/>
                  </a:lnTo>
                  <a:lnTo>
                    <a:pt x="17079" y="3268"/>
                  </a:lnTo>
                  <a:cubicBezTo>
                    <a:pt x="17074" y="3269"/>
                    <a:pt x="17051" y="3286"/>
                    <a:pt x="17020" y="3288"/>
                  </a:cubicBezTo>
                  <a:cubicBezTo>
                    <a:pt x="16982" y="3291"/>
                    <a:pt x="16972" y="3284"/>
                    <a:pt x="16965" y="3268"/>
                  </a:cubicBezTo>
                  <a:cubicBezTo>
                    <a:pt x="16941" y="3274"/>
                    <a:pt x="16948" y="3268"/>
                    <a:pt x="16941" y="3292"/>
                  </a:cubicBezTo>
                  <a:lnTo>
                    <a:pt x="16925" y="3292"/>
                  </a:lnTo>
                  <a:cubicBezTo>
                    <a:pt x="16921" y="3258"/>
                    <a:pt x="16937" y="3269"/>
                    <a:pt x="16892" y="3268"/>
                  </a:cubicBezTo>
                  <a:cubicBezTo>
                    <a:pt x="16885" y="3284"/>
                    <a:pt x="16890" y="3273"/>
                    <a:pt x="16890" y="3287"/>
                  </a:cubicBezTo>
                  <a:lnTo>
                    <a:pt x="16892" y="3297"/>
                  </a:lnTo>
                  <a:cubicBezTo>
                    <a:pt x="16892" y="3298"/>
                    <a:pt x="16893" y="3299"/>
                    <a:pt x="16892" y="3300"/>
                  </a:cubicBezTo>
                  <a:cubicBezTo>
                    <a:pt x="16829" y="3295"/>
                    <a:pt x="16921" y="3274"/>
                    <a:pt x="16844" y="3268"/>
                  </a:cubicBezTo>
                  <a:cubicBezTo>
                    <a:pt x="16858" y="3259"/>
                    <a:pt x="16867" y="3265"/>
                    <a:pt x="16876" y="3243"/>
                  </a:cubicBezTo>
                  <a:cubicBezTo>
                    <a:pt x="16852" y="3238"/>
                    <a:pt x="16852" y="3235"/>
                    <a:pt x="16820" y="3235"/>
                  </a:cubicBezTo>
                  <a:cubicBezTo>
                    <a:pt x="16832" y="3255"/>
                    <a:pt x="16829" y="3244"/>
                    <a:pt x="16836" y="3268"/>
                  </a:cubicBezTo>
                  <a:cubicBezTo>
                    <a:pt x="16793" y="3278"/>
                    <a:pt x="16808" y="3268"/>
                    <a:pt x="16781" y="3272"/>
                  </a:cubicBezTo>
                  <a:cubicBezTo>
                    <a:pt x="16749" y="3276"/>
                    <a:pt x="16749" y="3292"/>
                    <a:pt x="16688" y="3285"/>
                  </a:cubicBezTo>
                  <a:cubicBezTo>
                    <a:pt x="16648" y="3280"/>
                    <a:pt x="16634" y="3272"/>
                    <a:pt x="16601" y="3282"/>
                  </a:cubicBezTo>
                  <a:cubicBezTo>
                    <a:pt x="16600" y="3282"/>
                    <a:pt x="16598" y="3283"/>
                    <a:pt x="16597" y="3283"/>
                  </a:cubicBezTo>
                  <a:cubicBezTo>
                    <a:pt x="16595" y="3284"/>
                    <a:pt x="16580" y="3311"/>
                    <a:pt x="16568" y="3268"/>
                  </a:cubicBezTo>
                  <a:cubicBezTo>
                    <a:pt x="16534" y="3277"/>
                    <a:pt x="16563" y="3284"/>
                    <a:pt x="16488" y="3279"/>
                  </a:cubicBezTo>
                  <a:cubicBezTo>
                    <a:pt x="16401" y="3274"/>
                    <a:pt x="16434" y="3284"/>
                    <a:pt x="16412" y="3285"/>
                  </a:cubicBezTo>
                  <a:cubicBezTo>
                    <a:pt x="16397" y="3286"/>
                    <a:pt x="16390" y="3271"/>
                    <a:pt x="16358" y="3268"/>
                  </a:cubicBezTo>
                  <a:lnTo>
                    <a:pt x="16261" y="3267"/>
                  </a:lnTo>
                  <a:cubicBezTo>
                    <a:pt x="16224" y="3278"/>
                    <a:pt x="16252" y="3281"/>
                    <a:pt x="16212" y="3284"/>
                  </a:cubicBezTo>
                  <a:cubicBezTo>
                    <a:pt x="16209" y="3255"/>
                    <a:pt x="16197" y="3244"/>
                    <a:pt x="16171" y="3235"/>
                  </a:cubicBezTo>
                  <a:cubicBezTo>
                    <a:pt x="16186" y="3225"/>
                    <a:pt x="16220" y="3210"/>
                    <a:pt x="16228" y="3179"/>
                  </a:cubicBezTo>
                  <a:cubicBezTo>
                    <a:pt x="16244" y="3186"/>
                    <a:pt x="16241" y="3183"/>
                    <a:pt x="16258" y="3189"/>
                  </a:cubicBezTo>
                  <a:cubicBezTo>
                    <a:pt x="16280" y="3197"/>
                    <a:pt x="16268" y="3196"/>
                    <a:pt x="16293" y="3203"/>
                  </a:cubicBezTo>
                  <a:cubicBezTo>
                    <a:pt x="16296" y="3170"/>
                    <a:pt x="16298" y="3168"/>
                    <a:pt x="16317" y="3154"/>
                  </a:cubicBezTo>
                  <a:cubicBezTo>
                    <a:pt x="16312" y="3180"/>
                    <a:pt x="16309" y="3167"/>
                    <a:pt x="16317" y="3187"/>
                  </a:cubicBezTo>
                  <a:cubicBezTo>
                    <a:pt x="16340" y="3189"/>
                    <a:pt x="16342" y="3189"/>
                    <a:pt x="16362" y="3192"/>
                  </a:cubicBezTo>
                  <a:cubicBezTo>
                    <a:pt x="16378" y="3193"/>
                    <a:pt x="16366" y="3188"/>
                    <a:pt x="16382" y="3196"/>
                  </a:cubicBezTo>
                  <a:cubicBezTo>
                    <a:pt x="16415" y="3210"/>
                    <a:pt x="16396" y="3217"/>
                    <a:pt x="16439" y="3211"/>
                  </a:cubicBezTo>
                  <a:lnTo>
                    <a:pt x="16455" y="3209"/>
                  </a:lnTo>
                  <a:cubicBezTo>
                    <a:pt x="16476" y="3205"/>
                    <a:pt x="16458" y="3213"/>
                    <a:pt x="16479" y="3203"/>
                  </a:cubicBezTo>
                  <a:cubicBezTo>
                    <a:pt x="16486" y="3216"/>
                    <a:pt x="16488" y="3188"/>
                    <a:pt x="16479" y="3227"/>
                  </a:cubicBezTo>
                  <a:cubicBezTo>
                    <a:pt x="16536" y="3222"/>
                    <a:pt x="16488" y="3204"/>
                    <a:pt x="16552" y="3203"/>
                  </a:cubicBezTo>
                  <a:lnTo>
                    <a:pt x="16577" y="3219"/>
                  </a:lnTo>
                  <a:lnTo>
                    <a:pt x="16577" y="3187"/>
                  </a:lnTo>
                  <a:cubicBezTo>
                    <a:pt x="16601" y="3198"/>
                    <a:pt x="16638" y="3191"/>
                    <a:pt x="16661" y="3191"/>
                  </a:cubicBezTo>
                  <a:lnTo>
                    <a:pt x="16691" y="3188"/>
                  </a:lnTo>
                  <a:cubicBezTo>
                    <a:pt x="16714" y="3171"/>
                    <a:pt x="16663" y="3185"/>
                    <a:pt x="16706" y="3170"/>
                  </a:cubicBezTo>
                  <a:cubicBezTo>
                    <a:pt x="16727" y="3186"/>
                    <a:pt x="16731" y="3199"/>
                    <a:pt x="16722" y="3219"/>
                  </a:cubicBezTo>
                  <a:cubicBezTo>
                    <a:pt x="16758" y="3209"/>
                    <a:pt x="16742" y="3199"/>
                    <a:pt x="16803" y="3202"/>
                  </a:cubicBezTo>
                  <a:cubicBezTo>
                    <a:pt x="16848" y="3205"/>
                    <a:pt x="16848" y="3218"/>
                    <a:pt x="16892" y="3219"/>
                  </a:cubicBezTo>
                  <a:lnTo>
                    <a:pt x="16892" y="3203"/>
                  </a:lnTo>
                  <a:cubicBezTo>
                    <a:pt x="16925" y="3195"/>
                    <a:pt x="16952" y="3199"/>
                    <a:pt x="16993" y="3208"/>
                  </a:cubicBezTo>
                  <a:cubicBezTo>
                    <a:pt x="17055" y="3222"/>
                    <a:pt x="17031" y="3211"/>
                    <a:pt x="17095" y="3211"/>
                  </a:cubicBezTo>
                  <a:cubicBezTo>
                    <a:pt x="17101" y="3224"/>
                    <a:pt x="17103" y="3196"/>
                    <a:pt x="17095" y="3235"/>
                  </a:cubicBezTo>
                  <a:cubicBezTo>
                    <a:pt x="17126" y="3214"/>
                    <a:pt x="17129" y="3209"/>
                    <a:pt x="17184" y="3210"/>
                  </a:cubicBezTo>
                  <a:lnTo>
                    <a:pt x="17289" y="3227"/>
                  </a:lnTo>
                  <a:cubicBezTo>
                    <a:pt x="17408" y="3199"/>
                    <a:pt x="17328" y="3210"/>
                    <a:pt x="17392" y="3216"/>
                  </a:cubicBezTo>
                  <a:cubicBezTo>
                    <a:pt x="17425" y="3219"/>
                    <a:pt x="17380" y="3212"/>
                    <a:pt x="17416" y="3217"/>
                  </a:cubicBezTo>
                  <a:cubicBezTo>
                    <a:pt x="17474" y="3225"/>
                    <a:pt x="17418" y="3243"/>
                    <a:pt x="17500" y="3243"/>
                  </a:cubicBezTo>
                  <a:lnTo>
                    <a:pt x="17516" y="3253"/>
                  </a:lnTo>
                  <a:lnTo>
                    <a:pt x="17500" y="3243"/>
                  </a:lnTo>
                  <a:cubicBezTo>
                    <a:pt x="17514" y="3219"/>
                    <a:pt x="17505" y="3229"/>
                    <a:pt x="17540" y="3226"/>
                  </a:cubicBezTo>
                  <a:cubicBezTo>
                    <a:pt x="17602" y="3222"/>
                    <a:pt x="17605" y="3238"/>
                    <a:pt x="17634" y="3245"/>
                  </a:cubicBezTo>
                  <a:cubicBezTo>
                    <a:pt x="17651" y="3249"/>
                    <a:pt x="17651" y="3245"/>
                    <a:pt x="17678" y="3251"/>
                  </a:cubicBezTo>
                  <a:cubicBezTo>
                    <a:pt x="17684" y="3230"/>
                    <a:pt x="17678" y="3245"/>
                    <a:pt x="17686" y="3227"/>
                  </a:cubicBezTo>
                  <a:cubicBezTo>
                    <a:pt x="17738" y="3252"/>
                    <a:pt x="17726" y="3235"/>
                    <a:pt x="17784" y="3235"/>
                  </a:cubicBezTo>
                  <a:cubicBezTo>
                    <a:pt x="17779" y="3217"/>
                    <a:pt x="17777" y="3217"/>
                    <a:pt x="17776" y="3195"/>
                  </a:cubicBezTo>
                  <a:cubicBezTo>
                    <a:pt x="17808" y="3195"/>
                    <a:pt x="17808" y="3192"/>
                    <a:pt x="17832" y="3187"/>
                  </a:cubicBezTo>
                  <a:lnTo>
                    <a:pt x="17846" y="3213"/>
                  </a:lnTo>
                  <a:cubicBezTo>
                    <a:pt x="17854" y="3229"/>
                    <a:pt x="17853" y="3226"/>
                    <a:pt x="17857" y="3243"/>
                  </a:cubicBezTo>
                  <a:lnTo>
                    <a:pt x="17875" y="3233"/>
                  </a:lnTo>
                  <a:cubicBezTo>
                    <a:pt x="17862" y="3204"/>
                    <a:pt x="17870" y="3253"/>
                    <a:pt x="17865" y="3203"/>
                  </a:cubicBezTo>
                  <a:cubicBezTo>
                    <a:pt x="17912" y="3214"/>
                    <a:pt x="17888" y="3203"/>
                    <a:pt x="17901" y="3202"/>
                  </a:cubicBezTo>
                  <a:cubicBezTo>
                    <a:pt x="17902" y="3202"/>
                    <a:pt x="17905" y="3201"/>
                    <a:pt x="17906" y="3201"/>
                  </a:cubicBezTo>
                  <a:cubicBezTo>
                    <a:pt x="17907" y="3201"/>
                    <a:pt x="17909" y="3201"/>
                    <a:pt x="17910" y="3201"/>
                  </a:cubicBezTo>
                  <a:lnTo>
                    <a:pt x="17946" y="3227"/>
                  </a:lnTo>
                  <a:cubicBezTo>
                    <a:pt x="17913" y="3234"/>
                    <a:pt x="17922" y="3224"/>
                    <a:pt x="17897" y="3235"/>
                  </a:cubicBezTo>
                  <a:lnTo>
                    <a:pt x="17898" y="3247"/>
                  </a:lnTo>
                  <a:cubicBezTo>
                    <a:pt x="17898" y="3262"/>
                    <a:pt x="17904" y="3237"/>
                    <a:pt x="17897" y="3268"/>
                  </a:cubicBezTo>
                  <a:lnTo>
                    <a:pt x="17921" y="3268"/>
                  </a:lnTo>
                  <a:cubicBezTo>
                    <a:pt x="17925" y="3226"/>
                    <a:pt x="17907" y="3255"/>
                    <a:pt x="17969" y="3245"/>
                  </a:cubicBezTo>
                  <a:lnTo>
                    <a:pt x="17987" y="3242"/>
                  </a:lnTo>
                  <a:cubicBezTo>
                    <a:pt x="18018" y="3241"/>
                    <a:pt x="17985" y="3251"/>
                    <a:pt x="18015" y="3239"/>
                  </a:cubicBezTo>
                  <a:cubicBezTo>
                    <a:pt x="18082" y="3214"/>
                    <a:pt x="18003" y="3250"/>
                    <a:pt x="18075" y="3251"/>
                  </a:cubicBezTo>
                  <a:lnTo>
                    <a:pt x="18075" y="3276"/>
                  </a:lnTo>
                  <a:cubicBezTo>
                    <a:pt x="18054" y="3281"/>
                    <a:pt x="18066" y="3273"/>
                    <a:pt x="18059" y="3292"/>
                  </a:cubicBezTo>
                  <a:cubicBezTo>
                    <a:pt x="18114" y="3286"/>
                    <a:pt x="18049" y="3276"/>
                    <a:pt x="18124" y="3276"/>
                  </a:cubicBezTo>
                  <a:cubicBezTo>
                    <a:pt x="18104" y="3246"/>
                    <a:pt x="18098" y="3262"/>
                    <a:pt x="18124" y="3243"/>
                  </a:cubicBezTo>
                  <a:cubicBezTo>
                    <a:pt x="18138" y="3231"/>
                    <a:pt x="18134" y="3232"/>
                    <a:pt x="18156" y="3227"/>
                  </a:cubicBezTo>
                  <a:cubicBezTo>
                    <a:pt x="18165" y="3247"/>
                    <a:pt x="18162" y="3234"/>
                    <a:pt x="18156" y="3260"/>
                  </a:cubicBezTo>
                  <a:lnTo>
                    <a:pt x="18205" y="3260"/>
                  </a:lnTo>
                  <a:cubicBezTo>
                    <a:pt x="18198" y="3242"/>
                    <a:pt x="18202" y="3255"/>
                    <a:pt x="18195" y="3246"/>
                  </a:cubicBezTo>
                  <a:cubicBezTo>
                    <a:pt x="18177" y="3223"/>
                    <a:pt x="18196" y="3266"/>
                    <a:pt x="18181" y="3227"/>
                  </a:cubicBezTo>
                  <a:cubicBezTo>
                    <a:pt x="18228" y="3217"/>
                    <a:pt x="18185" y="3231"/>
                    <a:pt x="18237" y="3235"/>
                  </a:cubicBezTo>
                  <a:cubicBezTo>
                    <a:pt x="18241" y="3193"/>
                    <a:pt x="18230" y="3221"/>
                    <a:pt x="18254" y="3211"/>
                  </a:cubicBezTo>
                  <a:cubicBezTo>
                    <a:pt x="18266" y="3228"/>
                    <a:pt x="18270" y="3228"/>
                    <a:pt x="18297" y="3233"/>
                  </a:cubicBezTo>
                  <a:cubicBezTo>
                    <a:pt x="18318" y="3236"/>
                    <a:pt x="18337" y="3235"/>
                    <a:pt x="18359" y="3235"/>
                  </a:cubicBezTo>
                  <a:lnTo>
                    <a:pt x="18359" y="3268"/>
                  </a:lnTo>
                  <a:cubicBezTo>
                    <a:pt x="18384" y="3265"/>
                    <a:pt x="18369" y="3264"/>
                    <a:pt x="18381" y="3253"/>
                  </a:cubicBezTo>
                  <a:lnTo>
                    <a:pt x="18387" y="3247"/>
                  </a:lnTo>
                  <a:cubicBezTo>
                    <a:pt x="18413" y="3228"/>
                    <a:pt x="18466" y="3220"/>
                    <a:pt x="18492" y="3241"/>
                  </a:cubicBezTo>
                  <a:cubicBezTo>
                    <a:pt x="18493" y="3241"/>
                    <a:pt x="18495" y="3243"/>
                    <a:pt x="18496" y="3244"/>
                  </a:cubicBezTo>
                  <a:cubicBezTo>
                    <a:pt x="18515" y="3262"/>
                    <a:pt x="18503" y="3243"/>
                    <a:pt x="18504" y="3257"/>
                  </a:cubicBezTo>
                  <a:cubicBezTo>
                    <a:pt x="18505" y="3275"/>
                    <a:pt x="18500" y="3254"/>
                    <a:pt x="18497" y="3284"/>
                  </a:cubicBezTo>
                  <a:lnTo>
                    <a:pt x="18529" y="3275"/>
                  </a:lnTo>
                  <a:lnTo>
                    <a:pt x="18529" y="3292"/>
                  </a:lnTo>
                  <a:cubicBezTo>
                    <a:pt x="18493" y="3295"/>
                    <a:pt x="18505" y="3281"/>
                    <a:pt x="18513" y="3316"/>
                  </a:cubicBezTo>
                  <a:cubicBezTo>
                    <a:pt x="18541" y="3309"/>
                    <a:pt x="18534" y="3313"/>
                    <a:pt x="18543" y="3291"/>
                  </a:cubicBezTo>
                  <a:lnTo>
                    <a:pt x="18545" y="3251"/>
                  </a:lnTo>
                  <a:cubicBezTo>
                    <a:pt x="18574" y="3238"/>
                    <a:pt x="18572" y="3247"/>
                    <a:pt x="18602" y="3227"/>
                  </a:cubicBezTo>
                  <a:lnTo>
                    <a:pt x="18602" y="3251"/>
                  </a:lnTo>
                  <a:cubicBezTo>
                    <a:pt x="18622" y="3250"/>
                    <a:pt x="18668" y="3224"/>
                    <a:pt x="18761" y="3240"/>
                  </a:cubicBezTo>
                  <a:cubicBezTo>
                    <a:pt x="18770" y="3242"/>
                    <a:pt x="18785" y="3249"/>
                    <a:pt x="18795" y="3253"/>
                  </a:cubicBezTo>
                  <a:cubicBezTo>
                    <a:pt x="18815" y="3263"/>
                    <a:pt x="18807" y="3265"/>
                    <a:pt x="18829" y="3261"/>
                  </a:cubicBezTo>
                  <a:lnTo>
                    <a:pt x="18845" y="3254"/>
                  </a:lnTo>
                  <a:cubicBezTo>
                    <a:pt x="18854" y="3249"/>
                    <a:pt x="18839" y="3246"/>
                    <a:pt x="18869" y="3243"/>
                  </a:cubicBezTo>
                  <a:cubicBezTo>
                    <a:pt x="18872" y="3268"/>
                    <a:pt x="18871" y="3270"/>
                    <a:pt x="18896" y="3273"/>
                  </a:cubicBezTo>
                  <a:cubicBezTo>
                    <a:pt x="18921" y="3276"/>
                    <a:pt x="18920" y="3267"/>
                    <a:pt x="18926" y="3251"/>
                  </a:cubicBezTo>
                  <a:cubicBezTo>
                    <a:pt x="18980" y="3229"/>
                    <a:pt x="19015" y="3276"/>
                    <a:pt x="19015" y="3276"/>
                  </a:cubicBezTo>
                  <a:cubicBezTo>
                    <a:pt x="19017" y="3275"/>
                    <a:pt x="19020" y="3271"/>
                    <a:pt x="19021" y="3273"/>
                  </a:cubicBezTo>
                  <a:cubicBezTo>
                    <a:pt x="19022" y="3275"/>
                    <a:pt x="19025" y="3271"/>
                    <a:pt x="19026" y="3270"/>
                  </a:cubicBezTo>
                  <a:cubicBezTo>
                    <a:pt x="19057" y="3258"/>
                    <a:pt x="19058" y="3262"/>
                    <a:pt x="19082" y="3265"/>
                  </a:cubicBezTo>
                  <a:cubicBezTo>
                    <a:pt x="19117" y="3270"/>
                    <a:pt x="19136" y="3271"/>
                    <a:pt x="19161" y="3260"/>
                  </a:cubicBezTo>
                  <a:cubicBezTo>
                    <a:pt x="19165" y="3274"/>
                    <a:pt x="19159" y="3299"/>
                    <a:pt x="19193" y="3260"/>
                  </a:cubicBezTo>
                  <a:lnTo>
                    <a:pt x="19203" y="3292"/>
                  </a:lnTo>
                  <a:cubicBezTo>
                    <a:pt x="19258" y="3288"/>
                    <a:pt x="19266" y="3274"/>
                    <a:pt x="19283" y="3268"/>
                  </a:cubicBezTo>
                  <a:cubicBezTo>
                    <a:pt x="19282" y="3266"/>
                    <a:pt x="19279" y="3262"/>
                    <a:pt x="19279" y="3263"/>
                  </a:cubicBezTo>
                  <a:lnTo>
                    <a:pt x="19268" y="3250"/>
                  </a:lnTo>
                  <a:cubicBezTo>
                    <a:pt x="19259" y="3235"/>
                    <a:pt x="19259" y="3274"/>
                    <a:pt x="19258" y="3219"/>
                  </a:cubicBezTo>
                  <a:cubicBezTo>
                    <a:pt x="19208" y="3252"/>
                    <a:pt x="19233" y="3211"/>
                    <a:pt x="19196" y="3234"/>
                  </a:cubicBezTo>
                  <a:cubicBezTo>
                    <a:pt x="19173" y="3248"/>
                    <a:pt x="19178" y="3217"/>
                    <a:pt x="19112" y="3251"/>
                  </a:cubicBezTo>
                  <a:cubicBezTo>
                    <a:pt x="19095" y="3239"/>
                    <a:pt x="19102" y="3250"/>
                    <a:pt x="19096" y="3227"/>
                  </a:cubicBezTo>
                  <a:cubicBezTo>
                    <a:pt x="19059" y="3230"/>
                    <a:pt x="19074" y="3234"/>
                    <a:pt x="19048" y="3251"/>
                  </a:cubicBezTo>
                  <a:cubicBezTo>
                    <a:pt x="19036" y="3235"/>
                    <a:pt x="19016" y="3228"/>
                    <a:pt x="18995" y="3223"/>
                  </a:cubicBezTo>
                  <a:cubicBezTo>
                    <a:pt x="18972" y="3219"/>
                    <a:pt x="18959" y="3229"/>
                    <a:pt x="18934" y="3235"/>
                  </a:cubicBezTo>
                  <a:cubicBezTo>
                    <a:pt x="18919" y="3179"/>
                    <a:pt x="18874" y="3218"/>
                    <a:pt x="18824" y="3218"/>
                  </a:cubicBezTo>
                  <a:cubicBezTo>
                    <a:pt x="18783" y="3217"/>
                    <a:pt x="18795" y="3225"/>
                    <a:pt x="18776" y="3222"/>
                  </a:cubicBezTo>
                  <a:lnTo>
                    <a:pt x="18705" y="3208"/>
                  </a:lnTo>
                  <a:cubicBezTo>
                    <a:pt x="18695" y="3211"/>
                    <a:pt x="18677" y="3217"/>
                    <a:pt x="18673" y="3218"/>
                  </a:cubicBezTo>
                  <a:cubicBezTo>
                    <a:pt x="18652" y="3220"/>
                    <a:pt x="18656" y="3219"/>
                    <a:pt x="18639" y="3215"/>
                  </a:cubicBezTo>
                  <a:lnTo>
                    <a:pt x="18532" y="3185"/>
                  </a:lnTo>
                  <a:cubicBezTo>
                    <a:pt x="18499" y="3192"/>
                    <a:pt x="18522" y="3179"/>
                    <a:pt x="18513" y="3203"/>
                  </a:cubicBezTo>
                  <a:lnTo>
                    <a:pt x="18497" y="3203"/>
                  </a:lnTo>
                  <a:cubicBezTo>
                    <a:pt x="18485" y="3174"/>
                    <a:pt x="18502" y="3197"/>
                    <a:pt x="18464" y="3179"/>
                  </a:cubicBezTo>
                  <a:cubicBezTo>
                    <a:pt x="18460" y="3216"/>
                    <a:pt x="18436" y="3219"/>
                    <a:pt x="18399" y="3211"/>
                  </a:cubicBezTo>
                  <a:cubicBezTo>
                    <a:pt x="18399" y="3184"/>
                    <a:pt x="18385" y="3209"/>
                    <a:pt x="18383" y="3211"/>
                  </a:cubicBezTo>
                  <a:cubicBezTo>
                    <a:pt x="18348" y="3174"/>
                    <a:pt x="18260" y="3192"/>
                    <a:pt x="18220" y="3180"/>
                  </a:cubicBezTo>
                  <a:cubicBezTo>
                    <a:pt x="18202" y="3175"/>
                    <a:pt x="18215" y="3160"/>
                    <a:pt x="18152" y="3183"/>
                  </a:cubicBezTo>
                  <a:cubicBezTo>
                    <a:pt x="18093" y="3203"/>
                    <a:pt x="18131" y="3183"/>
                    <a:pt x="18083" y="3170"/>
                  </a:cubicBezTo>
                  <a:cubicBezTo>
                    <a:pt x="18093" y="3209"/>
                    <a:pt x="18089" y="3183"/>
                    <a:pt x="18083" y="3195"/>
                  </a:cubicBezTo>
                  <a:cubicBezTo>
                    <a:pt x="18055" y="3174"/>
                    <a:pt x="18080" y="3180"/>
                    <a:pt x="18053" y="3168"/>
                  </a:cubicBezTo>
                  <a:lnTo>
                    <a:pt x="17954" y="3162"/>
                  </a:lnTo>
                  <a:cubicBezTo>
                    <a:pt x="17919" y="3164"/>
                    <a:pt x="17925" y="3170"/>
                    <a:pt x="17897" y="3169"/>
                  </a:cubicBezTo>
                  <a:cubicBezTo>
                    <a:pt x="17852" y="3167"/>
                    <a:pt x="17901" y="3152"/>
                    <a:pt x="17801" y="3164"/>
                  </a:cubicBezTo>
                  <a:cubicBezTo>
                    <a:pt x="17755" y="3169"/>
                    <a:pt x="17779" y="3159"/>
                    <a:pt x="17734" y="3161"/>
                  </a:cubicBezTo>
                  <a:cubicBezTo>
                    <a:pt x="17724" y="3161"/>
                    <a:pt x="17714" y="3162"/>
                    <a:pt x="17703" y="3162"/>
                  </a:cubicBezTo>
                  <a:cubicBezTo>
                    <a:pt x="17692" y="3202"/>
                    <a:pt x="17686" y="3169"/>
                    <a:pt x="17686" y="3227"/>
                  </a:cubicBezTo>
                  <a:cubicBezTo>
                    <a:pt x="17673" y="3206"/>
                    <a:pt x="17677" y="3182"/>
                    <a:pt x="17686" y="3162"/>
                  </a:cubicBezTo>
                  <a:cubicBezTo>
                    <a:pt x="17678" y="3158"/>
                    <a:pt x="17689" y="3147"/>
                    <a:pt x="17677" y="3162"/>
                  </a:cubicBezTo>
                  <a:cubicBezTo>
                    <a:pt x="17668" y="3173"/>
                    <a:pt x="17675" y="3162"/>
                    <a:pt x="17670" y="3179"/>
                  </a:cubicBezTo>
                  <a:cubicBezTo>
                    <a:pt x="17595" y="3128"/>
                    <a:pt x="17616" y="3146"/>
                    <a:pt x="17614" y="3170"/>
                  </a:cubicBezTo>
                  <a:lnTo>
                    <a:pt x="17597" y="3170"/>
                  </a:lnTo>
                  <a:cubicBezTo>
                    <a:pt x="17591" y="3146"/>
                    <a:pt x="17597" y="3153"/>
                    <a:pt x="17573" y="3146"/>
                  </a:cubicBezTo>
                  <a:cubicBezTo>
                    <a:pt x="17570" y="3178"/>
                    <a:pt x="17578" y="3171"/>
                    <a:pt x="17549" y="3179"/>
                  </a:cubicBezTo>
                  <a:cubicBezTo>
                    <a:pt x="17546" y="3154"/>
                    <a:pt x="17567" y="3156"/>
                    <a:pt x="17490" y="3148"/>
                  </a:cubicBezTo>
                  <a:lnTo>
                    <a:pt x="17344" y="3143"/>
                  </a:lnTo>
                  <a:cubicBezTo>
                    <a:pt x="17278" y="3137"/>
                    <a:pt x="17007" y="3123"/>
                    <a:pt x="16941" y="3138"/>
                  </a:cubicBezTo>
                  <a:lnTo>
                    <a:pt x="16933" y="3122"/>
                  </a:lnTo>
                  <a:lnTo>
                    <a:pt x="16901" y="3131"/>
                  </a:lnTo>
                  <a:cubicBezTo>
                    <a:pt x="16859" y="3051"/>
                    <a:pt x="16845" y="3105"/>
                    <a:pt x="16763" y="3089"/>
                  </a:cubicBezTo>
                  <a:cubicBezTo>
                    <a:pt x="16714" y="3080"/>
                    <a:pt x="16743" y="3098"/>
                    <a:pt x="16699" y="3088"/>
                  </a:cubicBezTo>
                  <a:lnTo>
                    <a:pt x="16616" y="3080"/>
                  </a:lnTo>
                  <a:cubicBezTo>
                    <a:pt x="16567" y="3090"/>
                    <a:pt x="16576" y="3079"/>
                    <a:pt x="16518" y="3076"/>
                  </a:cubicBezTo>
                  <a:cubicBezTo>
                    <a:pt x="16501" y="3075"/>
                    <a:pt x="16426" y="3089"/>
                    <a:pt x="16389" y="3074"/>
                  </a:cubicBezTo>
                  <a:cubicBezTo>
                    <a:pt x="16365" y="3064"/>
                    <a:pt x="16373" y="3074"/>
                    <a:pt x="16366" y="3049"/>
                  </a:cubicBezTo>
                  <a:cubicBezTo>
                    <a:pt x="16385" y="3041"/>
                    <a:pt x="16385" y="3049"/>
                    <a:pt x="16423" y="3049"/>
                  </a:cubicBezTo>
                  <a:cubicBezTo>
                    <a:pt x="16410" y="3001"/>
                    <a:pt x="16405" y="3047"/>
                    <a:pt x="16414" y="3000"/>
                  </a:cubicBezTo>
                  <a:cubicBezTo>
                    <a:pt x="16458" y="3000"/>
                    <a:pt x="16464" y="2995"/>
                    <a:pt x="16496" y="2992"/>
                  </a:cubicBezTo>
                  <a:cubicBezTo>
                    <a:pt x="16485" y="3015"/>
                    <a:pt x="16487" y="3008"/>
                    <a:pt x="16487" y="3041"/>
                  </a:cubicBezTo>
                  <a:lnTo>
                    <a:pt x="16512" y="3041"/>
                  </a:lnTo>
                  <a:cubicBezTo>
                    <a:pt x="16517" y="2980"/>
                    <a:pt x="16597" y="3000"/>
                    <a:pt x="16601" y="3049"/>
                  </a:cubicBezTo>
                  <a:cubicBezTo>
                    <a:pt x="16621" y="3048"/>
                    <a:pt x="16632" y="3047"/>
                    <a:pt x="16644" y="3043"/>
                  </a:cubicBezTo>
                  <a:cubicBezTo>
                    <a:pt x="16688" y="3028"/>
                    <a:pt x="16645" y="3045"/>
                    <a:pt x="16673" y="3024"/>
                  </a:cubicBezTo>
                  <a:cubicBezTo>
                    <a:pt x="16689" y="3012"/>
                    <a:pt x="16684" y="3013"/>
                    <a:pt x="16704" y="3011"/>
                  </a:cubicBezTo>
                  <a:cubicBezTo>
                    <a:pt x="16731" y="3008"/>
                    <a:pt x="16693" y="3012"/>
                    <a:pt x="16721" y="3010"/>
                  </a:cubicBezTo>
                  <a:cubicBezTo>
                    <a:pt x="16723" y="3010"/>
                    <a:pt x="16742" y="3009"/>
                    <a:pt x="16747" y="3008"/>
                  </a:cubicBezTo>
                  <a:lnTo>
                    <a:pt x="16755" y="3041"/>
                  </a:lnTo>
                  <a:cubicBezTo>
                    <a:pt x="16733" y="3032"/>
                    <a:pt x="16739" y="3026"/>
                    <a:pt x="16730" y="3057"/>
                  </a:cubicBezTo>
                  <a:lnTo>
                    <a:pt x="16755" y="3041"/>
                  </a:lnTo>
                  <a:lnTo>
                    <a:pt x="16837" y="3018"/>
                  </a:lnTo>
                  <a:cubicBezTo>
                    <a:pt x="16877" y="3011"/>
                    <a:pt x="16875" y="3021"/>
                    <a:pt x="16897" y="3026"/>
                  </a:cubicBezTo>
                  <a:lnTo>
                    <a:pt x="16907" y="3027"/>
                  </a:lnTo>
                  <a:cubicBezTo>
                    <a:pt x="16910" y="3027"/>
                    <a:pt x="16916" y="3027"/>
                    <a:pt x="16919" y="3027"/>
                  </a:cubicBezTo>
                  <a:lnTo>
                    <a:pt x="17025" y="3029"/>
                  </a:lnTo>
                  <a:cubicBezTo>
                    <a:pt x="17063" y="3032"/>
                    <a:pt x="17074" y="3008"/>
                    <a:pt x="17138" y="3030"/>
                  </a:cubicBezTo>
                  <a:cubicBezTo>
                    <a:pt x="17192" y="3048"/>
                    <a:pt x="17177" y="3038"/>
                    <a:pt x="17184" y="3057"/>
                  </a:cubicBezTo>
                  <a:cubicBezTo>
                    <a:pt x="17192" y="3047"/>
                    <a:pt x="17189" y="3066"/>
                    <a:pt x="17192" y="3033"/>
                  </a:cubicBezTo>
                  <a:cubicBezTo>
                    <a:pt x="17220" y="3035"/>
                    <a:pt x="17222" y="3039"/>
                    <a:pt x="17241" y="3049"/>
                  </a:cubicBezTo>
                  <a:cubicBezTo>
                    <a:pt x="17279" y="3021"/>
                    <a:pt x="17237" y="3029"/>
                    <a:pt x="17290" y="3030"/>
                  </a:cubicBezTo>
                  <a:cubicBezTo>
                    <a:pt x="17335" y="3031"/>
                    <a:pt x="17315" y="3023"/>
                    <a:pt x="17354" y="3033"/>
                  </a:cubicBezTo>
                  <a:lnTo>
                    <a:pt x="17354" y="3054"/>
                  </a:lnTo>
                  <a:cubicBezTo>
                    <a:pt x="17354" y="3054"/>
                    <a:pt x="17354" y="3056"/>
                    <a:pt x="17354" y="3057"/>
                  </a:cubicBezTo>
                  <a:cubicBezTo>
                    <a:pt x="17370" y="3049"/>
                    <a:pt x="17378" y="3041"/>
                    <a:pt x="17390" y="3034"/>
                  </a:cubicBezTo>
                  <a:cubicBezTo>
                    <a:pt x="17427" y="3012"/>
                    <a:pt x="17424" y="3033"/>
                    <a:pt x="17425" y="3033"/>
                  </a:cubicBezTo>
                  <a:cubicBezTo>
                    <a:pt x="17426" y="3034"/>
                    <a:pt x="17439" y="3041"/>
                    <a:pt x="17454" y="3038"/>
                  </a:cubicBezTo>
                  <a:cubicBezTo>
                    <a:pt x="17492" y="3031"/>
                    <a:pt x="17481" y="3039"/>
                    <a:pt x="17484" y="3008"/>
                  </a:cubicBezTo>
                  <a:cubicBezTo>
                    <a:pt x="17445" y="2990"/>
                    <a:pt x="17425" y="3017"/>
                    <a:pt x="17375" y="3004"/>
                  </a:cubicBezTo>
                  <a:lnTo>
                    <a:pt x="17311" y="2988"/>
                  </a:lnTo>
                  <a:cubicBezTo>
                    <a:pt x="17288" y="2986"/>
                    <a:pt x="17302" y="2979"/>
                    <a:pt x="17298" y="2992"/>
                  </a:cubicBezTo>
                  <a:cubicBezTo>
                    <a:pt x="17263" y="2984"/>
                    <a:pt x="17280" y="2994"/>
                    <a:pt x="17257" y="2960"/>
                  </a:cubicBezTo>
                  <a:cubicBezTo>
                    <a:pt x="17282" y="2960"/>
                    <a:pt x="17317" y="2955"/>
                    <a:pt x="17338" y="2968"/>
                  </a:cubicBezTo>
                  <a:lnTo>
                    <a:pt x="17329" y="2984"/>
                  </a:lnTo>
                  <a:lnTo>
                    <a:pt x="17338" y="2968"/>
                  </a:lnTo>
                  <a:lnTo>
                    <a:pt x="17347" y="2984"/>
                  </a:lnTo>
                  <a:cubicBezTo>
                    <a:pt x="17382" y="2975"/>
                    <a:pt x="17436" y="2907"/>
                    <a:pt x="17452" y="2976"/>
                  </a:cubicBezTo>
                  <a:lnTo>
                    <a:pt x="17484" y="2976"/>
                  </a:lnTo>
                  <a:cubicBezTo>
                    <a:pt x="17486" y="2951"/>
                    <a:pt x="17484" y="2961"/>
                    <a:pt x="17492" y="2944"/>
                  </a:cubicBezTo>
                  <a:lnTo>
                    <a:pt x="17536" y="2942"/>
                  </a:lnTo>
                  <a:cubicBezTo>
                    <a:pt x="17550" y="2942"/>
                    <a:pt x="17538" y="2938"/>
                    <a:pt x="17549" y="2944"/>
                  </a:cubicBezTo>
                  <a:cubicBezTo>
                    <a:pt x="17558" y="2974"/>
                    <a:pt x="17551" y="2931"/>
                    <a:pt x="17524" y="2968"/>
                  </a:cubicBezTo>
                  <a:cubicBezTo>
                    <a:pt x="17551" y="2962"/>
                    <a:pt x="17562" y="2953"/>
                    <a:pt x="17592" y="2954"/>
                  </a:cubicBezTo>
                  <a:cubicBezTo>
                    <a:pt x="17625" y="2955"/>
                    <a:pt x="17622" y="2960"/>
                    <a:pt x="17622" y="3008"/>
                  </a:cubicBezTo>
                  <a:lnTo>
                    <a:pt x="17581" y="3016"/>
                  </a:lnTo>
                  <a:cubicBezTo>
                    <a:pt x="17615" y="3062"/>
                    <a:pt x="17626" y="2999"/>
                    <a:pt x="17614" y="3057"/>
                  </a:cubicBezTo>
                  <a:lnTo>
                    <a:pt x="17630" y="3057"/>
                  </a:lnTo>
                  <a:cubicBezTo>
                    <a:pt x="17638" y="3027"/>
                    <a:pt x="17657" y="3025"/>
                    <a:pt x="17695" y="3025"/>
                  </a:cubicBezTo>
                  <a:cubicBezTo>
                    <a:pt x="17700" y="3012"/>
                    <a:pt x="17695" y="3026"/>
                    <a:pt x="17695" y="3014"/>
                  </a:cubicBezTo>
                  <a:cubicBezTo>
                    <a:pt x="17695" y="3013"/>
                    <a:pt x="17694" y="3008"/>
                    <a:pt x="17694" y="3007"/>
                  </a:cubicBezTo>
                  <a:cubicBezTo>
                    <a:pt x="17694" y="3007"/>
                    <a:pt x="17694" y="3004"/>
                    <a:pt x="17694" y="3004"/>
                  </a:cubicBezTo>
                  <a:cubicBezTo>
                    <a:pt x="17694" y="3003"/>
                    <a:pt x="17694" y="3001"/>
                    <a:pt x="17695" y="3000"/>
                  </a:cubicBezTo>
                  <a:cubicBezTo>
                    <a:pt x="17708" y="3006"/>
                    <a:pt x="17701" y="3007"/>
                    <a:pt x="17717" y="3004"/>
                  </a:cubicBezTo>
                  <a:lnTo>
                    <a:pt x="17738" y="2995"/>
                  </a:lnTo>
                  <a:cubicBezTo>
                    <a:pt x="17739" y="2995"/>
                    <a:pt x="17741" y="2993"/>
                    <a:pt x="17743" y="2992"/>
                  </a:cubicBezTo>
                  <a:cubicBezTo>
                    <a:pt x="17750" y="3023"/>
                    <a:pt x="17747" y="3025"/>
                    <a:pt x="17768" y="3041"/>
                  </a:cubicBezTo>
                  <a:cubicBezTo>
                    <a:pt x="17781" y="3013"/>
                    <a:pt x="17774" y="3013"/>
                    <a:pt x="17759" y="2992"/>
                  </a:cubicBezTo>
                  <a:lnTo>
                    <a:pt x="17893" y="2990"/>
                  </a:lnTo>
                  <a:cubicBezTo>
                    <a:pt x="17907" y="2997"/>
                    <a:pt x="17894" y="2967"/>
                    <a:pt x="17905" y="3000"/>
                  </a:cubicBezTo>
                  <a:lnTo>
                    <a:pt x="17857" y="3000"/>
                  </a:lnTo>
                  <a:cubicBezTo>
                    <a:pt x="17858" y="3078"/>
                    <a:pt x="17911" y="3038"/>
                    <a:pt x="17926" y="3014"/>
                  </a:cubicBezTo>
                  <a:cubicBezTo>
                    <a:pt x="17937" y="2997"/>
                    <a:pt x="17934" y="3020"/>
                    <a:pt x="17921" y="2984"/>
                  </a:cubicBezTo>
                  <a:lnTo>
                    <a:pt x="17962" y="3000"/>
                  </a:lnTo>
                  <a:cubicBezTo>
                    <a:pt x="17982" y="2995"/>
                    <a:pt x="17973" y="3004"/>
                    <a:pt x="17978" y="2984"/>
                  </a:cubicBezTo>
                  <a:cubicBezTo>
                    <a:pt x="18013" y="3010"/>
                    <a:pt x="17975" y="2999"/>
                    <a:pt x="18011" y="3025"/>
                  </a:cubicBezTo>
                  <a:cubicBezTo>
                    <a:pt x="18017" y="3049"/>
                    <a:pt x="18010" y="3042"/>
                    <a:pt x="18035" y="3049"/>
                  </a:cubicBezTo>
                  <a:lnTo>
                    <a:pt x="18011" y="3025"/>
                  </a:lnTo>
                  <a:cubicBezTo>
                    <a:pt x="18009" y="3003"/>
                    <a:pt x="18007" y="3003"/>
                    <a:pt x="18002" y="2984"/>
                  </a:cubicBezTo>
                  <a:cubicBezTo>
                    <a:pt x="18026" y="2996"/>
                    <a:pt x="18068" y="2987"/>
                    <a:pt x="18092" y="2976"/>
                  </a:cubicBezTo>
                  <a:cubicBezTo>
                    <a:pt x="18104" y="3002"/>
                    <a:pt x="18067" y="3012"/>
                    <a:pt x="18116" y="3016"/>
                  </a:cubicBezTo>
                  <a:cubicBezTo>
                    <a:pt x="18116" y="2984"/>
                    <a:pt x="18118" y="2984"/>
                    <a:pt x="18124" y="2960"/>
                  </a:cubicBezTo>
                  <a:lnTo>
                    <a:pt x="18140" y="3000"/>
                  </a:lnTo>
                  <a:cubicBezTo>
                    <a:pt x="18157" y="2991"/>
                    <a:pt x="18159" y="2989"/>
                    <a:pt x="18181" y="2984"/>
                  </a:cubicBezTo>
                  <a:cubicBezTo>
                    <a:pt x="18176" y="2993"/>
                    <a:pt x="18171" y="2998"/>
                    <a:pt x="18170" y="3013"/>
                  </a:cubicBezTo>
                  <a:cubicBezTo>
                    <a:pt x="18166" y="3047"/>
                    <a:pt x="18168" y="3024"/>
                    <a:pt x="18184" y="3027"/>
                  </a:cubicBezTo>
                  <a:cubicBezTo>
                    <a:pt x="18213" y="3033"/>
                    <a:pt x="18217" y="3028"/>
                    <a:pt x="18221" y="3081"/>
                  </a:cubicBezTo>
                  <a:cubicBezTo>
                    <a:pt x="18278" y="3040"/>
                    <a:pt x="18204" y="3065"/>
                    <a:pt x="18228" y="3033"/>
                  </a:cubicBezTo>
                  <a:cubicBezTo>
                    <a:pt x="18239" y="3019"/>
                    <a:pt x="18262" y="3032"/>
                    <a:pt x="18286" y="3016"/>
                  </a:cubicBezTo>
                  <a:cubicBezTo>
                    <a:pt x="18255" y="3014"/>
                    <a:pt x="18265" y="3009"/>
                    <a:pt x="18229" y="3008"/>
                  </a:cubicBezTo>
                  <a:cubicBezTo>
                    <a:pt x="18250" y="2981"/>
                    <a:pt x="18259" y="3000"/>
                    <a:pt x="18343" y="3000"/>
                  </a:cubicBezTo>
                  <a:lnTo>
                    <a:pt x="18343" y="2976"/>
                  </a:lnTo>
                  <a:cubicBezTo>
                    <a:pt x="18404" y="2981"/>
                    <a:pt x="18355" y="3005"/>
                    <a:pt x="18419" y="2963"/>
                  </a:cubicBezTo>
                  <a:cubicBezTo>
                    <a:pt x="18434" y="2953"/>
                    <a:pt x="18460" y="2964"/>
                    <a:pt x="18487" y="2962"/>
                  </a:cubicBezTo>
                  <a:cubicBezTo>
                    <a:pt x="18533" y="2959"/>
                    <a:pt x="18493" y="2948"/>
                    <a:pt x="18545" y="2960"/>
                  </a:cubicBezTo>
                  <a:cubicBezTo>
                    <a:pt x="18501" y="3020"/>
                    <a:pt x="18466" y="2942"/>
                    <a:pt x="18464" y="3016"/>
                  </a:cubicBezTo>
                  <a:cubicBezTo>
                    <a:pt x="18491" y="2999"/>
                    <a:pt x="18508" y="2990"/>
                    <a:pt x="18545" y="3008"/>
                  </a:cubicBezTo>
                  <a:cubicBezTo>
                    <a:pt x="18581" y="2955"/>
                    <a:pt x="18585" y="2980"/>
                    <a:pt x="18607" y="2976"/>
                  </a:cubicBezTo>
                  <a:lnTo>
                    <a:pt x="18621" y="2971"/>
                  </a:lnTo>
                  <a:cubicBezTo>
                    <a:pt x="18622" y="2970"/>
                    <a:pt x="18625" y="2969"/>
                    <a:pt x="18626" y="2968"/>
                  </a:cubicBezTo>
                  <a:lnTo>
                    <a:pt x="18626" y="3008"/>
                  </a:lnTo>
                  <a:lnTo>
                    <a:pt x="18651" y="3008"/>
                  </a:lnTo>
                  <a:cubicBezTo>
                    <a:pt x="18652" y="2963"/>
                    <a:pt x="18648" y="2969"/>
                    <a:pt x="18675" y="2960"/>
                  </a:cubicBezTo>
                  <a:cubicBezTo>
                    <a:pt x="18683" y="2979"/>
                    <a:pt x="18675" y="2979"/>
                    <a:pt x="18675" y="3016"/>
                  </a:cubicBezTo>
                  <a:cubicBezTo>
                    <a:pt x="18644" y="3019"/>
                    <a:pt x="18644" y="3025"/>
                    <a:pt x="18626" y="3041"/>
                  </a:cubicBezTo>
                  <a:cubicBezTo>
                    <a:pt x="18658" y="3048"/>
                    <a:pt x="18699" y="3076"/>
                    <a:pt x="18722" y="3084"/>
                  </a:cubicBezTo>
                  <a:cubicBezTo>
                    <a:pt x="18748" y="3093"/>
                    <a:pt x="18732" y="3094"/>
                    <a:pt x="18748" y="3073"/>
                  </a:cubicBezTo>
                  <a:cubicBezTo>
                    <a:pt x="18696" y="3068"/>
                    <a:pt x="18743" y="3074"/>
                    <a:pt x="18716" y="3056"/>
                  </a:cubicBezTo>
                  <a:cubicBezTo>
                    <a:pt x="18688" y="3038"/>
                    <a:pt x="18705" y="3062"/>
                    <a:pt x="18683" y="3033"/>
                  </a:cubicBezTo>
                  <a:cubicBezTo>
                    <a:pt x="18705" y="3031"/>
                    <a:pt x="18713" y="3030"/>
                    <a:pt x="18736" y="3027"/>
                  </a:cubicBezTo>
                  <a:cubicBezTo>
                    <a:pt x="18747" y="3026"/>
                    <a:pt x="18730" y="3046"/>
                    <a:pt x="18754" y="3022"/>
                  </a:cubicBezTo>
                  <a:cubicBezTo>
                    <a:pt x="18778" y="2998"/>
                    <a:pt x="18759" y="3014"/>
                    <a:pt x="18756" y="3008"/>
                  </a:cubicBezTo>
                  <a:lnTo>
                    <a:pt x="18749" y="3009"/>
                  </a:lnTo>
                  <a:cubicBezTo>
                    <a:pt x="18722" y="3012"/>
                    <a:pt x="18731" y="3001"/>
                    <a:pt x="18691" y="3000"/>
                  </a:cubicBezTo>
                  <a:cubicBezTo>
                    <a:pt x="18734" y="2911"/>
                    <a:pt x="18759" y="2981"/>
                    <a:pt x="18801" y="2957"/>
                  </a:cubicBezTo>
                  <a:lnTo>
                    <a:pt x="18820" y="2944"/>
                  </a:lnTo>
                  <a:cubicBezTo>
                    <a:pt x="18830" y="2939"/>
                    <a:pt x="18820" y="2941"/>
                    <a:pt x="18835" y="2940"/>
                  </a:cubicBezTo>
                  <a:cubicBezTo>
                    <a:pt x="18837" y="2940"/>
                    <a:pt x="18849" y="2942"/>
                    <a:pt x="18852" y="2943"/>
                  </a:cubicBezTo>
                  <a:lnTo>
                    <a:pt x="18863" y="2945"/>
                  </a:lnTo>
                  <a:cubicBezTo>
                    <a:pt x="18890" y="2949"/>
                    <a:pt x="18893" y="2947"/>
                    <a:pt x="18894" y="2984"/>
                  </a:cubicBezTo>
                  <a:cubicBezTo>
                    <a:pt x="18851" y="2994"/>
                    <a:pt x="18830" y="2981"/>
                    <a:pt x="18821" y="3016"/>
                  </a:cubicBezTo>
                  <a:lnTo>
                    <a:pt x="18805" y="3016"/>
                  </a:lnTo>
                  <a:cubicBezTo>
                    <a:pt x="18797" y="2985"/>
                    <a:pt x="18801" y="2984"/>
                    <a:pt x="18772" y="2976"/>
                  </a:cubicBezTo>
                  <a:cubicBezTo>
                    <a:pt x="18778" y="2997"/>
                    <a:pt x="18778" y="2990"/>
                    <a:pt x="18780" y="2998"/>
                  </a:cubicBezTo>
                  <a:cubicBezTo>
                    <a:pt x="18780" y="2999"/>
                    <a:pt x="18780" y="3002"/>
                    <a:pt x="18781" y="3003"/>
                  </a:cubicBezTo>
                  <a:lnTo>
                    <a:pt x="18793" y="3033"/>
                  </a:lnTo>
                  <a:cubicBezTo>
                    <a:pt x="18802" y="3046"/>
                    <a:pt x="18802" y="3031"/>
                    <a:pt x="18796" y="3057"/>
                  </a:cubicBezTo>
                  <a:lnTo>
                    <a:pt x="18813" y="3057"/>
                  </a:lnTo>
                  <a:cubicBezTo>
                    <a:pt x="18830" y="2993"/>
                    <a:pt x="18852" y="3081"/>
                    <a:pt x="18853" y="3008"/>
                  </a:cubicBezTo>
                  <a:cubicBezTo>
                    <a:pt x="18867" y="3016"/>
                    <a:pt x="18852" y="3007"/>
                    <a:pt x="18868" y="3018"/>
                  </a:cubicBezTo>
                  <a:cubicBezTo>
                    <a:pt x="18888" y="3032"/>
                    <a:pt x="18899" y="3039"/>
                    <a:pt x="18926" y="3041"/>
                  </a:cubicBezTo>
                  <a:cubicBezTo>
                    <a:pt x="18918" y="3022"/>
                    <a:pt x="18928" y="3037"/>
                    <a:pt x="18916" y="3026"/>
                  </a:cubicBezTo>
                  <a:lnTo>
                    <a:pt x="18907" y="3019"/>
                  </a:lnTo>
                  <a:cubicBezTo>
                    <a:pt x="18906" y="3019"/>
                    <a:pt x="18903" y="3018"/>
                    <a:pt x="18902" y="3016"/>
                  </a:cubicBezTo>
                  <a:cubicBezTo>
                    <a:pt x="18925" y="3011"/>
                    <a:pt x="18917" y="3006"/>
                    <a:pt x="18939" y="2995"/>
                  </a:cubicBezTo>
                  <a:lnTo>
                    <a:pt x="18955" y="2987"/>
                  </a:lnTo>
                  <a:cubicBezTo>
                    <a:pt x="18964" y="2972"/>
                    <a:pt x="18943" y="2985"/>
                    <a:pt x="18967" y="2968"/>
                  </a:cubicBezTo>
                  <a:cubicBezTo>
                    <a:pt x="18972" y="3024"/>
                    <a:pt x="18965" y="2972"/>
                    <a:pt x="18987" y="2990"/>
                  </a:cubicBezTo>
                  <a:cubicBezTo>
                    <a:pt x="19006" y="3006"/>
                    <a:pt x="18999" y="2990"/>
                    <a:pt x="18991" y="3025"/>
                  </a:cubicBezTo>
                  <a:cubicBezTo>
                    <a:pt x="19020" y="3005"/>
                    <a:pt x="19000" y="3013"/>
                    <a:pt x="19040" y="3016"/>
                  </a:cubicBezTo>
                  <a:cubicBezTo>
                    <a:pt x="18997" y="2928"/>
                    <a:pt x="19075" y="2977"/>
                    <a:pt x="19104" y="2984"/>
                  </a:cubicBezTo>
                  <a:lnTo>
                    <a:pt x="19104" y="3000"/>
                  </a:lnTo>
                  <a:cubicBezTo>
                    <a:pt x="19076" y="3008"/>
                    <a:pt x="19075" y="3008"/>
                    <a:pt x="19072" y="3041"/>
                  </a:cubicBezTo>
                  <a:cubicBezTo>
                    <a:pt x="19116" y="3040"/>
                    <a:pt x="19188" y="3046"/>
                    <a:pt x="19218" y="3025"/>
                  </a:cubicBezTo>
                  <a:cubicBezTo>
                    <a:pt x="19188" y="3018"/>
                    <a:pt x="19181" y="3009"/>
                    <a:pt x="19145" y="3008"/>
                  </a:cubicBezTo>
                  <a:cubicBezTo>
                    <a:pt x="19157" y="2953"/>
                    <a:pt x="19137" y="2976"/>
                    <a:pt x="19208" y="2958"/>
                  </a:cubicBezTo>
                  <a:cubicBezTo>
                    <a:pt x="19246" y="2949"/>
                    <a:pt x="19256" y="2940"/>
                    <a:pt x="19266" y="2895"/>
                  </a:cubicBezTo>
                  <a:lnTo>
                    <a:pt x="19234" y="2915"/>
                  </a:lnTo>
                  <a:cubicBezTo>
                    <a:pt x="19233" y="2915"/>
                    <a:pt x="19202" y="2919"/>
                    <a:pt x="19185" y="2919"/>
                  </a:cubicBezTo>
                  <a:cubicBezTo>
                    <a:pt x="19193" y="2899"/>
                    <a:pt x="19210" y="2886"/>
                    <a:pt x="19168" y="2882"/>
                  </a:cubicBezTo>
                  <a:cubicBezTo>
                    <a:pt x="19131" y="2878"/>
                    <a:pt x="19032" y="2910"/>
                    <a:pt x="18994" y="2900"/>
                  </a:cubicBezTo>
                  <a:cubicBezTo>
                    <a:pt x="18960" y="2892"/>
                    <a:pt x="18963" y="2865"/>
                    <a:pt x="18950" y="2838"/>
                  </a:cubicBezTo>
                  <a:cubicBezTo>
                    <a:pt x="18913" y="2839"/>
                    <a:pt x="18924" y="2847"/>
                    <a:pt x="18898" y="2841"/>
                  </a:cubicBezTo>
                  <a:cubicBezTo>
                    <a:pt x="18869" y="2835"/>
                    <a:pt x="18901" y="2828"/>
                    <a:pt x="18851" y="2836"/>
                  </a:cubicBezTo>
                  <a:lnTo>
                    <a:pt x="18749" y="2837"/>
                  </a:lnTo>
                  <a:cubicBezTo>
                    <a:pt x="18747" y="2836"/>
                    <a:pt x="18745" y="2835"/>
                    <a:pt x="18744" y="2835"/>
                  </a:cubicBezTo>
                  <a:cubicBezTo>
                    <a:pt x="18742" y="2835"/>
                    <a:pt x="18740" y="2835"/>
                    <a:pt x="18738" y="2834"/>
                  </a:cubicBezTo>
                  <a:lnTo>
                    <a:pt x="18700" y="2836"/>
                  </a:lnTo>
                  <a:cubicBezTo>
                    <a:pt x="18670" y="2833"/>
                    <a:pt x="18687" y="2826"/>
                    <a:pt x="18586" y="2821"/>
                  </a:cubicBezTo>
                  <a:cubicBezTo>
                    <a:pt x="18546" y="2819"/>
                    <a:pt x="18569" y="2819"/>
                    <a:pt x="18529" y="2822"/>
                  </a:cubicBezTo>
                  <a:cubicBezTo>
                    <a:pt x="18548" y="2869"/>
                    <a:pt x="18502" y="2784"/>
                    <a:pt x="18537" y="2832"/>
                  </a:cubicBezTo>
                  <a:lnTo>
                    <a:pt x="18546" y="2846"/>
                  </a:lnTo>
                  <a:cubicBezTo>
                    <a:pt x="18543" y="2859"/>
                    <a:pt x="18519" y="2851"/>
                    <a:pt x="18510" y="2838"/>
                  </a:cubicBezTo>
                  <a:lnTo>
                    <a:pt x="18505" y="2822"/>
                  </a:lnTo>
                  <a:cubicBezTo>
                    <a:pt x="18464" y="2821"/>
                    <a:pt x="18442" y="2806"/>
                    <a:pt x="18403" y="2809"/>
                  </a:cubicBezTo>
                  <a:cubicBezTo>
                    <a:pt x="18228" y="2826"/>
                    <a:pt x="18026" y="2796"/>
                    <a:pt x="17848" y="2797"/>
                  </a:cubicBezTo>
                  <a:cubicBezTo>
                    <a:pt x="17804" y="2798"/>
                    <a:pt x="17775" y="2805"/>
                    <a:pt x="17746" y="2802"/>
                  </a:cubicBezTo>
                  <a:cubicBezTo>
                    <a:pt x="17673" y="2796"/>
                    <a:pt x="17715" y="2802"/>
                    <a:pt x="17662" y="2814"/>
                  </a:cubicBezTo>
                  <a:cubicBezTo>
                    <a:pt x="17649" y="2801"/>
                    <a:pt x="17647" y="2799"/>
                    <a:pt x="17638" y="2782"/>
                  </a:cubicBezTo>
                  <a:cubicBezTo>
                    <a:pt x="17593" y="2800"/>
                    <a:pt x="17670" y="2758"/>
                    <a:pt x="17629" y="2789"/>
                  </a:cubicBezTo>
                  <a:cubicBezTo>
                    <a:pt x="17613" y="2801"/>
                    <a:pt x="17628" y="2793"/>
                    <a:pt x="17616" y="2799"/>
                  </a:cubicBezTo>
                  <a:cubicBezTo>
                    <a:pt x="17587" y="2812"/>
                    <a:pt x="17557" y="2800"/>
                    <a:pt x="17524" y="2798"/>
                  </a:cubicBezTo>
                  <a:cubicBezTo>
                    <a:pt x="17526" y="2797"/>
                    <a:pt x="17529" y="2793"/>
                    <a:pt x="17530" y="2795"/>
                  </a:cubicBezTo>
                  <a:lnTo>
                    <a:pt x="17557" y="2782"/>
                  </a:lnTo>
                  <a:cubicBezTo>
                    <a:pt x="17491" y="2776"/>
                    <a:pt x="17441" y="2816"/>
                    <a:pt x="17395" y="2798"/>
                  </a:cubicBezTo>
                  <a:cubicBezTo>
                    <a:pt x="17346" y="2782"/>
                    <a:pt x="17426" y="2803"/>
                    <a:pt x="17363" y="2764"/>
                  </a:cubicBezTo>
                  <a:cubicBezTo>
                    <a:pt x="17341" y="2751"/>
                    <a:pt x="17333" y="2751"/>
                    <a:pt x="17306" y="2757"/>
                  </a:cubicBezTo>
                  <a:cubicBezTo>
                    <a:pt x="17328" y="2788"/>
                    <a:pt x="17306" y="2763"/>
                    <a:pt x="17330" y="2770"/>
                  </a:cubicBezTo>
                  <a:lnTo>
                    <a:pt x="17371" y="2782"/>
                  </a:lnTo>
                  <a:cubicBezTo>
                    <a:pt x="17349" y="2811"/>
                    <a:pt x="17354" y="2792"/>
                    <a:pt x="17306" y="2791"/>
                  </a:cubicBezTo>
                  <a:cubicBezTo>
                    <a:pt x="17298" y="2790"/>
                    <a:pt x="17290" y="2792"/>
                    <a:pt x="17286" y="2792"/>
                  </a:cubicBezTo>
                  <a:lnTo>
                    <a:pt x="17188" y="2784"/>
                  </a:lnTo>
                  <a:cubicBezTo>
                    <a:pt x="17157" y="2783"/>
                    <a:pt x="17138" y="2790"/>
                    <a:pt x="17095" y="2790"/>
                  </a:cubicBezTo>
                  <a:cubicBezTo>
                    <a:pt x="17098" y="2771"/>
                    <a:pt x="17106" y="2788"/>
                    <a:pt x="17084" y="2783"/>
                  </a:cubicBezTo>
                  <a:cubicBezTo>
                    <a:pt x="17070" y="2780"/>
                    <a:pt x="16990" y="2778"/>
                    <a:pt x="16955" y="2768"/>
                  </a:cubicBezTo>
                  <a:cubicBezTo>
                    <a:pt x="16926" y="2760"/>
                    <a:pt x="16933" y="2772"/>
                    <a:pt x="16925" y="2741"/>
                  </a:cubicBezTo>
                  <a:lnTo>
                    <a:pt x="16756" y="2757"/>
                  </a:lnTo>
                  <a:cubicBezTo>
                    <a:pt x="16659" y="2750"/>
                    <a:pt x="16669" y="2743"/>
                    <a:pt x="16554" y="2759"/>
                  </a:cubicBezTo>
                  <a:cubicBezTo>
                    <a:pt x="16513" y="2764"/>
                    <a:pt x="16393" y="2773"/>
                    <a:pt x="16339" y="2759"/>
                  </a:cubicBezTo>
                  <a:lnTo>
                    <a:pt x="16253" y="2744"/>
                  </a:lnTo>
                  <a:cubicBezTo>
                    <a:pt x="16234" y="2744"/>
                    <a:pt x="16200" y="2765"/>
                    <a:pt x="16101" y="2749"/>
                  </a:cubicBezTo>
                  <a:lnTo>
                    <a:pt x="16017" y="2757"/>
                  </a:lnTo>
                  <a:cubicBezTo>
                    <a:pt x="15974" y="2759"/>
                    <a:pt x="15978" y="2758"/>
                    <a:pt x="15961" y="2733"/>
                  </a:cubicBezTo>
                  <a:cubicBezTo>
                    <a:pt x="15980" y="2733"/>
                    <a:pt x="15974" y="2733"/>
                    <a:pt x="15990" y="2729"/>
                  </a:cubicBezTo>
                  <a:cubicBezTo>
                    <a:pt x="16068" y="2709"/>
                    <a:pt x="15967" y="2752"/>
                    <a:pt x="16108" y="2718"/>
                  </a:cubicBezTo>
                  <a:lnTo>
                    <a:pt x="16204" y="2692"/>
                  </a:lnTo>
                  <a:cubicBezTo>
                    <a:pt x="16255" y="2676"/>
                    <a:pt x="16165" y="2691"/>
                    <a:pt x="16232" y="2666"/>
                  </a:cubicBezTo>
                  <a:cubicBezTo>
                    <a:pt x="16266" y="2654"/>
                    <a:pt x="16221" y="2671"/>
                    <a:pt x="16251" y="2663"/>
                  </a:cubicBezTo>
                  <a:lnTo>
                    <a:pt x="16277" y="2652"/>
                  </a:lnTo>
                  <a:lnTo>
                    <a:pt x="16293" y="2661"/>
                  </a:lnTo>
                  <a:lnTo>
                    <a:pt x="16285" y="2644"/>
                  </a:lnTo>
                  <a:lnTo>
                    <a:pt x="16285" y="2628"/>
                  </a:lnTo>
                  <a:cubicBezTo>
                    <a:pt x="16262" y="2633"/>
                    <a:pt x="16261" y="2637"/>
                    <a:pt x="16242" y="2641"/>
                  </a:cubicBezTo>
                  <a:cubicBezTo>
                    <a:pt x="16220" y="2646"/>
                    <a:pt x="16207" y="2647"/>
                    <a:pt x="16188" y="2652"/>
                  </a:cubicBezTo>
                  <a:lnTo>
                    <a:pt x="16184" y="2619"/>
                  </a:lnTo>
                  <a:cubicBezTo>
                    <a:pt x="16161" y="2615"/>
                    <a:pt x="16162" y="2611"/>
                    <a:pt x="16141" y="2614"/>
                  </a:cubicBezTo>
                  <a:cubicBezTo>
                    <a:pt x="16071" y="2623"/>
                    <a:pt x="16142" y="2644"/>
                    <a:pt x="16081" y="2647"/>
                  </a:cubicBezTo>
                  <a:cubicBezTo>
                    <a:pt x="16052" y="2649"/>
                    <a:pt x="16072" y="2629"/>
                    <a:pt x="16050" y="2660"/>
                  </a:cubicBezTo>
                  <a:cubicBezTo>
                    <a:pt x="16073" y="2665"/>
                    <a:pt x="16077" y="2671"/>
                    <a:pt x="16090" y="2684"/>
                  </a:cubicBezTo>
                  <a:cubicBezTo>
                    <a:pt x="16053" y="2740"/>
                    <a:pt x="16044" y="2702"/>
                    <a:pt x="15997" y="2705"/>
                  </a:cubicBezTo>
                  <a:cubicBezTo>
                    <a:pt x="15975" y="2707"/>
                    <a:pt x="15954" y="2712"/>
                    <a:pt x="15939" y="2713"/>
                  </a:cubicBezTo>
                  <a:cubicBezTo>
                    <a:pt x="15903" y="2715"/>
                    <a:pt x="15898" y="2719"/>
                    <a:pt x="15853" y="2714"/>
                  </a:cubicBezTo>
                  <a:cubicBezTo>
                    <a:pt x="15814" y="2709"/>
                    <a:pt x="15816" y="2698"/>
                    <a:pt x="15780" y="2686"/>
                  </a:cubicBezTo>
                  <a:cubicBezTo>
                    <a:pt x="15743" y="2674"/>
                    <a:pt x="15760" y="2691"/>
                    <a:pt x="15677" y="2692"/>
                  </a:cubicBezTo>
                  <a:cubicBezTo>
                    <a:pt x="15689" y="2660"/>
                    <a:pt x="15678" y="2691"/>
                    <a:pt x="15702" y="2660"/>
                  </a:cubicBezTo>
                  <a:cubicBezTo>
                    <a:pt x="15681" y="2662"/>
                    <a:pt x="15687" y="2658"/>
                    <a:pt x="15668" y="2675"/>
                  </a:cubicBezTo>
                  <a:lnTo>
                    <a:pt x="15661" y="2684"/>
                  </a:lnTo>
                  <a:cubicBezTo>
                    <a:pt x="15648" y="2630"/>
                    <a:pt x="15658" y="2662"/>
                    <a:pt x="15669" y="2619"/>
                  </a:cubicBezTo>
                  <a:cubicBezTo>
                    <a:pt x="15647" y="2631"/>
                    <a:pt x="15643" y="2633"/>
                    <a:pt x="15636" y="2661"/>
                  </a:cubicBezTo>
                  <a:cubicBezTo>
                    <a:pt x="15629" y="2694"/>
                    <a:pt x="15638" y="2681"/>
                    <a:pt x="15640" y="2686"/>
                  </a:cubicBezTo>
                  <a:cubicBezTo>
                    <a:pt x="15659" y="2719"/>
                    <a:pt x="15655" y="2659"/>
                    <a:pt x="15645" y="2692"/>
                  </a:cubicBezTo>
                  <a:cubicBezTo>
                    <a:pt x="15220" y="2692"/>
                    <a:pt x="15455" y="2668"/>
                    <a:pt x="15300" y="2643"/>
                  </a:cubicBezTo>
                  <a:lnTo>
                    <a:pt x="15283" y="2639"/>
                  </a:lnTo>
                  <a:cubicBezTo>
                    <a:pt x="15262" y="2629"/>
                    <a:pt x="15288" y="2644"/>
                    <a:pt x="15272" y="2626"/>
                  </a:cubicBezTo>
                  <a:lnTo>
                    <a:pt x="15256" y="2611"/>
                  </a:lnTo>
                  <a:cubicBezTo>
                    <a:pt x="15208" y="2631"/>
                    <a:pt x="15302" y="2587"/>
                    <a:pt x="15238" y="2626"/>
                  </a:cubicBezTo>
                  <a:cubicBezTo>
                    <a:pt x="15237" y="2627"/>
                    <a:pt x="15235" y="2628"/>
                    <a:pt x="15234" y="2629"/>
                  </a:cubicBezTo>
                  <a:cubicBezTo>
                    <a:pt x="15201" y="2644"/>
                    <a:pt x="15126" y="2621"/>
                    <a:pt x="15101" y="2623"/>
                  </a:cubicBezTo>
                  <a:cubicBezTo>
                    <a:pt x="15063" y="2626"/>
                    <a:pt x="15085" y="2625"/>
                    <a:pt x="15085" y="2641"/>
                  </a:cubicBezTo>
                  <a:cubicBezTo>
                    <a:pt x="15084" y="2681"/>
                    <a:pt x="15099" y="2622"/>
                    <a:pt x="15086" y="2652"/>
                  </a:cubicBezTo>
                  <a:lnTo>
                    <a:pt x="15061" y="2652"/>
                  </a:lnTo>
                  <a:lnTo>
                    <a:pt x="15061" y="2628"/>
                  </a:lnTo>
                  <a:cubicBezTo>
                    <a:pt x="15022" y="2624"/>
                    <a:pt x="15036" y="2613"/>
                    <a:pt x="14985" y="2624"/>
                  </a:cubicBezTo>
                  <a:cubicBezTo>
                    <a:pt x="14947" y="2632"/>
                    <a:pt x="14986" y="2630"/>
                    <a:pt x="14953" y="2623"/>
                  </a:cubicBezTo>
                  <a:lnTo>
                    <a:pt x="14917" y="2619"/>
                  </a:lnTo>
                  <a:cubicBezTo>
                    <a:pt x="14878" y="2621"/>
                    <a:pt x="14885" y="2630"/>
                    <a:pt x="14883" y="2636"/>
                  </a:cubicBezTo>
                  <a:cubicBezTo>
                    <a:pt x="14917" y="2636"/>
                    <a:pt x="14916" y="2632"/>
                    <a:pt x="14940" y="2644"/>
                  </a:cubicBezTo>
                  <a:lnTo>
                    <a:pt x="14957" y="2668"/>
                  </a:lnTo>
                  <a:cubicBezTo>
                    <a:pt x="14957" y="2692"/>
                    <a:pt x="14962" y="2661"/>
                    <a:pt x="14952" y="2680"/>
                  </a:cubicBezTo>
                  <a:lnTo>
                    <a:pt x="14945" y="2692"/>
                  </a:lnTo>
                  <a:cubicBezTo>
                    <a:pt x="14932" y="2719"/>
                    <a:pt x="14952" y="2683"/>
                    <a:pt x="14940" y="2705"/>
                  </a:cubicBezTo>
                  <a:cubicBezTo>
                    <a:pt x="14940" y="2705"/>
                    <a:pt x="14932" y="2716"/>
                    <a:pt x="14932" y="2717"/>
                  </a:cubicBezTo>
                  <a:lnTo>
                    <a:pt x="14921" y="2730"/>
                  </a:lnTo>
                  <a:cubicBezTo>
                    <a:pt x="14896" y="2757"/>
                    <a:pt x="14891" y="2755"/>
                    <a:pt x="14865" y="2748"/>
                  </a:cubicBezTo>
                  <a:cubicBezTo>
                    <a:pt x="14864" y="2747"/>
                    <a:pt x="14862" y="2747"/>
                    <a:pt x="14861" y="2746"/>
                  </a:cubicBezTo>
                  <a:lnTo>
                    <a:pt x="14754" y="2717"/>
                  </a:lnTo>
                  <a:cubicBezTo>
                    <a:pt x="14791" y="2725"/>
                    <a:pt x="14764" y="2728"/>
                    <a:pt x="14796" y="2716"/>
                  </a:cubicBezTo>
                  <a:cubicBezTo>
                    <a:pt x="14798" y="2715"/>
                    <a:pt x="14803" y="2713"/>
                    <a:pt x="14804" y="2712"/>
                  </a:cubicBezTo>
                  <a:cubicBezTo>
                    <a:pt x="14805" y="2712"/>
                    <a:pt x="14807" y="2711"/>
                    <a:pt x="14808" y="2710"/>
                  </a:cubicBezTo>
                  <a:lnTo>
                    <a:pt x="14835" y="2694"/>
                  </a:lnTo>
                  <a:cubicBezTo>
                    <a:pt x="14878" y="2675"/>
                    <a:pt x="14913" y="2696"/>
                    <a:pt x="14940" y="2660"/>
                  </a:cubicBezTo>
                  <a:cubicBezTo>
                    <a:pt x="14903" y="2660"/>
                    <a:pt x="14824" y="2678"/>
                    <a:pt x="14767" y="2672"/>
                  </a:cubicBezTo>
                  <a:lnTo>
                    <a:pt x="14712" y="2676"/>
                  </a:lnTo>
                  <a:cubicBezTo>
                    <a:pt x="14688" y="2683"/>
                    <a:pt x="14723" y="2681"/>
                    <a:pt x="14689" y="2682"/>
                  </a:cubicBezTo>
                  <a:cubicBezTo>
                    <a:pt x="14650" y="2683"/>
                    <a:pt x="14697" y="2682"/>
                    <a:pt x="14659" y="2675"/>
                  </a:cubicBezTo>
                  <a:cubicBezTo>
                    <a:pt x="14619" y="2667"/>
                    <a:pt x="14644" y="2688"/>
                    <a:pt x="14597" y="2676"/>
                  </a:cubicBezTo>
                  <a:cubicBezTo>
                    <a:pt x="14499" y="2649"/>
                    <a:pt x="14574" y="2675"/>
                    <a:pt x="14512" y="2666"/>
                  </a:cubicBezTo>
                  <a:cubicBezTo>
                    <a:pt x="14493" y="2664"/>
                    <a:pt x="14505" y="2667"/>
                    <a:pt x="14494" y="2660"/>
                  </a:cubicBezTo>
                  <a:lnTo>
                    <a:pt x="14502" y="2660"/>
                  </a:lnTo>
                  <a:lnTo>
                    <a:pt x="14496" y="2651"/>
                  </a:lnTo>
                  <a:lnTo>
                    <a:pt x="14494" y="2660"/>
                  </a:lnTo>
                  <a:cubicBezTo>
                    <a:pt x="14457" y="2678"/>
                    <a:pt x="14473" y="2656"/>
                    <a:pt x="14462" y="2684"/>
                  </a:cubicBezTo>
                  <a:cubicBezTo>
                    <a:pt x="14426" y="2675"/>
                    <a:pt x="14449" y="2665"/>
                    <a:pt x="14406" y="2668"/>
                  </a:cubicBezTo>
                  <a:cubicBezTo>
                    <a:pt x="14362" y="2671"/>
                    <a:pt x="14396" y="2666"/>
                    <a:pt x="14374" y="2678"/>
                  </a:cubicBezTo>
                  <a:cubicBezTo>
                    <a:pt x="14335" y="2701"/>
                    <a:pt x="14357" y="2748"/>
                    <a:pt x="14297" y="2751"/>
                  </a:cubicBezTo>
                  <a:cubicBezTo>
                    <a:pt x="14263" y="2753"/>
                    <a:pt x="14279" y="2735"/>
                    <a:pt x="14267" y="2709"/>
                  </a:cubicBezTo>
                  <a:lnTo>
                    <a:pt x="14227" y="2644"/>
                  </a:lnTo>
                  <a:cubicBezTo>
                    <a:pt x="14245" y="2636"/>
                    <a:pt x="14319" y="2632"/>
                    <a:pt x="14359" y="2638"/>
                  </a:cubicBezTo>
                  <a:cubicBezTo>
                    <a:pt x="14408" y="2646"/>
                    <a:pt x="14414" y="2642"/>
                    <a:pt x="14430" y="2619"/>
                  </a:cubicBezTo>
                  <a:cubicBezTo>
                    <a:pt x="14376" y="2594"/>
                    <a:pt x="14335" y="2649"/>
                    <a:pt x="14348" y="2587"/>
                  </a:cubicBezTo>
                  <a:cubicBezTo>
                    <a:pt x="14311" y="2588"/>
                    <a:pt x="14318" y="2582"/>
                    <a:pt x="14324" y="2611"/>
                  </a:cubicBezTo>
                  <a:cubicBezTo>
                    <a:pt x="14294" y="2611"/>
                    <a:pt x="14258" y="2608"/>
                    <a:pt x="14275" y="2578"/>
                  </a:cubicBezTo>
                  <a:cubicBezTo>
                    <a:pt x="14297" y="2539"/>
                    <a:pt x="14243" y="2605"/>
                    <a:pt x="14292" y="2563"/>
                  </a:cubicBezTo>
                  <a:lnTo>
                    <a:pt x="14308" y="2563"/>
                  </a:lnTo>
                  <a:lnTo>
                    <a:pt x="14324" y="2572"/>
                  </a:lnTo>
                  <a:lnTo>
                    <a:pt x="14316" y="2555"/>
                  </a:lnTo>
                  <a:cubicBezTo>
                    <a:pt x="14334" y="2543"/>
                    <a:pt x="14431" y="2530"/>
                    <a:pt x="14455" y="2563"/>
                  </a:cubicBezTo>
                  <a:cubicBezTo>
                    <a:pt x="14455" y="2564"/>
                    <a:pt x="14456" y="2566"/>
                    <a:pt x="14457" y="2567"/>
                  </a:cubicBezTo>
                  <a:cubicBezTo>
                    <a:pt x="14498" y="2622"/>
                    <a:pt x="14525" y="2588"/>
                    <a:pt x="14559" y="2587"/>
                  </a:cubicBezTo>
                  <a:cubicBezTo>
                    <a:pt x="14529" y="2542"/>
                    <a:pt x="14555" y="2559"/>
                    <a:pt x="14567" y="2506"/>
                  </a:cubicBezTo>
                  <a:cubicBezTo>
                    <a:pt x="14526" y="2506"/>
                    <a:pt x="14532" y="2506"/>
                    <a:pt x="14502" y="2498"/>
                  </a:cubicBezTo>
                  <a:cubicBezTo>
                    <a:pt x="14465" y="2488"/>
                    <a:pt x="14493" y="2497"/>
                    <a:pt x="14446" y="2498"/>
                  </a:cubicBezTo>
                  <a:cubicBezTo>
                    <a:pt x="14455" y="2477"/>
                    <a:pt x="14451" y="2482"/>
                    <a:pt x="14446" y="2457"/>
                  </a:cubicBezTo>
                  <a:cubicBezTo>
                    <a:pt x="14399" y="2461"/>
                    <a:pt x="14434" y="2468"/>
                    <a:pt x="14397" y="2482"/>
                  </a:cubicBezTo>
                  <a:lnTo>
                    <a:pt x="14397" y="2474"/>
                  </a:lnTo>
                  <a:lnTo>
                    <a:pt x="14388" y="2480"/>
                  </a:lnTo>
                  <a:lnTo>
                    <a:pt x="14397" y="2482"/>
                  </a:lnTo>
                  <a:cubicBezTo>
                    <a:pt x="14391" y="2490"/>
                    <a:pt x="14390" y="2504"/>
                    <a:pt x="14351" y="2508"/>
                  </a:cubicBezTo>
                  <a:cubicBezTo>
                    <a:pt x="14322" y="2511"/>
                    <a:pt x="14334" y="2496"/>
                    <a:pt x="14287" y="2504"/>
                  </a:cubicBezTo>
                  <a:cubicBezTo>
                    <a:pt x="14252" y="2510"/>
                    <a:pt x="14273" y="2504"/>
                    <a:pt x="14240" y="2503"/>
                  </a:cubicBezTo>
                  <a:lnTo>
                    <a:pt x="14116" y="2509"/>
                  </a:lnTo>
                  <a:cubicBezTo>
                    <a:pt x="14069" y="2513"/>
                    <a:pt x="14082" y="2498"/>
                    <a:pt x="14039" y="2491"/>
                  </a:cubicBezTo>
                  <a:cubicBezTo>
                    <a:pt x="13995" y="2484"/>
                    <a:pt x="13966" y="2507"/>
                    <a:pt x="13906" y="2508"/>
                  </a:cubicBezTo>
                  <a:lnTo>
                    <a:pt x="13789" y="2498"/>
                  </a:lnTo>
                  <a:cubicBezTo>
                    <a:pt x="13817" y="2474"/>
                    <a:pt x="13811" y="2486"/>
                    <a:pt x="13806" y="2474"/>
                  </a:cubicBezTo>
                  <a:cubicBezTo>
                    <a:pt x="13773" y="2489"/>
                    <a:pt x="13749" y="2483"/>
                    <a:pt x="13720" y="2486"/>
                  </a:cubicBezTo>
                  <a:cubicBezTo>
                    <a:pt x="13675" y="2490"/>
                    <a:pt x="13647" y="2499"/>
                    <a:pt x="13636" y="2457"/>
                  </a:cubicBezTo>
                  <a:cubicBezTo>
                    <a:pt x="13613" y="2468"/>
                    <a:pt x="13591" y="2466"/>
                    <a:pt x="13558" y="2468"/>
                  </a:cubicBezTo>
                  <a:lnTo>
                    <a:pt x="13482" y="2474"/>
                  </a:lnTo>
                  <a:lnTo>
                    <a:pt x="13473" y="2449"/>
                  </a:lnTo>
                  <a:cubicBezTo>
                    <a:pt x="13446" y="2464"/>
                    <a:pt x="13451" y="2455"/>
                    <a:pt x="13433" y="2482"/>
                  </a:cubicBezTo>
                  <a:cubicBezTo>
                    <a:pt x="13404" y="2470"/>
                    <a:pt x="13435" y="2471"/>
                    <a:pt x="13401" y="2457"/>
                  </a:cubicBezTo>
                  <a:cubicBezTo>
                    <a:pt x="13399" y="2459"/>
                    <a:pt x="13396" y="2458"/>
                    <a:pt x="13395" y="2460"/>
                  </a:cubicBezTo>
                  <a:cubicBezTo>
                    <a:pt x="13387" y="2479"/>
                    <a:pt x="13151" y="2464"/>
                    <a:pt x="13151" y="2464"/>
                  </a:cubicBezTo>
                  <a:cubicBezTo>
                    <a:pt x="13116" y="2455"/>
                    <a:pt x="13132" y="2460"/>
                    <a:pt x="13125" y="2441"/>
                  </a:cubicBezTo>
                  <a:lnTo>
                    <a:pt x="13109" y="2441"/>
                  </a:lnTo>
                  <a:cubicBezTo>
                    <a:pt x="13116" y="2477"/>
                    <a:pt x="13126" y="2456"/>
                    <a:pt x="13101" y="2474"/>
                  </a:cubicBezTo>
                  <a:lnTo>
                    <a:pt x="13076" y="2457"/>
                  </a:lnTo>
                  <a:cubicBezTo>
                    <a:pt x="13067" y="2484"/>
                    <a:pt x="13082" y="2461"/>
                    <a:pt x="13060" y="2482"/>
                  </a:cubicBezTo>
                  <a:cubicBezTo>
                    <a:pt x="13044" y="2470"/>
                    <a:pt x="13059" y="2479"/>
                    <a:pt x="13048" y="2470"/>
                  </a:cubicBezTo>
                  <a:lnTo>
                    <a:pt x="13038" y="2464"/>
                  </a:lnTo>
                  <a:cubicBezTo>
                    <a:pt x="13008" y="2444"/>
                    <a:pt x="13025" y="2470"/>
                    <a:pt x="13004" y="2441"/>
                  </a:cubicBezTo>
                  <a:cubicBezTo>
                    <a:pt x="13029" y="2432"/>
                    <a:pt x="13015" y="2459"/>
                    <a:pt x="13020" y="2417"/>
                  </a:cubicBezTo>
                  <a:cubicBezTo>
                    <a:pt x="13056" y="2416"/>
                    <a:pt x="13052" y="2409"/>
                    <a:pt x="13093" y="2409"/>
                  </a:cubicBezTo>
                  <a:lnTo>
                    <a:pt x="13093" y="2417"/>
                  </a:lnTo>
                  <a:lnTo>
                    <a:pt x="13102" y="2410"/>
                  </a:lnTo>
                  <a:lnTo>
                    <a:pt x="13093" y="2409"/>
                  </a:lnTo>
                  <a:cubicBezTo>
                    <a:pt x="13087" y="2394"/>
                    <a:pt x="13065" y="2393"/>
                    <a:pt x="13149" y="2393"/>
                  </a:cubicBezTo>
                  <a:cubicBezTo>
                    <a:pt x="13155" y="2415"/>
                    <a:pt x="13160" y="2417"/>
                    <a:pt x="13168" y="2391"/>
                  </a:cubicBezTo>
                  <a:cubicBezTo>
                    <a:pt x="13173" y="2376"/>
                    <a:pt x="13166" y="2370"/>
                    <a:pt x="13166" y="2344"/>
                  </a:cubicBezTo>
                  <a:cubicBezTo>
                    <a:pt x="13186" y="2349"/>
                    <a:pt x="13197" y="2365"/>
                    <a:pt x="13199" y="2373"/>
                  </a:cubicBezTo>
                  <a:cubicBezTo>
                    <a:pt x="13203" y="2399"/>
                    <a:pt x="13186" y="2375"/>
                    <a:pt x="13182" y="2409"/>
                  </a:cubicBezTo>
                  <a:cubicBezTo>
                    <a:pt x="13263" y="2428"/>
                    <a:pt x="13218" y="2373"/>
                    <a:pt x="13279" y="2368"/>
                  </a:cubicBezTo>
                  <a:cubicBezTo>
                    <a:pt x="13287" y="2403"/>
                    <a:pt x="13286" y="2408"/>
                    <a:pt x="13328" y="2409"/>
                  </a:cubicBezTo>
                  <a:cubicBezTo>
                    <a:pt x="13313" y="2381"/>
                    <a:pt x="13306" y="2369"/>
                    <a:pt x="13322" y="2366"/>
                  </a:cubicBezTo>
                  <a:cubicBezTo>
                    <a:pt x="13342" y="2362"/>
                    <a:pt x="13329" y="2358"/>
                    <a:pt x="13336" y="2376"/>
                  </a:cubicBezTo>
                  <a:lnTo>
                    <a:pt x="13352" y="2376"/>
                  </a:lnTo>
                  <a:cubicBezTo>
                    <a:pt x="13345" y="2342"/>
                    <a:pt x="13344" y="2359"/>
                    <a:pt x="13371" y="2347"/>
                  </a:cubicBezTo>
                  <a:lnTo>
                    <a:pt x="13398" y="2336"/>
                  </a:lnTo>
                  <a:cubicBezTo>
                    <a:pt x="13411" y="2333"/>
                    <a:pt x="13399" y="2334"/>
                    <a:pt x="13411" y="2336"/>
                  </a:cubicBezTo>
                  <a:cubicBezTo>
                    <a:pt x="13431" y="2339"/>
                    <a:pt x="13398" y="2336"/>
                    <a:pt x="13427" y="2340"/>
                  </a:cubicBezTo>
                  <a:cubicBezTo>
                    <a:pt x="13449" y="2344"/>
                    <a:pt x="13449" y="2338"/>
                    <a:pt x="13473" y="2336"/>
                  </a:cubicBezTo>
                  <a:cubicBezTo>
                    <a:pt x="13466" y="2367"/>
                    <a:pt x="13465" y="2368"/>
                    <a:pt x="13465" y="2409"/>
                  </a:cubicBezTo>
                  <a:cubicBezTo>
                    <a:pt x="13492" y="2390"/>
                    <a:pt x="13482" y="2405"/>
                    <a:pt x="13473" y="2368"/>
                  </a:cubicBezTo>
                  <a:cubicBezTo>
                    <a:pt x="13516" y="2358"/>
                    <a:pt x="13487" y="2365"/>
                    <a:pt x="13530" y="2368"/>
                  </a:cubicBezTo>
                  <a:cubicBezTo>
                    <a:pt x="13541" y="2345"/>
                    <a:pt x="13541" y="2359"/>
                    <a:pt x="13530" y="2336"/>
                  </a:cubicBezTo>
                  <a:cubicBezTo>
                    <a:pt x="13572" y="2336"/>
                    <a:pt x="13562" y="2343"/>
                    <a:pt x="13579" y="2320"/>
                  </a:cubicBezTo>
                  <a:cubicBezTo>
                    <a:pt x="13500" y="2320"/>
                    <a:pt x="13522" y="2311"/>
                    <a:pt x="13460" y="2319"/>
                  </a:cubicBezTo>
                  <a:lnTo>
                    <a:pt x="13413" y="2312"/>
                  </a:lnTo>
                  <a:cubicBezTo>
                    <a:pt x="13412" y="2312"/>
                    <a:pt x="13410" y="2312"/>
                    <a:pt x="13409" y="2312"/>
                  </a:cubicBezTo>
                  <a:cubicBezTo>
                    <a:pt x="13411" y="2286"/>
                    <a:pt x="13409" y="2296"/>
                    <a:pt x="13417" y="2279"/>
                  </a:cubicBezTo>
                  <a:cubicBezTo>
                    <a:pt x="13451" y="2282"/>
                    <a:pt x="13443" y="2288"/>
                    <a:pt x="13473" y="2295"/>
                  </a:cubicBezTo>
                  <a:cubicBezTo>
                    <a:pt x="13474" y="2257"/>
                    <a:pt x="13465" y="2264"/>
                    <a:pt x="13498" y="2255"/>
                  </a:cubicBezTo>
                  <a:cubicBezTo>
                    <a:pt x="13505" y="2270"/>
                    <a:pt x="13504" y="2265"/>
                    <a:pt x="13506" y="2287"/>
                  </a:cubicBezTo>
                  <a:lnTo>
                    <a:pt x="13488" y="2292"/>
                  </a:lnTo>
                  <a:lnTo>
                    <a:pt x="13506" y="2287"/>
                  </a:lnTo>
                  <a:cubicBezTo>
                    <a:pt x="13549" y="2284"/>
                    <a:pt x="13529" y="2272"/>
                    <a:pt x="13575" y="2274"/>
                  </a:cubicBezTo>
                  <a:cubicBezTo>
                    <a:pt x="13628" y="2276"/>
                    <a:pt x="13578" y="2285"/>
                    <a:pt x="13619" y="2255"/>
                  </a:cubicBezTo>
                  <a:lnTo>
                    <a:pt x="13676" y="2295"/>
                  </a:lnTo>
                  <a:cubicBezTo>
                    <a:pt x="13679" y="2271"/>
                    <a:pt x="13666" y="2265"/>
                    <a:pt x="13694" y="2275"/>
                  </a:cubicBezTo>
                  <a:cubicBezTo>
                    <a:pt x="13717" y="2284"/>
                    <a:pt x="13703" y="2275"/>
                    <a:pt x="13700" y="2312"/>
                  </a:cubicBezTo>
                  <a:cubicBezTo>
                    <a:pt x="13725" y="2293"/>
                    <a:pt x="13713" y="2317"/>
                    <a:pt x="13717" y="2279"/>
                  </a:cubicBezTo>
                  <a:lnTo>
                    <a:pt x="13733" y="2279"/>
                  </a:lnTo>
                  <a:cubicBezTo>
                    <a:pt x="13741" y="2301"/>
                    <a:pt x="13716" y="2294"/>
                    <a:pt x="13765" y="2295"/>
                  </a:cubicBezTo>
                  <a:cubicBezTo>
                    <a:pt x="13753" y="2266"/>
                    <a:pt x="13755" y="2297"/>
                    <a:pt x="13741" y="2263"/>
                  </a:cubicBezTo>
                  <a:cubicBezTo>
                    <a:pt x="13749" y="2259"/>
                    <a:pt x="13752" y="2258"/>
                    <a:pt x="13758" y="2250"/>
                  </a:cubicBezTo>
                  <a:lnTo>
                    <a:pt x="13765" y="2231"/>
                  </a:lnTo>
                  <a:cubicBezTo>
                    <a:pt x="13815" y="2257"/>
                    <a:pt x="13772" y="2234"/>
                    <a:pt x="13790" y="2272"/>
                  </a:cubicBezTo>
                  <a:lnTo>
                    <a:pt x="13830" y="2303"/>
                  </a:lnTo>
                  <a:cubicBezTo>
                    <a:pt x="13844" y="2282"/>
                    <a:pt x="13849" y="2281"/>
                    <a:pt x="13862" y="2255"/>
                  </a:cubicBezTo>
                  <a:cubicBezTo>
                    <a:pt x="13921" y="2260"/>
                    <a:pt x="13880" y="2275"/>
                    <a:pt x="13917" y="2237"/>
                  </a:cubicBezTo>
                  <a:cubicBezTo>
                    <a:pt x="13941" y="2213"/>
                    <a:pt x="13944" y="2215"/>
                    <a:pt x="13976" y="2222"/>
                  </a:cubicBezTo>
                  <a:cubicBezTo>
                    <a:pt x="13972" y="2264"/>
                    <a:pt x="13970" y="2233"/>
                    <a:pt x="13960" y="2271"/>
                  </a:cubicBezTo>
                  <a:cubicBezTo>
                    <a:pt x="13999" y="2268"/>
                    <a:pt x="13988" y="2258"/>
                    <a:pt x="14016" y="2239"/>
                  </a:cubicBezTo>
                  <a:cubicBezTo>
                    <a:pt x="14017" y="2263"/>
                    <a:pt x="14020" y="2268"/>
                    <a:pt x="14024" y="2287"/>
                  </a:cubicBezTo>
                  <a:lnTo>
                    <a:pt x="14041" y="2287"/>
                  </a:lnTo>
                  <a:cubicBezTo>
                    <a:pt x="14050" y="2253"/>
                    <a:pt x="14048" y="2262"/>
                    <a:pt x="14081" y="2255"/>
                  </a:cubicBezTo>
                  <a:cubicBezTo>
                    <a:pt x="14131" y="2245"/>
                    <a:pt x="14055" y="2264"/>
                    <a:pt x="14095" y="2253"/>
                  </a:cubicBezTo>
                  <a:cubicBezTo>
                    <a:pt x="14128" y="2244"/>
                    <a:pt x="14110" y="2238"/>
                    <a:pt x="14138" y="2231"/>
                  </a:cubicBezTo>
                  <a:cubicBezTo>
                    <a:pt x="14141" y="2262"/>
                    <a:pt x="14142" y="2236"/>
                    <a:pt x="14154" y="2271"/>
                  </a:cubicBezTo>
                  <a:cubicBezTo>
                    <a:pt x="14180" y="2252"/>
                    <a:pt x="14161" y="2258"/>
                    <a:pt x="14186" y="2239"/>
                  </a:cubicBezTo>
                  <a:cubicBezTo>
                    <a:pt x="14199" y="2256"/>
                    <a:pt x="14188" y="2249"/>
                    <a:pt x="14211" y="2255"/>
                  </a:cubicBezTo>
                  <a:lnTo>
                    <a:pt x="14227" y="2264"/>
                  </a:lnTo>
                  <a:lnTo>
                    <a:pt x="14211" y="2255"/>
                  </a:lnTo>
                  <a:lnTo>
                    <a:pt x="14247" y="2242"/>
                  </a:lnTo>
                  <a:cubicBezTo>
                    <a:pt x="14257" y="2240"/>
                    <a:pt x="14254" y="2241"/>
                    <a:pt x="14266" y="2237"/>
                  </a:cubicBezTo>
                  <a:cubicBezTo>
                    <a:pt x="14266" y="2237"/>
                    <a:pt x="14281" y="2229"/>
                    <a:pt x="14288" y="2227"/>
                  </a:cubicBezTo>
                  <a:cubicBezTo>
                    <a:pt x="14345" y="2210"/>
                    <a:pt x="14348" y="2244"/>
                    <a:pt x="14381" y="2231"/>
                  </a:cubicBezTo>
                  <a:lnTo>
                    <a:pt x="14389" y="2247"/>
                  </a:lnTo>
                  <a:cubicBezTo>
                    <a:pt x="14382" y="2259"/>
                    <a:pt x="14385" y="2255"/>
                    <a:pt x="14381" y="2271"/>
                  </a:cubicBezTo>
                  <a:cubicBezTo>
                    <a:pt x="14398" y="2264"/>
                    <a:pt x="14391" y="2281"/>
                    <a:pt x="14394" y="2261"/>
                  </a:cubicBezTo>
                  <a:cubicBezTo>
                    <a:pt x="14400" y="2231"/>
                    <a:pt x="14397" y="2259"/>
                    <a:pt x="14389" y="2247"/>
                  </a:cubicBezTo>
                  <a:lnTo>
                    <a:pt x="14381" y="2231"/>
                  </a:lnTo>
                  <a:cubicBezTo>
                    <a:pt x="14395" y="2206"/>
                    <a:pt x="14385" y="2221"/>
                    <a:pt x="14381" y="2214"/>
                  </a:cubicBezTo>
                  <a:cubicBezTo>
                    <a:pt x="14327" y="2202"/>
                    <a:pt x="14278" y="2216"/>
                    <a:pt x="14235" y="2215"/>
                  </a:cubicBezTo>
                  <a:cubicBezTo>
                    <a:pt x="14199" y="2213"/>
                    <a:pt x="14191" y="2206"/>
                    <a:pt x="14146" y="2206"/>
                  </a:cubicBezTo>
                  <a:lnTo>
                    <a:pt x="13913" y="2200"/>
                  </a:lnTo>
                  <a:cubicBezTo>
                    <a:pt x="13912" y="2199"/>
                    <a:pt x="13910" y="2198"/>
                    <a:pt x="13909" y="2198"/>
                  </a:cubicBezTo>
                  <a:cubicBezTo>
                    <a:pt x="13874" y="2192"/>
                    <a:pt x="13898" y="2210"/>
                    <a:pt x="13848" y="2213"/>
                  </a:cubicBezTo>
                  <a:cubicBezTo>
                    <a:pt x="13846" y="2213"/>
                    <a:pt x="13844" y="2213"/>
                    <a:pt x="13842" y="2213"/>
                  </a:cubicBezTo>
                  <a:lnTo>
                    <a:pt x="13818" y="2211"/>
                  </a:lnTo>
                  <a:cubicBezTo>
                    <a:pt x="13797" y="2208"/>
                    <a:pt x="13790" y="2206"/>
                    <a:pt x="13765" y="2206"/>
                  </a:cubicBezTo>
                  <a:cubicBezTo>
                    <a:pt x="13782" y="2173"/>
                    <a:pt x="13788" y="2185"/>
                    <a:pt x="13807" y="2183"/>
                  </a:cubicBezTo>
                  <a:lnTo>
                    <a:pt x="13817" y="2182"/>
                  </a:lnTo>
                  <a:cubicBezTo>
                    <a:pt x="13855" y="2178"/>
                    <a:pt x="13819" y="2187"/>
                    <a:pt x="13862" y="2198"/>
                  </a:cubicBezTo>
                  <a:cubicBezTo>
                    <a:pt x="13863" y="2191"/>
                    <a:pt x="13851" y="2169"/>
                    <a:pt x="13906" y="2161"/>
                  </a:cubicBezTo>
                  <a:cubicBezTo>
                    <a:pt x="13949" y="2154"/>
                    <a:pt x="14017" y="2160"/>
                    <a:pt x="14034" y="2165"/>
                  </a:cubicBezTo>
                  <a:cubicBezTo>
                    <a:pt x="14056" y="2171"/>
                    <a:pt x="14024" y="2175"/>
                    <a:pt x="14061" y="2169"/>
                  </a:cubicBezTo>
                  <a:cubicBezTo>
                    <a:pt x="14090" y="2164"/>
                    <a:pt x="14051" y="2161"/>
                    <a:pt x="14097" y="2158"/>
                  </a:cubicBezTo>
                  <a:cubicBezTo>
                    <a:pt x="14107" y="2195"/>
                    <a:pt x="14106" y="2177"/>
                    <a:pt x="14131" y="2178"/>
                  </a:cubicBezTo>
                  <a:cubicBezTo>
                    <a:pt x="14193" y="2179"/>
                    <a:pt x="14168" y="2183"/>
                    <a:pt x="14224" y="2155"/>
                  </a:cubicBezTo>
                  <a:cubicBezTo>
                    <a:pt x="14259" y="2137"/>
                    <a:pt x="14243" y="2148"/>
                    <a:pt x="14259" y="2117"/>
                  </a:cubicBezTo>
                  <a:lnTo>
                    <a:pt x="14195" y="2117"/>
                  </a:lnTo>
                  <a:cubicBezTo>
                    <a:pt x="14191" y="2160"/>
                    <a:pt x="14202" y="2132"/>
                    <a:pt x="14178" y="2141"/>
                  </a:cubicBezTo>
                  <a:cubicBezTo>
                    <a:pt x="14164" y="2120"/>
                    <a:pt x="14174" y="2125"/>
                    <a:pt x="14146" y="2117"/>
                  </a:cubicBezTo>
                  <a:cubicBezTo>
                    <a:pt x="14149" y="2083"/>
                    <a:pt x="14153" y="2079"/>
                    <a:pt x="14186" y="2077"/>
                  </a:cubicBezTo>
                  <a:lnTo>
                    <a:pt x="14186" y="2060"/>
                  </a:lnTo>
                  <a:cubicBezTo>
                    <a:pt x="14144" y="2064"/>
                    <a:pt x="14131" y="2073"/>
                    <a:pt x="14130" y="2117"/>
                  </a:cubicBezTo>
                  <a:cubicBezTo>
                    <a:pt x="14094" y="2118"/>
                    <a:pt x="14107" y="2121"/>
                    <a:pt x="14081" y="2125"/>
                  </a:cubicBezTo>
                  <a:lnTo>
                    <a:pt x="14052" y="2124"/>
                  </a:lnTo>
                  <a:cubicBezTo>
                    <a:pt x="14002" y="2114"/>
                    <a:pt x="13997" y="2132"/>
                    <a:pt x="13971" y="2128"/>
                  </a:cubicBezTo>
                  <a:cubicBezTo>
                    <a:pt x="13938" y="2124"/>
                    <a:pt x="13967" y="2119"/>
                    <a:pt x="13927" y="2117"/>
                  </a:cubicBezTo>
                  <a:cubicBezTo>
                    <a:pt x="13886" y="2116"/>
                    <a:pt x="13905" y="2121"/>
                    <a:pt x="13884" y="2127"/>
                  </a:cubicBezTo>
                  <a:cubicBezTo>
                    <a:pt x="13826" y="2141"/>
                    <a:pt x="13857" y="2113"/>
                    <a:pt x="13806" y="2109"/>
                  </a:cubicBezTo>
                  <a:lnTo>
                    <a:pt x="13798" y="2125"/>
                  </a:lnTo>
                  <a:cubicBezTo>
                    <a:pt x="13793" y="2111"/>
                    <a:pt x="13804" y="2116"/>
                    <a:pt x="13784" y="2117"/>
                  </a:cubicBezTo>
                  <a:lnTo>
                    <a:pt x="13776" y="2120"/>
                  </a:lnTo>
                  <a:cubicBezTo>
                    <a:pt x="13757" y="2122"/>
                    <a:pt x="13764" y="2123"/>
                    <a:pt x="13741" y="2117"/>
                  </a:cubicBezTo>
                  <a:cubicBezTo>
                    <a:pt x="13650" y="2096"/>
                    <a:pt x="13697" y="2112"/>
                    <a:pt x="13661" y="2111"/>
                  </a:cubicBezTo>
                  <a:cubicBezTo>
                    <a:pt x="13634" y="2110"/>
                    <a:pt x="13644" y="2103"/>
                    <a:pt x="13620" y="2104"/>
                  </a:cubicBezTo>
                  <a:cubicBezTo>
                    <a:pt x="13593" y="2104"/>
                    <a:pt x="13581" y="2115"/>
                    <a:pt x="13578" y="2117"/>
                  </a:cubicBezTo>
                  <a:cubicBezTo>
                    <a:pt x="13547" y="2133"/>
                    <a:pt x="13578" y="2123"/>
                    <a:pt x="13545" y="2131"/>
                  </a:cubicBezTo>
                  <a:lnTo>
                    <a:pt x="13498" y="2141"/>
                  </a:lnTo>
                  <a:lnTo>
                    <a:pt x="13498" y="2117"/>
                  </a:lnTo>
                  <a:lnTo>
                    <a:pt x="13473" y="2117"/>
                  </a:lnTo>
                  <a:lnTo>
                    <a:pt x="13473" y="2133"/>
                  </a:lnTo>
                  <a:cubicBezTo>
                    <a:pt x="13495" y="2139"/>
                    <a:pt x="13480" y="2133"/>
                    <a:pt x="13498" y="2141"/>
                  </a:cubicBezTo>
                  <a:cubicBezTo>
                    <a:pt x="13496" y="2142"/>
                    <a:pt x="13493" y="2141"/>
                    <a:pt x="13493" y="2143"/>
                  </a:cubicBezTo>
                  <a:cubicBezTo>
                    <a:pt x="13487" y="2157"/>
                    <a:pt x="13437" y="2130"/>
                    <a:pt x="13436" y="2130"/>
                  </a:cubicBezTo>
                  <a:cubicBezTo>
                    <a:pt x="13408" y="2119"/>
                    <a:pt x="13390" y="2122"/>
                    <a:pt x="13371" y="2120"/>
                  </a:cubicBezTo>
                  <a:cubicBezTo>
                    <a:pt x="13321" y="2113"/>
                    <a:pt x="13346" y="2107"/>
                    <a:pt x="13306" y="2103"/>
                  </a:cubicBezTo>
                  <a:cubicBezTo>
                    <a:pt x="13303" y="2103"/>
                    <a:pt x="13279" y="2104"/>
                    <a:pt x="13279" y="2104"/>
                  </a:cubicBezTo>
                  <a:cubicBezTo>
                    <a:pt x="13254" y="2114"/>
                    <a:pt x="13266" y="2098"/>
                    <a:pt x="13263" y="2133"/>
                  </a:cubicBezTo>
                  <a:cubicBezTo>
                    <a:pt x="13227" y="2126"/>
                    <a:pt x="13230" y="2136"/>
                    <a:pt x="13206" y="2101"/>
                  </a:cubicBezTo>
                  <a:cubicBezTo>
                    <a:pt x="13223" y="2089"/>
                    <a:pt x="13208" y="2097"/>
                    <a:pt x="13218" y="2090"/>
                  </a:cubicBezTo>
                  <a:cubicBezTo>
                    <a:pt x="13232" y="2080"/>
                    <a:pt x="13223" y="2085"/>
                    <a:pt x="13234" y="2082"/>
                  </a:cubicBezTo>
                  <a:lnTo>
                    <a:pt x="13266" y="2072"/>
                  </a:lnTo>
                  <a:cubicBezTo>
                    <a:pt x="13267" y="2071"/>
                    <a:pt x="13269" y="2070"/>
                    <a:pt x="13271" y="2069"/>
                  </a:cubicBezTo>
                  <a:cubicBezTo>
                    <a:pt x="13300" y="2080"/>
                    <a:pt x="13269" y="2079"/>
                    <a:pt x="13303" y="2093"/>
                  </a:cubicBezTo>
                  <a:lnTo>
                    <a:pt x="13328" y="2076"/>
                  </a:lnTo>
                  <a:cubicBezTo>
                    <a:pt x="13329" y="2076"/>
                    <a:pt x="13331" y="2075"/>
                    <a:pt x="13333" y="2074"/>
                  </a:cubicBezTo>
                  <a:lnTo>
                    <a:pt x="13353" y="2070"/>
                  </a:lnTo>
                  <a:cubicBezTo>
                    <a:pt x="13388" y="2066"/>
                    <a:pt x="13382" y="2063"/>
                    <a:pt x="13409" y="2069"/>
                  </a:cubicBezTo>
                  <a:lnTo>
                    <a:pt x="13360" y="2036"/>
                  </a:lnTo>
                  <a:lnTo>
                    <a:pt x="13409" y="2036"/>
                  </a:lnTo>
                  <a:cubicBezTo>
                    <a:pt x="13442" y="2028"/>
                    <a:pt x="13433" y="2034"/>
                    <a:pt x="13441" y="2012"/>
                  </a:cubicBezTo>
                  <a:lnTo>
                    <a:pt x="13409" y="2020"/>
                  </a:lnTo>
                  <a:cubicBezTo>
                    <a:pt x="13389" y="1973"/>
                    <a:pt x="13462" y="2005"/>
                    <a:pt x="13496" y="2002"/>
                  </a:cubicBezTo>
                  <a:cubicBezTo>
                    <a:pt x="13506" y="2001"/>
                    <a:pt x="13535" y="1993"/>
                    <a:pt x="13546" y="1992"/>
                  </a:cubicBezTo>
                  <a:cubicBezTo>
                    <a:pt x="13574" y="1989"/>
                    <a:pt x="13535" y="1996"/>
                    <a:pt x="13568" y="1991"/>
                  </a:cubicBezTo>
                  <a:cubicBezTo>
                    <a:pt x="13571" y="1990"/>
                    <a:pt x="13598" y="1983"/>
                    <a:pt x="13598" y="1983"/>
                  </a:cubicBezTo>
                  <a:lnTo>
                    <a:pt x="13705" y="1991"/>
                  </a:lnTo>
                  <a:cubicBezTo>
                    <a:pt x="13725" y="1996"/>
                    <a:pt x="13739" y="2012"/>
                    <a:pt x="13755" y="2005"/>
                  </a:cubicBezTo>
                  <a:cubicBezTo>
                    <a:pt x="13782" y="1994"/>
                    <a:pt x="13763" y="2002"/>
                    <a:pt x="13754" y="1987"/>
                  </a:cubicBezTo>
                  <a:cubicBezTo>
                    <a:pt x="13734" y="1952"/>
                    <a:pt x="13739" y="2012"/>
                    <a:pt x="13749" y="1979"/>
                  </a:cubicBezTo>
                  <a:cubicBezTo>
                    <a:pt x="13764" y="1956"/>
                    <a:pt x="13780" y="1938"/>
                    <a:pt x="13811" y="1945"/>
                  </a:cubicBezTo>
                  <a:lnTo>
                    <a:pt x="13855" y="1964"/>
                  </a:lnTo>
                  <a:cubicBezTo>
                    <a:pt x="13856" y="1964"/>
                    <a:pt x="13858" y="1963"/>
                    <a:pt x="13859" y="1963"/>
                  </a:cubicBezTo>
                  <a:lnTo>
                    <a:pt x="14052" y="1927"/>
                  </a:lnTo>
                  <a:cubicBezTo>
                    <a:pt x="14088" y="1921"/>
                    <a:pt x="14158" y="1956"/>
                    <a:pt x="14197" y="1951"/>
                  </a:cubicBezTo>
                  <a:lnTo>
                    <a:pt x="14228" y="1946"/>
                  </a:lnTo>
                  <a:cubicBezTo>
                    <a:pt x="14246" y="1945"/>
                    <a:pt x="14223" y="1945"/>
                    <a:pt x="14242" y="1947"/>
                  </a:cubicBezTo>
                  <a:cubicBezTo>
                    <a:pt x="14243" y="1947"/>
                    <a:pt x="14246" y="1948"/>
                    <a:pt x="14247" y="1948"/>
                  </a:cubicBezTo>
                  <a:lnTo>
                    <a:pt x="14262" y="1951"/>
                  </a:lnTo>
                  <a:cubicBezTo>
                    <a:pt x="14273" y="1954"/>
                    <a:pt x="14268" y="1951"/>
                    <a:pt x="14276" y="1956"/>
                  </a:cubicBezTo>
                  <a:cubicBezTo>
                    <a:pt x="14308" y="1975"/>
                    <a:pt x="14281" y="1978"/>
                    <a:pt x="14332" y="1979"/>
                  </a:cubicBezTo>
                  <a:cubicBezTo>
                    <a:pt x="14335" y="1955"/>
                    <a:pt x="14336" y="1959"/>
                    <a:pt x="14348" y="1947"/>
                  </a:cubicBezTo>
                  <a:cubicBezTo>
                    <a:pt x="14374" y="1961"/>
                    <a:pt x="14376" y="1965"/>
                    <a:pt x="14397" y="1979"/>
                  </a:cubicBezTo>
                  <a:cubicBezTo>
                    <a:pt x="14389" y="1940"/>
                    <a:pt x="14382" y="1963"/>
                    <a:pt x="14405" y="1955"/>
                  </a:cubicBezTo>
                  <a:cubicBezTo>
                    <a:pt x="14409" y="1997"/>
                    <a:pt x="14397" y="1970"/>
                    <a:pt x="14421" y="1979"/>
                  </a:cubicBezTo>
                  <a:lnTo>
                    <a:pt x="14430" y="1955"/>
                  </a:lnTo>
                  <a:cubicBezTo>
                    <a:pt x="14482" y="1955"/>
                    <a:pt x="14463" y="1965"/>
                    <a:pt x="14511" y="1956"/>
                  </a:cubicBezTo>
                  <a:cubicBezTo>
                    <a:pt x="14561" y="1946"/>
                    <a:pt x="14539" y="1955"/>
                    <a:pt x="14592" y="1955"/>
                  </a:cubicBezTo>
                  <a:cubicBezTo>
                    <a:pt x="14587" y="1974"/>
                    <a:pt x="14585" y="1974"/>
                    <a:pt x="14583" y="1996"/>
                  </a:cubicBezTo>
                  <a:cubicBezTo>
                    <a:pt x="14615" y="1975"/>
                    <a:pt x="14606" y="1951"/>
                    <a:pt x="14639" y="1951"/>
                  </a:cubicBezTo>
                  <a:cubicBezTo>
                    <a:pt x="14677" y="1952"/>
                    <a:pt x="14607" y="1962"/>
                    <a:pt x="14706" y="1950"/>
                  </a:cubicBezTo>
                  <a:lnTo>
                    <a:pt x="14883" y="1939"/>
                  </a:lnTo>
                  <a:cubicBezTo>
                    <a:pt x="14874" y="1956"/>
                    <a:pt x="14872" y="1958"/>
                    <a:pt x="14867" y="1979"/>
                  </a:cubicBezTo>
                  <a:lnTo>
                    <a:pt x="14835" y="1970"/>
                  </a:lnTo>
                  <a:lnTo>
                    <a:pt x="14802" y="2036"/>
                  </a:lnTo>
                  <a:cubicBezTo>
                    <a:pt x="14834" y="2029"/>
                    <a:pt x="14811" y="2029"/>
                    <a:pt x="14843" y="2036"/>
                  </a:cubicBezTo>
                  <a:cubicBezTo>
                    <a:pt x="14837" y="2013"/>
                    <a:pt x="14834" y="2016"/>
                    <a:pt x="14842" y="2003"/>
                  </a:cubicBezTo>
                  <a:lnTo>
                    <a:pt x="14863" y="1983"/>
                  </a:lnTo>
                  <a:cubicBezTo>
                    <a:pt x="14864" y="1983"/>
                    <a:pt x="14866" y="1981"/>
                    <a:pt x="14867" y="1979"/>
                  </a:cubicBezTo>
                  <a:cubicBezTo>
                    <a:pt x="14887" y="1988"/>
                    <a:pt x="14874" y="1985"/>
                    <a:pt x="14899" y="1979"/>
                  </a:cubicBezTo>
                  <a:lnTo>
                    <a:pt x="14916" y="2028"/>
                  </a:lnTo>
                  <a:cubicBezTo>
                    <a:pt x="14920" y="2009"/>
                    <a:pt x="14924" y="1987"/>
                    <a:pt x="14932" y="1971"/>
                  </a:cubicBezTo>
                  <a:cubicBezTo>
                    <a:pt x="15013" y="1973"/>
                    <a:pt x="14902" y="1954"/>
                    <a:pt x="15005" y="2004"/>
                  </a:cubicBezTo>
                  <a:cubicBezTo>
                    <a:pt x="15017" y="1979"/>
                    <a:pt x="15006" y="1966"/>
                    <a:pt x="15041" y="1942"/>
                  </a:cubicBezTo>
                  <a:cubicBezTo>
                    <a:pt x="15053" y="1934"/>
                    <a:pt x="15045" y="1937"/>
                    <a:pt x="15061" y="1931"/>
                  </a:cubicBezTo>
                  <a:lnTo>
                    <a:pt x="15053" y="1947"/>
                  </a:lnTo>
                  <a:cubicBezTo>
                    <a:pt x="15092" y="1947"/>
                    <a:pt x="15090" y="1948"/>
                    <a:pt x="15118" y="1955"/>
                  </a:cubicBezTo>
                  <a:lnTo>
                    <a:pt x="15128" y="2003"/>
                  </a:lnTo>
                  <a:cubicBezTo>
                    <a:pt x="15058" y="2004"/>
                    <a:pt x="15092" y="2013"/>
                    <a:pt x="15086" y="2044"/>
                  </a:cubicBezTo>
                  <a:lnTo>
                    <a:pt x="15118" y="2044"/>
                  </a:lnTo>
                  <a:cubicBezTo>
                    <a:pt x="15124" y="1979"/>
                    <a:pt x="15133" y="2069"/>
                    <a:pt x="15148" y="2014"/>
                  </a:cubicBezTo>
                  <a:cubicBezTo>
                    <a:pt x="15157" y="1979"/>
                    <a:pt x="15131" y="2030"/>
                    <a:pt x="15155" y="1984"/>
                  </a:cubicBezTo>
                  <a:cubicBezTo>
                    <a:pt x="15163" y="1969"/>
                    <a:pt x="15166" y="1968"/>
                    <a:pt x="15175" y="1955"/>
                  </a:cubicBezTo>
                  <a:cubicBezTo>
                    <a:pt x="15223" y="1959"/>
                    <a:pt x="15192" y="1979"/>
                    <a:pt x="15250" y="1966"/>
                  </a:cubicBezTo>
                  <a:cubicBezTo>
                    <a:pt x="15265" y="1962"/>
                    <a:pt x="15270" y="1958"/>
                    <a:pt x="15287" y="1965"/>
                  </a:cubicBezTo>
                  <a:cubicBezTo>
                    <a:pt x="15340" y="1986"/>
                    <a:pt x="15268" y="1991"/>
                    <a:pt x="15386" y="1976"/>
                  </a:cubicBezTo>
                  <a:cubicBezTo>
                    <a:pt x="15399" y="1974"/>
                    <a:pt x="15410" y="1975"/>
                    <a:pt x="15425" y="1976"/>
                  </a:cubicBezTo>
                  <a:cubicBezTo>
                    <a:pt x="15455" y="1977"/>
                    <a:pt x="15472" y="1963"/>
                    <a:pt x="15531" y="1963"/>
                  </a:cubicBezTo>
                  <a:cubicBezTo>
                    <a:pt x="15514" y="2045"/>
                    <a:pt x="15505" y="1958"/>
                    <a:pt x="15499" y="2028"/>
                  </a:cubicBezTo>
                  <a:cubicBezTo>
                    <a:pt x="15565" y="2060"/>
                    <a:pt x="15517" y="2000"/>
                    <a:pt x="15572" y="2036"/>
                  </a:cubicBezTo>
                  <a:cubicBezTo>
                    <a:pt x="15570" y="2016"/>
                    <a:pt x="15569" y="2015"/>
                    <a:pt x="15569" y="2005"/>
                  </a:cubicBezTo>
                  <a:cubicBezTo>
                    <a:pt x="15569" y="2002"/>
                    <a:pt x="15572" y="1980"/>
                    <a:pt x="15572" y="1971"/>
                  </a:cubicBezTo>
                  <a:cubicBezTo>
                    <a:pt x="15637" y="1989"/>
                    <a:pt x="15571" y="1979"/>
                    <a:pt x="15652" y="1985"/>
                  </a:cubicBezTo>
                  <a:cubicBezTo>
                    <a:pt x="15677" y="1987"/>
                    <a:pt x="15678" y="1997"/>
                    <a:pt x="15710" y="1989"/>
                  </a:cubicBezTo>
                  <a:lnTo>
                    <a:pt x="15750" y="1996"/>
                  </a:lnTo>
                  <a:cubicBezTo>
                    <a:pt x="15683" y="2028"/>
                    <a:pt x="15623" y="1976"/>
                    <a:pt x="15588" y="2028"/>
                  </a:cubicBezTo>
                  <a:cubicBezTo>
                    <a:pt x="15611" y="2039"/>
                    <a:pt x="15641" y="2027"/>
                    <a:pt x="15676" y="2031"/>
                  </a:cubicBezTo>
                  <a:cubicBezTo>
                    <a:pt x="15687" y="2032"/>
                    <a:pt x="15690" y="2033"/>
                    <a:pt x="15710" y="2036"/>
                  </a:cubicBezTo>
                  <a:cubicBezTo>
                    <a:pt x="15739" y="2039"/>
                    <a:pt x="15771" y="2049"/>
                    <a:pt x="15809" y="2040"/>
                  </a:cubicBezTo>
                  <a:cubicBezTo>
                    <a:pt x="15829" y="2035"/>
                    <a:pt x="15818" y="2039"/>
                    <a:pt x="15831" y="2020"/>
                  </a:cubicBezTo>
                  <a:cubicBezTo>
                    <a:pt x="15799" y="2005"/>
                    <a:pt x="15789" y="2012"/>
                    <a:pt x="15755" y="1998"/>
                  </a:cubicBezTo>
                  <a:cubicBezTo>
                    <a:pt x="15754" y="1998"/>
                    <a:pt x="15752" y="1997"/>
                    <a:pt x="15750" y="1996"/>
                  </a:cubicBezTo>
                  <a:cubicBezTo>
                    <a:pt x="15778" y="1984"/>
                    <a:pt x="15865" y="1996"/>
                    <a:pt x="15920" y="1996"/>
                  </a:cubicBezTo>
                  <a:cubicBezTo>
                    <a:pt x="15927" y="2010"/>
                    <a:pt x="15924" y="1990"/>
                    <a:pt x="15920" y="2006"/>
                  </a:cubicBezTo>
                  <a:cubicBezTo>
                    <a:pt x="15917" y="2019"/>
                    <a:pt x="15919" y="2002"/>
                    <a:pt x="15912" y="2028"/>
                  </a:cubicBezTo>
                  <a:lnTo>
                    <a:pt x="15936" y="2028"/>
                  </a:lnTo>
                  <a:cubicBezTo>
                    <a:pt x="15947" y="2000"/>
                    <a:pt x="15944" y="2004"/>
                    <a:pt x="16029" y="2002"/>
                  </a:cubicBezTo>
                  <a:cubicBezTo>
                    <a:pt x="16035" y="2002"/>
                    <a:pt x="16044" y="2002"/>
                    <a:pt x="16047" y="2002"/>
                  </a:cubicBezTo>
                  <a:cubicBezTo>
                    <a:pt x="16076" y="2001"/>
                    <a:pt x="16065" y="2002"/>
                    <a:pt x="16090" y="1996"/>
                  </a:cubicBezTo>
                  <a:cubicBezTo>
                    <a:pt x="16100" y="2015"/>
                    <a:pt x="16097" y="2025"/>
                    <a:pt x="16107" y="2044"/>
                  </a:cubicBezTo>
                  <a:cubicBezTo>
                    <a:pt x="16142" y="2035"/>
                    <a:pt x="16119" y="2029"/>
                    <a:pt x="16144" y="2033"/>
                  </a:cubicBezTo>
                  <a:cubicBezTo>
                    <a:pt x="16144" y="2033"/>
                    <a:pt x="16172" y="2047"/>
                    <a:pt x="16183" y="2049"/>
                  </a:cubicBezTo>
                  <a:cubicBezTo>
                    <a:pt x="16207" y="2054"/>
                    <a:pt x="16257" y="2038"/>
                    <a:pt x="16285" y="2036"/>
                  </a:cubicBezTo>
                  <a:lnTo>
                    <a:pt x="16285" y="2004"/>
                  </a:lnTo>
                  <a:cubicBezTo>
                    <a:pt x="16310" y="2003"/>
                    <a:pt x="16314" y="2000"/>
                    <a:pt x="16333" y="1996"/>
                  </a:cubicBezTo>
                  <a:cubicBezTo>
                    <a:pt x="16302" y="1930"/>
                    <a:pt x="16332" y="1978"/>
                    <a:pt x="16229" y="1954"/>
                  </a:cubicBezTo>
                  <a:cubicBezTo>
                    <a:pt x="16202" y="1947"/>
                    <a:pt x="16219" y="1940"/>
                    <a:pt x="16188" y="1955"/>
                  </a:cubicBezTo>
                  <a:cubicBezTo>
                    <a:pt x="16197" y="1921"/>
                    <a:pt x="16194" y="1936"/>
                    <a:pt x="16228" y="1939"/>
                  </a:cubicBezTo>
                  <a:cubicBezTo>
                    <a:pt x="16212" y="1908"/>
                    <a:pt x="16230" y="1917"/>
                    <a:pt x="16205" y="1918"/>
                  </a:cubicBezTo>
                  <a:cubicBezTo>
                    <a:pt x="16181" y="1918"/>
                    <a:pt x="16182" y="1924"/>
                    <a:pt x="16180" y="1947"/>
                  </a:cubicBezTo>
                  <a:cubicBezTo>
                    <a:pt x="16125" y="1947"/>
                    <a:pt x="16066" y="1954"/>
                    <a:pt x="16033" y="1948"/>
                  </a:cubicBezTo>
                  <a:cubicBezTo>
                    <a:pt x="15887" y="1921"/>
                    <a:pt x="16010" y="1948"/>
                    <a:pt x="15904" y="1956"/>
                  </a:cubicBezTo>
                  <a:cubicBezTo>
                    <a:pt x="15865" y="1959"/>
                    <a:pt x="15790" y="1982"/>
                    <a:pt x="15797" y="1899"/>
                  </a:cubicBezTo>
                  <a:lnTo>
                    <a:pt x="15815" y="1809"/>
                  </a:lnTo>
                  <a:lnTo>
                    <a:pt x="15783" y="1793"/>
                  </a:lnTo>
                  <a:lnTo>
                    <a:pt x="15792" y="1777"/>
                  </a:lnTo>
                  <a:lnTo>
                    <a:pt x="15783" y="1793"/>
                  </a:lnTo>
                  <a:lnTo>
                    <a:pt x="15766" y="1793"/>
                  </a:lnTo>
                  <a:cubicBezTo>
                    <a:pt x="15784" y="1869"/>
                    <a:pt x="15794" y="1827"/>
                    <a:pt x="15769" y="1893"/>
                  </a:cubicBezTo>
                  <a:cubicBezTo>
                    <a:pt x="15755" y="1931"/>
                    <a:pt x="15752" y="1899"/>
                    <a:pt x="15766" y="1939"/>
                  </a:cubicBezTo>
                  <a:cubicBezTo>
                    <a:pt x="15725" y="1939"/>
                    <a:pt x="15725" y="1944"/>
                    <a:pt x="15693" y="1947"/>
                  </a:cubicBezTo>
                  <a:cubicBezTo>
                    <a:pt x="15690" y="1912"/>
                    <a:pt x="15717" y="1931"/>
                    <a:pt x="15634" y="1918"/>
                  </a:cubicBezTo>
                  <a:cubicBezTo>
                    <a:pt x="15620" y="1916"/>
                    <a:pt x="15623" y="1918"/>
                    <a:pt x="15616" y="1917"/>
                  </a:cubicBezTo>
                  <a:cubicBezTo>
                    <a:pt x="15554" y="1913"/>
                    <a:pt x="15576" y="1885"/>
                    <a:pt x="15572" y="1931"/>
                  </a:cubicBezTo>
                  <a:cubicBezTo>
                    <a:pt x="15554" y="1918"/>
                    <a:pt x="15562" y="1929"/>
                    <a:pt x="15556" y="1906"/>
                  </a:cubicBezTo>
                  <a:lnTo>
                    <a:pt x="15507" y="1906"/>
                  </a:lnTo>
                  <a:cubicBezTo>
                    <a:pt x="15515" y="1946"/>
                    <a:pt x="15520" y="1919"/>
                    <a:pt x="15503" y="1935"/>
                  </a:cubicBezTo>
                  <a:cubicBezTo>
                    <a:pt x="15474" y="1963"/>
                    <a:pt x="15437" y="1934"/>
                    <a:pt x="15428" y="1931"/>
                  </a:cubicBezTo>
                  <a:cubicBezTo>
                    <a:pt x="15418" y="1928"/>
                    <a:pt x="15424" y="1930"/>
                    <a:pt x="15414" y="1930"/>
                  </a:cubicBezTo>
                  <a:cubicBezTo>
                    <a:pt x="15369" y="1929"/>
                    <a:pt x="15408" y="1908"/>
                    <a:pt x="15335" y="1921"/>
                  </a:cubicBezTo>
                  <a:lnTo>
                    <a:pt x="15248" y="1915"/>
                  </a:lnTo>
                  <a:cubicBezTo>
                    <a:pt x="15334" y="1873"/>
                    <a:pt x="15267" y="1927"/>
                    <a:pt x="15329" y="1882"/>
                  </a:cubicBezTo>
                  <a:cubicBezTo>
                    <a:pt x="15408" y="1901"/>
                    <a:pt x="15382" y="1878"/>
                    <a:pt x="15394" y="1906"/>
                  </a:cubicBezTo>
                  <a:cubicBezTo>
                    <a:pt x="15434" y="1903"/>
                    <a:pt x="15414" y="1896"/>
                    <a:pt x="15442" y="1880"/>
                  </a:cubicBezTo>
                  <a:cubicBezTo>
                    <a:pt x="15443" y="1879"/>
                    <a:pt x="15445" y="1878"/>
                    <a:pt x="15446" y="1878"/>
                  </a:cubicBezTo>
                  <a:lnTo>
                    <a:pt x="15488" y="1875"/>
                  </a:lnTo>
                  <a:cubicBezTo>
                    <a:pt x="15489" y="1876"/>
                    <a:pt x="15491" y="1876"/>
                    <a:pt x="15492" y="1876"/>
                  </a:cubicBezTo>
                  <a:lnTo>
                    <a:pt x="15525" y="1880"/>
                  </a:lnTo>
                  <a:cubicBezTo>
                    <a:pt x="15565" y="1883"/>
                    <a:pt x="15538" y="1889"/>
                    <a:pt x="15560" y="1878"/>
                  </a:cubicBezTo>
                  <a:cubicBezTo>
                    <a:pt x="15575" y="1871"/>
                    <a:pt x="15541" y="1867"/>
                    <a:pt x="15596" y="1866"/>
                  </a:cubicBezTo>
                  <a:lnTo>
                    <a:pt x="15596" y="1842"/>
                  </a:lnTo>
                  <a:cubicBezTo>
                    <a:pt x="15574" y="1836"/>
                    <a:pt x="15590" y="1850"/>
                    <a:pt x="15588" y="1833"/>
                  </a:cubicBezTo>
                  <a:lnTo>
                    <a:pt x="15598" y="1820"/>
                  </a:lnTo>
                  <a:cubicBezTo>
                    <a:pt x="15598" y="1820"/>
                    <a:pt x="15601" y="1819"/>
                    <a:pt x="15602" y="1818"/>
                  </a:cubicBezTo>
                  <a:cubicBezTo>
                    <a:pt x="15614" y="1809"/>
                    <a:pt x="15617" y="1813"/>
                    <a:pt x="15614" y="1803"/>
                  </a:cubicBezTo>
                  <a:cubicBezTo>
                    <a:pt x="15607" y="1781"/>
                    <a:pt x="15594" y="1798"/>
                    <a:pt x="15579" y="1798"/>
                  </a:cubicBezTo>
                  <a:lnTo>
                    <a:pt x="15513" y="1790"/>
                  </a:lnTo>
                  <a:cubicBezTo>
                    <a:pt x="15482" y="1788"/>
                    <a:pt x="15492" y="1781"/>
                    <a:pt x="15471" y="1784"/>
                  </a:cubicBezTo>
                  <a:cubicBezTo>
                    <a:pt x="15470" y="1784"/>
                    <a:pt x="15467" y="1785"/>
                    <a:pt x="15466" y="1785"/>
                  </a:cubicBezTo>
                  <a:cubicBezTo>
                    <a:pt x="15401" y="1800"/>
                    <a:pt x="15389" y="1773"/>
                    <a:pt x="15377" y="1817"/>
                  </a:cubicBezTo>
                  <a:cubicBezTo>
                    <a:pt x="15425" y="1816"/>
                    <a:pt x="15399" y="1807"/>
                    <a:pt x="15442" y="1817"/>
                  </a:cubicBezTo>
                  <a:lnTo>
                    <a:pt x="15442" y="1842"/>
                  </a:lnTo>
                  <a:cubicBezTo>
                    <a:pt x="15440" y="1841"/>
                    <a:pt x="15424" y="1838"/>
                    <a:pt x="15424" y="1838"/>
                  </a:cubicBezTo>
                  <a:cubicBezTo>
                    <a:pt x="15408" y="1838"/>
                    <a:pt x="15417" y="1839"/>
                    <a:pt x="15403" y="1842"/>
                  </a:cubicBezTo>
                  <a:cubicBezTo>
                    <a:pt x="15363" y="1853"/>
                    <a:pt x="15309" y="1842"/>
                    <a:pt x="15264" y="1842"/>
                  </a:cubicBezTo>
                  <a:cubicBezTo>
                    <a:pt x="15285" y="1802"/>
                    <a:pt x="15276" y="1814"/>
                    <a:pt x="15321" y="1817"/>
                  </a:cubicBezTo>
                  <a:lnTo>
                    <a:pt x="15321" y="1793"/>
                  </a:lnTo>
                  <a:cubicBezTo>
                    <a:pt x="15276" y="1793"/>
                    <a:pt x="15265" y="1798"/>
                    <a:pt x="15232" y="1801"/>
                  </a:cubicBezTo>
                  <a:lnTo>
                    <a:pt x="15256" y="1842"/>
                  </a:lnTo>
                  <a:cubicBezTo>
                    <a:pt x="15207" y="1842"/>
                    <a:pt x="15211" y="1830"/>
                    <a:pt x="15207" y="1866"/>
                  </a:cubicBezTo>
                  <a:lnTo>
                    <a:pt x="15142" y="1866"/>
                  </a:lnTo>
                  <a:cubicBezTo>
                    <a:pt x="15159" y="1843"/>
                    <a:pt x="15150" y="1858"/>
                    <a:pt x="15199" y="1858"/>
                  </a:cubicBezTo>
                  <a:lnTo>
                    <a:pt x="15199" y="1825"/>
                  </a:lnTo>
                  <a:lnTo>
                    <a:pt x="15094" y="1842"/>
                  </a:lnTo>
                  <a:lnTo>
                    <a:pt x="15100" y="1865"/>
                  </a:lnTo>
                  <a:cubicBezTo>
                    <a:pt x="15115" y="1923"/>
                    <a:pt x="15105" y="1892"/>
                    <a:pt x="15126" y="1906"/>
                  </a:cubicBezTo>
                  <a:cubicBezTo>
                    <a:pt x="15077" y="1906"/>
                    <a:pt x="15059" y="1911"/>
                    <a:pt x="15029" y="1931"/>
                  </a:cubicBezTo>
                  <a:lnTo>
                    <a:pt x="15029" y="1915"/>
                  </a:lnTo>
                  <a:cubicBezTo>
                    <a:pt x="15005" y="1917"/>
                    <a:pt x="14989" y="1923"/>
                    <a:pt x="14959" y="1926"/>
                  </a:cubicBezTo>
                  <a:cubicBezTo>
                    <a:pt x="14906" y="1933"/>
                    <a:pt x="14926" y="1911"/>
                    <a:pt x="14899" y="1939"/>
                  </a:cubicBezTo>
                  <a:cubicBezTo>
                    <a:pt x="14900" y="1901"/>
                    <a:pt x="14901" y="1919"/>
                    <a:pt x="14908" y="1899"/>
                  </a:cubicBezTo>
                  <a:lnTo>
                    <a:pt x="14913" y="1888"/>
                  </a:lnTo>
                  <a:cubicBezTo>
                    <a:pt x="14914" y="1886"/>
                    <a:pt x="14915" y="1884"/>
                    <a:pt x="14915" y="1882"/>
                  </a:cubicBezTo>
                  <a:cubicBezTo>
                    <a:pt x="14920" y="1869"/>
                    <a:pt x="14917" y="1872"/>
                    <a:pt x="14924" y="1858"/>
                  </a:cubicBezTo>
                  <a:cubicBezTo>
                    <a:pt x="14972" y="1862"/>
                    <a:pt x="14948" y="1862"/>
                    <a:pt x="14997" y="1858"/>
                  </a:cubicBezTo>
                  <a:lnTo>
                    <a:pt x="14997" y="1834"/>
                  </a:lnTo>
                  <a:cubicBezTo>
                    <a:pt x="14968" y="1840"/>
                    <a:pt x="14970" y="1842"/>
                    <a:pt x="14932" y="1842"/>
                  </a:cubicBezTo>
                  <a:lnTo>
                    <a:pt x="14948" y="1817"/>
                  </a:lnTo>
                  <a:lnTo>
                    <a:pt x="14965" y="1813"/>
                  </a:lnTo>
                  <a:lnTo>
                    <a:pt x="14948" y="1817"/>
                  </a:lnTo>
                  <a:cubicBezTo>
                    <a:pt x="14930" y="1822"/>
                    <a:pt x="14931" y="1826"/>
                    <a:pt x="14910" y="1822"/>
                  </a:cubicBezTo>
                  <a:cubicBezTo>
                    <a:pt x="14894" y="1819"/>
                    <a:pt x="14884" y="1809"/>
                    <a:pt x="14875" y="1801"/>
                  </a:cubicBezTo>
                  <a:cubicBezTo>
                    <a:pt x="14921" y="1797"/>
                    <a:pt x="14952" y="1796"/>
                    <a:pt x="14980" y="1777"/>
                  </a:cubicBezTo>
                  <a:cubicBezTo>
                    <a:pt x="14980" y="1819"/>
                    <a:pt x="14973" y="1808"/>
                    <a:pt x="14997" y="1825"/>
                  </a:cubicBezTo>
                  <a:cubicBezTo>
                    <a:pt x="14997" y="1787"/>
                    <a:pt x="15002" y="1792"/>
                    <a:pt x="15005" y="1761"/>
                  </a:cubicBezTo>
                  <a:cubicBezTo>
                    <a:pt x="14934" y="1761"/>
                    <a:pt x="14960" y="1766"/>
                    <a:pt x="14936" y="1772"/>
                  </a:cubicBezTo>
                  <a:cubicBezTo>
                    <a:pt x="14917" y="1776"/>
                    <a:pt x="14890" y="1769"/>
                    <a:pt x="14859" y="1769"/>
                  </a:cubicBezTo>
                  <a:lnTo>
                    <a:pt x="14760" y="1759"/>
                  </a:lnTo>
                  <a:cubicBezTo>
                    <a:pt x="14662" y="1760"/>
                    <a:pt x="14682" y="1755"/>
                    <a:pt x="14571" y="1771"/>
                  </a:cubicBezTo>
                  <a:cubicBezTo>
                    <a:pt x="14552" y="1774"/>
                    <a:pt x="14535" y="1766"/>
                    <a:pt x="14513" y="1765"/>
                  </a:cubicBezTo>
                  <a:cubicBezTo>
                    <a:pt x="14454" y="1765"/>
                    <a:pt x="14445" y="1747"/>
                    <a:pt x="14454" y="1772"/>
                  </a:cubicBezTo>
                  <a:lnTo>
                    <a:pt x="14473" y="1796"/>
                  </a:lnTo>
                  <a:cubicBezTo>
                    <a:pt x="14474" y="1796"/>
                    <a:pt x="14476" y="1797"/>
                    <a:pt x="14478" y="1798"/>
                  </a:cubicBezTo>
                  <a:cubicBezTo>
                    <a:pt x="14479" y="1798"/>
                    <a:pt x="14481" y="1798"/>
                    <a:pt x="14482" y="1799"/>
                  </a:cubicBezTo>
                  <a:cubicBezTo>
                    <a:pt x="14510" y="1804"/>
                    <a:pt x="14519" y="1790"/>
                    <a:pt x="14553" y="1799"/>
                  </a:cubicBezTo>
                  <a:lnTo>
                    <a:pt x="14570" y="1806"/>
                  </a:lnTo>
                  <a:cubicBezTo>
                    <a:pt x="14571" y="1807"/>
                    <a:pt x="14574" y="1808"/>
                    <a:pt x="14575" y="1809"/>
                  </a:cubicBezTo>
                  <a:cubicBezTo>
                    <a:pt x="14534" y="1819"/>
                    <a:pt x="14527" y="1820"/>
                    <a:pt x="14478" y="1826"/>
                  </a:cubicBezTo>
                  <a:cubicBezTo>
                    <a:pt x="14422" y="1833"/>
                    <a:pt x="14433" y="1863"/>
                    <a:pt x="14405" y="1834"/>
                  </a:cubicBezTo>
                  <a:cubicBezTo>
                    <a:pt x="14400" y="1893"/>
                    <a:pt x="14361" y="1866"/>
                    <a:pt x="14267" y="1866"/>
                  </a:cubicBezTo>
                  <a:lnTo>
                    <a:pt x="14267" y="1858"/>
                  </a:lnTo>
                  <a:cubicBezTo>
                    <a:pt x="14342" y="1858"/>
                    <a:pt x="14335" y="1837"/>
                    <a:pt x="14354" y="1815"/>
                  </a:cubicBezTo>
                  <a:cubicBezTo>
                    <a:pt x="14412" y="1745"/>
                    <a:pt x="14416" y="1837"/>
                    <a:pt x="14421" y="1777"/>
                  </a:cubicBezTo>
                  <a:cubicBezTo>
                    <a:pt x="14357" y="1771"/>
                    <a:pt x="14397" y="1751"/>
                    <a:pt x="14329" y="1760"/>
                  </a:cubicBezTo>
                  <a:cubicBezTo>
                    <a:pt x="14304" y="1764"/>
                    <a:pt x="14314" y="1753"/>
                    <a:pt x="14267" y="1753"/>
                  </a:cubicBezTo>
                  <a:lnTo>
                    <a:pt x="14267" y="1777"/>
                  </a:lnTo>
                  <a:cubicBezTo>
                    <a:pt x="14326" y="1778"/>
                    <a:pt x="14323" y="1776"/>
                    <a:pt x="14348" y="1793"/>
                  </a:cubicBezTo>
                  <a:cubicBezTo>
                    <a:pt x="14317" y="1836"/>
                    <a:pt x="14312" y="1839"/>
                    <a:pt x="14251" y="1837"/>
                  </a:cubicBezTo>
                  <a:cubicBezTo>
                    <a:pt x="14161" y="1833"/>
                    <a:pt x="14242" y="1882"/>
                    <a:pt x="14138" y="1858"/>
                  </a:cubicBezTo>
                  <a:cubicBezTo>
                    <a:pt x="14152" y="1819"/>
                    <a:pt x="14140" y="1864"/>
                    <a:pt x="14154" y="1825"/>
                  </a:cubicBezTo>
                  <a:cubicBezTo>
                    <a:pt x="14094" y="1857"/>
                    <a:pt x="14024" y="1818"/>
                    <a:pt x="13975" y="1841"/>
                  </a:cubicBezTo>
                  <a:cubicBezTo>
                    <a:pt x="13943" y="1857"/>
                    <a:pt x="13937" y="1876"/>
                    <a:pt x="13913" y="1870"/>
                  </a:cubicBezTo>
                  <a:cubicBezTo>
                    <a:pt x="13884" y="1864"/>
                    <a:pt x="13905" y="1864"/>
                    <a:pt x="13902" y="1858"/>
                  </a:cubicBezTo>
                  <a:cubicBezTo>
                    <a:pt x="13890" y="1835"/>
                    <a:pt x="13931" y="1839"/>
                    <a:pt x="13879" y="1834"/>
                  </a:cubicBezTo>
                  <a:cubicBezTo>
                    <a:pt x="13882" y="1795"/>
                    <a:pt x="13867" y="1814"/>
                    <a:pt x="13911" y="1817"/>
                  </a:cubicBezTo>
                  <a:cubicBezTo>
                    <a:pt x="13888" y="1786"/>
                    <a:pt x="13898" y="1817"/>
                    <a:pt x="13887" y="1785"/>
                  </a:cubicBezTo>
                  <a:cubicBezTo>
                    <a:pt x="13918" y="1788"/>
                    <a:pt x="13893" y="1789"/>
                    <a:pt x="13927" y="1801"/>
                  </a:cubicBezTo>
                  <a:cubicBezTo>
                    <a:pt x="13956" y="1758"/>
                    <a:pt x="13946" y="1777"/>
                    <a:pt x="14008" y="1777"/>
                  </a:cubicBezTo>
                  <a:cubicBezTo>
                    <a:pt x="14016" y="1797"/>
                    <a:pt x="14014" y="1783"/>
                    <a:pt x="14008" y="1809"/>
                  </a:cubicBezTo>
                  <a:lnTo>
                    <a:pt x="14128" y="1783"/>
                  </a:lnTo>
                  <a:cubicBezTo>
                    <a:pt x="14190" y="1778"/>
                    <a:pt x="14187" y="1802"/>
                    <a:pt x="14235" y="1761"/>
                  </a:cubicBezTo>
                  <a:cubicBezTo>
                    <a:pt x="14205" y="1754"/>
                    <a:pt x="14202" y="1752"/>
                    <a:pt x="14162" y="1752"/>
                  </a:cubicBezTo>
                  <a:cubicBezTo>
                    <a:pt x="14151" y="1753"/>
                    <a:pt x="14132" y="1754"/>
                    <a:pt x="14121" y="1753"/>
                  </a:cubicBezTo>
                  <a:cubicBezTo>
                    <a:pt x="14104" y="1751"/>
                    <a:pt x="14123" y="1754"/>
                    <a:pt x="14107" y="1751"/>
                  </a:cubicBezTo>
                  <a:cubicBezTo>
                    <a:pt x="14090" y="1747"/>
                    <a:pt x="14099" y="1751"/>
                    <a:pt x="14089" y="1744"/>
                  </a:cubicBezTo>
                  <a:lnTo>
                    <a:pt x="14097" y="1736"/>
                  </a:lnTo>
                  <a:cubicBezTo>
                    <a:pt x="14151" y="1722"/>
                    <a:pt x="14099" y="1713"/>
                    <a:pt x="14178" y="1722"/>
                  </a:cubicBezTo>
                  <a:cubicBezTo>
                    <a:pt x="14245" y="1729"/>
                    <a:pt x="14212" y="1704"/>
                    <a:pt x="14259" y="1736"/>
                  </a:cubicBezTo>
                  <a:cubicBezTo>
                    <a:pt x="14305" y="1721"/>
                    <a:pt x="14246" y="1735"/>
                    <a:pt x="14276" y="1725"/>
                  </a:cubicBezTo>
                  <a:cubicBezTo>
                    <a:pt x="14302" y="1716"/>
                    <a:pt x="14286" y="1725"/>
                    <a:pt x="14312" y="1722"/>
                  </a:cubicBezTo>
                  <a:lnTo>
                    <a:pt x="14365" y="1712"/>
                  </a:lnTo>
                  <a:cubicBezTo>
                    <a:pt x="14362" y="1745"/>
                    <a:pt x="14346" y="1735"/>
                    <a:pt x="14373" y="1744"/>
                  </a:cubicBezTo>
                  <a:cubicBezTo>
                    <a:pt x="14380" y="1715"/>
                    <a:pt x="14377" y="1718"/>
                    <a:pt x="14397" y="1704"/>
                  </a:cubicBezTo>
                  <a:cubicBezTo>
                    <a:pt x="14404" y="1730"/>
                    <a:pt x="14411" y="1737"/>
                    <a:pt x="14438" y="1744"/>
                  </a:cubicBezTo>
                  <a:lnTo>
                    <a:pt x="14397" y="1704"/>
                  </a:lnTo>
                  <a:cubicBezTo>
                    <a:pt x="14390" y="1678"/>
                    <a:pt x="14389" y="1676"/>
                    <a:pt x="14361" y="1673"/>
                  </a:cubicBezTo>
                  <a:lnTo>
                    <a:pt x="14296" y="1681"/>
                  </a:lnTo>
                  <a:cubicBezTo>
                    <a:pt x="14295" y="1681"/>
                    <a:pt x="14293" y="1683"/>
                    <a:pt x="14292" y="1684"/>
                  </a:cubicBezTo>
                  <a:cubicBezTo>
                    <a:pt x="14268" y="1699"/>
                    <a:pt x="14316" y="1692"/>
                    <a:pt x="14267" y="1696"/>
                  </a:cubicBezTo>
                  <a:cubicBezTo>
                    <a:pt x="14259" y="1672"/>
                    <a:pt x="14281" y="1687"/>
                    <a:pt x="14248" y="1674"/>
                  </a:cubicBezTo>
                  <a:lnTo>
                    <a:pt x="14153" y="1671"/>
                  </a:lnTo>
                  <a:cubicBezTo>
                    <a:pt x="14066" y="1681"/>
                    <a:pt x="13949" y="1662"/>
                    <a:pt x="13936" y="1663"/>
                  </a:cubicBezTo>
                  <a:cubicBezTo>
                    <a:pt x="13904" y="1665"/>
                    <a:pt x="13892" y="1672"/>
                    <a:pt x="13859" y="1674"/>
                  </a:cubicBezTo>
                  <a:cubicBezTo>
                    <a:pt x="13806" y="1677"/>
                    <a:pt x="13853" y="1659"/>
                    <a:pt x="13762" y="1674"/>
                  </a:cubicBezTo>
                  <a:cubicBezTo>
                    <a:pt x="13746" y="1677"/>
                    <a:pt x="13751" y="1675"/>
                    <a:pt x="13727" y="1674"/>
                  </a:cubicBezTo>
                  <a:cubicBezTo>
                    <a:pt x="13714" y="1674"/>
                    <a:pt x="13691" y="1675"/>
                    <a:pt x="13666" y="1675"/>
                  </a:cubicBezTo>
                  <a:cubicBezTo>
                    <a:pt x="13613" y="1675"/>
                    <a:pt x="13670" y="1659"/>
                    <a:pt x="13563" y="1672"/>
                  </a:cubicBezTo>
                  <a:lnTo>
                    <a:pt x="13082" y="1677"/>
                  </a:lnTo>
                  <a:cubicBezTo>
                    <a:pt x="12992" y="1692"/>
                    <a:pt x="12989" y="1673"/>
                    <a:pt x="12849" y="1680"/>
                  </a:cubicBezTo>
                  <a:cubicBezTo>
                    <a:pt x="12809" y="1682"/>
                    <a:pt x="12819" y="1683"/>
                    <a:pt x="12784" y="1682"/>
                  </a:cubicBezTo>
                  <a:cubicBezTo>
                    <a:pt x="12782" y="1682"/>
                    <a:pt x="12780" y="1682"/>
                    <a:pt x="12778" y="1682"/>
                  </a:cubicBezTo>
                  <a:cubicBezTo>
                    <a:pt x="12776" y="1681"/>
                    <a:pt x="12773" y="1682"/>
                    <a:pt x="12771" y="1682"/>
                  </a:cubicBezTo>
                  <a:lnTo>
                    <a:pt x="12620" y="1690"/>
                  </a:lnTo>
                  <a:cubicBezTo>
                    <a:pt x="12608" y="1690"/>
                    <a:pt x="12588" y="1686"/>
                    <a:pt x="12578" y="1685"/>
                  </a:cubicBezTo>
                  <a:cubicBezTo>
                    <a:pt x="12541" y="1680"/>
                    <a:pt x="12496" y="1696"/>
                    <a:pt x="12415" y="1686"/>
                  </a:cubicBezTo>
                  <a:cubicBezTo>
                    <a:pt x="12390" y="1683"/>
                    <a:pt x="12406" y="1685"/>
                    <a:pt x="12381" y="1685"/>
                  </a:cubicBezTo>
                  <a:cubicBezTo>
                    <a:pt x="12359" y="1685"/>
                    <a:pt x="12348" y="1683"/>
                    <a:pt x="12321" y="1686"/>
                  </a:cubicBezTo>
                  <a:cubicBezTo>
                    <a:pt x="12296" y="1688"/>
                    <a:pt x="12254" y="1692"/>
                    <a:pt x="12242" y="1691"/>
                  </a:cubicBezTo>
                  <a:cubicBezTo>
                    <a:pt x="12228" y="1690"/>
                    <a:pt x="12218" y="1680"/>
                    <a:pt x="12185" y="1682"/>
                  </a:cubicBezTo>
                  <a:cubicBezTo>
                    <a:pt x="12144" y="1683"/>
                    <a:pt x="12100" y="1694"/>
                    <a:pt x="12039" y="1680"/>
                  </a:cubicBezTo>
                  <a:lnTo>
                    <a:pt x="12035" y="1662"/>
                  </a:lnTo>
                  <a:lnTo>
                    <a:pt x="12039" y="1680"/>
                  </a:lnTo>
                  <a:cubicBezTo>
                    <a:pt x="12003" y="1702"/>
                    <a:pt x="11975" y="1663"/>
                    <a:pt x="11936" y="1669"/>
                  </a:cubicBezTo>
                  <a:cubicBezTo>
                    <a:pt x="11905" y="1673"/>
                    <a:pt x="11923" y="1689"/>
                    <a:pt x="11845" y="1688"/>
                  </a:cubicBezTo>
                  <a:cubicBezTo>
                    <a:pt x="11809" y="1687"/>
                    <a:pt x="11790" y="1683"/>
                    <a:pt x="11764" y="1696"/>
                  </a:cubicBezTo>
                  <a:cubicBezTo>
                    <a:pt x="11758" y="1683"/>
                    <a:pt x="11756" y="1711"/>
                    <a:pt x="11764" y="1671"/>
                  </a:cubicBezTo>
                  <a:cubicBezTo>
                    <a:pt x="11644" y="1671"/>
                    <a:pt x="11704" y="1699"/>
                    <a:pt x="11625" y="1692"/>
                  </a:cubicBezTo>
                  <a:lnTo>
                    <a:pt x="11594" y="1687"/>
                  </a:lnTo>
                  <a:cubicBezTo>
                    <a:pt x="11593" y="1687"/>
                    <a:pt x="11590" y="1687"/>
                    <a:pt x="11589" y="1686"/>
                  </a:cubicBezTo>
                  <a:cubicBezTo>
                    <a:pt x="11571" y="1685"/>
                    <a:pt x="11571" y="1694"/>
                    <a:pt x="11549" y="1690"/>
                  </a:cubicBezTo>
                  <a:cubicBezTo>
                    <a:pt x="11514" y="1684"/>
                    <a:pt x="11568" y="1668"/>
                    <a:pt x="11494" y="1693"/>
                  </a:cubicBezTo>
                  <a:cubicBezTo>
                    <a:pt x="11443" y="1710"/>
                    <a:pt x="11537" y="1682"/>
                    <a:pt x="11481" y="1697"/>
                  </a:cubicBezTo>
                  <a:cubicBezTo>
                    <a:pt x="11441" y="1708"/>
                    <a:pt x="11430" y="1703"/>
                    <a:pt x="11399" y="1696"/>
                  </a:cubicBezTo>
                  <a:cubicBezTo>
                    <a:pt x="11418" y="1669"/>
                    <a:pt x="11422" y="1684"/>
                    <a:pt x="11432" y="1655"/>
                  </a:cubicBezTo>
                  <a:lnTo>
                    <a:pt x="11449" y="1651"/>
                  </a:lnTo>
                  <a:lnTo>
                    <a:pt x="11432" y="1655"/>
                  </a:lnTo>
                  <a:cubicBezTo>
                    <a:pt x="11410" y="1657"/>
                    <a:pt x="11410" y="1659"/>
                    <a:pt x="11391" y="1663"/>
                  </a:cubicBezTo>
                  <a:cubicBezTo>
                    <a:pt x="11374" y="1628"/>
                    <a:pt x="11386" y="1619"/>
                    <a:pt x="11335" y="1615"/>
                  </a:cubicBezTo>
                  <a:cubicBezTo>
                    <a:pt x="11327" y="1648"/>
                    <a:pt x="11339" y="1641"/>
                    <a:pt x="11270" y="1647"/>
                  </a:cubicBezTo>
                  <a:cubicBezTo>
                    <a:pt x="11250" y="1605"/>
                    <a:pt x="11278" y="1628"/>
                    <a:pt x="11237" y="1607"/>
                  </a:cubicBezTo>
                  <a:cubicBezTo>
                    <a:pt x="11243" y="1632"/>
                    <a:pt x="11248" y="1630"/>
                    <a:pt x="11254" y="1655"/>
                  </a:cubicBezTo>
                  <a:cubicBezTo>
                    <a:pt x="11232" y="1661"/>
                    <a:pt x="11247" y="1655"/>
                    <a:pt x="11229" y="1663"/>
                  </a:cubicBezTo>
                  <a:lnTo>
                    <a:pt x="11225" y="1646"/>
                  </a:lnTo>
                  <a:lnTo>
                    <a:pt x="11229" y="1663"/>
                  </a:lnTo>
                  <a:lnTo>
                    <a:pt x="11203" y="1672"/>
                  </a:lnTo>
                  <a:cubicBezTo>
                    <a:pt x="11203" y="1672"/>
                    <a:pt x="11189" y="1679"/>
                    <a:pt x="11189" y="1680"/>
                  </a:cubicBezTo>
                  <a:lnTo>
                    <a:pt x="11208" y="1701"/>
                  </a:lnTo>
                  <a:cubicBezTo>
                    <a:pt x="11209" y="1702"/>
                    <a:pt x="11211" y="1703"/>
                    <a:pt x="11213" y="1704"/>
                  </a:cubicBezTo>
                  <a:cubicBezTo>
                    <a:pt x="11172" y="1704"/>
                    <a:pt x="11124" y="1718"/>
                    <a:pt x="11086" y="1714"/>
                  </a:cubicBezTo>
                  <a:cubicBezTo>
                    <a:pt x="11015" y="1708"/>
                    <a:pt x="11038" y="1717"/>
                    <a:pt x="10970" y="1720"/>
                  </a:cubicBezTo>
                  <a:lnTo>
                    <a:pt x="10791" y="1726"/>
                  </a:lnTo>
                  <a:cubicBezTo>
                    <a:pt x="10775" y="1727"/>
                    <a:pt x="10794" y="1725"/>
                    <a:pt x="10777" y="1729"/>
                  </a:cubicBezTo>
                  <a:cubicBezTo>
                    <a:pt x="10758" y="1733"/>
                    <a:pt x="10640" y="1750"/>
                    <a:pt x="10655" y="1689"/>
                  </a:cubicBezTo>
                  <a:cubicBezTo>
                    <a:pt x="10656" y="1688"/>
                    <a:pt x="10660" y="1690"/>
                    <a:pt x="10662" y="1663"/>
                  </a:cubicBezTo>
                  <a:cubicBezTo>
                    <a:pt x="10633" y="1666"/>
                    <a:pt x="10621" y="1671"/>
                    <a:pt x="10592" y="1660"/>
                  </a:cubicBezTo>
                  <a:lnTo>
                    <a:pt x="10573" y="1654"/>
                  </a:lnTo>
                  <a:cubicBezTo>
                    <a:pt x="10555" y="1654"/>
                    <a:pt x="10561" y="1661"/>
                    <a:pt x="10538" y="1666"/>
                  </a:cubicBezTo>
                  <a:cubicBezTo>
                    <a:pt x="10520" y="1670"/>
                    <a:pt x="10522" y="1664"/>
                    <a:pt x="10492" y="1671"/>
                  </a:cubicBezTo>
                  <a:lnTo>
                    <a:pt x="10492" y="1696"/>
                  </a:lnTo>
                  <a:cubicBezTo>
                    <a:pt x="10516" y="1702"/>
                    <a:pt x="10510" y="1696"/>
                    <a:pt x="10516" y="1720"/>
                  </a:cubicBezTo>
                  <a:cubicBezTo>
                    <a:pt x="10456" y="1749"/>
                    <a:pt x="10473" y="1714"/>
                    <a:pt x="10476" y="1680"/>
                  </a:cubicBezTo>
                  <a:cubicBezTo>
                    <a:pt x="10420" y="1678"/>
                    <a:pt x="10456" y="1669"/>
                    <a:pt x="10379" y="1672"/>
                  </a:cubicBezTo>
                  <a:lnTo>
                    <a:pt x="10265" y="1662"/>
                  </a:lnTo>
                  <a:cubicBezTo>
                    <a:pt x="10240" y="1664"/>
                    <a:pt x="10224" y="1678"/>
                    <a:pt x="10198" y="1676"/>
                  </a:cubicBezTo>
                  <a:lnTo>
                    <a:pt x="10103" y="1671"/>
                  </a:lnTo>
                  <a:cubicBezTo>
                    <a:pt x="10139" y="1720"/>
                    <a:pt x="10175" y="1647"/>
                    <a:pt x="10192" y="1712"/>
                  </a:cubicBezTo>
                  <a:lnTo>
                    <a:pt x="10273" y="1712"/>
                  </a:lnTo>
                  <a:lnTo>
                    <a:pt x="10273" y="1680"/>
                  </a:lnTo>
                  <a:cubicBezTo>
                    <a:pt x="10312" y="1683"/>
                    <a:pt x="10291" y="1685"/>
                    <a:pt x="10315" y="1703"/>
                  </a:cubicBezTo>
                  <a:cubicBezTo>
                    <a:pt x="10316" y="1704"/>
                    <a:pt x="10318" y="1705"/>
                    <a:pt x="10319" y="1706"/>
                  </a:cubicBezTo>
                  <a:cubicBezTo>
                    <a:pt x="10335" y="1718"/>
                    <a:pt x="10339" y="1710"/>
                    <a:pt x="10346" y="1728"/>
                  </a:cubicBezTo>
                  <a:cubicBezTo>
                    <a:pt x="10326" y="1738"/>
                    <a:pt x="10285" y="1740"/>
                    <a:pt x="10275" y="1740"/>
                  </a:cubicBezTo>
                  <a:cubicBezTo>
                    <a:pt x="10245" y="1741"/>
                    <a:pt x="10226" y="1755"/>
                    <a:pt x="10217" y="1720"/>
                  </a:cubicBezTo>
                  <a:lnTo>
                    <a:pt x="10200" y="1720"/>
                  </a:lnTo>
                  <a:cubicBezTo>
                    <a:pt x="10195" y="1744"/>
                    <a:pt x="10201" y="1732"/>
                    <a:pt x="10184" y="1744"/>
                  </a:cubicBezTo>
                  <a:cubicBezTo>
                    <a:pt x="10166" y="1710"/>
                    <a:pt x="10186" y="1730"/>
                    <a:pt x="10160" y="1720"/>
                  </a:cubicBezTo>
                  <a:cubicBezTo>
                    <a:pt x="10140" y="1737"/>
                    <a:pt x="10119" y="1744"/>
                    <a:pt x="10087" y="1744"/>
                  </a:cubicBezTo>
                  <a:cubicBezTo>
                    <a:pt x="10088" y="1700"/>
                    <a:pt x="10093" y="1735"/>
                    <a:pt x="10103" y="1704"/>
                  </a:cubicBezTo>
                  <a:cubicBezTo>
                    <a:pt x="10094" y="1686"/>
                    <a:pt x="10090" y="1680"/>
                    <a:pt x="10079" y="1663"/>
                  </a:cubicBezTo>
                  <a:cubicBezTo>
                    <a:pt x="10112" y="1656"/>
                    <a:pt x="10127" y="1662"/>
                    <a:pt x="10144" y="1639"/>
                  </a:cubicBezTo>
                  <a:cubicBezTo>
                    <a:pt x="10107" y="1640"/>
                    <a:pt x="10110" y="1650"/>
                    <a:pt x="10080" y="1646"/>
                  </a:cubicBezTo>
                  <a:cubicBezTo>
                    <a:pt x="10050" y="1643"/>
                    <a:pt x="10059" y="1632"/>
                    <a:pt x="10022" y="1623"/>
                  </a:cubicBezTo>
                  <a:cubicBezTo>
                    <a:pt x="10039" y="1654"/>
                    <a:pt x="10043" y="1636"/>
                    <a:pt x="10054" y="1663"/>
                  </a:cubicBezTo>
                  <a:lnTo>
                    <a:pt x="9955" y="1670"/>
                  </a:lnTo>
                  <a:cubicBezTo>
                    <a:pt x="9942" y="1670"/>
                    <a:pt x="9939" y="1670"/>
                    <a:pt x="9926" y="1670"/>
                  </a:cubicBezTo>
                  <a:lnTo>
                    <a:pt x="9728" y="1641"/>
                  </a:lnTo>
                  <a:cubicBezTo>
                    <a:pt x="9682" y="1633"/>
                    <a:pt x="9698" y="1650"/>
                    <a:pt x="9698" y="1558"/>
                  </a:cubicBezTo>
                  <a:cubicBezTo>
                    <a:pt x="9655" y="1558"/>
                    <a:pt x="9627" y="1566"/>
                    <a:pt x="9593" y="1574"/>
                  </a:cubicBezTo>
                  <a:cubicBezTo>
                    <a:pt x="9592" y="1594"/>
                    <a:pt x="9591" y="1603"/>
                    <a:pt x="9574" y="1612"/>
                  </a:cubicBezTo>
                  <a:cubicBezTo>
                    <a:pt x="9542" y="1630"/>
                    <a:pt x="9550" y="1586"/>
                    <a:pt x="9544" y="1639"/>
                  </a:cubicBezTo>
                  <a:lnTo>
                    <a:pt x="9528" y="1639"/>
                  </a:lnTo>
                  <a:cubicBezTo>
                    <a:pt x="9524" y="1596"/>
                    <a:pt x="9526" y="1618"/>
                    <a:pt x="9498" y="1607"/>
                  </a:cubicBezTo>
                  <a:lnTo>
                    <a:pt x="9460" y="1585"/>
                  </a:lnTo>
                  <a:cubicBezTo>
                    <a:pt x="9442" y="1577"/>
                    <a:pt x="9447" y="1581"/>
                    <a:pt x="9435" y="1583"/>
                  </a:cubicBezTo>
                  <a:lnTo>
                    <a:pt x="9426" y="1584"/>
                  </a:lnTo>
                  <a:cubicBezTo>
                    <a:pt x="9422" y="1584"/>
                    <a:pt x="9404" y="1583"/>
                    <a:pt x="9398" y="1582"/>
                  </a:cubicBezTo>
                  <a:cubicBezTo>
                    <a:pt x="9401" y="1621"/>
                    <a:pt x="9446" y="1658"/>
                    <a:pt x="9403" y="1650"/>
                  </a:cubicBezTo>
                  <a:cubicBezTo>
                    <a:pt x="9364" y="1643"/>
                    <a:pt x="9400" y="1647"/>
                    <a:pt x="9375" y="1633"/>
                  </a:cubicBezTo>
                  <a:cubicBezTo>
                    <a:pt x="9374" y="1632"/>
                    <a:pt x="9372" y="1631"/>
                    <a:pt x="9371" y="1630"/>
                  </a:cubicBezTo>
                  <a:cubicBezTo>
                    <a:pt x="9370" y="1630"/>
                    <a:pt x="9368" y="1629"/>
                    <a:pt x="9367" y="1629"/>
                  </a:cubicBezTo>
                  <a:lnTo>
                    <a:pt x="9348" y="1623"/>
                  </a:lnTo>
                  <a:cubicBezTo>
                    <a:pt x="9329" y="1617"/>
                    <a:pt x="9356" y="1623"/>
                    <a:pt x="9325" y="1615"/>
                  </a:cubicBezTo>
                  <a:cubicBezTo>
                    <a:pt x="9313" y="1669"/>
                    <a:pt x="9278" y="1640"/>
                    <a:pt x="9244" y="1631"/>
                  </a:cubicBezTo>
                  <a:cubicBezTo>
                    <a:pt x="9250" y="1643"/>
                    <a:pt x="9252" y="1638"/>
                    <a:pt x="9249" y="1655"/>
                  </a:cubicBezTo>
                  <a:cubicBezTo>
                    <a:pt x="9244" y="1691"/>
                    <a:pt x="9248" y="1662"/>
                    <a:pt x="9241" y="1665"/>
                  </a:cubicBezTo>
                  <a:lnTo>
                    <a:pt x="9209" y="1671"/>
                  </a:lnTo>
                  <a:cubicBezTo>
                    <a:pt x="9180" y="1679"/>
                    <a:pt x="9196" y="1678"/>
                    <a:pt x="9161" y="1666"/>
                  </a:cubicBezTo>
                  <a:cubicBezTo>
                    <a:pt x="9125" y="1654"/>
                    <a:pt x="9155" y="1662"/>
                    <a:pt x="9107" y="1663"/>
                  </a:cubicBezTo>
                  <a:cubicBezTo>
                    <a:pt x="9106" y="1634"/>
                    <a:pt x="9111" y="1642"/>
                    <a:pt x="9095" y="1627"/>
                  </a:cubicBezTo>
                  <a:cubicBezTo>
                    <a:pt x="9094" y="1625"/>
                    <a:pt x="9091" y="1624"/>
                    <a:pt x="9090" y="1623"/>
                  </a:cubicBezTo>
                  <a:lnTo>
                    <a:pt x="9074" y="1615"/>
                  </a:lnTo>
                  <a:cubicBezTo>
                    <a:pt x="9046" y="1635"/>
                    <a:pt x="9068" y="1633"/>
                    <a:pt x="9042" y="1647"/>
                  </a:cubicBezTo>
                  <a:cubicBezTo>
                    <a:pt x="9024" y="1657"/>
                    <a:pt x="8999" y="1643"/>
                    <a:pt x="8993" y="1639"/>
                  </a:cubicBezTo>
                  <a:lnTo>
                    <a:pt x="9042" y="1639"/>
                  </a:lnTo>
                  <a:cubicBezTo>
                    <a:pt x="9024" y="1564"/>
                    <a:pt x="9005" y="1658"/>
                    <a:pt x="8985" y="1582"/>
                  </a:cubicBezTo>
                  <a:cubicBezTo>
                    <a:pt x="8942" y="1582"/>
                    <a:pt x="8940" y="1590"/>
                    <a:pt x="8904" y="1590"/>
                  </a:cubicBezTo>
                  <a:cubicBezTo>
                    <a:pt x="8918" y="1610"/>
                    <a:pt x="8920" y="1612"/>
                    <a:pt x="8953" y="1615"/>
                  </a:cubicBezTo>
                  <a:lnTo>
                    <a:pt x="8904" y="1622"/>
                  </a:lnTo>
                  <a:cubicBezTo>
                    <a:pt x="8907" y="1657"/>
                    <a:pt x="8921" y="1660"/>
                    <a:pt x="8880" y="1663"/>
                  </a:cubicBezTo>
                  <a:cubicBezTo>
                    <a:pt x="8879" y="1627"/>
                    <a:pt x="8872" y="1631"/>
                    <a:pt x="8872" y="1590"/>
                  </a:cubicBezTo>
                  <a:lnTo>
                    <a:pt x="8847" y="1590"/>
                  </a:lnTo>
                  <a:cubicBezTo>
                    <a:pt x="8847" y="1670"/>
                    <a:pt x="8824" y="1597"/>
                    <a:pt x="8839" y="1663"/>
                  </a:cubicBezTo>
                  <a:lnTo>
                    <a:pt x="8815" y="1663"/>
                  </a:lnTo>
                  <a:cubicBezTo>
                    <a:pt x="8815" y="1617"/>
                    <a:pt x="8844" y="1582"/>
                    <a:pt x="8792" y="1582"/>
                  </a:cubicBezTo>
                  <a:cubicBezTo>
                    <a:pt x="8755" y="1582"/>
                    <a:pt x="8726" y="1605"/>
                    <a:pt x="8718" y="1639"/>
                  </a:cubicBezTo>
                  <a:cubicBezTo>
                    <a:pt x="8726" y="1643"/>
                    <a:pt x="8769" y="1645"/>
                    <a:pt x="8750" y="1665"/>
                  </a:cubicBezTo>
                  <a:cubicBezTo>
                    <a:pt x="8732" y="1682"/>
                    <a:pt x="8699" y="1665"/>
                    <a:pt x="8677" y="1663"/>
                  </a:cubicBezTo>
                  <a:cubicBezTo>
                    <a:pt x="8671" y="1639"/>
                    <a:pt x="8667" y="1644"/>
                    <a:pt x="8677" y="1623"/>
                  </a:cubicBezTo>
                  <a:cubicBezTo>
                    <a:pt x="8620" y="1638"/>
                    <a:pt x="8713" y="1647"/>
                    <a:pt x="8596" y="1647"/>
                  </a:cubicBezTo>
                  <a:cubicBezTo>
                    <a:pt x="8589" y="1671"/>
                    <a:pt x="8600" y="1661"/>
                    <a:pt x="8590" y="1650"/>
                  </a:cubicBezTo>
                  <a:cubicBezTo>
                    <a:pt x="8589" y="1648"/>
                    <a:pt x="8583" y="1633"/>
                    <a:pt x="8564" y="1626"/>
                  </a:cubicBezTo>
                  <a:cubicBezTo>
                    <a:pt x="8563" y="1625"/>
                    <a:pt x="8561" y="1625"/>
                    <a:pt x="8560" y="1624"/>
                  </a:cubicBezTo>
                  <a:cubicBezTo>
                    <a:pt x="8471" y="1588"/>
                    <a:pt x="8475" y="1607"/>
                    <a:pt x="8380" y="1625"/>
                  </a:cubicBezTo>
                  <a:cubicBezTo>
                    <a:pt x="8360" y="1629"/>
                    <a:pt x="8350" y="1619"/>
                    <a:pt x="8340" y="1637"/>
                  </a:cubicBezTo>
                  <a:cubicBezTo>
                    <a:pt x="8326" y="1661"/>
                    <a:pt x="8358" y="1644"/>
                    <a:pt x="8361" y="1688"/>
                  </a:cubicBezTo>
                  <a:cubicBezTo>
                    <a:pt x="8325" y="1679"/>
                    <a:pt x="8317" y="1662"/>
                    <a:pt x="8313" y="1704"/>
                  </a:cubicBezTo>
                  <a:cubicBezTo>
                    <a:pt x="8237" y="1698"/>
                    <a:pt x="8289" y="1691"/>
                    <a:pt x="8195" y="1699"/>
                  </a:cubicBezTo>
                  <a:cubicBezTo>
                    <a:pt x="8177" y="1701"/>
                    <a:pt x="8161" y="1700"/>
                    <a:pt x="8137" y="1693"/>
                  </a:cubicBezTo>
                  <a:cubicBezTo>
                    <a:pt x="8082" y="1675"/>
                    <a:pt x="8124" y="1661"/>
                    <a:pt x="8068" y="1641"/>
                  </a:cubicBezTo>
                  <a:cubicBezTo>
                    <a:pt x="8025" y="1625"/>
                    <a:pt x="7989" y="1641"/>
                    <a:pt x="7950" y="1657"/>
                  </a:cubicBezTo>
                  <a:cubicBezTo>
                    <a:pt x="7930" y="1665"/>
                    <a:pt x="7943" y="1663"/>
                    <a:pt x="7916" y="1663"/>
                  </a:cubicBezTo>
                  <a:cubicBezTo>
                    <a:pt x="7909" y="1650"/>
                    <a:pt x="7907" y="1678"/>
                    <a:pt x="7916" y="1639"/>
                  </a:cubicBezTo>
                  <a:lnTo>
                    <a:pt x="7835" y="1650"/>
                  </a:lnTo>
                  <a:cubicBezTo>
                    <a:pt x="7788" y="1654"/>
                    <a:pt x="7803" y="1686"/>
                    <a:pt x="7745" y="1688"/>
                  </a:cubicBezTo>
                  <a:cubicBezTo>
                    <a:pt x="7740" y="1664"/>
                    <a:pt x="7746" y="1676"/>
                    <a:pt x="7729" y="1663"/>
                  </a:cubicBezTo>
                  <a:cubicBezTo>
                    <a:pt x="7729" y="1664"/>
                    <a:pt x="7728" y="1665"/>
                    <a:pt x="7728" y="1667"/>
                  </a:cubicBezTo>
                  <a:cubicBezTo>
                    <a:pt x="7726" y="1680"/>
                    <a:pt x="7709" y="1679"/>
                    <a:pt x="7697" y="1680"/>
                  </a:cubicBezTo>
                  <a:cubicBezTo>
                    <a:pt x="7693" y="1642"/>
                    <a:pt x="7700" y="1661"/>
                    <a:pt x="7659" y="1652"/>
                  </a:cubicBezTo>
                  <a:cubicBezTo>
                    <a:pt x="7598" y="1638"/>
                    <a:pt x="7633" y="1649"/>
                    <a:pt x="7589" y="1663"/>
                  </a:cubicBezTo>
                  <a:lnTo>
                    <a:pt x="7502" y="1680"/>
                  </a:lnTo>
                  <a:cubicBezTo>
                    <a:pt x="7467" y="1690"/>
                    <a:pt x="7453" y="1698"/>
                    <a:pt x="7406" y="1698"/>
                  </a:cubicBezTo>
                  <a:cubicBezTo>
                    <a:pt x="7323" y="1698"/>
                    <a:pt x="7390" y="1718"/>
                    <a:pt x="7249" y="1690"/>
                  </a:cubicBezTo>
                  <a:cubicBezTo>
                    <a:pt x="7182" y="1677"/>
                    <a:pt x="7115" y="1692"/>
                    <a:pt x="7056" y="1689"/>
                  </a:cubicBezTo>
                  <a:cubicBezTo>
                    <a:pt x="7007" y="1686"/>
                    <a:pt x="6973" y="1721"/>
                    <a:pt x="6911" y="1720"/>
                  </a:cubicBezTo>
                  <a:cubicBezTo>
                    <a:pt x="6863" y="1719"/>
                    <a:pt x="6878" y="1713"/>
                    <a:pt x="6831" y="1723"/>
                  </a:cubicBezTo>
                  <a:lnTo>
                    <a:pt x="6783" y="1722"/>
                  </a:lnTo>
                  <a:cubicBezTo>
                    <a:pt x="6728" y="1725"/>
                    <a:pt x="6689" y="1744"/>
                    <a:pt x="6627" y="1744"/>
                  </a:cubicBezTo>
                  <a:lnTo>
                    <a:pt x="6627" y="1728"/>
                  </a:lnTo>
                  <a:lnTo>
                    <a:pt x="6635" y="1728"/>
                  </a:lnTo>
                  <a:lnTo>
                    <a:pt x="6629" y="1719"/>
                  </a:lnTo>
                  <a:lnTo>
                    <a:pt x="6627" y="1728"/>
                  </a:lnTo>
                  <a:close/>
                  <a:moveTo>
                    <a:pt x="802" y="5261"/>
                  </a:moveTo>
                  <a:lnTo>
                    <a:pt x="807" y="5278"/>
                  </a:lnTo>
                  <a:lnTo>
                    <a:pt x="802" y="5261"/>
                  </a:lnTo>
                  <a:lnTo>
                    <a:pt x="802" y="5253"/>
                  </a:lnTo>
                  <a:lnTo>
                    <a:pt x="793" y="5259"/>
                  </a:lnTo>
                  <a:lnTo>
                    <a:pt x="802" y="5261"/>
                  </a:lnTo>
                  <a:close/>
                  <a:moveTo>
                    <a:pt x="21324" y="4289"/>
                  </a:moveTo>
                  <a:lnTo>
                    <a:pt x="21342" y="4284"/>
                  </a:lnTo>
                  <a:lnTo>
                    <a:pt x="21324" y="4289"/>
                  </a:lnTo>
                  <a:cubicBezTo>
                    <a:pt x="21302" y="4287"/>
                    <a:pt x="21307" y="4288"/>
                    <a:pt x="21292" y="4280"/>
                  </a:cubicBezTo>
                  <a:cubicBezTo>
                    <a:pt x="21303" y="4323"/>
                    <a:pt x="21318" y="4291"/>
                    <a:pt x="21300" y="4329"/>
                  </a:cubicBezTo>
                  <a:cubicBezTo>
                    <a:pt x="21325" y="4330"/>
                    <a:pt x="21329" y="4333"/>
                    <a:pt x="21349" y="4337"/>
                  </a:cubicBezTo>
                  <a:cubicBezTo>
                    <a:pt x="21343" y="4312"/>
                    <a:pt x="21336" y="4306"/>
                    <a:pt x="21324" y="4289"/>
                  </a:cubicBezTo>
                  <a:close/>
                  <a:moveTo>
                    <a:pt x="20490" y="3981"/>
                  </a:moveTo>
                  <a:lnTo>
                    <a:pt x="20482" y="3964"/>
                  </a:lnTo>
                  <a:lnTo>
                    <a:pt x="20482" y="3956"/>
                  </a:lnTo>
                  <a:lnTo>
                    <a:pt x="20472" y="3963"/>
                  </a:lnTo>
                  <a:lnTo>
                    <a:pt x="20482" y="3964"/>
                  </a:lnTo>
                  <a:lnTo>
                    <a:pt x="20490" y="3981"/>
                  </a:lnTo>
                  <a:cubicBezTo>
                    <a:pt x="20497" y="4009"/>
                    <a:pt x="20493" y="3999"/>
                    <a:pt x="20514" y="4013"/>
                  </a:cubicBezTo>
                  <a:cubicBezTo>
                    <a:pt x="20506" y="3985"/>
                    <a:pt x="20511" y="3995"/>
                    <a:pt x="20490" y="3981"/>
                  </a:cubicBezTo>
                  <a:close/>
                  <a:moveTo>
                    <a:pt x="16730" y="1607"/>
                  </a:moveTo>
                  <a:lnTo>
                    <a:pt x="16746" y="1616"/>
                  </a:lnTo>
                  <a:lnTo>
                    <a:pt x="16730" y="1607"/>
                  </a:lnTo>
                  <a:lnTo>
                    <a:pt x="16730" y="1599"/>
                  </a:lnTo>
                  <a:lnTo>
                    <a:pt x="16721" y="1605"/>
                  </a:lnTo>
                  <a:lnTo>
                    <a:pt x="16730" y="1607"/>
                  </a:lnTo>
                  <a:close/>
                  <a:moveTo>
                    <a:pt x="13700" y="2409"/>
                  </a:moveTo>
                  <a:lnTo>
                    <a:pt x="13691" y="2425"/>
                  </a:lnTo>
                  <a:lnTo>
                    <a:pt x="13700" y="2409"/>
                  </a:lnTo>
                  <a:lnTo>
                    <a:pt x="13708" y="2409"/>
                  </a:lnTo>
                  <a:lnTo>
                    <a:pt x="13702" y="2399"/>
                  </a:lnTo>
                  <a:lnTo>
                    <a:pt x="13700" y="2409"/>
                  </a:lnTo>
                  <a:close/>
                  <a:moveTo>
                    <a:pt x="14705" y="5034"/>
                  </a:moveTo>
                  <a:lnTo>
                    <a:pt x="14722" y="5029"/>
                  </a:lnTo>
                  <a:lnTo>
                    <a:pt x="14705" y="5034"/>
                  </a:lnTo>
                  <a:lnTo>
                    <a:pt x="14673" y="5034"/>
                  </a:lnTo>
                  <a:lnTo>
                    <a:pt x="14673" y="5050"/>
                  </a:lnTo>
                  <a:cubicBezTo>
                    <a:pt x="14710" y="5047"/>
                    <a:pt x="14687" y="5059"/>
                    <a:pt x="14705" y="5034"/>
                  </a:cubicBezTo>
                  <a:close/>
                  <a:moveTo>
                    <a:pt x="17800" y="1518"/>
                  </a:moveTo>
                  <a:lnTo>
                    <a:pt x="17817" y="1513"/>
                  </a:lnTo>
                  <a:lnTo>
                    <a:pt x="17800" y="1518"/>
                  </a:lnTo>
                  <a:lnTo>
                    <a:pt x="17792" y="1518"/>
                  </a:lnTo>
                  <a:lnTo>
                    <a:pt x="17799" y="1527"/>
                  </a:lnTo>
                  <a:lnTo>
                    <a:pt x="17800" y="1518"/>
                  </a:lnTo>
                  <a:close/>
                  <a:moveTo>
                    <a:pt x="21000" y="5164"/>
                  </a:moveTo>
                  <a:lnTo>
                    <a:pt x="20996" y="5146"/>
                  </a:lnTo>
                  <a:lnTo>
                    <a:pt x="21000" y="5164"/>
                  </a:lnTo>
                  <a:lnTo>
                    <a:pt x="21000" y="5172"/>
                  </a:lnTo>
                  <a:lnTo>
                    <a:pt x="21010" y="5165"/>
                  </a:lnTo>
                  <a:lnTo>
                    <a:pt x="21000" y="5164"/>
                  </a:lnTo>
                  <a:close/>
                  <a:moveTo>
                    <a:pt x="5112" y="6687"/>
                  </a:moveTo>
                  <a:close/>
                  <a:moveTo>
                    <a:pt x="527" y="2636"/>
                  </a:moveTo>
                  <a:lnTo>
                    <a:pt x="542" y="2645"/>
                  </a:lnTo>
                  <a:lnTo>
                    <a:pt x="527" y="2636"/>
                  </a:lnTo>
                  <a:cubicBezTo>
                    <a:pt x="512" y="2614"/>
                    <a:pt x="523" y="2619"/>
                    <a:pt x="494" y="2611"/>
                  </a:cubicBezTo>
                  <a:cubicBezTo>
                    <a:pt x="502" y="2633"/>
                    <a:pt x="494" y="2628"/>
                    <a:pt x="527" y="2636"/>
                  </a:cubicBezTo>
                  <a:close/>
                  <a:moveTo>
                    <a:pt x="22856" y="3478"/>
                  </a:moveTo>
                  <a:close/>
                  <a:moveTo>
                    <a:pt x="22937" y="3470"/>
                  </a:moveTo>
                  <a:close/>
                  <a:moveTo>
                    <a:pt x="20465" y="4005"/>
                  </a:moveTo>
                  <a:lnTo>
                    <a:pt x="20448" y="4009"/>
                  </a:lnTo>
                  <a:lnTo>
                    <a:pt x="20465" y="4005"/>
                  </a:lnTo>
                  <a:cubicBezTo>
                    <a:pt x="20467" y="4002"/>
                    <a:pt x="20481" y="4012"/>
                    <a:pt x="20471" y="3990"/>
                  </a:cubicBezTo>
                  <a:cubicBezTo>
                    <a:pt x="20462" y="3973"/>
                    <a:pt x="20477" y="3989"/>
                    <a:pt x="20457" y="3981"/>
                  </a:cubicBezTo>
                  <a:cubicBezTo>
                    <a:pt x="20463" y="3992"/>
                    <a:pt x="20462" y="3990"/>
                    <a:pt x="20465" y="4005"/>
                  </a:cubicBezTo>
                  <a:close/>
                  <a:moveTo>
                    <a:pt x="17913" y="1744"/>
                  </a:moveTo>
                  <a:lnTo>
                    <a:pt x="17909" y="1727"/>
                  </a:lnTo>
                  <a:lnTo>
                    <a:pt x="17913" y="1744"/>
                  </a:lnTo>
                  <a:lnTo>
                    <a:pt x="17913" y="1753"/>
                  </a:lnTo>
                  <a:lnTo>
                    <a:pt x="17923" y="1746"/>
                  </a:lnTo>
                  <a:lnTo>
                    <a:pt x="17913" y="1744"/>
                  </a:lnTo>
                  <a:close/>
                  <a:moveTo>
                    <a:pt x="14089" y="1744"/>
                  </a:moveTo>
                  <a:lnTo>
                    <a:pt x="14073" y="1744"/>
                  </a:lnTo>
                  <a:lnTo>
                    <a:pt x="14073" y="1720"/>
                  </a:lnTo>
                  <a:lnTo>
                    <a:pt x="14105" y="1720"/>
                  </a:lnTo>
                  <a:lnTo>
                    <a:pt x="14097" y="1736"/>
                  </a:lnTo>
                  <a:lnTo>
                    <a:pt x="14089" y="1744"/>
                  </a:lnTo>
                  <a:close/>
                  <a:moveTo>
                    <a:pt x="16050" y="1720"/>
                  </a:moveTo>
                  <a:lnTo>
                    <a:pt x="16041" y="1736"/>
                  </a:lnTo>
                  <a:lnTo>
                    <a:pt x="16050" y="1720"/>
                  </a:lnTo>
                  <a:cubicBezTo>
                    <a:pt x="16069" y="1718"/>
                    <a:pt x="16098" y="1708"/>
                    <a:pt x="16107" y="1696"/>
                  </a:cubicBezTo>
                  <a:cubicBezTo>
                    <a:pt x="16075" y="1696"/>
                    <a:pt x="16074" y="1698"/>
                    <a:pt x="16050" y="1704"/>
                  </a:cubicBezTo>
                  <a:lnTo>
                    <a:pt x="16034" y="1695"/>
                  </a:lnTo>
                  <a:lnTo>
                    <a:pt x="16050" y="1704"/>
                  </a:lnTo>
                  <a:lnTo>
                    <a:pt x="16050" y="1720"/>
                  </a:lnTo>
                  <a:close/>
                  <a:moveTo>
                    <a:pt x="13579" y="2020"/>
                  </a:moveTo>
                  <a:lnTo>
                    <a:pt x="13563" y="2011"/>
                  </a:lnTo>
                  <a:lnTo>
                    <a:pt x="13579" y="2020"/>
                  </a:lnTo>
                  <a:cubicBezTo>
                    <a:pt x="13593" y="2041"/>
                    <a:pt x="13583" y="2037"/>
                    <a:pt x="13611" y="2044"/>
                  </a:cubicBezTo>
                  <a:cubicBezTo>
                    <a:pt x="13616" y="2064"/>
                    <a:pt x="13608" y="2055"/>
                    <a:pt x="13627" y="2060"/>
                  </a:cubicBezTo>
                  <a:lnTo>
                    <a:pt x="13611" y="2044"/>
                  </a:lnTo>
                  <a:cubicBezTo>
                    <a:pt x="13608" y="2007"/>
                    <a:pt x="13607" y="2014"/>
                    <a:pt x="13579" y="2020"/>
                  </a:cubicBezTo>
                  <a:close/>
                  <a:moveTo>
                    <a:pt x="18391" y="4532"/>
                  </a:moveTo>
                  <a:lnTo>
                    <a:pt x="18409" y="4527"/>
                  </a:lnTo>
                  <a:lnTo>
                    <a:pt x="18391" y="4532"/>
                  </a:lnTo>
                  <a:lnTo>
                    <a:pt x="18374" y="4536"/>
                  </a:lnTo>
                  <a:lnTo>
                    <a:pt x="18391" y="4532"/>
                  </a:lnTo>
                  <a:close/>
                  <a:moveTo>
                    <a:pt x="794" y="2514"/>
                  </a:moveTo>
                  <a:lnTo>
                    <a:pt x="785" y="2530"/>
                  </a:lnTo>
                  <a:lnTo>
                    <a:pt x="794" y="2514"/>
                  </a:lnTo>
                  <a:cubicBezTo>
                    <a:pt x="814" y="2509"/>
                    <a:pt x="805" y="2518"/>
                    <a:pt x="810" y="2498"/>
                  </a:cubicBezTo>
                  <a:lnTo>
                    <a:pt x="794" y="2514"/>
                  </a:lnTo>
                  <a:close/>
                  <a:moveTo>
                    <a:pt x="18699" y="4532"/>
                  </a:moveTo>
                  <a:lnTo>
                    <a:pt x="18709" y="4516"/>
                  </a:lnTo>
                  <a:lnTo>
                    <a:pt x="18699" y="4532"/>
                  </a:lnTo>
                  <a:cubicBezTo>
                    <a:pt x="18680" y="4519"/>
                    <a:pt x="18691" y="4522"/>
                    <a:pt x="18667" y="4515"/>
                  </a:cubicBezTo>
                  <a:cubicBezTo>
                    <a:pt x="18648" y="4528"/>
                    <a:pt x="18658" y="4525"/>
                    <a:pt x="18634" y="4532"/>
                  </a:cubicBezTo>
                  <a:cubicBezTo>
                    <a:pt x="18636" y="4605"/>
                    <a:pt x="18698" y="4572"/>
                    <a:pt x="18748" y="4572"/>
                  </a:cubicBezTo>
                  <a:lnTo>
                    <a:pt x="18707" y="4556"/>
                  </a:lnTo>
                  <a:cubicBezTo>
                    <a:pt x="18702" y="4534"/>
                    <a:pt x="18708" y="4549"/>
                    <a:pt x="18699" y="4532"/>
                  </a:cubicBezTo>
                  <a:close/>
                  <a:moveTo>
                    <a:pt x="20563" y="4110"/>
                  </a:moveTo>
                  <a:lnTo>
                    <a:pt x="20558" y="4093"/>
                  </a:lnTo>
                  <a:lnTo>
                    <a:pt x="20563" y="4110"/>
                  </a:lnTo>
                  <a:lnTo>
                    <a:pt x="20563" y="4118"/>
                  </a:lnTo>
                  <a:lnTo>
                    <a:pt x="20572" y="4112"/>
                  </a:lnTo>
                  <a:lnTo>
                    <a:pt x="20563" y="4110"/>
                  </a:lnTo>
                  <a:close/>
                  <a:moveTo>
                    <a:pt x="21721" y="4694"/>
                  </a:moveTo>
                  <a:lnTo>
                    <a:pt x="21739" y="4689"/>
                  </a:lnTo>
                  <a:lnTo>
                    <a:pt x="21721" y="4694"/>
                  </a:lnTo>
                  <a:lnTo>
                    <a:pt x="21712" y="4678"/>
                  </a:lnTo>
                  <a:cubicBezTo>
                    <a:pt x="21712" y="4679"/>
                    <a:pt x="21710" y="4679"/>
                    <a:pt x="21710" y="4682"/>
                  </a:cubicBezTo>
                  <a:cubicBezTo>
                    <a:pt x="21702" y="4714"/>
                    <a:pt x="21647" y="4695"/>
                    <a:pt x="21640" y="4694"/>
                  </a:cubicBezTo>
                  <a:cubicBezTo>
                    <a:pt x="21640" y="4693"/>
                    <a:pt x="21643" y="4683"/>
                    <a:pt x="21623" y="4670"/>
                  </a:cubicBezTo>
                  <a:cubicBezTo>
                    <a:pt x="21591" y="4650"/>
                    <a:pt x="21612" y="4682"/>
                    <a:pt x="21577" y="4652"/>
                  </a:cubicBezTo>
                  <a:cubicBezTo>
                    <a:pt x="21558" y="4636"/>
                    <a:pt x="21577" y="4644"/>
                    <a:pt x="21551" y="4637"/>
                  </a:cubicBezTo>
                  <a:cubicBezTo>
                    <a:pt x="21548" y="4650"/>
                    <a:pt x="21547" y="4665"/>
                    <a:pt x="21546" y="4671"/>
                  </a:cubicBezTo>
                  <a:cubicBezTo>
                    <a:pt x="21546" y="4672"/>
                    <a:pt x="21545" y="4674"/>
                    <a:pt x="21545" y="4675"/>
                  </a:cubicBezTo>
                  <a:cubicBezTo>
                    <a:pt x="21544" y="4677"/>
                    <a:pt x="21542" y="4682"/>
                    <a:pt x="21541" y="4684"/>
                  </a:cubicBezTo>
                  <a:cubicBezTo>
                    <a:pt x="21540" y="4690"/>
                    <a:pt x="21537" y="4685"/>
                    <a:pt x="21535" y="4710"/>
                  </a:cubicBezTo>
                  <a:cubicBezTo>
                    <a:pt x="21574" y="4707"/>
                    <a:pt x="21551" y="4700"/>
                    <a:pt x="21575" y="4710"/>
                  </a:cubicBezTo>
                  <a:cubicBezTo>
                    <a:pt x="21556" y="4736"/>
                    <a:pt x="21562" y="4716"/>
                    <a:pt x="21543" y="4742"/>
                  </a:cubicBezTo>
                  <a:lnTo>
                    <a:pt x="21624" y="4734"/>
                  </a:lnTo>
                  <a:lnTo>
                    <a:pt x="21640" y="4694"/>
                  </a:lnTo>
                  <a:cubicBezTo>
                    <a:pt x="21656" y="4715"/>
                    <a:pt x="21660" y="4717"/>
                    <a:pt x="21697" y="4718"/>
                  </a:cubicBezTo>
                  <a:cubicBezTo>
                    <a:pt x="21686" y="4741"/>
                    <a:pt x="21682" y="4729"/>
                    <a:pt x="21700" y="4746"/>
                  </a:cubicBezTo>
                  <a:cubicBezTo>
                    <a:pt x="21722" y="4766"/>
                    <a:pt x="21716" y="4722"/>
                    <a:pt x="21721" y="4775"/>
                  </a:cubicBezTo>
                  <a:cubicBezTo>
                    <a:pt x="21732" y="4769"/>
                    <a:pt x="21730" y="4770"/>
                    <a:pt x="21746" y="4767"/>
                  </a:cubicBezTo>
                  <a:cubicBezTo>
                    <a:pt x="21740" y="4743"/>
                    <a:pt x="21747" y="4760"/>
                    <a:pt x="21737" y="4743"/>
                  </a:cubicBezTo>
                  <a:cubicBezTo>
                    <a:pt x="21722" y="4718"/>
                    <a:pt x="21735" y="4755"/>
                    <a:pt x="21721" y="4718"/>
                  </a:cubicBezTo>
                  <a:lnTo>
                    <a:pt x="21770" y="4702"/>
                  </a:lnTo>
                  <a:cubicBezTo>
                    <a:pt x="21735" y="4705"/>
                    <a:pt x="21743" y="4712"/>
                    <a:pt x="21721" y="4694"/>
                  </a:cubicBezTo>
                  <a:close/>
                  <a:moveTo>
                    <a:pt x="17638" y="2004"/>
                  </a:moveTo>
                  <a:lnTo>
                    <a:pt x="17630" y="2012"/>
                  </a:lnTo>
                  <a:cubicBezTo>
                    <a:pt x="17606" y="2029"/>
                    <a:pt x="17620" y="2017"/>
                    <a:pt x="17605" y="2044"/>
                  </a:cubicBezTo>
                  <a:cubicBezTo>
                    <a:pt x="17532" y="2044"/>
                    <a:pt x="17579" y="2053"/>
                    <a:pt x="17512" y="2041"/>
                  </a:cubicBezTo>
                  <a:cubicBezTo>
                    <a:pt x="17468" y="2034"/>
                    <a:pt x="17515" y="2040"/>
                    <a:pt x="17482" y="2042"/>
                  </a:cubicBezTo>
                  <a:cubicBezTo>
                    <a:pt x="17429" y="2046"/>
                    <a:pt x="17432" y="2006"/>
                    <a:pt x="17362" y="2052"/>
                  </a:cubicBezTo>
                  <a:cubicBezTo>
                    <a:pt x="17343" y="2042"/>
                    <a:pt x="17335" y="2034"/>
                    <a:pt x="17314" y="2028"/>
                  </a:cubicBezTo>
                  <a:cubicBezTo>
                    <a:pt x="17302" y="2060"/>
                    <a:pt x="17315" y="2026"/>
                    <a:pt x="17301" y="2047"/>
                  </a:cubicBezTo>
                  <a:cubicBezTo>
                    <a:pt x="17292" y="2060"/>
                    <a:pt x="17294" y="2051"/>
                    <a:pt x="17289" y="2069"/>
                  </a:cubicBezTo>
                  <a:cubicBezTo>
                    <a:pt x="17331" y="2065"/>
                    <a:pt x="17300" y="2062"/>
                    <a:pt x="17338" y="2052"/>
                  </a:cubicBezTo>
                  <a:cubicBezTo>
                    <a:pt x="17393" y="2081"/>
                    <a:pt x="17352" y="2070"/>
                    <a:pt x="17412" y="2071"/>
                  </a:cubicBezTo>
                  <a:cubicBezTo>
                    <a:pt x="17481" y="2072"/>
                    <a:pt x="17479" y="2080"/>
                    <a:pt x="17531" y="2068"/>
                  </a:cubicBezTo>
                  <a:cubicBezTo>
                    <a:pt x="17532" y="2068"/>
                    <a:pt x="17534" y="2067"/>
                    <a:pt x="17535" y="2067"/>
                  </a:cubicBezTo>
                  <a:lnTo>
                    <a:pt x="17654" y="2085"/>
                  </a:lnTo>
                  <a:cubicBezTo>
                    <a:pt x="17638" y="2016"/>
                    <a:pt x="17631" y="2071"/>
                    <a:pt x="17630" y="2012"/>
                  </a:cubicBezTo>
                  <a:lnTo>
                    <a:pt x="17638" y="2004"/>
                  </a:lnTo>
                  <a:lnTo>
                    <a:pt x="17661" y="1986"/>
                  </a:lnTo>
                  <a:lnTo>
                    <a:pt x="17662" y="1963"/>
                  </a:lnTo>
                  <a:cubicBezTo>
                    <a:pt x="17680" y="1951"/>
                    <a:pt x="17673" y="1962"/>
                    <a:pt x="17678" y="1939"/>
                  </a:cubicBezTo>
                  <a:cubicBezTo>
                    <a:pt x="17660" y="1951"/>
                    <a:pt x="17668" y="1940"/>
                    <a:pt x="17662" y="1963"/>
                  </a:cubicBezTo>
                  <a:cubicBezTo>
                    <a:pt x="17595" y="1927"/>
                    <a:pt x="17626" y="1970"/>
                    <a:pt x="17492" y="1939"/>
                  </a:cubicBezTo>
                  <a:cubicBezTo>
                    <a:pt x="17493" y="1938"/>
                    <a:pt x="17496" y="1934"/>
                    <a:pt x="17496" y="1935"/>
                  </a:cubicBezTo>
                  <a:cubicBezTo>
                    <a:pt x="17497" y="1936"/>
                    <a:pt x="17506" y="1932"/>
                    <a:pt x="17509" y="1907"/>
                  </a:cubicBezTo>
                  <a:cubicBezTo>
                    <a:pt x="17510" y="1896"/>
                    <a:pt x="17508" y="1870"/>
                    <a:pt x="17508" y="1858"/>
                  </a:cubicBezTo>
                  <a:cubicBezTo>
                    <a:pt x="17478" y="1866"/>
                    <a:pt x="17488" y="1864"/>
                    <a:pt x="17489" y="1887"/>
                  </a:cubicBezTo>
                  <a:cubicBezTo>
                    <a:pt x="17489" y="1906"/>
                    <a:pt x="17494" y="1908"/>
                    <a:pt x="17468" y="1915"/>
                  </a:cubicBezTo>
                  <a:lnTo>
                    <a:pt x="17485" y="1943"/>
                  </a:lnTo>
                  <a:cubicBezTo>
                    <a:pt x="17446" y="1950"/>
                    <a:pt x="17470" y="1938"/>
                    <a:pt x="17452" y="1963"/>
                  </a:cubicBezTo>
                  <a:cubicBezTo>
                    <a:pt x="17477" y="1963"/>
                    <a:pt x="17486" y="1956"/>
                    <a:pt x="17497" y="1959"/>
                  </a:cubicBezTo>
                  <a:cubicBezTo>
                    <a:pt x="17511" y="1963"/>
                    <a:pt x="17509" y="1976"/>
                    <a:pt x="17539" y="1977"/>
                  </a:cubicBezTo>
                  <a:cubicBezTo>
                    <a:pt x="17581" y="1978"/>
                    <a:pt x="17587" y="1964"/>
                    <a:pt x="17622" y="1987"/>
                  </a:cubicBezTo>
                  <a:cubicBezTo>
                    <a:pt x="17641" y="1975"/>
                    <a:pt x="17630" y="1978"/>
                    <a:pt x="17654" y="1971"/>
                  </a:cubicBezTo>
                  <a:cubicBezTo>
                    <a:pt x="17641" y="1991"/>
                    <a:pt x="17644" y="1980"/>
                    <a:pt x="17638" y="2004"/>
                  </a:cubicBezTo>
                  <a:close/>
                  <a:moveTo>
                    <a:pt x="17395" y="1955"/>
                  </a:moveTo>
                  <a:lnTo>
                    <a:pt x="17379" y="1946"/>
                  </a:lnTo>
                  <a:lnTo>
                    <a:pt x="17395" y="1955"/>
                  </a:lnTo>
                  <a:cubicBezTo>
                    <a:pt x="17403" y="1960"/>
                    <a:pt x="17383" y="1970"/>
                    <a:pt x="17408" y="1959"/>
                  </a:cubicBezTo>
                  <a:cubicBezTo>
                    <a:pt x="17426" y="1950"/>
                    <a:pt x="17411" y="1958"/>
                    <a:pt x="17419" y="1947"/>
                  </a:cubicBezTo>
                  <a:cubicBezTo>
                    <a:pt x="17398" y="1953"/>
                    <a:pt x="17412" y="1946"/>
                    <a:pt x="17395" y="1955"/>
                  </a:cubicBezTo>
                  <a:close/>
                  <a:moveTo>
                    <a:pt x="21203" y="2709"/>
                  </a:moveTo>
                  <a:lnTo>
                    <a:pt x="21185" y="2713"/>
                  </a:lnTo>
                  <a:lnTo>
                    <a:pt x="21203" y="2709"/>
                  </a:lnTo>
                  <a:lnTo>
                    <a:pt x="21211" y="2709"/>
                  </a:lnTo>
                  <a:lnTo>
                    <a:pt x="21204" y="2699"/>
                  </a:lnTo>
                  <a:lnTo>
                    <a:pt x="21203" y="2709"/>
                  </a:lnTo>
                  <a:close/>
                  <a:moveTo>
                    <a:pt x="15718" y="1712"/>
                  </a:moveTo>
                  <a:lnTo>
                    <a:pt x="15735" y="1708"/>
                  </a:lnTo>
                  <a:lnTo>
                    <a:pt x="15718" y="1712"/>
                  </a:lnTo>
                  <a:lnTo>
                    <a:pt x="15685" y="1712"/>
                  </a:lnTo>
                  <a:lnTo>
                    <a:pt x="15685" y="1728"/>
                  </a:lnTo>
                  <a:cubicBezTo>
                    <a:pt x="15734" y="1727"/>
                    <a:pt x="15709" y="1733"/>
                    <a:pt x="15718" y="1712"/>
                  </a:cubicBezTo>
                  <a:close/>
                  <a:moveTo>
                    <a:pt x="23180" y="2709"/>
                  </a:moveTo>
                  <a:close/>
                  <a:moveTo>
                    <a:pt x="16876" y="1915"/>
                  </a:moveTo>
                  <a:lnTo>
                    <a:pt x="16859" y="1919"/>
                  </a:lnTo>
                  <a:lnTo>
                    <a:pt x="16876" y="1915"/>
                  </a:lnTo>
                  <a:lnTo>
                    <a:pt x="16884" y="1915"/>
                  </a:lnTo>
                  <a:lnTo>
                    <a:pt x="16878" y="1905"/>
                  </a:lnTo>
                  <a:lnTo>
                    <a:pt x="16876" y="1915"/>
                  </a:lnTo>
                  <a:close/>
                  <a:moveTo>
                    <a:pt x="18651" y="1582"/>
                  </a:moveTo>
                  <a:lnTo>
                    <a:pt x="18633" y="1587"/>
                  </a:lnTo>
                  <a:lnTo>
                    <a:pt x="18651" y="1582"/>
                  </a:lnTo>
                  <a:cubicBezTo>
                    <a:pt x="18662" y="1589"/>
                    <a:pt x="18659" y="1586"/>
                    <a:pt x="18675" y="1590"/>
                  </a:cubicBezTo>
                  <a:cubicBezTo>
                    <a:pt x="18668" y="1573"/>
                    <a:pt x="18685" y="1581"/>
                    <a:pt x="18665" y="1577"/>
                  </a:cubicBezTo>
                  <a:cubicBezTo>
                    <a:pt x="18635" y="1571"/>
                    <a:pt x="18663" y="1574"/>
                    <a:pt x="18651" y="1582"/>
                  </a:cubicBezTo>
                  <a:close/>
                  <a:moveTo>
                    <a:pt x="18173" y="2741"/>
                  </a:moveTo>
                  <a:lnTo>
                    <a:pt x="18156" y="2749"/>
                  </a:lnTo>
                  <a:lnTo>
                    <a:pt x="18139" y="2754"/>
                  </a:lnTo>
                  <a:lnTo>
                    <a:pt x="18156" y="2749"/>
                  </a:lnTo>
                  <a:lnTo>
                    <a:pt x="18173" y="2741"/>
                  </a:lnTo>
                  <a:cubicBezTo>
                    <a:pt x="18192" y="2736"/>
                    <a:pt x="18184" y="2745"/>
                    <a:pt x="18189" y="2725"/>
                  </a:cubicBezTo>
                  <a:lnTo>
                    <a:pt x="18173" y="2741"/>
                  </a:lnTo>
                  <a:close/>
                  <a:moveTo>
                    <a:pt x="10759" y="1582"/>
                  </a:moveTo>
                  <a:lnTo>
                    <a:pt x="10775" y="1592"/>
                  </a:lnTo>
                  <a:lnTo>
                    <a:pt x="10759" y="1582"/>
                  </a:lnTo>
                  <a:cubicBezTo>
                    <a:pt x="10754" y="1563"/>
                    <a:pt x="10763" y="1571"/>
                    <a:pt x="10743" y="1566"/>
                  </a:cubicBezTo>
                  <a:cubicBezTo>
                    <a:pt x="10749" y="1587"/>
                    <a:pt x="10740" y="1575"/>
                    <a:pt x="10759" y="1582"/>
                  </a:cubicBezTo>
                  <a:close/>
                  <a:moveTo>
                    <a:pt x="21810" y="3251"/>
                  </a:moveTo>
                  <a:close/>
                  <a:moveTo>
                    <a:pt x="16649" y="1915"/>
                  </a:moveTo>
                  <a:lnTo>
                    <a:pt x="16632" y="1919"/>
                  </a:lnTo>
                  <a:lnTo>
                    <a:pt x="16649" y="1915"/>
                  </a:lnTo>
                  <a:lnTo>
                    <a:pt x="16658" y="1906"/>
                  </a:lnTo>
                  <a:lnTo>
                    <a:pt x="16667" y="1891"/>
                  </a:lnTo>
                  <a:lnTo>
                    <a:pt x="16658" y="1906"/>
                  </a:lnTo>
                  <a:lnTo>
                    <a:pt x="16649" y="1915"/>
                  </a:lnTo>
                  <a:close/>
                  <a:moveTo>
                    <a:pt x="21462" y="3025"/>
                  </a:moveTo>
                  <a:close/>
                  <a:moveTo>
                    <a:pt x="21308" y="2676"/>
                  </a:moveTo>
                  <a:lnTo>
                    <a:pt x="21300" y="2684"/>
                  </a:lnTo>
                  <a:lnTo>
                    <a:pt x="21292" y="2684"/>
                  </a:lnTo>
                  <a:lnTo>
                    <a:pt x="21299" y="2694"/>
                  </a:lnTo>
                  <a:lnTo>
                    <a:pt x="21300" y="2684"/>
                  </a:lnTo>
                  <a:lnTo>
                    <a:pt x="21308" y="2676"/>
                  </a:lnTo>
                  <a:lnTo>
                    <a:pt x="21316" y="2676"/>
                  </a:lnTo>
                  <a:lnTo>
                    <a:pt x="21309" y="2667"/>
                  </a:lnTo>
                  <a:lnTo>
                    <a:pt x="21308" y="2676"/>
                  </a:lnTo>
                  <a:close/>
                  <a:moveTo>
                    <a:pt x="17516" y="2684"/>
                  </a:moveTo>
                  <a:lnTo>
                    <a:pt x="17499" y="2689"/>
                  </a:lnTo>
                  <a:lnTo>
                    <a:pt x="17516" y="2684"/>
                  </a:lnTo>
                  <a:cubicBezTo>
                    <a:pt x="17546" y="2676"/>
                    <a:pt x="17538" y="2684"/>
                    <a:pt x="17541" y="2652"/>
                  </a:cubicBezTo>
                  <a:cubicBezTo>
                    <a:pt x="17508" y="2652"/>
                    <a:pt x="17515" y="2655"/>
                    <a:pt x="17492" y="2644"/>
                  </a:cubicBezTo>
                  <a:cubicBezTo>
                    <a:pt x="17501" y="2665"/>
                    <a:pt x="17475" y="2659"/>
                    <a:pt x="17524" y="2660"/>
                  </a:cubicBezTo>
                  <a:cubicBezTo>
                    <a:pt x="17519" y="2681"/>
                    <a:pt x="17525" y="2667"/>
                    <a:pt x="17516" y="2684"/>
                  </a:cubicBezTo>
                  <a:close/>
                  <a:moveTo>
                    <a:pt x="21365" y="3438"/>
                  </a:moveTo>
                  <a:lnTo>
                    <a:pt x="21347" y="3442"/>
                  </a:lnTo>
                  <a:lnTo>
                    <a:pt x="21365" y="3438"/>
                  </a:lnTo>
                  <a:lnTo>
                    <a:pt x="21381" y="3447"/>
                  </a:lnTo>
                  <a:cubicBezTo>
                    <a:pt x="21377" y="3435"/>
                    <a:pt x="21386" y="3439"/>
                    <a:pt x="21376" y="3436"/>
                  </a:cubicBezTo>
                  <a:cubicBezTo>
                    <a:pt x="21360" y="3430"/>
                    <a:pt x="21376" y="3432"/>
                    <a:pt x="21365" y="3438"/>
                  </a:cubicBezTo>
                  <a:close/>
                  <a:moveTo>
                    <a:pt x="20393" y="4248"/>
                  </a:moveTo>
                  <a:lnTo>
                    <a:pt x="20377" y="4239"/>
                  </a:lnTo>
                  <a:lnTo>
                    <a:pt x="20393" y="4248"/>
                  </a:lnTo>
                  <a:lnTo>
                    <a:pt x="20408" y="4257"/>
                  </a:lnTo>
                  <a:lnTo>
                    <a:pt x="20393" y="4248"/>
                  </a:lnTo>
                  <a:close/>
                  <a:moveTo>
                    <a:pt x="13846" y="2457"/>
                  </a:moveTo>
                  <a:lnTo>
                    <a:pt x="13838" y="2457"/>
                  </a:lnTo>
                  <a:lnTo>
                    <a:pt x="13838" y="2449"/>
                  </a:lnTo>
                  <a:lnTo>
                    <a:pt x="13829" y="2456"/>
                  </a:lnTo>
                  <a:lnTo>
                    <a:pt x="13838" y="2457"/>
                  </a:lnTo>
                  <a:lnTo>
                    <a:pt x="13846" y="2457"/>
                  </a:lnTo>
                  <a:lnTo>
                    <a:pt x="13854" y="2457"/>
                  </a:lnTo>
                  <a:lnTo>
                    <a:pt x="13848" y="2448"/>
                  </a:lnTo>
                  <a:lnTo>
                    <a:pt x="13846" y="2457"/>
                  </a:lnTo>
                  <a:close/>
                  <a:moveTo>
                    <a:pt x="17784" y="1898"/>
                  </a:moveTo>
                  <a:lnTo>
                    <a:pt x="17776" y="1898"/>
                  </a:lnTo>
                  <a:cubicBezTo>
                    <a:pt x="17780" y="1880"/>
                    <a:pt x="17782" y="1880"/>
                    <a:pt x="17784" y="1858"/>
                  </a:cubicBezTo>
                  <a:cubicBezTo>
                    <a:pt x="17732" y="1892"/>
                    <a:pt x="17782" y="1906"/>
                    <a:pt x="17711" y="1906"/>
                  </a:cubicBezTo>
                  <a:lnTo>
                    <a:pt x="17711" y="1931"/>
                  </a:lnTo>
                  <a:cubicBezTo>
                    <a:pt x="17717" y="1931"/>
                    <a:pt x="17742" y="1928"/>
                    <a:pt x="17744" y="1929"/>
                  </a:cubicBezTo>
                  <a:lnTo>
                    <a:pt x="17824" y="1963"/>
                  </a:lnTo>
                  <a:cubicBezTo>
                    <a:pt x="17856" y="1955"/>
                    <a:pt x="17833" y="1954"/>
                    <a:pt x="17864" y="1950"/>
                  </a:cubicBezTo>
                  <a:cubicBezTo>
                    <a:pt x="17887" y="1947"/>
                    <a:pt x="17885" y="1965"/>
                    <a:pt x="17889" y="1923"/>
                  </a:cubicBezTo>
                  <a:cubicBezTo>
                    <a:pt x="17901" y="1929"/>
                    <a:pt x="17898" y="1927"/>
                    <a:pt x="17913" y="1931"/>
                  </a:cubicBezTo>
                  <a:cubicBezTo>
                    <a:pt x="17909" y="1925"/>
                    <a:pt x="17915" y="1922"/>
                    <a:pt x="17902" y="1919"/>
                  </a:cubicBezTo>
                  <a:cubicBezTo>
                    <a:pt x="17886" y="1915"/>
                    <a:pt x="17899" y="1917"/>
                    <a:pt x="17889" y="1923"/>
                  </a:cubicBezTo>
                  <a:cubicBezTo>
                    <a:pt x="17847" y="1939"/>
                    <a:pt x="17904" y="1921"/>
                    <a:pt x="17858" y="1918"/>
                  </a:cubicBezTo>
                  <a:cubicBezTo>
                    <a:pt x="17835" y="1917"/>
                    <a:pt x="17851" y="1931"/>
                    <a:pt x="17816" y="1915"/>
                  </a:cubicBezTo>
                  <a:cubicBezTo>
                    <a:pt x="17828" y="1884"/>
                    <a:pt x="17840" y="1939"/>
                    <a:pt x="17840" y="1858"/>
                  </a:cubicBezTo>
                  <a:lnTo>
                    <a:pt x="17821" y="1867"/>
                  </a:lnTo>
                  <a:cubicBezTo>
                    <a:pt x="17820" y="1867"/>
                    <a:pt x="17818" y="1868"/>
                    <a:pt x="17817" y="1868"/>
                  </a:cubicBezTo>
                  <a:cubicBezTo>
                    <a:pt x="17795" y="1878"/>
                    <a:pt x="17796" y="1880"/>
                    <a:pt x="17784" y="1898"/>
                  </a:cubicBezTo>
                  <a:close/>
                  <a:moveTo>
                    <a:pt x="17776" y="1898"/>
                  </a:moveTo>
                  <a:lnTo>
                    <a:pt x="17784" y="1898"/>
                  </a:lnTo>
                  <a:lnTo>
                    <a:pt x="17800" y="1898"/>
                  </a:lnTo>
                  <a:cubicBezTo>
                    <a:pt x="17795" y="1906"/>
                    <a:pt x="17770" y="1938"/>
                    <a:pt x="17765" y="1910"/>
                  </a:cubicBezTo>
                  <a:cubicBezTo>
                    <a:pt x="17761" y="1894"/>
                    <a:pt x="17757" y="1904"/>
                    <a:pt x="17776" y="1898"/>
                  </a:cubicBezTo>
                  <a:close/>
                  <a:moveTo>
                    <a:pt x="22572" y="1161"/>
                  </a:moveTo>
                  <a:lnTo>
                    <a:pt x="22588" y="1170"/>
                  </a:lnTo>
                  <a:lnTo>
                    <a:pt x="22572" y="1161"/>
                  </a:lnTo>
                  <a:lnTo>
                    <a:pt x="22572" y="1153"/>
                  </a:lnTo>
                  <a:lnTo>
                    <a:pt x="22562" y="1160"/>
                  </a:lnTo>
                  <a:lnTo>
                    <a:pt x="22572" y="1161"/>
                  </a:lnTo>
                  <a:close/>
                  <a:moveTo>
                    <a:pt x="17759" y="805"/>
                  </a:moveTo>
                  <a:close/>
                  <a:moveTo>
                    <a:pt x="16982" y="1453"/>
                  </a:moveTo>
                  <a:lnTo>
                    <a:pt x="16999" y="1448"/>
                  </a:lnTo>
                  <a:lnTo>
                    <a:pt x="16982" y="1453"/>
                  </a:lnTo>
                  <a:lnTo>
                    <a:pt x="16974" y="1453"/>
                  </a:lnTo>
                  <a:lnTo>
                    <a:pt x="16980" y="1462"/>
                  </a:lnTo>
                  <a:lnTo>
                    <a:pt x="16982" y="1453"/>
                  </a:lnTo>
                  <a:close/>
                  <a:moveTo>
                    <a:pt x="16001" y="5301"/>
                  </a:moveTo>
                  <a:lnTo>
                    <a:pt x="15985" y="5292"/>
                  </a:lnTo>
                  <a:lnTo>
                    <a:pt x="16001" y="5301"/>
                  </a:lnTo>
                  <a:lnTo>
                    <a:pt x="16010" y="5317"/>
                  </a:lnTo>
                  <a:cubicBezTo>
                    <a:pt x="16024" y="5310"/>
                    <a:pt x="16020" y="5311"/>
                    <a:pt x="16042" y="5309"/>
                  </a:cubicBezTo>
                  <a:cubicBezTo>
                    <a:pt x="16023" y="5283"/>
                    <a:pt x="16038" y="5293"/>
                    <a:pt x="16001" y="5301"/>
                  </a:cubicBezTo>
                  <a:close/>
                  <a:moveTo>
                    <a:pt x="14519" y="2474"/>
                  </a:moveTo>
                  <a:lnTo>
                    <a:pt x="14503" y="2464"/>
                  </a:lnTo>
                  <a:lnTo>
                    <a:pt x="14519" y="2474"/>
                  </a:lnTo>
                  <a:cubicBezTo>
                    <a:pt x="14520" y="2475"/>
                    <a:pt x="14522" y="2475"/>
                    <a:pt x="14522" y="2478"/>
                  </a:cubicBezTo>
                  <a:lnTo>
                    <a:pt x="14539" y="2494"/>
                  </a:lnTo>
                  <a:cubicBezTo>
                    <a:pt x="14541" y="2494"/>
                    <a:pt x="14543" y="2495"/>
                    <a:pt x="14545" y="2496"/>
                  </a:cubicBezTo>
                  <a:cubicBezTo>
                    <a:pt x="14555" y="2499"/>
                    <a:pt x="14557" y="2498"/>
                    <a:pt x="14567" y="2498"/>
                  </a:cubicBezTo>
                  <a:lnTo>
                    <a:pt x="14543" y="2466"/>
                  </a:lnTo>
                  <a:cubicBezTo>
                    <a:pt x="14521" y="2471"/>
                    <a:pt x="14536" y="2465"/>
                    <a:pt x="14519" y="2474"/>
                  </a:cubicBezTo>
                  <a:close/>
                  <a:moveTo>
                    <a:pt x="19461" y="3243"/>
                  </a:moveTo>
                  <a:lnTo>
                    <a:pt x="19477" y="3253"/>
                  </a:lnTo>
                  <a:lnTo>
                    <a:pt x="19461" y="3243"/>
                  </a:lnTo>
                  <a:lnTo>
                    <a:pt x="19445" y="3234"/>
                  </a:lnTo>
                  <a:lnTo>
                    <a:pt x="19445" y="3251"/>
                  </a:lnTo>
                  <a:cubicBezTo>
                    <a:pt x="19393" y="3251"/>
                    <a:pt x="19370" y="3256"/>
                    <a:pt x="19331" y="3260"/>
                  </a:cubicBezTo>
                  <a:cubicBezTo>
                    <a:pt x="19351" y="3286"/>
                    <a:pt x="19349" y="3266"/>
                    <a:pt x="19362" y="3289"/>
                  </a:cubicBezTo>
                  <a:cubicBezTo>
                    <a:pt x="19363" y="3289"/>
                    <a:pt x="19363" y="3291"/>
                    <a:pt x="19364" y="3292"/>
                  </a:cubicBezTo>
                  <a:cubicBezTo>
                    <a:pt x="19465" y="3268"/>
                    <a:pt x="19413" y="3279"/>
                    <a:pt x="19461" y="3292"/>
                  </a:cubicBezTo>
                  <a:cubicBezTo>
                    <a:pt x="19458" y="3257"/>
                    <a:pt x="19462" y="3277"/>
                    <a:pt x="19445" y="3251"/>
                  </a:cubicBezTo>
                  <a:lnTo>
                    <a:pt x="19461" y="3243"/>
                  </a:lnTo>
                  <a:close/>
                  <a:moveTo>
                    <a:pt x="14170" y="5698"/>
                  </a:moveTo>
                  <a:lnTo>
                    <a:pt x="14180" y="5683"/>
                  </a:lnTo>
                  <a:lnTo>
                    <a:pt x="14170" y="5698"/>
                  </a:lnTo>
                  <a:cubicBezTo>
                    <a:pt x="14136" y="5685"/>
                    <a:pt x="14171" y="5697"/>
                    <a:pt x="14154" y="5698"/>
                  </a:cubicBezTo>
                  <a:lnTo>
                    <a:pt x="14140" y="5697"/>
                  </a:lnTo>
                  <a:cubicBezTo>
                    <a:pt x="14056" y="5688"/>
                    <a:pt x="14162" y="5721"/>
                    <a:pt x="14034" y="5683"/>
                  </a:cubicBezTo>
                  <a:lnTo>
                    <a:pt x="14008" y="5715"/>
                  </a:lnTo>
                  <a:cubicBezTo>
                    <a:pt x="13949" y="5721"/>
                    <a:pt x="14022" y="5731"/>
                    <a:pt x="13952" y="5747"/>
                  </a:cubicBezTo>
                  <a:cubicBezTo>
                    <a:pt x="13989" y="5803"/>
                    <a:pt x="14025" y="5747"/>
                    <a:pt x="14043" y="5741"/>
                  </a:cubicBezTo>
                  <a:cubicBezTo>
                    <a:pt x="14051" y="5738"/>
                    <a:pt x="14093" y="5733"/>
                    <a:pt x="14105" y="5730"/>
                  </a:cubicBezTo>
                  <a:cubicBezTo>
                    <a:pt x="14128" y="5726"/>
                    <a:pt x="14148" y="5720"/>
                    <a:pt x="14170" y="5715"/>
                  </a:cubicBezTo>
                  <a:lnTo>
                    <a:pt x="14170" y="5698"/>
                  </a:lnTo>
                  <a:close/>
                  <a:moveTo>
                    <a:pt x="10873" y="1388"/>
                  </a:moveTo>
                  <a:lnTo>
                    <a:pt x="10890" y="1383"/>
                  </a:lnTo>
                  <a:lnTo>
                    <a:pt x="10873" y="1388"/>
                  </a:lnTo>
                  <a:cubicBezTo>
                    <a:pt x="10850" y="1383"/>
                    <a:pt x="10859" y="1384"/>
                    <a:pt x="10839" y="1383"/>
                  </a:cubicBezTo>
                  <a:cubicBezTo>
                    <a:pt x="10831" y="1382"/>
                    <a:pt x="10820" y="1380"/>
                    <a:pt x="10800" y="1380"/>
                  </a:cubicBezTo>
                  <a:lnTo>
                    <a:pt x="10800" y="1404"/>
                  </a:lnTo>
                  <a:lnTo>
                    <a:pt x="10865" y="1404"/>
                  </a:lnTo>
                  <a:lnTo>
                    <a:pt x="10873" y="1388"/>
                  </a:lnTo>
                  <a:close/>
                  <a:moveTo>
                    <a:pt x="20911" y="4272"/>
                  </a:moveTo>
                  <a:lnTo>
                    <a:pt x="20894" y="4277"/>
                  </a:lnTo>
                  <a:lnTo>
                    <a:pt x="20911" y="4272"/>
                  </a:lnTo>
                  <a:cubicBezTo>
                    <a:pt x="20926" y="4280"/>
                    <a:pt x="20921" y="4279"/>
                    <a:pt x="20943" y="4280"/>
                  </a:cubicBezTo>
                  <a:lnTo>
                    <a:pt x="20911" y="4272"/>
                  </a:lnTo>
                  <a:close/>
                  <a:moveTo>
                    <a:pt x="17662" y="2401"/>
                  </a:moveTo>
                  <a:lnTo>
                    <a:pt x="17645" y="2405"/>
                  </a:lnTo>
                  <a:lnTo>
                    <a:pt x="17662" y="2401"/>
                  </a:lnTo>
                  <a:lnTo>
                    <a:pt x="17686" y="2401"/>
                  </a:lnTo>
                  <a:lnTo>
                    <a:pt x="17686" y="2384"/>
                  </a:lnTo>
                  <a:cubicBezTo>
                    <a:pt x="17663" y="2390"/>
                    <a:pt x="17675" y="2383"/>
                    <a:pt x="17662" y="2401"/>
                  </a:cubicBezTo>
                  <a:close/>
                  <a:moveTo>
                    <a:pt x="18092" y="4985"/>
                  </a:moveTo>
                  <a:lnTo>
                    <a:pt x="18074" y="4990"/>
                  </a:lnTo>
                  <a:lnTo>
                    <a:pt x="18092" y="4985"/>
                  </a:lnTo>
                  <a:cubicBezTo>
                    <a:pt x="18123" y="4985"/>
                    <a:pt x="18111" y="4988"/>
                    <a:pt x="18132" y="4977"/>
                  </a:cubicBezTo>
                  <a:cubicBezTo>
                    <a:pt x="18115" y="4954"/>
                    <a:pt x="18127" y="4967"/>
                    <a:pt x="18100" y="4953"/>
                  </a:cubicBezTo>
                  <a:cubicBezTo>
                    <a:pt x="18098" y="4978"/>
                    <a:pt x="18100" y="4968"/>
                    <a:pt x="18092" y="4985"/>
                  </a:cubicBezTo>
                  <a:close/>
                  <a:moveTo>
                    <a:pt x="19023" y="4985"/>
                  </a:moveTo>
                  <a:lnTo>
                    <a:pt x="19039" y="4995"/>
                  </a:lnTo>
                  <a:lnTo>
                    <a:pt x="19023" y="4985"/>
                  </a:lnTo>
                  <a:lnTo>
                    <a:pt x="19032" y="4953"/>
                  </a:lnTo>
                  <a:cubicBezTo>
                    <a:pt x="19012" y="4948"/>
                    <a:pt x="19017" y="4946"/>
                    <a:pt x="19001" y="4948"/>
                  </a:cubicBezTo>
                  <a:lnTo>
                    <a:pt x="18975" y="4961"/>
                  </a:lnTo>
                  <a:cubicBezTo>
                    <a:pt x="19013" y="4970"/>
                    <a:pt x="19004" y="4965"/>
                    <a:pt x="19023" y="4985"/>
                  </a:cubicBezTo>
                  <a:close/>
                  <a:moveTo>
                    <a:pt x="14697" y="1388"/>
                  </a:moveTo>
                  <a:close/>
                  <a:moveTo>
                    <a:pt x="14592" y="5002"/>
                  </a:moveTo>
                  <a:lnTo>
                    <a:pt x="14601" y="4986"/>
                  </a:lnTo>
                  <a:lnTo>
                    <a:pt x="14592" y="5002"/>
                  </a:lnTo>
                  <a:lnTo>
                    <a:pt x="14574" y="5016"/>
                  </a:lnTo>
                  <a:cubicBezTo>
                    <a:pt x="14596" y="5012"/>
                    <a:pt x="14584" y="5021"/>
                    <a:pt x="14592" y="5002"/>
                  </a:cubicBezTo>
                  <a:close/>
                  <a:moveTo>
                    <a:pt x="15434" y="4993"/>
                  </a:moveTo>
                  <a:close/>
                  <a:moveTo>
                    <a:pt x="16771" y="1437"/>
                  </a:moveTo>
                  <a:lnTo>
                    <a:pt x="16788" y="1432"/>
                  </a:lnTo>
                  <a:lnTo>
                    <a:pt x="16771" y="1437"/>
                  </a:lnTo>
                  <a:lnTo>
                    <a:pt x="16722" y="1437"/>
                  </a:lnTo>
                  <a:cubicBezTo>
                    <a:pt x="16720" y="1435"/>
                    <a:pt x="16724" y="1424"/>
                    <a:pt x="16674" y="1420"/>
                  </a:cubicBezTo>
                  <a:cubicBezTo>
                    <a:pt x="16672" y="1422"/>
                    <a:pt x="16670" y="1422"/>
                    <a:pt x="16669" y="1424"/>
                  </a:cubicBezTo>
                  <a:cubicBezTo>
                    <a:pt x="16668" y="1429"/>
                    <a:pt x="16653" y="1429"/>
                    <a:pt x="16641" y="1477"/>
                  </a:cubicBezTo>
                  <a:cubicBezTo>
                    <a:pt x="16663" y="1477"/>
                    <a:pt x="16678" y="1478"/>
                    <a:pt x="16690" y="1469"/>
                  </a:cubicBezTo>
                  <a:cubicBezTo>
                    <a:pt x="16711" y="1454"/>
                    <a:pt x="16687" y="1470"/>
                    <a:pt x="16703" y="1450"/>
                  </a:cubicBezTo>
                  <a:cubicBezTo>
                    <a:pt x="16716" y="1436"/>
                    <a:pt x="16703" y="1443"/>
                    <a:pt x="16722" y="1437"/>
                  </a:cubicBezTo>
                  <a:lnTo>
                    <a:pt x="16722" y="1485"/>
                  </a:lnTo>
                  <a:lnTo>
                    <a:pt x="16771" y="1437"/>
                  </a:lnTo>
                  <a:close/>
                  <a:moveTo>
                    <a:pt x="15337" y="5002"/>
                  </a:moveTo>
                  <a:lnTo>
                    <a:pt x="15341" y="5019"/>
                  </a:lnTo>
                  <a:lnTo>
                    <a:pt x="15337" y="5002"/>
                  </a:lnTo>
                  <a:lnTo>
                    <a:pt x="15346" y="4986"/>
                  </a:lnTo>
                  <a:lnTo>
                    <a:pt x="15329" y="4985"/>
                  </a:lnTo>
                  <a:cubicBezTo>
                    <a:pt x="15324" y="4966"/>
                    <a:pt x="15332" y="4974"/>
                    <a:pt x="15313" y="4969"/>
                  </a:cubicBezTo>
                  <a:lnTo>
                    <a:pt x="15329" y="4985"/>
                  </a:lnTo>
                  <a:lnTo>
                    <a:pt x="15337" y="5002"/>
                  </a:lnTo>
                  <a:close/>
                  <a:moveTo>
                    <a:pt x="16957" y="2360"/>
                  </a:moveTo>
                  <a:lnTo>
                    <a:pt x="16953" y="2343"/>
                  </a:lnTo>
                  <a:lnTo>
                    <a:pt x="16957" y="2360"/>
                  </a:lnTo>
                  <a:cubicBezTo>
                    <a:pt x="16946" y="2368"/>
                    <a:pt x="16974" y="2368"/>
                    <a:pt x="16933" y="2368"/>
                  </a:cubicBezTo>
                  <a:lnTo>
                    <a:pt x="16933" y="2376"/>
                  </a:lnTo>
                  <a:cubicBezTo>
                    <a:pt x="16992" y="2376"/>
                    <a:pt x="16999" y="2398"/>
                    <a:pt x="17014" y="2360"/>
                  </a:cubicBezTo>
                  <a:lnTo>
                    <a:pt x="17038" y="2376"/>
                  </a:lnTo>
                  <a:cubicBezTo>
                    <a:pt x="17029" y="2355"/>
                    <a:pt x="17033" y="2361"/>
                    <a:pt x="17038" y="2336"/>
                  </a:cubicBezTo>
                  <a:cubicBezTo>
                    <a:pt x="16987" y="2348"/>
                    <a:pt x="17025" y="2355"/>
                    <a:pt x="16981" y="2358"/>
                  </a:cubicBezTo>
                  <a:cubicBezTo>
                    <a:pt x="16961" y="2359"/>
                    <a:pt x="16990" y="2353"/>
                    <a:pt x="16957" y="2360"/>
                  </a:cubicBezTo>
                  <a:close/>
                  <a:moveTo>
                    <a:pt x="49" y="2320"/>
                  </a:moveTo>
                  <a:lnTo>
                    <a:pt x="41" y="2312"/>
                  </a:lnTo>
                  <a:lnTo>
                    <a:pt x="41" y="2303"/>
                  </a:lnTo>
                  <a:lnTo>
                    <a:pt x="31" y="2310"/>
                  </a:lnTo>
                  <a:lnTo>
                    <a:pt x="41" y="2312"/>
                  </a:lnTo>
                  <a:lnTo>
                    <a:pt x="49" y="2320"/>
                  </a:lnTo>
                  <a:cubicBezTo>
                    <a:pt x="63" y="2341"/>
                    <a:pt x="53" y="2336"/>
                    <a:pt x="81" y="2344"/>
                  </a:cubicBezTo>
                  <a:cubicBezTo>
                    <a:pt x="89" y="2372"/>
                    <a:pt x="85" y="2369"/>
                    <a:pt x="113" y="2376"/>
                  </a:cubicBezTo>
                  <a:cubicBezTo>
                    <a:pt x="104" y="2343"/>
                    <a:pt x="110" y="2359"/>
                    <a:pt x="81" y="2344"/>
                  </a:cubicBezTo>
                  <a:cubicBezTo>
                    <a:pt x="67" y="2323"/>
                    <a:pt x="77" y="2327"/>
                    <a:pt x="49" y="2320"/>
                  </a:cubicBezTo>
                  <a:close/>
                  <a:moveTo>
                    <a:pt x="17776" y="2312"/>
                  </a:moveTo>
                  <a:lnTo>
                    <a:pt x="17793" y="2307"/>
                  </a:lnTo>
                  <a:lnTo>
                    <a:pt x="17776" y="2312"/>
                  </a:lnTo>
                  <a:lnTo>
                    <a:pt x="17744" y="2302"/>
                  </a:lnTo>
                  <a:lnTo>
                    <a:pt x="17743" y="2320"/>
                  </a:lnTo>
                  <a:cubicBezTo>
                    <a:pt x="17748" y="2320"/>
                    <a:pt x="17756" y="2320"/>
                    <a:pt x="17759" y="2319"/>
                  </a:cubicBezTo>
                  <a:cubicBezTo>
                    <a:pt x="17773" y="2315"/>
                    <a:pt x="17768" y="2316"/>
                    <a:pt x="17776" y="2312"/>
                  </a:cubicBezTo>
                  <a:close/>
                  <a:moveTo>
                    <a:pt x="16625" y="2214"/>
                  </a:moveTo>
                  <a:lnTo>
                    <a:pt x="16617" y="2214"/>
                  </a:lnTo>
                  <a:lnTo>
                    <a:pt x="16593" y="2214"/>
                  </a:lnTo>
                  <a:cubicBezTo>
                    <a:pt x="16608" y="2237"/>
                    <a:pt x="16607" y="2226"/>
                    <a:pt x="16601" y="2255"/>
                  </a:cubicBezTo>
                  <a:cubicBezTo>
                    <a:pt x="16619" y="2251"/>
                    <a:pt x="16619" y="2247"/>
                    <a:pt x="16641" y="2247"/>
                  </a:cubicBezTo>
                  <a:lnTo>
                    <a:pt x="16617" y="2214"/>
                  </a:lnTo>
                  <a:lnTo>
                    <a:pt x="16625" y="2214"/>
                  </a:lnTo>
                  <a:cubicBezTo>
                    <a:pt x="16637" y="2232"/>
                    <a:pt x="16626" y="2225"/>
                    <a:pt x="16649" y="2231"/>
                  </a:cubicBezTo>
                  <a:cubicBezTo>
                    <a:pt x="16637" y="2213"/>
                    <a:pt x="16648" y="2220"/>
                    <a:pt x="16625" y="2214"/>
                  </a:cubicBezTo>
                  <a:close/>
                  <a:moveTo>
                    <a:pt x="21737" y="3940"/>
                  </a:moveTo>
                  <a:lnTo>
                    <a:pt x="21729" y="3948"/>
                  </a:lnTo>
                  <a:cubicBezTo>
                    <a:pt x="21685" y="3949"/>
                    <a:pt x="21711" y="3951"/>
                    <a:pt x="21683" y="3959"/>
                  </a:cubicBezTo>
                  <a:cubicBezTo>
                    <a:pt x="21657" y="3967"/>
                    <a:pt x="21661" y="3959"/>
                    <a:pt x="21632" y="3956"/>
                  </a:cubicBezTo>
                  <a:cubicBezTo>
                    <a:pt x="21635" y="3968"/>
                    <a:pt x="21662" y="3990"/>
                    <a:pt x="21584" y="3997"/>
                  </a:cubicBezTo>
                  <a:lnTo>
                    <a:pt x="21584" y="4037"/>
                  </a:lnTo>
                  <a:cubicBezTo>
                    <a:pt x="21621" y="4027"/>
                    <a:pt x="21595" y="4023"/>
                    <a:pt x="21629" y="4016"/>
                  </a:cubicBezTo>
                  <a:cubicBezTo>
                    <a:pt x="21634" y="4015"/>
                    <a:pt x="21624" y="4023"/>
                    <a:pt x="21648" y="4013"/>
                  </a:cubicBezTo>
                  <a:lnTo>
                    <a:pt x="21652" y="4023"/>
                  </a:lnTo>
                  <a:cubicBezTo>
                    <a:pt x="21658" y="4032"/>
                    <a:pt x="21642" y="4021"/>
                    <a:pt x="21665" y="4037"/>
                  </a:cubicBezTo>
                  <a:cubicBezTo>
                    <a:pt x="21667" y="4012"/>
                    <a:pt x="21664" y="4022"/>
                    <a:pt x="21673" y="4005"/>
                  </a:cubicBezTo>
                  <a:cubicBezTo>
                    <a:pt x="21689" y="4014"/>
                    <a:pt x="21692" y="4016"/>
                    <a:pt x="21713" y="4021"/>
                  </a:cubicBezTo>
                  <a:cubicBezTo>
                    <a:pt x="21729" y="4010"/>
                    <a:pt x="21736" y="4006"/>
                    <a:pt x="21754" y="3997"/>
                  </a:cubicBezTo>
                  <a:cubicBezTo>
                    <a:pt x="21736" y="3970"/>
                    <a:pt x="21732" y="3986"/>
                    <a:pt x="21729" y="3948"/>
                  </a:cubicBezTo>
                  <a:lnTo>
                    <a:pt x="21737" y="3940"/>
                  </a:lnTo>
                  <a:cubicBezTo>
                    <a:pt x="21749" y="3947"/>
                    <a:pt x="21746" y="3944"/>
                    <a:pt x="21762" y="3948"/>
                  </a:cubicBezTo>
                  <a:cubicBezTo>
                    <a:pt x="21759" y="3917"/>
                    <a:pt x="21754" y="3927"/>
                    <a:pt x="21754" y="3892"/>
                  </a:cubicBezTo>
                  <a:cubicBezTo>
                    <a:pt x="21709" y="3892"/>
                    <a:pt x="21691" y="3902"/>
                    <a:pt x="21657" y="3900"/>
                  </a:cubicBezTo>
                  <a:cubicBezTo>
                    <a:pt x="21626" y="3898"/>
                    <a:pt x="21597" y="3882"/>
                    <a:pt x="21567" y="3875"/>
                  </a:cubicBezTo>
                  <a:cubicBezTo>
                    <a:pt x="21563" y="3926"/>
                    <a:pt x="21547" y="3894"/>
                    <a:pt x="21535" y="3940"/>
                  </a:cubicBezTo>
                  <a:cubicBezTo>
                    <a:pt x="21566" y="3947"/>
                    <a:pt x="21550" y="3945"/>
                    <a:pt x="21585" y="3946"/>
                  </a:cubicBezTo>
                  <a:lnTo>
                    <a:pt x="21596" y="3946"/>
                  </a:lnTo>
                  <a:cubicBezTo>
                    <a:pt x="21598" y="3946"/>
                    <a:pt x="21600" y="3947"/>
                    <a:pt x="21602" y="3947"/>
                  </a:cubicBezTo>
                  <a:lnTo>
                    <a:pt x="21638" y="3947"/>
                  </a:lnTo>
                  <a:cubicBezTo>
                    <a:pt x="21641" y="3947"/>
                    <a:pt x="21661" y="3942"/>
                    <a:pt x="21665" y="3941"/>
                  </a:cubicBezTo>
                  <a:cubicBezTo>
                    <a:pt x="21682" y="3933"/>
                    <a:pt x="21672" y="3938"/>
                    <a:pt x="21684" y="3927"/>
                  </a:cubicBezTo>
                  <a:cubicBezTo>
                    <a:pt x="21710" y="3902"/>
                    <a:pt x="21686" y="3908"/>
                    <a:pt x="21737" y="3908"/>
                  </a:cubicBezTo>
                  <a:cubicBezTo>
                    <a:pt x="21732" y="3934"/>
                    <a:pt x="21729" y="3920"/>
                    <a:pt x="21737" y="3940"/>
                  </a:cubicBezTo>
                  <a:close/>
                  <a:moveTo>
                    <a:pt x="15815" y="2166"/>
                  </a:moveTo>
                  <a:lnTo>
                    <a:pt x="15832" y="2161"/>
                  </a:lnTo>
                  <a:lnTo>
                    <a:pt x="15815" y="2166"/>
                  </a:lnTo>
                  <a:lnTo>
                    <a:pt x="15766" y="2166"/>
                  </a:lnTo>
                  <a:cubicBezTo>
                    <a:pt x="15773" y="2189"/>
                    <a:pt x="15771" y="2196"/>
                    <a:pt x="15800" y="2176"/>
                  </a:cubicBezTo>
                  <a:lnTo>
                    <a:pt x="15815" y="2166"/>
                  </a:lnTo>
                  <a:close/>
                  <a:moveTo>
                    <a:pt x="19785" y="2619"/>
                  </a:moveTo>
                  <a:lnTo>
                    <a:pt x="19776" y="2635"/>
                  </a:lnTo>
                  <a:lnTo>
                    <a:pt x="19785" y="2619"/>
                  </a:lnTo>
                  <a:lnTo>
                    <a:pt x="19793" y="2619"/>
                  </a:lnTo>
                  <a:lnTo>
                    <a:pt x="19786" y="2610"/>
                  </a:lnTo>
                  <a:lnTo>
                    <a:pt x="19785" y="2619"/>
                  </a:lnTo>
                  <a:close/>
                  <a:moveTo>
                    <a:pt x="19177" y="1647"/>
                  </a:moveTo>
                  <a:cubicBezTo>
                    <a:pt x="19177" y="1648"/>
                    <a:pt x="19177" y="1649"/>
                    <a:pt x="19177" y="1649"/>
                  </a:cubicBezTo>
                  <a:lnTo>
                    <a:pt x="19177" y="1647"/>
                  </a:lnTo>
                  <a:close/>
                  <a:moveTo>
                    <a:pt x="19509" y="1696"/>
                  </a:moveTo>
                  <a:cubicBezTo>
                    <a:pt x="19509" y="1696"/>
                    <a:pt x="19509" y="1697"/>
                    <a:pt x="19509" y="1698"/>
                  </a:cubicBezTo>
                  <a:lnTo>
                    <a:pt x="19509" y="1696"/>
                  </a:lnTo>
                  <a:close/>
                  <a:moveTo>
                    <a:pt x="15126" y="1412"/>
                  </a:moveTo>
                  <a:cubicBezTo>
                    <a:pt x="15127" y="1413"/>
                    <a:pt x="15129" y="1409"/>
                    <a:pt x="15129" y="1410"/>
                  </a:cubicBezTo>
                  <a:cubicBezTo>
                    <a:pt x="15129" y="1410"/>
                    <a:pt x="15130" y="1409"/>
                    <a:pt x="15130" y="1409"/>
                  </a:cubicBezTo>
                  <a:lnTo>
                    <a:pt x="15126" y="1412"/>
                  </a:lnTo>
                  <a:close/>
                  <a:moveTo>
                    <a:pt x="17824" y="1761"/>
                  </a:moveTo>
                  <a:lnTo>
                    <a:pt x="17827" y="1758"/>
                  </a:lnTo>
                  <a:cubicBezTo>
                    <a:pt x="17826" y="1758"/>
                    <a:pt x="17823" y="1760"/>
                    <a:pt x="17824" y="1761"/>
                  </a:cubicBezTo>
                  <a:close/>
                  <a:moveTo>
                    <a:pt x="17897" y="2700"/>
                  </a:moveTo>
                  <a:lnTo>
                    <a:pt x="17900" y="2698"/>
                  </a:lnTo>
                  <a:cubicBezTo>
                    <a:pt x="17899" y="2698"/>
                    <a:pt x="17896" y="2700"/>
                    <a:pt x="17897" y="2700"/>
                  </a:cubicBezTo>
                  <a:close/>
                  <a:moveTo>
                    <a:pt x="21357" y="5099"/>
                  </a:moveTo>
                  <a:lnTo>
                    <a:pt x="21359" y="5096"/>
                  </a:lnTo>
                  <a:cubicBezTo>
                    <a:pt x="21359" y="5096"/>
                    <a:pt x="21356" y="5098"/>
                    <a:pt x="21357" y="5099"/>
                  </a:cubicBezTo>
                  <a:close/>
                  <a:moveTo>
                    <a:pt x="15353" y="2530"/>
                  </a:moveTo>
                  <a:lnTo>
                    <a:pt x="15356" y="2528"/>
                  </a:lnTo>
                  <a:cubicBezTo>
                    <a:pt x="15355" y="2528"/>
                    <a:pt x="15352" y="2530"/>
                    <a:pt x="15353" y="2530"/>
                  </a:cubicBezTo>
                  <a:close/>
                  <a:moveTo>
                    <a:pt x="19412" y="4078"/>
                  </a:moveTo>
                  <a:lnTo>
                    <a:pt x="19415" y="4075"/>
                  </a:lnTo>
                  <a:cubicBezTo>
                    <a:pt x="19414" y="4076"/>
                    <a:pt x="19411" y="4077"/>
                    <a:pt x="19412" y="4078"/>
                  </a:cubicBezTo>
                  <a:close/>
                  <a:moveTo>
                    <a:pt x="284" y="2490"/>
                  </a:moveTo>
                  <a:lnTo>
                    <a:pt x="286" y="2487"/>
                  </a:lnTo>
                  <a:cubicBezTo>
                    <a:pt x="286" y="2488"/>
                    <a:pt x="283" y="2489"/>
                    <a:pt x="284" y="2490"/>
                  </a:cubicBezTo>
                  <a:close/>
                  <a:moveTo>
                    <a:pt x="16625" y="2125"/>
                  </a:moveTo>
                  <a:lnTo>
                    <a:pt x="16628" y="2123"/>
                  </a:lnTo>
                  <a:cubicBezTo>
                    <a:pt x="16627" y="2123"/>
                    <a:pt x="16624" y="2124"/>
                    <a:pt x="16625" y="2125"/>
                  </a:cubicBezTo>
                  <a:close/>
                  <a:moveTo>
                    <a:pt x="20790" y="3251"/>
                  </a:moveTo>
                  <a:lnTo>
                    <a:pt x="20792" y="3249"/>
                  </a:lnTo>
                  <a:cubicBezTo>
                    <a:pt x="20792" y="3249"/>
                    <a:pt x="20789" y="3251"/>
                    <a:pt x="20790" y="3251"/>
                  </a:cubicBezTo>
                  <a:close/>
                  <a:moveTo>
                    <a:pt x="21357" y="5504"/>
                  </a:moveTo>
                  <a:lnTo>
                    <a:pt x="21359" y="5501"/>
                  </a:lnTo>
                  <a:cubicBezTo>
                    <a:pt x="21359" y="5502"/>
                    <a:pt x="21356" y="5503"/>
                    <a:pt x="21357" y="5504"/>
                  </a:cubicBezTo>
                  <a:close/>
                  <a:moveTo>
                    <a:pt x="21673" y="1015"/>
                  </a:moveTo>
                  <a:lnTo>
                    <a:pt x="21675" y="1013"/>
                  </a:lnTo>
                  <a:cubicBezTo>
                    <a:pt x="21675" y="1013"/>
                    <a:pt x="21672" y="1014"/>
                    <a:pt x="21673" y="1015"/>
                  </a:cubicBezTo>
                  <a:close/>
                  <a:moveTo>
                    <a:pt x="19590" y="4969"/>
                  </a:moveTo>
                  <a:lnTo>
                    <a:pt x="19593" y="4967"/>
                  </a:lnTo>
                  <a:cubicBezTo>
                    <a:pt x="19593" y="4967"/>
                    <a:pt x="19590" y="4968"/>
                    <a:pt x="19590" y="4969"/>
                  </a:cubicBezTo>
                  <a:close/>
                  <a:moveTo>
                    <a:pt x="17508" y="1777"/>
                  </a:moveTo>
                  <a:lnTo>
                    <a:pt x="17511" y="1774"/>
                  </a:lnTo>
                  <a:cubicBezTo>
                    <a:pt x="17511" y="1775"/>
                    <a:pt x="17507" y="1776"/>
                    <a:pt x="17508" y="1777"/>
                  </a:cubicBezTo>
                  <a:close/>
                  <a:moveTo>
                    <a:pt x="20190" y="4750"/>
                  </a:moveTo>
                  <a:lnTo>
                    <a:pt x="20192" y="4748"/>
                  </a:lnTo>
                  <a:cubicBezTo>
                    <a:pt x="20192" y="4748"/>
                    <a:pt x="20189" y="4750"/>
                    <a:pt x="20190" y="4750"/>
                  </a:cubicBezTo>
                  <a:close/>
                  <a:moveTo>
                    <a:pt x="19590" y="1712"/>
                  </a:moveTo>
                  <a:lnTo>
                    <a:pt x="19593" y="1710"/>
                  </a:lnTo>
                  <a:cubicBezTo>
                    <a:pt x="19593" y="1710"/>
                    <a:pt x="19590" y="1711"/>
                    <a:pt x="19590" y="1712"/>
                  </a:cubicBezTo>
                  <a:close/>
                  <a:moveTo>
                    <a:pt x="22766" y="1023"/>
                  </a:moveTo>
                  <a:lnTo>
                    <a:pt x="22769" y="1021"/>
                  </a:lnTo>
                  <a:cubicBezTo>
                    <a:pt x="22769" y="1021"/>
                    <a:pt x="22766" y="1023"/>
                    <a:pt x="22766" y="1023"/>
                  </a:cubicBezTo>
                  <a:close/>
                  <a:moveTo>
                    <a:pt x="17897" y="2790"/>
                  </a:moveTo>
                  <a:lnTo>
                    <a:pt x="17900" y="2787"/>
                  </a:lnTo>
                  <a:cubicBezTo>
                    <a:pt x="17899" y="2787"/>
                    <a:pt x="17896" y="2789"/>
                    <a:pt x="17897" y="2790"/>
                  </a:cubicBezTo>
                  <a:close/>
                  <a:moveTo>
                    <a:pt x="20401" y="2733"/>
                  </a:moveTo>
                  <a:lnTo>
                    <a:pt x="20403" y="2730"/>
                  </a:lnTo>
                  <a:cubicBezTo>
                    <a:pt x="20403" y="2731"/>
                    <a:pt x="20400" y="2732"/>
                    <a:pt x="20401" y="2733"/>
                  </a:cubicBezTo>
                  <a:close/>
                  <a:moveTo>
                    <a:pt x="21851" y="4605"/>
                  </a:moveTo>
                  <a:lnTo>
                    <a:pt x="21853" y="4602"/>
                  </a:lnTo>
                  <a:cubicBezTo>
                    <a:pt x="21853" y="4602"/>
                    <a:pt x="21850" y="4604"/>
                    <a:pt x="21851" y="4605"/>
                  </a:cubicBezTo>
                  <a:close/>
                  <a:moveTo>
                    <a:pt x="19096" y="2101"/>
                  </a:moveTo>
                  <a:lnTo>
                    <a:pt x="19099" y="2098"/>
                  </a:lnTo>
                  <a:cubicBezTo>
                    <a:pt x="19098" y="2099"/>
                    <a:pt x="19095" y="2100"/>
                    <a:pt x="19096" y="2101"/>
                  </a:cubicBezTo>
                  <a:close/>
                  <a:moveTo>
                    <a:pt x="15353" y="2255"/>
                  </a:moveTo>
                  <a:lnTo>
                    <a:pt x="15356" y="2252"/>
                  </a:lnTo>
                  <a:cubicBezTo>
                    <a:pt x="15355" y="2253"/>
                    <a:pt x="15352" y="2254"/>
                    <a:pt x="15353" y="2255"/>
                  </a:cubicBezTo>
                  <a:close/>
                  <a:moveTo>
                    <a:pt x="19096" y="3729"/>
                  </a:moveTo>
                  <a:lnTo>
                    <a:pt x="19099" y="3727"/>
                  </a:lnTo>
                  <a:cubicBezTo>
                    <a:pt x="19098" y="3727"/>
                    <a:pt x="19095" y="3729"/>
                    <a:pt x="19096" y="3729"/>
                  </a:cubicBezTo>
                  <a:close/>
                  <a:moveTo>
                    <a:pt x="21851" y="4021"/>
                  </a:moveTo>
                  <a:lnTo>
                    <a:pt x="21853" y="4019"/>
                  </a:lnTo>
                  <a:cubicBezTo>
                    <a:pt x="21853" y="4019"/>
                    <a:pt x="21850" y="4020"/>
                    <a:pt x="21851" y="4021"/>
                  </a:cubicBezTo>
                  <a:close/>
                  <a:moveTo>
                    <a:pt x="19590" y="5585"/>
                  </a:moveTo>
                  <a:lnTo>
                    <a:pt x="19593" y="5582"/>
                  </a:lnTo>
                  <a:cubicBezTo>
                    <a:pt x="19593" y="5583"/>
                    <a:pt x="19590" y="5584"/>
                    <a:pt x="19590" y="5585"/>
                  </a:cubicBezTo>
                  <a:close/>
                  <a:moveTo>
                    <a:pt x="19307" y="5512"/>
                  </a:moveTo>
                  <a:lnTo>
                    <a:pt x="19309" y="5510"/>
                  </a:lnTo>
                  <a:cubicBezTo>
                    <a:pt x="19309" y="5510"/>
                    <a:pt x="19306" y="5511"/>
                    <a:pt x="19307" y="5512"/>
                  </a:cubicBezTo>
                  <a:close/>
                  <a:moveTo>
                    <a:pt x="18286" y="2644"/>
                  </a:moveTo>
                  <a:lnTo>
                    <a:pt x="18288" y="2641"/>
                  </a:lnTo>
                  <a:cubicBezTo>
                    <a:pt x="18288" y="2642"/>
                    <a:pt x="18285" y="2643"/>
                    <a:pt x="18286" y="2644"/>
                  </a:cubicBezTo>
                  <a:close/>
                  <a:moveTo>
                    <a:pt x="5363" y="6671"/>
                  </a:moveTo>
                  <a:lnTo>
                    <a:pt x="5366" y="6668"/>
                  </a:lnTo>
                  <a:cubicBezTo>
                    <a:pt x="5366" y="6668"/>
                    <a:pt x="5363" y="6670"/>
                    <a:pt x="5363" y="6671"/>
                  </a:cubicBezTo>
                  <a:close/>
                  <a:moveTo>
                    <a:pt x="19623" y="5285"/>
                  </a:moveTo>
                  <a:lnTo>
                    <a:pt x="19625" y="5283"/>
                  </a:lnTo>
                  <a:cubicBezTo>
                    <a:pt x="19625" y="5283"/>
                    <a:pt x="19622" y="5284"/>
                    <a:pt x="19623" y="5285"/>
                  </a:cubicBezTo>
                  <a:close/>
                  <a:moveTo>
                    <a:pt x="17646" y="2449"/>
                  </a:moveTo>
                  <a:lnTo>
                    <a:pt x="17648" y="2447"/>
                  </a:lnTo>
                  <a:cubicBezTo>
                    <a:pt x="17648" y="2447"/>
                    <a:pt x="17645" y="2449"/>
                    <a:pt x="17646" y="2449"/>
                  </a:cubicBezTo>
                  <a:close/>
                  <a:moveTo>
                    <a:pt x="8256" y="1655"/>
                  </a:moveTo>
                  <a:lnTo>
                    <a:pt x="8258" y="1653"/>
                  </a:lnTo>
                  <a:cubicBezTo>
                    <a:pt x="8258" y="1653"/>
                    <a:pt x="8255" y="1654"/>
                    <a:pt x="8256" y="1655"/>
                  </a:cubicBezTo>
                  <a:close/>
                  <a:moveTo>
                    <a:pt x="20927" y="3681"/>
                  </a:moveTo>
                  <a:lnTo>
                    <a:pt x="20930" y="3678"/>
                  </a:lnTo>
                  <a:cubicBezTo>
                    <a:pt x="20930" y="3679"/>
                    <a:pt x="20926" y="3680"/>
                    <a:pt x="20927" y="3681"/>
                  </a:cubicBezTo>
                  <a:close/>
                  <a:moveTo>
                    <a:pt x="10832" y="1696"/>
                  </a:moveTo>
                  <a:lnTo>
                    <a:pt x="10835" y="1693"/>
                  </a:lnTo>
                  <a:cubicBezTo>
                    <a:pt x="10835" y="1694"/>
                    <a:pt x="10831" y="1695"/>
                    <a:pt x="10832" y="1696"/>
                  </a:cubicBezTo>
                  <a:close/>
                  <a:moveTo>
                    <a:pt x="20117" y="1947"/>
                  </a:moveTo>
                  <a:lnTo>
                    <a:pt x="20119" y="1945"/>
                  </a:lnTo>
                  <a:cubicBezTo>
                    <a:pt x="20119" y="1945"/>
                    <a:pt x="20116" y="1946"/>
                    <a:pt x="20117" y="1947"/>
                  </a:cubicBezTo>
                  <a:close/>
                  <a:moveTo>
                    <a:pt x="17614" y="5220"/>
                  </a:moveTo>
                  <a:lnTo>
                    <a:pt x="17616" y="5218"/>
                  </a:lnTo>
                  <a:cubicBezTo>
                    <a:pt x="17616" y="5218"/>
                    <a:pt x="17613" y="5219"/>
                    <a:pt x="17614" y="5220"/>
                  </a:cubicBezTo>
                  <a:close/>
                  <a:moveTo>
                    <a:pt x="9917" y="1607"/>
                  </a:moveTo>
                  <a:lnTo>
                    <a:pt x="9919" y="1604"/>
                  </a:lnTo>
                  <a:cubicBezTo>
                    <a:pt x="9919" y="1604"/>
                    <a:pt x="9916" y="1606"/>
                    <a:pt x="9917" y="1607"/>
                  </a:cubicBezTo>
                  <a:close/>
                  <a:moveTo>
                    <a:pt x="21810" y="4605"/>
                  </a:moveTo>
                  <a:lnTo>
                    <a:pt x="21813" y="4602"/>
                  </a:lnTo>
                  <a:cubicBezTo>
                    <a:pt x="21813" y="4602"/>
                    <a:pt x="21810" y="4604"/>
                    <a:pt x="21810" y="4605"/>
                  </a:cubicBezTo>
                  <a:close/>
                  <a:moveTo>
                    <a:pt x="14964" y="2482"/>
                  </a:moveTo>
                  <a:lnTo>
                    <a:pt x="14967" y="2479"/>
                  </a:lnTo>
                  <a:cubicBezTo>
                    <a:pt x="14966" y="2479"/>
                    <a:pt x="14963" y="2481"/>
                    <a:pt x="14964" y="2482"/>
                  </a:cubicBezTo>
                  <a:close/>
                  <a:moveTo>
                    <a:pt x="20822" y="4564"/>
                  </a:moveTo>
                  <a:lnTo>
                    <a:pt x="20824" y="4562"/>
                  </a:lnTo>
                  <a:cubicBezTo>
                    <a:pt x="20824" y="4562"/>
                    <a:pt x="20821" y="4563"/>
                    <a:pt x="20822" y="4564"/>
                  </a:cubicBezTo>
                  <a:close/>
                  <a:moveTo>
                    <a:pt x="19129" y="5172"/>
                  </a:moveTo>
                  <a:lnTo>
                    <a:pt x="19131" y="5169"/>
                  </a:lnTo>
                  <a:cubicBezTo>
                    <a:pt x="19131" y="5169"/>
                    <a:pt x="19128" y="5171"/>
                    <a:pt x="19129" y="5172"/>
                  </a:cubicBezTo>
                  <a:close/>
                  <a:moveTo>
                    <a:pt x="20222" y="4880"/>
                  </a:moveTo>
                  <a:lnTo>
                    <a:pt x="20225" y="4878"/>
                  </a:lnTo>
                  <a:cubicBezTo>
                    <a:pt x="20225" y="4878"/>
                    <a:pt x="20222" y="4879"/>
                    <a:pt x="20222" y="4880"/>
                  </a:cubicBezTo>
                  <a:close/>
                  <a:moveTo>
                    <a:pt x="19769" y="2530"/>
                  </a:moveTo>
                  <a:lnTo>
                    <a:pt x="19771" y="2528"/>
                  </a:lnTo>
                  <a:cubicBezTo>
                    <a:pt x="19771" y="2528"/>
                    <a:pt x="19768" y="2530"/>
                    <a:pt x="19769" y="2530"/>
                  </a:cubicBezTo>
                  <a:close/>
                  <a:moveTo>
                    <a:pt x="20652" y="4313"/>
                  </a:moveTo>
                  <a:lnTo>
                    <a:pt x="20654" y="4310"/>
                  </a:lnTo>
                  <a:cubicBezTo>
                    <a:pt x="20654" y="4311"/>
                    <a:pt x="20651" y="4312"/>
                    <a:pt x="20652" y="4313"/>
                  </a:cubicBezTo>
                  <a:close/>
                  <a:moveTo>
                    <a:pt x="14122" y="2466"/>
                  </a:moveTo>
                  <a:lnTo>
                    <a:pt x="14124" y="2463"/>
                  </a:lnTo>
                  <a:cubicBezTo>
                    <a:pt x="14124" y="2463"/>
                    <a:pt x="14121" y="2465"/>
                    <a:pt x="14122" y="2466"/>
                  </a:cubicBezTo>
                  <a:close/>
                  <a:moveTo>
                    <a:pt x="16204" y="2587"/>
                  </a:moveTo>
                  <a:lnTo>
                    <a:pt x="16206" y="2585"/>
                  </a:lnTo>
                  <a:cubicBezTo>
                    <a:pt x="16206" y="2585"/>
                    <a:pt x="16203" y="2586"/>
                    <a:pt x="16204" y="2587"/>
                  </a:cubicBezTo>
                  <a:close/>
                  <a:moveTo>
                    <a:pt x="9568" y="1420"/>
                  </a:moveTo>
                  <a:lnTo>
                    <a:pt x="9571" y="1418"/>
                  </a:lnTo>
                  <a:cubicBezTo>
                    <a:pt x="9571" y="1418"/>
                    <a:pt x="9568" y="1420"/>
                    <a:pt x="9568" y="1420"/>
                  </a:cubicBezTo>
                  <a:close/>
                  <a:moveTo>
                    <a:pt x="12534" y="1380"/>
                  </a:moveTo>
                  <a:lnTo>
                    <a:pt x="12536" y="1377"/>
                  </a:lnTo>
                  <a:cubicBezTo>
                    <a:pt x="12536" y="1378"/>
                    <a:pt x="12533" y="1379"/>
                    <a:pt x="12534" y="1380"/>
                  </a:cubicBezTo>
                  <a:close/>
                  <a:moveTo>
                    <a:pt x="22134" y="3503"/>
                  </a:moveTo>
                  <a:lnTo>
                    <a:pt x="22137" y="3500"/>
                  </a:lnTo>
                  <a:cubicBezTo>
                    <a:pt x="22137" y="3500"/>
                    <a:pt x="22134" y="3502"/>
                    <a:pt x="22134" y="3503"/>
                  </a:cubicBezTo>
                  <a:close/>
                  <a:moveTo>
                    <a:pt x="20158" y="2004"/>
                  </a:moveTo>
                  <a:lnTo>
                    <a:pt x="20160" y="2001"/>
                  </a:lnTo>
                  <a:cubicBezTo>
                    <a:pt x="20160" y="2001"/>
                    <a:pt x="20157" y="2003"/>
                    <a:pt x="20158" y="2004"/>
                  </a:cubicBezTo>
                  <a:close/>
                  <a:moveTo>
                    <a:pt x="17508" y="2368"/>
                  </a:moveTo>
                  <a:lnTo>
                    <a:pt x="17511" y="2366"/>
                  </a:lnTo>
                  <a:cubicBezTo>
                    <a:pt x="17511" y="2366"/>
                    <a:pt x="17507" y="2367"/>
                    <a:pt x="17508" y="2368"/>
                  </a:cubicBezTo>
                  <a:close/>
                  <a:moveTo>
                    <a:pt x="17119" y="2514"/>
                  </a:moveTo>
                  <a:lnTo>
                    <a:pt x="17122" y="2512"/>
                  </a:lnTo>
                  <a:cubicBezTo>
                    <a:pt x="17122" y="2512"/>
                    <a:pt x="17119" y="2513"/>
                    <a:pt x="17119" y="2514"/>
                  </a:cubicBezTo>
                  <a:close/>
                  <a:moveTo>
                    <a:pt x="5153" y="6687"/>
                  </a:moveTo>
                  <a:lnTo>
                    <a:pt x="5155" y="6684"/>
                  </a:lnTo>
                  <a:cubicBezTo>
                    <a:pt x="5155" y="6685"/>
                    <a:pt x="5152" y="6686"/>
                    <a:pt x="5153" y="6687"/>
                  </a:cubicBezTo>
                  <a:close/>
                  <a:moveTo>
                    <a:pt x="17119" y="4937"/>
                  </a:moveTo>
                  <a:lnTo>
                    <a:pt x="17122" y="4934"/>
                  </a:lnTo>
                  <a:cubicBezTo>
                    <a:pt x="17122" y="4934"/>
                    <a:pt x="17119" y="4936"/>
                    <a:pt x="17119" y="4937"/>
                  </a:cubicBezTo>
                  <a:close/>
                  <a:moveTo>
                    <a:pt x="22839" y="4791"/>
                  </a:moveTo>
                  <a:lnTo>
                    <a:pt x="22842" y="4788"/>
                  </a:lnTo>
                  <a:cubicBezTo>
                    <a:pt x="22842" y="4789"/>
                    <a:pt x="22838" y="4790"/>
                    <a:pt x="22839" y="4791"/>
                  </a:cubicBezTo>
                  <a:close/>
                  <a:moveTo>
                    <a:pt x="17119" y="2141"/>
                  </a:moveTo>
                  <a:lnTo>
                    <a:pt x="17122" y="2139"/>
                  </a:lnTo>
                  <a:cubicBezTo>
                    <a:pt x="17122" y="2139"/>
                    <a:pt x="17119" y="2141"/>
                    <a:pt x="17119" y="2141"/>
                  </a:cubicBezTo>
                  <a:close/>
                  <a:moveTo>
                    <a:pt x="16342" y="2182"/>
                  </a:moveTo>
                  <a:lnTo>
                    <a:pt x="16344" y="2180"/>
                  </a:lnTo>
                  <a:cubicBezTo>
                    <a:pt x="16344" y="2180"/>
                    <a:pt x="16341" y="2181"/>
                    <a:pt x="16342" y="2182"/>
                  </a:cubicBezTo>
                  <a:close/>
                  <a:moveTo>
                    <a:pt x="17614" y="1890"/>
                  </a:moveTo>
                  <a:lnTo>
                    <a:pt x="17616" y="1888"/>
                  </a:lnTo>
                  <a:cubicBezTo>
                    <a:pt x="17616" y="1888"/>
                    <a:pt x="17613" y="1889"/>
                    <a:pt x="17614" y="1890"/>
                  </a:cubicBezTo>
                  <a:close/>
                  <a:moveTo>
                    <a:pt x="19874" y="4831"/>
                  </a:moveTo>
                  <a:lnTo>
                    <a:pt x="19876" y="4829"/>
                  </a:lnTo>
                  <a:cubicBezTo>
                    <a:pt x="19876" y="4829"/>
                    <a:pt x="19873" y="4831"/>
                    <a:pt x="19874" y="4831"/>
                  </a:cubicBezTo>
                  <a:close/>
                  <a:moveTo>
                    <a:pt x="19412" y="3057"/>
                  </a:moveTo>
                  <a:lnTo>
                    <a:pt x="19415" y="3055"/>
                  </a:lnTo>
                  <a:cubicBezTo>
                    <a:pt x="19414" y="3055"/>
                    <a:pt x="19411" y="3056"/>
                    <a:pt x="19412" y="3057"/>
                  </a:cubicBezTo>
                  <a:close/>
                  <a:moveTo>
                    <a:pt x="18813" y="2474"/>
                  </a:moveTo>
                  <a:lnTo>
                    <a:pt x="18815" y="2471"/>
                  </a:lnTo>
                  <a:cubicBezTo>
                    <a:pt x="18815" y="2471"/>
                    <a:pt x="18812" y="2473"/>
                    <a:pt x="18813" y="2474"/>
                  </a:cubicBezTo>
                  <a:close/>
                  <a:moveTo>
                    <a:pt x="16730" y="5309"/>
                  </a:moveTo>
                  <a:lnTo>
                    <a:pt x="16733" y="5307"/>
                  </a:lnTo>
                  <a:cubicBezTo>
                    <a:pt x="16733" y="5307"/>
                    <a:pt x="16730" y="5309"/>
                    <a:pt x="16730" y="5309"/>
                  </a:cubicBezTo>
                  <a:close/>
                  <a:moveTo>
                    <a:pt x="19485" y="4183"/>
                  </a:moveTo>
                  <a:lnTo>
                    <a:pt x="19488" y="4181"/>
                  </a:lnTo>
                  <a:cubicBezTo>
                    <a:pt x="19487" y="4181"/>
                    <a:pt x="19484" y="4182"/>
                    <a:pt x="19485" y="4183"/>
                  </a:cubicBezTo>
                  <a:close/>
                  <a:moveTo>
                    <a:pt x="19080" y="1655"/>
                  </a:moveTo>
                  <a:lnTo>
                    <a:pt x="19082" y="1653"/>
                  </a:lnTo>
                  <a:cubicBezTo>
                    <a:pt x="19082" y="1653"/>
                    <a:pt x="19079" y="1654"/>
                    <a:pt x="19080" y="1655"/>
                  </a:cubicBezTo>
                  <a:close/>
                  <a:moveTo>
                    <a:pt x="19777" y="886"/>
                  </a:moveTo>
                  <a:lnTo>
                    <a:pt x="19779" y="883"/>
                  </a:lnTo>
                  <a:cubicBezTo>
                    <a:pt x="19779" y="883"/>
                    <a:pt x="19776" y="885"/>
                    <a:pt x="19777" y="886"/>
                  </a:cubicBezTo>
                  <a:close/>
                  <a:moveTo>
                    <a:pt x="18019" y="1574"/>
                  </a:moveTo>
                  <a:lnTo>
                    <a:pt x="18021" y="1572"/>
                  </a:lnTo>
                  <a:cubicBezTo>
                    <a:pt x="18021" y="1572"/>
                    <a:pt x="18018" y="1573"/>
                    <a:pt x="18019" y="1574"/>
                  </a:cubicBezTo>
                  <a:close/>
                  <a:moveTo>
                    <a:pt x="15791" y="1696"/>
                  </a:moveTo>
                  <a:lnTo>
                    <a:pt x="15793" y="1693"/>
                  </a:lnTo>
                  <a:cubicBezTo>
                    <a:pt x="15793" y="1694"/>
                    <a:pt x="15790" y="1695"/>
                    <a:pt x="15791" y="1696"/>
                  </a:cubicBezTo>
                  <a:close/>
                  <a:moveTo>
                    <a:pt x="17946" y="1696"/>
                  </a:moveTo>
                  <a:lnTo>
                    <a:pt x="17948" y="1693"/>
                  </a:lnTo>
                  <a:cubicBezTo>
                    <a:pt x="17948" y="1694"/>
                    <a:pt x="17945" y="1695"/>
                    <a:pt x="17946" y="1696"/>
                  </a:cubicBezTo>
                  <a:close/>
                  <a:moveTo>
                    <a:pt x="9933" y="1404"/>
                  </a:moveTo>
                  <a:lnTo>
                    <a:pt x="9935" y="1402"/>
                  </a:lnTo>
                  <a:cubicBezTo>
                    <a:pt x="9935" y="1402"/>
                    <a:pt x="9932" y="1403"/>
                    <a:pt x="9933" y="1404"/>
                  </a:cubicBezTo>
                  <a:close/>
                  <a:moveTo>
                    <a:pt x="7041" y="1655"/>
                  </a:moveTo>
                  <a:lnTo>
                    <a:pt x="7043" y="1653"/>
                  </a:lnTo>
                  <a:cubicBezTo>
                    <a:pt x="7043" y="1653"/>
                    <a:pt x="7040" y="1654"/>
                    <a:pt x="7041" y="1655"/>
                  </a:cubicBezTo>
                  <a:close/>
                  <a:moveTo>
                    <a:pt x="20530" y="4767"/>
                  </a:moveTo>
                  <a:lnTo>
                    <a:pt x="20533" y="4764"/>
                  </a:lnTo>
                  <a:cubicBezTo>
                    <a:pt x="20533" y="4764"/>
                    <a:pt x="20529" y="4766"/>
                    <a:pt x="20530" y="4767"/>
                  </a:cubicBezTo>
                  <a:close/>
                  <a:moveTo>
                    <a:pt x="19931" y="3219"/>
                  </a:moveTo>
                  <a:lnTo>
                    <a:pt x="19933" y="3217"/>
                  </a:lnTo>
                  <a:cubicBezTo>
                    <a:pt x="19933" y="3217"/>
                    <a:pt x="19930" y="3218"/>
                    <a:pt x="19931" y="3219"/>
                  </a:cubicBezTo>
                  <a:close/>
                  <a:moveTo>
                    <a:pt x="19542" y="3219"/>
                  </a:moveTo>
                  <a:lnTo>
                    <a:pt x="19544" y="3217"/>
                  </a:lnTo>
                  <a:cubicBezTo>
                    <a:pt x="19544" y="3217"/>
                    <a:pt x="19541" y="3218"/>
                    <a:pt x="19542" y="3219"/>
                  </a:cubicBezTo>
                  <a:close/>
                  <a:moveTo>
                    <a:pt x="19266" y="4912"/>
                  </a:moveTo>
                  <a:lnTo>
                    <a:pt x="19269" y="4910"/>
                  </a:lnTo>
                  <a:cubicBezTo>
                    <a:pt x="19269" y="4910"/>
                    <a:pt x="19266" y="4912"/>
                    <a:pt x="19266" y="4912"/>
                  </a:cubicBezTo>
                  <a:close/>
                  <a:moveTo>
                    <a:pt x="18278" y="4912"/>
                  </a:moveTo>
                  <a:lnTo>
                    <a:pt x="18280" y="4910"/>
                  </a:lnTo>
                  <a:cubicBezTo>
                    <a:pt x="18280" y="4910"/>
                    <a:pt x="18277" y="4912"/>
                    <a:pt x="18278" y="4912"/>
                  </a:cubicBezTo>
                  <a:close/>
                  <a:moveTo>
                    <a:pt x="15864" y="2700"/>
                  </a:moveTo>
                  <a:lnTo>
                    <a:pt x="15866" y="2698"/>
                  </a:lnTo>
                  <a:cubicBezTo>
                    <a:pt x="15866" y="2698"/>
                    <a:pt x="15863" y="2700"/>
                    <a:pt x="15864" y="2700"/>
                  </a:cubicBezTo>
                  <a:close/>
                  <a:moveTo>
                    <a:pt x="22937" y="2700"/>
                  </a:moveTo>
                  <a:lnTo>
                    <a:pt x="22939" y="2698"/>
                  </a:lnTo>
                  <a:cubicBezTo>
                    <a:pt x="22939" y="2698"/>
                    <a:pt x="22936" y="2700"/>
                    <a:pt x="22937" y="2700"/>
                  </a:cubicBezTo>
                  <a:close/>
                  <a:moveTo>
                    <a:pt x="1013" y="2093"/>
                  </a:moveTo>
                  <a:lnTo>
                    <a:pt x="1015" y="2090"/>
                  </a:lnTo>
                  <a:cubicBezTo>
                    <a:pt x="1015" y="2091"/>
                    <a:pt x="1012" y="2092"/>
                    <a:pt x="1013" y="2093"/>
                  </a:cubicBezTo>
                  <a:close/>
                  <a:moveTo>
                    <a:pt x="22937" y="3138"/>
                  </a:moveTo>
                  <a:lnTo>
                    <a:pt x="22939" y="3136"/>
                  </a:lnTo>
                  <a:cubicBezTo>
                    <a:pt x="22939" y="3136"/>
                    <a:pt x="22936" y="3137"/>
                    <a:pt x="22937" y="3138"/>
                  </a:cubicBezTo>
                  <a:close/>
                  <a:moveTo>
                    <a:pt x="22864" y="3138"/>
                  </a:moveTo>
                  <a:lnTo>
                    <a:pt x="22866" y="3136"/>
                  </a:lnTo>
                  <a:cubicBezTo>
                    <a:pt x="22866" y="3136"/>
                    <a:pt x="22863" y="3137"/>
                    <a:pt x="22864" y="3138"/>
                  </a:cubicBezTo>
                  <a:close/>
                  <a:moveTo>
                    <a:pt x="19104" y="4888"/>
                  </a:moveTo>
                  <a:lnTo>
                    <a:pt x="19107" y="4886"/>
                  </a:lnTo>
                  <a:cubicBezTo>
                    <a:pt x="19107" y="4886"/>
                    <a:pt x="19104" y="4887"/>
                    <a:pt x="19104" y="4888"/>
                  </a:cubicBezTo>
                  <a:close/>
                  <a:moveTo>
                    <a:pt x="18715" y="3138"/>
                  </a:moveTo>
                  <a:lnTo>
                    <a:pt x="18718" y="3136"/>
                  </a:lnTo>
                  <a:cubicBezTo>
                    <a:pt x="18718" y="3136"/>
                    <a:pt x="18715" y="3137"/>
                    <a:pt x="18715" y="3138"/>
                  </a:cubicBezTo>
                  <a:close/>
                  <a:moveTo>
                    <a:pt x="18894" y="4888"/>
                  </a:moveTo>
                  <a:lnTo>
                    <a:pt x="18896" y="4886"/>
                  </a:lnTo>
                  <a:cubicBezTo>
                    <a:pt x="18896" y="4886"/>
                    <a:pt x="18893" y="4887"/>
                    <a:pt x="18894" y="4888"/>
                  </a:cubicBezTo>
                  <a:close/>
                  <a:moveTo>
                    <a:pt x="16293" y="5139"/>
                  </a:moveTo>
                  <a:lnTo>
                    <a:pt x="16295" y="5137"/>
                  </a:lnTo>
                  <a:cubicBezTo>
                    <a:pt x="16295" y="5137"/>
                    <a:pt x="16292" y="5138"/>
                    <a:pt x="16293" y="5139"/>
                  </a:cubicBezTo>
                  <a:close/>
                  <a:moveTo>
                    <a:pt x="14243" y="2490"/>
                  </a:moveTo>
                  <a:lnTo>
                    <a:pt x="14246" y="2487"/>
                  </a:lnTo>
                  <a:cubicBezTo>
                    <a:pt x="14245" y="2488"/>
                    <a:pt x="14242" y="2489"/>
                    <a:pt x="14243" y="2490"/>
                  </a:cubicBezTo>
                  <a:close/>
                  <a:moveTo>
                    <a:pt x="19404" y="4848"/>
                  </a:moveTo>
                  <a:lnTo>
                    <a:pt x="19407" y="4845"/>
                  </a:lnTo>
                  <a:cubicBezTo>
                    <a:pt x="19406" y="4845"/>
                    <a:pt x="19403" y="4847"/>
                    <a:pt x="19404" y="4848"/>
                  </a:cubicBezTo>
                  <a:close/>
                  <a:moveTo>
                    <a:pt x="15791" y="5099"/>
                  </a:moveTo>
                  <a:lnTo>
                    <a:pt x="15793" y="5096"/>
                  </a:lnTo>
                  <a:cubicBezTo>
                    <a:pt x="15793" y="5096"/>
                    <a:pt x="15790" y="5098"/>
                    <a:pt x="15791" y="5099"/>
                  </a:cubicBezTo>
                  <a:close/>
                  <a:moveTo>
                    <a:pt x="21681" y="4848"/>
                  </a:moveTo>
                  <a:lnTo>
                    <a:pt x="21683" y="4845"/>
                  </a:lnTo>
                  <a:cubicBezTo>
                    <a:pt x="21683" y="4845"/>
                    <a:pt x="21680" y="4847"/>
                    <a:pt x="21681" y="4848"/>
                  </a:cubicBezTo>
                  <a:close/>
                  <a:moveTo>
                    <a:pt x="19615" y="4993"/>
                  </a:moveTo>
                  <a:lnTo>
                    <a:pt x="19617" y="4991"/>
                  </a:lnTo>
                  <a:cubicBezTo>
                    <a:pt x="19617" y="4991"/>
                    <a:pt x="19614" y="4993"/>
                    <a:pt x="19615" y="4993"/>
                  </a:cubicBezTo>
                  <a:close/>
                  <a:moveTo>
                    <a:pt x="19242" y="3097"/>
                  </a:moveTo>
                  <a:lnTo>
                    <a:pt x="19244" y="3095"/>
                  </a:lnTo>
                  <a:cubicBezTo>
                    <a:pt x="19244" y="3095"/>
                    <a:pt x="19241" y="3097"/>
                    <a:pt x="19242" y="3097"/>
                  </a:cubicBezTo>
                  <a:close/>
                  <a:moveTo>
                    <a:pt x="19218" y="4993"/>
                  </a:moveTo>
                  <a:lnTo>
                    <a:pt x="19220" y="4991"/>
                  </a:lnTo>
                  <a:cubicBezTo>
                    <a:pt x="19220" y="4991"/>
                    <a:pt x="19217" y="4993"/>
                    <a:pt x="19218" y="4993"/>
                  </a:cubicBezTo>
                  <a:close/>
                  <a:moveTo>
                    <a:pt x="348" y="3033"/>
                  </a:moveTo>
                  <a:lnTo>
                    <a:pt x="351" y="3030"/>
                  </a:lnTo>
                  <a:cubicBezTo>
                    <a:pt x="351" y="3030"/>
                    <a:pt x="348" y="3032"/>
                    <a:pt x="348" y="3033"/>
                  </a:cubicBezTo>
                  <a:close/>
                  <a:moveTo>
                    <a:pt x="16285" y="2555"/>
                  </a:moveTo>
                  <a:lnTo>
                    <a:pt x="16287" y="2552"/>
                  </a:lnTo>
                  <a:cubicBezTo>
                    <a:pt x="16287" y="2552"/>
                    <a:pt x="16284" y="2554"/>
                    <a:pt x="16285" y="2555"/>
                  </a:cubicBezTo>
                  <a:close/>
                  <a:moveTo>
                    <a:pt x="17873" y="4888"/>
                  </a:moveTo>
                  <a:lnTo>
                    <a:pt x="17875" y="4886"/>
                  </a:lnTo>
                  <a:cubicBezTo>
                    <a:pt x="17875" y="4886"/>
                    <a:pt x="17872" y="4887"/>
                    <a:pt x="17873" y="4888"/>
                  </a:cubicBezTo>
                  <a:close/>
                  <a:moveTo>
                    <a:pt x="18262" y="2555"/>
                  </a:moveTo>
                  <a:lnTo>
                    <a:pt x="18264" y="2552"/>
                  </a:lnTo>
                  <a:cubicBezTo>
                    <a:pt x="18264" y="2552"/>
                    <a:pt x="18261" y="2554"/>
                    <a:pt x="18262" y="2555"/>
                  </a:cubicBezTo>
                  <a:close/>
                  <a:moveTo>
                    <a:pt x="20239" y="4159"/>
                  </a:moveTo>
                  <a:lnTo>
                    <a:pt x="20241" y="4156"/>
                  </a:lnTo>
                  <a:cubicBezTo>
                    <a:pt x="20241" y="4157"/>
                    <a:pt x="20238" y="4158"/>
                    <a:pt x="20239" y="4159"/>
                  </a:cubicBezTo>
                  <a:close/>
                  <a:moveTo>
                    <a:pt x="535" y="3033"/>
                  </a:moveTo>
                  <a:lnTo>
                    <a:pt x="537" y="3030"/>
                  </a:lnTo>
                  <a:cubicBezTo>
                    <a:pt x="537" y="3030"/>
                    <a:pt x="534" y="3032"/>
                    <a:pt x="535" y="3033"/>
                  </a:cubicBezTo>
                  <a:close/>
                  <a:moveTo>
                    <a:pt x="20773" y="4118"/>
                  </a:moveTo>
                  <a:lnTo>
                    <a:pt x="20776" y="4116"/>
                  </a:lnTo>
                  <a:cubicBezTo>
                    <a:pt x="20776" y="4116"/>
                    <a:pt x="20773" y="4118"/>
                    <a:pt x="20773" y="4118"/>
                  </a:cubicBezTo>
                  <a:close/>
                  <a:moveTo>
                    <a:pt x="21899" y="4054"/>
                  </a:moveTo>
                  <a:lnTo>
                    <a:pt x="21902" y="4051"/>
                  </a:lnTo>
                  <a:cubicBezTo>
                    <a:pt x="21902" y="4051"/>
                    <a:pt x="21899" y="4053"/>
                    <a:pt x="21899" y="4054"/>
                  </a:cubicBezTo>
                  <a:close/>
                  <a:moveTo>
                    <a:pt x="21324" y="4054"/>
                  </a:moveTo>
                  <a:lnTo>
                    <a:pt x="21327" y="4051"/>
                  </a:lnTo>
                  <a:cubicBezTo>
                    <a:pt x="21327" y="4051"/>
                    <a:pt x="21323" y="4053"/>
                    <a:pt x="21324" y="4054"/>
                  </a:cubicBezTo>
                  <a:close/>
                  <a:moveTo>
                    <a:pt x="20312" y="2555"/>
                  </a:moveTo>
                  <a:lnTo>
                    <a:pt x="20314" y="2552"/>
                  </a:lnTo>
                  <a:cubicBezTo>
                    <a:pt x="20314" y="2552"/>
                    <a:pt x="20311" y="2554"/>
                    <a:pt x="20312" y="2555"/>
                  </a:cubicBezTo>
                  <a:close/>
                  <a:moveTo>
                    <a:pt x="21818" y="4013"/>
                  </a:moveTo>
                  <a:lnTo>
                    <a:pt x="21821" y="4011"/>
                  </a:lnTo>
                  <a:cubicBezTo>
                    <a:pt x="21821" y="4011"/>
                    <a:pt x="21818" y="4012"/>
                    <a:pt x="21818" y="4013"/>
                  </a:cubicBezTo>
                  <a:close/>
                  <a:moveTo>
                    <a:pt x="12615" y="5893"/>
                  </a:moveTo>
                  <a:lnTo>
                    <a:pt x="12617" y="5890"/>
                  </a:lnTo>
                  <a:cubicBezTo>
                    <a:pt x="12617" y="5891"/>
                    <a:pt x="12614" y="5892"/>
                    <a:pt x="12615" y="5893"/>
                  </a:cubicBezTo>
                  <a:close/>
                  <a:moveTo>
                    <a:pt x="20093" y="3973"/>
                  </a:moveTo>
                  <a:lnTo>
                    <a:pt x="20095" y="3970"/>
                  </a:lnTo>
                  <a:cubicBezTo>
                    <a:pt x="20095" y="3970"/>
                    <a:pt x="20092" y="3972"/>
                    <a:pt x="20093" y="3973"/>
                  </a:cubicBezTo>
                  <a:close/>
                  <a:moveTo>
                    <a:pt x="19712" y="3973"/>
                  </a:moveTo>
                  <a:lnTo>
                    <a:pt x="19714" y="3970"/>
                  </a:lnTo>
                  <a:cubicBezTo>
                    <a:pt x="19714" y="3970"/>
                    <a:pt x="19711" y="3972"/>
                    <a:pt x="19712" y="3973"/>
                  </a:cubicBezTo>
                  <a:close/>
                  <a:moveTo>
                    <a:pt x="12833" y="5868"/>
                  </a:moveTo>
                  <a:lnTo>
                    <a:pt x="12836" y="5866"/>
                  </a:lnTo>
                  <a:cubicBezTo>
                    <a:pt x="12836" y="5866"/>
                    <a:pt x="12833" y="5868"/>
                    <a:pt x="12833" y="5868"/>
                  </a:cubicBezTo>
                  <a:close/>
                  <a:moveTo>
                    <a:pt x="21430" y="3324"/>
                  </a:moveTo>
                  <a:lnTo>
                    <a:pt x="21432" y="3322"/>
                  </a:lnTo>
                  <a:cubicBezTo>
                    <a:pt x="21432" y="3322"/>
                    <a:pt x="21429" y="3324"/>
                    <a:pt x="21430" y="3324"/>
                  </a:cubicBezTo>
                  <a:close/>
                  <a:moveTo>
                    <a:pt x="18578" y="2303"/>
                  </a:moveTo>
                  <a:lnTo>
                    <a:pt x="18580" y="2301"/>
                  </a:lnTo>
                  <a:cubicBezTo>
                    <a:pt x="18580" y="2301"/>
                    <a:pt x="18577" y="2303"/>
                    <a:pt x="18578" y="2303"/>
                  </a:cubicBezTo>
                  <a:close/>
                  <a:moveTo>
                    <a:pt x="19785" y="3721"/>
                  </a:moveTo>
                  <a:lnTo>
                    <a:pt x="19787" y="3719"/>
                  </a:lnTo>
                  <a:cubicBezTo>
                    <a:pt x="19787" y="3719"/>
                    <a:pt x="19784" y="3721"/>
                    <a:pt x="19785" y="3721"/>
                  </a:cubicBezTo>
                  <a:close/>
                  <a:moveTo>
                    <a:pt x="18958" y="3033"/>
                  </a:moveTo>
                  <a:lnTo>
                    <a:pt x="18961" y="3030"/>
                  </a:lnTo>
                  <a:cubicBezTo>
                    <a:pt x="18961" y="3030"/>
                    <a:pt x="18958" y="3032"/>
                    <a:pt x="18958" y="3033"/>
                  </a:cubicBezTo>
                  <a:close/>
                  <a:moveTo>
                    <a:pt x="22475" y="3681"/>
                  </a:moveTo>
                  <a:lnTo>
                    <a:pt x="22477" y="3678"/>
                  </a:lnTo>
                  <a:cubicBezTo>
                    <a:pt x="22477" y="3679"/>
                    <a:pt x="22474" y="3680"/>
                    <a:pt x="22475" y="3681"/>
                  </a:cubicBezTo>
                  <a:close/>
                  <a:moveTo>
                    <a:pt x="14316" y="2409"/>
                  </a:moveTo>
                  <a:lnTo>
                    <a:pt x="14319" y="2406"/>
                  </a:lnTo>
                  <a:cubicBezTo>
                    <a:pt x="14318" y="2407"/>
                    <a:pt x="14315" y="2408"/>
                    <a:pt x="14316" y="2409"/>
                  </a:cubicBezTo>
                  <a:close/>
                  <a:moveTo>
                    <a:pt x="18237" y="4807"/>
                  </a:moveTo>
                  <a:lnTo>
                    <a:pt x="18240" y="4805"/>
                  </a:lnTo>
                  <a:cubicBezTo>
                    <a:pt x="18240" y="4805"/>
                    <a:pt x="18237" y="4806"/>
                    <a:pt x="18237" y="4807"/>
                  </a:cubicBezTo>
                  <a:close/>
                  <a:moveTo>
                    <a:pt x="21964" y="2636"/>
                  </a:moveTo>
                  <a:lnTo>
                    <a:pt x="21967" y="2633"/>
                  </a:lnTo>
                  <a:cubicBezTo>
                    <a:pt x="21967" y="2633"/>
                    <a:pt x="21963" y="2635"/>
                    <a:pt x="21964" y="2636"/>
                  </a:cubicBezTo>
                  <a:close/>
                  <a:moveTo>
                    <a:pt x="21980" y="2636"/>
                  </a:moveTo>
                  <a:lnTo>
                    <a:pt x="21983" y="2633"/>
                  </a:lnTo>
                  <a:cubicBezTo>
                    <a:pt x="21983" y="2633"/>
                    <a:pt x="21980" y="2635"/>
                    <a:pt x="21980" y="2636"/>
                  </a:cubicBezTo>
                  <a:close/>
                  <a:moveTo>
                    <a:pt x="20490" y="3389"/>
                  </a:moveTo>
                  <a:lnTo>
                    <a:pt x="20492" y="3387"/>
                  </a:lnTo>
                  <a:cubicBezTo>
                    <a:pt x="20492" y="3387"/>
                    <a:pt x="20489" y="3388"/>
                    <a:pt x="20490" y="3389"/>
                  </a:cubicBezTo>
                  <a:close/>
                  <a:moveTo>
                    <a:pt x="21089" y="3284"/>
                  </a:moveTo>
                  <a:lnTo>
                    <a:pt x="21092" y="3281"/>
                  </a:lnTo>
                  <a:cubicBezTo>
                    <a:pt x="21092" y="3282"/>
                    <a:pt x="21088" y="3283"/>
                    <a:pt x="21089" y="3284"/>
                  </a:cubicBezTo>
                  <a:close/>
                  <a:moveTo>
                    <a:pt x="18643" y="3284"/>
                  </a:moveTo>
                  <a:lnTo>
                    <a:pt x="18645" y="3281"/>
                  </a:lnTo>
                  <a:cubicBezTo>
                    <a:pt x="18645" y="3282"/>
                    <a:pt x="18642" y="3283"/>
                    <a:pt x="18643" y="3284"/>
                  </a:cubicBezTo>
                  <a:close/>
                  <a:moveTo>
                    <a:pt x="23236" y="4912"/>
                  </a:moveTo>
                  <a:lnTo>
                    <a:pt x="23239" y="4910"/>
                  </a:lnTo>
                  <a:cubicBezTo>
                    <a:pt x="23239" y="4910"/>
                    <a:pt x="23235" y="4912"/>
                    <a:pt x="23236" y="4912"/>
                  </a:cubicBezTo>
                  <a:close/>
                  <a:moveTo>
                    <a:pt x="19688" y="4912"/>
                  </a:moveTo>
                  <a:lnTo>
                    <a:pt x="19690" y="4910"/>
                  </a:lnTo>
                  <a:cubicBezTo>
                    <a:pt x="19690" y="4910"/>
                    <a:pt x="19687" y="4912"/>
                    <a:pt x="19688" y="4912"/>
                  </a:cubicBezTo>
                  <a:close/>
                  <a:moveTo>
                    <a:pt x="19574" y="4070"/>
                  </a:moveTo>
                  <a:lnTo>
                    <a:pt x="19577" y="4067"/>
                  </a:lnTo>
                  <a:cubicBezTo>
                    <a:pt x="19576" y="4068"/>
                    <a:pt x="19573" y="4069"/>
                    <a:pt x="19574" y="4070"/>
                  </a:cubicBezTo>
                  <a:close/>
                  <a:moveTo>
                    <a:pt x="18553" y="4880"/>
                  </a:moveTo>
                  <a:lnTo>
                    <a:pt x="18556" y="4878"/>
                  </a:lnTo>
                  <a:cubicBezTo>
                    <a:pt x="18556" y="4878"/>
                    <a:pt x="18553" y="4879"/>
                    <a:pt x="18553" y="4880"/>
                  </a:cubicBezTo>
                  <a:close/>
                  <a:moveTo>
                    <a:pt x="19291" y="3673"/>
                  </a:moveTo>
                  <a:lnTo>
                    <a:pt x="19293" y="3670"/>
                  </a:lnTo>
                  <a:cubicBezTo>
                    <a:pt x="19293" y="3670"/>
                    <a:pt x="19290" y="3672"/>
                    <a:pt x="19291" y="3673"/>
                  </a:cubicBezTo>
                  <a:close/>
                  <a:moveTo>
                    <a:pt x="20109" y="5318"/>
                  </a:moveTo>
                  <a:lnTo>
                    <a:pt x="20111" y="5315"/>
                  </a:lnTo>
                  <a:cubicBezTo>
                    <a:pt x="20111" y="5315"/>
                    <a:pt x="20108" y="5317"/>
                    <a:pt x="20109" y="5318"/>
                  </a:cubicBezTo>
                  <a:close/>
                  <a:moveTo>
                    <a:pt x="18958" y="5261"/>
                  </a:moveTo>
                  <a:lnTo>
                    <a:pt x="18961" y="5258"/>
                  </a:lnTo>
                  <a:cubicBezTo>
                    <a:pt x="18961" y="5259"/>
                    <a:pt x="18958" y="5260"/>
                    <a:pt x="18958" y="5261"/>
                  </a:cubicBezTo>
                  <a:close/>
                  <a:moveTo>
                    <a:pt x="18861" y="4880"/>
                  </a:moveTo>
                  <a:lnTo>
                    <a:pt x="18864" y="4878"/>
                  </a:lnTo>
                  <a:cubicBezTo>
                    <a:pt x="18864" y="4878"/>
                    <a:pt x="18860" y="4879"/>
                    <a:pt x="18861" y="4880"/>
                  </a:cubicBezTo>
                  <a:close/>
                  <a:moveTo>
                    <a:pt x="19996" y="4961"/>
                  </a:moveTo>
                  <a:lnTo>
                    <a:pt x="19998" y="4959"/>
                  </a:lnTo>
                  <a:cubicBezTo>
                    <a:pt x="19998" y="4959"/>
                    <a:pt x="19995" y="4960"/>
                    <a:pt x="19996" y="4961"/>
                  </a:cubicBezTo>
                  <a:close/>
                  <a:moveTo>
                    <a:pt x="22961" y="2692"/>
                  </a:moveTo>
                  <a:lnTo>
                    <a:pt x="22963" y="2690"/>
                  </a:lnTo>
                  <a:cubicBezTo>
                    <a:pt x="22963" y="2690"/>
                    <a:pt x="22960" y="2692"/>
                    <a:pt x="22961" y="2692"/>
                  </a:cubicBezTo>
                  <a:close/>
                  <a:moveTo>
                    <a:pt x="21754" y="4605"/>
                  </a:moveTo>
                  <a:lnTo>
                    <a:pt x="21756" y="4602"/>
                  </a:lnTo>
                  <a:cubicBezTo>
                    <a:pt x="21756" y="4602"/>
                    <a:pt x="21753" y="4604"/>
                    <a:pt x="21754" y="4605"/>
                  </a:cubicBezTo>
                  <a:close/>
                  <a:moveTo>
                    <a:pt x="21243" y="4896"/>
                  </a:moveTo>
                  <a:lnTo>
                    <a:pt x="21246" y="4894"/>
                  </a:lnTo>
                  <a:cubicBezTo>
                    <a:pt x="21245" y="4894"/>
                    <a:pt x="21242" y="4895"/>
                    <a:pt x="21243" y="4896"/>
                  </a:cubicBezTo>
                  <a:close/>
                  <a:moveTo>
                    <a:pt x="14875" y="2441"/>
                  </a:moveTo>
                  <a:lnTo>
                    <a:pt x="14878" y="2439"/>
                  </a:lnTo>
                  <a:cubicBezTo>
                    <a:pt x="14877" y="2439"/>
                    <a:pt x="14874" y="2440"/>
                    <a:pt x="14875" y="2441"/>
                  </a:cubicBezTo>
                  <a:close/>
                  <a:moveTo>
                    <a:pt x="17306" y="2441"/>
                  </a:moveTo>
                  <a:lnTo>
                    <a:pt x="17308" y="2439"/>
                  </a:lnTo>
                  <a:cubicBezTo>
                    <a:pt x="17308" y="2439"/>
                    <a:pt x="17305" y="2440"/>
                    <a:pt x="17306" y="2441"/>
                  </a:cubicBezTo>
                  <a:close/>
                  <a:moveTo>
                    <a:pt x="20676" y="4029"/>
                  </a:moveTo>
                  <a:lnTo>
                    <a:pt x="20679" y="4027"/>
                  </a:lnTo>
                  <a:cubicBezTo>
                    <a:pt x="20678" y="4027"/>
                    <a:pt x="20675" y="4028"/>
                    <a:pt x="20676" y="4029"/>
                  </a:cubicBezTo>
                  <a:close/>
                  <a:moveTo>
                    <a:pt x="15523" y="2085"/>
                  </a:moveTo>
                  <a:lnTo>
                    <a:pt x="15526" y="2082"/>
                  </a:lnTo>
                  <a:cubicBezTo>
                    <a:pt x="15526" y="2082"/>
                    <a:pt x="15522" y="2084"/>
                    <a:pt x="15523" y="2085"/>
                  </a:cubicBezTo>
                  <a:close/>
                  <a:moveTo>
                    <a:pt x="20393" y="2441"/>
                  </a:moveTo>
                  <a:lnTo>
                    <a:pt x="20395" y="2439"/>
                  </a:lnTo>
                  <a:cubicBezTo>
                    <a:pt x="20395" y="2439"/>
                    <a:pt x="20392" y="2440"/>
                    <a:pt x="20393" y="2441"/>
                  </a:cubicBezTo>
                  <a:close/>
                  <a:moveTo>
                    <a:pt x="14794" y="2085"/>
                  </a:moveTo>
                  <a:lnTo>
                    <a:pt x="14797" y="2082"/>
                  </a:lnTo>
                  <a:cubicBezTo>
                    <a:pt x="14796" y="2082"/>
                    <a:pt x="14793" y="2084"/>
                    <a:pt x="14794" y="2085"/>
                  </a:cubicBezTo>
                  <a:close/>
                  <a:moveTo>
                    <a:pt x="20538" y="4548"/>
                  </a:moveTo>
                  <a:lnTo>
                    <a:pt x="20541" y="4545"/>
                  </a:lnTo>
                  <a:cubicBezTo>
                    <a:pt x="20541" y="4546"/>
                    <a:pt x="20538" y="4547"/>
                    <a:pt x="20538" y="4548"/>
                  </a:cubicBezTo>
                  <a:close/>
                  <a:moveTo>
                    <a:pt x="17962" y="2069"/>
                  </a:moveTo>
                  <a:lnTo>
                    <a:pt x="17964" y="2066"/>
                  </a:lnTo>
                  <a:cubicBezTo>
                    <a:pt x="17964" y="2066"/>
                    <a:pt x="17961" y="2068"/>
                    <a:pt x="17962" y="2069"/>
                  </a:cubicBezTo>
                  <a:close/>
                  <a:moveTo>
                    <a:pt x="19428" y="3648"/>
                  </a:moveTo>
                  <a:lnTo>
                    <a:pt x="19431" y="3646"/>
                  </a:lnTo>
                  <a:cubicBezTo>
                    <a:pt x="19431" y="3646"/>
                    <a:pt x="19428" y="3648"/>
                    <a:pt x="19428" y="3648"/>
                  </a:cubicBezTo>
                  <a:close/>
                  <a:moveTo>
                    <a:pt x="15305" y="2069"/>
                  </a:moveTo>
                  <a:lnTo>
                    <a:pt x="15307" y="2066"/>
                  </a:lnTo>
                  <a:cubicBezTo>
                    <a:pt x="15307" y="2066"/>
                    <a:pt x="15304" y="2068"/>
                    <a:pt x="15305" y="2069"/>
                  </a:cubicBezTo>
                  <a:close/>
                  <a:moveTo>
                    <a:pt x="19315" y="3648"/>
                  </a:moveTo>
                  <a:lnTo>
                    <a:pt x="19317" y="3646"/>
                  </a:lnTo>
                  <a:cubicBezTo>
                    <a:pt x="19317" y="3646"/>
                    <a:pt x="19314" y="3648"/>
                    <a:pt x="19315" y="3648"/>
                  </a:cubicBezTo>
                  <a:close/>
                  <a:moveTo>
                    <a:pt x="10962" y="6071"/>
                  </a:moveTo>
                  <a:lnTo>
                    <a:pt x="10964" y="6069"/>
                  </a:lnTo>
                  <a:cubicBezTo>
                    <a:pt x="10964" y="6069"/>
                    <a:pt x="10961" y="6070"/>
                    <a:pt x="10962" y="6071"/>
                  </a:cubicBezTo>
                  <a:close/>
                  <a:moveTo>
                    <a:pt x="11489" y="6006"/>
                  </a:moveTo>
                  <a:lnTo>
                    <a:pt x="11491" y="6004"/>
                  </a:lnTo>
                  <a:cubicBezTo>
                    <a:pt x="11491" y="6004"/>
                    <a:pt x="11488" y="6005"/>
                    <a:pt x="11489" y="6006"/>
                  </a:cubicBezTo>
                  <a:close/>
                  <a:moveTo>
                    <a:pt x="16577" y="3041"/>
                  </a:moveTo>
                  <a:lnTo>
                    <a:pt x="16579" y="3038"/>
                  </a:lnTo>
                  <a:cubicBezTo>
                    <a:pt x="16579" y="3039"/>
                    <a:pt x="16576" y="3040"/>
                    <a:pt x="16577" y="3041"/>
                  </a:cubicBezTo>
                  <a:close/>
                  <a:moveTo>
                    <a:pt x="14073" y="2457"/>
                  </a:moveTo>
                  <a:lnTo>
                    <a:pt x="14075" y="2455"/>
                  </a:lnTo>
                  <a:cubicBezTo>
                    <a:pt x="14075" y="2455"/>
                    <a:pt x="14072" y="2457"/>
                    <a:pt x="14073" y="2457"/>
                  </a:cubicBezTo>
                  <a:close/>
                  <a:moveTo>
                    <a:pt x="14535" y="1704"/>
                  </a:moveTo>
                  <a:lnTo>
                    <a:pt x="14537" y="1701"/>
                  </a:lnTo>
                  <a:cubicBezTo>
                    <a:pt x="14537" y="1702"/>
                    <a:pt x="14534" y="1703"/>
                    <a:pt x="14535" y="1704"/>
                  </a:cubicBezTo>
                  <a:close/>
                  <a:moveTo>
                    <a:pt x="19420" y="4062"/>
                  </a:moveTo>
                  <a:lnTo>
                    <a:pt x="19423" y="4059"/>
                  </a:lnTo>
                  <a:cubicBezTo>
                    <a:pt x="19423" y="4059"/>
                    <a:pt x="19419" y="4061"/>
                    <a:pt x="19420" y="4062"/>
                  </a:cubicBezTo>
                  <a:close/>
                  <a:moveTo>
                    <a:pt x="22750" y="4880"/>
                  </a:moveTo>
                  <a:lnTo>
                    <a:pt x="22753" y="4878"/>
                  </a:lnTo>
                  <a:cubicBezTo>
                    <a:pt x="22752" y="4878"/>
                    <a:pt x="22749" y="4879"/>
                    <a:pt x="22750" y="4880"/>
                  </a:cubicBezTo>
                  <a:close/>
                  <a:moveTo>
                    <a:pt x="12266" y="5925"/>
                  </a:moveTo>
                  <a:lnTo>
                    <a:pt x="12269" y="5923"/>
                  </a:lnTo>
                  <a:cubicBezTo>
                    <a:pt x="12269" y="5923"/>
                    <a:pt x="12265" y="5924"/>
                    <a:pt x="12266" y="5925"/>
                  </a:cubicBezTo>
                  <a:close/>
                  <a:moveTo>
                    <a:pt x="18821" y="1631"/>
                  </a:moveTo>
                  <a:lnTo>
                    <a:pt x="18823" y="1629"/>
                  </a:lnTo>
                  <a:cubicBezTo>
                    <a:pt x="18823" y="1629"/>
                    <a:pt x="18820" y="1630"/>
                    <a:pt x="18821" y="1631"/>
                  </a:cubicBezTo>
                  <a:close/>
                  <a:moveTo>
                    <a:pt x="19671" y="2457"/>
                  </a:moveTo>
                  <a:lnTo>
                    <a:pt x="19674" y="2455"/>
                  </a:lnTo>
                  <a:cubicBezTo>
                    <a:pt x="19674" y="2455"/>
                    <a:pt x="19671" y="2457"/>
                    <a:pt x="19671" y="2457"/>
                  </a:cubicBezTo>
                  <a:close/>
                  <a:moveTo>
                    <a:pt x="21940" y="4062"/>
                  </a:moveTo>
                  <a:lnTo>
                    <a:pt x="21942" y="4059"/>
                  </a:lnTo>
                  <a:cubicBezTo>
                    <a:pt x="21942" y="4059"/>
                    <a:pt x="21939" y="4061"/>
                    <a:pt x="21940" y="4062"/>
                  </a:cubicBezTo>
                  <a:close/>
                  <a:moveTo>
                    <a:pt x="19809" y="2457"/>
                  </a:moveTo>
                  <a:lnTo>
                    <a:pt x="19812" y="2455"/>
                  </a:lnTo>
                  <a:cubicBezTo>
                    <a:pt x="19811" y="2455"/>
                    <a:pt x="19808" y="2457"/>
                    <a:pt x="19809" y="2457"/>
                  </a:cubicBezTo>
                  <a:close/>
                  <a:moveTo>
                    <a:pt x="13952" y="1631"/>
                  </a:moveTo>
                  <a:lnTo>
                    <a:pt x="13954" y="1629"/>
                  </a:lnTo>
                  <a:cubicBezTo>
                    <a:pt x="13954" y="1629"/>
                    <a:pt x="13951" y="1630"/>
                    <a:pt x="13952" y="1631"/>
                  </a:cubicBezTo>
                  <a:close/>
                  <a:moveTo>
                    <a:pt x="17759" y="2060"/>
                  </a:moveTo>
                  <a:lnTo>
                    <a:pt x="17762" y="2058"/>
                  </a:lnTo>
                  <a:cubicBezTo>
                    <a:pt x="17762" y="2058"/>
                    <a:pt x="17759" y="2060"/>
                    <a:pt x="17759" y="2060"/>
                  </a:cubicBezTo>
                  <a:close/>
                  <a:moveTo>
                    <a:pt x="20028" y="2498"/>
                  </a:moveTo>
                  <a:lnTo>
                    <a:pt x="20030" y="2496"/>
                  </a:lnTo>
                  <a:cubicBezTo>
                    <a:pt x="20030" y="2496"/>
                    <a:pt x="20027" y="2497"/>
                    <a:pt x="20028" y="2498"/>
                  </a:cubicBezTo>
                  <a:close/>
                  <a:moveTo>
                    <a:pt x="2139" y="2"/>
                  </a:moveTo>
                  <a:lnTo>
                    <a:pt x="2141" y="0"/>
                  </a:lnTo>
                  <a:cubicBezTo>
                    <a:pt x="2141" y="0"/>
                    <a:pt x="2138" y="2"/>
                    <a:pt x="2139" y="2"/>
                  </a:cubicBezTo>
                  <a:close/>
                  <a:moveTo>
                    <a:pt x="13563" y="2044"/>
                  </a:moveTo>
                  <a:lnTo>
                    <a:pt x="13565" y="2042"/>
                  </a:lnTo>
                  <a:cubicBezTo>
                    <a:pt x="13565" y="2042"/>
                    <a:pt x="13562" y="2043"/>
                    <a:pt x="13563" y="2044"/>
                  </a:cubicBezTo>
                  <a:close/>
                  <a:moveTo>
                    <a:pt x="19315" y="5253"/>
                  </a:moveTo>
                  <a:lnTo>
                    <a:pt x="19317" y="5250"/>
                  </a:lnTo>
                  <a:cubicBezTo>
                    <a:pt x="19317" y="5250"/>
                    <a:pt x="19314" y="5252"/>
                    <a:pt x="19315" y="5253"/>
                  </a:cubicBezTo>
                  <a:close/>
                  <a:moveTo>
                    <a:pt x="17776" y="2692"/>
                  </a:moveTo>
                  <a:lnTo>
                    <a:pt x="17778" y="2690"/>
                  </a:lnTo>
                  <a:cubicBezTo>
                    <a:pt x="17778" y="2690"/>
                    <a:pt x="17775" y="2692"/>
                    <a:pt x="17776" y="2692"/>
                  </a:cubicBezTo>
                  <a:close/>
                  <a:moveTo>
                    <a:pt x="18975" y="3025"/>
                  </a:moveTo>
                  <a:lnTo>
                    <a:pt x="18977" y="3022"/>
                  </a:lnTo>
                  <a:cubicBezTo>
                    <a:pt x="18977" y="3022"/>
                    <a:pt x="18974" y="3024"/>
                    <a:pt x="18975" y="3025"/>
                  </a:cubicBezTo>
                  <a:close/>
                  <a:moveTo>
                    <a:pt x="22823" y="4880"/>
                  </a:moveTo>
                  <a:lnTo>
                    <a:pt x="22826" y="4878"/>
                  </a:lnTo>
                  <a:cubicBezTo>
                    <a:pt x="22825" y="4878"/>
                    <a:pt x="22822" y="4879"/>
                    <a:pt x="22823" y="4880"/>
                  </a:cubicBezTo>
                  <a:close/>
                  <a:moveTo>
                    <a:pt x="12995" y="1631"/>
                  </a:moveTo>
                  <a:lnTo>
                    <a:pt x="12998" y="1629"/>
                  </a:lnTo>
                  <a:cubicBezTo>
                    <a:pt x="12998" y="1629"/>
                    <a:pt x="12995" y="1630"/>
                    <a:pt x="12995" y="1631"/>
                  </a:cubicBezTo>
                  <a:close/>
                  <a:moveTo>
                    <a:pt x="23285" y="3008"/>
                  </a:moveTo>
                  <a:lnTo>
                    <a:pt x="23287" y="3006"/>
                  </a:lnTo>
                  <a:cubicBezTo>
                    <a:pt x="23287" y="3006"/>
                    <a:pt x="23284" y="3008"/>
                    <a:pt x="23285" y="3008"/>
                  </a:cubicBezTo>
                  <a:close/>
                  <a:moveTo>
                    <a:pt x="14851" y="2482"/>
                  </a:moveTo>
                  <a:lnTo>
                    <a:pt x="14853" y="2479"/>
                  </a:lnTo>
                  <a:cubicBezTo>
                    <a:pt x="14853" y="2479"/>
                    <a:pt x="14850" y="2481"/>
                    <a:pt x="14851" y="2482"/>
                  </a:cubicBezTo>
                  <a:close/>
                  <a:moveTo>
                    <a:pt x="19461" y="3592"/>
                  </a:moveTo>
                  <a:lnTo>
                    <a:pt x="19463" y="3589"/>
                  </a:lnTo>
                  <a:cubicBezTo>
                    <a:pt x="19463" y="3589"/>
                    <a:pt x="19460" y="3591"/>
                    <a:pt x="19461" y="3592"/>
                  </a:cubicBezTo>
                  <a:close/>
                  <a:moveTo>
                    <a:pt x="20044" y="5236"/>
                  </a:moveTo>
                  <a:lnTo>
                    <a:pt x="20047" y="5234"/>
                  </a:lnTo>
                  <a:cubicBezTo>
                    <a:pt x="20046" y="5234"/>
                    <a:pt x="20043" y="5236"/>
                    <a:pt x="20044" y="5236"/>
                  </a:cubicBezTo>
                  <a:close/>
                  <a:moveTo>
                    <a:pt x="18999" y="1623"/>
                  </a:moveTo>
                  <a:lnTo>
                    <a:pt x="19001" y="1620"/>
                  </a:lnTo>
                  <a:cubicBezTo>
                    <a:pt x="19001" y="1621"/>
                    <a:pt x="18998" y="1622"/>
                    <a:pt x="18999" y="1623"/>
                  </a:cubicBezTo>
                  <a:close/>
                  <a:moveTo>
                    <a:pt x="16706" y="2028"/>
                  </a:moveTo>
                  <a:lnTo>
                    <a:pt x="16709" y="2026"/>
                  </a:lnTo>
                  <a:cubicBezTo>
                    <a:pt x="16708" y="2026"/>
                    <a:pt x="16705" y="2027"/>
                    <a:pt x="16706" y="2028"/>
                  </a:cubicBezTo>
                  <a:close/>
                  <a:moveTo>
                    <a:pt x="15305" y="1412"/>
                  </a:moveTo>
                  <a:lnTo>
                    <a:pt x="15307" y="1410"/>
                  </a:lnTo>
                  <a:cubicBezTo>
                    <a:pt x="15307" y="1410"/>
                    <a:pt x="15304" y="1411"/>
                    <a:pt x="15305" y="1412"/>
                  </a:cubicBezTo>
                  <a:close/>
                  <a:moveTo>
                    <a:pt x="18100" y="5115"/>
                  </a:moveTo>
                  <a:lnTo>
                    <a:pt x="18102" y="5113"/>
                  </a:lnTo>
                  <a:cubicBezTo>
                    <a:pt x="18102" y="5113"/>
                    <a:pt x="18099" y="5114"/>
                    <a:pt x="18100" y="5115"/>
                  </a:cubicBezTo>
                  <a:close/>
                  <a:moveTo>
                    <a:pt x="20725" y="2628"/>
                  </a:moveTo>
                  <a:lnTo>
                    <a:pt x="20727" y="2625"/>
                  </a:lnTo>
                  <a:cubicBezTo>
                    <a:pt x="20727" y="2625"/>
                    <a:pt x="20724" y="2627"/>
                    <a:pt x="20725" y="2628"/>
                  </a:cubicBezTo>
                  <a:close/>
                  <a:moveTo>
                    <a:pt x="17168" y="5253"/>
                  </a:moveTo>
                  <a:lnTo>
                    <a:pt x="17170" y="5250"/>
                  </a:lnTo>
                  <a:cubicBezTo>
                    <a:pt x="17170" y="5250"/>
                    <a:pt x="17167" y="5252"/>
                    <a:pt x="17168" y="5253"/>
                  </a:cubicBezTo>
                  <a:close/>
                  <a:moveTo>
                    <a:pt x="21057" y="3025"/>
                  </a:moveTo>
                  <a:lnTo>
                    <a:pt x="21059" y="3022"/>
                  </a:lnTo>
                  <a:cubicBezTo>
                    <a:pt x="21059" y="3022"/>
                    <a:pt x="21056" y="3024"/>
                    <a:pt x="21057" y="3025"/>
                  </a:cubicBezTo>
                  <a:close/>
                  <a:moveTo>
                    <a:pt x="308" y="3584"/>
                  </a:moveTo>
                  <a:lnTo>
                    <a:pt x="310" y="3581"/>
                  </a:lnTo>
                  <a:cubicBezTo>
                    <a:pt x="310" y="3581"/>
                    <a:pt x="307" y="3583"/>
                    <a:pt x="308" y="3584"/>
                  </a:cubicBezTo>
                  <a:close/>
                  <a:moveTo>
                    <a:pt x="15377" y="2004"/>
                  </a:moveTo>
                  <a:lnTo>
                    <a:pt x="15380" y="2001"/>
                  </a:lnTo>
                  <a:cubicBezTo>
                    <a:pt x="15380" y="2001"/>
                    <a:pt x="15377" y="2003"/>
                    <a:pt x="15377" y="2004"/>
                  </a:cubicBezTo>
                  <a:close/>
                  <a:moveTo>
                    <a:pt x="15572" y="5658"/>
                  </a:moveTo>
                  <a:lnTo>
                    <a:pt x="15574" y="5655"/>
                  </a:lnTo>
                  <a:cubicBezTo>
                    <a:pt x="15574" y="5656"/>
                    <a:pt x="15571" y="5657"/>
                    <a:pt x="15572" y="5658"/>
                  </a:cubicBezTo>
                  <a:close/>
                  <a:moveTo>
                    <a:pt x="10735" y="1688"/>
                  </a:moveTo>
                  <a:lnTo>
                    <a:pt x="10737" y="1685"/>
                  </a:lnTo>
                  <a:cubicBezTo>
                    <a:pt x="10737" y="1685"/>
                    <a:pt x="10734" y="1687"/>
                    <a:pt x="10735" y="1688"/>
                  </a:cubicBezTo>
                  <a:close/>
                  <a:moveTo>
                    <a:pt x="20068" y="894"/>
                  </a:moveTo>
                  <a:lnTo>
                    <a:pt x="20071" y="891"/>
                  </a:lnTo>
                  <a:cubicBezTo>
                    <a:pt x="20071" y="891"/>
                    <a:pt x="20068" y="893"/>
                    <a:pt x="20068" y="894"/>
                  </a:cubicBezTo>
                  <a:close/>
                  <a:moveTo>
                    <a:pt x="14316" y="2125"/>
                  </a:moveTo>
                  <a:lnTo>
                    <a:pt x="14319" y="2123"/>
                  </a:lnTo>
                  <a:cubicBezTo>
                    <a:pt x="14318" y="2123"/>
                    <a:pt x="14315" y="2124"/>
                    <a:pt x="14316" y="2125"/>
                  </a:cubicBezTo>
                  <a:close/>
                  <a:moveTo>
                    <a:pt x="16082" y="2125"/>
                  </a:moveTo>
                  <a:lnTo>
                    <a:pt x="16085" y="2123"/>
                  </a:lnTo>
                  <a:cubicBezTo>
                    <a:pt x="16085" y="2123"/>
                    <a:pt x="16081" y="2124"/>
                    <a:pt x="16082" y="2125"/>
                  </a:cubicBezTo>
                  <a:close/>
                  <a:moveTo>
                    <a:pt x="19971" y="3989"/>
                  </a:moveTo>
                  <a:lnTo>
                    <a:pt x="19974" y="3986"/>
                  </a:lnTo>
                  <a:cubicBezTo>
                    <a:pt x="19973" y="3986"/>
                    <a:pt x="19970" y="3988"/>
                    <a:pt x="19971" y="3989"/>
                  </a:cubicBezTo>
                  <a:close/>
                  <a:moveTo>
                    <a:pt x="20239" y="4669"/>
                  </a:moveTo>
                  <a:lnTo>
                    <a:pt x="20241" y="4667"/>
                  </a:lnTo>
                  <a:cubicBezTo>
                    <a:pt x="20241" y="4667"/>
                    <a:pt x="20238" y="4669"/>
                    <a:pt x="20239" y="4669"/>
                  </a:cubicBezTo>
                  <a:close/>
                  <a:moveTo>
                    <a:pt x="15467" y="2652"/>
                  </a:moveTo>
                  <a:lnTo>
                    <a:pt x="15469" y="2649"/>
                  </a:lnTo>
                  <a:cubicBezTo>
                    <a:pt x="15469" y="2650"/>
                    <a:pt x="15466" y="2651"/>
                    <a:pt x="15467" y="2652"/>
                  </a:cubicBezTo>
                  <a:close/>
                  <a:moveTo>
                    <a:pt x="15499" y="5634"/>
                  </a:moveTo>
                  <a:lnTo>
                    <a:pt x="15501" y="5631"/>
                  </a:lnTo>
                  <a:cubicBezTo>
                    <a:pt x="15501" y="5631"/>
                    <a:pt x="15498" y="5633"/>
                    <a:pt x="15499" y="5634"/>
                  </a:cubicBezTo>
                  <a:close/>
                  <a:moveTo>
                    <a:pt x="20060" y="1963"/>
                  </a:moveTo>
                  <a:lnTo>
                    <a:pt x="20063" y="1961"/>
                  </a:lnTo>
                  <a:cubicBezTo>
                    <a:pt x="20063" y="1961"/>
                    <a:pt x="20060" y="1962"/>
                    <a:pt x="20060" y="1963"/>
                  </a:cubicBezTo>
                  <a:close/>
                  <a:moveTo>
                    <a:pt x="19923" y="1753"/>
                  </a:moveTo>
                  <a:lnTo>
                    <a:pt x="19925" y="1750"/>
                  </a:lnTo>
                  <a:cubicBezTo>
                    <a:pt x="19925" y="1750"/>
                    <a:pt x="19922" y="1752"/>
                    <a:pt x="19923" y="1753"/>
                  </a:cubicBezTo>
                  <a:close/>
                  <a:moveTo>
                    <a:pt x="413" y="4191"/>
                  </a:moveTo>
                  <a:lnTo>
                    <a:pt x="416" y="4189"/>
                  </a:lnTo>
                  <a:cubicBezTo>
                    <a:pt x="415" y="4189"/>
                    <a:pt x="412" y="4190"/>
                    <a:pt x="413" y="4191"/>
                  </a:cubicBezTo>
                  <a:close/>
                  <a:moveTo>
                    <a:pt x="20320" y="2166"/>
                  </a:moveTo>
                  <a:lnTo>
                    <a:pt x="20322" y="2163"/>
                  </a:lnTo>
                  <a:cubicBezTo>
                    <a:pt x="20322" y="2163"/>
                    <a:pt x="20319" y="2165"/>
                    <a:pt x="20320" y="2166"/>
                  </a:cubicBezTo>
                  <a:close/>
                  <a:moveTo>
                    <a:pt x="19080" y="4191"/>
                  </a:moveTo>
                  <a:lnTo>
                    <a:pt x="19082" y="4189"/>
                  </a:lnTo>
                  <a:cubicBezTo>
                    <a:pt x="19082" y="4189"/>
                    <a:pt x="19079" y="4190"/>
                    <a:pt x="19080" y="4191"/>
                  </a:cubicBezTo>
                  <a:close/>
                  <a:moveTo>
                    <a:pt x="9544" y="1412"/>
                  </a:moveTo>
                  <a:lnTo>
                    <a:pt x="9546" y="1410"/>
                  </a:lnTo>
                  <a:cubicBezTo>
                    <a:pt x="9546" y="1410"/>
                    <a:pt x="9543" y="1411"/>
                    <a:pt x="9544" y="1412"/>
                  </a:cubicBezTo>
                  <a:close/>
                  <a:moveTo>
                    <a:pt x="438" y="3276"/>
                  </a:moveTo>
                  <a:lnTo>
                    <a:pt x="440" y="3273"/>
                  </a:lnTo>
                  <a:cubicBezTo>
                    <a:pt x="440" y="3273"/>
                    <a:pt x="437" y="3275"/>
                    <a:pt x="438" y="3276"/>
                  </a:cubicBezTo>
                  <a:close/>
                  <a:moveTo>
                    <a:pt x="21997" y="3964"/>
                  </a:moveTo>
                  <a:lnTo>
                    <a:pt x="21999" y="3962"/>
                  </a:lnTo>
                  <a:cubicBezTo>
                    <a:pt x="21999" y="3962"/>
                    <a:pt x="21996" y="3964"/>
                    <a:pt x="21997" y="3964"/>
                  </a:cubicBezTo>
                  <a:close/>
                  <a:moveTo>
                    <a:pt x="22475" y="3519"/>
                  </a:moveTo>
                  <a:lnTo>
                    <a:pt x="22477" y="3516"/>
                  </a:lnTo>
                  <a:cubicBezTo>
                    <a:pt x="22477" y="3517"/>
                    <a:pt x="22474" y="3518"/>
                    <a:pt x="22475" y="3519"/>
                  </a:cubicBezTo>
                  <a:close/>
                  <a:moveTo>
                    <a:pt x="21187" y="4677"/>
                  </a:moveTo>
                  <a:lnTo>
                    <a:pt x="21189" y="4675"/>
                  </a:lnTo>
                  <a:cubicBezTo>
                    <a:pt x="21189" y="4675"/>
                    <a:pt x="21186" y="4677"/>
                    <a:pt x="21187" y="4677"/>
                  </a:cubicBezTo>
                  <a:close/>
                  <a:moveTo>
                    <a:pt x="21729" y="2174"/>
                  </a:moveTo>
                  <a:lnTo>
                    <a:pt x="21732" y="2171"/>
                  </a:lnTo>
                  <a:cubicBezTo>
                    <a:pt x="21732" y="2172"/>
                    <a:pt x="21729" y="2173"/>
                    <a:pt x="21729" y="2174"/>
                  </a:cubicBezTo>
                  <a:close/>
                  <a:moveTo>
                    <a:pt x="19939" y="4815"/>
                  </a:moveTo>
                  <a:lnTo>
                    <a:pt x="19941" y="4813"/>
                  </a:lnTo>
                  <a:cubicBezTo>
                    <a:pt x="19941" y="4813"/>
                    <a:pt x="19938" y="4814"/>
                    <a:pt x="19939" y="4815"/>
                  </a:cubicBezTo>
                  <a:close/>
                  <a:moveTo>
                    <a:pt x="20287" y="2628"/>
                  </a:moveTo>
                  <a:lnTo>
                    <a:pt x="20290" y="2625"/>
                  </a:lnTo>
                  <a:cubicBezTo>
                    <a:pt x="20289" y="2625"/>
                    <a:pt x="20286" y="2627"/>
                    <a:pt x="20287" y="2628"/>
                  </a:cubicBezTo>
                  <a:close/>
                  <a:moveTo>
                    <a:pt x="21535" y="3883"/>
                  </a:moveTo>
                  <a:lnTo>
                    <a:pt x="21537" y="3881"/>
                  </a:lnTo>
                  <a:cubicBezTo>
                    <a:pt x="21537" y="3881"/>
                    <a:pt x="21534" y="3883"/>
                    <a:pt x="21535" y="3883"/>
                  </a:cubicBezTo>
                  <a:close/>
                  <a:moveTo>
                    <a:pt x="19526" y="1923"/>
                  </a:moveTo>
                  <a:lnTo>
                    <a:pt x="19528" y="1920"/>
                  </a:lnTo>
                  <a:cubicBezTo>
                    <a:pt x="19528" y="1920"/>
                    <a:pt x="19525" y="1922"/>
                    <a:pt x="19526" y="1923"/>
                  </a:cubicBezTo>
                  <a:close/>
                  <a:moveTo>
                    <a:pt x="10500" y="1607"/>
                  </a:moveTo>
                  <a:lnTo>
                    <a:pt x="10503" y="1604"/>
                  </a:lnTo>
                  <a:cubicBezTo>
                    <a:pt x="10502" y="1604"/>
                    <a:pt x="10499" y="1606"/>
                    <a:pt x="10500" y="1607"/>
                  </a:cubicBezTo>
                  <a:close/>
                  <a:moveTo>
                    <a:pt x="15945" y="2652"/>
                  </a:moveTo>
                  <a:lnTo>
                    <a:pt x="15947" y="2649"/>
                  </a:lnTo>
                  <a:cubicBezTo>
                    <a:pt x="15947" y="2650"/>
                    <a:pt x="15944" y="2651"/>
                    <a:pt x="15945" y="2652"/>
                  </a:cubicBezTo>
                  <a:close/>
                  <a:moveTo>
                    <a:pt x="15620" y="2255"/>
                  </a:moveTo>
                  <a:lnTo>
                    <a:pt x="15623" y="2252"/>
                  </a:lnTo>
                  <a:cubicBezTo>
                    <a:pt x="15623" y="2253"/>
                    <a:pt x="15620" y="2254"/>
                    <a:pt x="15620" y="2255"/>
                  </a:cubicBezTo>
                  <a:close/>
                  <a:moveTo>
                    <a:pt x="19752" y="5585"/>
                  </a:moveTo>
                  <a:lnTo>
                    <a:pt x="19755" y="5582"/>
                  </a:lnTo>
                  <a:cubicBezTo>
                    <a:pt x="19755" y="5583"/>
                    <a:pt x="19752" y="5584"/>
                    <a:pt x="19752" y="5585"/>
                  </a:cubicBezTo>
                  <a:close/>
                  <a:moveTo>
                    <a:pt x="18019" y="1874"/>
                  </a:moveTo>
                  <a:lnTo>
                    <a:pt x="18021" y="1872"/>
                  </a:lnTo>
                  <a:cubicBezTo>
                    <a:pt x="18021" y="1872"/>
                    <a:pt x="18018" y="1873"/>
                    <a:pt x="18019" y="1874"/>
                  </a:cubicBezTo>
                  <a:close/>
                  <a:moveTo>
                    <a:pt x="18942" y="5585"/>
                  </a:moveTo>
                  <a:lnTo>
                    <a:pt x="18945" y="5582"/>
                  </a:lnTo>
                  <a:cubicBezTo>
                    <a:pt x="18945" y="5583"/>
                    <a:pt x="18941" y="5584"/>
                    <a:pt x="18942" y="5585"/>
                  </a:cubicBezTo>
                  <a:close/>
                  <a:moveTo>
                    <a:pt x="18205" y="4232"/>
                  </a:moveTo>
                  <a:lnTo>
                    <a:pt x="18207" y="4229"/>
                  </a:lnTo>
                  <a:cubicBezTo>
                    <a:pt x="18207" y="4230"/>
                    <a:pt x="18204" y="4231"/>
                    <a:pt x="18205" y="4232"/>
                  </a:cubicBezTo>
                  <a:close/>
                  <a:moveTo>
                    <a:pt x="20247" y="4710"/>
                  </a:moveTo>
                  <a:lnTo>
                    <a:pt x="20249" y="4707"/>
                  </a:lnTo>
                  <a:cubicBezTo>
                    <a:pt x="20249" y="4708"/>
                    <a:pt x="20246" y="4709"/>
                    <a:pt x="20247" y="4710"/>
                  </a:cubicBezTo>
                  <a:close/>
                  <a:moveTo>
                    <a:pt x="18975" y="2255"/>
                  </a:moveTo>
                  <a:lnTo>
                    <a:pt x="18977" y="2252"/>
                  </a:lnTo>
                  <a:cubicBezTo>
                    <a:pt x="18977" y="2253"/>
                    <a:pt x="18974" y="2254"/>
                    <a:pt x="18975" y="2255"/>
                  </a:cubicBezTo>
                  <a:close/>
                  <a:moveTo>
                    <a:pt x="17208" y="2271"/>
                  </a:moveTo>
                  <a:lnTo>
                    <a:pt x="17211" y="2269"/>
                  </a:lnTo>
                  <a:cubicBezTo>
                    <a:pt x="17211" y="2269"/>
                    <a:pt x="17208" y="2270"/>
                    <a:pt x="17208" y="2271"/>
                  </a:cubicBezTo>
                  <a:close/>
                  <a:moveTo>
                    <a:pt x="19615" y="2628"/>
                  </a:moveTo>
                  <a:lnTo>
                    <a:pt x="19617" y="2625"/>
                  </a:lnTo>
                  <a:cubicBezTo>
                    <a:pt x="19617" y="2625"/>
                    <a:pt x="19614" y="2627"/>
                    <a:pt x="19615" y="2628"/>
                  </a:cubicBezTo>
                  <a:close/>
                  <a:moveTo>
                    <a:pt x="17905" y="5301"/>
                  </a:moveTo>
                  <a:lnTo>
                    <a:pt x="17908" y="5299"/>
                  </a:lnTo>
                  <a:cubicBezTo>
                    <a:pt x="17907" y="5299"/>
                    <a:pt x="17904" y="5301"/>
                    <a:pt x="17905" y="5301"/>
                  </a:cubicBezTo>
                  <a:close/>
                  <a:moveTo>
                    <a:pt x="22256" y="5512"/>
                  </a:moveTo>
                  <a:lnTo>
                    <a:pt x="22258" y="5510"/>
                  </a:lnTo>
                  <a:cubicBezTo>
                    <a:pt x="22258" y="5510"/>
                    <a:pt x="22255" y="5511"/>
                    <a:pt x="22256" y="5512"/>
                  </a:cubicBezTo>
                  <a:close/>
                  <a:moveTo>
                    <a:pt x="18043" y="2652"/>
                  </a:moveTo>
                  <a:lnTo>
                    <a:pt x="18045" y="2649"/>
                  </a:lnTo>
                  <a:cubicBezTo>
                    <a:pt x="18045" y="2650"/>
                    <a:pt x="18042" y="2651"/>
                    <a:pt x="18043" y="2652"/>
                  </a:cubicBezTo>
                  <a:close/>
                  <a:moveTo>
                    <a:pt x="19655" y="2538"/>
                  </a:moveTo>
                  <a:lnTo>
                    <a:pt x="19658" y="2536"/>
                  </a:lnTo>
                  <a:cubicBezTo>
                    <a:pt x="19658" y="2536"/>
                    <a:pt x="19654" y="2538"/>
                    <a:pt x="19655" y="2538"/>
                  </a:cubicBezTo>
                  <a:close/>
                  <a:moveTo>
                    <a:pt x="19987" y="3251"/>
                  </a:moveTo>
                  <a:lnTo>
                    <a:pt x="19990" y="3249"/>
                  </a:lnTo>
                  <a:cubicBezTo>
                    <a:pt x="19990" y="3249"/>
                    <a:pt x="19987" y="3251"/>
                    <a:pt x="19987" y="3251"/>
                  </a:cubicBezTo>
                  <a:close/>
                  <a:moveTo>
                    <a:pt x="17865" y="2749"/>
                  </a:moveTo>
                  <a:lnTo>
                    <a:pt x="17867" y="2747"/>
                  </a:lnTo>
                  <a:cubicBezTo>
                    <a:pt x="17867" y="2747"/>
                    <a:pt x="17864" y="2748"/>
                    <a:pt x="17865" y="2749"/>
                  </a:cubicBezTo>
                  <a:close/>
                  <a:moveTo>
                    <a:pt x="9520" y="1420"/>
                  </a:moveTo>
                  <a:lnTo>
                    <a:pt x="9522" y="1418"/>
                  </a:lnTo>
                  <a:cubicBezTo>
                    <a:pt x="9522" y="1418"/>
                    <a:pt x="9519" y="1420"/>
                    <a:pt x="9520" y="1420"/>
                  </a:cubicBezTo>
                  <a:close/>
                  <a:moveTo>
                    <a:pt x="20919" y="4256"/>
                  </a:moveTo>
                  <a:lnTo>
                    <a:pt x="20922" y="4254"/>
                  </a:lnTo>
                  <a:cubicBezTo>
                    <a:pt x="20921" y="4254"/>
                    <a:pt x="20918" y="4255"/>
                    <a:pt x="20919" y="4256"/>
                  </a:cubicBezTo>
                  <a:close/>
                  <a:moveTo>
                    <a:pt x="22507" y="3438"/>
                  </a:moveTo>
                  <a:lnTo>
                    <a:pt x="22510" y="3435"/>
                  </a:lnTo>
                  <a:cubicBezTo>
                    <a:pt x="22509" y="3436"/>
                    <a:pt x="22506" y="3437"/>
                    <a:pt x="22507" y="3438"/>
                  </a:cubicBezTo>
                  <a:close/>
                  <a:moveTo>
                    <a:pt x="11521" y="1582"/>
                  </a:moveTo>
                  <a:lnTo>
                    <a:pt x="11523" y="1580"/>
                  </a:lnTo>
                  <a:cubicBezTo>
                    <a:pt x="11523" y="1580"/>
                    <a:pt x="11520" y="1582"/>
                    <a:pt x="11521" y="1582"/>
                  </a:cubicBezTo>
                  <a:close/>
                  <a:moveTo>
                    <a:pt x="22442" y="3438"/>
                  </a:moveTo>
                  <a:lnTo>
                    <a:pt x="22445" y="3435"/>
                  </a:lnTo>
                  <a:cubicBezTo>
                    <a:pt x="22445" y="3436"/>
                    <a:pt x="22442" y="3437"/>
                    <a:pt x="22442" y="3438"/>
                  </a:cubicBezTo>
                  <a:close/>
                  <a:moveTo>
                    <a:pt x="22434" y="4734"/>
                  </a:moveTo>
                  <a:lnTo>
                    <a:pt x="22437" y="4732"/>
                  </a:lnTo>
                  <a:cubicBezTo>
                    <a:pt x="22436" y="4732"/>
                    <a:pt x="22433" y="4733"/>
                    <a:pt x="22434" y="4734"/>
                  </a:cubicBezTo>
                  <a:close/>
                  <a:moveTo>
                    <a:pt x="21276" y="3438"/>
                  </a:moveTo>
                  <a:lnTo>
                    <a:pt x="21278" y="3435"/>
                  </a:lnTo>
                  <a:cubicBezTo>
                    <a:pt x="21278" y="3436"/>
                    <a:pt x="21275" y="3437"/>
                    <a:pt x="21276" y="3438"/>
                  </a:cubicBezTo>
                  <a:close/>
                  <a:moveTo>
                    <a:pt x="21259" y="3438"/>
                  </a:moveTo>
                  <a:lnTo>
                    <a:pt x="21262" y="3435"/>
                  </a:lnTo>
                  <a:cubicBezTo>
                    <a:pt x="21262" y="3436"/>
                    <a:pt x="21259" y="3437"/>
                    <a:pt x="21259" y="3438"/>
                  </a:cubicBezTo>
                  <a:close/>
                  <a:moveTo>
                    <a:pt x="17387" y="5512"/>
                  </a:moveTo>
                  <a:lnTo>
                    <a:pt x="17389" y="5510"/>
                  </a:lnTo>
                  <a:cubicBezTo>
                    <a:pt x="17389" y="5510"/>
                    <a:pt x="17386" y="5511"/>
                    <a:pt x="17387" y="5512"/>
                  </a:cubicBezTo>
                  <a:close/>
                  <a:moveTo>
                    <a:pt x="11278" y="1582"/>
                  </a:moveTo>
                  <a:lnTo>
                    <a:pt x="11280" y="1580"/>
                  </a:lnTo>
                  <a:cubicBezTo>
                    <a:pt x="11280" y="1580"/>
                    <a:pt x="11277" y="1582"/>
                    <a:pt x="11278" y="1582"/>
                  </a:cubicBezTo>
                  <a:close/>
                  <a:moveTo>
                    <a:pt x="20919" y="2652"/>
                  </a:moveTo>
                  <a:lnTo>
                    <a:pt x="20922" y="2649"/>
                  </a:lnTo>
                  <a:cubicBezTo>
                    <a:pt x="20921" y="2650"/>
                    <a:pt x="20918" y="2651"/>
                    <a:pt x="20919" y="2652"/>
                  </a:cubicBezTo>
                  <a:close/>
                  <a:moveTo>
                    <a:pt x="16252" y="1898"/>
                  </a:moveTo>
                  <a:lnTo>
                    <a:pt x="16255" y="1896"/>
                  </a:lnTo>
                  <a:cubicBezTo>
                    <a:pt x="16255" y="1896"/>
                    <a:pt x="16252" y="1898"/>
                    <a:pt x="16252" y="1898"/>
                  </a:cubicBezTo>
                  <a:close/>
                  <a:moveTo>
                    <a:pt x="21373" y="3738"/>
                  </a:moveTo>
                  <a:lnTo>
                    <a:pt x="21375" y="3735"/>
                  </a:lnTo>
                  <a:cubicBezTo>
                    <a:pt x="21375" y="3735"/>
                    <a:pt x="21372" y="3737"/>
                    <a:pt x="21373" y="3738"/>
                  </a:cubicBezTo>
                  <a:close/>
                  <a:moveTo>
                    <a:pt x="21948" y="1040"/>
                  </a:moveTo>
                  <a:lnTo>
                    <a:pt x="21951" y="1037"/>
                  </a:lnTo>
                  <a:cubicBezTo>
                    <a:pt x="21950" y="1037"/>
                    <a:pt x="21947" y="1039"/>
                    <a:pt x="21948" y="1040"/>
                  </a:cubicBezTo>
                  <a:close/>
                  <a:moveTo>
                    <a:pt x="20838" y="3422"/>
                  </a:moveTo>
                  <a:lnTo>
                    <a:pt x="20841" y="3419"/>
                  </a:lnTo>
                  <a:cubicBezTo>
                    <a:pt x="20840" y="3419"/>
                    <a:pt x="20837" y="3421"/>
                    <a:pt x="20838" y="3422"/>
                  </a:cubicBezTo>
                  <a:close/>
                  <a:moveTo>
                    <a:pt x="20943" y="3738"/>
                  </a:moveTo>
                  <a:lnTo>
                    <a:pt x="20946" y="3735"/>
                  </a:lnTo>
                  <a:cubicBezTo>
                    <a:pt x="20946" y="3735"/>
                    <a:pt x="20943" y="3737"/>
                    <a:pt x="20943" y="3738"/>
                  </a:cubicBezTo>
                  <a:close/>
                  <a:moveTo>
                    <a:pt x="21276" y="3729"/>
                  </a:moveTo>
                  <a:lnTo>
                    <a:pt x="21278" y="3727"/>
                  </a:lnTo>
                  <a:cubicBezTo>
                    <a:pt x="21278" y="3727"/>
                    <a:pt x="21275" y="3729"/>
                    <a:pt x="21276" y="3729"/>
                  </a:cubicBezTo>
                  <a:close/>
                  <a:moveTo>
                    <a:pt x="19331" y="3729"/>
                  </a:moveTo>
                  <a:lnTo>
                    <a:pt x="19334" y="3727"/>
                  </a:lnTo>
                  <a:cubicBezTo>
                    <a:pt x="19333" y="3727"/>
                    <a:pt x="19330" y="3729"/>
                    <a:pt x="19331" y="3729"/>
                  </a:cubicBezTo>
                  <a:close/>
                  <a:moveTo>
                    <a:pt x="20433" y="5342"/>
                  </a:moveTo>
                  <a:lnTo>
                    <a:pt x="20435" y="5339"/>
                  </a:lnTo>
                  <a:cubicBezTo>
                    <a:pt x="20435" y="5340"/>
                    <a:pt x="20432" y="5341"/>
                    <a:pt x="20433" y="5342"/>
                  </a:cubicBezTo>
                  <a:close/>
                  <a:moveTo>
                    <a:pt x="20174" y="4758"/>
                  </a:moveTo>
                  <a:lnTo>
                    <a:pt x="20176" y="4756"/>
                  </a:lnTo>
                  <a:cubicBezTo>
                    <a:pt x="20176" y="4756"/>
                    <a:pt x="20173" y="4758"/>
                    <a:pt x="20174" y="4758"/>
                  </a:cubicBezTo>
                  <a:close/>
                  <a:moveTo>
                    <a:pt x="20952" y="4280"/>
                  </a:moveTo>
                  <a:lnTo>
                    <a:pt x="20954" y="4278"/>
                  </a:lnTo>
                  <a:cubicBezTo>
                    <a:pt x="20954" y="4278"/>
                    <a:pt x="20951" y="4280"/>
                    <a:pt x="20952" y="4280"/>
                  </a:cubicBezTo>
                  <a:close/>
                  <a:moveTo>
                    <a:pt x="1256" y="5504"/>
                  </a:moveTo>
                  <a:lnTo>
                    <a:pt x="1258" y="5501"/>
                  </a:lnTo>
                  <a:cubicBezTo>
                    <a:pt x="1258" y="5502"/>
                    <a:pt x="1255" y="5503"/>
                    <a:pt x="1256" y="5504"/>
                  </a:cubicBezTo>
                  <a:close/>
                  <a:moveTo>
                    <a:pt x="19112" y="1874"/>
                  </a:moveTo>
                  <a:lnTo>
                    <a:pt x="19115" y="1872"/>
                  </a:lnTo>
                  <a:cubicBezTo>
                    <a:pt x="19115" y="1872"/>
                    <a:pt x="19112" y="1873"/>
                    <a:pt x="19112" y="1874"/>
                  </a:cubicBezTo>
                  <a:close/>
                  <a:moveTo>
                    <a:pt x="18618" y="5293"/>
                  </a:moveTo>
                  <a:lnTo>
                    <a:pt x="18621" y="5291"/>
                  </a:lnTo>
                  <a:cubicBezTo>
                    <a:pt x="18620" y="5291"/>
                    <a:pt x="18617" y="5292"/>
                    <a:pt x="18618" y="5293"/>
                  </a:cubicBezTo>
                  <a:close/>
                  <a:moveTo>
                    <a:pt x="16682" y="1874"/>
                  </a:moveTo>
                  <a:lnTo>
                    <a:pt x="16684" y="1872"/>
                  </a:lnTo>
                  <a:cubicBezTo>
                    <a:pt x="16684" y="1872"/>
                    <a:pt x="16681" y="1873"/>
                    <a:pt x="16682" y="1874"/>
                  </a:cubicBezTo>
                  <a:close/>
                  <a:moveTo>
                    <a:pt x="17913" y="813"/>
                  </a:moveTo>
                  <a:lnTo>
                    <a:pt x="17916" y="810"/>
                  </a:lnTo>
                  <a:cubicBezTo>
                    <a:pt x="17916" y="810"/>
                    <a:pt x="17913" y="812"/>
                    <a:pt x="17913" y="813"/>
                  </a:cubicBezTo>
                  <a:close/>
                  <a:moveTo>
                    <a:pt x="20522" y="3397"/>
                  </a:moveTo>
                  <a:lnTo>
                    <a:pt x="20525" y="3395"/>
                  </a:lnTo>
                  <a:cubicBezTo>
                    <a:pt x="20524" y="3395"/>
                    <a:pt x="20521" y="3396"/>
                    <a:pt x="20522" y="3397"/>
                  </a:cubicBezTo>
                  <a:close/>
                  <a:moveTo>
                    <a:pt x="348" y="3397"/>
                  </a:moveTo>
                  <a:lnTo>
                    <a:pt x="351" y="3395"/>
                  </a:lnTo>
                  <a:cubicBezTo>
                    <a:pt x="351" y="3395"/>
                    <a:pt x="348" y="3396"/>
                    <a:pt x="348" y="3397"/>
                  </a:cubicBezTo>
                  <a:close/>
                  <a:moveTo>
                    <a:pt x="16358" y="1874"/>
                  </a:moveTo>
                  <a:lnTo>
                    <a:pt x="16360" y="1872"/>
                  </a:lnTo>
                  <a:cubicBezTo>
                    <a:pt x="16360" y="1872"/>
                    <a:pt x="16357" y="1873"/>
                    <a:pt x="16358" y="1874"/>
                  </a:cubicBezTo>
                  <a:close/>
                  <a:moveTo>
                    <a:pt x="17605" y="2376"/>
                  </a:moveTo>
                  <a:lnTo>
                    <a:pt x="17608" y="2374"/>
                  </a:lnTo>
                  <a:cubicBezTo>
                    <a:pt x="17608" y="2374"/>
                    <a:pt x="17605" y="2376"/>
                    <a:pt x="17605" y="2376"/>
                  </a:cubicBezTo>
                  <a:close/>
                  <a:moveTo>
                    <a:pt x="17865" y="3130"/>
                  </a:moveTo>
                  <a:lnTo>
                    <a:pt x="17867" y="3127"/>
                  </a:lnTo>
                  <a:cubicBezTo>
                    <a:pt x="17867" y="3128"/>
                    <a:pt x="17864" y="3129"/>
                    <a:pt x="17865" y="3130"/>
                  </a:cubicBezTo>
                  <a:close/>
                  <a:moveTo>
                    <a:pt x="21948" y="3381"/>
                  </a:moveTo>
                  <a:lnTo>
                    <a:pt x="21951" y="3379"/>
                  </a:lnTo>
                  <a:cubicBezTo>
                    <a:pt x="21950" y="3379"/>
                    <a:pt x="21947" y="3380"/>
                    <a:pt x="21948" y="3381"/>
                  </a:cubicBezTo>
                  <a:close/>
                  <a:moveTo>
                    <a:pt x="15159" y="2393"/>
                  </a:moveTo>
                  <a:lnTo>
                    <a:pt x="15161" y="2390"/>
                  </a:lnTo>
                  <a:cubicBezTo>
                    <a:pt x="15161" y="2390"/>
                    <a:pt x="15158" y="2392"/>
                    <a:pt x="15159" y="2393"/>
                  </a:cubicBezTo>
                  <a:close/>
                  <a:moveTo>
                    <a:pt x="17184" y="2393"/>
                  </a:moveTo>
                  <a:lnTo>
                    <a:pt x="17187" y="2390"/>
                  </a:lnTo>
                  <a:cubicBezTo>
                    <a:pt x="17186" y="2390"/>
                    <a:pt x="17183" y="2392"/>
                    <a:pt x="17184" y="2393"/>
                  </a:cubicBezTo>
                  <a:close/>
                  <a:moveTo>
                    <a:pt x="15718" y="1501"/>
                  </a:moveTo>
                  <a:lnTo>
                    <a:pt x="15720" y="1499"/>
                  </a:lnTo>
                  <a:cubicBezTo>
                    <a:pt x="15720" y="1499"/>
                    <a:pt x="15717" y="1501"/>
                    <a:pt x="15718" y="1501"/>
                  </a:cubicBezTo>
                  <a:close/>
                  <a:moveTo>
                    <a:pt x="16990" y="1858"/>
                  </a:moveTo>
                  <a:lnTo>
                    <a:pt x="16992" y="1855"/>
                  </a:lnTo>
                  <a:cubicBezTo>
                    <a:pt x="16992" y="1856"/>
                    <a:pt x="16989" y="1857"/>
                    <a:pt x="16990" y="1858"/>
                  </a:cubicBezTo>
                  <a:close/>
                  <a:moveTo>
                    <a:pt x="16820" y="1850"/>
                  </a:moveTo>
                  <a:lnTo>
                    <a:pt x="16822" y="1847"/>
                  </a:lnTo>
                  <a:cubicBezTo>
                    <a:pt x="16822" y="1847"/>
                    <a:pt x="16819" y="1849"/>
                    <a:pt x="16820" y="1850"/>
                  </a:cubicBezTo>
                  <a:close/>
                  <a:moveTo>
                    <a:pt x="16155" y="2401"/>
                  </a:moveTo>
                  <a:lnTo>
                    <a:pt x="16158" y="2398"/>
                  </a:lnTo>
                  <a:cubicBezTo>
                    <a:pt x="16157" y="2398"/>
                    <a:pt x="16154" y="2400"/>
                    <a:pt x="16155" y="2401"/>
                  </a:cubicBezTo>
                  <a:close/>
                  <a:moveTo>
                    <a:pt x="20498" y="3689"/>
                  </a:moveTo>
                  <a:lnTo>
                    <a:pt x="20500" y="3687"/>
                  </a:lnTo>
                  <a:cubicBezTo>
                    <a:pt x="20500" y="3687"/>
                    <a:pt x="20497" y="3688"/>
                    <a:pt x="20498" y="3689"/>
                  </a:cubicBezTo>
                  <a:close/>
                  <a:moveTo>
                    <a:pt x="17338" y="4337"/>
                  </a:moveTo>
                  <a:lnTo>
                    <a:pt x="17341" y="4335"/>
                  </a:lnTo>
                  <a:cubicBezTo>
                    <a:pt x="17340" y="4335"/>
                    <a:pt x="17337" y="4336"/>
                    <a:pt x="17338" y="4337"/>
                  </a:cubicBezTo>
                  <a:close/>
                  <a:moveTo>
                    <a:pt x="7794" y="1501"/>
                  </a:moveTo>
                  <a:lnTo>
                    <a:pt x="7796" y="1499"/>
                  </a:lnTo>
                  <a:cubicBezTo>
                    <a:pt x="7796" y="1499"/>
                    <a:pt x="7793" y="1501"/>
                    <a:pt x="7794" y="1501"/>
                  </a:cubicBezTo>
                  <a:close/>
                  <a:moveTo>
                    <a:pt x="18667" y="1834"/>
                  </a:moveTo>
                  <a:lnTo>
                    <a:pt x="18669" y="1831"/>
                  </a:lnTo>
                  <a:cubicBezTo>
                    <a:pt x="18669" y="1831"/>
                    <a:pt x="18666" y="1833"/>
                    <a:pt x="18667" y="1834"/>
                  </a:cubicBezTo>
                  <a:close/>
                  <a:moveTo>
                    <a:pt x="17962" y="5423"/>
                  </a:moveTo>
                  <a:lnTo>
                    <a:pt x="17964" y="5420"/>
                  </a:lnTo>
                  <a:cubicBezTo>
                    <a:pt x="17964" y="5421"/>
                    <a:pt x="17961" y="5422"/>
                    <a:pt x="17962" y="5423"/>
                  </a:cubicBezTo>
                  <a:close/>
                  <a:moveTo>
                    <a:pt x="1069" y="5423"/>
                  </a:moveTo>
                  <a:lnTo>
                    <a:pt x="1072" y="5420"/>
                  </a:lnTo>
                  <a:cubicBezTo>
                    <a:pt x="1072" y="5421"/>
                    <a:pt x="1069" y="5422"/>
                    <a:pt x="1069" y="5423"/>
                  </a:cubicBezTo>
                  <a:close/>
                  <a:moveTo>
                    <a:pt x="19193" y="3689"/>
                  </a:moveTo>
                  <a:lnTo>
                    <a:pt x="19196" y="3687"/>
                  </a:lnTo>
                  <a:cubicBezTo>
                    <a:pt x="19196" y="3687"/>
                    <a:pt x="19193" y="3688"/>
                    <a:pt x="19193" y="3689"/>
                  </a:cubicBezTo>
                  <a:close/>
                  <a:moveTo>
                    <a:pt x="8053" y="1477"/>
                  </a:moveTo>
                  <a:lnTo>
                    <a:pt x="8056" y="1475"/>
                  </a:lnTo>
                  <a:cubicBezTo>
                    <a:pt x="8056" y="1475"/>
                    <a:pt x="8053" y="1476"/>
                    <a:pt x="8053" y="1477"/>
                  </a:cubicBezTo>
                  <a:close/>
                  <a:moveTo>
                    <a:pt x="19364" y="4775"/>
                  </a:moveTo>
                  <a:lnTo>
                    <a:pt x="19366" y="4772"/>
                  </a:lnTo>
                  <a:cubicBezTo>
                    <a:pt x="19366" y="4772"/>
                    <a:pt x="19363" y="4774"/>
                    <a:pt x="19364" y="4775"/>
                  </a:cubicBezTo>
                  <a:close/>
                  <a:moveTo>
                    <a:pt x="22937" y="5407"/>
                  </a:moveTo>
                  <a:lnTo>
                    <a:pt x="22939" y="5404"/>
                  </a:lnTo>
                  <a:cubicBezTo>
                    <a:pt x="22939" y="5404"/>
                    <a:pt x="22936" y="5406"/>
                    <a:pt x="22937" y="5407"/>
                  </a:cubicBezTo>
                  <a:close/>
                  <a:moveTo>
                    <a:pt x="18651" y="2401"/>
                  </a:moveTo>
                  <a:lnTo>
                    <a:pt x="18653" y="2398"/>
                  </a:lnTo>
                  <a:cubicBezTo>
                    <a:pt x="18653" y="2398"/>
                    <a:pt x="18650" y="2400"/>
                    <a:pt x="18651" y="2401"/>
                  </a:cubicBezTo>
                  <a:close/>
                  <a:moveTo>
                    <a:pt x="16852" y="1817"/>
                  </a:moveTo>
                  <a:lnTo>
                    <a:pt x="16854" y="1815"/>
                  </a:lnTo>
                  <a:cubicBezTo>
                    <a:pt x="16854" y="1815"/>
                    <a:pt x="16851" y="1817"/>
                    <a:pt x="16852" y="1817"/>
                  </a:cubicBezTo>
                  <a:close/>
                  <a:moveTo>
                    <a:pt x="21616" y="3341"/>
                  </a:moveTo>
                  <a:lnTo>
                    <a:pt x="21618" y="3338"/>
                  </a:lnTo>
                  <a:cubicBezTo>
                    <a:pt x="21618" y="3338"/>
                    <a:pt x="21615" y="3340"/>
                    <a:pt x="21616" y="3341"/>
                  </a:cubicBezTo>
                  <a:close/>
                  <a:moveTo>
                    <a:pt x="16706" y="2603"/>
                  </a:moveTo>
                  <a:lnTo>
                    <a:pt x="16709" y="2601"/>
                  </a:lnTo>
                  <a:cubicBezTo>
                    <a:pt x="16708" y="2601"/>
                    <a:pt x="16705" y="2602"/>
                    <a:pt x="16706" y="2603"/>
                  </a:cubicBezTo>
                  <a:close/>
                  <a:moveTo>
                    <a:pt x="22070" y="5366"/>
                  </a:moveTo>
                  <a:lnTo>
                    <a:pt x="22072" y="5364"/>
                  </a:lnTo>
                  <a:cubicBezTo>
                    <a:pt x="22072" y="5364"/>
                    <a:pt x="22069" y="5365"/>
                    <a:pt x="22070" y="5366"/>
                  </a:cubicBezTo>
                  <a:close/>
                  <a:moveTo>
                    <a:pt x="17314" y="2611"/>
                  </a:moveTo>
                  <a:lnTo>
                    <a:pt x="17316" y="2609"/>
                  </a:lnTo>
                  <a:cubicBezTo>
                    <a:pt x="17316" y="2609"/>
                    <a:pt x="17313" y="2611"/>
                    <a:pt x="17314" y="2611"/>
                  </a:cubicBezTo>
                  <a:close/>
                  <a:moveTo>
                    <a:pt x="21827" y="5358"/>
                  </a:moveTo>
                  <a:lnTo>
                    <a:pt x="21829" y="5356"/>
                  </a:lnTo>
                  <a:cubicBezTo>
                    <a:pt x="21829" y="5356"/>
                    <a:pt x="21826" y="5357"/>
                    <a:pt x="21827" y="5358"/>
                  </a:cubicBezTo>
                  <a:close/>
                  <a:moveTo>
                    <a:pt x="17338" y="2611"/>
                  </a:moveTo>
                  <a:lnTo>
                    <a:pt x="17341" y="2609"/>
                  </a:lnTo>
                  <a:cubicBezTo>
                    <a:pt x="17340" y="2609"/>
                    <a:pt x="17337" y="2611"/>
                    <a:pt x="17338" y="2611"/>
                  </a:cubicBezTo>
                  <a:close/>
                  <a:moveTo>
                    <a:pt x="20919" y="1437"/>
                  </a:moveTo>
                  <a:lnTo>
                    <a:pt x="20922" y="1434"/>
                  </a:lnTo>
                  <a:cubicBezTo>
                    <a:pt x="20921" y="1434"/>
                    <a:pt x="20918" y="1436"/>
                    <a:pt x="20919" y="1437"/>
                  </a:cubicBezTo>
                  <a:close/>
                  <a:moveTo>
                    <a:pt x="19283" y="1793"/>
                  </a:moveTo>
                  <a:lnTo>
                    <a:pt x="19285" y="1791"/>
                  </a:lnTo>
                  <a:cubicBezTo>
                    <a:pt x="19285" y="1791"/>
                    <a:pt x="19282" y="1792"/>
                    <a:pt x="19283" y="1793"/>
                  </a:cubicBezTo>
                  <a:close/>
                  <a:moveTo>
                    <a:pt x="17411" y="2611"/>
                  </a:moveTo>
                  <a:lnTo>
                    <a:pt x="17413" y="2609"/>
                  </a:lnTo>
                  <a:cubicBezTo>
                    <a:pt x="17413" y="2609"/>
                    <a:pt x="17410" y="2611"/>
                    <a:pt x="17411" y="2611"/>
                  </a:cubicBezTo>
                  <a:close/>
                  <a:moveTo>
                    <a:pt x="15061" y="1380"/>
                  </a:moveTo>
                  <a:lnTo>
                    <a:pt x="15064" y="1377"/>
                  </a:lnTo>
                  <a:cubicBezTo>
                    <a:pt x="15064" y="1378"/>
                    <a:pt x="15061" y="1379"/>
                    <a:pt x="15061" y="1380"/>
                  </a:cubicBezTo>
                  <a:close/>
                  <a:moveTo>
                    <a:pt x="17921" y="1777"/>
                  </a:moveTo>
                  <a:lnTo>
                    <a:pt x="17924" y="1774"/>
                  </a:lnTo>
                  <a:cubicBezTo>
                    <a:pt x="17924" y="1775"/>
                    <a:pt x="17921" y="1776"/>
                    <a:pt x="17921" y="1777"/>
                  </a:cubicBezTo>
                  <a:close/>
                  <a:moveTo>
                    <a:pt x="22053" y="2733"/>
                  </a:moveTo>
                  <a:lnTo>
                    <a:pt x="22056" y="2730"/>
                  </a:lnTo>
                  <a:cubicBezTo>
                    <a:pt x="22056" y="2731"/>
                    <a:pt x="22053" y="2732"/>
                    <a:pt x="22053" y="2733"/>
                  </a:cubicBezTo>
                  <a:close/>
                  <a:moveTo>
                    <a:pt x="18011" y="4856"/>
                  </a:moveTo>
                  <a:lnTo>
                    <a:pt x="18013" y="4853"/>
                  </a:lnTo>
                  <a:cubicBezTo>
                    <a:pt x="18013" y="4853"/>
                    <a:pt x="18010" y="4855"/>
                    <a:pt x="18011" y="4856"/>
                  </a:cubicBezTo>
                  <a:close/>
                  <a:moveTo>
                    <a:pt x="19996" y="1769"/>
                  </a:moveTo>
                  <a:lnTo>
                    <a:pt x="19998" y="1766"/>
                  </a:lnTo>
                  <a:cubicBezTo>
                    <a:pt x="19998" y="1766"/>
                    <a:pt x="19995" y="1768"/>
                    <a:pt x="19996" y="1769"/>
                  </a:cubicBezTo>
                  <a:close/>
                  <a:moveTo>
                    <a:pt x="21818" y="4402"/>
                  </a:moveTo>
                  <a:lnTo>
                    <a:pt x="21821" y="4400"/>
                  </a:lnTo>
                  <a:cubicBezTo>
                    <a:pt x="21821" y="4400"/>
                    <a:pt x="21818" y="4401"/>
                    <a:pt x="21818" y="4402"/>
                  </a:cubicBezTo>
                  <a:close/>
                  <a:moveTo>
                    <a:pt x="18408" y="2773"/>
                  </a:moveTo>
                  <a:lnTo>
                    <a:pt x="18410" y="2771"/>
                  </a:lnTo>
                  <a:cubicBezTo>
                    <a:pt x="18410" y="2771"/>
                    <a:pt x="18407" y="2773"/>
                    <a:pt x="18408" y="2773"/>
                  </a:cubicBezTo>
                  <a:close/>
                  <a:moveTo>
                    <a:pt x="13684" y="1372"/>
                  </a:moveTo>
                  <a:lnTo>
                    <a:pt x="13687" y="1369"/>
                  </a:lnTo>
                  <a:cubicBezTo>
                    <a:pt x="13686" y="1369"/>
                    <a:pt x="13683" y="1371"/>
                    <a:pt x="13684" y="1372"/>
                  </a:cubicBezTo>
                  <a:close/>
                  <a:moveTo>
                    <a:pt x="21924" y="5010"/>
                  </a:moveTo>
                  <a:lnTo>
                    <a:pt x="21926" y="5007"/>
                  </a:lnTo>
                  <a:cubicBezTo>
                    <a:pt x="21926" y="5007"/>
                    <a:pt x="21923" y="5009"/>
                    <a:pt x="21924" y="5010"/>
                  </a:cubicBezTo>
                  <a:close/>
                  <a:moveTo>
                    <a:pt x="17265" y="3235"/>
                  </a:moveTo>
                  <a:lnTo>
                    <a:pt x="17268" y="3233"/>
                  </a:lnTo>
                  <a:cubicBezTo>
                    <a:pt x="17267" y="3233"/>
                    <a:pt x="17264" y="3234"/>
                    <a:pt x="17265" y="3235"/>
                  </a:cubicBezTo>
                  <a:close/>
                  <a:moveTo>
                    <a:pt x="786" y="5010"/>
                  </a:moveTo>
                  <a:lnTo>
                    <a:pt x="788" y="5007"/>
                  </a:lnTo>
                  <a:cubicBezTo>
                    <a:pt x="788" y="5007"/>
                    <a:pt x="785" y="5009"/>
                    <a:pt x="786" y="5010"/>
                  </a:cubicBezTo>
                  <a:close/>
                  <a:moveTo>
                    <a:pt x="18456" y="2773"/>
                  </a:moveTo>
                  <a:lnTo>
                    <a:pt x="18459" y="2771"/>
                  </a:lnTo>
                  <a:cubicBezTo>
                    <a:pt x="18458" y="2771"/>
                    <a:pt x="18455" y="2773"/>
                    <a:pt x="18456" y="2773"/>
                  </a:cubicBezTo>
                  <a:close/>
                  <a:moveTo>
                    <a:pt x="19631" y="5002"/>
                  </a:moveTo>
                  <a:lnTo>
                    <a:pt x="19633" y="4999"/>
                  </a:lnTo>
                  <a:cubicBezTo>
                    <a:pt x="19633" y="4999"/>
                    <a:pt x="19630" y="5001"/>
                    <a:pt x="19631" y="5002"/>
                  </a:cubicBezTo>
                  <a:close/>
                  <a:moveTo>
                    <a:pt x="18578" y="5002"/>
                  </a:moveTo>
                  <a:lnTo>
                    <a:pt x="18580" y="4999"/>
                  </a:lnTo>
                  <a:cubicBezTo>
                    <a:pt x="18580" y="4999"/>
                    <a:pt x="18577" y="5001"/>
                    <a:pt x="18578" y="5002"/>
                  </a:cubicBezTo>
                  <a:close/>
                  <a:moveTo>
                    <a:pt x="19752" y="2773"/>
                  </a:moveTo>
                  <a:lnTo>
                    <a:pt x="19755" y="2771"/>
                  </a:lnTo>
                  <a:cubicBezTo>
                    <a:pt x="19755" y="2771"/>
                    <a:pt x="19752" y="2773"/>
                    <a:pt x="19752" y="2773"/>
                  </a:cubicBezTo>
                  <a:close/>
                  <a:moveTo>
                    <a:pt x="22702" y="2773"/>
                  </a:moveTo>
                  <a:lnTo>
                    <a:pt x="22704" y="2771"/>
                  </a:lnTo>
                  <a:cubicBezTo>
                    <a:pt x="22704" y="2771"/>
                    <a:pt x="22701" y="2773"/>
                    <a:pt x="22702" y="2773"/>
                  </a:cubicBezTo>
                  <a:close/>
                  <a:moveTo>
                    <a:pt x="21065" y="5172"/>
                  </a:moveTo>
                  <a:lnTo>
                    <a:pt x="21067" y="5169"/>
                  </a:lnTo>
                  <a:cubicBezTo>
                    <a:pt x="21067" y="5169"/>
                    <a:pt x="21064" y="5171"/>
                    <a:pt x="21065" y="5172"/>
                  </a:cubicBezTo>
                  <a:close/>
                  <a:moveTo>
                    <a:pt x="17427" y="3106"/>
                  </a:moveTo>
                  <a:lnTo>
                    <a:pt x="17430" y="3103"/>
                  </a:lnTo>
                  <a:cubicBezTo>
                    <a:pt x="17429" y="3103"/>
                    <a:pt x="17426" y="3105"/>
                    <a:pt x="17427" y="3106"/>
                  </a:cubicBezTo>
                  <a:close/>
                  <a:moveTo>
                    <a:pt x="22021" y="4864"/>
                  </a:moveTo>
                  <a:lnTo>
                    <a:pt x="22023" y="4861"/>
                  </a:lnTo>
                  <a:cubicBezTo>
                    <a:pt x="22023" y="4862"/>
                    <a:pt x="22020" y="4863"/>
                    <a:pt x="22021" y="4864"/>
                  </a:cubicBezTo>
                  <a:close/>
                  <a:moveTo>
                    <a:pt x="17038" y="3106"/>
                  </a:moveTo>
                  <a:lnTo>
                    <a:pt x="17041" y="3103"/>
                  </a:lnTo>
                  <a:cubicBezTo>
                    <a:pt x="17041" y="3103"/>
                    <a:pt x="17038" y="3105"/>
                    <a:pt x="17038" y="3106"/>
                  </a:cubicBezTo>
                  <a:close/>
                  <a:moveTo>
                    <a:pt x="22920" y="2733"/>
                  </a:moveTo>
                  <a:lnTo>
                    <a:pt x="22923" y="2730"/>
                  </a:lnTo>
                  <a:cubicBezTo>
                    <a:pt x="22923" y="2731"/>
                    <a:pt x="22920" y="2732"/>
                    <a:pt x="22920" y="2733"/>
                  </a:cubicBezTo>
                  <a:close/>
                  <a:moveTo>
                    <a:pt x="23212" y="3195"/>
                  </a:moveTo>
                  <a:lnTo>
                    <a:pt x="23214" y="3192"/>
                  </a:lnTo>
                  <a:cubicBezTo>
                    <a:pt x="23214" y="3192"/>
                    <a:pt x="23211" y="3194"/>
                    <a:pt x="23212" y="3195"/>
                  </a:cubicBezTo>
                  <a:close/>
                  <a:moveTo>
                    <a:pt x="23301" y="2773"/>
                  </a:moveTo>
                  <a:lnTo>
                    <a:pt x="23304" y="2771"/>
                  </a:lnTo>
                  <a:cubicBezTo>
                    <a:pt x="23303" y="2771"/>
                    <a:pt x="23300" y="2773"/>
                    <a:pt x="23301" y="2773"/>
                  </a:cubicBezTo>
                  <a:close/>
                  <a:moveTo>
                    <a:pt x="16180" y="1728"/>
                  </a:moveTo>
                  <a:lnTo>
                    <a:pt x="16182" y="1726"/>
                  </a:lnTo>
                  <a:cubicBezTo>
                    <a:pt x="16182" y="1726"/>
                    <a:pt x="16179" y="1727"/>
                    <a:pt x="16180" y="1728"/>
                  </a:cubicBezTo>
                  <a:close/>
                  <a:moveTo>
                    <a:pt x="17743" y="2790"/>
                  </a:moveTo>
                  <a:lnTo>
                    <a:pt x="17746" y="2787"/>
                  </a:lnTo>
                  <a:cubicBezTo>
                    <a:pt x="17745" y="2787"/>
                    <a:pt x="17742" y="2789"/>
                    <a:pt x="17743" y="2790"/>
                  </a:cubicBezTo>
                  <a:close/>
                  <a:moveTo>
                    <a:pt x="21624" y="5188"/>
                  </a:moveTo>
                  <a:lnTo>
                    <a:pt x="21626" y="5185"/>
                  </a:lnTo>
                  <a:cubicBezTo>
                    <a:pt x="21626" y="5186"/>
                    <a:pt x="21623" y="5187"/>
                    <a:pt x="21624" y="5188"/>
                  </a:cubicBezTo>
                  <a:close/>
                  <a:moveTo>
                    <a:pt x="22604" y="4985"/>
                  </a:moveTo>
                  <a:lnTo>
                    <a:pt x="22607" y="4983"/>
                  </a:lnTo>
                  <a:cubicBezTo>
                    <a:pt x="22607" y="4983"/>
                    <a:pt x="22604" y="4985"/>
                    <a:pt x="22604" y="4985"/>
                  </a:cubicBezTo>
                  <a:close/>
                  <a:moveTo>
                    <a:pt x="10597" y="1396"/>
                  </a:moveTo>
                  <a:lnTo>
                    <a:pt x="10600" y="1394"/>
                  </a:lnTo>
                  <a:cubicBezTo>
                    <a:pt x="10600" y="1394"/>
                    <a:pt x="10597" y="1395"/>
                    <a:pt x="10597" y="1396"/>
                  </a:cubicBezTo>
                  <a:close/>
                  <a:moveTo>
                    <a:pt x="17954" y="2790"/>
                  </a:moveTo>
                  <a:lnTo>
                    <a:pt x="17956" y="2787"/>
                  </a:lnTo>
                  <a:cubicBezTo>
                    <a:pt x="17956" y="2787"/>
                    <a:pt x="17953" y="2789"/>
                    <a:pt x="17954" y="2790"/>
                  </a:cubicBezTo>
                  <a:close/>
                  <a:moveTo>
                    <a:pt x="16998" y="1712"/>
                  </a:moveTo>
                  <a:lnTo>
                    <a:pt x="17000" y="1710"/>
                  </a:lnTo>
                  <a:cubicBezTo>
                    <a:pt x="17000" y="1710"/>
                    <a:pt x="16997" y="1711"/>
                    <a:pt x="16998" y="1712"/>
                  </a:cubicBezTo>
                  <a:close/>
                  <a:moveTo>
                    <a:pt x="16333" y="1712"/>
                  </a:moveTo>
                  <a:lnTo>
                    <a:pt x="16336" y="1710"/>
                  </a:lnTo>
                  <a:cubicBezTo>
                    <a:pt x="16336" y="1710"/>
                    <a:pt x="16333" y="1711"/>
                    <a:pt x="16333" y="1712"/>
                  </a:cubicBezTo>
                  <a:close/>
                  <a:moveTo>
                    <a:pt x="20854" y="4532"/>
                  </a:moveTo>
                  <a:lnTo>
                    <a:pt x="20857" y="4529"/>
                  </a:lnTo>
                  <a:cubicBezTo>
                    <a:pt x="20857" y="4529"/>
                    <a:pt x="20854" y="4531"/>
                    <a:pt x="20854" y="4532"/>
                  </a:cubicBezTo>
                  <a:close/>
                  <a:moveTo>
                    <a:pt x="19453" y="5261"/>
                  </a:moveTo>
                  <a:lnTo>
                    <a:pt x="19455" y="5258"/>
                  </a:lnTo>
                  <a:cubicBezTo>
                    <a:pt x="19455" y="5259"/>
                    <a:pt x="19452" y="5260"/>
                    <a:pt x="19453" y="5261"/>
                  </a:cubicBezTo>
                  <a:close/>
                  <a:moveTo>
                    <a:pt x="308" y="2960"/>
                  </a:moveTo>
                  <a:lnTo>
                    <a:pt x="310" y="2957"/>
                  </a:lnTo>
                  <a:cubicBezTo>
                    <a:pt x="310" y="2957"/>
                    <a:pt x="307" y="2959"/>
                    <a:pt x="308" y="2960"/>
                  </a:cubicBezTo>
                  <a:close/>
                  <a:moveTo>
                    <a:pt x="22531" y="5212"/>
                  </a:moveTo>
                  <a:lnTo>
                    <a:pt x="22534" y="5210"/>
                  </a:lnTo>
                  <a:cubicBezTo>
                    <a:pt x="22534" y="5210"/>
                    <a:pt x="22531" y="5211"/>
                    <a:pt x="22531" y="5212"/>
                  </a:cubicBezTo>
                  <a:close/>
                  <a:moveTo>
                    <a:pt x="16868" y="2433"/>
                  </a:moveTo>
                  <a:lnTo>
                    <a:pt x="16871" y="2431"/>
                  </a:lnTo>
                  <a:cubicBezTo>
                    <a:pt x="16870" y="2431"/>
                    <a:pt x="16867" y="2432"/>
                    <a:pt x="16868" y="2433"/>
                  </a:cubicBezTo>
                  <a:close/>
                  <a:moveTo>
                    <a:pt x="20012" y="5334"/>
                  </a:moveTo>
                  <a:lnTo>
                    <a:pt x="20014" y="5331"/>
                  </a:lnTo>
                  <a:cubicBezTo>
                    <a:pt x="20014" y="5331"/>
                    <a:pt x="20011" y="5333"/>
                    <a:pt x="20012" y="5334"/>
                  </a:cubicBezTo>
                  <a:close/>
                  <a:moveTo>
                    <a:pt x="12744" y="1388"/>
                  </a:moveTo>
                  <a:lnTo>
                    <a:pt x="12747" y="1385"/>
                  </a:lnTo>
                  <a:cubicBezTo>
                    <a:pt x="12747" y="1386"/>
                    <a:pt x="12744" y="1387"/>
                    <a:pt x="12744" y="1388"/>
                  </a:cubicBezTo>
                  <a:close/>
                  <a:moveTo>
                    <a:pt x="11051" y="1388"/>
                  </a:moveTo>
                  <a:lnTo>
                    <a:pt x="11053" y="1385"/>
                  </a:lnTo>
                  <a:cubicBezTo>
                    <a:pt x="11053" y="1386"/>
                    <a:pt x="11050" y="1387"/>
                    <a:pt x="11051" y="1388"/>
                  </a:cubicBezTo>
                  <a:close/>
                  <a:moveTo>
                    <a:pt x="19663" y="5625"/>
                  </a:moveTo>
                  <a:lnTo>
                    <a:pt x="19666" y="5623"/>
                  </a:lnTo>
                  <a:cubicBezTo>
                    <a:pt x="19666" y="5623"/>
                    <a:pt x="19663" y="5625"/>
                    <a:pt x="19663" y="5625"/>
                  </a:cubicBezTo>
                  <a:close/>
                  <a:moveTo>
                    <a:pt x="19542" y="1590"/>
                  </a:moveTo>
                  <a:lnTo>
                    <a:pt x="19544" y="1588"/>
                  </a:lnTo>
                  <a:cubicBezTo>
                    <a:pt x="19544" y="1588"/>
                    <a:pt x="19541" y="1590"/>
                    <a:pt x="19542" y="1590"/>
                  </a:cubicBezTo>
                  <a:close/>
                  <a:moveTo>
                    <a:pt x="20028" y="902"/>
                  </a:moveTo>
                  <a:lnTo>
                    <a:pt x="20030" y="899"/>
                  </a:lnTo>
                  <a:cubicBezTo>
                    <a:pt x="20030" y="900"/>
                    <a:pt x="20027" y="901"/>
                    <a:pt x="20028" y="902"/>
                  </a:cubicBezTo>
                  <a:close/>
                  <a:moveTo>
                    <a:pt x="13465" y="2425"/>
                  </a:moveTo>
                  <a:lnTo>
                    <a:pt x="13468" y="2423"/>
                  </a:lnTo>
                  <a:cubicBezTo>
                    <a:pt x="13468" y="2423"/>
                    <a:pt x="13465" y="2424"/>
                    <a:pt x="13465" y="2425"/>
                  </a:cubicBezTo>
                  <a:close/>
                  <a:moveTo>
                    <a:pt x="17289" y="1736"/>
                  </a:moveTo>
                  <a:lnTo>
                    <a:pt x="17292" y="1734"/>
                  </a:lnTo>
                  <a:cubicBezTo>
                    <a:pt x="17292" y="1734"/>
                    <a:pt x="17289" y="1736"/>
                    <a:pt x="17289" y="1736"/>
                  </a:cubicBezTo>
                  <a:close/>
                  <a:moveTo>
                    <a:pt x="21859" y="3802"/>
                  </a:moveTo>
                  <a:lnTo>
                    <a:pt x="21861" y="3800"/>
                  </a:lnTo>
                  <a:cubicBezTo>
                    <a:pt x="21861" y="3800"/>
                    <a:pt x="21858" y="3802"/>
                    <a:pt x="21859" y="3802"/>
                  </a:cubicBezTo>
                  <a:close/>
                  <a:moveTo>
                    <a:pt x="19850" y="3657"/>
                  </a:moveTo>
                  <a:lnTo>
                    <a:pt x="19852" y="3654"/>
                  </a:lnTo>
                  <a:cubicBezTo>
                    <a:pt x="19852" y="3654"/>
                    <a:pt x="19849" y="3656"/>
                    <a:pt x="19850" y="3657"/>
                  </a:cubicBezTo>
                  <a:close/>
                  <a:moveTo>
                    <a:pt x="18926" y="3657"/>
                  </a:moveTo>
                  <a:lnTo>
                    <a:pt x="18928" y="3654"/>
                  </a:lnTo>
                  <a:cubicBezTo>
                    <a:pt x="18928" y="3654"/>
                    <a:pt x="18925" y="3656"/>
                    <a:pt x="18926" y="3657"/>
                  </a:cubicBezTo>
                  <a:close/>
                  <a:moveTo>
                    <a:pt x="16366" y="1736"/>
                  </a:moveTo>
                  <a:lnTo>
                    <a:pt x="16368" y="1734"/>
                  </a:lnTo>
                  <a:cubicBezTo>
                    <a:pt x="16368" y="1734"/>
                    <a:pt x="16365" y="1736"/>
                    <a:pt x="16366" y="1736"/>
                  </a:cubicBezTo>
                  <a:close/>
                  <a:moveTo>
                    <a:pt x="17557" y="2133"/>
                  </a:moveTo>
                  <a:lnTo>
                    <a:pt x="17559" y="2131"/>
                  </a:lnTo>
                  <a:cubicBezTo>
                    <a:pt x="17559" y="2131"/>
                    <a:pt x="17556" y="2133"/>
                    <a:pt x="17557" y="2133"/>
                  </a:cubicBezTo>
                  <a:close/>
                  <a:moveTo>
                    <a:pt x="17484" y="5220"/>
                  </a:moveTo>
                  <a:lnTo>
                    <a:pt x="17486" y="5218"/>
                  </a:lnTo>
                  <a:cubicBezTo>
                    <a:pt x="17486" y="5218"/>
                    <a:pt x="17483" y="5219"/>
                    <a:pt x="17484" y="5220"/>
                  </a:cubicBezTo>
                  <a:close/>
                  <a:moveTo>
                    <a:pt x="21770" y="4345"/>
                  </a:moveTo>
                  <a:lnTo>
                    <a:pt x="21772" y="4343"/>
                  </a:lnTo>
                  <a:cubicBezTo>
                    <a:pt x="21772" y="4343"/>
                    <a:pt x="21769" y="4344"/>
                    <a:pt x="21770" y="4345"/>
                  </a:cubicBezTo>
                  <a:close/>
                  <a:moveTo>
                    <a:pt x="21478" y="2676"/>
                  </a:moveTo>
                  <a:lnTo>
                    <a:pt x="21481" y="2674"/>
                  </a:lnTo>
                  <a:cubicBezTo>
                    <a:pt x="21480" y="2674"/>
                    <a:pt x="21477" y="2675"/>
                    <a:pt x="21478" y="2676"/>
                  </a:cubicBezTo>
                  <a:close/>
                  <a:moveTo>
                    <a:pt x="14924" y="1736"/>
                  </a:moveTo>
                  <a:lnTo>
                    <a:pt x="14926" y="1734"/>
                  </a:lnTo>
                  <a:cubicBezTo>
                    <a:pt x="14926" y="1734"/>
                    <a:pt x="14923" y="1736"/>
                    <a:pt x="14924" y="1736"/>
                  </a:cubicBezTo>
                  <a:close/>
                  <a:moveTo>
                    <a:pt x="16333" y="1736"/>
                  </a:moveTo>
                  <a:lnTo>
                    <a:pt x="16336" y="1734"/>
                  </a:lnTo>
                  <a:cubicBezTo>
                    <a:pt x="16336" y="1734"/>
                    <a:pt x="16333" y="1736"/>
                    <a:pt x="16333" y="1736"/>
                  </a:cubicBezTo>
                  <a:close/>
                  <a:moveTo>
                    <a:pt x="17654" y="2676"/>
                  </a:moveTo>
                  <a:lnTo>
                    <a:pt x="17656" y="2674"/>
                  </a:lnTo>
                  <a:cubicBezTo>
                    <a:pt x="17656" y="2674"/>
                    <a:pt x="17653" y="2675"/>
                    <a:pt x="17654" y="2676"/>
                  </a:cubicBezTo>
                  <a:close/>
                  <a:moveTo>
                    <a:pt x="19963" y="5326"/>
                  </a:moveTo>
                  <a:lnTo>
                    <a:pt x="19966" y="5323"/>
                  </a:lnTo>
                  <a:cubicBezTo>
                    <a:pt x="19965" y="5323"/>
                    <a:pt x="19962" y="5325"/>
                    <a:pt x="19963" y="5326"/>
                  </a:cubicBezTo>
                  <a:close/>
                  <a:moveTo>
                    <a:pt x="17144" y="1987"/>
                  </a:moveTo>
                  <a:lnTo>
                    <a:pt x="17146" y="1985"/>
                  </a:lnTo>
                  <a:cubicBezTo>
                    <a:pt x="17146" y="1985"/>
                    <a:pt x="17143" y="1987"/>
                    <a:pt x="17144" y="1987"/>
                  </a:cubicBezTo>
                  <a:close/>
                  <a:moveTo>
                    <a:pt x="19607" y="3114"/>
                  </a:moveTo>
                  <a:lnTo>
                    <a:pt x="19609" y="3111"/>
                  </a:lnTo>
                  <a:cubicBezTo>
                    <a:pt x="19609" y="3111"/>
                    <a:pt x="19606" y="3113"/>
                    <a:pt x="19607" y="3114"/>
                  </a:cubicBezTo>
                  <a:close/>
                  <a:moveTo>
                    <a:pt x="21770" y="3511"/>
                  </a:moveTo>
                  <a:lnTo>
                    <a:pt x="21772" y="3508"/>
                  </a:lnTo>
                  <a:cubicBezTo>
                    <a:pt x="21772" y="3508"/>
                    <a:pt x="21769" y="3510"/>
                    <a:pt x="21770" y="3511"/>
                  </a:cubicBezTo>
                  <a:close/>
                  <a:moveTo>
                    <a:pt x="19299" y="2279"/>
                  </a:moveTo>
                  <a:lnTo>
                    <a:pt x="19301" y="2277"/>
                  </a:lnTo>
                  <a:cubicBezTo>
                    <a:pt x="19301" y="2277"/>
                    <a:pt x="19298" y="2278"/>
                    <a:pt x="19299" y="2279"/>
                  </a:cubicBezTo>
                  <a:close/>
                  <a:moveTo>
                    <a:pt x="21170" y="2133"/>
                  </a:moveTo>
                  <a:lnTo>
                    <a:pt x="21173" y="2131"/>
                  </a:lnTo>
                  <a:cubicBezTo>
                    <a:pt x="21173" y="2131"/>
                    <a:pt x="21170" y="2133"/>
                    <a:pt x="21170" y="2133"/>
                  </a:cubicBezTo>
                  <a:close/>
                  <a:moveTo>
                    <a:pt x="18618" y="2717"/>
                  </a:moveTo>
                  <a:lnTo>
                    <a:pt x="18621" y="2714"/>
                  </a:lnTo>
                  <a:cubicBezTo>
                    <a:pt x="18620" y="2714"/>
                    <a:pt x="18617" y="2716"/>
                    <a:pt x="18618" y="2717"/>
                  </a:cubicBezTo>
                  <a:close/>
                  <a:moveTo>
                    <a:pt x="14340" y="2433"/>
                  </a:moveTo>
                  <a:lnTo>
                    <a:pt x="14343" y="2431"/>
                  </a:lnTo>
                  <a:cubicBezTo>
                    <a:pt x="14343" y="2431"/>
                    <a:pt x="14340" y="2432"/>
                    <a:pt x="14340" y="2433"/>
                  </a:cubicBezTo>
                  <a:close/>
                  <a:moveTo>
                    <a:pt x="16674" y="4499"/>
                  </a:moveTo>
                  <a:lnTo>
                    <a:pt x="16676" y="4497"/>
                  </a:lnTo>
                  <a:cubicBezTo>
                    <a:pt x="16676" y="4497"/>
                    <a:pt x="16673" y="4498"/>
                    <a:pt x="16674" y="4499"/>
                  </a:cubicBezTo>
                  <a:close/>
                  <a:moveTo>
                    <a:pt x="14559" y="2433"/>
                  </a:moveTo>
                  <a:lnTo>
                    <a:pt x="14562" y="2431"/>
                  </a:lnTo>
                  <a:cubicBezTo>
                    <a:pt x="14561" y="2431"/>
                    <a:pt x="14558" y="2432"/>
                    <a:pt x="14559" y="2433"/>
                  </a:cubicBezTo>
                  <a:close/>
                  <a:moveTo>
                    <a:pt x="10581" y="1639"/>
                  </a:moveTo>
                  <a:lnTo>
                    <a:pt x="10584" y="1637"/>
                  </a:lnTo>
                  <a:cubicBezTo>
                    <a:pt x="10583" y="1637"/>
                    <a:pt x="10580" y="1638"/>
                    <a:pt x="10581" y="1639"/>
                  </a:cubicBezTo>
                  <a:close/>
                  <a:moveTo>
                    <a:pt x="19842" y="1744"/>
                  </a:moveTo>
                  <a:lnTo>
                    <a:pt x="19844" y="1742"/>
                  </a:lnTo>
                  <a:cubicBezTo>
                    <a:pt x="19844" y="1742"/>
                    <a:pt x="19841" y="1744"/>
                    <a:pt x="19842" y="1744"/>
                  </a:cubicBezTo>
                  <a:close/>
                  <a:moveTo>
                    <a:pt x="23034" y="1785"/>
                  </a:moveTo>
                  <a:lnTo>
                    <a:pt x="23036" y="1783"/>
                  </a:lnTo>
                  <a:cubicBezTo>
                    <a:pt x="23036" y="1783"/>
                    <a:pt x="23033" y="1784"/>
                    <a:pt x="23034" y="1785"/>
                  </a:cubicBezTo>
                  <a:close/>
                  <a:moveTo>
                    <a:pt x="18764" y="2036"/>
                  </a:moveTo>
                  <a:lnTo>
                    <a:pt x="18766" y="2034"/>
                  </a:lnTo>
                  <a:cubicBezTo>
                    <a:pt x="18766" y="2034"/>
                    <a:pt x="18763" y="2035"/>
                    <a:pt x="18764" y="2036"/>
                  </a:cubicBezTo>
                  <a:close/>
                  <a:moveTo>
                    <a:pt x="21300" y="2725"/>
                  </a:moveTo>
                  <a:lnTo>
                    <a:pt x="21302" y="2722"/>
                  </a:lnTo>
                  <a:cubicBezTo>
                    <a:pt x="21302" y="2723"/>
                    <a:pt x="21299" y="2724"/>
                    <a:pt x="21300" y="2725"/>
                  </a:cubicBezTo>
                  <a:close/>
                  <a:moveTo>
                    <a:pt x="17905" y="2036"/>
                  </a:moveTo>
                  <a:lnTo>
                    <a:pt x="17908" y="2034"/>
                  </a:lnTo>
                  <a:cubicBezTo>
                    <a:pt x="17907" y="2034"/>
                    <a:pt x="17904" y="2035"/>
                    <a:pt x="17905" y="2036"/>
                  </a:cubicBezTo>
                  <a:close/>
                  <a:moveTo>
                    <a:pt x="21024" y="4143"/>
                  </a:moveTo>
                  <a:lnTo>
                    <a:pt x="21027" y="4140"/>
                  </a:lnTo>
                  <a:cubicBezTo>
                    <a:pt x="21027" y="4140"/>
                    <a:pt x="21024" y="4142"/>
                    <a:pt x="21024" y="4143"/>
                  </a:cubicBezTo>
                  <a:close/>
                  <a:moveTo>
                    <a:pt x="17338" y="805"/>
                  </a:moveTo>
                  <a:lnTo>
                    <a:pt x="17341" y="802"/>
                  </a:lnTo>
                  <a:cubicBezTo>
                    <a:pt x="17340" y="802"/>
                    <a:pt x="17337" y="804"/>
                    <a:pt x="17338" y="805"/>
                  </a:cubicBezTo>
                  <a:close/>
                  <a:moveTo>
                    <a:pt x="21964" y="3495"/>
                  </a:moveTo>
                  <a:lnTo>
                    <a:pt x="21967" y="3492"/>
                  </a:lnTo>
                  <a:cubicBezTo>
                    <a:pt x="21967" y="3492"/>
                    <a:pt x="21963" y="3494"/>
                    <a:pt x="21964" y="3495"/>
                  </a:cubicBezTo>
                  <a:close/>
                  <a:moveTo>
                    <a:pt x="21575" y="3495"/>
                  </a:moveTo>
                  <a:lnTo>
                    <a:pt x="21578" y="3492"/>
                  </a:lnTo>
                  <a:cubicBezTo>
                    <a:pt x="21578" y="3492"/>
                    <a:pt x="21575" y="3494"/>
                    <a:pt x="21575" y="3495"/>
                  </a:cubicBezTo>
                  <a:close/>
                  <a:moveTo>
                    <a:pt x="19355" y="2514"/>
                  </a:moveTo>
                  <a:lnTo>
                    <a:pt x="19358" y="2512"/>
                  </a:lnTo>
                  <a:cubicBezTo>
                    <a:pt x="19358" y="2512"/>
                    <a:pt x="19355" y="2513"/>
                    <a:pt x="19355" y="2514"/>
                  </a:cubicBezTo>
                  <a:close/>
                  <a:moveTo>
                    <a:pt x="18327" y="4248"/>
                  </a:moveTo>
                  <a:lnTo>
                    <a:pt x="18329" y="4246"/>
                  </a:lnTo>
                  <a:cubicBezTo>
                    <a:pt x="18329" y="4246"/>
                    <a:pt x="18326" y="4247"/>
                    <a:pt x="18327" y="4248"/>
                  </a:cubicBezTo>
                  <a:close/>
                  <a:moveTo>
                    <a:pt x="20773" y="4726"/>
                  </a:moveTo>
                  <a:lnTo>
                    <a:pt x="20776" y="4724"/>
                  </a:lnTo>
                  <a:cubicBezTo>
                    <a:pt x="20776" y="4724"/>
                    <a:pt x="20773" y="4725"/>
                    <a:pt x="20773" y="4726"/>
                  </a:cubicBezTo>
                  <a:close/>
                  <a:moveTo>
                    <a:pt x="21478" y="3454"/>
                  </a:moveTo>
                  <a:lnTo>
                    <a:pt x="21481" y="3452"/>
                  </a:lnTo>
                  <a:cubicBezTo>
                    <a:pt x="21480" y="3452"/>
                    <a:pt x="21477" y="3453"/>
                    <a:pt x="21478" y="3454"/>
                  </a:cubicBezTo>
                  <a:close/>
                  <a:moveTo>
                    <a:pt x="22256" y="3413"/>
                  </a:moveTo>
                  <a:lnTo>
                    <a:pt x="22258" y="3411"/>
                  </a:lnTo>
                  <a:cubicBezTo>
                    <a:pt x="22258" y="3411"/>
                    <a:pt x="22255" y="3413"/>
                    <a:pt x="22256" y="3413"/>
                  </a:cubicBezTo>
                  <a:close/>
                  <a:moveTo>
                    <a:pt x="22232" y="3413"/>
                  </a:moveTo>
                  <a:lnTo>
                    <a:pt x="22234" y="3411"/>
                  </a:lnTo>
                  <a:cubicBezTo>
                    <a:pt x="22234" y="3411"/>
                    <a:pt x="22231" y="3413"/>
                    <a:pt x="22232" y="3413"/>
                  </a:cubicBezTo>
                  <a:close/>
                  <a:moveTo>
                    <a:pt x="16277" y="1890"/>
                  </a:moveTo>
                  <a:lnTo>
                    <a:pt x="16279" y="1888"/>
                  </a:lnTo>
                  <a:cubicBezTo>
                    <a:pt x="16279" y="1888"/>
                    <a:pt x="16276" y="1889"/>
                    <a:pt x="16277" y="1890"/>
                  </a:cubicBezTo>
                  <a:close/>
                  <a:moveTo>
                    <a:pt x="16107" y="1890"/>
                  </a:moveTo>
                  <a:lnTo>
                    <a:pt x="16109" y="1888"/>
                  </a:lnTo>
                  <a:cubicBezTo>
                    <a:pt x="16109" y="1888"/>
                    <a:pt x="16106" y="1889"/>
                    <a:pt x="16107" y="1890"/>
                  </a:cubicBezTo>
                  <a:close/>
                  <a:moveTo>
                    <a:pt x="21008" y="2660"/>
                  </a:moveTo>
                  <a:lnTo>
                    <a:pt x="21011" y="2658"/>
                  </a:lnTo>
                  <a:cubicBezTo>
                    <a:pt x="21011" y="2658"/>
                    <a:pt x="21007" y="2659"/>
                    <a:pt x="21008" y="2660"/>
                  </a:cubicBezTo>
                  <a:close/>
                  <a:moveTo>
                    <a:pt x="18480" y="2765"/>
                  </a:moveTo>
                  <a:lnTo>
                    <a:pt x="18483" y="2763"/>
                  </a:lnTo>
                  <a:cubicBezTo>
                    <a:pt x="18483" y="2763"/>
                    <a:pt x="18480" y="2764"/>
                    <a:pt x="18480" y="2765"/>
                  </a:cubicBezTo>
                  <a:close/>
                  <a:moveTo>
                    <a:pt x="21381" y="4329"/>
                  </a:moveTo>
                  <a:lnTo>
                    <a:pt x="21383" y="4327"/>
                  </a:lnTo>
                  <a:cubicBezTo>
                    <a:pt x="21383" y="4327"/>
                    <a:pt x="21380" y="4328"/>
                    <a:pt x="21381" y="4329"/>
                  </a:cubicBezTo>
                  <a:close/>
                  <a:moveTo>
                    <a:pt x="23042" y="5415"/>
                  </a:moveTo>
                  <a:lnTo>
                    <a:pt x="23044" y="5412"/>
                  </a:lnTo>
                  <a:cubicBezTo>
                    <a:pt x="23044" y="5412"/>
                    <a:pt x="23041" y="5414"/>
                    <a:pt x="23042" y="5415"/>
                  </a:cubicBezTo>
                  <a:close/>
                  <a:moveTo>
                    <a:pt x="12048" y="1388"/>
                  </a:moveTo>
                  <a:lnTo>
                    <a:pt x="12050" y="1385"/>
                  </a:lnTo>
                  <a:cubicBezTo>
                    <a:pt x="12050" y="1386"/>
                    <a:pt x="12047" y="1387"/>
                    <a:pt x="12048" y="1388"/>
                  </a:cubicBezTo>
                  <a:close/>
                  <a:moveTo>
                    <a:pt x="15961" y="2141"/>
                  </a:moveTo>
                  <a:lnTo>
                    <a:pt x="15963" y="2139"/>
                  </a:lnTo>
                  <a:cubicBezTo>
                    <a:pt x="15963" y="2139"/>
                    <a:pt x="15960" y="2141"/>
                    <a:pt x="15961" y="2141"/>
                  </a:cubicBezTo>
                  <a:close/>
                  <a:moveTo>
                    <a:pt x="16820" y="2141"/>
                  </a:moveTo>
                  <a:lnTo>
                    <a:pt x="16822" y="2139"/>
                  </a:lnTo>
                  <a:cubicBezTo>
                    <a:pt x="16822" y="2139"/>
                    <a:pt x="16819" y="2141"/>
                    <a:pt x="16820" y="2141"/>
                  </a:cubicBezTo>
                  <a:close/>
                  <a:moveTo>
                    <a:pt x="16974" y="2141"/>
                  </a:moveTo>
                  <a:lnTo>
                    <a:pt x="16976" y="2139"/>
                  </a:lnTo>
                  <a:cubicBezTo>
                    <a:pt x="16976" y="2139"/>
                    <a:pt x="16973" y="2141"/>
                    <a:pt x="16974" y="2141"/>
                  </a:cubicBezTo>
                  <a:close/>
                  <a:moveTo>
                    <a:pt x="19258" y="4394"/>
                  </a:moveTo>
                  <a:lnTo>
                    <a:pt x="19261" y="4391"/>
                  </a:lnTo>
                  <a:cubicBezTo>
                    <a:pt x="19261" y="4392"/>
                    <a:pt x="19257" y="4393"/>
                    <a:pt x="19258" y="4394"/>
                  </a:cubicBezTo>
                  <a:close/>
                  <a:moveTo>
                    <a:pt x="17233" y="3122"/>
                  </a:moveTo>
                  <a:lnTo>
                    <a:pt x="17235" y="3119"/>
                  </a:lnTo>
                  <a:cubicBezTo>
                    <a:pt x="17235" y="3120"/>
                    <a:pt x="17232" y="3121"/>
                    <a:pt x="17233" y="3122"/>
                  </a:cubicBezTo>
                  <a:close/>
                  <a:moveTo>
                    <a:pt x="23220" y="1307"/>
                  </a:moveTo>
                  <a:lnTo>
                    <a:pt x="23223" y="1304"/>
                  </a:lnTo>
                  <a:cubicBezTo>
                    <a:pt x="23222" y="1305"/>
                    <a:pt x="23219" y="1306"/>
                    <a:pt x="23220" y="1307"/>
                  </a:cubicBezTo>
                  <a:close/>
                  <a:moveTo>
                    <a:pt x="18626" y="2222"/>
                  </a:moveTo>
                  <a:lnTo>
                    <a:pt x="18629" y="2220"/>
                  </a:lnTo>
                  <a:cubicBezTo>
                    <a:pt x="18629" y="2220"/>
                    <a:pt x="18625" y="2222"/>
                    <a:pt x="18626" y="2222"/>
                  </a:cubicBezTo>
                  <a:close/>
                  <a:moveTo>
                    <a:pt x="18051" y="3308"/>
                  </a:moveTo>
                  <a:lnTo>
                    <a:pt x="18053" y="3306"/>
                  </a:lnTo>
                  <a:cubicBezTo>
                    <a:pt x="18053" y="3306"/>
                    <a:pt x="18050" y="3307"/>
                    <a:pt x="18051" y="3308"/>
                  </a:cubicBezTo>
                  <a:close/>
                  <a:moveTo>
                    <a:pt x="18132" y="3308"/>
                  </a:moveTo>
                  <a:lnTo>
                    <a:pt x="18135" y="3306"/>
                  </a:lnTo>
                  <a:cubicBezTo>
                    <a:pt x="18134" y="3306"/>
                    <a:pt x="18131" y="3307"/>
                    <a:pt x="18132" y="3308"/>
                  </a:cubicBezTo>
                  <a:close/>
                  <a:moveTo>
                    <a:pt x="11440" y="1388"/>
                  </a:moveTo>
                  <a:lnTo>
                    <a:pt x="11442" y="1385"/>
                  </a:lnTo>
                  <a:cubicBezTo>
                    <a:pt x="11442" y="1386"/>
                    <a:pt x="11439" y="1387"/>
                    <a:pt x="11440" y="1388"/>
                  </a:cubicBezTo>
                  <a:close/>
                  <a:moveTo>
                    <a:pt x="21089" y="3851"/>
                  </a:moveTo>
                  <a:lnTo>
                    <a:pt x="21092" y="3849"/>
                  </a:lnTo>
                  <a:cubicBezTo>
                    <a:pt x="21092" y="3849"/>
                    <a:pt x="21088" y="3850"/>
                    <a:pt x="21089" y="3851"/>
                  </a:cubicBezTo>
                  <a:close/>
                  <a:moveTo>
                    <a:pt x="22742" y="4394"/>
                  </a:moveTo>
                  <a:lnTo>
                    <a:pt x="22744" y="4391"/>
                  </a:lnTo>
                  <a:cubicBezTo>
                    <a:pt x="22744" y="4392"/>
                    <a:pt x="22741" y="4393"/>
                    <a:pt x="22742" y="4394"/>
                  </a:cubicBezTo>
                  <a:close/>
                  <a:moveTo>
                    <a:pt x="22523" y="1056"/>
                  </a:moveTo>
                  <a:lnTo>
                    <a:pt x="22526" y="1053"/>
                  </a:lnTo>
                  <a:cubicBezTo>
                    <a:pt x="22526" y="1053"/>
                    <a:pt x="22523" y="1055"/>
                    <a:pt x="22523" y="1056"/>
                  </a:cubicBezTo>
                  <a:close/>
                  <a:moveTo>
                    <a:pt x="16560" y="4499"/>
                  </a:moveTo>
                  <a:lnTo>
                    <a:pt x="16563" y="4497"/>
                  </a:lnTo>
                  <a:cubicBezTo>
                    <a:pt x="16563" y="4497"/>
                    <a:pt x="16560" y="4498"/>
                    <a:pt x="16560" y="4499"/>
                  </a:cubicBezTo>
                  <a:close/>
                  <a:moveTo>
                    <a:pt x="16277" y="2619"/>
                  </a:moveTo>
                  <a:lnTo>
                    <a:pt x="16279" y="2617"/>
                  </a:lnTo>
                  <a:cubicBezTo>
                    <a:pt x="16279" y="2617"/>
                    <a:pt x="16276" y="2619"/>
                    <a:pt x="16277" y="2619"/>
                  </a:cubicBezTo>
                  <a:close/>
                  <a:moveTo>
                    <a:pt x="17168" y="2368"/>
                  </a:moveTo>
                  <a:lnTo>
                    <a:pt x="17170" y="2366"/>
                  </a:lnTo>
                  <a:cubicBezTo>
                    <a:pt x="17170" y="2366"/>
                    <a:pt x="17167" y="2367"/>
                    <a:pt x="17168" y="2368"/>
                  </a:cubicBezTo>
                  <a:close/>
                  <a:moveTo>
                    <a:pt x="19939" y="3705"/>
                  </a:moveTo>
                  <a:lnTo>
                    <a:pt x="19941" y="3703"/>
                  </a:lnTo>
                  <a:cubicBezTo>
                    <a:pt x="19941" y="3703"/>
                    <a:pt x="19938" y="3704"/>
                    <a:pt x="19939" y="3705"/>
                  </a:cubicBezTo>
                  <a:close/>
                  <a:moveTo>
                    <a:pt x="17589" y="5301"/>
                  </a:moveTo>
                  <a:lnTo>
                    <a:pt x="17589" y="5305"/>
                  </a:lnTo>
                  <a:cubicBezTo>
                    <a:pt x="17597" y="5304"/>
                    <a:pt x="17578" y="5320"/>
                    <a:pt x="17592" y="5304"/>
                  </a:cubicBezTo>
                  <a:cubicBezTo>
                    <a:pt x="17592" y="5304"/>
                    <a:pt x="17593" y="5303"/>
                    <a:pt x="17593" y="5303"/>
                  </a:cubicBezTo>
                  <a:lnTo>
                    <a:pt x="17589" y="5301"/>
                  </a:lnTo>
                  <a:close/>
                  <a:moveTo>
                    <a:pt x="20376" y="5447"/>
                  </a:moveTo>
                  <a:lnTo>
                    <a:pt x="20377" y="5451"/>
                  </a:lnTo>
                  <a:cubicBezTo>
                    <a:pt x="20384" y="5450"/>
                    <a:pt x="20365" y="5466"/>
                    <a:pt x="20379" y="5450"/>
                  </a:cubicBezTo>
                  <a:cubicBezTo>
                    <a:pt x="20379" y="5450"/>
                    <a:pt x="20380" y="5449"/>
                    <a:pt x="20380" y="5448"/>
                  </a:cubicBezTo>
                  <a:lnTo>
                    <a:pt x="20376" y="5447"/>
                  </a:lnTo>
                  <a:close/>
                  <a:moveTo>
                    <a:pt x="16439" y="2571"/>
                  </a:moveTo>
                  <a:lnTo>
                    <a:pt x="16439" y="2574"/>
                  </a:lnTo>
                  <a:cubicBezTo>
                    <a:pt x="16447" y="2574"/>
                    <a:pt x="16428" y="2590"/>
                    <a:pt x="16442" y="2574"/>
                  </a:cubicBezTo>
                  <a:cubicBezTo>
                    <a:pt x="16442" y="2574"/>
                    <a:pt x="16442" y="2572"/>
                    <a:pt x="16442" y="2572"/>
                  </a:cubicBezTo>
                  <a:lnTo>
                    <a:pt x="16439" y="2571"/>
                  </a:lnTo>
                  <a:close/>
                  <a:moveTo>
                    <a:pt x="18975" y="5617"/>
                  </a:moveTo>
                  <a:lnTo>
                    <a:pt x="18975" y="5621"/>
                  </a:lnTo>
                  <a:cubicBezTo>
                    <a:pt x="18982" y="5620"/>
                    <a:pt x="18964" y="5636"/>
                    <a:pt x="18977" y="5620"/>
                  </a:cubicBezTo>
                  <a:cubicBezTo>
                    <a:pt x="18977" y="5620"/>
                    <a:pt x="18978" y="5619"/>
                    <a:pt x="18978" y="5619"/>
                  </a:cubicBezTo>
                  <a:lnTo>
                    <a:pt x="18975" y="5617"/>
                  </a:lnTo>
                  <a:close/>
                  <a:moveTo>
                    <a:pt x="15710" y="1404"/>
                  </a:moveTo>
                  <a:lnTo>
                    <a:pt x="15710" y="1408"/>
                  </a:lnTo>
                  <a:cubicBezTo>
                    <a:pt x="15717" y="1407"/>
                    <a:pt x="15698" y="1423"/>
                    <a:pt x="15712" y="1407"/>
                  </a:cubicBezTo>
                  <a:cubicBezTo>
                    <a:pt x="15712" y="1407"/>
                    <a:pt x="15713" y="1405"/>
                    <a:pt x="15713" y="1405"/>
                  </a:cubicBezTo>
                  <a:lnTo>
                    <a:pt x="15710" y="1404"/>
                  </a:lnTo>
                  <a:close/>
                  <a:moveTo>
                    <a:pt x="17241" y="1939"/>
                  </a:moveTo>
                  <a:lnTo>
                    <a:pt x="17241" y="1942"/>
                  </a:lnTo>
                  <a:cubicBezTo>
                    <a:pt x="17249" y="1942"/>
                    <a:pt x="17230" y="1958"/>
                    <a:pt x="17244" y="1942"/>
                  </a:cubicBezTo>
                  <a:cubicBezTo>
                    <a:pt x="17244" y="1942"/>
                    <a:pt x="17245" y="1940"/>
                    <a:pt x="17245" y="1940"/>
                  </a:cubicBezTo>
                  <a:lnTo>
                    <a:pt x="17241" y="1939"/>
                  </a:lnTo>
                  <a:close/>
                  <a:moveTo>
                    <a:pt x="17176" y="4313"/>
                  </a:moveTo>
                  <a:lnTo>
                    <a:pt x="17176" y="4316"/>
                  </a:lnTo>
                  <a:cubicBezTo>
                    <a:pt x="17184" y="4316"/>
                    <a:pt x="17165" y="4332"/>
                    <a:pt x="17179" y="4316"/>
                  </a:cubicBezTo>
                  <a:cubicBezTo>
                    <a:pt x="17179" y="4316"/>
                    <a:pt x="17180" y="4314"/>
                    <a:pt x="17180" y="4314"/>
                  </a:cubicBezTo>
                  <a:lnTo>
                    <a:pt x="17176" y="4313"/>
                  </a:lnTo>
                  <a:close/>
                  <a:moveTo>
                    <a:pt x="16876" y="2579"/>
                  </a:moveTo>
                  <a:lnTo>
                    <a:pt x="16876" y="2583"/>
                  </a:lnTo>
                  <a:cubicBezTo>
                    <a:pt x="16884" y="2582"/>
                    <a:pt x="16865" y="2598"/>
                    <a:pt x="16879" y="2582"/>
                  </a:cubicBezTo>
                  <a:cubicBezTo>
                    <a:pt x="16879" y="2582"/>
                    <a:pt x="16880" y="2580"/>
                    <a:pt x="16880" y="2580"/>
                  </a:cubicBezTo>
                  <a:lnTo>
                    <a:pt x="16876" y="2579"/>
                  </a:lnTo>
                  <a:close/>
                  <a:moveTo>
                    <a:pt x="18075" y="4791"/>
                  </a:moveTo>
                  <a:lnTo>
                    <a:pt x="18076" y="4794"/>
                  </a:lnTo>
                  <a:cubicBezTo>
                    <a:pt x="18083" y="4794"/>
                    <a:pt x="18064" y="4810"/>
                    <a:pt x="18078" y="4794"/>
                  </a:cubicBezTo>
                  <a:cubicBezTo>
                    <a:pt x="18078" y="4794"/>
                    <a:pt x="18079" y="4792"/>
                    <a:pt x="18079" y="4792"/>
                  </a:cubicBezTo>
                  <a:lnTo>
                    <a:pt x="18075" y="4791"/>
                  </a:lnTo>
                  <a:close/>
                  <a:moveTo>
                    <a:pt x="9220" y="1428"/>
                  </a:moveTo>
                  <a:cubicBezTo>
                    <a:pt x="9221" y="1429"/>
                    <a:pt x="9222" y="1425"/>
                    <a:pt x="9222" y="1426"/>
                  </a:cubicBezTo>
                  <a:lnTo>
                    <a:pt x="9222" y="1426"/>
                  </a:lnTo>
                  <a:cubicBezTo>
                    <a:pt x="9222" y="1426"/>
                    <a:pt x="9219" y="1428"/>
                    <a:pt x="9220" y="1428"/>
                  </a:cubicBezTo>
                  <a:close/>
                  <a:moveTo>
                    <a:pt x="14162" y="5747"/>
                  </a:moveTo>
                  <a:cubicBezTo>
                    <a:pt x="14163" y="5748"/>
                    <a:pt x="14165" y="5743"/>
                    <a:pt x="14165" y="5745"/>
                  </a:cubicBezTo>
                  <a:lnTo>
                    <a:pt x="14165" y="5745"/>
                  </a:lnTo>
                  <a:cubicBezTo>
                    <a:pt x="14164" y="5745"/>
                    <a:pt x="14161" y="5746"/>
                    <a:pt x="14162" y="5747"/>
                  </a:cubicBezTo>
                  <a:close/>
                  <a:moveTo>
                    <a:pt x="21008" y="3430"/>
                  </a:moveTo>
                  <a:cubicBezTo>
                    <a:pt x="21009" y="3430"/>
                    <a:pt x="21011" y="3426"/>
                    <a:pt x="21011" y="3427"/>
                  </a:cubicBezTo>
                  <a:lnTo>
                    <a:pt x="21011" y="3427"/>
                  </a:lnTo>
                  <a:cubicBezTo>
                    <a:pt x="21011" y="3427"/>
                    <a:pt x="21007" y="3429"/>
                    <a:pt x="21008" y="3430"/>
                  </a:cubicBezTo>
                  <a:close/>
                  <a:moveTo>
                    <a:pt x="18788" y="4848"/>
                  </a:moveTo>
                  <a:cubicBezTo>
                    <a:pt x="18789" y="4848"/>
                    <a:pt x="18791" y="4844"/>
                    <a:pt x="18791" y="4845"/>
                  </a:cubicBezTo>
                  <a:lnTo>
                    <a:pt x="18791" y="4845"/>
                  </a:lnTo>
                  <a:cubicBezTo>
                    <a:pt x="18791" y="4845"/>
                    <a:pt x="18788" y="4847"/>
                    <a:pt x="18788" y="4848"/>
                  </a:cubicBezTo>
                  <a:close/>
                  <a:moveTo>
                    <a:pt x="21324" y="4888"/>
                  </a:moveTo>
                  <a:cubicBezTo>
                    <a:pt x="21325" y="4889"/>
                    <a:pt x="21327" y="4885"/>
                    <a:pt x="21327" y="4886"/>
                  </a:cubicBezTo>
                  <a:lnTo>
                    <a:pt x="21327" y="4886"/>
                  </a:lnTo>
                  <a:cubicBezTo>
                    <a:pt x="21327" y="4886"/>
                    <a:pt x="21323" y="4887"/>
                    <a:pt x="21324" y="4888"/>
                  </a:cubicBezTo>
                  <a:close/>
                  <a:moveTo>
                    <a:pt x="11651" y="5933"/>
                  </a:moveTo>
                  <a:cubicBezTo>
                    <a:pt x="11651" y="5934"/>
                    <a:pt x="11653" y="5930"/>
                    <a:pt x="11653" y="5931"/>
                  </a:cubicBezTo>
                  <a:lnTo>
                    <a:pt x="11653" y="5931"/>
                  </a:lnTo>
                  <a:cubicBezTo>
                    <a:pt x="11653" y="5931"/>
                    <a:pt x="11650" y="5932"/>
                    <a:pt x="11651" y="5933"/>
                  </a:cubicBezTo>
                  <a:close/>
                  <a:moveTo>
                    <a:pt x="16593" y="5496"/>
                  </a:moveTo>
                  <a:cubicBezTo>
                    <a:pt x="16594" y="5497"/>
                    <a:pt x="16595" y="5492"/>
                    <a:pt x="16595" y="5493"/>
                  </a:cubicBezTo>
                  <a:lnTo>
                    <a:pt x="16595" y="5493"/>
                  </a:lnTo>
                  <a:cubicBezTo>
                    <a:pt x="16595" y="5494"/>
                    <a:pt x="16592" y="5495"/>
                    <a:pt x="16593" y="5496"/>
                  </a:cubicBezTo>
                  <a:close/>
                  <a:moveTo>
                    <a:pt x="23228" y="3179"/>
                  </a:moveTo>
                  <a:cubicBezTo>
                    <a:pt x="23229" y="3179"/>
                    <a:pt x="23231" y="3175"/>
                    <a:pt x="23231" y="3176"/>
                  </a:cubicBezTo>
                  <a:lnTo>
                    <a:pt x="23231" y="3176"/>
                  </a:lnTo>
                  <a:cubicBezTo>
                    <a:pt x="23230" y="3176"/>
                    <a:pt x="23227" y="3178"/>
                    <a:pt x="23228" y="3179"/>
                  </a:cubicBezTo>
                  <a:close/>
                  <a:moveTo>
                    <a:pt x="13522" y="2384"/>
                  </a:moveTo>
                  <a:cubicBezTo>
                    <a:pt x="13523" y="2385"/>
                    <a:pt x="13525" y="2381"/>
                    <a:pt x="13525" y="2382"/>
                  </a:cubicBezTo>
                  <a:lnTo>
                    <a:pt x="13525" y="2382"/>
                  </a:lnTo>
                  <a:cubicBezTo>
                    <a:pt x="13524" y="2382"/>
                    <a:pt x="13521" y="2384"/>
                    <a:pt x="13522" y="2384"/>
                  </a:cubicBezTo>
                  <a:close/>
                  <a:moveTo>
                    <a:pt x="21640" y="5350"/>
                  </a:moveTo>
                  <a:cubicBezTo>
                    <a:pt x="21641" y="5351"/>
                    <a:pt x="21643" y="5346"/>
                    <a:pt x="21643" y="5348"/>
                  </a:cubicBezTo>
                  <a:lnTo>
                    <a:pt x="21643" y="5348"/>
                  </a:lnTo>
                  <a:cubicBezTo>
                    <a:pt x="21642" y="5348"/>
                    <a:pt x="21639" y="5349"/>
                    <a:pt x="21640" y="5350"/>
                  </a:cubicBezTo>
                  <a:close/>
                  <a:moveTo>
                    <a:pt x="15928" y="5123"/>
                  </a:moveTo>
                  <a:cubicBezTo>
                    <a:pt x="15929" y="5124"/>
                    <a:pt x="15931" y="5120"/>
                    <a:pt x="15931" y="5121"/>
                  </a:cubicBezTo>
                  <a:lnTo>
                    <a:pt x="15931" y="5121"/>
                  </a:lnTo>
                  <a:cubicBezTo>
                    <a:pt x="15931" y="5121"/>
                    <a:pt x="15928" y="5122"/>
                    <a:pt x="15928" y="5123"/>
                  </a:cubicBezTo>
                  <a:close/>
                  <a:moveTo>
                    <a:pt x="18399" y="5018"/>
                  </a:moveTo>
                  <a:cubicBezTo>
                    <a:pt x="18400" y="5019"/>
                    <a:pt x="18402" y="5014"/>
                    <a:pt x="18402" y="5015"/>
                  </a:cubicBezTo>
                  <a:lnTo>
                    <a:pt x="18402" y="5015"/>
                  </a:lnTo>
                  <a:cubicBezTo>
                    <a:pt x="18402" y="5015"/>
                    <a:pt x="18399" y="5017"/>
                    <a:pt x="18399" y="5018"/>
                  </a:cubicBezTo>
                  <a:close/>
                  <a:moveTo>
                    <a:pt x="17055" y="2222"/>
                  </a:moveTo>
                  <a:cubicBezTo>
                    <a:pt x="17055" y="2223"/>
                    <a:pt x="17057" y="2219"/>
                    <a:pt x="17057" y="2220"/>
                  </a:cubicBezTo>
                  <a:lnTo>
                    <a:pt x="17057" y="2220"/>
                  </a:lnTo>
                  <a:cubicBezTo>
                    <a:pt x="17057" y="2220"/>
                    <a:pt x="17054" y="2222"/>
                    <a:pt x="17055" y="2222"/>
                  </a:cubicBezTo>
                  <a:close/>
                  <a:moveTo>
                    <a:pt x="1450" y="5706"/>
                  </a:moveTo>
                  <a:cubicBezTo>
                    <a:pt x="1451" y="5707"/>
                    <a:pt x="1453" y="5703"/>
                    <a:pt x="1453" y="5704"/>
                  </a:cubicBezTo>
                  <a:lnTo>
                    <a:pt x="1453" y="5704"/>
                  </a:lnTo>
                  <a:cubicBezTo>
                    <a:pt x="1453" y="5704"/>
                    <a:pt x="1449" y="5706"/>
                    <a:pt x="1450" y="5706"/>
                  </a:cubicBezTo>
                  <a:close/>
                  <a:moveTo>
                    <a:pt x="10095" y="1404"/>
                  </a:moveTo>
                  <a:cubicBezTo>
                    <a:pt x="10096" y="1405"/>
                    <a:pt x="10097" y="1401"/>
                    <a:pt x="10097" y="1402"/>
                  </a:cubicBezTo>
                  <a:lnTo>
                    <a:pt x="10097" y="1402"/>
                  </a:lnTo>
                  <a:cubicBezTo>
                    <a:pt x="10097" y="1402"/>
                    <a:pt x="10094" y="1403"/>
                    <a:pt x="10095" y="1404"/>
                  </a:cubicBezTo>
                  <a:close/>
                  <a:moveTo>
                    <a:pt x="16909" y="3243"/>
                  </a:moveTo>
                  <a:cubicBezTo>
                    <a:pt x="16910" y="3244"/>
                    <a:pt x="16911" y="3240"/>
                    <a:pt x="16911" y="3241"/>
                  </a:cubicBezTo>
                  <a:lnTo>
                    <a:pt x="16911" y="3241"/>
                  </a:lnTo>
                  <a:cubicBezTo>
                    <a:pt x="16911" y="3241"/>
                    <a:pt x="16908" y="3243"/>
                    <a:pt x="16909" y="3243"/>
                  </a:cubicBezTo>
                  <a:close/>
                  <a:moveTo>
                    <a:pt x="20401" y="4767"/>
                  </a:moveTo>
                  <a:cubicBezTo>
                    <a:pt x="20401" y="4767"/>
                    <a:pt x="20403" y="4763"/>
                    <a:pt x="20403" y="4764"/>
                  </a:cubicBezTo>
                  <a:lnTo>
                    <a:pt x="20403" y="4764"/>
                  </a:lnTo>
                  <a:cubicBezTo>
                    <a:pt x="20403" y="4764"/>
                    <a:pt x="20400" y="4766"/>
                    <a:pt x="20401" y="4767"/>
                  </a:cubicBezTo>
                  <a:close/>
                  <a:moveTo>
                    <a:pt x="21470" y="2133"/>
                  </a:moveTo>
                  <a:cubicBezTo>
                    <a:pt x="21471" y="2134"/>
                    <a:pt x="21472" y="2130"/>
                    <a:pt x="21472" y="2131"/>
                  </a:cubicBezTo>
                  <a:lnTo>
                    <a:pt x="21472" y="2131"/>
                  </a:lnTo>
                  <a:cubicBezTo>
                    <a:pt x="21472" y="2131"/>
                    <a:pt x="21469" y="2133"/>
                    <a:pt x="21470" y="2133"/>
                  </a:cubicBezTo>
                  <a:close/>
                  <a:moveTo>
                    <a:pt x="17516" y="2133"/>
                  </a:moveTo>
                  <a:cubicBezTo>
                    <a:pt x="17517" y="2134"/>
                    <a:pt x="17519" y="2130"/>
                    <a:pt x="17519" y="2131"/>
                  </a:cubicBezTo>
                  <a:lnTo>
                    <a:pt x="17519" y="2131"/>
                  </a:lnTo>
                  <a:cubicBezTo>
                    <a:pt x="17519" y="2131"/>
                    <a:pt x="17516" y="2133"/>
                    <a:pt x="17516" y="2133"/>
                  </a:cubicBezTo>
                  <a:close/>
                  <a:moveTo>
                    <a:pt x="16423" y="1736"/>
                  </a:moveTo>
                  <a:cubicBezTo>
                    <a:pt x="16423" y="1737"/>
                    <a:pt x="16425" y="1733"/>
                    <a:pt x="16425" y="1734"/>
                  </a:cubicBezTo>
                  <a:lnTo>
                    <a:pt x="16425" y="1734"/>
                  </a:lnTo>
                  <a:cubicBezTo>
                    <a:pt x="16425" y="1734"/>
                    <a:pt x="16422" y="1736"/>
                    <a:pt x="16423" y="1736"/>
                  </a:cubicBezTo>
                  <a:close/>
                  <a:moveTo>
                    <a:pt x="14332" y="2684"/>
                  </a:moveTo>
                  <a:cubicBezTo>
                    <a:pt x="14333" y="2685"/>
                    <a:pt x="14335" y="2681"/>
                    <a:pt x="14335" y="2682"/>
                  </a:cubicBezTo>
                  <a:lnTo>
                    <a:pt x="14335" y="2682"/>
                  </a:lnTo>
                  <a:cubicBezTo>
                    <a:pt x="14335" y="2682"/>
                    <a:pt x="14331" y="2683"/>
                    <a:pt x="14332" y="2684"/>
                  </a:cubicBezTo>
                  <a:close/>
                  <a:moveTo>
                    <a:pt x="15993" y="4499"/>
                  </a:moveTo>
                  <a:cubicBezTo>
                    <a:pt x="15994" y="4500"/>
                    <a:pt x="15996" y="4496"/>
                    <a:pt x="15996" y="4497"/>
                  </a:cubicBezTo>
                  <a:lnTo>
                    <a:pt x="15996" y="4497"/>
                  </a:lnTo>
                  <a:cubicBezTo>
                    <a:pt x="15995" y="4497"/>
                    <a:pt x="15992" y="4498"/>
                    <a:pt x="15993" y="4499"/>
                  </a:cubicBezTo>
                  <a:close/>
                  <a:moveTo>
                    <a:pt x="15750" y="5374"/>
                  </a:moveTo>
                  <a:cubicBezTo>
                    <a:pt x="15751" y="5375"/>
                    <a:pt x="15753" y="5371"/>
                    <a:pt x="15753" y="5372"/>
                  </a:cubicBezTo>
                  <a:lnTo>
                    <a:pt x="15753" y="5372"/>
                  </a:lnTo>
                  <a:cubicBezTo>
                    <a:pt x="15752" y="5372"/>
                    <a:pt x="15749" y="5373"/>
                    <a:pt x="15750" y="5374"/>
                  </a:cubicBezTo>
                  <a:close/>
                  <a:moveTo>
                    <a:pt x="16982" y="4937"/>
                  </a:moveTo>
                  <a:cubicBezTo>
                    <a:pt x="16982" y="4938"/>
                    <a:pt x="16984" y="4933"/>
                    <a:pt x="16984" y="4934"/>
                  </a:cubicBezTo>
                  <a:lnTo>
                    <a:pt x="16984" y="4934"/>
                  </a:lnTo>
                  <a:cubicBezTo>
                    <a:pt x="16984" y="4934"/>
                    <a:pt x="16981" y="4936"/>
                    <a:pt x="16982" y="4937"/>
                  </a:cubicBezTo>
                  <a:close/>
                  <a:moveTo>
                    <a:pt x="15539" y="5666"/>
                  </a:moveTo>
                  <a:cubicBezTo>
                    <a:pt x="15540" y="5667"/>
                    <a:pt x="15542" y="5662"/>
                    <a:pt x="15542" y="5663"/>
                  </a:cubicBezTo>
                  <a:lnTo>
                    <a:pt x="15542" y="5663"/>
                  </a:lnTo>
                  <a:cubicBezTo>
                    <a:pt x="15542" y="5664"/>
                    <a:pt x="15539" y="5665"/>
                    <a:pt x="15539" y="5666"/>
                  </a:cubicBezTo>
                  <a:close/>
                  <a:moveTo>
                    <a:pt x="15685" y="1696"/>
                  </a:moveTo>
                  <a:cubicBezTo>
                    <a:pt x="15686" y="1697"/>
                    <a:pt x="15688" y="1692"/>
                    <a:pt x="15688" y="1693"/>
                  </a:cubicBezTo>
                  <a:lnTo>
                    <a:pt x="15688" y="1693"/>
                  </a:lnTo>
                  <a:cubicBezTo>
                    <a:pt x="15688" y="1694"/>
                    <a:pt x="15685" y="1695"/>
                    <a:pt x="15685" y="1696"/>
                  </a:cubicBezTo>
                  <a:close/>
                  <a:moveTo>
                    <a:pt x="15191" y="2490"/>
                  </a:moveTo>
                  <a:cubicBezTo>
                    <a:pt x="15192" y="2491"/>
                    <a:pt x="15194" y="2486"/>
                    <a:pt x="15194" y="2487"/>
                  </a:cubicBezTo>
                  <a:lnTo>
                    <a:pt x="15194" y="2487"/>
                  </a:lnTo>
                  <a:cubicBezTo>
                    <a:pt x="15193" y="2488"/>
                    <a:pt x="15190" y="2489"/>
                    <a:pt x="15191" y="2490"/>
                  </a:cubicBezTo>
                  <a:close/>
                  <a:moveTo>
                    <a:pt x="16990" y="5642"/>
                  </a:moveTo>
                  <a:cubicBezTo>
                    <a:pt x="16991" y="5642"/>
                    <a:pt x="16992" y="5638"/>
                    <a:pt x="16992" y="5639"/>
                  </a:cubicBezTo>
                  <a:lnTo>
                    <a:pt x="16992" y="5639"/>
                  </a:lnTo>
                  <a:cubicBezTo>
                    <a:pt x="16992" y="5639"/>
                    <a:pt x="16989" y="5641"/>
                    <a:pt x="16990" y="5642"/>
                  </a:cubicBezTo>
                  <a:close/>
                  <a:moveTo>
                    <a:pt x="18651" y="3097"/>
                  </a:moveTo>
                  <a:cubicBezTo>
                    <a:pt x="18651" y="3098"/>
                    <a:pt x="18653" y="3094"/>
                    <a:pt x="18653" y="3095"/>
                  </a:cubicBezTo>
                  <a:lnTo>
                    <a:pt x="18653" y="3095"/>
                  </a:lnTo>
                  <a:cubicBezTo>
                    <a:pt x="18653" y="3095"/>
                    <a:pt x="18650" y="3097"/>
                    <a:pt x="18651" y="3097"/>
                  </a:cubicBezTo>
                  <a:close/>
                  <a:moveTo>
                    <a:pt x="6109" y="6565"/>
                  </a:moveTo>
                  <a:cubicBezTo>
                    <a:pt x="6110" y="6566"/>
                    <a:pt x="6111" y="6562"/>
                    <a:pt x="6111" y="6563"/>
                  </a:cubicBezTo>
                  <a:lnTo>
                    <a:pt x="6111" y="6563"/>
                  </a:lnTo>
                  <a:cubicBezTo>
                    <a:pt x="6111" y="6563"/>
                    <a:pt x="6108" y="6564"/>
                    <a:pt x="6109" y="6565"/>
                  </a:cubicBezTo>
                  <a:close/>
                  <a:moveTo>
                    <a:pt x="18764" y="4993"/>
                  </a:moveTo>
                  <a:cubicBezTo>
                    <a:pt x="18765" y="4994"/>
                    <a:pt x="18766" y="4990"/>
                    <a:pt x="18766" y="4991"/>
                  </a:cubicBezTo>
                  <a:lnTo>
                    <a:pt x="18766" y="4991"/>
                  </a:lnTo>
                  <a:cubicBezTo>
                    <a:pt x="18766" y="4991"/>
                    <a:pt x="18763" y="4993"/>
                    <a:pt x="18764" y="4993"/>
                  </a:cubicBezTo>
                  <a:close/>
                  <a:moveTo>
                    <a:pt x="16196" y="5139"/>
                  </a:moveTo>
                  <a:cubicBezTo>
                    <a:pt x="16197" y="5140"/>
                    <a:pt x="16198" y="5136"/>
                    <a:pt x="16198" y="5137"/>
                  </a:cubicBezTo>
                  <a:lnTo>
                    <a:pt x="16198" y="5137"/>
                  </a:lnTo>
                  <a:cubicBezTo>
                    <a:pt x="16198" y="5137"/>
                    <a:pt x="16195" y="5138"/>
                    <a:pt x="16196" y="5139"/>
                  </a:cubicBezTo>
                  <a:close/>
                  <a:moveTo>
                    <a:pt x="20279" y="2158"/>
                  </a:moveTo>
                  <a:cubicBezTo>
                    <a:pt x="20280" y="2158"/>
                    <a:pt x="20282" y="2154"/>
                    <a:pt x="20282" y="2155"/>
                  </a:cubicBezTo>
                  <a:lnTo>
                    <a:pt x="20282" y="2155"/>
                  </a:lnTo>
                  <a:cubicBezTo>
                    <a:pt x="20281" y="2155"/>
                    <a:pt x="20278" y="2157"/>
                    <a:pt x="20279" y="2158"/>
                  </a:cubicBezTo>
                  <a:close/>
                  <a:moveTo>
                    <a:pt x="16261" y="5682"/>
                  </a:moveTo>
                  <a:cubicBezTo>
                    <a:pt x="16261" y="5683"/>
                    <a:pt x="16263" y="5679"/>
                    <a:pt x="16263" y="5680"/>
                  </a:cubicBezTo>
                  <a:lnTo>
                    <a:pt x="16263" y="5680"/>
                  </a:lnTo>
                  <a:cubicBezTo>
                    <a:pt x="16263" y="5680"/>
                    <a:pt x="16260" y="5681"/>
                    <a:pt x="16261" y="5682"/>
                  </a:cubicBezTo>
                  <a:close/>
                  <a:moveTo>
                    <a:pt x="15094" y="2303"/>
                  </a:moveTo>
                  <a:cubicBezTo>
                    <a:pt x="15095" y="2304"/>
                    <a:pt x="15096" y="2300"/>
                    <a:pt x="15096" y="2301"/>
                  </a:cubicBezTo>
                  <a:lnTo>
                    <a:pt x="15096" y="2301"/>
                  </a:lnTo>
                  <a:cubicBezTo>
                    <a:pt x="15096" y="2301"/>
                    <a:pt x="15093" y="2303"/>
                    <a:pt x="15094" y="2303"/>
                  </a:cubicBezTo>
                  <a:close/>
                  <a:moveTo>
                    <a:pt x="16147" y="2384"/>
                  </a:moveTo>
                  <a:cubicBezTo>
                    <a:pt x="16148" y="2385"/>
                    <a:pt x="16150" y="2381"/>
                    <a:pt x="16150" y="2382"/>
                  </a:cubicBezTo>
                  <a:lnTo>
                    <a:pt x="16150" y="2382"/>
                  </a:lnTo>
                  <a:cubicBezTo>
                    <a:pt x="16149" y="2382"/>
                    <a:pt x="16146" y="2384"/>
                    <a:pt x="16147" y="2384"/>
                  </a:cubicBezTo>
                  <a:close/>
                  <a:moveTo>
                    <a:pt x="15661" y="5099"/>
                  </a:moveTo>
                  <a:cubicBezTo>
                    <a:pt x="15662" y="5100"/>
                    <a:pt x="15663" y="5095"/>
                    <a:pt x="15663" y="5096"/>
                  </a:cubicBezTo>
                  <a:lnTo>
                    <a:pt x="15663" y="5096"/>
                  </a:lnTo>
                  <a:cubicBezTo>
                    <a:pt x="15663" y="5096"/>
                    <a:pt x="15660" y="5098"/>
                    <a:pt x="15661" y="5099"/>
                  </a:cubicBezTo>
                  <a:close/>
                  <a:moveTo>
                    <a:pt x="16641" y="4848"/>
                  </a:moveTo>
                  <a:cubicBezTo>
                    <a:pt x="16642" y="4848"/>
                    <a:pt x="16644" y="4844"/>
                    <a:pt x="16644" y="4845"/>
                  </a:cubicBezTo>
                  <a:lnTo>
                    <a:pt x="16644" y="4845"/>
                  </a:lnTo>
                  <a:cubicBezTo>
                    <a:pt x="16644" y="4845"/>
                    <a:pt x="16641" y="4847"/>
                    <a:pt x="16641" y="4848"/>
                  </a:cubicBezTo>
                  <a:close/>
                  <a:moveTo>
                    <a:pt x="1961" y="6079"/>
                  </a:moveTo>
                  <a:cubicBezTo>
                    <a:pt x="1961" y="6080"/>
                    <a:pt x="1963" y="6076"/>
                    <a:pt x="1963" y="6077"/>
                  </a:cubicBezTo>
                  <a:lnTo>
                    <a:pt x="1963" y="6077"/>
                  </a:lnTo>
                  <a:cubicBezTo>
                    <a:pt x="1963" y="6077"/>
                    <a:pt x="1960" y="6078"/>
                    <a:pt x="1961" y="6079"/>
                  </a:cubicBezTo>
                  <a:close/>
                  <a:moveTo>
                    <a:pt x="21203" y="4451"/>
                  </a:moveTo>
                  <a:cubicBezTo>
                    <a:pt x="21204" y="4451"/>
                    <a:pt x="21205" y="4447"/>
                    <a:pt x="21205" y="4448"/>
                  </a:cubicBezTo>
                  <a:lnTo>
                    <a:pt x="21205" y="4448"/>
                  </a:lnTo>
                  <a:cubicBezTo>
                    <a:pt x="21205" y="4448"/>
                    <a:pt x="21202" y="4450"/>
                    <a:pt x="21203" y="4451"/>
                  </a:cubicBezTo>
                  <a:close/>
                  <a:moveTo>
                    <a:pt x="18699" y="1947"/>
                  </a:moveTo>
                  <a:cubicBezTo>
                    <a:pt x="18700" y="1948"/>
                    <a:pt x="18702" y="1943"/>
                    <a:pt x="18702" y="1945"/>
                  </a:cubicBezTo>
                  <a:lnTo>
                    <a:pt x="18702" y="1945"/>
                  </a:lnTo>
                  <a:cubicBezTo>
                    <a:pt x="18701" y="1945"/>
                    <a:pt x="18698" y="1946"/>
                    <a:pt x="18699" y="1947"/>
                  </a:cubicBezTo>
                  <a:close/>
                  <a:moveTo>
                    <a:pt x="14430" y="2595"/>
                  </a:moveTo>
                  <a:cubicBezTo>
                    <a:pt x="14430" y="2596"/>
                    <a:pt x="14432" y="2592"/>
                    <a:pt x="14432" y="2593"/>
                  </a:cubicBezTo>
                  <a:lnTo>
                    <a:pt x="14432" y="2593"/>
                  </a:lnTo>
                  <a:cubicBezTo>
                    <a:pt x="14432" y="2593"/>
                    <a:pt x="14429" y="2594"/>
                    <a:pt x="14430" y="2595"/>
                  </a:cubicBezTo>
                  <a:close/>
                  <a:moveTo>
                    <a:pt x="16017" y="5682"/>
                  </a:moveTo>
                  <a:cubicBezTo>
                    <a:pt x="16018" y="5683"/>
                    <a:pt x="16020" y="5679"/>
                    <a:pt x="16020" y="5680"/>
                  </a:cubicBezTo>
                  <a:lnTo>
                    <a:pt x="16020" y="5680"/>
                  </a:lnTo>
                  <a:cubicBezTo>
                    <a:pt x="16020" y="5680"/>
                    <a:pt x="16017" y="5681"/>
                    <a:pt x="16017" y="5682"/>
                  </a:cubicBezTo>
                  <a:close/>
                  <a:moveTo>
                    <a:pt x="22856" y="3535"/>
                  </a:moveTo>
                  <a:cubicBezTo>
                    <a:pt x="22856" y="3536"/>
                    <a:pt x="22858" y="3531"/>
                    <a:pt x="22858" y="3533"/>
                  </a:cubicBezTo>
                  <a:lnTo>
                    <a:pt x="22858" y="3533"/>
                  </a:lnTo>
                  <a:cubicBezTo>
                    <a:pt x="22858" y="3533"/>
                    <a:pt x="22855" y="3534"/>
                    <a:pt x="22856" y="3535"/>
                  </a:cubicBezTo>
                  <a:close/>
                  <a:moveTo>
                    <a:pt x="23001" y="3535"/>
                  </a:moveTo>
                  <a:cubicBezTo>
                    <a:pt x="23002" y="3536"/>
                    <a:pt x="23004" y="3531"/>
                    <a:pt x="23004" y="3533"/>
                  </a:cubicBezTo>
                  <a:lnTo>
                    <a:pt x="23004" y="3533"/>
                  </a:lnTo>
                  <a:cubicBezTo>
                    <a:pt x="23004" y="3533"/>
                    <a:pt x="23001" y="3534"/>
                    <a:pt x="23001" y="3535"/>
                  </a:cubicBezTo>
                  <a:close/>
                  <a:moveTo>
                    <a:pt x="17103" y="5496"/>
                  </a:moveTo>
                  <a:cubicBezTo>
                    <a:pt x="17104" y="5497"/>
                    <a:pt x="17106" y="5492"/>
                    <a:pt x="17106" y="5493"/>
                  </a:cubicBezTo>
                  <a:lnTo>
                    <a:pt x="17106" y="5493"/>
                  </a:lnTo>
                  <a:cubicBezTo>
                    <a:pt x="17105" y="5494"/>
                    <a:pt x="17102" y="5495"/>
                    <a:pt x="17103" y="5496"/>
                  </a:cubicBezTo>
                  <a:close/>
                  <a:moveTo>
                    <a:pt x="18181" y="2287"/>
                  </a:moveTo>
                  <a:cubicBezTo>
                    <a:pt x="18182" y="2288"/>
                    <a:pt x="18183" y="2284"/>
                    <a:pt x="18183" y="2285"/>
                  </a:cubicBezTo>
                  <a:lnTo>
                    <a:pt x="18183" y="2285"/>
                  </a:lnTo>
                  <a:cubicBezTo>
                    <a:pt x="18183" y="2285"/>
                    <a:pt x="18180" y="2286"/>
                    <a:pt x="18181" y="2287"/>
                  </a:cubicBezTo>
                  <a:close/>
                  <a:moveTo>
                    <a:pt x="18286" y="5309"/>
                  </a:moveTo>
                  <a:cubicBezTo>
                    <a:pt x="18287" y="5310"/>
                    <a:pt x="18288" y="5306"/>
                    <a:pt x="18288" y="5307"/>
                  </a:cubicBezTo>
                  <a:lnTo>
                    <a:pt x="18288" y="5307"/>
                  </a:lnTo>
                  <a:cubicBezTo>
                    <a:pt x="18288" y="5307"/>
                    <a:pt x="18285" y="5309"/>
                    <a:pt x="18286" y="5309"/>
                  </a:cubicBezTo>
                  <a:close/>
                  <a:moveTo>
                    <a:pt x="17930" y="3349"/>
                  </a:moveTo>
                  <a:cubicBezTo>
                    <a:pt x="17930" y="3349"/>
                    <a:pt x="17932" y="3345"/>
                    <a:pt x="17932" y="3346"/>
                  </a:cubicBezTo>
                  <a:lnTo>
                    <a:pt x="17932" y="3346"/>
                  </a:lnTo>
                  <a:cubicBezTo>
                    <a:pt x="17932" y="3346"/>
                    <a:pt x="17929" y="3348"/>
                    <a:pt x="17930" y="3349"/>
                  </a:cubicBezTo>
                  <a:close/>
                  <a:moveTo>
                    <a:pt x="18707" y="845"/>
                  </a:moveTo>
                  <a:cubicBezTo>
                    <a:pt x="18708" y="846"/>
                    <a:pt x="18710" y="842"/>
                    <a:pt x="18710" y="843"/>
                  </a:cubicBezTo>
                  <a:lnTo>
                    <a:pt x="18710" y="843"/>
                  </a:lnTo>
                  <a:cubicBezTo>
                    <a:pt x="18710" y="843"/>
                    <a:pt x="18707" y="844"/>
                    <a:pt x="18707" y="845"/>
                  </a:cubicBezTo>
                  <a:close/>
                  <a:moveTo>
                    <a:pt x="15774" y="2263"/>
                  </a:moveTo>
                  <a:cubicBezTo>
                    <a:pt x="15775" y="2264"/>
                    <a:pt x="15777" y="2259"/>
                    <a:pt x="15777" y="2261"/>
                  </a:cubicBezTo>
                  <a:lnTo>
                    <a:pt x="15777" y="2261"/>
                  </a:lnTo>
                  <a:cubicBezTo>
                    <a:pt x="15777" y="2261"/>
                    <a:pt x="15774" y="2262"/>
                    <a:pt x="15774" y="2263"/>
                  </a:cubicBezTo>
                  <a:close/>
                  <a:moveTo>
                    <a:pt x="18853" y="2498"/>
                  </a:moveTo>
                  <a:cubicBezTo>
                    <a:pt x="18854" y="2499"/>
                    <a:pt x="18856" y="2494"/>
                    <a:pt x="18856" y="2496"/>
                  </a:cubicBezTo>
                  <a:lnTo>
                    <a:pt x="18856" y="2496"/>
                  </a:lnTo>
                  <a:cubicBezTo>
                    <a:pt x="18855" y="2496"/>
                    <a:pt x="18852" y="2497"/>
                    <a:pt x="18853" y="2498"/>
                  </a:cubicBezTo>
                  <a:close/>
                  <a:moveTo>
                    <a:pt x="18294" y="1809"/>
                  </a:moveTo>
                  <a:cubicBezTo>
                    <a:pt x="18295" y="1810"/>
                    <a:pt x="18297" y="1806"/>
                    <a:pt x="18297" y="1807"/>
                  </a:cubicBezTo>
                  <a:lnTo>
                    <a:pt x="18297" y="1807"/>
                  </a:lnTo>
                  <a:cubicBezTo>
                    <a:pt x="18296" y="1807"/>
                    <a:pt x="18293" y="1808"/>
                    <a:pt x="18294" y="1809"/>
                  </a:cubicBezTo>
                  <a:close/>
                  <a:moveTo>
                    <a:pt x="15993" y="2401"/>
                  </a:moveTo>
                  <a:cubicBezTo>
                    <a:pt x="15994" y="2402"/>
                    <a:pt x="15996" y="2397"/>
                    <a:pt x="15996" y="2398"/>
                  </a:cubicBezTo>
                  <a:lnTo>
                    <a:pt x="15996" y="2398"/>
                  </a:lnTo>
                  <a:cubicBezTo>
                    <a:pt x="15995" y="2398"/>
                    <a:pt x="15992" y="2400"/>
                    <a:pt x="15993" y="2401"/>
                  </a:cubicBezTo>
                  <a:close/>
                  <a:moveTo>
                    <a:pt x="22564" y="4856"/>
                  </a:moveTo>
                  <a:cubicBezTo>
                    <a:pt x="22565" y="4856"/>
                    <a:pt x="22566" y="4852"/>
                    <a:pt x="22566" y="4853"/>
                  </a:cubicBezTo>
                  <a:lnTo>
                    <a:pt x="22566" y="4853"/>
                  </a:lnTo>
                  <a:cubicBezTo>
                    <a:pt x="22566" y="4853"/>
                    <a:pt x="22563" y="4855"/>
                    <a:pt x="22564" y="4856"/>
                  </a:cubicBezTo>
                  <a:close/>
                  <a:moveTo>
                    <a:pt x="16666" y="4880"/>
                  </a:moveTo>
                  <a:cubicBezTo>
                    <a:pt x="16666" y="4881"/>
                    <a:pt x="16668" y="4876"/>
                    <a:pt x="16668" y="4878"/>
                  </a:cubicBezTo>
                  <a:lnTo>
                    <a:pt x="16668" y="4878"/>
                  </a:lnTo>
                  <a:cubicBezTo>
                    <a:pt x="16668" y="4878"/>
                    <a:pt x="16665" y="4879"/>
                    <a:pt x="16666" y="4880"/>
                  </a:cubicBezTo>
                  <a:close/>
                  <a:moveTo>
                    <a:pt x="15151" y="2069"/>
                  </a:moveTo>
                  <a:cubicBezTo>
                    <a:pt x="15151" y="2069"/>
                    <a:pt x="15153" y="2065"/>
                    <a:pt x="15153" y="2066"/>
                  </a:cubicBezTo>
                  <a:lnTo>
                    <a:pt x="15153" y="2066"/>
                  </a:lnTo>
                  <a:cubicBezTo>
                    <a:pt x="15153" y="2066"/>
                    <a:pt x="15150" y="2068"/>
                    <a:pt x="15151" y="2069"/>
                  </a:cubicBezTo>
                  <a:close/>
                  <a:moveTo>
                    <a:pt x="1385" y="2190"/>
                  </a:moveTo>
                  <a:cubicBezTo>
                    <a:pt x="1386" y="2191"/>
                    <a:pt x="1388" y="2186"/>
                    <a:pt x="1388" y="2188"/>
                  </a:cubicBezTo>
                  <a:lnTo>
                    <a:pt x="1388" y="2188"/>
                  </a:lnTo>
                  <a:cubicBezTo>
                    <a:pt x="1388" y="2188"/>
                    <a:pt x="1385" y="2189"/>
                    <a:pt x="1385" y="2190"/>
                  </a:cubicBezTo>
                  <a:close/>
                  <a:moveTo>
                    <a:pt x="20376" y="4856"/>
                  </a:moveTo>
                  <a:cubicBezTo>
                    <a:pt x="20377" y="4856"/>
                    <a:pt x="20379" y="4852"/>
                    <a:pt x="20379" y="4853"/>
                  </a:cubicBezTo>
                  <a:lnTo>
                    <a:pt x="20379" y="4853"/>
                  </a:lnTo>
                  <a:cubicBezTo>
                    <a:pt x="20379" y="4853"/>
                    <a:pt x="20376" y="4855"/>
                    <a:pt x="20376" y="4856"/>
                  </a:cubicBezTo>
                  <a:close/>
                  <a:moveTo>
                    <a:pt x="18254" y="1898"/>
                  </a:moveTo>
                  <a:cubicBezTo>
                    <a:pt x="18254" y="1899"/>
                    <a:pt x="18256" y="1895"/>
                    <a:pt x="18256" y="1896"/>
                  </a:cubicBezTo>
                  <a:lnTo>
                    <a:pt x="18256" y="1896"/>
                  </a:lnTo>
                  <a:cubicBezTo>
                    <a:pt x="18256" y="1896"/>
                    <a:pt x="18253" y="1898"/>
                    <a:pt x="18254" y="1898"/>
                  </a:cubicBezTo>
                  <a:close/>
                  <a:moveTo>
                    <a:pt x="21786" y="4718"/>
                  </a:moveTo>
                  <a:cubicBezTo>
                    <a:pt x="21787" y="4719"/>
                    <a:pt x="21788" y="4714"/>
                    <a:pt x="21788" y="4716"/>
                  </a:cubicBezTo>
                  <a:lnTo>
                    <a:pt x="21788" y="4716"/>
                  </a:lnTo>
                  <a:cubicBezTo>
                    <a:pt x="21788" y="4716"/>
                    <a:pt x="21785" y="4717"/>
                    <a:pt x="21786" y="4718"/>
                  </a:cubicBezTo>
                  <a:close/>
                  <a:moveTo>
                    <a:pt x="9682" y="6201"/>
                  </a:moveTo>
                  <a:cubicBezTo>
                    <a:pt x="9683" y="6201"/>
                    <a:pt x="9684" y="6197"/>
                    <a:pt x="9684" y="6198"/>
                  </a:cubicBezTo>
                  <a:lnTo>
                    <a:pt x="9684" y="6198"/>
                  </a:lnTo>
                  <a:cubicBezTo>
                    <a:pt x="9684" y="6198"/>
                    <a:pt x="9681" y="6200"/>
                    <a:pt x="9682" y="6201"/>
                  </a:cubicBezTo>
                  <a:close/>
                  <a:moveTo>
                    <a:pt x="15434" y="5658"/>
                  </a:moveTo>
                  <a:cubicBezTo>
                    <a:pt x="15435" y="5659"/>
                    <a:pt x="15437" y="5654"/>
                    <a:pt x="15437" y="5655"/>
                  </a:cubicBezTo>
                  <a:lnTo>
                    <a:pt x="15437" y="5655"/>
                  </a:lnTo>
                  <a:cubicBezTo>
                    <a:pt x="15436" y="5656"/>
                    <a:pt x="15433" y="5657"/>
                    <a:pt x="15434" y="5658"/>
                  </a:cubicBezTo>
                  <a:close/>
                  <a:moveTo>
                    <a:pt x="18853" y="4856"/>
                  </a:moveTo>
                  <a:cubicBezTo>
                    <a:pt x="18854" y="4856"/>
                    <a:pt x="18856" y="4852"/>
                    <a:pt x="18856" y="4853"/>
                  </a:cubicBezTo>
                  <a:lnTo>
                    <a:pt x="18856" y="4853"/>
                  </a:lnTo>
                  <a:cubicBezTo>
                    <a:pt x="18855" y="4853"/>
                    <a:pt x="18852" y="4855"/>
                    <a:pt x="18853" y="4856"/>
                  </a:cubicBezTo>
                  <a:close/>
                  <a:moveTo>
                    <a:pt x="23026" y="4872"/>
                  </a:moveTo>
                  <a:cubicBezTo>
                    <a:pt x="23026" y="4873"/>
                    <a:pt x="23028" y="4868"/>
                    <a:pt x="23028" y="4869"/>
                  </a:cubicBezTo>
                  <a:lnTo>
                    <a:pt x="23028" y="4869"/>
                  </a:lnTo>
                  <a:cubicBezTo>
                    <a:pt x="23028" y="4870"/>
                    <a:pt x="23025" y="4871"/>
                    <a:pt x="23026" y="4872"/>
                  </a:cubicBezTo>
                  <a:close/>
                  <a:moveTo>
                    <a:pt x="22710" y="1137"/>
                  </a:moveTo>
                  <a:cubicBezTo>
                    <a:pt x="22710" y="1138"/>
                    <a:pt x="22712" y="1133"/>
                    <a:pt x="22712" y="1134"/>
                  </a:cubicBezTo>
                  <a:lnTo>
                    <a:pt x="22712" y="1134"/>
                  </a:lnTo>
                  <a:cubicBezTo>
                    <a:pt x="22712" y="1134"/>
                    <a:pt x="22709" y="1136"/>
                    <a:pt x="22710" y="1137"/>
                  </a:cubicBezTo>
                  <a:close/>
                  <a:moveTo>
                    <a:pt x="15920" y="2328"/>
                  </a:moveTo>
                  <a:cubicBezTo>
                    <a:pt x="15921" y="2329"/>
                    <a:pt x="15923" y="2324"/>
                    <a:pt x="15923" y="2325"/>
                  </a:cubicBezTo>
                  <a:lnTo>
                    <a:pt x="15923" y="2325"/>
                  </a:lnTo>
                  <a:cubicBezTo>
                    <a:pt x="15923" y="2326"/>
                    <a:pt x="15919" y="2327"/>
                    <a:pt x="15920" y="2328"/>
                  </a:cubicBezTo>
                  <a:close/>
                  <a:moveTo>
                    <a:pt x="16836" y="5334"/>
                  </a:moveTo>
                  <a:cubicBezTo>
                    <a:pt x="16837" y="5335"/>
                    <a:pt x="16838" y="5330"/>
                    <a:pt x="16838" y="5331"/>
                  </a:cubicBezTo>
                  <a:lnTo>
                    <a:pt x="16838" y="5331"/>
                  </a:lnTo>
                  <a:cubicBezTo>
                    <a:pt x="16838" y="5331"/>
                    <a:pt x="16835" y="5333"/>
                    <a:pt x="16836" y="5334"/>
                  </a:cubicBezTo>
                  <a:close/>
                  <a:moveTo>
                    <a:pt x="12744" y="1356"/>
                  </a:moveTo>
                  <a:cubicBezTo>
                    <a:pt x="12745" y="1356"/>
                    <a:pt x="12747" y="1352"/>
                    <a:pt x="12747" y="1353"/>
                  </a:cubicBezTo>
                  <a:lnTo>
                    <a:pt x="12747" y="1353"/>
                  </a:lnTo>
                  <a:cubicBezTo>
                    <a:pt x="12747" y="1353"/>
                    <a:pt x="12744" y="1355"/>
                    <a:pt x="12744" y="1356"/>
                  </a:cubicBezTo>
                  <a:close/>
                  <a:moveTo>
                    <a:pt x="14227" y="2044"/>
                  </a:moveTo>
                  <a:cubicBezTo>
                    <a:pt x="14228" y="2045"/>
                    <a:pt x="14229" y="2041"/>
                    <a:pt x="14229" y="2042"/>
                  </a:cubicBezTo>
                  <a:lnTo>
                    <a:pt x="14229" y="2042"/>
                  </a:lnTo>
                  <a:cubicBezTo>
                    <a:pt x="14229" y="2042"/>
                    <a:pt x="14226" y="2043"/>
                    <a:pt x="14227" y="2044"/>
                  </a:cubicBezTo>
                  <a:close/>
                  <a:moveTo>
                    <a:pt x="14227" y="5650"/>
                  </a:moveTo>
                  <a:cubicBezTo>
                    <a:pt x="14228" y="5651"/>
                    <a:pt x="14229" y="5646"/>
                    <a:pt x="14229" y="5647"/>
                  </a:cubicBezTo>
                  <a:lnTo>
                    <a:pt x="14229" y="5647"/>
                  </a:lnTo>
                  <a:cubicBezTo>
                    <a:pt x="14229" y="5647"/>
                    <a:pt x="14226" y="5649"/>
                    <a:pt x="14227" y="5650"/>
                  </a:cubicBezTo>
                  <a:close/>
                  <a:moveTo>
                    <a:pt x="18205" y="4872"/>
                  </a:moveTo>
                  <a:cubicBezTo>
                    <a:pt x="18206" y="4873"/>
                    <a:pt x="18207" y="4868"/>
                    <a:pt x="18207" y="4869"/>
                  </a:cubicBezTo>
                  <a:lnTo>
                    <a:pt x="18207" y="4869"/>
                  </a:lnTo>
                  <a:cubicBezTo>
                    <a:pt x="18207" y="4870"/>
                    <a:pt x="18204" y="4871"/>
                    <a:pt x="18205" y="4872"/>
                  </a:cubicBezTo>
                  <a:close/>
                  <a:moveTo>
                    <a:pt x="14041" y="2077"/>
                  </a:moveTo>
                  <a:cubicBezTo>
                    <a:pt x="14041" y="2077"/>
                    <a:pt x="14043" y="2073"/>
                    <a:pt x="14043" y="2074"/>
                  </a:cubicBezTo>
                  <a:lnTo>
                    <a:pt x="14043" y="2074"/>
                  </a:lnTo>
                  <a:cubicBezTo>
                    <a:pt x="14043" y="2074"/>
                    <a:pt x="14040" y="2076"/>
                    <a:pt x="14041" y="2077"/>
                  </a:cubicBezTo>
                  <a:close/>
                  <a:moveTo>
                    <a:pt x="21980" y="3495"/>
                  </a:moveTo>
                  <a:cubicBezTo>
                    <a:pt x="21981" y="3495"/>
                    <a:pt x="21983" y="3491"/>
                    <a:pt x="21983" y="3492"/>
                  </a:cubicBezTo>
                  <a:lnTo>
                    <a:pt x="21983" y="3492"/>
                  </a:lnTo>
                  <a:cubicBezTo>
                    <a:pt x="21983" y="3492"/>
                    <a:pt x="21980" y="3494"/>
                    <a:pt x="21980" y="3495"/>
                  </a:cubicBezTo>
                  <a:close/>
                  <a:moveTo>
                    <a:pt x="18553" y="2514"/>
                  </a:moveTo>
                  <a:cubicBezTo>
                    <a:pt x="18554" y="2515"/>
                    <a:pt x="18556" y="2511"/>
                    <a:pt x="18556" y="2512"/>
                  </a:cubicBezTo>
                  <a:lnTo>
                    <a:pt x="18556" y="2512"/>
                  </a:lnTo>
                  <a:cubicBezTo>
                    <a:pt x="18556" y="2512"/>
                    <a:pt x="18553" y="2513"/>
                    <a:pt x="18553" y="2514"/>
                  </a:cubicBezTo>
                  <a:close/>
                  <a:moveTo>
                    <a:pt x="22005" y="3746"/>
                  </a:moveTo>
                  <a:cubicBezTo>
                    <a:pt x="22006" y="3746"/>
                    <a:pt x="22007" y="3742"/>
                    <a:pt x="22007" y="3743"/>
                  </a:cubicBezTo>
                  <a:lnTo>
                    <a:pt x="22007" y="3743"/>
                  </a:lnTo>
                  <a:cubicBezTo>
                    <a:pt x="22007" y="3743"/>
                    <a:pt x="22004" y="3745"/>
                    <a:pt x="22005" y="3746"/>
                  </a:cubicBezTo>
                  <a:close/>
                  <a:moveTo>
                    <a:pt x="15904" y="1931"/>
                  </a:moveTo>
                  <a:cubicBezTo>
                    <a:pt x="15905" y="1932"/>
                    <a:pt x="15906" y="1927"/>
                    <a:pt x="15906" y="1928"/>
                  </a:cubicBezTo>
                  <a:lnTo>
                    <a:pt x="15906" y="1928"/>
                  </a:lnTo>
                  <a:cubicBezTo>
                    <a:pt x="15906" y="1929"/>
                    <a:pt x="15903" y="1930"/>
                    <a:pt x="15904" y="1931"/>
                  </a:cubicBezTo>
                  <a:close/>
                  <a:moveTo>
                    <a:pt x="16147" y="1931"/>
                  </a:moveTo>
                  <a:cubicBezTo>
                    <a:pt x="16148" y="1932"/>
                    <a:pt x="16150" y="1927"/>
                    <a:pt x="16150" y="1928"/>
                  </a:cubicBezTo>
                  <a:lnTo>
                    <a:pt x="16150" y="1928"/>
                  </a:lnTo>
                  <a:cubicBezTo>
                    <a:pt x="16149" y="1929"/>
                    <a:pt x="16146" y="1930"/>
                    <a:pt x="16147" y="1931"/>
                  </a:cubicBezTo>
                  <a:close/>
                  <a:moveTo>
                    <a:pt x="16617" y="4872"/>
                  </a:moveTo>
                  <a:cubicBezTo>
                    <a:pt x="16618" y="4873"/>
                    <a:pt x="16619" y="4868"/>
                    <a:pt x="16619" y="4869"/>
                  </a:cubicBezTo>
                  <a:lnTo>
                    <a:pt x="16619" y="4869"/>
                  </a:lnTo>
                  <a:cubicBezTo>
                    <a:pt x="16619" y="4870"/>
                    <a:pt x="16616" y="4871"/>
                    <a:pt x="16617" y="4872"/>
                  </a:cubicBezTo>
                  <a:close/>
                  <a:moveTo>
                    <a:pt x="11845" y="1680"/>
                  </a:moveTo>
                  <a:cubicBezTo>
                    <a:pt x="11846" y="1680"/>
                    <a:pt x="11847" y="1676"/>
                    <a:pt x="11847" y="1677"/>
                  </a:cubicBezTo>
                  <a:lnTo>
                    <a:pt x="11847" y="1677"/>
                  </a:lnTo>
                  <a:cubicBezTo>
                    <a:pt x="11847" y="1677"/>
                    <a:pt x="11844" y="1679"/>
                    <a:pt x="11845" y="1680"/>
                  </a:cubicBezTo>
                  <a:close/>
                  <a:moveTo>
                    <a:pt x="20328" y="5455"/>
                  </a:moveTo>
                  <a:cubicBezTo>
                    <a:pt x="20329" y="5456"/>
                    <a:pt x="20330" y="5452"/>
                    <a:pt x="20330" y="5453"/>
                  </a:cubicBezTo>
                  <a:lnTo>
                    <a:pt x="20330" y="5453"/>
                  </a:lnTo>
                  <a:cubicBezTo>
                    <a:pt x="20330" y="5453"/>
                    <a:pt x="20327" y="5454"/>
                    <a:pt x="20328" y="5455"/>
                  </a:cubicBezTo>
                  <a:close/>
                  <a:moveTo>
                    <a:pt x="15880" y="1931"/>
                  </a:moveTo>
                  <a:cubicBezTo>
                    <a:pt x="15881" y="1932"/>
                    <a:pt x="15882" y="1927"/>
                    <a:pt x="15882" y="1928"/>
                  </a:cubicBezTo>
                  <a:lnTo>
                    <a:pt x="15882" y="1928"/>
                  </a:lnTo>
                  <a:cubicBezTo>
                    <a:pt x="15882" y="1929"/>
                    <a:pt x="15879" y="1930"/>
                    <a:pt x="15880" y="1931"/>
                  </a:cubicBezTo>
                  <a:close/>
                  <a:moveTo>
                    <a:pt x="18845" y="3057"/>
                  </a:moveTo>
                  <a:cubicBezTo>
                    <a:pt x="18846" y="3058"/>
                    <a:pt x="18847" y="3053"/>
                    <a:pt x="18847" y="3055"/>
                  </a:cubicBezTo>
                  <a:lnTo>
                    <a:pt x="18847" y="3055"/>
                  </a:lnTo>
                  <a:cubicBezTo>
                    <a:pt x="18847" y="3055"/>
                    <a:pt x="18844" y="3056"/>
                    <a:pt x="18845" y="3057"/>
                  </a:cubicBezTo>
                  <a:close/>
                  <a:moveTo>
                    <a:pt x="21349" y="4637"/>
                  </a:moveTo>
                  <a:cubicBezTo>
                    <a:pt x="21349" y="4638"/>
                    <a:pt x="21351" y="4633"/>
                    <a:pt x="21351" y="4635"/>
                  </a:cubicBezTo>
                  <a:lnTo>
                    <a:pt x="21351" y="4635"/>
                  </a:lnTo>
                  <a:cubicBezTo>
                    <a:pt x="21351" y="4635"/>
                    <a:pt x="21348" y="4636"/>
                    <a:pt x="21349" y="4637"/>
                  </a:cubicBezTo>
                  <a:close/>
                  <a:moveTo>
                    <a:pt x="14284" y="1736"/>
                  </a:moveTo>
                  <a:cubicBezTo>
                    <a:pt x="14284" y="1737"/>
                    <a:pt x="14286" y="1733"/>
                    <a:pt x="14286" y="1734"/>
                  </a:cubicBezTo>
                  <a:lnTo>
                    <a:pt x="14286" y="1734"/>
                  </a:lnTo>
                  <a:cubicBezTo>
                    <a:pt x="14286" y="1734"/>
                    <a:pt x="14283" y="1736"/>
                    <a:pt x="14284" y="1736"/>
                  </a:cubicBezTo>
                  <a:close/>
                  <a:moveTo>
                    <a:pt x="17395" y="2676"/>
                  </a:moveTo>
                  <a:cubicBezTo>
                    <a:pt x="17396" y="2677"/>
                    <a:pt x="17397" y="2673"/>
                    <a:pt x="17397" y="2674"/>
                  </a:cubicBezTo>
                  <a:lnTo>
                    <a:pt x="17397" y="2674"/>
                  </a:lnTo>
                  <a:cubicBezTo>
                    <a:pt x="17397" y="2674"/>
                    <a:pt x="17394" y="2675"/>
                    <a:pt x="17395" y="2676"/>
                  </a:cubicBezTo>
                  <a:close/>
                  <a:moveTo>
                    <a:pt x="16261" y="5617"/>
                  </a:moveTo>
                  <a:cubicBezTo>
                    <a:pt x="16261" y="5618"/>
                    <a:pt x="16263" y="5614"/>
                    <a:pt x="16263" y="5615"/>
                  </a:cubicBezTo>
                  <a:lnTo>
                    <a:pt x="16263" y="5615"/>
                  </a:lnTo>
                  <a:cubicBezTo>
                    <a:pt x="16263" y="5615"/>
                    <a:pt x="16260" y="5616"/>
                    <a:pt x="16261" y="5617"/>
                  </a:cubicBezTo>
                  <a:close/>
                  <a:moveTo>
                    <a:pt x="23107" y="4094"/>
                  </a:moveTo>
                  <a:cubicBezTo>
                    <a:pt x="23107" y="4095"/>
                    <a:pt x="23109" y="4091"/>
                    <a:pt x="23109" y="4092"/>
                  </a:cubicBezTo>
                  <a:lnTo>
                    <a:pt x="23109" y="4092"/>
                  </a:lnTo>
                  <a:cubicBezTo>
                    <a:pt x="23109" y="4092"/>
                    <a:pt x="23106" y="4093"/>
                    <a:pt x="23107" y="4094"/>
                  </a:cubicBezTo>
                  <a:close/>
                  <a:moveTo>
                    <a:pt x="17030" y="2676"/>
                  </a:moveTo>
                  <a:cubicBezTo>
                    <a:pt x="17031" y="2677"/>
                    <a:pt x="17033" y="2673"/>
                    <a:pt x="17033" y="2674"/>
                  </a:cubicBezTo>
                  <a:lnTo>
                    <a:pt x="17033" y="2674"/>
                  </a:lnTo>
                  <a:cubicBezTo>
                    <a:pt x="17032" y="2674"/>
                    <a:pt x="17029" y="2675"/>
                    <a:pt x="17030" y="2676"/>
                  </a:cubicBezTo>
                  <a:close/>
                  <a:moveTo>
                    <a:pt x="15483" y="2247"/>
                  </a:moveTo>
                  <a:cubicBezTo>
                    <a:pt x="15484" y="2248"/>
                    <a:pt x="15485" y="2243"/>
                    <a:pt x="15485" y="2244"/>
                  </a:cubicBezTo>
                  <a:lnTo>
                    <a:pt x="15485" y="2244"/>
                  </a:lnTo>
                  <a:cubicBezTo>
                    <a:pt x="15485" y="2244"/>
                    <a:pt x="15482" y="2246"/>
                    <a:pt x="15483" y="2247"/>
                  </a:cubicBezTo>
                  <a:close/>
                  <a:moveTo>
                    <a:pt x="15872" y="2247"/>
                  </a:moveTo>
                  <a:cubicBezTo>
                    <a:pt x="15872" y="2248"/>
                    <a:pt x="15874" y="2243"/>
                    <a:pt x="15874" y="2244"/>
                  </a:cubicBezTo>
                  <a:lnTo>
                    <a:pt x="15874" y="2244"/>
                  </a:lnTo>
                  <a:cubicBezTo>
                    <a:pt x="15874" y="2244"/>
                    <a:pt x="15871" y="2246"/>
                    <a:pt x="15872" y="2247"/>
                  </a:cubicBezTo>
                  <a:close/>
                  <a:moveTo>
                    <a:pt x="18829" y="2393"/>
                  </a:moveTo>
                  <a:cubicBezTo>
                    <a:pt x="18830" y="2393"/>
                    <a:pt x="18831" y="2389"/>
                    <a:pt x="18831" y="2390"/>
                  </a:cubicBezTo>
                  <a:lnTo>
                    <a:pt x="18831" y="2390"/>
                  </a:lnTo>
                  <a:cubicBezTo>
                    <a:pt x="18831" y="2390"/>
                    <a:pt x="18828" y="2392"/>
                    <a:pt x="18829" y="2393"/>
                  </a:cubicBezTo>
                  <a:close/>
                  <a:moveTo>
                    <a:pt x="15337" y="1704"/>
                  </a:moveTo>
                  <a:cubicBezTo>
                    <a:pt x="15338" y="1705"/>
                    <a:pt x="15339" y="1700"/>
                    <a:pt x="15339" y="1701"/>
                  </a:cubicBezTo>
                  <a:lnTo>
                    <a:pt x="15339" y="1701"/>
                  </a:lnTo>
                  <a:cubicBezTo>
                    <a:pt x="15339" y="1702"/>
                    <a:pt x="15336" y="1703"/>
                    <a:pt x="15337" y="1704"/>
                  </a:cubicBezTo>
                  <a:close/>
                  <a:moveTo>
                    <a:pt x="15369" y="1704"/>
                  </a:moveTo>
                  <a:cubicBezTo>
                    <a:pt x="15370" y="1705"/>
                    <a:pt x="15372" y="1700"/>
                    <a:pt x="15372" y="1701"/>
                  </a:cubicBezTo>
                  <a:lnTo>
                    <a:pt x="15372" y="1701"/>
                  </a:lnTo>
                  <a:cubicBezTo>
                    <a:pt x="15372" y="1702"/>
                    <a:pt x="15369" y="1703"/>
                    <a:pt x="15369" y="1704"/>
                  </a:cubicBezTo>
                  <a:close/>
                  <a:moveTo>
                    <a:pt x="16090" y="2198"/>
                  </a:moveTo>
                  <a:cubicBezTo>
                    <a:pt x="16091" y="2199"/>
                    <a:pt x="16093" y="2195"/>
                    <a:pt x="16093" y="2196"/>
                  </a:cubicBezTo>
                  <a:lnTo>
                    <a:pt x="16093" y="2196"/>
                  </a:lnTo>
                  <a:cubicBezTo>
                    <a:pt x="16093" y="2196"/>
                    <a:pt x="16090" y="2197"/>
                    <a:pt x="16090" y="2198"/>
                  </a:cubicBezTo>
                  <a:close/>
                  <a:moveTo>
                    <a:pt x="18173" y="1906"/>
                  </a:moveTo>
                  <a:cubicBezTo>
                    <a:pt x="18173" y="1907"/>
                    <a:pt x="18175" y="1903"/>
                    <a:pt x="18175" y="1904"/>
                  </a:cubicBezTo>
                  <a:lnTo>
                    <a:pt x="18175" y="1904"/>
                  </a:lnTo>
                  <a:cubicBezTo>
                    <a:pt x="18175" y="1904"/>
                    <a:pt x="18172" y="1906"/>
                    <a:pt x="18173" y="1906"/>
                  </a:cubicBezTo>
                  <a:close/>
                  <a:moveTo>
                    <a:pt x="16269" y="1736"/>
                  </a:moveTo>
                  <a:cubicBezTo>
                    <a:pt x="16269" y="1737"/>
                    <a:pt x="16271" y="1733"/>
                    <a:pt x="16271" y="1734"/>
                  </a:cubicBezTo>
                  <a:lnTo>
                    <a:pt x="16271" y="1734"/>
                  </a:lnTo>
                  <a:cubicBezTo>
                    <a:pt x="16271" y="1734"/>
                    <a:pt x="16268" y="1736"/>
                    <a:pt x="16269" y="1736"/>
                  </a:cubicBezTo>
                  <a:close/>
                  <a:moveTo>
                    <a:pt x="15102" y="1996"/>
                  </a:moveTo>
                  <a:cubicBezTo>
                    <a:pt x="15103" y="1996"/>
                    <a:pt x="15104" y="1992"/>
                    <a:pt x="15104" y="1993"/>
                  </a:cubicBezTo>
                  <a:lnTo>
                    <a:pt x="15104" y="1993"/>
                  </a:lnTo>
                  <a:cubicBezTo>
                    <a:pt x="15104" y="1993"/>
                    <a:pt x="15101" y="1995"/>
                    <a:pt x="15102" y="1996"/>
                  </a:cubicBezTo>
                  <a:close/>
                  <a:moveTo>
                    <a:pt x="15831" y="4499"/>
                  </a:moveTo>
                  <a:cubicBezTo>
                    <a:pt x="15832" y="4500"/>
                    <a:pt x="15834" y="4496"/>
                    <a:pt x="15834" y="4497"/>
                  </a:cubicBezTo>
                  <a:lnTo>
                    <a:pt x="15834" y="4497"/>
                  </a:lnTo>
                  <a:cubicBezTo>
                    <a:pt x="15833" y="4497"/>
                    <a:pt x="15830" y="4498"/>
                    <a:pt x="15831" y="4499"/>
                  </a:cubicBezTo>
                  <a:close/>
                  <a:moveTo>
                    <a:pt x="17395" y="4977"/>
                  </a:moveTo>
                  <a:cubicBezTo>
                    <a:pt x="17396" y="4978"/>
                    <a:pt x="17397" y="4974"/>
                    <a:pt x="17397" y="4975"/>
                  </a:cubicBezTo>
                  <a:lnTo>
                    <a:pt x="17397" y="4975"/>
                  </a:lnTo>
                  <a:cubicBezTo>
                    <a:pt x="17397" y="4975"/>
                    <a:pt x="17394" y="4976"/>
                    <a:pt x="17395" y="4977"/>
                  </a:cubicBezTo>
                  <a:close/>
                  <a:moveTo>
                    <a:pt x="16398" y="5520"/>
                  </a:moveTo>
                  <a:cubicBezTo>
                    <a:pt x="16399" y="5521"/>
                    <a:pt x="16401" y="5517"/>
                    <a:pt x="16401" y="5518"/>
                  </a:cubicBezTo>
                  <a:lnTo>
                    <a:pt x="16401" y="5518"/>
                  </a:lnTo>
                  <a:cubicBezTo>
                    <a:pt x="16401" y="5518"/>
                    <a:pt x="16397" y="5519"/>
                    <a:pt x="16398" y="5520"/>
                  </a:cubicBezTo>
                  <a:close/>
                  <a:moveTo>
                    <a:pt x="22296" y="4977"/>
                  </a:moveTo>
                  <a:cubicBezTo>
                    <a:pt x="22297" y="4978"/>
                    <a:pt x="22299" y="4974"/>
                    <a:pt x="22299" y="4975"/>
                  </a:cubicBezTo>
                  <a:lnTo>
                    <a:pt x="22299" y="4975"/>
                  </a:lnTo>
                  <a:cubicBezTo>
                    <a:pt x="22299" y="4975"/>
                    <a:pt x="22296" y="4976"/>
                    <a:pt x="22296" y="4977"/>
                  </a:cubicBezTo>
                  <a:close/>
                  <a:moveTo>
                    <a:pt x="18521" y="2287"/>
                  </a:moveTo>
                  <a:cubicBezTo>
                    <a:pt x="18522" y="2288"/>
                    <a:pt x="18523" y="2284"/>
                    <a:pt x="18523" y="2285"/>
                  </a:cubicBezTo>
                  <a:lnTo>
                    <a:pt x="18523" y="2285"/>
                  </a:lnTo>
                  <a:cubicBezTo>
                    <a:pt x="18523" y="2285"/>
                    <a:pt x="18520" y="2286"/>
                    <a:pt x="18521" y="2287"/>
                  </a:cubicBezTo>
                  <a:close/>
                  <a:moveTo>
                    <a:pt x="16358" y="5520"/>
                  </a:moveTo>
                  <a:cubicBezTo>
                    <a:pt x="16359" y="5521"/>
                    <a:pt x="16360" y="5517"/>
                    <a:pt x="16360" y="5518"/>
                  </a:cubicBezTo>
                  <a:lnTo>
                    <a:pt x="16360" y="5518"/>
                  </a:lnTo>
                  <a:cubicBezTo>
                    <a:pt x="16360" y="5518"/>
                    <a:pt x="16357" y="5519"/>
                    <a:pt x="16358" y="5520"/>
                  </a:cubicBezTo>
                  <a:close/>
                  <a:moveTo>
                    <a:pt x="15904" y="5520"/>
                  </a:moveTo>
                  <a:cubicBezTo>
                    <a:pt x="15905" y="5521"/>
                    <a:pt x="15906" y="5517"/>
                    <a:pt x="15906" y="5518"/>
                  </a:cubicBezTo>
                  <a:lnTo>
                    <a:pt x="15906" y="5518"/>
                  </a:lnTo>
                  <a:cubicBezTo>
                    <a:pt x="15906" y="5518"/>
                    <a:pt x="15903" y="5519"/>
                    <a:pt x="15904" y="5520"/>
                  </a:cubicBezTo>
                  <a:close/>
                  <a:moveTo>
                    <a:pt x="16909" y="1623"/>
                  </a:moveTo>
                  <a:cubicBezTo>
                    <a:pt x="16910" y="1624"/>
                    <a:pt x="16911" y="1619"/>
                    <a:pt x="16911" y="1620"/>
                  </a:cubicBezTo>
                  <a:lnTo>
                    <a:pt x="16911" y="1620"/>
                  </a:lnTo>
                  <a:cubicBezTo>
                    <a:pt x="16911" y="1621"/>
                    <a:pt x="16908" y="1622"/>
                    <a:pt x="16909" y="1623"/>
                  </a:cubicBezTo>
                  <a:close/>
                  <a:moveTo>
                    <a:pt x="18286" y="4507"/>
                  </a:moveTo>
                  <a:cubicBezTo>
                    <a:pt x="18287" y="4508"/>
                    <a:pt x="18288" y="4504"/>
                    <a:pt x="18288" y="4505"/>
                  </a:cubicBezTo>
                  <a:lnTo>
                    <a:pt x="18288" y="4505"/>
                  </a:lnTo>
                  <a:cubicBezTo>
                    <a:pt x="18288" y="4505"/>
                    <a:pt x="18285" y="4506"/>
                    <a:pt x="18286" y="4507"/>
                  </a:cubicBezTo>
                  <a:close/>
                  <a:moveTo>
                    <a:pt x="15321" y="2069"/>
                  </a:moveTo>
                  <a:cubicBezTo>
                    <a:pt x="15322" y="2069"/>
                    <a:pt x="15323" y="2065"/>
                    <a:pt x="15323" y="2066"/>
                  </a:cubicBezTo>
                  <a:lnTo>
                    <a:pt x="15323" y="2066"/>
                  </a:lnTo>
                  <a:cubicBezTo>
                    <a:pt x="15323" y="2066"/>
                    <a:pt x="15320" y="2068"/>
                    <a:pt x="15321" y="2069"/>
                  </a:cubicBezTo>
                  <a:close/>
                  <a:moveTo>
                    <a:pt x="18318" y="2085"/>
                  </a:moveTo>
                  <a:cubicBezTo>
                    <a:pt x="18319" y="2086"/>
                    <a:pt x="18321" y="2081"/>
                    <a:pt x="18321" y="2082"/>
                  </a:cubicBezTo>
                  <a:lnTo>
                    <a:pt x="18321" y="2082"/>
                  </a:lnTo>
                  <a:cubicBezTo>
                    <a:pt x="18321" y="2082"/>
                    <a:pt x="18318" y="2084"/>
                    <a:pt x="18318" y="2085"/>
                  </a:cubicBezTo>
                  <a:close/>
                  <a:moveTo>
                    <a:pt x="20862" y="4280"/>
                  </a:moveTo>
                  <a:cubicBezTo>
                    <a:pt x="20863" y="4281"/>
                    <a:pt x="20865" y="4277"/>
                    <a:pt x="20865" y="4278"/>
                  </a:cubicBezTo>
                  <a:lnTo>
                    <a:pt x="20865" y="4278"/>
                  </a:lnTo>
                  <a:cubicBezTo>
                    <a:pt x="20865" y="4278"/>
                    <a:pt x="20862" y="4280"/>
                    <a:pt x="20862" y="4280"/>
                  </a:cubicBezTo>
                  <a:close/>
                  <a:moveTo>
                    <a:pt x="15531" y="5358"/>
                  </a:moveTo>
                  <a:cubicBezTo>
                    <a:pt x="15532" y="5359"/>
                    <a:pt x="15534" y="5354"/>
                    <a:pt x="15534" y="5356"/>
                  </a:cubicBezTo>
                  <a:lnTo>
                    <a:pt x="15534" y="5356"/>
                  </a:lnTo>
                  <a:cubicBezTo>
                    <a:pt x="15534" y="5356"/>
                    <a:pt x="15531" y="5357"/>
                    <a:pt x="15531" y="5358"/>
                  </a:cubicBezTo>
                  <a:close/>
                  <a:moveTo>
                    <a:pt x="21567" y="4839"/>
                  </a:moveTo>
                  <a:cubicBezTo>
                    <a:pt x="21568" y="4840"/>
                    <a:pt x="21570" y="4836"/>
                    <a:pt x="21570" y="4837"/>
                  </a:cubicBezTo>
                  <a:lnTo>
                    <a:pt x="21570" y="4837"/>
                  </a:lnTo>
                  <a:cubicBezTo>
                    <a:pt x="21570" y="4837"/>
                    <a:pt x="21566" y="4839"/>
                    <a:pt x="21567" y="4839"/>
                  </a:cubicBezTo>
                  <a:close/>
                  <a:moveTo>
                    <a:pt x="18391" y="1817"/>
                  </a:moveTo>
                  <a:cubicBezTo>
                    <a:pt x="18392" y="1818"/>
                    <a:pt x="18394" y="1814"/>
                    <a:pt x="18394" y="1815"/>
                  </a:cubicBezTo>
                  <a:lnTo>
                    <a:pt x="18394" y="1815"/>
                  </a:lnTo>
                  <a:cubicBezTo>
                    <a:pt x="18394" y="1815"/>
                    <a:pt x="18391" y="1817"/>
                    <a:pt x="18391" y="1817"/>
                  </a:cubicBezTo>
                  <a:close/>
                  <a:moveTo>
                    <a:pt x="15637" y="1777"/>
                  </a:moveTo>
                  <a:cubicBezTo>
                    <a:pt x="15638" y="1778"/>
                    <a:pt x="15639" y="1773"/>
                    <a:pt x="15639" y="1774"/>
                  </a:cubicBezTo>
                  <a:lnTo>
                    <a:pt x="15639" y="1774"/>
                  </a:lnTo>
                  <a:cubicBezTo>
                    <a:pt x="15639" y="1775"/>
                    <a:pt x="15636" y="1776"/>
                    <a:pt x="15637" y="1777"/>
                  </a:cubicBezTo>
                  <a:close/>
                  <a:moveTo>
                    <a:pt x="10800" y="1623"/>
                  </a:moveTo>
                  <a:cubicBezTo>
                    <a:pt x="10801" y="1624"/>
                    <a:pt x="10802" y="1619"/>
                    <a:pt x="10802" y="1620"/>
                  </a:cubicBezTo>
                  <a:lnTo>
                    <a:pt x="10802" y="1620"/>
                  </a:lnTo>
                  <a:cubicBezTo>
                    <a:pt x="10802" y="1621"/>
                    <a:pt x="10799" y="1622"/>
                    <a:pt x="10800" y="1623"/>
                  </a:cubicBezTo>
                  <a:close/>
                  <a:moveTo>
                    <a:pt x="23131" y="4799"/>
                  </a:moveTo>
                  <a:cubicBezTo>
                    <a:pt x="23132" y="4800"/>
                    <a:pt x="23133" y="4795"/>
                    <a:pt x="23133" y="4797"/>
                  </a:cubicBezTo>
                  <a:lnTo>
                    <a:pt x="23133" y="4797"/>
                  </a:lnTo>
                  <a:cubicBezTo>
                    <a:pt x="23133" y="4797"/>
                    <a:pt x="23130" y="4798"/>
                    <a:pt x="23131" y="4799"/>
                  </a:cubicBezTo>
                  <a:close/>
                  <a:moveTo>
                    <a:pt x="18545" y="3025"/>
                  </a:moveTo>
                  <a:cubicBezTo>
                    <a:pt x="18546" y="3025"/>
                    <a:pt x="18548" y="3021"/>
                    <a:pt x="18548" y="3022"/>
                  </a:cubicBezTo>
                  <a:lnTo>
                    <a:pt x="18548" y="3022"/>
                  </a:lnTo>
                  <a:cubicBezTo>
                    <a:pt x="18548" y="3022"/>
                    <a:pt x="18544" y="3024"/>
                    <a:pt x="18545" y="3025"/>
                  </a:cubicBezTo>
                  <a:close/>
                  <a:moveTo>
                    <a:pt x="18367" y="2547"/>
                  </a:moveTo>
                  <a:cubicBezTo>
                    <a:pt x="18368" y="2547"/>
                    <a:pt x="18369" y="2543"/>
                    <a:pt x="18369" y="2544"/>
                  </a:cubicBezTo>
                  <a:lnTo>
                    <a:pt x="18369" y="2544"/>
                  </a:lnTo>
                  <a:cubicBezTo>
                    <a:pt x="18369" y="2544"/>
                    <a:pt x="18366" y="2546"/>
                    <a:pt x="18367" y="2547"/>
                  </a:cubicBezTo>
                  <a:close/>
                  <a:moveTo>
                    <a:pt x="17589" y="4969"/>
                  </a:moveTo>
                  <a:cubicBezTo>
                    <a:pt x="17590" y="4970"/>
                    <a:pt x="17592" y="4966"/>
                    <a:pt x="17592" y="4967"/>
                  </a:cubicBezTo>
                  <a:lnTo>
                    <a:pt x="17592" y="4967"/>
                  </a:lnTo>
                  <a:cubicBezTo>
                    <a:pt x="17592" y="4967"/>
                    <a:pt x="17588" y="4968"/>
                    <a:pt x="17589" y="4969"/>
                  </a:cubicBezTo>
                  <a:close/>
                  <a:moveTo>
                    <a:pt x="16884" y="1485"/>
                  </a:moveTo>
                  <a:cubicBezTo>
                    <a:pt x="16885" y="1486"/>
                    <a:pt x="16887" y="1482"/>
                    <a:pt x="16887" y="1483"/>
                  </a:cubicBezTo>
                  <a:lnTo>
                    <a:pt x="16887" y="1483"/>
                  </a:lnTo>
                  <a:cubicBezTo>
                    <a:pt x="16887" y="1483"/>
                    <a:pt x="16884" y="1484"/>
                    <a:pt x="16884" y="1485"/>
                  </a:cubicBezTo>
                  <a:close/>
                  <a:moveTo>
                    <a:pt x="6660" y="6509"/>
                  </a:moveTo>
                  <a:cubicBezTo>
                    <a:pt x="6661" y="6509"/>
                    <a:pt x="6662" y="6505"/>
                    <a:pt x="6662" y="6506"/>
                  </a:cubicBezTo>
                  <a:lnTo>
                    <a:pt x="6662" y="6506"/>
                  </a:lnTo>
                  <a:cubicBezTo>
                    <a:pt x="6662" y="6506"/>
                    <a:pt x="6659" y="6508"/>
                    <a:pt x="6660" y="6509"/>
                  </a:cubicBezTo>
                  <a:close/>
                  <a:moveTo>
                    <a:pt x="17322" y="2692"/>
                  </a:moveTo>
                  <a:cubicBezTo>
                    <a:pt x="17323" y="2693"/>
                    <a:pt x="17324" y="2689"/>
                    <a:pt x="17324" y="2690"/>
                  </a:cubicBezTo>
                  <a:lnTo>
                    <a:pt x="17324" y="2690"/>
                  </a:lnTo>
                  <a:cubicBezTo>
                    <a:pt x="17324" y="2690"/>
                    <a:pt x="17321" y="2692"/>
                    <a:pt x="17322" y="2692"/>
                  </a:cubicBezTo>
                  <a:close/>
                  <a:moveTo>
                    <a:pt x="18310" y="3025"/>
                  </a:moveTo>
                  <a:cubicBezTo>
                    <a:pt x="18311" y="3025"/>
                    <a:pt x="18313" y="3021"/>
                    <a:pt x="18313" y="3022"/>
                  </a:cubicBezTo>
                  <a:lnTo>
                    <a:pt x="18313" y="3022"/>
                  </a:lnTo>
                  <a:cubicBezTo>
                    <a:pt x="18313" y="3022"/>
                    <a:pt x="18310" y="3024"/>
                    <a:pt x="18310" y="3025"/>
                  </a:cubicBezTo>
                  <a:close/>
                  <a:moveTo>
                    <a:pt x="17954" y="4945"/>
                  </a:moveTo>
                  <a:cubicBezTo>
                    <a:pt x="17955" y="4946"/>
                    <a:pt x="17956" y="4941"/>
                    <a:pt x="17956" y="4942"/>
                  </a:cubicBezTo>
                  <a:lnTo>
                    <a:pt x="17956" y="4942"/>
                  </a:lnTo>
                  <a:cubicBezTo>
                    <a:pt x="17956" y="4943"/>
                    <a:pt x="17953" y="4944"/>
                    <a:pt x="17954" y="4945"/>
                  </a:cubicBezTo>
                  <a:close/>
                  <a:moveTo>
                    <a:pt x="17913" y="3065"/>
                  </a:moveTo>
                  <a:cubicBezTo>
                    <a:pt x="17914" y="3066"/>
                    <a:pt x="17916" y="3062"/>
                    <a:pt x="17916" y="3063"/>
                  </a:cubicBezTo>
                  <a:lnTo>
                    <a:pt x="17916" y="3063"/>
                  </a:lnTo>
                  <a:cubicBezTo>
                    <a:pt x="17916" y="3063"/>
                    <a:pt x="17913" y="3064"/>
                    <a:pt x="17913" y="3065"/>
                  </a:cubicBezTo>
                  <a:close/>
                  <a:moveTo>
                    <a:pt x="20741" y="2984"/>
                  </a:moveTo>
                  <a:cubicBezTo>
                    <a:pt x="20742" y="2985"/>
                    <a:pt x="20743" y="2981"/>
                    <a:pt x="20743" y="2982"/>
                  </a:cubicBezTo>
                  <a:lnTo>
                    <a:pt x="20743" y="2982"/>
                  </a:lnTo>
                  <a:cubicBezTo>
                    <a:pt x="20743" y="2982"/>
                    <a:pt x="20740" y="2983"/>
                    <a:pt x="20741" y="2984"/>
                  </a:cubicBezTo>
                  <a:close/>
                  <a:moveTo>
                    <a:pt x="18270" y="5212"/>
                  </a:moveTo>
                  <a:cubicBezTo>
                    <a:pt x="18271" y="5213"/>
                    <a:pt x="18272" y="5209"/>
                    <a:pt x="18272" y="5210"/>
                  </a:cubicBezTo>
                  <a:lnTo>
                    <a:pt x="18272" y="5210"/>
                  </a:lnTo>
                  <a:cubicBezTo>
                    <a:pt x="18272" y="5210"/>
                    <a:pt x="18269" y="5211"/>
                    <a:pt x="18270" y="5212"/>
                  </a:cubicBezTo>
                  <a:close/>
                  <a:moveTo>
                    <a:pt x="17492" y="2733"/>
                  </a:moveTo>
                  <a:cubicBezTo>
                    <a:pt x="17493" y="2734"/>
                    <a:pt x="17494" y="2729"/>
                    <a:pt x="17494" y="2730"/>
                  </a:cubicBezTo>
                  <a:lnTo>
                    <a:pt x="17494" y="2730"/>
                  </a:lnTo>
                  <a:cubicBezTo>
                    <a:pt x="17494" y="2731"/>
                    <a:pt x="17491" y="2732"/>
                    <a:pt x="17492" y="2733"/>
                  </a:cubicBezTo>
                  <a:close/>
                  <a:moveTo>
                    <a:pt x="13887" y="1339"/>
                  </a:moveTo>
                  <a:cubicBezTo>
                    <a:pt x="13887" y="1340"/>
                    <a:pt x="13889" y="1336"/>
                    <a:pt x="13889" y="1337"/>
                  </a:cubicBezTo>
                  <a:lnTo>
                    <a:pt x="13889" y="1337"/>
                  </a:lnTo>
                  <a:cubicBezTo>
                    <a:pt x="13889" y="1337"/>
                    <a:pt x="13886" y="1338"/>
                    <a:pt x="13887" y="1339"/>
                  </a:cubicBezTo>
                  <a:close/>
                  <a:moveTo>
                    <a:pt x="16123" y="2206"/>
                  </a:moveTo>
                  <a:cubicBezTo>
                    <a:pt x="16124" y="2207"/>
                    <a:pt x="16125" y="2203"/>
                    <a:pt x="16125" y="2204"/>
                  </a:cubicBezTo>
                  <a:lnTo>
                    <a:pt x="16125" y="2204"/>
                  </a:lnTo>
                  <a:cubicBezTo>
                    <a:pt x="16125" y="2204"/>
                    <a:pt x="16122" y="2205"/>
                    <a:pt x="16123" y="2206"/>
                  </a:cubicBezTo>
                  <a:close/>
                  <a:moveTo>
                    <a:pt x="18513" y="4532"/>
                  </a:moveTo>
                  <a:cubicBezTo>
                    <a:pt x="18514" y="4532"/>
                    <a:pt x="18515" y="4528"/>
                    <a:pt x="18515" y="4529"/>
                  </a:cubicBezTo>
                  <a:lnTo>
                    <a:pt x="18515" y="4529"/>
                  </a:lnTo>
                  <a:cubicBezTo>
                    <a:pt x="18515" y="4529"/>
                    <a:pt x="18512" y="4531"/>
                    <a:pt x="18513" y="4532"/>
                  </a:cubicBezTo>
                  <a:close/>
                  <a:moveTo>
                    <a:pt x="15556" y="2231"/>
                  </a:moveTo>
                  <a:cubicBezTo>
                    <a:pt x="15556" y="2231"/>
                    <a:pt x="15558" y="2227"/>
                    <a:pt x="15558" y="2228"/>
                  </a:cubicBezTo>
                  <a:lnTo>
                    <a:pt x="15558" y="2228"/>
                  </a:lnTo>
                  <a:cubicBezTo>
                    <a:pt x="15558" y="2228"/>
                    <a:pt x="15555" y="2230"/>
                    <a:pt x="15556" y="2231"/>
                  </a:cubicBezTo>
                  <a:close/>
                  <a:moveTo>
                    <a:pt x="16123" y="5366"/>
                  </a:moveTo>
                  <a:cubicBezTo>
                    <a:pt x="16124" y="5367"/>
                    <a:pt x="16125" y="5363"/>
                    <a:pt x="16125" y="5364"/>
                  </a:cubicBezTo>
                  <a:lnTo>
                    <a:pt x="16125" y="5364"/>
                  </a:lnTo>
                  <a:cubicBezTo>
                    <a:pt x="16125" y="5364"/>
                    <a:pt x="16122" y="5365"/>
                    <a:pt x="16123" y="5366"/>
                  </a:cubicBezTo>
                  <a:close/>
                  <a:moveTo>
                    <a:pt x="18983" y="3041"/>
                  </a:moveTo>
                  <a:cubicBezTo>
                    <a:pt x="18984" y="3042"/>
                    <a:pt x="18985" y="3037"/>
                    <a:pt x="18985" y="3038"/>
                  </a:cubicBezTo>
                  <a:lnTo>
                    <a:pt x="18985" y="3038"/>
                  </a:lnTo>
                  <a:cubicBezTo>
                    <a:pt x="18985" y="3039"/>
                    <a:pt x="18982" y="3040"/>
                    <a:pt x="18983" y="3041"/>
                  </a:cubicBezTo>
                  <a:close/>
                  <a:moveTo>
                    <a:pt x="18270" y="3381"/>
                  </a:moveTo>
                  <a:cubicBezTo>
                    <a:pt x="18271" y="3382"/>
                    <a:pt x="18272" y="3378"/>
                    <a:pt x="18272" y="3379"/>
                  </a:cubicBezTo>
                  <a:lnTo>
                    <a:pt x="18272" y="3379"/>
                  </a:lnTo>
                  <a:cubicBezTo>
                    <a:pt x="18272" y="3379"/>
                    <a:pt x="18269" y="3380"/>
                    <a:pt x="18270" y="3381"/>
                  </a:cubicBezTo>
                  <a:close/>
                  <a:moveTo>
                    <a:pt x="21130" y="2668"/>
                  </a:moveTo>
                  <a:cubicBezTo>
                    <a:pt x="21131" y="2669"/>
                    <a:pt x="21132" y="2665"/>
                    <a:pt x="21132" y="2666"/>
                  </a:cubicBezTo>
                  <a:lnTo>
                    <a:pt x="21132" y="2666"/>
                  </a:lnTo>
                  <a:cubicBezTo>
                    <a:pt x="21132" y="2666"/>
                    <a:pt x="21129" y="2667"/>
                    <a:pt x="21130" y="2668"/>
                  </a:cubicBezTo>
                  <a:close/>
                  <a:moveTo>
                    <a:pt x="17346" y="4313"/>
                  </a:moveTo>
                  <a:cubicBezTo>
                    <a:pt x="17347" y="4314"/>
                    <a:pt x="17349" y="4309"/>
                    <a:pt x="17349" y="4310"/>
                  </a:cubicBezTo>
                  <a:lnTo>
                    <a:pt x="17349" y="4310"/>
                  </a:lnTo>
                  <a:cubicBezTo>
                    <a:pt x="17348" y="4311"/>
                    <a:pt x="17345" y="4312"/>
                    <a:pt x="17346" y="4313"/>
                  </a:cubicBezTo>
                  <a:close/>
                  <a:moveTo>
                    <a:pt x="15702" y="2587"/>
                  </a:moveTo>
                  <a:cubicBezTo>
                    <a:pt x="15702" y="2588"/>
                    <a:pt x="15704" y="2583"/>
                    <a:pt x="15704" y="2585"/>
                  </a:cubicBezTo>
                  <a:lnTo>
                    <a:pt x="15704" y="2585"/>
                  </a:lnTo>
                  <a:cubicBezTo>
                    <a:pt x="15704" y="2585"/>
                    <a:pt x="15701" y="2586"/>
                    <a:pt x="15702" y="2587"/>
                  </a:cubicBezTo>
                  <a:close/>
                  <a:moveTo>
                    <a:pt x="17006" y="3235"/>
                  </a:moveTo>
                  <a:cubicBezTo>
                    <a:pt x="17007" y="3236"/>
                    <a:pt x="17008" y="3232"/>
                    <a:pt x="17008" y="3233"/>
                  </a:cubicBezTo>
                  <a:lnTo>
                    <a:pt x="17008" y="3233"/>
                  </a:lnTo>
                  <a:cubicBezTo>
                    <a:pt x="17008" y="3233"/>
                    <a:pt x="17005" y="3234"/>
                    <a:pt x="17006" y="3235"/>
                  </a:cubicBezTo>
                  <a:close/>
                  <a:moveTo>
                    <a:pt x="14065" y="5658"/>
                  </a:moveTo>
                  <a:cubicBezTo>
                    <a:pt x="14066" y="5659"/>
                    <a:pt x="14067" y="5654"/>
                    <a:pt x="14067" y="5655"/>
                  </a:cubicBezTo>
                  <a:lnTo>
                    <a:pt x="14067" y="5655"/>
                  </a:lnTo>
                  <a:cubicBezTo>
                    <a:pt x="14067" y="5656"/>
                    <a:pt x="14064" y="5657"/>
                    <a:pt x="14065" y="5658"/>
                  </a:cubicBezTo>
                  <a:close/>
                  <a:moveTo>
                    <a:pt x="20814" y="4280"/>
                  </a:moveTo>
                  <a:cubicBezTo>
                    <a:pt x="20815" y="4281"/>
                    <a:pt x="20816" y="4277"/>
                    <a:pt x="20816" y="4278"/>
                  </a:cubicBezTo>
                  <a:lnTo>
                    <a:pt x="20816" y="4278"/>
                  </a:lnTo>
                  <a:cubicBezTo>
                    <a:pt x="20816" y="4278"/>
                    <a:pt x="20813" y="4280"/>
                    <a:pt x="20814" y="4280"/>
                  </a:cubicBezTo>
                  <a:close/>
                  <a:moveTo>
                    <a:pt x="20255" y="4280"/>
                  </a:moveTo>
                  <a:cubicBezTo>
                    <a:pt x="20256" y="4281"/>
                    <a:pt x="20257" y="4277"/>
                    <a:pt x="20257" y="4278"/>
                  </a:cubicBezTo>
                  <a:lnTo>
                    <a:pt x="20257" y="4278"/>
                  </a:lnTo>
                  <a:cubicBezTo>
                    <a:pt x="20257" y="4278"/>
                    <a:pt x="20254" y="4280"/>
                    <a:pt x="20255" y="4280"/>
                  </a:cubicBezTo>
                  <a:close/>
                  <a:moveTo>
                    <a:pt x="18659" y="5504"/>
                  </a:moveTo>
                  <a:cubicBezTo>
                    <a:pt x="18660" y="5505"/>
                    <a:pt x="18661" y="5500"/>
                    <a:pt x="18661" y="5501"/>
                  </a:cubicBezTo>
                  <a:lnTo>
                    <a:pt x="18661" y="5501"/>
                  </a:lnTo>
                  <a:cubicBezTo>
                    <a:pt x="18661" y="5502"/>
                    <a:pt x="18658" y="5503"/>
                    <a:pt x="18659" y="5504"/>
                  </a:cubicBezTo>
                  <a:close/>
                  <a:moveTo>
                    <a:pt x="20887" y="5504"/>
                  </a:moveTo>
                  <a:cubicBezTo>
                    <a:pt x="20888" y="5505"/>
                    <a:pt x="20889" y="5500"/>
                    <a:pt x="20889" y="5501"/>
                  </a:cubicBezTo>
                  <a:lnTo>
                    <a:pt x="20889" y="5501"/>
                  </a:lnTo>
                  <a:cubicBezTo>
                    <a:pt x="20889" y="5502"/>
                    <a:pt x="20886" y="5503"/>
                    <a:pt x="20887" y="5504"/>
                  </a:cubicBezTo>
                  <a:close/>
                  <a:moveTo>
                    <a:pt x="15126" y="2312"/>
                  </a:moveTo>
                  <a:cubicBezTo>
                    <a:pt x="15127" y="2312"/>
                    <a:pt x="15129" y="2308"/>
                    <a:pt x="15129" y="2309"/>
                  </a:cubicBezTo>
                  <a:lnTo>
                    <a:pt x="15129" y="2309"/>
                  </a:lnTo>
                  <a:cubicBezTo>
                    <a:pt x="15129" y="2309"/>
                    <a:pt x="15125" y="2311"/>
                    <a:pt x="15126" y="2312"/>
                  </a:cubicBezTo>
                  <a:close/>
                  <a:moveTo>
                    <a:pt x="17711" y="1898"/>
                  </a:moveTo>
                  <a:cubicBezTo>
                    <a:pt x="17712" y="1899"/>
                    <a:pt x="17713" y="1895"/>
                    <a:pt x="17713" y="1896"/>
                  </a:cubicBezTo>
                  <a:lnTo>
                    <a:pt x="17713" y="1896"/>
                  </a:lnTo>
                  <a:cubicBezTo>
                    <a:pt x="17713" y="1896"/>
                    <a:pt x="17710" y="1898"/>
                    <a:pt x="17711" y="1898"/>
                  </a:cubicBezTo>
                  <a:close/>
                  <a:moveTo>
                    <a:pt x="21665" y="5504"/>
                  </a:moveTo>
                  <a:cubicBezTo>
                    <a:pt x="21665" y="5505"/>
                    <a:pt x="21667" y="5500"/>
                    <a:pt x="21667" y="5501"/>
                  </a:cubicBezTo>
                  <a:lnTo>
                    <a:pt x="21667" y="5501"/>
                  </a:lnTo>
                  <a:cubicBezTo>
                    <a:pt x="21667" y="5502"/>
                    <a:pt x="21664" y="5503"/>
                    <a:pt x="21665" y="5504"/>
                  </a:cubicBezTo>
                  <a:close/>
                  <a:moveTo>
                    <a:pt x="18489" y="4256"/>
                  </a:moveTo>
                  <a:cubicBezTo>
                    <a:pt x="18489" y="4257"/>
                    <a:pt x="18491" y="4253"/>
                    <a:pt x="18491" y="4254"/>
                  </a:cubicBezTo>
                  <a:lnTo>
                    <a:pt x="18491" y="4254"/>
                  </a:lnTo>
                  <a:cubicBezTo>
                    <a:pt x="18491" y="4254"/>
                    <a:pt x="18488" y="4255"/>
                    <a:pt x="18489" y="4256"/>
                  </a:cubicBezTo>
                  <a:close/>
                  <a:moveTo>
                    <a:pt x="22224" y="5512"/>
                  </a:moveTo>
                  <a:cubicBezTo>
                    <a:pt x="22224" y="5513"/>
                    <a:pt x="22226" y="5508"/>
                    <a:pt x="22226" y="5510"/>
                  </a:cubicBezTo>
                  <a:lnTo>
                    <a:pt x="22226" y="5510"/>
                  </a:lnTo>
                  <a:cubicBezTo>
                    <a:pt x="22226" y="5510"/>
                    <a:pt x="22223" y="5511"/>
                    <a:pt x="22224" y="5512"/>
                  </a:cubicBezTo>
                  <a:close/>
                  <a:moveTo>
                    <a:pt x="23001" y="3738"/>
                  </a:moveTo>
                  <a:cubicBezTo>
                    <a:pt x="23002" y="3738"/>
                    <a:pt x="23004" y="3734"/>
                    <a:pt x="23004" y="3735"/>
                  </a:cubicBezTo>
                  <a:lnTo>
                    <a:pt x="23004" y="3735"/>
                  </a:lnTo>
                  <a:cubicBezTo>
                    <a:pt x="23004" y="3735"/>
                    <a:pt x="23001" y="3737"/>
                    <a:pt x="23001" y="3738"/>
                  </a:cubicBezTo>
                  <a:close/>
                  <a:moveTo>
                    <a:pt x="18383" y="5569"/>
                  </a:moveTo>
                  <a:cubicBezTo>
                    <a:pt x="18384" y="5569"/>
                    <a:pt x="18386" y="5565"/>
                    <a:pt x="18386" y="5566"/>
                  </a:cubicBezTo>
                  <a:lnTo>
                    <a:pt x="18386" y="5566"/>
                  </a:lnTo>
                  <a:cubicBezTo>
                    <a:pt x="18386" y="5566"/>
                    <a:pt x="18382" y="5568"/>
                    <a:pt x="18383" y="5569"/>
                  </a:cubicBezTo>
                  <a:close/>
                  <a:moveTo>
                    <a:pt x="21349" y="4175"/>
                  </a:moveTo>
                  <a:cubicBezTo>
                    <a:pt x="21349" y="4176"/>
                    <a:pt x="21351" y="4172"/>
                    <a:pt x="21351" y="4173"/>
                  </a:cubicBezTo>
                  <a:lnTo>
                    <a:pt x="21351" y="4173"/>
                  </a:lnTo>
                  <a:cubicBezTo>
                    <a:pt x="21351" y="4173"/>
                    <a:pt x="21348" y="4174"/>
                    <a:pt x="21349" y="4175"/>
                  </a:cubicBezTo>
                  <a:close/>
                  <a:moveTo>
                    <a:pt x="17249" y="2757"/>
                  </a:moveTo>
                  <a:cubicBezTo>
                    <a:pt x="17250" y="2758"/>
                    <a:pt x="17251" y="2754"/>
                    <a:pt x="17251" y="2755"/>
                  </a:cubicBezTo>
                  <a:lnTo>
                    <a:pt x="17251" y="2755"/>
                  </a:lnTo>
                  <a:cubicBezTo>
                    <a:pt x="17251" y="2755"/>
                    <a:pt x="17248" y="2756"/>
                    <a:pt x="17249" y="2757"/>
                  </a:cubicBezTo>
                  <a:close/>
                  <a:moveTo>
                    <a:pt x="23277" y="3584"/>
                  </a:moveTo>
                  <a:cubicBezTo>
                    <a:pt x="23278" y="3584"/>
                    <a:pt x="23279" y="3580"/>
                    <a:pt x="23279" y="3581"/>
                  </a:cubicBezTo>
                  <a:lnTo>
                    <a:pt x="23279" y="3581"/>
                  </a:lnTo>
                  <a:cubicBezTo>
                    <a:pt x="23279" y="3581"/>
                    <a:pt x="23276" y="3583"/>
                    <a:pt x="23277" y="3584"/>
                  </a:cubicBezTo>
                  <a:close/>
                  <a:moveTo>
                    <a:pt x="17419" y="3235"/>
                  </a:moveTo>
                  <a:cubicBezTo>
                    <a:pt x="17420" y="3236"/>
                    <a:pt x="17422" y="3232"/>
                    <a:pt x="17422" y="3233"/>
                  </a:cubicBezTo>
                  <a:lnTo>
                    <a:pt x="17422" y="3233"/>
                  </a:lnTo>
                  <a:cubicBezTo>
                    <a:pt x="17421" y="3233"/>
                    <a:pt x="17418" y="3234"/>
                    <a:pt x="17419" y="3235"/>
                  </a:cubicBezTo>
                  <a:close/>
                  <a:moveTo>
                    <a:pt x="18805" y="4126"/>
                  </a:moveTo>
                  <a:cubicBezTo>
                    <a:pt x="18805" y="4127"/>
                    <a:pt x="18807" y="4123"/>
                    <a:pt x="18807" y="4124"/>
                  </a:cubicBezTo>
                  <a:lnTo>
                    <a:pt x="18807" y="4124"/>
                  </a:lnTo>
                  <a:cubicBezTo>
                    <a:pt x="18807" y="4124"/>
                    <a:pt x="18804" y="4126"/>
                    <a:pt x="18805" y="4126"/>
                  </a:cubicBezTo>
                  <a:close/>
                  <a:moveTo>
                    <a:pt x="18732" y="2644"/>
                  </a:moveTo>
                  <a:cubicBezTo>
                    <a:pt x="18732" y="2645"/>
                    <a:pt x="18734" y="2640"/>
                    <a:pt x="18734" y="2641"/>
                  </a:cubicBezTo>
                  <a:lnTo>
                    <a:pt x="18734" y="2641"/>
                  </a:lnTo>
                  <a:cubicBezTo>
                    <a:pt x="18734" y="2642"/>
                    <a:pt x="18731" y="2643"/>
                    <a:pt x="18732" y="2644"/>
                  </a:cubicBezTo>
                  <a:close/>
                  <a:moveTo>
                    <a:pt x="22540" y="4086"/>
                  </a:moveTo>
                  <a:cubicBezTo>
                    <a:pt x="22540" y="4087"/>
                    <a:pt x="22542" y="4082"/>
                    <a:pt x="22542" y="4084"/>
                  </a:cubicBezTo>
                  <a:lnTo>
                    <a:pt x="22542" y="4084"/>
                  </a:lnTo>
                  <a:cubicBezTo>
                    <a:pt x="22542" y="4084"/>
                    <a:pt x="22539" y="4085"/>
                    <a:pt x="22540" y="4086"/>
                  </a:cubicBezTo>
                  <a:close/>
                  <a:moveTo>
                    <a:pt x="16544" y="1769"/>
                  </a:moveTo>
                  <a:cubicBezTo>
                    <a:pt x="16545" y="1770"/>
                    <a:pt x="16547" y="1765"/>
                    <a:pt x="16547" y="1766"/>
                  </a:cubicBezTo>
                  <a:lnTo>
                    <a:pt x="16547" y="1766"/>
                  </a:lnTo>
                  <a:cubicBezTo>
                    <a:pt x="16546" y="1766"/>
                    <a:pt x="16543" y="1768"/>
                    <a:pt x="16544" y="1769"/>
                  </a:cubicBezTo>
                  <a:close/>
                  <a:moveTo>
                    <a:pt x="17346" y="1769"/>
                  </a:moveTo>
                  <a:cubicBezTo>
                    <a:pt x="17347" y="1770"/>
                    <a:pt x="17349" y="1765"/>
                    <a:pt x="17349" y="1766"/>
                  </a:cubicBezTo>
                  <a:lnTo>
                    <a:pt x="17349" y="1766"/>
                  </a:lnTo>
                  <a:cubicBezTo>
                    <a:pt x="17348" y="1766"/>
                    <a:pt x="17345" y="1768"/>
                    <a:pt x="17346" y="1769"/>
                  </a:cubicBezTo>
                  <a:close/>
                  <a:moveTo>
                    <a:pt x="14178" y="1372"/>
                  </a:moveTo>
                  <a:cubicBezTo>
                    <a:pt x="14179" y="1373"/>
                    <a:pt x="14181" y="1368"/>
                    <a:pt x="14181" y="1369"/>
                  </a:cubicBezTo>
                  <a:lnTo>
                    <a:pt x="14181" y="1369"/>
                  </a:lnTo>
                  <a:cubicBezTo>
                    <a:pt x="14181" y="1369"/>
                    <a:pt x="14178" y="1371"/>
                    <a:pt x="14178" y="1372"/>
                  </a:cubicBezTo>
                  <a:close/>
                  <a:moveTo>
                    <a:pt x="18448" y="2466"/>
                  </a:moveTo>
                  <a:cubicBezTo>
                    <a:pt x="18449" y="2466"/>
                    <a:pt x="18450" y="2462"/>
                    <a:pt x="18450" y="2463"/>
                  </a:cubicBezTo>
                  <a:lnTo>
                    <a:pt x="18450" y="2463"/>
                  </a:lnTo>
                  <a:cubicBezTo>
                    <a:pt x="18450" y="2463"/>
                    <a:pt x="18447" y="2465"/>
                    <a:pt x="18448" y="2466"/>
                  </a:cubicBezTo>
                  <a:close/>
                  <a:moveTo>
                    <a:pt x="15126" y="2466"/>
                  </a:moveTo>
                  <a:cubicBezTo>
                    <a:pt x="15127" y="2466"/>
                    <a:pt x="15129" y="2462"/>
                    <a:pt x="15129" y="2463"/>
                  </a:cubicBezTo>
                  <a:lnTo>
                    <a:pt x="15129" y="2463"/>
                  </a:lnTo>
                  <a:cubicBezTo>
                    <a:pt x="15129" y="2463"/>
                    <a:pt x="15125" y="2465"/>
                    <a:pt x="15126" y="2466"/>
                  </a:cubicBezTo>
                  <a:close/>
                  <a:moveTo>
                    <a:pt x="18164" y="2044"/>
                  </a:moveTo>
                  <a:cubicBezTo>
                    <a:pt x="18165" y="2045"/>
                    <a:pt x="18167" y="2041"/>
                    <a:pt x="18167" y="2042"/>
                  </a:cubicBezTo>
                  <a:lnTo>
                    <a:pt x="18167" y="2042"/>
                  </a:lnTo>
                  <a:cubicBezTo>
                    <a:pt x="18167" y="2042"/>
                    <a:pt x="18164" y="2043"/>
                    <a:pt x="18164" y="2044"/>
                  </a:cubicBezTo>
                  <a:close/>
                  <a:moveTo>
                    <a:pt x="14041" y="5755"/>
                  </a:moveTo>
                  <a:cubicBezTo>
                    <a:pt x="14041" y="5756"/>
                    <a:pt x="14043" y="5751"/>
                    <a:pt x="14043" y="5753"/>
                  </a:cubicBezTo>
                  <a:lnTo>
                    <a:pt x="14043" y="5753"/>
                  </a:lnTo>
                  <a:cubicBezTo>
                    <a:pt x="14043" y="5753"/>
                    <a:pt x="14040" y="5754"/>
                    <a:pt x="14041" y="5755"/>
                  </a:cubicBezTo>
                  <a:close/>
                  <a:moveTo>
                    <a:pt x="16398" y="2401"/>
                  </a:moveTo>
                  <a:cubicBezTo>
                    <a:pt x="16399" y="2402"/>
                    <a:pt x="16401" y="2397"/>
                    <a:pt x="16401" y="2398"/>
                  </a:cubicBezTo>
                  <a:lnTo>
                    <a:pt x="16401" y="2398"/>
                  </a:lnTo>
                  <a:cubicBezTo>
                    <a:pt x="16401" y="2398"/>
                    <a:pt x="16397" y="2400"/>
                    <a:pt x="16398" y="2401"/>
                  </a:cubicBezTo>
                  <a:close/>
                  <a:moveTo>
                    <a:pt x="13255" y="1631"/>
                  </a:moveTo>
                  <a:cubicBezTo>
                    <a:pt x="13256" y="1632"/>
                    <a:pt x="13257" y="1627"/>
                    <a:pt x="13257" y="1629"/>
                  </a:cubicBezTo>
                  <a:lnTo>
                    <a:pt x="13257" y="1629"/>
                  </a:lnTo>
                  <a:cubicBezTo>
                    <a:pt x="13257" y="1629"/>
                    <a:pt x="13254" y="1630"/>
                    <a:pt x="13255" y="1631"/>
                  </a:cubicBezTo>
                  <a:close/>
                  <a:moveTo>
                    <a:pt x="18448" y="2733"/>
                  </a:moveTo>
                  <a:cubicBezTo>
                    <a:pt x="18449" y="2734"/>
                    <a:pt x="18450" y="2729"/>
                    <a:pt x="18450" y="2730"/>
                  </a:cubicBezTo>
                  <a:lnTo>
                    <a:pt x="18450" y="2730"/>
                  </a:lnTo>
                  <a:cubicBezTo>
                    <a:pt x="18450" y="2731"/>
                    <a:pt x="18447" y="2732"/>
                    <a:pt x="18448" y="2733"/>
                  </a:cubicBezTo>
                  <a:close/>
                  <a:moveTo>
                    <a:pt x="20595" y="5253"/>
                  </a:moveTo>
                  <a:cubicBezTo>
                    <a:pt x="20596" y="5254"/>
                    <a:pt x="20597" y="5249"/>
                    <a:pt x="20597" y="5250"/>
                  </a:cubicBezTo>
                  <a:lnTo>
                    <a:pt x="20597" y="5250"/>
                  </a:lnTo>
                  <a:cubicBezTo>
                    <a:pt x="20597" y="5250"/>
                    <a:pt x="20594" y="5252"/>
                    <a:pt x="20595" y="5253"/>
                  </a:cubicBezTo>
                  <a:close/>
                  <a:moveTo>
                    <a:pt x="18100" y="2644"/>
                  </a:moveTo>
                  <a:cubicBezTo>
                    <a:pt x="18100" y="2645"/>
                    <a:pt x="18102" y="2640"/>
                    <a:pt x="18102" y="2641"/>
                  </a:cubicBezTo>
                  <a:lnTo>
                    <a:pt x="18102" y="2641"/>
                  </a:lnTo>
                  <a:cubicBezTo>
                    <a:pt x="18102" y="2642"/>
                    <a:pt x="18099" y="2643"/>
                    <a:pt x="18100" y="2644"/>
                  </a:cubicBezTo>
                  <a:close/>
                  <a:moveTo>
                    <a:pt x="11456" y="1663"/>
                  </a:moveTo>
                  <a:cubicBezTo>
                    <a:pt x="11457" y="1664"/>
                    <a:pt x="11459" y="1660"/>
                    <a:pt x="11459" y="1661"/>
                  </a:cubicBezTo>
                  <a:lnTo>
                    <a:pt x="11459" y="1661"/>
                  </a:lnTo>
                  <a:cubicBezTo>
                    <a:pt x="11458" y="1661"/>
                    <a:pt x="11455" y="1663"/>
                    <a:pt x="11456" y="1663"/>
                  </a:cubicBezTo>
                  <a:close/>
                  <a:moveTo>
                    <a:pt x="17541" y="1728"/>
                  </a:moveTo>
                  <a:cubicBezTo>
                    <a:pt x="17541" y="1729"/>
                    <a:pt x="17543" y="1725"/>
                    <a:pt x="17543" y="1726"/>
                  </a:cubicBezTo>
                  <a:lnTo>
                    <a:pt x="17543" y="1726"/>
                  </a:lnTo>
                  <a:cubicBezTo>
                    <a:pt x="17543" y="1726"/>
                    <a:pt x="17540" y="1727"/>
                    <a:pt x="17541" y="1728"/>
                  </a:cubicBezTo>
                  <a:close/>
                  <a:moveTo>
                    <a:pt x="16374" y="1939"/>
                  </a:moveTo>
                  <a:cubicBezTo>
                    <a:pt x="16375" y="1940"/>
                    <a:pt x="16376" y="1935"/>
                    <a:pt x="16376" y="1936"/>
                  </a:cubicBezTo>
                  <a:lnTo>
                    <a:pt x="16376" y="1936"/>
                  </a:lnTo>
                  <a:cubicBezTo>
                    <a:pt x="16376" y="1937"/>
                    <a:pt x="16373" y="1938"/>
                    <a:pt x="16374" y="1939"/>
                  </a:cubicBezTo>
                  <a:close/>
                  <a:moveTo>
                    <a:pt x="13093" y="2441"/>
                  </a:moveTo>
                  <a:cubicBezTo>
                    <a:pt x="13094" y="2442"/>
                    <a:pt x="13095" y="2438"/>
                    <a:pt x="13095" y="2439"/>
                  </a:cubicBezTo>
                  <a:lnTo>
                    <a:pt x="13095" y="2439"/>
                  </a:lnTo>
                  <a:cubicBezTo>
                    <a:pt x="13095" y="2439"/>
                    <a:pt x="13092" y="2440"/>
                    <a:pt x="13093" y="2441"/>
                  </a:cubicBezTo>
                  <a:close/>
                  <a:moveTo>
                    <a:pt x="15564" y="2587"/>
                  </a:moveTo>
                  <a:cubicBezTo>
                    <a:pt x="15565" y="2588"/>
                    <a:pt x="15566" y="2583"/>
                    <a:pt x="15566" y="2585"/>
                  </a:cubicBezTo>
                  <a:lnTo>
                    <a:pt x="15566" y="2585"/>
                  </a:lnTo>
                  <a:cubicBezTo>
                    <a:pt x="15566" y="2585"/>
                    <a:pt x="15563" y="2586"/>
                    <a:pt x="15564" y="2587"/>
                  </a:cubicBezTo>
                  <a:close/>
                  <a:moveTo>
                    <a:pt x="23082" y="3754"/>
                  </a:moveTo>
                  <a:cubicBezTo>
                    <a:pt x="23083" y="3755"/>
                    <a:pt x="23085" y="3750"/>
                    <a:pt x="23085" y="3751"/>
                  </a:cubicBezTo>
                  <a:lnTo>
                    <a:pt x="23085" y="3751"/>
                  </a:lnTo>
                  <a:cubicBezTo>
                    <a:pt x="23085" y="3752"/>
                    <a:pt x="23082" y="3753"/>
                    <a:pt x="23082" y="3754"/>
                  </a:cubicBezTo>
                  <a:close/>
                  <a:moveTo>
                    <a:pt x="13692" y="2069"/>
                  </a:moveTo>
                  <a:cubicBezTo>
                    <a:pt x="13693" y="2069"/>
                    <a:pt x="13695" y="2065"/>
                    <a:pt x="13695" y="2066"/>
                  </a:cubicBezTo>
                  <a:lnTo>
                    <a:pt x="13695" y="2066"/>
                  </a:lnTo>
                  <a:cubicBezTo>
                    <a:pt x="13694" y="2066"/>
                    <a:pt x="13691" y="2068"/>
                    <a:pt x="13692" y="2069"/>
                  </a:cubicBezTo>
                  <a:close/>
                  <a:moveTo>
                    <a:pt x="14397" y="2563"/>
                  </a:moveTo>
                  <a:cubicBezTo>
                    <a:pt x="14398" y="2564"/>
                    <a:pt x="14400" y="2559"/>
                    <a:pt x="14400" y="2560"/>
                  </a:cubicBezTo>
                  <a:lnTo>
                    <a:pt x="14400" y="2560"/>
                  </a:lnTo>
                  <a:cubicBezTo>
                    <a:pt x="14399" y="2560"/>
                    <a:pt x="14396" y="2562"/>
                    <a:pt x="14397" y="2563"/>
                  </a:cubicBezTo>
                  <a:close/>
                  <a:moveTo>
                    <a:pt x="18845" y="2709"/>
                  </a:moveTo>
                  <a:cubicBezTo>
                    <a:pt x="18846" y="2709"/>
                    <a:pt x="18847" y="2705"/>
                    <a:pt x="18847" y="2706"/>
                  </a:cubicBezTo>
                  <a:lnTo>
                    <a:pt x="18847" y="2706"/>
                  </a:lnTo>
                  <a:cubicBezTo>
                    <a:pt x="18847" y="2706"/>
                    <a:pt x="18844" y="2708"/>
                    <a:pt x="18845" y="2709"/>
                  </a:cubicBezTo>
                  <a:close/>
                  <a:moveTo>
                    <a:pt x="16090" y="1728"/>
                  </a:moveTo>
                  <a:cubicBezTo>
                    <a:pt x="16091" y="1729"/>
                    <a:pt x="16093" y="1725"/>
                    <a:pt x="16093" y="1726"/>
                  </a:cubicBezTo>
                  <a:lnTo>
                    <a:pt x="16093" y="1726"/>
                  </a:lnTo>
                  <a:cubicBezTo>
                    <a:pt x="16093" y="1726"/>
                    <a:pt x="16090" y="1727"/>
                    <a:pt x="16090" y="1728"/>
                  </a:cubicBezTo>
                  <a:close/>
                  <a:moveTo>
                    <a:pt x="18561" y="2482"/>
                  </a:moveTo>
                  <a:cubicBezTo>
                    <a:pt x="18562" y="2483"/>
                    <a:pt x="18564" y="2478"/>
                    <a:pt x="18564" y="2479"/>
                  </a:cubicBezTo>
                  <a:lnTo>
                    <a:pt x="18564" y="2479"/>
                  </a:lnTo>
                  <a:cubicBezTo>
                    <a:pt x="18564" y="2479"/>
                    <a:pt x="18561" y="2481"/>
                    <a:pt x="18561" y="2482"/>
                  </a:cubicBezTo>
                  <a:close/>
                  <a:moveTo>
                    <a:pt x="17079" y="3106"/>
                  </a:moveTo>
                  <a:cubicBezTo>
                    <a:pt x="17080" y="3106"/>
                    <a:pt x="17081" y="3102"/>
                    <a:pt x="17081" y="3103"/>
                  </a:cubicBezTo>
                  <a:lnTo>
                    <a:pt x="17081" y="3103"/>
                  </a:lnTo>
                  <a:cubicBezTo>
                    <a:pt x="17081" y="3103"/>
                    <a:pt x="17078" y="3105"/>
                    <a:pt x="17079" y="3106"/>
                  </a:cubicBezTo>
                  <a:close/>
                  <a:moveTo>
                    <a:pt x="22904" y="4880"/>
                  </a:moveTo>
                  <a:cubicBezTo>
                    <a:pt x="22904" y="4881"/>
                    <a:pt x="22904" y="4881"/>
                    <a:pt x="22904" y="4882"/>
                  </a:cubicBezTo>
                  <a:cubicBezTo>
                    <a:pt x="22904" y="4883"/>
                    <a:pt x="22904" y="4884"/>
                    <a:pt x="22904" y="4884"/>
                  </a:cubicBezTo>
                  <a:cubicBezTo>
                    <a:pt x="22912" y="4883"/>
                    <a:pt x="22893" y="4899"/>
                    <a:pt x="22907" y="4883"/>
                  </a:cubicBezTo>
                  <a:cubicBezTo>
                    <a:pt x="22907" y="4883"/>
                    <a:pt x="22908" y="4881"/>
                    <a:pt x="22908" y="4881"/>
                  </a:cubicBezTo>
                  <a:lnTo>
                    <a:pt x="22904" y="4880"/>
                  </a:lnTo>
                  <a:close/>
                  <a:moveTo>
                    <a:pt x="21948" y="4823"/>
                  </a:moveTo>
                  <a:cubicBezTo>
                    <a:pt x="21948" y="4824"/>
                    <a:pt x="21948" y="4825"/>
                    <a:pt x="21948" y="4826"/>
                  </a:cubicBezTo>
                  <a:cubicBezTo>
                    <a:pt x="21948" y="4826"/>
                    <a:pt x="21948" y="4827"/>
                    <a:pt x="21948" y="4827"/>
                  </a:cubicBezTo>
                  <a:cubicBezTo>
                    <a:pt x="21956" y="4826"/>
                    <a:pt x="21937" y="4842"/>
                    <a:pt x="21951" y="4826"/>
                  </a:cubicBezTo>
                  <a:cubicBezTo>
                    <a:pt x="21951" y="4826"/>
                    <a:pt x="21952" y="4825"/>
                    <a:pt x="21952" y="4825"/>
                  </a:cubicBezTo>
                  <a:lnTo>
                    <a:pt x="21948" y="4823"/>
                  </a:lnTo>
                  <a:close/>
                  <a:moveTo>
                    <a:pt x="21187" y="5318"/>
                  </a:moveTo>
                  <a:cubicBezTo>
                    <a:pt x="21186" y="5318"/>
                    <a:pt x="21186" y="5319"/>
                    <a:pt x="21186" y="5320"/>
                  </a:cubicBezTo>
                  <a:cubicBezTo>
                    <a:pt x="21186" y="5320"/>
                    <a:pt x="21187" y="5321"/>
                    <a:pt x="21187" y="5321"/>
                  </a:cubicBezTo>
                  <a:cubicBezTo>
                    <a:pt x="21194" y="5320"/>
                    <a:pt x="21175" y="5337"/>
                    <a:pt x="21189" y="5320"/>
                  </a:cubicBezTo>
                  <a:cubicBezTo>
                    <a:pt x="21189" y="5320"/>
                    <a:pt x="21190" y="5319"/>
                    <a:pt x="21190" y="5319"/>
                  </a:cubicBezTo>
                  <a:lnTo>
                    <a:pt x="21187" y="5318"/>
                  </a:lnTo>
                  <a:close/>
                  <a:moveTo>
                    <a:pt x="20943" y="4880"/>
                  </a:moveTo>
                  <a:cubicBezTo>
                    <a:pt x="20943" y="4881"/>
                    <a:pt x="20943" y="4881"/>
                    <a:pt x="20943" y="4882"/>
                  </a:cubicBezTo>
                  <a:cubicBezTo>
                    <a:pt x="20943" y="4883"/>
                    <a:pt x="20944" y="4884"/>
                    <a:pt x="20944" y="4884"/>
                  </a:cubicBezTo>
                  <a:cubicBezTo>
                    <a:pt x="20951" y="4883"/>
                    <a:pt x="20932" y="4899"/>
                    <a:pt x="20946" y="4883"/>
                  </a:cubicBezTo>
                  <a:cubicBezTo>
                    <a:pt x="20946" y="4883"/>
                    <a:pt x="20947" y="4881"/>
                    <a:pt x="20947" y="4881"/>
                  </a:cubicBezTo>
                  <a:lnTo>
                    <a:pt x="20943" y="4880"/>
                  </a:lnTo>
                  <a:close/>
                  <a:moveTo>
                    <a:pt x="11902" y="1396"/>
                  </a:moveTo>
                  <a:lnTo>
                    <a:pt x="11902" y="1400"/>
                  </a:lnTo>
                  <a:cubicBezTo>
                    <a:pt x="11909" y="1399"/>
                    <a:pt x="11891" y="1415"/>
                    <a:pt x="11904" y="1399"/>
                  </a:cubicBezTo>
                  <a:lnTo>
                    <a:pt x="11902" y="1396"/>
                  </a:lnTo>
                  <a:close/>
                  <a:moveTo>
                    <a:pt x="15653" y="1882"/>
                  </a:moveTo>
                  <a:lnTo>
                    <a:pt x="15656" y="1885"/>
                  </a:lnTo>
                  <a:cubicBezTo>
                    <a:pt x="15656" y="1885"/>
                    <a:pt x="15657" y="1884"/>
                    <a:pt x="15657" y="1883"/>
                  </a:cubicBezTo>
                  <a:lnTo>
                    <a:pt x="15653" y="1882"/>
                  </a:lnTo>
                  <a:close/>
                  <a:moveTo>
                    <a:pt x="21146" y="4013"/>
                  </a:moveTo>
                  <a:lnTo>
                    <a:pt x="21149" y="4016"/>
                  </a:lnTo>
                  <a:cubicBezTo>
                    <a:pt x="21149" y="4016"/>
                    <a:pt x="21150" y="4014"/>
                    <a:pt x="21150" y="4014"/>
                  </a:cubicBezTo>
                  <a:lnTo>
                    <a:pt x="21146" y="4013"/>
                  </a:lnTo>
                  <a:close/>
                  <a:moveTo>
                    <a:pt x="20004" y="2636"/>
                  </a:moveTo>
                  <a:lnTo>
                    <a:pt x="20006" y="2638"/>
                  </a:lnTo>
                  <a:cubicBezTo>
                    <a:pt x="20006" y="2638"/>
                    <a:pt x="20007" y="2637"/>
                    <a:pt x="20007" y="2637"/>
                  </a:cubicBezTo>
                  <a:lnTo>
                    <a:pt x="20004" y="2636"/>
                  </a:lnTo>
                  <a:close/>
                  <a:moveTo>
                    <a:pt x="17678" y="1509"/>
                  </a:moveTo>
                  <a:lnTo>
                    <a:pt x="17681" y="1512"/>
                  </a:lnTo>
                  <a:cubicBezTo>
                    <a:pt x="17681" y="1512"/>
                    <a:pt x="17682" y="1511"/>
                    <a:pt x="17682" y="1511"/>
                  </a:cubicBezTo>
                  <a:lnTo>
                    <a:pt x="17678" y="1509"/>
                  </a:lnTo>
                  <a:close/>
                  <a:moveTo>
                    <a:pt x="15450" y="2636"/>
                  </a:moveTo>
                  <a:lnTo>
                    <a:pt x="15453" y="2638"/>
                  </a:lnTo>
                  <a:cubicBezTo>
                    <a:pt x="15453" y="2638"/>
                    <a:pt x="15454" y="2637"/>
                    <a:pt x="15454" y="2637"/>
                  </a:cubicBezTo>
                  <a:lnTo>
                    <a:pt x="15450" y="2636"/>
                  </a:lnTo>
                  <a:close/>
                  <a:moveTo>
                    <a:pt x="18578" y="2692"/>
                  </a:moveTo>
                  <a:lnTo>
                    <a:pt x="18580" y="2695"/>
                  </a:lnTo>
                  <a:cubicBezTo>
                    <a:pt x="18580" y="2695"/>
                    <a:pt x="18581" y="2694"/>
                    <a:pt x="18581" y="2694"/>
                  </a:cubicBezTo>
                  <a:lnTo>
                    <a:pt x="18578" y="2692"/>
                  </a:lnTo>
                  <a:close/>
                  <a:moveTo>
                    <a:pt x="15499" y="2182"/>
                  </a:moveTo>
                  <a:lnTo>
                    <a:pt x="15502" y="2185"/>
                  </a:lnTo>
                  <a:cubicBezTo>
                    <a:pt x="15502" y="2185"/>
                    <a:pt x="15503" y="2183"/>
                    <a:pt x="15503" y="2183"/>
                  </a:cubicBezTo>
                  <a:lnTo>
                    <a:pt x="15499" y="2182"/>
                  </a:lnTo>
                  <a:close/>
                  <a:moveTo>
                    <a:pt x="18221" y="2393"/>
                  </a:moveTo>
                  <a:lnTo>
                    <a:pt x="18224" y="2395"/>
                  </a:lnTo>
                  <a:cubicBezTo>
                    <a:pt x="18224" y="2395"/>
                    <a:pt x="18225" y="2394"/>
                    <a:pt x="18225" y="2394"/>
                  </a:cubicBezTo>
                  <a:lnTo>
                    <a:pt x="18221" y="2393"/>
                  </a:lnTo>
                  <a:close/>
                  <a:moveTo>
                    <a:pt x="16957" y="1453"/>
                  </a:moveTo>
                  <a:lnTo>
                    <a:pt x="16960" y="1455"/>
                  </a:lnTo>
                  <a:cubicBezTo>
                    <a:pt x="16960" y="1455"/>
                    <a:pt x="16961" y="1454"/>
                    <a:pt x="16961" y="1454"/>
                  </a:cubicBezTo>
                  <a:lnTo>
                    <a:pt x="16957" y="1453"/>
                  </a:lnTo>
                  <a:close/>
                  <a:moveTo>
                    <a:pt x="17379" y="2700"/>
                  </a:moveTo>
                  <a:lnTo>
                    <a:pt x="17381" y="2703"/>
                  </a:lnTo>
                  <a:cubicBezTo>
                    <a:pt x="17381" y="2703"/>
                    <a:pt x="17382" y="2702"/>
                    <a:pt x="17382" y="2702"/>
                  </a:cubicBezTo>
                  <a:lnTo>
                    <a:pt x="17379" y="2700"/>
                  </a:lnTo>
                  <a:close/>
                  <a:moveTo>
                    <a:pt x="17257" y="2547"/>
                  </a:moveTo>
                  <a:lnTo>
                    <a:pt x="17260" y="2549"/>
                  </a:lnTo>
                  <a:cubicBezTo>
                    <a:pt x="17260" y="2549"/>
                    <a:pt x="17261" y="2548"/>
                    <a:pt x="17261" y="2548"/>
                  </a:cubicBezTo>
                  <a:lnTo>
                    <a:pt x="17257" y="2547"/>
                  </a:lnTo>
                  <a:close/>
                  <a:moveTo>
                    <a:pt x="15693" y="2085"/>
                  </a:moveTo>
                  <a:lnTo>
                    <a:pt x="15696" y="2087"/>
                  </a:lnTo>
                  <a:cubicBezTo>
                    <a:pt x="15696" y="2087"/>
                    <a:pt x="15697" y="2086"/>
                    <a:pt x="15697" y="2086"/>
                  </a:cubicBezTo>
                  <a:lnTo>
                    <a:pt x="15693" y="2085"/>
                  </a:lnTo>
                  <a:close/>
                  <a:moveTo>
                    <a:pt x="14843" y="2587"/>
                  </a:moveTo>
                  <a:lnTo>
                    <a:pt x="14845" y="2590"/>
                  </a:lnTo>
                  <a:cubicBezTo>
                    <a:pt x="14845" y="2590"/>
                    <a:pt x="14846" y="2588"/>
                    <a:pt x="14846" y="2588"/>
                  </a:cubicBezTo>
                  <a:lnTo>
                    <a:pt x="14843" y="2587"/>
                  </a:lnTo>
                  <a:close/>
                  <a:moveTo>
                    <a:pt x="15985" y="1915"/>
                  </a:moveTo>
                  <a:lnTo>
                    <a:pt x="15988" y="1917"/>
                  </a:lnTo>
                  <a:cubicBezTo>
                    <a:pt x="15988" y="1917"/>
                    <a:pt x="15989" y="1916"/>
                    <a:pt x="15989" y="1916"/>
                  </a:cubicBezTo>
                  <a:lnTo>
                    <a:pt x="15985" y="1915"/>
                  </a:lnTo>
                  <a:close/>
                  <a:moveTo>
                    <a:pt x="15774" y="2077"/>
                  </a:moveTo>
                  <a:lnTo>
                    <a:pt x="15777" y="2079"/>
                  </a:lnTo>
                  <a:cubicBezTo>
                    <a:pt x="15777" y="2079"/>
                    <a:pt x="15778" y="2078"/>
                    <a:pt x="15778" y="2078"/>
                  </a:cubicBezTo>
                  <a:lnTo>
                    <a:pt x="15774" y="2077"/>
                  </a:lnTo>
                  <a:close/>
                  <a:moveTo>
                    <a:pt x="21697" y="4183"/>
                  </a:moveTo>
                  <a:lnTo>
                    <a:pt x="21700" y="4186"/>
                  </a:lnTo>
                  <a:cubicBezTo>
                    <a:pt x="21700" y="4186"/>
                    <a:pt x="21701" y="4185"/>
                    <a:pt x="21701" y="4184"/>
                  </a:cubicBezTo>
                  <a:lnTo>
                    <a:pt x="21697" y="4183"/>
                  </a:lnTo>
                  <a:close/>
                  <a:moveTo>
                    <a:pt x="17533" y="2992"/>
                  </a:moveTo>
                  <a:lnTo>
                    <a:pt x="17535" y="2995"/>
                  </a:lnTo>
                  <a:cubicBezTo>
                    <a:pt x="17535" y="2995"/>
                    <a:pt x="17536" y="2994"/>
                    <a:pt x="17536" y="2993"/>
                  </a:cubicBezTo>
                  <a:lnTo>
                    <a:pt x="17533" y="2992"/>
                  </a:lnTo>
                  <a:close/>
                  <a:moveTo>
                    <a:pt x="14340" y="2563"/>
                  </a:moveTo>
                  <a:lnTo>
                    <a:pt x="14340" y="2571"/>
                  </a:lnTo>
                  <a:lnTo>
                    <a:pt x="14350" y="2564"/>
                  </a:lnTo>
                  <a:lnTo>
                    <a:pt x="14340" y="2563"/>
                  </a:lnTo>
                  <a:lnTo>
                    <a:pt x="14340" y="2555"/>
                  </a:lnTo>
                  <a:lnTo>
                    <a:pt x="14331" y="2561"/>
                  </a:lnTo>
                  <a:lnTo>
                    <a:pt x="14340" y="2563"/>
                  </a:lnTo>
                  <a:close/>
                  <a:moveTo>
                    <a:pt x="19599" y="3130"/>
                  </a:moveTo>
                  <a:lnTo>
                    <a:pt x="19599" y="3138"/>
                  </a:lnTo>
                  <a:lnTo>
                    <a:pt x="19608" y="3131"/>
                  </a:lnTo>
                  <a:lnTo>
                    <a:pt x="19599" y="3130"/>
                  </a:lnTo>
                  <a:lnTo>
                    <a:pt x="19599" y="3122"/>
                  </a:lnTo>
                  <a:lnTo>
                    <a:pt x="19589" y="3129"/>
                  </a:lnTo>
                  <a:lnTo>
                    <a:pt x="19599" y="3130"/>
                  </a:lnTo>
                  <a:close/>
                  <a:moveTo>
                    <a:pt x="17298" y="4929"/>
                  </a:moveTo>
                  <a:lnTo>
                    <a:pt x="17298" y="4921"/>
                  </a:lnTo>
                  <a:lnTo>
                    <a:pt x="17288" y="4927"/>
                  </a:lnTo>
                  <a:lnTo>
                    <a:pt x="17298" y="4929"/>
                  </a:lnTo>
                  <a:lnTo>
                    <a:pt x="17257" y="4937"/>
                  </a:lnTo>
                  <a:lnTo>
                    <a:pt x="17257" y="4912"/>
                  </a:lnTo>
                  <a:cubicBezTo>
                    <a:pt x="17211" y="4923"/>
                    <a:pt x="17240" y="4932"/>
                    <a:pt x="17192" y="4921"/>
                  </a:cubicBezTo>
                  <a:lnTo>
                    <a:pt x="17192" y="4937"/>
                  </a:lnTo>
                  <a:cubicBezTo>
                    <a:pt x="17217" y="4939"/>
                    <a:pt x="17208" y="4937"/>
                    <a:pt x="17225" y="4945"/>
                  </a:cubicBezTo>
                  <a:cubicBezTo>
                    <a:pt x="17206" y="4970"/>
                    <a:pt x="17230" y="4958"/>
                    <a:pt x="17192" y="4961"/>
                  </a:cubicBezTo>
                  <a:cubicBezTo>
                    <a:pt x="17236" y="5003"/>
                    <a:pt x="17148" y="4991"/>
                    <a:pt x="17203" y="5014"/>
                  </a:cubicBezTo>
                  <a:cubicBezTo>
                    <a:pt x="17227" y="5024"/>
                    <a:pt x="17285" y="5018"/>
                    <a:pt x="17314" y="5018"/>
                  </a:cubicBezTo>
                  <a:cubicBezTo>
                    <a:pt x="17314" y="5013"/>
                    <a:pt x="17316" y="4984"/>
                    <a:pt x="17316" y="4984"/>
                  </a:cubicBezTo>
                  <a:cubicBezTo>
                    <a:pt x="17315" y="4982"/>
                    <a:pt x="17315" y="4980"/>
                    <a:pt x="17315" y="4979"/>
                  </a:cubicBezTo>
                  <a:cubicBezTo>
                    <a:pt x="17315" y="4978"/>
                    <a:pt x="17314" y="4975"/>
                    <a:pt x="17314" y="4974"/>
                  </a:cubicBezTo>
                  <a:cubicBezTo>
                    <a:pt x="17308" y="4929"/>
                    <a:pt x="17327" y="4974"/>
                    <a:pt x="17354" y="4937"/>
                  </a:cubicBezTo>
                  <a:cubicBezTo>
                    <a:pt x="17335" y="4929"/>
                    <a:pt x="17351" y="4934"/>
                    <a:pt x="17331" y="4931"/>
                  </a:cubicBezTo>
                  <a:cubicBezTo>
                    <a:pt x="17318" y="4930"/>
                    <a:pt x="17313" y="4929"/>
                    <a:pt x="17298" y="4929"/>
                  </a:cubicBezTo>
                  <a:close/>
                  <a:moveTo>
                    <a:pt x="20036" y="5326"/>
                  </a:moveTo>
                  <a:lnTo>
                    <a:pt x="20036" y="5318"/>
                  </a:lnTo>
                  <a:lnTo>
                    <a:pt x="20027" y="5324"/>
                  </a:lnTo>
                  <a:lnTo>
                    <a:pt x="20036" y="5326"/>
                  </a:lnTo>
                  <a:lnTo>
                    <a:pt x="20036" y="5334"/>
                  </a:lnTo>
                  <a:lnTo>
                    <a:pt x="20045" y="5327"/>
                  </a:lnTo>
                  <a:lnTo>
                    <a:pt x="20036" y="5326"/>
                  </a:lnTo>
                  <a:close/>
                  <a:moveTo>
                    <a:pt x="22329" y="4815"/>
                  </a:moveTo>
                  <a:lnTo>
                    <a:pt x="22329" y="4823"/>
                  </a:lnTo>
                  <a:lnTo>
                    <a:pt x="22338" y="4817"/>
                  </a:lnTo>
                  <a:lnTo>
                    <a:pt x="22329" y="4815"/>
                  </a:lnTo>
                  <a:cubicBezTo>
                    <a:pt x="22318" y="4807"/>
                    <a:pt x="22346" y="4807"/>
                    <a:pt x="22305" y="4807"/>
                  </a:cubicBezTo>
                  <a:cubicBezTo>
                    <a:pt x="22320" y="4828"/>
                    <a:pt x="22306" y="4825"/>
                    <a:pt x="22329" y="4815"/>
                  </a:cubicBezTo>
                  <a:close/>
                  <a:moveTo>
                    <a:pt x="8604" y="1445"/>
                  </a:moveTo>
                  <a:lnTo>
                    <a:pt x="8612" y="1445"/>
                  </a:lnTo>
                  <a:lnTo>
                    <a:pt x="8606" y="1435"/>
                  </a:lnTo>
                  <a:lnTo>
                    <a:pt x="8604" y="1445"/>
                  </a:lnTo>
                  <a:cubicBezTo>
                    <a:pt x="8575" y="1438"/>
                    <a:pt x="8486" y="1438"/>
                    <a:pt x="8458" y="1445"/>
                  </a:cubicBezTo>
                  <a:cubicBezTo>
                    <a:pt x="8469" y="1476"/>
                    <a:pt x="8535" y="1467"/>
                    <a:pt x="8572" y="1465"/>
                  </a:cubicBezTo>
                  <a:cubicBezTo>
                    <a:pt x="8596" y="1464"/>
                    <a:pt x="8594" y="1483"/>
                    <a:pt x="8604" y="1445"/>
                  </a:cubicBezTo>
                  <a:close/>
                  <a:moveTo>
                    <a:pt x="8839" y="1445"/>
                  </a:moveTo>
                  <a:lnTo>
                    <a:pt x="8847" y="1445"/>
                  </a:lnTo>
                  <a:lnTo>
                    <a:pt x="8841" y="1435"/>
                  </a:lnTo>
                  <a:lnTo>
                    <a:pt x="8839" y="1445"/>
                  </a:lnTo>
                  <a:lnTo>
                    <a:pt x="8831" y="1445"/>
                  </a:lnTo>
                  <a:lnTo>
                    <a:pt x="8838" y="1454"/>
                  </a:lnTo>
                  <a:lnTo>
                    <a:pt x="8839" y="1445"/>
                  </a:lnTo>
                  <a:close/>
                  <a:moveTo>
                    <a:pt x="17144" y="2028"/>
                  </a:moveTo>
                  <a:lnTo>
                    <a:pt x="17144" y="2020"/>
                  </a:lnTo>
                  <a:lnTo>
                    <a:pt x="17136" y="2026"/>
                  </a:lnTo>
                  <a:lnTo>
                    <a:pt x="17112" y="2019"/>
                  </a:lnTo>
                  <a:cubicBezTo>
                    <a:pt x="17111" y="2021"/>
                    <a:pt x="17110" y="2022"/>
                    <a:pt x="17110" y="2024"/>
                  </a:cubicBezTo>
                  <a:cubicBezTo>
                    <a:pt x="17110" y="2025"/>
                    <a:pt x="17109" y="2027"/>
                    <a:pt x="17109" y="2027"/>
                  </a:cubicBezTo>
                  <a:cubicBezTo>
                    <a:pt x="17108" y="2030"/>
                    <a:pt x="17124" y="2024"/>
                    <a:pt x="17104" y="2037"/>
                  </a:cubicBezTo>
                  <a:cubicBezTo>
                    <a:pt x="17091" y="2047"/>
                    <a:pt x="17108" y="2042"/>
                    <a:pt x="17079" y="2036"/>
                  </a:cubicBezTo>
                  <a:lnTo>
                    <a:pt x="17079" y="2052"/>
                  </a:lnTo>
                  <a:cubicBezTo>
                    <a:pt x="17097" y="2056"/>
                    <a:pt x="17093" y="2057"/>
                    <a:pt x="17110" y="2058"/>
                  </a:cubicBezTo>
                  <a:cubicBezTo>
                    <a:pt x="17149" y="2060"/>
                    <a:pt x="17156" y="2067"/>
                    <a:pt x="17172" y="2063"/>
                  </a:cubicBezTo>
                  <a:lnTo>
                    <a:pt x="17200" y="2044"/>
                  </a:lnTo>
                  <a:lnTo>
                    <a:pt x="17233" y="2060"/>
                  </a:lnTo>
                  <a:lnTo>
                    <a:pt x="17258" y="2029"/>
                  </a:lnTo>
                  <a:cubicBezTo>
                    <a:pt x="17241" y="2020"/>
                    <a:pt x="17158" y="2021"/>
                    <a:pt x="17144" y="2028"/>
                  </a:cubicBezTo>
                  <a:close/>
                  <a:moveTo>
                    <a:pt x="22831" y="4070"/>
                  </a:moveTo>
                  <a:lnTo>
                    <a:pt x="22831" y="4078"/>
                  </a:lnTo>
                  <a:lnTo>
                    <a:pt x="22841" y="4071"/>
                  </a:lnTo>
                  <a:lnTo>
                    <a:pt x="22831" y="4070"/>
                  </a:lnTo>
                  <a:lnTo>
                    <a:pt x="22831" y="4045"/>
                  </a:lnTo>
                  <a:cubicBezTo>
                    <a:pt x="22848" y="4054"/>
                    <a:pt x="22846" y="4052"/>
                    <a:pt x="22861" y="4065"/>
                  </a:cubicBezTo>
                  <a:cubicBezTo>
                    <a:pt x="22862" y="4065"/>
                    <a:pt x="22874" y="4075"/>
                    <a:pt x="22874" y="4075"/>
                  </a:cubicBezTo>
                  <a:lnTo>
                    <a:pt x="22897" y="4084"/>
                  </a:lnTo>
                  <a:cubicBezTo>
                    <a:pt x="22939" y="4096"/>
                    <a:pt x="22923" y="4094"/>
                    <a:pt x="22985" y="4094"/>
                  </a:cubicBezTo>
                  <a:lnTo>
                    <a:pt x="22985" y="4029"/>
                  </a:lnTo>
                  <a:cubicBezTo>
                    <a:pt x="22986" y="4031"/>
                    <a:pt x="22988" y="4031"/>
                    <a:pt x="22988" y="4034"/>
                  </a:cubicBezTo>
                  <a:lnTo>
                    <a:pt x="22993" y="4062"/>
                  </a:lnTo>
                  <a:cubicBezTo>
                    <a:pt x="23029" y="4059"/>
                    <a:pt x="23040" y="4061"/>
                    <a:pt x="23046" y="4049"/>
                  </a:cubicBezTo>
                  <a:cubicBezTo>
                    <a:pt x="23052" y="4036"/>
                    <a:pt x="23050" y="4037"/>
                    <a:pt x="23050" y="4021"/>
                  </a:cubicBezTo>
                  <a:lnTo>
                    <a:pt x="23058" y="4021"/>
                  </a:lnTo>
                  <a:lnTo>
                    <a:pt x="23051" y="4012"/>
                  </a:lnTo>
                  <a:lnTo>
                    <a:pt x="23050" y="4021"/>
                  </a:lnTo>
                  <a:lnTo>
                    <a:pt x="23026" y="4037"/>
                  </a:lnTo>
                  <a:cubicBezTo>
                    <a:pt x="23017" y="4015"/>
                    <a:pt x="23042" y="4028"/>
                    <a:pt x="22999" y="4016"/>
                  </a:cubicBezTo>
                  <a:cubicBezTo>
                    <a:pt x="22964" y="4006"/>
                    <a:pt x="22881" y="4010"/>
                    <a:pt x="22847" y="4013"/>
                  </a:cubicBezTo>
                  <a:cubicBezTo>
                    <a:pt x="22839" y="3980"/>
                    <a:pt x="22841" y="3989"/>
                    <a:pt x="22799" y="3989"/>
                  </a:cubicBezTo>
                  <a:cubicBezTo>
                    <a:pt x="22790" y="4016"/>
                    <a:pt x="22812" y="3991"/>
                    <a:pt x="22750" y="4005"/>
                  </a:cubicBezTo>
                  <a:lnTo>
                    <a:pt x="22750" y="3981"/>
                  </a:lnTo>
                  <a:lnTo>
                    <a:pt x="22791" y="3973"/>
                  </a:lnTo>
                  <a:cubicBezTo>
                    <a:pt x="22742" y="3968"/>
                    <a:pt x="22765" y="3955"/>
                    <a:pt x="22726" y="3989"/>
                  </a:cubicBezTo>
                  <a:cubicBezTo>
                    <a:pt x="22682" y="3978"/>
                    <a:pt x="22711" y="3995"/>
                    <a:pt x="22654" y="3979"/>
                  </a:cubicBezTo>
                  <a:cubicBezTo>
                    <a:pt x="22649" y="3978"/>
                    <a:pt x="22649" y="3976"/>
                    <a:pt x="22637" y="3975"/>
                  </a:cubicBezTo>
                  <a:cubicBezTo>
                    <a:pt x="22612" y="3975"/>
                    <a:pt x="22606" y="3990"/>
                    <a:pt x="22580" y="3997"/>
                  </a:cubicBezTo>
                  <a:cubicBezTo>
                    <a:pt x="22556" y="3980"/>
                    <a:pt x="22570" y="3992"/>
                    <a:pt x="22556" y="3964"/>
                  </a:cubicBezTo>
                  <a:lnTo>
                    <a:pt x="22525" y="3973"/>
                  </a:lnTo>
                  <a:cubicBezTo>
                    <a:pt x="22499" y="3974"/>
                    <a:pt x="22523" y="3954"/>
                    <a:pt x="22503" y="3978"/>
                  </a:cubicBezTo>
                  <a:cubicBezTo>
                    <a:pt x="22493" y="3989"/>
                    <a:pt x="22497" y="3987"/>
                    <a:pt x="22496" y="3997"/>
                  </a:cubicBezTo>
                  <a:cubicBezTo>
                    <a:pt x="22495" y="4030"/>
                    <a:pt x="22504" y="3980"/>
                    <a:pt x="22500" y="4016"/>
                  </a:cubicBezTo>
                  <a:cubicBezTo>
                    <a:pt x="22499" y="4024"/>
                    <a:pt x="22528" y="4026"/>
                    <a:pt x="22490" y="4027"/>
                  </a:cubicBezTo>
                  <a:cubicBezTo>
                    <a:pt x="22467" y="4028"/>
                    <a:pt x="22469" y="4012"/>
                    <a:pt x="22467" y="3989"/>
                  </a:cubicBezTo>
                  <a:cubicBezTo>
                    <a:pt x="22438" y="3996"/>
                    <a:pt x="22442" y="3997"/>
                    <a:pt x="22434" y="4029"/>
                  </a:cubicBezTo>
                  <a:cubicBezTo>
                    <a:pt x="22364" y="4029"/>
                    <a:pt x="22373" y="4025"/>
                    <a:pt x="22377" y="3973"/>
                  </a:cubicBezTo>
                  <a:cubicBezTo>
                    <a:pt x="22311" y="3978"/>
                    <a:pt x="22373" y="3978"/>
                    <a:pt x="22332" y="3962"/>
                  </a:cubicBezTo>
                  <a:cubicBezTo>
                    <a:pt x="22305" y="3951"/>
                    <a:pt x="22314" y="3964"/>
                    <a:pt x="22280" y="3956"/>
                  </a:cubicBezTo>
                  <a:cubicBezTo>
                    <a:pt x="22281" y="3989"/>
                    <a:pt x="22286" y="3977"/>
                    <a:pt x="22296" y="4005"/>
                  </a:cubicBezTo>
                  <a:cubicBezTo>
                    <a:pt x="22262" y="4005"/>
                    <a:pt x="22251" y="4004"/>
                    <a:pt x="22240" y="4054"/>
                  </a:cubicBezTo>
                  <a:cubicBezTo>
                    <a:pt x="22276" y="4071"/>
                    <a:pt x="22317" y="4080"/>
                    <a:pt x="22359" y="4068"/>
                  </a:cubicBezTo>
                  <a:cubicBezTo>
                    <a:pt x="22397" y="4057"/>
                    <a:pt x="22367" y="4045"/>
                    <a:pt x="22434" y="4045"/>
                  </a:cubicBezTo>
                  <a:cubicBezTo>
                    <a:pt x="22439" y="4099"/>
                    <a:pt x="22478" y="4075"/>
                    <a:pt x="22523" y="4086"/>
                  </a:cubicBezTo>
                  <a:cubicBezTo>
                    <a:pt x="22525" y="4028"/>
                    <a:pt x="22521" y="4067"/>
                    <a:pt x="22545" y="4051"/>
                  </a:cubicBezTo>
                  <a:cubicBezTo>
                    <a:pt x="22589" y="4021"/>
                    <a:pt x="22534" y="4066"/>
                    <a:pt x="22557" y="4043"/>
                  </a:cubicBezTo>
                  <a:lnTo>
                    <a:pt x="22563" y="4033"/>
                  </a:lnTo>
                  <a:cubicBezTo>
                    <a:pt x="22563" y="4032"/>
                    <a:pt x="22563" y="4030"/>
                    <a:pt x="22564" y="4029"/>
                  </a:cubicBezTo>
                  <a:cubicBezTo>
                    <a:pt x="22619" y="4029"/>
                    <a:pt x="22612" y="4032"/>
                    <a:pt x="22612" y="4086"/>
                  </a:cubicBezTo>
                  <a:cubicBezTo>
                    <a:pt x="22593" y="4082"/>
                    <a:pt x="22589" y="4078"/>
                    <a:pt x="22564" y="4078"/>
                  </a:cubicBezTo>
                  <a:cubicBezTo>
                    <a:pt x="22572" y="4089"/>
                    <a:pt x="22566" y="4090"/>
                    <a:pt x="22582" y="4093"/>
                  </a:cubicBezTo>
                  <a:cubicBezTo>
                    <a:pt x="22614" y="4101"/>
                    <a:pt x="22612" y="4086"/>
                    <a:pt x="22612" y="4086"/>
                  </a:cubicBezTo>
                  <a:cubicBezTo>
                    <a:pt x="22635" y="4091"/>
                    <a:pt x="22637" y="4097"/>
                    <a:pt x="22655" y="4100"/>
                  </a:cubicBezTo>
                  <a:cubicBezTo>
                    <a:pt x="22673" y="4104"/>
                    <a:pt x="22691" y="4102"/>
                    <a:pt x="22710" y="4102"/>
                  </a:cubicBezTo>
                  <a:lnTo>
                    <a:pt x="22734" y="4045"/>
                  </a:lnTo>
                  <a:cubicBezTo>
                    <a:pt x="22789" y="4045"/>
                    <a:pt x="22777" y="4035"/>
                    <a:pt x="22823" y="4045"/>
                  </a:cubicBezTo>
                  <a:lnTo>
                    <a:pt x="22823" y="4070"/>
                  </a:lnTo>
                  <a:lnTo>
                    <a:pt x="22807" y="4061"/>
                  </a:lnTo>
                  <a:cubicBezTo>
                    <a:pt x="22811" y="4072"/>
                    <a:pt x="22802" y="4069"/>
                    <a:pt x="22812" y="4072"/>
                  </a:cubicBezTo>
                  <a:cubicBezTo>
                    <a:pt x="22827" y="4077"/>
                    <a:pt x="22812" y="4076"/>
                    <a:pt x="22823" y="4070"/>
                  </a:cubicBezTo>
                  <a:lnTo>
                    <a:pt x="22831" y="4070"/>
                  </a:lnTo>
                  <a:close/>
                  <a:moveTo>
                    <a:pt x="19436" y="4280"/>
                  </a:moveTo>
                  <a:lnTo>
                    <a:pt x="19436" y="4272"/>
                  </a:lnTo>
                  <a:lnTo>
                    <a:pt x="19427" y="4279"/>
                  </a:lnTo>
                  <a:lnTo>
                    <a:pt x="19436" y="4280"/>
                  </a:lnTo>
                  <a:lnTo>
                    <a:pt x="19436" y="4289"/>
                  </a:lnTo>
                  <a:lnTo>
                    <a:pt x="19446" y="4282"/>
                  </a:lnTo>
                  <a:lnTo>
                    <a:pt x="19436" y="4280"/>
                  </a:lnTo>
                  <a:close/>
                  <a:moveTo>
                    <a:pt x="7357" y="1526"/>
                  </a:moveTo>
                  <a:lnTo>
                    <a:pt x="7357" y="1518"/>
                  </a:lnTo>
                  <a:lnTo>
                    <a:pt x="7347" y="1524"/>
                  </a:lnTo>
                  <a:lnTo>
                    <a:pt x="7357" y="1526"/>
                  </a:lnTo>
                  <a:lnTo>
                    <a:pt x="7371" y="1543"/>
                  </a:lnTo>
                  <a:cubicBezTo>
                    <a:pt x="7380" y="1527"/>
                    <a:pt x="7379" y="1532"/>
                    <a:pt x="7381" y="1509"/>
                  </a:cubicBezTo>
                  <a:lnTo>
                    <a:pt x="7365" y="1509"/>
                  </a:lnTo>
                  <a:lnTo>
                    <a:pt x="7357" y="1526"/>
                  </a:lnTo>
                  <a:close/>
                  <a:moveTo>
                    <a:pt x="7624" y="1542"/>
                  </a:moveTo>
                  <a:lnTo>
                    <a:pt x="7616" y="1542"/>
                  </a:lnTo>
                  <a:lnTo>
                    <a:pt x="7623" y="1551"/>
                  </a:lnTo>
                  <a:lnTo>
                    <a:pt x="7624" y="1542"/>
                  </a:lnTo>
                  <a:lnTo>
                    <a:pt x="7632" y="1542"/>
                  </a:lnTo>
                  <a:lnTo>
                    <a:pt x="7625" y="1532"/>
                  </a:lnTo>
                  <a:lnTo>
                    <a:pt x="7624" y="1542"/>
                  </a:lnTo>
                  <a:close/>
                  <a:moveTo>
                    <a:pt x="16763" y="1615"/>
                  </a:moveTo>
                  <a:lnTo>
                    <a:pt x="16755" y="1615"/>
                  </a:lnTo>
                  <a:lnTo>
                    <a:pt x="16762" y="1624"/>
                  </a:lnTo>
                  <a:lnTo>
                    <a:pt x="16763" y="1615"/>
                  </a:lnTo>
                  <a:cubicBezTo>
                    <a:pt x="16805" y="1615"/>
                    <a:pt x="16833" y="1625"/>
                    <a:pt x="16860" y="1639"/>
                  </a:cubicBezTo>
                  <a:cubicBezTo>
                    <a:pt x="16847" y="1591"/>
                    <a:pt x="16813" y="1599"/>
                    <a:pt x="16755" y="1599"/>
                  </a:cubicBezTo>
                  <a:lnTo>
                    <a:pt x="16763" y="1615"/>
                  </a:lnTo>
                  <a:close/>
                  <a:moveTo>
                    <a:pt x="22710" y="4459"/>
                  </a:moveTo>
                  <a:lnTo>
                    <a:pt x="22710" y="4467"/>
                  </a:lnTo>
                  <a:lnTo>
                    <a:pt x="22719" y="4460"/>
                  </a:lnTo>
                  <a:lnTo>
                    <a:pt x="22710" y="4459"/>
                  </a:lnTo>
                  <a:lnTo>
                    <a:pt x="22710" y="4451"/>
                  </a:lnTo>
                  <a:lnTo>
                    <a:pt x="22700" y="4457"/>
                  </a:lnTo>
                  <a:lnTo>
                    <a:pt x="22710" y="4459"/>
                  </a:lnTo>
                  <a:close/>
                  <a:moveTo>
                    <a:pt x="13992" y="1631"/>
                  </a:moveTo>
                  <a:lnTo>
                    <a:pt x="13984" y="1631"/>
                  </a:lnTo>
                  <a:lnTo>
                    <a:pt x="13991" y="1640"/>
                  </a:lnTo>
                  <a:lnTo>
                    <a:pt x="13992" y="1631"/>
                  </a:lnTo>
                  <a:cubicBezTo>
                    <a:pt x="14012" y="1626"/>
                    <a:pt x="14003" y="1635"/>
                    <a:pt x="14008" y="1615"/>
                  </a:cubicBezTo>
                  <a:lnTo>
                    <a:pt x="13992" y="1631"/>
                  </a:lnTo>
                  <a:close/>
                  <a:moveTo>
                    <a:pt x="17184" y="1898"/>
                  </a:moveTo>
                  <a:lnTo>
                    <a:pt x="17184" y="1906"/>
                  </a:lnTo>
                  <a:lnTo>
                    <a:pt x="17194" y="1900"/>
                  </a:lnTo>
                  <a:lnTo>
                    <a:pt x="17184" y="1898"/>
                  </a:lnTo>
                  <a:cubicBezTo>
                    <a:pt x="17185" y="1896"/>
                    <a:pt x="17191" y="1884"/>
                    <a:pt x="17193" y="1882"/>
                  </a:cubicBezTo>
                  <a:cubicBezTo>
                    <a:pt x="17205" y="1865"/>
                    <a:pt x="17244" y="1848"/>
                    <a:pt x="17184" y="1842"/>
                  </a:cubicBezTo>
                  <a:lnTo>
                    <a:pt x="17180" y="1885"/>
                  </a:lnTo>
                  <a:cubicBezTo>
                    <a:pt x="17182" y="1898"/>
                    <a:pt x="17179" y="1889"/>
                    <a:pt x="17184" y="1898"/>
                  </a:cubicBezTo>
                  <a:close/>
                  <a:moveTo>
                    <a:pt x="15256" y="5666"/>
                  </a:moveTo>
                  <a:lnTo>
                    <a:pt x="15264" y="5666"/>
                  </a:lnTo>
                  <a:lnTo>
                    <a:pt x="15257" y="5656"/>
                  </a:lnTo>
                  <a:lnTo>
                    <a:pt x="15256" y="5666"/>
                  </a:lnTo>
                  <a:cubicBezTo>
                    <a:pt x="15215" y="5662"/>
                    <a:pt x="15211" y="5640"/>
                    <a:pt x="15199" y="5682"/>
                  </a:cubicBezTo>
                  <a:cubicBezTo>
                    <a:pt x="15218" y="5681"/>
                    <a:pt x="15210" y="5682"/>
                    <a:pt x="15227" y="5678"/>
                  </a:cubicBezTo>
                  <a:lnTo>
                    <a:pt x="15256" y="5666"/>
                  </a:lnTo>
                  <a:close/>
                  <a:moveTo>
                    <a:pt x="15855" y="2490"/>
                  </a:moveTo>
                  <a:lnTo>
                    <a:pt x="15864" y="2490"/>
                  </a:lnTo>
                  <a:lnTo>
                    <a:pt x="15857" y="2480"/>
                  </a:lnTo>
                  <a:lnTo>
                    <a:pt x="15855" y="2490"/>
                  </a:lnTo>
                  <a:cubicBezTo>
                    <a:pt x="15818" y="2493"/>
                    <a:pt x="15841" y="2481"/>
                    <a:pt x="15823" y="2506"/>
                  </a:cubicBezTo>
                  <a:cubicBezTo>
                    <a:pt x="15861" y="2503"/>
                    <a:pt x="15837" y="2515"/>
                    <a:pt x="15855" y="2490"/>
                  </a:cubicBezTo>
                  <a:close/>
                  <a:moveTo>
                    <a:pt x="22475" y="3430"/>
                  </a:moveTo>
                  <a:lnTo>
                    <a:pt x="22475" y="3422"/>
                  </a:lnTo>
                  <a:lnTo>
                    <a:pt x="22465" y="3428"/>
                  </a:lnTo>
                  <a:lnTo>
                    <a:pt x="22475" y="3430"/>
                  </a:lnTo>
                  <a:lnTo>
                    <a:pt x="22475" y="3438"/>
                  </a:lnTo>
                  <a:lnTo>
                    <a:pt x="22484" y="3431"/>
                  </a:lnTo>
                  <a:lnTo>
                    <a:pt x="22475" y="3430"/>
                  </a:lnTo>
                  <a:close/>
                  <a:moveTo>
                    <a:pt x="15604" y="2587"/>
                  </a:moveTo>
                  <a:lnTo>
                    <a:pt x="15596" y="2587"/>
                  </a:lnTo>
                  <a:lnTo>
                    <a:pt x="15603" y="2597"/>
                  </a:lnTo>
                  <a:lnTo>
                    <a:pt x="15604" y="2587"/>
                  </a:lnTo>
                  <a:cubicBezTo>
                    <a:pt x="15624" y="2582"/>
                    <a:pt x="15615" y="2591"/>
                    <a:pt x="15620" y="2571"/>
                  </a:cubicBezTo>
                  <a:lnTo>
                    <a:pt x="15604" y="2587"/>
                  </a:lnTo>
                  <a:close/>
                  <a:moveTo>
                    <a:pt x="15945" y="2587"/>
                  </a:moveTo>
                  <a:lnTo>
                    <a:pt x="15936" y="2587"/>
                  </a:lnTo>
                  <a:lnTo>
                    <a:pt x="15943" y="2597"/>
                  </a:lnTo>
                  <a:lnTo>
                    <a:pt x="15945" y="2587"/>
                  </a:lnTo>
                  <a:lnTo>
                    <a:pt x="15969" y="2587"/>
                  </a:lnTo>
                  <a:cubicBezTo>
                    <a:pt x="15951" y="2562"/>
                    <a:pt x="15963" y="2562"/>
                    <a:pt x="15945" y="2587"/>
                  </a:cubicBezTo>
                  <a:close/>
                  <a:moveTo>
                    <a:pt x="18408" y="2295"/>
                  </a:moveTo>
                  <a:lnTo>
                    <a:pt x="18408" y="2287"/>
                  </a:lnTo>
                  <a:lnTo>
                    <a:pt x="18398" y="2294"/>
                  </a:lnTo>
                  <a:lnTo>
                    <a:pt x="18408" y="2295"/>
                  </a:lnTo>
                  <a:lnTo>
                    <a:pt x="18408" y="2320"/>
                  </a:lnTo>
                  <a:lnTo>
                    <a:pt x="18383" y="2320"/>
                  </a:lnTo>
                  <a:lnTo>
                    <a:pt x="18383" y="2287"/>
                  </a:lnTo>
                  <a:cubicBezTo>
                    <a:pt x="18338" y="2299"/>
                    <a:pt x="18380" y="2304"/>
                    <a:pt x="18334" y="2297"/>
                  </a:cubicBezTo>
                  <a:cubicBezTo>
                    <a:pt x="18115" y="2262"/>
                    <a:pt x="18238" y="2300"/>
                    <a:pt x="18164" y="2320"/>
                  </a:cubicBezTo>
                  <a:cubicBezTo>
                    <a:pt x="18171" y="2290"/>
                    <a:pt x="18177" y="2296"/>
                    <a:pt x="18145" y="2281"/>
                  </a:cubicBezTo>
                  <a:cubicBezTo>
                    <a:pt x="18119" y="2270"/>
                    <a:pt x="18119" y="2268"/>
                    <a:pt x="18116" y="2303"/>
                  </a:cubicBezTo>
                  <a:cubicBezTo>
                    <a:pt x="18157" y="2303"/>
                    <a:pt x="18147" y="2283"/>
                    <a:pt x="18156" y="2312"/>
                  </a:cubicBezTo>
                  <a:cubicBezTo>
                    <a:pt x="18138" y="2316"/>
                    <a:pt x="18138" y="2318"/>
                    <a:pt x="18116" y="2320"/>
                  </a:cubicBezTo>
                  <a:lnTo>
                    <a:pt x="18116" y="2344"/>
                  </a:lnTo>
                  <a:cubicBezTo>
                    <a:pt x="18169" y="2344"/>
                    <a:pt x="18147" y="2331"/>
                    <a:pt x="18206" y="2344"/>
                  </a:cubicBezTo>
                  <a:cubicBezTo>
                    <a:pt x="18255" y="2354"/>
                    <a:pt x="18226" y="2339"/>
                    <a:pt x="18264" y="2332"/>
                  </a:cubicBezTo>
                  <a:cubicBezTo>
                    <a:pt x="18287" y="2328"/>
                    <a:pt x="18268" y="2335"/>
                    <a:pt x="18303" y="2336"/>
                  </a:cubicBezTo>
                  <a:cubicBezTo>
                    <a:pt x="18359" y="2337"/>
                    <a:pt x="18316" y="2321"/>
                    <a:pt x="18375" y="2320"/>
                  </a:cubicBezTo>
                  <a:lnTo>
                    <a:pt x="18375" y="2352"/>
                  </a:lnTo>
                  <a:cubicBezTo>
                    <a:pt x="18400" y="2346"/>
                    <a:pt x="18399" y="2342"/>
                    <a:pt x="18424" y="2336"/>
                  </a:cubicBezTo>
                  <a:cubicBezTo>
                    <a:pt x="18414" y="2375"/>
                    <a:pt x="18418" y="2348"/>
                    <a:pt x="18424" y="2360"/>
                  </a:cubicBezTo>
                  <a:lnTo>
                    <a:pt x="18456" y="2369"/>
                  </a:lnTo>
                  <a:cubicBezTo>
                    <a:pt x="18480" y="2351"/>
                    <a:pt x="18466" y="2363"/>
                    <a:pt x="18480" y="2336"/>
                  </a:cubicBezTo>
                  <a:lnTo>
                    <a:pt x="18513" y="2352"/>
                  </a:lnTo>
                  <a:cubicBezTo>
                    <a:pt x="18515" y="2330"/>
                    <a:pt x="18517" y="2330"/>
                    <a:pt x="18521" y="2312"/>
                  </a:cubicBezTo>
                  <a:cubicBezTo>
                    <a:pt x="18500" y="2306"/>
                    <a:pt x="18512" y="2315"/>
                    <a:pt x="18505" y="2295"/>
                  </a:cubicBezTo>
                  <a:cubicBezTo>
                    <a:pt x="18470" y="2305"/>
                    <a:pt x="18494" y="2309"/>
                    <a:pt x="18465" y="2307"/>
                  </a:cubicBezTo>
                  <a:cubicBezTo>
                    <a:pt x="18434" y="2306"/>
                    <a:pt x="18452" y="2276"/>
                    <a:pt x="18440" y="2312"/>
                  </a:cubicBezTo>
                  <a:lnTo>
                    <a:pt x="18408" y="2295"/>
                  </a:lnTo>
                  <a:close/>
                  <a:moveTo>
                    <a:pt x="20125" y="4556"/>
                  </a:moveTo>
                  <a:lnTo>
                    <a:pt x="20133" y="4556"/>
                  </a:lnTo>
                  <a:lnTo>
                    <a:pt x="20127" y="4546"/>
                  </a:lnTo>
                  <a:lnTo>
                    <a:pt x="20125" y="4556"/>
                  </a:lnTo>
                  <a:cubicBezTo>
                    <a:pt x="20095" y="4542"/>
                    <a:pt x="20110" y="4541"/>
                    <a:pt x="20093" y="4564"/>
                  </a:cubicBezTo>
                  <a:cubicBezTo>
                    <a:pt x="20097" y="4564"/>
                    <a:pt x="20106" y="4564"/>
                    <a:pt x="20108" y="4563"/>
                  </a:cubicBezTo>
                  <a:cubicBezTo>
                    <a:pt x="20123" y="4559"/>
                    <a:pt x="20117" y="4561"/>
                    <a:pt x="20125" y="4556"/>
                  </a:cubicBezTo>
                  <a:close/>
                  <a:moveTo>
                    <a:pt x="20441" y="2603"/>
                  </a:moveTo>
                  <a:lnTo>
                    <a:pt x="20449" y="2603"/>
                  </a:lnTo>
                  <a:lnTo>
                    <a:pt x="20442" y="2594"/>
                  </a:lnTo>
                  <a:lnTo>
                    <a:pt x="20441" y="2603"/>
                  </a:lnTo>
                  <a:lnTo>
                    <a:pt x="20433" y="2603"/>
                  </a:lnTo>
                  <a:lnTo>
                    <a:pt x="20440" y="2613"/>
                  </a:lnTo>
                  <a:lnTo>
                    <a:pt x="20441" y="2603"/>
                  </a:lnTo>
                  <a:close/>
                  <a:moveTo>
                    <a:pt x="16844" y="1777"/>
                  </a:moveTo>
                  <a:lnTo>
                    <a:pt x="16852" y="1777"/>
                  </a:lnTo>
                  <a:lnTo>
                    <a:pt x="16845" y="1767"/>
                  </a:lnTo>
                  <a:lnTo>
                    <a:pt x="16844" y="1777"/>
                  </a:lnTo>
                  <a:lnTo>
                    <a:pt x="16836" y="1777"/>
                  </a:lnTo>
                  <a:lnTo>
                    <a:pt x="16843" y="1786"/>
                  </a:lnTo>
                  <a:lnTo>
                    <a:pt x="16844" y="1777"/>
                  </a:lnTo>
                  <a:close/>
                  <a:moveTo>
                    <a:pt x="17395" y="4540"/>
                  </a:moveTo>
                  <a:lnTo>
                    <a:pt x="17387" y="4540"/>
                  </a:lnTo>
                  <a:lnTo>
                    <a:pt x="17393" y="4549"/>
                  </a:lnTo>
                  <a:lnTo>
                    <a:pt x="17395" y="4540"/>
                  </a:lnTo>
                  <a:cubicBezTo>
                    <a:pt x="17419" y="4531"/>
                    <a:pt x="17407" y="4557"/>
                    <a:pt x="17411" y="4515"/>
                  </a:cubicBezTo>
                  <a:lnTo>
                    <a:pt x="17395" y="4515"/>
                  </a:lnTo>
                  <a:lnTo>
                    <a:pt x="17395" y="4540"/>
                  </a:lnTo>
                  <a:close/>
                  <a:moveTo>
                    <a:pt x="17808" y="3284"/>
                  </a:moveTo>
                  <a:lnTo>
                    <a:pt x="17808" y="3276"/>
                  </a:lnTo>
                  <a:lnTo>
                    <a:pt x="17799" y="3282"/>
                  </a:lnTo>
                  <a:lnTo>
                    <a:pt x="17808" y="3284"/>
                  </a:lnTo>
                  <a:cubicBezTo>
                    <a:pt x="17780" y="3318"/>
                    <a:pt x="17803" y="3258"/>
                    <a:pt x="17703" y="3280"/>
                  </a:cubicBezTo>
                  <a:cubicBezTo>
                    <a:pt x="17675" y="3286"/>
                    <a:pt x="17661" y="3273"/>
                    <a:pt x="17638" y="3268"/>
                  </a:cubicBezTo>
                  <a:cubicBezTo>
                    <a:pt x="17612" y="3285"/>
                    <a:pt x="17632" y="3281"/>
                    <a:pt x="17597" y="3284"/>
                  </a:cubicBezTo>
                  <a:lnTo>
                    <a:pt x="17597" y="3308"/>
                  </a:lnTo>
                  <a:lnTo>
                    <a:pt x="17775" y="3301"/>
                  </a:lnTo>
                  <a:cubicBezTo>
                    <a:pt x="17801" y="3305"/>
                    <a:pt x="17804" y="3325"/>
                    <a:pt x="17843" y="3302"/>
                  </a:cubicBezTo>
                  <a:cubicBezTo>
                    <a:pt x="17881" y="3279"/>
                    <a:pt x="17858" y="3288"/>
                    <a:pt x="17857" y="3284"/>
                  </a:cubicBezTo>
                  <a:lnTo>
                    <a:pt x="17808" y="3284"/>
                  </a:lnTo>
                  <a:close/>
                  <a:moveTo>
                    <a:pt x="17946" y="2644"/>
                  </a:moveTo>
                  <a:lnTo>
                    <a:pt x="17938" y="2644"/>
                  </a:lnTo>
                  <a:lnTo>
                    <a:pt x="17944" y="2653"/>
                  </a:lnTo>
                  <a:lnTo>
                    <a:pt x="17946" y="2644"/>
                  </a:lnTo>
                  <a:cubicBezTo>
                    <a:pt x="17966" y="2615"/>
                    <a:pt x="17952" y="2622"/>
                    <a:pt x="17962" y="2579"/>
                  </a:cubicBezTo>
                  <a:cubicBezTo>
                    <a:pt x="17926" y="2582"/>
                    <a:pt x="17930" y="2594"/>
                    <a:pt x="17907" y="2593"/>
                  </a:cubicBezTo>
                  <a:cubicBezTo>
                    <a:pt x="17882" y="2592"/>
                    <a:pt x="17886" y="2577"/>
                    <a:pt x="17849" y="2595"/>
                  </a:cubicBezTo>
                  <a:cubicBezTo>
                    <a:pt x="17870" y="2624"/>
                    <a:pt x="17871" y="2611"/>
                    <a:pt x="17905" y="2603"/>
                  </a:cubicBezTo>
                  <a:cubicBezTo>
                    <a:pt x="17913" y="2623"/>
                    <a:pt x="17911" y="2610"/>
                    <a:pt x="17905" y="2636"/>
                  </a:cubicBezTo>
                  <a:cubicBezTo>
                    <a:pt x="17937" y="2635"/>
                    <a:pt x="17924" y="2638"/>
                    <a:pt x="17946" y="2628"/>
                  </a:cubicBezTo>
                  <a:lnTo>
                    <a:pt x="17946" y="2644"/>
                  </a:lnTo>
                  <a:close/>
                  <a:moveTo>
                    <a:pt x="20158" y="2644"/>
                  </a:moveTo>
                  <a:lnTo>
                    <a:pt x="20158" y="2652"/>
                  </a:lnTo>
                  <a:lnTo>
                    <a:pt x="20167" y="2645"/>
                  </a:lnTo>
                  <a:lnTo>
                    <a:pt x="20158" y="2644"/>
                  </a:lnTo>
                  <a:lnTo>
                    <a:pt x="20158" y="2636"/>
                  </a:lnTo>
                  <a:lnTo>
                    <a:pt x="20148" y="2642"/>
                  </a:lnTo>
                  <a:lnTo>
                    <a:pt x="20158" y="2644"/>
                  </a:lnTo>
                  <a:close/>
                  <a:moveTo>
                    <a:pt x="16901" y="2352"/>
                  </a:moveTo>
                  <a:lnTo>
                    <a:pt x="16909" y="2352"/>
                  </a:lnTo>
                  <a:lnTo>
                    <a:pt x="16902" y="2343"/>
                  </a:lnTo>
                  <a:lnTo>
                    <a:pt x="16901" y="2352"/>
                  </a:lnTo>
                  <a:cubicBezTo>
                    <a:pt x="16868" y="2336"/>
                    <a:pt x="16743" y="2344"/>
                    <a:pt x="16706" y="2344"/>
                  </a:cubicBezTo>
                  <a:cubicBezTo>
                    <a:pt x="16726" y="2361"/>
                    <a:pt x="16725" y="2357"/>
                    <a:pt x="16730" y="2376"/>
                  </a:cubicBezTo>
                  <a:lnTo>
                    <a:pt x="16855" y="2371"/>
                  </a:lnTo>
                  <a:cubicBezTo>
                    <a:pt x="16869" y="2366"/>
                    <a:pt x="16854" y="2350"/>
                    <a:pt x="16892" y="2368"/>
                  </a:cubicBezTo>
                  <a:lnTo>
                    <a:pt x="16901" y="2352"/>
                  </a:lnTo>
                  <a:close/>
                  <a:moveTo>
                    <a:pt x="23212" y="4523"/>
                  </a:moveTo>
                  <a:lnTo>
                    <a:pt x="23204" y="4523"/>
                  </a:lnTo>
                  <a:lnTo>
                    <a:pt x="23211" y="4533"/>
                  </a:lnTo>
                  <a:lnTo>
                    <a:pt x="23212" y="4523"/>
                  </a:lnTo>
                  <a:lnTo>
                    <a:pt x="23220" y="4523"/>
                  </a:lnTo>
                  <a:lnTo>
                    <a:pt x="23213" y="4514"/>
                  </a:lnTo>
                  <a:lnTo>
                    <a:pt x="23212" y="4523"/>
                  </a:lnTo>
                  <a:close/>
                  <a:moveTo>
                    <a:pt x="20239" y="4191"/>
                  </a:moveTo>
                  <a:lnTo>
                    <a:pt x="20239" y="4199"/>
                  </a:lnTo>
                  <a:lnTo>
                    <a:pt x="20248" y="4193"/>
                  </a:lnTo>
                  <a:lnTo>
                    <a:pt x="20239" y="4191"/>
                  </a:lnTo>
                  <a:lnTo>
                    <a:pt x="20239" y="4183"/>
                  </a:lnTo>
                  <a:lnTo>
                    <a:pt x="20229" y="4190"/>
                  </a:lnTo>
                  <a:lnTo>
                    <a:pt x="20239" y="4191"/>
                  </a:lnTo>
                  <a:close/>
                  <a:moveTo>
                    <a:pt x="17946" y="5293"/>
                  </a:moveTo>
                  <a:lnTo>
                    <a:pt x="17954" y="5293"/>
                  </a:lnTo>
                  <a:lnTo>
                    <a:pt x="17947" y="5284"/>
                  </a:lnTo>
                  <a:lnTo>
                    <a:pt x="17946" y="5293"/>
                  </a:lnTo>
                  <a:cubicBezTo>
                    <a:pt x="17926" y="5298"/>
                    <a:pt x="17935" y="5290"/>
                    <a:pt x="17930" y="5309"/>
                  </a:cubicBezTo>
                  <a:cubicBezTo>
                    <a:pt x="17951" y="5304"/>
                    <a:pt x="17939" y="5312"/>
                    <a:pt x="17946" y="5293"/>
                  </a:cubicBezTo>
                  <a:close/>
                  <a:moveTo>
                    <a:pt x="19906" y="2125"/>
                  </a:moveTo>
                  <a:lnTo>
                    <a:pt x="19898" y="2125"/>
                  </a:lnTo>
                  <a:lnTo>
                    <a:pt x="19905" y="2135"/>
                  </a:lnTo>
                  <a:lnTo>
                    <a:pt x="19906" y="2125"/>
                  </a:lnTo>
                  <a:cubicBezTo>
                    <a:pt x="19937" y="2140"/>
                    <a:pt x="19935" y="2143"/>
                    <a:pt x="19939" y="2109"/>
                  </a:cubicBezTo>
                  <a:cubicBezTo>
                    <a:pt x="19934" y="2111"/>
                    <a:pt x="19925" y="2115"/>
                    <a:pt x="19922" y="2116"/>
                  </a:cubicBezTo>
                  <a:cubicBezTo>
                    <a:pt x="19907" y="2124"/>
                    <a:pt x="19914" y="2120"/>
                    <a:pt x="19906" y="2125"/>
                  </a:cubicBezTo>
                  <a:close/>
                  <a:moveTo>
                    <a:pt x="20198" y="2133"/>
                  </a:moveTo>
                  <a:lnTo>
                    <a:pt x="20206" y="2133"/>
                  </a:lnTo>
                  <a:lnTo>
                    <a:pt x="20199" y="2124"/>
                  </a:lnTo>
                  <a:lnTo>
                    <a:pt x="20198" y="2133"/>
                  </a:lnTo>
                  <a:lnTo>
                    <a:pt x="20190" y="2133"/>
                  </a:lnTo>
                  <a:lnTo>
                    <a:pt x="20197" y="2143"/>
                  </a:lnTo>
                  <a:lnTo>
                    <a:pt x="20198" y="2133"/>
                  </a:lnTo>
                  <a:close/>
                  <a:moveTo>
                    <a:pt x="18424" y="1825"/>
                  </a:moveTo>
                  <a:lnTo>
                    <a:pt x="18424" y="1834"/>
                  </a:lnTo>
                  <a:lnTo>
                    <a:pt x="18433" y="1827"/>
                  </a:lnTo>
                  <a:lnTo>
                    <a:pt x="18424" y="1825"/>
                  </a:lnTo>
                  <a:cubicBezTo>
                    <a:pt x="18419" y="1806"/>
                    <a:pt x="18427" y="1814"/>
                    <a:pt x="18408" y="1809"/>
                  </a:cubicBezTo>
                  <a:cubicBezTo>
                    <a:pt x="18413" y="1830"/>
                    <a:pt x="18405" y="1818"/>
                    <a:pt x="18424" y="1825"/>
                  </a:cubicBezTo>
                  <a:close/>
                  <a:moveTo>
                    <a:pt x="20312" y="3713"/>
                  </a:moveTo>
                  <a:lnTo>
                    <a:pt x="20312" y="3705"/>
                  </a:lnTo>
                  <a:lnTo>
                    <a:pt x="20302" y="3712"/>
                  </a:lnTo>
                  <a:lnTo>
                    <a:pt x="20312" y="3713"/>
                  </a:lnTo>
                  <a:cubicBezTo>
                    <a:pt x="20322" y="3721"/>
                    <a:pt x="20294" y="3721"/>
                    <a:pt x="20336" y="3721"/>
                  </a:cubicBezTo>
                  <a:lnTo>
                    <a:pt x="20336" y="3713"/>
                  </a:lnTo>
                  <a:lnTo>
                    <a:pt x="20312" y="3713"/>
                  </a:lnTo>
                  <a:close/>
                  <a:moveTo>
                    <a:pt x="19145" y="3705"/>
                  </a:moveTo>
                  <a:lnTo>
                    <a:pt x="19137" y="3705"/>
                  </a:lnTo>
                  <a:lnTo>
                    <a:pt x="19143" y="3715"/>
                  </a:lnTo>
                  <a:lnTo>
                    <a:pt x="19145" y="3705"/>
                  </a:lnTo>
                  <a:cubicBezTo>
                    <a:pt x="19181" y="3723"/>
                    <a:pt x="19171" y="3716"/>
                    <a:pt x="19185" y="3689"/>
                  </a:cubicBezTo>
                  <a:cubicBezTo>
                    <a:pt x="19172" y="3690"/>
                    <a:pt x="19177" y="3687"/>
                    <a:pt x="19164" y="3692"/>
                  </a:cubicBezTo>
                  <a:cubicBezTo>
                    <a:pt x="19138" y="3702"/>
                    <a:pt x="19153" y="3698"/>
                    <a:pt x="19145" y="3705"/>
                  </a:cubicBezTo>
                  <a:close/>
                  <a:moveTo>
                    <a:pt x="17832" y="2733"/>
                  </a:moveTo>
                  <a:lnTo>
                    <a:pt x="17840" y="2733"/>
                  </a:lnTo>
                  <a:lnTo>
                    <a:pt x="17834" y="2723"/>
                  </a:lnTo>
                  <a:lnTo>
                    <a:pt x="17832" y="2733"/>
                  </a:lnTo>
                  <a:lnTo>
                    <a:pt x="17814" y="2747"/>
                  </a:lnTo>
                  <a:cubicBezTo>
                    <a:pt x="17837" y="2744"/>
                    <a:pt x="17825" y="2752"/>
                    <a:pt x="17832" y="2733"/>
                  </a:cubicBezTo>
                  <a:close/>
                  <a:moveTo>
                    <a:pt x="18910" y="3154"/>
                  </a:moveTo>
                  <a:lnTo>
                    <a:pt x="18910" y="3146"/>
                  </a:lnTo>
                  <a:lnTo>
                    <a:pt x="18900" y="3153"/>
                  </a:lnTo>
                  <a:lnTo>
                    <a:pt x="18910" y="3154"/>
                  </a:lnTo>
                  <a:cubicBezTo>
                    <a:pt x="18903" y="3166"/>
                    <a:pt x="18906" y="3163"/>
                    <a:pt x="18902" y="3179"/>
                  </a:cubicBezTo>
                  <a:cubicBezTo>
                    <a:pt x="18919" y="3172"/>
                    <a:pt x="18912" y="3188"/>
                    <a:pt x="18915" y="3169"/>
                  </a:cubicBezTo>
                  <a:cubicBezTo>
                    <a:pt x="18921" y="3138"/>
                    <a:pt x="18918" y="3167"/>
                    <a:pt x="18910" y="3154"/>
                  </a:cubicBezTo>
                  <a:close/>
                  <a:moveTo>
                    <a:pt x="227" y="3146"/>
                  </a:moveTo>
                  <a:lnTo>
                    <a:pt x="235" y="3146"/>
                  </a:lnTo>
                  <a:lnTo>
                    <a:pt x="228" y="3137"/>
                  </a:lnTo>
                  <a:lnTo>
                    <a:pt x="227" y="3146"/>
                  </a:lnTo>
                  <a:cubicBezTo>
                    <a:pt x="204" y="3152"/>
                    <a:pt x="215" y="3145"/>
                    <a:pt x="203" y="3162"/>
                  </a:cubicBezTo>
                  <a:cubicBezTo>
                    <a:pt x="226" y="3157"/>
                    <a:pt x="214" y="3163"/>
                    <a:pt x="227" y="3146"/>
                  </a:cubicBezTo>
                  <a:close/>
                  <a:moveTo>
                    <a:pt x="19380" y="3106"/>
                  </a:moveTo>
                  <a:lnTo>
                    <a:pt x="19380" y="3114"/>
                  </a:lnTo>
                  <a:lnTo>
                    <a:pt x="19389" y="3107"/>
                  </a:lnTo>
                  <a:lnTo>
                    <a:pt x="19380" y="3106"/>
                  </a:lnTo>
                  <a:lnTo>
                    <a:pt x="19380" y="3097"/>
                  </a:lnTo>
                  <a:lnTo>
                    <a:pt x="19370" y="3104"/>
                  </a:lnTo>
                  <a:lnTo>
                    <a:pt x="19380" y="3106"/>
                  </a:lnTo>
                  <a:close/>
                  <a:moveTo>
                    <a:pt x="20514" y="2968"/>
                  </a:moveTo>
                  <a:lnTo>
                    <a:pt x="20522" y="2968"/>
                  </a:lnTo>
                  <a:lnTo>
                    <a:pt x="20515" y="2958"/>
                  </a:lnTo>
                  <a:lnTo>
                    <a:pt x="20514" y="2968"/>
                  </a:lnTo>
                  <a:lnTo>
                    <a:pt x="20506" y="2968"/>
                  </a:lnTo>
                  <a:lnTo>
                    <a:pt x="20513" y="2977"/>
                  </a:lnTo>
                  <a:lnTo>
                    <a:pt x="20514" y="2968"/>
                  </a:lnTo>
                  <a:close/>
                  <a:moveTo>
                    <a:pt x="20595" y="2992"/>
                  </a:moveTo>
                  <a:lnTo>
                    <a:pt x="20587" y="2992"/>
                  </a:lnTo>
                  <a:lnTo>
                    <a:pt x="20594" y="3002"/>
                  </a:lnTo>
                  <a:lnTo>
                    <a:pt x="20595" y="2992"/>
                  </a:lnTo>
                  <a:lnTo>
                    <a:pt x="20613" y="2978"/>
                  </a:lnTo>
                  <a:cubicBezTo>
                    <a:pt x="20590" y="2982"/>
                    <a:pt x="20602" y="2973"/>
                    <a:pt x="20595" y="2992"/>
                  </a:cubicBezTo>
                  <a:close/>
                  <a:moveTo>
                    <a:pt x="16390" y="4937"/>
                  </a:moveTo>
                  <a:lnTo>
                    <a:pt x="16390" y="4945"/>
                  </a:lnTo>
                  <a:lnTo>
                    <a:pt x="16400" y="4938"/>
                  </a:lnTo>
                  <a:lnTo>
                    <a:pt x="16390" y="4937"/>
                  </a:lnTo>
                  <a:lnTo>
                    <a:pt x="16390" y="4912"/>
                  </a:lnTo>
                  <a:cubicBezTo>
                    <a:pt x="16360" y="4906"/>
                    <a:pt x="16371" y="4911"/>
                    <a:pt x="16342" y="4904"/>
                  </a:cubicBezTo>
                  <a:lnTo>
                    <a:pt x="16342" y="4921"/>
                  </a:lnTo>
                  <a:cubicBezTo>
                    <a:pt x="16383" y="4924"/>
                    <a:pt x="16353" y="4927"/>
                    <a:pt x="16390" y="4937"/>
                  </a:cubicBezTo>
                  <a:close/>
                  <a:moveTo>
                    <a:pt x="21105" y="3016"/>
                  </a:moveTo>
                  <a:lnTo>
                    <a:pt x="21097" y="3016"/>
                  </a:lnTo>
                  <a:lnTo>
                    <a:pt x="21104" y="3026"/>
                  </a:lnTo>
                  <a:lnTo>
                    <a:pt x="21105" y="3016"/>
                  </a:lnTo>
                  <a:cubicBezTo>
                    <a:pt x="21137" y="3032"/>
                    <a:pt x="21137" y="3026"/>
                    <a:pt x="21154" y="3000"/>
                  </a:cubicBezTo>
                  <a:cubicBezTo>
                    <a:pt x="21122" y="2985"/>
                    <a:pt x="21123" y="2991"/>
                    <a:pt x="21105" y="3016"/>
                  </a:cubicBezTo>
                  <a:close/>
                  <a:moveTo>
                    <a:pt x="284" y="4102"/>
                  </a:moveTo>
                  <a:lnTo>
                    <a:pt x="284" y="4094"/>
                  </a:lnTo>
                  <a:lnTo>
                    <a:pt x="274" y="4101"/>
                  </a:lnTo>
                  <a:lnTo>
                    <a:pt x="284" y="4102"/>
                  </a:lnTo>
                  <a:lnTo>
                    <a:pt x="284" y="4126"/>
                  </a:lnTo>
                  <a:cubicBezTo>
                    <a:pt x="324" y="4137"/>
                    <a:pt x="293" y="4143"/>
                    <a:pt x="356" y="4143"/>
                  </a:cubicBezTo>
                  <a:cubicBezTo>
                    <a:pt x="348" y="4111"/>
                    <a:pt x="324" y="4083"/>
                    <a:pt x="284" y="4102"/>
                  </a:cubicBezTo>
                  <a:close/>
                  <a:moveTo>
                    <a:pt x="389" y="4232"/>
                  </a:moveTo>
                  <a:lnTo>
                    <a:pt x="389" y="4224"/>
                  </a:lnTo>
                  <a:lnTo>
                    <a:pt x="379" y="4230"/>
                  </a:lnTo>
                  <a:lnTo>
                    <a:pt x="389" y="4232"/>
                  </a:lnTo>
                  <a:cubicBezTo>
                    <a:pt x="406" y="4243"/>
                    <a:pt x="369" y="4236"/>
                    <a:pt x="413" y="4240"/>
                  </a:cubicBezTo>
                  <a:cubicBezTo>
                    <a:pt x="420" y="4241"/>
                    <a:pt x="438" y="4240"/>
                    <a:pt x="446" y="4240"/>
                  </a:cubicBezTo>
                  <a:cubicBezTo>
                    <a:pt x="428" y="4216"/>
                    <a:pt x="417" y="4218"/>
                    <a:pt x="389" y="4232"/>
                  </a:cubicBezTo>
                  <a:close/>
                  <a:moveTo>
                    <a:pt x="15888" y="5301"/>
                  </a:moveTo>
                  <a:lnTo>
                    <a:pt x="15888" y="5309"/>
                  </a:lnTo>
                  <a:lnTo>
                    <a:pt x="15897" y="5303"/>
                  </a:lnTo>
                  <a:lnTo>
                    <a:pt x="15888" y="5301"/>
                  </a:lnTo>
                  <a:cubicBezTo>
                    <a:pt x="15883" y="5282"/>
                    <a:pt x="15891" y="5290"/>
                    <a:pt x="15872" y="5285"/>
                  </a:cubicBezTo>
                  <a:cubicBezTo>
                    <a:pt x="15877" y="5306"/>
                    <a:pt x="15869" y="5294"/>
                    <a:pt x="15888" y="5301"/>
                  </a:cubicBezTo>
                  <a:close/>
                  <a:moveTo>
                    <a:pt x="19234" y="3665"/>
                  </a:moveTo>
                  <a:lnTo>
                    <a:pt x="19234" y="3657"/>
                  </a:lnTo>
                  <a:lnTo>
                    <a:pt x="19224" y="3663"/>
                  </a:lnTo>
                  <a:lnTo>
                    <a:pt x="19234" y="3665"/>
                  </a:lnTo>
                  <a:cubicBezTo>
                    <a:pt x="19241" y="3676"/>
                    <a:pt x="19238" y="3673"/>
                    <a:pt x="19242" y="3689"/>
                  </a:cubicBezTo>
                  <a:cubicBezTo>
                    <a:pt x="19274" y="3674"/>
                    <a:pt x="19263" y="3691"/>
                    <a:pt x="19283" y="3665"/>
                  </a:cubicBezTo>
                  <a:cubicBezTo>
                    <a:pt x="19251" y="3657"/>
                    <a:pt x="19266" y="3657"/>
                    <a:pt x="19234" y="3665"/>
                  </a:cubicBezTo>
                  <a:close/>
                  <a:moveTo>
                    <a:pt x="22799" y="3470"/>
                  </a:moveTo>
                  <a:lnTo>
                    <a:pt x="22799" y="3478"/>
                  </a:lnTo>
                  <a:lnTo>
                    <a:pt x="22808" y="3472"/>
                  </a:lnTo>
                  <a:lnTo>
                    <a:pt x="22799" y="3470"/>
                  </a:lnTo>
                  <a:lnTo>
                    <a:pt x="22808" y="3454"/>
                  </a:lnTo>
                  <a:cubicBezTo>
                    <a:pt x="22796" y="3458"/>
                    <a:pt x="22800" y="3449"/>
                    <a:pt x="22797" y="3459"/>
                  </a:cubicBezTo>
                  <a:cubicBezTo>
                    <a:pt x="22791" y="3474"/>
                    <a:pt x="22793" y="3459"/>
                    <a:pt x="22799" y="3470"/>
                  </a:cubicBezTo>
                  <a:close/>
                  <a:moveTo>
                    <a:pt x="21494" y="3016"/>
                  </a:moveTo>
                  <a:lnTo>
                    <a:pt x="21502" y="3016"/>
                  </a:lnTo>
                  <a:lnTo>
                    <a:pt x="21496" y="3007"/>
                  </a:lnTo>
                  <a:lnTo>
                    <a:pt x="21494" y="3016"/>
                  </a:lnTo>
                  <a:close/>
                  <a:moveTo>
                    <a:pt x="16593" y="2595"/>
                  </a:moveTo>
                  <a:lnTo>
                    <a:pt x="16601" y="2595"/>
                  </a:lnTo>
                  <a:lnTo>
                    <a:pt x="16594" y="2586"/>
                  </a:lnTo>
                  <a:lnTo>
                    <a:pt x="16593" y="2595"/>
                  </a:lnTo>
                  <a:cubicBezTo>
                    <a:pt x="16567" y="2593"/>
                    <a:pt x="16574" y="2591"/>
                    <a:pt x="16555" y="2591"/>
                  </a:cubicBezTo>
                  <a:cubicBezTo>
                    <a:pt x="16532" y="2590"/>
                    <a:pt x="16546" y="2593"/>
                    <a:pt x="16520" y="2587"/>
                  </a:cubicBezTo>
                  <a:lnTo>
                    <a:pt x="16520" y="2611"/>
                  </a:lnTo>
                  <a:lnTo>
                    <a:pt x="16585" y="2611"/>
                  </a:lnTo>
                  <a:lnTo>
                    <a:pt x="16593" y="2595"/>
                  </a:lnTo>
                  <a:close/>
                  <a:moveTo>
                    <a:pt x="15418" y="2595"/>
                  </a:moveTo>
                  <a:lnTo>
                    <a:pt x="15418" y="2603"/>
                  </a:lnTo>
                  <a:lnTo>
                    <a:pt x="15427" y="2597"/>
                  </a:lnTo>
                  <a:lnTo>
                    <a:pt x="15418" y="2595"/>
                  </a:lnTo>
                  <a:lnTo>
                    <a:pt x="15409" y="2563"/>
                  </a:lnTo>
                  <a:lnTo>
                    <a:pt x="15394" y="2563"/>
                  </a:lnTo>
                  <a:cubicBezTo>
                    <a:pt x="15388" y="2584"/>
                    <a:pt x="15394" y="2569"/>
                    <a:pt x="15386" y="2587"/>
                  </a:cubicBezTo>
                  <a:cubicBezTo>
                    <a:pt x="15411" y="2589"/>
                    <a:pt x="15401" y="2587"/>
                    <a:pt x="15418" y="2595"/>
                  </a:cubicBezTo>
                  <a:close/>
                  <a:moveTo>
                    <a:pt x="21600" y="4596"/>
                  </a:moveTo>
                  <a:lnTo>
                    <a:pt x="21608" y="4596"/>
                  </a:lnTo>
                  <a:lnTo>
                    <a:pt x="21601" y="4587"/>
                  </a:lnTo>
                  <a:lnTo>
                    <a:pt x="21600" y="4596"/>
                  </a:lnTo>
                  <a:cubicBezTo>
                    <a:pt x="21582" y="4585"/>
                    <a:pt x="21513" y="4536"/>
                    <a:pt x="21478" y="4588"/>
                  </a:cubicBezTo>
                  <a:cubicBezTo>
                    <a:pt x="21528" y="4588"/>
                    <a:pt x="21513" y="4586"/>
                    <a:pt x="21543" y="4604"/>
                  </a:cubicBezTo>
                  <a:cubicBezTo>
                    <a:pt x="21564" y="4617"/>
                    <a:pt x="21581" y="4623"/>
                    <a:pt x="21608" y="4629"/>
                  </a:cubicBezTo>
                  <a:cubicBezTo>
                    <a:pt x="21600" y="4614"/>
                    <a:pt x="21602" y="4619"/>
                    <a:pt x="21600" y="4596"/>
                  </a:cubicBezTo>
                  <a:close/>
                  <a:moveTo>
                    <a:pt x="20692" y="4005"/>
                  </a:moveTo>
                  <a:lnTo>
                    <a:pt x="20684" y="4005"/>
                  </a:lnTo>
                  <a:lnTo>
                    <a:pt x="20691" y="4014"/>
                  </a:lnTo>
                  <a:lnTo>
                    <a:pt x="20692" y="4005"/>
                  </a:lnTo>
                  <a:lnTo>
                    <a:pt x="20743" y="3958"/>
                  </a:lnTo>
                  <a:lnTo>
                    <a:pt x="20779" y="3966"/>
                  </a:lnTo>
                  <a:cubicBezTo>
                    <a:pt x="20836" y="3964"/>
                    <a:pt x="20749" y="3956"/>
                    <a:pt x="20795" y="3965"/>
                  </a:cubicBezTo>
                  <a:lnTo>
                    <a:pt x="20814" y="3973"/>
                  </a:lnTo>
                  <a:cubicBezTo>
                    <a:pt x="20823" y="3932"/>
                    <a:pt x="20834" y="3874"/>
                    <a:pt x="20887" y="3875"/>
                  </a:cubicBezTo>
                  <a:cubicBezTo>
                    <a:pt x="20923" y="3875"/>
                    <a:pt x="20923" y="3889"/>
                    <a:pt x="20927" y="3900"/>
                  </a:cubicBezTo>
                  <a:lnTo>
                    <a:pt x="20968" y="3900"/>
                  </a:lnTo>
                  <a:cubicBezTo>
                    <a:pt x="20970" y="3875"/>
                    <a:pt x="20968" y="3884"/>
                    <a:pt x="20976" y="3867"/>
                  </a:cubicBezTo>
                  <a:lnTo>
                    <a:pt x="21035" y="3891"/>
                  </a:lnTo>
                  <a:cubicBezTo>
                    <a:pt x="21036" y="3892"/>
                    <a:pt x="21038" y="3893"/>
                    <a:pt x="21039" y="3894"/>
                  </a:cubicBezTo>
                  <a:cubicBezTo>
                    <a:pt x="21101" y="3932"/>
                    <a:pt x="21007" y="3888"/>
                    <a:pt x="21057" y="3908"/>
                  </a:cubicBezTo>
                  <a:cubicBezTo>
                    <a:pt x="21060" y="3876"/>
                    <a:pt x="21065" y="3870"/>
                    <a:pt x="21065" y="3827"/>
                  </a:cubicBezTo>
                  <a:cubicBezTo>
                    <a:pt x="20988" y="3827"/>
                    <a:pt x="21025" y="3888"/>
                    <a:pt x="20850" y="3840"/>
                  </a:cubicBezTo>
                  <a:lnTo>
                    <a:pt x="20822" y="3827"/>
                  </a:lnTo>
                  <a:lnTo>
                    <a:pt x="20846" y="3827"/>
                  </a:lnTo>
                  <a:lnTo>
                    <a:pt x="20846" y="3819"/>
                  </a:lnTo>
                  <a:cubicBezTo>
                    <a:pt x="20803" y="3819"/>
                    <a:pt x="20834" y="3819"/>
                    <a:pt x="20822" y="3827"/>
                  </a:cubicBezTo>
                  <a:lnTo>
                    <a:pt x="20767" y="3845"/>
                  </a:lnTo>
                  <a:cubicBezTo>
                    <a:pt x="20755" y="3844"/>
                    <a:pt x="20779" y="3859"/>
                    <a:pt x="20758" y="3844"/>
                  </a:cubicBezTo>
                  <a:cubicBezTo>
                    <a:pt x="20740" y="3830"/>
                    <a:pt x="20759" y="3856"/>
                    <a:pt x="20754" y="3835"/>
                  </a:cubicBezTo>
                  <a:cubicBezTo>
                    <a:pt x="20748" y="3815"/>
                    <a:pt x="20766" y="3839"/>
                    <a:pt x="20749" y="3802"/>
                  </a:cubicBezTo>
                  <a:cubicBezTo>
                    <a:pt x="20726" y="3819"/>
                    <a:pt x="20743" y="3809"/>
                    <a:pt x="20727" y="3830"/>
                  </a:cubicBezTo>
                  <a:lnTo>
                    <a:pt x="20720" y="3839"/>
                  </a:lnTo>
                  <a:cubicBezTo>
                    <a:pt x="20702" y="3858"/>
                    <a:pt x="20695" y="3850"/>
                    <a:pt x="20692" y="3851"/>
                  </a:cubicBezTo>
                  <a:cubicBezTo>
                    <a:pt x="20698" y="3875"/>
                    <a:pt x="20716" y="3966"/>
                    <a:pt x="20674" y="3959"/>
                  </a:cubicBezTo>
                  <a:cubicBezTo>
                    <a:pt x="20661" y="3956"/>
                    <a:pt x="20663" y="3948"/>
                    <a:pt x="20619" y="3948"/>
                  </a:cubicBezTo>
                  <a:cubicBezTo>
                    <a:pt x="20626" y="3957"/>
                    <a:pt x="20622" y="3952"/>
                    <a:pt x="20632" y="3960"/>
                  </a:cubicBezTo>
                  <a:cubicBezTo>
                    <a:pt x="20670" y="3987"/>
                    <a:pt x="20665" y="3987"/>
                    <a:pt x="20692" y="3989"/>
                  </a:cubicBezTo>
                  <a:lnTo>
                    <a:pt x="20692" y="4005"/>
                  </a:lnTo>
                  <a:close/>
                  <a:moveTo>
                    <a:pt x="15823" y="2352"/>
                  </a:moveTo>
                  <a:lnTo>
                    <a:pt x="15815" y="2352"/>
                  </a:lnTo>
                  <a:lnTo>
                    <a:pt x="15822" y="2362"/>
                  </a:lnTo>
                  <a:lnTo>
                    <a:pt x="15823" y="2352"/>
                  </a:lnTo>
                  <a:cubicBezTo>
                    <a:pt x="15848" y="2334"/>
                    <a:pt x="15836" y="2357"/>
                    <a:pt x="15839" y="2320"/>
                  </a:cubicBezTo>
                  <a:cubicBezTo>
                    <a:pt x="15814" y="2338"/>
                    <a:pt x="15826" y="2314"/>
                    <a:pt x="15823" y="2352"/>
                  </a:cubicBezTo>
                  <a:close/>
                  <a:moveTo>
                    <a:pt x="20295" y="5269"/>
                  </a:moveTo>
                  <a:lnTo>
                    <a:pt x="20303" y="5269"/>
                  </a:lnTo>
                  <a:lnTo>
                    <a:pt x="20297" y="5259"/>
                  </a:lnTo>
                  <a:lnTo>
                    <a:pt x="20295" y="5269"/>
                  </a:lnTo>
                  <a:lnTo>
                    <a:pt x="20271" y="5269"/>
                  </a:lnTo>
                  <a:lnTo>
                    <a:pt x="20271" y="5301"/>
                  </a:lnTo>
                  <a:cubicBezTo>
                    <a:pt x="20295" y="5284"/>
                    <a:pt x="20281" y="5296"/>
                    <a:pt x="20295" y="5269"/>
                  </a:cubicBezTo>
                  <a:close/>
                  <a:moveTo>
                    <a:pt x="20433" y="5220"/>
                  </a:moveTo>
                  <a:lnTo>
                    <a:pt x="20441" y="5220"/>
                  </a:lnTo>
                  <a:lnTo>
                    <a:pt x="20434" y="5211"/>
                  </a:lnTo>
                  <a:lnTo>
                    <a:pt x="20433" y="5220"/>
                  </a:lnTo>
                  <a:lnTo>
                    <a:pt x="20385" y="5230"/>
                  </a:lnTo>
                  <a:cubicBezTo>
                    <a:pt x="20400" y="5252"/>
                    <a:pt x="20395" y="5252"/>
                    <a:pt x="20433" y="5253"/>
                  </a:cubicBezTo>
                  <a:cubicBezTo>
                    <a:pt x="20470" y="5255"/>
                    <a:pt x="20479" y="5251"/>
                    <a:pt x="20506" y="5245"/>
                  </a:cubicBezTo>
                  <a:cubicBezTo>
                    <a:pt x="20493" y="5195"/>
                    <a:pt x="20479" y="5239"/>
                    <a:pt x="20457" y="5236"/>
                  </a:cubicBezTo>
                  <a:cubicBezTo>
                    <a:pt x="20456" y="5236"/>
                    <a:pt x="20453" y="5232"/>
                    <a:pt x="20452" y="5234"/>
                  </a:cubicBezTo>
                  <a:lnTo>
                    <a:pt x="20433" y="5220"/>
                  </a:lnTo>
                  <a:close/>
                  <a:moveTo>
                    <a:pt x="17192" y="1761"/>
                  </a:moveTo>
                  <a:lnTo>
                    <a:pt x="17192" y="1769"/>
                  </a:lnTo>
                  <a:lnTo>
                    <a:pt x="17202" y="1762"/>
                  </a:lnTo>
                  <a:lnTo>
                    <a:pt x="17192" y="1761"/>
                  </a:lnTo>
                  <a:cubicBezTo>
                    <a:pt x="17191" y="1760"/>
                    <a:pt x="17188" y="1756"/>
                    <a:pt x="17187" y="1758"/>
                  </a:cubicBezTo>
                  <a:cubicBezTo>
                    <a:pt x="17187" y="1758"/>
                    <a:pt x="17159" y="1754"/>
                    <a:pt x="17152" y="1728"/>
                  </a:cubicBezTo>
                  <a:cubicBezTo>
                    <a:pt x="17115" y="1755"/>
                    <a:pt x="17159" y="1753"/>
                    <a:pt x="17103" y="1753"/>
                  </a:cubicBezTo>
                  <a:lnTo>
                    <a:pt x="17103" y="1761"/>
                  </a:lnTo>
                  <a:cubicBezTo>
                    <a:pt x="17122" y="1761"/>
                    <a:pt x="17135" y="1765"/>
                    <a:pt x="17144" y="1765"/>
                  </a:cubicBezTo>
                  <a:cubicBezTo>
                    <a:pt x="17153" y="1765"/>
                    <a:pt x="17172" y="1761"/>
                    <a:pt x="17192" y="1761"/>
                  </a:cubicBezTo>
                  <a:close/>
                  <a:moveTo>
                    <a:pt x="10938" y="1688"/>
                  </a:moveTo>
                  <a:lnTo>
                    <a:pt x="10946" y="1688"/>
                  </a:lnTo>
                  <a:lnTo>
                    <a:pt x="10939" y="1678"/>
                  </a:lnTo>
                  <a:lnTo>
                    <a:pt x="10938" y="1688"/>
                  </a:lnTo>
                  <a:lnTo>
                    <a:pt x="10922" y="1679"/>
                  </a:lnTo>
                  <a:cubicBezTo>
                    <a:pt x="10925" y="1690"/>
                    <a:pt x="10916" y="1687"/>
                    <a:pt x="10926" y="1690"/>
                  </a:cubicBezTo>
                  <a:cubicBezTo>
                    <a:pt x="10942" y="1695"/>
                    <a:pt x="10927" y="1694"/>
                    <a:pt x="10938" y="1688"/>
                  </a:cubicBezTo>
                  <a:close/>
                  <a:moveTo>
                    <a:pt x="16099" y="2498"/>
                  </a:moveTo>
                  <a:lnTo>
                    <a:pt x="16107" y="2498"/>
                  </a:lnTo>
                  <a:lnTo>
                    <a:pt x="16100" y="2488"/>
                  </a:lnTo>
                  <a:lnTo>
                    <a:pt x="16099" y="2498"/>
                  </a:lnTo>
                  <a:cubicBezTo>
                    <a:pt x="16051" y="2475"/>
                    <a:pt x="16047" y="2513"/>
                    <a:pt x="16082" y="2538"/>
                  </a:cubicBezTo>
                  <a:cubicBezTo>
                    <a:pt x="16098" y="2494"/>
                    <a:pt x="16068" y="2574"/>
                    <a:pt x="16091" y="2523"/>
                  </a:cubicBezTo>
                  <a:cubicBezTo>
                    <a:pt x="16096" y="2511"/>
                    <a:pt x="16094" y="2535"/>
                    <a:pt x="16099" y="2498"/>
                  </a:cubicBezTo>
                  <a:close/>
                  <a:moveTo>
                    <a:pt x="9439" y="1412"/>
                  </a:moveTo>
                  <a:cubicBezTo>
                    <a:pt x="9424" y="1427"/>
                    <a:pt x="9450" y="1418"/>
                    <a:pt x="9441" y="1412"/>
                  </a:cubicBezTo>
                  <a:cubicBezTo>
                    <a:pt x="9441" y="1412"/>
                    <a:pt x="9439" y="1412"/>
                    <a:pt x="9439" y="1412"/>
                  </a:cubicBezTo>
                  <a:close/>
                  <a:moveTo>
                    <a:pt x="8710" y="1445"/>
                  </a:moveTo>
                  <a:cubicBezTo>
                    <a:pt x="8695" y="1459"/>
                    <a:pt x="8721" y="1451"/>
                    <a:pt x="8712" y="1444"/>
                  </a:cubicBezTo>
                  <a:cubicBezTo>
                    <a:pt x="8712" y="1444"/>
                    <a:pt x="8710" y="1444"/>
                    <a:pt x="8710" y="1445"/>
                  </a:cubicBezTo>
                  <a:close/>
                  <a:moveTo>
                    <a:pt x="11999" y="1647"/>
                  </a:moveTo>
                  <a:cubicBezTo>
                    <a:pt x="11984" y="1662"/>
                    <a:pt x="12010" y="1653"/>
                    <a:pt x="12001" y="1647"/>
                  </a:cubicBezTo>
                  <a:cubicBezTo>
                    <a:pt x="12001" y="1647"/>
                    <a:pt x="11999" y="1647"/>
                    <a:pt x="11999" y="1647"/>
                  </a:cubicBezTo>
                  <a:close/>
                  <a:moveTo>
                    <a:pt x="20911" y="5236"/>
                  </a:moveTo>
                  <a:cubicBezTo>
                    <a:pt x="20906" y="5217"/>
                    <a:pt x="20915" y="5226"/>
                    <a:pt x="20895" y="5220"/>
                  </a:cubicBezTo>
                  <a:lnTo>
                    <a:pt x="20911" y="5236"/>
                  </a:lnTo>
                  <a:cubicBezTo>
                    <a:pt x="20922" y="5245"/>
                    <a:pt x="20894" y="5245"/>
                    <a:pt x="20935" y="5245"/>
                  </a:cubicBezTo>
                  <a:lnTo>
                    <a:pt x="20927" y="5228"/>
                  </a:lnTo>
                  <a:cubicBezTo>
                    <a:pt x="20921" y="5232"/>
                    <a:pt x="20923" y="5232"/>
                    <a:pt x="20911" y="5236"/>
                  </a:cubicBezTo>
                  <a:close/>
                  <a:moveTo>
                    <a:pt x="18383" y="5504"/>
                  </a:moveTo>
                  <a:cubicBezTo>
                    <a:pt x="18363" y="5509"/>
                    <a:pt x="18372" y="5500"/>
                    <a:pt x="18367" y="5520"/>
                  </a:cubicBezTo>
                  <a:lnTo>
                    <a:pt x="18383" y="5504"/>
                  </a:lnTo>
                  <a:cubicBezTo>
                    <a:pt x="18466" y="5504"/>
                    <a:pt x="18409" y="5517"/>
                    <a:pt x="18483" y="5500"/>
                  </a:cubicBezTo>
                  <a:cubicBezTo>
                    <a:pt x="18495" y="5498"/>
                    <a:pt x="18489" y="5500"/>
                    <a:pt x="18499" y="5499"/>
                  </a:cubicBezTo>
                  <a:cubicBezTo>
                    <a:pt x="18598" y="5494"/>
                    <a:pt x="18565" y="5478"/>
                    <a:pt x="18618" y="5479"/>
                  </a:cubicBezTo>
                  <a:cubicBezTo>
                    <a:pt x="18677" y="5479"/>
                    <a:pt x="18629" y="5489"/>
                    <a:pt x="18706" y="5478"/>
                  </a:cubicBezTo>
                  <a:lnTo>
                    <a:pt x="18800" y="5484"/>
                  </a:lnTo>
                  <a:cubicBezTo>
                    <a:pt x="18857" y="5492"/>
                    <a:pt x="18845" y="5485"/>
                    <a:pt x="18853" y="5504"/>
                  </a:cubicBezTo>
                  <a:cubicBezTo>
                    <a:pt x="18911" y="5488"/>
                    <a:pt x="18823" y="5479"/>
                    <a:pt x="19008" y="5488"/>
                  </a:cubicBezTo>
                  <a:cubicBezTo>
                    <a:pt x="19023" y="5489"/>
                    <a:pt x="19032" y="5490"/>
                    <a:pt x="19037" y="5492"/>
                  </a:cubicBezTo>
                  <a:lnTo>
                    <a:pt x="19065" y="5501"/>
                  </a:lnTo>
                  <a:cubicBezTo>
                    <a:pt x="19116" y="5515"/>
                    <a:pt x="19080" y="5520"/>
                    <a:pt x="19121" y="5512"/>
                  </a:cubicBezTo>
                  <a:cubicBezTo>
                    <a:pt x="19117" y="5471"/>
                    <a:pt x="19107" y="5471"/>
                    <a:pt x="19064" y="5471"/>
                  </a:cubicBezTo>
                  <a:cubicBezTo>
                    <a:pt x="19057" y="5459"/>
                    <a:pt x="19056" y="5486"/>
                    <a:pt x="19064" y="5447"/>
                  </a:cubicBezTo>
                  <a:lnTo>
                    <a:pt x="19048" y="5447"/>
                  </a:lnTo>
                  <a:cubicBezTo>
                    <a:pt x="19039" y="5471"/>
                    <a:pt x="19040" y="5473"/>
                    <a:pt x="18980" y="5467"/>
                  </a:cubicBezTo>
                  <a:cubicBezTo>
                    <a:pt x="18954" y="5465"/>
                    <a:pt x="18922" y="5469"/>
                    <a:pt x="18881" y="5459"/>
                  </a:cubicBezTo>
                  <a:lnTo>
                    <a:pt x="18618" y="5464"/>
                  </a:lnTo>
                  <a:cubicBezTo>
                    <a:pt x="18547" y="5468"/>
                    <a:pt x="18542" y="5455"/>
                    <a:pt x="18470" y="5449"/>
                  </a:cubicBezTo>
                  <a:cubicBezTo>
                    <a:pt x="18443" y="5447"/>
                    <a:pt x="18441" y="5453"/>
                    <a:pt x="18415" y="5455"/>
                  </a:cubicBezTo>
                  <a:cubicBezTo>
                    <a:pt x="18362" y="5459"/>
                    <a:pt x="18344" y="5428"/>
                    <a:pt x="18318" y="5463"/>
                  </a:cubicBezTo>
                  <a:cubicBezTo>
                    <a:pt x="18352" y="5471"/>
                    <a:pt x="18353" y="5468"/>
                    <a:pt x="18389" y="5467"/>
                  </a:cubicBezTo>
                  <a:cubicBezTo>
                    <a:pt x="18434" y="5467"/>
                    <a:pt x="18427" y="5476"/>
                    <a:pt x="18464" y="5480"/>
                  </a:cubicBezTo>
                  <a:cubicBezTo>
                    <a:pt x="18444" y="5507"/>
                    <a:pt x="18437" y="5488"/>
                    <a:pt x="18383" y="5488"/>
                  </a:cubicBezTo>
                  <a:lnTo>
                    <a:pt x="18383" y="5504"/>
                  </a:lnTo>
                  <a:close/>
                  <a:moveTo>
                    <a:pt x="15175" y="2603"/>
                  </a:moveTo>
                  <a:lnTo>
                    <a:pt x="15157" y="2618"/>
                  </a:lnTo>
                  <a:cubicBezTo>
                    <a:pt x="15180" y="2614"/>
                    <a:pt x="15168" y="2622"/>
                    <a:pt x="15175" y="2603"/>
                  </a:cubicBezTo>
                  <a:cubicBezTo>
                    <a:pt x="15179" y="2596"/>
                    <a:pt x="15187" y="2615"/>
                    <a:pt x="15181" y="2588"/>
                  </a:cubicBezTo>
                  <a:cubicBezTo>
                    <a:pt x="15178" y="2574"/>
                    <a:pt x="15178" y="2579"/>
                    <a:pt x="15167" y="2571"/>
                  </a:cubicBezTo>
                  <a:lnTo>
                    <a:pt x="15175" y="2603"/>
                  </a:lnTo>
                  <a:close/>
                  <a:moveTo>
                    <a:pt x="23277" y="3738"/>
                  </a:moveTo>
                  <a:lnTo>
                    <a:pt x="23295" y="3723"/>
                  </a:lnTo>
                  <a:cubicBezTo>
                    <a:pt x="23272" y="3727"/>
                    <a:pt x="23284" y="3718"/>
                    <a:pt x="23277" y="3738"/>
                  </a:cubicBezTo>
                  <a:cubicBezTo>
                    <a:pt x="23265" y="3744"/>
                    <a:pt x="23268" y="3742"/>
                    <a:pt x="23252" y="3746"/>
                  </a:cubicBezTo>
                  <a:cubicBezTo>
                    <a:pt x="23265" y="3791"/>
                    <a:pt x="23293" y="3772"/>
                    <a:pt x="23277" y="3738"/>
                  </a:cubicBezTo>
                  <a:close/>
                  <a:moveTo>
                    <a:pt x="235" y="2457"/>
                  </a:moveTo>
                  <a:lnTo>
                    <a:pt x="250" y="2475"/>
                  </a:lnTo>
                  <a:cubicBezTo>
                    <a:pt x="246" y="2453"/>
                    <a:pt x="254" y="2465"/>
                    <a:pt x="235" y="2457"/>
                  </a:cubicBezTo>
                  <a:lnTo>
                    <a:pt x="122" y="2376"/>
                  </a:lnTo>
                  <a:cubicBezTo>
                    <a:pt x="127" y="2397"/>
                    <a:pt x="120" y="2390"/>
                    <a:pt x="141" y="2406"/>
                  </a:cubicBezTo>
                  <a:cubicBezTo>
                    <a:pt x="146" y="2410"/>
                    <a:pt x="147" y="2409"/>
                    <a:pt x="155" y="2416"/>
                  </a:cubicBezTo>
                  <a:cubicBezTo>
                    <a:pt x="180" y="2434"/>
                    <a:pt x="197" y="2449"/>
                    <a:pt x="235" y="2457"/>
                  </a:cubicBezTo>
                  <a:close/>
                  <a:moveTo>
                    <a:pt x="21810" y="4686"/>
                  </a:moveTo>
                  <a:lnTo>
                    <a:pt x="21796" y="4668"/>
                  </a:lnTo>
                  <a:cubicBezTo>
                    <a:pt x="21800" y="4690"/>
                    <a:pt x="21791" y="4678"/>
                    <a:pt x="21810" y="4686"/>
                  </a:cubicBezTo>
                  <a:cubicBezTo>
                    <a:pt x="21791" y="4727"/>
                    <a:pt x="21828" y="4726"/>
                    <a:pt x="21891" y="4726"/>
                  </a:cubicBezTo>
                  <a:cubicBezTo>
                    <a:pt x="21876" y="4704"/>
                    <a:pt x="21844" y="4686"/>
                    <a:pt x="21810" y="4686"/>
                  </a:cubicBezTo>
                  <a:close/>
                  <a:moveTo>
                    <a:pt x="17411" y="2320"/>
                  </a:moveTo>
                  <a:lnTo>
                    <a:pt x="17393" y="2334"/>
                  </a:lnTo>
                  <a:cubicBezTo>
                    <a:pt x="17416" y="2330"/>
                    <a:pt x="17404" y="2339"/>
                    <a:pt x="17411" y="2320"/>
                  </a:cubicBezTo>
                  <a:cubicBezTo>
                    <a:pt x="17428" y="2308"/>
                    <a:pt x="17422" y="2318"/>
                    <a:pt x="17427" y="2295"/>
                  </a:cubicBezTo>
                  <a:cubicBezTo>
                    <a:pt x="17409" y="2308"/>
                    <a:pt x="17417" y="2297"/>
                    <a:pt x="17411" y="2320"/>
                  </a:cubicBezTo>
                  <a:close/>
                  <a:moveTo>
                    <a:pt x="3816" y="6816"/>
                  </a:moveTo>
                  <a:cubicBezTo>
                    <a:pt x="3816" y="6837"/>
                    <a:pt x="3829" y="6819"/>
                    <a:pt x="3821" y="6816"/>
                  </a:cubicBezTo>
                  <a:cubicBezTo>
                    <a:pt x="3821" y="6816"/>
                    <a:pt x="3816" y="6793"/>
                    <a:pt x="3816" y="6816"/>
                  </a:cubicBezTo>
                  <a:close/>
                  <a:moveTo>
                    <a:pt x="13806" y="5755"/>
                  </a:moveTo>
                  <a:cubicBezTo>
                    <a:pt x="13806" y="5775"/>
                    <a:pt x="13819" y="5757"/>
                    <a:pt x="13811" y="5755"/>
                  </a:cubicBezTo>
                  <a:cubicBezTo>
                    <a:pt x="13811" y="5755"/>
                    <a:pt x="13806" y="5732"/>
                    <a:pt x="13806" y="5755"/>
                  </a:cubicBezTo>
                  <a:close/>
                  <a:moveTo>
                    <a:pt x="21114" y="3413"/>
                  </a:moveTo>
                  <a:cubicBezTo>
                    <a:pt x="21114" y="3434"/>
                    <a:pt x="21127" y="3416"/>
                    <a:pt x="21119" y="3413"/>
                  </a:cubicBezTo>
                  <a:cubicBezTo>
                    <a:pt x="21119" y="3413"/>
                    <a:pt x="21114" y="3390"/>
                    <a:pt x="21114" y="3413"/>
                  </a:cubicBezTo>
                  <a:close/>
                  <a:moveTo>
                    <a:pt x="22029" y="2725"/>
                  </a:moveTo>
                  <a:cubicBezTo>
                    <a:pt x="22029" y="2745"/>
                    <a:pt x="22042" y="2727"/>
                    <a:pt x="22034" y="2725"/>
                  </a:cubicBezTo>
                  <a:cubicBezTo>
                    <a:pt x="22034" y="2725"/>
                    <a:pt x="22029" y="2702"/>
                    <a:pt x="22029" y="2725"/>
                  </a:cubicBezTo>
                  <a:close/>
                  <a:moveTo>
                    <a:pt x="21535" y="5334"/>
                  </a:moveTo>
                  <a:cubicBezTo>
                    <a:pt x="21535" y="5354"/>
                    <a:pt x="21548" y="5336"/>
                    <a:pt x="21540" y="5334"/>
                  </a:cubicBezTo>
                  <a:cubicBezTo>
                    <a:pt x="21540" y="5334"/>
                    <a:pt x="21535" y="5311"/>
                    <a:pt x="21535" y="5334"/>
                  </a:cubicBezTo>
                  <a:close/>
                  <a:moveTo>
                    <a:pt x="19031" y="3624"/>
                  </a:moveTo>
                  <a:cubicBezTo>
                    <a:pt x="19031" y="3644"/>
                    <a:pt x="19044" y="3626"/>
                    <a:pt x="19036" y="3624"/>
                  </a:cubicBezTo>
                  <a:cubicBezTo>
                    <a:pt x="19036" y="3624"/>
                    <a:pt x="19031" y="3601"/>
                    <a:pt x="19031" y="3624"/>
                  </a:cubicBezTo>
                  <a:close/>
                  <a:moveTo>
                    <a:pt x="17938" y="1939"/>
                  </a:moveTo>
                  <a:cubicBezTo>
                    <a:pt x="17938" y="1959"/>
                    <a:pt x="17951" y="1941"/>
                    <a:pt x="17943" y="1939"/>
                  </a:cubicBezTo>
                  <a:cubicBezTo>
                    <a:pt x="17943" y="1939"/>
                    <a:pt x="17938" y="1916"/>
                    <a:pt x="17938" y="1939"/>
                  </a:cubicBezTo>
                  <a:close/>
                  <a:moveTo>
                    <a:pt x="16382" y="1753"/>
                  </a:moveTo>
                  <a:cubicBezTo>
                    <a:pt x="16382" y="1773"/>
                    <a:pt x="16395" y="1755"/>
                    <a:pt x="16387" y="1753"/>
                  </a:cubicBezTo>
                  <a:cubicBezTo>
                    <a:pt x="16387" y="1752"/>
                    <a:pt x="16382" y="1730"/>
                    <a:pt x="16382" y="1753"/>
                  </a:cubicBezTo>
                  <a:close/>
                  <a:moveTo>
                    <a:pt x="15993" y="2547"/>
                  </a:moveTo>
                  <a:cubicBezTo>
                    <a:pt x="15993" y="2567"/>
                    <a:pt x="16006" y="2549"/>
                    <a:pt x="15998" y="2547"/>
                  </a:cubicBezTo>
                  <a:cubicBezTo>
                    <a:pt x="15998" y="2547"/>
                    <a:pt x="15993" y="2524"/>
                    <a:pt x="15993" y="2547"/>
                  </a:cubicBezTo>
                  <a:close/>
                  <a:moveTo>
                    <a:pt x="18537" y="3089"/>
                  </a:moveTo>
                  <a:cubicBezTo>
                    <a:pt x="18537" y="3110"/>
                    <a:pt x="18550" y="3091"/>
                    <a:pt x="18542" y="3089"/>
                  </a:cubicBezTo>
                  <a:cubicBezTo>
                    <a:pt x="18542" y="3089"/>
                    <a:pt x="18537" y="3066"/>
                    <a:pt x="18537" y="3089"/>
                  </a:cubicBezTo>
                  <a:close/>
                  <a:moveTo>
                    <a:pt x="13911" y="5698"/>
                  </a:moveTo>
                  <a:cubicBezTo>
                    <a:pt x="13911" y="5718"/>
                    <a:pt x="13924" y="5700"/>
                    <a:pt x="13916" y="5698"/>
                  </a:cubicBezTo>
                  <a:cubicBezTo>
                    <a:pt x="13916" y="5698"/>
                    <a:pt x="13911" y="5675"/>
                    <a:pt x="13911" y="5698"/>
                  </a:cubicBezTo>
                  <a:close/>
                  <a:moveTo>
                    <a:pt x="18691" y="1834"/>
                  </a:moveTo>
                  <a:cubicBezTo>
                    <a:pt x="18691" y="1854"/>
                    <a:pt x="18704" y="1836"/>
                    <a:pt x="18696" y="1834"/>
                  </a:cubicBezTo>
                  <a:cubicBezTo>
                    <a:pt x="18696" y="1834"/>
                    <a:pt x="18691" y="1811"/>
                    <a:pt x="18691" y="1834"/>
                  </a:cubicBezTo>
                  <a:close/>
                  <a:moveTo>
                    <a:pt x="19501" y="3251"/>
                  </a:moveTo>
                  <a:cubicBezTo>
                    <a:pt x="19501" y="3272"/>
                    <a:pt x="19514" y="3254"/>
                    <a:pt x="19506" y="3251"/>
                  </a:cubicBezTo>
                  <a:cubicBezTo>
                    <a:pt x="19506" y="3251"/>
                    <a:pt x="19501" y="3228"/>
                    <a:pt x="19501" y="3251"/>
                  </a:cubicBezTo>
                  <a:close/>
                  <a:moveTo>
                    <a:pt x="21786" y="4191"/>
                  </a:moveTo>
                  <a:cubicBezTo>
                    <a:pt x="21786" y="4211"/>
                    <a:pt x="21799" y="4193"/>
                    <a:pt x="21791" y="4191"/>
                  </a:cubicBezTo>
                  <a:cubicBezTo>
                    <a:pt x="21791" y="4191"/>
                    <a:pt x="21786" y="4168"/>
                    <a:pt x="21786" y="4191"/>
                  </a:cubicBezTo>
                  <a:close/>
                  <a:moveTo>
                    <a:pt x="15928" y="2644"/>
                  </a:moveTo>
                  <a:cubicBezTo>
                    <a:pt x="15928" y="2664"/>
                    <a:pt x="15941" y="2646"/>
                    <a:pt x="15933" y="2644"/>
                  </a:cubicBezTo>
                  <a:cubicBezTo>
                    <a:pt x="15933" y="2644"/>
                    <a:pt x="15928" y="2621"/>
                    <a:pt x="15928" y="2644"/>
                  </a:cubicBezTo>
                  <a:close/>
                  <a:moveTo>
                    <a:pt x="18011" y="2749"/>
                  </a:moveTo>
                  <a:cubicBezTo>
                    <a:pt x="18011" y="2769"/>
                    <a:pt x="18024" y="2751"/>
                    <a:pt x="18016" y="2749"/>
                  </a:cubicBezTo>
                  <a:cubicBezTo>
                    <a:pt x="18015" y="2749"/>
                    <a:pt x="18011" y="2726"/>
                    <a:pt x="18011" y="2749"/>
                  </a:cubicBezTo>
                  <a:close/>
                  <a:moveTo>
                    <a:pt x="20879" y="4021"/>
                  </a:moveTo>
                  <a:cubicBezTo>
                    <a:pt x="20879" y="4041"/>
                    <a:pt x="20892" y="4023"/>
                    <a:pt x="20884" y="4021"/>
                  </a:cubicBezTo>
                  <a:cubicBezTo>
                    <a:pt x="20884" y="4021"/>
                    <a:pt x="20879" y="3998"/>
                    <a:pt x="20879" y="4021"/>
                  </a:cubicBezTo>
                  <a:close/>
                  <a:moveTo>
                    <a:pt x="15377" y="5002"/>
                  </a:moveTo>
                  <a:cubicBezTo>
                    <a:pt x="15377" y="5022"/>
                    <a:pt x="15390" y="5004"/>
                    <a:pt x="15382" y="5002"/>
                  </a:cubicBezTo>
                  <a:cubicBezTo>
                    <a:pt x="15382" y="5001"/>
                    <a:pt x="15377" y="4979"/>
                    <a:pt x="15377" y="5002"/>
                  </a:cubicBezTo>
                  <a:close/>
                  <a:moveTo>
                    <a:pt x="6870" y="1688"/>
                  </a:moveTo>
                  <a:cubicBezTo>
                    <a:pt x="6870" y="1708"/>
                    <a:pt x="6883" y="1690"/>
                    <a:pt x="6875" y="1688"/>
                  </a:cubicBezTo>
                  <a:cubicBezTo>
                    <a:pt x="6875" y="1688"/>
                    <a:pt x="6870" y="1665"/>
                    <a:pt x="6870" y="1688"/>
                  </a:cubicBezTo>
                  <a:close/>
                  <a:moveTo>
                    <a:pt x="19250" y="2749"/>
                  </a:moveTo>
                  <a:cubicBezTo>
                    <a:pt x="19250" y="2769"/>
                    <a:pt x="19263" y="2751"/>
                    <a:pt x="19255" y="2749"/>
                  </a:cubicBezTo>
                  <a:cubicBezTo>
                    <a:pt x="19255" y="2749"/>
                    <a:pt x="19250" y="2726"/>
                    <a:pt x="19250" y="2749"/>
                  </a:cubicBezTo>
                  <a:close/>
                  <a:moveTo>
                    <a:pt x="17873" y="1728"/>
                  </a:moveTo>
                  <a:cubicBezTo>
                    <a:pt x="17873" y="1748"/>
                    <a:pt x="17886" y="1730"/>
                    <a:pt x="17878" y="1728"/>
                  </a:cubicBezTo>
                  <a:cubicBezTo>
                    <a:pt x="17878" y="1728"/>
                    <a:pt x="17873" y="1705"/>
                    <a:pt x="17873" y="1728"/>
                  </a:cubicBezTo>
                  <a:close/>
                  <a:moveTo>
                    <a:pt x="19712" y="2603"/>
                  </a:moveTo>
                  <a:cubicBezTo>
                    <a:pt x="19712" y="2623"/>
                    <a:pt x="19725" y="2605"/>
                    <a:pt x="19717" y="2603"/>
                  </a:cubicBezTo>
                  <a:cubicBezTo>
                    <a:pt x="19717" y="2603"/>
                    <a:pt x="19712" y="2580"/>
                    <a:pt x="19712" y="2603"/>
                  </a:cubicBezTo>
                  <a:close/>
                  <a:moveTo>
                    <a:pt x="4602" y="6735"/>
                  </a:moveTo>
                  <a:cubicBezTo>
                    <a:pt x="4602" y="6756"/>
                    <a:pt x="4615" y="6737"/>
                    <a:pt x="4607" y="6735"/>
                  </a:cubicBezTo>
                  <a:cubicBezTo>
                    <a:pt x="4607" y="6735"/>
                    <a:pt x="4602" y="6712"/>
                    <a:pt x="4602" y="6735"/>
                  </a:cubicBezTo>
                  <a:close/>
                  <a:moveTo>
                    <a:pt x="4991" y="6695"/>
                  </a:moveTo>
                  <a:cubicBezTo>
                    <a:pt x="4991" y="6715"/>
                    <a:pt x="5004" y="6697"/>
                    <a:pt x="4996" y="6695"/>
                  </a:cubicBezTo>
                  <a:cubicBezTo>
                    <a:pt x="4996" y="6695"/>
                    <a:pt x="4991" y="6672"/>
                    <a:pt x="4991" y="6695"/>
                  </a:cubicBezTo>
                  <a:close/>
                  <a:moveTo>
                    <a:pt x="19712" y="2790"/>
                  </a:moveTo>
                  <a:cubicBezTo>
                    <a:pt x="19712" y="2810"/>
                    <a:pt x="19725" y="2792"/>
                    <a:pt x="19717" y="2790"/>
                  </a:cubicBezTo>
                  <a:cubicBezTo>
                    <a:pt x="19717" y="2790"/>
                    <a:pt x="19712" y="2767"/>
                    <a:pt x="19712" y="2790"/>
                  </a:cubicBezTo>
                  <a:close/>
                  <a:moveTo>
                    <a:pt x="14308" y="2725"/>
                  </a:moveTo>
                  <a:cubicBezTo>
                    <a:pt x="14308" y="2745"/>
                    <a:pt x="14321" y="2727"/>
                    <a:pt x="14313" y="2725"/>
                  </a:cubicBezTo>
                  <a:cubicBezTo>
                    <a:pt x="14313" y="2725"/>
                    <a:pt x="14308" y="2702"/>
                    <a:pt x="14308" y="2725"/>
                  </a:cubicBezTo>
                  <a:close/>
                  <a:moveTo>
                    <a:pt x="17281" y="2765"/>
                  </a:moveTo>
                  <a:cubicBezTo>
                    <a:pt x="17281" y="2785"/>
                    <a:pt x="17294" y="2767"/>
                    <a:pt x="17286" y="2765"/>
                  </a:cubicBezTo>
                  <a:cubicBezTo>
                    <a:pt x="17286" y="2765"/>
                    <a:pt x="17281" y="2742"/>
                    <a:pt x="17281" y="2765"/>
                  </a:cubicBezTo>
                  <a:close/>
                  <a:moveTo>
                    <a:pt x="14908" y="2328"/>
                  </a:moveTo>
                  <a:cubicBezTo>
                    <a:pt x="14908" y="2348"/>
                    <a:pt x="14920" y="2330"/>
                    <a:pt x="14913" y="2328"/>
                  </a:cubicBezTo>
                  <a:cubicBezTo>
                    <a:pt x="14912" y="2328"/>
                    <a:pt x="14908" y="2305"/>
                    <a:pt x="14908" y="2328"/>
                  </a:cubicBezTo>
                  <a:close/>
                  <a:moveTo>
                    <a:pt x="18480" y="2579"/>
                  </a:moveTo>
                  <a:cubicBezTo>
                    <a:pt x="18480" y="2599"/>
                    <a:pt x="18493" y="2581"/>
                    <a:pt x="18485" y="2579"/>
                  </a:cubicBezTo>
                  <a:cubicBezTo>
                    <a:pt x="18485" y="2579"/>
                    <a:pt x="18480" y="2556"/>
                    <a:pt x="18480" y="2579"/>
                  </a:cubicBezTo>
                  <a:close/>
                  <a:moveTo>
                    <a:pt x="13044" y="1388"/>
                  </a:moveTo>
                  <a:cubicBezTo>
                    <a:pt x="13044" y="1408"/>
                    <a:pt x="13057" y="1390"/>
                    <a:pt x="13049" y="1388"/>
                  </a:cubicBezTo>
                  <a:cubicBezTo>
                    <a:pt x="13049" y="1388"/>
                    <a:pt x="13044" y="1365"/>
                    <a:pt x="13044" y="1388"/>
                  </a:cubicBezTo>
                  <a:close/>
                  <a:moveTo>
                    <a:pt x="13822" y="2077"/>
                  </a:moveTo>
                  <a:cubicBezTo>
                    <a:pt x="13822" y="2097"/>
                    <a:pt x="13835" y="2079"/>
                    <a:pt x="13827" y="2077"/>
                  </a:cubicBezTo>
                  <a:cubicBezTo>
                    <a:pt x="13827" y="2077"/>
                    <a:pt x="13822" y="2054"/>
                    <a:pt x="13822" y="2077"/>
                  </a:cubicBezTo>
                  <a:close/>
                  <a:moveTo>
                    <a:pt x="20206" y="2790"/>
                  </a:moveTo>
                  <a:cubicBezTo>
                    <a:pt x="20206" y="2810"/>
                    <a:pt x="20219" y="2792"/>
                    <a:pt x="20211" y="2790"/>
                  </a:cubicBezTo>
                  <a:cubicBezTo>
                    <a:pt x="20211" y="2790"/>
                    <a:pt x="20206" y="2767"/>
                    <a:pt x="20206" y="2790"/>
                  </a:cubicBezTo>
                  <a:close/>
                  <a:moveTo>
                    <a:pt x="17460" y="1850"/>
                  </a:moveTo>
                  <a:cubicBezTo>
                    <a:pt x="17460" y="1870"/>
                    <a:pt x="17473" y="1852"/>
                    <a:pt x="17465" y="1850"/>
                  </a:cubicBezTo>
                  <a:cubicBezTo>
                    <a:pt x="17465" y="1850"/>
                    <a:pt x="17460" y="1827"/>
                    <a:pt x="17460" y="1850"/>
                  </a:cubicBezTo>
                  <a:close/>
                  <a:moveTo>
                    <a:pt x="18156" y="2538"/>
                  </a:moveTo>
                  <a:cubicBezTo>
                    <a:pt x="18156" y="2559"/>
                    <a:pt x="18169" y="2541"/>
                    <a:pt x="18161" y="2538"/>
                  </a:cubicBezTo>
                  <a:cubicBezTo>
                    <a:pt x="18161" y="2538"/>
                    <a:pt x="18156" y="2515"/>
                    <a:pt x="18156" y="2538"/>
                  </a:cubicBezTo>
                  <a:close/>
                  <a:moveTo>
                    <a:pt x="18829" y="3640"/>
                  </a:moveTo>
                  <a:cubicBezTo>
                    <a:pt x="18829" y="3660"/>
                    <a:pt x="18842" y="3642"/>
                    <a:pt x="18834" y="3640"/>
                  </a:cubicBezTo>
                  <a:cubicBezTo>
                    <a:pt x="18834" y="3640"/>
                    <a:pt x="18829" y="3617"/>
                    <a:pt x="18829" y="3640"/>
                  </a:cubicBezTo>
                  <a:close/>
                  <a:moveTo>
                    <a:pt x="22256" y="4977"/>
                  </a:moveTo>
                  <a:cubicBezTo>
                    <a:pt x="22256" y="4997"/>
                    <a:pt x="22269" y="4979"/>
                    <a:pt x="22261" y="4977"/>
                  </a:cubicBezTo>
                  <a:cubicBezTo>
                    <a:pt x="22261" y="4977"/>
                    <a:pt x="22256" y="4954"/>
                    <a:pt x="22256" y="4977"/>
                  </a:cubicBezTo>
                  <a:close/>
                  <a:moveTo>
                    <a:pt x="14551" y="1388"/>
                  </a:moveTo>
                  <a:cubicBezTo>
                    <a:pt x="14551" y="1408"/>
                    <a:pt x="14564" y="1390"/>
                    <a:pt x="14556" y="1388"/>
                  </a:cubicBezTo>
                  <a:cubicBezTo>
                    <a:pt x="14556" y="1388"/>
                    <a:pt x="14551" y="1365"/>
                    <a:pt x="14551" y="1388"/>
                  </a:cubicBezTo>
                  <a:close/>
                  <a:moveTo>
                    <a:pt x="16844" y="2393"/>
                  </a:moveTo>
                  <a:cubicBezTo>
                    <a:pt x="16844" y="2413"/>
                    <a:pt x="16857" y="2395"/>
                    <a:pt x="16849" y="2393"/>
                  </a:cubicBezTo>
                  <a:cubicBezTo>
                    <a:pt x="16849" y="2393"/>
                    <a:pt x="16844" y="2370"/>
                    <a:pt x="16844" y="2393"/>
                  </a:cubicBezTo>
                  <a:close/>
                  <a:moveTo>
                    <a:pt x="20741" y="2158"/>
                  </a:moveTo>
                  <a:cubicBezTo>
                    <a:pt x="20741" y="2178"/>
                    <a:pt x="20754" y="2160"/>
                    <a:pt x="20746" y="2158"/>
                  </a:cubicBezTo>
                  <a:cubicBezTo>
                    <a:pt x="20746" y="2158"/>
                    <a:pt x="20741" y="2135"/>
                    <a:pt x="20741" y="2158"/>
                  </a:cubicBezTo>
                  <a:close/>
                  <a:moveTo>
                    <a:pt x="18189" y="2085"/>
                  </a:moveTo>
                  <a:cubicBezTo>
                    <a:pt x="18189" y="2105"/>
                    <a:pt x="18202" y="2087"/>
                    <a:pt x="18194" y="2085"/>
                  </a:cubicBezTo>
                  <a:cubicBezTo>
                    <a:pt x="18194" y="2085"/>
                    <a:pt x="18189" y="2062"/>
                    <a:pt x="18189" y="2085"/>
                  </a:cubicBezTo>
                  <a:close/>
                  <a:moveTo>
                    <a:pt x="17419" y="4515"/>
                  </a:moveTo>
                  <a:cubicBezTo>
                    <a:pt x="17419" y="4536"/>
                    <a:pt x="17432" y="4517"/>
                    <a:pt x="17424" y="4515"/>
                  </a:cubicBezTo>
                  <a:cubicBezTo>
                    <a:pt x="17424" y="4515"/>
                    <a:pt x="17419" y="4492"/>
                    <a:pt x="17419" y="4515"/>
                  </a:cubicBezTo>
                  <a:close/>
                  <a:moveTo>
                    <a:pt x="18051" y="4240"/>
                  </a:moveTo>
                  <a:cubicBezTo>
                    <a:pt x="18051" y="4260"/>
                    <a:pt x="18064" y="4242"/>
                    <a:pt x="18056" y="4240"/>
                  </a:cubicBezTo>
                  <a:cubicBezTo>
                    <a:pt x="18056" y="4240"/>
                    <a:pt x="18051" y="4217"/>
                    <a:pt x="18051" y="4240"/>
                  </a:cubicBezTo>
                  <a:close/>
                  <a:moveTo>
                    <a:pt x="18197" y="4515"/>
                  </a:moveTo>
                  <a:cubicBezTo>
                    <a:pt x="18197" y="4536"/>
                    <a:pt x="18210" y="4517"/>
                    <a:pt x="18202" y="4515"/>
                  </a:cubicBezTo>
                  <a:cubicBezTo>
                    <a:pt x="18202" y="4515"/>
                    <a:pt x="18197" y="4492"/>
                    <a:pt x="18197" y="4515"/>
                  </a:cubicBezTo>
                  <a:close/>
                  <a:moveTo>
                    <a:pt x="17913" y="1906"/>
                  </a:moveTo>
                  <a:cubicBezTo>
                    <a:pt x="17913" y="1927"/>
                    <a:pt x="17926" y="1909"/>
                    <a:pt x="17918" y="1906"/>
                  </a:cubicBezTo>
                  <a:cubicBezTo>
                    <a:pt x="17918" y="1906"/>
                    <a:pt x="17913" y="1883"/>
                    <a:pt x="17913" y="1906"/>
                  </a:cubicBezTo>
                  <a:close/>
                  <a:moveTo>
                    <a:pt x="20773" y="3235"/>
                  </a:moveTo>
                  <a:cubicBezTo>
                    <a:pt x="20773" y="3255"/>
                    <a:pt x="20786" y="3237"/>
                    <a:pt x="20778" y="3235"/>
                  </a:cubicBezTo>
                  <a:cubicBezTo>
                    <a:pt x="20778" y="3235"/>
                    <a:pt x="20773" y="3212"/>
                    <a:pt x="20773" y="3235"/>
                  </a:cubicBezTo>
                  <a:close/>
                  <a:moveTo>
                    <a:pt x="21259" y="4054"/>
                  </a:moveTo>
                  <a:cubicBezTo>
                    <a:pt x="21259" y="4074"/>
                    <a:pt x="21272" y="4056"/>
                    <a:pt x="21264" y="4054"/>
                  </a:cubicBezTo>
                  <a:cubicBezTo>
                    <a:pt x="21264" y="4054"/>
                    <a:pt x="21259" y="4031"/>
                    <a:pt x="21259" y="4054"/>
                  </a:cubicBezTo>
                  <a:close/>
                  <a:moveTo>
                    <a:pt x="12331" y="5909"/>
                  </a:moveTo>
                  <a:cubicBezTo>
                    <a:pt x="12331" y="5929"/>
                    <a:pt x="12344" y="5911"/>
                    <a:pt x="12336" y="5909"/>
                  </a:cubicBezTo>
                  <a:cubicBezTo>
                    <a:pt x="12336" y="5909"/>
                    <a:pt x="12331" y="5886"/>
                    <a:pt x="12331" y="5909"/>
                  </a:cubicBezTo>
                  <a:close/>
                  <a:moveTo>
                    <a:pt x="21478" y="4370"/>
                  </a:moveTo>
                  <a:cubicBezTo>
                    <a:pt x="21478" y="4390"/>
                    <a:pt x="21491" y="4372"/>
                    <a:pt x="21483" y="4370"/>
                  </a:cubicBezTo>
                  <a:cubicBezTo>
                    <a:pt x="21483" y="4370"/>
                    <a:pt x="21478" y="4347"/>
                    <a:pt x="21478" y="4370"/>
                  </a:cubicBezTo>
                  <a:close/>
                  <a:moveTo>
                    <a:pt x="23026" y="5034"/>
                  </a:moveTo>
                  <a:cubicBezTo>
                    <a:pt x="23026" y="5054"/>
                    <a:pt x="23039" y="5036"/>
                    <a:pt x="23031" y="5034"/>
                  </a:cubicBezTo>
                  <a:cubicBezTo>
                    <a:pt x="23031" y="5034"/>
                    <a:pt x="23026" y="5011"/>
                    <a:pt x="23026" y="5034"/>
                  </a:cubicBezTo>
                  <a:close/>
                  <a:moveTo>
                    <a:pt x="21689" y="3341"/>
                  </a:moveTo>
                  <a:cubicBezTo>
                    <a:pt x="21689" y="3361"/>
                    <a:pt x="21702" y="3343"/>
                    <a:pt x="21694" y="3341"/>
                  </a:cubicBezTo>
                  <a:cubicBezTo>
                    <a:pt x="21694" y="3341"/>
                    <a:pt x="21689" y="3318"/>
                    <a:pt x="21689" y="3341"/>
                  </a:cubicBezTo>
                  <a:close/>
                  <a:moveTo>
                    <a:pt x="656" y="2571"/>
                  </a:moveTo>
                  <a:cubicBezTo>
                    <a:pt x="656" y="2591"/>
                    <a:pt x="669" y="2573"/>
                    <a:pt x="661" y="2571"/>
                  </a:cubicBezTo>
                  <a:cubicBezTo>
                    <a:pt x="661" y="2571"/>
                    <a:pt x="656" y="2548"/>
                    <a:pt x="656" y="2571"/>
                  </a:cubicBezTo>
                  <a:close/>
                  <a:moveTo>
                    <a:pt x="17913" y="5496"/>
                  </a:moveTo>
                  <a:cubicBezTo>
                    <a:pt x="17913" y="5516"/>
                    <a:pt x="17926" y="5498"/>
                    <a:pt x="17918" y="5496"/>
                  </a:cubicBezTo>
                  <a:cubicBezTo>
                    <a:pt x="17918" y="5496"/>
                    <a:pt x="17913" y="5473"/>
                    <a:pt x="17913" y="5496"/>
                  </a:cubicBezTo>
                  <a:close/>
                  <a:moveTo>
                    <a:pt x="18189" y="5366"/>
                  </a:moveTo>
                  <a:cubicBezTo>
                    <a:pt x="18189" y="5386"/>
                    <a:pt x="18202" y="5368"/>
                    <a:pt x="18194" y="5366"/>
                  </a:cubicBezTo>
                  <a:cubicBezTo>
                    <a:pt x="18194" y="5366"/>
                    <a:pt x="18189" y="5343"/>
                    <a:pt x="18189" y="5366"/>
                  </a:cubicBezTo>
                  <a:close/>
                  <a:moveTo>
                    <a:pt x="19177" y="2992"/>
                  </a:moveTo>
                  <a:cubicBezTo>
                    <a:pt x="19177" y="3012"/>
                    <a:pt x="19190" y="2994"/>
                    <a:pt x="19182" y="2992"/>
                  </a:cubicBezTo>
                  <a:cubicBezTo>
                    <a:pt x="19182" y="2992"/>
                    <a:pt x="19177" y="2969"/>
                    <a:pt x="19177" y="2992"/>
                  </a:cubicBezTo>
                  <a:close/>
                  <a:moveTo>
                    <a:pt x="22774" y="4783"/>
                  </a:moveTo>
                  <a:cubicBezTo>
                    <a:pt x="22774" y="4803"/>
                    <a:pt x="22787" y="4785"/>
                    <a:pt x="22780" y="4783"/>
                  </a:cubicBezTo>
                  <a:cubicBezTo>
                    <a:pt x="22779" y="4783"/>
                    <a:pt x="22774" y="4760"/>
                    <a:pt x="22774" y="4783"/>
                  </a:cubicBezTo>
                  <a:close/>
                  <a:moveTo>
                    <a:pt x="20984" y="4280"/>
                  </a:moveTo>
                  <a:cubicBezTo>
                    <a:pt x="20984" y="4301"/>
                    <a:pt x="20997" y="4282"/>
                    <a:pt x="20989" y="4280"/>
                  </a:cubicBezTo>
                  <a:cubicBezTo>
                    <a:pt x="20989" y="4280"/>
                    <a:pt x="20984" y="4257"/>
                    <a:pt x="20984" y="4280"/>
                  </a:cubicBezTo>
                  <a:close/>
                  <a:moveTo>
                    <a:pt x="17670" y="4945"/>
                  </a:moveTo>
                  <a:cubicBezTo>
                    <a:pt x="17670" y="4965"/>
                    <a:pt x="17683" y="4947"/>
                    <a:pt x="17675" y="4945"/>
                  </a:cubicBezTo>
                  <a:cubicBezTo>
                    <a:pt x="17675" y="4945"/>
                    <a:pt x="17670" y="4922"/>
                    <a:pt x="17670" y="4945"/>
                  </a:cubicBezTo>
                  <a:close/>
                  <a:moveTo>
                    <a:pt x="20952" y="3430"/>
                  </a:moveTo>
                  <a:cubicBezTo>
                    <a:pt x="20952" y="3450"/>
                    <a:pt x="20965" y="3432"/>
                    <a:pt x="20957" y="3430"/>
                  </a:cubicBezTo>
                  <a:cubicBezTo>
                    <a:pt x="20956" y="3430"/>
                    <a:pt x="20952" y="3407"/>
                    <a:pt x="20952" y="3430"/>
                  </a:cubicBezTo>
                  <a:close/>
                  <a:moveTo>
                    <a:pt x="20206" y="4839"/>
                  </a:moveTo>
                  <a:cubicBezTo>
                    <a:pt x="20206" y="4860"/>
                    <a:pt x="20219" y="4842"/>
                    <a:pt x="20211" y="4839"/>
                  </a:cubicBezTo>
                  <a:cubicBezTo>
                    <a:pt x="20211" y="4839"/>
                    <a:pt x="20206" y="4816"/>
                    <a:pt x="20206" y="4839"/>
                  </a:cubicBezTo>
                  <a:close/>
                  <a:moveTo>
                    <a:pt x="17881" y="2628"/>
                  </a:moveTo>
                  <a:cubicBezTo>
                    <a:pt x="17881" y="2648"/>
                    <a:pt x="17894" y="2630"/>
                    <a:pt x="17886" y="2628"/>
                  </a:cubicBezTo>
                  <a:cubicBezTo>
                    <a:pt x="17886" y="2628"/>
                    <a:pt x="17881" y="2605"/>
                    <a:pt x="17881" y="2628"/>
                  </a:cubicBezTo>
                  <a:close/>
                  <a:moveTo>
                    <a:pt x="14340" y="1987"/>
                  </a:moveTo>
                  <a:cubicBezTo>
                    <a:pt x="14340" y="2008"/>
                    <a:pt x="14353" y="1990"/>
                    <a:pt x="14345" y="1987"/>
                  </a:cubicBezTo>
                  <a:cubicBezTo>
                    <a:pt x="14345" y="1987"/>
                    <a:pt x="14340" y="1964"/>
                    <a:pt x="14340" y="1987"/>
                  </a:cubicBezTo>
                  <a:close/>
                  <a:moveTo>
                    <a:pt x="17411" y="2093"/>
                  </a:moveTo>
                  <a:cubicBezTo>
                    <a:pt x="17411" y="2113"/>
                    <a:pt x="17424" y="2095"/>
                    <a:pt x="17416" y="2093"/>
                  </a:cubicBezTo>
                  <a:cubicBezTo>
                    <a:pt x="17416" y="2093"/>
                    <a:pt x="17411" y="2070"/>
                    <a:pt x="17411" y="2093"/>
                  </a:cubicBezTo>
                  <a:close/>
                  <a:moveTo>
                    <a:pt x="19858" y="4945"/>
                  </a:moveTo>
                  <a:cubicBezTo>
                    <a:pt x="19858" y="4965"/>
                    <a:pt x="19871" y="4947"/>
                    <a:pt x="19863" y="4945"/>
                  </a:cubicBezTo>
                  <a:cubicBezTo>
                    <a:pt x="19863" y="4945"/>
                    <a:pt x="19858" y="4922"/>
                    <a:pt x="19858" y="4945"/>
                  </a:cubicBezTo>
                  <a:close/>
                  <a:moveTo>
                    <a:pt x="22459" y="5382"/>
                  </a:moveTo>
                  <a:cubicBezTo>
                    <a:pt x="22459" y="5402"/>
                    <a:pt x="22471" y="5384"/>
                    <a:pt x="22464" y="5382"/>
                  </a:cubicBezTo>
                  <a:cubicBezTo>
                    <a:pt x="22463" y="5382"/>
                    <a:pt x="22459" y="5359"/>
                    <a:pt x="22459" y="5382"/>
                  </a:cubicBezTo>
                  <a:close/>
                  <a:moveTo>
                    <a:pt x="21511" y="4175"/>
                  </a:moveTo>
                  <a:cubicBezTo>
                    <a:pt x="21511" y="4195"/>
                    <a:pt x="21524" y="4177"/>
                    <a:pt x="21516" y="4175"/>
                  </a:cubicBezTo>
                  <a:cubicBezTo>
                    <a:pt x="21516" y="4175"/>
                    <a:pt x="21511" y="4152"/>
                    <a:pt x="21511" y="4175"/>
                  </a:cubicBezTo>
                  <a:close/>
                  <a:moveTo>
                    <a:pt x="10605" y="6112"/>
                  </a:moveTo>
                  <a:cubicBezTo>
                    <a:pt x="10605" y="6132"/>
                    <a:pt x="10618" y="6114"/>
                    <a:pt x="10610" y="6112"/>
                  </a:cubicBezTo>
                  <a:cubicBezTo>
                    <a:pt x="10610" y="6112"/>
                    <a:pt x="10605" y="6089"/>
                    <a:pt x="10605" y="6112"/>
                  </a:cubicBezTo>
                  <a:close/>
                  <a:moveTo>
                    <a:pt x="9828" y="1590"/>
                  </a:moveTo>
                  <a:cubicBezTo>
                    <a:pt x="9828" y="1611"/>
                    <a:pt x="9841" y="1593"/>
                    <a:pt x="9833" y="1590"/>
                  </a:cubicBezTo>
                  <a:cubicBezTo>
                    <a:pt x="9833" y="1590"/>
                    <a:pt x="9828" y="1567"/>
                    <a:pt x="9828" y="1590"/>
                  </a:cubicBezTo>
                  <a:close/>
                  <a:moveTo>
                    <a:pt x="19534" y="2360"/>
                  </a:moveTo>
                  <a:cubicBezTo>
                    <a:pt x="19534" y="2380"/>
                    <a:pt x="19547" y="2362"/>
                    <a:pt x="19539" y="2360"/>
                  </a:cubicBezTo>
                  <a:cubicBezTo>
                    <a:pt x="19539" y="2360"/>
                    <a:pt x="19534" y="2337"/>
                    <a:pt x="19534" y="2360"/>
                  </a:cubicBezTo>
                  <a:close/>
                  <a:moveTo>
                    <a:pt x="18861" y="2530"/>
                  </a:moveTo>
                  <a:cubicBezTo>
                    <a:pt x="18861" y="2550"/>
                    <a:pt x="18874" y="2532"/>
                    <a:pt x="18866" y="2530"/>
                  </a:cubicBezTo>
                  <a:cubicBezTo>
                    <a:pt x="18866" y="2530"/>
                    <a:pt x="18861" y="2507"/>
                    <a:pt x="18861" y="2530"/>
                  </a:cubicBezTo>
                  <a:close/>
                  <a:moveTo>
                    <a:pt x="19987" y="3908"/>
                  </a:moveTo>
                  <a:cubicBezTo>
                    <a:pt x="19987" y="3928"/>
                    <a:pt x="20000" y="3910"/>
                    <a:pt x="19992" y="3908"/>
                  </a:cubicBezTo>
                  <a:cubicBezTo>
                    <a:pt x="19992" y="3908"/>
                    <a:pt x="19987" y="3885"/>
                    <a:pt x="19987" y="3908"/>
                  </a:cubicBezTo>
                  <a:close/>
                  <a:moveTo>
                    <a:pt x="16601" y="2506"/>
                  </a:moveTo>
                  <a:cubicBezTo>
                    <a:pt x="16601" y="2526"/>
                    <a:pt x="16614" y="2508"/>
                    <a:pt x="16606" y="2506"/>
                  </a:cubicBezTo>
                  <a:cubicBezTo>
                    <a:pt x="16606" y="2506"/>
                    <a:pt x="16601" y="2483"/>
                    <a:pt x="16601" y="2506"/>
                  </a:cubicBezTo>
                  <a:close/>
                  <a:moveTo>
                    <a:pt x="13644" y="2384"/>
                  </a:moveTo>
                  <a:cubicBezTo>
                    <a:pt x="13644" y="2405"/>
                    <a:pt x="13657" y="2387"/>
                    <a:pt x="13649" y="2384"/>
                  </a:cubicBezTo>
                  <a:cubicBezTo>
                    <a:pt x="13649" y="2384"/>
                    <a:pt x="13644" y="2362"/>
                    <a:pt x="13644" y="2384"/>
                  </a:cubicBezTo>
                  <a:close/>
                  <a:moveTo>
                    <a:pt x="17460" y="1898"/>
                  </a:moveTo>
                  <a:cubicBezTo>
                    <a:pt x="17460" y="1918"/>
                    <a:pt x="17473" y="1900"/>
                    <a:pt x="17465" y="1898"/>
                  </a:cubicBezTo>
                  <a:cubicBezTo>
                    <a:pt x="17465" y="1898"/>
                    <a:pt x="17460" y="1875"/>
                    <a:pt x="17460" y="1898"/>
                  </a:cubicBezTo>
                  <a:close/>
                  <a:moveTo>
                    <a:pt x="16965" y="4929"/>
                  </a:moveTo>
                  <a:cubicBezTo>
                    <a:pt x="16965" y="4949"/>
                    <a:pt x="16978" y="4931"/>
                    <a:pt x="16970" y="4929"/>
                  </a:cubicBezTo>
                  <a:cubicBezTo>
                    <a:pt x="16970" y="4929"/>
                    <a:pt x="16965" y="4906"/>
                    <a:pt x="16965" y="4929"/>
                  </a:cubicBezTo>
                  <a:close/>
                  <a:moveTo>
                    <a:pt x="17954" y="2384"/>
                  </a:moveTo>
                  <a:cubicBezTo>
                    <a:pt x="17954" y="2405"/>
                    <a:pt x="17967" y="2387"/>
                    <a:pt x="17959" y="2384"/>
                  </a:cubicBezTo>
                  <a:cubicBezTo>
                    <a:pt x="17959" y="2384"/>
                    <a:pt x="17954" y="2362"/>
                    <a:pt x="17954" y="2384"/>
                  </a:cubicBezTo>
                  <a:close/>
                  <a:moveTo>
                    <a:pt x="20563" y="4240"/>
                  </a:moveTo>
                  <a:cubicBezTo>
                    <a:pt x="20563" y="4260"/>
                    <a:pt x="20576" y="4242"/>
                    <a:pt x="20568" y="4240"/>
                  </a:cubicBezTo>
                  <a:cubicBezTo>
                    <a:pt x="20568" y="4240"/>
                    <a:pt x="20563" y="4217"/>
                    <a:pt x="20563" y="4240"/>
                  </a:cubicBezTo>
                  <a:close/>
                  <a:moveTo>
                    <a:pt x="267" y="5658"/>
                  </a:moveTo>
                  <a:cubicBezTo>
                    <a:pt x="267" y="5678"/>
                    <a:pt x="280" y="5660"/>
                    <a:pt x="272" y="5658"/>
                  </a:cubicBezTo>
                  <a:cubicBezTo>
                    <a:pt x="272" y="5658"/>
                    <a:pt x="267" y="5635"/>
                    <a:pt x="267" y="5658"/>
                  </a:cubicBezTo>
                  <a:close/>
                  <a:moveTo>
                    <a:pt x="16285" y="2401"/>
                  </a:moveTo>
                  <a:cubicBezTo>
                    <a:pt x="16285" y="2421"/>
                    <a:pt x="16298" y="2403"/>
                    <a:pt x="16290" y="2401"/>
                  </a:cubicBezTo>
                  <a:cubicBezTo>
                    <a:pt x="16290" y="2401"/>
                    <a:pt x="16285" y="2378"/>
                    <a:pt x="16285" y="2401"/>
                  </a:cubicBezTo>
                  <a:close/>
                  <a:moveTo>
                    <a:pt x="21899" y="4029"/>
                  </a:moveTo>
                  <a:cubicBezTo>
                    <a:pt x="21899" y="4049"/>
                    <a:pt x="21912" y="4031"/>
                    <a:pt x="21905" y="4029"/>
                  </a:cubicBezTo>
                  <a:cubicBezTo>
                    <a:pt x="21904" y="4029"/>
                    <a:pt x="21899" y="4006"/>
                    <a:pt x="21899" y="4029"/>
                  </a:cubicBezTo>
                  <a:close/>
                  <a:moveTo>
                    <a:pt x="23309" y="4799"/>
                  </a:moveTo>
                  <a:cubicBezTo>
                    <a:pt x="23309" y="4819"/>
                    <a:pt x="23322" y="4801"/>
                    <a:pt x="23314" y="4799"/>
                  </a:cubicBezTo>
                  <a:cubicBezTo>
                    <a:pt x="23314" y="4799"/>
                    <a:pt x="23309" y="4776"/>
                    <a:pt x="23309" y="4799"/>
                  </a:cubicBezTo>
                  <a:close/>
                  <a:moveTo>
                    <a:pt x="18448" y="3130"/>
                  </a:moveTo>
                  <a:cubicBezTo>
                    <a:pt x="18448" y="3150"/>
                    <a:pt x="18461" y="3132"/>
                    <a:pt x="18453" y="3130"/>
                  </a:cubicBezTo>
                  <a:cubicBezTo>
                    <a:pt x="18453" y="3130"/>
                    <a:pt x="18448" y="3107"/>
                    <a:pt x="18448" y="3130"/>
                  </a:cubicBezTo>
                  <a:close/>
                  <a:moveTo>
                    <a:pt x="21016" y="3964"/>
                  </a:moveTo>
                  <a:cubicBezTo>
                    <a:pt x="21016" y="3985"/>
                    <a:pt x="21029" y="3967"/>
                    <a:pt x="21021" y="3964"/>
                  </a:cubicBezTo>
                  <a:cubicBezTo>
                    <a:pt x="21021" y="3964"/>
                    <a:pt x="21016" y="3941"/>
                    <a:pt x="21016" y="3964"/>
                  </a:cubicBezTo>
                  <a:close/>
                  <a:moveTo>
                    <a:pt x="17419" y="5342"/>
                  </a:moveTo>
                  <a:cubicBezTo>
                    <a:pt x="17419" y="5362"/>
                    <a:pt x="17432" y="5344"/>
                    <a:pt x="17424" y="5342"/>
                  </a:cubicBezTo>
                  <a:cubicBezTo>
                    <a:pt x="17424" y="5342"/>
                    <a:pt x="17419" y="5319"/>
                    <a:pt x="17419" y="5342"/>
                  </a:cubicBezTo>
                  <a:close/>
                  <a:moveTo>
                    <a:pt x="17233" y="1858"/>
                  </a:moveTo>
                  <a:cubicBezTo>
                    <a:pt x="17233" y="1878"/>
                    <a:pt x="17246" y="1860"/>
                    <a:pt x="17238" y="1858"/>
                  </a:cubicBezTo>
                  <a:cubicBezTo>
                    <a:pt x="17238" y="1858"/>
                    <a:pt x="17233" y="1835"/>
                    <a:pt x="17233" y="1858"/>
                  </a:cubicBezTo>
                  <a:close/>
                  <a:moveTo>
                    <a:pt x="17889" y="2060"/>
                  </a:moveTo>
                  <a:cubicBezTo>
                    <a:pt x="17889" y="2081"/>
                    <a:pt x="17902" y="2062"/>
                    <a:pt x="17894" y="2060"/>
                  </a:cubicBezTo>
                  <a:cubicBezTo>
                    <a:pt x="17894" y="2060"/>
                    <a:pt x="17889" y="2037"/>
                    <a:pt x="17889" y="2060"/>
                  </a:cubicBezTo>
                  <a:close/>
                  <a:moveTo>
                    <a:pt x="18237" y="3251"/>
                  </a:moveTo>
                  <a:cubicBezTo>
                    <a:pt x="18237" y="3272"/>
                    <a:pt x="18250" y="3254"/>
                    <a:pt x="18242" y="3251"/>
                  </a:cubicBezTo>
                  <a:cubicBezTo>
                    <a:pt x="18242" y="3251"/>
                    <a:pt x="18237" y="3228"/>
                    <a:pt x="18237" y="3251"/>
                  </a:cubicBezTo>
                  <a:close/>
                  <a:moveTo>
                    <a:pt x="20465" y="3940"/>
                  </a:moveTo>
                  <a:cubicBezTo>
                    <a:pt x="20465" y="3960"/>
                    <a:pt x="20478" y="3942"/>
                    <a:pt x="20470" y="3940"/>
                  </a:cubicBezTo>
                  <a:cubicBezTo>
                    <a:pt x="20470" y="3940"/>
                    <a:pt x="20465" y="3917"/>
                    <a:pt x="20465" y="3940"/>
                  </a:cubicBezTo>
                  <a:close/>
                  <a:moveTo>
                    <a:pt x="14073" y="2020"/>
                  </a:moveTo>
                  <a:cubicBezTo>
                    <a:pt x="14073" y="2040"/>
                    <a:pt x="14086" y="2022"/>
                    <a:pt x="14078" y="2020"/>
                  </a:cubicBezTo>
                  <a:cubicBezTo>
                    <a:pt x="14078" y="2020"/>
                    <a:pt x="14073" y="1997"/>
                    <a:pt x="14073" y="2020"/>
                  </a:cubicBezTo>
                  <a:close/>
                  <a:moveTo>
                    <a:pt x="15523" y="2166"/>
                  </a:moveTo>
                  <a:cubicBezTo>
                    <a:pt x="15523" y="2186"/>
                    <a:pt x="15536" y="2168"/>
                    <a:pt x="15528" y="2166"/>
                  </a:cubicBezTo>
                  <a:cubicBezTo>
                    <a:pt x="15528" y="2166"/>
                    <a:pt x="15523" y="2143"/>
                    <a:pt x="15523" y="2166"/>
                  </a:cubicBezTo>
                  <a:close/>
                  <a:moveTo>
                    <a:pt x="21592" y="5504"/>
                  </a:moveTo>
                  <a:cubicBezTo>
                    <a:pt x="21592" y="5524"/>
                    <a:pt x="21605" y="5506"/>
                    <a:pt x="21597" y="5504"/>
                  </a:cubicBezTo>
                  <a:cubicBezTo>
                    <a:pt x="21597" y="5504"/>
                    <a:pt x="21592" y="5481"/>
                    <a:pt x="21592" y="5504"/>
                  </a:cubicBezTo>
                  <a:close/>
                  <a:moveTo>
                    <a:pt x="23009" y="4086"/>
                  </a:moveTo>
                  <a:cubicBezTo>
                    <a:pt x="23009" y="4106"/>
                    <a:pt x="23022" y="4088"/>
                    <a:pt x="23014" y="4086"/>
                  </a:cubicBezTo>
                  <a:cubicBezTo>
                    <a:pt x="23014" y="4086"/>
                    <a:pt x="23009" y="4063"/>
                    <a:pt x="23009" y="4086"/>
                  </a:cubicBezTo>
                  <a:close/>
                  <a:moveTo>
                    <a:pt x="21494" y="4629"/>
                  </a:moveTo>
                  <a:cubicBezTo>
                    <a:pt x="21494" y="4649"/>
                    <a:pt x="21507" y="4631"/>
                    <a:pt x="21499" y="4629"/>
                  </a:cubicBezTo>
                  <a:cubicBezTo>
                    <a:pt x="21499" y="4629"/>
                    <a:pt x="21494" y="4606"/>
                    <a:pt x="21494" y="4629"/>
                  </a:cubicBezTo>
                  <a:close/>
                  <a:moveTo>
                    <a:pt x="20887" y="4126"/>
                  </a:moveTo>
                  <a:cubicBezTo>
                    <a:pt x="20887" y="4147"/>
                    <a:pt x="20900" y="4129"/>
                    <a:pt x="20892" y="4126"/>
                  </a:cubicBezTo>
                  <a:cubicBezTo>
                    <a:pt x="20892" y="4126"/>
                    <a:pt x="20887" y="4103"/>
                    <a:pt x="20887" y="4126"/>
                  </a:cubicBezTo>
                  <a:close/>
                  <a:moveTo>
                    <a:pt x="22167" y="4961"/>
                  </a:moveTo>
                  <a:cubicBezTo>
                    <a:pt x="22167" y="4981"/>
                    <a:pt x="22180" y="4963"/>
                    <a:pt x="22172" y="4961"/>
                  </a:cubicBezTo>
                  <a:cubicBezTo>
                    <a:pt x="22172" y="4961"/>
                    <a:pt x="22167" y="4938"/>
                    <a:pt x="22167" y="4961"/>
                  </a:cubicBezTo>
                  <a:close/>
                  <a:moveTo>
                    <a:pt x="16690" y="5399"/>
                  </a:moveTo>
                  <a:cubicBezTo>
                    <a:pt x="16690" y="5419"/>
                    <a:pt x="16703" y="5401"/>
                    <a:pt x="16695" y="5399"/>
                  </a:cubicBezTo>
                  <a:cubicBezTo>
                    <a:pt x="16695" y="5399"/>
                    <a:pt x="16690" y="5376"/>
                    <a:pt x="16690" y="5399"/>
                  </a:cubicBezTo>
                  <a:close/>
                  <a:moveTo>
                    <a:pt x="13587" y="2328"/>
                  </a:moveTo>
                  <a:cubicBezTo>
                    <a:pt x="13587" y="2348"/>
                    <a:pt x="13600" y="2330"/>
                    <a:pt x="13592" y="2328"/>
                  </a:cubicBezTo>
                  <a:cubicBezTo>
                    <a:pt x="13592" y="2328"/>
                    <a:pt x="13587" y="2305"/>
                    <a:pt x="13587" y="2328"/>
                  </a:cubicBezTo>
                  <a:close/>
                  <a:moveTo>
                    <a:pt x="17646" y="3057"/>
                  </a:moveTo>
                  <a:cubicBezTo>
                    <a:pt x="17646" y="3077"/>
                    <a:pt x="17659" y="3059"/>
                    <a:pt x="17651" y="3057"/>
                  </a:cubicBezTo>
                  <a:cubicBezTo>
                    <a:pt x="17651" y="3057"/>
                    <a:pt x="17646" y="3034"/>
                    <a:pt x="17646" y="3057"/>
                  </a:cubicBezTo>
                  <a:close/>
                  <a:moveTo>
                    <a:pt x="2115" y="6103"/>
                  </a:moveTo>
                  <a:cubicBezTo>
                    <a:pt x="2115" y="6124"/>
                    <a:pt x="2128" y="6106"/>
                    <a:pt x="2120" y="6103"/>
                  </a:cubicBezTo>
                  <a:cubicBezTo>
                    <a:pt x="2120" y="6103"/>
                    <a:pt x="2115" y="6080"/>
                    <a:pt x="2115" y="6103"/>
                  </a:cubicBezTo>
                  <a:close/>
                  <a:moveTo>
                    <a:pt x="348" y="3892"/>
                  </a:moveTo>
                  <a:cubicBezTo>
                    <a:pt x="348" y="3912"/>
                    <a:pt x="361" y="3894"/>
                    <a:pt x="353" y="3892"/>
                  </a:cubicBezTo>
                  <a:cubicBezTo>
                    <a:pt x="353" y="3891"/>
                    <a:pt x="348" y="3869"/>
                    <a:pt x="348" y="3892"/>
                  </a:cubicBezTo>
                  <a:close/>
                  <a:moveTo>
                    <a:pt x="16941" y="1971"/>
                  </a:moveTo>
                  <a:cubicBezTo>
                    <a:pt x="16941" y="1991"/>
                    <a:pt x="16954" y="1973"/>
                    <a:pt x="16946" y="1971"/>
                  </a:cubicBezTo>
                  <a:cubicBezTo>
                    <a:pt x="16946" y="1971"/>
                    <a:pt x="16941" y="1948"/>
                    <a:pt x="16941" y="1971"/>
                  </a:cubicBezTo>
                  <a:close/>
                  <a:moveTo>
                    <a:pt x="19266" y="2830"/>
                  </a:moveTo>
                  <a:cubicBezTo>
                    <a:pt x="19266" y="2850"/>
                    <a:pt x="19279" y="2832"/>
                    <a:pt x="19271" y="2830"/>
                  </a:cubicBezTo>
                  <a:cubicBezTo>
                    <a:pt x="19271" y="2830"/>
                    <a:pt x="19266" y="2807"/>
                    <a:pt x="19266" y="2830"/>
                  </a:cubicBezTo>
                  <a:close/>
                  <a:moveTo>
                    <a:pt x="23082" y="5042"/>
                  </a:moveTo>
                  <a:cubicBezTo>
                    <a:pt x="23082" y="5062"/>
                    <a:pt x="23095" y="5044"/>
                    <a:pt x="23087" y="5042"/>
                  </a:cubicBezTo>
                  <a:cubicBezTo>
                    <a:pt x="23087" y="5042"/>
                    <a:pt x="23082" y="5019"/>
                    <a:pt x="23082" y="5042"/>
                  </a:cubicBezTo>
                  <a:close/>
                  <a:moveTo>
                    <a:pt x="20992" y="4329"/>
                  </a:moveTo>
                  <a:cubicBezTo>
                    <a:pt x="20992" y="4349"/>
                    <a:pt x="21005" y="4331"/>
                    <a:pt x="20997" y="4329"/>
                  </a:cubicBezTo>
                  <a:cubicBezTo>
                    <a:pt x="20997" y="4329"/>
                    <a:pt x="20992" y="4306"/>
                    <a:pt x="20992" y="4329"/>
                  </a:cubicBezTo>
                  <a:close/>
                  <a:moveTo>
                    <a:pt x="17362" y="2725"/>
                  </a:moveTo>
                  <a:cubicBezTo>
                    <a:pt x="17362" y="2745"/>
                    <a:pt x="17375" y="2727"/>
                    <a:pt x="17367" y="2725"/>
                  </a:cubicBezTo>
                  <a:cubicBezTo>
                    <a:pt x="17367" y="2725"/>
                    <a:pt x="17362" y="2702"/>
                    <a:pt x="17362" y="2725"/>
                  </a:cubicBezTo>
                  <a:close/>
                  <a:moveTo>
                    <a:pt x="17435" y="805"/>
                  </a:moveTo>
                  <a:cubicBezTo>
                    <a:pt x="17435" y="825"/>
                    <a:pt x="17448" y="807"/>
                    <a:pt x="17440" y="805"/>
                  </a:cubicBezTo>
                  <a:cubicBezTo>
                    <a:pt x="17440" y="805"/>
                    <a:pt x="17435" y="782"/>
                    <a:pt x="17435" y="805"/>
                  </a:cubicBezTo>
                  <a:close/>
                  <a:moveTo>
                    <a:pt x="19793" y="4831"/>
                  </a:moveTo>
                  <a:cubicBezTo>
                    <a:pt x="19793" y="4852"/>
                    <a:pt x="19806" y="4833"/>
                    <a:pt x="19798" y="4831"/>
                  </a:cubicBezTo>
                  <a:cubicBezTo>
                    <a:pt x="19798" y="4831"/>
                    <a:pt x="19793" y="4808"/>
                    <a:pt x="19793" y="4831"/>
                  </a:cubicBezTo>
                  <a:close/>
                  <a:moveTo>
                    <a:pt x="16625" y="2182"/>
                  </a:moveTo>
                  <a:cubicBezTo>
                    <a:pt x="16625" y="2202"/>
                    <a:pt x="16638" y="2184"/>
                    <a:pt x="16630" y="2182"/>
                  </a:cubicBezTo>
                  <a:cubicBezTo>
                    <a:pt x="16630" y="2182"/>
                    <a:pt x="16625" y="2159"/>
                    <a:pt x="16625" y="2182"/>
                  </a:cubicBezTo>
                  <a:close/>
                  <a:moveTo>
                    <a:pt x="22548" y="1056"/>
                  </a:moveTo>
                  <a:cubicBezTo>
                    <a:pt x="22548" y="1076"/>
                    <a:pt x="22561" y="1058"/>
                    <a:pt x="22553" y="1056"/>
                  </a:cubicBezTo>
                  <a:cubicBezTo>
                    <a:pt x="22553" y="1056"/>
                    <a:pt x="22548" y="1033"/>
                    <a:pt x="22548" y="1056"/>
                  </a:cubicBezTo>
                  <a:close/>
                  <a:moveTo>
                    <a:pt x="21486" y="3324"/>
                  </a:moveTo>
                  <a:cubicBezTo>
                    <a:pt x="21486" y="3344"/>
                    <a:pt x="21499" y="3326"/>
                    <a:pt x="21491" y="3324"/>
                  </a:cubicBezTo>
                  <a:cubicBezTo>
                    <a:pt x="21491" y="3324"/>
                    <a:pt x="21486" y="3301"/>
                    <a:pt x="21486" y="3324"/>
                  </a:cubicBezTo>
                  <a:close/>
                  <a:moveTo>
                    <a:pt x="17435" y="4532"/>
                  </a:moveTo>
                  <a:cubicBezTo>
                    <a:pt x="17435" y="4552"/>
                    <a:pt x="17448" y="4534"/>
                    <a:pt x="17440" y="4532"/>
                  </a:cubicBezTo>
                  <a:cubicBezTo>
                    <a:pt x="17440" y="4532"/>
                    <a:pt x="17435" y="4509"/>
                    <a:pt x="17435" y="4532"/>
                  </a:cubicBezTo>
                  <a:close/>
                  <a:moveTo>
                    <a:pt x="17930" y="5010"/>
                  </a:moveTo>
                  <a:cubicBezTo>
                    <a:pt x="17930" y="5030"/>
                    <a:pt x="17942" y="5012"/>
                    <a:pt x="17935" y="5010"/>
                  </a:cubicBezTo>
                  <a:cubicBezTo>
                    <a:pt x="17934" y="5010"/>
                    <a:pt x="17930" y="4987"/>
                    <a:pt x="17930" y="5010"/>
                  </a:cubicBezTo>
                  <a:close/>
                  <a:moveTo>
                    <a:pt x="17743" y="2652"/>
                  </a:moveTo>
                  <a:cubicBezTo>
                    <a:pt x="17743" y="2672"/>
                    <a:pt x="17756" y="2654"/>
                    <a:pt x="17748" y="2652"/>
                  </a:cubicBezTo>
                  <a:cubicBezTo>
                    <a:pt x="17748" y="2652"/>
                    <a:pt x="17743" y="2629"/>
                    <a:pt x="17743" y="2652"/>
                  </a:cubicBezTo>
                  <a:close/>
                  <a:moveTo>
                    <a:pt x="15880" y="1696"/>
                  </a:moveTo>
                  <a:cubicBezTo>
                    <a:pt x="15880" y="1716"/>
                    <a:pt x="15893" y="1698"/>
                    <a:pt x="15885" y="1696"/>
                  </a:cubicBezTo>
                  <a:cubicBezTo>
                    <a:pt x="15885" y="1696"/>
                    <a:pt x="15880" y="1673"/>
                    <a:pt x="15880" y="1696"/>
                  </a:cubicBezTo>
                  <a:close/>
                  <a:moveTo>
                    <a:pt x="21097" y="5155"/>
                  </a:moveTo>
                  <a:cubicBezTo>
                    <a:pt x="21097" y="5176"/>
                    <a:pt x="21110" y="5158"/>
                    <a:pt x="21102" y="5155"/>
                  </a:cubicBezTo>
                  <a:cubicBezTo>
                    <a:pt x="21102" y="5155"/>
                    <a:pt x="21097" y="5132"/>
                    <a:pt x="21097" y="5155"/>
                  </a:cubicBezTo>
                  <a:close/>
                  <a:moveTo>
                    <a:pt x="20498" y="4094"/>
                  </a:moveTo>
                  <a:cubicBezTo>
                    <a:pt x="20498" y="4114"/>
                    <a:pt x="20511" y="4096"/>
                    <a:pt x="20503" y="4094"/>
                  </a:cubicBezTo>
                  <a:cubicBezTo>
                    <a:pt x="20503" y="4094"/>
                    <a:pt x="20498" y="4071"/>
                    <a:pt x="20498" y="4094"/>
                  </a:cubicBezTo>
                  <a:close/>
                  <a:moveTo>
                    <a:pt x="21916" y="3365"/>
                  </a:moveTo>
                  <a:cubicBezTo>
                    <a:pt x="21916" y="3385"/>
                    <a:pt x="21929" y="3367"/>
                    <a:pt x="21921" y="3365"/>
                  </a:cubicBezTo>
                  <a:cubicBezTo>
                    <a:pt x="21921" y="3365"/>
                    <a:pt x="21916" y="3342"/>
                    <a:pt x="21916" y="3365"/>
                  </a:cubicBezTo>
                  <a:close/>
                  <a:moveTo>
                    <a:pt x="18707" y="1963"/>
                  </a:moveTo>
                  <a:cubicBezTo>
                    <a:pt x="18707" y="1983"/>
                    <a:pt x="18720" y="1965"/>
                    <a:pt x="18712" y="1963"/>
                  </a:cubicBezTo>
                  <a:cubicBezTo>
                    <a:pt x="18712" y="1963"/>
                    <a:pt x="18707" y="1940"/>
                    <a:pt x="18707" y="1963"/>
                  </a:cubicBezTo>
                  <a:close/>
                  <a:moveTo>
                    <a:pt x="19971" y="3762"/>
                  </a:moveTo>
                  <a:cubicBezTo>
                    <a:pt x="19971" y="3782"/>
                    <a:pt x="19984" y="3764"/>
                    <a:pt x="19976" y="3762"/>
                  </a:cubicBezTo>
                  <a:cubicBezTo>
                    <a:pt x="19976" y="3762"/>
                    <a:pt x="19971" y="3739"/>
                    <a:pt x="19971" y="3762"/>
                  </a:cubicBezTo>
                  <a:close/>
                  <a:moveTo>
                    <a:pt x="18529" y="1923"/>
                  </a:moveTo>
                  <a:cubicBezTo>
                    <a:pt x="18529" y="1943"/>
                    <a:pt x="18542" y="1925"/>
                    <a:pt x="18534" y="1923"/>
                  </a:cubicBezTo>
                  <a:cubicBezTo>
                    <a:pt x="18534" y="1923"/>
                    <a:pt x="18529" y="1900"/>
                    <a:pt x="18529" y="1923"/>
                  </a:cubicBezTo>
                  <a:close/>
                  <a:moveTo>
                    <a:pt x="17930" y="2069"/>
                  </a:moveTo>
                  <a:cubicBezTo>
                    <a:pt x="17930" y="2089"/>
                    <a:pt x="17942" y="2071"/>
                    <a:pt x="17935" y="2069"/>
                  </a:cubicBezTo>
                  <a:cubicBezTo>
                    <a:pt x="17934" y="2068"/>
                    <a:pt x="17930" y="2046"/>
                    <a:pt x="17930" y="2069"/>
                  </a:cubicBezTo>
                  <a:close/>
                  <a:moveTo>
                    <a:pt x="17435" y="2449"/>
                  </a:moveTo>
                  <a:cubicBezTo>
                    <a:pt x="17435" y="2469"/>
                    <a:pt x="17448" y="2451"/>
                    <a:pt x="17440" y="2449"/>
                  </a:cubicBezTo>
                  <a:cubicBezTo>
                    <a:pt x="17440" y="2449"/>
                    <a:pt x="17435" y="2426"/>
                    <a:pt x="17435" y="2449"/>
                  </a:cubicBezTo>
                  <a:close/>
                  <a:moveTo>
                    <a:pt x="17678" y="2263"/>
                  </a:moveTo>
                  <a:cubicBezTo>
                    <a:pt x="17678" y="2283"/>
                    <a:pt x="17691" y="2265"/>
                    <a:pt x="17683" y="2263"/>
                  </a:cubicBezTo>
                  <a:cubicBezTo>
                    <a:pt x="17683" y="2263"/>
                    <a:pt x="17678" y="2240"/>
                    <a:pt x="17678" y="2263"/>
                  </a:cubicBezTo>
                  <a:close/>
                  <a:moveTo>
                    <a:pt x="18424" y="2555"/>
                  </a:moveTo>
                  <a:cubicBezTo>
                    <a:pt x="18424" y="2575"/>
                    <a:pt x="18437" y="2557"/>
                    <a:pt x="18429" y="2555"/>
                  </a:cubicBezTo>
                  <a:cubicBezTo>
                    <a:pt x="18429" y="2555"/>
                    <a:pt x="18424" y="2532"/>
                    <a:pt x="18424" y="2555"/>
                  </a:cubicBezTo>
                  <a:close/>
                  <a:moveTo>
                    <a:pt x="19015" y="4848"/>
                  </a:moveTo>
                  <a:cubicBezTo>
                    <a:pt x="19015" y="4868"/>
                    <a:pt x="19028" y="4850"/>
                    <a:pt x="19020" y="4848"/>
                  </a:cubicBezTo>
                  <a:cubicBezTo>
                    <a:pt x="19020" y="4848"/>
                    <a:pt x="19015" y="4825"/>
                    <a:pt x="19015" y="4848"/>
                  </a:cubicBezTo>
                  <a:close/>
                  <a:moveTo>
                    <a:pt x="20708" y="5139"/>
                  </a:moveTo>
                  <a:cubicBezTo>
                    <a:pt x="20708" y="5159"/>
                    <a:pt x="20721" y="5141"/>
                    <a:pt x="20714" y="5139"/>
                  </a:cubicBezTo>
                  <a:cubicBezTo>
                    <a:pt x="20713" y="5139"/>
                    <a:pt x="20708" y="5116"/>
                    <a:pt x="20708" y="5139"/>
                  </a:cubicBezTo>
                  <a:close/>
                  <a:moveTo>
                    <a:pt x="18383" y="2109"/>
                  </a:moveTo>
                  <a:cubicBezTo>
                    <a:pt x="18383" y="2129"/>
                    <a:pt x="18396" y="2111"/>
                    <a:pt x="18388" y="2109"/>
                  </a:cubicBezTo>
                  <a:cubicBezTo>
                    <a:pt x="18388" y="2109"/>
                    <a:pt x="18383" y="2086"/>
                    <a:pt x="18383" y="2109"/>
                  </a:cubicBezTo>
                  <a:close/>
                  <a:moveTo>
                    <a:pt x="17930" y="3114"/>
                  </a:moveTo>
                  <a:cubicBezTo>
                    <a:pt x="17930" y="3134"/>
                    <a:pt x="17942" y="3116"/>
                    <a:pt x="17935" y="3114"/>
                  </a:cubicBezTo>
                  <a:cubicBezTo>
                    <a:pt x="17934" y="3114"/>
                    <a:pt x="17930" y="3091"/>
                    <a:pt x="17930" y="3114"/>
                  </a:cubicBezTo>
                  <a:close/>
                  <a:moveTo>
                    <a:pt x="22791" y="3738"/>
                  </a:moveTo>
                  <a:cubicBezTo>
                    <a:pt x="22791" y="3758"/>
                    <a:pt x="22804" y="3740"/>
                    <a:pt x="22796" y="3738"/>
                  </a:cubicBezTo>
                  <a:cubicBezTo>
                    <a:pt x="22796" y="3738"/>
                    <a:pt x="22791" y="3715"/>
                    <a:pt x="22791" y="3738"/>
                  </a:cubicBezTo>
                  <a:close/>
                  <a:moveTo>
                    <a:pt x="18845" y="2530"/>
                  </a:moveTo>
                  <a:cubicBezTo>
                    <a:pt x="18845" y="2550"/>
                    <a:pt x="18858" y="2532"/>
                    <a:pt x="18850" y="2530"/>
                  </a:cubicBezTo>
                  <a:cubicBezTo>
                    <a:pt x="18850" y="2530"/>
                    <a:pt x="18845" y="2507"/>
                    <a:pt x="18845" y="2530"/>
                  </a:cubicBezTo>
                  <a:close/>
                  <a:moveTo>
                    <a:pt x="15669" y="2085"/>
                  </a:moveTo>
                  <a:cubicBezTo>
                    <a:pt x="15669" y="2105"/>
                    <a:pt x="15682" y="2087"/>
                    <a:pt x="15674" y="2085"/>
                  </a:cubicBezTo>
                  <a:cubicBezTo>
                    <a:pt x="15674" y="2085"/>
                    <a:pt x="15669" y="2062"/>
                    <a:pt x="15669" y="2085"/>
                  </a:cubicBezTo>
                  <a:close/>
                  <a:moveTo>
                    <a:pt x="22653" y="2628"/>
                  </a:moveTo>
                  <a:cubicBezTo>
                    <a:pt x="22653" y="2648"/>
                    <a:pt x="22666" y="2630"/>
                    <a:pt x="22658" y="2628"/>
                  </a:cubicBezTo>
                  <a:cubicBezTo>
                    <a:pt x="22658" y="2628"/>
                    <a:pt x="22653" y="2605"/>
                    <a:pt x="22653" y="2628"/>
                  </a:cubicBezTo>
                  <a:close/>
                  <a:moveTo>
                    <a:pt x="23188" y="3754"/>
                  </a:moveTo>
                  <a:cubicBezTo>
                    <a:pt x="23188" y="3774"/>
                    <a:pt x="23201" y="3756"/>
                    <a:pt x="23193" y="3754"/>
                  </a:cubicBezTo>
                  <a:cubicBezTo>
                    <a:pt x="23193" y="3754"/>
                    <a:pt x="23188" y="3731"/>
                    <a:pt x="23188" y="3754"/>
                  </a:cubicBezTo>
                  <a:close/>
                  <a:moveTo>
                    <a:pt x="16204" y="5609"/>
                  </a:moveTo>
                  <a:cubicBezTo>
                    <a:pt x="16204" y="5629"/>
                    <a:pt x="16217" y="5611"/>
                    <a:pt x="16209" y="5609"/>
                  </a:cubicBezTo>
                  <a:cubicBezTo>
                    <a:pt x="16209" y="5609"/>
                    <a:pt x="16204" y="5586"/>
                    <a:pt x="16204" y="5609"/>
                  </a:cubicBezTo>
                  <a:close/>
                  <a:moveTo>
                    <a:pt x="21640" y="5504"/>
                  </a:moveTo>
                  <a:cubicBezTo>
                    <a:pt x="21640" y="5524"/>
                    <a:pt x="21653" y="5506"/>
                    <a:pt x="21645" y="5504"/>
                  </a:cubicBezTo>
                  <a:cubicBezTo>
                    <a:pt x="21645" y="5504"/>
                    <a:pt x="21640" y="5481"/>
                    <a:pt x="21640" y="5504"/>
                  </a:cubicBezTo>
                  <a:close/>
                  <a:moveTo>
                    <a:pt x="15037" y="2603"/>
                  </a:moveTo>
                  <a:cubicBezTo>
                    <a:pt x="15037" y="2623"/>
                    <a:pt x="15050" y="2605"/>
                    <a:pt x="15042" y="2603"/>
                  </a:cubicBezTo>
                  <a:cubicBezTo>
                    <a:pt x="15042" y="2603"/>
                    <a:pt x="15037" y="2580"/>
                    <a:pt x="15037" y="2603"/>
                  </a:cubicBezTo>
                  <a:close/>
                  <a:moveTo>
                    <a:pt x="20968" y="4564"/>
                  </a:moveTo>
                  <a:cubicBezTo>
                    <a:pt x="20968" y="4584"/>
                    <a:pt x="20981" y="4566"/>
                    <a:pt x="20973" y="4564"/>
                  </a:cubicBezTo>
                  <a:cubicBezTo>
                    <a:pt x="20973" y="4564"/>
                    <a:pt x="20968" y="4541"/>
                    <a:pt x="20968" y="4564"/>
                  </a:cubicBezTo>
                  <a:close/>
                  <a:moveTo>
                    <a:pt x="17192" y="3251"/>
                  </a:moveTo>
                  <a:cubicBezTo>
                    <a:pt x="17192" y="3272"/>
                    <a:pt x="17205" y="3254"/>
                    <a:pt x="17197" y="3251"/>
                  </a:cubicBezTo>
                  <a:cubicBezTo>
                    <a:pt x="17197" y="3251"/>
                    <a:pt x="17192" y="3228"/>
                    <a:pt x="17192" y="3251"/>
                  </a:cubicBezTo>
                  <a:close/>
                  <a:moveTo>
                    <a:pt x="18075" y="2538"/>
                  </a:moveTo>
                  <a:cubicBezTo>
                    <a:pt x="18075" y="2559"/>
                    <a:pt x="18088" y="2541"/>
                    <a:pt x="18080" y="2538"/>
                  </a:cubicBezTo>
                  <a:cubicBezTo>
                    <a:pt x="18080" y="2538"/>
                    <a:pt x="18075" y="2515"/>
                    <a:pt x="18075" y="2538"/>
                  </a:cubicBezTo>
                  <a:close/>
                  <a:moveTo>
                    <a:pt x="21251" y="3454"/>
                  </a:moveTo>
                  <a:cubicBezTo>
                    <a:pt x="21251" y="3474"/>
                    <a:pt x="21264" y="3456"/>
                    <a:pt x="21256" y="3454"/>
                  </a:cubicBezTo>
                  <a:cubicBezTo>
                    <a:pt x="21256" y="3454"/>
                    <a:pt x="21251" y="3431"/>
                    <a:pt x="21251" y="3454"/>
                  </a:cubicBezTo>
                  <a:close/>
                  <a:moveTo>
                    <a:pt x="17087" y="2676"/>
                  </a:moveTo>
                  <a:cubicBezTo>
                    <a:pt x="17087" y="2696"/>
                    <a:pt x="17100" y="2678"/>
                    <a:pt x="17092" y="2676"/>
                  </a:cubicBezTo>
                  <a:cubicBezTo>
                    <a:pt x="17092" y="2676"/>
                    <a:pt x="17087" y="2653"/>
                    <a:pt x="17087" y="2676"/>
                  </a:cubicBezTo>
                  <a:close/>
                  <a:moveTo>
                    <a:pt x="17014" y="1720"/>
                  </a:moveTo>
                  <a:cubicBezTo>
                    <a:pt x="17014" y="1740"/>
                    <a:pt x="17027" y="1722"/>
                    <a:pt x="17019" y="1720"/>
                  </a:cubicBezTo>
                  <a:cubicBezTo>
                    <a:pt x="17019" y="1720"/>
                    <a:pt x="17014" y="1697"/>
                    <a:pt x="17014" y="1720"/>
                  </a:cubicBezTo>
                  <a:close/>
                  <a:moveTo>
                    <a:pt x="19874" y="4054"/>
                  </a:moveTo>
                  <a:cubicBezTo>
                    <a:pt x="19874" y="4074"/>
                    <a:pt x="19887" y="4056"/>
                    <a:pt x="19879" y="4054"/>
                  </a:cubicBezTo>
                  <a:cubicBezTo>
                    <a:pt x="19879" y="4054"/>
                    <a:pt x="19874" y="4031"/>
                    <a:pt x="19874" y="4054"/>
                  </a:cubicBezTo>
                  <a:close/>
                  <a:moveTo>
                    <a:pt x="14049" y="2320"/>
                  </a:moveTo>
                  <a:cubicBezTo>
                    <a:pt x="14049" y="2340"/>
                    <a:pt x="14062" y="2322"/>
                    <a:pt x="14054" y="2320"/>
                  </a:cubicBezTo>
                  <a:cubicBezTo>
                    <a:pt x="14054" y="2320"/>
                    <a:pt x="14049" y="2297"/>
                    <a:pt x="14049" y="2320"/>
                  </a:cubicBezTo>
                  <a:close/>
                  <a:moveTo>
                    <a:pt x="19979" y="4661"/>
                  </a:moveTo>
                  <a:cubicBezTo>
                    <a:pt x="19979" y="4681"/>
                    <a:pt x="19992" y="4663"/>
                    <a:pt x="19984" y="4661"/>
                  </a:cubicBezTo>
                  <a:cubicBezTo>
                    <a:pt x="19984" y="4661"/>
                    <a:pt x="19979" y="4638"/>
                    <a:pt x="19979" y="4661"/>
                  </a:cubicBezTo>
                  <a:close/>
                  <a:moveTo>
                    <a:pt x="17014" y="2587"/>
                  </a:moveTo>
                  <a:cubicBezTo>
                    <a:pt x="17014" y="2607"/>
                    <a:pt x="17027" y="2589"/>
                    <a:pt x="17019" y="2587"/>
                  </a:cubicBezTo>
                  <a:cubicBezTo>
                    <a:pt x="17019" y="2587"/>
                    <a:pt x="17014" y="2564"/>
                    <a:pt x="17014" y="2587"/>
                  </a:cubicBezTo>
                  <a:close/>
                  <a:moveTo>
                    <a:pt x="19169" y="3316"/>
                  </a:moveTo>
                  <a:cubicBezTo>
                    <a:pt x="19169" y="3336"/>
                    <a:pt x="19182" y="3318"/>
                    <a:pt x="19174" y="3316"/>
                  </a:cubicBezTo>
                  <a:cubicBezTo>
                    <a:pt x="19174" y="3316"/>
                    <a:pt x="19169" y="3293"/>
                    <a:pt x="19169" y="3316"/>
                  </a:cubicBezTo>
                  <a:close/>
                  <a:moveTo>
                    <a:pt x="18570" y="2587"/>
                  </a:moveTo>
                  <a:cubicBezTo>
                    <a:pt x="18570" y="2607"/>
                    <a:pt x="18583" y="2589"/>
                    <a:pt x="18575" y="2587"/>
                  </a:cubicBezTo>
                  <a:cubicBezTo>
                    <a:pt x="18575" y="2587"/>
                    <a:pt x="18570" y="2564"/>
                    <a:pt x="18570" y="2587"/>
                  </a:cubicBezTo>
                  <a:close/>
                  <a:moveTo>
                    <a:pt x="22556" y="4985"/>
                  </a:moveTo>
                  <a:cubicBezTo>
                    <a:pt x="22556" y="5005"/>
                    <a:pt x="22569" y="4987"/>
                    <a:pt x="22561" y="4985"/>
                  </a:cubicBezTo>
                  <a:cubicBezTo>
                    <a:pt x="22561" y="4985"/>
                    <a:pt x="22556" y="4962"/>
                    <a:pt x="22556" y="4985"/>
                  </a:cubicBezTo>
                  <a:close/>
                  <a:moveTo>
                    <a:pt x="3848" y="6865"/>
                  </a:moveTo>
                  <a:cubicBezTo>
                    <a:pt x="3848" y="6885"/>
                    <a:pt x="3861" y="6867"/>
                    <a:pt x="3853" y="6865"/>
                  </a:cubicBezTo>
                  <a:cubicBezTo>
                    <a:pt x="3853" y="6865"/>
                    <a:pt x="3848" y="6842"/>
                    <a:pt x="3848" y="6865"/>
                  </a:cubicBezTo>
                  <a:close/>
                  <a:moveTo>
                    <a:pt x="21502" y="3883"/>
                  </a:moveTo>
                  <a:cubicBezTo>
                    <a:pt x="21503" y="3886"/>
                    <a:pt x="21511" y="3885"/>
                    <a:pt x="21512" y="3885"/>
                  </a:cubicBezTo>
                  <a:cubicBezTo>
                    <a:pt x="21514" y="3884"/>
                    <a:pt x="21526" y="3904"/>
                    <a:pt x="21516" y="3883"/>
                  </a:cubicBezTo>
                  <a:lnTo>
                    <a:pt x="21511" y="3881"/>
                  </a:lnTo>
                  <a:cubicBezTo>
                    <a:pt x="21505" y="3881"/>
                    <a:pt x="21500" y="3867"/>
                    <a:pt x="21502" y="3883"/>
                  </a:cubicBezTo>
                  <a:close/>
                  <a:moveTo>
                    <a:pt x="19809" y="3349"/>
                  </a:moveTo>
                  <a:cubicBezTo>
                    <a:pt x="19810" y="3351"/>
                    <a:pt x="19818" y="3350"/>
                    <a:pt x="19819" y="3350"/>
                  </a:cubicBezTo>
                  <a:cubicBezTo>
                    <a:pt x="19821" y="3349"/>
                    <a:pt x="19833" y="3369"/>
                    <a:pt x="19822" y="3348"/>
                  </a:cubicBezTo>
                  <a:lnTo>
                    <a:pt x="19818" y="3346"/>
                  </a:lnTo>
                  <a:cubicBezTo>
                    <a:pt x="19812" y="3346"/>
                    <a:pt x="19807" y="3332"/>
                    <a:pt x="19809" y="3349"/>
                  </a:cubicBezTo>
                  <a:close/>
                  <a:moveTo>
                    <a:pt x="19420" y="4839"/>
                  </a:moveTo>
                  <a:cubicBezTo>
                    <a:pt x="19421" y="4842"/>
                    <a:pt x="19429" y="4841"/>
                    <a:pt x="19430" y="4841"/>
                  </a:cubicBezTo>
                  <a:cubicBezTo>
                    <a:pt x="19432" y="4840"/>
                    <a:pt x="19444" y="4860"/>
                    <a:pt x="19433" y="4839"/>
                  </a:cubicBezTo>
                  <a:lnTo>
                    <a:pt x="19429" y="4837"/>
                  </a:lnTo>
                  <a:cubicBezTo>
                    <a:pt x="19423" y="4837"/>
                    <a:pt x="19418" y="4823"/>
                    <a:pt x="19420" y="4839"/>
                  </a:cubicBezTo>
                  <a:close/>
                  <a:moveTo>
                    <a:pt x="16568" y="2093"/>
                  </a:moveTo>
                  <a:cubicBezTo>
                    <a:pt x="16569" y="2095"/>
                    <a:pt x="16577" y="2095"/>
                    <a:pt x="16578" y="2094"/>
                  </a:cubicBezTo>
                  <a:cubicBezTo>
                    <a:pt x="16580" y="2094"/>
                    <a:pt x="16592" y="2113"/>
                    <a:pt x="16582" y="2092"/>
                  </a:cubicBezTo>
                  <a:lnTo>
                    <a:pt x="16577" y="2090"/>
                  </a:lnTo>
                  <a:cubicBezTo>
                    <a:pt x="16571" y="2090"/>
                    <a:pt x="16566" y="2076"/>
                    <a:pt x="16568" y="2093"/>
                  </a:cubicBezTo>
                  <a:close/>
                  <a:moveTo>
                    <a:pt x="23026" y="3762"/>
                  </a:moveTo>
                  <a:cubicBezTo>
                    <a:pt x="23026" y="3765"/>
                    <a:pt x="23035" y="3764"/>
                    <a:pt x="23035" y="3763"/>
                  </a:cubicBezTo>
                  <a:cubicBezTo>
                    <a:pt x="23037" y="3763"/>
                    <a:pt x="23049" y="3782"/>
                    <a:pt x="23039" y="3761"/>
                  </a:cubicBezTo>
                  <a:lnTo>
                    <a:pt x="23035" y="3759"/>
                  </a:lnTo>
                  <a:cubicBezTo>
                    <a:pt x="23028" y="3759"/>
                    <a:pt x="23024" y="3745"/>
                    <a:pt x="23026" y="3762"/>
                  </a:cubicBezTo>
                  <a:close/>
                  <a:moveTo>
                    <a:pt x="17541" y="5301"/>
                  </a:moveTo>
                  <a:cubicBezTo>
                    <a:pt x="17541" y="5304"/>
                    <a:pt x="17550" y="5303"/>
                    <a:pt x="17550" y="5303"/>
                  </a:cubicBezTo>
                  <a:cubicBezTo>
                    <a:pt x="17552" y="5302"/>
                    <a:pt x="17564" y="5322"/>
                    <a:pt x="17554" y="5301"/>
                  </a:cubicBezTo>
                  <a:lnTo>
                    <a:pt x="17550" y="5299"/>
                  </a:lnTo>
                  <a:cubicBezTo>
                    <a:pt x="17543" y="5299"/>
                    <a:pt x="17539" y="5285"/>
                    <a:pt x="17541" y="5301"/>
                  </a:cubicBezTo>
                  <a:close/>
                  <a:moveTo>
                    <a:pt x="16447" y="1898"/>
                  </a:moveTo>
                  <a:cubicBezTo>
                    <a:pt x="16447" y="1901"/>
                    <a:pt x="16456" y="1900"/>
                    <a:pt x="16457" y="1900"/>
                  </a:cubicBezTo>
                  <a:cubicBezTo>
                    <a:pt x="16459" y="1899"/>
                    <a:pt x="16471" y="1919"/>
                    <a:pt x="16460" y="1898"/>
                  </a:cubicBezTo>
                  <a:lnTo>
                    <a:pt x="16456" y="1896"/>
                  </a:lnTo>
                  <a:cubicBezTo>
                    <a:pt x="16450" y="1896"/>
                    <a:pt x="16445" y="1882"/>
                    <a:pt x="16447" y="1898"/>
                  </a:cubicBezTo>
                  <a:close/>
                  <a:moveTo>
                    <a:pt x="17986" y="2069"/>
                  </a:moveTo>
                  <a:cubicBezTo>
                    <a:pt x="17987" y="2071"/>
                    <a:pt x="17995" y="2070"/>
                    <a:pt x="17996" y="2070"/>
                  </a:cubicBezTo>
                  <a:cubicBezTo>
                    <a:pt x="17998" y="2069"/>
                    <a:pt x="18010" y="2089"/>
                    <a:pt x="17999" y="2068"/>
                  </a:cubicBezTo>
                  <a:lnTo>
                    <a:pt x="17995" y="2066"/>
                  </a:lnTo>
                  <a:cubicBezTo>
                    <a:pt x="17989" y="2066"/>
                    <a:pt x="17984" y="2052"/>
                    <a:pt x="17986" y="2069"/>
                  </a:cubicBezTo>
                  <a:close/>
                  <a:moveTo>
                    <a:pt x="19558" y="1923"/>
                  </a:moveTo>
                  <a:cubicBezTo>
                    <a:pt x="19558" y="1925"/>
                    <a:pt x="19567" y="1924"/>
                    <a:pt x="19568" y="1924"/>
                  </a:cubicBezTo>
                  <a:cubicBezTo>
                    <a:pt x="19570" y="1923"/>
                    <a:pt x="19582" y="1943"/>
                    <a:pt x="19571" y="1922"/>
                  </a:cubicBezTo>
                  <a:lnTo>
                    <a:pt x="19567" y="1920"/>
                  </a:lnTo>
                  <a:cubicBezTo>
                    <a:pt x="19561" y="1920"/>
                    <a:pt x="19556" y="1906"/>
                    <a:pt x="19558" y="1923"/>
                  </a:cubicBezTo>
                  <a:close/>
                  <a:moveTo>
                    <a:pt x="17897" y="1777"/>
                  </a:moveTo>
                  <a:cubicBezTo>
                    <a:pt x="17897" y="1779"/>
                    <a:pt x="17906" y="1779"/>
                    <a:pt x="17907" y="1778"/>
                  </a:cubicBezTo>
                  <a:cubicBezTo>
                    <a:pt x="17909" y="1778"/>
                    <a:pt x="17921" y="1797"/>
                    <a:pt x="17910" y="1776"/>
                  </a:cubicBezTo>
                  <a:lnTo>
                    <a:pt x="17906" y="1774"/>
                  </a:lnTo>
                  <a:cubicBezTo>
                    <a:pt x="17900" y="1774"/>
                    <a:pt x="17895" y="1760"/>
                    <a:pt x="17897" y="1777"/>
                  </a:cubicBezTo>
                  <a:close/>
                  <a:moveTo>
                    <a:pt x="16658" y="1607"/>
                  </a:moveTo>
                  <a:cubicBezTo>
                    <a:pt x="16658" y="1609"/>
                    <a:pt x="16666" y="1608"/>
                    <a:pt x="16667" y="1608"/>
                  </a:cubicBezTo>
                  <a:cubicBezTo>
                    <a:pt x="16669" y="1607"/>
                    <a:pt x="16681" y="1627"/>
                    <a:pt x="16671" y="1606"/>
                  </a:cubicBezTo>
                  <a:lnTo>
                    <a:pt x="16666" y="1604"/>
                  </a:lnTo>
                  <a:cubicBezTo>
                    <a:pt x="16660" y="1604"/>
                    <a:pt x="16655" y="1590"/>
                    <a:pt x="16658" y="1607"/>
                  </a:cubicBezTo>
                  <a:close/>
                  <a:moveTo>
                    <a:pt x="170" y="3762"/>
                  </a:moveTo>
                  <a:cubicBezTo>
                    <a:pt x="170" y="3765"/>
                    <a:pt x="179" y="3764"/>
                    <a:pt x="180" y="3763"/>
                  </a:cubicBezTo>
                  <a:cubicBezTo>
                    <a:pt x="182" y="3763"/>
                    <a:pt x="194" y="3782"/>
                    <a:pt x="183" y="3761"/>
                  </a:cubicBezTo>
                  <a:lnTo>
                    <a:pt x="179" y="3759"/>
                  </a:lnTo>
                  <a:cubicBezTo>
                    <a:pt x="173" y="3759"/>
                    <a:pt x="168" y="3745"/>
                    <a:pt x="170" y="3762"/>
                  </a:cubicBezTo>
                  <a:close/>
                  <a:moveTo>
                    <a:pt x="17144" y="1866"/>
                  </a:moveTo>
                  <a:cubicBezTo>
                    <a:pt x="17144" y="1869"/>
                    <a:pt x="17153" y="1868"/>
                    <a:pt x="17153" y="1867"/>
                  </a:cubicBezTo>
                  <a:cubicBezTo>
                    <a:pt x="17155" y="1867"/>
                    <a:pt x="17167" y="1886"/>
                    <a:pt x="17157" y="1865"/>
                  </a:cubicBezTo>
                  <a:lnTo>
                    <a:pt x="17153" y="1863"/>
                  </a:lnTo>
                  <a:cubicBezTo>
                    <a:pt x="17146" y="1863"/>
                    <a:pt x="17142" y="1849"/>
                    <a:pt x="17144" y="1866"/>
                  </a:cubicBezTo>
                  <a:close/>
                  <a:moveTo>
                    <a:pt x="18521" y="4993"/>
                  </a:moveTo>
                  <a:cubicBezTo>
                    <a:pt x="18521" y="4996"/>
                    <a:pt x="18530" y="4995"/>
                    <a:pt x="18531" y="4995"/>
                  </a:cubicBezTo>
                  <a:cubicBezTo>
                    <a:pt x="18533" y="4994"/>
                    <a:pt x="18545" y="5014"/>
                    <a:pt x="18534" y="4993"/>
                  </a:cubicBezTo>
                  <a:lnTo>
                    <a:pt x="18530" y="4991"/>
                  </a:lnTo>
                  <a:cubicBezTo>
                    <a:pt x="18524" y="4991"/>
                    <a:pt x="18519" y="4977"/>
                    <a:pt x="18521" y="4993"/>
                  </a:cubicBezTo>
                  <a:close/>
                  <a:moveTo>
                    <a:pt x="20303" y="4289"/>
                  </a:moveTo>
                  <a:cubicBezTo>
                    <a:pt x="20304" y="4291"/>
                    <a:pt x="20312" y="4290"/>
                    <a:pt x="20313" y="4290"/>
                  </a:cubicBezTo>
                  <a:cubicBezTo>
                    <a:pt x="20315" y="4289"/>
                    <a:pt x="20327" y="4309"/>
                    <a:pt x="20317" y="4288"/>
                  </a:cubicBezTo>
                  <a:lnTo>
                    <a:pt x="20312" y="4286"/>
                  </a:lnTo>
                  <a:cubicBezTo>
                    <a:pt x="20306" y="4286"/>
                    <a:pt x="20301" y="4272"/>
                    <a:pt x="20303" y="4289"/>
                  </a:cubicBezTo>
                  <a:close/>
                  <a:moveTo>
                    <a:pt x="22677" y="3462"/>
                  </a:moveTo>
                  <a:cubicBezTo>
                    <a:pt x="22678" y="3465"/>
                    <a:pt x="22686" y="3464"/>
                    <a:pt x="22687" y="3464"/>
                  </a:cubicBezTo>
                  <a:cubicBezTo>
                    <a:pt x="22689" y="3463"/>
                    <a:pt x="22701" y="3482"/>
                    <a:pt x="22690" y="3461"/>
                  </a:cubicBezTo>
                  <a:lnTo>
                    <a:pt x="22686" y="3460"/>
                  </a:lnTo>
                  <a:cubicBezTo>
                    <a:pt x="22680" y="3459"/>
                    <a:pt x="22675" y="3445"/>
                    <a:pt x="22677" y="3462"/>
                  </a:cubicBezTo>
                  <a:close/>
                  <a:moveTo>
                    <a:pt x="20465" y="2660"/>
                  </a:moveTo>
                  <a:cubicBezTo>
                    <a:pt x="20466" y="2663"/>
                    <a:pt x="20474" y="2662"/>
                    <a:pt x="20475" y="2662"/>
                  </a:cubicBezTo>
                  <a:cubicBezTo>
                    <a:pt x="20477" y="2661"/>
                    <a:pt x="20489" y="2680"/>
                    <a:pt x="20479" y="2659"/>
                  </a:cubicBezTo>
                  <a:lnTo>
                    <a:pt x="20474" y="2657"/>
                  </a:lnTo>
                  <a:cubicBezTo>
                    <a:pt x="20468" y="2657"/>
                    <a:pt x="20463" y="2643"/>
                    <a:pt x="20465" y="2660"/>
                  </a:cubicBezTo>
                  <a:close/>
                  <a:moveTo>
                    <a:pt x="20879" y="3357"/>
                  </a:moveTo>
                  <a:cubicBezTo>
                    <a:pt x="20879" y="3359"/>
                    <a:pt x="20888" y="3359"/>
                    <a:pt x="20888" y="3358"/>
                  </a:cubicBezTo>
                  <a:cubicBezTo>
                    <a:pt x="20890" y="3358"/>
                    <a:pt x="20902" y="3377"/>
                    <a:pt x="20892" y="3356"/>
                  </a:cubicBezTo>
                  <a:lnTo>
                    <a:pt x="20888" y="3354"/>
                  </a:lnTo>
                  <a:cubicBezTo>
                    <a:pt x="20881" y="3354"/>
                    <a:pt x="20877" y="3340"/>
                    <a:pt x="20879" y="3357"/>
                  </a:cubicBezTo>
                  <a:close/>
                  <a:moveTo>
                    <a:pt x="19996" y="1979"/>
                  </a:moveTo>
                  <a:cubicBezTo>
                    <a:pt x="19996" y="1982"/>
                    <a:pt x="20004" y="1981"/>
                    <a:pt x="20005" y="1981"/>
                  </a:cubicBezTo>
                  <a:cubicBezTo>
                    <a:pt x="20007" y="1980"/>
                    <a:pt x="20019" y="2000"/>
                    <a:pt x="20009" y="1979"/>
                  </a:cubicBezTo>
                  <a:lnTo>
                    <a:pt x="20004" y="1977"/>
                  </a:lnTo>
                  <a:cubicBezTo>
                    <a:pt x="19998" y="1977"/>
                    <a:pt x="19993" y="1963"/>
                    <a:pt x="19996" y="1979"/>
                  </a:cubicBezTo>
                  <a:close/>
                  <a:moveTo>
                    <a:pt x="22240" y="3106"/>
                  </a:moveTo>
                  <a:cubicBezTo>
                    <a:pt x="22240" y="3108"/>
                    <a:pt x="22249" y="3107"/>
                    <a:pt x="22249" y="3107"/>
                  </a:cubicBezTo>
                  <a:cubicBezTo>
                    <a:pt x="22251" y="3106"/>
                    <a:pt x="22263" y="3126"/>
                    <a:pt x="22253" y="3105"/>
                  </a:cubicBezTo>
                  <a:lnTo>
                    <a:pt x="22249" y="3103"/>
                  </a:lnTo>
                  <a:cubicBezTo>
                    <a:pt x="22242" y="3103"/>
                    <a:pt x="22238" y="3089"/>
                    <a:pt x="22240" y="3106"/>
                  </a:cubicBezTo>
                  <a:close/>
                  <a:moveTo>
                    <a:pt x="22677" y="3122"/>
                  </a:moveTo>
                  <a:cubicBezTo>
                    <a:pt x="22678" y="3124"/>
                    <a:pt x="22686" y="3124"/>
                    <a:pt x="22687" y="3123"/>
                  </a:cubicBezTo>
                  <a:cubicBezTo>
                    <a:pt x="22689" y="3123"/>
                    <a:pt x="22701" y="3142"/>
                    <a:pt x="22690" y="3121"/>
                  </a:cubicBezTo>
                  <a:lnTo>
                    <a:pt x="22686" y="3119"/>
                  </a:lnTo>
                  <a:cubicBezTo>
                    <a:pt x="22680" y="3119"/>
                    <a:pt x="22675" y="3105"/>
                    <a:pt x="22677" y="3122"/>
                  </a:cubicBezTo>
                  <a:close/>
                  <a:moveTo>
                    <a:pt x="17030" y="4937"/>
                  </a:moveTo>
                  <a:cubicBezTo>
                    <a:pt x="17031" y="4939"/>
                    <a:pt x="17039" y="4939"/>
                    <a:pt x="17040" y="4938"/>
                  </a:cubicBezTo>
                  <a:cubicBezTo>
                    <a:pt x="17042" y="4937"/>
                    <a:pt x="17054" y="4957"/>
                    <a:pt x="17043" y="4936"/>
                  </a:cubicBezTo>
                  <a:lnTo>
                    <a:pt x="17039" y="4934"/>
                  </a:lnTo>
                  <a:cubicBezTo>
                    <a:pt x="17033" y="4934"/>
                    <a:pt x="17028" y="4920"/>
                    <a:pt x="17030" y="4937"/>
                  </a:cubicBezTo>
                  <a:close/>
                  <a:moveTo>
                    <a:pt x="17403" y="1744"/>
                  </a:moveTo>
                  <a:cubicBezTo>
                    <a:pt x="17403" y="1747"/>
                    <a:pt x="17412" y="1746"/>
                    <a:pt x="17413" y="1746"/>
                  </a:cubicBezTo>
                  <a:cubicBezTo>
                    <a:pt x="17415" y="1745"/>
                    <a:pt x="17427" y="1765"/>
                    <a:pt x="17416" y="1744"/>
                  </a:cubicBezTo>
                  <a:lnTo>
                    <a:pt x="17412" y="1742"/>
                  </a:lnTo>
                  <a:cubicBezTo>
                    <a:pt x="17406" y="1742"/>
                    <a:pt x="17401" y="1728"/>
                    <a:pt x="17403" y="1744"/>
                  </a:cubicBezTo>
                  <a:close/>
                  <a:moveTo>
                    <a:pt x="22726" y="3519"/>
                  </a:moveTo>
                  <a:cubicBezTo>
                    <a:pt x="22726" y="3521"/>
                    <a:pt x="22735" y="3521"/>
                    <a:pt x="22736" y="3520"/>
                  </a:cubicBezTo>
                  <a:cubicBezTo>
                    <a:pt x="22738" y="3520"/>
                    <a:pt x="22750" y="3539"/>
                    <a:pt x="22739" y="3518"/>
                  </a:cubicBezTo>
                  <a:lnTo>
                    <a:pt x="22735" y="3516"/>
                  </a:lnTo>
                  <a:cubicBezTo>
                    <a:pt x="22729" y="3516"/>
                    <a:pt x="22724" y="3502"/>
                    <a:pt x="22726" y="3519"/>
                  </a:cubicBezTo>
                  <a:close/>
                  <a:moveTo>
                    <a:pt x="18391" y="2206"/>
                  </a:moveTo>
                  <a:cubicBezTo>
                    <a:pt x="18392" y="2209"/>
                    <a:pt x="18400" y="2208"/>
                    <a:pt x="18401" y="2208"/>
                  </a:cubicBezTo>
                  <a:cubicBezTo>
                    <a:pt x="18403" y="2207"/>
                    <a:pt x="18415" y="2227"/>
                    <a:pt x="18405" y="2206"/>
                  </a:cubicBezTo>
                  <a:lnTo>
                    <a:pt x="18400" y="2204"/>
                  </a:lnTo>
                  <a:cubicBezTo>
                    <a:pt x="18394" y="2204"/>
                    <a:pt x="18389" y="2190"/>
                    <a:pt x="18391" y="2206"/>
                  </a:cubicBezTo>
                  <a:close/>
                  <a:moveTo>
                    <a:pt x="16163" y="1890"/>
                  </a:moveTo>
                  <a:cubicBezTo>
                    <a:pt x="16164" y="1893"/>
                    <a:pt x="16172" y="1892"/>
                    <a:pt x="16173" y="1892"/>
                  </a:cubicBezTo>
                  <a:cubicBezTo>
                    <a:pt x="16175" y="1891"/>
                    <a:pt x="16187" y="1911"/>
                    <a:pt x="16176" y="1890"/>
                  </a:cubicBezTo>
                  <a:lnTo>
                    <a:pt x="16172" y="1888"/>
                  </a:lnTo>
                  <a:cubicBezTo>
                    <a:pt x="16166" y="1888"/>
                    <a:pt x="16161" y="1874"/>
                    <a:pt x="16163" y="1890"/>
                  </a:cubicBezTo>
                  <a:close/>
                  <a:moveTo>
                    <a:pt x="22199" y="4831"/>
                  </a:moveTo>
                  <a:cubicBezTo>
                    <a:pt x="22200" y="4834"/>
                    <a:pt x="22208" y="4833"/>
                    <a:pt x="22209" y="4833"/>
                  </a:cubicBezTo>
                  <a:cubicBezTo>
                    <a:pt x="22211" y="4832"/>
                    <a:pt x="22223" y="4852"/>
                    <a:pt x="22212" y="4831"/>
                  </a:cubicBezTo>
                  <a:lnTo>
                    <a:pt x="22208" y="4829"/>
                  </a:lnTo>
                  <a:cubicBezTo>
                    <a:pt x="22202" y="4829"/>
                    <a:pt x="22197" y="4815"/>
                    <a:pt x="22199" y="4831"/>
                  </a:cubicBezTo>
                  <a:close/>
                  <a:moveTo>
                    <a:pt x="17605" y="1850"/>
                  </a:moveTo>
                  <a:cubicBezTo>
                    <a:pt x="17606" y="1852"/>
                    <a:pt x="17614" y="1852"/>
                    <a:pt x="17615" y="1851"/>
                  </a:cubicBezTo>
                  <a:cubicBezTo>
                    <a:pt x="17617" y="1851"/>
                    <a:pt x="17629" y="1870"/>
                    <a:pt x="17619" y="1849"/>
                  </a:cubicBezTo>
                  <a:lnTo>
                    <a:pt x="17614" y="1847"/>
                  </a:lnTo>
                  <a:cubicBezTo>
                    <a:pt x="17608" y="1847"/>
                    <a:pt x="17603" y="1833"/>
                    <a:pt x="17605" y="1850"/>
                  </a:cubicBezTo>
                  <a:close/>
                  <a:moveTo>
                    <a:pt x="20943" y="3981"/>
                  </a:moveTo>
                  <a:cubicBezTo>
                    <a:pt x="20944" y="3983"/>
                    <a:pt x="20952" y="3982"/>
                    <a:pt x="20953" y="3982"/>
                  </a:cubicBezTo>
                  <a:cubicBezTo>
                    <a:pt x="20955" y="3981"/>
                    <a:pt x="20967" y="4001"/>
                    <a:pt x="20957" y="3980"/>
                  </a:cubicBezTo>
                  <a:lnTo>
                    <a:pt x="20952" y="3978"/>
                  </a:lnTo>
                  <a:cubicBezTo>
                    <a:pt x="20946" y="3978"/>
                    <a:pt x="20941" y="3964"/>
                    <a:pt x="20943" y="3981"/>
                  </a:cubicBezTo>
                  <a:close/>
                  <a:moveTo>
                    <a:pt x="16017" y="1890"/>
                  </a:moveTo>
                  <a:cubicBezTo>
                    <a:pt x="16018" y="1893"/>
                    <a:pt x="16026" y="1892"/>
                    <a:pt x="16027" y="1892"/>
                  </a:cubicBezTo>
                  <a:cubicBezTo>
                    <a:pt x="16029" y="1891"/>
                    <a:pt x="16041" y="1911"/>
                    <a:pt x="16031" y="1890"/>
                  </a:cubicBezTo>
                  <a:lnTo>
                    <a:pt x="16026" y="1888"/>
                  </a:lnTo>
                  <a:cubicBezTo>
                    <a:pt x="16020" y="1888"/>
                    <a:pt x="16015" y="1874"/>
                    <a:pt x="16017" y="1890"/>
                  </a:cubicBezTo>
                  <a:close/>
                  <a:moveTo>
                    <a:pt x="17500" y="2328"/>
                  </a:moveTo>
                  <a:cubicBezTo>
                    <a:pt x="17500" y="2330"/>
                    <a:pt x="17509" y="2330"/>
                    <a:pt x="17510" y="2329"/>
                  </a:cubicBezTo>
                  <a:cubicBezTo>
                    <a:pt x="17512" y="2329"/>
                    <a:pt x="17524" y="2348"/>
                    <a:pt x="17513" y="2327"/>
                  </a:cubicBezTo>
                  <a:lnTo>
                    <a:pt x="17509" y="2325"/>
                  </a:lnTo>
                  <a:cubicBezTo>
                    <a:pt x="17503" y="2325"/>
                    <a:pt x="17498" y="2311"/>
                    <a:pt x="17500" y="2328"/>
                  </a:cubicBezTo>
                  <a:close/>
                  <a:moveTo>
                    <a:pt x="14899" y="4993"/>
                  </a:moveTo>
                  <a:cubicBezTo>
                    <a:pt x="14900" y="4996"/>
                    <a:pt x="14908" y="4995"/>
                    <a:pt x="14909" y="4995"/>
                  </a:cubicBezTo>
                  <a:cubicBezTo>
                    <a:pt x="14911" y="4994"/>
                    <a:pt x="14923" y="5014"/>
                    <a:pt x="14913" y="4993"/>
                  </a:cubicBezTo>
                  <a:cubicBezTo>
                    <a:pt x="14913" y="4993"/>
                    <a:pt x="14911" y="4991"/>
                    <a:pt x="14911" y="4991"/>
                  </a:cubicBezTo>
                  <a:cubicBezTo>
                    <a:pt x="14911" y="4991"/>
                    <a:pt x="14909" y="4991"/>
                    <a:pt x="14908" y="4991"/>
                  </a:cubicBezTo>
                  <a:cubicBezTo>
                    <a:pt x="14902" y="4991"/>
                    <a:pt x="14897" y="4977"/>
                    <a:pt x="14899" y="4993"/>
                  </a:cubicBezTo>
                  <a:close/>
                  <a:moveTo>
                    <a:pt x="17484" y="805"/>
                  </a:moveTo>
                  <a:cubicBezTo>
                    <a:pt x="17484" y="807"/>
                    <a:pt x="17493" y="806"/>
                    <a:pt x="17494" y="806"/>
                  </a:cubicBezTo>
                  <a:cubicBezTo>
                    <a:pt x="17496" y="805"/>
                    <a:pt x="17508" y="825"/>
                    <a:pt x="17497" y="804"/>
                  </a:cubicBezTo>
                  <a:cubicBezTo>
                    <a:pt x="17497" y="804"/>
                    <a:pt x="17496" y="803"/>
                    <a:pt x="17496" y="802"/>
                  </a:cubicBezTo>
                  <a:cubicBezTo>
                    <a:pt x="17484" y="799"/>
                    <a:pt x="17482" y="790"/>
                    <a:pt x="17484" y="805"/>
                  </a:cubicBezTo>
                  <a:close/>
                  <a:moveTo>
                    <a:pt x="20984" y="3956"/>
                  </a:moveTo>
                  <a:lnTo>
                    <a:pt x="20975" y="3972"/>
                  </a:lnTo>
                  <a:cubicBezTo>
                    <a:pt x="20986" y="3969"/>
                    <a:pt x="20983" y="3978"/>
                    <a:pt x="20986" y="3968"/>
                  </a:cubicBezTo>
                  <a:cubicBezTo>
                    <a:pt x="20991" y="3952"/>
                    <a:pt x="20990" y="3967"/>
                    <a:pt x="20984" y="3956"/>
                  </a:cubicBezTo>
                  <a:lnTo>
                    <a:pt x="20993" y="3941"/>
                  </a:lnTo>
                  <a:lnTo>
                    <a:pt x="20968" y="3940"/>
                  </a:lnTo>
                  <a:lnTo>
                    <a:pt x="20968" y="3956"/>
                  </a:lnTo>
                  <a:lnTo>
                    <a:pt x="20984" y="3956"/>
                  </a:lnTo>
                  <a:close/>
                  <a:moveTo>
                    <a:pt x="22977" y="4475"/>
                  </a:moveTo>
                  <a:cubicBezTo>
                    <a:pt x="22977" y="4478"/>
                    <a:pt x="22986" y="4477"/>
                    <a:pt x="22987" y="4476"/>
                  </a:cubicBezTo>
                  <a:cubicBezTo>
                    <a:pt x="22989" y="4476"/>
                    <a:pt x="23001" y="4495"/>
                    <a:pt x="22990" y="4474"/>
                  </a:cubicBezTo>
                  <a:cubicBezTo>
                    <a:pt x="22990" y="4474"/>
                    <a:pt x="22975" y="4459"/>
                    <a:pt x="22977" y="4475"/>
                  </a:cubicBezTo>
                  <a:close/>
                  <a:moveTo>
                    <a:pt x="15232" y="5698"/>
                  </a:moveTo>
                  <a:cubicBezTo>
                    <a:pt x="15232" y="5701"/>
                    <a:pt x="15241" y="5700"/>
                    <a:pt x="15241" y="5700"/>
                  </a:cubicBezTo>
                  <a:cubicBezTo>
                    <a:pt x="15243" y="5699"/>
                    <a:pt x="15255" y="5719"/>
                    <a:pt x="15245" y="5698"/>
                  </a:cubicBezTo>
                  <a:cubicBezTo>
                    <a:pt x="15245" y="5698"/>
                    <a:pt x="15230" y="5683"/>
                    <a:pt x="15232" y="5698"/>
                  </a:cubicBezTo>
                  <a:close/>
                  <a:moveTo>
                    <a:pt x="12914" y="1631"/>
                  </a:moveTo>
                  <a:cubicBezTo>
                    <a:pt x="12915" y="1634"/>
                    <a:pt x="12923" y="1633"/>
                    <a:pt x="12924" y="1633"/>
                  </a:cubicBezTo>
                  <a:cubicBezTo>
                    <a:pt x="12926" y="1632"/>
                    <a:pt x="12938" y="1651"/>
                    <a:pt x="12928" y="1630"/>
                  </a:cubicBezTo>
                  <a:cubicBezTo>
                    <a:pt x="12928" y="1630"/>
                    <a:pt x="12913" y="1615"/>
                    <a:pt x="12914" y="1631"/>
                  </a:cubicBezTo>
                  <a:close/>
                  <a:moveTo>
                    <a:pt x="14073" y="2077"/>
                  </a:moveTo>
                  <a:cubicBezTo>
                    <a:pt x="14073" y="2079"/>
                    <a:pt x="14082" y="2078"/>
                    <a:pt x="14083" y="2078"/>
                  </a:cubicBezTo>
                  <a:cubicBezTo>
                    <a:pt x="14085" y="2077"/>
                    <a:pt x="14097" y="2097"/>
                    <a:pt x="14086" y="2076"/>
                  </a:cubicBezTo>
                  <a:cubicBezTo>
                    <a:pt x="14086" y="2076"/>
                    <a:pt x="14071" y="2061"/>
                    <a:pt x="14073" y="2077"/>
                  </a:cubicBezTo>
                  <a:close/>
                  <a:moveTo>
                    <a:pt x="15556" y="1696"/>
                  </a:moveTo>
                  <a:cubicBezTo>
                    <a:pt x="15556" y="1698"/>
                    <a:pt x="15565" y="1698"/>
                    <a:pt x="15565" y="1697"/>
                  </a:cubicBezTo>
                  <a:cubicBezTo>
                    <a:pt x="15567" y="1697"/>
                    <a:pt x="15579" y="1716"/>
                    <a:pt x="15569" y="1695"/>
                  </a:cubicBezTo>
                  <a:cubicBezTo>
                    <a:pt x="15569" y="1695"/>
                    <a:pt x="15554" y="1680"/>
                    <a:pt x="15556" y="1696"/>
                  </a:cubicBezTo>
                  <a:close/>
                  <a:moveTo>
                    <a:pt x="17152" y="2644"/>
                  </a:moveTo>
                  <a:cubicBezTo>
                    <a:pt x="17152" y="2646"/>
                    <a:pt x="17161" y="2646"/>
                    <a:pt x="17161" y="2645"/>
                  </a:cubicBezTo>
                  <a:cubicBezTo>
                    <a:pt x="17163" y="2645"/>
                    <a:pt x="17175" y="2664"/>
                    <a:pt x="17165" y="2643"/>
                  </a:cubicBezTo>
                  <a:cubicBezTo>
                    <a:pt x="17165" y="2643"/>
                    <a:pt x="17150" y="2628"/>
                    <a:pt x="17152" y="2644"/>
                  </a:cubicBezTo>
                  <a:close/>
                  <a:moveTo>
                    <a:pt x="18197" y="4483"/>
                  </a:moveTo>
                  <a:cubicBezTo>
                    <a:pt x="18197" y="4486"/>
                    <a:pt x="18206" y="4485"/>
                    <a:pt x="18207" y="4485"/>
                  </a:cubicBezTo>
                  <a:cubicBezTo>
                    <a:pt x="18209" y="4484"/>
                    <a:pt x="18221" y="4503"/>
                    <a:pt x="18210" y="4482"/>
                  </a:cubicBezTo>
                  <a:cubicBezTo>
                    <a:pt x="18210" y="4482"/>
                    <a:pt x="18195" y="4467"/>
                    <a:pt x="18197" y="4483"/>
                  </a:cubicBezTo>
                  <a:close/>
                  <a:moveTo>
                    <a:pt x="14802" y="5018"/>
                  </a:moveTo>
                  <a:cubicBezTo>
                    <a:pt x="14799" y="5035"/>
                    <a:pt x="14814" y="5023"/>
                    <a:pt x="14813" y="5016"/>
                  </a:cubicBezTo>
                  <a:lnTo>
                    <a:pt x="14810" y="5015"/>
                  </a:lnTo>
                  <a:cubicBezTo>
                    <a:pt x="14795" y="5015"/>
                    <a:pt x="14805" y="5001"/>
                    <a:pt x="14802" y="5018"/>
                  </a:cubicBezTo>
                  <a:close/>
                  <a:moveTo>
                    <a:pt x="14972" y="5382"/>
                  </a:moveTo>
                  <a:cubicBezTo>
                    <a:pt x="14969" y="5400"/>
                    <a:pt x="14984" y="5388"/>
                    <a:pt x="14983" y="5381"/>
                  </a:cubicBezTo>
                  <a:lnTo>
                    <a:pt x="14980" y="5379"/>
                  </a:lnTo>
                  <a:cubicBezTo>
                    <a:pt x="14965" y="5380"/>
                    <a:pt x="14975" y="5366"/>
                    <a:pt x="14972" y="5382"/>
                  </a:cubicBezTo>
                  <a:close/>
                  <a:moveTo>
                    <a:pt x="20198" y="4969"/>
                  </a:moveTo>
                  <a:cubicBezTo>
                    <a:pt x="20195" y="4987"/>
                    <a:pt x="20210" y="4975"/>
                    <a:pt x="20209" y="4967"/>
                  </a:cubicBezTo>
                  <a:lnTo>
                    <a:pt x="20206" y="4966"/>
                  </a:lnTo>
                  <a:cubicBezTo>
                    <a:pt x="20191" y="4967"/>
                    <a:pt x="20201" y="4952"/>
                    <a:pt x="20198" y="4969"/>
                  </a:cubicBezTo>
                  <a:close/>
                  <a:moveTo>
                    <a:pt x="18213" y="5504"/>
                  </a:moveTo>
                  <a:cubicBezTo>
                    <a:pt x="18210" y="5521"/>
                    <a:pt x="18225" y="5509"/>
                    <a:pt x="18224" y="5502"/>
                  </a:cubicBezTo>
                  <a:lnTo>
                    <a:pt x="18221" y="5501"/>
                  </a:lnTo>
                  <a:cubicBezTo>
                    <a:pt x="18206" y="5502"/>
                    <a:pt x="18216" y="5487"/>
                    <a:pt x="18213" y="5504"/>
                  </a:cubicBezTo>
                  <a:close/>
                  <a:moveTo>
                    <a:pt x="19477" y="5253"/>
                  </a:moveTo>
                  <a:cubicBezTo>
                    <a:pt x="19474" y="5270"/>
                    <a:pt x="19489" y="5258"/>
                    <a:pt x="19488" y="5251"/>
                  </a:cubicBezTo>
                  <a:lnTo>
                    <a:pt x="19485" y="5250"/>
                  </a:lnTo>
                  <a:cubicBezTo>
                    <a:pt x="19470" y="5250"/>
                    <a:pt x="19480" y="5236"/>
                    <a:pt x="19477" y="5253"/>
                  </a:cubicBezTo>
                  <a:close/>
                  <a:moveTo>
                    <a:pt x="14924" y="5415"/>
                  </a:moveTo>
                  <a:cubicBezTo>
                    <a:pt x="14921" y="5432"/>
                    <a:pt x="14935" y="5420"/>
                    <a:pt x="14935" y="5413"/>
                  </a:cubicBezTo>
                  <a:lnTo>
                    <a:pt x="14932" y="5412"/>
                  </a:lnTo>
                  <a:cubicBezTo>
                    <a:pt x="14917" y="5413"/>
                    <a:pt x="14927" y="5398"/>
                    <a:pt x="14924" y="5415"/>
                  </a:cubicBezTo>
                  <a:close/>
                  <a:moveTo>
                    <a:pt x="19088" y="4118"/>
                  </a:moveTo>
                  <a:cubicBezTo>
                    <a:pt x="19084" y="4141"/>
                    <a:pt x="19107" y="4114"/>
                    <a:pt x="19096" y="4115"/>
                  </a:cubicBezTo>
                  <a:cubicBezTo>
                    <a:pt x="19081" y="4116"/>
                    <a:pt x="19091" y="4102"/>
                    <a:pt x="19088" y="4118"/>
                  </a:cubicBezTo>
                  <a:close/>
                  <a:moveTo>
                    <a:pt x="17411" y="2538"/>
                  </a:moveTo>
                  <a:cubicBezTo>
                    <a:pt x="17407" y="2561"/>
                    <a:pt x="17430" y="2535"/>
                    <a:pt x="17419" y="2535"/>
                  </a:cubicBezTo>
                  <a:cubicBezTo>
                    <a:pt x="17404" y="2536"/>
                    <a:pt x="17414" y="2522"/>
                    <a:pt x="17411" y="2538"/>
                  </a:cubicBezTo>
                  <a:close/>
                  <a:moveTo>
                    <a:pt x="21713" y="4037"/>
                  </a:moveTo>
                  <a:cubicBezTo>
                    <a:pt x="21709" y="4060"/>
                    <a:pt x="21732" y="4033"/>
                    <a:pt x="21721" y="4034"/>
                  </a:cubicBezTo>
                  <a:cubicBezTo>
                    <a:pt x="21706" y="4035"/>
                    <a:pt x="21716" y="4021"/>
                    <a:pt x="21713" y="4037"/>
                  </a:cubicBezTo>
                  <a:close/>
                  <a:moveTo>
                    <a:pt x="14972" y="2036"/>
                  </a:moveTo>
                  <a:cubicBezTo>
                    <a:pt x="14968" y="2059"/>
                    <a:pt x="14992" y="2032"/>
                    <a:pt x="14980" y="2033"/>
                  </a:cubicBezTo>
                  <a:cubicBezTo>
                    <a:pt x="14965" y="2034"/>
                    <a:pt x="14975" y="2019"/>
                    <a:pt x="14972" y="2036"/>
                  </a:cubicBezTo>
                  <a:close/>
                  <a:moveTo>
                    <a:pt x="14948" y="2328"/>
                  </a:moveTo>
                  <a:cubicBezTo>
                    <a:pt x="14944" y="2350"/>
                    <a:pt x="14967" y="2324"/>
                    <a:pt x="14956" y="2325"/>
                  </a:cubicBezTo>
                  <a:cubicBezTo>
                    <a:pt x="14941" y="2326"/>
                    <a:pt x="14951" y="2311"/>
                    <a:pt x="14948" y="2328"/>
                  </a:cubicBezTo>
                  <a:close/>
                  <a:moveTo>
                    <a:pt x="19639" y="2619"/>
                  </a:moveTo>
                  <a:cubicBezTo>
                    <a:pt x="19635" y="2642"/>
                    <a:pt x="19658" y="2616"/>
                    <a:pt x="19647" y="2616"/>
                  </a:cubicBezTo>
                  <a:cubicBezTo>
                    <a:pt x="19632" y="2617"/>
                    <a:pt x="19642" y="2603"/>
                    <a:pt x="19639" y="2619"/>
                  </a:cubicBezTo>
                  <a:close/>
                  <a:moveTo>
                    <a:pt x="21430" y="4029"/>
                  </a:moveTo>
                  <a:cubicBezTo>
                    <a:pt x="21425" y="4052"/>
                    <a:pt x="21449" y="4025"/>
                    <a:pt x="21438" y="4026"/>
                  </a:cubicBezTo>
                  <a:cubicBezTo>
                    <a:pt x="21422" y="4027"/>
                    <a:pt x="21433" y="4013"/>
                    <a:pt x="21430" y="4029"/>
                  </a:cubicBezTo>
                  <a:close/>
                  <a:moveTo>
                    <a:pt x="18683" y="2312"/>
                  </a:moveTo>
                  <a:cubicBezTo>
                    <a:pt x="18679" y="2334"/>
                    <a:pt x="18702" y="2308"/>
                    <a:pt x="18691" y="2308"/>
                  </a:cubicBezTo>
                  <a:cubicBezTo>
                    <a:pt x="18676" y="2309"/>
                    <a:pt x="18686" y="2295"/>
                    <a:pt x="18683" y="2312"/>
                  </a:cubicBezTo>
                  <a:close/>
                  <a:moveTo>
                    <a:pt x="21713" y="4191"/>
                  </a:moveTo>
                  <a:cubicBezTo>
                    <a:pt x="21709" y="4214"/>
                    <a:pt x="21732" y="4187"/>
                    <a:pt x="21721" y="4188"/>
                  </a:cubicBezTo>
                  <a:cubicBezTo>
                    <a:pt x="21706" y="4189"/>
                    <a:pt x="21716" y="4175"/>
                    <a:pt x="21713" y="4191"/>
                  </a:cubicBezTo>
                  <a:close/>
                  <a:moveTo>
                    <a:pt x="19323" y="3106"/>
                  </a:moveTo>
                  <a:cubicBezTo>
                    <a:pt x="19319" y="3128"/>
                    <a:pt x="19342" y="3102"/>
                    <a:pt x="19331" y="3102"/>
                  </a:cubicBezTo>
                  <a:cubicBezTo>
                    <a:pt x="19316" y="3103"/>
                    <a:pt x="19326" y="3089"/>
                    <a:pt x="19323" y="3106"/>
                  </a:cubicBezTo>
                  <a:close/>
                  <a:moveTo>
                    <a:pt x="19607" y="4070"/>
                  </a:moveTo>
                  <a:cubicBezTo>
                    <a:pt x="19602" y="4092"/>
                    <a:pt x="19626" y="4066"/>
                    <a:pt x="19615" y="4067"/>
                  </a:cubicBezTo>
                  <a:cubicBezTo>
                    <a:pt x="19600" y="4068"/>
                    <a:pt x="19610" y="4053"/>
                    <a:pt x="19607" y="4070"/>
                  </a:cubicBezTo>
                  <a:close/>
                  <a:moveTo>
                    <a:pt x="21972" y="3981"/>
                  </a:moveTo>
                  <a:cubicBezTo>
                    <a:pt x="21968" y="4003"/>
                    <a:pt x="21992" y="3977"/>
                    <a:pt x="21980" y="3977"/>
                  </a:cubicBezTo>
                  <a:cubicBezTo>
                    <a:pt x="21965" y="3978"/>
                    <a:pt x="21975" y="3964"/>
                    <a:pt x="21972" y="3981"/>
                  </a:cubicBezTo>
                  <a:close/>
                  <a:moveTo>
                    <a:pt x="18246" y="2190"/>
                  </a:moveTo>
                  <a:cubicBezTo>
                    <a:pt x="18241" y="2213"/>
                    <a:pt x="18265" y="2186"/>
                    <a:pt x="18254" y="2187"/>
                  </a:cubicBezTo>
                  <a:cubicBezTo>
                    <a:pt x="18238" y="2188"/>
                    <a:pt x="18249" y="2173"/>
                    <a:pt x="18246" y="2190"/>
                  </a:cubicBezTo>
                  <a:close/>
                  <a:moveTo>
                    <a:pt x="21292" y="5326"/>
                  </a:moveTo>
                  <a:cubicBezTo>
                    <a:pt x="21288" y="5348"/>
                    <a:pt x="21311" y="5322"/>
                    <a:pt x="21300" y="5322"/>
                  </a:cubicBezTo>
                  <a:cubicBezTo>
                    <a:pt x="21285" y="5323"/>
                    <a:pt x="21295" y="5309"/>
                    <a:pt x="21292" y="5326"/>
                  </a:cubicBezTo>
                  <a:close/>
                  <a:moveTo>
                    <a:pt x="19736" y="3697"/>
                  </a:moveTo>
                  <a:cubicBezTo>
                    <a:pt x="19732" y="3720"/>
                    <a:pt x="19756" y="3693"/>
                    <a:pt x="19744" y="3694"/>
                  </a:cubicBezTo>
                  <a:cubicBezTo>
                    <a:pt x="19729" y="3695"/>
                    <a:pt x="19739" y="3680"/>
                    <a:pt x="19736" y="3697"/>
                  </a:cubicBezTo>
                  <a:close/>
                  <a:moveTo>
                    <a:pt x="16998" y="3260"/>
                  </a:moveTo>
                  <a:cubicBezTo>
                    <a:pt x="16994" y="3282"/>
                    <a:pt x="17017" y="3256"/>
                    <a:pt x="17006" y="3256"/>
                  </a:cubicBezTo>
                  <a:cubicBezTo>
                    <a:pt x="16991" y="3257"/>
                    <a:pt x="17001" y="3243"/>
                    <a:pt x="16998" y="3260"/>
                  </a:cubicBezTo>
                  <a:close/>
                  <a:moveTo>
                    <a:pt x="15175" y="2425"/>
                  </a:moveTo>
                  <a:cubicBezTo>
                    <a:pt x="15171" y="2448"/>
                    <a:pt x="15194" y="2421"/>
                    <a:pt x="15183" y="2422"/>
                  </a:cubicBezTo>
                  <a:cubicBezTo>
                    <a:pt x="15168" y="2423"/>
                    <a:pt x="15178" y="2408"/>
                    <a:pt x="15175" y="2425"/>
                  </a:cubicBezTo>
                  <a:close/>
                  <a:moveTo>
                    <a:pt x="18594" y="3089"/>
                  </a:moveTo>
                  <a:cubicBezTo>
                    <a:pt x="18590" y="3112"/>
                    <a:pt x="18613" y="3085"/>
                    <a:pt x="18602" y="3086"/>
                  </a:cubicBezTo>
                  <a:cubicBezTo>
                    <a:pt x="18587" y="3087"/>
                    <a:pt x="18597" y="3073"/>
                    <a:pt x="18594" y="3089"/>
                  </a:cubicBezTo>
                  <a:close/>
                  <a:moveTo>
                    <a:pt x="14770" y="2028"/>
                  </a:moveTo>
                  <a:cubicBezTo>
                    <a:pt x="14766" y="2051"/>
                    <a:pt x="14789" y="2024"/>
                    <a:pt x="14778" y="2025"/>
                  </a:cubicBezTo>
                  <a:cubicBezTo>
                    <a:pt x="14763" y="2026"/>
                    <a:pt x="14773" y="2011"/>
                    <a:pt x="14770" y="2028"/>
                  </a:cubicBezTo>
                  <a:close/>
                  <a:moveTo>
                    <a:pt x="21746" y="4337"/>
                  </a:moveTo>
                  <a:cubicBezTo>
                    <a:pt x="21741" y="4360"/>
                    <a:pt x="21765" y="4333"/>
                    <a:pt x="21754" y="4334"/>
                  </a:cubicBezTo>
                  <a:cubicBezTo>
                    <a:pt x="21738" y="4335"/>
                    <a:pt x="21749" y="4320"/>
                    <a:pt x="21746" y="4337"/>
                  </a:cubicBezTo>
                  <a:close/>
                  <a:moveTo>
                    <a:pt x="20862" y="3989"/>
                  </a:moveTo>
                  <a:cubicBezTo>
                    <a:pt x="20858" y="4011"/>
                    <a:pt x="20882" y="3985"/>
                    <a:pt x="20870" y="3986"/>
                  </a:cubicBezTo>
                  <a:cubicBezTo>
                    <a:pt x="20855" y="3987"/>
                    <a:pt x="20866" y="3972"/>
                    <a:pt x="20862" y="3989"/>
                  </a:cubicBezTo>
                  <a:close/>
                  <a:moveTo>
                    <a:pt x="17241" y="4515"/>
                  </a:moveTo>
                  <a:cubicBezTo>
                    <a:pt x="17241" y="4525"/>
                    <a:pt x="17258" y="4534"/>
                    <a:pt x="17253" y="4515"/>
                  </a:cubicBezTo>
                  <a:cubicBezTo>
                    <a:pt x="17249" y="4497"/>
                    <a:pt x="17274" y="4515"/>
                    <a:pt x="17250" y="4513"/>
                  </a:cubicBezTo>
                  <a:cubicBezTo>
                    <a:pt x="17239" y="4512"/>
                    <a:pt x="17241" y="4499"/>
                    <a:pt x="17241" y="4515"/>
                  </a:cubicBezTo>
                  <a:close/>
                  <a:moveTo>
                    <a:pt x="20028" y="2636"/>
                  </a:moveTo>
                  <a:cubicBezTo>
                    <a:pt x="20028" y="2645"/>
                    <a:pt x="20045" y="2654"/>
                    <a:pt x="20040" y="2636"/>
                  </a:cubicBezTo>
                  <a:cubicBezTo>
                    <a:pt x="20036" y="2617"/>
                    <a:pt x="20061" y="2635"/>
                    <a:pt x="20037" y="2633"/>
                  </a:cubicBezTo>
                  <a:cubicBezTo>
                    <a:pt x="20027" y="2632"/>
                    <a:pt x="20028" y="2619"/>
                    <a:pt x="20028" y="2636"/>
                  </a:cubicBezTo>
                  <a:close/>
                  <a:moveTo>
                    <a:pt x="15199" y="2198"/>
                  </a:moveTo>
                  <a:cubicBezTo>
                    <a:pt x="15199" y="2208"/>
                    <a:pt x="15217" y="2216"/>
                    <a:pt x="15212" y="2198"/>
                  </a:cubicBezTo>
                  <a:cubicBezTo>
                    <a:pt x="15207" y="2180"/>
                    <a:pt x="15232" y="2198"/>
                    <a:pt x="15208" y="2196"/>
                  </a:cubicBezTo>
                  <a:cubicBezTo>
                    <a:pt x="15198" y="2195"/>
                    <a:pt x="15199" y="2182"/>
                    <a:pt x="15199" y="2198"/>
                  </a:cubicBezTo>
                  <a:close/>
                  <a:moveTo>
                    <a:pt x="19842" y="4912"/>
                  </a:moveTo>
                  <a:cubicBezTo>
                    <a:pt x="19842" y="4922"/>
                    <a:pt x="19859" y="4931"/>
                    <a:pt x="19854" y="4912"/>
                  </a:cubicBezTo>
                  <a:cubicBezTo>
                    <a:pt x="19849" y="4894"/>
                    <a:pt x="19875" y="4912"/>
                    <a:pt x="19850" y="4910"/>
                  </a:cubicBezTo>
                  <a:cubicBezTo>
                    <a:pt x="19840" y="4909"/>
                    <a:pt x="19842" y="4896"/>
                    <a:pt x="19842" y="4912"/>
                  </a:cubicBezTo>
                  <a:close/>
                  <a:moveTo>
                    <a:pt x="16560" y="2052"/>
                  </a:moveTo>
                  <a:cubicBezTo>
                    <a:pt x="16560" y="2062"/>
                    <a:pt x="16578" y="2071"/>
                    <a:pt x="16573" y="2052"/>
                  </a:cubicBezTo>
                  <a:cubicBezTo>
                    <a:pt x="16568" y="2034"/>
                    <a:pt x="16593" y="2052"/>
                    <a:pt x="16569" y="2050"/>
                  </a:cubicBezTo>
                  <a:cubicBezTo>
                    <a:pt x="16559" y="2049"/>
                    <a:pt x="16560" y="2036"/>
                    <a:pt x="16560" y="2052"/>
                  </a:cubicBezTo>
                  <a:close/>
                  <a:moveTo>
                    <a:pt x="17832" y="4953"/>
                  </a:moveTo>
                  <a:cubicBezTo>
                    <a:pt x="17832" y="4962"/>
                    <a:pt x="17850" y="4971"/>
                    <a:pt x="17845" y="4953"/>
                  </a:cubicBezTo>
                  <a:cubicBezTo>
                    <a:pt x="17840" y="4935"/>
                    <a:pt x="17865" y="4953"/>
                    <a:pt x="17841" y="4951"/>
                  </a:cubicBezTo>
                  <a:cubicBezTo>
                    <a:pt x="17831" y="4950"/>
                    <a:pt x="17832" y="4936"/>
                    <a:pt x="17832" y="4953"/>
                  </a:cubicBezTo>
                  <a:close/>
                  <a:moveTo>
                    <a:pt x="14057" y="2344"/>
                  </a:moveTo>
                  <a:cubicBezTo>
                    <a:pt x="14057" y="2354"/>
                    <a:pt x="14074" y="2362"/>
                    <a:pt x="14069" y="2344"/>
                  </a:cubicBezTo>
                  <a:cubicBezTo>
                    <a:pt x="14064" y="2326"/>
                    <a:pt x="14090" y="2344"/>
                    <a:pt x="14066" y="2342"/>
                  </a:cubicBezTo>
                  <a:cubicBezTo>
                    <a:pt x="14055" y="2341"/>
                    <a:pt x="14057" y="2328"/>
                    <a:pt x="14057" y="2344"/>
                  </a:cubicBezTo>
                  <a:close/>
                  <a:moveTo>
                    <a:pt x="9366" y="1607"/>
                  </a:moveTo>
                  <a:cubicBezTo>
                    <a:pt x="9366" y="1616"/>
                    <a:pt x="9383" y="1625"/>
                    <a:pt x="9378" y="1607"/>
                  </a:cubicBezTo>
                  <a:cubicBezTo>
                    <a:pt x="9373" y="1588"/>
                    <a:pt x="9399" y="1606"/>
                    <a:pt x="9375" y="1604"/>
                  </a:cubicBezTo>
                  <a:cubicBezTo>
                    <a:pt x="9364" y="1603"/>
                    <a:pt x="9366" y="1590"/>
                    <a:pt x="9366" y="1607"/>
                  </a:cubicBezTo>
                  <a:close/>
                  <a:moveTo>
                    <a:pt x="21195" y="3422"/>
                  </a:moveTo>
                  <a:cubicBezTo>
                    <a:pt x="21195" y="3431"/>
                    <a:pt x="21212" y="3440"/>
                    <a:pt x="21207" y="3422"/>
                  </a:cubicBezTo>
                  <a:cubicBezTo>
                    <a:pt x="21202" y="3403"/>
                    <a:pt x="21228" y="3421"/>
                    <a:pt x="21203" y="3419"/>
                  </a:cubicBezTo>
                  <a:cubicBezTo>
                    <a:pt x="21193" y="3418"/>
                    <a:pt x="21195" y="3405"/>
                    <a:pt x="21195" y="3422"/>
                  </a:cubicBezTo>
                  <a:close/>
                  <a:moveTo>
                    <a:pt x="16641" y="2587"/>
                  </a:moveTo>
                  <a:cubicBezTo>
                    <a:pt x="16641" y="2597"/>
                    <a:pt x="16659" y="2605"/>
                    <a:pt x="16654" y="2587"/>
                  </a:cubicBezTo>
                  <a:cubicBezTo>
                    <a:pt x="16649" y="2569"/>
                    <a:pt x="16674" y="2587"/>
                    <a:pt x="16650" y="2585"/>
                  </a:cubicBezTo>
                  <a:cubicBezTo>
                    <a:pt x="16640" y="2584"/>
                    <a:pt x="16641" y="2571"/>
                    <a:pt x="16641" y="2587"/>
                  </a:cubicBezTo>
                  <a:close/>
                  <a:moveTo>
                    <a:pt x="6052" y="6573"/>
                  </a:moveTo>
                  <a:cubicBezTo>
                    <a:pt x="6052" y="6583"/>
                    <a:pt x="6070" y="6592"/>
                    <a:pt x="6065" y="6573"/>
                  </a:cubicBezTo>
                  <a:cubicBezTo>
                    <a:pt x="6060" y="6555"/>
                    <a:pt x="6085" y="6573"/>
                    <a:pt x="6061" y="6571"/>
                  </a:cubicBezTo>
                  <a:cubicBezTo>
                    <a:pt x="6051" y="6570"/>
                    <a:pt x="6052" y="6557"/>
                    <a:pt x="6052" y="6573"/>
                  </a:cubicBezTo>
                  <a:close/>
                  <a:moveTo>
                    <a:pt x="19996" y="4256"/>
                  </a:moveTo>
                  <a:cubicBezTo>
                    <a:pt x="19996" y="4266"/>
                    <a:pt x="20013" y="4274"/>
                    <a:pt x="20008" y="4256"/>
                  </a:cubicBezTo>
                  <a:cubicBezTo>
                    <a:pt x="20003" y="4238"/>
                    <a:pt x="20029" y="4256"/>
                    <a:pt x="20004" y="4254"/>
                  </a:cubicBezTo>
                  <a:cubicBezTo>
                    <a:pt x="19994" y="4253"/>
                    <a:pt x="19996" y="4240"/>
                    <a:pt x="19996" y="4256"/>
                  </a:cubicBezTo>
                  <a:close/>
                  <a:moveTo>
                    <a:pt x="20068" y="4548"/>
                  </a:moveTo>
                  <a:cubicBezTo>
                    <a:pt x="20068" y="4557"/>
                    <a:pt x="20086" y="4566"/>
                    <a:pt x="20081" y="4548"/>
                  </a:cubicBezTo>
                  <a:cubicBezTo>
                    <a:pt x="20076" y="4529"/>
                    <a:pt x="20102" y="4548"/>
                    <a:pt x="20077" y="4545"/>
                  </a:cubicBezTo>
                  <a:cubicBezTo>
                    <a:pt x="20067" y="4544"/>
                    <a:pt x="20068" y="4531"/>
                    <a:pt x="20068" y="4548"/>
                  </a:cubicBezTo>
                  <a:close/>
                  <a:moveTo>
                    <a:pt x="867" y="5050"/>
                  </a:moveTo>
                  <a:cubicBezTo>
                    <a:pt x="867" y="5060"/>
                    <a:pt x="884" y="5068"/>
                    <a:pt x="879" y="5050"/>
                  </a:cubicBezTo>
                  <a:cubicBezTo>
                    <a:pt x="875" y="5032"/>
                    <a:pt x="900" y="5050"/>
                    <a:pt x="876" y="5048"/>
                  </a:cubicBezTo>
                  <a:cubicBezTo>
                    <a:pt x="866" y="5047"/>
                    <a:pt x="867" y="5034"/>
                    <a:pt x="867" y="5050"/>
                  </a:cubicBezTo>
                  <a:close/>
                  <a:moveTo>
                    <a:pt x="18610" y="3276"/>
                  </a:moveTo>
                  <a:cubicBezTo>
                    <a:pt x="18610" y="3285"/>
                    <a:pt x="18628" y="3294"/>
                    <a:pt x="18623" y="3276"/>
                  </a:cubicBezTo>
                  <a:cubicBezTo>
                    <a:pt x="18618" y="3257"/>
                    <a:pt x="18643" y="3276"/>
                    <a:pt x="18619" y="3273"/>
                  </a:cubicBezTo>
                  <a:cubicBezTo>
                    <a:pt x="18609" y="3272"/>
                    <a:pt x="18610" y="3259"/>
                    <a:pt x="18610" y="3276"/>
                  </a:cubicBezTo>
                  <a:close/>
                  <a:moveTo>
                    <a:pt x="20028" y="1769"/>
                  </a:moveTo>
                  <a:cubicBezTo>
                    <a:pt x="20028" y="1778"/>
                    <a:pt x="20045" y="1787"/>
                    <a:pt x="20040" y="1769"/>
                  </a:cubicBezTo>
                  <a:cubicBezTo>
                    <a:pt x="20036" y="1750"/>
                    <a:pt x="20061" y="1768"/>
                    <a:pt x="20037" y="1766"/>
                  </a:cubicBezTo>
                  <a:cubicBezTo>
                    <a:pt x="20027" y="1765"/>
                    <a:pt x="20028" y="1752"/>
                    <a:pt x="20028" y="1769"/>
                  </a:cubicBezTo>
                  <a:close/>
                  <a:moveTo>
                    <a:pt x="14276" y="1809"/>
                  </a:moveTo>
                  <a:cubicBezTo>
                    <a:pt x="14276" y="1819"/>
                    <a:pt x="14293" y="1827"/>
                    <a:pt x="14288" y="1809"/>
                  </a:cubicBezTo>
                  <a:cubicBezTo>
                    <a:pt x="14283" y="1791"/>
                    <a:pt x="14309" y="1809"/>
                    <a:pt x="14284" y="1807"/>
                  </a:cubicBezTo>
                  <a:cubicBezTo>
                    <a:pt x="14274" y="1806"/>
                    <a:pt x="14276" y="1793"/>
                    <a:pt x="14276" y="1809"/>
                  </a:cubicBezTo>
                  <a:close/>
                  <a:moveTo>
                    <a:pt x="16285" y="2352"/>
                  </a:moveTo>
                  <a:cubicBezTo>
                    <a:pt x="16285" y="2362"/>
                    <a:pt x="16302" y="2370"/>
                    <a:pt x="16297" y="2352"/>
                  </a:cubicBezTo>
                  <a:cubicBezTo>
                    <a:pt x="16292" y="2334"/>
                    <a:pt x="16318" y="2352"/>
                    <a:pt x="16294" y="2350"/>
                  </a:cubicBezTo>
                  <a:cubicBezTo>
                    <a:pt x="16283" y="2349"/>
                    <a:pt x="16285" y="2336"/>
                    <a:pt x="16285" y="2352"/>
                  </a:cubicBezTo>
                  <a:close/>
                  <a:moveTo>
                    <a:pt x="22459" y="4961"/>
                  </a:moveTo>
                  <a:cubicBezTo>
                    <a:pt x="22459" y="4971"/>
                    <a:pt x="22476" y="4979"/>
                    <a:pt x="22471" y="4961"/>
                  </a:cubicBezTo>
                  <a:cubicBezTo>
                    <a:pt x="22466" y="4943"/>
                    <a:pt x="22492" y="4961"/>
                    <a:pt x="22467" y="4959"/>
                  </a:cubicBezTo>
                  <a:cubicBezTo>
                    <a:pt x="22457" y="4958"/>
                    <a:pt x="22459" y="4945"/>
                    <a:pt x="22459" y="4961"/>
                  </a:cubicBezTo>
                  <a:close/>
                  <a:moveTo>
                    <a:pt x="21584" y="3332"/>
                  </a:moveTo>
                  <a:cubicBezTo>
                    <a:pt x="21584" y="3342"/>
                    <a:pt x="21601" y="3351"/>
                    <a:pt x="21596" y="3332"/>
                  </a:cubicBezTo>
                  <a:cubicBezTo>
                    <a:pt x="21591" y="3314"/>
                    <a:pt x="21617" y="3332"/>
                    <a:pt x="21592" y="3330"/>
                  </a:cubicBezTo>
                  <a:cubicBezTo>
                    <a:pt x="21582" y="3329"/>
                    <a:pt x="21584" y="3316"/>
                    <a:pt x="21584" y="3332"/>
                  </a:cubicBezTo>
                  <a:close/>
                  <a:moveTo>
                    <a:pt x="19461" y="3187"/>
                  </a:moveTo>
                  <a:cubicBezTo>
                    <a:pt x="19461" y="3196"/>
                    <a:pt x="19478" y="3205"/>
                    <a:pt x="19473" y="3187"/>
                  </a:cubicBezTo>
                  <a:cubicBezTo>
                    <a:pt x="19468" y="3168"/>
                    <a:pt x="19494" y="3186"/>
                    <a:pt x="19470" y="3184"/>
                  </a:cubicBezTo>
                  <a:cubicBezTo>
                    <a:pt x="19459" y="3183"/>
                    <a:pt x="19461" y="3170"/>
                    <a:pt x="19461" y="3187"/>
                  </a:cubicBezTo>
                  <a:close/>
                  <a:moveTo>
                    <a:pt x="20344" y="4856"/>
                  </a:moveTo>
                  <a:cubicBezTo>
                    <a:pt x="20344" y="4865"/>
                    <a:pt x="20361" y="4874"/>
                    <a:pt x="20356" y="4856"/>
                  </a:cubicBezTo>
                  <a:cubicBezTo>
                    <a:pt x="20352" y="4837"/>
                    <a:pt x="20377" y="4855"/>
                    <a:pt x="20353" y="4853"/>
                  </a:cubicBezTo>
                  <a:cubicBezTo>
                    <a:pt x="20343" y="4852"/>
                    <a:pt x="20344" y="4839"/>
                    <a:pt x="20344" y="4856"/>
                  </a:cubicBezTo>
                  <a:close/>
                  <a:moveTo>
                    <a:pt x="20239" y="4839"/>
                  </a:moveTo>
                  <a:cubicBezTo>
                    <a:pt x="20239" y="4849"/>
                    <a:pt x="20256" y="4858"/>
                    <a:pt x="20251" y="4839"/>
                  </a:cubicBezTo>
                  <a:cubicBezTo>
                    <a:pt x="20246" y="4821"/>
                    <a:pt x="20272" y="4839"/>
                    <a:pt x="20247" y="4837"/>
                  </a:cubicBezTo>
                  <a:cubicBezTo>
                    <a:pt x="20237" y="4836"/>
                    <a:pt x="20239" y="4823"/>
                    <a:pt x="20239" y="4839"/>
                  </a:cubicBezTo>
                  <a:close/>
                  <a:moveTo>
                    <a:pt x="20279" y="2020"/>
                  </a:moveTo>
                  <a:cubicBezTo>
                    <a:pt x="20279" y="2029"/>
                    <a:pt x="20297" y="2038"/>
                    <a:pt x="20292" y="2020"/>
                  </a:cubicBezTo>
                  <a:cubicBezTo>
                    <a:pt x="20287" y="2002"/>
                    <a:pt x="20312" y="2020"/>
                    <a:pt x="20288" y="2017"/>
                  </a:cubicBezTo>
                  <a:cubicBezTo>
                    <a:pt x="20278" y="2017"/>
                    <a:pt x="20279" y="2003"/>
                    <a:pt x="20279" y="2020"/>
                  </a:cubicBezTo>
                  <a:close/>
                  <a:moveTo>
                    <a:pt x="16925" y="2352"/>
                  </a:moveTo>
                  <a:cubicBezTo>
                    <a:pt x="16925" y="2362"/>
                    <a:pt x="16942" y="2370"/>
                    <a:pt x="16937" y="2352"/>
                  </a:cubicBezTo>
                  <a:cubicBezTo>
                    <a:pt x="16933" y="2334"/>
                    <a:pt x="16958" y="2352"/>
                    <a:pt x="16934" y="2350"/>
                  </a:cubicBezTo>
                  <a:cubicBezTo>
                    <a:pt x="16923" y="2349"/>
                    <a:pt x="16925" y="2336"/>
                    <a:pt x="16925" y="2352"/>
                  </a:cubicBezTo>
                  <a:close/>
                  <a:moveTo>
                    <a:pt x="22791" y="2773"/>
                  </a:moveTo>
                  <a:cubicBezTo>
                    <a:pt x="22791" y="2783"/>
                    <a:pt x="22808" y="2792"/>
                    <a:pt x="22803" y="2773"/>
                  </a:cubicBezTo>
                  <a:cubicBezTo>
                    <a:pt x="22798" y="2755"/>
                    <a:pt x="22824" y="2773"/>
                    <a:pt x="22799" y="2771"/>
                  </a:cubicBezTo>
                  <a:cubicBezTo>
                    <a:pt x="22789" y="2770"/>
                    <a:pt x="22791" y="2757"/>
                    <a:pt x="22791" y="2773"/>
                  </a:cubicBezTo>
                  <a:close/>
                  <a:moveTo>
                    <a:pt x="17144" y="5504"/>
                  </a:moveTo>
                  <a:cubicBezTo>
                    <a:pt x="17144" y="5513"/>
                    <a:pt x="17161" y="5522"/>
                    <a:pt x="17156" y="5504"/>
                  </a:cubicBezTo>
                  <a:cubicBezTo>
                    <a:pt x="17151" y="5486"/>
                    <a:pt x="17177" y="5504"/>
                    <a:pt x="17152" y="5501"/>
                  </a:cubicBezTo>
                  <a:cubicBezTo>
                    <a:pt x="17142" y="5501"/>
                    <a:pt x="17144" y="5487"/>
                    <a:pt x="17144" y="5504"/>
                  </a:cubicBezTo>
                  <a:close/>
                  <a:moveTo>
                    <a:pt x="14600" y="2522"/>
                  </a:moveTo>
                  <a:cubicBezTo>
                    <a:pt x="14600" y="2532"/>
                    <a:pt x="14617" y="2540"/>
                    <a:pt x="14612" y="2522"/>
                  </a:cubicBezTo>
                  <a:cubicBezTo>
                    <a:pt x="14607" y="2504"/>
                    <a:pt x="14633" y="2522"/>
                    <a:pt x="14608" y="2520"/>
                  </a:cubicBezTo>
                  <a:cubicBezTo>
                    <a:pt x="14598" y="2519"/>
                    <a:pt x="14600" y="2506"/>
                    <a:pt x="14600" y="2522"/>
                  </a:cubicBezTo>
                  <a:close/>
                  <a:moveTo>
                    <a:pt x="19323" y="1785"/>
                  </a:moveTo>
                  <a:cubicBezTo>
                    <a:pt x="19323" y="1794"/>
                    <a:pt x="19341" y="1803"/>
                    <a:pt x="19336" y="1785"/>
                  </a:cubicBezTo>
                  <a:cubicBezTo>
                    <a:pt x="19331" y="1767"/>
                    <a:pt x="19356" y="1785"/>
                    <a:pt x="19332" y="1783"/>
                  </a:cubicBezTo>
                  <a:cubicBezTo>
                    <a:pt x="19322" y="1782"/>
                    <a:pt x="19323" y="1768"/>
                    <a:pt x="19323" y="1785"/>
                  </a:cubicBezTo>
                  <a:close/>
                  <a:moveTo>
                    <a:pt x="10249" y="1599"/>
                  </a:moveTo>
                  <a:cubicBezTo>
                    <a:pt x="10249" y="1608"/>
                    <a:pt x="10266" y="1617"/>
                    <a:pt x="10261" y="1599"/>
                  </a:cubicBezTo>
                  <a:cubicBezTo>
                    <a:pt x="10257" y="1580"/>
                    <a:pt x="10282" y="1598"/>
                    <a:pt x="10258" y="1596"/>
                  </a:cubicBezTo>
                  <a:cubicBezTo>
                    <a:pt x="10248" y="1595"/>
                    <a:pt x="10249" y="1582"/>
                    <a:pt x="10249" y="1599"/>
                  </a:cubicBezTo>
                  <a:close/>
                  <a:moveTo>
                    <a:pt x="13352" y="2393"/>
                  </a:moveTo>
                  <a:cubicBezTo>
                    <a:pt x="13352" y="2402"/>
                    <a:pt x="13369" y="2411"/>
                    <a:pt x="13365" y="2393"/>
                  </a:cubicBezTo>
                  <a:cubicBezTo>
                    <a:pt x="13360" y="2374"/>
                    <a:pt x="13385" y="2392"/>
                    <a:pt x="13361" y="2390"/>
                  </a:cubicBezTo>
                  <a:cubicBezTo>
                    <a:pt x="13351" y="2389"/>
                    <a:pt x="13352" y="2376"/>
                    <a:pt x="13352" y="2393"/>
                  </a:cubicBezTo>
                  <a:close/>
                  <a:moveTo>
                    <a:pt x="17759" y="1542"/>
                  </a:moveTo>
                  <a:cubicBezTo>
                    <a:pt x="17759" y="1551"/>
                    <a:pt x="17777" y="1560"/>
                    <a:pt x="17772" y="1542"/>
                  </a:cubicBezTo>
                  <a:cubicBezTo>
                    <a:pt x="17767" y="1524"/>
                    <a:pt x="17793" y="1542"/>
                    <a:pt x="17768" y="1539"/>
                  </a:cubicBezTo>
                  <a:cubicBezTo>
                    <a:pt x="17758" y="1539"/>
                    <a:pt x="17759" y="1525"/>
                    <a:pt x="17759" y="1542"/>
                  </a:cubicBezTo>
                  <a:close/>
                  <a:moveTo>
                    <a:pt x="15620" y="2619"/>
                  </a:moveTo>
                  <a:cubicBezTo>
                    <a:pt x="15620" y="2629"/>
                    <a:pt x="15638" y="2638"/>
                    <a:pt x="15633" y="2619"/>
                  </a:cubicBezTo>
                  <a:cubicBezTo>
                    <a:pt x="15628" y="2601"/>
                    <a:pt x="15654" y="2619"/>
                    <a:pt x="15629" y="2617"/>
                  </a:cubicBezTo>
                  <a:cubicBezTo>
                    <a:pt x="15619" y="2616"/>
                    <a:pt x="15620" y="2603"/>
                    <a:pt x="15620" y="2619"/>
                  </a:cubicBezTo>
                  <a:close/>
                  <a:moveTo>
                    <a:pt x="20425" y="3786"/>
                  </a:moveTo>
                  <a:cubicBezTo>
                    <a:pt x="20425" y="3796"/>
                    <a:pt x="20442" y="3804"/>
                    <a:pt x="20437" y="3786"/>
                  </a:cubicBezTo>
                  <a:cubicBezTo>
                    <a:pt x="20433" y="3768"/>
                    <a:pt x="20458" y="3786"/>
                    <a:pt x="20434" y="3784"/>
                  </a:cubicBezTo>
                  <a:cubicBezTo>
                    <a:pt x="20424" y="3783"/>
                    <a:pt x="20425" y="3770"/>
                    <a:pt x="20425" y="3786"/>
                  </a:cubicBezTo>
                  <a:close/>
                  <a:moveTo>
                    <a:pt x="18869" y="1850"/>
                  </a:moveTo>
                  <a:cubicBezTo>
                    <a:pt x="18869" y="1859"/>
                    <a:pt x="18887" y="1868"/>
                    <a:pt x="18882" y="1850"/>
                  </a:cubicBezTo>
                  <a:cubicBezTo>
                    <a:pt x="18877" y="1831"/>
                    <a:pt x="18903" y="1850"/>
                    <a:pt x="18878" y="1847"/>
                  </a:cubicBezTo>
                  <a:cubicBezTo>
                    <a:pt x="18868" y="1846"/>
                    <a:pt x="18869" y="1833"/>
                    <a:pt x="18869" y="1850"/>
                  </a:cubicBezTo>
                  <a:close/>
                  <a:moveTo>
                    <a:pt x="16366" y="2579"/>
                  </a:moveTo>
                  <a:cubicBezTo>
                    <a:pt x="16366" y="2588"/>
                    <a:pt x="16383" y="2597"/>
                    <a:pt x="16378" y="2579"/>
                  </a:cubicBezTo>
                  <a:cubicBezTo>
                    <a:pt x="16374" y="2561"/>
                    <a:pt x="16399" y="2579"/>
                    <a:pt x="16375" y="2577"/>
                  </a:cubicBezTo>
                  <a:cubicBezTo>
                    <a:pt x="16364" y="2576"/>
                    <a:pt x="16366" y="2562"/>
                    <a:pt x="16366" y="2579"/>
                  </a:cubicBezTo>
                  <a:close/>
                  <a:moveTo>
                    <a:pt x="22710" y="3738"/>
                  </a:moveTo>
                  <a:cubicBezTo>
                    <a:pt x="22710" y="3747"/>
                    <a:pt x="22727" y="3756"/>
                    <a:pt x="22722" y="3738"/>
                  </a:cubicBezTo>
                  <a:cubicBezTo>
                    <a:pt x="22717" y="3719"/>
                    <a:pt x="22743" y="3737"/>
                    <a:pt x="22718" y="3735"/>
                  </a:cubicBezTo>
                  <a:cubicBezTo>
                    <a:pt x="22708" y="3734"/>
                    <a:pt x="22710" y="3721"/>
                    <a:pt x="22710" y="3738"/>
                  </a:cubicBezTo>
                  <a:close/>
                  <a:moveTo>
                    <a:pt x="18651" y="2360"/>
                  </a:moveTo>
                  <a:cubicBezTo>
                    <a:pt x="18651" y="2370"/>
                    <a:pt x="18668" y="2378"/>
                    <a:pt x="18663" y="2360"/>
                  </a:cubicBezTo>
                  <a:cubicBezTo>
                    <a:pt x="18658" y="2342"/>
                    <a:pt x="18684" y="2360"/>
                    <a:pt x="18659" y="2358"/>
                  </a:cubicBezTo>
                  <a:cubicBezTo>
                    <a:pt x="18649" y="2357"/>
                    <a:pt x="18651" y="2344"/>
                    <a:pt x="18651" y="2360"/>
                  </a:cubicBezTo>
                  <a:close/>
                  <a:moveTo>
                    <a:pt x="21081" y="2125"/>
                  </a:moveTo>
                  <a:cubicBezTo>
                    <a:pt x="21081" y="2135"/>
                    <a:pt x="21099" y="2143"/>
                    <a:pt x="21094" y="2125"/>
                  </a:cubicBezTo>
                  <a:cubicBezTo>
                    <a:pt x="21089" y="2107"/>
                    <a:pt x="21114" y="2125"/>
                    <a:pt x="21090" y="2123"/>
                  </a:cubicBezTo>
                  <a:cubicBezTo>
                    <a:pt x="21080" y="2122"/>
                    <a:pt x="21081" y="2109"/>
                    <a:pt x="21081" y="2125"/>
                  </a:cubicBezTo>
                  <a:close/>
                  <a:moveTo>
                    <a:pt x="17549" y="4564"/>
                  </a:moveTo>
                  <a:cubicBezTo>
                    <a:pt x="17549" y="4574"/>
                    <a:pt x="17566" y="4582"/>
                    <a:pt x="17561" y="4564"/>
                  </a:cubicBezTo>
                  <a:cubicBezTo>
                    <a:pt x="17556" y="4546"/>
                    <a:pt x="17582" y="4564"/>
                    <a:pt x="17558" y="4562"/>
                  </a:cubicBezTo>
                  <a:cubicBezTo>
                    <a:pt x="17547" y="4561"/>
                    <a:pt x="17549" y="4548"/>
                    <a:pt x="17549" y="4564"/>
                  </a:cubicBezTo>
                  <a:close/>
                  <a:moveTo>
                    <a:pt x="15515" y="2506"/>
                  </a:moveTo>
                  <a:cubicBezTo>
                    <a:pt x="15515" y="2516"/>
                    <a:pt x="15533" y="2524"/>
                    <a:pt x="15528" y="2506"/>
                  </a:cubicBezTo>
                  <a:cubicBezTo>
                    <a:pt x="15523" y="2488"/>
                    <a:pt x="15548" y="2506"/>
                    <a:pt x="15524" y="2504"/>
                  </a:cubicBezTo>
                  <a:cubicBezTo>
                    <a:pt x="15514" y="2503"/>
                    <a:pt x="15515" y="2490"/>
                    <a:pt x="15515" y="2506"/>
                  </a:cubicBezTo>
                  <a:close/>
                  <a:moveTo>
                    <a:pt x="18958" y="2538"/>
                  </a:moveTo>
                  <a:cubicBezTo>
                    <a:pt x="18958" y="2548"/>
                    <a:pt x="18976" y="2557"/>
                    <a:pt x="18971" y="2538"/>
                  </a:cubicBezTo>
                  <a:cubicBezTo>
                    <a:pt x="18966" y="2520"/>
                    <a:pt x="18992" y="2538"/>
                    <a:pt x="18967" y="2536"/>
                  </a:cubicBezTo>
                  <a:cubicBezTo>
                    <a:pt x="18957" y="2535"/>
                    <a:pt x="18958" y="2522"/>
                    <a:pt x="18958" y="2538"/>
                  </a:cubicBezTo>
                  <a:close/>
                  <a:moveTo>
                    <a:pt x="23269" y="2830"/>
                  </a:moveTo>
                  <a:cubicBezTo>
                    <a:pt x="23269" y="2840"/>
                    <a:pt x="23286" y="2848"/>
                    <a:pt x="23281" y="2830"/>
                  </a:cubicBezTo>
                  <a:cubicBezTo>
                    <a:pt x="23276" y="2812"/>
                    <a:pt x="23302" y="2830"/>
                    <a:pt x="23278" y="2828"/>
                  </a:cubicBezTo>
                  <a:cubicBezTo>
                    <a:pt x="23267" y="2827"/>
                    <a:pt x="23269" y="2814"/>
                    <a:pt x="23269" y="2830"/>
                  </a:cubicBezTo>
                  <a:close/>
                  <a:moveTo>
                    <a:pt x="16455" y="4937"/>
                  </a:moveTo>
                  <a:cubicBezTo>
                    <a:pt x="16455" y="4946"/>
                    <a:pt x="16472" y="4955"/>
                    <a:pt x="16468" y="4937"/>
                  </a:cubicBezTo>
                  <a:cubicBezTo>
                    <a:pt x="16463" y="4918"/>
                    <a:pt x="16488" y="4936"/>
                    <a:pt x="16464" y="4934"/>
                  </a:cubicBezTo>
                  <a:cubicBezTo>
                    <a:pt x="16454" y="4933"/>
                    <a:pt x="16455" y="4920"/>
                    <a:pt x="16455" y="4937"/>
                  </a:cubicBezTo>
                  <a:close/>
                  <a:moveTo>
                    <a:pt x="16666" y="2214"/>
                  </a:moveTo>
                  <a:cubicBezTo>
                    <a:pt x="16666" y="2224"/>
                    <a:pt x="16683" y="2233"/>
                    <a:pt x="16678" y="2214"/>
                  </a:cubicBezTo>
                  <a:cubicBezTo>
                    <a:pt x="16673" y="2196"/>
                    <a:pt x="16699" y="2214"/>
                    <a:pt x="16674" y="2212"/>
                  </a:cubicBezTo>
                  <a:cubicBezTo>
                    <a:pt x="16664" y="2211"/>
                    <a:pt x="16666" y="2198"/>
                    <a:pt x="16666" y="2214"/>
                  </a:cubicBezTo>
                  <a:close/>
                  <a:moveTo>
                    <a:pt x="16779" y="2133"/>
                  </a:moveTo>
                  <a:cubicBezTo>
                    <a:pt x="16779" y="2143"/>
                    <a:pt x="16797" y="2152"/>
                    <a:pt x="16792" y="2133"/>
                  </a:cubicBezTo>
                  <a:cubicBezTo>
                    <a:pt x="16787" y="2115"/>
                    <a:pt x="16812" y="2133"/>
                    <a:pt x="16788" y="2131"/>
                  </a:cubicBezTo>
                  <a:cubicBezTo>
                    <a:pt x="16778" y="2130"/>
                    <a:pt x="16779" y="2117"/>
                    <a:pt x="16779" y="2133"/>
                  </a:cubicBezTo>
                  <a:close/>
                  <a:moveTo>
                    <a:pt x="17095" y="796"/>
                  </a:moveTo>
                  <a:cubicBezTo>
                    <a:pt x="17095" y="806"/>
                    <a:pt x="17112" y="815"/>
                    <a:pt x="17108" y="796"/>
                  </a:cubicBezTo>
                  <a:cubicBezTo>
                    <a:pt x="17103" y="778"/>
                    <a:pt x="17128" y="796"/>
                    <a:pt x="17104" y="794"/>
                  </a:cubicBezTo>
                  <a:cubicBezTo>
                    <a:pt x="17094" y="793"/>
                    <a:pt x="17095" y="780"/>
                    <a:pt x="17095" y="796"/>
                  </a:cubicBezTo>
                  <a:close/>
                  <a:moveTo>
                    <a:pt x="19987" y="3762"/>
                  </a:moveTo>
                  <a:cubicBezTo>
                    <a:pt x="19987" y="3771"/>
                    <a:pt x="20005" y="3780"/>
                    <a:pt x="20000" y="3762"/>
                  </a:cubicBezTo>
                  <a:cubicBezTo>
                    <a:pt x="19995" y="3744"/>
                    <a:pt x="20021" y="3762"/>
                    <a:pt x="19996" y="3759"/>
                  </a:cubicBezTo>
                  <a:cubicBezTo>
                    <a:pt x="19986" y="3759"/>
                    <a:pt x="19987" y="3745"/>
                    <a:pt x="19987" y="3762"/>
                  </a:cubicBezTo>
                  <a:close/>
                  <a:moveTo>
                    <a:pt x="22426" y="3616"/>
                  </a:moveTo>
                  <a:cubicBezTo>
                    <a:pt x="22426" y="3626"/>
                    <a:pt x="22444" y="3634"/>
                    <a:pt x="22439" y="3616"/>
                  </a:cubicBezTo>
                  <a:cubicBezTo>
                    <a:pt x="22434" y="3598"/>
                    <a:pt x="22459" y="3616"/>
                    <a:pt x="22435" y="3614"/>
                  </a:cubicBezTo>
                  <a:cubicBezTo>
                    <a:pt x="22425" y="3613"/>
                    <a:pt x="22426" y="3600"/>
                    <a:pt x="22426" y="3616"/>
                  </a:cubicBezTo>
                  <a:close/>
                  <a:moveTo>
                    <a:pt x="21519" y="2133"/>
                  </a:moveTo>
                  <a:cubicBezTo>
                    <a:pt x="21519" y="2143"/>
                    <a:pt x="21536" y="2152"/>
                    <a:pt x="21531" y="2133"/>
                  </a:cubicBezTo>
                  <a:cubicBezTo>
                    <a:pt x="21526" y="2115"/>
                    <a:pt x="21552" y="2133"/>
                    <a:pt x="21527" y="2131"/>
                  </a:cubicBezTo>
                  <a:cubicBezTo>
                    <a:pt x="21517" y="2130"/>
                    <a:pt x="21519" y="2117"/>
                    <a:pt x="21519" y="2133"/>
                  </a:cubicBezTo>
                  <a:close/>
                  <a:moveTo>
                    <a:pt x="8637" y="1445"/>
                  </a:moveTo>
                  <a:cubicBezTo>
                    <a:pt x="8637" y="1454"/>
                    <a:pt x="8654" y="1463"/>
                    <a:pt x="8649" y="1445"/>
                  </a:cubicBezTo>
                  <a:cubicBezTo>
                    <a:pt x="8644" y="1426"/>
                    <a:pt x="8670" y="1444"/>
                    <a:pt x="8645" y="1442"/>
                  </a:cubicBezTo>
                  <a:cubicBezTo>
                    <a:pt x="8635" y="1441"/>
                    <a:pt x="8637" y="1428"/>
                    <a:pt x="8637" y="1445"/>
                  </a:cubicBezTo>
                  <a:close/>
                  <a:moveTo>
                    <a:pt x="19331" y="4888"/>
                  </a:moveTo>
                  <a:cubicBezTo>
                    <a:pt x="19331" y="4898"/>
                    <a:pt x="19349" y="4906"/>
                    <a:pt x="19344" y="4888"/>
                  </a:cubicBezTo>
                  <a:cubicBezTo>
                    <a:pt x="19339" y="4870"/>
                    <a:pt x="19364" y="4888"/>
                    <a:pt x="19340" y="4886"/>
                  </a:cubicBezTo>
                  <a:cubicBezTo>
                    <a:pt x="19330" y="4885"/>
                    <a:pt x="19331" y="4872"/>
                    <a:pt x="19331" y="4888"/>
                  </a:cubicBezTo>
                  <a:close/>
                  <a:moveTo>
                    <a:pt x="454" y="4159"/>
                  </a:moveTo>
                  <a:cubicBezTo>
                    <a:pt x="454" y="4168"/>
                    <a:pt x="471" y="4177"/>
                    <a:pt x="466" y="4159"/>
                  </a:cubicBezTo>
                  <a:cubicBezTo>
                    <a:pt x="461" y="4141"/>
                    <a:pt x="487" y="4159"/>
                    <a:pt x="463" y="4156"/>
                  </a:cubicBezTo>
                  <a:cubicBezTo>
                    <a:pt x="452" y="4156"/>
                    <a:pt x="454" y="4142"/>
                    <a:pt x="454" y="4159"/>
                  </a:cubicBezTo>
                  <a:close/>
                  <a:moveTo>
                    <a:pt x="18456" y="2595"/>
                  </a:moveTo>
                  <a:cubicBezTo>
                    <a:pt x="18456" y="2605"/>
                    <a:pt x="18474" y="2613"/>
                    <a:pt x="18469" y="2595"/>
                  </a:cubicBezTo>
                  <a:cubicBezTo>
                    <a:pt x="18464" y="2577"/>
                    <a:pt x="18489" y="2595"/>
                    <a:pt x="18465" y="2593"/>
                  </a:cubicBezTo>
                  <a:cubicBezTo>
                    <a:pt x="18455" y="2592"/>
                    <a:pt x="18456" y="2579"/>
                    <a:pt x="18456" y="2595"/>
                  </a:cubicBezTo>
                  <a:close/>
                  <a:moveTo>
                    <a:pt x="14251" y="5682"/>
                  </a:moveTo>
                  <a:cubicBezTo>
                    <a:pt x="14251" y="5692"/>
                    <a:pt x="14269" y="5700"/>
                    <a:pt x="14264" y="5682"/>
                  </a:cubicBezTo>
                  <a:cubicBezTo>
                    <a:pt x="14259" y="5664"/>
                    <a:pt x="14284" y="5682"/>
                    <a:pt x="14260" y="5680"/>
                  </a:cubicBezTo>
                  <a:cubicBezTo>
                    <a:pt x="14250" y="5679"/>
                    <a:pt x="14251" y="5666"/>
                    <a:pt x="14251" y="5682"/>
                  </a:cubicBezTo>
                  <a:close/>
                  <a:moveTo>
                    <a:pt x="15734" y="5099"/>
                  </a:moveTo>
                  <a:cubicBezTo>
                    <a:pt x="15734" y="5108"/>
                    <a:pt x="15751" y="5117"/>
                    <a:pt x="15746" y="5099"/>
                  </a:cubicBezTo>
                  <a:cubicBezTo>
                    <a:pt x="15742" y="5080"/>
                    <a:pt x="15767" y="5099"/>
                    <a:pt x="15743" y="5096"/>
                  </a:cubicBezTo>
                  <a:cubicBezTo>
                    <a:pt x="15733" y="5095"/>
                    <a:pt x="15734" y="5082"/>
                    <a:pt x="15734" y="5099"/>
                  </a:cubicBezTo>
                  <a:close/>
                  <a:moveTo>
                    <a:pt x="18310" y="2052"/>
                  </a:moveTo>
                  <a:cubicBezTo>
                    <a:pt x="18310" y="2062"/>
                    <a:pt x="18328" y="2071"/>
                    <a:pt x="18323" y="2052"/>
                  </a:cubicBezTo>
                  <a:cubicBezTo>
                    <a:pt x="18318" y="2034"/>
                    <a:pt x="18343" y="2052"/>
                    <a:pt x="18319" y="2050"/>
                  </a:cubicBezTo>
                  <a:cubicBezTo>
                    <a:pt x="18309" y="2049"/>
                    <a:pt x="18310" y="2036"/>
                    <a:pt x="18310" y="2052"/>
                  </a:cubicBezTo>
                  <a:close/>
                  <a:moveTo>
                    <a:pt x="17160" y="2676"/>
                  </a:moveTo>
                  <a:cubicBezTo>
                    <a:pt x="17160" y="2686"/>
                    <a:pt x="17177" y="2694"/>
                    <a:pt x="17172" y="2676"/>
                  </a:cubicBezTo>
                  <a:cubicBezTo>
                    <a:pt x="17167" y="2658"/>
                    <a:pt x="17193" y="2676"/>
                    <a:pt x="17169" y="2674"/>
                  </a:cubicBezTo>
                  <a:cubicBezTo>
                    <a:pt x="17158" y="2673"/>
                    <a:pt x="17160" y="2660"/>
                    <a:pt x="17160" y="2676"/>
                  </a:cubicBezTo>
                  <a:close/>
                  <a:moveTo>
                    <a:pt x="17225" y="1469"/>
                  </a:moveTo>
                  <a:cubicBezTo>
                    <a:pt x="17225" y="1478"/>
                    <a:pt x="17242" y="1487"/>
                    <a:pt x="17237" y="1469"/>
                  </a:cubicBezTo>
                  <a:cubicBezTo>
                    <a:pt x="17232" y="1451"/>
                    <a:pt x="17258" y="1469"/>
                    <a:pt x="17233" y="1467"/>
                  </a:cubicBezTo>
                  <a:cubicBezTo>
                    <a:pt x="17223" y="1466"/>
                    <a:pt x="17225" y="1452"/>
                    <a:pt x="17225" y="1469"/>
                  </a:cubicBezTo>
                  <a:close/>
                  <a:moveTo>
                    <a:pt x="22086" y="3932"/>
                  </a:moveTo>
                  <a:cubicBezTo>
                    <a:pt x="22086" y="3942"/>
                    <a:pt x="22103" y="3950"/>
                    <a:pt x="22098" y="3932"/>
                  </a:cubicBezTo>
                  <a:cubicBezTo>
                    <a:pt x="22093" y="3914"/>
                    <a:pt x="22119" y="3932"/>
                    <a:pt x="22095" y="3930"/>
                  </a:cubicBezTo>
                  <a:cubicBezTo>
                    <a:pt x="22084" y="3929"/>
                    <a:pt x="22086" y="3916"/>
                    <a:pt x="22086" y="3932"/>
                  </a:cubicBezTo>
                  <a:close/>
                  <a:moveTo>
                    <a:pt x="17711" y="2295"/>
                  </a:moveTo>
                  <a:cubicBezTo>
                    <a:pt x="17711" y="2305"/>
                    <a:pt x="17728" y="2314"/>
                    <a:pt x="17723" y="2295"/>
                  </a:cubicBezTo>
                  <a:cubicBezTo>
                    <a:pt x="17718" y="2277"/>
                    <a:pt x="17744" y="2295"/>
                    <a:pt x="17720" y="2293"/>
                  </a:cubicBezTo>
                  <a:cubicBezTo>
                    <a:pt x="17709" y="2292"/>
                    <a:pt x="17711" y="2279"/>
                    <a:pt x="17711" y="2295"/>
                  </a:cubicBezTo>
                  <a:close/>
                  <a:moveTo>
                    <a:pt x="19696" y="4256"/>
                  </a:moveTo>
                  <a:cubicBezTo>
                    <a:pt x="19696" y="4266"/>
                    <a:pt x="19713" y="4274"/>
                    <a:pt x="19708" y="4256"/>
                  </a:cubicBezTo>
                  <a:cubicBezTo>
                    <a:pt x="19703" y="4238"/>
                    <a:pt x="19729" y="4256"/>
                    <a:pt x="19705" y="4254"/>
                  </a:cubicBezTo>
                  <a:cubicBezTo>
                    <a:pt x="19694" y="4253"/>
                    <a:pt x="19696" y="4240"/>
                    <a:pt x="19696" y="4256"/>
                  </a:cubicBezTo>
                  <a:close/>
                  <a:moveTo>
                    <a:pt x="14608" y="2628"/>
                  </a:moveTo>
                  <a:cubicBezTo>
                    <a:pt x="14608" y="2637"/>
                    <a:pt x="14625" y="2646"/>
                    <a:pt x="14620" y="2628"/>
                  </a:cubicBezTo>
                  <a:cubicBezTo>
                    <a:pt x="14615" y="2609"/>
                    <a:pt x="14641" y="2627"/>
                    <a:pt x="14617" y="2625"/>
                  </a:cubicBezTo>
                  <a:cubicBezTo>
                    <a:pt x="14606" y="2624"/>
                    <a:pt x="14608" y="2611"/>
                    <a:pt x="14608" y="2628"/>
                  </a:cubicBezTo>
                  <a:close/>
                  <a:moveTo>
                    <a:pt x="23042" y="3146"/>
                  </a:moveTo>
                  <a:cubicBezTo>
                    <a:pt x="23042" y="3156"/>
                    <a:pt x="23059" y="3164"/>
                    <a:pt x="23054" y="3146"/>
                  </a:cubicBezTo>
                  <a:cubicBezTo>
                    <a:pt x="23049" y="3128"/>
                    <a:pt x="23075" y="3146"/>
                    <a:pt x="23051" y="3144"/>
                  </a:cubicBezTo>
                  <a:cubicBezTo>
                    <a:pt x="23040" y="3143"/>
                    <a:pt x="23042" y="3130"/>
                    <a:pt x="23042" y="3146"/>
                  </a:cubicBezTo>
                  <a:close/>
                  <a:moveTo>
                    <a:pt x="19266" y="4856"/>
                  </a:moveTo>
                  <a:cubicBezTo>
                    <a:pt x="19266" y="4865"/>
                    <a:pt x="19284" y="4874"/>
                    <a:pt x="19279" y="4856"/>
                  </a:cubicBezTo>
                  <a:cubicBezTo>
                    <a:pt x="19274" y="4837"/>
                    <a:pt x="19300" y="4855"/>
                    <a:pt x="19275" y="4853"/>
                  </a:cubicBezTo>
                  <a:cubicBezTo>
                    <a:pt x="19265" y="4852"/>
                    <a:pt x="19266" y="4839"/>
                    <a:pt x="19266" y="4856"/>
                  </a:cubicBezTo>
                  <a:close/>
                  <a:moveTo>
                    <a:pt x="17395" y="1477"/>
                  </a:moveTo>
                  <a:cubicBezTo>
                    <a:pt x="17395" y="1487"/>
                    <a:pt x="17412" y="1495"/>
                    <a:pt x="17407" y="1477"/>
                  </a:cubicBezTo>
                  <a:cubicBezTo>
                    <a:pt x="17402" y="1459"/>
                    <a:pt x="17428" y="1477"/>
                    <a:pt x="17404" y="1475"/>
                  </a:cubicBezTo>
                  <a:cubicBezTo>
                    <a:pt x="17393" y="1474"/>
                    <a:pt x="17395" y="1461"/>
                    <a:pt x="17395" y="1477"/>
                  </a:cubicBezTo>
                  <a:close/>
                  <a:moveTo>
                    <a:pt x="21770" y="3900"/>
                  </a:moveTo>
                  <a:cubicBezTo>
                    <a:pt x="21770" y="3909"/>
                    <a:pt x="21787" y="3918"/>
                    <a:pt x="21782" y="3900"/>
                  </a:cubicBezTo>
                  <a:cubicBezTo>
                    <a:pt x="21777" y="3881"/>
                    <a:pt x="21803" y="3899"/>
                    <a:pt x="21779" y="3897"/>
                  </a:cubicBezTo>
                  <a:cubicBezTo>
                    <a:pt x="21768" y="3896"/>
                    <a:pt x="21770" y="3883"/>
                    <a:pt x="21770" y="3900"/>
                  </a:cubicBezTo>
                  <a:close/>
                  <a:moveTo>
                    <a:pt x="18489" y="5423"/>
                  </a:moveTo>
                  <a:cubicBezTo>
                    <a:pt x="18489" y="5432"/>
                    <a:pt x="18506" y="5441"/>
                    <a:pt x="18501" y="5423"/>
                  </a:cubicBezTo>
                  <a:cubicBezTo>
                    <a:pt x="18496" y="5405"/>
                    <a:pt x="18522" y="5423"/>
                    <a:pt x="18497" y="5420"/>
                  </a:cubicBezTo>
                  <a:cubicBezTo>
                    <a:pt x="18487" y="5420"/>
                    <a:pt x="18489" y="5406"/>
                    <a:pt x="18489" y="5423"/>
                  </a:cubicBezTo>
                  <a:close/>
                  <a:moveTo>
                    <a:pt x="20862" y="4321"/>
                  </a:moveTo>
                  <a:cubicBezTo>
                    <a:pt x="20862" y="4330"/>
                    <a:pt x="20880" y="4339"/>
                    <a:pt x="20875" y="4321"/>
                  </a:cubicBezTo>
                  <a:cubicBezTo>
                    <a:pt x="20870" y="4303"/>
                    <a:pt x="20896" y="4321"/>
                    <a:pt x="20871" y="4319"/>
                  </a:cubicBezTo>
                  <a:cubicBezTo>
                    <a:pt x="20861" y="4318"/>
                    <a:pt x="20862" y="4304"/>
                    <a:pt x="20862" y="4321"/>
                  </a:cubicBezTo>
                  <a:close/>
                  <a:moveTo>
                    <a:pt x="2755" y="6614"/>
                  </a:moveTo>
                  <a:cubicBezTo>
                    <a:pt x="2755" y="6623"/>
                    <a:pt x="2772" y="6632"/>
                    <a:pt x="2767" y="6614"/>
                  </a:cubicBezTo>
                  <a:cubicBezTo>
                    <a:pt x="2762" y="6596"/>
                    <a:pt x="2788" y="6614"/>
                    <a:pt x="2763" y="6611"/>
                  </a:cubicBezTo>
                  <a:cubicBezTo>
                    <a:pt x="2753" y="6611"/>
                    <a:pt x="2755" y="6597"/>
                    <a:pt x="2755" y="6614"/>
                  </a:cubicBezTo>
                  <a:close/>
                  <a:moveTo>
                    <a:pt x="21810" y="3916"/>
                  </a:moveTo>
                  <a:cubicBezTo>
                    <a:pt x="21810" y="3925"/>
                    <a:pt x="21828" y="3934"/>
                    <a:pt x="21823" y="3916"/>
                  </a:cubicBezTo>
                  <a:cubicBezTo>
                    <a:pt x="21818" y="3898"/>
                    <a:pt x="21844" y="3916"/>
                    <a:pt x="21819" y="3913"/>
                  </a:cubicBezTo>
                  <a:cubicBezTo>
                    <a:pt x="21809" y="3913"/>
                    <a:pt x="21810" y="3899"/>
                    <a:pt x="21810" y="3916"/>
                  </a:cubicBezTo>
                  <a:close/>
                  <a:moveTo>
                    <a:pt x="17994" y="5123"/>
                  </a:moveTo>
                  <a:cubicBezTo>
                    <a:pt x="17994" y="5133"/>
                    <a:pt x="18012" y="5141"/>
                    <a:pt x="18007" y="5123"/>
                  </a:cubicBezTo>
                  <a:cubicBezTo>
                    <a:pt x="18002" y="5105"/>
                    <a:pt x="18028" y="5123"/>
                    <a:pt x="18003" y="5121"/>
                  </a:cubicBezTo>
                  <a:cubicBezTo>
                    <a:pt x="17993" y="5120"/>
                    <a:pt x="17994" y="5107"/>
                    <a:pt x="17994" y="5123"/>
                  </a:cubicBezTo>
                  <a:close/>
                  <a:moveTo>
                    <a:pt x="16406" y="1931"/>
                  </a:moveTo>
                  <a:cubicBezTo>
                    <a:pt x="16406" y="1940"/>
                    <a:pt x="16424" y="1949"/>
                    <a:pt x="16419" y="1931"/>
                  </a:cubicBezTo>
                  <a:cubicBezTo>
                    <a:pt x="16414" y="1912"/>
                    <a:pt x="16440" y="1931"/>
                    <a:pt x="16415" y="1928"/>
                  </a:cubicBezTo>
                  <a:cubicBezTo>
                    <a:pt x="16405" y="1927"/>
                    <a:pt x="16406" y="1914"/>
                    <a:pt x="16406" y="1931"/>
                  </a:cubicBezTo>
                  <a:close/>
                  <a:moveTo>
                    <a:pt x="14859" y="2628"/>
                  </a:moveTo>
                  <a:cubicBezTo>
                    <a:pt x="14859" y="2637"/>
                    <a:pt x="14876" y="2646"/>
                    <a:pt x="14871" y="2628"/>
                  </a:cubicBezTo>
                  <a:cubicBezTo>
                    <a:pt x="14867" y="2609"/>
                    <a:pt x="14892" y="2627"/>
                    <a:pt x="14868" y="2625"/>
                  </a:cubicBezTo>
                  <a:cubicBezTo>
                    <a:pt x="14858" y="2624"/>
                    <a:pt x="14859" y="2611"/>
                    <a:pt x="14859" y="2628"/>
                  </a:cubicBezTo>
                  <a:close/>
                  <a:moveTo>
                    <a:pt x="14859" y="2060"/>
                  </a:moveTo>
                  <a:cubicBezTo>
                    <a:pt x="14859" y="2070"/>
                    <a:pt x="14876" y="2079"/>
                    <a:pt x="14871" y="2060"/>
                  </a:cubicBezTo>
                  <a:cubicBezTo>
                    <a:pt x="14867" y="2042"/>
                    <a:pt x="14892" y="2060"/>
                    <a:pt x="14868" y="2058"/>
                  </a:cubicBezTo>
                  <a:cubicBezTo>
                    <a:pt x="14858" y="2057"/>
                    <a:pt x="14859" y="2044"/>
                    <a:pt x="14859" y="2060"/>
                  </a:cubicBezTo>
                  <a:close/>
                  <a:moveTo>
                    <a:pt x="18602" y="3025"/>
                  </a:moveTo>
                  <a:cubicBezTo>
                    <a:pt x="18602" y="3034"/>
                    <a:pt x="18619" y="3043"/>
                    <a:pt x="18615" y="3025"/>
                  </a:cubicBezTo>
                  <a:cubicBezTo>
                    <a:pt x="18610" y="3006"/>
                    <a:pt x="18635" y="3024"/>
                    <a:pt x="18611" y="3022"/>
                  </a:cubicBezTo>
                  <a:cubicBezTo>
                    <a:pt x="18601" y="3021"/>
                    <a:pt x="18602" y="3008"/>
                    <a:pt x="18602" y="3025"/>
                  </a:cubicBezTo>
                  <a:close/>
                  <a:moveTo>
                    <a:pt x="17435" y="2271"/>
                  </a:moveTo>
                  <a:cubicBezTo>
                    <a:pt x="17435" y="2281"/>
                    <a:pt x="17453" y="2289"/>
                    <a:pt x="17448" y="2271"/>
                  </a:cubicBezTo>
                  <a:cubicBezTo>
                    <a:pt x="17443" y="2253"/>
                    <a:pt x="17468" y="2271"/>
                    <a:pt x="17444" y="2269"/>
                  </a:cubicBezTo>
                  <a:cubicBezTo>
                    <a:pt x="17434" y="2268"/>
                    <a:pt x="17435" y="2255"/>
                    <a:pt x="17435" y="2271"/>
                  </a:cubicBezTo>
                  <a:close/>
                  <a:moveTo>
                    <a:pt x="16544" y="2214"/>
                  </a:moveTo>
                  <a:cubicBezTo>
                    <a:pt x="16544" y="2224"/>
                    <a:pt x="16562" y="2233"/>
                    <a:pt x="16557" y="2214"/>
                  </a:cubicBezTo>
                  <a:cubicBezTo>
                    <a:pt x="16552" y="2196"/>
                    <a:pt x="16577" y="2214"/>
                    <a:pt x="16553" y="2212"/>
                  </a:cubicBezTo>
                  <a:cubicBezTo>
                    <a:pt x="16543" y="2211"/>
                    <a:pt x="16544" y="2198"/>
                    <a:pt x="16544" y="2214"/>
                  </a:cubicBezTo>
                  <a:close/>
                  <a:moveTo>
                    <a:pt x="18740" y="3308"/>
                  </a:moveTo>
                  <a:cubicBezTo>
                    <a:pt x="18740" y="3318"/>
                    <a:pt x="18757" y="3326"/>
                    <a:pt x="18752" y="3308"/>
                  </a:cubicBezTo>
                  <a:cubicBezTo>
                    <a:pt x="18747" y="3290"/>
                    <a:pt x="18773" y="3308"/>
                    <a:pt x="18749" y="3306"/>
                  </a:cubicBezTo>
                  <a:cubicBezTo>
                    <a:pt x="18738" y="3305"/>
                    <a:pt x="18740" y="3292"/>
                    <a:pt x="18740" y="3308"/>
                  </a:cubicBezTo>
                  <a:close/>
                  <a:moveTo>
                    <a:pt x="21778" y="4394"/>
                  </a:moveTo>
                  <a:cubicBezTo>
                    <a:pt x="21778" y="4403"/>
                    <a:pt x="21795" y="4412"/>
                    <a:pt x="21790" y="4394"/>
                  </a:cubicBezTo>
                  <a:cubicBezTo>
                    <a:pt x="21786" y="4376"/>
                    <a:pt x="21811" y="4394"/>
                    <a:pt x="21787" y="4391"/>
                  </a:cubicBezTo>
                  <a:cubicBezTo>
                    <a:pt x="21777" y="4391"/>
                    <a:pt x="21778" y="4377"/>
                    <a:pt x="21778" y="4394"/>
                  </a:cubicBezTo>
                  <a:close/>
                  <a:moveTo>
                    <a:pt x="13870" y="2328"/>
                  </a:moveTo>
                  <a:cubicBezTo>
                    <a:pt x="13870" y="2337"/>
                    <a:pt x="13888" y="2346"/>
                    <a:pt x="13883" y="2328"/>
                  </a:cubicBezTo>
                  <a:cubicBezTo>
                    <a:pt x="13878" y="2309"/>
                    <a:pt x="13904" y="2328"/>
                    <a:pt x="13879" y="2325"/>
                  </a:cubicBezTo>
                  <a:cubicBezTo>
                    <a:pt x="13869" y="2324"/>
                    <a:pt x="13870" y="2311"/>
                    <a:pt x="13870" y="2328"/>
                  </a:cubicBezTo>
                  <a:close/>
                  <a:moveTo>
                    <a:pt x="18634" y="3162"/>
                  </a:moveTo>
                  <a:cubicBezTo>
                    <a:pt x="18634" y="3172"/>
                    <a:pt x="18652" y="3181"/>
                    <a:pt x="18647" y="3162"/>
                  </a:cubicBezTo>
                  <a:cubicBezTo>
                    <a:pt x="18642" y="3144"/>
                    <a:pt x="18668" y="3162"/>
                    <a:pt x="18643" y="3160"/>
                  </a:cubicBezTo>
                  <a:cubicBezTo>
                    <a:pt x="18633" y="3159"/>
                    <a:pt x="18634" y="3146"/>
                    <a:pt x="18634" y="3162"/>
                  </a:cubicBezTo>
                  <a:close/>
                  <a:moveTo>
                    <a:pt x="13166" y="2433"/>
                  </a:moveTo>
                  <a:cubicBezTo>
                    <a:pt x="13166" y="2443"/>
                    <a:pt x="13183" y="2451"/>
                    <a:pt x="13178" y="2433"/>
                  </a:cubicBezTo>
                  <a:cubicBezTo>
                    <a:pt x="13173" y="2415"/>
                    <a:pt x="13199" y="2433"/>
                    <a:pt x="13174" y="2431"/>
                  </a:cubicBezTo>
                  <a:cubicBezTo>
                    <a:pt x="13164" y="2430"/>
                    <a:pt x="13166" y="2417"/>
                    <a:pt x="13166" y="2433"/>
                  </a:cubicBezTo>
                  <a:close/>
                  <a:moveTo>
                    <a:pt x="18740" y="4434"/>
                  </a:moveTo>
                  <a:cubicBezTo>
                    <a:pt x="18740" y="4444"/>
                    <a:pt x="18757" y="4453"/>
                    <a:pt x="18752" y="4434"/>
                  </a:cubicBezTo>
                  <a:cubicBezTo>
                    <a:pt x="18747" y="4416"/>
                    <a:pt x="18773" y="4434"/>
                    <a:pt x="18749" y="4432"/>
                  </a:cubicBezTo>
                  <a:cubicBezTo>
                    <a:pt x="18738" y="4431"/>
                    <a:pt x="18740" y="4418"/>
                    <a:pt x="18740" y="4434"/>
                  </a:cubicBezTo>
                  <a:close/>
                  <a:moveTo>
                    <a:pt x="23261" y="4062"/>
                  </a:moveTo>
                  <a:cubicBezTo>
                    <a:pt x="23261" y="4071"/>
                    <a:pt x="23278" y="4080"/>
                    <a:pt x="23273" y="4062"/>
                  </a:cubicBezTo>
                  <a:cubicBezTo>
                    <a:pt x="23268" y="4043"/>
                    <a:pt x="23294" y="4061"/>
                    <a:pt x="23269" y="4059"/>
                  </a:cubicBezTo>
                  <a:cubicBezTo>
                    <a:pt x="23259" y="4058"/>
                    <a:pt x="23261" y="4045"/>
                    <a:pt x="23261" y="4062"/>
                  </a:cubicBezTo>
                  <a:close/>
                  <a:moveTo>
                    <a:pt x="16593" y="1955"/>
                  </a:moveTo>
                  <a:cubicBezTo>
                    <a:pt x="16593" y="1965"/>
                    <a:pt x="16610" y="1973"/>
                    <a:pt x="16605" y="1955"/>
                  </a:cubicBezTo>
                  <a:cubicBezTo>
                    <a:pt x="16600" y="1937"/>
                    <a:pt x="16626" y="1955"/>
                    <a:pt x="16602" y="1953"/>
                  </a:cubicBezTo>
                  <a:cubicBezTo>
                    <a:pt x="16591" y="1952"/>
                    <a:pt x="16593" y="1939"/>
                    <a:pt x="16593" y="1955"/>
                  </a:cubicBezTo>
                  <a:close/>
                  <a:moveTo>
                    <a:pt x="17087" y="2376"/>
                  </a:moveTo>
                  <a:cubicBezTo>
                    <a:pt x="17087" y="2386"/>
                    <a:pt x="17104" y="2395"/>
                    <a:pt x="17099" y="2376"/>
                  </a:cubicBezTo>
                  <a:cubicBezTo>
                    <a:pt x="17095" y="2358"/>
                    <a:pt x="17120" y="2376"/>
                    <a:pt x="17096" y="2374"/>
                  </a:cubicBezTo>
                  <a:cubicBezTo>
                    <a:pt x="17086" y="2373"/>
                    <a:pt x="17087" y="2360"/>
                    <a:pt x="17087" y="2376"/>
                  </a:cubicBezTo>
                  <a:close/>
                  <a:moveTo>
                    <a:pt x="9179" y="1582"/>
                  </a:moveTo>
                  <a:cubicBezTo>
                    <a:pt x="9179" y="1592"/>
                    <a:pt x="9197" y="1601"/>
                    <a:pt x="9192" y="1582"/>
                  </a:cubicBezTo>
                  <a:cubicBezTo>
                    <a:pt x="9187" y="1564"/>
                    <a:pt x="9213" y="1582"/>
                    <a:pt x="9188" y="1580"/>
                  </a:cubicBezTo>
                  <a:cubicBezTo>
                    <a:pt x="9178" y="1579"/>
                    <a:pt x="9179" y="1566"/>
                    <a:pt x="9179" y="1582"/>
                  </a:cubicBezTo>
                  <a:close/>
                  <a:moveTo>
                    <a:pt x="19696" y="2652"/>
                  </a:moveTo>
                  <a:cubicBezTo>
                    <a:pt x="19696" y="2661"/>
                    <a:pt x="19713" y="2670"/>
                    <a:pt x="19708" y="2652"/>
                  </a:cubicBezTo>
                  <a:cubicBezTo>
                    <a:pt x="19703" y="2634"/>
                    <a:pt x="19729" y="2652"/>
                    <a:pt x="19705" y="2649"/>
                  </a:cubicBezTo>
                  <a:cubicBezTo>
                    <a:pt x="19694" y="2649"/>
                    <a:pt x="19696" y="2635"/>
                    <a:pt x="19696" y="2652"/>
                  </a:cubicBezTo>
                  <a:close/>
                  <a:moveTo>
                    <a:pt x="18886" y="5585"/>
                  </a:moveTo>
                  <a:cubicBezTo>
                    <a:pt x="18886" y="5594"/>
                    <a:pt x="18903" y="5603"/>
                    <a:pt x="18898" y="5585"/>
                  </a:cubicBezTo>
                  <a:cubicBezTo>
                    <a:pt x="18893" y="5567"/>
                    <a:pt x="18919" y="5585"/>
                    <a:pt x="18894" y="5582"/>
                  </a:cubicBezTo>
                  <a:cubicBezTo>
                    <a:pt x="18884" y="5582"/>
                    <a:pt x="18886" y="5568"/>
                    <a:pt x="18886" y="5585"/>
                  </a:cubicBezTo>
                  <a:close/>
                  <a:moveTo>
                    <a:pt x="16974" y="796"/>
                  </a:moveTo>
                  <a:cubicBezTo>
                    <a:pt x="16974" y="806"/>
                    <a:pt x="16991" y="815"/>
                    <a:pt x="16986" y="796"/>
                  </a:cubicBezTo>
                  <a:cubicBezTo>
                    <a:pt x="16981" y="778"/>
                    <a:pt x="17007" y="796"/>
                    <a:pt x="16982" y="794"/>
                  </a:cubicBezTo>
                  <a:cubicBezTo>
                    <a:pt x="16972" y="793"/>
                    <a:pt x="16974" y="780"/>
                    <a:pt x="16974" y="796"/>
                  </a:cubicBezTo>
                  <a:close/>
                  <a:moveTo>
                    <a:pt x="15807" y="1696"/>
                  </a:moveTo>
                  <a:cubicBezTo>
                    <a:pt x="15807" y="1705"/>
                    <a:pt x="15824" y="1714"/>
                    <a:pt x="15819" y="1696"/>
                  </a:cubicBezTo>
                  <a:cubicBezTo>
                    <a:pt x="15814" y="1677"/>
                    <a:pt x="15840" y="1696"/>
                    <a:pt x="15816" y="1693"/>
                  </a:cubicBezTo>
                  <a:cubicBezTo>
                    <a:pt x="15805" y="1692"/>
                    <a:pt x="15807" y="1679"/>
                    <a:pt x="15807" y="1696"/>
                  </a:cubicBezTo>
                  <a:close/>
                  <a:moveTo>
                    <a:pt x="15207" y="2093"/>
                  </a:moveTo>
                  <a:cubicBezTo>
                    <a:pt x="15207" y="2102"/>
                    <a:pt x="15225" y="2111"/>
                    <a:pt x="15220" y="2093"/>
                  </a:cubicBezTo>
                  <a:cubicBezTo>
                    <a:pt x="15215" y="2075"/>
                    <a:pt x="15240" y="2093"/>
                    <a:pt x="15216" y="2090"/>
                  </a:cubicBezTo>
                  <a:cubicBezTo>
                    <a:pt x="15206" y="2089"/>
                    <a:pt x="15207" y="2076"/>
                    <a:pt x="15207" y="2093"/>
                  </a:cubicBezTo>
                  <a:close/>
                  <a:moveTo>
                    <a:pt x="11958" y="5949"/>
                  </a:moveTo>
                  <a:cubicBezTo>
                    <a:pt x="11958" y="5959"/>
                    <a:pt x="11976" y="5968"/>
                    <a:pt x="11971" y="5949"/>
                  </a:cubicBezTo>
                  <a:cubicBezTo>
                    <a:pt x="11966" y="5931"/>
                    <a:pt x="11992" y="5949"/>
                    <a:pt x="11967" y="5947"/>
                  </a:cubicBezTo>
                  <a:cubicBezTo>
                    <a:pt x="11957" y="5946"/>
                    <a:pt x="11958" y="5933"/>
                    <a:pt x="11958" y="5949"/>
                  </a:cubicBezTo>
                  <a:close/>
                  <a:moveTo>
                    <a:pt x="19445" y="2611"/>
                  </a:moveTo>
                  <a:cubicBezTo>
                    <a:pt x="19445" y="2621"/>
                    <a:pt x="19462" y="2630"/>
                    <a:pt x="19457" y="2611"/>
                  </a:cubicBezTo>
                  <a:cubicBezTo>
                    <a:pt x="19452" y="2593"/>
                    <a:pt x="19478" y="2611"/>
                    <a:pt x="19453" y="2609"/>
                  </a:cubicBezTo>
                  <a:cubicBezTo>
                    <a:pt x="19443" y="2608"/>
                    <a:pt x="19445" y="2595"/>
                    <a:pt x="19445" y="2611"/>
                  </a:cubicBezTo>
                  <a:close/>
                  <a:moveTo>
                    <a:pt x="21138" y="4345"/>
                  </a:moveTo>
                  <a:cubicBezTo>
                    <a:pt x="21138" y="4355"/>
                    <a:pt x="21155" y="4363"/>
                    <a:pt x="21150" y="4345"/>
                  </a:cubicBezTo>
                  <a:cubicBezTo>
                    <a:pt x="21146" y="4327"/>
                    <a:pt x="21171" y="4345"/>
                    <a:pt x="21147" y="4343"/>
                  </a:cubicBezTo>
                  <a:cubicBezTo>
                    <a:pt x="21136" y="4342"/>
                    <a:pt x="21138" y="4329"/>
                    <a:pt x="21138" y="4345"/>
                  </a:cubicBezTo>
                  <a:close/>
                  <a:moveTo>
                    <a:pt x="18813" y="2425"/>
                  </a:moveTo>
                  <a:cubicBezTo>
                    <a:pt x="18813" y="2435"/>
                    <a:pt x="18830" y="2443"/>
                    <a:pt x="18825" y="2425"/>
                  </a:cubicBezTo>
                  <a:cubicBezTo>
                    <a:pt x="18820" y="2407"/>
                    <a:pt x="18846" y="2425"/>
                    <a:pt x="18821" y="2423"/>
                  </a:cubicBezTo>
                  <a:cubicBezTo>
                    <a:pt x="18811" y="2422"/>
                    <a:pt x="18813" y="2409"/>
                    <a:pt x="18813" y="2425"/>
                  </a:cubicBezTo>
                  <a:close/>
                  <a:moveTo>
                    <a:pt x="16309" y="2174"/>
                  </a:moveTo>
                  <a:cubicBezTo>
                    <a:pt x="16309" y="2183"/>
                    <a:pt x="16327" y="2192"/>
                    <a:pt x="16322" y="2174"/>
                  </a:cubicBezTo>
                  <a:cubicBezTo>
                    <a:pt x="16317" y="2156"/>
                    <a:pt x="16342" y="2174"/>
                    <a:pt x="16318" y="2171"/>
                  </a:cubicBezTo>
                  <a:cubicBezTo>
                    <a:pt x="16308" y="2171"/>
                    <a:pt x="16309" y="2157"/>
                    <a:pt x="16309" y="2174"/>
                  </a:cubicBezTo>
                  <a:close/>
                  <a:moveTo>
                    <a:pt x="21251" y="2717"/>
                  </a:moveTo>
                  <a:cubicBezTo>
                    <a:pt x="21251" y="2726"/>
                    <a:pt x="21269" y="2735"/>
                    <a:pt x="21264" y="2717"/>
                  </a:cubicBezTo>
                  <a:cubicBezTo>
                    <a:pt x="21259" y="2698"/>
                    <a:pt x="21284" y="2716"/>
                    <a:pt x="21260" y="2714"/>
                  </a:cubicBezTo>
                  <a:cubicBezTo>
                    <a:pt x="21250" y="2713"/>
                    <a:pt x="21251" y="2700"/>
                    <a:pt x="21251" y="2717"/>
                  </a:cubicBezTo>
                  <a:close/>
                  <a:moveTo>
                    <a:pt x="18748" y="1842"/>
                  </a:moveTo>
                  <a:cubicBezTo>
                    <a:pt x="18756" y="1850"/>
                    <a:pt x="18777" y="1830"/>
                    <a:pt x="18757" y="1837"/>
                  </a:cubicBezTo>
                  <a:cubicBezTo>
                    <a:pt x="18757" y="1837"/>
                    <a:pt x="18734" y="1828"/>
                    <a:pt x="18748" y="1842"/>
                  </a:cubicBezTo>
                  <a:close/>
                  <a:moveTo>
                    <a:pt x="22207" y="4953"/>
                  </a:moveTo>
                  <a:cubicBezTo>
                    <a:pt x="22216" y="4961"/>
                    <a:pt x="22237" y="4941"/>
                    <a:pt x="22217" y="4949"/>
                  </a:cubicBezTo>
                  <a:cubicBezTo>
                    <a:pt x="22217" y="4949"/>
                    <a:pt x="22194" y="4939"/>
                    <a:pt x="22207" y="4953"/>
                  </a:cubicBezTo>
                  <a:close/>
                  <a:moveTo>
                    <a:pt x="17160" y="4515"/>
                  </a:moveTo>
                  <a:cubicBezTo>
                    <a:pt x="17168" y="4524"/>
                    <a:pt x="17189" y="4504"/>
                    <a:pt x="17169" y="4511"/>
                  </a:cubicBezTo>
                  <a:cubicBezTo>
                    <a:pt x="17169" y="4511"/>
                    <a:pt x="17146" y="4502"/>
                    <a:pt x="17160" y="4515"/>
                  </a:cubicBezTo>
                  <a:close/>
                  <a:moveTo>
                    <a:pt x="22807" y="3973"/>
                  </a:moveTo>
                  <a:cubicBezTo>
                    <a:pt x="22815" y="3981"/>
                    <a:pt x="22836" y="3961"/>
                    <a:pt x="22816" y="3968"/>
                  </a:cubicBezTo>
                  <a:cubicBezTo>
                    <a:pt x="22816" y="3968"/>
                    <a:pt x="22793" y="3959"/>
                    <a:pt x="22807" y="3973"/>
                  </a:cubicBezTo>
                  <a:close/>
                  <a:moveTo>
                    <a:pt x="16739" y="2409"/>
                  </a:moveTo>
                  <a:cubicBezTo>
                    <a:pt x="16747" y="2417"/>
                    <a:pt x="16768" y="2397"/>
                    <a:pt x="16748" y="2404"/>
                  </a:cubicBezTo>
                  <a:cubicBezTo>
                    <a:pt x="16748" y="2404"/>
                    <a:pt x="16725" y="2395"/>
                    <a:pt x="16739" y="2409"/>
                  </a:cubicBezTo>
                  <a:close/>
                  <a:moveTo>
                    <a:pt x="21081" y="3316"/>
                  </a:moveTo>
                  <a:cubicBezTo>
                    <a:pt x="21090" y="3325"/>
                    <a:pt x="21110" y="3305"/>
                    <a:pt x="21091" y="3312"/>
                  </a:cubicBezTo>
                  <a:cubicBezTo>
                    <a:pt x="21090" y="3312"/>
                    <a:pt x="21068" y="3303"/>
                    <a:pt x="21081" y="3316"/>
                  </a:cubicBezTo>
                  <a:close/>
                  <a:moveTo>
                    <a:pt x="21997" y="2733"/>
                  </a:moveTo>
                  <a:cubicBezTo>
                    <a:pt x="22005" y="2741"/>
                    <a:pt x="22026" y="2721"/>
                    <a:pt x="22006" y="2729"/>
                  </a:cubicBezTo>
                  <a:cubicBezTo>
                    <a:pt x="22006" y="2729"/>
                    <a:pt x="21983" y="2719"/>
                    <a:pt x="21997" y="2733"/>
                  </a:cubicBezTo>
                  <a:close/>
                  <a:moveTo>
                    <a:pt x="15572" y="2652"/>
                  </a:moveTo>
                  <a:cubicBezTo>
                    <a:pt x="15580" y="2660"/>
                    <a:pt x="15601" y="2640"/>
                    <a:pt x="15581" y="2647"/>
                  </a:cubicBezTo>
                  <a:cubicBezTo>
                    <a:pt x="15581" y="2648"/>
                    <a:pt x="15558" y="2638"/>
                    <a:pt x="15572" y="2652"/>
                  </a:cubicBezTo>
                  <a:close/>
                  <a:moveTo>
                    <a:pt x="19599" y="1923"/>
                  </a:moveTo>
                  <a:cubicBezTo>
                    <a:pt x="19607" y="1931"/>
                    <a:pt x="19628" y="1911"/>
                    <a:pt x="19608" y="1918"/>
                  </a:cubicBezTo>
                  <a:cubicBezTo>
                    <a:pt x="19608" y="1918"/>
                    <a:pt x="19585" y="1909"/>
                    <a:pt x="19599" y="1923"/>
                  </a:cubicBezTo>
                  <a:close/>
                  <a:moveTo>
                    <a:pt x="21891" y="3486"/>
                  </a:moveTo>
                  <a:cubicBezTo>
                    <a:pt x="21900" y="3495"/>
                    <a:pt x="21921" y="3475"/>
                    <a:pt x="21901" y="3482"/>
                  </a:cubicBezTo>
                  <a:cubicBezTo>
                    <a:pt x="21901" y="3482"/>
                    <a:pt x="21878" y="3473"/>
                    <a:pt x="21891" y="3486"/>
                  </a:cubicBezTo>
                  <a:close/>
                  <a:moveTo>
                    <a:pt x="15750" y="5131"/>
                  </a:moveTo>
                  <a:cubicBezTo>
                    <a:pt x="15758" y="5139"/>
                    <a:pt x="15779" y="5120"/>
                    <a:pt x="15760" y="5127"/>
                  </a:cubicBezTo>
                  <a:cubicBezTo>
                    <a:pt x="15759" y="5127"/>
                    <a:pt x="15737" y="5118"/>
                    <a:pt x="15750" y="5131"/>
                  </a:cubicBezTo>
                  <a:close/>
                  <a:moveTo>
                    <a:pt x="20336" y="5220"/>
                  </a:moveTo>
                  <a:cubicBezTo>
                    <a:pt x="20344" y="5229"/>
                    <a:pt x="20365" y="5209"/>
                    <a:pt x="20345" y="5216"/>
                  </a:cubicBezTo>
                  <a:cubicBezTo>
                    <a:pt x="20345" y="5216"/>
                    <a:pt x="20322" y="5207"/>
                    <a:pt x="20336" y="5220"/>
                  </a:cubicBezTo>
                  <a:close/>
                  <a:moveTo>
                    <a:pt x="15467" y="5634"/>
                  </a:moveTo>
                  <a:cubicBezTo>
                    <a:pt x="15475" y="5642"/>
                    <a:pt x="15496" y="5622"/>
                    <a:pt x="15476" y="5629"/>
                  </a:cubicBezTo>
                  <a:cubicBezTo>
                    <a:pt x="15476" y="5629"/>
                    <a:pt x="15453" y="5620"/>
                    <a:pt x="15467" y="5634"/>
                  </a:cubicBezTo>
                  <a:close/>
                  <a:moveTo>
                    <a:pt x="21535" y="4839"/>
                  </a:moveTo>
                  <a:cubicBezTo>
                    <a:pt x="21543" y="4848"/>
                    <a:pt x="21564" y="4828"/>
                    <a:pt x="21544" y="4835"/>
                  </a:cubicBezTo>
                  <a:cubicBezTo>
                    <a:pt x="21544" y="4835"/>
                    <a:pt x="21521" y="4826"/>
                    <a:pt x="21535" y="4839"/>
                  </a:cubicBezTo>
                  <a:close/>
                  <a:moveTo>
                    <a:pt x="21049" y="2133"/>
                  </a:moveTo>
                  <a:cubicBezTo>
                    <a:pt x="21057" y="2142"/>
                    <a:pt x="21078" y="2122"/>
                    <a:pt x="21058" y="2129"/>
                  </a:cubicBezTo>
                  <a:cubicBezTo>
                    <a:pt x="21058" y="2129"/>
                    <a:pt x="21035" y="2120"/>
                    <a:pt x="21049" y="2133"/>
                  </a:cubicBezTo>
                  <a:close/>
                  <a:moveTo>
                    <a:pt x="21373" y="5285"/>
                  </a:moveTo>
                  <a:cubicBezTo>
                    <a:pt x="21381" y="5293"/>
                    <a:pt x="21402" y="5273"/>
                    <a:pt x="21382" y="5281"/>
                  </a:cubicBezTo>
                  <a:cubicBezTo>
                    <a:pt x="21382" y="5281"/>
                    <a:pt x="21359" y="5272"/>
                    <a:pt x="21373" y="5285"/>
                  </a:cubicBezTo>
                  <a:close/>
                  <a:moveTo>
                    <a:pt x="20376" y="4767"/>
                  </a:moveTo>
                  <a:cubicBezTo>
                    <a:pt x="20385" y="4775"/>
                    <a:pt x="20406" y="4755"/>
                    <a:pt x="20386" y="4762"/>
                  </a:cubicBezTo>
                  <a:cubicBezTo>
                    <a:pt x="20386" y="4762"/>
                    <a:pt x="20363" y="4753"/>
                    <a:pt x="20376" y="4767"/>
                  </a:cubicBezTo>
                  <a:close/>
                  <a:moveTo>
                    <a:pt x="19574" y="2782"/>
                  </a:moveTo>
                  <a:cubicBezTo>
                    <a:pt x="19583" y="2790"/>
                    <a:pt x="19604" y="2770"/>
                    <a:pt x="19584" y="2777"/>
                  </a:cubicBezTo>
                  <a:cubicBezTo>
                    <a:pt x="19583" y="2777"/>
                    <a:pt x="19561" y="2768"/>
                    <a:pt x="19574" y="2782"/>
                  </a:cubicBezTo>
                  <a:close/>
                  <a:moveTo>
                    <a:pt x="20133" y="5601"/>
                  </a:moveTo>
                  <a:cubicBezTo>
                    <a:pt x="20142" y="5609"/>
                    <a:pt x="20163" y="5589"/>
                    <a:pt x="20143" y="5597"/>
                  </a:cubicBezTo>
                  <a:cubicBezTo>
                    <a:pt x="20142" y="5597"/>
                    <a:pt x="20120" y="5587"/>
                    <a:pt x="20133" y="5601"/>
                  </a:cubicBezTo>
                  <a:close/>
                  <a:moveTo>
                    <a:pt x="16536" y="2409"/>
                  </a:moveTo>
                  <a:cubicBezTo>
                    <a:pt x="16544" y="2417"/>
                    <a:pt x="16565" y="2397"/>
                    <a:pt x="16545" y="2404"/>
                  </a:cubicBezTo>
                  <a:cubicBezTo>
                    <a:pt x="16545" y="2404"/>
                    <a:pt x="16522" y="2395"/>
                    <a:pt x="16536" y="2409"/>
                  </a:cubicBezTo>
                  <a:close/>
                  <a:moveTo>
                    <a:pt x="19882" y="4985"/>
                  </a:moveTo>
                  <a:cubicBezTo>
                    <a:pt x="19890" y="4994"/>
                    <a:pt x="19911" y="4974"/>
                    <a:pt x="19891" y="4981"/>
                  </a:cubicBezTo>
                  <a:cubicBezTo>
                    <a:pt x="19891" y="4981"/>
                    <a:pt x="19869" y="4972"/>
                    <a:pt x="19882" y="4985"/>
                  </a:cubicBezTo>
                  <a:close/>
                  <a:moveTo>
                    <a:pt x="15823" y="1882"/>
                  </a:moveTo>
                  <a:cubicBezTo>
                    <a:pt x="15831" y="1890"/>
                    <a:pt x="15852" y="1870"/>
                    <a:pt x="15832" y="1878"/>
                  </a:cubicBezTo>
                  <a:cubicBezTo>
                    <a:pt x="15832" y="1878"/>
                    <a:pt x="15809" y="1869"/>
                    <a:pt x="15823" y="1882"/>
                  </a:cubicBezTo>
                  <a:close/>
                  <a:moveTo>
                    <a:pt x="20871" y="4256"/>
                  </a:moveTo>
                  <a:cubicBezTo>
                    <a:pt x="20879" y="4264"/>
                    <a:pt x="20900" y="4244"/>
                    <a:pt x="20880" y="4252"/>
                  </a:cubicBezTo>
                  <a:cubicBezTo>
                    <a:pt x="20880" y="4252"/>
                    <a:pt x="20857" y="4243"/>
                    <a:pt x="20871" y="4256"/>
                  </a:cubicBezTo>
                  <a:close/>
                  <a:moveTo>
                    <a:pt x="17800" y="3235"/>
                  </a:moveTo>
                  <a:cubicBezTo>
                    <a:pt x="17808" y="3244"/>
                    <a:pt x="17829" y="3224"/>
                    <a:pt x="17809" y="3231"/>
                  </a:cubicBezTo>
                  <a:cubicBezTo>
                    <a:pt x="17809" y="3231"/>
                    <a:pt x="17786" y="3222"/>
                    <a:pt x="17800" y="3235"/>
                  </a:cubicBezTo>
                  <a:close/>
                  <a:moveTo>
                    <a:pt x="10897" y="1404"/>
                  </a:moveTo>
                  <a:cubicBezTo>
                    <a:pt x="10905" y="1412"/>
                    <a:pt x="10926" y="1392"/>
                    <a:pt x="10906" y="1400"/>
                  </a:cubicBezTo>
                  <a:cubicBezTo>
                    <a:pt x="10906" y="1400"/>
                    <a:pt x="10883" y="1391"/>
                    <a:pt x="10897" y="1404"/>
                  </a:cubicBezTo>
                  <a:close/>
                  <a:moveTo>
                    <a:pt x="12210" y="1655"/>
                  </a:moveTo>
                  <a:cubicBezTo>
                    <a:pt x="12218" y="1664"/>
                    <a:pt x="12239" y="1644"/>
                    <a:pt x="12219" y="1651"/>
                  </a:cubicBezTo>
                  <a:cubicBezTo>
                    <a:pt x="12219" y="1651"/>
                    <a:pt x="12196" y="1642"/>
                    <a:pt x="12210" y="1655"/>
                  </a:cubicBezTo>
                  <a:close/>
                  <a:moveTo>
                    <a:pt x="20117" y="4993"/>
                  </a:moveTo>
                  <a:cubicBezTo>
                    <a:pt x="20125" y="5002"/>
                    <a:pt x="20146" y="4982"/>
                    <a:pt x="20126" y="4989"/>
                  </a:cubicBezTo>
                  <a:cubicBezTo>
                    <a:pt x="20126" y="4989"/>
                    <a:pt x="20103" y="4980"/>
                    <a:pt x="20117" y="4993"/>
                  </a:cubicBezTo>
                  <a:close/>
                  <a:moveTo>
                    <a:pt x="19542" y="2530"/>
                  </a:moveTo>
                  <a:cubicBezTo>
                    <a:pt x="19550" y="2539"/>
                    <a:pt x="19571" y="2519"/>
                    <a:pt x="19551" y="2526"/>
                  </a:cubicBezTo>
                  <a:cubicBezTo>
                    <a:pt x="19551" y="2526"/>
                    <a:pt x="19528" y="2517"/>
                    <a:pt x="19542" y="2530"/>
                  </a:cubicBezTo>
                  <a:close/>
                  <a:moveTo>
                    <a:pt x="21146" y="2676"/>
                  </a:moveTo>
                  <a:cubicBezTo>
                    <a:pt x="21154" y="2684"/>
                    <a:pt x="21175" y="2665"/>
                    <a:pt x="21155" y="2672"/>
                  </a:cubicBezTo>
                  <a:cubicBezTo>
                    <a:pt x="21155" y="2672"/>
                    <a:pt x="21132" y="2663"/>
                    <a:pt x="21146" y="2676"/>
                  </a:cubicBezTo>
                  <a:close/>
                  <a:moveTo>
                    <a:pt x="17792" y="2782"/>
                  </a:moveTo>
                  <a:cubicBezTo>
                    <a:pt x="17800" y="2790"/>
                    <a:pt x="17821" y="2770"/>
                    <a:pt x="17801" y="2777"/>
                  </a:cubicBezTo>
                  <a:cubicBezTo>
                    <a:pt x="17801" y="2777"/>
                    <a:pt x="17778" y="2768"/>
                    <a:pt x="17792" y="2782"/>
                  </a:cubicBezTo>
                  <a:close/>
                  <a:moveTo>
                    <a:pt x="22264" y="4451"/>
                  </a:moveTo>
                  <a:cubicBezTo>
                    <a:pt x="22272" y="4459"/>
                    <a:pt x="22293" y="4439"/>
                    <a:pt x="22273" y="4446"/>
                  </a:cubicBezTo>
                  <a:cubicBezTo>
                    <a:pt x="22273" y="4446"/>
                    <a:pt x="22250" y="4437"/>
                    <a:pt x="22264" y="4451"/>
                  </a:cubicBezTo>
                  <a:close/>
                  <a:moveTo>
                    <a:pt x="19023" y="4451"/>
                  </a:moveTo>
                  <a:cubicBezTo>
                    <a:pt x="19032" y="4459"/>
                    <a:pt x="19053" y="4439"/>
                    <a:pt x="19033" y="4446"/>
                  </a:cubicBezTo>
                  <a:cubicBezTo>
                    <a:pt x="19033" y="4446"/>
                    <a:pt x="19010" y="4437"/>
                    <a:pt x="19023" y="4451"/>
                  </a:cubicBezTo>
                  <a:close/>
                  <a:moveTo>
                    <a:pt x="17249" y="2344"/>
                  </a:moveTo>
                  <a:cubicBezTo>
                    <a:pt x="17257" y="2352"/>
                    <a:pt x="17278" y="2332"/>
                    <a:pt x="17258" y="2340"/>
                  </a:cubicBezTo>
                  <a:cubicBezTo>
                    <a:pt x="17258" y="2340"/>
                    <a:pt x="17235" y="2330"/>
                    <a:pt x="17249" y="2344"/>
                  </a:cubicBezTo>
                  <a:close/>
                  <a:moveTo>
                    <a:pt x="21276" y="5285"/>
                  </a:moveTo>
                  <a:cubicBezTo>
                    <a:pt x="21284" y="5293"/>
                    <a:pt x="21305" y="5273"/>
                    <a:pt x="21285" y="5281"/>
                  </a:cubicBezTo>
                  <a:cubicBezTo>
                    <a:pt x="21285" y="5281"/>
                    <a:pt x="21262" y="5272"/>
                    <a:pt x="21276" y="5285"/>
                  </a:cubicBezTo>
                  <a:close/>
                  <a:moveTo>
                    <a:pt x="15353" y="4993"/>
                  </a:moveTo>
                  <a:cubicBezTo>
                    <a:pt x="15361" y="5002"/>
                    <a:pt x="15382" y="4982"/>
                    <a:pt x="15363" y="4989"/>
                  </a:cubicBezTo>
                  <a:cubicBezTo>
                    <a:pt x="15362" y="4989"/>
                    <a:pt x="15340" y="4980"/>
                    <a:pt x="15353" y="4993"/>
                  </a:cubicBezTo>
                  <a:close/>
                  <a:moveTo>
                    <a:pt x="19574" y="4410"/>
                  </a:moveTo>
                  <a:cubicBezTo>
                    <a:pt x="19583" y="4418"/>
                    <a:pt x="19604" y="4398"/>
                    <a:pt x="19584" y="4406"/>
                  </a:cubicBezTo>
                  <a:cubicBezTo>
                    <a:pt x="19583" y="4406"/>
                    <a:pt x="19561" y="4396"/>
                    <a:pt x="19574" y="4410"/>
                  </a:cubicBezTo>
                  <a:close/>
                  <a:moveTo>
                    <a:pt x="16496" y="1234"/>
                  </a:moveTo>
                  <a:cubicBezTo>
                    <a:pt x="16504" y="1242"/>
                    <a:pt x="16525" y="1222"/>
                    <a:pt x="16505" y="1230"/>
                  </a:cubicBezTo>
                  <a:cubicBezTo>
                    <a:pt x="16505" y="1230"/>
                    <a:pt x="16482" y="1220"/>
                    <a:pt x="16496" y="1234"/>
                  </a:cubicBezTo>
                  <a:close/>
                  <a:moveTo>
                    <a:pt x="16463" y="1712"/>
                  </a:moveTo>
                  <a:cubicBezTo>
                    <a:pt x="16471" y="1720"/>
                    <a:pt x="16492" y="1700"/>
                    <a:pt x="16472" y="1708"/>
                  </a:cubicBezTo>
                  <a:cubicBezTo>
                    <a:pt x="16472" y="1708"/>
                    <a:pt x="16449" y="1698"/>
                    <a:pt x="16463" y="1712"/>
                  </a:cubicBezTo>
                  <a:close/>
                  <a:moveTo>
                    <a:pt x="22961" y="1104"/>
                  </a:moveTo>
                  <a:cubicBezTo>
                    <a:pt x="22969" y="1113"/>
                    <a:pt x="22990" y="1093"/>
                    <a:pt x="22970" y="1100"/>
                  </a:cubicBezTo>
                  <a:cubicBezTo>
                    <a:pt x="22970" y="1100"/>
                    <a:pt x="22947" y="1091"/>
                    <a:pt x="22961" y="1104"/>
                  </a:cubicBezTo>
                  <a:close/>
                  <a:moveTo>
                    <a:pt x="22815" y="1193"/>
                  </a:moveTo>
                  <a:cubicBezTo>
                    <a:pt x="22823" y="1202"/>
                    <a:pt x="22844" y="1182"/>
                    <a:pt x="22824" y="1189"/>
                  </a:cubicBezTo>
                  <a:cubicBezTo>
                    <a:pt x="22824" y="1189"/>
                    <a:pt x="22801" y="1180"/>
                    <a:pt x="22815" y="1193"/>
                  </a:cubicBezTo>
                  <a:close/>
                  <a:moveTo>
                    <a:pt x="10670" y="1671"/>
                  </a:moveTo>
                  <a:cubicBezTo>
                    <a:pt x="10679" y="1680"/>
                    <a:pt x="10700" y="1660"/>
                    <a:pt x="10680" y="1667"/>
                  </a:cubicBezTo>
                  <a:cubicBezTo>
                    <a:pt x="10679" y="1667"/>
                    <a:pt x="10657" y="1658"/>
                    <a:pt x="10670" y="1671"/>
                  </a:cubicBezTo>
                  <a:close/>
                  <a:moveTo>
                    <a:pt x="16390" y="1420"/>
                  </a:moveTo>
                  <a:cubicBezTo>
                    <a:pt x="16398" y="1429"/>
                    <a:pt x="16419" y="1409"/>
                    <a:pt x="16400" y="1416"/>
                  </a:cubicBezTo>
                  <a:cubicBezTo>
                    <a:pt x="16399" y="1416"/>
                    <a:pt x="16377" y="1407"/>
                    <a:pt x="16390" y="1420"/>
                  </a:cubicBezTo>
                  <a:close/>
                  <a:moveTo>
                    <a:pt x="20417" y="4005"/>
                  </a:moveTo>
                  <a:cubicBezTo>
                    <a:pt x="20425" y="4013"/>
                    <a:pt x="20446" y="3993"/>
                    <a:pt x="20426" y="4001"/>
                  </a:cubicBezTo>
                  <a:cubicBezTo>
                    <a:pt x="20426" y="4001"/>
                    <a:pt x="20403" y="3991"/>
                    <a:pt x="20417" y="4005"/>
                  </a:cubicBezTo>
                  <a:close/>
                  <a:moveTo>
                    <a:pt x="20984" y="3989"/>
                  </a:moveTo>
                  <a:cubicBezTo>
                    <a:pt x="20992" y="3997"/>
                    <a:pt x="21013" y="3977"/>
                    <a:pt x="20993" y="3984"/>
                  </a:cubicBezTo>
                  <a:cubicBezTo>
                    <a:pt x="20993" y="3984"/>
                    <a:pt x="20970" y="3975"/>
                    <a:pt x="20984" y="3989"/>
                  </a:cubicBezTo>
                  <a:close/>
                  <a:moveTo>
                    <a:pt x="20279" y="4637"/>
                  </a:moveTo>
                  <a:cubicBezTo>
                    <a:pt x="20287" y="4645"/>
                    <a:pt x="20308" y="4625"/>
                    <a:pt x="20288" y="4633"/>
                  </a:cubicBezTo>
                  <a:cubicBezTo>
                    <a:pt x="20288" y="4633"/>
                    <a:pt x="20265" y="4623"/>
                    <a:pt x="20279" y="4637"/>
                  </a:cubicBezTo>
                  <a:close/>
                  <a:moveTo>
                    <a:pt x="17168" y="2547"/>
                  </a:moveTo>
                  <a:cubicBezTo>
                    <a:pt x="17176" y="2555"/>
                    <a:pt x="17197" y="2535"/>
                    <a:pt x="17177" y="2542"/>
                  </a:cubicBezTo>
                  <a:cubicBezTo>
                    <a:pt x="17177" y="2542"/>
                    <a:pt x="17154" y="2533"/>
                    <a:pt x="17168" y="2547"/>
                  </a:cubicBezTo>
                  <a:close/>
                  <a:moveTo>
                    <a:pt x="20660" y="3673"/>
                  </a:moveTo>
                  <a:cubicBezTo>
                    <a:pt x="20668" y="3681"/>
                    <a:pt x="20689" y="3661"/>
                    <a:pt x="20669" y="3668"/>
                  </a:cubicBezTo>
                  <a:cubicBezTo>
                    <a:pt x="20669" y="3668"/>
                    <a:pt x="20646" y="3659"/>
                    <a:pt x="20660" y="3673"/>
                  </a:cubicBezTo>
                  <a:close/>
                  <a:moveTo>
                    <a:pt x="18156" y="2401"/>
                  </a:moveTo>
                  <a:cubicBezTo>
                    <a:pt x="18165" y="2409"/>
                    <a:pt x="18186" y="2389"/>
                    <a:pt x="18166" y="2396"/>
                  </a:cubicBezTo>
                  <a:cubicBezTo>
                    <a:pt x="18166" y="2396"/>
                    <a:pt x="18143" y="2387"/>
                    <a:pt x="18156" y="2401"/>
                  </a:cubicBezTo>
                  <a:close/>
                  <a:moveTo>
                    <a:pt x="20101" y="4070"/>
                  </a:moveTo>
                  <a:cubicBezTo>
                    <a:pt x="20109" y="4078"/>
                    <a:pt x="20130" y="4058"/>
                    <a:pt x="20110" y="4065"/>
                  </a:cubicBezTo>
                  <a:cubicBezTo>
                    <a:pt x="20110" y="4065"/>
                    <a:pt x="20087" y="4056"/>
                    <a:pt x="20101" y="4070"/>
                  </a:cubicBezTo>
                  <a:close/>
                  <a:moveTo>
                    <a:pt x="16925" y="5301"/>
                  </a:moveTo>
                  <a:cubicBezTo>
                    <a:pt x="16933" y="5310"/>
                    <a:pt x="16954" y="5290"/>
                    <a:pt x="16934" y="5297"/>
                  </a:cubicBezTo>
                  <a:cubicBezTo>
                    <a:pt x="16934" y="5297"/>
                    <a:pt x="16911" y="5288"/>
                    <a:pt x="16925" y="5301"/>
                  </a:cubicBezTo>
                  <a:close/>
                  <a:moveTo>
                    <a:pt x="19145" y="3405"/>
                  </a:moveTo>
                  <a:cubicBezTo>
                    <a:pt x="19153" y="3414"/>
                    <a:pt x="19174" y="3394"/>
                    <a:pt x="19154" y="3401"/>
                  </a:cubicBezTo>
                  <a:cubicBezTo>
                    <a:pt x="19154" y="3401"/>
                    <a:pt x="19131" y="3392"/>
                    <a:pt x="19145" y="3405"/>
                  </a:cubicBezTo>
                  <a:close/>
                  <a:moveTo>
                    <a:pt x="17419" y="5010"/>
                  </a:moveTo>
                  <a:cubicBezTo>
                    <a:pt x="17427" y="5018"/>
                    <a:pt x="17448" y="4998"/>
                    <a:pt x="17429" y="5005"/>
                  </a:cubicBezTo>
                  <a:cubicBezTo>
                    <a:pt x="17428" y="5005"/>
                    <a:pt x="17406" y="4996"/>
                    <a:pt x="17419" y="5010"/>
                  </a:cubicBezTo>
                  <a:close/>
                  <a:moveTo>
                    <a:pt x="81" y="4507"/>
                  </a:moveTo>
                  <a:cubicBezTo>
                    <a:pt x="89" y="4516"/>
                    <a:pt x="110" y="4496"/>
                    <a:pt x="90" y="4503"/>
                  </a:cubicBezTo>
                  <a:cubicBezTo>
                    <a:pt x="90" y="4503"/>
                    <a:pt x="67" y="4494"/>
                    <a:pt x="81" y="4507"/>
                  </a:cubicBezTo>
                  <a:close/>
                  <a:moveTo>
                    <a:pt x="18092" y="4507"/>
                  </a:moveTo>
                  <a:cubicBezTo>
                    <a:pt x="18100" y="4516"/>
                    <a:pt x="18121" y="4496"/>
                    <a:pt x="18101" y="4503"/>
                  </a:cubicBezTo>
                  <a:cubicBezTo>
                    <a:pt x="18101" y="4503"/>
                    <a:pt x="18078" y="4494"/>
                    <a:pt x="18092" y="4507"/>
                  </a:cubicBezTo>
                  <a:close/>
                  <a:moveTo>
                    <a:pt x="23034" y="2717"/>
                  </a:moveTo>
                  <a:cubicBezTo>
                    <a:pt x="23042" y="2725"/>
                    <a:pt x="23063" y="2705"/>
                    <a:pt x="23043" y="2712"/>
                  </a:cubicBezTo>
                  <a:cubicBezTo>
                    <a:pt x="23043" y="2712"/>
                    <a:pt x="23020" y="2703"/>
                    <a:pt x="23034" y="2717"/>
                  </a:cubicBezTo>
                  <a:close/>
                  <a:moveTo>
                    <a:pt x="18197" y="813"/>
                  </a:moveTo>
                  <a:cubicBezTo>
                    <a:pt x="18205" y="821"/>
                    <a:pt x="18226" y="801"/>
                    <a:pt x="18206" y="808"/>
                  </a:cubicBezTo>
                  <a:cubicBezTo>
                    <a:pt x="18206" y="808"/>
                    <a:pt x="18183" y="799"/>
                    <a:pt x="18197" y="813"/>
                  </a:cubicBezTo>
                  <a:close/>
                  <a:moveTo>
                    <a:pt x="17541" y="2158"/>
                  </a:moveTo>
                  <a:cubicBezTo>
                    <a:pt x="17549" y="2166"/>
                    <a:pt x="17570" y="2146"/>
                    <a:pt x="17550" y="2153"/>
                  </a:cubicBezTo>
                  <a:cubicBezTo>
                    <a:pt x="17550" y="2153"/>
                    <a:pt x="17527" y="2144"/>
                    <a:pt x="17541" y="2158"/>
                  </a:cubicBezTo>
                  <a:close/>
                  <a:moveTo>
                    <a:pt x="19696" y="5496"/>
                  </a:moveTo>
                  <a:cubicBezTo>
                    <a:pt x="19704" y="5504"/>
                    <a:pt x="19725" y="5484"/>
                    <a:pt x="19705" y="5491"/>
                  </a:cubicBezTo>
                  <a:cubicBezTo>
                    <a:pt x="19705" y="5491"/>
                    <a:pt x="19682" y="5482"/>
                    <a:pt x="19696" y="5496"/>
                  </a:cubicBezTo>
                  <a:close/>
                  <a:moveTo>
                    <a:pt x="17784" y="2595"/>
                  </a:moveTo>
                  <a:cubicBezTo>
                    <a:pt x="17792" y="2603"/>
                    <a:pt x="17813" y="2583"/>
                    <a:pt x="17793" y="2591"/>
                  </a:cubicBezTo>
                  <a:cubicBezTo>
                    <a:pt x="17793" y="2591"/>
                    <a:pt x="17770" y="2582"/>
                    <a:pt x="17784" y="2595"/>
                  </a:cubicBezTo>
                  <a:close/>
                  <a:moveTo>
                    <a:pt x="12744" y="5747"/>
                  </a:moveTo>
                  <a:cubicBezTo>
                    <a:pt x="12753" y="5755"/>
                    <a:pt x="12774" y="5735"/>
                    <a:pt x="12754" y="5743"/>
                  </a:cubicBezTo>
                  <a:cubicBezTo>
                    <a:pt x="12754" y="5743"/>
                    <a:pt x="12731" y="5733"/>
                    <a:pt x="12744" y="5747"/>
                  </a:cubicBezTo>
                  <a:close/>
                  <a:moveTo>
                    <a:pt x="18497" y="3138"/>
                  </a:moveTo>
                  <a:cubicBezTo>
                    <a:pt x="18505" y="3146"/>
                    <a:pt x="18526" y="3126"/>
                    <a:pt x="18506" y="3134"/>
                  </a:cubicBezTo>
                  <a:cubicBezTo>
                    <a:pt x="18506" y="3134"/>
                    <a:pt x="18483" y="3124"/>
                    <a:pt x="18497" y="3138"/>
                  </a:cubicBezTo>
                  <a:close/>
                  <a:moveTo>
                    <a:pt x="16585" y="4953"/>
                  </a:moveTo>
                  <a:cubicBezTo>
                    <a:pt x="16593" y="4961"/>
                    <a:pt x="16614" y="4941"/>
                    <a:pt x="16594" y="4949"/>
                  </a:cubicBezTo>
                  <a:cubicBezTo>
                    <a:pt x="16594" y="4949"/>
                    <a:pt x="16571" y="4939"/>
                    <a:pt x="16585" y="4953"/>
                  </a:cubicBezTo>
                  <a:close/>
                  <a:moveTo>
                    <a:pt x="22475" y="4767"/>
                  </a:moveTo>
                  <a:cubicBezTo>
                    <a:pt x="22483" y="4775"/>
                    <a:pt x="22504" y="4755"/>
                    <a:pt x="22484" y="4762"/>
                  </a:cubicBezTo>
                  <a:cubicBezTo>
                    <a:pt x="22484" y="4762"/>
                    <a:pt x="22461" y="4753"/>
                    <a:pt x="22475" y="4767"/>
                  </a:cubicBezTo>
                  <a:close/>
                  <a:moveTo>
                    <a:pt x="19096" y="2555"/>
                  </a:moveTo>
                  <a:cubicBezTo>
                    <a:pt x="19105" y="2563"/>
                    <a:pt x="19126" y="2543"/>
                    <a:pt x="19106" y="2550"/>
                  </a:cubicBezTo>
                  <a:cubicBezTo>
                    <a:pt x="19105" y="2550"/>
                    <a:pt x="19083" y="2541"/>
                    <a:pt x="19096" y="2555"/>
                  </a:cubicBezTo>
                  <a:close/>
                  <a:moveTo>
                    <a:pt x="980" y="5277"/>
                  </a:moveTo>
                  <a:cubicBezTo>
                    <a:pt x="989" y="5285"/>
                    <a:pt x="1010" y="5265"/>
                    <a:pt x="990" y="5273"/>
                  </a:cubicBezTo>
                  <a:cubicBezTo>
                    <a:pt x="990" y="5273"/>
                    <a:pt x="967" y="5263"/>
                    <a:pt x="980" y="5277"/>
                  </a:cubicBezTo>
                  <a:close/>
                  <a:moveTo>
                    <a:pt x="19663" y="2652"/>
                  </a:moveTo>
                  <a:cubicBezTo>
                    <a:pt x="19672" y="2660"/>
                    <a:pt x="19693" y="2640"/>
                    <a:pt x="19673" y="2647"/>
                  </a:cubicBezTo>
                  <a:cubicBezTo>
                    <a:pt x="19673" y="2648"/>
                    <a:pt x="19650" y="2638"/>
                    <a:pt x="19663" y="2652"/>
                  </a:cubicBezTo>
                  <a:close/>
                  <a:moveTo>
                    <a:pt x="19615" y="4256"/>
                  </a:moveTo>
                  <a:cubicBezTo>
                    <a:pt x="19623" y="4264"/>
                    <a:pt x="19644" y="4244"/>
                    <a:pt x="19624" y="4252"/>
                  </a:cubicBezTo>
                  <a:cubicBezTo>
                    <a:pt x="19624" y="4252"/>
                    <a:pt x="19601" y="4243"/>
                    <a:pt x="19615" y="4256"/>
                  </a:cubicBezTo>
                  <a:close/>
                  <a:moveTo>
                    <a:pt x="20141" y="3989"/>
                  </a:moveTo>
                  <a:cubicBezTo>
                    <a:pt x="20150" y="3997"/>
                    <a:pt x="20171" y="3977"/>
                    <a:pt x="20151" y="3984"/>
                  </a:cubicBezTo>
                  <a:cubicBezTo>
                    <a:pt x="20151" y="3984"/>
                    <a:pt x="20128" y="3975"/>
                    <a:pt x="20141" y="3989"/>
                  </a:cubicBezTo>
                  <a:close/>
                  <a:moveTo>
                    <a:pt x="13482" y="2441"/>
                  </a:moveTo>
                  <a:cubicBezTo>
                    <a:pt x="13490" y="2450"/>
                    <a:pt x="13511" y="2430"/>
                    <a:pt x="13491" y="2437"/>
                  </a:cubicBezTo>
                  <a:cubicBezTo>
                    <a:pt x="13491" y="2437"/>
                    <a:pt x="13468" y="2428"/>
                    <a:pt x="13482" y="2441"/>
                  </a:cubicBezTo>
                  <a:close/>
                  <a:moveTo>
                    <a:pt x="14186" y="2441"/>
                  </a:moveTo>
                  <a:cubicBezTo>
                    <a:pt x="14195" y="2450"/>
                    <a:pt x="14216" y="2430"/>
                    <a:pt x="14196" y="2437"/>
                  </a:cubicBezTo>
                  <a:cubicBezTo>
                    <a:pt x="14196" y="2437"/>
                    <a:pt x="14173" y="2428"/>
                    <a:pt x="14186" y="2441"/>
                  </a:cubicBezTo>
                  <a:close/>
                  <a:moveTo>
                    <a:pt x="20895" y="2174"/>
                  </a:moveTo>
                  <a:cubicBezTo>
                    <a:pt x="20903" y="2182"/>
                    <a:pt x="20924" y="2162"/>
                    <a:pt x="20904" y="2169"/>
                  </a:cubicBezTo>
                  <a:cubicBezTo>
                    <a:pt x="20904" y="2170"/>
                    <a:pt x="20881" y="2160"/>
                    <a:pt x="20895" y="2174"/>
                  </a:cubicBezTo>
                  <a:close/>
                  <a:moveTo>
                    <a:pt x="19898" y="4823"/>
                  </a:moveTo>
                  <a:cubicBezTo>
                    <a:pt x="19907" y="4832"/>
                    <a:pt x="19928" y="4812"/>
                    <a:pt x="19908" y="4819"/>
                  </a:cubicBezTo>
                  <a:cubicBezTo>
                    <a:pt x="19908" y="4819"/>
                    <a:pt x="19885" y="4810"/>
                    <a:pt x="19898" y="4823"/>
                  </a:cubicBezTo>
                  <a:close/>
                  <a:moveTo>
                    <a:pt x="20263" y="5342"/>
                  </a:moveTo>
                  <a:cubicBezTo>
                    <a:pt x="20271" y="5350"/>
                    <a:pt x="20292" y="5330"/>
                    <a:pt x="20272" y="5337"/>
                  </a:cubicBezTo>
                  <a:cubicBezTo>
                    <a:pt x="20272" y="5338"/>
                    <a:pt x="20249" y="5328"/>
                    <a:pt x="20263" y="5342"/>
                  </a:cubicBezTo>
                  <a:close/>
                  <a:moveTo>
                    <a:pt x="15061" y="2425"/>
                  </a:moveTo>
                  <a:cubicBezTo>
                    <a:pt x="15070" y="2433"/>
                    <a:pt x="15091" y="2413"/>
                    <a:pt x="15071" y="2421"/>
                  </a:cubicBezTo>
                  <a:cubicBezTo>
                    <a:pt x="15071" y="2421"/>
                    <a:pt x="15048" y="2411"/>
                    <a:pt x="15061" y="2425"/>
                  </a:cubicBezTo>
                  <a:close/>
                  <a:moveTo>
                    <a:pt x="17427" y="2174"/>
                  </a:moveTo>
                  <a:cubicBezTo>
                    <a:pt x="17436" y="2182"/>
                    <a:pt x="17457" y="2162"/>
                    <a:pt x="17437" y="2169"/>
                  </a:cubicBezTo>
                  <a:cubicBezTo>
                    <a:pt x="17436" y="2170"/>
                    <a:pt x="17414" y="2160"/>
                    <a:pt x="17427" y="2174"/>
                  </a:cubicBezTo>
                  <a:close/>
                  <a:moveTo>
                    <a:pt x="14357" y="2150"/>
                  </a:moveTo>
                  <a:cubicBezTo>
                    <a:pt x="14365" y="2158"/>
                    <a:pt x="14386" y="2138"/>
                    <a:pt x="14366" y="2145"/>
                  </a:cubicBezTo>
                  <a:cubicBezTo>
                    <a:pt x="14366" y="2145"/>
                    <a:pt x="14343" y="2136"/>
                    <a:pt x="14357" y="2150"/>
                  </a:cubicBezTo>
                  <a:close/>
                  <a:moveTo>
                    <a:pt x="21989" y="3527"/>
                  </a:moveTo>
                  <a:cubicBezTo>
                    <a:pt x="21997" y="3535"/>
                    <a:pt x="22018" y="3515"/>
                    <a:pt x="21998" y="3523"/>
                  </a:cubicBezTo>
                  <a:cubicBezTo>
                    <a:pt x="21998" y="3523"/>
                    <a:pt x="21975" y="3513"/>
                    <a:pt x="21989" y="3527"/>
                  </a:cubicBezTo>
                  <a:close/>
                  <a:moveTo>
                    <a:pt x="17249" y="4904"/>
                  </a:moveTo>
                  <a:cubicBezTo>
                    <a:pt x="17257" y="4913"/>
                    <a:pt x="17278" y="4893"/>
                    <a:pt x="17258" y="4900"/>
                  </a:cubicBezTo>
                  <a:cubicBezTo>
                    <a:pt x="17258" y="4900"/>
                    <a:pt x="17235" y="4891"/>
                    <a:pt x="17249" y="4904"/>
                  </a:cubicBezTo>
                  <a:close/>
                  <a:moveTo>
                    <a:pt x="17152" y="2482"/>
                  </a:moveTo>
                  <a:cubicBezTo>
                    <a:pt x="17160" y="2490"/>
                    <a:pt x="17181" y="2470"/>
                    <a:pt x="17161" y="2477"/>
                  </a:cubicBezTo>
                  <a:cubicBezTo>
                    <a:pt x="17161" y="2477"/>
                    <a:pt x="17138" y="2468"/>
                    <a:pt x="17152" y="2482"/>
                  </a:cubicBezTo>
                  <a:close/>
                  <a:moveTo>
                    <a:pt x="19121" y="4402"/>
                  </a:moveTo>
                  <a:cubicBezTo>
                    <a:pt x="19129" y="4410"/>
                    <a:pt x="19150" y="4390"/>
                    <a:pt x="19130" y="4398"/>
                  </a:cubicBezTo>
                  <a:cubicBezTo>
                    <a:pt x="19130" y="4398"/>
                    <a:pt x="19107" y="4388"/>
                    <a:pt x="19121" y="4402"/>
                  </a:cubicBezTo>
                  <a:close/>
                  <a:moveTo>
                    <a:pt x="17581" y="5220"/>
                  </a:moveTo>
                  <a:cubicBezTo>
                    <a:pt x="17589" y="5229"/>
                    <a:pt x="17610" y="5209"/>
                    <a:pt x="17591" y="5216"/>
                  </a:cubicBezTo>
                  <a:cubicBezTo>
                    <a:pt x="17590" y="5216"/>
                    <a:pt x="17568" y="5207"/>
                    <a:pt x="17581" y="5220"/>
                  </a:cubicBezTo>
                  <a:close/>
                  <a:moveTo>
                    <a:pt x="17460" y="1777"/>
                  </a:moveTo>
                  <a:cubicBezTo>
                    <a:pt x="17468" y="1785"/>
                    <a:pt x="17489" y="1765"/>
                    <a:pt x="17469" y="1772"/>
                  </a:cubicBezTo>
                  <a:cubicBezTo>
                    <a:pt x="17469" y="1773"/>
                    <a:pt x="17446" y="1763"/>
                    <a:pt x="17460" y="1777"/>
                  </a:cubicBezTo>
                  <a:close/>
                  <a:moveTo>
                    <a:pt x="22062" y="5512"/>
                  </a:moveTo>
                  <a:cubicBezTo>
                    <a:pt x="22070" y="5520"/>
                    <a:pt x="22091" y="5500"/>
                    <a:pt x="22071" y="5508"/>
                  </a:cubicBezTo>
                  <a:cubicBezTo>
                    <a:pt x="22071" y="5508"/>
                    <a:pt x="22048" y="5498"/>
                    <a:pt x="22062" y="5512"/>
                  </a:cubicBezTo>
                  <a:close/>
                  <a:moveTo>
                    <a:pt x="17711" y="3025"/>
                  </a:moveTo>
                  <a:cubicBezTo>
                    <a:pt x="17719" y="3033"/>
                    <a:pt x="17740" y="3013"/>
                    <a:pt x="17720" y="3020"/>
                  </a:cubicBezTo>
                  <a:cubicBezTo>
                    <a:pt x="17720" y="3020"/>
                    <a:pt x="17697" y="3011"/>
                    <a:pt x="17711" y="3025"/>
                  </a:cubicBezTo>
                  <a:close/>
                  <a:moveTo>
                    <a:pt x="20684" y="4361"/>
                  </a:moveTo>
                  <a:cubicBezTo>
                    <a:pt x="20693" y="4370"/>
                    <a:pt x="20713" y="4350"/>
                    <a:pt x="20694" y="4357"/>
                  </a:cubicBezTo>
                  <a:cubicBezTo>
                    <a:pt x="20693" y="4357"/>
                    <a:pt x="20671" y="4348"/>
                    <a:pt x="20684" y="4361"/>
                  </a:cubicBezTo>
                  <a:close/>
                  <a:moveTo>
                    <a:pt x="16512" y="2214"/>
                  </a:moveTo>
                  <a:cubicBezTo>
                    <a:pt x="16520" y="2223"/>
                    <a:pt x="16541" y="2203"/>
                    <a:pt x="16521" y="2210"/>
                  </a:cubicBezTo>
                  <a:cubicBezTo>
                    <a:pt x="16521" y="2210"/>
                    <a:pt x="16498" y="2201"/>
                    <a:pt x="16512" y="2214"/>
                  </a:cubicBezTo>
                  <a:close/>
                  <a:moveTo>
                    <a:pt x="21421" y="5593"/>
                  </a:moveTo>
                  <a:cubicBezTo>
                    <a:pt x="21430" y="5601"/>
                    <a:pt x="21451" y="5581"/>
                    <a:pt x="21431" y="5589"/>
                  </a:cubicBezTo>
                  <a:cubicBezTo>
                    <a:pt x="21431" y="5589"/>
                    <a:pt x="21408" y="5579"/>
                    <a:pt x="21421" y="5593"/>
                  </a:cubicBezTo>
                  <a:close/>
                  <a:moveTo>
                    <a:pt x="22945" y="2733"/>
                  </a:moveTo>
                  <a:cubicBezTo>
                    <a:pt x="22953" y="2741"/>
                    <a:pt x="22974" y="2721"/>
                    <a:pt x="22954" y="2729"/>
                  </a:cubicBezTo>
                  <a:cubicBezTo>
                    <a:pt x="22954" y="2729"/>
                    <a:pt x="22931" y="2719"/>
                    <a:pt x="22945" y="2733"/>
                  </a:cubicBezTo>
                  <a:close/>
                  <a:moveTo>
                    <a:pt x="16058" y="1858"/>
                  </a:moveTo>
                  <a:cubicBezTo>
                    <a:pt x="16066" y="1866"/>
                    <a:pt x="16087" y="1846"/>
                    <a:pt x="16067" y="1853"/>
                  </a:cubicBezTo>
                  <a:cubicBezTo>
                    <a:pt x="16067" y="1854"/>
                    <a:pt x="16044" y="1844"/>
                    <a:pt x="16058" y="1858"/>
                  </a:cubicBezTo>
                  <a:close/>
                  <a:moveTo>
                    <a:pt x="19445" y="4823"/>
                  </a:moveTo>
                  <a:cubicBezTo>
                    <a:pt x="19453" y="4832"/>
                    <a:pt x="19474" y="4812"/>
                    <a:pt x="19454" y="4819"/>
                  </a:cubicBezTo>
                  <a:cubicBezTo>
                    <a:pt x="19454" y="4819"/>
                    <a:pt x="19431" y="4810"/>
                    <a:pt x="19445" y="4823"/>
                  </a:cubicBezTo>
                  <a:close/>
                  <a:moveTo>
                    <a:pt x="18351" y="4507"/>
                  </a:moveTo>
                  <a:cubicBezTo>
                    <a:pt x="18359" y="4516"/>
                    <a:pt x="18380" y="4496"/>
                    <a:pt x="18360" y="4503"/>
                  </a:cubicBezTo>
                  <a:cubicBezTo>
                    <a:pt x="18360" y="4503"/>
                    <a:pt x="18337" y="4494"/>
                    <a:pt x="18351" y="4507"/>
                  </a:cubicBezTo>
                  <a:close/>
                  <a:moveTo>
                    <a:pt x="13765" y="5763"/>
                  </a:moveTo>
                  <a:cubicBezTo>
                    <a:pt x="13773" y="5771"/>
                    <a:pt x="13794" y="5751"/>
                    <a:pt x="13775" y="5759"/>
                  </a:cubicBezTo>
                  <a:cubicBezTo>
                    <a:pt x="13774" y="5759"/>
                    <a:pt x="13752" y="5750"/>
                    <a:pt x="13765" y="5763"/>
                  </a:cubicBezTo>
                  <a:close/>
                  <a:moveTo>
                    <a:pt x="15807" y="2279"/>
                  </a:moveTo>
                  <a:cubicBezTo>
                    <a:pt x="15815" y="2287"/>
                    <a:pt x="15836" y="2268"/>
                    <a:pt x="15816" y="2275"/>
                  </a:cubicBezTo>
                  <a:cubicBezTo>
                    <a:pt x="15816" y="2275"/>
                    <a:pt x="15793" y="2266"/>
                    <a:pt x="15807" y="2279"/>
                  </a:cubicBezTo>
                  <a:close/>
                  <a:moveTo>
                    <a:pt x="19696" y="1963"/>
                  </a:moveTo>
                  <a:cubicBezTo>
                    <a:pt x="19704" y="1971"/>
                    <a:pt x="19725" y="1952"/>
                    <a:pt x="19705" y="1959"/>
                  </a:cubicBezTo>
                  <a:cubicBezTo>
                    <a:pt x="19705" y="1959"/>
                    <a:pt x="19682" y="1950"/>
                    <a:pt x="19696" y="1963"/>
                  </a:cubicBezTo>
                  <a:close/>
                  <a:moveTo>
                    <a:pt x="8993" y="1445"/>
                  </a:moveTo>
                  <a:cubicBezTo>
                    <a:pt x="9001" y="1453"/>
                    <a:pt x="9022" y="1433"/>
                    <a:pt x="9003" y="1440"/>
                  </a:cubicBezTo>
                  <a:cubicBezTo>
                    <a:pt x="9002" y="1440"/>
                    <a:pt x="8980" y="1431"/>
                    <a:pt x="8993" y="1445"/>
                  </a:cubicBezTo>
                  <a:close/>
                  <a:moveTo>
                    <a:pt x="16439" y="1736"/>
                  </a:moveTo>
                  <a:cubicBezTo>
                    <a:pt x="16447" y="1745"/>
                    <a:pt x="16468" y="1725"/>
                    <a:pt x="16448" y="1732"/>
                  </a:cubicBezTo>
                  <a:cubicBezTo>
                    <a:pt x="16448" y="1732"/>
                    <a:pt x="16425" y="1723"/>
                    <a:pt x="16439" y="1736"/>
                  </a:cubicBezTo>
                  <a:close/>
                  <a:moveTo>
                    <a:pt x="15742" y="1501"/>
                  </a:moveTo>
                  <a:cubicBezTo>
                    <a:pt x="15750" y="1510"/>
                    <a:pt x="15771" y="1490"/>
                    <a:pt x="15751" y="1497"/>
                  </a:cubicBezTo>
                  <a:cubicBezTo>
                    <a:pt x="15751" y="1497"/>
                    <a:pt x="15728" y="1488"/>
                    <a:pt x="15742" y="1501"/>
                  </a:cubicBezTo>
                  <a:close/>
                  <a:moveTo>
                    <a:pt x="17605" y="1501"/>
                  </a:moveTo>
                  <a:cubicBezTo>
                    <a:pt x="17614" y="1510"/>
                    <a:pt x="17635" y="1490"/>
                    <a:pt x="17615" y="1497"/>
                  </a:cubicBezTo>
                  <a:cubicBezTo>
                    <a:pt x="17615" y="1497"/>
                    <a:pt x="17592" y="1488"/>
                    <a:pt x="17605" y="1501"/>
                  </a:cubicBezTo>
                  <a:close/>
                  <a:moveTo>
                    <a:pt x="13627" y="1631"/>
                  </a:moveTo>
                  <a:cubicBezTo>
                    <a:pt x="13636" y="1639"/>
                    <a:pt x="13657" y="1619"/>
                    <a:pt x="13637" y="1627"/>
                  </a:cubicBezTo>
                  <a:cubicBezTo>
                    <a:pt x="13637" y="1627"/>
                    <a:pt x="13614" y="1617"/>
                    <a:pt x="13627" y="1631"/>
                  </a:cubicBezTo>
                  <a:close/>
                  <a:moveTo>
                    <a:pt x="18270" y="4807"/>
                  </a:moveTo>
                  <a:cubicBezTo>
                    <a:pt x="18278" y="4815"/>
                    <a:pt x="18299" y="4795"/>
                    <a:pt x="18279" y="4803"/>
                  </a:cubicBezTo>
                  <a:cubicBezTo>
                    <a:pt x="18279" y="4803"/>
                    <a:pt x="18256" y="4793"/>
                    <a:pt x="18270" y="4807"/>
                  </a:cubicBezTo>
                  <a:close/>
                  <a:moveTo>
                    <a:pt x="19364" y="1898"/>
                  </a:moveTo>
                  <a:cubicBezTo>
                    <a:pt x="19372" y="1907"/>
                    <a:pt x="19393" y="1887"/>
                    <a:pt x="19373" y="1894"/>
                  </a:cubicBezTo>
                  <a:cubicBezTo>
                    <a:pt x="19373" y="1894"/>
                    <a:pt x="19350" y="1885"/>
                    <a:pt x="19364" y="1898"/>
                  </a:cubicBezTo>
                  <a:close/>
                  <a:moveTo>
                    <a:pt x="14421" y="2571"/>
                  </a:moveTo>
                  <a:cubicBezTo>
                    <a:pt x="14430" y="2579"/>
                    <a:pt x="14451" y="2559"/>
                    <a:pt x="14431" y="2566"/>
                  </a:cubicBezTo>
                  <a:cubicBezTo>
                    <a:pt x="14431" y="2567"/>
                    <a:pt x="14408" y="2557"/>
                    <a:pt x="14421" y="2571"/>
                  </a:cubicBezTo>
                  <a:close/>
                  <a:moveTo>
                    <a:pt x="19364" y="5010"/>
                  </a:moveTo>
                  <a:cubicBezTo>
                    <a:pt x="19372" y="5018"/>
                    <a:pt x="19393" y="4998"/>
                    <a:pt x="19373" y="5005"/>
                  </a:cubicBezTo>
                  <a:cubicBezTo>
                    <a:pt x="19373" y="5005"/>
                    <a:pt x="19350" y="4996"/>
                    <a:pt x="19364" y="5010"/>
                  </a:cubicBezTo>
                  <a:close/>
                  <a:moveTo>
                    <a:pt x="21397" y="3478"/>
                  </a:moveTo>
                  <a:cubicBezTo>
                    <a:pt x="21405" y="3487"/>
                    <a:pt x="21426" y="3467"/>
                    <a:pt x="21407" y="3474"/>
                  </a:cubicBezTo>
                  <a:cubicBezTo>
                    <a:pt x="21406" y="3474"/>
                    <a:pt x="21384" y="3465"/>
                    <a:pt x="21397" y="3478"/>
                  </a:cubicBezTo>
                  <a:close/>
                  <a:moveTo>
                    <a:pt x="16528" y="3041"/>
                  </a:moveTo>
                  <a:cubicBezTo>
                    <a:pt x="16536" y="3049"/>
                    <a:pt x="16557" y="3029"/>
                    <a:pt x="16537" y="3036"/>
                  </a:cubicBezTo>
                  <a:cubicBezTo>
                    <a:pt x="16537" y="3036"/>
                    <a:pt x="16514" y="3027"/>
                    <a:pt x="16528" y="3041"/>
                  </a:cubicBezTo>
                  <a:close/>
                  <a:moveTo>
                    <a:pt x="16666" y="2060"/>
                  </a:moveTo>
                  <a:cubicBezTo>
                    <a:pt x="16674" y="2069"/>
                    <a:pt x="16695" y="2049"/>
                    <a:pt x="16675" y="2056"/>
                  </a:cubicBezTo>
                  <a:cubicBezTo>
                    <a:pt x="16675" y="2056"/>
                    <a:pt x="16652" y="2047"/>
                    <a:pt x="16666" y="2060"/>
                  </a:cubicBezTo>
                  <a:close/>
                  <a:moveTo>
                    <a:pt x="13911" y="2271"/>
                  </a:moveTo>
                  <a:cubicBezTo>
                    <a:pt x="13919" y="2279"/>
                    <a:pt x="13940" y="2259"/>
                    <a:pt x="13920" y="2267"/>
                  </a:cubicBezTo>
                  <a:cubicBezTo>
                    <a:pt x="13920" y="2267"/>
                    <a:pt x="13897" y="2257"/>
                    <a:pt x="13911" y="2271"/>
                  </a:cubicBezTo>
                  <a:close/>
                  <a:moveTo>
                    <a:pt x="17549" y="3292"/>
                  </a:moveTo>
                  <a:cubicBezTo>
                    <a:pt x="17557" y="3300"/>
                    <a:pt x="17578" y="3280"/>
                    <a:pt x="17558" y="3288"/>
                  </a:cubicBezTo>
                  <a:cubicBezTo>
                    <a:pt x="17558" y="3288"/>
                    <a:pt x="17535" y="3278"/>
                    <a:pt x="17549" y="3292"/>
                  </a:cubicBezTo>
                  <a:close/>
                  <a:moveTo>
                    <a:pt x="20336" y="4086"/>
                  </a:moveTo>
                  <a:cubicBezTo>
                    <a:pt x="20344" y="4094"/>
                    <a:pt x="20365" y="4074"/>
                    <a:pt x="20345" y="4082"/>
                  </a:cubicBezTo>
                  <a:cubicBezTo>
                    <a:pt x="20345" y="4082"/>
                    <a:pt x="20322" y="4072"/>
                    <a:pt x="20336" y="4086"/>
                  </a:cubicBezTo>
                  <a:close/>
                  <a:moveTo>
                    <a:pt x="20441" y="4645"/>
                  </a:moveTo>
                  <a:cubicBezTo>
                    <a:pt x="20449" y="4653"/>
                    <a:pt x="20470" y="4633"/>
                    <a:pt x="20451" y="4641"/>
                  </a:cubicBezTo>
                  <a:cubicBezTo>
                    <a:pt x="20450" y="4641"/>
                    <a:pt x="20428" y="4631"/>
                    <a:pt x="20441" y="4645"/>
                  </a:cubicBezTo>
                  <a:close/>
                  <a:moveTo>
                    <a:pt x="20093" y="5293"/>
                  </a:moveTo>
                  <a:cubicBezTo>
                    <a:pt x="20101" y="5302"/>
                    <a:pt x="20122" y="5282"/>
                    <a:pt x="20102" y="5289"/>
                  </a:cubicBezTo>
                  <a:cubicBezTo>
                    <a:pt x="20102" y="5289"/>
                    <a:pt x="20079" y="5280"/>
                    <a:pt x="20093" y="5293"/>
                  </a:cubicBezTo>
                  <a:close/>
                  <a:moveTo>
                    <a:pt x="15645" y="1704"/>
                  </a:moveTo>
                  <a:cubicBezTo>
                    <a:pt x="15653" y="1712"/>
                    <a:pt x="15674" y="1692"/>
                    <a:pt x="15654" y="1700"/>
                  </a:cubicBezTo>
                  <a:cubicBezTo>
                    <a:pt x="15654" y="1700"/>
                    <a:pt x="15631" y="1690"/>
                    <a:pt x="15645" y="1704"/>
                  </a:cubicBezTo>
                  <a:close/>
                  <a:moveTo>
                    <a:pt x="16949" y="1623"/>
                  </a:moveTo>
                  <a:cubicBezTo>
                    <a:pt x="16958" y="1631"/>
                    <a:pt x="16979" y="1611"/>
                    <a:pt x="16959" y="1619"/>
                  </a:cubicBezTo>
                  <a:cubicBezTo>
                    <a:pt x="16958" y="1619"/>
                    <a:pt x="16936" y="1609"/>
                    <a:pt x="16949" y="1623"/>
                  </a:cubicBezTo>
                  <a:close/>
                  <a:moveTo>
                    <a:pt x="14251" y="2263"/>
                  </a:moveTo>
                  <a:cubicBezTo>
                    <a:pt x="14260" y="2271"/>
                    <a:pt x="14281" y="2251"/>
                    <a:pt x="14261" y="2259"/>
                  </a:cubicBezTo>
                  <a:cubicBezTo>
                    <a:pt x="14260" y="2259"/>
                    <a:pt x="14238" y="2249"/>
                    <a:pt x="14251" y="2263"/>
                  </a:cubicBezTo>
                  <a:close/>
                  <a:moveTo>
                    <a:pt x="16933" y="2263"/>
                  </a:moveTo>
                  <a:cubicBezTo>
                    <a:pt x="16941" y="2271"/>
                    <a:pt x="16962" y="2251"/>
                    <a:pt x="16942" y="2259"/>
                  </a:cubicBezTo>
                  <a:cubicBezTo>
                    <a:pt x="16942" y="2259"/>
                    <a:pt x="16919" y="2249"/>
                    <a:pt x="16933" y="2263"/>
                  </a:cubicBezTo>
                  <a:close/>
                  <a:moveTo>
                    <a:pt x="11059" y="1663"/>
                  </a:moveTo>
                  <a:cubicBezTo>
                    <a:pt x="11067" y="1672"/>
                    <a:pt x="11088" y="1652"/>
                    <a:pt x="11069" y="1659"/>
                  </a:cubicBezTo>
                  <a:cubicBezTo>
                    <a:pt x="11068" y="1659"/>
                    <a:pt x="11046" y="1650"/>
                    <a:pt x="11059" y="1663"/>
                  </a:cubicBezTo>
                  <a:close/>
                  <a:moveTo>
                    <a:pt x="13530" y="2457"/>
                  </a:moveTo>
                  <a:cubicBezTo>
                    <a:pt x="13539" y="2466"/>
                    <a:pt x="13560" y="2446"/>
                    <a:pt x="13540" y="2453"/>
                  </a:cubicBezTo>
                  <a:cubicBezTo>
                    <a:pt x="13539" y="2453"/>
                    <a:pt x="13517" y="2444"/>
                    <a:pt x="13530" y="2457"/>
                  </a:cubicBezTo>
                  <a:close/>
                  <a:moveTo>
                    <a:pt x="15896" y="5334"/>
                  </a:moveTo>
                  <a:cubicBezTo>
                    <a:pt x="15904" y="5342"/>
                    <a:pt x="15925" y="5322"/>
                    <a:pt x="15905" y="5329"/>
                  </a:cubicBezTo>
                  <a:cubicBezTo>
                    <a:pt x="15905" y="5329"/>
                    <a:pt x="15882" y="5320"/>
                    <a:pt x="15896" y="5334"/>
                  </a:cubicBezTo>
                  <a:close/>
                  <a:moveTo>
                    <a:pt x="15442" y="2247"/>
                  </a:moveTo>
                  <a:cubicBezTo>
                    <a:pt x="15451" y="2255"/>
                    <a:pt x="15472" y="2235"/>
                    <a:pt x="15452" y="2242"/>
                  </a:cubicBezTo>
                  <a:cubicBezTo>
                    <a:pt x="15451" y="2242"/>
                    <a:pt x="15429" y="2233"/>
                    <a:pt x="15442" y="2247"/>
                  </a:cubicBezTo>
                  <a:close/>
                  <a:moveTo>
                    <a:pt x="18472" y="2457"/>
                  </a:moveTo>
                  <a:cubicBezTo>
                    <a:pt x="18481" y="2466"/>
                    <a:pt x="18502" y="2446"/>
                    <a:pt x="18482" y="2453"/>
                  </a:cubicBezTo>
                  <a:cubicBezTo>
                    <a:pt x="18482" y="2453"/>
                    <a:pt x="18459" y="2444"/>
                    <a:pt x="18472" y="2457"/>
                  </a:cubicBezTo>
                  <a:close/>
                  <a:moveTo>
                    <a:pt x="15475" y="2206"/>
                  </a:moveTo>
                  <a:cubicBezTo>
                    <a:pt x="15483" y="2215"/>
                    <a:pt x="15504" y="2195"/>
                    <a:pt x="15484" y="2202"/>
                  </a:cubicBezTo>
                  <a:cubicBezTo>
                    <a:pt x="15484" y="2202"/>
                    <a:pt x="15461" y="2193"/>
                    <a:pt x="15475" y="2206"/>
                  </a:cubicBezTo>
                  <a:close/>
                  <a:moveTo>
                    <a:pt x="17873" y="1874"/>
                  </a:moveTo>
                  <a:cubicBezTo>
                    <a:pt x="17881" y="1882"/>
                    <a:pt x="17902" y="1862"/>
                    <a:pt x="17882" y="1870"/>
                  </a:cubicBezTo>
                  <a:cubicBezTo>
                    <a:pt x="17882" y="1870"/>
                    <a:pt x="17859" y="1860"/>
                    <a:pt x="17873" y="1874"/>
                  </a:cubicBezTo>
                  <a:close/>
                  <a:moveTo>
                    <a:pt x="18829" y="1850"/>
                  </a:moveTo>
                  <a:cubicBezTo>
                    <a:pt x="18837" y="1858"/>
                    <a:pt x="18858" y="1838"/>
                    <a:pt x="18838" y="1845"/>
                  </a:cubicBezTo>
                  <a:cubicBezTo>
                    <a:pt x="18838" y="1845"/>
                    <a:pt x="18815" y="1836"/>
                    <a:pt x="18829" y="1850"/>
                  </a:cubicBezTo>
                  <a:close/>
                  <a:moveTo>
                    <a:pt x="18586" y="2603"/>
                  </a:moveTo>
                  <a:cubicBezTo>
                    <a:pt x="18594" y="2612"/>
                    <a:pt x="18615" y="2592"/>
                    <a:pt x="18595" y="2599"/>
                  </a:cubicBezTo>
                  <a:cubicBezTo>
                    <a:pt x="18595" y="2599"/>
                    <a:pt x="18572" y="2590"/>
                    <a:pt x="18586" y="2603"/>
                  </a:cubicBezTo>
                  <a:close/>
                  <a:moveTo>
                    <a:pt x="21430" y="3786"/>
                  </a:moveTo>
                  <a:cubicBezTo>
                    <a:pt x="21438" y="3795"/>
                    <a:pt x="21459" y="3775"/>
                    <a:pt x="21439" y="3782"/>
                  </a:cubicBezTo>
                  <a:cubicBezTo>
                    <a:pt x="21439" y="3782"/>
                    <a:pt x="21416" y="3773"/>
                    <a:pt x="21430" y="3786"/>
                  </a:cubicBezTo>
                  <a:close/>
                  <a:moveTo>
                    <a:pt x="10913" y="1388"/>
                  </a:moveTo>
                  <a:cubicBezTo>
                    <a:pt x="10922" y="1396"/>
                    <a:pt x="10943" y="1376"/>
                    <a:pt x="10923" y="1384"/>
                  </a:cubicBezTo>
                  <a:cubicBezTo>
                    <a:pt x="10922" y="1384"/>
                    <a:pt x="10900" y="1374"/>
                    <a:pt x="10913" y="1388"/>
                  </a:cubicBezTo>
                  <a:close/>
                  <a:moveTo>
                    <a:pt x="17622" y="1744"/>
                  </a:moveTo>
                  <a:cubicBezTo>
                    <a:pt x="17630" y="1753"/>
                    <a:pt x="17651" y="1733"/>
                    <a:pt x="17631" y="1740"/>
                  </a:cubicBezTo>
                  <a:cubicBezTo>
                    <a:pt x="17631" y="1740"/>
                    <a:pt x="17608" y="1731"/>
                    <a:pt x="17622" y="1744"/>
                  </a:cubicBezTo>
                  <a:close/>
                  <a:moveTo>
                    <a:pt x="16982" y="5309"/>
                  </a:moveTo>
                  <a:cubicBezTo>
                    <a:pt x="16990" y="5318"/>
                    <a:pt x="17011" y="5298"/>
                    <a:pt x="16991" y="5305"/>
                  </a:cubicBezTo>
                  <a:cubicBezTo>
                    <a:pt x="16991" y="5305"/>
                    <a:pt x="16968" y="5296"/>
                    <a:pt x="16982" y="5309"/>
                  </a:cubicBezTo>
                  <a:close/>
                  <a:moveTo>
                    <a:pt x="22985" y="2725"/>
                  </a:moveTo>
                  <a:cubicBezTo>
                    <a:pt x="22993" y="2733"/>
                    <a:pt x="23014" y="2713"/>
                    <a:pt x="22995" y="2720"/>
                  </a:cubicBezTo>
                  <a:cubicBezTo>
                    <a:pt x="22994" y="2720"/>
                    <a:pt x="22972" y="2711"/>
                    <a:pt x="22985" y="2725"/>
                  </a:cubicBezTo>
                  <a:close/>
                  <a:moveTo>
                    <a:pt x="16528" y="5309"/>
                  </a:moveTo>
                  <a:cubicBezTo>
                    <a:pt x="16536" y="5318"/>
                    <a:pt x="16557" y="5298"/>
                    <a:pt x="16537" y="5305"/>
                  </a:cubicBezTo>
                  <a:cubicBezTo>
                    <a:pt x="16537" y="5305"/>
                    <a:pt x="16514" y="5296"/>
                    <a:pt x="16528" y="5309"/>
                  </a:cubicBezTo>
                  <a:close/>
                  <a:moveTo>
                    <a:pt x="18553" y="2563"/>
                  </a:moveTo>
                  <a:cubicBezTo>
                    <a:pt x="18562" y="2571"/>
                    <a:pt x="18583" y="2551"/>
                    <a:pt x="18563" y="2558"/>
                  </a:cubicBezTo>
                  <a:cubicBezTo>
                    <a:pt x="18563" y="2558"/>
                    <a:pt x="18540" y="2549"/>
                    <a:pt x="18553" y="2563"/>
                  </a:cubicBezTo>
                  <a:close/>
                  <a:moveTo>
                    <a:pt x="17176" y="5334"/>
                  </a:moveTo>
                  <a:cubicBezTo>
                    <a:pt x="17184" y="5342"/>
                    <a:pt x="17205" y="5322"/>
                    <a:pt x="17185" y="5329"/>
                  </a:cubicBezTo>
                  <a:cubicBezTo>
                    <a:pt x="17185" y="5329"/>
                    <a:pt x="17162" y="5320"/>
                    <a:pt x="17176" y="5334"/>
                  </a:cubicBezTo>
                  <a:close/>
                  <a:moveTo>
                    <a:pt x="19048" y="5625"/>
                  </a:moveTo>
                  <a:cubicBezTo>
                    <a:pt x="19056" y="5634"/>
                    <a:pt x="19077" y="5614"/>
                    <a:pt x="19057" y="5621"/>
                  </a:cubicBezTo>
                  <a:cubicBezTo>
                    <a:pt x="19057" y="5621"/>
                    <a:pt x="19034" y="5612"/>
                    <a:pt x="19048" y="5625"/>
                  </a:cubicBezTo>
                  <a:close/>
                  <a:moveTo>
                    <a:pt x="20644" y="3810"/>
                  </a:moveTo>
                  <a:cubicBezTo>
                    <a:pt x="20652" y="3819"/>
                    <a:pt x="20673" y="3799"/>
                    <a:pt x="20653" y="3806"/>
                  </a:cubicBezTo>
                  <a:cubicBezTo>
                    <a:pt x="20653" y="3806"/>
                    <a:pt x="20630" y="3797"/>
                    <a:pt x="20644" y="3810"/>
                  </a:cubicBezTo>
                  <a:close/>
                  <a:moveTo>
                    <a:pt x="18002" y="5504"/>
                  </a:moveTo>
                  <a:cubicBezTo>
                    <a:pt x="18011" y="5512"/>
                    <a:pt x="18032" y="5492"/>
                    <a:pt x="18012" y="5499"/>
                  </a:cubicBezTo>
                  <a:cubicBezTo>
                    <a:pt x="18012" y="5500"/>
                    <a:pt x="17989" y="5490"/>
                    <a:pt x="18002" y="5504"/>
                  </a:cubicBezTo>
                  <a:close/>
                  <a:moveTo>
                    <a:pt x="17573" y="4564"/>
                  </a:moveTo>
                  <a:cubicBezTo>
                    <a:pt x="17581" y="4572"/>
                    <a:pt x="17602" y="4552"/>
                    <a:pt x="17582" y="4560"/>
                  </a:cubicBezTo>
                  <a:cubicBezTo>
                    <a:pt x="17582" y="4560"/>
                    <a:pt x="17559" y="4550"/>
                    <a:pt x="17573" y="4564"/>
                  </a:cubicBezTo>
                  <a:close/>
                  <a:moveTo>
                    <a:pt x="19550" y="1704"/>
                  </a:moveTo>
                  <a:cubicBezTo>
                    <a:pt x="19558" y="1712"/>
                    <a:pt x="19579" y="1692"/>
                    <a:pt x="19559" y="1700"/>
                  </a:cubicBezTo>
                  <a:cubicBezTo>
                    <a:pt x="19559" y="1700"/>
                    <a:pt x="19536" y="1690"/>
                    <a:pt x="19550" y="1704"/>
                  </a:cubicBezTo>
                  <a:close/>
                  <a:moveTo>
                    <a:pt x="20603" y="4313"/>
                  </a:moveTo>
                  <a:cubicBezTo>
                    <a:pt x="20611" y="4321"/>
                    <a:pt x="20632" y="4301"/>
                    <a:pt x="20613" y="4308"/>
                  </a:cubicBezTo>
                  <a:cubicBezTo>
                    <a:pt x="20612" y="4309"/>
                    <a:pt x="20590" y="4299"/>
                    <a:pt x="20603" y="4313"/>
                  </a:cubicBezTo>
                  <a:close/>
                  <a:moveTo>
                    <a:pt x="17071" y="2538"/>
                  </a:moveTo>
                  <a:cubicBezTo>
                    <a:pt x="17079" y="2547"/>
                    <a:pt x="17100" y="2527"/>
                    <a:pt x="17080" y="2534"/>
                  </a:cubicBezTo>
                  <a:cubicBezTo>
                    <a:pt x="17080" y="2534"/>
                    <a:pt x="17057" y="2525"/>
                    <a:pt x="17071" y="2538"/>
                  </a:cubicBezTo>
                  <a:close/>
                  <a:moveTo>
                    <a:pt x="23261" y="4791"/>
                  </a:moveTo>
                  <a:cubicBezTo>
                    <a:pt x="23269" y="4799"/>
                    <a:pt x="23290" y="4779"/>
                    <a:pt x="23270" y="4786"/>
                  </a:cubicBezTo>
                  <a:cubicBezTo>
                    <a:pt x="23270" y="4787"/>
                    <a:pt x="23247" y="4777"/>
                    <a:pt x="23261" y="4791"/>
                  </a:cubicBezTo>
                  <a:close/>
                  <a:moveTo>
                    <a:pt x="17994" y="1874"/>
                  </a:moveTo>
                  <a:cubicBezTo>
                    <a:pt x="18003" y="1882"/>
                    <a:pt x="18024" y="1862"/>
                    <a:pt x="18004" y="1870"/>
                  </a:cubicBezTo>
                  <a:cubicBezTo>
                    <a:pt x="18004" y="1870"/>
                    <a:pt x="17981" y="1860"/>
                    <a:pt x="17994" y="1874"/>
                  </a:cubicBezTo>
                  <a:close/>
                  <a:moveTo>
                    <a:pt x="729" y="2417"/>
                  </a:moveTo>
                  <a:cubicBezTo>
                    <a:pt x="737" y="2425"/>
                    <a:pt x="758" y="2405"/>
                    <a:pt x="739" y="2413"/>
                  </a:cubicBezTo>
                  <a:cubicBezTo>
                    <a:pt x="738" y="2413"/>
                    <a:pt x="716" y="2403"/>
                    <a:pt x="729" y="2417"/>
                  </a:cubicBezTo>
                  <a:close/>
                  <a:moveTo>
                    <a:pt x="18343" y="1979"/>
                  </a:moveTo>
                  <a:cubicBezTo>
                    <a:pt x="18351" y="1988"/>
                    <a:pt x="18372" y="1968"/>
                    <a:pt x="18352" y="1975"/>
                  </a:cubicBezTo>
                  <a:cubicBezTo>
                    <a:pt x="18352" y="1975"/>
                    <a:pt x="18329" y="1966"/>
                    <a:pt x="18343" y="1979"/>
                  </a:cubicBezTo>
                  <a:close/>
                  <a:moveTo>
                    <a:pt x="15564" y="2141"/>
                  </a:moveTo>
                  <a:cubicBezTo>
                    <a:pt x="15572" y="2150"/>
                    <a:pt x="15593" y="2130"/>
                    <a:pt x="15573" y="2137"/>
                  </a:cubicBezTo>
                  <a:cubicBezTo>
                    <a:pt x="15573" y="2137"/>
                    <a:pt x="15550" y="2128"/>
                    <a:pt x="15564" y="2141"/>
                  </a:cubicBezTo>
                  <a:close/>
                  <a:moveTo>
                    <a:pt x="16974" y="5253"/>
                  </a:moveTo>
                  <a:cubicBezTo>
                    <a:pt x="16982" y="5261"/>
                    <a:pt x="17003" y="5241"/>
                    <a:pt x="16983" y="5248"/>
                  </a:cubicBezTo>
                  <a:cubicBezTo>
                    <a:pt x="16983" y="5248"/>
                    <a:pt x="16960" y="5239"/>
                    <a:pt x="16974" y="5253"/>
                  </a:cubicBezTo>
                  <a:close/>
                  <a:moveTo>
                    <a:pt x="19582" y="5318"/>
                  </a:moveTo>
                  <a:cubicBezTo>
                    <a:pt x="19591" y="5326"/>
                    <a:pt x="19612" y="5306"/>
                    <a:pt x="19592" y="5313"/>
                  </a:cubicBezTo>
                  <a:cubicBezTo>
                    <a:pt x="19592" y="5313"/>
                    <a:pt x="19569" y="5304"/>
                    <a:pt x="19582" y="5318"/>
                  </a:cubicBezTo>
                  <a:close/>
                  <a:moveTo>
                    <a:pt x="20960" y="3835"/>
                  </a:moveTo>
                  <a:cubicBezTo>
                    <a:pt x="20968" y="3843"/>
                    <a:pt x="20989" y="3823"/>
                    <a:pt x="20969" y="3830"/>
                  </a:cubicBezTo>
                  <a:cubicBezTo>
                    <a:pt x="20969" y="3830"/>
                    <a:pt x="20946" y="3821"/>
                    <a:pt x="20960" y="3835"/>
                  </a:cubicBezTo>
                  <a:close/>
                  <a:moveTo>
                    <a:pt x="19331" y="4856"/>
                  </a:moveTo>
                  <a:cubicBezTo>
                    <a:pt x="19339" y="4864"/>
                    <a:pt x="19360" y="4844"/>
                    <a:pt x="19341" y="4851"/>
                  </a:cubicBezTo>
                  <a:cubicBezTo>
                    <a:pt x="19340" y="4851"/>
                    <a:pt x="19318" y="4842"/>
                    <a:pt x="19331" y="4856"/>
                  </a:cubicBezTo>
                  <a:close/>
                  <a:moveTo>
                    <a:pt x="19801" y="4272"/>
                  </a:moveTo>
                  <a:cubicBezTo>
                    <a:pt x="19809" y="4281"/>
                    <a:pt x="19830" y="4261"/>
                    <a:pt x="19810" y="4268"/>
                  </a:cubicBezTo>
                  <a:cubicBezTo>
                    <a:pt x="19810" y="4268"/>
                    <a:pt x="19787" y="4259"/>
                    <a:pt x="19801" y="4272"/>
                  </a:cubicBezTo>
                  <a:close/>
                  <a:moveTo>
                    <a:pt x="18602" y="2417"/>
                  </a:moveTo>
                  <a:cubicBezTo>
                    <a:pt x="18610" y="2425"/>
                    <a:pt x="18631" y="2405"/>
                    <a:pt x="18611" y="2413"/>
                  </a:cubicBezTo>
                  <a:cubicBezTo>
                    <a:pt x="18611" y="2413"/>
                    <a:pt x="18588" y="2403"/>
                    <a:pt x="18602" y="2417"/>
                  </a:cubicBezTo>
                  <a:close/>
                  <a:moveTo>
                    <a:pt x="11651" y="1623"/>
                  </a:moveTo>
                  <a:cubicBezTo>
                    <a:pt x="11659" y="1631"/>
                    <a:pt x="11680" y="1611"/>
                    <a:pt x="11660" y="1619"/>
                  </a:cubicBezTo>
                  <a:cubicBezTo>
                    <a:pt x="11660" y="1619"/>
                    <a:pt x="11637" y="1609"/>
                    <a:pt x="11651" y="1623"/>
                  </a:cubicBezTo>
                  <a:close/>
                  <a:moveTo>
                    <a:pt x="18942" y="4272"/>
                  </a:moveTo>
                  <a:cubicBezTo>
                    <a:pt x="18951" y="4281"/>
                    <a:pt x="18972" y="4261"/>
                    <a:pt x="18952" y="4268"/>
                  </a:cubicBezTo>
                  <a:cubicBezTo>
                    <a:pt x="18951" y="4268"/>
                    <a:pt x="18929" y="4259"/>
                    <a:pt x="18942" y="4272"/>
                  </a:cubicBezTo>
                  <a:close/>
                  <a:moveTo>
                    <a:pt x="18059" y="4272"/>
                  </a:moveTo>
                  <a:cubicBezTo>
                    <a:pt x="18067" y="4281"/>
                    <a:pt x="18088" y="4261"/>
                    <a:pt x="18069" y="4268"/>
                  </a:cubicBezTo>
                  <a:cubicBezTo>
                    <a:pt x="18068" y="4268"/>
                    <a:pt x="18046" y="4259"/>
                    <a:pt x="18059" y="4272"/>
                  </a:cubicBezTo>
                  <a:close/>
                  <a:moveTo>
                    <a:pt x="20368" y="4645"/>
                  </a:moveTo>
                  <a:cubicBezTo>
                    <a:pt x="20377" y="4653"/>
                    <a:pt x="20398" y="4633"/>
                    <a:pt x="20378" y="4641"/>
                  </a:cubicBezTo>
                  <a:cubicBezTo>
                    <a:pt x="20377" y="4641"/>
                    <a:pt x="20355" y="4631"/>
                    <a:pt x="20368" y="4645"/>
                  </a:cubicBezTo>
                  <a:close/>
                  <a:moveTo>
                    <a:pt x="20474" y="3373"/>
                  </a:moveTo>
                  <a:cubicBezTo>
                    <a:pt x="20482" y="3381"/>
                    <a:pt x="20503" y="3361"/>
                    <a:pt x="20483" y="3369"/>
                  </a:cubicBezTo>
                  <a:cubicBezTo>
                    <a:pt x="20483" y="3369"/>
                    <a:pt x="20460" y="3359"/>
                    <a:pt x="20474" y="3373"/>
                  </a:cubicBezTo>
                  <a:close/>
                  <a:moveTo>
                    <a:pt x="16593" y="2141"/>
                  </a:moveTo>
                  <a:cubicBezTo>
                    <a:pt x="16601" y="2150"/>
                    <a:pt x="16622" y="2130"/>
                    <a:pt x="16602" y="2137"/>
                  </a:cubicBezTo>
                  <a:cubicBezTo>
                    <a:pt x="16602" y="2137"/>
                    <a:pt x="16579" y="2128"/>
                    <a:pt x="16593" y="2141"/>
                  </a:cubicBezTo>
                  <a:close/>
                  <a:moveTo>
                    <a:pt x="15945" y="5334"/>
                  </a:moveTo>
                  <a:cubicBezTo>
                    <a:pt x="15953" y="5342"/>
                    <a:pt x="15974" y="5322"/>
                    <a:pt x="15954" y="5329"/>
                  </a:cubicBezTo>
                  <a:cubicBezTo>
                    <a:pt x="15954" y="5329"/>
                    <a:pt x="15931" y="5320"/>
                    <a:pt x="15945" y="5334"/>
                  </a:cubicBezTo>
                  <a:close/>
                  <a:moveTo>
                    <a:pt x="17565" y="2976"/>
                  </a:moveTo>
                  <a:cubicBezTo>
                    <a:pt x="17573" y="2984"/>
                    <a:pt x="17594" y="2964"/>
                    <a:pt x="17574" y="2972"/>
                  </a:cubicBezTo>
                  <a:cubicBezTo>
                    <a:pt x="17574" y="2972"/>
                    <a:pt x="17551" y="2962"/>
                    <a:pt x="17565" y="2976"/>
                  </a:cubicBezTo>
                  <a:close/>
                  <a:moveTo>
                    <a:pt x="19590" y="2417"/>
                  </a:moveTo>
                  <a:cubicBezTo>
                    <a:pt x="19599" y="2425"/>
                    <a:pt x="19620" y="2405"/>
                    <a:pt x="19600" y="2413"/>
                  </a:cubicBezTo>
                  <a:cubicBezTo>
                    <a:pt x="19600" y="2413"/>
                    <a:pt x="19577" y="2403"/>
                    <a:pt x="19590" y="2417"/>
                  </a:cubicBezTo>
                  <a:close/>
                  <a:moveTo>
                    <a:pt x="16439" y="2287"/>
                  </a:moveTo>
                  <a:cubicBezTo>
                    <a:pt x="16447" y="2296"/>
                    <a:pt x="16468" y="2276"/>
                    <a:pt x="16448" y="2283"/>
                  </a:cubicBezTo>
                  <a:cubicBezTo>
                    <a:pt x="16448" y="2283"/>
                    <a:pt x="16425" y="2274"/>
                    <a:pt x="16439" y="2287"/>
                  </a:cubicBezTo>
                  <a:close/>
                  <a:moveTo>
                    <a:pt x="22086" y="1121"/>
                  </a:moveTo>
                  <a:cubicBezTo>
                    <a:pt x="22094" y="1129"/>
                    <a:pt x="22115" y="1109"/>
                    <a:pt x="22095" y="1116"/>
                  </a:cubicBezTo>
                  <a:cubicBezTo>
                    <a:pt x="22095" y="1116"/>
                    <a:pt x="22072" y="1107"/>
                    <a:pt x="22086" y="1121"/>
                  </a:cubicBezTo>
                  <a:close/>
                  <a:moveTo>
                    <a:pt x="19801" y="5358"/>
                  </a:moveTo>
                  <a:cubicBezTo>
                    <a:pt x="19809" y="5366"/>
                    <a:pt x="19830" y="5346"/>
                    <a:pt x="19810" y="5354"/>
                  </a:cubicBezTo>
                  <a:cubicBezTo>
                    <a:pt x="19810" y="5354"/>
                    <a:pt x="19787" y="5344"/>
                    <a:pt x="19801" y="5358"/>
                  </a:cubicBezTo>
                  <a:close/>
                  <a:moveTo>
                    <a:pt x="16544" y="1915"/>
                  </a:moveTo>
                  <a:cubicBezTo>
                    <a:pt x="16552" y="1923"/>
                    <a:pt x="16573" y="1903"/>
                    <a:pt x="16554" y="1910"/>
                  </a:cubicBezTo>
                  <a:cubicBezTo>
                    <a:pt x="16553" y="1910"/>
                    <a:pt x="16531" y="1901"/>
                    <a:pt x="16544" y="1915"/>
                  </a:cubicBezTo>
                  <a:close/>
                  <a:moveTo>
                    <a:pt x="20960" y="4880"/>
                  </a:moveTo>
                  <a:cubicBezTo>
                    <a:pt x="20968" y="4888"/>
                    <a:pt x="20989" y="4868"/>
                    <a:pt x="20969" y="4876"/>
                  </a:cubicBezTo>
                  <a:cubicBezTo>
                    <a:pt x="20969" y="4876"/>
                    <a:pt x="20946" y="4866"/>
                    <a:pt x="20960" y="4880"/>
                  </a:cubicBezTo>
                  <a:close/>
                  <a:moveTo>
                    <a:pt x="7292" y="1582"/>
                  </a:moveTo>
                  <a:cubicBezTo>
                    <a:pt x="7300" y="1591"/>
                    <a:pt x="7321" y="1571"/>
                    <a:pt x="7301" y="1578"/>
                  </a:cubicBezTo>
                  <a:cubicBezTo>
                    <a:pt x="7301" y="1578"/>
                    <a:pt x="7278" y="1569"/>
                    <a:pt x="7292" y="1582"/>
                  </a:cubicBezTo>
                  <a:close/>
                  <a:moveTo>
                    <a:pt x="19461" y="5455"/>
                  </a:moveTo>
                  <a:cubicBezTo>
                    <a:pt x="19469" y="5464"/>
                    <a:pt x="19490" y="5444"/>
                    <a:pt x="19470" y="5451"/>
                  </a:cubicBezTo>
                  <a:cubicBezTo>
                    <a:pt x="19470" y="5451"/>
                    <a:pt x="19447" y="5442"/>
                    <a:pt x="19461" y="5455"/>
                  </a:cubicBezTo>
                  <a:close/>
                  <a:moveTo>
                    <a:pt x="15969" y="1890"/>
                  </a:moveTo>
                  <a:cubicBezTo>
                    <a:pt x="15977" y="1899"/>
                    <a:pt x="15998" y="1879"/>
                    <a:pt x="15978" y="1886"/>
                  </a:cubicBezTo>
                  <a:cubicBezTo>
                    <a:pt x="15978" y="1886"/>
                    <a:pt x="15955" y="1877"/>
                    <a:pt x="15969" y="1890"/>
                  </a:cubicBezTo>
                  <a:close/>
                  <a:moveTo>
                    <a:pt x="22183" y="2725"/>
                  </a:moveTo>
                  <a:cubicBezTo>
                    <a:pt x="22191" y="2733"/>
                    <a:pt x="22212" y="2713"/>
                    <a:pt x="22192" y="2720"/>
                  </a:cubicBezTo>
                  <a:cubicBezTo>
                    <a:pt x="22192" y="2720"/>
                    <a:pt x="22169" y="2711"/>
                    <a:pt x="22183" y="2725"/>
                  </a:cubicBezTo>
                  <a:close/>
                  <a:moveTo>
                    <a:pt x="18724" y="1599"/>
                  </a:moveTo>
                  <a:cubicBezTo>
                    <a:pt x="18732" y="1607"/>
                    <a:pt x="18753" y="1587"/>
                    <a:pt x="18733" y="1594"/>
                  </a:cubicBezTo>
                  <a:cubicBezTo>
                    <a:pt x="18733" y="1594"/>
                    <a:pt x="18710" y="1585"/>
                    <a:pt x="18724" y="1599"/>
                  </a:cubicBezTo>
                  <a:close/>
                  <a:moveTo>
                    <a:pt x="19072" y="1639"/>
                  </a:moveTo>
                  <a:cubicBezTo>
                    <a:pt x="19080" y="1647"/>
                    <a:pt x="19101" y="1627"/>
                    <a:pt x="19081" y="1635"/>
                  </a:cubicBezTo>
                  <a:cubicBezTo>
                    <a:pt x="19081" y="1635"/>
                    <a:pt x="19058" y="1625"/>
                    <a:pt x="19072" y="1639"/>
                  </a:cubicBezTo>
                  <a:close/>
                  <a:moveTo>
                    <a:pt x="21478" y="4037"/>
                  </a:moveTo>
                  <a:cubicBezTo>
                    <a:pt x="21487" y="4046"/>
                    <a:pt x="21507" y="4026"/>
                    <a:pt x="21488" y="4033"/>
                  </a:cubicBezTo>
                  <a:cubicBezTo>
                    <a:pt x="21487" y="4033"/>
                    <a:pt x="21465" y="4024"/>
                    <a:pt x="21478" y="4037"/>
                  </a:cubicBezTo>
                  <a:close/>
                  <a:moveTo>
                    <a:pt x="16998" y="805"/>
                  </a:moveTo>
                  <a:cubicBezTo>
                    <a:pt x="17006" y="813"/>
                    <a:pt x="17027" y="793"/>
                    <a:pt x="17007" y="800"/>
                  </a:cubicBezTo>
                  <a:cubicBezTo>
                    <a:pt x="17007" y="800"/>
                    <a:pt x="16984" y="791"/>
                    <a:pt x="16998" y="805"/>
                  </a:cubicBezTo>
                  <a:close/>
                  <a:moveTo>
                    <a:pt x="21162" y="2660"/>
                  </a:moveTo>
                  <a:cubicBezTo>
                    <a:pt x="21171" y="2668"/>
                    <a:pt x="21192" y="2648"/>
                    <a:pt x="21172" y="2656"/>
                  </a:cubicBezTo>
                  <a:cubicBezTo>
                    <a:pt x="21171" y="2656"/>
                    <a:pt x="21149" y="2646"/>
                    <a:pt x="21162" y="2660"/>
                  </a:cubicBezTo>
                  <a:close/>
                  <a:moveTo>
                    <a:pt x="21737" y="4394"/>
                  </a:moveTo>
                  <a:cubicBezTo>
                    <a:pt x="21746" y="4402"/>
                    <a:pt x="21767" y="4382"/>
                    <a:pt x="21747" y="4389"/>
                  </a:cubicBezTo>
                  <a:cubicBezTo>
                    <a:pt x="21747" y="4390"/>
                    <a:pt x="21724" y="4380"/>
                    <a:pt x="21737" y="4394"/>
                  </a:cubicBezTo>
                  <a:close/>
                  <a:moveTo>
                    <a:pt x="21454" y="4621"/>
                  </a:moveTo>
                  <a:cubicBezTo>
                    <a:pt x="21462" y="4629"/>
                    <a:pt x="21483" y="4609"/>
                    <a:pt x="21463" y="4616"/>
                  </a:cubicBezTo>
                  <a:cubicBezTo>
                    <a:pt x="21463" y="4616"/>
                    <a:pt x="21440" y="4607"/>
                    <a:pt x="21454" y="4621"/>
                  </a:cubicBezTo>
                  <a:close/>
                  <a:moveTo>
                    <a:pt x="16836" y="2433"/>
                  </a:moveTo>
                  <a:cubicBezTo>
                    <a:pt x="16844" y="2441"/>
                    <a:pt x="16865" y="2421"/>
                    <a:pt x="16845" y="2429"/>
                  </a:cubicBezTo>
                  <a:cubicBezTo>
                    <a:pt x="16845" y="2429"/>
                    <a:pt x="16822" y="2420"/>
                    <a:pt x="16836" y="2433"/>
                  </a:cubicBezTo>
                  <a:close/>
                  <a:moveTo>
                    <a:pt x="17889" y="1890"/>
                  </a:moveTo>
                  <a:cubicBezTo>
                    <a:pt x="17897" y="1899"/>
                    <a:pt x="17918" y="1879"/>
                    <a:pt x="17898" y="1886"/>
                  </a:cubicBezTo>
                  <a:cubicBezTo>
                    <a:pt x="17898" y="1886"/>
                    <a:pt x="17875" y="1877"/>
                    <a:pt x="17889" y="1890"/>
                  </a:cubicBezTo>
                  <a:close/>
                  <a:moveTo>
                    <a:pt x="16933" y="805"/>
                  </a:moveTo>
                  <a:cubicBezTo>
                    <a:pt x="16941" y="813"/>
                    <a:pt x="16962" y="793"/>
                    <a:pt x="16942" y="800"/>
                  </a:cubicBezTo>
                  <a:cubicBezTo>
                    <a:pt x="16942" y="800"/>
                    <a:pt x="16919" y="791"/>
                    <a:pt x="16933" y="805"/>
                  </a:cubicBezTo>
                  <a:close/>
                  <a:moveTo>
                    <a:pt x="5177" y="1890"/>
                  </a:moveTo>
                  <a:cubicBezTo>
                    <a:pt x="5185" y="1899"/>
                    <a:pt x="5206" y="1879"/>
                    <a:pt x="5187" y="1886"/>
                  </a:cubicBezTo>
                  <a:cubicBezTo>
                    <a:pt x="5186" y="1886"/>
                    <a:pt x="5164" y="1877"/>
                    <a:pt x="5177" y="1890"/>
                  </a:cubicBezTo>
                  <a:close/>
                  <a:moveTo>
                    <a:pt x="17614" y="4289"/>
                  </a:moveTo>
                  <a:cubicBezTo>
                    <a:pt x="17622" y="4297"/>
                    <a:pt x="17643" y="4277"/>
                    <a:pt x="17623" y="4284"/>
                  </a:cubicBezTo>
                  <a:cubicBezTo>
                    <a:pt x="17623" y="4284"/>
                    <a:pt x="17600" y="4275"/>
                    <a:pt x="17614" y="4289"/>
                  </a:cubicBezTo>
                  <a:close/>
                  <a:moveTo>
                    <a:pt x="20741" y="3203"/>
                  </a:moveTo>
                  <a:cubicBezTo>
                    <a:pt x="20749" y="3211"/>
                    <a:pt x="20770" y="3191"/>
                    <a:pt x="20750" y="3198"/>
                  </a:cubicBezTo>
                  <a:cubicBezTo>
                    <a:pt x="20750" y="3199"/>
                    <a:pt x="20727" y="3189"/>
                    <a:pt x="20741" y="3203"/>
                  </a:cubicBezTo>
                  <a:close/>
                  <a:moveTo>
                    <a:pt x="16892" y="5415"/>
                  </a:moveTo>
                  <a:cubicBezTo>
                    <a:pt x="16901" y="5423"/>
                    <a:pt x="16922" y="5403"/>
                    <a:pt x="16902" y="5410"/>
                  </a:cubicBezTo>
                  <a:cubicBezTo>
                    <a:pt x="16902" y="5410"/>
                    <a:pt x="16879" y="5401"/>
                    <a:pt x="16892" y="5415"/>
                  </a:cubicBezTo>
                  <a:close/>
                  <a:moveTo>
                    <a:pt x="15791" y="1744"/>
                  </a:moveTo>
                  <a:lnTo>
                    <a:pt x="15807" y="1720"/>
                  </a:lnTo>
                  <a:cubicBezTo>
                    <a:pt x="15786" y="1728"/>
                    <a:pt x="15795" y="1720"/>
                    <a:pt x="15791" y="1744"/>
                  </a:cubicBezTo>
                  <a:close/>
                  <a:moveTo>
                    <a:pt x="18399" y="3211"/>
                  </a:moveTo>
                  <a:cubicBezTo>
                    <a:pt x="18387" y="3222"/>
                    <a:pt x="18396" y="3222"/>
                    <a:pt x="18383" y="3211"/>
                  </a:cubicBezTo>
                  <a:lnTo>
                    <a:pt x="18399" y="3211"/>
                  </a:lnTo>
                  <a:close/>
                  <a:moveTo>
                    <a:pt x="13887" y="2352"/>
                  </a:moveTo>
                  <a:cubicBezTo>
                    <a:pt x="13883" y="2369"/>
                    <a:pt x="13898" y="2358"/>
                    <a:pt x="13898" y="2350"/>
                  </a:cubicBezTo>
                  <a:cubicBezTo>
                    <a:pt x="13898" y="2350"/>
                    <a:pt x="13890" y="2332"/>
                    <a:pt x="13887" y="2352"/>
                  </a:cubicBezTo>
                  <a:close/>
                  <a:moveTo>
                    <a:pt x="14243" y="1769"/>
                  </a:moveTo>
                  <a:cubicBezTo>
                    <a:pt x="14240" y="1786"/>
                    <a:pt x="14255" y="1774"/>
                    <a:pt x="14254" y="1767"/>
                  </a:cubicBezTo>
                  <a:cubicBezTo>
                    <a:pt x="14254" y="1767"/>
                    <a:pt x="14247" y="1749"/>
                    <a:pt x="14243" y="1769"/>
                  </a:cubicBezTo>
                  <a:close/>
                  <a:moveTo>
                    <a:pt x="20911" y="2506"/>
                  </a:moveTo>
                  <a:cubicBezTo>
                    <a:pt x="20908" y="2523"/>
                    <a:pt x="20923" y="2512"/>
                    <a:pt x="20922" y="2504"/>
                  </a:cubicBezTo>
                  <a:cubicBezTo>
                    <a:pt x="20922" y="2504"/>
                    <a:pt x="20915" y="2486"/>
                    <a:pt x="20911" y="2506"/>
                  </a:cubicBezTo>
                  <a:close/>
                  <a:moveTo>
                    <a:pt x="18480" y="1963"/>
                  </a:moveTo>
                  <a:cubicBezTo>
                    <a:pt x="18477" y="1981"/>
                    <a:pt x="18492" y="1969"/>
                    <a:pt x="18491" y="1962"/>
                  </a:cubicBezTo>
                  <a:cubicBezTo>
                    <a:pt x="18491" y="1961"/>
                    <a:pt x="18484" y="1943"/>
                    <a:pt x="18480" y="1963"/>
                  </a:cubicBezTo>
                  <a:close/>
                  <a:moveTo>
                    <a:pt x="23269" y="3073"/>
                  </a:moveTo>
                  <a:cubicBezTo>
                    <a:pt x="23265" y="3091"/>
                    <a:pt x="23280" y="3079"/>
                    <a:pt x="23280" y="3072"/>
                  </a:cubicBezTo>
                  <a:cubicBezTo>
                    <a:pt x="23280" y="3071"/>
                    <a:pt x="23272" y="3053"/>
                    <a:pt x="23269" y="3073"/>
                  </a:cubicBezTo>
                  <a:close/>
                  <a:moveTo>
                    <a:pt x="17938" y="1777"/>
                  </a:moveTo>
                  <a:cubicBezTo>
                    <a:pt x="17934" y="1794"/>
                    <a:pt x="17949" y="1782"/>
                    <a:pt x="17949" y="1775"/>
                  </a:cubicBezTo>
                  <a:cubicBezTo>
                    <a:pt x="17949" y="1775"/>
                    <a:pt x="17941" y="1757"/>
                    <a:pt x="17938" y="1777"/>
                  </a:cubicBezTo>
                  <a:close/>
                  <a:moveTo>
                    <a:pt x="15337" y="2077"/>
                  </a:moveTo>
                  <a:cubicBezTo>
                    <a:pt x="15334" y="2094"/>
                    <a:pt x="15349" y="2082"/>
                    <a:pt x="15348" y="2075"/>
                  </a:cubicBezTo>
                  <a:cubicBezTo>
                    <a:pt x="15348" y="2075"/>
                    <a:pt x="15341" y="2057"/>
                    <a:pt x="15337" y="2077"/>
                  </a:cubicBezTo>
                  <a:close/>
                  <a:moveTo>
                    <a:pt x="14276" y="2433"/>
                  </a:moveTo>
                  <a:cubicBezTo>
                    <a:pt x="14272" y="2450"/>
                    <a:pt x="14287" y="2439"/>
                    <a:pt x="14286" y="2431"/>
                  </a:cubicBezTo>
                  <a:cubicBezTo>
                    <a:pt x="14286" y="2431"/>
                    <a:pt x="14279" y="2413"/>
                    <a:pt x="14276" y="2433"/>
                  </a:cubicBezTo>
                  <a:close/>
                  <a:moveTo>
                    <a:pt x="20741" y="5147"/>
                  </a:moveTo>
                  <a:cubicBezTo>
                    <a:pt x="20738" y="5165"/>
                    <a:pt x="20753" y="5153"/>
                    <a:pt x="20752" y="5146"/>
                  </a:cubicBezTo>
                  <a:cubicBezTo>
                    <a:pt x="20752" y="5145"/>
                    <a:pt x="20745" y="5128"/>
                    <a:pt x="20741" y="5147"/>
                  </a:cubicBezTo>
                  <a:close/>
                  <a:moveTo>
                    <a:pt x="3775" y="6841"/>
                  </a:moveTo>
                  <a:cubicBezTo>
                    <a:pt x="3772" y="6858"/>
                    <a:pt x="3787" y="6846"/>
                    <a:pt x="3786" y="6839"/>
                  </a:cubicBezTo>
                  <a:cubicBezTo>
                    <a:pt x="3786" y="6839"/>
                    <a:pt x="3779" y="6821"/>
                    <a:pt x="3775" y="6841"/>
                  </a:cubicBezTo>
                  <a:close/>
                  <a:moveTo>
                    <a:pt x="19971" y="2125"/>
                  </a:moveTo>
                  <a:cubicBezTo>
                    <a:pt x="19968" y="2143"/>
                    <a:pt x="19983" y="2131"/>
                    <a:pt x="19982" y="2124"/>
                  </a:cubicBezTo>
                  <a:cubicBezTo>
                    <a:pt x="19982" y="2123"/>
                    <a:pt x="19975" y="2106"/>
                    <a:pt x="19971" y="2125"/>
                  </a:cubicBezTo>
                  <a:close/>
                  <a:moveTo>
                    <a:pt x="16965" y="1769"/>
                  </a:moveTo>
                  <a:cubicBezTo>
                    <a:pt x="16962" y="1786"/>
                    <a:pt x="16977" y="1774"/>
                    <a:pt x="16976" y="1767"/>
                  </a:cubicBezTo>
                  <a:cubicBezTo>
                    <a:pt x="16976" y="1767"/>
                    <a:pt x="16969" y="1749"/>
                    <a:pt x="16965" y="1769"/>
                  </a:cubicBezTo>
                  <a:close/>
                  <a:moveTo>
                    <a:pt x="22734" y="3478"/>
                  </a:moveTo>
                  <a:cubicBezTo>
                    <a:pt x="22731" y="3496"/>
                    <a:pt x="22746" y="3484"/>
                    <a:pt x="22745" y="3477"/>
                  </a:cubicBezTo>
                  <a:cubicBezTo>
                    <a:pt x="22745" y="3476"/>
                    <a:pt x="22738" y="3459"/>
                    <a:pt x="22734" y="3478"/>
                  </a:cubicBezTo>
                  <a:close/>
                  <a:moveTo>
                    <a:pt x="17046" y="2644"/>
                  </a:moveTo>
                  <a:cubicBezTo>
                    <a:pt x="17043" y="2661"/>
                    <a:pt x="17058" y="2649"/>
                    <a:pt x="17057" y="2642"/>
                  </a:cubicBezTo>
                  <a:cubicBezTo>
                    <a:pt x="17057" y="2642"/>
                    <a:pt x="17050" y="2624"/>
                    <a:pt x="17046" y="2644"/>
                  </a:cubicBezTo>
                  <a:close/>
                  <a:moveTo>
                    <a:pt x="22758" y="3478"/>
                  </a:moveTo>
                  <a:cubicBezTo>
                    <a:pt x="22755" y="3496"/>
                    <a:pt x="22770" y="3484"/>
                    <a:pt x="22769" y="3477"/>
                  </a:cubicBezTo>
                  <a:cubicBezTo>
                    <a:pt x="22769" y="3476"/>
                    <a:pt x="22762" y="3459"/>
                    <a:pt x="22758" y="3478"/>
                  </a:cubicBezTo>
                  <a:close/>
                  <a:moveTo>
                    <a:pt x="20401" y="5455"/>
                  </a:moveTo>
                  <a:cubicBezTo>
                    <a:pt x="20397" y="5473"/>
                    <a:pt x="20412" y="5461"/>
                    <a:pt x="20412" y="5454"/>
                  </a:cubicBezTo>
                  <a:cubicBezTo>
                    <a:pt x="20411" y="5453"/>
                    <a:pt x="20404" y="5436"/>
                    <a:pt x="20401" y="5455"/>
                  </a:cubicBezTo>
                  <a:close/>
                  <a:moveTo>
                    <a:pt x="16730" y="2433"/>
                  </a:moveTo>
                  <a:cubicBezTo>
                    <a:pt x="16727" y="2450"/>
                    <a:pt x="16742" y="2439"/>
                    <a:pt x="16741" y="2431"/>
                  </a:cubicBezTo>
                  <a:cubicBezTo>
                    <a:pt x="16741" y="2431"/>
                    <a:pt x="16734" y="2413"/>
                    <a:pt x="16730" y="2433"/>
                  </a:cubicBezTo>
                  <a:close/>
                  <a:moveTo>
                    <a:pt x="15669" y="2158"/>
                  </a:moveTo>
                  <a:cubicBezTo>
                    <a:pt x="15666" y="2175"/>
                    <a:pt x="15681" y="2163"/>
                    <a:pt x="15680" y="2156"/>
                  </a:cubicBezTo>
                  <a:cubicBezTo>
                    <a:pt x="15680" y="2156"/>
                    <a:pt x="15673" y="2138"/>
                    <a:pt x="15669" y="2158"/>
                  </a:cubicBezTo>
                  <a:close/>
                  <a:moveTo>
                    <a:pt x="19752" y="4054"/>
                  </a:moveTo>
                  <a:cubicBezTo>
                    <a:pt x="19743" y="4028"/>
                    <a:pt x="19770" y="4042"/>
                    <a:pt x="19728" y="4037"/>
                  </a:cubicBezTo>
                  <a:lnTo>
                    <a:pt x="19752" y="4054"/>
                  </a:lnTo>
                  <a:close/>
                  <a:moveTo>
                    <a:pt x="17873" y="2692"/>
                  </a:moveTo>
                  <a:cubicBezTo>
                    <a:pt x="17898" y="2683"/>
                    <a:pt x="17884" y="2710"/>
                    <a:pt x="17889" y="2668"/>
                  </a:cubicBezTo>
                  <a:lnTo>
                    <a:pt x="17873" y="2692"/>
                  </a:lnTo>
                  <a:close/>
                  <a:moveTo>
                    <a:pt x="16099" y="2603"/>
                  </a:moveTo>
                  <a:cubicBezTo>
                    <a:pt x="16089" y="2578"/>
                    <a:pt x="16116" y="2592"/>
                    <a:pt x="16074" y="2587"/>
                  </a:cubicBezTo>
                  <a:lnTo>
                    <a:pt x="16099" y="2603"/>
                  </a:lnTo>
                  <a:close/>
                  <a:moveTo>
                    <a:pt x="20514" y="2060"/>
                  </a:moveTo>
                  <a:cubicBezTo>
                    <a:pt x="20504" y="2035"/>
                    <a:pt x="20532" y="2049"/>
                    <a:pt x="20490" y="2044"/>
                  </a:cubicBezTo>
                  <a:lnTo>
                    <a:pt x="20514" y="2060"/>
                  </a:lnTo>
                  <a:close/>
                  <a:moveTo>
                    <a:pt x="12526" y="5901"/>
                  </a:moveTo>
                  <a:cubicBezTo>
                    <a:pt x="12551" y="5891"/>
                    <a:pt x="12537" y="5918"/>
                    <a:pt x="12542" y="5877"/>
                  </a:cubicBezTo>
                  <a:lnTo>
                    <a:pt x="12526" y="5901"/>
                  </a:lnTo>
                  <a:close/>
                  <a:moveTo>
                    <a:pt x="15580" y="1785"/>
                  </a:moveTo>
                  <a:lnTo>
                    <a:pt x="15604" y="1769"/>
                  </a:lnTo>
                  <a:cubicBezTo>
                    <a:pt x="15554" y="1773"/>
                    <a:pt x="15591" y="1772"/>
                    <a:pt x="15580" y="1785"/>
                  </a:cubicBezTo>
                  <a:close/>
                  <a:moveTo>
                    <a:pt x="21527" y="4783"/>
                  </a:moveTo>
                  <a:cubicBezTo>
                    <a:pt x="21507" y="4788"/>
                    <a:pt x="21516" y="4779"/>
                    <a:pt x="21511" y="4799"/>
                  </a:cubicBezTo>
                  <a:cubicBezTo>
                    <a:pt x="21532" y="4793"/>
                    <a:pt x="21520" y="4802"/>
                    <a:pt x="21527" y="4783"/>
                  </a:cubicBezTo>
                  <a:cubicBezTo>
                    <a:pt x="21542" y="4775"/>
                    <a:pt x="21537" y="4777"/>
                    <a:pt x="21559" y="4775"/>
                  </a:cubicBezTo>
                  <a:lnTo>
                    <a:pt x="21535" y="4758"/>
                  </a:lnTo>
                  <a:cubicBezTo>
                    <a:pt x="21529" y="4769"/>
                    <a:pt x="21530" y="4767"/>
                    <a:pt x="21527" y="4783"/>
                  </a:cubicBezTo>
                  <a:close/>
                  <a:moveTo>
                    <a:pt x="16585" y="1712"/>
                  </a:moveTo>
                  <a:cubicBezTo>
                    <a:pt x="16579" y="1692"/>
                    <a:pt x="16588" y="1701"/>
                    <a:pt x="16568" y="1696"/>
                  </a:cubicBezTo>
                  <a:cubicBezTo>
                    <a:pt x="16574" y="1717"/>
                    <a:pt x="16565" y="1705"/>
                    <a:pt x="16585" y="1712"/>
                  </a:cubicBezTo>
                  <a:cubicBezTo>
                    <a:pt x="16558" y="1748"/>
                    <a:pt x="16581" y="1718"/>
                    <a:pt x="16560" y="1724"/>
                  </a:cubicBezTo>
                  <a:cubicBezTo>
                    <a:pt x="16539" y="1729"/>
                    <a:pt x="16543" y="1727"/>
                    <a:pt x="16536" y="1753"/>
                  </a:cubicBezTo>
                  <a:cubicBezTo>
                    <a:pt x="16578" y="1756"/>
                    <a:pt x="16551" y="1745"/>
                    <a:pt x="16560" y="1769"/>
                  </a:cubicBezTo>
                  <a:lnTo>
                    <a:pt x="16601" y="1736"/>
                  </a:lnTo>
                  <a:cubicBezTo>
                    <a:pt x="16629" y="1744"/>
                    <a:pt x="16626" y="1741"/>
                    <a:pt x="16633" y="1769"/>
                  </a:cubicBezTo>
                  <a:cubicBezTo>
                    <a:pt x="16667" y="1761"/>
                    <a:pt x="16655" y="1753"/>
                    <a:pt x="16698" y="1753"/>
                  </a:cubicBezTo>
                  <a:lnTo>
                    <a:pt x="16698" y="1736"/>
                  </a:lnTo>
                  <a:cubicBezTo>
                    <a:pt x="16667" y="1728"/>
                    <a:pt x="16666" y="1725"/>
                    <a:pt x="16666" y="1688"/>
                  </a:cubicBezTo>
                  <a:cubicBezTo>
                    <a:pt x="16641" y="1701"/>
                    <a:pt x="16621" y="1711"/>
                    <a:pt x="16585" y="1712"/>
                  </a:cubicBezTo>
                  <a:close/>
                  <a:moveTo>
                    <a:pt x="15078" y="2231"/>
                  </a:moveTo>
                  <a:cubicBezTo>
                    <a:pt x="15097" y="2225"/>
                    <a:pt x="15089" y="2234"/>
                    <a:pt x="15094" y="2214"/>
                  </a:cubicBezTo>
                  <a:cubicBezTo>
                    <a:pt x="15073" y="2220"/>
                    <a:pt x="15085" y="2211"/>
                    <a:pt x="15078" y="2231"/>
                  </a:cubicBezTo>
                  <a:cubicBezTo>
                    <a:pt x="15076" y="2229"/>
                    <a:pt x="15075" y="2225"/>
                    <a:pt x="15074" y="2226"/>
                  </a:cubicBezTo>
                  <a:lnTo>
                    <a:pt x="15053" y="2206"/>
                  </a:lnTo>
                  <a:cubicBezTo>
                    <a:pt x="15043" y="2214"/>
                    <a:pt x="15062" y="2211"/>
                    <a:pt x="15029" y="2214"/>
                  </a:cubicBezTo>
                  <a:lnTo>
                    <a:pt x="15029" y="2239"/>
                  </a:lnTo>
                  <a:lnTo>
                    <a:pt x="15061" y="2239"/>
                  </a:lnTo>
                  <a:lnTo>
                    <a:pt x="15061" y="2271"/>
                  </a:lnTo>
                  <a:cubicBezTo>
                    <a:pt x="15083" y="2269"/>
                    <a:pt x="15084" y="2267"/>
                    <a:pt x="15102" y="2263"/>
                  </a:cubicBezTo>
                  <a:lnTo>
                    <a:pt x="15102" y="2247"/>
                  </a:lnTo>
                  <a:cubicBezTo>
                    <a:pt x="15078" y="2241"/>
                    <a:pt x="15090" y="2248"/>
                    <a:pt x="15078" y="2231"/>
                  </a:cubicBezTo>
                  <a:close/>
                  <a:moveTo>
                    <a:pt x="21178" y="4904"/>
                  </a:moveTo>
                  <a:cubicBezTo>
                    <a:pt x="21159" y="4910"/>
                    <a:pt x="21167" y="4901"/>
                    <a:pt x="21162" y="4921"/>
                  </a:cubicBezTo>
                  <a:cubicBezTo>
                    <a:pt x="21183" y="4915"/>
                    <a:pt x="21171" y="4924"/>
                    <a:pt x="21178" y="4904"/>
                  </a:cubicBezTo>
                  <a:cubicBezTo>
                    <a:pt x="21183" y="4896"/>
                    <a:pt x="21194" y="4917"/>
                    <a:pt x="21182" y="4891"/>
                  </a:cubicBezTo>
                  <a:cubicBezTo>
                    <a:pt x="21174" y="4873"/>
                    <a:pt x="21181" y="4888"/>
                    <a:pt x="21170" y="4880"/>
                  </a:cubicBezTo>
                  <a:cubicBezTo>
                    <a:pt x="21176" y="4901"/>
                    <a:pt x="21170" y="4887"/>
                    <a:pt x="21178" y="4904"/>
                  </a:cubicBezTo>
                  <a:close/>
                  <a:moveTo>
                    <a:pt x="19777" y="3332"/>
                  </a:moveTo>
                  <a:cubicBezTo>
                    <a:pt x="19757" y="3338"/>
                    <a:pt x="19766" y="3329"/>
                    <a:pt x="19761" y="3349"/>
                  </a:cubicBezTo>
                  <a:cubicBezTo>
                    <a:pt x="19782" y="3343"/>
                    <a:pt x="19770" y="3352"/>
                    <a:pt x="19777" y="3332"/>
                  </a:cubicBezTo>
                  <a:cubicBezTo>
                    <a:pt x="19811" y="3346"/>
                    <a:pt x="19806" y="3311"/>
                    <a:pt x="19927" y="3336"/>
                  </a:cubicBezTo>
                  <a:cubicBezTo>
                    <a:pt x="19960" y="3343"/>
                    <a:pt x="19962" y="3345"/>
                    <a:pt x="19987" y="3332"/>
                  </a:cubicBezTo>
                  <a:cubicBezTo>
                    <a:pt x="19989" y="3385"/>
                    <a:pt x="19984" y="3357"/>
                    <a:pt x="20004" y="3363"/>
                  </a:cubicBezTo>
                  <a:cubicBezTo>
                    <a:pt x="20006" y="3363"/>
                    <a:pt x="20008" y="3363"/>
                    <a:pt x="20009" y="3364"/>
                  </a:cubicBezTo>
                  <a:cubicBezTo>
                    <a:pt x="20011" y="3364"/>
                    <a:pt x="20013" y="3364"/>
                    <a:pt x="20015" y="3364"/>
                  </a:cubicBezTo>
                  <a:cubicBezTo>
                    <a:pt x="20025" y="3366"/>
                    <a:pt x="20015" y="3364"/>
                    <a:pt x="20027" y="3366"/>
                  </a:cubicBezTo>
                  <a:cubicBezTo>
                    <a:pt x="20042" y="3369"/>
                    <a:pt x="20031" y="3368"/>
                    <a:pt x="20052" y="3373"/>
                  </a:cubicBezTo>
                  <a:cubicBezTo>
                    <a:pt x="20059" y="3340"/>
                    <a:pt x="20050" y="3341"/>
                    <a:pt x="20051" y="3338"/>
                  </a:cubicBezTo>
                  <a:cubicBezTo>
                    <a:pt x="20054" y="3321"/>
                    <a:pt x="20057" y="3330"/>
                    <a:pt x="20085" y="3316"/>
                  </a:cubicBezTo>
                  <a:cubicBezTo>
                    <a:pt x="20076" y="3349"/>
                    <a:pt x="20068" y="3329"/>
                    <a:pt x="20077" y="3349"/>
                  </a:cubicBezTo>
                  <a:lnTo>
                    <a:pt x="20100" y="3331"/>
                  </a:lnTo>
                  <a:cubicBezTo>
                    <a:pt x="20119" y="3317"/>
                    <a:pt x="20100" y="3319"/>
                    <a:pt x="20133" y="3316"/>
                  </a:cubicBezTo>
                  <a:cubicBezTo>
                    <a:pt x="20149" y="3361"/>
                    <a:pt x="20133" y="3301"/>
                    <a:pt x="20171" y="3365"/>
                  </a:cubicBezTo>
                  <a:cubicBezTo>
                    <a:pt x="20191" y="3399"/>
                    <a:pt x="20237" y="3387"/>
                    <a:pt x="20247" y="3349"/>
                  </a:cubicBezTo>
                  <a:lnTo>
                    <a:pt x="20257" y="3355"/>
                  </a:lnTo>
                  <a:cubicBezTo>
                    <a:pt x="20258" y="3355"/>
                    <a:pt x="20261" y="3357"/>
                    <a:pt x="20262" y="3357"/>
                  </a:cubicBezTo>
                  <a:lnTo>
                    <a:pt x="20283" y="3360"/>
                  </a:lnTo>
                  <a:cubicBezTo>
                    <a:pt x="20303" y="3359"/>
                    <a:pt x="20316" y="3354"/>
                    <a:pt x="20328" y="3349"/>
                  </a:cubicBezTo>
                  <a:cubicBezTo>
                    <a:pt x="20317" y="3308"/>
                    <a:pt x="20302" y="3337"/>
                    <a:pt x="20263" y="3323"/>
                  </a:cubicBezTo>
                  <a:cubicBezTo>
                    <a:pt x="20228" y="3311"/>
                    <a:pt x="20265" y="3316"/>
                    <a:pt x="20229" y="3313"/>
                  </a:cubicBezTo>
                  <a:cubicBezTo>
                    <a:pt x="20213" y="3311"/>
                    <a:pt x="20189" y="3313"/>
                    <a:pt x="20181" y="3313"/>
                  </a:cubicBezTo>
                  <a:lnTo>
                    <a:pt x="19996" y="3292"/>
                  </a:lnTo>
                  <a:cubicBezTo>
                    <a:pt x="20038" y="3292"/>
                    <a:pt x="20008" y="3292"/>
                    <a:pt x="20020" y="3300"/>
                  </a:cubicBezTo>
                  <a:cubicBezTo>
                    <a:pt x="20001" y="3309"/>
                    <a:pt x="19979" y="3300"/>
                    <a:pt x="19939" y="3300"/>
                  </a:cubicBezTo>
                  <a:lnTo>
                    <a:pt x="19939" y="3284"/>
                  </a:lnTo>
                  <a:cubicBezTo>
                    <a:pt x="19980" y="3285"/>
                    <a:pt x="19970" y="3304"/>
                    <a:pt x="19979" y="3276"/>
                  </a:cubicBezTo>
                  <a:cubicBezTo>
                    <a:pt x="19943" y="3275"/>
                    <a:pt x="19947" y="3268"/>
                    <a:pt x="19906" y="3268"/>
                  </a:cubicBezTo>
                  <a:cubicBezTo>
                    <a:pt x="19911" y="3287"/>
                    <a:pt x="19914" y="3292"/>
                    <a:pt x="19915" y="3316"/>
                  </a:cubicBezTo>
                  <a:cubicBezTo>
                    <a:pt x="19886" y="3276"/>
                    <a:pt x="19895" y="3301"/>
                    <a:pt x="19857" y="3304"/>
                  </a:cubicBezTo>
                  <a:lnTo>
                    <a:pt x="19734" y="3285"/>
                  </a:lnTo>
                  <a:cubicBezTo>
                    <a:pt x="19712" y="3281"/>
                    <a:pt x="19711" y="3278"/>
                    <a:pt x="19687" y="3276"/>
                  </a:cubicBezTo>
                  <a:cubicBezTo>
                    <a:pt x="19639" y="3271"/>
                    <a:pt x="19618" y="3274"/>
                    <a:pt x="19599" y="3300"/>
                  </a:cubicBezTo>
                  <a:cubicBezTo>
                    <a:pt x="19670" y="3294"/>
                    <a:pt x="19609" y="3310"/>
                    <a:pt x="19682" y="3310"/>
                  </a:cubicBezTo>
                  <a:lnTo>
                    <a:pt x="19777" y="3332"/>
                  </a:lnTo>
                  <a:close/>
                  <a:moveTo>
                    <a:pt x="22985" y="2652"/>
                  </a:moveTo>
                  <a:cubicBezTo>
                    <a:pt x="22987" y="2661"/>
                    <a:pt x="23003" y="2670"/>
                    <a:pt x="22996" y="2654"/>
                  </a:cubicBezTo>
                  <a:cubicBezTo>
                    <a:pt x="22993" y="2647"/>
                    <a:pt x="22981" y="2631"/>
                    <a:pt x="22985" y="2652"/>
                  </a:cubicBezTo>
                  <a:close/>
                  <a:moveTo>
                    <a:pt x="16706" y="5091"/>
                  </a:moveTo>
                  <a:cubicBezTo>
                    <a:pt x="16708" y="5100"/>
                    <a:pt x="16724" y="5108"/>
                    <a:pt x="16717" y="5092"/>
                  </a:cubicBezTo>
                  <a:cubicBezTo>
                    <a:pt x="16714" y="5086"/>
                    <a:pt x="16702" y="5070"/>
                    <a:pt x="16706" y="5091"/>
                  </a:cubicBezTo>
                  <a:close/>
                  <a:moveTo>
                    <a:pt x="19712" y="3989"/>
                  </a:moveTo>
                  <a:cubicBezTo>
                    <a:pt x="19714" y="3998"/>
                    <a:pt x="19730" y="4006"/>
                    <a:pt x="19723" y="3990"/>
                  </a:cubicBezTo>
                  <a:cubicBezTo>
                    <a:pt x="19720" y="3984"/>
                    <a:pt x="19708" y="3968"/>
                    <a:pt x="19712" y="3989"/>
                  </a:cubicBezTo>
                  <a:close/>
                  <a:moveTo>
                    <a:pt x="15159" y="4839"/>
                  </a:moveTo>
                  <a:cubicBezTo>
                    <a:pt x="15160" y="4849"/>
                    <a:pt x="15176" y="4857"/>
                    <a:pt x="15170" y="4841"/>
                  </a:cubicBezTo>
                  <a:cubicBezTo>
                    <a:pt x="15167" y="4834"/>
                    <a:pt x="15155" y="4818"/>
                    <a:pt x="15159" y="4839"/>
                  </a:cubicBezTo>
                  <a:close/>
                  <a:moveTo>
                    <a:pt x="20773" y="3989"/>
                  </a:moveTo>
                  <a:cubicBezTo>
                    <a:pt x="20775" y="3998"/>
                    <a:pt x="20791" y="4006"/>
                    <a:pt x="20784" y="3990"/>
                  </a:cubicBezTo>
                  <a:cubicBezTo>
                    <a:pt x="20781" y="3984"/>
                    <a:pt x="20769" y="3968"/>
                    <a:pt x="20773" y="3989"/>
                  </a:cubicBezTo>
                  <a:close/>
                  <a:moveTo>
                    <a:pt x="21219" y="4353"/>
                  </a:moveTo>
                  <a:cubicBezTo>
                    <a:pt x="21221" y="4363"/>
                    <a:pt x="21237" y="4371"/>
                    <a:pt x="21230" y="4355"/>
                  </a:cubicBezTo>
                  <a:cubicBezTo>
                    <a:pt x="21227" y="4348"/>
                    <a:pt x="21215" y="4332"/>
                    <a:pt x="21219" y="4353"/>
                  </a:cubicBezTo>
                  <a:close/>
                  <a:moveTo>
                    <a:pt x="19177" y="4394"/>
                  </a:moveTo>
                  <a:cubicBezTo>
                    <a:pt x="19179" y="4403"/>
                    <a:pt x="19195" y="4412"/>
                    <a:pt x="19188" y="4395"/>
                  </a:cubicBezTo>
                  <a:cubicBezTo>
                    <a:pt x="19185" y="4389"/>
                    <a:pt x="19173" y="4373"/>
                    <a:pt x="19177" y="4394"/>
                  </a:cubicBezTo>
                  <a:close/>
                  <a:moveTo>
                    <a:pt x="19242" y="1890"/>
                  </a:moveTo>
                  <a:cubicBezTo>
                    <a:pt x="19244" y="1899"/>
                    <a:pt x="19260" y="1908"/>
                    <a:pt x="19253" y="1892"/>
                  </a:cubicBezTo>
                  <a:cubicBezTo>
                    <a:pt x="19250" y="1885"/>
                    <a:pt x="19238" y="1869"/>
                    <a:pt x="19242" y="1890"/>
                  </a:cubicBezTo>
                  <a:close/>
                  <a:moveTo>
                    <a:pt x="22037" y="5358"/>
                  </a:moveTo>
                  <a:cubicBezTo>
                    <a:pt x="22039" y="5367"/>
                    <a:pt x="22055" y="5376"/>
                    <a:pt x="22048" y="5360"/>
                  </a:cubicBezTo>
                  <a:cubicBezTo>
                    <a:pt x="22045" y="5353"/>
                    <a:pt x="22033" y="5337"/>
                    <a:pt x="22037" y="5358"/>
                  </a:cubicBezTo>
                  <a:close/>
                  <a:moveTo>
                    <a:pt x="18156" y="4240"/>
                  </a:moveTo>
                  <a:cubicBezTo>
                    <a:pt x="18158" y="4249"/>
                    <a:pt x="18174" y="4258"/>
                    <a:pt x="18167" y="4242"/>
                  </a:cubicBezTo>
                  <a:cubicBezTo>
                    <a:pt x="18164" y="4235"/>
                    <a:pt x="18153" y="4219"/>
                    <a:pt x="18156" y="4240"/>
                  </a:cubicBezTo>
                  <a:close/>
                  <a:moveTo>
                    <a:pt x="19987" y="3657"/>
                  </a:moveTo>
                  <a:cubicBezTo>
                    <a:pt x="19989" y="3666"/>
                    <a:pt x="20005" y="3674"/>
                    <a:pt x="19998" y="3658"/>
                  </a:cubicBezTo>
                  <a:cubicBezTo>
                    <a:pt x="19995" y="3651"/>
                    <a:pt x="19984" y="3636"/>
                    <a:pt x="19987" y="3657"/>
                  </a:cubicBezTo>
                  <a:close/>
                  <a:moveTo>
                    <a:pt x="16066" y="2425"/>
                  </a:moveTo>
                  <a:cubicBezTo>
                    <a:pt x="16068" y="2434"/>
                    <a:pt x="16084" y="2443"/>
                    <a:pt x="16077" y="2427"/>
                  </a:cubicBezTo>
                  <a:cubicBezTo>
                    <a:pt x="16074" y="2420"/>
                    <a:pt x="16062" y="2404"/>
                    <a:pt x="16066" y="2425"/>
                  </a:cubicBezTo>
                  <a:close/>
                  <a:moveTo>
                    <a:pt x="15620" y="2182"/>
                  </a:moveTo>
                  <a:cubicBezTo>
                    <a:pt x="15622" y="2191"/>
                    <a:pt x="15638" y="2200"/>
                    <a:pt x="15631" y="2184"/>
                  </a:cubicBezTo>
                  <a:cubicBezTo>
                    <a:pt x="15628" y="2177"/>
                    <a:pt x="15617" y="2161"/>
                    <a:pt x="15620" y="2182"/>
                  </a:cubicBezTo>
                  <a:close/>
                  <a:moveTo>
                    <a:pt x="17371" y="1931"/>
                  </a:moveTo>
                  <a:cubicBezTo>
                    <a:pt x="17372" y="1940"/>
                    <a:pt x="17388" y="1948"/>
                    <a:pt x="17381" y="1932"/>
                  </a:cubicBezTo>
                  <a:cubicBezTo>
                    <a:pt x="17378" y="1926"/>
                    <a:pt x="17367" y="1910"/>
                    <a:pt x="17371" y="1931"/>
                  </a:cubicBezTo>
                  <a:close/>
                  <a:moveTo>
                    <a:pt x="10492" y="6120"/>
                  </a:moveTo>
                  <a:cubicBezTo>
                    <a:pt x="10494" y="6129"/>
                    <a:pt x="10510" y="6137"/>
                    <a:pt x="10503" y="6121"/>
                  </a:cubicBezTo>
                  <a:cubicBezTo>
                    <a:pt x="10500" y="6114"/>
                    <a:pt x="10488" y="6099"/>
                    <a:pt x="10492" y="6120"/>
                  </a:cubicBezTo>
                  <a:close/>
                  <a:moveTo>
                    <a:pt x="17443" y="5204"/>
                  </a:moveTo>
                  <a:cubicBezTo>
                    <a:pt x="17445" y="5213"/>
                    <a:pt x="17461" y="5222"/>
                    <a:pt x="17454" y="5206"/>
                  </a:cubicBezTo>
                  <a:cubicBezTo>
                    <a:pt x="17451" y="5199"/>
                    <a:pt x="17440" y="5183"/>
                    <a:pt x="17443" y="5204"/>
                  </a:cubicBezTo>
                  <a:close/>
                  <a:moveTo>
                    <a:pt x="16171" y="1761"/>
                  </a:moveTo>
                  <a:cubicBezTo>
                    <a:pt x="16173" y="1770"/>
                    <a:pt x="16189" y="1778"/>
                    <a:pt x="16182" y="1762"/>
                  </a:cubicBezTo>
                  <a:cubicBezTo>
                    <a:pt x="16179" y="1755"/>
                    <a:pt x="16168" y="1740"/>
                    <a:pt x="16171" y="1761"/>
                  </a:cubicBezTo>
                  <a:close/>
                  <a:moveTo>
                    <a:pt x="16990" y="4370"/>
                  </a:moveTo>
                  <a:cubicBezTo>
                    <a:pt x="16991" y="4379"/>
                    <a:pt x="17008" y="4387"/>
                    <a:pt x="17001" y="4371"/>
                  </a:cubicBezTo>
                  <a:cubicBezTo>
                    <a:pt x="16998" y="4364"/>
                    <a:pt x="16986" y="4349"/>
                    <a:pt x="16990" y="4370"/>
                  </a:cubicBezTo>
                  <a:close/>
                  <a:moveTo>
                    <a:pt x="12185" y="1655"/>
                  </a:moveTo>
                  <a:cubicBezTo>
                    <a:pt x="12187" y="1665"/>
                    <a:pt x="12203" y="1673"/>
                    <a:pt x="12196" y="1657"/>
                  </a:cubicBezTo>
                  <a:cubicBezTo>
                    <a:pt x="12193" y="1650"/>
                    <a:pt x="12181" y="1634"/>
                    <a:pt x="12185" y="1655"/>
                  </a:cubicBezTo>
                  <a:close/>
                  <a:moveTo>
                    <a:pt x="21762" y="3973"/>
                  </a:moveTo>
                  <a:cubicBezTo>
                    <a:pt x="21763" y="3982"/>
                    <a:pt x="21780" y="3990"/>
                    <a:pt x="21773" y="3974"/>
                  </a:cubicBezTo>
                  <a:cubicBezTo>
                    <a:pt x="21770" y="3967"/>
                    <a:pt x="21758" y="3951"/>
                    <a:pt x="21762" y="3973"/>
                  </a:cubicBezTo>
                  <a:close/>
                  <a:moveTo>
                    <a:pt x="17411" y="2239"/>
                  </a:moveTo>
                  <a:cubicBezTo>
                    <a:pt x="17413" y="2248"/>
                    <a:pt x="17429" y="2256"/>
                    <a:pt x="17422" y="2240"/>
                  </a:cubicBezTo>
                  <a:cubicBezTo>
                    <a:pt x="17419" y="2234"/>
                    <a:pt x="17407" y="2218"/>
                    <a:pt x="17411" y="2239"/>
                  </a:cubicBezTo>
                  <a:close/>
                  <a:moveTo>
                    <a:pt x="19469" y="5415"/>
                  </a:moveTo>
                  <a:cubicBezTo>
                    <a:pt x="19471" y="5424"/>
                    <a:pt x="19487" y="5432"/>
                    <a:pt x="19480" y="5416"/>
                  </a:cubicBezTo>
                  <a:cubicBezTo>
                    <a:pt x="19477" y="5410"/>
                    <a:pt x="19465" y="5394"/>
                    <a:pt x="19469" y="5415"/>
                  </a:cubicBezTo>
                  <a:close/>
                  <a:moveTo>
                    <a:pt x="454" y="2587"/>
                  </a:moveTo>
                  <a:cubicBezTo>
                    <a:pt x="455" y="2596"/>
                    <a:pt x="472" y="2605"/>
                    <a:pt x="465" y="2589"/>
                  </a:cubicBezTo>
                  <a:cubicBezTo>
                    <a:pt x="462" y="2582"/>
                    <a:pt x="450" y="2566"/>
                    <a:pt x="454" y="2587"/>
                  </a:cubicBezTo>
                  <a:close/>
                  <a:moveTo>
                    <a:pt x="16026" y="1923"/>
                  </a:moveTo>
                  <a:cubicBezTo>
                    <a:pt x="16027" y="1932"/>
                    <a:pt x="16043" y="1940"/>
                    <a:pt x="16036" y="1924"/>
                  </a:cubicBezTo>
                  <a:cubicBezTo>
                    <a:pt x="16034" y="1918"/>
                    <a:pt x="16022" y="1902"/>
                    <a:pt x="16026" y="1923"/>
                  </a:cubicBezTo>
                  <a:close/>
                  <a:moveTo>
                    <a:pt x="18205" y="3292"/>
                  </a:moveTo>
                  <a:cubicBezTo>
                    <a:pt x="18207" y="3301"/>
                    <a:pt x="18223" y="3310"/>
                    <a:pt x="18216" y="3294"/>
                  </a:cubicBezTo>
                  <a:cubicBezTo>
                    <a:pt x="18213" y="3287"/>
                    <a:pt x="18201" y="3271"/>
                    <a:pt x="18205" y="3292"/>
                  </a:cubicBezTo>
                  <a:close/>
                  <a:moveTo>
                    <a:pt x="19623" y="2101"/>
                  </a:moveTo>
                  <a:cubicBezTo>
                    <a:pt x="19625" y="2110"/>
                    <a:pt x="19641" y="2119"/>
                    <a:pt x="19634" y="2103"/>
                  </a:cubicBezTo>
                  <a:cubicBezTo>
                    <a:pt x="19631" y="2096"/>
                    <a:pt x="19619" y="2080"/>
                    <a:pt x="19623" y="2101"/>
                  </a:cubicBezTo>
                  <a:close/>
                  <a:moveTo>
                    <a:pt x="19485" y="1915"/>
                  </a:moveTo>
                  <a:cubicBezTo>
                    <a:pt x="19487" y="1924"/>
                    <a:pt x="19503" y="1932"/>
                    <a:pt x="19496" y="1916"/>
                  </a:cubicBezTo>
                  <a:cubicBezTo>
                    <a:pt x="19493" y="1909"/>
                    <a:pt x="19481" y="1894"/>
                    <a:pt x="19485" y="1915"/>
                  </a:cubicBezTo>
                  <a:close/>
                  <a:moveTo>
                    <a:pt x="770" y="2474"/>
                  </a:moveTo>
                  <a:cubicBezTo>
                    <a:pt x="771" y="2483"/>
                    <a:pt x="787" y="2491"/>
                    <a:pt x="781" y="2475"/>
                  </a:cubicBezTo>
                  <a:cubicBezTo>
                    <a:pt x="778" y="2468"/>
                    <a:pt x="766" y="2453"/>
                    <a:pt x="770" y="2474"/>
                  </a:cubicBezTo>
                  <a:close/>
                  <a:moveTo>
                    <a:pt x="14462" y="2044"/>
                  </a:moveTo>
                  <a:cubicBezTo>
                    <a:pt x="14464" y="2053"/>
                    <a:pt x="14480" y="2062"/>
                    <a:pt x="14473" y="2046"/>
                  </a:cubicBezTo>
                  <a:cubicBezTo>
                    <a:pt x="14470" y="2039"/>
                    <a:pt x="14458" y="2023"/>
                    <a:pt x="14462" y="2044"/>
                  </a:cubicBezTo>
                  <a:close/>
                  <a:moveTo>
                    <a:pt x="14932" y="1890"/>
                  </a:moveTo>
                  <a:cubicBezTo>
                    <a:pt x="14934" y="1899"/>
                    <a:pt x="14950" y="1908"/>
                    <a:pt x="14943" y="1892"/>
                  </a:cubicBezTo>
                  <a:cubicBezTo>
                    <a:pt x="14940" y="1885"/>
                    <a:pt x="14928" y="1869"/>
                    <a:pt x="14932" y="1890"/>
                  </a:cubicBezTo>
                  <a:close/>
                  <a:moveTo>
                    <a:pt x="21170" y="4345"/>
                  </a:moveTo>
                  <a:cubicBezTo>
                    <a:pt x="21172" y="4354"/>
                    <a:pt x="21188" y="4363"/>
                    <a:pt x="21181" y="4347"/>
                  </a:cubicBezTo>
                  <a:cubicBezTo>
                    <a:pt x="21178" y="4340"/>
                    <a:pt x="21166" y="4324"/>
                    <a:pt x="21170" y="4345"/>
                  </a:cubicBezTo>
                  <a:close/>
                  <a:moveTo>
                    <a:pt x="18108" y="2555"/>
                  </a:moveTo>
                  <a:cubicBezTo>
                    <a:pt x="18109" y="2564"/>
                    <a:pt x="18126" y="2572"/>
                    <a:pt x="18119" y="2556"/>
                  </a:cubicBezTo>
                  <a:cubicBezTo>
                    <a:pt x="18116" y="2549"/>
                    <a:pt x="18104" y="2534"/>
                    <a:pt x="18108" y="2555"/>
                  </a:cubicBezTo>
                  <a:close/>
                  <a:moveTo>
                    <a:pt x="18213" y="2555"/>
                  </a:moveTo>
                  <a:cubicBezTo>
                    <a:pt x="18215" y="2564"/>
                    <a:pt x="18231" y="2572"/>
                    <a:pt x="18224" y="2556"/>
                  </a:cubicBezTo>
                  <a:cubicBezTo>
                    <a:pt x="18221" y="2549"/>
                    <a:pt x="18209" y="2534"/>
                    <a:pt x="18213" y="2555"/>
                  </a:cubicBezTo>
                  <a:close/>
                  <a:moveTo>
                    <a:pt x="10719" y="1574"/>
                  </a:moveTo>
                  <a:cubicBezTo>
                    <a:pt x="10721" y="1584"/>
                    <a:pt x="10737" y="1592"/>
                    <a:pt x="10730" y="1576"/>
                  </a:cubicBezTo>
                  <a:cubicBezTo>
                    <a:pt x="10727" y="1569"/>
                    <a:pt x="10715" y="1553"/>
                    <a:pt x="10719" y="1574"/>
                  </a:cubicBezTo>
                  <a:close/>
                  <a:moveTo>
                    <a:pt x="20368" y="3786"/>
                  </a:moveTo>
                  <a:cubicBezTo>
                    <a:pt x="20370" y="3795"/>
                    <a:pt x="20386" y="3804"/>
                    <a:pt x="20379" y="3788"/>
                  </a:cubicBezTo>
                  <a:cubicBezTo>
                    <a:pt x="20376" y="3781"/>
                    <a:pt x="20364" y="3765"/>
                    <a:pt x="20368" y="3786"/>
                  </a:cubicBezTo>
                  <a:close/>
                  <a:moveTo>
                    <a:pt x="21794" y="2644"/>
                  </a:moveTo>
                  <a:cubicBezTo>
                    <a:pt x="21785" y="2618"/>
                    <a:pt x="21812" y="2632"/>
                    <a:pt x="21770" y="2628"/>
                  </a:cubicBezTo>
                  <a:cubicBezTo>
                    <a:pt x="21771" y="2629"/>
                    <a:pt x="21773" y="2629"/>
                    <a:pt x="21774" y="2631"/>
                  </a:cubicBezTo>
                  <a:lnTo>
                    <a:pt x="21794" y="2644"/>
                  </a:lnTo>
                  <a:close/>
                  <a:moveTo>
                    <a:pt x="17289" y="2466"/>
                  </a:moveTo>
                  <a:cubicBezTo>
                    <a:pt x="17280" y="2440"/>
                    <a:pt x="17307" y="2454"/>
                    <a:pt x="17265" y="2449"/>
                  </a:cubicBezTo>
                  <a:cubicBezTo>
                    <a:pt x="17267" y="2451"/>
                    <a:pt x="17269" y="2451"/>
                    <a:pt x="17269" y="2453"/>
                  </a:cubicBezTo>
                  <a:lnTo>
                    <a:pt x="17289" y="2466"/>
                  </a:lnTo>
                  <a:close/>
                  <a:moveTo>
                    <a:pt x="20465" y="2052"/>
                  </a:moveTo>
                  <a:cubicBezTo>
                    <a:pt x="20453" y="2034"/>
                    <a:pt x="20464" y="2042"/>
                    <a:pt x="20441" y="2036"/>
                  </a:cubicBezTo>
                  <a:cubicBezTo>
                    <a:pt x="20454" y="2054"/>
                    <a:pt x="20443" y="2046"/>
                    <a:pt x="20465" y="2052"/>
                  </a:cubicBezTo>
                  <a:close/>
                  <a:moveTo>
                    <a:pt x="19979" y="2644"/>
                  </a:moveTo>
                  <a:cubicBezTo>
                    <a:pt x="19967" y="2626"/>
                    <a:pt x="19978" y="2634"/>
                    <a:pt x="19955" y="2628"/>
                  </a:cubicBezTo>
                  <a:cubicBezTo>
                    <a:pt x="19968" y="2646"/>
                    <a:pt x="19957" y="2637"/>
                    <a:pt x="19979" y="2644"/>
                  </a:cubicBezTo>
                  <a:close/>
                  <a:moveTo>
                    <a:pt x="818" y="5091"/>
                  </a:moveTo>
                  <a:cubicBezTo>
                    <a:pt x="806" y="5073"/>
                    <a:pt x="817" y="5081"/>
                    <a:pt x="794" y="5074"/>
                  </a:cubicBezTo>
                  <a:cubicBezTo>
                    <a:pt x="807" y="5093"/>
                    <a:pt x="796" y="5084"/>
                    <a:pt x="818" y="5091"/>
                  </a:cubicBezTo>
                  <a:close/>
                  <a:moveTo>
                    <a:pt x="22718" y="1185"/>
                  </a:moveTo>
                  <a:cubicBezTo>
                    <a:pt x="22720" y="1184"/>
                    <a:pt x="22723" y="1181"/>
                    <a:pt x="22723" y="1183"/>
                  </a:cubicBezTo>
                  <a:lnTo>
                    <a:pt x="22742" y="1169"/>
                  </a:lnTo>
                  <a:cubicBezTo>
                    <a:pt x="22692" y="1173"/>
                    <a:pt x="22729" y="1172"/>
                    <a:pt x="22718" y="1185"/>
                  </a:cubicBezTo>
                  <a:close/>
                  <a:moveTo>
                    <a:pt x="21130" y="5002"/>
                  </a:moveTo>
                  <a:cubicBezTo>
                    <a:pt x="21132" y="5001"/>
                    <a:pt x="21135" y="4997"/>
                    <a:pt x="21135" y="4999"/>
                  </a:cubicBezTo>
                  <a:lnTo>
                    <a:pt x="21154" y="4985"/>
                  </a:lnTo>
                  <a:cubicBezTo>
                    <a:pt x="21104" y="4990"/>
                    <a:pt x="21141" y="4989"/>
                    <a:pt x="21130" y="5002"/>
                  </a:cubicBezTo>
                  <a:close/>
                  <a:moveTo>
                    <a:pt x="17225" y="5309"/>
                  </a:moveTo>
                  <a:cubicBezTo>
                    <a:pt x="17226" y="5309"/>
                    <a:pt x="17229" y="5305"/>
                    <a:pt x="17230" y="5307"/>
                  </a:cubicBezTo>
                  <a:lnTo>
                    <a:pt x="17249" y="5293"/>
                  </a:lnTo>
                  <a:cubicBezTo>
                    <a:pt x="17199" y="5297"/>
                    <a:pt x="17236" y="5296"/>
                    <a:pt x="17225" y="5309"/>
                  </a:cubicBezTo>
                  <a:close/>
                  <a:moveTo>
                    <a:pt x="162" y="3203"/>
                  </a:moveTo>
                  <a:cubicBezTo>
                    <a:pt x="139" y="3208"/>
                    <a:pt x="150" y="3202"/>
                    <a:pt x="138" y="3219"/>
                  </a:cubicBezTo>
                  <a:cubicBezTo>
                    <a:pt x="161" y="3213"/>
                    <a:pt x="149" y="3220"/>
                    <a:pt x="162" y="3203"/>
                  </a:cubicBezTo>
                  <a:cubicBezTo>
                    <a:pt x="186" y="3196"/>
                    <a:pt x="180" y="3203"/>
                    <a:pt x="186" y="3179"/>
                  </a:cubicBezTo>
                  <a:cubicBezTo>
                    <a:pt x="162" y="3185"/>
                    <a:pt x="169" y="3178"/>
                    <a:pt x="162" y="3203"/>
                  </a:cubicBezTo>
                  <a:close/>
                  <a:moveTo>
                    <a:pt x="18027" y="1915"/>
                  </a:moveTo>
                  <a:cubicBezTo>
                    <a:pt x="18017" y="1889"/>
                    <a:pt x="18044" y="1903"/>
                    <a:pt x="18002" y="1898"/>
                  </a:cubicBezTo>
                  <a:cubicBezTo>
                    <a:pt x="18004" y="1900"/>
                    <a:pt x="18006" y="1900"/>
                    <a:pt x="18007" y="1902"/>
                  </a:cubicBezTo>
                  <a:cubicBezTo>
                    <a:pt x="18007" y="1905"/>
                    <a:pt x="18010" y="1905"/>
                    <a:pt x="18011" y="1906"/>
                  </a:cubicBezTo>
                  <a:cubicBezTo>
                    <a:pt x="18016" y="1909"/>
                    <a:pt x="18022" y="1912"/>
                    <a:pt x="18027" y="1915"/>
                  </a:cubicBezTo>
                  <a:close/>
                  <a:moveTo>
                    <a:pt x="19590" y="4224"/>
                  </a:moveTo>
                  <a:lnTo>
                    <a:pt x="19615" y="4224"/>
                  </a:lnTo>
                  <a:lnTo>
                    <a:pt x="19615" y="4216"/>
                  </a:lnTo>
                  <a:cubicBezTo>
                    <a:pt x="19572" y="4216"/>
                    <a:pt x="19603" y="4216"/>
                    <a:pt x="19590" y="4224"/>
                  </a:cubicBezTo>
                  <a:cubicBezTo>
                    <a:pt x="19555" y="4209"/>
                    <a:pt x="19551" y="4255"/>
                    <a:pt x="19607" y="4256"/>
                  </a:cubicBezTo>
                  <a:lnTo>
                    <a:pt x="19590" y="4224"/>
                  </a:lnTo>
                  <a:close/>
                  <a:moveTo>
                    <a:pt x="15061" y="2166"/>
                  </a:moveTo>
                  <a:lnTo>
                    <a:pt x="15037" y="2166"/>
                  </a:lnTo>
                  <a:lnTo>
                    <a:pt x="15037" y="2174"/>
                  </a:lnTo>
                  <a:cubicBezTo>
                    <a:pt x="15080" y="2174"/>
                    <a:pt x="15049" y="2174"/>
                    <a:pt x="15061" y="2166"/>
                  </a:cubicBezTo>
                  <a:cubicBezTo>
                    <a:pt x="15125" y="2151"/>
                    <a:pt x="15112" y="2157"/>
                    <a:pt x="15159" y="2182"/>
                  </a:cubicBezTo>
                  <a:cubicBezTo>
                    <a:pt x="15191" y="2173"/>
                    <a:pt x="15168" y="2171"/>
                    <a:pt x="15198" y="2169"/>
                  </a:cubicBezTo>
                  <a:lnTo>
                    <a:pt x="15248" y="2166"/>
                  </a:lnTo>
                  <a:lnTo>
                    <a:pt x="15256" y="2190"/>
                  </a:lnTo>
                  <a:cubicBezTo>
                    <a:pt x="15286" y="2175"/>
                    <a:pt x="15272" y="2187"/>
                    <a:pt x="15297" y="2184"/>
                  </a:cubicBezTo>
                  <a:lnTo>
                    <a:pt x="15312" y="2180"/>
                  </a:lnTo>
                  <a:cubicBezTo>
                    <a:pt x="15313" y="2180"/>
                    <a:pt x="15315" y="2179"/>
                    <a:pt x="15317" y="2178"/>
                  </a:cubicBezTo>
                  <a:cubicBezTo>
                    <a:pt x="15332" y="2175"/>
                    <a:pt x="15324" y="2174"/>
                    <a:pt x="15345" y="2174"/>
                  </a:cubicBezTo>
                  <a:lnTo>
                    <a:pt x="15345" y="2150"/>
                  </a:lnTo>
                  <a:cubicBezTo>
                    <a:pt x="15302" y="2150"/>
                    <a:pt x="15306" y="2158"/>
                    <a:pt x="15288" y="2133"/>
                  </a:cubicBezTo>
                  <a:cubicBezTo>
                    <a:pt x="15316" y="2126"/>
                    <a:pt x="15313" y="2129"/>
                    <a:pt x="15321" y="2101"/>
                  </a:cubicBezTo>
                  <a:lnTo>
                    <a:pt x="15224" y="2133"/>
                  </a:lnTo>
                  <a:lnTo>
                    <a:pt x="15224" y="2117"/>
                  </a:lnTo>
                  <a:cubicBezTo>
                    <a:pt x="15195" y="2125"/>
                    <a:pt x="15205" y="2120"/>
                    <a:pt x="15191" y="2141"/>
                  </a:cubicBezTo>
                  <a:lnTo>
                    <a:pt x="15165" y="2147"/>
                  </a:lnTo>
                  <a:cubicBezTo>
                    <a:pt x="15143" y="2147"/>
                    <a:pt x="15175" y="2148"/>
                    <a:pt x="15148" y="2147"/>
                  </a:cubicBezTo>
                  <a:cubicBezTo>
                    <a:pt x="15124" y="2147"/>
                    <a:pt x="15095" y="2141"/>
                    <a:pt x="15066" y="2137"/>
                  </a:cubicBezTo>
                  <a:cubicBezTo>
                    <a:pt x="15048" y="2134"/>
                    <a:pt x="15039" y="2135"/>
                    <a:pt x="15021" y="2133"/>
                  </a:cubicBezTo>
                  <a:cubicBezTo>
                    <a:pt x="14978" y="2129"/>
                    <a:pt x="15014" y="2132"/>
                    <a:pt x="14982" y="2122"/>
                  </a:cubicBezTo>
                  <a:cubicBezTo>
                    <a:pt x="14931" y="2108"/>
                    <a:pt x="14952" y="2140"/>
                    <a:pt x="14916" y="2125"/>
                  </a:cubicBezTo>
                  <a:cubicBezTo>
                    <a:pt x="14916" y="2127"/>
                    <a:pt x="14918" y="2128"/>
                    <a:pt x="14918" y="2130"/>
                  </a:cubicBezTo>
                  <a:cubicBezTo>
                    <a:pt x="14919" y="2139"/>
                    <a:pt x="14930" y="2137"/>
                    <a:pt x="14924" y="2166"/>
                  </a:cubicBezTo>
                  <a:cubicBezTo>
                    <a:pt x="14965" y="2166"/>
                    <a:pt x="14965" y="2171"/>
                    <a:pt x="14997" y="2174"/>
                  </a:cubicBezTo>
                  <a:cubicBezTo>
                    <a:pt x="14997" y="2166"/>
                    <a:pt x="14989" y="2124"/>
                    <a:pt x="15039" y="2148"/>
                  </a:cubicBezTo>
                  <a:lnTo>
                    <a:pt x="15061" y="2166"/>
                  </a:lnTo>
                  <a:close/>
                  <a:moveTo>
                    <a:pt x="19250" y="3041"/>
                  </a:moveTo>
                  <a:cubicBezTo>
                    <a:pt x="19241" y="3015"/>
                    <a:pt x="19268" y="3029"/>
                    <a:pt x="19226" y="3025"/>
                  </a:cubicBezTo>
                  <a:cubicBezTo>
                    <a:pt x="19227" y="3026"/>
                    <a:pt x="19229" y="3026"/>
                    <a:pt x="19230" y="3028"/>
                  </a:cubicBezTo>
                  <a:cubicBezTo>
                    <a:pt x="19231" y="3031"/>
                    <a:pt x="19234" y="3032"/>
                    <a:pt x="19235" y="3032"/>
                  </a:cubicBezTo>
                  <a:cubicBezTo>
                    <a:pt x="19240" y="3035"/>
                    <a:pt x="19246" y="3038"/>
                    <a:pt x="19250" y="3041"/>
                  </a:cubicBezTo>
                  <a:close/>
                  <a:moveTo>
                    <a:pt x="19145" y="2733"/>
                  </a:moveTo>
                  <a:cubicBezTo>
                    <a:pt x="19135" y="2707"/>
                    <a:pt x="19162" y="2721"/>
                    <a:pt x="19121" y="2717"/>
                  </a:cubicBezTo>
                  <a:cubicBezTo>
                    <a:pt x="19122" y="2718"/>
                    <a:pt x="19124" y="2718"/>
                    <a:pt x="19125" y="2721"/>
                  </a:cubicBezTo>
                  <a:cubicBezTo>
                    <a:pt x="19125" y="2723"/>
                    <a:pt x="19128" y="2724"/>
                    <a:pt x="19129" y="2724"/>
                  </a:cubicBezTo>
                  <a:cubicBezTo>
                    <a:pt x="19134" y="2727"/>
                    <a:pt x="19140" y="2730"/>
                    <a:pt x="19145" y="2733"/>
                  </a:cubicBezTo>
                  <a:close/>
                  <a:moveTo>
                    <a:pt x="10273" y="1639"/>
                  </a:moveTo>
                  <a:lnTo>
                    <a:pt x="10249" y="1623"/>
                  </a:lnTo>
                  <a:cubicBezTo>
                    <a:pt x="10256" y="1643"/>
                    <a:pt x="10232" y="1638"/>
                    <a:pt x="10273" y="1639"/>
                  </a:cubicBezTo>
                  <a:close/>
                  <a:moveTo>
                    <a:pt x="20790" y="3203"/>
                  </a:moveTo>
                  <a:lnTo>
                    <a:pt x="20765" y="3187"/>
                  </a:lnTo>
                  <a:cubicBezTo>
                    <a:pt x="20773" y="3206"/>
                    <a:pt x="20748" y="3202"/>
                    <a:pt x="20790" y="3203"/>
                  </a:cubicBezTo>
                  <a:close/>
                  <a:moveTo>
                    <a:pt x="15596" y="2409"/>
                  </a:moveTo>
                  <a:cubicBezTo>
                    <a:pt x="15612" y="2404"/>
                    <a:pt x="15599" y="2419"/>
                    <a:pt x="15613" y="2402"/>
                  </a:cubicBezTo>
                  <a:cubicBezTo>
                    <a:pt x="15624" y="2388"/>
                    <a:pt x="15617" y="2403"/>
                    <a:pt x="15612" y="2393"/>
                  </a:cubicBezTo>
                  <a:cubicBezTo>
                    <a:pt x="15600" y="2388"/>
                    <a:pt x="15619" y="2378"/>
                    <a:pt x="15596" y="2409"/>
                  </a:cubicBezTo>
                  <a:close/>
                  <a:moveTo>
                    <a:pt x="20247" y="2166"/>
                  </a:moveTo>
                  <a:cubicBezTo>
                    <a:pt x="20241" y="2142"/>
                    <a:pt x="20248" y="2154"/>
                    <a:pt x="20230" y="2141"/>
                  </a:cubicBezTo>
                  <a:cubicBezTo>
                    <a:pt x="20236" y="2164"/>
                    <a:pt x="20227" y="2154"/>
                    <a:pt x="20247" y="2166"/>
                  </a:cubicBezTo>
                  <a:close/>
                  <a:moveTo>
                    <a:pt x="22896" y="3551"/>
                  </a:moveTo>
                  <a:cubicBezTo>
                    <a:pt x="22890" y="3528"/>
                    <a:pt x="22897" y="3540"/>
                    <a:pt x="22880" y="3527"/>
                  </a:cubicBezTo>
                  <a:cubicBezTo>
                    <a:pt x="22885" y="3549"/>
                    <a:pt x="22877" y="3540"/>
                    <a:pt x="22896" y="3551"/>
                  </a:cubicBezTo>
                  <a:close/>
                  <a:moveTo>
                    <a:pt x="18237" y="2376"/>
                  </a:moveTo>
                  <a:cubicBezTo>
                    <a:pt x="18236" y="2375"/>
                    <a:pt x="18234" y="2371"/>
                    <a:pt x="18233" y="2373"/>
                  </a:cubicBezTo>
                  <a:lnTo>
                    <a:pt x="18213" y="2360"/>
                  </a:lnTo>
                  <a:cubicBezTo>
                    <a:pt x="18221" y="2380"/>
                    <a:pt x="18196" y="2375"/>
                    <a:pt x="18237" y="2376"/>
                  </a:cubicBezTo>
                  <a:close/>
                  <a:moveTo>
                    <a:pt x="20692" y="3195"/>
                  </a:moveTo>
                  <a:lnTo>
                    <a:pt x="20717" y="3195"/>
                  </a:lnTo>
                  <a:lnTo>
                    <a:pt x="20717" y="3187"/>
                  </a:lnTo>
                  <a:lnTo>
                    <a:pt x="20692" y="3187"/>
                  </a:lnTo>
                  <a:lnTo>
                    <a:pt x="20692" y="3195"/>
                  </a:lnTo>
                  <a:close/>
                  <a:moveTo>
                    <a:pt x="22637" y="2773"/>
                  </a:moveTo>
                  <a:lnTo>
                    <a:pt x="22661" y="2773"/>
                  </a:lnTo>
                  <a:lnTo>
                    <a:pt x="22661" y="2765"/>
                  </a:lnTo>
                  <a:lnTo>
                    <a:pt x="22637" y="2765"/>
                  </a:lnTo>
                  <a:lnTo>
                    <a:pt x="22637" y="2773"/>
                  </a:lnTo>
                  <a:close/>
                  <a:moveTo>
                    <a:pt x="22207" y="4054"/>
                  </a:moveTo>
                  <a:lnTo>
                    <a:pt x="22232" y="4054"/>
                  </a:lnTo>
                  <a:lnTo>
                    <a:pt x="22232" y="4045"/>
                  </a:lnTo>
                  <a:lnTo>
                    <a:pt x="22207" y="4045"/>
                  </a:lnTo>
                  <a:lnTo>
                    <a:pt x="22207" y="4054"/>
                  </a:lnTo>
                  <a:close/>
                  <a:moveTo>
                    <a:pt x="22637" y="1072"/>
                  </a:moveTo>
                  <a:lnTo>
                    <a:pt x="22661" y="1072"/>
                  </a:lnTo>
                  <a:lnTo>
                    <a:pt x="22661" y="1064"/>
                  </a:lnTo>
                  <a:lnTo>
                    <a:pt x="22637" y="1064"/>
                  </a:lnTo>
                  <a:lnTo>
                    <a:pt x="22637" y="1072"/>
                  </a:lnTo>
                  <a:close/>
                  <a:moveTo>
                    <a:pt x="19388" y="1688"/>
                  </a:moveTo>
                  <a:lnTo>
                    <a:pt x="19412" y="1688"/>
                  </a:lnTo>
                  <a:lnTo>
                    <a:pt x="19412" y="1680"/>
                  </a:lnTo>
                  <a:lnTo>
                    <a:pt x="19388" y="1680"/>
                  </a:lnTo>
                  <a:lnTo>
                    <a:pt x="19388" y="1688"/>
                  </a:lnTo>
                  <a:close/>
                  <a:moveTo>
                    <a:pt x="21397" y="3033"/>
                  </a:moveTo>
                  <a:lnTo>
                    <a:pt x="21421" y="3033"/>
                  </a:lnTo>
                  <a:lnTo>
                    <a:pt x="21421" y="3025"/>
                  </a:lnTo>
                  <a:lnTo>
                    <a:pt x="21397" y="3025"/>
                  </a:lnTo>
                  <a:lnTo>
                    <a:pt x="21397" y="3033"/>
                  </a:lnTo>
                  <a:close/>
                  <a:moveTo>
                    <a:pt x="20619" y="2190"/>
                  </a:moveTo>
                  <a:lnTo>
                    <a:pt x="20644" y="2190"/>
                  </a:lnTo>
                  <a:lnTo>
                    <a:pt x="20644" y="2182"/>
                  </a:lnTo>
                  <a:lnTo>
                    <a:pt x="20619" y="2182"/>
                  </a:lnTo>
                  <a:lnTo>
                    <a:pt x="20619" y="2190"/>
                  </a:lnTo>
                  <a:close/>
                  <a:moveTo>
                    <a:pt x="18043" y="2279"/>
                  </a:moveTo>
                  <a:lnTo>
                    <a:pt x="18067" y="2279"/>
                  </a:lnTo>
                  <a:lnTo>
                    <a:pt x="18067" y="2271"/>
                  </a:lnTo>
                  <a:lnTo>
                    <a:pt x="18043" y="2271"/>
                  </a:lnTo>
                  <a:lnTo>
                    <a:pt x="18043" y="2279"/>
                  </a:lnTo>
                  <a:close/>
                  <a:moveTo>
                    <a:pt x="18148" y="5528"/>
                  </a:moveTo>
                  <a:lnTo>
                    <a:pt x="18173" y="5528"/>
                  </a:lnTo>
                  <a:lnTo>
                    <a:pt x="18173" y="5520"/>
                  </a:lnTo>
                  <a:lnTo>
                    <a:pt x="18148" y="5520"/>
                  </a:lnTo>
                  <a:lnTo>
                    <a:pt x="18148" y="5528"/>
                  </a:lnTo>
                  <a:close/>
                  <a:moveTo>
                    <a:pt x="19850" y="2133"/>
                  </a:moveTo>
                  <a:lnTo>
                    <a:pt x="19874" y="2133"/>
                  </a:lnTo>
                  <a:lnTo>
                    <a:pt x="19874" y="2125"/>
                  </a:lnTo>
                  <a:lnTo>
                    <a:pt x="19850" y="2125"/>
                  </a:lnTo>
                  <a:lnTo>
                    <a:pt x="19850" y="2133"/>
                  </a:lnTo>
                  <a:close/>
                  <a:moveTo>
                    <a:pt x="17136" y="2093"/>
                  </a:moveTo>
                  <a:lnTo>
                    <a:pt x="17144" y="2093"/>
                  </a:lnTo>
                  <a:lnTo>
                    <a:pt x="17144" y="2069"/>
                  </a:lnTo>
                  <a:lnTo>
                    <a:pt x="17136" y="2069"/>
                  </a:lnTo>
                  <a:lnTo>
                    <a:pt x="17136" y="2093"/>
                  </a:lnTo>
                  <a:close/>
                  <a:moveTo>
                    <a:pt x="15175" y="2069"/>
                  </a:moveTo>
                  <a:lnTo>
                    <a:pt x="15199" y="2069"/>
                  </a:lnTo>
                  <a:lnTo>
                    <a:pt x="15199" y="2060"/>
                  </a:lnTo>
                  <a:lnTo>
                    <a:pt x="15175" y="2060"/>
                  </a:lnTo>
                  <a:lnTo>
                    <a:pt x="15175" y="2069"/>
                  </a:lnTo>
                  <a:close/>
                  <a:moveTo>
                    <a:pt x="11140" y="1688"/>
                  </a:moveTo>
                  <a:lnTo>
                    <a:pt x="11164" y="1688"/>
                  </a:lnTo>
                  <a:lnTo>
                    <a:pt x="11164" y="1680"/>
                  </a:lnTo>
                  <a:lnTo>
                    <a:pt x="11140" y="1680"/>
                  </a:lnTo>
                  <a:lnTo>
                    <a:pt x="11140" y="1688"/>
                  </a:lnTo>
                  <a:close/>
                  <a:moveTo>
                    <a:pt x="18894" y="3673"/>
                  </a:moveTo>
                  <a:lnTo>
                    <a:pt x="18902" y="3673"/>
                  </a:lnTo>
                  <a:lnTo>
                    <a:pt x="18902" y="3648"/>
                  </a:lnTo>
                  <a:lnTo>
                    <a:pt x="18894" y="3648"/>
                  </a:lnTo>
                  <a:lnTo>
                    <a:pt x="18894" y="3673"/>
                  </a:lnTo>
                  <a:close/>
                  <a:moveTo>
                    <a:pt x="16933" y="2595"/>
                  </a:moveTo>
                  <a:lnTo>
                    <a:pt x="16941" y="2595"/>
                  </a:lnTo>
                  <a:lnTo>
                    <a:pt x="16941" y="2571"/>
                  </a:lnTo>
                  <a:lnTo>
                    <a:pt x="16933" y="2571"/>
                  </a:lnTo>
                  <a:lnTo>
                    <a:pt x="16933" y="2595"/>
                  </a:lnTo>
                  <a:close/>
                  <a:moveTo>
                    <a:pt x="17330" y="3243"/>
                  </a:moveTo>
                  <a:lnTo>
                    <a:pt x="17354" y="3243"/>
                  </a:lnTo>
                  <a:lnTo>
                    <a:pt x="17354" y="3235"/>
                  </a:lnTo>
                  <a:lnTo>
                    <a:pt x="17330" y="3235"/>
                  </a:lnTo>
                  <a:lnTo>
                    <a:pt x="17330" y="3243"/>
                  </a:lnTo>
                  <a:close/>
                  <a:moveTo>
                    <a:pt x="16042" y="2547"/>
                  </a:moveTo>
                  <a:lnTo>
                    <a:pt x="16066" y="2547"/>
                  </a:lnTo>
                  <a:lnTo>
                    <a:pt x="16066" y="2538"/>
                  </a:lnTo>
                  <a:lnTo>
                    <a:pt x="16042" y="2538"/>
                  </a:lnTo>
                  <a:lnTo>
                    <a:pt x="16042" y="2547"/>
                  </a:lnTo>
                  <a:close/>
                  <a:moveTo>
                    <a:pt x="17362" y="3243"/>
                  </a:moveTo>
                  <a:lnTo>
                    <a:pt x="17387" y="3243"/>
                  </a:lnTo>
                  <a:lnTo>
                    <a:pt x="17387" y="3235"/>
                  </a:lnTo>
                  <a:lnTo>
                    <a:pt x="17362" y="3235"/>
                  </a:lnTo>
                  <a:lnTo>
                    <a:pt x="17362" y="3243"/>
                  </a:lnTo>
                  <a:close/>
                  <a:moveTo>
                    <a:pt x="15912" y="2668"/>
                  </a:moveTo>
                  <a:lnTo>
                    <a:pt x="15936" y="2668"/>
                  </a:lnTo>
                  <a:lnTo>
                    <a:pt x="15936" y="2660"/>
                  </a:lnTo>
                  <a:lnTo>
                    <a:pt x="15912" y="2660"/>
                  </a:lnTo>
                  <a:lnTo>
                    <a:pt x="15912" y="2668"/>
                  </a:lnTo>
                  <a:close/>
                  <a:moveTo>
                    <a:pt x="17759" y="2555"/>
                  </a:moveTo>
                  <a:lnTo>
                    <a:pt x="17768" y="2555"/>
                  </a:lnTo>
                  <a:lnTo>
                    <a:pt x="17768" y="2530"/>
                  </a:lnTo>
                  <a:lnTo>
                    <a:pt x="17759" y="2530"/>
                  </a:lnTo>
                  <a:lnTo>
                    <a:pt x="17759" y="2555"/>
                  </a:lnTo>
                  <a:close/>
                  <a:moveTo>
                    <a:pt x="21640" y="4848"/>
                  </a:moveTo>
                  <a:lnTo>
                    <a:pt x="21665" y="4848"/>
                  </a:lnTo>
                  <a:lnTo>
                    <a:pt x="21665" y="4839"/>
                  </a:lnTo>
                  <a:lnTo>
                    <a:pt x="21640" y="4839"/>
                  </a:lnTo>
                  <a:lnTo>
                    <a:pt x="21640" y="4848"/>
                  </a:lnTo>
                  <a:close/>
                  <a:moveTo>
                    <a:pt x="16933" y="2563"/>
                  </a:moveTo>
                  <a:lnTo>
                    <a:pt x="16941" y="2563"/>
                  </a:lnTo>
                  <a:lnTo>
                    <a:pt x="16941" y="2538"/>
                  </a:lnTo>
                  <a:lnTo>
                    <a:pt x="16933" y="2538"/>
                  </a:lnTo>
                  <a:lnTo>
                    <a:pt x="16933" y="2563"/>
                  </a:lnTo>
                  <a:close/>
                  <a:moveTo>
                    <a:pt x="5137" y="1898"/>
                  </a:moveTo>
                  <a:lnTo>
                    <a:pt x="5161" y="1898"/>
                  </a:lnTo>
                  <a:lnTo>
                    <a:pt x="5161" y="1890"/>
                  </a:lnTo>
                  <a:lnTo>
                    <a:pt x="5137" y="1890"/>
                  </a:lnTo>
                  <a:lnTo>
                    <a:pt x="5137" y="1898"/>
                  </a:lnTo>
                  <a:close/>
                  <a:moveTo>
                    <a:pt x="22280" y="5382"/>
                  </a:moveTo>
                  <a:lnTo>
                    <a:pt x="22288" y="5382"/>
                  </a:lnTo>
                  <a:lnTo>
                    <a:pt x="22288" y="5358"/>
                  </a:lnTo>
                  <a:lnTo>
                    <a:pt x="22280" y="5358"/>
                  </a:lnTo>
                  <a:lnTo>
                    <a:pt x="22280" y="5382"/>
                  </a:lnTo>
                  <a:close/>
                  <a:moveTo>
                    <a:pt x="20960" y="3405"/>
                  </a:moveTo>
                  <a:lnTo>
                    <a:pt x="20984" y="3405"/>
                  </a:lnTo>
                  <a:lnTo>
                    <a:pt x="20984" y="3397"/>
                  </a:lnTo>
                  <a:lnTo>
                    <a:pt x="20960" y="3397"/>
                  </a:lnTo>
                  <a:lnTo>
                    <a:pt x="20960" y="3405"/>
                  </a:lnTo>
                  <a:close/>
                  <a:moveTo>
                    <a:pt x="18456" y="3276"/>
                  </a:moveTo>
                  <a:lnTo>
                    <a:pt x="18480" y="3276"/>
                  </a:lnTo>
                  <a:lnTo>
                    <a:pt x="18480" y="3268"/>
                  </a:lnTo>
                  <a:lnTo>
                    <a:pt x="18456" y="3268"/>
                  </a:lnTo>
                  <a:lnTo>
                    <a:pt x="18456" y="3276"/>
                  </a:lnTo>
                  <a:close/>
                  <a:moveTo>
                    <a:pt x="17946" y="2563"/>
                  </a:moveTo>
                  <a:lnTo>
                    <a:pt x="17954" y="2563"/>
                  </a:lnTo>
                  <a:lnTo>
                    <a:pt x="17954" y="2538"/>
                  </a:lnTo>
                  <a:lnTo>
                    <a:pt x="17946" y="2538"/>
                  </a:lnTo>
                  <a:lnTo>
                    <a:pt x="17946" y="2563"/>
                  </a:lnTo>
                  <a:close/>
                  <a:moveTo>
                    <a:pt x="16957" y="4370"/>
                  </a:moveTo>
                  <a:lnTo>
                    <a:pt x="16965" y="4370"/>
                  </a:lnTo>
                  <a:lnTo>
                    <a:pt x="16965" y="4345"/>
                  </a:lnTo>
                  <a:lnTo>
                    <a:pt x="16957" y="4345"/>
                  </a:lnTo>
                  <a:lnTo>
                    <a:pt x="16957" y="4370"/>
                  </a:lnTo>
                  <a:close/>
                  <a:moveTo>
                    <a:pt x="14632" y="2628"/>
                  </a:moveTo>
                  <a:lnTo>
                    <a:pt x="14656" y="2628"/>
                  </a:lnTo>
                  <a:lnTo>
                    <a:pt x="14656" y="2619"/>
                  </a:lnTo>
                  <a:lnTo>
                    <a:pt x="14632" y="2619"/>
                  </a:lnTo>
                  <a:lnTo>
                    <a:pt x="14632" y="2628"/>
                  </a:lnTo>
                  <a:close/>
                  <a:moveTo>
                    <a:pt x="21195" y="4912"/>
                  </a:moveTo>
                  <a:lnTo>
                    <a:pt x="21219" y="4912"/>
                  </a:lnTo>
                  <a:lnTo>
                    <a:pt x="21219" y="4904"/>
                  </a:lnTo>
                  <a:lnTo>
                    <a:pt x="21195" y="4904"/>
                  </a:lnTo>
                  <a:lnTo>
                    <a:pt x="21195" y="4912"/>
                  </a:lnTo>
                  <a:close/>
                  <a:moveTo>
                    <a:pt x="21584" y="3981"/>
                  </a:moveTo>
                  <a:lnTo>
                    <a:pt x="21592" y="3981"/>
                  </a:lnTo>
                  <a:lnTo>
                    <a:pt x="21592" y="3956"/>
                  </a:lnTo>
                  <a:lnTo>
                    <a:pt x="21584" y="3956"/>
                  </a:lnTo>
                  <a:lnTo>
                    <a:pt x="21584" y="3981"/>
                  </a:lnTo>
                  <a:close/>
                  <a:moveTo>
                    <a:pt x="19420" y="2603"/>
                  </a:moveTo>
                  <a:lnTo>
                    <a:pt x="19428" y="2603"/>
                  </a:lnTo>
                  <a:lnTo>
                    <a:pt x="19428" y="2579"/>
                  </a:lnTo>
                  <a:lnTo>
                    <a:pt x="19420" y="2579"/>
                  </a:lnTo>
                  <a:lnTo>
                    <a:pt x="19420" y="2603"/>
                  </a:lnTo>
                  <a:close/>
                  <a:moveTo>
                    <a:pt x="17533" y="2733"/>
                  </a:moveTo>
                  <a:lnTo>
                    <a:pt x="17557" y="2733"/>
                  </a:lnTo>
                  <a:lnTo>
                    <a:pt x="17557" y="2725"/>
                  </a:lnTo>
                  <a:lnTo>
                    <a:pt x="17533" y="2725"/>
                  </a:lnTo>
                  <a:lnTo>
                    <a:pt x="17533" y="2733"/>
                  </a:lnTo>
                  <a:close/>
                  <a:moveTo>
                    <a:pt x="19339" y="3179"/>
                  </a:moveTo>
                  <a:lnTo>
                    <a:pt x="19364" y="3179"/>
                  </a:lnTo>
                  <a:lnTo>
                    <a:pt x="19364" y="3170"/>
                  </a:lnTo>
                  <a:lnTo>
                    <a:pt x="19339" y="3170"/>
                  </a:lnTo>
                  <a:lnTo>
                    <a:pt x="19339" y="3179"/>
                  </a:lnTo>
                  <a:close/>
                  <a:moveTo>
                    <a:pt x="21373" y="4694"/>
                  </a:moveTo>
                  <a:lnTo>
                    <a:pt x="21397" y="4694"/>
                  </a:lnTo>
                  <a:lnTo>
                    <a:pt x="21397" y="4686"/>
                  </a:lnTo>
                  <a:lnTo>
                    <a:pt x="21373" y="4686"/>
                  </a:lnTo>
                  <a:lnTo>
                    <a:pt x="21373" y="4694"/>
                  </a:lnTo>
                  <a:close/>
                  <a:moveTo>
                    <a:pt x="19469" y="3122"/>
                  </a:moveTo>
                  <a:lnTo>
                    <a:pt x="19477" y="3122"/>
                  </a:lnTo>
                  <a:lnTo>
                    <a:pt x="19477" y="3097"/>
                  </a:lnTo>
                  <a:lnTo>
                    <a:pt x="19469" y="3097"/>
                  </a:lnTo>
                  <a:lnTo>
                    <a:pt x="19469" y="3122"/>
                  </a:lnTo>
                  <a:close/>
                  <a:moveTo>
                    <a:pt x="21219" y="3729"/>
                  </a:moveTo>
                  <a:lnTo>
                    <a:pt x="21243" y="3729"/>
                  </a:lnTo>
                  <a:lnTo>
                    <a:pt x="21243" y="3721"/>
                  </a:lnTo>
                  <a:lnTo>
                    <a:pt x="21219" y="3721"/>
                  </a:lnTo>
                  <a:lnTo>
                    <a:pt x="21219" y="3729"/>
                  </a:lnTo>
                  <a:close/>
                  <a:moveTo>
                    <a:pt x="21543" y="3332"/>
                  </a:moveTo>
                  <a:lnTo>
                    <a:pt x="21567" y="3332"/>
                  </a:lnTo>
                  <a:lnTo>
                    <a:pt x="21567" y="3324"/>
                  </a:lnTo>
                  <a:lnTo>
                    <a:pt x="21543" y="3324"/>
                  </a:lnTo>
                  <a:lnTo>
                    <a:pt x="21543" y="3332"/>
                  </a:lnTo>
                  <a:close/>
                  <a:moveTo>
                    <a:pt x="18505" y="3122"/>
                  </a:moveTo>
                  <a:lnTo>
                    <a:pt x="18529" y="3122"/>
                  </a:lnTo>
                  <a:lnTo>
                    <a:pt x="18529" y="3114"/>
                  </a:lnTo>
                  <a:lnTo>
                    <a:pt x="18505" y="3114"/>
                  </a:lnTo>
                  <a:lnTo>
                    <a:pt x="18505" y="3122"/>
                  </a:lnTo>
                  <a:close/>
                  <a:moveTo>
                    <a:pt x="20555" y="2976"/>
                  </a:moveTo>
                  <a:lnTo>
                    <a:pt x="20579" y="2976"/>
                  </a:lnTo>
                  <a:lnTo>
                    <a:pt x="20579" y="2968"/>
                  </a:lnTo>
                  <a:lnTo>
                    <a:pt x="20555" y="2968"/>
                  </a:lnTo>
                  <a:lnTo>
                    <a:pt x="20555" y="2976"/>
                  </a:lnTo>
                  <a:close/>
                  <a:moveTo>
                    <a:pt x="21494" y="4378"/>
                  </a:moveTo>
                  <a:lnTo>
                    <a:pt x="21519" y="4378"/>
                  </a:lnTo>
                  <a:lnTo>
                    <a:pt x="21519" y="4370"/>
                  </a:lnTo>
                  <a:lnTo>
                    <a:pt x="21494" y="4370"/>
                  </a:lnTo>
                  <a:lnTo>
                    <a:pt x="21494" y="4378"/>
                  </a:lnTo>
                  <a:close/>
                  <a:moveTo>
                    <a:pt x="19688" y="2684"/>
                  </a:moveTo>
                  <a:lnTo>
                    <a:pt x="19712" y="2684"/>
                  </a:lnTo>
                  <a:lnTo>
                    <a:pt x="19712" y="2676"/>
                  </a:lnTo>
                  <a:lnTo>
                    <a:pt x="19688" y="2676"/>
                  </a:lnTo>
                  <a:lnTo>
                    <a:pt x="19688" y="2684"/>
                  </a:lnTo>
                  <a:close/>
                  <a:moveTo>
                    <a:pt x="20530" y="4499"/>
                  </a:moveTo>
                  <a:lnTo>
                    <a:pt x="20555" y="4499"/>
                  </a:lnTo>
                  <a:lnTo>
                    <a:pt x="20555" y="4491"/>
                  </a:lnTo>
                  <a:lnTo>
                    <a:pt x="20530" y="4491"/>
                  </a:lnTo>
                  <a:lnTo>
                    <a:pt x="20530" y="4499"/>
                  </a:lnTo>
                  <a:close/>
                  <a:moveTo>
                    <a:pt x="18910" y="5585"/>
                  </a:moveTo>
                  <a:lnTo>
                    <a:pt x="18934" y="5585"/>
                  </a:lnTo>
                  <a:lnTo>
                    <a:pt x="18934" y="5577"/>
                  </a:lnTo>
                  <a:lnTo>
                    <a:pt x="18910" y="5577"/>
                  </a:lnTo>
                  <a:lnTo>
                    <a:pt x="18910" y="5585"/>
                  </a:lnTo>
                  <a:close/>
                  <a:moveTo>
                    <a:pt x="20457" y="2976"/>
                  </a:moveTo>
                  <a:lnTo>
                    <a:pt x="20482" y="2976"/>
                  </a:lnTo>
                  <a:lnTo>
                    <a:pt x="20482" y="2968"/>
                  </a:lnTo>
                  <a:lnTo>
                    <a:pt x="20457" y="2968"/>
                  </a:lnTo>
                  <a:lnTo>
                    <a:pt x="20457" y="2976"/>
                  </a:lnTo>
                  <a:close/>
                  <a:moveTo>
                    <a:pt x="18456" y="2522"/>
                  </a:moveTo>
                  <a:lnTo>
                    <a:pt x="18464" y="2522"/>
                  </a:lnTo>
                  <a:lnTo>
                    <a:pt x="18464" y="2498"/>
                  </a:lnTo>
                  <a:lnTo>
                    <a:pt x="18456" y="2498"/>
                  </a:lnTo>
                  <a:lnTo>
                    <a:pt x="18456" y="2522"/>
                  </a:lnTo>
                  <a:close/>
                  <a:moveTo>
                    <a:pt x="11715" y="1396"/>
                  </a:moveTo>
                  <a:lnTo>
                    <a:pt x="11723" y="1396"/>
                  </a:lnTo>
                  <a:lnTo>
                    <a:pt x="11723" y="1372"/>
                  </a:lnTo>
                  <a:lnTo>
                    <a:pt x="11715" y="1372"/>
                  </a:lnTo>
                  <a:lnTo>
                    <a:pt x="11715" y="1396"/>
                  </a:lnTo>
                  <a:close/>
                  <a:moveTo>
                    <a:pt x="18918" y="2247"/>
                  </a:moveTo>
                  <a:lnTo>
                    <a:pt x="18942" y="2247"/>
                  </a:lnTo>
                  <a:lnTo>
                    <a:pt x="18942" y="2239"/>
                  </a:lnTo>
                  <a:lnTo>
                    <a:pt x="18918" y="2239"/>
                  </a:lnTo>
                  <a:lnTo>
                    <a:pt x="18918" y="2247"/>
                  </a:lnTo>
                  <a:close/>
                  <a:moveTo>
                    <a:pt x="16828" y="5147"/>
                  </a:moveTo>
                  <a:lnTo>
                    <a:pt x="16852" y="5147"/>
                  </a:lnTo>
                  <a:lnTo>
                    <a:pt x="16852" y="5139"/>
                  </a:lnTo>
                  <a:lnTo>
                    <a:pt x="16828" y="5139"/>
                  </a:lnTo>
                  <a:lnTo>
                    <a:pt x="16828" y="5147"/>
                  </a:lnTo>
                  <a:close/>
                  <a:moveTo>
                    <a:pt x="20603" y="3227"/>
                  </a:moveTo>
                  <a:lnTo>
                    <a:pt x="20627" y="3227"/>
                  </a:lnTo>
                  <a:lnTo>
                    <a:pt x="20627" y="3219"/>
                  </a:lnTo>
                  <a:lnTo>
                    <a:pt x="20603" y="3219"/>
                  </a:lnTo>
                  <a:lnTo>
                    <a:pt x="20603" y="3227"/>
                  </a:lnTo>
                  <a:close/>
                  <a:moveTo>
                    <a:pt x="19428" y="3187"/>
                  </a:moveTo>
                  <a:lnTo>
                    <a:pt x="19453" y="3187"/>
                  </a:lnTo>
                  <a:lnTo>
                    <a:pt x="19453" y="3179"/>
                  </a:lnTo>
                  <a:lnTo>
                    <a:pt x="19428" y="3179"/>
                  </a:lnTo>
                  <a:lnTo>
                    <a:pt x="19428" y="3187"/>
                  </a:lnTo>
                  <a:close/>
                  <a:moveTo>
                    <a:pt x="23188" y="2757"/>
                  </a:moveTo>
                  <a:lnTo>
                    <a:pt x="23196" y="2757"/>
                  </a:lnTo>
                  <a:lnTo>
                    <a:pt x="23196" y="2733"/>
                  </a:lnTo>
                  <a:lnTo>
                    <a:pt x="23188" y="2733"/>
                  </a:lnTo>
                  <a:lnTo>
                    <a:pt x="23188" y="2757"/>
                  </a:lnTo>
                  <a:close/>
                  <a:moveTo>
                    <a:pt x="9455" y="1428"/>
                  </a:moveTo>
                  <a:lnTo>
                    <a:pt x="9463" y="1428"/>
                  </a:lnTo>
                  <a:lnTo>
                    <a:pt x="9463" y="1404"/>
                  </a:lnTo>
                  <a:lnTo>
                    <a:pt x="9455" y="1404"/>
                  </a:lnTo>
                  <a:lnTo>
                    <a:pt x="9455" y="1428"/>
                  </a:lnTo>
                  <a:close/>
                  <a:moveTo>
                    <a:pt x="22021" y="3973"/>
                  </a:moveTo>
                  <a:lnTo>
                    <a:pt x="22029" y="3973"/>
                  </a:lnTo>
                  <a:lnTo>
                    <a:pt x="22029" y="3948"/>
                  </a:lnTo>
                  <a:lnTo>
                    <a:pt x="22021" y="3948"/>
                  </a:lnTo>
                  <a:lnTo>
                    <a:pt x="22021" y="3973"/>
                  </a:lnTo>
                  <a:close/>
                  <a:moveTo>
                    <a:pt x="19226" y="1663"/>
                  </a:moveTo>
                  <a:lnTo>
                    <a:pt x="19250" y="1663"/>
                  </a:lnTo>
                  <a:lnTo>
                    <a:pt x="19250" y="1655"/>
                  </a:lnTo>
                  <a:lnTo>
                    <a:pt x="19226" y="1655"/>
                  </a:lnTo>
                  <a:lnTo>
                    <a:pt x="19226" y="1663"/>
                  </a:lnTo>
                  <a:close/>
                  <a:moveTo>
                    <a:pt x="22369" y="5520"/>
                  </a:moveTo>
                  <a:lnTo>
                    <a:pt x="22394" y="5520"/>
                  </a:lnTo>
                  <a:lnTo>
                    <a:pt x="22394" y="5512"/>
                  </a:lnTo>
                  <a:lnTo>
                    <a:pt x="22369" y="5512"/>
                  </a:lnTo>
                  <a:lnTo>
                    <a:pt x="22369" y="5520"/>
                  </a:lnTo>
                  <a:close/>
                  <a:moveTo>
                    <a:pt x="527" y="3025"/>
                  </a:moveTo>
                  <a:lnTo>
                    <a:pt x="504" y="2999"/>
                  </a:lnTo>
                  <a:cubicBezTo>
                    <a:pt x="509" y="3024"/>
                    <a:pt x="502" y="3019"/>
                    <a:pt x="527" y="3025"/>
                  </a:cubicBezTo>
                  <a:close/>
                  <a:moveTo>
                    <a:pt x="21673" y="3470"/>
                  </a:moveTo>
                  <a:lnTo>
                    <a:pt x="21650" y="3444"/>
                  </a:lnTo>
                  <a:cubicBezTo>
                    <a:pt x="21655" y="3470"/>
                    <a:pt x="21648" y="3464"/>
                    <a:pt x="21673" y="3470"/>
                  </a:cubicBezTo>
                  <a:close/>
                  <a:moveTo>
                    <a:pt x="13384" y="2393"/>
                  </a:moveTo>
                  <a:cubicBezTo>
                    <a:pt x="13408" y="2387"/>
                    <a:pt x="13396" y="2394"/>
                    <a:pt x="13409" y="2376"/>
                  </a:cubicBezTo>
                  <a:cubicBezTo>
                    <a:pt x="13394" y="2380"/>
                    <a:pt x="13387" y="2377"/>
                    <a:pt x="13384" y="2393"/>
                  </a:cubicBezTo>
                  <a:close/>
                  <a:moveTo>
                    <a:pt x="17622" y="3106"/>
                  </a:moveTo>
                  <a:cubicBezTo>
                    <a:pt x="17645" y="3100"/>
                    <a:pt x="17633" y="3107"/>
                    <a:pt x="17646" y="3089"/>
                  </a:cubicBezTo>
                  <a:cubicBezTo>
                    <a:pt x="17632" y="3093"/>
                    <a:pt x="17624" y="3090"/>
                    <a:pt x="17622" y="3106"/>
                  </a:cubicBezTo>
                  <a:close/>
                  <a:moveTo>
                    <a:pt x="19566" y="5407"/>
                  </a:moveTo>
                  <a:cubicBezTo>
                    <a:pt x="19590" y="5401"/>
                    <a:pt x="19578" y="5408"/>
                    <a:pt x="19590" y="5390"/>
                  </a:cubicBezTo>
                  <a:cubicBezTo>
                    <a:pt x="19576" y="5394"/>
                    <a:pt x="19569" y="5391"/>
                    <a:pt x="19566" y="5407"/>
                  </a:cubicBezTo>
                  <a:close/>
                  <a:moveTo>
                    <a:pt x="16496" y="2401"/>
                  </a:moveTo>
                  <a:cubicBezTo>
                    <a:pt x="16519" y="2395"/>
                    <a:pt x="16507" y="2402"/>
                    <a:pt x="16520" y="2384"/>
                  </a:cubicBezTo>
                  <a:cubicBezTo>
                    <a:pt x="16506" y="2388"/>
                    <a:pt x="16498" y="2386"/>
                    <a:pt x="16496" y="2401"/>
                  </a:cubicBezTo>
                  <a:close/>
                  <a:moveTo>
                    <a:pt x="19250" y="4823"/>
                  </a:moveTo>
                  <a:cubicBezTo>
                    <a:pt x="19274" y="4818"/>
                    <a:pt x="19262" y="4824"/>
                    <a:pt x="19274" y="4807"/>
                  </a:cubicBezTo>
                  <a:cubicBezTo>
                    <a:pt x="19260" y="4810"/>
                    <a:pt x="19253" y="4808"/>
                    <a:pt x="19250" y="4823"/>
                  </a:cubicBezTo>
                  <a:close/>
                  <a:moveTo>
                    <a:pt x="21737" y="4191"/>
                  </a:moveTo>
                  <a:cubicBezTo>
                    <a:pt x="21761" y="4186"/>
                    <a:pt x="21749" y="4192"/>
                    <a:pt x="21762" y="4175"/>
                  </a:cubicBezTo>
                  <a:cubicBezTo>
                    <a:pt x="21748" y="4178"/>
                    <a:pt x="21740" y="4176"/>
                    <a:pt x="21737" y="4191"/>
                  </a:cubicBezTo>
                  <a:close/>
                  <a:moveTo>
                    <a:pt x="18416" y="2482"/>
                  </a:moveTo>
                  <a:cubicBezTo>
                    <a:pt x="18439" y="2476"/>
                    <a:pt x="18427" y="2483"/>
                    <a:pt x="18440" y="2466"/>
                  </a:cubicBezTo>
                  <a:cubicBezTo>
                    <a:pt x="18426" y="2469"/>
                    <a:pt x="18418" y="2467"/>
                    <a:pt x="18416" y="2482"/>
                  </a:cubicBezTo>
                  <a:close/>
                  <a:moveTo>
                    <a:pt x="21446" y="2692"/>
                  </a:moveTo>
                  <a:cubicBezTo>
                    <a:pt x="21469" y="2687"/>
                    <a:pt x="21457" y="2693"/>
                    <a:pt x="21470" y="2676"/>
                  </a:cubicBezTo>
                  <a:cubicBezTo>
                    <a:pt x="21456" y="2680"/>
                    <a:pt x="21448" y="2677"/>
                    <a:pt x="21446" y="2692"/>
                  </a:cubicBezTo>
                  <a:close/>
                  <a:moveTo>
                    <a:pt x="15604" y="2133"/>
                  </a:moveTo>
                  <a:cubicBezTo>
                    <a:pt x="15628" y="2128"/>
                    <a:pt x="15616" y="2134"/>
                    <a:pt x="15629" y="2117"/>
                  </a:cubicBezTo>
                  <a:cubicBezTo>
                    <a:pt x="15614" y="2121"/>
                    <a:pt x="15607" y="2118"/>
                    <a:pt x="15604" y="2133"/>
                  </a:cubicBezTo>
                  <a:close/>
                  <a:moveTo>
                    <a:pt x="17014" y="2441"/>
                  </a:moveTo>
                  <a:cubicBezTo>
                    <a:pt x="17038" y="2436"/>
                    <a:pt x="17026" y="2442"/>
                    <a:pt x="17038" y="2425"/>
                  </a:cubicBezTo>
                  <a:cubicBezTo>
                    <a:pt x="17024" y="2428"/>
                    <a:pt x="17017" y="2426"/>
                    <a:pt x="17014" y="2441"/>
                  </a:cubicBezTo>
                  <a:close/>
                  <a:moveTo>
                    <a:pt x="22872" y="3495"/>
                  </a:moveTo>
                  <a:cubicBezTo>
                    <a:pt x="22895" y="3489"/>
                    <a:pt x="22883" y="3496"/>
                    <a:pt x="22896" y="3478"/>
                  </a:cubicBezTo>
                  <a:cubicBezTo>
                    <a:pt x="22882" y="3482"/>
                    <a:pt x="22874" y="3479"/>
                    <a:pt x="22872" y="3495"/>
                  </a:cubicBezTo>
                  <a:close/>
                  <a:moveTo>
                    <a:pt x="21405" y="2700"/>
                  </a:moveTo>
                  <a:cubicBezTo>
                    <a:pt x="21423" y="2688"/>
                    <a:pt x="21415" y="2699"/>
                    <a:pt x="21421" y="2676"/>
                  </a:cubicBezTo>
                  <a:cubicBezTo>
                    <a:pt x="21408" y="2685"/>
                    <a:pt x="21406" y="2678"/>
                    <a:pt x="21405" y="2700"/>
                  </a:cubicBezTo>
                  <a:close/>
                  <a:moveTo>
                    <a:pt x="18464" y="2676"/>
                  </a:moveTo>
                  <a:cubicBezTo>
                    <a:pt x="18482" y="2664"/>
                    <a:pt x="18474" y="2675"/>
                    <a:pt x="18480" y="2652"/>
                  </a:cubicBezTo>
                  <a:cubicBezTo>
                    <a:pt x="18467" y="2661"/>
                    <a:pt x="18465" y="2654"/>
                    <a:pt x="18464" y="2676"/>
                  </a:cubicBezTo>
                  <a:close/>
                  <a:moveTo>
                    <a:pt x="10735" y="1412"/>
                  </a:moveTo>
                  <a:cubicBezTo>
                    <a:pt x="10753" y="1400"/>
                    <a:pt x="10745" y="1411"/>
                    <a:pt x="10751" y="1388"/>
                  </a:cubicBezTo>
                  <a:cubicBezTo>
                    <a:pt x="10738" y="1397"/>
                    <a:pt x="10736" y="1390"/>
                    <a:pt x="10735" y="1412"/>
                  </a:cubicBezTo>
                  <a:close/>
                  <a:moveTo>
                    <a:pt x="22839" y="4888"/>
                  </a:moveTo>
                  <a:cubicBezTo>
                    <a:pt x="22857" y="4876"/>
                    <a:pt x="22849" y="4887"/>
                    <a:pt x="22856" y="4864"/>
                  </a:cubicBezTo>
                  <a:cubicBezTo>
                    <a:pt x="22842" y="4873"/>
                    <a:pt x="22840" y="4866"/>
                    <a:pt x="22839" y="4888"/>
                  </a:cubicBezTo>
                  <a:close/>
                  <a:moveTo>
                    <a:pt x="22248" y="4839"/>
                  </a:moveTo>
                  <a:cubicBezTo>
                    <a:pt x="22266" y="4827"/>
                    <a:pt x="22258" y="4838"/>
                    <a:pt x="22264" y="4815"/>
                  </a:cubicBezTo>
                  <a:cubicBezTo>
                    <a:pt x="22251" y="4824"/>
                    <a:pt x="22248" y="4817"/>
                    <a:pt x="22248" y="4839"/>
                  </a:cubicBezTo>
                  <a:close/>
                  <a:moveTo>
                    <a:pt x="12817" y="1639"/>
                  </a:moveTo>
                  <a:cubicBezTo>
                    <a:pt x="12835" y="1627"/>
                    <a:pt x="12827" y="1638"/>
                    <a:pt x="12833" y="1615"/>
                  </a:cubicBezTo>
                  <a:cubicBezTo>
                    <a:pt x="12820" y="1624"/>
                    <a:pt x="12818" y="1616"/>
                    <a:pt x="12817" y="1639"/>
                  </a:cubicBezTo>
                  <a:close/>
                  <a:moveTo>
                    <a:pt x="16925" y="1963"/>
                  </a:moveTo>
                  <a:cubicBezTo>
                    <a:pt x="16943" y="1951"/>
                    <a:pt x="16935" y="1962"/>
                    <a:pt x="16941" y="1939"/>
                  </a:cubicBezTo>
                  <a:cubicBezTo>
                    <a:pt x="16928" y="1948"/>
                    <a:pt x="16926" y="1941"/>
                    <a:pt x="16925" y="1963"/>
                  </a:cubicBezTo>
                  <a:close/>
                  <a:moveTo>
                    <a:pt x="21867" y="3770"/>
                  </a:moveTo>
                  <a:cubicBezTo>
                    <a:pt x="21885" y="3758"/>
                    <a:pt x="21877" y="3769"/>
                    <a:pt x="21883" y="3746"/>
                  </a:cubicBezTo>
                  <a:cubicBezTo>
                    <a:pt x="21870" y="3755"/>
                    <a:pt x="21868" y="3747"/>
                    <a:pt x="21867" y="3770"/>
                  </a:cubicBezTo>
                  <a:close/>
                  <a:moveTo>
                    <a:pt x="5007" y="6662"/>
                  </a:moveTo>
                  <a:cubicBezTo>
                    <a:pt x="5025" y="6650"/>
                    <a:pt x="5017" y="6661"/>
                    <a:pt x="5023" y="6638"/>
                  </a:cubicBezTo>
                  <a:cubicBezTo>
                    <a:pt x="5010" y="6647"/>
                    <a:pt x="5008" y="6640"/>
                    <a:pt x="5007" y="6662"/>
                  </a:cubicBezTo>
                  <a:close/>
                  <a:moveTo>
                    <a:pt x="22726" y="4888"/>
                  </a:moveTo>
                  <a:cubicBezTo>
                    <a:pt x="22744" y="4876"/>
                    <a:pt x="22736" y="4887"/>
                    <a:pt x="22742" y="4864"/>
                  </a:cubicBezTo>
                  <a:cubicBezTo>
                    <a:pt x="22729" y="4873"/>
                    <a:pt x="22726" y="4866"/>
                    <a:pt x="22726" y="4888"/>
                  </a:cubicBezTo>
                  <a:close/>
                  <a:moveTo>
                    <a:pt x="17403" y="2287"/>
                  </a:moveTo>
                  <a:cubicBezTo>
                    <a:pt x="17421" y="2275"/>
                    <a:pt x="17413" y="2286"/>
                    <a:pt x="17419" y="2263"/>
                  </a:cubicBezTo>
                  <a:cubicBezTo>
                    <a:pt x="17406" y="2272"/>
                    <a:pt x="17404" y="2265"/>
                    <a:pt x="17403" y="2287"/>
                  </a:cubicBezTo>
                  <a:close/>
                  <a:moveTo>
                    <a:pt x="9058" y="1599"/>
                  </a:moveTo>
                  <a:cubicBezTo>
                    <a:pt x="9076" y="1586"/>
                    <a:pt x="9068" y="1597"/>
                    <a:pt x="9074" y="1574"/>
                  </a:cubicBezTo>
                  <a:cubicBezTo>
                    <a:pt x="9061" y="1584"/>
                    <a:pt x="9059" y="1576"/>
                    <a:pt x="9058" y="1599"/>
                  </a:cubicBezTo>
                  <a:close/>
                  <a:moveTo>
                    <a:pt x="19947" y="5358"/>
                  </a:moveTo>
                  <a:cubicBezTo>
                    <a:pt x="19989" y="5354"/>
                    <a:pt x="19962" y="5366"/>
                    <a:pt x="19971" y="5342"/>
                  </a:cubicBezTo>
                  <a:cubicBezTo>
                    <a:pt x="19957" y="5349"/>
                    <a:pt x="19955" y="5347"/>
                    <a:pt x="19947" y="5358"/>
                  </a:cubicBezTo>
                  <a:close/>
                  <a:moveTo>
                    <a:pt x="519" y="2182"/>
                  </a:moveTo>
                  <a:cubicBezTo>
                    <a:pt x="561" y="2178"/>
                    <a:pt x="533" y="2190"/>
                    <a:pt x="543" y="2166"/>
                  </a:cubicBezTo>
                  <a:cubicBezTo>
                    <a:pt x="529" y="2173"/>
                    <a:pt x="527" y="2171"/>
                    <a:pt x="519" y="2182"/>
                  </a:cubicBezTo>
                  <a:close/>
                  <a:moveTo>
                    <a:pt x="18561" y="2214"/>
                  </a:moveTo>
                  <a:lnTo>
                    <a:pt x="18529" y="2206"/>
                  </a:lnTo>
                  <a:cubicBezTo>
                    <a:pt x="18547" y="2231"/>
                    <a:pt x="18526" y="2222"/>
                    <a:pt x="18561" y="2214"/>
                  </a:cubicBezTo>
                  <a:close/>
                  <a:moveTo>
                    <a:pt x="14373" y="1850"/>
                  </a:moveTo>
                  <a:lnTo>
                    <a:pt x="14399" y="1827"/>
                  </a:lnTo>
                  <a:cubicBezTo>
                    <a:pt x="14379" y="1830"/>
                    <a:pt x="14373" y="1827"/>
                    <a:pt x="14373" y="1850"/>
                  </a:cubicBezTo>
                  <a:close/>
                  <a:moveTo>
                    <a:pt x="11796" y="5982"/>
                  </a:moveTo>
                  <a:lnTo>
                    <a:pt x="11822" y="5959"/>
                  </a:lnTo>
                  <a:cubicBezTo>
                    <a:pt x="11802" y="5963"/>
                    <a:pt x="11797" y="5959"/>
                    <a:pt x="11796" y="5982"/>
                  </a:cubicBezTo>
                  <a:close/>
                  <a:moveTo>
                    <a:pt x="17111" y="1509"/>
                  </a:moveTo>
                  <a:lnTo>
                    <a:pt x="17137" y="1487"/>
                  </a:lnTo>
                  <a:cubicBezTo>
                    <a:pt x="17117" y="1490"/>
                    <a:pt x="17112" y="1487"/>
                    <a:pt x="17111" y="1509"/>
                  </a:cubicBezTo>
                  <a:close/>
                  <a:moveTo>
                    <a:pt x="22005" y="4831"/>
                  </a:moveTo>
                  <a:lnTo>
                    <a:pt x="22031" y="4809"/>
                  </a:lnTo>
                  <a:cubicBezTo>
                    <a:pt x="22011" y="4812"/>
                    <a:pt x="22005" y="4809"/>
                    <a:pt x="22005" y="4831"/>
                  </a:cubicBezTo>
                  <a:close/>
                  <a:moveTo>
                    <a:pt x="13571" y="2077"/>
                  </a:moveTo>
                  <a:lnTo>
                    <a:pt x="13597" y="2054"/>
                  </a:lnTo>
                  <a:cubicBezTo>
                    <a:pt x="13577" y="2057"/>
                    <a:pt x="13571" y="2054"/>
                    <a:pt x="13571" y="2077"/>
                  </a:cubicBezTo>
                  <a:close/>
                  <a:moveTo>
                    <a:pt x="15199" y="2401"/>
                  </a:moveTo>
                  <a:cubicBezTo>
                    <a:pt x="15203" y="2392"/>
                    <a:pt x="15214" y="2403"/>
                    <a:pt x="15200" y="2391"/>
                  </a:cubicBezTo>
                  <a:cubicBezTo>
                    <a:pt x="15188" y="2382"/>
                    <a:pt x="15199" y="2389"/>
                    <a:pt x="15183" y="2384"/>
                  </a:cubicBezTo>
                  <a:cubicBezTo>
                    <a:pt x="15203" y="2423"/>
                    <a:pt x="15191" y="2404"/>
                    <a:pt x="15199" y="2401"/>
                  </a:cubicBezTo>
                  <a:close/>
                  <a:moveTo>
                    <a:pt x="18788" y="4758"/>
                  </a:moveTo>
                  <a:cubicBezTo>
                    <a:pt x="18792" y="4750"/>
                    <a:pt x="18803" y="4761"/>
                    <a:pt x="18789" y="4749"/>
                  </a:cubicBezTo>
                  <a:cubicBezTo>
                    <a:pt x="18778" y="4740"/>
                    <a:pt x="18788" y="4747"/>
                    <a:pt x="18772" y="4742"/>
                  </a:cubicBezTo>
                  <a:cubicBezTo>
                    <a:pt x="18793" y="4781"/>
                    <a:pt x="18780" y="4762"/>
                    <a:pt x="18788" y="4758"/>
                  </a:cubicBezTo>
                  <a:close/>
                  <a:moveTo>
                    <a:pt x="470" y="3332"/>
                  </a:moveTo>
                  <a:cubicBezTo>
                    <a:pt x="473" y="3324"/>
                    <a:pt x="493" y="3337"/>
                    <a:pt x="454" y="3316"/>
                  </a:cubicBezTo>
                  <a:cubicBezTo>
                    <a:pt x="458" y="3332"/>
                    <a:pt x="443" y="3320"/>
                    <a:pt x="460" y="3333"/>
                  </a:cubicBezTo>
                  <a:cubicBezTo>
                    <a:pt x="474" y="3344"/>
                    <a:pt x="459" y="3338"/>
                    <a:pt x="470" y="3332"/>
                  </a:cubicBezTo>
                  <a:close/>
                  <a:moveTo>
                    <a:pt x="11521" y="1655"/>
                  </a:moveTo>
                  <a:lnTo>
                    <a:pt x="11545" y="1655"/>
                  </a:lnTo>
                  <a:cubicBezTo>
                    <a:pt x="11537" y="1645"/>
                    <a:pt x="11524" y="1630"/>
                    <a:pt x="11521" y="1655"/>
                  </a:cubicBezTo>
                  <a:close/>
                  <a:moveTo>
                    <a:pt x="15191" y="2587"/>
                  </a:moveTo>
                  <a:lnTo>
                    <a:pt x="15215" y="2587"/>
                  </a:lnTo>
                  <a:cubicBezTo>
                    <a:pt x="15208" y="2576"/>
                    <a:pt x="15195" y="2562"/>
                    <a:pt x="15191" y="2587"/>
                  </a:cubicBezTo>
                  <a:close/>
                  <a:moveTo>
                    <a:pt x="17452" y="2174"/>
                  </a:moveTo>
                  <a:lnTo>
                    <a:pt x="17476" y="2174"/>
                  </a:lnTo>
                  <a:cubicBezTo>
                    <a:pt x="17468" y="2163"/>
                    <a:pt x="17455" y="2148"/>
                    <a:pt x="17452" y="2174"/>
                  </a:cubicBezTo>
                  <a:close/>
                  <a:moveTo>
                    <a:pt x="23285" y="4062"/>
                  </a:moveTo>
                  <a:lnTo>
                    <a:pt x="23309" y="4062"/>
                  </a:lnTo>
                  <a:cubicBezTo>
                    <a:pt x="23301" y="4051"/>
                    <a:pt x="23288" y="4036"/>
                    <a:pt x="23285" y="4062"/>
                  </a:cubicBezTo>
                  <a:close/>
                  <a:moveTo>
                    <a:pt x="20636" y="3041"/>
                  </a:moveTo>
                  <a:lnTo>
                    <a:pt x="20660" y="3041"/>
                  </a:lnTo>
                  <a:cubicBezTo>
                    <a:pt x="20652" y="3030"/>
                    <a:pt x="20639" y="3015"/>
                    <a:pt x="20636" y="3041"/>
                  </a:cubicBezTo>
                  <a:close/>
                  <a:moveTo>
                    <a:pt x="18011" y="2077"/>
                  </a:moveTo>
                  <a:lnTo>
                    <a:pt x="18035" y="2077"/>
                  </a:lnTo>
                  <a:cubicBezTo>
                    <a:pt x="18027" y="2066"/>
                    <a:pt x="18014" y="2051"/>
                    <a:pt x="18011" y="2077"/>
                  </a:cubicBezTo>
                  <a:close/>
                  <a:moveTo>
                    <a:pt x="14276" y="2125"/>
                  </a:moveTo>
                  <a:lnTo>
                    <a:pt x="14300" y="2125"/>
                  </a:lnTo>
                  <a:cubicBezTo>
                    <a:pt x="14292" y="2114"/>
                    <a:pt x="14279" y="2100"/>
                    <a:pt x="14276" y="2125"/>
                  </a:cubicBezTo>
                  <a:close/>
                  <a:moveTo>
                    <a:pt x="23188" y="3025"/>
                  </a:moveTo>
                  <a:lnTo>
                    <a:pt x="23212" y="3025"/>
                  </a:lnTo>
                  <a:cubicBezTo>
                    <a:pt x="23204" y="3014"/>
                    <a:pt x="23191" y="2999"/>
                    <a:pt x="23188" y="3025"/>
                  </a:cubicBezTo>
                  <a:close/>
                  <a:moveTo>
                    <a:pt x="21511" y="3454"/>
                  </a:moveTo>
                  <a:lnTo>
                    <a:pt x="21535" y="3454"/>
                  </a:lnTo>
                  <a:cubicBezTo>
                    <a:pt x="21527" y="3443"/>
                    <a:pt x="21514" y="3429"/>
                    <a:pt x="21511" y="3454"/>
                  </a:cubicBezTo>
                  <a:close/>
                  <a:moveTo>
                    <a:pt x="22621" y="2660"/>
                  </a:moveTo>
                  <a:lnTo>
                    <a:pt x="22645" y="2660"/>
                  </a:lnTo>
                  <a:cubicBezTo>
                    <a:pt x="22637" y="2649"/>
                    <a:pt x="22624" y="2635"/>
                    <a:pt x="22621" y="2660"/>
                  </a:cubicBezTo>
                  <a:close/>
                  <a:moveTo>
                    <a:pt x="17719" y="2263"/>
                  </a:moveTo>
                  <a:cubicBezTo>
                    <a:pt x="17707" y="2256"/>
                    <a:pt x="17710" y="2259"/>
                    <a:pt x="17695" y="2255"/>
                  </a:cubicBezTo>
                  <a:cubicBezTo>
                    <a:pt x="17702" y="2272"/>
                    <a:pt x="17685" y="2265"/>
                    <a:pt x="17704" y="2268"/>
                  </a:cubicBezTo>
                  <a:cubicBezTo>
                    <a:pt x="17735" y="2274"/>
                    <a:pt x="17706" y="2271"/>
                    <a:pt x="17719" y="2263"/>
                  </a:cubicBezTo>
                  <a:cubicBezTo>
                    <a:pt x="17749" y="2269"/>
                    <a:pt x="17753" y="2275"/>
                    <a:pt x="17768" y="2255"/>
                  </a:cubicBezTo>
                  <a:cubicBezTo>
                    <a:pt x="17735" y="2241"/>
                    <a:pt x="17766" y="2265"/>
                    <a:pt x="17727" y="2247"/>
                  </a:cubicBezTo>
                  <a:lnTo>
                    <a:pt x="17719" y="2263"/>
                  </a:lnTo>
                  <a:close/>
                  <a:moveTo>
                    <a:pt x="18181" y="2182"/>
                  </a:moveTo>
                  <a:lnTo>
                    <a:pt x="18156" y="2182"/>
                  </a:lnTo>
                  <a:cubicBezTo>
                    <a:pt x="18175" y="2207"/>
                    <a:pt x="18163" y="2207"/>
                    <a:pt x="18181" y="2182"/>
                  </a:cubicBezTo>
                  <a:close/>
                  <a:moveTo>
                    <a:pt x="15458" y="2538"/>
                  </a:moveTo>
                  <a:lnTo>
                    <a:pt x="15434" y="2538"/>
                  </a:lnTo>
                  <a:cubicBezTo>
                    <a:pt x="15452" y="2564"/>
                    <a:pt x="15440" y="2564"/>
                    <a:pt x="15458" y="2538"/>
                  </a:cubicBezTo>
                  <a:close/>
                  <a:moveTo>
                    <a:pt x="20960" y="2498"/>
                  </a:moveTo>
                  <a:lnTo>
                    <a:pt x="20935" y="2498"/>
                  </a:lnTo>
                  <a:cubicBezTo>
                    <a:pt x="20954" y="2523"/>
                    <a:pt x="20941" y="2523"/>
                    <a:pt x="20960" y="2498"/>
                  </a:cubicBezTo>
                  <a:close/>
                  <a:moveTo>
                    <a:pt x="16131" y="2093"/>
                  </a:moveTo>
                  <a:lnTo>
                    <a:pt x="16107" y="2093"/>
                  </a:lnTo>
                  <a:cubicBezTo>
                    <a:pt x="16125" y="2118"/>
                    <a:pt x="16113" y="2118"/>
                    <a:pt x="16131" y="2093"/>
                  </a:cubicBezTo>
                  <a:close/>
                  <a:moveTo>
                    <a:pt x="18043" y="4499"/>
                  </a:moveTo>
                  <a:lnTo>
                    <a:pt x="18019" y="4499"/>
                  </a:lnTo>
                  <a:cubicBezTo>
                    <a:pt x="18037" y="4524"/>
                    <a:pt x="18025" y="4524"/>
                    <a:pt x="18043" y="4499"/>
                  </a:cubicBezTo>
                  <a:close/>
                  <a:moveTo>
                    <a:pt x="21721" y="5326"/>
                  </a:moveTo>
                  <a:cubicBezTo>
                    <a:pt x="21746" y="5307"/>
                    <a:pt x="21746" y="5319"/>
                    <a:pt x="21721" y="5301"/>
                  </a:cubicBezTo>
                  <a:lnTo>
                    <a:pt x="21721" y="5326"/>
                  </a:lnTo>
                  <a:close/>
                  <a:moveTo>
                    <a:pt x="10184" y="1412"/>
                  </a:moveTo>
                  <a:cubicBezTo>
                    <a:pt x="10209" y="1394"/>
                    <a:pt x="10209" y="1406"/>
                    <a:pt x="10184" y="1388"/>
                  </a:cubicBezTo>
                  <a:lnTo>
                    <a:pt x="10184" y="1412"/>
                  </a:lnTo>
                  <a:close/>
                  <a:moveTo>
                    <a:pt x="19007" y="4783"/>
                  </a:moveTo>
                  <a:cubicBezTo>
                    <a:pt x="19032" y="4765"/>
                    <a:pt x="19032" y="4777"/>
                    <a:pt x="19007" y="4758"/>
                  </a:cubicBezTo>
                  <a:lnTo>
                    <a:pt x="19007" y="4783"/>
                  </a:lnTo>
                  <a:close/>
                  <a:moveTo>
                    <a:pt x="3808" y="6857"/>
                  </a:moveTo>
                  <a:cubicBezTo>
                    <a:pt x="3833" y="6839"/>
                    <a:pt x="3833" y="6851"/>
                    <a:pt x="3808" y="6833"/>
                  </a:cubicBezTo>
                  <a:lnTo>
                    <a:pt x="3808" y="6857"/>
                  </a:lnTo>
                  <a:close/>
                  <a:moveTo>
                    <a:pt x="22013" y="4208"/>
                  </a:moveTo>
                  <a:lnTo>
                    <a:pt x="21989" y="4208"/>
                  </a:lnTo>
                  <a:cubicBezTo>
                    <a:pt x="22007" y="4233"/>
                    <a:pt x="21995" y="4233"/>
                    <a:pt x="22013" y="4208"/>
                  </a:cubicBezTo>
                  <a:close/>
                  <a:moveTo>
                    <a:pt x="21154" y="2636"/>
                  </a:moveTo>
                  <a:lnTo>
                    <a:pt x="21130" y="2636"/>
                  </a:lnTo>
                  <a:cubicBezTo>
                    <a:pt x="21148" y="2661"/>
                    <a:pt x="21136" y="2661"/>
                    <a:pt x="21154" y="2636"/>
                  </a:cubicBezTo>
                  <a:close/>
                  <a:moveTo>
                    <a:pt x="14478" y="5723"/>
                  </a:moveTo>
                  <a:lnTo>
                    <a:pt x="14454" y="5723"/>
                  </a:lnTo>
                  <a:cubicBezTo>
                    <a:pt x="14472" y="5748"/>
                    <a:pt x="14460" y="5748"/>
                    <a:pt x="14478" y="5723"/>
                  </a:cubicBezTo>
                  <a:close/>
                  <a:moveTo>
                    <a:pt x="18197" y="2676"/>
                  </a:moveTo>
                  <a:lnTo>
                    <a:pt x="18173" y="2676"/>
                  </a:lnTo>
                  <a:cubicBezTo>
                    <a:pt x="18191" y="2701"/>
                    <a:pt x="18179" y="2701"/>
                    <a:pt x="18197" y="2676"/>
                  </a:cubicBezTo>
                  <a:close/>
                  <a:moveTo>
                    <a:pt x="20660" y="4256"/>
                  </a:moveTo>
                  <a:lnTo>
                    <a:pt x="20636" y="4256"/>
                  </a:lnTo>
                  <a:cubicBezTo>
                    <a:pt x="20654" y="4281"/>
                    <a:pt x="20642" y="4281"/>
                    <a:pt x="20660" y="4256"/>
                  </a:cubicBezTo>
                  <a:close/>
                  <a:moveTo>
                    <a:pt x="18399" y="5115"/>
                  </a:moveTo>
                  <a:lnTo>
                    <a:pt x="18375" y="5115"/>
                  </a:lnTo>
                  <a:cubicBezTo>
                    <a:pt x="18393" y="5140"/>
                    <a:pt x="18381" y="5140"/>
                    <a:pt x="18399" y="5115"/>
                  </a:cubicBezTo>
                  <a:close/>
                  <a:moveTo>
                    <a:pt x="15872" y="1890"/>
                  </a:moveTo>
                  <a:cubicBezTo>
                    <a:pt x="15897" y="1872"/>
                    <a:pt x="15897" y="1884"/>
                    <a:pt x="15872" y="1866"/>
                  </a:cubicBezTo>
                  <a:lnTo>
                    <a:pt x="15872" y="1890"/>
                  </a:lnTo>
                  <a:close/>
                  <a:moveTo>
                    <a:pt x="18699" y="3292"/>
                  </a:moveTo>
                  <a:lnTo>
                    <a:pt x="18699" y="3268"/>
                  </a:lnTo>
                  <a:cubicBezTo>
                    <a:pt x="18675" y="3285"/>
                    <a:pt x="18673" y="3274"/>
                    <a:pt x="18699" y="3292"/>
                  </a:cubicBezTo>
                  <a:close/>
                  <a:moveTo>
                    <a:pt x="9755" y="1420"/>
                  </a:moveTo>
                  <a:lnTo>
                    <a:pt x="9755" y="1396"/>
                  </a:lnTo>
                  <a:cubicBezTo>
                    <a:pt x="9731" y="1413"/>
                    <a:pt x="9729" y="1402"/>
                    <a:pt x="9755" y="1420"/>
                  </a:cubicBezTo>
                  <a:close/>
                  <a:moveTo>
                    <a:pt x="17800" y="1744"/>
                  </a:moveTo>
                  <a:lnTo>
                    <a:pt x="17849" y="1728"/>
                  </a:lnTo>
                  <a:cubicBezTo>
                    <a:pt x="17846" y="1729"/>
                    <a:pt x="17838" y="1730"/>
                    <a:pt x="17836" y="1731"/>
                  </a:cubicBezTo>
                  <a:cubicBezTo>
                    <a:pt x="17814" y="1732"/>
                    <a:pt x="17803" y="1727"/>
                    <a:pt x="17800" y="1744"/>
                  </a:cubicBezTo>
                  <a:close/>
                  <a:moveTo>
                    <a:pt x="21778" y="4677"/>
                  </a:moveTo>
                  <a:cubicBezTo>
                    <a:pt x="21764" y="4656"/>
                    <a:pt x="21770" y="4656"/>
                    <a:pt x="21737" y="4653"/>
                  </a:cubicBezTo>
                  <a:lnTo>
                    <a:pt x="21778" y="4677"/>
                  </a:lnTo>
                  <a:close/>
                  <a:moveTo>
                    <a:pt x="15053" y="2271"/>
                  </a:moveTo>
                  <a:cubicBezTo>
                    <a:pt x="15035" y="2236"/>
                    <a:pt x="15056" y="2256"/>
                    <a:pt x="15029" y="2247"/>
                  </a:cubicBezTo>
                  <a:cubicBezTo>
                    <a:pt x="15046" y="2280"/>
                    <a:pt x="15028" y="2261"/>
                    <a:pt x="15053" y="2271"/>
                  </a:cubicBezTo>
                  <a:close/>
                  <a:moveTo>
                    <a:pt x="16641" y="2692"/>
                  </a:moveTo>
                  <a:cubicBezTo>
                    <a:pt x="16642" y="2691"/>
                    <a:pt x="16644" y="2687"/>
                    <a:pt x="16645" y="2688"/>
                  </a:cubicBezTo>
                  <a:cubicBezTo>
                    <a:pt x="16645" y="2689"/>
                    <a:pt x="16647" y="2683"/>
                    <a:pt x="16647" y="2682"/>
                  </a:cubicBezTo>
                  <a:cubicBezTo>
                    <a:pt x="16650" y="2671"/>
                    <a:pt x="16649" y="2672"/>
                    <a:pt x="16649" y="2660"/>
                  </a:cubicBezTo>
                  <a:cubicBezTo>
                    <a:pt x="16630" y="2674"/>
                    <a:pt x="16635" y="2666"/>
                    <a:pt x="16641" y="2692"/>
                  </a:cubicBezTo>
                  <a:close/>
                  <a:moveTo>
                    <a:pt x="17759" y="5512"/>
                  </a:moveTo>
                  <a:cubicBezTo>
                    <a:pt x="17753" y="5507"/>
                    <a:pt x="17757" y="5507"/>
                    <a:pt x="17746" y="5501"/>
                  </a:cubicBezTo>
                  <a:cubicBezTo>
                    <a:pt x="17729" y="5494"/>
                    <a:pt x="17742" y="5499"/>
                    <a:pt x="17727" y="5496"/>
                  </a:cubicBezTo>
                  <a:cubicBezTo>
                    <a:pt x="17745" y="5521"/>
                    <a:pt x="17722" y="5509"/>
                    <a:pt x="17759" y="5512"/>
                  </a:cubicBezTo>
                  <a:close/>
                  <a:moveTo>
                    <a:pt x="23317" y="2709"/>
                  </a:moveTo>
                  <a:cubicBezTo>
                    <a:pt x="23299" y="2684"/>
                    <a:pt x="23323" y="2696"/>
                    <a:pt x="23285" y="2692"/>
                  </a:cubicBezTo>
                  <a:cubicBezTo>
                    <a:pt x="23291" y="2698"/>
                    <a:pt x="23287" y="2698"/>
                    <a:pt x="23299" y="2703"/>
                  </a:cubicBezTo>
                  <a:cubicBezTo>
                    <a:pt x="23316" y="2711"/>
                    <a:pt x="23303" y="2705"/>
                    <a:pt x="23317" y="2709"/>
                  </a:cubicBezTo>
                  <a:close/>
                  <a:moveTo>
                    <a:pt x="22029" y="4224"/>
                  </a:moveTo>
                  <a:lnTo>
                    <a:pt x="22062" y="4224"/>
                  </a:lnTo>
                  <a:lnTo>
                    <a:pt x="22062" y="4216"/>
                  </a:lnTo>
                  <a:lnTo>
                    <a:pt x="22029" y="4216"/>
                  </a:lnTo>
                  <a:lnTo>
                    <a:pt x="22029" y="4224"/>
                  </a:lnTo>
                  <a:close/>
                  <a:moveTo>
                    <a:pt x="16001" y="2133"/>
                  </a:moveTo>
                  <a:lnTo>
                    <a:pt x="16034" y="2133"/>
                  </a:lnTo>
                  <a:lnTo>
                    <a:pt x="16034" y="2125"/>
                  </a:lnTo>
                  <a:lnTo>
                    <a:pt x="16001" y="2125"/>
                  </a:lnTo>
                  <a:lnTo>
                    <a:pt x="16001" y="2133"/>
                  </a:lnTo>
                  <a:close/>
                  <a:moveTo>
                    <a:pt x="17589" y="4993"/>
                  </a:moveTo>
                  <a:lnTo>
                    <a:pt x="17622" y="4993"/>
                  </a:lnTo>
                  <a:lnTo>
                    <a:pt x="17622" y="4985"/>
                  </a:lnTo>
                  <a:lnTo>
                    <a:pt x="17589" y="4985"/>
                  </a:lnTo>
                  <a:lnTo>
                    <a:pt x="17589" y="4993"/>
                  </a:lnTo>
                  <a:close/>
                  <a:moveTo>
                    <a:pt x="21640" y="4191"/>
                  </a:moveTo>
                  <a:lnTo>
                    <a:pt x="21673" y="4191"/>
                  </a:lnTo>
                  <a:lnTo>
                    <a:pt x="21673" y="4183"/>
                  </a:lnTo>
                  <a:lnTo>
                    <a:pt x="21640" y="4183"/>
                  </a:lnTo>
                  <a:lnTo>
                    <a:pt x="21640" y="4191"/>
                  </a:lnTo>
                  <a:close/>
                  <a:moveTo>
                    <a:pt x="21381" y="4742"/>
                  </a:moveTo>
                  <a:lnTo>
                    <a:pt x="21413" y="4742"/>
                  </a:lnTo>
                  <a:lnTo>
                    <a:pt x="21413" y="4734"/>
                  </a:lnTo>
                  <a:lnTo>
                    <a:pt x="21381" y="4734"/>
                  </a:lnTo>
                  <a:lnTo>
                    <a:pt x="21381" y="4742"/>
                  </a:lnTo>
                  <a:close/>
                  <a:moveTo>
                    <a:pt x="19639" y="5285"/>
                  </a:moveTo>
                  <a:lnTo>
                    <a:pt x="19671" y="5285"/>
                  </a:lnTo>
                  <a:lnTo>
                    <a:pt x="19671" y="5277"/>
                  </a:lnTo>
                  <a:lnTo>
                    <a:pt x="19639" y="5277"/>
                  </a:lnTo>
                  <a:lnTo>
                    <a:pt x="19639" y="5285"/>
                  </a:lnTo>
                  <a:close/>
                  <a:moveTo>
                    <a:pt x="22920" y="4799"/>
                  </a:moveTo>
                  <a:lnTo>
                    <a:pt x="22953" y="4799"/>
                  </a:lnTo>
                  <a:lnTo>
                    <a:pt x="22953" y="4791"/>
                  </a:lnTo>
                  <a:lnTo>
                    <a:pt x="22920" y="4791"/>
                  </a:lnTo>
                  <a:lnTo>
                    <a:pt x="22920" y="4799"/>
                  </a:lnTo>
                  <a:close/>
                  <a:moveTo>
                    <a:pt x="18051" y="4507"/>
                  </a:moveTo>
                  <a:lnTo>
                    <a:pt x="18083" y="4507"/>
                  </a:lnTo>
                  <a:lnTo>
                    <a:pt x="18083" y="4499"/>
                  </a:lnTo>
                  <a:lnTo>
                    <a:pt x="18051" y="4499"/>
                  </a:lnTo>
                  <a:lnTo>
                    <a:pt x="18051" y="4507"/>
                  </a:lnTo>
                  <a:close/>
                  <a:moveTo>
                    <a:pt x="16479" y="2117"/>
                  </a:moveTo>
                  <a:lnTo>
                    <a:pt x="16512" y="2117"/>
                  </a:lnTo>
                  <a:lnTo>
                    <a:pt x="16512" y="2109"/>
                  </a:lnTo>
                  <a:lnTo>
                    <a:pt x="16479" y="2109"/>
                  </a:lnTo>
                  <a:lnTo>
                    <a:pt x="16479" y="2117"/>
                  </a:lnTo>
                  <a:close/>
                  <a:moveTo>
                    <a:pt x="19696" y="3065"/>
                  </a:moveTo>
                  <a:lnTo>
                    <a:pt x="19704" y="3065"/>
                  </a:lnTo>
                  <a:lnTo>
                    <a:pt x="19704" y="3033"/>
                  </a:lnTo>
                  <a:lnTo>
                    <a:pt x="19696" y="3033"/>
                  </a:lnTo>
                  <a:lnTo>
                    <a:pt x="19696" y="3065"/>
                  </a:lnTo>
                  <a:close/>
                  <a:moveTo>
                    <a:pt x="21251" y="4305"/>
                  </a:moveTo>
                  <a:cubicBezTo>
                    <a:pt x="21248" y="4267"/>
                    <a:pt x="21260" y="4291"/>
                    <a:pt x="21235" y="4272"/>
                  </a:cubicBezTo>
                  <a:cubicBezTo>
                    <a:pt x="21239" y="4288"/>
                    <a:pt x="21230" y="4272"/>
                    <a:pt x="21241" y="4291"/>
                  </a:cubicBezTo>
                  <a:cubicBezTo>
                    <a:pt x="21247" y="4302"/>
                    <a:pt x="21246" y="4299"/>
                    <a:pt x="21251" y="4305"/>
                  </a:cubicBezTo>
                  <a:close/>
                  <a:moveTo>
                    <a:pt x="11181" y="6047"/>
                  </a:moveTo>
                  <a:cubicBezTo>
                    <a:pt x="11184" y="6038"/>
                    <a:pt x="11196" y="6049"/>
                    <a:pt x="11181" y="6037"/>
                  </a:cubicBezTo>
                  <a:cubicBezTo>
                    <a:pt x="11170" y="6028"/>
                    <a:pt x="11180" y="6035"/>
                    <a:pt x="11164" y="6031"/>
                  </a:cubicBezTo>
                  <a:cubicBezTo>
                    <a:pt x="11169" y="6047"/>
                    <a:pt x="11154" y="6034"/>
                    <a:pt x="11171" y="6047"/>
                  </a:cubicBezTo>
                  <a:cubicBezTo>
                    <a:pt x="11185" y="6058"/>
                    <a:pt x="11170" y="6052"/>
                    <a:pt x="11181" y="6047"/>
                  </a:cubicBezTo>
                  <a:close/>
                  <a:moveTo>
                    <a:pt x="13814" y="1639"/>
                  </a:moveTo>
                  <a:cubicBezTo>
                    <a:pt x="13804" y="1613"/>
                    <a:pt x="13824" y="1633"/>
                    <a:pt x="13789" y="1615"/>
                  </a:cubicBezTo>
                  <a:cubicBezTo>
                    <a:pt x="13799" y="1641"/>
                    <a:pt x="13777" y="1621"/>
                    <a:pt x="13814" y="1639"/>
                  </a:cubicBezTo>
                  <a:close/>
                  <a:moveTo>
                    <a:pt x="16925" y="2222"/>
                  </a:moveTo>
                  <a:cubicBezTo>
                    <a:pt x="16940" y="2219"/>
                    <a:pt x="16925" y="2227"/>
                    <a:pt x="16944" y="2217"/>
                  </a:cubicBezTo>
                  <a:cubicBezTo>
                    <a:pt x="16954" y="2211"/>
                    <a:pt x="16951" y="2211"/>
                    <a:pt x="16957" y="2206"/>
                  </a:cubicBezTo>
                  <a:cubicBezTo>
                    <a:pt x="16938" y="2208"/>
                    <a:pt x="16928" y="2205"/>
                    <a:pt x="16925" y="2222"/>
                  </a:cubicBezTo>
                  <a:close/>
                  <a:moveTo>
                    <a:pt x="20919" y="3729"/>
                  </a:moveTo>
                  <a:cubicBezTo>
                    <a:pt x="20935" y="3726"/>
                    <a:pt x="20919" y="3734"/>
                    <a:pt x="20938" y="3724"/>
                  </a:cubicBezTo>
                  <a:cubicBezTo>
                    <a:pt x="20948" y="3718"/>
                    <a:pt x="20946" y="3718"/>
                    <a:pt x="20952" y="3713"/>
                  </a:cubicBezTo>
                  <a:cubicBezTo>
                    <a:pt x="20933" y="3715"/>
                    <a:pt x="20922" y="3712"/>
                    <a:pt x="20919" y="3729"/>
                  </a:cubicBezTo>
                  <a:close/>
                  <a:moveTo>
                    <a:pt x="18837" y="2692"/>
                  </a:moveTo>
                  <a:cubicBezTo>
                    <a:pt x="18852" y="2689"/>
                    <a:pt x="18837" y="2697"/>
                    <a:pt x="18856" y="2687"/>
                  </a:cubicBezTo>
                  <a:cubicBezTo>
                    <a:pt x="18866" y="2681"/>
                    <a:pt x="18863" y="2681"/>
                    <a:pt x="18869" y="2676"/>
                  </a:cubicBezTo>
                  <a:cubicBezTo>
                    <a:pt x="18850" y="2678"/>
                    <a:pt x="18840" y="2675"/>
                    <a:pt x="18837" y="2692"/>
                  </a:cubicBezTo>
                  <a:close/>
                  <a:moveTo>
                    <a:pt x="18497" y="2457"/>
                  </a:moveTo>
                  <a:cubicBezTo>
                    <a:pt x="18512" y="2454"/>
                    <a:pt x="18497" y="2462"/>
                    <a:pt x="18515" y="2452"/>
                  </a:cubicBezTo>
                  <a:cubicBezTo>
                    <a:pt x="18526" y="2446"/>
                    <a:pt x="18523" y="2446"/>
                    <a:pt x="18529" y="2441"/>
                  </a:cubicBezTo>
                  <a:cubicBezTo>
                    <a:pt x="18510" y="2443"/>
                    <a:pt x="18500" y="2440"/>
                    <a:pt x="18497" y="2457"/>
                  </a:cubicBezTo>
                  <a:close/>
                  <a:moveTo>
                    <a:pt x="20555" y="4758"/>
                  </a:moveTo>
                  <a:lnTo>
                    <a:pt x="20611" y="4767"/>
                  </a:lnTo>
                  <a:cubicBezTo>
                    <a:pt x="20586" y="4745"/>
                    <a:pt x="20596" y="4758"/>
                    <a:pt x="20555" y="4758"/>
                  </a:cubicBezTo>
                  <a:close/>
                  <a:moveTo>
                    <a:pt x="23115" y="2668"/>
                  </a:moveTo>
                  <a:cubicBezTo>
                    <a:pt x="23150" y="2676"/>
                    <a:pt x="23129" y="2685"/>
                    <a:pt x="23147" y="2660"/>
                  </a:cubicBezTo>
                  <a:cubicBezTo>
                    <a:pt x="23143" y="2660"/>
                    <a:pt x="23134" y="2660"/>
                    <a:pt x="23132" y="2661"/>
                  </a:cubicBezTo>
                  <a:cubicBezTo>
                    <a:pt x="23117" y="2665"/>
                    <a:pt x="23123" y="2663"/>
                    <a:pt x="23115" y="2668"/>
                  </a:cubicBezTo>
                  <a:close/>
                  <a:moveTo>
                    <a:pt x="16974" y="2231"/>
                  </a:moveTo>
                  <a:cubicBezTo>
                    <a:pt x="17009" y="2238"/>
                    <a:pt x="16988" y="2247"/>
                    <a:pt x="17006" y="2222"/>
                  </a:cubicBezTo>
                  <a:cubicBezTo>
                    <a:pt x="17001" y="2222"/>
                    <a:pt x="16993" y="2222"/>
                    <a:pt x="16990" y="2223"/>
                  </a:cubicBezTo>
                  <a:cubicBezTo>
                    <a:pt x="16976" y="2227"/>
                    <a:pt x="16981" y="2226"/>
                    <a:pt x="16974" y="2231"/>
                  </a:cubicBezTo>
                  <a:close/>
                  <a:moveTo>
                    <a:pt x="11051" y="1696"/>
                  </a:moveTo>
                  <a:lnTo>
                    <a:pt x="11051" y="1680"/>
                  </a:lnTo>
                  <a:lnTo>
                    <a:pt x="11027" y="1680"/>
                  </a:lnTo>
                  <a:cubicBezTo>
                    <a:pt x="11039" y="1698"/>
                    <a:pt x="11028" y="1689"/>
                    <a:pt x="11051" y="1696"/>
                  </a:cubicBezTo>
                  <a:close/>
                  <a:moveTo>
                    <a:pt x="14219" y="2093"/>
                  </a:moveTo>
                  <a:lnTo>
                    <a:pt x="14219" y="2077"/>
                  </a:lnTo>
                  <a:lnTo>
                    <a:pt x="14195" y="2077"/>
                  </a:lnTo>
                  <a:cubicBezTo>
                    <a:pt x="14207" y="2095"/>
                    <a:pt x="14196" y="2086"/>
                    <a:pt x="14219" y="2093"/>
                  </a:cubicBezTo>
                  <a:close/>
                  <a:moveTo>
                    <a:pt x="14827" y="2482"/>
                  </a:moveTo>
                  <a:lnTo>
                    <a:pt x="14827" y="2466"/>
                  </a:lnTo>
                  <a:lnTo>
                    <a:pt x="14802" y="2466"/>
                  </a:lnTo>
                  <a:cubicBezTo>
                    <a:pt x="14815" y="2484"/>
                    <a:pt x="14804" y="2475"/>
                    <a:pt x="14827" y="2482"/>
                  </a:cubicBezTo>
                  <a:close/>
                  <a:moveTo>
                    <a:pt x="19582" y="5496"/>
                  </a:moveTo>
                  <a:lnTo>
                    <a:pt x="19582" y="5480"/>
                  </a:lnTo>
                  <a:lnTo>
                    <a:pt x="19558" y="5480"/>
                  </a:lnTo>
                  <a:cubicBezTo>
                    <a:pt x="19571" y="5498"/>
                    <a:pt x="19560" y="5489"/>
                    <a:pt x="19582" y="5496"/>
                  </a:cubicBezTo>
                  <a:close/>
                  <a:moveTo>
                    <a:pt x="18254" y="2093"/>
                  </a:moveTo>
                  <a:lnTo>
                    <a:pt x="18254" y="2077"/>
                  </a:lnTo>
                  <a:lnTo>
                    <a:pt x="18229" y="2077"/>
                  </a:lnTo>
                  <a:cubicBezTo>
                    <a:pt x="18242" y="2095"/>
                    <a:pt x="18231" y="2086"/>
                    <a:pt x="18254" y="2093"/>
                  </a:cubicBezTo>
                  <a:close/>
                  <a:moveTo>
                    <a:pt x="21178" y="4321"/>
                  </a:moveTo>
                  <a:lnTo>
                    <a:pt x="21178" y="4305"/>
                  </a:lnTo>
                  <a:lnTo>
                    <a:pt x="21154" y="4305"/>
                  </a:lnTo>
                  <a:cubicBezTo>
                    <a:pt x="21167" y="4323"/>
                    <a:pt x="21156" y="4314"/>
                    <a:pt x="21178" y="4321"/>
                  </a:cubicBezTo>
                  <a:close/>
                  <a:moveTo>
                    <a:pt x="17079" y="5512"/>
                  </a:moveTo>
                  <a:lnTo>
                    <a:pt x="17079" y="5496"/>
                  </a:lnTo>
                  <a:lnTo>
                    <a:pt x="17055" y="5496"/>
                  </a:lnTo>
                  <a:cubicBezTo>
                    <a:pt x="17067" y="5514"/>
                    <a:pt x="17056" y="5505"/>
                    <a:pt x="17079" y="5512"/>
                  </a:cubicBezTo>
                  <a:close/>
                  <a:moveTo>
                    <a:pt x="13222" y="1639"/>
                  </a:moveTo>
                  <a:lnTo>
                    <a:pt x="13222" y="1623"/>
                  </a:lnTo>
                  <a:lnTo>
                    <a:pt x="13198" y="1623"/>
                  </a:lnTo>
                  <a:cubicBezTo>
                    <a:pt x="13211" y="1641"/>
                    <a:pt x="13200" y="1632"/>
                    <a:pt x="13222" y="1639"/>
                  </a:cubicBezTo>
                  <a:close/>
                  <a:moveTo>
                    <a:pt x="19680" y="5593"/>
                  </a:moveTo>
                  <a:lnTo>
                    <a:pt x="19680" y="5577"/>
                  </a:lnTo>
                  <a:lnTo>
                    <a:pt x="19655" y="5577"/>
                  </a:lnTo>
                  <a:cubicBezTo>
                    <a:pt x="19668" y="5595"/>
                    <a:pt x="19657" y="5586"/>
                    <a:pt x="19680" y="5593"/>
                  </a:cubicBezTo>
                  <a:close/>
                  <a:moveTo>
                    <a:pt x="20449" y="2749"/>
                  </a:moveTo>
                  <a:lnTo>
                    <a:pt x="20449" y="2733"/>
                  </a:lnTo>
                  <a:lnTo>
                    <a:pt x="20425" y="2733"/>
                  </a:lnTo>
                  <a:cubicBezTo>
                    <a:pt x="20438" y="2751"/>
                    <a:pt x="20426" y="2742"/>
                    <a:pt x="20449" y="2749"/>
                  </a:cubicBezTo>
                  <a:close/>
                  <a:moveTo>
                    <a:pt x="19923" y="2482"/>
                  </a:moveTo>
                  <a:lnTo>
                    <a:pt x="19923" y="2466"/>
                  </a:lnTo>
                  <a:lnTo>
                    <a:pt x="19898" y="2466"/>
                  </a:lnTo>
                  <a:cubicBezTo>
                    <a:pt x="19911" y="2484"/>
                    <a:pt x="19900" y="2475"/>
                    <a:pt x="19923" y="2482"/>
                  </a:cubicBezTo>
                  <a:close/>
                  <a:moveTo>
                    <a:pt x="18254" y="5155"/>
                  </a:moveTo>
                  <a:lnTo>
                    <a:pt x="18254" y="5139"/>
                  </a:lnTo>
                  <a:lnTo>
                    <a:pt x="18229" y="5139"/>
                  </a:lnTo>
                  <a:cubicBezTo>
                    <a:pt x="18242" y="5158"/>
                    <a:pt x="18231" y="5149"/>
                    <a:pt x="18254" y="5155"/>
                  </a:cubicBezTo>
                  <a:close/>
                  <a:moveTo>
                    <a:pt x="15151" y="2206"/>
                  </a:moveTo>
                  <a:cubicBezTo>
                    <a:pt x="15155" y="2206"/>
                    <a:pt x="15164" y="2206"/>
                    <a:pt x="15166" y="2206"/>
                  </a:cubicBezTo>
                  <a:cubicBezTo>
                    <a:pt x="15181" y="2202"/>
                    <a:pt x="15175" y="2203"/>
                    <a:pt x="15183" y="2198"/>
                  </a:cubicBezTo>
                  <a:cubicBezTo>
                    <a:pt x="15166" y="2195"/>
                    <a:pt x="15153" y="2186"/>
                    <a:pt x="15151" y="2206"/>
                  </a:cubicBezTo>
                  <a:close/>
                  <a:moveTo>
                    <a:pt x="462" y="3154"/>
                  </a:moveTo>
                  <a:cubicBezTo>
                    <a:pt x="466" y="3154"/>
                    <a:pt x="475" y="3154"/>
                    <a:pt x="477" y="3154"/>
                  </a:cubicBezTo>
                  <a:cubicBezTo>
                    <a:pt x="492" y="3150"/>
                    <a:pt x="486" y="3151"/>
                    <a:pt x="494" y="3146"/>
                  </a:cubicBezTo>
                  <a:cubicBezTo>
                    <a:pt x="478" y="3143"/>
                    <a:pt x="465" y="3134"/>
                    <a:pt x="462" y="3154"/>
                  </a:cubicBezTo>
                  <a:close/>
                  <a:moveTo>
                    <a:pt x="18529" y="1825"/>
                  </a:moveTo>
                  <a:cubicBezTo>
                    <a:pt x="18534" y="1825"/>
                    <a:pt x="18542" y="1826"/>
                    <a:pt x="18545" y="1825"/>
                  </a:cubicBezTo>
                  <a:cubicBezTo>
                    <a:pt x="18559" y="1821"/>
                    <a:pt x="18554" y="1822"/>
                    <a:pt x="18561" y="1817"/>
                  </a:cubicBezTo>
                  <a:cubicBezTo>
                    <a:pt x="18545" y="1814"/>
                    <a:pt x="18532" y="1805"/>
                    <a:pt x="18529" y="1825"/>
                  </a:cubicBezTo>
                  <a:close/>
                  <a:moveTo>
                    <a:pt x="19558" y="2773"/>
                  </a:moveTo>
                  <a:lnTo>
                    <a:pt x="19571" y="2762"/>
                  </a:lnTo>
                  <a:cubicBezTo>
                    <a:pt x="19579" y="2758"/>
                    <a:pt x="19571" y="2757"/>
                    <a:pt x="19590" y="2757"/>
                  </a:cubicBezTo>
                  <a:lnTo>
                    <a:pt x="19558" y="2749"/>
                  </a:lnTo>
                  <a:lnTo>
                    <a:pt x="19558" y="2773"/>
                  </a:lnTo>
                  <a:close/>
                  <a:moveTo>
                    <a:pt x="17865" y="2409"/>
                  </a:moveTo>
                  <a:lnTo>
                    <a:pt x="17889" y="2409"/>
                  </a:lnTo>
                  <a:cubicBezTo>
                    <a:pt x="17877" y="2391"/>
                    <a:pt x="17888" y="2399"/>
                    <a:pt x="17865" y="2393"/>
                  </a:cubicBezTo>
                  <a:lnTo>
                    <a:pt x="17865" y="2409"/>
                  </a:lnTo>
                  <a:close/>
                  <a:moveTo>
                    <a:pt x="19566" y="5285"/>
                  </a:moveTo>
                  <a:lnTo>
                    <a:pt x="19590" y="5285"/>
                  </a:lnTo>
                  <a:cubicBezTo>
                    <a:pt x="19578" y="5267"/>
                    <a:pt x="19589" y="5275"/>
                    <a:pt x="19566" y="5269"/>
                  </a:cubicBezTo>
                  <a:lnTo>
                    <a:pt x="19566" y="5285"/>
                  </a:lnTo>
                  <a:close/>
                  <a:moveTo>
                    <a:pt x="19631" y="5601"/>
                  </a:moveTo>
                  <a:cubicBezTo>
                    <a:pt x="19649" y="5589"/>
                    <a:pt x="19641" y="5600"/>
                    <a:pt x="19647" y="5577"/>
                  </a:cubicBezTo>
                  <a:lnTo>
                    <a:pt x="19631" y="5577"/>
                  </a:lnTo>
                  <a:lnTo>
                    <a:pt x="19631" y="5601"/>
                  </a:lnTo>
                  <a:close/>
                  <a:moveTo>
                    <a:pt x="10986" y="6079"/>
                  </a:moveTo>
                  <a:cubicBezTo>
                    <a:pt x="11004" y="6067"/>
                    <a:pt x="10996" y="6078"/>
                    <a:pt x="11002" y="6055"/>
                  </a:cubicBezTo>
                  <a:lnTo>
                    <a:pt x="10986" y="6055"/>
                  </a:lnTo>
                  <a:lnTo>
                    <a:pt x="10986" y="6079"/>
                  </a:lnTo>
                  <a:close/>
                  <a:moveTo>
                    <a:pt x="19501" y="4993"/>
                  </a:moveTo>
                  <a:lnTo>
                    <a:pt x="19526" y="4993"/>
                  </a:lnTo>
                  <a:cubicBezTo>
                    <a:pt x="19513" y="4976"/>
                    <a:pt x="19524" y="4983"/>
                    <a:pt x="19501" y="4977"/>
                  </a:cubicBezTo>
                  <a:lnTo>
                    <a:pt x="19501" y="4993"/>
                  </a:lnTo>
                  <a:close/>
                  <a:moveTo>
                    <a:pt x="20401" y="3681"/>
                  </a:moveTo>
                  <a:lnTo>
                    <a:pt x="20425" y="3681"/>
                  </a:lnTo>
                  <a:cubicBezTo>
                    <a:pt x="20412" y="3663"/>
                    <a:pt x="20424" y="3671"/>
                    <a:pt x="20401" y="3665"/>
                  </a:cubicBezTo>
                  <a:lnTo>
                    <a:pt x="20401" y="3681"/>
                  </a:lnTo>
                  <a:close/>
                  <a:moveTo>
                    <a:pt x="19129" y="3616"/>
                  </a:moveTo>
                  <a:lnTo>
                    <a:pt x="19153" y="3616"/>
                  </a:lnTo>
                  <a:cubicBezTo>
                    <a:pt x="19140" y="3598"/>
                    <a:pt x="19152" y="3606"/>
                    <a:pt x="19129" y="3600"/>
                  </a:cubicBezTo>
                  <a:lnTo>
                    <a:pt x="19129" y="3616"/>
                  </a:lnTo>
                  <a:close/>
                  <a:moveTo>
                    <a:pt x="14786" y="1987"/>
                  </a:moveTo>
                  <a:lnTo>
                    <a:pt x="14810" y="1987"/>
                  </a:lnTo>
                  <a:cubicBezTo>
                    <a:pt x="14798" y="1970"/>
                    <a:pt x="14809" y="1977"/>
                    <a:pt x="14786" y="1971"/>
                  </a:cubicBezTo>
                  <a:lnTo>
                    <a:pt x="14786" y="1987"/>
                  </a:lnTo>
                  <a:close/>
                  <a:moveTo>
                    <a:pt x="15880" y="2409"/>
                  </a:moveTo>
                  <a:lnTo>
                    <a:pt x="15904" y="2409"/>
                  </a:lnTo>
                  <a:cubicBezTo>
                    <a:pt x="15892" y="2391"/>
                    <a:pt x="15903" y="2399"/>
                    <a:pt x="15880" y="2393"/>
                  </a:cubicBezTo>
                  <a:lnTo>
                    <a:pt x="15880" y="2409"/>
                  </a:lnTo>
                  <a:close/>
                  <a:moveTo>
                    <a:pt x="20409" y="4653"/>
                  </a:moveTo>
                  <a:lnTo>
                    <a:pt x="20433" y="4653"/>
                  </a:lnTo>
                  <a:cubicBezTo>
                    <a:pt x="20421" y="4635"/>
                    <a:pt x="20432" y="4643"/>
                    <a:pt x="20409" y="4637"/>
                  </a:cubicBezTo>
                  <a:lnTo>
                    <a:pt x="20409" y="4653"/>
                  </a:lnTo>
                  <a:close/>
                  <a:moveTo>
                    <a:pt x="1296" y="5585"/>
                  </a:moveTo>
                  <a:lnTo>
                    <a:pt x="1321" y="5585"/>
                  </a:lnTo>
                  <a:cubicBezTo>
                    <a:pt x="1308" y="5567"/>
                    <a:pt x="1319" y="5575"/>
                    <a:pt x="1296" y="5569"/>
                  </a:cubicBezTo>
                  <a:lnTo>
                    <a:pt x="1296" y="5585"/>
                  </a:lnTo>
                  <a:close/>
                  <a:moveTo>
                    <a:pt x="19396" y="4823"/>
                  </a:moveTo>
                  <a:lnTo>
                    <a:pt x="19420" y="4823"/>
                  </a:lnTo>
                  <a:cubicBezTo>
                    <a:pt x="19408" y="4805"/>
                    <a:pt x="19419" y="4813"/>
                    <a:pt x="19396" y="4807"/>
                  </a:cubicBezTo>
                  <a:lnTo>
                    <a:pt x="19396" y="4823"/>
                  </a:lnTo>
                  <a:close/>
                  <a:moveTo>
                    <a:pt x="16115" y="2522"/>
                  </a:moveTo>
                  <a:lnTo>
                    <a:pt x="16139" y="2522"/>
                  </a:lnTo>
                  <a:cubicBezTo>
                    <a:pt x="16127" y="2504"/>
                    <a:pt x="16138" y="2512"/>
                    <a:pt x="16115" y="2506"/>
                  </a:cubicBezTo>
                  <a:lnTo>
                    <a:pt x="16115" y="2522"/>
                  </a:lnTo>
                  <a:close/>
                  <a:moveTo>
                    <a:pt x="19226" y="3632"/>
                  </a:moveTo>
                  <a:lnTo>
                    <a:pt x="19250" y="3632"/>
                  </a:lnTo>
                  <a:cubicBezTo>
                    <a:pt x="19238" y="3614"/>
                    <a:pt x="19249" y="3622"/>
                    <a:pt x="19226" y="3616"/>
                  </a:cubicBezTo>
                  <a:lnTo>
                    <a:pt x="19226" y="3632"/>
                  </a:lnTo>
                  <a:close/>
                  <a:moveTo>
                    <a:pt x="18594" y="3162"/>
                  </a:moveTo>
                  <a:lnTo>
                    <a:pt x="18618" y="3162"/>
                  </a:lnTo>
                  <a:cubicBezTo>
                    <a:pt x="18606" y="3144"/>
                    <a:pt x="18617" y="3152"/>
                    <a:pt x="18594" y="3146"/>
                  </a:cubicBezTo>
                  <a:lnTo>
                    <a:pt x="18594" y="3162"/>
                  </a:lnTo>
                  <a:close/>
                  <a:moveTo>
                    <a:pt x="15426" y="1396"/>
                  </a:moveTo>
                  <a:lnTo>
                    <a:pt x="15450" y="1396"/>
                  </a:lnTo>
                  <a:cubicBezTo>
                    <a:pt x="15438" y="1378"/>
                    <a:pt x="15449" y="1386"/>
                    <a:pt x="15426" y="1380"/>
                  </a:cubicBezTo>
                  <a:lnTo>
                    <a:pt x="15426" y="1396"/>
                  </a:lnTo>
                  <a:close/>
                  <a:moveTo>
                    <a:pt x="18391" y="1955"/>
                  </a:moveTo>
                  <a:lnTo>
                    <a:pt x="18416" y="1955"/>
                  </a:lnTo>
                  <a:cubicBezTo>
                    <a:pt x="18403" y="1937"/>
                    <a:pt x="18414" y="1945"/>
                    <a:pt x="18391" y="1939"/>
                  </a:cubicBezTo>
                  <a:lnTo>
                    <a:pt x="18391" y="1955"/>
                  </a:lnTo>
                  <a:close/>
                  <a:moveTo>
                    <a:pt x="20579" y="3859"/>
                  </a:moveTo>
                  <a:lnTo>
                    <a:pt x="20603" y="3859"/>
                  </a:lnTo>
                  <a:cubicBezTo>
                    <a:pt x="20591" y="3841"/>
                    <a:pt x="20602" y="3849"/>
                    <a:pt x="20579" y="3843"/>
                  </a:cubicBezTo>
                  <a:lnTo>
                    <a:pt x="20579" y="3859"/>
                  </a:lnTo>
                  <a:close/>
                  <a:moveTo>
                    <a:pt x="20158" y="4937"/>
                  </a:moveTo>
                  <a:cubicBezTo>
                    <a:pt x="20175" y="4924"/>
                    <a:pt x="20168" y="4935"/>
                    <a:pt x="20174" y="4912"/>
                  </a:cubicBezTo>
                  <a:lnTo>
                    <a:pt x="20158" y="4912"/>
                  </a:lnTo>
                  <a:lnTo>
                    <a:pt x="20158" y="4937"/>
                  </a:lnTo>
                  <a:close/>
                  <a:moveTo>
                    <a:pt x="16455" y="2036"/>
                  </a:moveTo>
                  <a:lnTo>
                    <a:pt x="16455" y="2052"/>
                  </a:lnTo>
                  <a:cubicBezTo>
                    <a:pt x="16479" y="2047"/>
                    <a:pt x="16467" y="2053"/>
                    <a:pt x="16479" y="2036"/>
                  </a:cubicBezTo>
                  <a:lnTo>
                    <a:pt x="16455" y="2036"/>
                  </a:lnTo>
                  <a:cubicBezTo>
                    <a:pt x="16464" y="2014"/>
                    <a:pt x="16464" y="2035"/>
                    <a:pt x="16484" y="1992"/>
                  </a:cubicBezTo>
                  <a:lnTo>
                    <a:pt x="16507" y="1942"/>
                  </a:lnTo>
                  <a:cubicBezTo>
                    <a:pt x="16521" y="1920"/>
                    <a:pt x="16520" y="1938"/>
                    <a:pt x="16528" y="1906"/>
                  </a:cubicBezTo>
                  <a:cubicBezTo>
                    <a:pt x="16498" y="1926"/>
                    <a:pt x="16491" y="1950"/>
                    <a:pt x="16471" y="1979"/>
                  </a:cubicBezTo>
                  <a:cubicBezTo>
                    <a:pt x="16454" y="1971"/>
                    <a:pt x="16460" y="1976"/>
                    <a:pt x="16441" y="1969"/>
                  </a:cubicBezTo>
                  <a:cubicBezTo>
                    <a:pt x="16337" y="1935"/>
                    <a:pt x="16397" y="1981"/>
                    <a:pt x="16342" y="1955"/>
                  </a:cubicBezTo>
                  <a:lnTo>
                    <a:pt x="16342" y="1996"/>
                  </a:lnTo>
                  <a:lnTo>
                    <a:pt x="16398" y="1996"/>
                  </a:lnTo>
                  <a:cubicBezTo>
                    <a:pt x="16382" y="2020"/>
                    <a:pt x="16388" y="2019"/>
                    <a:pt x="16350" y="2020"/>
                  </a:cubicBezTo>
                  <a:lnTo>
                    <a:pt x="16350" y="2044"/>
                  </a:lnTo>
                  <a:cubicBezTo>
                    <a:pt x="16392" y="2041"/>
                    <a:pt x="16404" y="2002"/>
                    <a:pt x="16455" y="2036"/>
                  </a:cubicBezTo>
                  <a:close/>
                  <a:moveTo>
                    <a:pt x="22515" y="4993"/>
                  </a:moveTo>
                  <a:cubicBezTo>
                    <a:pt x="22539" y="4988"/>
                    <a:pt x="22527" y="4994"/>
                    <a:pt x="22540" y="4977"/>
                  </a:cubicBezTo>
                  <a:lnTo>
                    <a:pt x="22515" y="4977"/>
                  </a:lnTo>
                  <a:lnTo>
                    <a:pt x="22515" y="4993"/>
                  </a:lnTo>
                  <a:close/>
                  <a:moveTo>
                    <a:pt x="20692" y="5261"/>
                  </a:moveTo>
                  <a:lnTo>
                    <a:pt x="20708" y="5261"/>
                  </a:lnTo>
                  <a:cubicBezTo>
                    <a:pt x="20703" y="5237"/>
                    <a:pt x="20710" y="5249"/>
                    <a:pt x="20692" y="5236"/>
                  </a:cubicBezTo>
                  <a:lnTo>
                    <a:pt x="20692" y="5261"/>
                  </a:lnTo>
                  <a:close/>
                  <a:moveTo>
                    <a:pt x="18092" y="1801"/>
                  </a:moveTo>
                  <a:cubicBezTo>
                    <a:pt x="18115" y="1795"/>
                    <a:pt x="18103" y="1802"/>
                    <a:pt x="18116" y="1785"/>
                  </a:cubicBezTo>
                  <a:lnTo>
                    <a:pt x="18092" y="1785"/>
                  </a:lnTo>
                  <a:lnTo>
                    <a:pt x="18092" y="1801"/>
                  </a:lnTo>
                  <a:close/>
                  <a:moveTo>
                    <a:pt x="20279" y="3389"/>
                  </a:moveTo>
                  <a:cubicBezTo>
                    <a:pt x="20303" y="3384"/>
                    <a:pt x="20291" y="3390"/>
                    <a:pt x="20303" y="3373"/>
                  </a:cubicBezTo>
                  <a:lnTo>
                    <a:pt x="20279" y="3373"/>
                  </a:lnTo>
                  <a:lnTo>
                    <a:pt x="20279" y="3389"/>
                  </a:lnTo>
                  <a:close/>
                  <a:moveTo>
                    <a:pt x="18724" y="1947"/>
                  </a:moveTo>
                  <a:cubicBezTo>
                    <a:pt x="18747" y="1941"/>
                    <a:pt x="18735" y="1948"/>
                    <a:pt x="18748" y="1931"/>
                  </a:cubicBezTo>
                  <a:lnTo>
                    <a:pt x="18724" y="1931"/>
                  </a:lnTo>
                  <a:lnTo>
                    <a:pt x="18724" y="1947"/>
                  </a:lnTo>
                  <a:close/>
                  <a:moveTo>
                    <a:pt x="17265" y="2036"/>
                  </a:moveTo>
                  <a:cubicBezTo>
                    <a:pt x="17289" y="2030"/>
                    <a:pt x="17277" y="2037"/>
                    <a:pt x="17289" y="2020"/>
                  </a:cubicBezTo>
                  <a:lnTo>
                    <a:pt x="17265" y="2020"/>
                  </a:lnTo>
                  <a:lnTo>
                    <a:pt x="17265" y="2036"/>
                  </a:lnTo>
                  <a:close/>
                  <a:moveTo>
                    <a:pt x="16625" y="1906"/>
                  </a:moveTo>
                  <a:cubicBezTo>
                    <a:pt x="16649" y="1901"/>
                    <a:pt x="16637" y="1907"/>
                    <a:pt x="16649" y="1890"/>
                  </a:cubicBezTo>
                  <a:lnTo>
                    <a:pt x="16625" y="1890"/>
                  </a:lnTo>
                  <a:lnTo>
                    <a:pt x="16625" y="1906"/>
                  </a:lnTo>
                  <a:close/>
                  <a:moveTo>
                    <a:pt x="17225" y="1842"/>
                  </a:moveTo>
                  <a:cubicBezTo>
                    <a:pt x="17248" y="1836"/>
                    <a:pt x="17236" y="1843"/>
                    <a:pt x="17249" y="1825"/>
                  </a:cubicBezTo>
                  <a:lnTo>
                    <a:pt x="17225" y="1825"/>
                  </a:lnTo>
                  <a:lnTo>
                    <a:pt x="17225" y="1842"/>
                  </a:lnTo>
                  <a:close/>
                  <a:moveTo>
                    <a:pt x="16155" y="2344"/>
                  </a:moveTo>
                  <a:lnTo>
                    <a:pt x="16155" y="2320"/>
                  </a:lnTo>
                  <a:lnTo>
                    <a:pt x="16139" y="2320"/>
                  </a:lnTo>
                  <a:cubicBezTo>
                    <a:pt x="16145" y="2343"/>
                    <a:pt x="16138" y="2331"/>
                    <a:pt x="16155" y="2344"/>
                  </a:cubicBezTo>
                  <a:lnTo>
                    <a:pt x="16139" y="2353"/>
                  </a:lnTo>
                  <a:cubicBezTo>
                    <a:pt x="16125" y="2320"/>
                    <a:pt x="16132" y="2324"/>
                    <a:pt x="16101" y="2317"/>
                  </a:cubicBezTo>
                  <a:cubicBezTo>
                    <a:pt x="16073" y="2309"/>
                    <a:pt x="16056" y="2317"/>
                    <a:pt x="16042" y="2336"/>
                  </a:cubicBezTo>
                  <a:cubicBezTo>
                    <a:pt x="16021" y="2330"/>
                    <a:pt x="16033" y="2339"/>
                    <a:pt x="16026" y="2320"/>
                  </a:cubicBezTo>
                  <a:lnTo>
                    <a:pt x="16001" y="2320"/>
                  </a:lnTo>
                  <a:cubicBezTo>
                    <a:pt x="15998" y="2364"/>
                    <a:pt x="15992" y="2358"/>
                    <a:pt x="16028" y="2357"/>
                  </a:cubicBezTo>
                  <a:cubicBezTo>
                    <a:pt x="16098" y="2355"/>
                    <a:pt x="16073" y="2338"/>
                    <a:pt x="16109" y="2346"/>
                  </a:cubicBezTo>
                  <a:cubicBezTo>
                    <a:pt x="16110" y="2346"/>
                    <a:pt x="16112" y="2346"/>
                    <a:pt x="16113" y="2347"/>
                  </a:cubicBezTo>
                  <a:cubicBezTo>
                    <a:pt x="16125" y="2352"/>
                    <a:pt x="16117" y="2342"/>
                    <a:pt x="16123" y="2360"/>
                  </a:cubicBezTo>
                  <a:cubicBezTo>
                    <a:pt x="16196" y="2360"/>
                    <a:pt x="16160" y="2348"/>
                    <a:pt x="16212" y="2336"/>
                  </a:cubicBezTo>
                  <a:lnTo>
                    <a:pt x="16212" y="2312"/>
                  </a:lnTo>
                  <a:lnTo>
                    <a:pt x="16171" y="2312"/>
                  </a:lnTo>
                  <a:lnTo>
                    <a:pt x="16155" y="2344"/>
                  </a:lnTo>
                  <a:close/>
                  <a:moveTo>
                    <a:pt x="17184" y="5309"/>
                  </a:moveTo>
                  <a:cubicBezTo>
                    <a:pt x="17208" y="5304"/>
                    <a:pt x="17196" y="5310"/>
                    <a:pt x="17208" y="5293"/>
                  </a:cubicBezTo>
                  <a:lnTo>
                    <a:pt x="17184" y="5293"/>
                  </a:lnTo>
                  <a:lnTo>
                    <a:pt x="17184" y="5309"/>
                  </a:lnTo>
                  <a:close/>
                  <a:moveTo>
                    <a:pt x="13976" y="2077"/>
                  </a:moveTo>
                  <a:cubicBezTo>
                    <a:pt x="13999" y="2071"/>
                    <a:pt x="13987" y="2078"/>
                    <a:pt x="14000" y="2060"/>
                  </a:cubicBezTo>
                  <a:lnTo>
                    <a:pt x="13976" y="2060"/>
                  </a:lnTo>
                  <a:lnTo>
                    <a:pt x="13976" y="2077"/>
                  </a:lnTo>
                  <a:close/>
                  <a:moveTo>
                    <a:pt x="18156" y="5512"/>
                  </a:moveTo>
                  <a:cubicBezTo>
                    <a:pt x="18180" y="5506"/>
                    <a:pt x="18168" y="5513"/>
                    <a:pt x="18181" y="5496"/>
                  </a:cubicBezTo>
                  <a:lnTo>
                    <a:pt x="18156" y="5496"/>
                  </a:lnTo>
                  <a:lnTo>
                    <a:pt x="18156" y="5512"/>
                  </a:lnTo>
                  <a:close/>
                  <a:moveTo>
                    <a:pt x="20060" y="5593"/>
                  </a:moveTo>
                  <a:cubicBezTo>
                    <a:pt x="20084" y="5587"/>
                    <a:pt x="20072" y="5594"/>
                    <a:pt x="20085" y="5577"/>
                  </a:cubicBezTo>
                  <a:lnTo>
                    <a:pt x="20060" y="5577"/>
                  </a:lnTo>
                  <a:lnTo>
                    <a:pt x="20060" y="5593"/>
                  </a:lnTo>
                  <a:close/>
                  <a:moveTo>
                    <a:pt x="17873" y="3300"/>
                  </a:moveTo>
                  <a:cubicBezTo>
                    <a:pt x="17897" y="3294"/>
                    <a:pt x="17884" y="3301"/>
                    <a:pt x="17897" y="3284"/>
                  </a:cubicBezTo>
                  <a:lnTo>
                    <a:pt x="17873" y="3284"/>
                  </a:lnTo>
                  <a:lnTo>
                    <a:pt x="17873" y="3300"/>
                  </a:lnTo>
                  <a:close/>
                  <a:moveTo>
                    <a:pt x="17046" y="2433"/>
                  </a:moveTo>
                  <a:cubicBezTo>
                    <a:pt x="17070" y="2427"/>
                    <a:pt x="17058" y="2434"/>
                    <a:pt x="17071" y="2417"/>
                  </a:cubicBezTo>
                  <a:lnTo>
                    <a:pt x="17046" y="2417"/>
                  </a:lnTo>
                  <a:lnTo>
                    <a:pt x="17046" y="2433"/>
                  </a:lnTo>
                  <a:close/>
                  <a:moveTo>
                    <a:pt x="16261" y="2182"/>
                  </a:moveTo>
                  <a:cubicBezTo>
                    <a:pt x="16284" y="2176"/>
                    <a:pt x="16272" y="2183"/>
                    <a:pt x="16285" y="2166"/>
                  </a:cubicBezTo>
                  <a:lnTo>
                    <a:pt x="16261" y="2166"/>
                  </a:lnTo>
                  <a:lnTo>
                    <a:pt x="16261" y="2182"/>
                  </a:lnTo>
                  <a:close/>
                  <a:moveTo>
                    <a:pt x="21843" y="5358"/>
                  </a:moveTo>
                  <a:cubicBezTo>
                    <a:pt x="21866" y="5352"/>
                    <a:pt x="21854" y="5359"/>
                    <a:pt x="21867" y="5342"/>
                  </a:cubicBezTo>
                  <a:lnTo>
                    <a:pt x="21843" y="5342"/>
                  </a:lnTo>
                  <a:lnTo>
                    <a:pt x="21843" y="5358"/>
                  </a:lnTo>
                  <a:close/>
                  <a:moveTo>
                    <a:pt x="15969" y="2101"/>
                  </a:moveTo>
                  <a:cubicBezTo>
                    <a:pt x="15993" y="2095"/>
                    <a:pt x="15981" y="2102"/>
                    <a:pt x="15993" y="2085"/>
                  </a:cubicBezTo>
                  <a:lnTo>
                    <a:pt x="15969" y="2085"/>
                  </a:lnTo>
                  <a:lnTo>
                    <a:pt x="15969" y="2101"/>
                  </a:lnTo>
                  <a:close/>
                  <a:moveTo>
                    <a:pt x="18448" y="2563"/>
                  </a:moveTo>
                  <a:lnTo>
                    <a:pt x="18464" y="2563"/>
                  </a:lnTo>
                  <a:cubicBezTo>
                    <a:pt x="18459" y="2539"/>
                    <a:pt x="18465" y="2551"/>
                    <a:pt x="18448" y="2538"/>
                  </a:cubicBezTo>
                  <a:lnTo>
                    <a:pt x="18448" y="2563"/>
                  </a:lnTo>
                  <a:close/>
                  <a:moveTo>
                    <a:pt x="17038" y="5674"/>
                  </a:moveTo>
                  <a:cubicBezTo>
                    <a:pt x="17062" y="5668"/>
                    <a:pt x="17050" y="5675"/>
                    <a:pt x="17063" y="5658"/>
                  </a:cubicBezTo>
                  <a:lnTo>
                    <a:pt x="17038" y="5658"/>
                  </a:lnTo>
                  <a:lnTo>
                    <a:pt x="17038" y="5674"/>
                  </a:lnTo>
                  <a:close/>
                  <a:moveTo>
                    <a:pt x="17743" y="1501"/>
                  </a:moveTo>
                  <a:cubicBezTo>
                    <a:pt x="17767" y="1496"/>
                    <a:pt x="17755" y="1502"/>
                    <a:pt x="17768" y="1485"/>
                  </a:cubicBezTo>
                  <a:lnTo>
                    <a:pt x="17743" y="1485"/>
                  </a:lnTo>
                  <a:lnTo>
                    <a:pt x="17743" y="1501"/>
                  </a:lnTo>
                  <a:close/>
                  <a:moveTo>
                    <a:pt x="17638" y="1501"/>
                  </a:moveTo>
                  <a:cubicBezTo>
                    <a:pt x="17662" y="1496"/>
                    <a:pt x="17650" y="1502"/>
                    <a:pt x="17662" y="1485"/>
                  </a:cubicBezTo>
                  <a:lnTo>
                    <a:pt x="17638" y="1485"/>
                  </a:lnTo>
                  <a:lnTo>
                    <a:pt x="17638" y="1501"/>
                  </a:lnTo>
                  <a:close/>
                  <a:moveTo>
                    <a:pt x="21349" y="4839"/>
                  </a:moveTo>
                  <a:cubicBezTo>
                    <a:pt x="21372" y="4834"/>
                    <a:pt x="21360" y="4841"/>
                    <a:pt x="21373" y="4823"/>
                  </a:cubicBezTo>
                  <a:lnTo>
                    <a:pt x="21349" y="4823"/>
                  </a:lnTo>
                  <a:lnTo>
                    <a:pt x="21349" y="4839"/>
                  </a:lnTo>
                  <a:close/>
                  <a:moveTo>
                    <a:pt x="13190" y="2441"/>
                  </a:moveTo>
                  <a:cubicBezTo>
                    <a:pt x="13214" y="2436"/>
                    <a:pt x="13202" y="2442"/>
                    <a:pt x="13214" y="2425"/>
                  </a:cubicBezTo>
                  <a:lnTo>
                    <a:pt x="13190" y="2425"/>
                  </a:lnTo>
                  <a:lnTo>
                    <a:pt x="13190" y="2441"/>
                  </a:lnTo>
                  <a:close/>
                  <a:moveTo>
                    <a:pt x="21105" y="3900"/>
                  </a:moveTo>
                  <a:lnTo>
                    <a:pt x="21122" y="3900"/>
                  </a:lnTo>
                  <a:cubicBezTo>
                    <a:pt x="21116" y="3876"/>
                    <a:pt x="21123" y="3888"/>
                    <a:pt x="21105" y="3875"/>
                  </a:cubicBezTo>
                  <a:lnTo>
                    <a:pt x="21105" y="3900"/>
                  </a:lnTo>
                  <a:close/>
                  <a:moveTo>
                    <a:pt x="16236" y="1939"/>
                  </a:moveTo>
                  <a:cubicBezTo>
                    <a:pt x="16260" y="1933"/>
                    <a:pt x="16248" y="1940"/>
                    <a:pt x="16261" y="1923"/>
                  </a:cubicBezTo>
                  <a:lnTo>
                    <a:pt x="16236" y="1923"/>
                  </a:lnTo>
                  <a:lnTo>
                    <a:pt x="16236" y="1939"/>
                  </a:lnTo>
                  <a:close/>
                  <a:moveTo>
                    <a:pt x="18821" y="2036"/>
                  </a:moveTo>
                  <a:cubicBezTo>
                    <a:pt x="18819" y="2040"/>
                    <a:pt x="18795" y="2041"/>
                    <a:pt x="18837" y="2052"/>
                  </a:cubicBezTo>
                  <a:cubicBezTo>
                    <a:pt x="18833" y="2036"/>
                    <a:pt x="18847" y="2049"/>
                    <a:pt x="18830" y="2036"/>
                  </a:cubicBezTo>
                  <a:cubicBezTo>
                    <a:pt x="18816" y="2024"/>
                    <a:pt x="18832" y="2031"/>
                    <a:pt x="18821" y="2036"/>
                  </a:cubicBezTo>
                  <a:close/>
                  <a:moveTo>
                    <a:pt x="20417" y="3349"/>
                  </a:moveTo>
                  <a:cubicBezTo>
                    <a:pt x="20415" y="3353"/>
                    <a:pt x="20391" y="3354"/>
                    <a:pt x="20433" y="3365"/>
                  </a:cubicBezTo>
                  <a:cubicBezTo>
                    <a:pt x="20429" y="3349"/>
                    <a:pt x="20443" y="3362"/>
                    <a:pt x="20427" y="3348"/>
                  </a:cubicBezTo>
                  <a:cubicBezTo>
                    <a:pt x="20412" y="3337"/>
                    <a:pt x="20428" y="3344"/>
                    <a:pt x="20417" y="3349"/>
                  </a:cubicBezTo>
                  <a:close/>
                  <a:moveTo>
                    <a:pt x="18926" y="2425"/>
                  </a:moveTo>
                  <a:cubicBezTo>
                    <a:pt x="18924" y="2429"/>
                    <a:pt x="18900" y="2430"/>
                    <a:pt x="18942" y="2441"/>
                  </a:cubicBezTo>
                  <a:cubicBezTo>
                    <a:pt x="18938" y="2425"/>
                    <a:pt x="18953" y="2438"/>
                    <a:pt x="18936" y="2425"/>
                  </a:cubicBezTo>
                  <a:cubicBezTo>
                    <a:pt x="18922" y="2413"/>
                    <a:pt x="18937" y="2420"/>
                    <a:pt x="18926" y="2425"/>
                  </a:cubicBezTo>
                  <a:close/>
                  <a:moveTo>
                    <a:pt x="20879" y="3397"/>
                  </a:moveTo>
                  <a:cubicBezTo>
                    <a:pt x="20881" y="3393"/>
                    <a:pt x="20904" y="3392"/>
                    <a:pt x="20862" y="3381"/>
                  </a:cubicBezTo>
                  <a:cubicBezTo>
                    <a:pt x="20867" y="3397"/>
                    <a:pt x="20852" y="3384"/>
                    <a:pt x="20869" y="3398"/>
                  </a:cubicBezTo>
                  <a:cubicBezTo>
                    <a:pt x="20883" y="3409"/>
                    <a:pt x="20868" y="3403"/>
                    <a:pt x="20879" y="3397"/>
                  </a:cubicBezTo>
                  <a:close/>
                  <a:moveTo>
                    <a:pt x="17136" y="4937"/>
                  </a:moveTo>
                  <a:lnTo>
                    <a:pt x="17160" y="4937"/>
                  </a:lnTo>
                  <a:cubicBezTo>
                    <a:pt x="17154" y="4920"/>
                    <a:pt x="17165" y="4925"/>
                    <a:pt x="17150" y="4923"/>
                  </a:cubicBezTo>
                  <a:cubicBezTo>
                    <a:pt x="17121" y="4919"/>
                    <a:pt x="17149" y="4921"/>
                    <a:pt x="17136" y="4937"/>
                  </a:cubicBezTo>
                  <a:close/>
                  <a:moveTo>
                    <a:pt x="19412" y="3106"/>
                  </a:moveTo>
                  <a:cubicBezTo>
                    <a:pt x="19418" y="3117"/>
                    <a:pt x="19417" y="3115"/>
                    <a:pt x="19420" y="3130"/>
                  </a:cubicBezTo>
                  <a:lnTo>
                    <a:pt x="19436" y="3097"/>
                  </a:lnTo>
                  <a:cubicBezTo>
                    <a:pt x="19422" y="3105"/>
                    <a:pt x="19421" y="3102"/>
                    <a:pt x="19412" y="3106"/>
                  </a:cubicBezTo>
                  <a:close/>
                  <a:moveTo>
                    <a:pt x="16933" y="2530"/>
                  </a:moveTo>
                  <a:lnTo>
                    <a:pt x="16933" y="2506"/>
                  </a:lnTo>
                  <a:cubicBezTo>
                    <a:pt x="16916" y="2512"/>
                    <a:pt x="16921" y="2500"/>
                    <a:pt x="16919" y="2516"/>
                  </a:cubicBezTo>
                  <a:cubicBezTo>
                    <a:pt x="16917" y="2529"/>
                    <a:pt x="16915" y="2524"/>
                    <a:pt x="16933" y="2530"/>
                  </a:cubicBezTo>
                  <a:close/>
                  <a:moveTo>
                    <a:pt x="21292" y="3316"/>
                  </a:moveTo>
                  <a:lnTo>
                    <a:pt x="21292" y="3292"/>
                  </a:lnTo>
                  <a:lnTo>
                    <a:pt x="21276" y="3292"/>
                  </a:lnTo>
                  <a:cubicBezTo>
                    <a:pt x="21281" y="3314"/>
                    <a:pt x="21272" y="3305"/>
                    <a:pt x="21292" y="3316"/>
                  </a:cubicBezTo>
                  <a:close/>
                  <a:moveTo>
                    <a:pt x="20935" y="3989"/>
                  </a:moveTo>
                  <a:lnTo>
                    <a:pt x="20935" y="3964"/>
                  </a:lnTo>
                  <a:lnTo>
                    <a:pt x="20919" y="3964"/>
                  </a:lnTo>
                  <a:cubicBezTo>
                    <a:pt x="20924" y="3987"/>
                    <a:pt x="20916" y="3977"/>
                    <a:pt x="20935" y="3989"/>
                  </a:cubicBezTo>
                  <a:close/>
                  <a:moveTo>
                    <a:pt x="18059" y="1785"/>
                  </a:moveTo>
                  <a:cubicBezTo>
                    <a:pt x="18046" y="1789"/>
                    <a:pt x="18028" y="1790"/>
                    <a:pt x="18041" y="1803"/>
                  </a:cubicBezTo>
                  <a:cubicBezTo>
                    <a:pt x="18055" y="1817"/>
                    <a:pt x="18049" y="1805"/>
                    <a:pt x="18059" y="1785"/>
                  </a:cubicBezTo>
                  <a:close/>
                  <a:moveTo>
                    <a:pt x="12574" y="5893"/>
                  </a:moveTo>
                  <a:lnTo>
                    <a:pt x="12598" y="5893"/>
                  </a:lnTo>
                  <a:lnTo>
                    <a:pt x="12598" y="5877"/>
                  </a:lnTo>
                  <a:cubicBezTo>
                    <a:pt x="12584" y="5880"/>
                    <a:pt x="12577" y="5878"/>
                    <a:pt x="12574" y="5893"/>
                  </a:cubicBezTo>
                  <a:close/>
                  <a:moveTo>
                    <a:pt x="18537" y="2320"/>
                  </a:moveTo>
                  <a:lnTo>
                    <a:pt x="18561" y="2320"/>
                  </a:lnTo>
                  <a:lnTo>
                    <a:pt x="18561" y="2303"/>
                  </a:lnTo>
                  <a:cubicBezTo>
                    <a:pt x="18547" y="2307"/>
                    <a:pt x="18540" y="2304"/>
                    <a:pt x="18537" y="2320"/>
                  </a:cubicBezTo>
                  <a:close/>
                  <a:moveTo>
                    <a:pt x="18748" y="4110"/>
                  </a:moveTo>
                  <a:lnTo>
                    <a:pt x="18772" y="4110"/>
                  </a:lnTo>
                  <a:lnTo>
                    <a:pt x="18772" y="4094"/>
                  </a:lnTo>
                  <a:cubicBezTo>
                    <a:pt x="18758" y="4097"/>
                    <a:pt x="18750" y="4095"/>
                    <a:pt x="18748" y="4110"/>
                  </a:cubicBezTo>
                  <a:close/>
                  <a:moveTo>
                    <a:pt x="16285" y="1769"/>
                  </a:moveTo>
                  <a:lnTo>
                    <a:pt x="16309" y="1769"/>
                  </a:lnTo>
                  <a:lnTo>
                    <a:pt x="16309" y="1753"/>
                  </a:lnTo>
                  <a:cubicBezTo>
                    <a:pt x="16295" y="1756"/>
                    <a:pt x="16287" y="1754"/>
                    <a:pt x="16285" y="1769"/>
                  </a:cubicBezTo>
                  <a:close/>
                  <a:moveTo>
                    <a:pt x="21762" y="2595"/>
                  </a:moveTo>
                  <a:lnTo>
                    <a:pt x="21786" y="2595"/>
                  </a:lnTo>
                  <a:lnTo>
                    <a:pt x="21786" y="2579"/>
                  </a:lnTo>
                  <a:cubicBezTo>
                    <a:pt x="21772" y="2582"/>
                    <a:pt x="21764" y="2580"/>
                    <a:pt x="21762" y="2595"/>
                  </a:cubicBezTo>
                  <a:close/>
                  <a:moveTo>
                    <a:pt x="18027" y="2555"/>
                  </a:moveTo>
                  <a:lnTo>
                    <a:pt x="18051" y="2555"/>
                  </a:lnTo>
                  <a:lnTo>
                    <a:pt x="18051" y="2538"/>
                  </a:lnTo>
                  <a:cubicBezTo>
                    <a:pt x="18037" y="2542"/>
                    <a:pt x="18029" y="2539"/>
                    <a:pt x="18027" y="2555"/>
                  </a:cubicBezTo>
                  <a:close/>
                  <a:moveTo>
                    <a:pt x="1345" y="5698"/>
                  </a:moveTo>
                  <a:lnTo>
                    <a:pt x="1369" y="5698"/>
                  </a:lnTo>
                  <a:lnTo>
                    <a:pt x="1369" y="5682"/>
                  </a:lnTo>
                  <a:cubicBezTo>
                    <a:pt x="1355" y="5686"/>
                    <a:pt x="1348" y="5683"/>
                    <a:pt x="1345" y="5698"/>
                  </a:cubicBezTo>
                  <a:close/>
                  <a:moveTo>
                    <a:pt x="21697" y="5512"/>
                  </a:moveTo>
                  <a:lnTo>
                    <a:pt x="21721" y="5512"/>
                  </a:lnTo>
                  <a:lnTo>
                    <a:pt x="21721" y="5496"/>
                  </a:lnTo>
                  <a:cubicBezTo>
                    <a:pt x="21707" y="5499"/>
                    <a:pt x="21700" y="5497"/>
                    <a:pt x="21697" y="5512"/>
                  </a:cubicBezTo>
                  <a:close/>
                  <a:moveTo>
                    <a:pt x="16941" y="2522"/>
                  </a:moveTo>
                  <a:lnTo>
                    <a:pt x="16965" y="2522"/>
                  </a:lnTo>
                  <a:lnTo>
                    <a:pt x="16965" y="2506"/>
                  </a:lnTo>
                  <a:cubicBezTo>
                    <a:pt x="16951" y="2509"/>
                    <a:pt x="16944" y="2507"/>
                    <a:pt x="16941" y="2522"/>
                  </a:cubicBezTo>
                  <a:close/>
                  <a:moveTo>
                    <a:pt x="19574" y="4904"/>
                  </a:moveTo>
                  <a:lnTo>
                    <a:pt x="19599" y="4904"/>
                  </a:lnTo>
                  <a:lnTo>
                    <a:pt x="19599" y="4888"/>
                  </a:lnTo>
                  <a:cubicBezTo>
                    <a:pt x="19584" y="4891"/>
                    <a:pt x="19577" y="4889"/>
                    <a:pt x="19574" y="4904"/>
                  </a:cubicBezTo>
                  <a:close/>
                  <a:moveTo>
                    <a:pt x="17087" y="2425"/>
                  </a:moveTo>
                  <a:lnTo>
                    <a:pt x="17111" y="2425"/>
                  </a:lnTo>
                  <a:lnTo>
                    <a:pt x="17111" y="2409"/>
                  </a:lnTo>
                  <a:cubicBezTo>
                    <a:pt x="17097" y="2412"/>
                    <a:pt x="17090" y="2410"/>
                    <a:pt x="17087" y="2425"/>
                  </a:cubicBezTo>
                  <a:close/>
                  <a:moveTo>
                    <a:pt x="17743" y="2466"/>
                  </a:moveTo>
                  <a:lnTo>
                    <a:pt x="17768" y="2466"/>
                  </a:lnTo>
                  <a:lnTo>
                    <a:pt x="17768" y="2449"/>
                  </a:lnTo>
                  <a:cubicBezTo>
                    <a:pt x="17753" y="2453"/>
                    <a:pt x="17746" y="2450"/>
                    <a:pt x="17743" y="2466"/>
                  </a:cubicBezTo>
                  <a:close/>
                  <a:moveTo>
                    <a:pt x="15629" y="5634"/>
                  </a:moveTo>
                  <a:lnTo>
                    <a:pt x="15653" y="5634"/>
                  </a:lnTo>
                  <a:lnTo>
                    <a:pt x="15653" y="5617"/>
                  </a:lnTo>
                  <a:cubicBezTo>
                    <a:pt x="15639" y="5621"/>
                    <a:pt x="15631" y="5618"/>
                    <a:pt x="15629" y="5634"/>
                  </a:cubicBezTo>
                  <a:close/>
                  <a:moveTo>
                    <a:pt x="20927" y="5504"/>
                  </a:moveTo>
                  <a:lnTo>
                    <a:pt x="20952" y="5504"/>
                  </a:lnTo>
                  <a:lnTo>
                    <a:pt x="20952" y="5488"/>
                  </a:lnTo>
                  <a:cubicBezTo>
                    <a:pt x="20937" y="5491"/>
                    <a:pt x="20930" y="5489"/>
                    <a:pt x="20927" y="5504"/>
                  </a:cubicBezTo>
                  <a:close/>
                  <a:moveTo>
                    <a:pt x="17565" y="2457"/>
                  </a:moveTo>
                  <a:lnTo>
                    <a:pt x="17589" y="2457"/>
                  </a:lnTo>
                  <a:lnTo>
                    <a:pt x="17589" y="2441"/>
                  </a:lnTo>
                  <a:cubicBezTo>
                    <a:pt x="17575" y="2445"/>
                    <a:pt x="17568" y="2442"/>
                    <a:pt x="17565" y="2457"/>
                  </a:cubicBezTo>
                  <a:close/>
                  <a:moveTo>
                    <a:pt x="21316" y="5196"/>
                  </a:moveTo>
                  <a:lnTo>
                    <a:pt x="21340" y="5196"/>
                  </a:lnTo>
                  <a:lnTo>
                    <a:pt x="21340" y="5180"/>
                  </a:lnTo>
                  <a:cubicBezTo>
                    <a:pt x="21326" y="5183"/>
                    <a:pt x="21319" y="5181"/>
                    <a:pt x="21316" y="5196"/>
                  </a:cubicBezTo>
                  <a:close/>
                  <a:moveTo>
                    <a:pt x="15718" y="5666"/>
                  </a:moveTo>
                  <a:lnTo>
                    <a:pt x="15742" y="5666"/>
                  </a:lnTo>
                  <a:lnTo>
                    <a:pt x="15742" y="5650"/>
                  </a:lnTo>
                  <a:cubicBezTo>
                    <a:pt x="15728" y="5653"/>
                    <a:pt x="15720" y="5651"/>
                    <a:pt x="15718" y="5666"/>
                  </a:cubicBezTo>
                  <a:close/>
                  <a:moveTo>
                    <a:pt x="18829" y="2101"/>
                  </a:moveTo>
                  <a:lnTo>
                    <a:pt x="18853" y="2101"/>
                  </a:lnTo>
                  <a:lnTo>
                    <a:pt x="18853" y="2085"/>
                  </a:lnTo>
                  <a:cubicBezTo>
                    <a:pt x="18839" y="2088"/>
                    <a:pt x="18831" y="2086"/>
                    <a:pt x="18829" y="2101"/>
                  </a:cubicBezTo>
                  <a:close/>
                  <a:moveTo>
                    <a:pt x="14875" y="2595"/>
                  </a:moveTo>
                  <a:lnTo>
                    <a:pt x="14891" y="2595"/>
                  </a:lnTo>
                  <a:lnTo>
                    <a:pt x="14891" y="2571"/>
                  </a:lnTo>
                  <a:cubicBezTo>
                    <a:pt x="14878" y="2580"/>
                    <a:pt x="14876" y="2573"/>
                    <a:pt x="14875" y="2595"/>
                  </a:cubicBezTo>
                  <a:close/>
                  <a:moveTo>
                    <a:pt x="21827" y="4054"/>
                  </a:moveTo>
                  <a:lnTo>
                    <a:pt x="21843" y="4054"/>
                  </a:lnTo>
                  <a:lnTo>
                    <a:pt x="21843" y="4029"/>
                  </a:lnTo>
                  <a:cubicBezTo>
                    <a:pt x="21829" y="4039"/>
                    <a:pt x="21827" y="4031"/>
                    <a:pt x="21827" y="4054"/>
                  </a:cubicBezTo>
                  <a:close/>
                  <a:moveTo>
                    <a:pt x="17873" y="5366"/>
                  </a:moveTo>
                  <a:lnTo>
                    <a:pt x="17889" y="5366"/>
                  </a:lnTo>
                  <a:lnTo>
                    <a:pt x="17889" y="5342"/>
                  </a:lnTo>
                  <a:cubicBezTo>
                    <a:pt x="17876" y="5351"/>
                    <a:pt x="17873" y="5344"/>
                    <a:pt x="17873" y="5366"/>
                  </a:cubicBezTo>
                  <a:close/>
                  <a:moveTo>
                    <a:pt x="18967" y="3284"/>
                  </a:moveTo>
                  <a:lnTo>
                    <a:pt x="18983" y="3284"/>
                  </a:lnTo>
                  <a:lnTo>
                    <a:pt x="18983" y="3260"/>
                  </a:lnTo>
                  <a:cubicBezTo>
                    <a:pt x="18969" y="3269"/>
                    <a:pt x="18967" y="3261"/>
                    <a:pt x="18967" y="3284"/>
                  </a:cubicBezTo>
                  <a:close/>
                  <a:moveTo>
                    <a:pt x="9479" y="1428"/>
                  </a:moveTo>
                  <a:lnTo>
                    <a:pt x="9495" y="1428"/>
                  </a:lnTo>
                  <a:lnTo>
                    <a:pt x="9495" y="1404"/>
                  </a:lnTo>
                  <a:cubicBezTo>
                    <a:pt x="9482" y="1413"/>
                    <a:pt x="9480" y="1406"/>
                    <a:pt x="9479" y="1428"/>
                  </a:cubicBezTo>
                  <a:close/>
                  <a:moveTo>
                    <a:pt x="18480" y="4564"/>
                  </a:moveTo>
                  <a:lnTo>
                    <a:pt x="18497" y="4564"/>
                  </a:lnTo>
                  <a:lnTo>
                    <a:pt x="18497" y="4540"/>
                  </a:lnTo>
                  <a:cubicBezTo>
                    <a:pt x="18483" y="4549"/>
                    <a:pt x="18481" y="4541"/>
                    <a:pt x="18480" y="4564"/>
                  </a:cubicBezTo>
                  <a:close/>
                  <a:moveTo>
                    <a:pt x="21340" y="4669"/>
                  </a:moveTo>
                  <a:lnTo>
                    <a:pt x="21357" y="4669"/>
                  </a:lnTo>
                  <a:lnTo>
                    <a:pt x="21357" y="4645"/>
                  </a:lnTo>
                  <a:cubicBezTo>
                    <a:pt x="21343" y="4654"/>
                    <a:pt x="21341" y="4647"/>
                    <a:pt x="21340" y="4669"/>
                  </a:cubicBezTo>
                  <a:close/>
                  <a:moveTo>
                    <a:pt x="19534" y="4256"/>
                  </a:moveTo>
                  <a:lnTo>
                    <a:pt x="19550" y="4256"/>
                  </a:lnTo>
                  <a:lnTo>
                    <a:pt x="19550" y="4232"/>
                  </a:lnTo>
                  <a:cubicBezTo>
                    <a:pt x="19537" y="4241"/>
                    <a:pt x="19534" y="4234"/>
                    <a:pt x="19534" y="4256"/>
                  </a:cubicBezTo>
                  <a:close/>
                  <a:moveTo>
                    <a:pt x="16414" y="1906"/>
                  </a:moveTo>
                  <a:lnTo>
                    <a:pt x="16431" y="1906"/>
                  </a:lnTo>
                  <a:lnTo>
                    <a:pt x="16431" y="1882"/>
                  </a:lnTo>
                  <a:cubicBezTo>
                    <a:pt x="16417" y="1891"/>
                    <a:pt x="16415" y="1884"/>
                    <a:pt x="16414" y="1906"/>
                  </a:cubicBezTo>
                  <a:close/>
                  <a:moveTo>
                    <a:pt x="18764" y="5269"/>
                  </a:moveTo>
                  <a:lnTo>
                    <a:pt x="18780" y="5269"/>
                  </a:lnTo>
                  <a:lnTo>
                    <a:pt x="18780" y="5245"/>
                  </a:lnTo>
                  <a:cubicBezTo>
                    <a:pt x="18767" y="5254"/>
                    <a:pt x="18765" y="5246"/>
                    <a:pt x="18764" y="5269"/>
                  </a:cubicBezTo>
                  <a:close/>
                  <a:moveTo>
                    <a:pt x="19518" y="2530"/>
                  </a:moveTo>
                  <a:lnTo>
                    <a:pt x="19534" y="2530"/>
                  </a:lnTo>
                  <a:lnTo>
                    <a:pt x="19534" y="2506"/>
                  </a:lnTo>
                  <a:cubicBezTo>
                    <a:pt x="19520" y="2515"/>
                    <a:pt x="19518" y="2508"/>
                    <a:pt x="19518" y="2530"/>
                  </a:cubicBezTo>
                  <a:close/>
                  <a:moveTo>
                    <a:pt x="19801" y="4880"/>
                  </a:moveTo>
                  <a:lnTo>
                    <a:pt x="19817" y="4880"/>
                  </a:lnTo>
                  <a:lnTo>
                    <a:pt x="19817" y="4856"/>
                  </a:lnTo>
                  <a:cubicBezTo>
                    <a:pt x="19804" y="4865"/>
                    <a:pt x="19802" y="4857"/>
                    <a:pt x="19801" y="4880"/>
                  </a:cubicBezTo>
                  <a:close/>
                  <a:moveTo>
                    <a:pt x="19372" y="2749"/>
                  </a:moveTo>
                  <a:lnTo>
                    <a:pt x="19388" y="2749"/>
                  </a:lnTo>
                  <a:lnTo>
                    <a:pt x="19388" y="2725"/>
                  </a:lnTo>
                  <a:cubicBezTo>
                    <a:pt x="19374" y="2734"/>
                    <a:pt x="19372" y="2727"/>
                    <a:pt x="19372" y="2749"/>
                  </a:cubicBezTo>
                  <a:close/>
                  <a:moveTo>
                    <a:pt x="13514" y="2044"/>
                  </a:moveTo>
                  <a:lnTo>
                    <a:pt x="13530" y="2044"/>
                  </a:lnTo>
                  <a:lnTo>
                    <a:pt x="13530" y="2020"/>
                  </a:lnTo>
                  <a:cubicBezTo>
                    <a:pt x="13517" y="2029"/>
                    <a:pt x="13515" y="2022"/>
                    <a:pt x="13514" y="2044"/>
                  </a:cubicBezTo>
                  <a:close/>
                  <a:moveTo>
                    <a:pt x="20992" y="3413"/>
                  </a:moveTo>
                  <a:lnTo>
                    <a:pt x="21008" y="3413"/>
                  </a:lnTo>
                  <a:lnTo>
                    <a:pt x="21008" y="3389"/>
                  </a:lnTo>
                  <a:cubicBezTo>
                    <a:pt x="20995" y="3398"/>
                    <a:pt x="20993" y="3391"/>
                    <a:pt x="20992" y="3413"/>
                  </a:cubicBezTo>
                  <a:close/>
                  <a:moveTo>
                    <a:pt x="20992" y="5512"/>
                  </a:moveTo>
                  <a:cubicBezTo>
                    <a:pt x="20974" y="5477"/>
                    <a:pt x="20994" y="5497"/>
                    <a:pt x="20968" y="5488"/>
                  </a:cubicBezTo>
                  <a:cubicBezTo>
                    <a:pt x="20974" y="5511"/>
                    <a:pt x="20968" y="5506"/>
                    <a:pt x="20992" y="5512"/>
                  </a:cubicBezTo>
                  <a:close/>
                  <a:moveTo>
                    <a:pt x="17354" y="5115"/>
                  </a:moveTo>
                  <a:cubicBezTo>
                    <a:pt x="17336" y="5080"/>
                    <a:pt x="17357" y="5100"/>
                    <a:pt x="17330" y="5091"/>
                  </a:cubicBezTo>
                  <a:cubicBezTo>
                    <a:pt x="17336" y="5114"/>
                    <a:pt x="17330" y="5109"/>
                    <a:pt x="17354" y="5115"/>
                  </a:cubicBezTo>
                  <a:close/>
                  <a:moveTo>
                    <a:pt x="17954" y="1744"/>
                  </a:moveTo>
                  <a:cubicBezTo>
                    <a:pt x="17935" y="1710"/>
                    <a:pt x="17956" y="1730"/>
                    <a:pt x="17930" y="1720"/>
                  </a:cubicBezTo>
                  <a:cubicBezTo>
                    <a:pt x="17936" y="1744"/>
                    <a:pt x="17930" y="1739"/>
                    <a:pt x="17954" y="1744"/>
                  </a:cubicBezTo>
                  <a:close/>
                  <a:moveTo>
                    <a:pt x="17516" y="3316"/>
                  </a:moveTo>
                  <a:lnTo>
                    <a:pt x="17508" y="3316"/>
                  </a:lnTo>
                  <a:lnTo>
                    <a:pt x="17516" y="3308"/>
                  </a:lnTo>
                  <a:lnTo>
                    <a:pt x="17516" y="3316"/>
                  </a:lnTo>
                  <a:close/>
                  <a:moveTo>
                    <a:pt x="16884" y="2150"/>
                  </a:moveTo>
                  <a:cubicBezTo>
                    <a:pt x="16878" y="2125"/>
                    <a:pt x="16884" y="2132"/>
                    <a:pt x="16860" y="2125"/>
                  </a:cubicBezTo>
                  <a:cubicBezTo>
                    <a:pt x="16869" y="2151"/>
                    <a:pt x="16848" y="2131"/>
                    <a:pt x="16884" y="2150"/>
                  </a:cubicBezTo>
                  <a:close/>
                  <a:moveTo>
                    <a:pt x="20263" y="5301"/>
                  </a:moveTo>
                  <a:cubicBezTo>
                    <a:pt x="20256" y="5277"/>
                    <a:pt x="20263" y="5284"/>
                    <a:pt x="20239" y="5277"/>
                  </a:cubicBezTo>
                  <a:cubicBezTo>
                    <a:pt x="20248" y="5303"/>
                    <a:pt x="20226" y="5283"/>
                    <a:pt x="20263" y="5301"/>
                  </a:cubicBezTo>
                  <a:close/>
                  <a:moveTo>
                    <a:pt x="22005" y="3397"/>
                  </a:moveTo>
                  <a:lnTo>
                    <a:pt x="22029" y="3397"/>
                  </a:lnTo>
                  <a:lnTo>
                    <a:pt x="22007" y="3371"/>
                  </a:lnTo>
                  <a:lnTo>
                    <a:pt x="22005" y="3397"/>
                  </a:lnTo>
                  <a:close/>
                  <a:moveTo>
                    <a:pt x="17353" y="2683"/>
                  </a:moveTo>
                  <a:lnTo>
                    <a:pt x="17379" y="2684"/>
                  </a:lnTo>
                  <a:lnTo>
                    <a:pt x="17379" y="2660"/>
                  </a:lnTo>
                  <a:lnTo>
                    <a:pt x="17353" y="2683"/>
                  </a:lnTo>
                  <a:close/>
                  <a:moveTo>
                    <a:pt x="405" y="3138"/>
                  </a:moveTo>
                  <a:lnTo>
                    <a:pt x="405" y="3130"/>
                  </a:lnTo>
                  <a:cubicBezTo>
                    <a:pt x="384" y="3130"/>
                    <a:pt x="386" y="3128"/>
                    <a:pt x="373" y="3122"/>
                  </a:cubicBezTo>
                  <a:cubicBezTo>
                    <a:pt x="381" y="3142"/>
                    <a:pt x="356" y="3138"/>
                    <a:pt x="405" y="3138"/>
                  </a:cubicBezTo>
                  <a:close/>
                  <a:moveTo>
                    <a:pt x="18327" y="1979"/>
                  </a:moveTo>
                  <a:lnTo>
                    <a:pt x="18327" y="1971"/>
                  </a:lnTo>
                  <a:cubicBezTo>
                    <a:pt x="18306" y="1971"/>
                    <a:pt x="18307" y="1969"/>
                    <a:pt x="18294" y="1963"/>
                  </a:cubicBezTo>
                  <a:cubicBezTo>
                    <a:pt x="18302" y="1983"/>
                    <a:pt x="18278" y="1979"/>
                    <a:pt x="18327" y="1979"/>
                  </a:cubicBezTo>
                  <a:close/>
                  <a:moveTo>
                    <a:pt x="19801" y="2765"/>
                  </a:moveTo>
                  <a:lnTo>
                    <a:pt x="19801" y="2757"/>
                  </a:lnTo>
                  <a:cubicBezTo>
                    <a:pt x="19780" y="2757"/>
                    <a:pt x="19782" y="2755"/>
                    <a:pt x="19769" y="2749"/>
                  </a:cubicBezTo>
                  <a:cubicBezTo>
                    <a:pt x="19777" y="2769"/>
                    <a:pt x="19752" y="2765"/>
                    <a:pt x="19801" y="2765"/>
                  </a:cubicBezTo>
                  <a:close/>
                  <a:moveTo>
                    <a:pt x="21778" y="5358"/>
                  </a:moveTo>
                  <a:cubicBezTo>
                    <a:pt x="21794" y="5354"/>
                    <a:pt x="21781" y="5368"/>
                    <a:pt x="21795" y="5352"/>
                  </a:cubicBezTo>
                  <a:cubicBezTo>
                    <a:pt x="21806" y="5338"/>
                    <a:pt x="21779" y="5322"/>
                    <a:pt x="21778" y="5358"/>
                  </a:cubicBezTo>
                  <a:close/>
                  <a:moveTo>
                    <a:pt x="15507" y="4985"/>
                  </a:moveTo>
                  <a:lnTo>
                    <a:pt x="15507" y="4993"/>
                  </a:lnTo>
                  <a:cubicBezTo>
                    <a:pt x="15556" y="4993"/>
                    <a:pt x="15531" y="4997"/>
                    <a:pt x="15539" y="4977"/>
                  </a:cubicBezTo>
                  <a:cubicBezTo>
                    <a:pt x="15528" y="4983"/>
                    <a:pt x="15526" y="4985"/>
                    <a:pt x="15507" y="4985"/>
                  </a:cubicBezTo>
                  <a:close/>
                  <a:moveTo>
                    <a:pt x="20822" y="4718"/>
                  </a:moveTo>
                  <a:cubicBezTo>
                    <a:pt x="20846" y="4711"/>
                    <a:pt x="20840" y="4718"/>
                    <a:pt x="20846" y="4694"/>
                  </a:cubicBezTo>
                  <a:cubicBezTo>
                    <a:pt x="20813" y="4711"/>
                    <a:pt x="20829" y="4691"/>
                    <a:pt x="20822" y="4718"/>
                  </a:cubicBezTo>
                  <a:close/>
                  <a:moveTo>
                    <a:pt x="19817" y="1955"/>
                  </a:moveTo>
                  <a:lnTo>
                    <a:pt x="19858" y="1963"/>
                  </a:lnTo>
                  <a:cubicBezTo>
                    <a:pt x="19852" y="1952"/>
                    <a:pt x="19853" y="1954"/>
                    <a:pt x="19850" y="1939"/>
                  </a:cubicBezTo>
                  <a:cubicBezTo>
                    <a:pt x="19838" y="1951"/>
                    <a:pt x="19835" y="1955"/>
                    <a:pt x="19817" y="1955"/>
                  </a:cubicBezTo>
                  <a:close/>
                  <a:moveTo>
                    <a:pt x="11367" y="1599"/>
                  </a:moveTo>
                  <a:cubicBezTo>
                    <a:pt x="11363" y="1583"/>
                    <a:pt x="11366" y="1586"/>
                    <a:pt x="11359" y="1574"/>
                  </a:cubicBezTo>
                  <a:lnTo>
                    <a:pt x="11341" y="1589"/>
                  </a:lnTo>
                  <a:cubicBezTo>
                    <a:pt x="11354" y="1597"/>
                    <a:pt x="11352" y="1595"/>
                    <a:pt x="11367" y="1599"/>
                  </a:cubicBezTo>
                  <a:cubicBezTo>
                    <a:pt x="11383" y="1623"/>
                    <a:pt x="11377" y="1622"/>
                    <a:pt x="11416" y="1623"/>
                  </a:cubicBezTo>
                  <a:cubicBezTo>
                    <a:pt x="11419" y="1595"/>
                    <a:pt x="11421" y="1595"/>
                    <a:pt x="11446" y="1589"/>
                  </a:cubicBezTo>
                  <a:cubicBezTo>
                    <a:pt x="11483" y="1581"/>
                    <a:pt x="11465" y="1606"/>
                    <a:pt x="11489" y="1574"/>
                  </a:cubicBezTo>
                  <a:cubicBezTo>
                    <a:pt x="11457" y="1561"/>
                    <a:pt x="11498" y="1580"/>
                    <a:pt x="11428" y="1561"/>
                  </a:cubicBezTo>
                  <a:cubicBezTo>
                    <a:pt x="11376" y="1546"/>
                    <a:pt x="11384" y="1569"/>
                    <a:pt x="11391" y="1599"/>
                  </a:cubicBezTo>
                  <a:lnTo>
                    <a:pt x="11367" y="1599"/>
                  </a:lnTo>
                  <a:close/>
                  <a:moveTo>
                    <a:pt x="22880" y="3729"/>
                  </a:moveTo>
                  <a:cubicBezTo>
                    <a:pt x="22901" y="3715"/>
                    <a:pt x="22897" y="3725"/>
                    <a:pt x="22904" y="3697"/>
                  </a:cubicBezTo>
                  <a:cubicBezTo>
                    <a:pt x="22884" y="3710"/>
                    <a:pt x="22886" y="3702"/>
                    <a:pt x="22880" y="3729"/>
                  </a:cubicBezTo>
                  <a:close/>
                  <a:moveTo>
                    <a:pt x="17330" y="4921"/>
                  </a:moveTo>
                  <a:cubicBezTo>
                    <a:pt x="17359" y="4913"/>
                    <a:pt x="17352" y="4920"/>
                    <a:pt x="17354" y="4888"/>
                  </a:cubicBezTo>
                  <a:cubicBezTo>
                    <a:pt x="17341" y="4904"/>
                    <a:pt x="17359" y="4880"/>
                    <a:pt x="17343" y="4901"/>
                  </a:cubicBezTo>
                  <a:cubicBezTo>
                    <a:pt x="17337" y="4910"/>
                    <a:pt x="17334" y="4914"/>
                    <a:pt x="17330" y="4921"/>
                  </a:cubicBezTo>
                  <a:close/>
                  <a:moveTo>
                    <a:pt x="18618" y="3097"/>
                  </a:moveTo>
                  <a:cubicBezTo>
                    <a:pt x="18653" y="3079"/>
                    <a:pt x="18633" y="3100"/>
                    <a:pt x="18643" y="3073"/>
                  </a:cubicBezTo>
                  <a:cubicBezTo>
                    <a:pt x="18624" y="3078"/>
                    <a:pt x="18619" y="3075"/>
                    <a:pt x="18618" y="3097"/>
                  </a:cubicBezTo>
                  <a:close/>
                  <a:moveTo>
                    <a:pt x="21802" y="3997"/>
                  </a:moveTo>
                  <a:cubicBezTo>
                    <a:pt x="21837" y="3978"/>
                    <a:pt x="21817" y="3999"/>
                    <a:pt x="21827" y="3973"/>
                  </a:cubicBezTo>
                  <a:cubicBezTo>
                    <a:pt x="21808" y="3977"/>
                    <a:pt x="21803" y="3974"/>
                    <a:pt x="21802" y="3997"/>
                  </a:cubicBezTo>
                  <a:close/>
                  <a:moveTo>
                    <a:pt x="11537" y="1582"/>
                  </a:moveTo>
                  <a:lnTo>
                    <a:pt x="11578" y="1582"/>
                  </a:lnTo>
                  <a:lnTo>
                    <a:pt x="11578" y="1574"/>
                  </a:lnTo>
                  <a:lnTo>
                    <a:pt x="11537" y="1574"/>
                  </a:lnTo>
                  <a:lnTo>
                    <a:pt x="11537" y="1582"/>
                  </a:lnTo>
                  <a:close/>
                  <a:moveTo>
                    <a:pt x="17289" y="2733"/>
                  </a:moveTo>
                  <a:cubicBezTo>
                    <a:pt x="17303" y="2732"/>
                    <a:pt x="17297" y="2735"/>
                    <a:pt x="17311" y="2730"/>
                  </a:cubicBezTo>
                  <a:cubicBezTo>
                    <a:pt x="17337" y="2720"/>
                    <a:pt x="17322" y="2724"/>
                    <a:pt x="17330" y="2717"/>
                  </a:cubicBezTo>
                  <a:cubicBezTo>
                    <a:pt x="17307" y="2719"/>
                    <a:pt x="17300" y="2719"/>
                    <a:pt x="17289" y="2733"/>
                  </a:cubicBezTo>
                  <a:close/>
                  <a:moveTo>
                    <a:pt x="17703" y="4929"/>
                  </a:moveTo>
                  <a:cubicBezTo>
                    <a:pt x="17702" y="4916"/>
                    <a:pt x="17705" y="4921"/>
                    <a:pt x="17700" y="4907"/>
                  </a:cubicBezTo>
                  <a:cubicBezTo>
                    <a:pt x="17689" y="4881"/>
                    <a:pt x="17693" y="4896"/>
                    <a:pt x="17686" y="4888"/>
                  </a:cubicBezTo>
                  <a:cubicBezTo>
                    <a:pt x="17690" y="4929"/>
                    <a:pt x="17696" y="4921"/>
                    <a:pt x="17703" y="4929"/>
                  </a:cubicBezTo>
                  <a:close/>
                  <a:moveTo>
                    <a:pt x="16188" y="2579"/>
                  </a:moveTo>
                  <a:cubicBezTo>
                    <a:pt x="16174" y="2583"/>
                    <a:pt x="16156" y="2584"/>
                    <a:pt x="16170" y="2597"/>
                  </a:cubicBezTo>
                  <a:cubicBezTo>
                    <a:pt x="16183" y="2610"/>
                    <a:pt x="16184" y="2593"/>
                    <a:pt x="16188" y="2579"/>
                  </a:cubicBezTo>
                  <a:close/>
                  <a:moveTo>
                    <a:pt x="15831" y="2069"/>
                  </a:moveTo>
                  <a:cubicBezTo>
                    <a:pt x="15817" y="2072"/>
                    <a:pt x="15800" y="2073"/>
                    <a:pt x="15813" y="2087"/>
                  </a:cubicBezTo>
                  <a:cubicBezTo>
                    <a:pt x="15826" y="2100"/>
                    <a:pt x="15827" y="2082"/>
                    <a:pt x="15831" y="2069"/>
                  </a:cubicBezTo>
                  <a:close/>
                  <a:moveTo>
                    <a:pt x="13068" y="5836"/>
                  </a:moveTo>
                  <a:cubicBezTo>
                    <a:pt x="13055" y="5840"/>
                    <a:pt x="13037" y="5841"/>
                    <a:pt x="13050" y="5854"/>
                  </a:cubicBezTo>
                  <a:cubicBezTo>
                    <a:pt x="13064" y="5868"/>
                    <a:pt x="13065" y="5850"/>
                    <a:pt x="13068" y="5836"/>
                  </a:cubicBezTo>
                  <a:close/>
                  <a:moveTo>
                    <a:pt x="18829" y="2490"/>
                  </a:moveTo>
                  <a:cubicBezTo>
                    <a:pt x="18815" y="2494"/>
                    <a:pt x="18797" y="2495"/>
                    <a:pt x="18811" y="2508"/>
                  </a:cubicBezTo>
                  <a:cubicBezTo>
                    <a:pt x="18824" y="2521"/>
                    <a:pt x="18825" y="2504"/>
                    <a:pt x="18829" y="2490"/>
                  </a:cubicBezTo>
                  <a:close/>
                  <a:moveTo>
                    <a:pt x="20117" y="4272"/>
                  </a:moveTo>
                  <a:cubicBezTo>
                    <a:pt x="20145" y="4265"/>
                    <a:pt x="20135" y="4269"/>
                    <a:pt x="20149" y="4248"/>
                  </a:cubicBezTo>
                  <a:cubicBezTo>
                    <a:pt x="20125" y="4254"/>
                    <a:pt x="20129" y="4251"/>
                    <a:pt x="20117" y="4272"/>
                  </a:cubicBezTo>
                  <a:close/>
                  <a:moveTo>
                    <a:pt x="21243" y="5188"/>
                  </a:moveTo>
                  <a:cubicBezTo>
                    <a:pt x="21272" y="5180"/>
                    <a:pt x="21261" y="5185"/>
                    <a:pt x="21276" y="5164"/>
                  </a:cubicBezTo>
                  <a:cubicBezTo>
                    <a:pt x="21252" y="5170"/>
                    <a:pt x="21255" y="5167"/>
                    <a:pt x="21243" y="5188"/>
                  </a:cubicBezTo>
                  <a:close/>
                  <a:moveTo>
                    <a:pt x="17857" y="5528"/>
                  </a:moveTo>
                  <a:cubicBezTo>
                    <a:pt x="17885" y="5521"/>
                    <a:pt x="17875" y="5525"/>
                    <a:pt x="17889" y="5504"/>
                  </a:cubicBezTo>
                  <a:cubicBezTo>
                    <a:pt x="17865" y="5510"/>
                    <a:pt x="17868" y="5507"/>
                    <a:pt x="17857" y="5528"/>
                  </a:cubicBezTo>
                  <a:close/>
                  <a:moveTo>
                    <a:pt x="20903" y="5253"/>
                  </a:moveTo>
                  <a:lnTo>
                    <a:pt x="20871" y="5253"/>
                  </a:lnTo>
                  <a:cubicBezTo>
                    <a:pt x="20888" y="5277"/>
                    <a:pt x="20885" y="5277"/>
                    <a:pt x="20903" y="5253"/>
                  </a:cubicBezTo>
                  <a:close/>
                  <a:moveTo>
                    <a:pt x="17395" y="2563"/>
                  </a:moveTo>
                  <a:lnTo>
                    <a:pt x="17362" y="2563"/>
                  </a:lnTo>
                  <a:cubicBezTo>
                    <a:pt x="17380" y="2587"/>
                    <a:pt x="17377" y="2587"/>
                    <a:pt x="17395" y="2563"/>
                  </a:cubicBezTo>
                  <a:close/>
                  <a:moveTo>
                    <a:pt x="17500" y="2125"/>
                  </a:moveTo>
                  <a:lnTo>
                    <a:pt x="17468" y="2125"/>
                  </a:lnTo>
                  <a:cubicBezTo>
                    <a:pt x="17485" y="2149"/>
                    <a:pt x="17483" y="2149"/>
                    <a:pt x="17500" y="2125"/>
                  </a:cubicBezTo>
                  <a:close/>
                  <a:moveTo>
                    <a:pt x="16998" y="5496"/>
                  </a:moveTo>
                  <a:lnTo>
                    <a:pt x="16965" y="5496"/>
                  </a:lnTo>
                  <a:cubicBezTo>
                    <a:pt x="16983" y="5520"/>
                    <a:pt x="16980" y="5520"/>
                    <a:pt x="16998" y="5496"/>
                  </a:cubicBezTo>
                  <a:close/>
                  <a:moveTo>
                    <a:pt x="15548" y="2619"/>
                  </a:moveTo>
                  <a:cubicBezTo>
                    <a:pt x="15572" y="2602"/>
                    <a:pt x="15572" y="2605"/>
                    <a:pt x="15548" y="2587"/>
                  </a:cubicBezTo>
                  <a:lnTo>
                    <a:pt x="15548" y="2619"/>
                  </a:lnTo>
                  <a:close/>
                  <a:moveTo>
                    <a:pt x="16917" y="4386"/>
                  </a:moveTo>
                  <a:cubicBezTo>
                    <a:pt x="16911" y="4375"/>
                    <a:pt x="16912" y="4377"/>
                    <a:pt x="16909" y="4361"/>
                  </a:cubicBezTo>
                  <a:cubicBezTo>
                    <a:pt x="16887" y="4378"/>
                    <a:pt x="16878" y="4382"/>
                    <a:pt x="16917" y="4386"/>
                  </a:cubicBezTo>
                  <a:close/>
                  <a:moveTo>
                    <a:pt x="21786" y="3073"/>
                  </a:moveTo>
                  <a:cubicBezTo>
                    <a:pt x="21801" y="3066"/>
                    <a:pt x="21796" y="3067"/>
                    <a:pt x="21818" y="3065"/>
                  </a:cubicBezTo>
                  <a:cubicBezTo>
                    <a:pt x="21806" y="3048"/>
                    <a:pt x="21794" y="3044"/>
                    <a:pt x="21786" y="3073"/>
                  </a:cubicBezTo>
                  <a:close/>
                  <a:moveTo>
                    <a:pt x="9196" y="1639"/>
                  </a:moveTo>
                  <a:cubicBezTo>
                    <a:pt x="9212" y="1661"/>
                    <a:pt x="9216" y="1669"/>
                    <a:pt x="9220" y="1631"/>
                  </a:cubicBezTo>
                  <a:cubicBezTo>
                    <a:pt x="9206" y="1639"/>
                    <a:pt x="9204" y="1636"/>
                    <a:pt x="9196" y="1639"/>
                  </a:cubicBezTo>
                  <a:close/>
                  <a:moveTo>
                    <a:pt x="10784" y="1696"/>
                  </a:moveTo>
                  <a:lnTo>
                    <a:pt x="10816" y="1696"/>
                  </a:lnTo>
                  <a:cubicBezTo>
                    <a:pt x="10810" y="1690"/>
                    <a:pt x="10814" y="1690"/>
                    <a:pt x="10802" y="1685"/>
                  </a:cubicBezTo>
                  <a:cubicBezTo>
                    <a:pt x="10786" y="1678"/>
                    <a:pt x="10799" y="1683"/>
                    <a:pt x="10784" y="1680"/>
                  </a:cubicBezTo>
                  <a:lnTo>
                    <a:pt x="10784" y="1696"/>
                  </a:lnTo>
                  <a:close/>
                  <a:moveTo>
                    <a:pt x="21300" y="3778"/>
                  </a:moveTo>
                  <a:lnTo>
                    <a:pt x="21332" y="3778"/>
                  </a:lnTo>
                  <a:cubicBezTo>
                    <a:pt x="21326" y="3773"/>
                    <a:pt x="21330" y="3773"/>
                    <a:pt x="21319" y="3767"/>
                  </a:cubicBezTo>
                  <a:cubicBezTo>
                    <a:pt x="21302" y="3760"/>
                    <a:pt x="21315" y="3765"/>
                    <a:pt x="21300" y="3762"/>
                  </a:cubicBezTo>
                  <a:lnTo>
                    <a:pt x="21300" y="3778"/>
                  </a:lnTo>
                  <a:close/>
                  <a:moveTo>
                    <a:pt x="19696" y="1728"/>
                  </a:moveTo>
                  <a:lnTo>
                    <a:pt x="19728" y="1728"/>
                  </a:lnTo>
                  <a:cubicBezTo>
                    <a:pt x="19722" y="1723"/>
                    <a:pt x="19726" y="1723"/>
                    <a:pt x="19715" y="1718"/>
                  </a:cubicBezTo>
                  <a:cubicBezTo>
                    <a:pt x="19698" y="1710"/>
                    <a:pt x="19711" y="1715"/>
                    <a:pt x="19696" y="1712"/>
                  </a:cubicBezTo>
                  <a:lnTo>
                    <a:pt x="19696" y="1728"/>
                  </a:lnTo>
                  <a:close/>
                  <a:moveTo>
                    <a:pt x="18197" y="2587"/>
                  </a:moveTo>
                  <a:cubicBezTo>
                    <a:pt x="18194" y="2549"/>
                    <a:pt x="18206" y="2573"/>
                    <a:pt x="18181" y="2555"/>
                  </a:cubicBezTo>
                  <a:cubicBezTo>
                    <a:pt x="18184" y="2591"/>
                    <a:pt x="18172" y="2570"/>
                    <a:pt x="18197" y="2587"/>
                  </a:cubicBezTo>
                  <a:close/>
                  <a:moveTo>
                    <a:pt x="18958" y="2052"/>
                  </a:moveTo>
                  <a:cubicBezTo>
                    <a:pt x="18974" y="2049"/>
                    <a:pt x="18958" y="2057"/>
                    <a:pt x="18977" y="2047"/>
                  </a:cubicBezTo>
                  <a:cubicBezTo>
                    <a:pt x="18988" y="2041"/>
                    <a:pt x="18985" y="2041"/>
                    <a:pt x="18991" y="2036"/>
                  </a:cubicBezTo>
                  <a:lnTo>
                    <a:pt x="18958" y="2036"/>
                  </a:lnTo>
                  <a:lnTo>
                    <a:pt x="18958" y="2052"/>
                  </a:lnTo>
                  <a:close/>
                  <a:moveTo>
                    <a:pt x="20279" y="4005"/>
                  </a:moveTo>
                  <a:cubicBezTo>
                    <a:pt x="20295" y="4001"/>
                    <a:pt x="20279" y="4010"/>
                    <a:pt x="20298" y="3999"/>
                  </a:cubicBezTo>
                  <a:cubicBezTo>
                    <a:pt x="20308" y="3994"/>
                    <a:pt x="20306" y="3994"/>
                    <a:pt x="20312" y="3989"/>
                  </a:cubicBezTo>
                  <a:lnTo>
                    <a:pt x="20279" y="3989"/>
                  </a:lnTo>
                  <a:lnTo>
                    <a:pt x="20279" y="4005"/>
                  </a:lnTo>
                  <a:close/>
                  <a:moveTo>
                    <a:pt x="13506" y="2069"/>
                  </a:moveTo>
                  <a:cubicBezTo>
                    <a:pt x="13521" y="2065"/>
                    <a:pt x="13506" y="2073"/>
                    <a:pt x="13525" y="2063"/>
                  </a:cubicBezTo>
                  <a:cubicBezTo>
                    <a:pt x="13535" y="2057"/>
                    <a:pt x="13532" y="2057"/>
                    <a:pt x="13538" y="2052"/>
                  </a:cubicBezTo>
                  <a:lnTo>
                    <a:pt x="13506" y="2052"/>
                  </a:lnTo>
                  <a:lnTo>
                    <a:pt x="13506" y="2069"/>
                  </a:lnTo>
                  <a:close/>
                  <a:moveTo>
                    <a:pt x="15442" y="2498"/>
                  </a:moveTo>
                  <a:cubicBezTo>
                    <a:pt x="15480" y="2495"/>
                    <a:pt x="15456" y="2507"/>
                    <a:pt x="15475" y="2482"/>
                  </a:cubicBezTo>
                  <a:cubicBezTo>
                    <a:pt x="15456" y="2483"/>
                    <a:pt x="15445" y="2481"/>
                    <a:pt x="15442" y="2498"/>
                  </a:cubicBezTo>
                  <a:close/>
                  <a:moveTo>
                    <a:pt x="15240" y="2579"/>
                  </a:moveTo>
                  <a:cubicBezTo>
                    <a:pt x="15277" y="2576"/>
                    <a:pt x="15254" y="2588"/>
                    <a:pt x="15272" y="2563"/>
                  </a:cubicBezTo>
                  <a:cubicBezTo>
                    <a:pt x="15253" y="2564"/>
                    <a:pt x="15243" y="2562"/>
                    <a:pt x="15240" y="2579"/>
                  </a:cubicBezTo>
                  <a:close/>
                  <a:moveTo>
                    <a:pt x="12850" y="1380"/>
                  </a:moveTo>
                  <a:cubicBezTo>
                    <a:pt x="12887" y="1377"/>
                    <a:pt x="12864" y="1388"/>
                    <a:pt x="12882" y="1364"/>
                  </a:cubicBezTo>
                  <a:cubicBezTo>
                    <a:pt x="12863" y="1365"/>
                    <a:pt x="12853" y="1363"/>
                    <a:pt x="12850" y="1380"/>
                  </a:cubicBezTo>
                  <a:close/>
                  <a:moveTo>
                    <a:pt x="21276" y="3762"/>
                  </a:moveTo>
                  <a:cubicBezTo>
                    <a:pt x="21269" y="3737"/>
                    <a:pt x="21276" y="3744"/>
                    <a:pt x="21251" y="3738"/>
                  </a:cubicBezTo>
                  <a:cubicBezTo>
                    <a:pt x="21258" y="3761"/>
                    <a:pt x="21251" y="3756"/>
                    <a:pt x="21276" y="3762"/>
                  </a:cubicBezTo>
                  <a:close/>
                  <a:moveTo>
                    <a:pt x="9917" y="1639"/>
                  </a:moveTo>
                  <a:cubicBezTo>
                    <a:pt x="9910" y="1615"/>
                    <a:pt x="9917" y="1621"/>
                    <a:pt x="9892" y="1615"/>
                  </a:cubicBezTo>
                  <a:cubicBezTo>
                    <a:pt x="9899" y="1638"/>
                    <a:pt x="9893" y="1633"/>
                    <a:pt x="9917" y="1639"/>
                  </a:cubicBezTo>
                  <a:close/>
                  <a:moveTo>
                    <a:pt x="21430" y="2668"/>
                  </a:moveTo>
                  <a:lnTo>
                    <a:pt x="21462" y="2668"/>
                  </a:lnTo>
                  <a:cubicBezTo>
                    <a:pt x="21453" y="2656"/>
                    <a:pt x="21435" y="2638"/>
                    <a:pt x="21430" y="2668"/>
                  </a:cubicBezTo>
                  <a:close/>
                  <a:moveTo>
                    <a:pt x="17484" y="1761"/>
                  </a:moveTo>
                  <a:lnTo>
                    <a:pt x="17516" y="1761"/>
                  </a:lnTo>
                  <a:cubicBezTo>
                    <a:pt x="17507" y="1748"/>
                    <a:pt x="17489" y="1730"/>
                    <a:pt x="17484" y="1761"/>
                  </a:cubicBezTo>
                  <a:close/>
                  <a:moveTo>
                    <a:pt x="16633" y="1947"/>
                  </a:moveTo>
                  <a:lnTo>
                    <a:pt x="16666" y="1947"/>
                  </a:lnTo>
                  <a:cubicBezTo>
                    <a:pt x="16657" y="1935"/>
                    <a:pt x="16638" y="1917"/>
                    <a:pt x="16633" y="1947"/>
                  </a:cubicBezTo>
                  <a:close/>
                  <a:moveTo>
                    <a:pt x="4302" y="6768"/>
                  </a:moveTo>
                  <a:lnTo>
                    <a:pt x="4335" y="6768"/>
                  </a:lnTo>
                  <a:cubicBezTo>
                    <a:pt x="4326" y="6756"/>
                    <a:pt x="4307" y="6738"/>
                    <a:pt x="4302" y="6768"/>
                  </a:cubicBezTo>
                  <a:close/>
                  <a:moveTo>
                    <a:pt x="5477" y="6646"/>
                  </a:moveTo>
                  <a:cubicBezTo>
                    <a:pt x="5502" y="6628"/>
                    <a:pt x="5490" y="6652"/>
                    <a:pt x="5493" y="6614"/>
                  </a:cubicBezTo>
                  <a:cubicBezTo>
                    <a:pt x="5472" y="6629"/>
                    <a:pt x="5477" y="6611"/>
                    <a:pt x="5477" y="6646"/>
                  </a:cubicBezTo>
                  <a:close/>
                  <a:moveTo>
                    <a:pt x="16406" y="2587"/>
                  </a:moveTo>
                  <a:cubicBezTo>
                    <a:pt x="16431" y="2569"/>
                    <a:pt x="16419" y="2592"/>
                    <a:pt x="16423" y="2555"/>
                  </a:cubicBezTo>
                  <a:cubicBezTo>
                    <a:pt x="16402" y="2570"/>
                    <a:pt x="16406" y="2552"/>
                    <a:pt x="16406" y="2587"/>
                  </a:cubicBezTo>
                  <a:close/>
                  <a:moveTo>
                    <a:pt x="1337" y="2198"/>
                  </a:moveTo>
                  <a:lnTo>
                    <a:pt x="1377" y="2198"/>
                  </a:lnTo>
                  <a:cubicBezTo>
                    <a:pt x="1369" y="2186"/>
                    <a:pt x="1374" y="2186"/>
                    <a:pt x="1363" y="2186"/>
                  </a:cubicBezTo>
                  <a:cubicBezTo>
                    <a:pt x="1345" y="2185"/>
                    <a:pt x="1338" y="2197"/>
                    <a:pt x="1337" y="2198"/>
                  </a:cubicBezTo>
                  <a:cubicBezTo>
                    <a:pt x="1309" y="2198"/>
                    <a:pt x="1283" y="2202"/>
                    <a:pt x="1266" y="2202"/>
                  </a:cubicBezTo>
                  <a:cubicBezTo>
                    <a:pt x="1230" y="2203"/>
                    <a:pt x="1246" y="2211"/>
                    <a:pt x="1207" y="2214"/>
                  </a:cubicBezTo>
                  <a:lnTo>
                    <a:pt x="1298" y="2216"/>
                  </a:lnTo>
                  <a:cubicBezTo>
                    <a:pt x="1300" y="2216"/>
                    <a:pt x="1302" y="2214"/>
                    <a:pt x="1303" y="2214"/>
                  </a:cubicBezTo>
                  <a:lnTo>
                    <a:pt x="1311" y="2211"/>
                  </a:lnTo>
                  <a:cubicBezTo>
                    <a:pt x="1326" y="2206"/>
                    <a:pt x="1298" y="2220"/>
                    <a:pt x="1324" y="2208"/>
                  </a:cubicBezTo>
                  <a:cubicBezTo>
                    <a:pt x="1335" y="2203"/>
                    <a:pt x="1331" y="2204"/>
                    <a:pt x="1337" y="2198"/>
                  </a:cubicBezTo>
                  <a:close/>
                  <a:moveTo>
                    <a:pt x="18229" y="1890"/>
                  </a:moveTo>
                  <a:lnTo>
                    <a:pt x="18197" y="1890"/>
                  </a:lnTo>
                  <a:cubicBezTo>
                    <a:pt x="18203" y="1910"/>
                    <a:pt x="18198" y="1905"/>
                    <a:pt x="18211" y="1904"/>
                  </a:cubicBezTo>
                  <a:cubicBezTo>
                    <a:pt x="18227" y="1904"/>
                    <a:pt x="18221" y="1902"/>
                    <a:pt x="18229" y="1890"/>
                  </a:cubicBezTo>
                  <a:close/>
                  <a:moveTo>
                    <a:pt x="20854" y="5342"/>
                  </a:moveTo>
                  <a:lnTo>
                    <a:pt x="20814" y="5342"/>
                  </a:lnTo>
                  <a:cubicBezTo>
                    <a:pt x="20817" y="5344"/>
                    <a:pt x="20814" y="5352"/>
                    <a:pt x="20832" y="5354"/>
                  </a:cubicBezTo>
                  <a:cubicBezTo>
                    <a:pt x="20847" y="5356"/>
                    <a:pt x="20849" y="5347"/>
                    <a:pt x="20854" y="5342"/>
                  </a:cubicBezTo>
                  <a:close/>
                  <a:moveTo>
                    <a:pt x="17695" y="2725"/>
                  </a:moveTo>
                  <a:lnTo>
                    <a:pt x="17679" y="2734"/>
                  </a:lnTo>
                  <a:cubicBezTo>
                    <a:pt x="17686" y="2743"/>
                    <a:pt x="17681" y="2748"/>
                    <a:pt x="17693" y="2744"/>
                  </a:cubicBezTo>
                  <a:cubicBezTo>
                    <a:pt x="17722" y="2735"/>
                    <a:pt x="17695" y="2726"/>
                    <a:pt x="17695" y="2725"/>
                  </a:cubicBezTo>
                  <a:lnTo>
                    <a:pt x="17719" y="2700"/>
                  </a:lnTo>
                  <a:cubicBezTo>
                    <a:pt x="17698" y="2696"/>
                    <a:pt x="17695" y="2693"/>
                    <a:pt x="17678" y="2684"/>
                  </a:cubicBezTo>
                  <a:cubicBezTo>
                    <a:pt x="17676" y="2709"/>
                    <a:pt x="17678" y="2700"/>
                    <a:pt x="17670" y="2717"/>
                  </a:cubicBezTo>
                  <a:cubicBezTo>
                    <a:pt x="17681" y="2723"/>
                    <a:pt x="17679" y="2721"/>
                    <a:pt x="17695" y="2725"/>
                  </a:cubicBezTo>
                  <a:close/>
                  <a:moveTo>
                    <a:pt x="16633" y="1971"/>
                  </a:moveTo>
                  <a:lnTo>
                    <a:pt x="16674" y="1971"/>
                  </a:lnTo>
                  <a:cubicBezTo>
                    <a:pt x="16671" y="1969"/>
                    <a:pt x="16673" y="1961"/>
                    <a:pt x="16656" y="1959"/>
                  </a:cubicBezTo>
                  <a:cubicBezTo>
                    <a:pt x="16645" y="1958"/>
                    <a:pt x="16641" y="1961"/>
                    <a:pt x="16633" y="1971"/>
                  </a:cubicBezTo>
                  <a:close/>
                  <a:moveTo>
                    <a:pt x="18164" y="4872"/>
                  </a:moveTo>
                  <a:lnTo>
                    <a:pt x="18197" y="4881"/>
                  </a:lnTo>
                  <a:cubicBezTo>
                    <a:pt x="18189" y="4869"/>
                    <a:pt x="18169" y="4840"/>
                    <a:pt x="18164" y="4872"/>
                  </a:cubicBezTo>
                  <a:close/>
                  <a:moveTo>
                    <a:pt x="19404" y="5277"/>
                  </a:moveTo>
                  <a:cubicBezTo>
                    <a:pt x="19426" y="5277"/>
                    <a:pt x="19426" y="5281"/>
                    <a:pt x="19445" y="5285"/>
                  </a:cubicBezTo>
                  <a:cubicBezTo>
                    <a:pt x="19428" y="5263"/>
                    <a:pt x="19445" y="5269"/>
                    <a:pt x="19404" y="5269"/>
                  </a:cubicBezTo>
                  <a:lnTo>
                    <a:pt x="19404" y="5277"/>
                  </a:lnTo>
                  <a:close/>
                  <a:moveTo>
                    <a:pt x="9236" y="1437"/>
                  </a:moveTo>
                  <a:cubicBezTo>
                    <a:pt x="9261" y="1430"/>
                    <a:pt x="9254" y="1437"/>
                    <a:pt x="9260" y="1412"/>
                  </a:cubicBezTo>
                  <a:cubicBezTo>
                    <a:pt x="9242" y="1417"/>
                    <a:pt x="9237" y="1414"/>
                    <a:pt x="9236" y="1437"/>
                  </a:cubicBezTo>
                  <a:close/>
                  <a:moveTo>
                    <a:pt x="8313" y="1477"/>
                  </a:moveTo>
                  <a:cubicBezTo>
                    <a:pt x="8337" y="1471"/>
                    <a:pt x="8330" y="1477"/>
                    <a:pt x="8337" y="1453"/>
                  </a:cubicBezTo>
                  <a:cubicBezTo>
                    <a:pt x="8318" y="1458"/>
                    <a:pt x="8313" y="1455"/>
                    <a:pt x="8313" y="1477"/>
                  </a:cubicBezTo>
                  <a:close/>
                  <a:moveTo>
                    <a:pt x="17533" y="1777"/>
                  </a:moveTo>
                  <a:cubicBezTo>
                    <a:pt x="17557" y="1770"/>
                    <a:pt x="17550" y="1777"/>
                    <a:pt x="17557" y="1753"/>
                  </a:cubicBezTo>
                  <a:cubicBezTo>
                    <a:pt x="17538" y="1757"/>
                    <a:pt x="17533" y="1754"/>
                    <a:pt x="17533" y="1777"/>
                  </a:cubicBezTo>
                  <a:close/>
                  <a:moveTo>
                    <a:pt x="16706" y="1744"/>
                  </a:moveTo>
                  <a:cubicBezTo>
                    <a:pt x="16731" y="1738"/>
                    <a:pt x="16724" y="1745"/>
                    <a:pt x="16730" y="1720"/>
                  </a:cubicBezTo>
                  <a:cubicBezTo>
                    <a:pt x="16712" y="1725"/>
                    <a:pt x="16707" y="1722"/>
                    <a:pt x="16706" y="1744"/>
                  </a:cubicBezTo>
                  <a:close/>
                  <a:moveTo>
                    <a:pt x="22280" y="3122"/>
                  </a:moveTo>
                  <a:cubicBezTo>
                    <a:pt x="22305" y="3115"/>
                    <a:pt x="22298" y="3122"/>
                    <a:pt x="22305" y="3097"/>
                  </a:cubicBezTo>
                  <a:cubicBezTo>
                    <a:pt x="22286" y="3102"/>
                    <a:pt x="22281" y="3099"/>
                    <a:pt x="22280" y="3122"/>
                  </a:cubicBezTo>
                  <a:close/>
                  <a:moveTo>
                    <a:pt x="23018" y="4580"/>
                  </a:moveTo>
                  <a:cubicBezTo>
                    <a:pt x="23042" y="4574"/>
                    <a:pt x="23035" y="4580"/>
                    <a:pt x="23042" y="4556"/>
                  </a:cubicBezTo>
                  <a:cubicBezTo>
                    <a:pt x="23023" y="4561"/>
                    <a:pt x="23018" y="4558"/>
                    <a:pt x="23018" y="4580"/>
                  </a:cubicBezTo>
                  <a:close/>
                  <a:moveTo>
                    <a:pt x="17257" y="3106"/>
                  </a:moveTo>
                  <a:cubicBezTo>
                    <a:pt x="17278" y="3091"/>
                    <a:pt x="17274" y="3101"/>
                    <a:pt x="17281" y="3073"/>
                  </a:cubicBezTo>
                  <a:cubicBezTo>
                    <a:pt x="17258" y="3082"/>
                    <a:pt x="17266" y="3073"/>
                    <a:pt x="17257" y="3106"/>
                  </a:cubicBezTo>
                  <a:close/>
                  <a:moveTo>
                    <a:pt x="15045" y="1728"/>
                  </a:moveTo>
                  <a:cubicBezTo>
                    <a:pt x="15038" y="1700"/>
                    <a:pt x="15042" y="1710"/>
                    <a:pt x="15021" y="1696"/>
                  </a:cubicBezTo>
                  <a:cubicBezTo>
                    <a:pt x="15029" y="1729"/>
                    <a:pt x="15023" y="1720"/>
                    <a:pt x="15045" y="1728"/>
                  </a:cubicBezTo>
                  <a:close/>
                  <a:moveTo>
                    <a:pt x="15159" y="2239"/>
                  </a:moveTo>
                  <a:cubicBezTo>
                    <a:pt x="15130" y="2250"/>
                    <a:pt x="15153" y="2233"/>
                    <a:pt x="15134" y="2271"/>
                  </a:cubicBezTo>
                  <a:cubicBezTo>
                    <a:pt x="15157" y="2263"/>
                    <a:pt x="15151" y="2271"/>
                    <a:pt x="15159" y="2239"/>
                  </a:cubicBezTo>
                  <a:cubicBezTo>
                    <a:pt x="15206" y="2249"/>
                    <a:pt x="15163" y="2235"/>
                    <a:pt x="15215" y="2231"/>
                  </a:cubicBezTo>
                  <a:cubicBezTo>
                    <a:pt x="15219" y="2266"/>
                    <a:pt x="15205" y="2254"/>
                    <a:pt x="15240" y="2247"/>
                  </a:cubicBezTo>
                  <a:lnTo>
                    <a:pt x="15231" y="2279"/>
                  </a:lnTo>
                  <a:cubicBezTo>
                    <a:pt x="15275" y="2250"/>
                    <a:pt x="15255" y="2268"/>
                    <a:pt x="15296" y="2279"/>
                  </a:cubicBezTo>
                  <a:lnTo>
                    <a:pt x="15305" y="2272"/>
                  </a:lnTo>
                  <a:cubicBezTo>
                    <a:pt x="15306" y="2271"/>
                    <a:pt x="15309" y="2269"/>
                    <a:pt x="15310" y="2268"/>
                  </a:cubicBezTo>
                  <a:lnTo>
                    <a:pt x="15329" y="2247"/>
                  </a:lnTo>
                  <a:cubicBezTo>
                    <a:pt x="15310" y="2242"/>
                    <a:pt x="15310" y="2240"/>
                    <a:pt x="15288" y="2239"/>
                  </a:cubicBezTo>
                  <a:lnTo>
                    <a:pt x="15329" y="2222"/>
                  </a:lnTo>
                  <a:lnTo>
                    <a:pt x="15329" y="2198"/>
                  </a:lnTo>
                  <a:cubicBezTo>
                    <a:pt x="15307" y="2203"/>
                    <a:pt x="15314" y="2205"/>
                    <a:pt x="15291" y="2209"/>
                  </a:cubicBezTo>
                  <a:lnTo>
                    <a:pt x="15159" y="2214"/>
                  </a:lnTo>
                  <a:lnTo>
                    <a:pt x="15159" y="2239"/>
                  </a:lnTo>
                  <a:close/>
                  <a:moveTo>
                    <a:pt x="21899" y="4661"/>
                  </a:moveTo>
                  <a:cubicBezTo>
                    <a:pt x="21891" y="4639"/>
                    <a:pt x="21900" y="4645"/>
                    <a:pt x="21867" y="4637"/>
                  </a:cubicBezTo>
                  <a:cubicBezTo>
                    <a:pt x="21879" y="4666"/>
                    <a:pt x="21862" y="4643"/>
                    <a:pt x="21899" y="4661"/>
                  </a:cubicBezTo>
                  <a:close/>
                  <a:moveTo>
                    <a:pt x="18529" y="1590"/>
                  </a:moveTo>
                  <a:lnTo>
                    <a:pt x="18512" y="1614"/>
                  </a:lnTo>
                  <a:lnTo>
                    <a:pt x="18537" y="1615"/>
                  </a:lnTo>
                  <a:cubicBezTo>
                    <a:pt x="18537" y="1572"/>
                    <a:pt x="18537" y="1603"/>
                    <a:pt x="18529" y="1590"/>
                  </a:cubicBezTo>
                  <a:cubicBezTo>
                    <a:pt x="18538" y="1585"/>
                    <a:pt x="18529" y="1585"/>
                    <a:pt x="18546" y="1583"/>
                  </a:cubicBezTo>
                  <a:cubicBezTo>
                    <a:pt x="18559" y="1581"/>
                    <a:pt x="18564" y="1584"/>
                    <a:pt x="18574" y="1584"/>
                  </a:cubicBezTo>
                  <a:cubicBezTo>
                    <a:pt x="18576" y="1585"/>
                    <a:pt x="18578" y="1585"/>
                    <a:pt x="18579" y="1585"/>
                  </a:cubicBezTo>
                  <a:lnTo>
                    <a:pt x="18594" y="1586"/>
                  </a:lnTo>
                  <a:cubicBezTo>
                    <a:pt x="18604" y="1587"/>
                    <a:pt x="18603" y="1587"/>
                    <a:pt x="18618" y="1590"/>
                  </a:cubicBezTo>
                  <a:lnTo>
                    <a:pt x="18618" y="1574"/>
                  </a:lnTo>
                  <a:cubicBezTo>
                    <a:pt x="18609" y="1574"/>
                    <a:pt x="18593" y="1575"/>
                    <a:pt x="18585" y="1575"/>
                  </a:cubicBezTo>
                  <a:cubicBezTo>
                    <a:pt x="18549" y="1573"/>
                    <a:pt x="18559" y="1567"/>
                    <a:pt x="18549" y="1564"/>
                  </a:cubicBezTo>
                  <a:cubicBezTo>
                    <a:pt x="18548" y="1564"/>
                    <a:pt x="18546" y="1563"/>
                    <a:pt x="18544" y="1562"/>
                  </a:cubicBezTo>
                  <a:cubicBezTo>
                    <a:pt x="18523" y="1558"/>
                    <a:pt x="18533" y="1572"/>
                    <a:pt x="18505" y="1558"/>
                  </a:cubicBezTo>
                  <a:cubicBezTo>
                    <a:pt x="18512" y="1591"/>
                    <a:pt x="18507" y="1582"/>
                    <a:pt x="18529" y="1590"/>
                  </a:cubicBezTo>
                  <a:close/>
                  <a:moveTo>
                    <a:pt x="18254" y="5455"/>
                  </a:moveTo>
                  <a:lnTo>
                    <a:pt x="18254" y="5463"/>
                  </a:lnTo>
                  <a:lnTo>
                    <a:pt x="18294" y="5463"/>
                  </a:lnTo>
                  <a:cubicBezTo>
                    <a:pt x="18272" y="5432"/>
                    <a:pt x="18298" y="5455"/>
                    <a:pt x="18254" y="5455"/>
                  </a:cubicBezTo>
                  <a:close/>
                  <a:moveTo>
                    <a:pt x="22434" y="3503"/>
                  </a:moveTo>
                  <a:lnTo>
                    <a:pt x="22402" y="3503"/>
                  </a:lnTo>
                  <a:cubicBezTo>
                    <a:pt x="22409" y="3523"/>
                    <a:pt x="22401" y="3516"/>
                    <a:pt x="22418" y="3516"/>
                  </a:cubicBezTo>
                  <a:cubicBezTo>
                    <a:pt x="22435" y="3516"/>
                    <a:pt x="22427" y="3524"/>
                    <a:pt x="22434" y="3503"/>
                  </a:cubicBezTo>
                  <a:close/>
                  <a:moveTo>
                    <a:pt x="20611" y="5309"/>
                  </a:moveTo>
                  <a:lnTo>
                    <a:pt x="20668" y="5301"/>
                  </a:lnTo>
                  <a:cubicBezTo>
                    <a:pt x="20637" y="5301"/>
                    <a:pt x="20616" y="5284"/>
                    <a:pt x="20611" y="5309"/>
                  </a:cubicBezTo>
                  <a:close/>
                  <a:moveTo>
                    <a:pt x="19526" y="5326"/>
                  </a:moveTo>
                  <a:lnTo>
                    <a:pt x="19550" y="5326"/>
                  </a:lnTo>
                  <a:lnTo>
                    <a:pt x="19550" y="5309"/>
                  </a:lnTo>
                  <a:lnTo>
                    <a:pt x="19526" y="5309"/>
                  </a:lnTo>
                  <a:lnTo>
                    <a:pt x="19526" y="5326"/>
                  </a:lnTo>
                  <a:close/>
                  <a:moveTo>
                    <a:pt x="18237" y="821"/>
                  </a:moveTo>
                  <a:lnTo>
                    <a:pt x="18262" y="821"/>
                  </a:lnTo>
                  <a:lnTo>
                    <a:pt x="18262" y="805"/>
                  </a:lnTo>
                  <a:lnTo>
                    <a:pt x="18237" y="805"/>
                  </a:lnTo>
                  <a:lnTo>
                    <a:pt x="18237" y="821"/>
                  </a:lnTo>
                  <a:close/>
                  <a:moveTo>
                    <a:pt x="20960" y="3721"/>
                  </a:moveTo>
                  <a:lnTo>
                    <a:pt x="20984" y="3721"/>
                  </a:lnTo>
                  <a:lnTo>
                    <a:pt x="20984" y="3705"/>
                  </a:lnTo>
                  <a:lnTo>
                    <a:pt x="20960" y="3705"/>
                  </a:lnTo>
                  <a:lnTo>
                    <a:pt x="20960" y="3721"/>
                  </a:lnTo>
                  <a:close/>
                  <a:moveTo>
                    <a:pt x="18602" y="4556"/>
                  </a:moveTo>
                  <a:lnTo>
                    <a:pt x="18626" y="4556"/>
                  </a:lnTo>
                  <a:lnTo>
                    <a:pt x="18626" y="4540"/>
                  </a:lnTo>
                  <a:lnTo>
                    <a:pt x="18602" y="4540"/>
                  </a:lnTo>
                  <a:lnTo>
                    <a:pt x="18602" y="4556"/>
                  </a:lnTo>
                  <a:close/>
                  <a:moveTo>
                    <a:pt x="16147" y="2109"/>
                  </a:moveTo>
                  <a:lnTo>
                    <a:pt x="16163" y="2109"/>
                  </a:lnTo>
                  <a:lnTo>
                    <a:pt x="16163" y="2085"/>
                  </a:lnTo>
                  <a:lnTo>
                    <a:pt x="16147" y="2085"/>
                  </a:lnTo>
                  <a:lnTo>
                    <a:pt x="16147" y="2109"/>
                  </a:lnTo>
                  <a:close/>
                  <a:moveTo>
                    <a:pt x="16820" y="2603"/>
                  </a:moveTo>
                  <a:lnTo>
                    <a:pt x="16836" y="2603"/>
                  </a:lnTo>
                  <a:lnTo>
                    <a:pt x="16836" y="2579"/>
                  </a:lnTo>
                  <a:lnTo>
                    <a:pt x="16820" y="2579"/>
                  </a:lnTo>
                  <a:lnTo>
                    <a:pt x="16820" y="2603"/>
                  </a:lnTo>
                  <a:close/>
                  <a:moveTo>
                    <a:pt x="21851" y="5512"/>
                  </a:moveTo>
                  <a:lnTo>
                    <a:pt x="21899" y="5512"/>
                  </a:lnTo>
                  <a:lnTo>
                    <a:pt x="21899" y="5504"/>
                  </a:lnTo>
                  <a:lnTo>
                    <a:pt x="21851" y="5504"/>
                  </a:lnTo>
                  <a:lnTo>
                    <a:pt x="21851" y="5512"/>
                  </a:lnTo>
                  <a:close/>
                  <a:moveTo>
                    <a:pt x="14178" y="2052"/>
                  </a:moveTo>
                  <a:lnTo>
                    <a:pt x="14203" y="2052"/>
                  </a:lnTo>
                  <a:lnTo>
                    <a:pt x="14203" y="2036"/>
                  </a:lnTo>
                  <a:lnTo>
                    <a:pt x="14178" y="2036"/>
                  </a:lnTo>
                  <a:lnTo>
                    <a:pt x="14178" y="2052"/>
                  </a:lnTo>
                  <a:close/>
                  <a:moveTo>
                    <a:pt x="17484" y="5115"/>
                  </a:moveTo>
                  <a:lnTo>
                    <a:pt x="17508" y="5115"/>
                  </a:lnTo>
                  <a:lnTo>
                    <a:pt x="17508" y="5099"/>
                  </a:lnTo>
                  <a:lnTo>
                    <a:pt x="17484" y="5099"/>
                  </a:lnTo>
                  <a:lnTo>
                    <a:pt x="17484" y="5115"/>
                  </a:lnTo>
                  <a:close/>
                  <a:moveTo>
                    <a:pt x="17800" y="2547"/>
                  </a:moveTo>
                  <a:lnTo>
                    <a:pt x="17824" y="2547"/>
                  </a:lnTo>
                  <a:lnTo>
                    <a:pt x="17824" y="2530"/>
                  </a:lnTo>
                  <a:lnTo>
                    <a:pt x="17800" y="2530"/>
                  </a:lnTo>
                  <a:lnTo>
                    <a:pt x="17800" y="2547"/>
                  </a:lnTo>
                  <a:close/>
                  <a:moveTo>
                    <a:pt x="16455" y="2231"/>
                  </a:moveTo>
                  <a:lnTo>
                    <a:pt x="16479" y="2231"/>
                  </a:lnTo>
                  <a:lnTo>
                    <a:pt x="16479" y="2214"/>
                  </a:lnTo>
                  <a:lnTo>
                    <a:pt x="16455" y="2214"/>
                  </a:lnTo>
                  <a:lnTo>
                    <a:pt x="16455" y="2231"/>
                  </a:lnTo>
                  <a:close/>
                  <a:moveTo>
                    <a:pt x="21827" y="4937"/>
                  </a:moveTo>
                  <a:lnTo>
                    <a:pt x="21843" y="4937"/>
                  </a:lnTo>
                  <a:lnTo>
                    <a:pt x="21843" y="4912"/>
                  </a:lnTo>
                  <a:lnTo>
                    <a:pt x="21827" y="4912"/>
                  </a:lnTo>
                  <a:lnTo>
                    <a:pt x="21827" y="4937"/>
                  </a:lnTo>
                  <a:close/>
                  <a:moveTo>
                    <a:pt x="20320" y="3875"/>
                  </a:moveTo>
                  <a:lnTo>
                    <a:pt x="20344" y="3875"/>
                  </a:lnTo>
                  <a:lnTo>
                    <a:pt x="20344" y="3859"/>
                  </a:lnTo>
                  <a:lnTo>
                    <a:pt x="20320" y="3859"/>
                  </a:lnTo>
                  <a:lnTo>
                    <a:pt x="20320" y="3875"/>
                  </a:lnTo>
                  <a:close/>
                  <a:moveTo>
                    <a:pt x="22750" y="1185"/>
                  </a:moveTo>
                  <a:lnTo>
                    <a:pt x="22774" y="1185"/>
                  </a:lnTo>
                  <a:lnTo>
                    <a:pt x="22774" y="1169"/>
                  </a:lnTo>
                  <a:lnTo>
                    <a:pt x="22750" y="1169"/>
                  </a:lnTo>
                  <a:lnTo>
                    <a:pt x="22750" y="1185"/>
                  </a:lnTo>
                  <a:close/>
                  <a:moveTo>
                    <a:pt x="22361" y="1145"/>
                  </a:moveTo>
                  <a:lnTo>
                    <a:pt x="22386" y="1145"/>
                  </a:lnTo>
                  <a:lnTo>
                    <a:pt x="22386" y="1129"/>
                  </a:lnTo>
                  <a:lnTo>
                    <a:pt x="22361" y="1129"/>
                  </a:lnTo>
                  <a:lnTo>
                    <a:pt x="22361" y="1145"/>
                  </a:lnTo>
                  <a:close/>
                  <a:moveTo>
                    <a:pt x="19169" y="2644"/>
                  </a:moveTo>
                  <a:lnTo>
                    <a:pt x="19193" y="2644"/>
                  </a:lnTo>
                  <a:lnTo>
                    <a:pt x="19193" y="2628"/>
                  </a:lnTo>
                  <a:lnTo>
                    <a:pt x="19169" y="2628"/>
                  </a:lnTo>
                  <a:lnTo>
                    <a:pt x="19169" y="2644"/>
                  </a:lnTo>
                  <a:close/>
                  <a:moveTo>
                    <a:pt x="17322" y="5309"/>
                  </a:moveTo>
                  <a:lnTo>
                    <a:pt x="17346" y="5309"/>
                  </a:lnTo>
                  <a:lnTo>
                    <a:pt x="17346" y="5293"/>
                  </a:lnTo>
                  <a:lnTo>
                    <a:pt x="17322" y="5293"/>
                  </a:lnTo>
                  <a:lnTo>
                    <a:pt x="17322" y="5309"/>
                  </a:lnTo>
                  <a:close/>
                  <a:moveTo>
                    <a:pt x="19234" y="3405"/>
                  </a:moveTo>
                  <a:lnTo>
                    <a:pt x="19258" y="3405"/>
                  </a:lnTo>
                  <a:lnTo>
                    <a:pt x="19258" y="3389"/>
                  </a:lnTo>
                  <a:lnTo>
                    <a:pt x="19234" y="3389"/>
                  </a:lnTo>
                  <a:lnTo>
                    <a:pt x="19234" y="3405"/>
                  </a:lnTo>
                  <a:close/>
                  <a:moveTo>
                    <a:pt x="16471" y="2141"/>
                  </a:moveTo>
                  <a:lnTo>
                    <a:pt x="16496" y="2141"/>
                  </a:lnTo>
                  <a:lnTo>
                    <a:pt x="16496" y="2125"/>
                  </a:lnTo>
                  <a:lnTo>
                    <a:pt x="16471" y="2125"/>
                  </a:lnTo>
                  <a:lnTo>
                    <a:pt x="16471" y="2141"/>
                  </a:lnTo>
                  <a:close/>
                  <a:moveTo>
                    <a:pt x="22442" y="4856"/>
                  </a:moveTo>
                  <a:lnTo>
                    <a:pt x="22467" y="4856"/>
                  </a:lnTo>
                  <a:lnTo>
                    <a:pt x="22467" y="4839"/>
                  </a:lnTo>
                  <a:lnTo>
                    <a:pt x="22442" y="4839"/>
                  </a:lnTo>
                  <a:lnTo>
                    <a:pt x="22442" y="4856"/>
                  </a:lnTo>
                  <a:close/>
                  <a:moveTo>
                    <a:pt x="18918" y="5634"/>
                  </a:moveTo>
                  <a:lnTo>
                    <a:pt x="18942" y="5634"/>
                  </a:lnTo>
                  <a:lnTo>
                    <a:pt x="18942" y="5617"/>
                  </a:lnTo>
                  <a:lnTo>
                    <a:pt x="18918" y="5617"/>
                  </a:lnTo>
                  <a:lnTo>
                    <a:pt x="18918" y="5634"/>
                  </a:lnTo>
                  <a:close/>
                  <a:moveTo>
                    <a:pt x="20044" y="2790"/>
                  </a:moveTo>
                  <a:lnTo>
                    <a:pt x="20068" y="2790"/>
                  </a:lnTo>
                  <a:lnTo>
                    <a:pt x="20068" y="2773"/>
                  </a:lnTo>
                  <a:lnTo>
                    <a:pt x="20044" y="2773"/>
                  </a:lnTo>
                  <a:lnTo>
                    <a:pt x="20044" y="2790"/>
                  </a:lnTo>
                  <a:close/>
                  <a:moveTo>
                    <a:pt x="16974" y="1753"/>
                  </a:moveTo>
                  <a:lnTo>
                    <a:pt x="16998" y="1753"/>
                  </a:lnTo>
                  <a:lnTo>
                    <a:pt x="16998" y="1736"/>
                  </a:lnTo>
                  <a:lnTo>
                    <a:pt x="16974" y="1736"/>
                  </a:lnTo>
                  <a:lnTo>
                    <a:pt x="16974" y="1753"/>
                  </a:lnTo>
                  <a:close/>
                  <a:moveTo>
                    <a:pt x="19226" y="4199"/>
                  </a:moveTo>
                  <a:lnTo>
                    <a:pt x="19242" y="4199"/>
                  </a:lnTo>
                  <a:lnTo>
                    <a:pt x="19242" y="4175"/>
                  </a:lnTo>
                  <a:lnTo>
                    <a:pt x="19226" y="4175"/>
                  </a:lnTo>
                  <a:lnTo>
                    <a:pt x="19226" y="4199"/>
                  </a:lnTo>
                  <a:close/>
                  <a:moveTo>
                    <a:pt x="13012" y="1639"/>
                  </a:moveTo>
                  <a:lnTo>
                    <a:pt x="13036" y="1639"/>
                  </a:lnTo>
                  <a:lnTo>
                    <a:pt x="13036" y="1623"/>
                  </a:lnTo>
                  <a:lnTo>
                    <a:pt x="13012" y="1623"/>
                  </a:lnTo>
                  <a:lnTo>
                    <a:pt x="13012" y="1639"/>
                  </a:lnTo>
                  <a:close/>
                  <a:moveTo>
                    <a:pt x="17306" y="5253"/>
                  </a:moveTo>
                  <a:lnTo>
                    <a:pt x="17354" y="5253"/>
                  </a:lnTo>
                  <a:lnTo>
                    <a:pt x="17354" y="5245"/>
                  </a:lnTo>
                  <a:lnTo>
                    <a:pt x="17306" y="5245"/>
                  </a:lnTo>
                  <a:lnTo>
                    <a:pt x="17306" y="5253"/>
                  </a:lnTo>
                  <a:close/>
                  <a:moveTo>
                    <a:pt x="21746" y="5350"/>
                  </a:moveTo>
                  <a:cubicBezTo>
                    <a:pt x="21767" y="5356"/>
                    <a:pt x="21752" y="5349"/>
                    <a:pt x="21770" y="5358"/>
                  </a:cubicBezTo>
                  <a:cubicBezTo>
                    <a:pt x="21765" y="5311"/>
                    <a:pt x="21748" y="5336"/>
                    <a:pt x="21746" y="5350"/>
                  </a:cubicBezTo>
                  <a:close/>
                  <a:moveTo>
                    <a:pt x="19542" y="3130"/>
                  </a:moveTo>
                  <a:cubicBezTo>
                    <a:pt x="19577" y="3111"/>
                    <a:pt x="19557" y="3132"/>
                    <a:pt x="19566" y="3106"/>
                  </a:cubicBezTo>
                  <a:cubicBezTo>
                    <a:pt x="19546" y="3114"/>
                    <a:pt x="19560" y="3111"/>
                    <a:pt x="19534" y="3106"/>
                  </a:cubicBezTo>
                  <a:cubicBezTo>
                    <a:pt x="19539" y="3115"/>
                    <a:pt x="19542" y="3114"/>
                    <a:pt x="19542" y="3130"/>
                  </a:cubicBezTo>
                  <a:close/>
                  <a:moveTo>
                    <a:pt x="22305" y="3438"/>
                  </a:moveTo>
                  <a:cubicBezTo>
                    <a:pt x="22297" y="3409"/>
                    <a:pt x="22304" y="3416"/>
                    <a:pt x="22272" y="3413"/>
                  </a:cubicBezTo>
                  <a:cubicBezTo>
                    <a:pt x="22289" y="3437"/>
                    <a:pt x="22277" y="3423"/>
                    <a:pt x="22305" y="3438"/>
                  </a:cubicBezTo>
                  <a:close/>
                  <a:moveTo>
                    <a:pt x="22102" y="3413"/>
                  </a:moveTo>
                  <a:cubicBezTo>
                    <a:pt x="22094" y="3384"/>
                    <a:pt x="22101" y="3392"/>
                    <a:pt x="22070" y="3389"/>
                  </a:cubicBezTo>
                  <a:cubicBezTo>
                    <a:pt x="22087" y="3413"/>
                    <a:pt x="22075" y="3399"/>
                    <a:pt x="22102" y="3413"/>
                  </a:cubicBezTo>
                  <a:close/>
                  <a:moveTo>
                    <a:pt x="23180" y="1428"/>
                  </a:moveTo>
                  <a:cubicBezTo>
                    <a:pt x="23207" y="1414"/>
                    <a:pt x="23195" y="1428"/>
                    <a:pt x="23212" y="1404"/>
                  </a:cubicBezTo>
                  <a:cubicBezTo>
                    <a:pt x="23189" y="1406"/>
                    <a:pt x="23180" y="1404"/>
                    <a:pt x="23180" y="1428"/>
                  </a:cubicBezTo>
                  <a:close/>
                  <a:moveTo>
                    <a:pt x="9155" y="1437"/>
                  </a:moveTo>
                  <a:cubicBezTo>
                    <a:pt x="9179" y="1431"/>
                    <a:pt x="9167" y="1438"/>
                    <a:pt x="9179" y="1420"/>
                  </a:cubicBezTo>
                  <a:cubicBezTo>
                    <a:pt x="9169" y="1414"/>
                    <a:pt x="9171" y="1416"/>
                    <a:pt x="9155" y="1412"/>
                  </a:cubicBezTo>
                  <a:lnTo>
                    <a:pt x="9155" y="1437"/>
                  </a:lnTo>
                  <a:close/>
                  <a:moveTo>
                    <a:pt x="18675" y="2417"/>
                  </a:moveTo>
                  <a:cubicBezTo>
                    <a:pt x="18699" y="2411"/>
                    <a:pt x="18687" y="2418"/>
                    <a:pt x="18699" y="2401"/>
                  </a:cubicBezTo>
                  <a:cubicBezTo>
                    <a:pt x="18688" y="2395"/>
                    <a:pt x="18690" y="2396"/>
                    <a:pt x="18675" y="2393"/>
                  </a:cubicBezTo>
                  <a:lnTo>
                    <a:pt x="18675" y="2417"/>
                  </a:lnTo>
                  <a:close/>
                  <a:moveTo>
                    <a:pt x="19680" y="2547"/>
                  </a:moveTo>
                  <a:cubicBezTo>
                    <a:pt x="19709" y="2539"/>
                    <a:pt x="19701" y="2546"/>
                    <a:pt x="19704" y="2514"/>
                  </a:cubicBezTo>
                  <a:cubicBezTo>
                    <a:pt x="19681" y="2531"/>
                    <a:pt x="19693" y="2520"/>
                    <a:pt x="19680" y="2547"/>
                  </a:cubicBezTo>
                  <a:close/>
                  <a:moveTo>
                    <a:pt x="20919" y="5301"/>
                  </a:moveTo>
                  <a:cubicBezTo>
                    <a:pt x="20925" y="5307"/>
                    <a:pt x="20921" y="5307"/>
                    <a:pt x="20933" y="5312"/>
                  </a:cubicBezTo>
                  <a:cubicBezTo>
                    <a:pt x="20949" y="5320"/>
                    <a:pt x="20937" y="5314"/>
                    <a:pt x="20952" y="5318"/>
                  </a:cubicBezTo>
                  <a:cubicBezTo>
                    <a:pt x="20945" y="5292"/>
                    <a:pt x="20944" y="5292"/>
                    <a:pt x="20919" y="5301"/>
                  </a:cubicBezTo>
                  <a:close/>
                  <a:moveTo>
                    <a:pt x="16382" y="2344"/>
                  </a:moveTo>
                  <a:lnTo>
                    <a:pt x="16398" y="2328"/>
                  </a:lnTo>
                  <a:cubicBezTo>
                    <a:pt x="16405" y="2340"/>
                    <a:pt x="16402" y="2336"/>
                    <a:pt x="16406" y="2352"/>
                  </a:cubicBezTo>
                  <a:cubicBezTo>
                    <a:pt x="16395" y="2346"/>
                    <a:pt x="16397" y="2348"/>
                    <a:pt x="16382" y="2344"/>
                  </a:cubicBezTo>
                  <a:close/>
                  <a:moveTo>
                    <a:pt x="16398" y="2328"/>
                  </a:moveTo>
                  <a:cubicBezTo>
                    <a:pt x="16390" y="2322"/>
                    <a:pt x="16400" y="2321"/>
                    <a:pt x="16383" y="2322"/>
                  </a:cubicBezTo>
                  <a:cubicBezTo>
                    <a:pt x="16369" y="2323"/>
                    <a:pt x="16378" y="2322"/>
                    <a:pt x="16366" y="2328"/>
                  </a:cubicBezTo>
                  <a:lnTo>
                    <a:pt x="16382" y="2344"/>
                  </a:lnTo>
                  <a:lnTo>
                    <a:pt x="16382" y="2368"/>
                  </a:lnTo>
                  <a:lnTo>
                    <a:pt x="16461" y="2371"/>
                  </a:lnTo>
                  <a:cubicBezTo>
                    <a:pt x="16540" y="2376"/>
                    <a:pt x="16537" y="2368"/>
                    <a:pt x="16618" y="2376"/>
                  </a:cubicBezTo>
                  <a:cubicBezTo>
                    <a:pt x="16622" y="2377"/>
                    <a:pt x="16637" y="2377"/>
                    <a:pt x="16640" y="2376"/>
                  </a:cubicBezTo>
                  <a:cubicBezTo>
                    <a:pt x="16664" y="2371"/>
                    <a:pt x="16652" y="2363"/>
                    <a:pt x="16698" y="2352"/>
                  </a:cubicBezTo>
                  <a:cubicBezTo>
                    <a:pt x="16697" y="2350"/>
                    <a:pt x="16695" y="2345"/>
                    <a:pt x="16695" y="2347"/>
                  </a:cubicBezTo>
                  <a:lnTo>
                    <a:pt x="16690" y="2337"/>
                  </a:lnTo>
                  <a:cubicBezTo>
                    <a:pt x="16686" y="2324"/>
                    <a:pt x="16683" y="2338"/>
                    <a:pt x="16690" y="2320"/>
                  </a:cubicBezTo>
                  <a:cubicBezTo>
                    <a:pt x="16688" y="2320"/>
                    <a:pt x="16685" y="2320"/>
                    <a:pt x="16685" y="2322"/>
                  </a:cubicBezTo>
                  <a:lnTo>
                    <a:pt x="16661" y="2332"/>
                  </a:lnTo>
                  <a:cubicBezTo>
                    <a:pt x="16640" y="2334"/>
                    <a:pt x="16648" y="2340"/>
                    <a:pt x="16641" y="2320"/>
                  </a:cubicBezTo>
                  <a:cubicBezTo>
                    <a:pt x="16592" y="2324"/>
                    <a:pt x="16629" y="2335"/>
                    <a:pt x="16585" y="2336"/>
                  </a:cubicBezTo>
                  <a:cubicBezTo>
                    <a:pt x="16543" y="2337"/>
                    <a:pt x="16574" y="2320"/>
                    <a:pt x="16525" y="2333"/>
                  </a:cubicBezTo>
                  <a:cubicBezTo>
                    <a:pt x="16499" y="2341"/>
                    <a:pt x="16521" y="2339"/>
                    <a:pt x="16505" y="2339"/>
                  </a:cubicBezTo>
                  <a:cubicBezTo>
                    <a:pt x="16477" y="2337"/>
                    <a:pt x="16462" y="2332"/>
                    <a:pt x="16431" y="2312"/>
                  </a:cubicBezTo>
                  <a:cubicBezTo>
                    <a:pt x="16411" y="2324"/>
                    <a:pt x="16422" y="2321"/>
                    <a:pt x="16398" y="2328"/>
                  </a:cubicBezTo>
                  <a:close/>
                  <a:moveTo>
                    <a:pt x="18610" y="2676"/>
                  </a:moveTo>
                  <a:lnTo>
                    <a:pt x="18651" y="2676"/>
                  </a:lnTo>
                  <a:lnTo>
                    <a:pt x="18651" y="2668"/>
                  </a:lnTo>
                  <a:cubicBezTo>
                    <a:pt x="18628" y="2668"/>
                    <a:pt x="18613" y="2654"/>
                    <a:pt x="18610" y="2676"/>
                  </a:cubicBezTo>
                  <a:close/>
                  <a:moveTo>
                    <a:pt x="20230" y="2563"/>
                  </a:moveTo>
                  <a:cubicBezTo>
                    <a:pt x="20272" y="2562"/>
                    <a:pt x="20254" y="2570"/>
                    <a:pt x="20271" y="2547"/>
                  </a:cubicBezTo>
                  <a:cubicBezTo>
                    <a:pt x="20248" y="2548"/>
                    <a:pt x="20241" y="2549"/>
                    <a:pt x="20230" y="2563"/>
                  </a:cubicBezTo>
                  <a:close/>
                  <a:moveTo>
                    <a:pt x="11375" y="6015"/>
                  </a:moveTo>
                  <a:cubicBezTo>
                    <a:pt x="11382" y="6024"/>
                    <a:pt x="11378" y="6028"/>
                    <a:pt x="11390" y="6027"/>
                  </a:cubicBezTo>
                  <a:cubicBezTo>
                    <a:pt x="11410" y="6025"/>
                    <a:pt x="11402" y="6021"/>
                    <a:pt x="11408" y="6006"/>
                  </a:cubicBezTo>
                  <a:lnTo>
                    <a:pt x="11375" y="6015"/>
                  </a:lnTo>
                  <a:close/>
                  <a:moveTo>
                    <a:pt x="22669" y="2628"/>
                  </a:moveTo>
                  <a:cubicBezTo>
                    <a:pt x="22711" y="2628"/>
                    <a:pt x="22700" y="2649"/>
                    <a:pt x="22710" y="2619"/>
                  </a:cubicBezTo>
                  <a:lnTo>
                    <a:pt x="22669" y="2619"/>
                  </a:lnTo>
                  <a:lnTo>
                    <a:pt x="22669" y="2628"/>
                  </a:lnTo>
                  <a:close/>
                  <a:moveTo>
                    <a:pt x="16188" y="2514"/>
                  </a:moveTo>
                  <a:lnTo>
                    <a:pt x="16188" y="2474"/>
                  </a:lnTo>
                  <a:lnTo>
                    <a:pt x="16180" y="2474"/>
                  </a:lnTo>
                  <a:cubicBezTo>
                    <a:pt x="16180" y="2515"/>
                    <a:pt x="16159" y="2504"/>
                    <a:pt x="16188" y="2514"/>
                  </a:cubicBezTo>
                  <a:close/>
                  <a:moveTo>
                    <a:pt x="8953" y="1445"/>
                  </a:moveTo>
                  <a:cubicBezTo>
                    <a:pt x="8959" y="1434"/>
                    <a:pt x="8957" y="1436"/>
                    <a:pt x="8961" y="1420"/>
                  </a:cubicBezTo>
                  <a:lnTo>
                    <a:pt x="8936" y="1420"/>
                  </a:lnTo>
                  <a:cubicBezTo>
                    <a:pt x="8942" y="1443"/>
                    <a:pt x="8933" y="1433"/>
                    <a:pt x="8953" y="1445"/>
                  </a:cubicBezTo>
                  <a:close/>
                  <a:moveTo>
                    <a:pt x="8029" y="1493"/>
                  </a:moveTo>
                  <a:cubicBezTo>
                    <a:pt x="8035" y="1482"/>
                    <a:pt x="8033" y="1484"/>
                    <a:pt x="8037" y="1469"/>
                  </a:cubicBezTo>
                  <a:lnTo>
                    <a:pt x="8013" y="1469"/>
                  </a:lnTo>
                  <a:cubicBezTo>
                    <a:pt x="8018" y="1491"/>
                    <a:pt x="8010" y="1482"/>
                    <a:pt x="8029" y="1493"/>
                  </a:cubicBezTo>
                  <a:close/>
                  <a:moveTo>
                    <a:pt x="18950" y="4151"/>
                  </a:moveTo>
                  <a:cubicBezTo>
                    <a:pt x="18989" y="4150"/>
                    <a:pt x="18982" y="4159"/>
                    <a:pt x="18991" y="4126"/>
                  </a:cubicBezTo>
                  <a:lnTo>
                    <a:pt x="18950" y="4151"/>
                  </a:lnTo>
                  <a:close/>
                  <a:moveTo>
                    <a:pt x="20141" y="5236"/>
                  </a:moveTo>
                  <a:cubicBezTo>
                    <a:pt x="20177" y="5244"/>
                    <a:pt x="20156" y="5253"/>
                    <a:pt x="20174" y="5228"/>
                  </a:cubicBezTo>
                  <a:cubicBezTo>
                    <a:pt x="20157" y="5225"/>
                    <a:pt x="20144" y="5216"/>
                    <a:pt x="20141" y="5236"/>
                  </a:cubicBezTo>
                  <a:close/>
                  <a:moveTo>
                    <a:pt x="13530" y="5820"/>
                  </a:moveTo>
                  <a:cubicBezTo>
                    <a:pt x="13549" y="5816"/>
                    <a:pt x="13549" y="5814"/>
                    <a:pt x="13571" y="5812"/>
                  </a:cubicBezTo>
                  <a:cubicBezTo>
                    <a:pt x="13554" y="5789"/>
                    <a:pt x="13546" y="5797"/>
                    <a:pt x="13530" y="5820"/>
                  </a:cubicBezTo>
                  <a:close/>
                  <a:moveTo>
                    <a:pt x="17930" y="2749"/>
                  </a:moveTo>
                  <a:lnTo>
                    <a:pt x="17939" y="2717"/>
                  </a:lnTo>
                  <a:cubicBezTo>
                    <a:pt x="17936" y="2718"/>
                    <a:pt x="17933" y="2717"/>
                    <a:pt x="17932" y="2719"/>
                  </a:cubicBezTo>
                  <a:cubicBezTo>
                    <a:pt x="17931" y="2721"/>
                    <a:pt x="17894" y="2737"/>
                    <a:pt x="17930" y="2749"/>
                  </a:cubicBezTo>
                  <a:close/>
                  <a:moveTo>
                    <a:pt x="19915" y="5609"/>
                  </a:moveTo>
                  <a:lnTo>
                    <a:pt x="19939" y="5609"/>
                  </a:lnTo>
                  <a:lnTo>
                    <a:pt x="19939" y="5577"/>
                  </a:lnTo>
                  <a:cubicBezTo>
                    <a:pt x="19925" y="5593"/>
                    <a:pt x="19944" y="5568"/>
                    <a:pt x="19928" y="5590"/>
                  </a:cubicBezTo>
                  <a:cubicBezTo>
                    <a:pt x="19921" y="5598"/>
                    <a:pt x="19919" y="5603"/>
                    <a:pt x="19915" y="5609"/>
                  </a:cubicBezTo>
                  <a:close/>
                  <a:moveTo>
                    <a:pt x="18740" y="5577"/>
                  </a:moveTo>
                  <a:lnTo>
                    <a:pt x="18699" y="5577"/>
                  </a:lnTo>
                  <a:cubicBezTo>
                    <a:pt x="18700" y="5577"/>
                    <a:pt x="18704" y="5588"/>
                    <a:pt x="18718" y="5590"/>
                  </a:cubicBezTo>
                  <a:cubicBezTo>
                    <a:pt x="18739" y="5593"/>
                    <a:pt x="18730" y="5590"/>
                    <a:pt x="18740" y="5577"/>
                  </a:cubicBezTo>
                  <a:close/>
                  <a:moveTo>
                    <a:pt x="16609" y="4507"/>
                  </a:moveTo>
                  <a:lnTo>
                    <a:pt x="16633" y="4507"/>
                  </a:lnTo>
                  <a:cubicBezTo>
                    <a:pt x="16628" y="4484"/>
                    <a:pt x="16634" y="4496"/>
                    <a:pt x="16617" y="4483"/>
                  </a:cubicBezTo>
                  <a:cubicBezTo>
                    <a:pt x="16611" y="4493"/>
                    <a:pt x="16609" y="4492"/>
                    <a:pt x="16609" y="4507"/>
                  </a:cubicBezTo>
                  <a:close/>
                  <a:moveTo>
                    <a:pt x="20563" y="3883"/>
                  </a:moveTo>
                  <a:lnTo>
                    <a:pt x="20587" y="3883"/>
                  </a:lnTo>
                  <a:cubicBezTo>
                    <a:pt x="20577" y="3857"/>
                    <a:pt x="20597" y="3878"/>
                    <a:pt x="20563" y="3859"/>
                  </a:cubicBezTo>
                  <a:lnTo>
                    <a:pt x="20563" y="3883"/>
                  </a:lnTo>
                  <a:close/>
                  <a:moveTo>
                    <a:pt x="17921" y="4953"/>
                  </a:moveTo>
                  <a:cubicBezTo>
                    <a:pt x="17948" y="4943"/>
                    <a:pt x="17927" y="4963"/>
                    <a:pt x="17946" y="4929"/>
                  </a:cubicBezTo>
                  <a:lnTo>
                    <a:pt x="17921" y="4929"/>
                  </a:lnTo>
                  <a:lnTo>
                    <a:pt x="17921" y="4953"/>
                  </a:lnTo>
                  <a:close/>
                  <a:moveTo>
                    <a:pt x="23285" y="4799"/>
                  </a:moveTo>
                  <a:cubicBezTo>
                    <a:pt x="23311" y="4789"/>
                    <a:pt x="23291" y="4809"/>
                    <a:pt x="23309" y="4775"/>
                  </a:cubicBezTo>
                  <a:lnTo>
                    <a:pt x="23285" y="4775"/>
                  </a:lnTo>
                  <a:lnTo>
                    <a:pt x="23285" y="4799"/>
                  </a:lnTo>
                  <a:close/>
                  <a:moveTo>
                    <a:pt x="17022" y="3268"/>
                  </a:moveTo>
                  <a:cubicBezTo>
                    <a:pt x="17033" y="3274"/>
                    <a:pt x="17031" y="3272"/>
                    <a:pt x="17046" y="3276"/>
                  </a:cubicBezTo>
                  <a:lnTo>
                    <a:pt x="17046" y="3251"/>
                  </a:lnTo>
                  <a:cubicBezTo>
                    <a:pt x="17032" y="3255"/>
                    <a:pt x="17025" y="3252"/>
                    <a:pt x="17022" y="3268"/>
                  </a:cubicBezTo>
                  <a:close/>
                  <a:moveTo>
                    <a:pt x="6206" y="6565"/>
                  </a:moveTo>
                  <a:cubicBezTo>
                    <a:pt x="6217" y="6571"/>
                    <a:pt x="6215" y="6570"/>
                    <a:pt x="6230" y="6573"/>
                  </a:cubicBezTo>
                  <a:lnTo>
                    <a:pt x="6230" y="6549"/>
                  </a:lnTo>
                  <a:cubicBezTo>
                    <a:pt x="6216" y="6552"/>
                    <a:pt x="6209" y="6550"/>
                    <a:pt x="6206" y="6565"/>
                  </a:cubicBezTo>
                  <a:close/>
                  <a:moveTo>
                    <a:pt x="18343" y="4556"/>
                  </a:moveTo>
                  <a:cubicBezTo>
                    <a:pt x="18354" y="4562"/>
                    <a:pt x="18352" y="4560"/>
                    <a:pt x="18367" y="4564"/>
                  </a:cubicBezTo>
                  <a:lnTo>
                    <a:pt x="18367" y="4540"/>
                  </a:lnTo>
                  <a:cubicBezTo>
                    <a:pt x="18353" y="4543"/>
                    <a:pt x="18345" y="4541"/>
                    <a:pt x="18343" y="4556"/>
                  </a:cubicBezTo>
                  <a:close/>
                  <a:moveTo>
                    <a:pt x="19477" y="4929"/>
                  </a:moveTo>
                  <a:cubicBezTo>
                    <a:pt x="19488" y="4935"/>
                    <a:pt x="19486" y="4933"/>
                    <a:pt x="19501" y="4937"/>
                  </a:cubicBezTo>
                  <a:lnTo>
                    <a:pt x="19501" y="4912"/>
                  </a:lnTo>
                  <a:cubicBezTo>
                    <a:pt x="19487" y="4916"/>
                    <a:pt x="19480" y="4913"/>
                    <a:pt x="19477" y="4929"/>
                  </a:cubicBezTo>
                  <a:close/>
                  <a:moveTo>
                    <a:pt x="18189" y="2449"/>
                  </a:moveTo>
                  <a:lnTo>
                    <a:pt x="18221" y="2440"/>
                  </a:lnTo>
                  <a:cubicBezTo>
                    <a:pt x="18192" y="2402"/>
                    <a:pt x="18202" y="2431"/>
                    <a:pt x="18189" y="2449"/>
                  </a:cubicBezTo>
                  <a:close/>
                  <a:moveTo>
                    <a:pt x="22588" y="3697"/>
                  </a:moveTo>
                  <a:cubicBezTo>
                    <a:pt x="22603" y="3690"/>
                    <a:pt x="22598" y="3691"/>
                    <a:pt x="22621" y="3689"/>
                  </a:cubicBezTo>
                  <a:cubicBezTo>
                    <a:pt x="22608" y="3671"/>
                    <a:pt x="22589" y="3661"/>
                    <a:pt x="22588" y="3697"/>
                  </a:cubicBezTo>
                  <a:close/>
                  <a:moveTo>
                    <a:pt x="18513" y="2466"/>
                  </a:moveTo>
                  <a:cubicBezTo>
                    <a:pt x="18531" y="2490"/>
                    <a:pt x="18528" y="2490"/>
                    <a:pt x="18545" y="2466"/>
                  </a:cubicBezTo>
                  <a:cubicBezTo>
                    <a:pt x="18530" y="2462"/>
                    <a:pt x="18520" y="2457"/>
                    <a:pt x="18513" y="2466"/>
                  </a:cubicBezTo>
                  <a:close/>
                  <a:moveTo>
                    <a:pt x="19064" y="1874"/>
                  </a:moveTo>
                  <a:lnTo>
                    <a:pt x="19104" y="1874"/>
                  </a:lnTo>
                  <a:cubicBezTo>
                    <a:pt x="19104" y="1873"/>
                    <a:pt x="19100" y="1863"/>
                    <a:pt x="19085" y="1861"/>
                  </a:cubicBezTo>
                  <a:cubicBezTo>
                    <a:pt x="19073" y="1859"/>
                    <a:pt x="19066" y="1861"/>
                    <a:pt x="19064" y="1874"/>
                  </a:cubicBezTo>
                  <a:close/>
                  <a:moveTo>
                    <a:pt x="16617" y="2514"/>
                  </a:moveTo>
                  <a:cubicBezTo>
                    <a:pt x="16636" y="2540"/>
                    <a:pt x="16640" y="2541"/>
                    <a:pt x="16649" y="2506"/>
                  </a:cubicBezTo>
                  <a:cubicBezTo>
                    <a:pt x="16633" y="2514"/>
                    <a:pt x="16641" y="2512"/>
                    <a:pt x="16617" y="2514"/>
                  </a:cubicBezTo>
                  <a:close/>
                  <a:moveTo>
                    <a:pt x="19833" y="5293"/>
                  </a:moveTo>
                  <a:lnTo>
                    <a:pt x="19833" y="5277"/>
                  </a:lnTo>
                  <a:lnTo>
                    <a:pt x="19801" y="5277"/>
                  </a:lnTo>
                  <a:cubicBezTo>
                    <a:pt x="19819" y="5302"/>
                    <a:pt x="19796" y="5290"/>
                    <a:pt x="19833" y="5293"/>
                  </a:cubicBezTo>
                  <a:close/>
                  <a:moveTo>
                    <a:pt x="20360" y="3211"/>
                  </a:moveTo>
                  <a:lnTo>
                    <a:pt x="20360" y="3195"/>
                  </a:lnTo>
                  <a:lnTo>
                    <a:pt x="20328" y="3195"/>
                  </a:lnTo>
                  <a:cubicBezTo>
                    <a:pt x="20346" y="3220"/>
                    <a:pt x="20322" y="3208"/>
                    <a:pt x="20360" y="3211"/>
                  </a:cubicBezTo>
                  <a:close/>
                  <a:moveTo>
                    <a:pt x="19323" y="3276"/>
                  </a:moveTo>
                  <a:lnTo>
                    <a:pt x="19323" y="3260"/>
                  </a:lnTo>
                  <a:lnTo>
                    <a:pt x="19291" y="3260"/>
                  </a:lnTo>
                  <a:cubicBezTo>
                    <a:pt x="19309" y="3285"/>
                    <a:pt x="19285" y="3273"/>
                    <a:pt x="19323" y="3276"/>
                  </a:cubicBezTo>
                  <a:close/>
                  <a:moveTo>
                    <a:pt x="8426" y="1461"/>
                  </a:moveTo>
                  <a:lnTo>
                    <a:pt x="8426" y="1445"/>
                  </a:lnTo>
                  <a:lnTo>
                    <a:pt x="8394" y="1445"/>
                  </a:lnTo>
                  <a:cubicBezTo>
                    <a:pt x="8412" y="1470"/>
                    <a:pt x="8388" y="1458"/>
                    <a:pt x="8426" y="1461"/>
                  </a:cubicBezTo>
                  <a:close/>
                  <a:moveTo>
                    <a:pt x="17800" y="1688"/>
                  </a:moveTo>
                  <a:lnTo>
                    <a:pt x="17832" y="1688"/>
                  </a:lnTo>
                  <a:cubicBezTo>
                    <a:pt x="17814" y="1663"/>
                    <a:pt x="17838" y="1675"/>
                    <a:pt x="17800" y="1671"/>
                  </a:cubicBezTo>
                  <a:lnTo>
                    <a:pt x="17800" y="1688"/>
                  </a:lnTo>
                  <a:close/>
                  <a:moveTo>
                    <a:pt x="12396" y="1388"/>
                  </a:moveTo>
                  <a:cubicBezTo>
                    <a:pt x="12434" y="1385"/>
                    <a:pt x="12410" y="1397"/>
                    <a:pt x="12428" y="1372"/>
                  </a:cubicBezTo>
                  <a:lnTo>
                    <a:pt x="12396" y="1372"/>
                  </a:lnTo>
                  <a:lnTo>
                    <a:pt x="12396" y="1388"/>
                  </a:lnTo>
                  <a:close/>
                  <a:moveTo>
                    <a:pt x="21340" y="3316"/>
                  </a:moveTo>
                  <a:lnTo>
                    <a:pt x="21373" y="3316"/>
                  </a:lnTo>
                  <a:cubicBezTo>
                    <a:pt x="21355" y="3291"/>
                    <a:pt x="21378" y="3303"/>
                    <a:pt x="21340" y="3300"/>
                  </a:cubicBezTo>
                  <a:lnTo>
                    <a:pt x="21340" y="3316"/>
                  </a:lnTo>
                  <a:close/>
                  <a:moveTo>
                    <a:pt x="23050" y="1242"/>
                  </a:moveTo>
                  <a:cubicBezTo>
                    <a:pt x="23088" y="1239"/>
                    <a:pt x="23064" y="1251"/>
                    <a:pt x="23082" y="1226"/>
                  </a:cubicBezTo>
                  <a:lnTo>
                    <a:pt x="23050" y="1226"/>
                  </a:lnTo>
                  <a:lnTo>
                    <a:pt x="23050" y="1242"/>
                  </a:lnTo>
                  <a:close/>
                  <a:moveTo>
                    <a:pt x="23147" y="3187"/>
                  </a:moveTo>
                  <a:lnTo>
                    <a:pt x="23180" y="3187"/>
                  </a:lnTo>
                  <a:cubicBezTo>
                    <a:pt x="23161" y="3162"/>
                    <a:pt x="23185" y="3174"/>
                    <a:pt x="23147" y="3170"/>
                  </a:cubicBezTo>
                  <a:lnTo>
                    <a:pt x="23147" y="3187"/>
                  </a:lnTo>
                  <a:close/>
                  <a:moveTo>
                    <a:pt x="600" y="2952"/>
                  </a:moveTo>
                  <a:cubicBezTo>
                    <a:pt x="637" y="2949"/>
                    <a:pt x="614" y="2960"/>
                    <a:pt x="632" y="2935"/>
                  </a:cubicBezTo>
                  <a:lnTo>
                    <a:pt x="600" y="2935"/>
                  </a:lnTo>
                  <a:lnTo>
                    <a:pt x="600" y="2952"/>
                  </a:lnTo>
                  <a:close/>
                  <a:moveTo>
                    <a:pt x="17233" y="2579"/>
                  </a:moveTo>
                  <a:lnTo>
                    <a:pt x="17265" y="2579"/>
                  </a:lnTo>
                  <a:cubicBezTo>
                    <a:pt x="17247" y="2554"/>
                    <a:pt x="17270" y="2566"/>
                    <a:pt x="17233" y="2563"/>
                  </a:cubicBezTo>
                  <a:lnTo>
                    <a:pt x="17233" y="2579"/>
                  </a:lnTo>
                  <a:close/>
                  <a:moveTo>
                    <a:pt x="3727" y="6833"/>
                  </a:moveTo>
                  <a:lnTo>
                    <a:pt x="3759" y="6833"/>
                  </a:lnTo>
                  <a:cubicBezTo>
                    <a:pt x="3741" y="6808"/>
                    <a:pt x="3765" y="6820"/>
                    <a:pt x="3727" y="6816"/>
                  </a:cubicBezTo>
                  <a:lnTo>
                    <a:pt x="3727" y="6833"/>
                  </a:lnTo>
                  <a:close/>
                  <a:moveTo>
                    <a:pt x="12023" y="5949"/>
                  </a:moveTo>
                  <a:cubicBezTo>
                    <a:pt x="12061" y="5946"/>
                    <a:pt x="12037" y="5958"/>
                    <a:pt x="12056" y="5933"/>
                  </a:cubicBezTo>
                  <a:lnTo>
                    <a:pt x="12023" y="5933"/>
                  </a:lnTo>
                  <a:lnTo>
                    <a:pt x="12023" y="5949"/>
                  </a:lnTo>
                  <a:close/>
                  <a:moveTo>
                    <a:pt x="21462" y="5496"/>
                  </a:moveTo>
                  <a:lnTo>
                    <a:pt x="21421" y="5496"/>
                  </a:lnTo>
                  <a:cubicBezTo>
                    <a:pt x="21429" y="5506"/>
                    <a:pt x="21424" y="5509"/>
                    <a:pt x="21438" y="5510"/>
                  </a:cubicBezTo>
                  <a:cubicBezTo>
                    <a:pt x="21439" y="5510"/>
                    <a:pt x="21442" y="5509"/>
                    <a:pt x="21443" y="5509"/>
                  </a:cubicBezTo>
                  <a:cubicBezTo>
                    <a:pt x="21485" y="5502"/>
                    <a:pt x="21446" y="5509"/>
                    <a:pt x="21462" y="5496"/>
                  </a:cubicBezTo>
                  <a:close/>
                  <a:moveTo>
                    <a:pt x="18164" y="1550"/>
                  </a:moveTo>
                  <a:cubicBezTo>
                    <a:pt x="18179" y="1543"/>
                    <a:pt x="18175" y="1544"/>
                    <a:pt x="18197" y="1542"/>
                  </a:cubicBezTo>
                  <a:lnTo>
                    <a:pt x="18140" y="1526"/>
                  </a:lnTo>
                  <a:lnTo>
                    <a:pt x="18164" y="1550"/>
                  </a:lnTo>
                  <a:close/>
                  <a:moveTo>
                    <a:pt x="16560" y="4929"/>
                  </a:moveTo>
                  <a:lnTo>
                    <a:pt x="16520" y="4929"/>
                  </a:lnTo>
                  <a:cubicBezTo>
                    <a:pt x="16525" y="4936"/>
                    <a:pt x="16524" y="4945"/>
                    <a:pt x="16541" y="4942"/>
                  </a:cubicBezTo>
                  <a:cubicBezTo>
                    <a:pt x="16583" y="4935"/>
                    <a:pt x="16545" y="4942"/>
                    <a:pt x="16560" y="4929"/>
                  </a:cubicBezTo>
                  <a:close/>
                  <a:moveTo>
                    <a:pt x="243" y="3130"/>
                  </a:moveTo>
                  <a:lnTo>
                    <a:pt x="275" y="3130"/>
                  </a:lnTo>
                  <a:lnTo>
                    <a:pt x="275" y="3114"/>
                  </a:lnTo>
                  <a:cubicBezTo>
                    <a:pt x="256" y="3115"/>
                    <a:pt x="246" y="3113"/>
                    <a:pt x="243" y="3130"/>
                  </a:cubicBezTo>
                  <a:close/>
                  <a:moveTo>
                    <a:pt x="21049" y="4912"/>
                  </a:moveTo>
                  <a:lnTo>
                    <a:pt x="21065" y="4912"/>
                  </a:lnTo>
                  <a:lnTo>
                    <a:pt x="21065" y="4872"/>
                  </a:lnTo>
                  <a:lnTo>
                    <a:pt x="21057" y="4872"/>
                  </a:lnTo>
                  <a:cubicBezTo>
                    <a:pt x="21057" y="4894"/>
                    <a:pt x="21053" y="4894"/>
                    <a:pt x="21049" y="4912"/>
                  </a:cubicBezTo>
                  <a:close/>
                  <a:moveTo>
                    <a:pt x="15718" y="2093"/>
                  </a:moveTo>
                  <a:cubicBezTo>
                    <a:pt x="15736" y="2089"/>
                    <a:pt x="15736" y="2085"/>
                    <a:pt x="15758" y="2085"/>
                  </a:cubicBezTo>
                  <a:lnTo>
                    <a:pt x="15758" y="2077"/>
                  </a:lnTo>
                  <a:lnTo>
                    <a:pt x="15718" y="2077"/>
                  </a:lnTo>
                  <a:lnTo>
                    <a:pt x="15718" y="2093"/>
                  </a:lnTo>
                  <a:close/>
                  <a:moveTo>
                    <a:pt x="14357" y="2093"/>
                  </a:moveTo>
                  <a:lnTo>
                    <a:pt x="14397" y="2093"/>
                  </a:lnTo>
                  <a:lnTo>
                    <a:pt x="14397" y="2085"/>
                  </a:lnTo>
                  <a:cubicBezTo>
                    <a:pt x="14375" y="2085"/>
                    <a:pt x="14375" y="2081"/>
                    <a:pt x="14357" y="2077"/>
                  </a:cubicBezTo>
                  <a:lnTo>
                    <a:pt x="14357" y="2093"/>
                  </a:lnTo>
                  <a:close/>
                  <a:moveTo>
                    <a:pt x="22734" y="1356"/>
                  </a:moveTo>
                  <a:cubicBezTo>
                    <a:pt x="22756" y="1356"/>
                    <a:pt x="22756" y="1359"/>
                    <a:pt x="22774" y="1364"/>
                  </a:cubicBezTo>
                  <a:lnTo>
                    <a:pt x="22774" y="1347"/>
                  </a:lnTo>
                  <a:lnTo>
                    <a:pt x="22734" y="1347"/>
                  </a:lnTo>
                  <a:lnTo>
                    <a:pt x="22734" y="1356"/>
                  </a:lnTo>
                  <a:close/>
                  <a:moveTo>
                    <a:pt x="19129" y="1882"/>
                  </a:moveTo>
                  <a:lnTo>
                    <a:pt x="19169" y="1882"/>
                  </a:lnTo>
                  <a:lnTo>
                    <a:pt x="19169" y="1874"/>
                  </a:lnTo>
                  <a:cubicBezTo>
                    <a:pt x="19147" y="1874"/>
                    <a:pt x="19147" y="1870"/>
                    <a:pt x="19129" y="1866"/>
                  </a:cubicBezTo>
                  <a:lnTo>
                    <a:pt x="19129" y="1882"/>
                  </a:lnTo>
                  <a:close/>
                  <a:moveTo>
                    <a:pt x="16771" y="3251"/>
                  </a:moveTo>
                  <a:lnTo>
                    <a:pt x="16811" y="3251"/>
                  </a:lnTo>
                  <a:lnTo>
                    <a:pt x="16811" y="3243"/>
                  </a:lnTo>
                  <a:cubicBezTo>
                    <a:pt x="16790" y="3243"/>
                    <a:pt x="16789" y="3239"/>
                    <a:pt x="16771" y="3235"/>
                  </a:cubicBezTo>
                  <a:lnTo>
                    <a:pt x="16771" y="3251"/>
                  </a:lnTo>
                  <a:close/>
                  <a:moveTo>
                    <a:pt x="19615" y="2676"/>
                  </a:moveTo>
                  <a:lnTo>
                    <a:pt x="19615" y="2684"/>
                  </a:lnTo>
                  <a:lnTo>
                    <a:pt x="19655" y="2684"/>
                  </a:lnTo>
                  <a:lnTo>
                    <a:pt x="19655" y="2668"/>
                  </a:lnTo>
                  <a:cubicBezTo>
                    <a:pt x="19637" y="2672"/>
                    <a:pt x="19637" y="2676"/>
                    <a:pt x="19615" y="2676"/>
                  </a:cubicBezTo>
                  <a:close/>
                  <a:moveTo>
                    <a:pt x="22758" y="5399"/>
                  </a:moveTo>
                  <a:cubicBezTo>
                    <a:pt x="22780" y="5399"/>
                    <a:pt x="22781" y="5402"/>
                    <a:pt x="22799" y="5407"/>
                  </a:cubicBezTo>
                  <a:lnTo>
                    <a:pt x="22799" y="5390"/>
                  </a:lnTo>
                  <a:lnTo>
                    <a:pt x="22758" y="5390"/>
                  </a:lnTo>
                  <a:lnTo>
                    <a:pt x="22758" y="5399"/>
                  </a:lnTo>
                  <a:close/>
                  <a:moveTo>
                    <a:pt x="17371" y="2393"/>
                  </a:moveTo>
                  <a:cubicBezTo>
                    <a:pt x="17396" y="2398"/>
                    <a:pt x="17383" y="2401"/>
                    <a:pt x="17403" y="2393"/>
                  </a:cubicBezTo>
                  <a:cubicBezTo>
                    <a:pt x="17394" y="2380"/>
                    <a:pt x="17376" y="2362"/>
                    <a:pt x="17371" y="2393"/>
                  </a:cubicBezTo>
                  <a:close/>
                  <a:moveTo>
                    <a:pt x="21673" y="4799"/>
                  </a:moveTo>
                  <a:lnTo>
                    <a:pt x="21729" y="4783"/>
                  </a:lnTo>
                  <a:cubicBezTo>
                    <a:pt x="21710" y="4778"/>
                    <a:pt x="21708" y="4771"/>
                    <a:pt x="21686" y="4787"/>
                  </a:cubicBezTo>
                  <a:cubicBezTo>
                    <a:pt x="21672" y="4797"/>
                    <a:pt x="21678" y="4794"/>
                    <a:pt x="21673" y="4799"/>
                  </a:cubicBezTo>
                  <a:close/>
                  <a:moveTo>
                    <a:pt x="18715" y="2044"/>
                  </a:moveTo>
                  <a:lnTo>
                    <a:pt x="18715" y="2052"/>
                  </a:lnTo>
                  <a:cubicBezTo>
                    <a:pt x="18754" y="2052"/>
                    <a:pt x="18748" y="2059"/>
                    <a:pt x="18756" y="2028"/>
                  </a:cubicBezTo>
                  <a:cubicBezTo>
                    <a:pt x="18711" y="2044"/>
                    <a:pt x="18792" y="2013"/>
                    <a:pt x="18740" y="2036"/>
                  </a:cubicBezTo>
                  <a:cubicBezTo>
                    <a:pt x="18728" y="2042"/>
                    <a:pt x="18758" y="2044"/>
                    <a:pt x="18715" y="2044"/>
                  </a:cubicBezTo>
                  <a:close/>
                  <a:moveTo>
                    <a:pt x="17873" y="2360"/>
                  </a:moveTo>
                  <a:cubicBezTo>
                    <a:pt x="17854" y="2364"/>
                    <a:pt x="17854" y="2366"/>
                    <a:pt x="17832" y="2368"/>
                  </a:cubicBezTo>
                  <a:lnTo>
                    <a:pt x="17865" y="2384"/>
                  </a:lnTo>
                  <a:cubicBezTo>
                    <a:pt x="17871" y="2374"/>
                    <a:pt x="17869" y="2376"/>
                    <a:pt x="17873" y="2360"/>
                  </a:cubicBezTo>
                  <a:lnTo>
                    <a:pt x="17889" y="2360"/>
                  </a:lnTo>
                  <a:cubicBezTo>
                    <a:pt x="17886" y="2350"/>
                    <a:pt x="17885" y="2326"/>
                    <a:pt x="17863" y="2340"/>
                  </a:cubicBezTo>
                  <a:cubicBezTo>
                    <a:pt x="17854" y="2346"/>
                    <a:pt x="17863" y="2334"/>
                    <a:pt x="17857" y="2352"/>
                  </a:cubicBezTo>
                  <a:lnTo>
                    <a:pt x="17873" y="2360"/>
                  </a:lnTo>
                  <a:close/>
                  <a:moveTo>
                    <a:pt x="21105" y="2125"/>
                  </a:moveTo>
                  <a:lnTo>
                    <a:pt x="21154" y="2125"/>
                  </a:lnTo>
                  <a:lnTo>
                    <a:pt x="21154" y="2117"/>
                  </a:lnTo>
                  <a:cubicBezTo>
                    <a:pt x="21125" y="2117"/>
                    <a:pt x="21122" y="2103"/>
                    <a:pt x="21105" y="2125"/>
                  </a:cubicBezTo>
                  <a:close/>
                  <a:moveTo>
                    <a:pt x="21033" y="4280"/>
                  </a:moveTo>
                  <a:cubicBezTo>
                    <a:pt x="21061" y="4273"/>
                    <a:pt x="21051" y="4277"/>
                    <a:pt x="21065" y="4256"/>
                  </a:cubicBezTo>
                  <a:cubicBezTo>
                    <a:pt x="21033" y="4259"/>
                    <a:pt x="21040" y="4251"/>
                    <a:pt x="21033" y="4280"/>
                  </a:cubicBezTo>
                  <a:close/>
                  <a:moveTo>
                    <a:pt x="10565" y="6128"/>
                  </a:moveTo>
                  <a:cubicBezTo>
                    <a:pt x="10557" y="6099"/>
                    <a:pt x="10564" y="6106"/>
                    <a:pt x="10532" y="6103"/>
                  </a:cubicBezTo>
                  <a:cubicBezTo>
                    <a:pt x="10547" y="6125"/>
                    <a:pt x="10537" y="6120"/>
                    <a:pt x="10565" y="6128"/>
                  </a:cubicBezTo>
                  <a:close/>
                  <a:moveTo>
                    <a:pt x="22953" y="3738"/>
                  </a:moveTo>
                  <a:cubicBezTo>
                    <a:pt x="22953" y="3737"/>
                    <a:pt x="22954" y="3734"/>
                    <a:pt x="22954" y="3734"/>
                  </a:cubicBezTo>
                  <a:cubicBezTo>
                    <a:pt x="22954" y="3735"/>
                    <a:pt x="22955" y="3732"/>
                    <a:pt x="22956" y="3731"/>
                  </a:cubicBezTo>
                  <a:lnTo>
                    <a:pt x="22959" y="3724"/>
                  </a:lnTo>
                  <a:cubicBezTo>
                    <a:pt x="22960" y="3724"/>
                    <a:pt x="22961" y="3722"/>
                    <a:pt x="22962" y="3721"/>
                  </a:cubicBezTo>
                  <a:cubicBezTo>
                    <a:pt x="22963" y="3720"/>
                    <a:pt x="22967" y="3715"/>
                    <a:pt x="22969" y="3713"/>
                  </a:cubicBezTo>
                  <a:lnTo>
                    <a:pt x="22937" y="3713"/>
                  </a:lnTo>
                  <a:cubicBezTo>
                    <a:pt x="22942" y="3735"/>
                    <a:pt x="22933" y="3726"/>
                    <a:pt x="22953" y="3738"/>
                  </a:cubicBezTo>
                  <a:close/>
                  <a:moveTo>
                    <a:pt x="8078" y="1485"/>
                  </a:moveTo>
                  <a:cubicBezTo>
                    <a:pt x="8099" y="1491"/>
                    <a:pt x="8084" y="1484"/>
                    <a:pt x="8102" y="1493"/>
                  </a:cubicBezTo>
                  <a:cubicBezTo>
                    <a:pt x="8099" y="1456"/>
                    <a:pt x="8111" y="1479"/>
                    <a:pt x="8086" y="1461"/>
                  </a:cubicBezTo>
                  <a:cubicBezTo>
                    <a:pt x="8082" y="1475"/>
                    <a:pt x="8085" y="1475"/>
                    <a:pt x="8078" y="1485"/>
                  </a:cubicBezTo>
                  <a:close/>
                  <a:moveTo>
                    <a:pt x="19923" y="2417"/>
                  </a:moveTo>
                  <a:cubicBezTo>
                    <a:pt x="19952" y="2409"/>
                    <a:pt x="19944" y="2416"/>
                    <a:pt x="19947" y="2384"/>
                  </a:cubicBezTo>
                  <a:cubicBezTo>
                    <a:pt x="19927" y="2398"/>
                    <a:pt x="19929" y="2389"/>
                    <a:pt x="19923" y="2417"/>
                  </a:cubicBezTo>
                  <a:close/>
                  <a:moveTo>
                    <a:pt x="20895" y="2133"/>
                  </a:moveTo>
                  <a:cubicBezTo>
                    <a:pt x="20913" y="2138"/>
                    <a:pt x="20913" y="2140"/>
                    <a:pt x="20935" y="2141"/>
                  </a:cubicBezTo>
                  <a:cubicBezTo>
                    <a:pt x="20922" y="2122"/>
                    <a:pt x="20912" y="2110"/>
                    <a:pt x="20895" y="2133"/>
                  </a:cubicBezTo>
                  <a:close/>
                  <a:moveTo>
                    <a:pt x="17046" y="2352"/>
                  </a:moveTo>
                  <a:cubicBezTo>
                    <a:pt x="17078" y="2349"/>
                    <a:pt x="17071" y="2357"/>
                    <a:pt x="17079" y="2328"/>
                  </a:cubicBezTo>
                  <a:cubicBezTo>
                    <a:pt x="17055" y="2334"/>
                    <a:pt x="17058" y="2331"/>
                    <a:pt x="17046" y="2352"/>
                  </a:cubicBezTo>
                  <a:close/>
                  <a:moveTo>
                    <a:pt x="18367" y="3000"/>
                  </a:moveTo>
                  <a:lnTo>
                    <a:pt x="18367" y="3008"/>
                  </a:lnTo>
                  <a:cubicBezTo>
                    <a:pt x="18398" y="3008"/>
                    <a:pt x="18384" y="3014"/>
                    <a:pt x="18401" y="3014"/>
                  </a:cubicBezTo>
                  <a:cubicBezTo>
                    <a:pt x="18429" y="3015"/>
                    <a:pt x="18402" y="3008"/>
                    <a:pt x="18440" y="3008"/>
                  </a:cubicBezTo>
                  <a:lnTo>
                    <a:pt x="18367" y="3000"/>
                  </a:lnTo>
                  <a:close/>
                  <a:moveTo>
                    <a:pt x="11472" y="1663"/>
                  </a:moveTo>
                  <a:lnTo>
                    <a:pt x="11504" y="1654"/>
                  </a:lnTo>
                  <a:cubicBezTo>
                    <a:pt x="11492" y="1638"/>
                    <a:pt x="11473" y="1627"/>
                    <a:pt x="11472" y="1663"/>
                  </a:cubicBezTo>
                  <a:close/>
                  <a:moveTo>
                    <a:pt x="18148" y="3316"/>
                  </a:moveTo>
                  <a:cubicBezTo>
                    <a:pt x="18173" y="3310"/>
                    <a:pt x="18166" y="3316"/>
                    <a:pt x="18173" y="3292"/>
                  </a:cubicBezTo>
                  <a:lnTo>
                    <a:pt x="18148" y="3292"/>
                  </a:lnTo>
                  <a:lnTo>
                    <a:pt x="18148" y="3316"/>
                  </a:lnTo>
                  <a:close/>
                  <a:moveTo>
                    <a:pt x="12469" y="1396"/>
                  </a:moveTo>
                  <a:cubicBezTo>
                    <a:pt x="12493" y="1389"/>
                    <a:pt x="12487" y="1396"/>
                    <a:pt x="12493" y="1372"/>
                  </a:cubicBezTo>
                  <a:lnTo>
                    <a:pt x="12469" y="1372"/>
                  </a:lnTo>
                  <a:lnTo>
                    <a:pt x="12469" y="1396"/>
                  </a:lnTo>
                  <a:close/>
                  <a:moveTo>
                    <a:pt x="20790" y="4718"/>
                  </a:moveTo>
                  <a:lnTo>
                    <a:pt x="20814" y="4718"/>
                  </a:lnTo>
                  <a:cubicBezTo>
                    <a:pt x="20807" y="4694"/>
                    <a:pt x="20814" y="4700"/>
                    <a:pt x="20790" y="4694"/>
                  </a:cubicBezTo>
                  <a:lnTo>
                    <a:pt x="20790" y="4718"/>
                  </a:lnTo>
                  <a:close/>
                  <a:moveTo>
                    <a:pt x="11464" y="1404"/>
                  </a:moveTo>
                  <a:cubicBezTo>
                    <a:pt x="11489" y="1398"/>
                    <a:pt x="11482" y="1404"/>
                    <a:pt x="11489" y="1380"/>
                  </a:cubicBezTo>
                  <a:lnTo>
                    <a:pt x="11464" y="1380"/>
                  </a:lnTo>
                  <a:lnTo>
                    <a:pt x="11464" y="1404"/>
                  </a:lnTo>
                  <a:close/>
                  <a:moveTo>
                    <a:pt x="23293" y="4102"/>
                  </a:moveTo>
                  <a:cubicBezTo>
                    <a:pt x="23317" y="4096"/>
                    <a:pt x="23311" y="4102"/>
                    <a:pt x="23317" y="4078"/>
                  </a:cubicBezTo>
                  <a:lnTo>
                    <a:pt x="23293" y="4078"/>
                  </a:lnTo>
                  <a:lnTo>
                    <a:pt x="23293" y="4102"/>
                  </a:lnTo>
                  <a:close/>
                  <a:moveTo>
                    <a:pt x="1458" y="5739"/>
                  </a:moveTo>
                  <a:lnTo>
                    <a:pt x="1458" y="5715"/>
                  </a:lnTo>
                  <a:lnTo>
                    <a:pt x="1434" y="5715"/>
                  </a:lnTo>
                  <a:cubicBezTo>
                    <a:pt x="1440" y="5738"/>
                    <a:pt x="1434" y="5733"/>
                    <a:pt x="1458" y="5739"/>
                  </a:cubicBezTo>
                  <a:close/>
                  <a:moveTo>
                    <a:pt x="10719" y="1631"/>
                  </a:moveTo>
                  <a:cubicBezTo>
                    <a:pt x="10741" y="1629"/>
                    <a:pt x="10741" y="1627"/>
                    <a:pt x="10759" y="1623"/>
                  </a:cubicBezTo>
                  <a:cubicBezTo>
                    <a:pt x="10743" y="1600"/>
                    <a:pt x="10735" y="1608"/>
                    <a:pt x="10719" y="1631"/>
                  </a:cubicBezTo>
                  <a:close/>
                  <a:moveTo>
                    <a:pt x="20465" y="3697"/>
                  </a:moveTo>
                  <a:lnTo>
                    <a:pt x="20482" y="3697"/>
                  </a:lnTo>
                  <a:cubicBezTo>
                    <a:pt x="20481" y="3655"/>
                    <a:pt x="20489" y="3674"/>
                    <a:pt x="20465" y="3657"/>
                  </a:cubicBezTo>
                  <a:cubicBezTo>
                    <a:pt x="20472" y="3688"/>
                    <a:pt x="20472" y="3666"/>
                    <a:pt x="20465" y="3697"/>
                  </a:cubicBezTo>
                  <a:close/>
                  <a:moveTo>
                    <a:pt x="17921" y="2409"/>
                  </a:moveTo>
                  <a:cubicBezTo>
                    <a:pt x="17911" y="2387"/>
                    <a:pt x="17914" y="2400"/>
                    <a:pt x="17913" y="2368"/>
                  </a:cubicBezTo>
                  <a:lnTo>
                    <a:pt x="17897" y="2368"/>
                  </a:lnTo>
                  <a:cubicBezTo>
                    <a:pt x="17907" y="2413"/>
                    <a:pt x="17906" y="2403"/>
                    <a:pt x="17921" y="2409"/>
                  </a:cubicBezTo>
                  <a:close/>
                  <a:moveTo>
                    <a:pt x="21948" y="4961"/>
                  </a:moveTo>
                  <a:cubicBezTo>
                    <a:pt x="21965" y="4955"/>
                    <a:pt x="21959" y="4964"/>
                    <a:pt x="21968" y="4948"/>
                  </a:cubicBezTo>
                  <a:cubicBezTo>
                    <a:pt x="21976" y="4932"/>
                    <a:pt x="21971" y="4939"/>
                    <a:pt x="21972" y="4921"/>
                  </a:cubicBezTo>
                  <a:cubicBezTo>
                    <a:pt x="21946" y="4940"/>
                    <a:pt x="21963" y="4929"/>
                    <a:pt x="21948" y="4961"/>
                  </a:cubicBezTo>
                  <a:close/>
                  <a:moveTo>
                    <a:pt x="13409" y="2036"/>
                  </a:moveTo>
                  <a:cubicBezTo>
                    <a:pt x="13397" y="2024"/>
                    <a:pt x="13397" y="2032"/>
                    <a:pt x="13409" y="2020"/>
                  </a:cubicBezTo>
                  <a:lnTo>
                    <a:pt x="13409" y="2036"/>
                  </a:lnTo>
                  <a:close/>
                  <a:moveTo>
                    <a:pt x="16682" y="2174"/>
                  </a:moveTo>
                  <a:lnTo>
                    <a:pt x="16650" y="2165"/>
                  </a:lnTo>
                  <a:cubicBezTo>
                    <a:pt x="16659" y="2201"/>
                    <a:pt x="16663" y="2200"/>
                    <a:pt x="16682" y="2174"/>
                  </a:cubicBezTo>
                  <a:close/>
                  <a:moveTo>
                    <a:pt x="19339" y="4823"/>
                  </a:moveTo>
                  <a:lnTo>
                    <a:pt x="19380" y="4823"/>
                  </a:lnTo>
                  <a:cubicBezTo>
                    <a:pt x="19374" y="4818"/>
                    <a:pt x="19378" y="4817"/>
                    <a:pt x="19366" y="4812"/>
                  </a:cubicBezTo>
                  <a:cubicBezTo>
                    <a:pt x="19348" y="4804"/>
                    <a:pt x="19362" y="4809"/>
                    <a:pt x="19339" y="4807"/>
                  </a:cubicBezTo>
                  <a:lnTo>
                    <a:pt x="19339" y="4823"/>
                  </a:lnTo>
                  <a:close/>
                  <a:moveTo>
                    <a:pt x="18748" y="5512"/>
                  </a:moveTo>
                  <a:lnTo>
                    <a:pt x="18780" y="5512"/>
                  </a:lnTo>
                  <a:cubicBezTo>
                    <a:pt x="18770" y="5475"/>
                    <a:pt x="18761" y="5487"/>
                    <a:pt x="18748" y="5512"/>
                  </a:cubicBezTo>
                  <a:close/>
                  <a:moveTo>
                    <a:pt x="19671" y="2636"/>
                  </a:moveTo>
                  <a:lnTo>
                    <a:pt x="19704" y="2636"/>
                  </a:lnTo>
                  <a:cubicBezTo>
                    <a:pt x="19694" y="2599"/>
                    <a:pt x="19685" y="2611"/>
                    <a:pt x="19671" y="2636"/>
                  </a:cubicBezTo>
                  <a:close/>
                  <a:moveTo>
                    <a:pt x="23139" y="1428"/>
                  </a:moveTo>
                  <a:lnTo>
                    <a:pt x="23163" y="1428"/>
                  </a:lnTo>
                  <a:lnTo>
                    <a:pt x="23163" y="1404"/>
                  </a:lnTo>
                  <a:cubicBezTo>
                    <a:pt x="23145" y="1409"/>
                    <a:pt x="23140" y="1406"/>
                    <a:pt x="23139" y="1428"/>
                  </a:cubicBezTo>
                  <a:close/>
                  <a:moveTo>
                    <a:pt x="16795" y="1753"/>
                  </a:moveTo>
                  <a:lnTo>
                    <a:pt x="16820" y="1753"/>
                  </a:lnTo>
                  <a:lnTo>
                    <a:pt x="16820" y="1728"/>
                  </a:lnTo>
                  <a:cubicBezTo>
                    <a:pt x="16801" y="1733"/>
                    <a:pt x="16796" y="1730"/>
                    <a:pt x="16795" y="1753"/>
                  </a:cubicBezTo>
                  <a:close/>
                  <a:moveTo>
                    <a:pt x="21883" y="3373"/>
                  </a:moveTo>
                  <a:lnTo>
                    <a:pt x="21908" y="3373"/>
                  </a:lnTo>
                  <a:lnTo>
                    <a:pt x="21908" y="3349"/>
                  </a:lnTo>
                  <a:cubicBezTo>
                    <a:pt x="21889" y="3354"/>
                    <a:pt x="21884" y="3351"/>
                    <a:pt x="21883" y="3373"/>
                  </a:cubicBezTo>
                  <a:close/>
                  <a:moveTo>
                    <a:pt x="19185" y="3332"/>
                  </a:moveTo>
                  <a:lnTo>
                    <a:pt x="19210" y="3332"/>
                  </a:lnTo>
                  <a:lnTo>
                    <a:pt x="19210" y="3308"/>
                  </a:lnTo>
                  <a:cubicBezTo>
                    <a:pt x="19191" y="3313"/>
                    <a:pt x="19186" y="3310"/>
                    <a:pt x="19185" y="3332"/>
                  </a:cubicBezTo>
                  <a:close/>
                  <a:moveTo>
                    <a:pt x="16892" y="5123"/>
                  </a:moveTo>
                  <a:lnTo>
                    <a:pt x="16917" y="5123"/>
                  </a:lnTo>
                  <a:lnTo>
                    <a:pt x="16917" y="5099"/>
                  </a:lnTo>
                  <a:cubicBezTo>
                    <a:pt x="16898" y="5104"/>
                    <a:pt x="16893" y="5101"/>
                    <a:pt x="16892" y="5123"/>
                  </a:cubicBezTo>
                  <a:close/>
                  <a:moveTo>
                    <a:pt x="20328" y="5285"/>
                  </a:moveTo>
                  <a:cubicBezTo>
                    <a:pt x="20346" y="5310"/>
                    <a:pt x="20322" y="5298"/>
                    <a:pt x="20360" y="5301"/>
                  </a:cubicBezTo>
                  <a:cubicBezTo>
                    <a:pt x="20353" y="5276"/>
                    <a:pt x="20352" y="5276"/>
                    <a:pt x="20328" y="5285"/>
                  </a:cubicBezTo>
                  <a:close/>
                  <a:moveTo>
                    <a:pt x="15102" y="1809"/>
                  </a:moveTo>
                  <a:cubicBezTo>
                    <a:pt x="15099" y="1772"/>
                    <a:pt x="15111" y="1795"/>
                    <a:pt x="15086" y="1777"/>
                  </a:cubicBezTo>
                  <a:cubicBezTo>
                    <a:pt x="15080" y="1805"/>
                    <a:pt x="15070" y="1801"/>
                    <a:pt x="15102" y="1809"/>
                  </a:cubicBezTo>
                  <a:close/>
                  <a:moveTo>
                    <a:pt x="18983" y="1858"/>
                  </a:moveTo>
                  <a:cubicBezTo>
                    <a:pt x="18982" y="1857"/>
                    <a:pt x="18980" y="1855"/>
                    <a:pt x="18980" y="1856"/>
                  </a:cubicBezTo>
                  <a:lnTo>
                    <a:pt x="18950" y="1850"/>
                  </a:lnTo>
                  <a:cubicBezTo>
                    <a:pt x="18960" y="1885"/>
                    <a:pt x="18964" y="1884"/>
                    <a:pt x="18983" y="1858"/>
                  </a:cubicBezTo>
                  <a:close/>
                  <a:moveTo>
                    <a:pt x="15872" y="5690"/>
                  </a:moveTo>
                  <a:cubicBezTo>
                    <a:pt x="15885" y="5689"/>
                    <a:pt x="15880" y="5692"/>
                    <a:pt x="15893" y="5687"/>
                  </a:cubicBezTo>
                  <a:cubicBezTo>
                    <a:pt x="15919" y="5677"/>
                    <a:pt x="15904" y="5681"/>
                    <a:pt x="15912" y="5674"/>
                  </a:cubicBezTo>
                  <a:lnTo>
                    <a:pt x="15872" y="5674"/>
                  </a:lnTo>
                  <a:lnTo>
                    <a:pt x="15872" y="5690"/>
                  </a:lnTo>
                  <a:close/>
                  <a:moveTo>
                    <a:pt x="8823" y="1428"/>
                  </a:moveTo>
                  <a:lnTo>
                    <a:pt x="8791" y="1428"/>
                  </a:lnTo>
                  <a:cubicBezTo>
                    <a:pt x="8801" y="1469"/>
                    <a:pt x="8806" y="1454"/>
                    <a:pt x="8823" y="1428"/>
                  </a:cubicBezTo>
                  <a:close/>
                  <a:moveTo>
                    <a:pt x="16261" y="1445"/>
                  </a:moveTo>
                  <a:cubicBezTo>
                    <a:pt x="16284" y="1427"/>
                    <a:pt x="16270" y="1439"/>
                    <a:pt x="16285" y="1412"/>
                  </a:cubicBezTo>
                  <a:lnTo>
                    <a:pt x="16261" y="1412"/>
                  </a:lnTo>
                  <a:lnTo>
                    <a:pt x="16261" y="1445"/>
                  </a:lnTo>
                  <a:close/>
                  <a:moveTo>
                    <a:pt x="17930" y="4896"/>
                  </a:moveTo>
                  <a:cubicBezTo>
                    <a:pt x="17929" y="4855"/>
                    <a:pt x="17937" y="4873"/>
                    <a:pt x="17913" y="4856"/>
                  </a:cubicBezTo>
                  <a:cubicBezTo>
                    <a:pt x="17914" y="4897"/>
                    <a:pt x="17906" y="4879"/>
                    <a:pt x="17930" y="4896"/>
                  </a:cubicBezTo>
                  <a:close/>
                  <a:moveTo>
                    <a:pt x="20004" y="5488"/>
                  </a:moveTo>
                  <a:lnTo>
                    <a:pt x="19971" y="5480"/>
                  </a:lnTo>
                  <a:cubicBezTo>
                    <a:pt x="19976" y="5499"/>
                    <a:pt x="19964" y="5494"/>
                    <a:pt x="19985" y="5501"/>
                  </a:cubicBezTo>
                  <a:cubicBezTo>
                    <a:pt x="20003" y="5507"/>
                    <a:pt x="20004" y="5488"/>
                    <a:pt x="20004" y="5488"/>
                  </a:cubicBezTo>
                  <a:close/>
                  <a:moveTo>
                    <a:pt x="16868" y="5301"/>
                  </a:moveTo>
                  <a:cubicBezTo>
                    <a:pt x="16890" y="5312"/>
                    <a:pt x="16877" y="5309"/>
                    <a:pt x="16909" y="5309"/>
                  </a:cubicBezTo>
                  <a:cubicBezTo>
                    <a:pt x="16901" y="5299"/>
                    <a:pt x="16907" y="5297"/>
                    <a:pt x="16891" y="5294"/>
                  </a:cubicBezTo>
                  <a:cubicBezTo>
                    <a:pt x="16856" y="5288"/>
                    <a:pt x="16872" y="5299"/>
                    <a:pt x="16868" y="5301"/>
                  </a:cubicBezTo>
                  <a:cubicBezTo>
                    <a:pt x="16843" y="5289"/>
                    <a:pt x="16838" y="5293"/>
                    <a:pt x="16803" y="5293"/>
                  </a:cubicBezTo>
                  <a:cubicBezTo>
                    <a:pt x="16819" y="5315"/>
                    <a:pt x="16828" y="5310"/>
                    <a:pt x="16860" y="5318"/>
                  </a:cubicBezTo>
                  <a:lnTo>
                    <a:pt x="16868" y="5301"/>
                  </a:lnTo>
                  <a:close/>
                  <a:moveTo>
                    <a:pt x="20781" y="3827"/>
                  </a:moveTo>
                  <a:cubicBezTo>
                    <a:pt x="20804" y="3827"/>
                    <a:pt x="20796" y="3823"/>
                    <a:pt x="20806" y="3810"/>
                  </a:cubicBezTo>
                  <a:lnTo>
                    <a:pt x="20765" y="3810"/>
                  </a:lnTo>
                  <a:cubicBezTo>
                    <a:pt x="20769" y="3818"/>
                    <a:pt x="20770" y="3827"/>
                    <a:pt x="20781" y="3827"/>
                  </a:cubicBezTo>
                  <a:close/>
                  <a:moveTo>
                    <a:pt x="18335" y="2773"/>
                  </a:moveTo>
                  <a:cubicBezTo>
                    <a:pt x="18342" y="2769"/>
                    <a:pt x="18351" y="2768"/>
                    <a:pt x="18351" y="2757"/>
                  </a:cubicBezTo>
                  <a:cubicBezTo>
                    <a:pt x="18351" y="2734"/>
                    <a:pt x="18347" y="2742"/>
                    <a:pt x="18335" y="2733"/>
                  </a:cubicBezTo>
                  <a:lnTo>
                    <a:pt x="18335" y="2773"/>
                  </a:lnTo>
                  <a:close/>
                  <a:moveTo>
                    <a:pt x="8240" y="1477"/>
                  </a:moveTo>
                  <a:cubicBezTo>
                    <a:pt x="8262" y="1477"/>
                    <a:pt x="8255" y="1474"/>
                    <a:pt x="8264" y="1461"/>
                  </a:cubicBezTo>
                  <a:lnTo>
                    <a:pt x="8223" y="1461"/>
                  </a:lnTo>
                  <a:cubicBezTo>
                    <a:pt x="8227" y="1468"/>
                    <a:pt x="8229" y="1477"/>
                    <a:pt x="8240" y="1477"/>
                  </a:cubicBezTo>
                  <a:close/>
                  <a:moveTo>
                    <a:pt x="19996" y="4224"/>
                  </a:moveTo>
                  <a:cubicBezTo>
                    <a:pt x="20037" y="4223"/>
                    <a:pt x="20019" y="4231"/>
                    <a:pt x="20036" y="4208"/>
                  </a:cubicBezTo>
                  <a:cubicBezTo>
                    <a:pt x="20014" y="4208"/>
                    <a:pt x="19999" y="4205"/>
                    <a:pt x="19996" y="4224"/>
                  </a:cubicBezTo>
                  <a:close/>
                  <a:moveTo>
                    <a:pt x="20968" y="2514"/>
                  </a:moveTo>
                  <a:cubicBezTo>
                    <a:pt x="21009" y="2513"/>
                    <a:pt x="20991" y="2521"/>
                    <a:pt x="21008" y="2498"/>
                  </a:cubicBezTo>
                  <a:cubicBezTo>
                    <a:pt x="20987" y="2498"/>
                    <a:pt x="20971" y="2495"/>
                    <a:pt x="20968" y="2514"/>
                  </a:cubicBezTo>
                  <a:close/>
                  <a:moveTo>
                    <a:pt x="10160" y="1647"/>
                  </a:moveTo>
                  <a:cubicBezTo>
                    <a:pt x="10201" y="1646"/>
                    <a:pt x="10183" y="1655"/>
                    <a:pt x="10200" y="1631"/>
                  </a:cubicBezTo>
                  <a:cubicBezTo>
                    <a:pt x="10179" y="1631"/>
                    <a:pt x="10163" y="1628"/>
                    <a:pt x="10160" y="1647"/>
                  </a:cubicBezTo>
                  <a:close/>
                  <a:moveTo>
                    <a:pt x="18181" y="1809"/>
                  </a:moveTo>
                  <a:lnTo>
                    <a:pt x="18213" y="1818"/>
                  </a:lnTo>
                  <a:cubicBezTo>
                    <a:pt x="18213" y="1818"/>
                    <a:pt x="18222" y="1779"/>
                    <a:pt x="18188" y="1798"/>
                  </a:cubicBezTo>
                  <a:cubicBezTo>
                    <a:pt x="18156" y="1816"/>
                    <a:pt x="18216" y="1768"/>
                    <a:pt x="18181" y="1809"/>
                  </a:cubicBezTo>
                  <a:close/>
                  <a:moveTo>
                    <a:pt x="20020" y="3227"/>
                  </a:moveTo>
                  <a:cubicBezTo>
                    <a:pt x="20052" y="3228"/>
                    <a:pt x="20039" y="3225"/>
                    <a:pt x="20060" y="3235"/>
                  </a:cubicBezTo>
                  <a:cubicBezTo>
                    <a:pt x="20055" y="3221"/>
                    <a:pt x="20076" y="3222"/>
                    <a:pt x="20040" y="3215"/>
                  </a:cubicBezTo>
                  <a:cubicBezTo>
                    <a:pt x="20029" y="3213"/>
                    <a:pt x="20022" y="3213"/>
                    <a:pt x="20020" y="3227"/>
                  </a:cubicBezTo>
                  <a:close/>
                  <a:moveTo>
                    <a:pt x="17970" y="2490"/>
                  </a:moveTo>
                  <a:cubicBezTo>
                    <a:pt x="17984" y="2459"/>
                    <a:pt x="17985" y="2474"/>
                    <a:pt x="17962" y="2457"/>
                  </a:cubicBezTo>
                  <a:cubicBezTo>
                    <a:pt x="17948" y="2488"/>
                    <a:pt x="17947" y="2473"/>
                    <a:pt x="17970" y="2490"/>
                  </a:cubicBezTo>
                  <a:close/>
                  <a:moveTo>
                    <a:pt x="21770" y="3478"/>
                  </a:moveTo>
                  <a:lnTo>
                    <a:pt x="21810" y="3478"/>
                  </a:lnTo>
                  <a:cubicBezTo>
                    <a:pt x="21806" y="3471"/>
                    <a:pt x="21805" y="3462"/>
                    <a:pt x="21794" y="3462"/>
                  </a:cubicBezTo>
                  <a:cubicBezTo>
                    <a:pt x="21780" y="3462"/>
                    <a:pt x="21772" y="3466"/>
                    <a:pt x="21770" y="3478"/>
                  </a:cubicBezTo>
                  <a:close/>
                  <a:moveTo>
                    <a:pt x="20182" y="2660"/>
                  </a:moveTo>
                  <a:lnTo>
                    <a:pt x="20214" y="2669"/>
                  </a:lnTo>
                  <a:cubicBezTo>
                    <a:pt x="20205" y="2634"/>
                    <a:pt x="20186" y="2635"/>
                    <a:pt x="20182" y="2660"/>
                  </a:cubicBezTo>
                  <a:close/>
                  <a:moveTo>
                    <a:pt x="22499" y="2279"/>
                  </a:moveTo>
                  <a:cubicBezTo>
                    <a:pt x="22537" y="2276"/>
                    <a:pt x="22513" y="2288"/>
                    <a:pt x="22531" y="2263"/>
                  </a:cubicBezTo>
                  <a:cubicBezTo>
                    <a:pt x="22511" y="2259"/>
                    <a:pt x="22500" y="2249"/>
                    <a:pt x="22499" y="2279"/>
                  </a:cubicBezTo>
                  <a:close/>
                  <a:moveTo>
                    <a:pt x="17289" y="1947"/>
                  </a:moveTo>
                  <a:cubicBezTo>
                    <a:pt x="17279" y="1939"/>
                    <a:pt x="17307" y="1939"/>
                    <a:pt x="17265" y="1939"/>
                  </a:cubicBezTo>
                  <a:cubicBezTo>
                    <a:pt x="17259" y="1960"/>
                    <a:pt x="17266" y="1946"/>
                    <a:pt x="17257" y="1963"/>
                  </a:cubicBezTo>
                  <a:cubicBezTo>
                    <a:pt x="17273" y="1961"/>
                    <a:pt x="17262" y="1967"/>
                    <a:pt x="17277" y="1958"/>
                  </a:cubicBezTo>
                  <a:cubicBezTo>
                    <a:pt x="17278" y="1958"/>
                    <a:pt x="17280" y="1956"/>
                    <a:pt x="17282" y="1955"/>
                  </a:cubicBezTo>
                  <a:cubicBezTo>
                    <a:pt x="17283" y="1955"/>
                    <a:pt x="17285" y="1952"/>
                    <a:pt x="17286" y="1951"/>
                  </a:cubicBezTo>
                  <a:cubicBezTo>
                    <a:pt x="17287" y="1951"/>
                    <a:pt x="17288" y="1948"/>
                    <a:pt x="17289" y="1947"/>
                  </a:cubicBezTo>
                  <a:lnTo>
                    <a:pt x="17304" y="1965"/>
                  </a:lnTo>
                  <a:cubicBezTo>
                    <a:pt x="17323" y="1962"/>
                    <a:pt x="17329" y="1961"/>
                    <a:pt x="17340" y="1957"/>
                  </a:cubicBezTo>
                  <a:cubicBezTo>
                    <a:pt x="17363" y="1948"/>
                    <a:pt x="17357" y="1953"/>
                    <a:pt x="17362" y="1931"/>
                  </a:cubicBezTo>
                  <a:cubicBezTo>
                    <a:pt x="17299" y="1931"/>
                    <a:pt x="17330" y="1936"/>
                    <a:pt x="17289" y="1947"/>
                  </a:cubicBezTo>
                  <a:close/>
                  <a:moveTo>
                    <a:pt x="21251" y="4151"/>
                  </a:moveTo>
                  <a:cubicBezTo>
                    <a:pt x="21233" y="4126"/>
                    <a:pt x="21257" y="4138"/>
                    <a:pt x="21219" y="4135"/>
                  </a:cubicBezTo>
                  <a:cubicBezTo>
                    <a:pt x="21235" y="4165"/>
                    <a:pt x="21218" y="4166"/>
                    <a:pt x="21251" y="4151"/>
                  </a:cubicBezTo>
                  <a:close/>
                  <a:moveTo>
                    <a:pt x="20603" y="3713"/>
                  </a:moveTo>
                  <a:lnTo>
                    <a:pt x="20619" y="3713"/>
                  </a:lnTo>
                  <a:cubicBezTo>
                    <a:pt x="20622" y="3688"/>
                    <a:pt x="20619" y="3698"/>
                    <a:pt x="20627" y="3681"/>
                  </a:cubicBezTo>
                  <a:cubicBezTo>
                    <a:pt x="20602" y="3688"/>
                    <a:pt x="20603" y="3682"/>
                    <a:pt x="20603" y="3713"/>
                  </a:cubicBezTo>
                  <a:close/>
                  <a:moveTo>
                    <a:pt x="23277" y="3033"/>
                  </a:moveTo>
                  <a:cubicBezTo>
                    <a:pt x="23267" y="3013"/>
                    <a:pt x="23269" y="3022"/>
                    <a:pt x="23269" y="2992"/>
                  </a:cubicBezTo>
                  <a:lnTo>
                    <a:pt x="23261" y="2992"/>
                  </a:lnTo>
                  <a:cubicBezTo>
                    <a:pt x="23261" y="3037"/>
                    <a:pt x="23230" y="3028"/>
                    <a:pt x="23277" y="3033"/>
                  </a:cubicBezTo>
                  <a:close/>
                  <a:moveTo>
                    <a:pt x="21827" y="3041"/>
                  </a:moveTo>
                  <a:lnTo>
                    <a:pt x="21849" y="3067"/>
                  </a:lnTo>
                  <a:cubicBezTo>
                    <a:pt x="21864" y="3037"/>
                    <a:pt x="21857" y="3030"/>
                    <a:pt x="21827" y="3041"/>
                  </a:cubicBezTo>
                  <a:close/>
                  <a:moveTo>
                    <a:pt x="16261" y="1728"/>
                  </a:moveTo>
                  <a:cubicBezTo>
                    <a:pt x="16263" y="1703"/>
                    <a:pt x="16260" y="1713"/>
                    <a:pt x="16269" y="1696"/>
                  </a:cubicBezTo>
                  <a:lnTo>
                    <a:pt x="16244" y="1696"/>
                  </a:lnTo>
                  <a:cubicBezTo>
                    <a:pt x="16247" y="1732"/>
                    <a:pt x="16235" y="1711"/>
                    <a:pt x="16261" y="1728"/>
                  </a:cubicBezTo>
                  <a:close/>
                  <a:moveTo>
                    <a:pt x="20725" y="5504"/>
                  </a:moveTo>
                  <a:cubicBezTo>
                    <a:pt x="20751" y="5509"/>
                    <a:pt x="20737" y="5512"/>
                    <a:pt x="20757" y="5504"/>
                  </a:cubicBezTo>
                  <a:cubicBezTo>
                    <a:pt x="20739" y="5479"/>
                    <a:pt x="20762" y="5491"/>
                    <a:pt x="20725" y="5488"/>
                  </a:cubicBezTo>
                  <a:lnTo>
                    <a:pt x="20725" y="5504"/>
                  </a:lnTo>
                  <a:close/>
                  <a:moveTo>
                    <a:pt x="20546" y="3810"/>
                  </a:moveTo>
                  <a:lnTo>
                    <a:pt x="20555" y="3795"/>
                  </a:lnTo>
                  <a:lnTo>
                    <a:pt x="20514" y="3786"/>
                  </a:lnTo>
                  <a:cubicBezTo>
                    <a:pt x="20528" y="3807"/>
                    <a:pt x="20518" y="3803"/>
                    <a:pt x="20546" y="3810"/>
                  </a:cubicBezTo>
                  <a:close/>
                  <a:moveTo>
                    <a:pt x="20020" y="5293"/>
                  </a:moveTo>
                  <a:lnTo>
                    <a:pt x="20052" y="5293"/>
                  </a:lnTo>
                  <a:lnTo>
                    <a:pt x="20052" y="5277"/>
                  </a:lnTo>
                  <a:lnTo>
                    <a:pt x="20020" y="5277"/>
                  </a:lnTo>
                  <a:lnTo>
                    <a:pt x="20020" y="5293"/>
                  </a:lnTo>
                  <a:close/>
                  <a:moveTo>
                    <a:pt x="17006" y="5123"/>
                  </a:moveTo>
                  <a:lnTo>
                    <a:pt x="17038" y="5123"/>
                  </a:lnTo>
                  <a:lnTo>
                    <a:pt x="17038" y="5107"/>
                  </a:lnTo>
                  <a:lnTo>
                    <a:pt x="17006" y="5107"/>
                  </a:lnTo>
                  <a:lnTo>
                    <a:pt x="17006" y="5123"/>
                  </a:lnTo>
                  <a:close/>
                  <a:moveTo>
                    <a:pt x="19785" y="2498"/>
                  </a:moveTo>
                  <a:lnTo>
                    <a:pt x="19817" y="2498"/>
                  </a:lnTo>
                  <a:lnTo>
                    <a:pt x="19817" y="2482"/>
                  </a:lnTo>
                  <a:lnTo>
                    <a:pt x="19785" y="2482"/>
                  </a:lnTo>
                  <a:lnTo>
                    <a:pt x="19785" y="2498"/>
                  </a:lnTo>
                  <a:close/>
                  <a:moveTo>
                    <a:pt x="18278" y="4256"/>
                  </a:moveTo>
                  <a:lnTo>
                    <a:pt x="18310" y="4256"/>
                  </a:lnTo>
                  <a:lnTo>
                    <a:pt x="18310" y="4240"/>
                  </a:lnTo>
                  <a:lnTo>
                    <a:pt x="18278" y="4240"/>
                  </a:lnTo>
                  <a:lnTo>
                    <a:pt x="18278" y="4256"/>
                  </a:lnTo>
                  <a:close/>
                  <a:moveTo>
                    <a:pt x="23285" y="2749"/>
                  </a:moveTo>
                  <a:lnTo>
                    <a:pt x="23317" y="2749"/>
                  </a:lnTo>
                  <a:lnTo>
                    <a:pt x="23317" y="2733"/>
                  </a:lnTo>
                  <a:lnTo>
                    <a:pt x="23285" y="2733"/>
                  </a:lnTo>
                  <a:lnTo>
                    <a:pt x="23285" y="2749"/>
                  </a:lnTo>
                  <a:close/>
                  <a:moveTo>
                    <a:pt x="21511" y="5512"/>
                  </a:moveTo>
                  <a:lnTo>
                    <a:pt x="21543" y="5512"/>
                  </a:lnTo>
                  <a:lnTo>
                    <a:pt x="21543" y="5496"/>
                  </a:lnTo>
                  <a:lnTo>
                    <a:pt x="21511" y="5496"/>
                  </a:lnTo>
                  <a:lnTo>
                    <a:pt x="21511" y="5512"/>
                  </a:lnTo>
                  <a:close/>
                  <a:moveTo>
                    <a:pt x="17460" y="2587"/>
                  </a:moveTo>
                  <a:cubicBezTo>
                    <a:pt x="17484" y="2604"/>
                    <a:pt x="17490" y="2591"/>
                    <a:pt x="17500" y="2619"/>
                  </a:cubicBezTo>
                  <a:lnTo>
                    <a:pt x="17496" y="2582"/>
                  </a:lnTo>
                  <a:cubicBezTo>
                    <a:pt x="17477" y="2584"/>
                    <a:pt x="17482" y="2582"/>
                    <a:pt x="17460" y="2587"/>
                  </a:cubicBezTo>
                  <a:close/>
                  <a:moveTo>
                    <a:pt x="21648" y="4921"/>
                  </a:moveTo>
                  <a:cubicBezTo>
                    <a:pt x="21667" y="4945"/>
                    <a:pt x="21643" y="4934"/>
                    <a:pt x="21681" y="4937"/>
                  </a:cubicBezTo>
                  <a:lnTo>
                    <a:pt x="21681" y="4921"/>
                  </a:lnTo>
                  <a:cubicBezTo>
                    <a:pt x="21665" y="4917"/>
                    <a:pt x="21655" y="4912"/>
                    <a:pt x="21648" y="4921"/>
                  </a:cubicBezTo>
                  <a:close/>
                  <a:moveTo>
                    <a:pt x="16698" y="2133"/>
                  </a:moveTo>
                  <a:lnTo>
                    <a:pt x="16641" y="2117"/>
                  </a:lnTo>
                  <a:cubicBezTo>
                    <a:pt x="16645" y="2161"/>
                    <a:pt x="16639" y="2137"/>
                    <a:pt x="16657" y="2134"/>
                  </a:cubicBezTo>
                  <a:lnTo>
                    <a:pt x="16698" y="2133"/>
                  </a:lnTo>
                  <a:close/>
                  <a:moveTo>
                    <a:pt x="19607" y="2765"/>
                  </a:moveTo>
                  <a:cubicBezTo>
                    <a:pt x="19644" y="2762"/>
                    <a:pt x="19621" y="2774"/>
                    <a:pt x="19639" y="2749"/>
                  </a:cubicBezTo>
                  <a:cubicBezTo>
                    <a:pt x="19623" y="2741"/>
                    <a:pt x="19607" y="2736"/>
                    <a:pt x="19607" y="2765"/>
                  </a:cubicBezTo>
                  <a:close/>
                  <a:moveTo>
                    <a:pt x="1053" y="5407"/>
                  </a:moveTo>
                  <a:cubicBezTo>
                    <a:pt x="1045" y="5370"/>
                    <a:pt x="1052" y="5378"/>
                    <a:pt x="1021" y="5374"/>
                  </a:cubicBezTo>
                  <a:cubicBezTo>
                    <a:pt x="1023" y="5378"/>
                    <a:pt x="1028" y="5388"/>
                    <a:pt x="1034" y="5394"/>
                  </a:cubicBezTo>
                  <a:cubicBezTo>
                    <a:pt x="1046" y="5407"/>
                    <a:pt x="1035" y="5400"/>
                    <a:pt x="1053" y="5407"/>
                  </a:cubicBezTo>
                  <a:close/>
                  <a:moveTo>
                    <a:pt x="18464" y="4224"/>
                  </a:moveTo>
                  <a:cubicBezTo>
                    <a:pt x="18503" y="4223"/>
                    <a:pt x="18491" y="4226"/>
                    <a:pt x="18505" y="4199"/>
                  </a:cubicBezTo>
                  <a:cubicBezTo>
                    <a:pt x="18476" y="4206"/>
                    <a:pt x="18478" y="4204"/>
                    <a:pt x="18464" y="4224"/>
                  </a:cubicBezTo>
                  <a:close/>
                  <a:moveTo>
                    <a:pt x="21632" y="3332"/>
                  </a:moveTo>
                  <a:cubicBezTo>
                    <a:pt x="21650" y="3357"/>
                    <a:pt x="21627" y="3346"/>
                    <a:pt x="21665" y="3349"/>
                  </a:cubicBezTo>
                  <a:cubicBezTo>
                    <a:pt x="21659" y="3330"/>
                    <a:pt x="21649" y="3313"/>
                    <a:pt x="21632" y="3332"/>
                  </a:cubicBezTo>
                  <a:close/>
                  <a:moveTo>
                    <a:pt x="20903" y="5156"/>
                  </a:moveTo>
                  <a:lnTo>
                    <a:pt x="20903" y="5172"/>
                  </a:lnTo>
                  <a:cubicBezTo>
                    <a:pt x="20935" y="5169"/>
                    <a:pt x="20928" y="5177"/>
                    <a:pt x="20935" y="5147"/>
                  </a:cubicBezTo>
                  <a:lnTo>
                    <a:pt x="20903" y="5156"/>
                  </a:lnTo>
                  <a:close/>
                  <a:moveTo>
                    <a:pt x="17346" y="3097"/>
                  </a:moveTo>
                  <a:lnTo>
                    <a:pt x="17387" y="3097"/>
                  </a:lnTo>
                  <a:cubicBezTo>
                    <a:pt x="17377" y="3069"/>
                    <a:pt x="17391" y="3092"/>
                    <a:pt x="17346" y="3081"/>
                  </a:cubicBezTo>
                  <a:lnTo>
                    <a:pt x="17346" y="3097"/>
                  </a:lnTo>
                  <a:close/>
                  <a:moveTo>
                    <a:pt x="15839" y="2433"/>
                  </a:moveTo>
                  <a:lnTo>
                    <a:pt x="15849" y="2440"/>
                  </a:lnTo>
                  <a:cubicBezTo>
                    <a:pt x="15872" y="2433"/>
                    <a:pt x="15874" y="2401"/>
                    <a:pt x="15852" y="2414"/>
                  </a:cubicBezTo>
                  <a:cubicBezTo>
                    <a:pt x="15837" y="2424"/>
                    <a:pt x="15844" y="2415"/>
                    <a:pt x="15839" y="2433"/>
                  </a:cubicBezTo>
                  <a:close/>
                  <a:moveTo>
                    <a:pt x="14000" y="2320"/>
                  </a:moveTo>
                  <a:cubicBezTo>
                    <a:pt x="14017" y="2343"/>
                    <a:pt x="14005" y="2330"/>
                    <a:pt x="14033" y="2344"/>
                  </a:cubicBezTo>
                  <a:cubicBezTo>
                    <a:pt x="14028" y="2325"/>
                    <a:pt x="14020" y="2297"/>
                    <a:pt x="14000" y="2320"/>
                  </a:cubicBezTo>
                  <a:close/>
                  <a:moveTo>
                    <a:pt x="18375" y="2709"/>
                  </a:moveTo>
                  <a:cubicBezTo>
                    <a:pt x="18394" y="2704"/>
                    <a:pt x="18399" y="2701"/>
                    <a:pt x="18424" y="2700"/>
                  </a:cubicBezTo>
                  <a:cubicBezTo>
                    <a:pt x="18422" y="2699"/>
                    <a:pt x="18420" y="2695"/>
                    <a:pt x="18419" y="2696"/>
                  </a:cubicBezTo>
                  <a:cubicBezTo>
                    <a:pt x="18418" y="2699"/>
                    <a:pt x="18415" y="2686"/>
                    <a:pt x="18399" y="2687"/>
                  </a:cubicBezTo>
                  <a:cubicBezTo>
                    <a:pt x="18386" y="2687"/>
                    <a:pt x="18381" y="2697"/>
                    <a:pt x="18375" y="2709"/>
                  </a:cubicBezTo>
                  <a:close/>
                  <a:moveTo>
                    <a:pt x="21065" y="5496"/>
                  </a:moveTo>
                  <a:cubicBezTo>
                    <a:pt x="21084" y="5522"/>
                    <a:pt x="21069" y="5512"/>
                    <a:pt x="21105" y="5504"/>
                  </a:cubicBezTo>
                  <a:cubicBezTo>
                    <a:pt x="21096" y="5497"/>
                    <a:pt x="21118" y="5499"/>
                    <a:pt x="21085" y="5493"/>
                  </a:cubicBezTo>
                  <a:cubicBezTo>
                    <a:pt x="21079" y="5491"/>
                    <a:pt x="21072" y="5488"/>
                    <a:pt x="21065" y="5496"/>
                  </a:cubicBezTo>
                  <a:close/>
                  <a:moveTo>
                    <a:pt x="18934" y="5261"/>
                  </a:moveTo>
                  <a:cubicBezTo>
                    <a:pt x="18916" y="5256"/>
                    <a:pt x="18916" y="5255"/>
                    <a:pt x="18894" y="5253"/>
                  </a:cubicBezTo>
                  <a:cubicBezTo>
                    <a:pt x="18912" y="5280"/>
                    <a:pt x="18913" y="5289"/>
                    <a:pt x="18934" y="5261"/>
                  </a:cubicBezTo>
                  <a:close/>
                  <a:moveTo>
                    <a:pt x="21195" y="4013"/>
                  </a:moveTo>
                  <a:cubicBezTo>
                    <a:pt x="21208" y="4013"/>
                    <a:pt x="21225" y="4016"/>
                    <a:pt x="21234" y="4016"/>
                  </a:cubicBezTo>
                  <a:cubicBezTo>
                    <a:pt x="21256" y="4016"/>
                    <a:pt x="21243" y="4031"/>
                    <a:pt x="21251" y="4005"/>
                  </a:cubicBezTo>
                  <a:lnTo>
                    <a:pt x="21195" y="4005"/>
                  </a:lnTo>
                  <a:lnTo>
                    <a:pt x="21195" y="4013"/>
                  </a:lnTo>
                  <a:close/>
                  <a:moveTo>
                    <a:pt x="21389" y="4370"/>
                  </a:moveTo>
                  <a:cubicBezTo>
                    <a:pt x="21402" y="4370"/>
                    <a:pt x="21419" y="4372"/>
                    <a:pt x="21429" y="4372"/>
                  </a:cubicBezTo>
                  <a:cubicBezTo>
                    <a:pt x="21450" y="4372"/>
                    <a:pt x="21437" y="4388"/>
                    <a:pt x="21446" y="4361"/>
                  </a:cubicBezTo>
                  <a:lnTo>
                    <a:pt x="21389" y="4361"/>
                  </a:lnTo>
                  <a:lnTo>
                    <a:pt x="21389" y="4370"/>
                  </a:lnTo>
                  <a:close/>
                  <a:moveTo>
                    <a:pt x="19720" y="1947"/>
                  </a:moveTo>
                  <a:cubicBezTo>
                    <a:pt x="19712" y="1918"/>
                    <a:pt x="19719" y="1925"/>
                    <a:pt x="19688" y="1923"/>
                  </a:cubicBezTo>
                  <a:cubicBezTo>
                    <a:pt x="19706" y="1958"/>
                    <a:pt x="19681" y="1943"/>
                    <a:pt x="19720" y="1947"/>
                  </a:cubicBezTo>
                  <a:close/>
                  <a:moveTo>
                    <a:pt x="15888" y="2441"/>
                  </a:moveTo>
                  <a:lnTo>
                    <a:pt x="15920" y="2432"/>
                  </a:lnTo>
                  <a:cubicBezTo>
                    <a:pt x="15902" y="2408"/>
                    <a:pt x="15925" y="2420"/>
                    <a:pt x="15888" y="2417"/>
                  </a:cubicBezTo>
                  <a:lnTo>
                    <a:pt x="15888" y="2441"/>
                  </a:lnTo>
                  <a:close/>
                  <a:moveTo>
                    <a:pt x="14956" y="1898"/>
                  </a:moveTo>
                  <a:lnTo>
                    <a:pt x="14988" y="1889"/>
                  </a:lnTo>
                  <a:cubicBezTo>
                    <a:pt x="14970" y="1865"/>
                    <a:pt x="14994" y="1877"/>
                    <a:pt x="14956" y="1874"/>
                  </a:cubicBezTo>
                  <a:lnTo>
                    <a:pt x="14956" y="1898"/>
                  </a:lnTo>
                  <a:close/>
                  <a:moveTo>
                    <a:pt x="21008" y="5504"/>
                  </a:moveTo>
                  <a:cubicBezTo>
                    <a:pt x="21052" y="5508"/>
                    <a:pt x="21030" y="5522"/>
                    <a:pt x="21049" y="5496"/>
                  </a:cubicBezTo>
                  <a:cubicBezTo>
                    <a:pt x="21035" y="5489"/>
                    <a:pt x="21059" y="5488"/>
                    <a:pt x="21028" y="5491"/>
                  </a:cubicBezTo>
                  <a:cubicBezTo>
                    <a:pt x="21018" y="5492"/>
                    <a:pt x="21011" y="5488"/>
                    <a:pt x="21008" y="5504"/>
                  </a:cubicBezTo>
                  <a:close/>
                  <a:moveTo>
                    <a:pt x="20401" y="3211"/>
                  </a:moveTo>
                  <a:cubicBezTo>
                    <a:pt x="20423" y="3213"/>
                    <a:pt x="20423" y="3215"/>
                    <a:pt x="20441" y="3219"/>
                  </a:cubicBezTo>
                  <a:cubicBezTo>
                    <a:pt x="20427" y="3198"/>
                    <a:pt x="20433" y="3197"/>
                    <a:pt x="20401" y="3195"/>
                  </a:cubicBezTo>
                  <a:lnTo>
                    <a:pt x="20401" y="3211"/>
                  </a:lnTo>
                  <a:close/>
                  <a:moveTo>
                    <a:pt x="20514" y="3381"/>
                  </a:moveTo>
                  <a:cubicBezTo>
                    <a:pt x="20529" y="3374"/>
                    <a:pt x="20524" y="3375"/>
                    <a:pt x="20546" y="3373"/>
                  </a:cubicBezTo>
                  <a:lnTo>
                    <a:pt x="20546" y="3349"/>
                  </a:lnTo>
                  <a:cubicBezTo>
                    <a:pt x="20523" y="3357"/>
                    <a:pt x="20523" y="3358"/>
                    <a:pt x="20514" y="3381"/>
                  </a:cubicBezTo>
                  <a:close/>
                  <a:moveTo>
                    <a:pt x="18967" y="4459"/>
                  </a:moveTo>
                  <a:cubicBezTo>
                    <a:pt x="18958" y="4426"/>
                    <a:pt x="18964" y="4435"/>
                    <a:pt x="18926" y="4434"/>
                  </a:cubicBezTo>
                  <a:cubicBezTo>
                    <a:pt x="18946" y="4461"/>
                    <a:pt x="18935" y="4443"/>
                    <a:pt x="18967" y="4459"/>
                  </a:cubicBezTo>
                  <a:close/>
                  <a:moveTo>
                    <a:pt x="15386" y="5674"/>
                  </a:moveTo>
                  <a:cubicBezTo>
                    <a:pt x="15424" y="5673"/>
                    <a:pt x="15417" y="5682"/>
                    <a:pt x="15426" y="5650"/>
                  </a:cubicBezTo>
                  <a:cubicBezTo>
                    <a:pt x="15394" y="5665"/>
                    <a:pt x="15405" y="5647"/>
                    <a:pt x="15386" y="5674"/>
                  </a:cubicBezTo>
                  <a:close/>
                  <a:moveTo>
                    <a:pt x="15847" y="2020"/>
                  </a:moveTo>
                  <a:cubicBezTo>
                    <a:pt x="15879" y="2021"/>
                    <a:pt x="15866" y="2018"/>
                    <a:pt x="15888" y="2028"/>
                  </a:cubicBezTo>
                  <a:cubicBezTo>
                    <a:pt x="15880" y="2006"/>
                    <a:pt x="15886" y="2007"/>
                    <a:pt x="15847" y="2004"/>
                  </a:cubicBezTo>
                  <a:lnTo>
                    <a:pt x="15847" y="2020"/>
                  </a:lnTo>
                  <a:close/>
                  <a:moveTo>
                    <a:pt x="22653" y="3446"/>
                  </a:moveTo>
                  <a:cubicBezTo>
                    <a:pt x="22634" y="3442"/>
                    <a:pt x="22634" y="3440"/>
                    <a:pt x="22612" y="3438"/>
                  </a:cubicBezTo>
                  <a:cubicBezTo>
                    <a:pt x="22614" y="3444"/>
                    <a:pt x="22605" y="3479"/>
                    <a:pt x="22653" y="3446"/>
                  </a:cubicBezTo>
                  <a:close/>
                  <a:moveTo>
                    <a:pt x="11148" y="1582"/>
                  </a:moveTo>
                  <a:cubicBezTo>
                    <a:pt x="11170" y="1588"/>
                    <a:pt x="11155" y="1582"/>
                    <a:pt x="11173" y="1590"/>
                  </a:cubicBezTo>
                  <a:cubicBezTo>
                    <a:pt x="11180" y="1576"/>
                    <a:pt x="11179" y="1580"/>
                    <a:pt x="11181" y="1558"/>
                  </a:cubicBezTo>
                  <a:cubicBezTo>
                    <a:pt x="11154" y="1572"/>
                    <a:pt x="11165" y="1559"/>
                    <a:pt x="11148" y="1582"/>
                  </a:cubicBezTo>
                  <a:close/>
                  <a:moveTo>
                    <a:pt x="23204" y="4799"/>
                  </a:moveTo>
                  <a:lnTo>
                    <a:pt x="23222" y="4803"/>
                  </a:lnTo>
                  <a:cubicBezTo>
                    <a:pt x="23233" y="4803"/>
                    <a:pt x="23229" y="4799"/>
                    <a:pt x="23252" y="4799"/>
                  </a:cubicBezTo>
                  <a:lnTo>
                    <a:pt x="23252" y="4791"/>
                  </a:lnTo>
                  <a:cubicBezTo>
                    <a:pt x="23223" y="4791"/>
                    <a:pt x="23207" y="4777"/>
                    <a:pt x="23204" y="4799"/>
                  </a:cubicBezTo>
                  <a:close/>
                  <a:moveTo>
                    <a:pt x="17792" y="2668"/>
                  </a:moveTo>
                  <a:cubicBezTo>
                    <a:pt x="17808" y="2656"/>
                    <a:pt x="17818" y="2642"/>
                    <a:pt x="17824" y="2619"/>
                  </a:cubicBezTo>
                  <a:cubicBezTo>
                    <a:pt x="17802" y="2634"/>
                    <a:pt x="17795" y="2635"/>
                    <a:pt x="17792" y="2668"/>
                  </a:cubicBezTo>
                  <a:close/>
                  <a:moveTo>
                    <a:pt x="234" y="4126"/>
                  </a:moveTo>
                  <a:cubicBezTo>
                    <a:pt x="264" y="4119"/>
                    <a:pt x="257" y="4126"/>
                    <a:pt x="259" y="4094"/>
                  </a:cubicBezTo>
                  <a:lnTo>
                    <a:pt x="243" y="4094"/>
                  </a:lnTo>
                  <a:lnTo>
                    <a:pt x="234" y="4126"/>
                  </a:lnTo>
                  <a:close/>
                  <a:moveTo>
                    <a:pt x="22742" y="3697"/>
                  </a:moveTo>
                  <a:cubicBezTo>
                    <a:pt x="22761" y="3723"/>
                    <a:pt x="22746" y="3714"/>
                    <a:pt x="22783" y="3705"/>
                  </a:cubicBezTo>
                  <a:cubicBezTo>
                    <a:pt x="22770" y="3687"/>
                    <a:pt x="22766" y="3688"/>
                    <a:pt x="22742" y="3697"/>
                  </a:cubicBezTo>
                  <a:close/>
                  <a:moveTo>
                    <a:pt x="21997" y="4029"/>
                  </a:moveTo>
                  <a:lnTo>
                    <a:pt x="21988" y="4013"/>
                  </a:lnTo>
                  <a:cubicBezTo>
                    <a:pt x="21973" y="4017"/>
                    <a:pt x="21989" y="4008"/>
                    <a:pt x="21970" y="4019"/>
                  </a:cubicBezTo>
                  <a:cubicBezTo>
                    <a:pt x="21959" y="4024"/>
                    <a:pt x="21962" y="4024"/>
                    <a:pt x="21956" y="4029"/>
                  </a:cubicBezTo>
                  <a:lnTo>
                    <a:pt x="21989" y="4037"/>
                  </a:lnTo>
                  <a:lnTo>
                    <a:pt x="21973" y="4047"/>
                  </a:lnTo>
                  <a:cubicBezTo>
                    <a:pt x="21980" y="4073"/>
                    <a:pt x="21977" y="4070"/>
                    <a:pt x="22005" y="4078"/>
                  </a:cubicBezTo>
                  <a:lnTo>
                    <a:pt x="22001" y="4025"/>
                  </a:lnTo>
                  <a:cubicBezTo>
                    <a:pt x="22000" y="4026"/>
                    <a:pt x="21998" y="4028"/>
                    <a:pt x="21997" y="4029"/>
                  </a:cubicBezTo>
                  <a:close/>
                  <a:moveTo>
                    <a:pt x="5064" y="6695"/>
                  </a:moveTo>
                  <a:lnTo>
                    <a:pt x="5080" y="6695"/>
                  </a:lnTo>
                  <a:cubicBezTo>
                    <a:pt x="5079" y="6653"/>
                    <a:pt x="5087" y="6672"/>
                    <a:pt x="5064" y="6654"/>
                  </a:cubicBezTo>
                  <a:lnTo>
                    <a:pt x="5064" y="6695"/>
                  </a:lnTo>
                  <a:close/>
                  <a:moveTo>
                    <a:pt x="19104" y="1647"/>
                  </a:moveTo>
                  <a:lnTo>
                    <a:pt x="19145" y="1647"/>
                  </a:lnTo>
                  <a:cubicBezTo>
                    <a:pt x="19128" y="1624"/>
                    <a:pt x="19146" y="1632"/>
                    <a:pt x="19104" y="1631"/>
                  </a:cubicBezTo>
                  <a:lnTo>
                    <a:pt x="19104" y="1647"/>
                  </a:lnTo>
                  <a:close/>
                  <a:moveTo>
                    <a:pt x="17484" y="2166"/>
                  </a:moveTo>
                  <a:cubicBezTo>
                    <a:pt x="17526" y="2165"/>
                    <a:pt x="17507" y="2173"/>
                    <a:pt x="17524" y="2150"/>
                  </a:cubicBezTo>
                  <a:lnTo>
                    <a:pt x="17484" y="2150"/>
                  </a:lnTo>
                  <a:lnTo>
                    <a:pt x="17484" y="2166"/>
                  </a:lnTo>
                  <a:close/>
                  <a:moveTo>
                    <a:pt x="16285" y="4921"/>
                  </a:moveTo>
                  <a:lnTo>
                    <a:pt x="16325" y="4921"/>
                  </a:lnTo>
                  <a:cubicBezTo>
                    <a:pt x="16308" y="4897"/>
                    <a:pt x="16326" y="4905"/>
                    <a:pt x="16285" y="4904"/>
                  </a:cubicBezTo>
                  <a:lnTo>
                    <a:pt x="16285" y="4921"/>
                  </a:lnTo>
                  <a:close/>
                  <a:moveTo>
                    <a:pt x="20968" y="4337"/>
                  </a:moveTo>
                  <a:lnTo>
                    <a:pt x="20968" y="4321"/>
                  </a:lnTo>
                  <a:lnTo>
                    <a:pt x="20927" y="4321"/>
                  </a:lnTo>
                  <a:cubicBezTo>
                    <a:pt x="20944" y="4344"/>
                    <a:pt x="20926" y="4336"/>
                    <a:pt x="20968" y="4337"/>
                  </a:cubicBezTo>
                  <a:close/>
                  <a:moveTo>
                    <a:pt x="15661" y="5634"/>
                  </a:moveTo>
                  <a:cubicBezTo>
                    <a:pt x="15703" y="5633"/>
                    <a:pt x="15684" y="5641"/>
                    <a:pt x="15702" y="5617"/>
                  </a:cubicBezTo>
                  <a:lnTo>
                    <a:pt x="15661" y="5617"/>
                  </a:lnTo>
                  <a:lnTo>
                    <a:pt x="15661" y="5634"/>
                  </a:lnTo>
                  <a:close/>
                  <a:moveTo>
                    <a:pt x="19185" y="5496"/>
                  </a:moveTo>
                  <a:lnTo>
                    <a:pt x="19145" y="5496"/>
                  </a:lnTo>
                  <a:cubicBezTo>
                    <a:pt x="19162" y="5519"/>
                    <a:pt x="19144" y="5511"/>
                    <a:pt x="19185" y="5512"/>
                  </a:cubicBezTo>
                  <a:lnTo>
                    <a:pt x="19185" y="5496"/>
                  </a:lnTo>
                  <a:cubicBezTo>
                    <a:pt x="19248" y="5538"/>
                    <a:pt x="19233" y="5496"/>
                    <a:pt x="19315" y="5496"/>
                  </a:cubicBezTo>
                  <a:lnTo>
                    <a:pt x="19315" y="5480"/>
                  </a:lnTo>
                  <a:cubicBezTo>
                    <a:pt x="19241" y="5480"/>
                    <a:pt x="19285" y="5461"/>
                    <a:pt x="19210" y="5472"/>
                  </a:cubicBezTo>
                  <a:cubicBezTo>
                    <a:pt x="19160" y="5480"/>
                    <a:pt x="19206" y="5470"/>
                    <a:pt x="19171" y="5468"/>
                  </a:cubicBezTo>
                  <a:cubicBezTo>
                    <a:pt x="19140" y="5466"/>
                    <a:pt x="19139" y="5474"/>
                    <a:pt x="19129" y="5488"/>
                  </a:cubicBezTo>
                  <a:cubicBezTo>
                    <a:pt x="19136" y="5488"/>
                    <a:pt x="19156" y="5487"/>
                    <a:pt x="19161" y="5487"/>
                  </a:cubicBezTo>
                  <a:cubicBezTo>
                    <a:pt x="19200" y="5492"/>
                    <a:pt x="19172" y="5487"/>
                    <a:pt x="19185" y="5496"/>
                  </a:cubicBezTo>
                  <a:close/>
                  <a:moveTo>
                    <a:pt x="19461" y="2530"/>
                  </a:moveTo>
                  <a:lnTo>
                    <a:pt x="19509" y="2530"/>
                  </a:lnTo>
                  <a:cubicBezTo>
                    <a:pt x="19497" y="2513"/>
                    <a:pt x="19510" y="2514"/>
                    <a:pt x="19481" y="2515"/>
                  </a:cubicBezTo>
                  <a:cubicBezTo>
                    <a:pt x="19479" y="2515"/>
                    <a:pt x="19476" y="2516"/>
                    <a:pt x="19475" y="2516"/>
                  </a:cubicBezTo>
                  <a:lnTo>
                    <a:pt x="19462" y="2526"/>
                  </a:lnTo>
                  <a:cubicBezTo>
                    <a:pt x="19462" y="2526"/>
                    <a:pt x="19462" y="2529"/>
                    <a:pt x="19461" y="2530"/>
                  </a:cubicBezTo>
                  <a:close/>
                  <a:moveTo>
                    <a:pt x="18877" y="4442"/>
                  </a:moveTo>
                  <a:lnTo>
                    <a:pt x="18918" y="4442"/>
                  </a:lnTo>
                  <a:lnTo>
                    <a:pt x="18918" y="4426"/>
                  </a:lnTo>
                  <a:cubicBezTo>
                    <a:pt x="18896" y="4427"/>
                    <a:pt x="18881" y="4424"/>
                    <a:pt x="18877" y="4442"/>
                  </a:cubicBezTo>
                  <a:close/>
                  <a:moveTo>
                    <a:pt x="13109" y="2433"/>
                  </a:moveTo>
                  <a:lnTo>
                    <a:pt x="13149" y="2433"/>
                  </a:lnTo>
                  <a:lnTo>
                    <a:pt x="13149" y="2417"/>
                  </a:lnTo>
                  <a:cubicBezTo>
                    <a:pt x="13128" y="2417"/>
                    <a:pt x="13112" y="2414"/>
                    <a:pt x="13109" y="2433"/>
                  </a:cubicBezTo>
                  <a:close/>
                  <a:moveTo>
                    <a:pt x="18318" y="1809"/>
                  </a:moveTo>
                  <a:lnTo>
                    <a:pt x="18318" y="1825"/>
                  </a:lnTo>
                  <a:lnTo>
                    <a:pt x="18351" y="1825"/>
                  </a:lnTo>
                  <a:cubicBezTo>
                    <a:pt x="18344" y="1800"/>
                    <a:pt x="18343" y="1800"/>
                    <a:pt x="18318" y="1809"/>
                  </a:cubicBezTo>
                  <a:close/>
                  <a:moveTo>
                    <a:pt x="4278" y="6776"/>
                  </a:moveTo>
                  <a:lnTo>
                    <a:pt x="4294" y="6776"/>
                  </a:lnTo>
                  <a:lnTo>
                    <a:pt x="4294" y="6735"/>
                  </a:lnTo>
                  <a:cubicBezTo>
                    <a:pt x="4272" y="6752"/>
                    <a:pt x="4278" y="6735"/>
                    <a:pt x="4278" y="6776"/>
                  </a:cubicBezTo>
                  <a:close/>
                  <a:moveTo>
                    <a:pt x="18950" y="1639"/>
                  </a:moveTo>
                  <a:lnTo>
                    <a:pt x="18915" y="1609"/>
                  </a:lnTo>
                  <a:cubicBezTo>
                    <a:pt x="18914" y="1609"/>
                    <a:pt x="18912" y="1607"/>
                    <a:pt x="18910" y="1607"/>
                  </a:cubicBezTo>
                  <a:cubicBezTo>
                    <a:pt x="18913" y="1642"/>
                    <a:pt x="18914" y="1638"/>
                    <a:pt x="18950" y="1639"/>
                  </a:cubicBezTo>
                  <a:close/>
                  <a:moveTo>
                    <a:pt x="17662" y="2247"/>
                  </a:moveTo>
                  <a:lnTo>
                    <a:pt x="17630" y="2247"/>
                  </a:lnTo>
                  <a:cubicBezTo>
                    <a:pt x="17639" y="2282"/>
                    <a:pt x="17659" y="2277"/>
                    <a:pt x="17662" y="2247"/>
                  </a:cubicBezTo>
                  <a:close/>
                  <a:moveTo>
                    <a:pt x="16309" y="2644"/>
                  </a:moveTo>
                  <a:cubicBezTo>
                    <a:pt x="16331" y="2649"/>
                    <a:pt x="16316" y="2643"/>
                    <a:pt x="16333" y="2652"/>
                  </a:cubicBezTo>
                  <a:lnTo>
                    <a:pt x="16350" y="2619"/>
                  </a:lnTo>
                  <a:cubicBezTo>
                    <a:pt x="16318" y="2635"/>
                    <a:pt x="16329" y="2617"/>
                    <a:pt x="16309" y="2644"/>
                  </a:cubicBezTo>
                  <a:close/>
                  <a:moveTo>
                    <a:pt x="18683" y="2368"/>
                  </a:moveTo>
                  <a:cubicBezTo>
                    <a:pt x="18721" y="2358"/>
                    <a:pt x="18690" y="2356"/>
                    <a:pt x="18732" y="2352"/>
                  </a:cubicBezTo>
                  <a:cubicBezTo>
                    <a:pt x="18709" y="2321"/>
                    <a:pt x="18688" y="2356"/>
                    <a:pt x="18683" y="2368"/>
                  </a:cubicBezTo>
                  <a:close/>
                  <a:moveTo>
                    <a:pt x="22693" y="4783"/>
                  </a:moveTo>
                  <a:lnTo>
                    <a:pt x="22766" y="4783"/>
                  </a:lnTo>
                  <a:lnTo>
                    <a:pt x="22766" y="4775"/>
                  </a:lnTo>
                  <a:lnTo>
                    <a:pt x="22693" y="4775"/>
                  </a:lnTo>
                  <a:lnTo>
                    <a:pt x="22693" y="4783"/>
                  </a:lnTo>
                  <a:close/>
                  <a:moveTo>
                    <a:pt x="17654" y="5504"/>
                  </a:moveTo>
                  <a:lnTo>
                    <a:pt x="17678" y="5504"/>
                  </a:lnTo>
                  <a:lnTo>
                    <a:pt x="17678" y="5480"/>
                  </a:lnTo>
                  <a:lnTo>
                    <a:pt x="17654" y="5480"/>
                  </a:lnTo>
                  <a:lnTo>
                    <a:pt x="17654" y="5504"/>
                  </a:lnTo>
                  <a:close/>
                  <a:moveTo>
                    <a:pt x="21616" y="4929"/>
                  </a:moveTo>
                  <a:lnTo>
                    <a:pt x="21640" y="4929"/>
                  </a:lnTo>
                  <a:lnTo>
                    <a:pt x="21640" y="4904"/>
                  </a:lnTo>
                  <a:lnTo>
                    <a:pt x="21616" y="4904"/>
                  </a:lnTo>
                  <a:lnTo>
                    <a:pt x="21616" y="4929"/>
                  </a:lnTo>
                  <a:close/>
                  <a:moveTo>
                    <a:pt x="22086" y="3981"/>
                  </a:moveTo>
                  <a:lnTo>
                    <a:pt x="22110" y="3981"/>
                  </a:lnTo>
                  <a:lnTo>
                    <a:pt x="22110" y="3956"/>
                  </a:lnTo>
                  <a:lnTo>
                    <a:pt x="22086" y="3956"/>
                  </a:lnTo>
                  <a:lnTo>
                    <a:pt x="22086" y="3981"/>
                  </a:lnTo>
                  <a:close/>
                  <a:moveTo>
                    <a:pt x="18999" y="5577"/>
                  </a:moveTo>
                  <a:lnTo>
                    <a:pt x="18967" y="5577"/>
                  </a:lnTo>
                  <a:cubicBezTo>
                    <a:pt x="18976" y="5613"/>
                    <a:pt x="18989" y="5613"/>
                    <a:pt x="18999" y="5577"/>
                  </a:cubicBezTo>
                  <a:close/>
                  <a:moveTo>
                    <a:pt x="16414" y="4945"/>
                  </a:moveTo>
                  <a:cubicBezTo>
                    <a:pt x="16450" y="4935"/>
                    <a:pt x="16450" y="4922"/>
                    <a:pt x="16414" y="4912"/>
                  </a:cubicBezTo>
                  <a:lnTo>
                    <a:pt x="16414" y="4945"/>
                  </a:lnTo>
                  <a:close/>
                  <a:moveTo>
                    <a:pt x="19112" y="3713"/>
                  </a:moveTo>
                  <a:cubicBezTo>
                    <a:pt x="19105" y="3684"/>
                    <a:pt x="19112" y="3692"/>
                    <a:pt x="19080" y="3689"/>
                  </a:cubicBezTo>
                  <a:cubicBezTo>
                    <a:pt x="19088" y="3718"/>
                    <a:pt x="19081" y="3711"/>
                    <a:pt x="19112" y="3713"/>
                  </a:cubicBezTo>
                  <a:close/>
                  <a:moveTo>
                    <a:pt x="16431" y="2449"/>
                  </a:moveTo>
                  <a:cubicBezTo>
                    <a:pt x="16473" y="2449"/>
                    <a:pt x="16462" y="2457"/>
                    <a:pt x="16479" y="2433"/>
                  </a:cubicBezTo>
                  <a:cubicBezTo>
                    <a:pt x="16465" y="2433"/>
                    <a:pt x="16458" y="2432"/>
                    <a:pt x="16444" y="2435"/>
                  </a:cubicBezTo>
                  <a:cubicBezTo>
                    <a:pt x="16426" y="2440"/>
                    <a:pt x="16446" y="2432"/>
                    <a:pt x="16431" y="2449"/>
                  </a:cubicBezTo>
                  <a:close/>
                  <a:moveTo>
                    <a:pt x="20619" y="5147"/>
                  </a:moveTo>
                  <a:cubicBezTo>
                    <a:pt x="20644" y="5158"/>
                    <a:pt x="20621" y="5151"/>
                    <a:pt x="20660" y="5147"/>
                  </a:cubicBezTo>
                  <a:cubicBezTo>
                    <a:pt x="20656" y="5140"/>
                    <a:pt x="20655" y="5131"/>
                    <a:pt x="20644" y="5131"/>
                  </a:cubicBezTo>
                  <a:cubicBezTo>
                    <a:pt x="20629" y="5131"/>
                    <a:pt x="20621" y="5135"/>
                    <a:pt x="20619" y="5147"/>
                  </a:cubicBezTo>
                  <a:close/>
                  <a:moveTo>
                    <a:pt x="10622" y="6112"/>
                  </a:moveTo>
                  <a:cubicBezTo>
                    <a:pt x="10642" y="6121"/>
                    <a:pt x="10616" y="6123"/>
                    <a:pt x="10643" y="6117"/>
                  </a:cubicBezTo>
                  <a:cubicBezTo>
                    <a:pt x="10662" y="6112"/>
                    <a:pt x="10658" y="6107"/>
                    <a:pt x="10662" y="6103"/>
                  </a:cubicBezTo>
                  <a:cubicBezTo>
                    <a:pt x="10645" y="6099"/>
                    <a:pt x="10626" y="6087"/>
                    <a:pt x="10622" y="6112"/>
                  </a:cubicBezTo>
                  <a:close/>
                  <a:moveTo>
                    <a:pt x="21187" y="2603"/>
                  </a:moveTo>
                  <a:cubicBezTo>
                    <a:pt x="21208" y="2614"/>
                    <a:pt x="21195" y="2611"/>
                    <a:pt x="21227" y="2611"/>
                  </a:cubicBezTo>
                  <a:cubicBezTo>
                    <a:pt x="21219" y="2600"/>
                    <a:pt x="21192" y="2569"/>
                    <a:pt x="21187" y="2603"/>
                  </a:cubicBezTo>
                  <a:close/>
                  <a:moveTo>
                    <a:pt x="17638" y="2538"/>
                  </a:moveTo>
                  <a:lnTo>
                    <a:pt x="17638" y="2555"/>
                  </a:lnTo>
                  <a:cubicBezTo>
                    <a:pt x="17656" y="2550"/>
                    <a:pt x="17657" y="2548"/>
                    <a:pt x="17678" y="2547"/>
                  </a:cubicBezTo>
                  <a:lnTo>
                    <a:pt x="17678" y="2530"/>
                  </a:lnTo>
                  <a:cubicBezTo>
                    <a:pt x="17660" y="2535"/>
                    <a:pt x="17660" y="2536"/>
                    <a:pt x="17638" y="2538"/>
                  </a:cubicBezTo>
                  <a:close/>
                  <a:moveTo>
                    <a:pt x="16747" y="5050"/>
                  </a:moveTo>
                  <a:lnTo>
                    <a:pt x="16763" y="5050"/>
                  </a:lnTo>
                  <a:cubicBezTo>
                    <a:pt x="16765" y="5025"/>
                    <a:pt x="16763" y="5035"/>
                    <a:pt x="16771" y="5018"/>
                  </a:cubicBezTo>
                  <a:lnTo>
                    <a:pt x="16747" y="5018"/>
                  </a:lnTo>
                  <a:lnTo>
                    <a:pt x="16747" y="5050"/>
                  </a:lnTo>
                  <a:close/>
                  <a:moveTo>
                    <a:pt x="18181" y="5123"/>
                  </a:moveTo>
                  <a:cubicBezTo>
                    <a:pt x="18206" y="5125"/>
                    <a:pt x="18196" y="5123"/>
                    <a:pt x="18213" y="5131"/>
                  </a:cubicBezTo>
                  <a:lnTo>
                    <a:pt x="18213" y="5107"/>
                  </a:lnTo>
                  <a:lnTo>
                    <a:pt x="18181" y="5107"/>
                  </a:lnTo>
                  <a:lnTo>
                    <a:pt x="18181" y="5123"/>
                  </a:lnTo>
                  <a:close/>
                  <a:moveTo>
                    <a:pt x="21065" y="3981"/>
                  </a:moveTo>
                  <a:cubicBezTo>
                    <a:pt x="21103" y="3970"/>
                    <a:pt x="21074" y="3964"/>
                    <a:pt x="21114" y="3964"/>
                  </a:cubicBezTo>
                  <a:lnTo>
                    <a:pt x="21114" y="3956"/>
                  </a:lnTo>
                  <a:cubicBezTo>
                    <a:pt x="21085" y="3956"/>
                    <a:pt x="21066" y="3951"/>
                    <a:pt x="21065" y="3981"/>
                  </a:cubicBezTo>
                  <a:close/>
                  <a:moveTo>
                    <a:pt x="21170" y="5496"/>
                  </a:moveTo>
                  <a:cubicBezTo>
                    <a:pt x="21194" y="5529"/>
                    <a:pt x="21176" y="5504"/>
                    <a:pt x="21219" y="5504"/>
                  </a:cubicBezTo>
                  <a:lnTo>
                    <a:pt x="21219" y="5496"/>
                  </a:lnTo>
                  <a:cubicBezTo>
                    <a:pt x="21186" y="5496"/>
                    <a:pt x="21199" y="5485"/>
                    <a:pt x="21170" y="5496"/>
                  </a:cubicBezTo>
                  <a:close/>
                  <a:moveTo>
                    <a:pt x="10970" y="1696"/>
                  </a:moveTo>
                  <a:lnTo>
                    <a:pt x="11019" y="1696"/>
                  </a:lnTo>
                  <a:lnTo>
                    <a:pt x="11019" y="1680"/>
                  </a:lnTo>
                  <a:cubicBezTo>
                    <a:pt x="11004" y="1681"/>
                    <a:pt x="10992" y="1682"/>
                    <a:pt x="10985" y="1683"/>
                  </a:cubicBezTo>
                  <a:cubicBezTo>
                    <a:pt x="10963" y="1688"/>
                    <a:pt x="10986" y="1677"/>
                    <a:pt x="10970" y="1696"/>
                  </a:cubicBezTo>
                  <a:close/>
                  <a:moveTo>
                    <a:pt x="20263" y="3196"/>
                  </a:moveTo>
                  <a:lnTo>
                    <a:pt x="20263" y="3203"/>
                  </a:lnTo>
                  <a:cubicBezTo>
                    <a:pt x="20296" y="3203"/>
                    <a:pt x="20289" y="3200"/>
                    <a:pt x="20312" y="3211"/>
                  </a:cubicBezTo>
                  <a:lnTo>
                    <a:pt x="20312" y="3187"/>
                  </a:lnTo>
                  <a:lnTo>
                    <a:pt x="20263" y="3196"/>
                  </a:lnTo>
                  <a:close/>
                  <a:moveTo>
                    <a:pt x="20336" y="2717"/>
                  </a:moveTo>
                  <a:cubicBezTo>
                    <a:pt x="20360" y="2717"/>
                    <a:pt x="20365" y="2720"/>
                    <a:pt x="20384" y="2725"/>
                  </a:cubicBezTo>
                  <a:cubicBezTo>
                    <a:pt x="20370" y="2705"/>
                    <a:pt x="20368" y="2703"/>
                    <a:pt x="20336" y="2700"/>
                  </a:cubicBezTo>
                  <a:lnTo>
                    <a:pt x="20336" y="2717"/>
                  </a:lnTo>
                  <a:close/>
                  <a:moveTo>
                    <a:pt x="21097" y="4556"/>
                  </a:moveTo>
                  <a:lnTo>
                    <a:pt x="21081" y="4556"/>
                  </a:lnTo>
                  <a:cubicBezTo>
                    <a:pt x="21081" y="4529"/>
                    <a:pt x="21096" y="4554"/>
                    <a:pt x="21097" y="4556"/>
                  </a:cubicBezTo>
                  <a:close/>
                  <a:moveTo>
                    <a:pt x="21081" y="4556"/>
                  </a:moveTo>
                  <a:lnTo>
                    <a:pt x="21081" y="4580"/>
                  </a:lnTo>
                  <a:cubicBezTo>
                    <a:pt x="21119" y="4577"/>
                    <a:pt x="21095" y="4589"/>
                    <a:pt x="21114" y="4564"/>
                  </a:cubicBezTo>
                  <a:lnTo>
                    <a:pt x="21097" y="4556"/>
                  </a:lnTo>
                  <a:cubicBezTo>
                    <a:pt x="21144" y="4556"/>
                    <a:pt x="21157" y="4555"/>
                    <a:pt x="21195" y="4564"/>
                  </a:cubicBezTo>
                  <a:cubicBezTo>
                    <a:pt x="21184" y="4526"/>
                    <a:pt x="21131" y="4538"/>
                    <a:pt x="21121" y="4539"/>
                  </a:cubicBezTo>
                  <a:cubicBezTo>
                    <a:pt x="21080" y="4543"/>
                    <a:pt x="21050" y="4524"/>
                    <a:pt x="21008" y="4523"/>
                  </a:cubicBezTo>
                  <a:lnTo>
                    <a:pt x="21008" y="4540"/>
                  </a:lnTo>
                  <a:cubicBezTo>
                    <a:pt x="21032" y="4545"/>
                    <a:pt x="21058" y="4550"/>
                    <a:pt x="21081" y="4556"/>
                  </a:cubicBezTo>
                  <a:close/>
                  <a:moveTo>
                    <a:pt x="8175" y="1469"/>
                  </a:moveTo>
                  <a:lnTo>
                    <a:pt x="8175" y="1485"/>
                  </a:lnTo>
                  <a:cubicBezTo>
                    <a:pt x="8192" y="1484"/>
                    <a:pt x="8188" y="1489"/>
                    <a:pt x="8202" y="1480"/>
                  </a:cubicBezTo>
                  <a:cubicBezTo>
                    <a:pt x="8218" y="1471"/>
                    <a:pt x="8209" y="1478"/>
                    <a:pt x="8215" y="1461"/>
                  </a:cubicBezTo>
                  <a:cubicBezTo>
                    <a:pt x="8197" y="1465"/>
                    <a:pt x="8197" y="1467"/>
                    <a:pt x="8175" y="1469"/>
                  </a:cubicBezTo>
                  <a:close/>
                  <a:moveTo>
                    <a:pt x="17012" y="1467"/>
                  </a:moveTo>
                  <a:lnTo>
                    <a:pt x="17063" y="1469"/>
                  </a:lnTo>
                  <a:lnTo>
                    <a:pt x="17040" y="1443"/>
                  </a:lnTo>
                  <a:lnTo>
                    <a:pt x="17012" y="1467"/>
                  </a:lnTo>
                  <a:close/>
                  <a:moveTo>
                    <a:pt x="15904" y="2522"/>
                  </a:moveTo>
                  <a:cubicBezTo>
                    <a:pt x="15905" y="2523"/>
                    <a:pt x="15923" y="2550"/>
                    <a:pt x="15928" y="2498"/>
                  </a:cubicBezTo>
                  <a:cubicBezTo>
                    <a:pt x="15873" y="2513"/>
                    <a:pt x="15904" y="2522"/>
                    <a:pt x="15904" y="2522"/>
                  </a:cubicBezTo>
                  <a:close/>
                  <a:moveTo>
                    <a:pt x="21462" y="983"/>
                  </a:moveTo>
                  <a:cubicBezTo>
                    <a:pt x="21484" y="985"/>
                    <a:pt x="21484" y="987"/>
                    <a:pt x="21502" y="991"/>
                  </a:cubicBezTo>
                  <a:cubicBezTo>
                    <a:pt x="21500" y="979"/>
                    <a:pt x="21501" y="967"/>
                    <a:pt x="21486" y="967"/>
                  </a:cubicBezTo>
                  <a:cubicBezTo>
                    <a:pt x="21472" y="967"/>
                    <a:pt x="21464" y="971"/>
                    <a:pt x="21462" y="983"/>
                  </a:cubicBezTo>
                  <a:close/>
                  <a:moveTo>
                    <a:pt x="16714" y="5334"/>
                  </a:moveTo>
                  <a:cubicBezTo>
                    <a:pt x="16756" y="5334"/>
                    <a:pt x="16746" y="5341"/>
                    <a:pt x="16763" y="5318"/>
                  </a:cubicBezTo>
                  <a:cubicBezTo>
                    <a:pt x="16739" y="5318"/>
                    <a:pt x="16718" y="5313"/>
                    <a:pt x="16714" y="5334"/>
                  </a:cubicBezTo>
                  <a:close/>
                  <a:moveTo>
                    <a:pt x="22021" y="4734"/>
                  </a:moveTo>
                  <a:lnTo>
                    <a:pt x="22053" y="4734"/>
                  </a:lnTo>
                  <a:cubicBezTo>
                    <a:pt x="22050" y="4697"/>
                    <a:pt x="22062" y="4720"/>
                    <a:pt x="22037" y="4702"/>
                  </a:cubicBezTo>
                  <a:cubicBezTo>
                    <a:pt x="22031" y="4725"/>
                    <a:pt x="22034" y="4715"/>
                    <a:pt x="22021" y="4734"/>
                  </a:cubicBezTo>
                  <a:close/>
                  <a:moveTo>
                    <a:pt x="21859" y="4645"/>
                  </a:moveTo>
                  <a:cubicBezTo>
                    <a:pt x="21846" y="4628"/>
                    <a:pt x="21836" y="4624"/>
                    <a:pt x="21818" y="4613"/>
                  </a:cubicBezTo>
                  <a:cubicBezTo>
                    <a:pt x="21821" y="4648"/>
                    <a:pt x="21823" y="4644"/>
                    <a:pt x="21859" y="4645"/>
                  </a:cubicBezTo>
                  <a:close/>
                  <a:moveTo>
                    <a:pt x="22345" y="4767"/>
                  </a:moveTo>
                  <a:lnTo>
                    <a:pt x="22345" y="4750"/>
                  </a:lnTo>
                  <a:cubicBezTo>
                    <a:pt x="22313" y="4750"/>
                    <a:pt x="22326" y="4753"/>
                    <a:pt x="22305" y="4742"/>
                  </a:cubicBezTo>
                  <a:cubicBezTo>
                    <a:pt x="22308" y="4775"/>
                    <a:pt x="22296" y="4760"/>
                    <a:pt x="22322" y="4764"/>
                  </a:cubicBezTo>
                  <a:lnTo>
                    <a:pt x="22345" y="4767"/>
                  </a:lnTo>
                  <a:close/>
                  <a:moveTo>
                    <a:pt x="17127" y="4532"/>
                  </a:moveTo>
                  <a:cubicBezTo>
                    <a:pt x="17161" y="4523"/>
                    <a:pt x="17152" y="4526"/>
                    <a:pt x="17152" y="4483"/>
                  </a:cubicBezTo>
                  <a:lnTo>
                    <a:pt x="17136" y="4483"/>
                  </a:lnTo>
                  <a:cubicBezTo>
                    <a:pt x="17144" y="4517"/>
                    <a:pt x="17145" y="4505"/>
                    <a:pt x="17127" y="4532"/>
                  </a:cubicBezTo>
                  <a:close/>
                  <a:moveTo>
                    <a:pt x="18294" y="4888"/>
                  </a:moveTo>
                  <a:cubicBezTo>
                    <a:pt x="18277" y="4865"/>
                    <a:pt x="18295" y="4873"/>
                    <a:pt x="18254" y="4872"/>
                  </a:cubicBezTo>
                  <a:cubicBezTo>
                    <a:pt x="18263" y="4906"/>
                    <a:pt x="18260" y="4891"/>
                    <a:pt x="18294" y="4888"/>
                  </a:cubicBezTo>
                  <a:close/>
                  <a:moveTo>
                    <a:pt x="8353" y="1477"/>
                  </a:moveTo>
                  <a:cubicBezTo>
                    <a:pt x="8383" y="1475"/>
                    <a:pt x="8383" y="1474"/>
                    <a:pt x="8385" y="1445"/>
                  </a:cubicBezTo>
                  <a:cubicBezTo>
                    <a:pt x="8357" y="1460"/>
                    <a:pt x="8362" y="1443"/>
                    <a:pt x="8353" y="1477"/>
                  </a:cubicBezTo>
                  <a:close/>
                  <a:moveTo>
                    <a:pt x="21349" y="3041"/>
                  </a:moveTo>
                  <a:cubicBezTo>
                    <a:pt x="21361" y="3014"/>
                    <a:pt x="21360" y="3011"/>
                    <a:pt x="21324" y="3008"/>
                  </a:cubicBezTo>
                  <a:cubicBezTo>
                    <a:pt x="21332" y="3037"/>
                    <a:pt x="21327" y="3027"/>
                    <a:pt x="21349" y="3041"/>
                  </a:cubicBezTo>
                  <a:close/>
                  <a:moveTo>
                    <a:pt x="17849" y="5123"/>
                  </a:moveTo>
                  <a:cubicBezTo>
                    <a:pt x="17841" y="5095"/>
                    <a:pt x="17845" y="5105"/>
                    <a:pt x="17824" y="5091"/>
                  </a:cubicBezTo>
                  <a:cubicBezTo>
                    <a:pt x="17812" y="5117"/>
                    <a:pt x="17813" y="5120"/>
                    <a:pt x="17849" y="5123"/>
                  </a:cubicBezTo>
                  <a:close/>
                  <a:moveTo>
                    <a:pt x="19307" y="2765"/>
                  </a:moveTo>
                  <a:lnTo>
                    <a:pt x="19331" y="2765"/>
                  </a:lnTo>
                  <a:lnTo>
                    <a:pt x="19331" y="2733"/>
                  </a:lnTo>
                  <a:cubicBezTo>
                    <a:pt x="19297" y="2751"/>
                    <a:pt x="19310" y="2727"/>
                    <a:pt x="19307" y="2765"/>
                  </a:cubicBezTo>
                  <a:close/>
                  <a:moveTo>
                    <a:pt x="15936" y="5309"/>
                  </a:moveTo>
                  <a:lnTo>
                    <a:pt x="15977" y="5309"/>
                  </a:lnTo>
                  <a:lnTo>
                    <a:pt x="15977" y="5293"/>
                  </a:lnTo>
                  <a:lnTo>
                    <a:pt x="15936" y="5293"/>
                  </a:lnTo>
                  <a:lnTo>
                    <a:pt x="15936" y="5309"/>
                  </a:lnTo>
                  <a:close/>
                  <a:moveTo>
                    <a:pt x="20806" y="5147"/>
                  </a:moveTo>
                  <a:lnTo>
                    <a:pt x="20846" y="5147"/>
                  </a:lnTo>
                  <a:lnTo>
                    <a:pt x="20846" y="5131"/>
                  </a:lnTo>
                  <a:lnTo>
                    <a:pt x="20806" y="5131"/>
                  </a:lnTo>
                  <a:lnTo>
                    <a:pt x="20806" y="5147"/>
                  </a:lnTo>
                  <a:close/>
                  <a:moveTo>
                    <a:pt x="9333" y="1420"/>
                  </a:moveTo>
                  <a:cubicBezTo>
                    <a:pt x="9334" y="1420"/>
                    <a:pt x="9349" y="1428"/>
                    <a:pt x="9350" y="1428"/>
                  </a:cubicBezTo>
                  <a:cubicBezTo>
                    <a:pt x="9372" y="1428"/>
                    <a:pt x="9365" y="1425"/>
                    <a:pt x="9374" y="1412"/>
                  </a:cubicBezTo>
                  <a:cubicBezTo>
                    <a:pt x="9356" y="1408"/>
                    <a:pt x="9338" y="1396"/>
                    <a:pt x="9333" y="1420"/>
                  </a:cubicBezTo>
                  <a:close/>
                  <a:moveTo>
                    <a:pt x="11059" y="1696"/>
                  </a:moveTo>
                  <a:cubicBezTo>
                    <a:pt x="11080" y="1705"/>
                    <a:pt x="11075" y="1702"/>
                    <a:pt x="11100" y="1696"/>
                  </a:cubicBezTo>
                  <a:lnTo>
                    <a:pt x="11100" y="1680"/>
                  </a:lnTo>
                  <a:cubicBezTo>
                    <a:pt x="11071" y="1686"/>
                    <a:pt x="11062" y="1678"/>
                    <a:pt x="11059" y="1696"/>
                  </a:cubicBezTo>
                  <a:close/>
                  <a:moveTo>
                    <a:pt x="21397" y="4037"/>
                  </a:moveTo>
                  <a:cubicBezTo>
                    <a:pt x="21360" y="4040"/>
                    <a:pt x="21383" y="4029"/>
                    <a:pt x="21365" y="4054"/>
                  </a:cubicBezTo>
                  <a:cubicBezTo>
                    <a:pt x="21404" y="4053"/>
                    <a:pt x="21405" y="4053"/>
                    <a:pt x="21405" y="4013"/>
                  </a:cubicBezTo>
                  <a:lnTo>
                    <a:pt x="21397" y="4013"/>
                  </a:lnTo>
                  <a:lnTo>
                    <a:pt x="21397" y="4037"/>
                  </a:lnTo>
                  <a:close/>
                  <a:moveTo>
                    <a:pt x="15685" y="2628"/>
                  </a:moveTo>
                  <a:cubicBezTo>
                    <a:pt x="15722" y="2627"/>
                    <a:pt x="15726" y="2625"/>
                    <a:pt x="15742" y="2603"/>
                  </a:cubicBezTo>
                  <a:cubicBezTo>
                    <a:pt x="15710" y="2611"/>
                    <a:pt x="15701" y="2606"/>
                    <a:pt x="15685" y="2628"/>
                  </a:cubicBezTo>
                  <a:close/>
                  <a:moveTo>
                    <a:pt x="16439" y="2636"/>
                  </a:moveTo>
                  <a:lnTo>
                    <a:pt x="16423" y="2652"/>
                  </a:lnTo>
                  <a:cubicBezTo>
                    <a:pt x="16456" y="2652"/>
                    <a:pt x="16449" y="2655"/>
                    <a:pt x="16471" y="2644"/>
                  </a:cubicBezTo>
                  <a:cubicBezTo>
                    <a:pt x="16453" y="2619"/>
                    <a:pt x="16474" y="2628"/>
                    <a:pt x="16439" y="2636"/>
                  </a:cubicBezTo>
                  <a:lnTo>
                    <a:pt x="16439" y="2619"/>
                  </a:lnTo>
                  <a:cubicBezTo>
                    <a:pt x="16396" y="2619"/>
                    <a:pt x="16399" y="2611"/>
                    <a:pt x="16390" y="2644"/>
                  </a:cubicBezTo>
                  <a:cubicBezTo>
                    <a:pt x="16413" y="2633"/>
                    <a:pt x="16406" y="2636"/>
                    <a:pt x="16439" y="2636"/>
                  </a:cubicBezTo>
                  <a:close/>
                  <a:moveTo>
                    <a:pt x="21891" y="4783"/>
                  </a:moveTo>
                  <a:lnTo>
                    <a:pt x="21881" y="4778"/>
                  </a:lnTo>
                  <a:cubicBezTo>
                    <a:pt x="21881" y="4778"/>
                    <a:pt x="21878" y="4777"/>
                    <a:pt x="21876" y="4777"/>
                  </a:cubicBezTo>
                  <a:lnTo>
                    <a:pt x="21861" y="4777"/>
                  </a:lnTo>
                  <a:cubicBezTo>
                    <a:pt x="21859" y="4777"/>
                    <a:pt x="21846" y="4775"/>
                    <a:pt x="21843" y="4775"/>
                  </a:cubicBezTo>
                  <a:cubicBezTo>
                    <a:pt x="21850" y="4789"/>
                    <a:pt x="21849" y="4785"/>
                    <a:pt x="21851" y="4807"/>
                  </a:cubicBezTo>
                  <a:cubicBezTo>
                    <a:pt x="21868" y="4789"/>
                    <a:pt x="21868" y="4794"/>
                    <a:pt x="21891" y="4783"/>
                  </a:cubicBezTo>
                  <a:lnTo>
                    <a:pt x="21891" y="4815"/>
                  </a:lnTo>
                  <a:cubicBezTo>
                    <a:pt x="21918" y="4785"/>
                    <a:pt x="21914" y="4801"/>
                    <a:pt x="21924" y="4775"/>
                  </a:cubicBezTo>
                  <a:lnTo>
                    <a:pt x="21964" y="4775"/>
                  </a:lnTo>
                  <a:lnTo>
                    <a:pt x="21964" y="4750"/>
                  </a:lnTo>
                  <a:lnTo>
                    <a:pt x="21989" y="4750"/>
                  </a:lnTo>
                  <a:cubicBezTo>
                    <a:pt x="21992" y="4784"/>
                    <a:pt x="21990" y="4778"/>
                    <a:pt x="22039" y="4783"/>
                  </a:cubicBezTo>
                  <a:cubicBezTo>
                    <a:pt x="22059" y="4785"/>
                    <a:pt x="22043" y="4790"/>
                    <a:pt x="22078" y="4767"/>
                  </a:cubicBezTo>
                  <a:cubicBezTo>
                    <a:pt x="22095" y="4775"/>
                    <a:pt x="22110" y="4781"/>
                    <a:pt x="22134" y="4783"/>
                  </a:cubicBezTo>
                  <a:cubicBezTo>
                    <a:pt x="22127" y="4810"/>
                    <a:pt x="22117" y="4813"/>
                    <a:pt x="22086" y="4813"/>
                  </a:cubicBezTo>
                  <a:cubicBezTo>
                    <a:pt x="22052" y="4814"/>
                    <a:pt x="22085" y="4804"/>
                    <a:pt x="22057" y="4813"/>
                  </a:cubicBezTo>
                  <a:cubicBezTo>
                    <a:pt x="22023" y="4822"/>
                    <a:pt x="22047" y="4806"/>
                    <a:pt x="22037" y="4831"/>
                  </a:cubicBezTo>
                  <a:cubicBezTo>
                    <a:pt x="22073" y="4845"/>
                    <a:pt x="22037" y="4832"/>
                    <a:pt x="22058" y="4830"/>
                  </a:cubicBezTo>
                  <a:cubicBezTo>
                    <a:pt x="22079" y="4827"/>
                    <a:pt x="22134" y="4823"/>
                    <a:pt x="22151" y="4831"/>
                  </a:cubicBezTo>
                  <a:cubicBezTo>
                    <a:pt x="22155" y="4777"/>
                    <a:pt x="22207" y="4757"/>
                    <a:pt x="22255" y="4760"/>
                  </a:cubicBezTo>
                  <a:cubicBezTo>
                    <a:pt x="22293" y="4762"/>
                    <a:pt x="22274" y="4781"/>
                    <a:pt x="22296" y="4750"/>
                  </a:cubicBezTo>
                  <a:cubicBezTo>
                    <a:pt x="22268" y="4737"/>
                    <a:pt x="22233" y="4741"/>
                    <a:pt x="22199" y="4758"/>
                  </a:cubicBezTo>
                  <a:cubicBezTo>
                    <a:pt x="22170" y="4714"/>
                    <a:pt x="22177" y="4753"/>
                    <a:pt x="22110" y="4718"/>
                  </a:cubicBezTo>
                  <a:lnTo>
                    <a:pt x="22094" y="4734"/>
                  </a:lnTo>
                  <a:cubicBezTo>
                    <a:pt x="22111" y="4764"/>
                    <a:pt x="22089" y="4754"/>
                    <a:pt x="22064" y="4749"/>
                  </a:cubicBezTo>
                  <a:cubicBezTo>
                    <a:pt x="22007" y="4737"/>
                    <a:pt x="22052" y="4746"/>
                    <a:pt x="22005" y="4758"/>
                  </a:cubicBezTo>
                  <a:cubicBezTo>
                    <a:pt x="21990" y="4736"/>
                    <a:pt x="21991" y="4747"/>
                    <a:pt x="21997" y="4718"/>
                  </a:cubicBezTo>
                  <a:cubicBezTo>
                    <a:pt x="21975" y="4717"/>
                    <a:pt x="21967" y="4715"/>
                    <a:pt x="21958" y="4715"/>
                  </a:cubicBezTo>
                  <a:cubicBezTo>
                    <a:pt x="21945" y="4716"/>
                    <a:pt x="21924" y="4718"/>
                    <a:pt x="21908" y="4718"/>
                  </a:cubicBezTo>
                  <a:lnTo>
                    <a:pt x="21908" y="4734"/>
                  </a:lnTo>
                  <a:cubicBezTo>
                    <a:pt x="21885" y="4745"/>
                    <a:pt x="21898" y="4745"/>
                    <a:pt x="21875" y="4734"/>
                  </a:cubicBezTo>
                  <a:cubicBezTo>
                    <a:pt x="21893" y="4784"/>
                    <a:pt x="21885" y="4729"/>
                    <a:pt x="21895" y="4763"/>
                  </a:cubicBezTo>
                  <a:cubicBezTo>
                    <a:pt x="21900" y="4782"/>
                    <a:pt x="21896" y="4777"/>
                    <a:pt x="21891" y="4783"/>
                  </a:cubicBezTo>
                  <a:close/>
                  <a:moveTo>
                    <a:pt x="15045" y="1850"/>
                  </a:moveTo>
                  <a:cubicBezTo>
                    <a:pt x="15084" y="1853"/>
                    <a:pt x="15061" y="1860"/>
                    <a:pt x="15086" y="1850"/>
                  </a:cubicBezTo>
                  <a:cubicBezTo>
                    <a:pt x="15069" y="1826"/>
                    <a:pt x="15087" y="1834"/>
                    <a:pt x="15045" y="1834"/>
                  </a:cubicBezTo>
                  <a:lnTo>
                    <a:pt x="15045" y="1850"/>
                  </a:lnTo>
                  <a:close/>
                  <a:moveTo>
                    <a:pt x="21146" y="5147"/>
                  </a:moveTo>
                  <a:cubicBezTo>
                    <a:pt x="21135" y="5142"/>
                    <a:pt x="21107" y="5134"/>
                    <a:pt x="21117" y="5161"/>
                  </a:cubicBezTo>
                  <a:cubicBezTo>
                    <a:pt x="21121" y="5173"/>
                    <a:pt x="21123" y="5171"/>
                    <a:pt x="21133" y="5167"/>
                  </a:cubicBezTo>
                  <a:cubicBezTo>
                    <a:pt x="21157" y="5156"/>
                    <a:pt x="21138" y="5169"/>
                    <a:pt x="21146" y="5147"/>
                  </a:cubicBezTo>
                  <a:close/>
                  <a:moveTo>
                    <a:pt x="18019" y="2611"/>
                  </a:moveTo>
                  <a:cubicBezTo>
                    <a:pt x="18039" y="2590"/>
                    <a:pt x="18042" y="2611"/>
                    <a:pt x="18043" y="2571"/>
                  </a:cubicBezTo>
                  <a:cubicBezTo>
                    <a:pt x="18012" y="2579"/>
                    <a:pt x="18019" y="2573"/>
                    <a:pt x="18019" y="2611"/>
                  </a:cubicBezTo>
                  <a:close/>
                  <a:moveTo>
                    <a:pt x="14292" y="2255"/>
                  </a:moveTo>
                  <a:lnTo>
                    <a:pt x="14292" y="2271"/>
                  </a:lnTo>
                  <a:cubicBezTo>
                    <a:pt x="14333" y="2270"/>
                    <a:pt x="14315" y="2278"/>
                    <a:pt x="14332" y="2255"/>
                  </a:cubicBezTo>
                  <a:cubicBezTo>
                    <a:pt x="14310" y="2246"/>
                    <a:pt x="14328" y="2251"/>
                    <a:pt x="14292" y="2255"/>
                  </a:cubicBezTo>
                  <a:close/>
                  <a:moveTo>
                    <a:pt x="21284" y="3008"/>
                  </a:moveTo>
                  <a:lnTo>
                    <a:pt x="21284" y="3025"/>
                  </a:lnTo>
                  <a:cubicBezTo>
                    <a:pt x="21309" y="3027"/>
                    <a:pt x="21299" y="3024"/>
                    <a:pt x="21316" y="3033"/>
                  </a:cubicBezTo>
                  <a:cubicBezTo>
                    <a:pt x="21314" y="3008"/>
                    <a:pt x="21316" y="3017"/>
                    <a:pt x="21308" y="3000"/>
                  </a:cubicBezTo>
                  <a:cubicBezTo>
                    <a:pt x="21294" y="3008"/>
                    <a:pt x="21292" y="3005"/>
                    <a:pt x="21284" y="3008"/>
                  </a:cubicBezTo>
                  <a:close/>
                  <a:moveTo>
                    <a:pt x="13968" y="2360"/>
                  </a:moveTo>
                  <a:cubicBezTo>
                    <a:pt x="14000" y="2351"/>
                    <a:pt x="13991" y="2358"/>
                    <a:pt x="13992" y="2320"/>
                  </a:cubicBezTo>
                  <a:cubicBezTo>
                    <a:pt x="13971" y="2334"/>
                    <a:pt x="13970" y="2328"/>
                    <a:pt x="13968" y="2360"/>
                  </a:cubicBezTo>
                  <a:close/>
                  <a:moveTo>
                    <a:pt x="21114" y="5504"/>
                  </a:moveTo>
                  <a:cubicBezTo>
                    <a:pt x="21143" y="5510"/>
                    <a:pt x="21148" y="5516"/>
                    <a:pt x="21162" y="5496"/>
                  </a:cubicBezTo>
                  <a:cubicBezTo>
                    <a:pt x="21137" y="5494"/>
                    <a:pt x="21118" y="5478"/>
                    <a:pt x="21114" y="5504"/>
                  </a:cubicBezTo>
                  <a:close/>
                  <a:moveTo>
                    <a:pt x="20555" y="5253"/>
                  </a:moveTo>
                  <a:lnTo>
                    <a:pt x="20555" y="5236"/>
                  </a:lnTo>
                  <a:cubicBezTo>
                    <a:pt x="20536" y="5232"/>
                    <a:pt x="20536" y="5230"/>
                    <a:pt x="20514" y="5228"/>
                  </a:cubicBezTo>
                  <a:cubicBezTo>
                    <a:pt x="20521" y="5256"/>
                    <a:pt x="20507" y="5243"/>
                    <a:pt x="20555" y="5253"/>
                  </a:cubicBezTo>
                  <a:close/>
                  <a:moveTo>
                    <a:pt x="17670" y="5099"/>
                  </a:moveTo>
                  <a:cubicBezTo>
                    <a:pt x="17688" y="5122"/>
                    <a:pt x="17669" y="5114"/>
                    <a:pt x="17711" y="5115"/>
                  </a:cubicBezTo>
                  <a:cubicBezTo>
                    <a:pt x="17703" y="5087"/>
                    <a:pt x="17696" y="5089"/>
                    <a:pt x="17670" y="5099"/>
                  </a:cubicBezTo>
                  <a:close/>
                  <a:moveTo>
                    <a:pt x="19955" y="4548"/>
                  </a:moveTo>
                  <a:lnTo>
                    <a:pt x="19955" y="4532"/>
                  </a:lnTo>
                  <a:cubicBezTo>
                    <a:pt x="19919" y="4531"/>
                    <a:pt x="19930" y="4526"/>
                    <a:pt x="19898" y="4523"/>
                  </a:cubicBezTo>
                  <a:cubicBezTo>
                    <a:pt x="19900" y="4525"/>
                    <a:pt x="19902" y="4525"/>
                    <a:pt x="19903" y="4527"/>
                  </a:cubicBezTo>
                  <a:cubicBezTo>
                    <a:pt x="19903" y="4530"/>
                    <a:pt x="19906" y="4530"/>
                    <a:pt x="19907" y="4531"/>
                  </a:cubicBezTo>
                  <a:cubicBezTo>
                    <a:pt x="19919" y="4539"/>
                    <a:pt x="19911" y="4535"/>
                    <a:pt x="19922" y="4540"/>
                  </a:cubicBezTo>
                  <a:cubicBezTo>
                    <a:pt x="19934" y="4546"/>
                    <a:pt x="19936" y="4546"/>
                    <a:pt x="19955" y="4548"/>
                  </a:cubicBezTo>
                  <a:close/>
                  <a:moveTo>
                    <a:pt x="14940" y="2441"/>
                  </a:moveTo>
                  <a:cubicBezTo>
                    <a:pt x="14962" y="2439"/>
                    <a:pt x="14962" y="2437"/>
                    <a:pt x="14980" y="2433"/>
                  </a:cubicBezTo>
                  <a:lnTo>
                    <a:pt x="14980" y="2417"/>
                  </a:lnTo>
                  <a:cubicBezTo>
                    <a:pt x="14933" y="2418"/>
                    <a:pt x="14959" y="2415"/>
                    <a:pt x="14940" y="2441"/>
                  </a:cubicBezTo>
                  <a:close/>
                  <a:moveTo>
                    <a:pt x="23277" y="3211"/>
                  </a:moveTo>
                  <a:cubicBezTo>
                    <a:pt x="23306" y="3236"/>
                    <a:pt x="23317" y="3203"/>
                    <a:pt x="23317" y="3203"/>
                  </a:cubicBezTo>
                  <a:lnTo>
                    <a:pt x="23311" y="3199"/>
                  </a:lnTo>
                  <a:cubicBezTo>
                    <a:pt x="23310" y="3199"/>
                    <a:pt x="23300" y="3197"/>
                    <a:pt x="23298" y="3197"/>
                  </a:cubicBezTo>
                  <a:cubicBezTo>
                    <a:pt x="23286" y="3198"/>
                    <a:pt x="23279" y="3197"/>
                    <a:pt x="23277" y="3211"/>
                  </a:cubicBezTo>
                  <a:close/>
                  <a:moveTo>
                    <a:pt x="20190" y="4572"/>
                  </a:moveTo>
                  <a:lnTo>
                    <a:pt x="20190" y="4548"/>
                  </a:lnTo>
                  <a:lnTo>
                    <a:pt x="20158" y="4548"/>
                  </a:lnTo>
                  <a:cubicBezTo>
                    <a:pt x="20165" y="4577"/>
                    <a:pt x="20158" y="4569"/>
                    <a:pt x="20190" y="4572"/>
                  </a:cubicBezTo>
                  <a:close/>
                  <a:moveTo>
                    <a:pt x="21397" y="3454"/>
                  </a:moveTo>
                  <a:lnTo>
                    <a:pt x="21430" y="3454"/>
                  </a:lnTo>
                  <a:cubicBezTo>
                    <a:pt x="21422" y="3425"/>
                    <a:pt x="21429" y="3432"/>
                    <a:pt x="21397" y="3430"/>
                  </a:cubicBezTo>
                  <a:lnTo>
                    <a:pt x="21397" y="3454"/>
                  </a:lnTo>
                  <a:close/>
                  <a:moveTo>
                    <a:pt x="21235" y="2611"/>
                  </a:moveTo>
                  <a:cubicBezTo>
                    <a:pt x="21270" y="2604"/>
                    <a:pt x="21244" y="2608"/>
                    <a:pt x="21284" y="2611"/>
                  </a:cubicBezTo>
                  <a:lnTo>
                    <a:pt x="21284" y="2595"/>
                  </a:lnTo>
                  <a:lnTo>
                    <a:pt x="21235" y="2595"/>
                  </a:lnTo>
                  <a:lnTo>
                    <a:pt x="21235" y="2611"/>
                  </a:lnTo>
                  <a:close/>
                  <a:moveTo>
                    <a:pt x="7729" y="1509"/>
                  </a:moveTo>
                  <a:lnTo>
                    <a:pt x="7762" y="1509"/>
                  </a:lnTo>
                  <a:lnTo>
                    <a:pt x="7762" y="1485"/>
                  </a:lnTo>
                  <a:cubicBezTo>
                    <a:pt x="7738" y="1487"/>
                    <a:pt x="7730" y="1485"/>
                    <a:pt x="7729" y="1509"/>
                  </a:cubicBezTo>
                  <a:close/>
                  <a:moveTo>
                    <a:pt x="19809" y="1963"/>
                  </a:moveTo>
                  <a:lnTo>
                    <a:pt x="19825" y="1939"/>
                  </a:lnTo>
                  <a:lnTo>
                    <a:pt x="19777" y="1939"/>
                  </a:lnTo>
                  <a:cubicBezTo>
                    <a:pt x="19794" y="1963"/>
                    <a:pt x="19782" y="1949"/>
                    <a:pt x="19809" y="1963"/>
                  </a:cubicBezTo>
                  <a:close/>
                  <a:moveTo>
                    <a:pt x="19218" y="3203"/>
                  </a:moveTo>
                  <a:cubicBezTo>
                    <a:pt x="19233" y="3195"/>
                    <a:pt x="19228" y="3197"/>
                    <a:pt x="19250" y="3195"/>
                  </a:cubicBezTo>
                  <a:cubicBezTo>
                    <a:pt x="19237" y="3175"/>
                    <a:pt x="19240" y="3186"/>
                    <a:pt x="19234" y="3162"/>
                  </a:cubicBezTo>
                  <a:cubicBezTo>
                    <a:pt x="19206" y="3172"/>
                    <a:pt x="19228" y="3158"/>
                    <a:pt x="19218" y="3203"/>
                  </a:cubicBezTo>
                  <a:close/>
                  <a:moveTo>
                    <a:pt x="17954" y="5463"/>
                  </a:moveTo>
                  <a:lnTo>
                    <a:pt x="18011" y="5463"/>
                  </a:lnTo>
                  <a:lnTo>
                    <a:pt x="18011" y="5455"/>
                  </a:lnTo>
                  <a:cubicBezTo>
                    <a:pt x="17981" y="5455"/>
                    <a:pt x="17991" y="5448"/>
                    <a:pt x="17954" y="5447"/>
                  </a:cubicBezTo>
                  <a:lnTo>
                    <a:pt x="17954" y="5463"/>
                  </a:lnTo>
                  <a:close/>
                  <a:moveTo>
                    <a:pt x="13141" y="1372"/>
                  </a:moveTo>
                  <a:lnTo>
                    <a:pt x="13109" y="1363"/>
                  </a:lnTo>
                  <a:lnTo>
                    <a:pt x="13109" y="1396"/>
                  </a:lnTo>
                  <a:cubicBezTo>
                    <a:pt x="13137" y="1388"/>
                    <a:pt x="13127" y="1393"/>
                    <a:pt x="13141" y="1372"/>
                  </a:cubicBezTo>
                  <a:cubicBezTo>
                    <a:pt x="13158" y="1381"/>
                    <a:pt x="13161" y="1383"/>
                    <a:pt x="13182" y="1388"/>
                  </a:cubicBezTo>
                  <a:lnTo>
                    <a:pt x="13191" y="1356"/>
                  </a:lnTo>
                  <a:cubicBezTo>
                    <a:pt x="13161" y="1367"/>
                    <a:pt x="13170" y="1347"/>
                    <a:pt x="13141" y="1372"/>
                  </a:cubicBezTo>
                  <a:close/>
                  <a:moveTo>
                    <a:pt x="17233" y="1996"/>
                  </a:moveTo>
                  <a:cubicBezTo>
                    <a:pt x="17258" y="1977"/>
                    <a:pt x="17246" y="2001"/>
                    <a:pt x="17249" y="1963"/>
                  </a:cubicBezTo>
                  <a:lnTo>
                    <a:pt x="17217" y="1963"/>
                  </a:lnTo>
                  <a:cubicBezTo>
                    <a:pt x="17224" y="1984"/>
                    <a:pt x="17221" y="1972"/>
                    <a:pt x="17225" y="1979"/>
                  </a:cubicBezTo>
                  <a:cubicBezTo>
                    <a:pt x="17228" y="1986"/>
                    <a:pt x="17226" y="1976"/>
                    <a:pt x="17233" y="1996"/>
                  </a:cubicBezTo>
                  <a:close/>
                  <a:moveTo>
                    <a:pt x="20984" y="3276"/>
                  </a:moveTo>
                  <a:cubicBezTo>
                    <a:pt x="21016" y="3276"/>
                    <a:pt x="21017" y="3278"/>
                    <a:pt x="21041" y="3284"/>
                  </a:cubicBezTo>
                  <a:cubicBezTo>
                    <a:pt x="21031" y="3271"/>
                    <a:pt x="21022" y="3260"/>
                    <a:pt x="21000" y="3260"/>
                  </a:cubicBezTo>
                  <a:cubicBezTo>
                    <a:pt x="20992" y="3260"/>
                    <a:pt x="20985" y="3268"/>
                    <a:pt x="20984" y="3276"/>
                  </a:cubicBezTo>
                  <a:close/>
                  <a:moveTo>
                    <a:pt x="17800" y="2466"/>
                  </a:moveTo>
                  <a:cubicBezTo>
                    <a:pt x="17805" y="2473"/>
                    <a:pt x="17800" y="2472"/>
                    <a:pt x="17810" y="2477"/>
                  </a:cubicBezTo>
                  <a:cubicBezTo>
                    <a:pt x="17839" y="2491"/>
                    <a:pt x="17839" y="2462"/>
                    <a:pt x="17840" y="2457"/>
                  </a:cubicBezTo>
                  <a:cubicBezTo>
                    <a:pt x="17823" y="2458"/>
                    <a:pt x="17808" y="2456"/>
                    <a:pt x="17800" y="2466"/>
                  </a:cubicBezTo>
                  <a:close/>
                  <a:moveTo>
                    <a:pt x="18805" y="5139"/>
                  </a:moveTo>
                  <a:cubicBezTo>
                    <a:pt x="18830" y="5174"/>
                    <a:pt x="18831" y="5157"/>
                    <a:pt x="18845" y="5131"/>
                  </a:cubicBezTo>
                  <a:cubicBezTo>
                    <a:pt x="18828" y="5132"/>
                    <a:pt x="18813" y="5130"/>
                    <a:pt x="18805" y="5139"/>
                  </a:cubicBezTo>
                  <a:close/>
                  <a:moveTo>
                    <a:pt x="21000" y="4540"/>
                  </a:moveTo>
                  <a:lnTo>
                    <a:pt x="21000" y="4523"/>
                  </a:lnTo>
                  <a:cubicBezTo>
                    <a:pt x="20978" y="4522"/>
                    <a:pt x="20978" y="4520"/>
                    <a:pt x="20960" y="4515"/>
                  </a:cubicBezTo>
                  <a:cubicBezTo>
                    <a:pt x="20963" y="4548"/>
                    <a:pt x="20951" y="4533"/>
                    <a:pt x="20977" y="4537"/>
                  </a:cubicBezTo>
                  <a:lnTo>
                    <a:pt x="21000" y="4540"/>
                  </a:lnTo>
                  <a:close/>
                  <a:moveTo>
                    <a:pt x="13457" y="5812"/>
                  </a:moveTo>
                  <a:lnTo>
                    <a:pt x="13457" y="5828"/>
                  </a:lnTo>
                  <a:cubicBezTo>
                    <a:pt x="13496" y="5827"/>
                    <a:pt x="13489" y="5828"/>
                    <a:pt x="13506" y="5804"/>
                  </a:cubicBezTo>
                  <a:cubicBezTo>
                    <a:pt x="13487" y="5808"/>
                    <a:pt x="13482" y="5811"/>
                    <a:pt x="13457" y="5812"/>
                  </a:cubicBezTo>
                  <a:close/>
                  <a:moveTo>
                    <a:pt x="18869" y="5293"/>
                  </a:moveTo>
                  <a:cubicBezTo>
                    <a:pt x="18881" y="5335"/>
                    <a:pt x="18858" y="5308"/>
                    <a:pt x="18942" y="5301"/>
                  </a:cubicBezTo>
                  <a:lnTo>
                    <a:pt x="18869" y="5293"/>
                  </a:lnTo>
                  <a:close/>
                  <a:moveTo>
                    <a:pt x="12769" y="1372"/>
                  </a:moveTo>
                  <a:cubicBezTo>
                    <a:pt x="12780" y="1405"/>
                    <a:pt x="12760" y="1377"/>
                    <a:pt x="12798" y="1379"/>
                  </a:cubicBezTo>
                  <a:lnTo>
                    <a:pt x="12805" y="1382"/>
                  </a:lnTo>
                  <a:cubicBezTo>
                    <a:pt x="12827" y="1379"/>
                    <a:pt x="12814" y="1377"/>
                    <a:pt x="12817" y="1364"/>
                  </a:cubicBezTo>
                  <a:cubicBezTo>
                    <a:pt x="12796" y="1364"/>
                    <a:pt x="12785" y="1365"/>
                    <a:pt x="12769" y="1372"/>
                  </a:cubicBezTo>
                  <a:close/>
                  <a:moveTo>
                    <a:pt x="12615" y="1372"/>
                  </a:moveTo>
                  <a:lnTo>
                    <a:pt x="12615" y="1356"/>
                  </a:lnTo>
                  <a:lnTo>
                    <a:pt x="12566" y="1356"/>
                  </a:lnTo>
                  <a:cubicBezTo>
                    <a:pt x="12583" y="1379"/>
                    <a:pt x="12573" y="1372"/>
                    <a:pt x="12615" y="1372"/>
                  </a:cubicBezTo>
                  <a:close/>
                  <a:moveTo>
                    <a:pt x="15086" y="2393"/>
                  </a:moveTo>
                  <a:lnTo>
                    <a:pt x="15126" y="2393"/>
                  </a:lnTo>
                  <a:lnTo>
                    <a:pt x="15126" y="2376"/>
                  </a:lnTo>
                  <a:cubicBezTo>
                    <a:pt x="15073" y="2364"/>
                    <a:pt x="15109" y="2362"/>
                    <a:pt x="15086" y="2393"/>
                  </a:cubicBezTo>
                  <a:close/>
                  <a:moveTo>
                    <a:pt x="11278" y="1615"/>
                  </a:moveTo>
                  <a:cubicBezTo>
                    <a:pt x="11295" y="1638"/>
                    <a:pt x="11277" y="1630"/>
                    <a:pt x="11318" y="1631"/>
                  </a:cubicBezTo>
                  <a:cubicBezTo>
                    <a:pt x="11316" y="1600"/>
                    <a:pt x="11324" y="1614"/>
                    <a:pt x="11309" y="1609"/>
                  </a:cubicBezTo>
                  <a:cubicBezTo>
                    <a:pt x="11309" y="1609"/>
                    <a:pt x="11286" y="1612"/>
                    <a:pt x="11278" y="1615"/>
                  </a:cubicBezTo>
                  <a:close/>
                  <a:moveTo>
                    <a:pt x="20352" y="4621"/>
                  </a:moveTo>
                  <a:cubicBezTo>
                    <a:pt x="20336" y="4599"/>
                    <a:pt x="20332" y="4597"/>
                    <a:pt x="20295" y="4596"/>
                  </a:cubicBezTo>
                  <a:cubicBezTo>
                    <a:pt x="20324" y="4622"/>
                    <a:pt x="20319" y="4620"/>
                    <a:pt x="20352" y="4621"/>
                  </a:cubicBezTo>
                  <a:close/>
                  <a:moveTo>
                    <a:pt x="19534" y="4969"/>
                  </a:moveTo>
                  <a:cubicBezTo>
                    <a:pt x="19548" y="4963"/>
                    <a:pt x="19545" y="4969"/>
                    <a:pt x="19558" y="4945"/>
                  </a:cubicBezTo>
                  <a:cubicBezTo>
                    <a:pt x="19563" y="4937"/>
                    <a:pt x="19560" y="4946"/>
                    <a:pt x="19566" y="4929"/>
                  </a:cubicBezTo>
                  <a:cubicBezTo>
                    <a:pt x="19538" y="4936"/>
                    <a:pt x="19525" y="4947"/>
                    <a:pt x="19534" y="4969"/>
                  </a:cubicBezTo>
                  <a:close/>
                  <a:moveTo>
                    <a:pt x="20903" y="3389"/>
                  </a:moveTo>
                  <a:lnTo>
                    <a:pt x="20903" y="3405"/>
                  </a:lnTo>
                  <a:lnTo>
                    <a:pt x="20943" y="3405"/>
                  </a:lnTo>
                  <a:cubicBezTo>
                    <a:pt x="20935" y="3373"/>
                    <a:pt x="20936" y="3386"/>
                    <a:pt x="20903" y="3389"/>
                  </a:cubicBezTo>
                  <a:close/>
                  <a:moveTo>
                    <a:pt x="20968" y="3211"/>
                  </a:moveTo>
                  <a:lnTo>
                    <a:pt x="20968" y="3195"/>
                  </a:lnTo>
                  <a:lnTo>
                    <a:pt x="20911" y="3195"/>
                  </a:lnTo>
                  <a:cubicBezTo>
                    <a:pt x="20925" y="3214"/>
                    <a:pt x="20913" y="3204"/>
                    <a:pt x="20930" y="3207"/>
                  </a:cubicBezTo>
                  <a:cubicBezTo>
                    <a:pt x="20938" y="3208"/>
                    <a:pt x="20953" y="3210"/>
                    <a:pt x="20968" y="3211"/>
                  </a:cubicBezTo>
                  <a:close/>
                  <a:moveTo>
                    <a:pt x="365" y="3041"/>
                  </a:moveTo>
                  <a:lnTo>
                    <a:pt x="397" y="3032"/>
                  </a:lnTo>
                  <a:cubicBezTo>
                    <a:pt x="391" y="3009"/>
                    <a:pt x="398" y="3021"/>
                    <a:pt x="381" y="3008"/>
                  </a:cubicBezTo>
                  <a:cubicBezTo>
                    <a:pt x="360" y="3024"/>
                    <a:pt x="365" y="3006"/>
                    <a:pt x="365" y="3041"/>
                  </a:cubicBezTo>
                  <a:close/>
                  <a:moveTo>
                    <a:pt x="12088" y="5941"/>
                  </a:moveTo>
                  <a:cubicBezTo>
                    <a:pt x="12126" y="5941"/>
                    <a:pt x="12121" y="5941"/>
                    <a:pt x="12129" y="5909"/>
                  </a:cubicBezTo>
                  <a:cubicBezTo>
                    <a:pt x="12102" y="5916"/>
                    <a:pt x="12102" y="5921"/>
                    <a:pt x="12088" y="5941"/>
                  </a:cubicBezTo>
                  <a:close/>
                  <a:moveTo>
                    <a:pt x="18254" y="2506"/>
                  </a:moveTo>
                  <a:lnTo>
                    <a:pt x="18302" y="2506"/>
                  </a:lnTo>
                  <a:lnTo>
                    <a:pt x="18302" y="2482"/>
                  </a:lnTo>
                  <a:cubicBezTo>
                    <a:pt x="18287" y="2485"/>
                    <a:pt x="18289" y="2484"/>
                    <a:pt x="18277" y="2489"/>
                  </a:cubicBezTo>
                  <a:lnTo>
                    <a:pt x="18254" y="2506"/>
                  </a:lnTo>
                  <a:close/>
                  <a:moveTo>
                    <a:pt x="9228" y="1623"/>
                  </a:moveTo>
                  <a:cubicBezTo>
                    <a:pt x="9255" y="1613"/>
                    <a:pt x="9234" y="1633"/>
                    <a:pt x="9252" y="1599"/>
                  </a:cubicBezTo>
                  <a:cubicBezTo>
                    <a:pt x="9238" y="1591"/>
                    <a:pt x="9242" y="1592"/>
                    <a:pt x="9220" y="1590"/>
                  </a:cubicBezTo>
                  <a:cubicBezTo>
                    <a:pt x="9222" y="1609"/>
                    <a:pt x="9222" y="1611"/>
                    <a:pt x="9228" y="1623"/>
                  </a:cubicBezTo>
                  <a:close/>
                  <a:moveTo>
                    <a:pt x="18659" y="2709"/>
                  </a:moveTo>
                  <a:cubicBezTo>
                    <a:pt x="18666" y="2730"/>
                    <a:pt x="18659" y="2721"/>
                    <a:pt x="18673" y="2723"/>
                  </a:cubicBezTo>
                  <a:cubicBezTo>
                    <a:pt x="18694" y="2726"/>
                    <a:pt x="18683" y="2722"/>
                    <a:pt x="18707" y="2717"/>
                  </a:cubicBezTo>
                  <a:cubicBezTo>
                    <a:pt x="18707" y="2717"/>
                    <a:pt x="18700" y="2694"/>
                    <a:pt x="18659" y="2709"/>
                  </a:cubicBezTo>
                  <a:close/>
                  <a:moveTo>
                    <a:pt x="16901" y="1923"/>
                  </a:moveTo>
                  <a:cubicBezTo>
                    <a:pt x="16932" y="1925"/>
                    <a:pt x="16925" y="1934"/>
                    <a:pt x="16949" y="1923"/>
                  </a:cubicBezTo>
                  <a:cubicBezTo>
                    <a:pt x="16933" y="1901"/>
                    <a:pt x="16940" y="1916"/>
                    <a:pt x="16901" y="1906"/>
                  </a:cubicBezTo>
                  <a:lnTo>
                    <a:pt x="16901" y="1923"/>
                  </a:lnTo>
                  <a:close/>
                  <a:moveTo>
                    <a:pt x="17695" y="2538"/>
                  </a:moveTo>
                  <a:cubicBezTo>
                    <a:pt x="17709" y="2538"/>
                    <a:pt x="17715" y="2540"/>
                    <a:pt x="17729" y="2536"/>
                  </a:cubicBezTo>
                  <a:cubicBezTo>
                    <a:pt x="17744" y="2533"/>
                    <a:pt x="17736" y="2545"/>
                    <a:pt x="17743" y="2522"/>
                  </a:cubicBezTo>
                  <a:cubicBezTo>
                    <a:pt x="17708" y="2519"/>
                    <a:pt x="17711" y="2508"/>
                    <a:pt x="17695" y="2538"/>
                  </a:cubicBezTo>
                  <a:close/>
                  <a:moveTo>
                    <a:pt x="20579" y="5488"/>
                  </a:moveTo>
                  <a:cubicBezTo>
                    <a:pt x="20588" y="5501"/>
                    <a:pt x="20580" y="5504"/>
                    <a:pt x="20603" y="5504"/>
                  </a:cubicBezTo>
                  <a:cubicBezTo>
                    <a:pt x="20626" y="5504"/>
                    <a:pt x="20618" y="5500"/>
                    <a:pt x="20627" y="5488"/>
                  </a:cubicBezTo>
                  <a:cubicBezTo>
                    <a:pt x="20595" y="5481"/>
                    <a:pt x="20617" y="5484"/>
                    <a:pt x="20579" y="5488"/>
                  </a:cubicBezTo>
                  <a:close/>
                  <a:moveTo>
                    <a:pt x="18035" y="5463"/>
                  </a:moveTo>
                  <a:cubicBezTo>
                    <a:pt x="18061" y="5463"/>
                    <a:pt x="18054" y="5468"/>
                    <a:pt x="18067" y="5468"/>
                  </a:cubicBezTo>
                  <a:cubicBezTo>
                    <a:pt x="18076" y="5468"/>
                    <a:pt x="18089" y="5463"/>
                    <a:pt x="18108" y="5463"/>
                  </a:cubicBezTo>
                  <a:lnTo>
                    <a:pt x="18108" y="5455"/>
                  </a:lnTo>
                  <a:lnTo>
                    <a:pt x="18035" y="5455"/>
                  </a:lnTo>
                  <a:lnTo>
                    <a:pt x="18035" y="5463"/>
                  </a:lnTo>
                  <a:close/>
                  <a:moveTo>
                    <a:pt x="16755" y="2247"/>
                  </a:moveTo>
                  <a:cubicBezTo>
                    <a:pt x="16780" y="2245"/>
                    <a:pt x="16770" y="2247"/>
                    <a:pt x="16787" y="2239"/>
                  </a:cubicBezTo>
                  <a:cubicBezTo>
                    <a:pt x="16769" y="2204"/>
                    <a:pt x="16789" y="2224"/>
                    <a:pt x="16763" y="2214"/>
                  </a:cubicBezTo>
                  <a:cubicBezTo>
                    <a:pt x="16757" y="2226"/>
                    <a:pt x="16755" y="2228"/>
                    <a:pt x="16755" y="2247"/>
                  </a:cubicBezTo>
                  <a:close/>
                  <a:moveTo>
                    <a:pt x="18327" y="2595"/>
                  </a:moveTo>
                  <a:cubicBezTo>
                    <a:pt x="18355" y="2588"/>
                    <a:pt x="18356" y="2588"/>
                    <a:pt x="18359" y="2555"/>
                  </a:cubicBezTo>
                  <a:cubicBezTo>
                    <a:pt x="18351" y="2560"/>
                    <a:pt x="18347" y="2559"/>
                    <a:pt x="18339" y="2567"/>
                  </a:cubicBezTo>
                  <a:cubicBezTo>
                    <a:pt x="18322" y="2583"/>
                    <a:pt x="18330" y="2560"/>
                    <a:pt x="18327" y="2595"/>
                  </a:cubicBezTo>
                  <a:close/>
                  <a:moveTo>
                    <a:pt x="10800" y="6087"/>
                  </a:moveTo>
                  <a:cubicBezTo>
                    <a:pt x="10819" y="6091"/>
                    <a:pt x="10814" y="6094"/>
                    <a:pt x="10827" y="6093"/>
                  </a:cubicBezTo>
                  <a:cubicBezTo>
                    <a:pt x="10848" y="6091"/>
                    <a:pt x="10837" y="6104"/>
                    <a:pt x="10840" y="6071"/>
                  </a:cubicBezTo>
                  <a:cubicBezTo>
                    <a:pt x="10819" y="6072"/>
                    <a:pt x="10803" y="6068"/>
                    <a:pt x="10800" y="6087"/>
                  </a:cubicBezTo>
                  <a:close/>
                  <a:moveTo>
                    <a:pt x="19274" y="2036"/>
                  </a:moveTo>
                  <a:cubicBezTo>
                    <a:pt x="19302" y="2074"/>
                    <a:pt x="19276" y="2033"/>
                    <a:pt x="19331" y="2044"/>
                  </a:cubicBezTo>
                  <a:lnTo>
                    <a:pt x="19331" y="2028"/>
                  </a:lnTo>
                  <a:cubicBezTo>
                    <a:pt x="19303" y="2029"/>
                    <a:pt x="19300" y="2033"/>
                    <a:pt x="19274" y="2036"/>
                  </a:cubicBezTo>
                  <a:close/>
                  <a:moveTo>
                    <a:pt x="21373" y="4175"/>
                  </a:moveTo>
                  <a:lnTo>
                    <a:pt x="21413" y="4175"/>
                  </a:lnTo>
                  <a:cubicBezTo>
                    <a:pt x="21407" y="4164"/>
                    <a:pt x="21409" y="4166"/>
                    <a:pt x="21405" y="4151"/>
                  </a:cubicBezTo>
                  <a:lnTo>
                    <a:pt x="21381" y="4151"/>
                  </a:lnTo>
                  <a:cubicBezTo>
                    <a:pt x="21377" y="4165"/>
                    <a:pt x="21380" y="4165"/>
                    <a:pt x="21373" y="4175"/>
                  </a:cubicBezTo>
                  <a:close/>
                  <a:moveTo>
                    <a:pt x="16107" y="1874"/>
                  </a:moveTo>
                  <a:cubicBezTo>
                    <a:pt x="16137" y="1874"/>
                    <a:pt x="16128" y="1876"/>
                    <a:pt x="16123" y="1898"/>
                  </a:cubicBezTo>
                  <a:lnTo>
                    <a:pt x="16155" y="1889"/>
                  </a:lnTo>
                  <a:cubicBezTo>
                    <a:pt x="16139" y="1867"/>
                    <a:pt x="16145" y="1866"/>
                    <a:pt x="16107" y="1866"/>
                  </a:cubicBezTo>
                  <a:lnTo>
                    <a:pt x="16107" y="1874"/>
                  </a:lnTo>
                  <a:close/>
                  <a:moveTo>
                    <a:pt x="18570" y="4523"/>
                  </a:moveTo>
                  <a:cubicBezTo>
                    <a:pt x="18612" y="4523"/>
                    <a:pt x="18609" y="4532"/>
                    <a:pt x="18618" y="4499"/>
                  </a:cubicBezTo>
                  <a:cubicBezTo>
                    <a:pt x="18588" y="4506"/>
                    <a:pt x="18585" y="4502"/>
                    <a:pt x="18570" y="4523"/>
                  </a:cubicBezTo>
                  <a:close/>
                  <a:moveTo>
                    <a:pt x="1353" y="5739"/>
                  </a:moveTo>
                  <a:cubicBezTo>
                    <a:pt x="1350" y="5708"/>
                    <a:pt x="1358" y="5715"/>
                    <a:pt x="1321" y="5706"/>
                  </a:cubicBezTo>
                  <a:cubicBezTo>
                    <a:pt x="1324" y="5737"/>
                    <a:pt x="1316" y="5730"/>
                    <a:pt x="1353" y="5739"/>
                  </a:cubicBezTo>
                  <a:close/>
                  <a:moveTo>
                    <a:pt x="18359" y="1761"/>
                  </a:moveTo>
                  <a:lnTo>
                    <a:pt x="18359" y="1744"/>
                  </a:lnTo>
                  <a:cubicBezTo>
                    <a:pt x="18338" y="1749"/>
                    <a:pt x="18346" y="1746"/>
                    <a:pt x="18335" y="1747"/>
                  </a:cubicBezTo>
                  <a:cubicBezTo>
                    <a:pt x="18323" y="1749"/>
                    <a:pt x="18324" y="1731"/>
                    <a:pt x="18315" y="1755"/>
                  </a:cubicBezTo>
                  <a:cubicBezTo>
                    <a:pt x="18308" y="1773"/>
                    <a:pt x="18337" y="1761"/>
                    <a:pt x="18359" y="1761"/>
                  </a:cubicBezTo>
                  <a:close/>
                  <a:moveTo>
                    <a:pt x="13093" y="1631"/>
                  </a:moveTo>
                  <a:cubicBezTo>
                    <a:pt x="13133" y="1631"/>
                    <a:pt x="13135" y="1630"/>
                    <a:pt x="13166" y="1623"/>
                  </a:cubicBezTo>
                  <a:lnTo>
                    <a:pt x="13135" y="1617"/>
                  </a:lnTo>
                  <a:cubicBezTo>
                    <a:pt x="13133" y="1617"/>
                    <a:pt x="13131" y="1617"/>
                    <a:pt x="13129" y="1617"/>
                  </a:cubicBezTo>
                  <a:cubicBezTo>
                    <a:pt x="13109" y="1616"/>
                    <a:pt x="13096" y="1612"/>
                    <a:pt x="13093" y="1631"/>
                  </a:cubicBezTo>
                  <a:close/>
                  <a:moveTo>
                    <a:pt x="17784" y="1785"/>
                  </a:moveTo>
                  <a:cubicBezTo>
                    <a:pt x="17815" y="1778"/>
                    <a:pt x="17793" y="1778"/>
                    <a:pt x="17824" y="1785"/>
                  </a:cubicBezTo>
                  <a:cubicBezTo>
                    <a:pt x="17809" y="1756"/>
                    <a:pt x="17826" y="1762"/>
                    <a:pt x="17792" y="1753"/>
                  </a:cubicBezTo>
                  <a:cubicBezTo>
                    <a:pt x="17790" y="1771"/>
                    <a:pt x="17790" y="1773"/>
                    <a:pt x="17784" y="1785"/>
                  </a:cubicBezTo>
                  <a:close/>
                  <a:moveTo>
                    <a:pt x="22807" y="4993"/>
                  </a:moveTo>
                  <a:cubicBezTo>
                    <a:pt x="22805" y="4992"/>
                    <a:pt x="22803" y="4989"/>
                    <a:pt x="22802" y="4990"/>
                  </a:cubicBezTo>
                  <a:lnTo>
                    <a:pt x="22786" y="4980"/>
                  </a:lnTo>
                  <a:cubicBezTo>
                    <a:pt x="22785" y="4980"/>
                    <a:pt x="22782" y="4978"/>
                    <a:pt x="22781" y="4978"/>
                  </a:cubicBezTo>
                  <a:cubicBezTo>
                    <a:pt x="22773" y="4974"/>
                    <a:pt x="22767" y="4962"/>
                    <a:pt x="22761" y="4980"/>
                  </a:cubicBezTo>
                  <a:cubicBezTo>
                    <a:pt x="22754" y="5008"/>
                    <a:pt x="22792" y="4997"/>
                    <a:pt x="22807" y="4993"/>
                  </a:cubicBezTo>
                  <a:close/>
                  <a:moveTo>
                    <a:pt x="18051" y="2409"/>
                  </a:moveTo>
                  <a:cubicBezTo>
                    <a:pt x="18075" y="2403"/>
                    <a:pt x="18076" y="2401"/>
                    <a:pt x="18108" y="2401"/>
                  </a:cubicBezTo>
                  <a:lnTo>
                    <a:pt x="18108" y="2384"/>
                  </a:lnTo>
                  <a:cubicBezTo>
                    <a:pt x="18072" y="2385"/>
                    <a:pt x="18066" y="2387"/>
                    <a:pt x="18051" y="2409"/>
                  </a:cubicBezTo>
                  <a:close/>
                  <a:moveTo>
                    <a:pt x="21373" y="4370"/>
                  </a:moveTo>
                  <a:cubicBezTo>
                    <a:pt x="21355" y="4345"/>
                    <a:pt x="21359" y="4353"/>
                    <a:pt x="21316" y="4353"/>
                  </a:cubicBezTo>
                  <a:cubicBezTo>
                    <a:pt x="21334" y="4378"/>
                    <a:pt x="21330" y="4370"/>
                    <a:pt x="21373" y="4370"/>
                  </a:cubicBezTo>
                  <a:close/>
                  <a:moveTo>
                    <a:pt x="19720" y="5309"/>
                  </a:moveTo>
                  <a:lnTo>
                    <a:pt x="19680" y="5309"/>
                  </a:lnTo>
                  <a:cubicBezTo>
                    <a:pt x="19684" y="5325"/>
                    <a:pt x="19680" y="5331"/>
                    <a:pt x="19697" y="5333"/>
                  </a:cubicBezTo>
                  <a:cubicBezTo>
                    <a:pt x="19719" y="5335"/>
                    <a:pt x="19709" y="5330"/>
                    <a:pt x="19720" y="5309"/>
                  </a:cubicBezTo>
                  <a:close/>
                  <a:moveTo>
                    <a:pt x="7867" y="1501"/>
                  </a:moveTo>
                  <a:cubicBezTo>
                    <a:pt x="7899" y="1501"/>
                    <a:pt x="7886" y="1504"/>
                    <a:pt x="7907" y="1493"/>
                  </a:cubicBezTo>
                  <a:cubicBezTo>
                    <a:pt x="7903" y="1486"/>
                    <a:pt x="7902" y="1477"/>
                    <a:pt x="7891" y="1477"/>
                  </a:cubicBezTo>
                  <a:cubicBezTo>
                    <a:pt x="7872" y="1477"/>
                    <a:pt x="7867" y="1483"/>
                    <a:pt x="7867" y="1501"/>
                  </a:cubicBezTo>
                  <a:close/>
                  <a:moveTo>
                    <a:pt x="19923" y="4661"/>
                  </a:moveTo>
                  <a:cubicBezTo>
                    <a:pt x="19939" y="4657"/>
                    <a:pt x="19945" y="4660"/>
                    <a:pt x="19951" y="4640"/>
                  </a:cubicBezTo>
                  <a:cubicBezTo>
                    <a:pt x="19956" y="4623"/>
                    <a:pt x="19948" y="4625"/>
                    <a:pt x="19931" y="4621"/>
                  </a:cubicBezTo>
                  <a:cubicBezTo>
                    <a:pt x="19929" y="4643"/>
                    <a:pt x="19927" y="4643"/>
                    <a:pt x="19923" y="4661"/>
                  </a:cubicBezTo>
                  <a:close/>
                  <a:moveTo>
                    <a:pt x="15337" y="1412"/>
                  </a:moveTo>
                  <a:cubicBezTo>
                    <a:pt x="15365" y="1406"/>
                    <a:pt x="15372" y="1399"/>
                    <a:pt x="15394" y="1380"/>
                  </a:cubicBezTo>
                  <a:cubicBezTo>
                    <a:pt x="15330" y="1385"/>
                    <a:pt x="15339" y="1407"/>
                    <a:pt x="15337" y="1412"/>
                  </a:cubicBezTo>
                  <a:close/>
                  <a:moveTo>
                    <a:pt x="20376" y="3697"/>
                  </a:moveTo>
                  <a:cubicBezTo>
                    <a:pt x="20374" y="3675"/>
                    <a:pt x="20373" y="3675"/>
                    <a:pt x="20368" y="3657"/>
                  </a:cubicBezTo>
                  <a:lnTo>
                    <a:pt x="20352" y="3657"/>
                  </a:lnTo>
                  <a:cubicBezTo>
                    <a:pt x="20353" y="3695"/>
                    <a:pt x="20344" y="3688"/>
                    <a:pt x="20376" y="3697"/>
                  </a:cubicBezTo>
                  <a:close/>
                  <a:moveTo>
                    <a:pt x="15037" y="1906"/>
                  </a:moveTo>
                  <a:cubicBezTo>
                    <a:pt x="15075" y="1906"/>
                    <a:pt x="15086" y="1904"/>
                    <a:pt x="15094" y="1874"/>
                  </a:cubicBezTo>
                  <a:cubicBezTo>
                    <a:pt x="15069" y="1881"/>
                    <a:pt x="15087" y="1874"/>
                    <a:pt x="15066" y="1887"/>
                  </a:cubicBezTo>
                  <a:cubicBezTo>
                    <a:pt x="15057" y="1892"/>
                    <a:pt x="15058" y="1891"/>
                    <a:pt x="15051" y="1896"/>
                  </a:cubicBezTo>
                  <a:cubicBezTo>
                    <a:pt x="15037" y="1905"/>
                    <a:pt x="15045" y="1900"/>
                    <a:pt x="15037" y="1906"/>
                  </a:cubicBezTo>
                  <a:close/>
                  <a:moveTo>
                    <a:pt x="21138" y="3430"/>
                  </a:moveTo>
                  <a:lnTo>
                    <a:pt x="21178" y="3430"/>
                  </a:lnTo>
                  <a:lnTo>
                    <a:pt x="21178" y="3413"/>
                  </a:lnTo>
                  <a:cubicBezTo>
                    <a:pt x="21157" y="3409"/>
                    <a:pt x="21139" y="3397"/>
                    <a:pt x="21138" y="3430"/>
                  </a:cubicBezTo>
                  <a:close/>
                  <a:moveTo>
                    <a:pt x="18529" y="2101"/>
                  </a:moveTo>
                  <a:lnTo>
                    <a:pt x="18529" y="2085"/>
                  </a:lnTo>
                  <a:lnTo>
                    <a:pt x="18489" y="2085"/>
                  </a:lnTo>
                  <a:cubicBezTo>
                    <a:pt x="18498" y="2121"/>
                    <a:pt x="18498" y="2108"/>
                    <a:pt x="18529" y="2101"/>
                  </a:cubicBezTo>
                  <a:close/>
                  <a:moveTo>
                    <a:pt x="20911" y="3989"/>
                  </a:moveTo>
                  <a:cubicBezTo>
                    <a:pt x="20907" y="3935"/>
                    <a:pt x="20917" y="3951"/>
                    <a:pt x="20887" y="3948"/>
                  </a:cubicBezTo>
                  <a:cubicBezTo>
                    <a:pt x="20888" y="3987"/>
                    <a:pt x="20885" y="3975"/>
                    <a:pt x="20911" y="3989"/>
                  </a:cubicBezTo>
                  <a:close/>
                  <a:moveTo>
                    <a:pt x="15029" y="2036"/>
                  </a:moveTo>
                  <a:cubicBezTo>
                    <a:pt x="15045" y="2034"/>
                    <a:pt x="15055" y="2048"/>
                    <a:pt x="15070" y="1987"/>
                  </a:cubicBezTo>
                  <a:cubicBezTo>
                    <a:pt x="15052" y="1995"/>
                    <a:pt x="15050" y="2005"/>
                    <a:pt x="15029" y="2036"/>
                  </a:cubicBezTo>
                  <a:close/>
                  <a:moveTo>
                    <a:pt x="17435" y="5277"/>
                  </a:moveTo>
                  <a:lnTo>
                    <a:pt x="17411" y="5277"/>
                  </a:lnTo>
                  <a:lnTo>
                    <a:pt x="17411" y="5309"/>
                  </a:lnTo>
                  <a:lnTo>
                    <a:pt x="17435" y="5309"/>
                  </a:lnTo>
                  <a:lnTo>
                    <a:pt x="17435" y="5277"/>
                  </a:lnTo>
                  <a:cubicBezTo>
                    <a:pt x="17468" y="5301"/>
                    <a:pt x="17436" y="5305"/>
                    <a:pt x="17484" y="5309"/>
                  </a:cubicBezTo>
                  <a:cubicBezTo>
                    <a:pt x="17492" y="5279"/>
                    <a:pt x="17492" y="5299"/>
                    <a:pt x="17500" y="5269"/>
                  </a:cubicBezTo>
                  <a:lnTo>
                    <a:pt x="17435" y="5277"/>
                  </a:lnTo>
                  <a:close/>
                  <a:moveTo>
                    <a:pt x="20636" y="5504"/>
                  </a:moveTo>
                  <a:lnTo>
                    <a:pt x="20684" y="5504"/>
                  </a:lnTo>
                  <a:lnTo>
                    <a:pt x="20684" y="5488"/>
                  </a:lnTo>
                  <a:lnTo>
                    <a:pt x="20636" y="5488"/>
                  </a:lnTo>
                  <a:lnTo>
                    <a:pt x="20636" y="5504"/>
                  </a:lnTo>
                  <a:close/>
                  <a:moveTo>
                    <a:pt x="18497" y="3041"/>
                  </a:moveTo>
                  <a:cubicBezTo>
                    <a:pt x="18534" y="3038"/>
                    <a:pt x="18511" y="3049"/>
                    <a:pt x="18529" y="3025"/>
                  </a:cubicBezTo>
                  <a:lnTo>
                    <a:pt x="18515" y="3007"/>
                  </a:lnTo>
                  <a:cubicBezTo>
                    <a:pt x="18492" y="3024"/>
                    <a:pt x="18497" y="3006"/>
                    <a:pt x="18497" y="3041"/>
                  </a:cubicBezTo>
                  <a:close/>
                  <a:moveTo>
                    <a:pt x="16706" y="2012"/>
                  </a:moveTo>
                  <a:cubicBezTo>
                    <a:pt x="16725" y="2007"/>
                    <a:pt x="16725" y="2006"/>
                    <a:pt x="16747" y="2004"/>
                  </a:cubicBezTo>
                  <a:lnTo>
                    <a:pt x="16747" y="1987"/>
                  </a:lnTo>
                  <a:lnTo>
                    <a:pt x="16706" y="1987"/>
                  </a:lnTo>
                  <a:lnTo>
                    <a:pt x="16706" y="2012"/>
                  </a:lnTo>
                  <a:close/>
                  <a:moveTo>
                    <a:pt x="227" y="3592"/>
                  </a:moveTo>
                  <a:cubicBezTo>
                    <a:pt x="281" y="3596"/>
                    <a:pt x="286" y="3613"/>
                    <a:pt x="300" y="3576"/>
                  </a:cubicBezTo>
                  <a:lnTo>
                    <a:pt x="227" y="3592"/>
                  </a:lnTo>
                  <a:close/>
                  <a:moveTo>
                    <a:pt x="15450" y="2336"/>
                  </a:moveTo>
                  <a:cubicBezTo>
                    <a:pt x="15487" y="2328"/>
                    <a:pt x="15462" y="2333"/>
                    <a:pt x="15482" y="2338"/>
                  </a:cubicBezTo>
                  <a:cubicBezTo>
                    <a:pt x="15508" y="2344"/>
                    <a:pt x="15488" y="2353"/>
                    <a:pt x="15507" y="2328"/>
                  </a:cubicBezTo>
                  <a:cubicBezTo>
                    <a:pt x="15483" y="2322"/>
                    <a:pt x="15482" y="2320"/>
                    <a:pt x="15450" y="2320"/>
                  </a:cubicBezTo>
                  <a:lnTo>
                    <a:pt x="15450" y="2336"/>
                  </a:lnTo>
                  <a:close/>
                  <a:moveTo>
                    <a:pt x="15669" y="2514"/>
                  </a:moveTo>
                  <a:cubicBezTo>
                    <a:pt x="15706" y="2523"/>
                    <a:pt x="15689" y="2523"/>
                    <a:pt x="15726" y="2514"/>
                  </a:cubicBezTo>
                  <a:cubicBezTo>
                    <a:pt x="15724" y="2508"/>
                    <a:pt x="15728" y="2492"/>
                    <a:pt x="15690" y="2503"/>
                  </a:cubicBezTo>
                  <a:cubicBezTo>
                    <a:pt x="15668" y="2509"/>
                    <a:pt x="15676" y="2509"/>
                    <a:pt x="15669" y="2514"/>
                  </a:cubicBezTo>
                  <a:lnTo>
                    <a:pt x="15663" y="2504"/>
                  </a:lnTo>
                  <a:cubicBezTo>
                    <a:pt x="15661" y="2493"/>
                    <a:pt x="15661" y="2493"/>
                    <a:pt x="15661" y="2482"/>
                  </a:cubicBezTo>
                  <a:cubicBezTo>
                    <a:pt x="15606" y="2486"/>
                    <a:pt x="15641" y="2492"/>
                    <a:pt x="15645" y="2538"/>
                  </a:cubicBezTo>
                  <a:cubicBezTo>
                    <a:pt x="15660" y="2531"/>
                    <a:pt x="15655" y="2532"/>
                    <a:pt x="15677" y="2530"/>
                  </a:cubicBezTo>
                  <a:lnTo>
                    <a:pt x="15669" y="2514"/>
                  </a:lnTo>
                  <a:close/>
                  <a:moveTo>
                    <a:pt x="20012" y="4062"/>
                  </a:moveTo>
                  <a:cubicBezTo>
                    <a:pt x="20022" y="4067"/>
                    <a:pt x="20020" y="4070"/>
                    <a:pt x="20036" y="4070"/>
                  </a:cubicBezTo>
                  <a:cubicBezTo>
                    <a:pt x="20059" y="4070"/>
                    <a:pt x="20051" y="4066"/>
                    <a:pt x="20060" y="4054"/>
                  </a:cubicBezTo>
                  <a:cubicBezTo>
                    <a:pt x="20035" y="4051"/>
                    <a:pt x="20016" y="4036"/>
                    <a:pt x="20012" y="4062"/>
                  </a:cubicBezTo>
                  <a:close/>
                  <a:moveTo>
                    <a:pt x="21502" y="2684"/>
                  </a:moveTo>
                  <a:lnTo>
                    <a:pt x="21567" y="2684"/>
                  </a:lnTo>
                  <a:lnTo>
                    <a:pt x="21567" y="2676"/>
                  </a:lnTo>
                  <a:cubicBezTo>
                    <a:pt x="21501" y="2676"/>
                    <a:pt x="21508" y="2642"/>
                    <a:pt x="21502" y="2684"/>
                  </a:cubicBezTo>
                  <a:close/>
                  <a:moveTo>
                    <a:pt x="22961" y="3179"/>
                  </a:moveTo>
                  <a:cubicBezTo>
                    <a:pt x="23032" y="3173"/>
                    <a:pt x="23002" y="3147"/>
                    <a:pt x="23001" y="3146"/>
                  </a:cubicBezTo>
                  <a:lnTo>
                    <a:pt x="22985" y="3153"/>
                  </a:lnTo>
                  <a:cubicBezTo>
                    <a:pt x="22968" y="3165"/>
                    <a:pt x="22971" y="3163"/>
                    <a:pt x="22961" y="3179"/>
                  </a:cubicBezTo>
                  <a:close/>
                  <a:moveTo>
                    <a:pt x="17322" y="5107"/>
                  </a:moveTo>
                  <a:lnTo>
                    <a:pt x="17322" y="5091"/>
                  </a:lnTo>
                  <a:cubicBezTo>
                    <a:pt x="17273" y="5104"/>
                    <a:pt x="17311" y="5101"/>
                    <a:pt x="17265" y="5091"/>
                  </a:cubicBezTo>
                  <a:cubicBezTo>
                    <a:pt x="17271" y="5107"/>
                    <a:pt x="17263" y="5107"/>
                    <a:pt x="17283" y="5112"/>
                  </a:cubicBezTo>
                  <a:cubicBezTo>
                    <a:pt x="17295" y="5115"/>
                    <a:pt x="17298" y="5109"/>
                    <a:pt x="17322" y="5107"/>
                  </a:cubicBezTo>
                  <a:close/>
                  <a:moveTo>
                    <a:pt x="21421" y="2190"/>
                  </a:moveTo>
                  <a:lnTo>
                    <a:pt x="21421" y="2206"/>
                  </a:lnTo>
                  <a:cubicBezTo>
                    <a:pt x="21481" y="2219"/>
                    <a:pt x="21406" y="2200"/>
                    <a:pt x="21478" y="2198"/>
                  </a:cubicBezTo>
                  <a:cubicBezTo>
                    <a:pt x="21461" y="2175"/>
                    <a:pt x="21471" y="2190"/>
                    <a:pt x="21421" y="2190"/>
                  </a:cubicBezTo>
                  <a:close/>
                  <a:moveTo>
                    <a:pt x="17581" y="1777"/>
                  </a:moveTo>
                  <a:lnTo>
                    <a:pt x="17622" y="1777"/>
                  </a:lnTo>
                  <a:cubicBezTo>
                    <a:pt x="17616" y="1756"/>
                    <a:pt x="17625" y="1763"/>
                    <a:pt x="17608" y="1756"/>
                  </a:cubicBezTo>
                  <a:cubicBezTo>
                    <a:pt x="17608" y="1756"/>
                    <a:pt x="17591" y="1754"/>
                    <a:pt x="17581" y="1753"/>
                  </a:cubicBezTo>
                  <a:lnTo>
                    <a:pt x="17581" y="1777"/>
                  </a:lnTo>
                  <a:close/>
                  <a:moveTo>
                    <a:pt x="15386" y="1696"/>
                  </a:moveTo>
                  <a:cubicBezTo>
                    <a:pt x="15404" y="1722"/>
                    <a:pt x="15421" y="1715"/>
                    <a:pt x="15442" y="1704"/>
                  </a:cubicBezTo>
                  <a:cubicBezTo>
                    <a:pt x="15425" y="1681"/>
                    <a:pt x="15435" y="1696"/>
                    <a:pt x="15386" y="1696"/>
                  </a:cubicBezTo>
                  <a:close/>
                  <a:moveTo>
                    <a:pt x="18237" y="5123"/>
                  </a:moveTo>
                  <a:lnTo>
                    <a:pt x="18294" y="5123"/>
                  </a:lnTo>
                  <a:cubicBezTo>
                    <a:pt x="18265" y="5084"/>
                    <a:pt x="18301" y="5129"/>
                    <a:pt x="18243" y="5102"/>
                  </a:cubicBezTo>
                  <a:cubicBezTo>
                    <a:pt x="18242" y="5101"/>
                    <a:pt x="18239" y="5099"/>
                    <a:pt x="18237" y="5099"/>
                  </a:cubicBezTo>
                  <a:lnTo>
                    <a:pt x="18237" y="5123"/>
                  </a:lnTo>
                  <a:close/>
                  <a:moveTo>
                    <a:pt x="19283" y="1680"/>
                  </a:moveTo>
                  <a:cubicBezTo>
                    <a:pt x="19317" y="1680"/>
                    <a:pt x="19321" y="1688"/>
                    <a:pt x="19364" y="1688"/>
                  </a:cubicBezTo>
                  <a:lnTo>
                    <a:pt x="19364" y="1671"/>
                  </a:lnTo>
                  <a:cubicBezTo>
                    <a:pt x="19336" y="1674"/>
                    <a:pt x="19345" y="1677"/>
                    <a:pt x="19326" y="1676"/>
                  </a:cubicBezTo>
                  <a:cubicBezTo>
                    <a:pt x="19316" y="1675"/>
                    <a:pt x="19301" y="1671"/>
                    <a:pt x="19283" y="1671"/>
                  </a:cubicBezTo>
                  <a:lnTo>
                    <a:pt x="19283" y="1680"/>
                  </a:lnTo>
                  <a:close/>
                  <a:moveTo>
                    <a:pt x="17678" y="2295"/>
                  </a:moveTo>
                  <a:cubicBezTo>
                    <a:pt x="17666" y="2290"/>
                    <a:pt x="17684" y="2293"/>
                    <a:pt x="17660" y="2297"/>
                  </a:cubicBezTo>
                  <a:cubicBezTo>
                    <a:pt x="17637" y="2301"/>
                    <a:pt x="17634" y="2292"/>
                    <a:pt x="17632" y="2312"/>
                  </a:cubicBezTo>
                  <a:cubicBezTo>
                    <a:pt x="17630" y="2338"/>
                    <a:pt x="17643" y="2322"/>
                    <a:pt x="17651" y="2318"/>
                  </a:cubicBezTo>
                  <a:cubicBezTo>
                    <a:pt x="17680" y="2303"/>
                    <a:pt x="17661" y="2319"/>
                    <a:pt x="17678" y="2295"/>
                  </a:cubicBezTo>
                  <a:close/>
                  <a:moveTo>
                    <a:pt x="19339" y="2603"/>
                  </a:moveTo>
                  <a:lnTo>
                    <a:pt x="19396" y="2603"/>
                  </a:lnTo>
                  <a:cubicBezTo>
                    <a:pt x="19378" y="2579"/>
                    <a:pt x="19382" y="2587"/>
                    <a:pt x="19339" y="2587"/>
                  </a:cubicBezTo>
                  <a:lnTo>
                    <a:pt x="19339" y="2603"/>
                  </a:lnTo>
                  <a:close/>
                  <a:moveTo>
                    <a:pt x="17921" y="1518"/>
                  </a:moveTo>
                  <a:lnTo>
                    <a:pt x="17962" y="1518"/>
                  </a:lnTo>
                  <a:cubicBezTo>
                    <a:pt x="17960" y="1494"/>
                    <a:pt x="17964" y="1501"/>
                    <a:pt x="17951" y="1497"/>
                  </a:cubicBezTo>
                  <a:cubicBezTo>
                    <a:pt x="17951" y="1497"/>
                    <a:pt x="17930" y="1495"/>
                    <a:pt x="17921" y="1493"/>
                  </a:cubicBezTo>
                  <a:lnTo>
                    <a:pt x="17921" y="1518"/>
                  </a:lnTo>
                  <a:close/>
                  <a:moveTo>
                    <a:pt x="454" y="2830"/>
                  </a:moveTo>
                  <a:cubicBezTo>
                    <a:pt x="487" y="2821"/>
                    <a:pt x="477" y="2818"/>
                    <a:pt x="462" y="2798"/>
                  </a:cubicBezTo>
                  <a:cubicBezTo>
                    <a:pt x="449" y="2778"/>
                    <a:pt x="444" y="2777"/>
                    <a:pt x="438" y="2749"/>
                  </a:cubicBezTo>
                  <a:lnTo>
                    <a:pt x="454" y="2830"/>
                  </a:lnTo>
                  <a:close/>
                  <a:moveTo>
                    <a:pt x="16333" y="2563"/>
                  </a:moveTo>
                  <a:cubicBezTo>
                    <a:pt x="16329" y="2581"/>
                    <a:pt x="16327" y="2581"/>
                    <a:pt x="16325" y="2603"/>
                  </a:cubicBezTo>
                  <a:lnTo>
                    <a:pt x="16357" y="2594"/>
                  </a:lnTo>
                  <a:cubicBezTo>
                    <a:pt x="16350" y="2562"/>
                    <a:pt x="16356" y="2571"/>
                    <a:pt x="16333" y="2563"/>
                  </a:cubicBezTo>
                  <a:cubicBezTo>
                    <a:pt x="16341" y="2556"/>
                    <a:pt x="16331" y="2560"/>
                    <a:pt x="16353" y="2550"/>
                  </a:cubicBezTo>
                  <a:cubicBezTo>
                    <a:pt x="16365" y="2544"/>
                    <a:pt x="16370" y="2544"/>
                    <a:pt x="16382" y="2538"/>
                  </a:cubicBezTo>
                  <a:lnTo>
                    <a:pt x="16374" y="2506"/>
                  </a:lnTo>
                  <a:cubicBezTo>
                    <a:pt x="16407" y="2515"/>
                    <a:pt x="16384" y="2514"/>
                    <a:pt x="16395" y="2535"/>
                  </a:cubicBezTo>
                  <a:cubicBezTo>
                    <a:pt x="16408" y="2561"/>
                    <a:pt x="16447" y="2533"/>
                    <a:pt x="16463" y="2522"/>
                  </a:cubicBezTo>
                  <a:cubicBezTo>
                    <a:pt x="16488" y="2528"/>
                    <a:pt x="16487" y="2533"/>
                    <a:pt x="16512" y="2538"/>
                  </a:cubicBezTo>
                  <a:lnTo>
                    <a:pt x="16506" y="2549"/>
                  </a:lnTo>
                  <a:cubicBezTo>
                    <a:pt x="16505" y="2551"/>
                    <a:pt x="16501" y="2557"/>
                    <a:pt x="16501" y="2559"/>
                  </a:cubicBezTo>
                  <a:cubicBezTo>
                    <a:pt x="16498" y="2573"/>
                    <a:pt x="16497" y="2565"/>
                    <a:pt x="16504" y="2579"/>
                  </a:cubicBezTo>
                  <a:cubicBezTo>
                    <a:pt x="16536" y="2567"/>
                    <a:pt x="16502" y="2580"/>
                    <a:pt x="16523" y="2566"/>
                  </a:cubicBezTo>
                  <a:cubicBezTo>
                    <a:pt x="16536" y="2558"/>
                    <a:pt x="16527" y="2559"/>
                    <a:pt x="16544" y="2555"/>
                  </a:cubicBezTo>
                  <a:cubicBezTo>
                    <a:pt x="16550" y="2578"/>
                    <a:pt x="16543" y="2566"/>
                    <a:pt x="16560" y="2579"/>
                  </a:cubicBezTo>
                  <a:lnTo>
                    <a:pt x="16586" y="2566"/>
                  </a:lnTo>
                  <a:cubicBezTo>
                    <a:pt x="16555" y="2556"/>
                    <a:pt x="16562" y="2549"/>
                    <a:pt x="16528" y="2547"/>
                  </a:cubicBezTo>
                  <a:cubicBezTo>
                    <a:pt x="16541" y="2527"/>
                    <a:pt x="16538" y="2538"/>
                    <a:pt x="16544" y="2514"/>
                  </a:cubicBezTo>
                  <a:cubicBezTo>
                    <a:pt x="16566" y="2516"/>
                    <a:pt x="16566" y="2518"/>
                    <a:pt x="16585" y="2522"/>
                  </a:cubicBezTo>
                  <a:cubicBezTo>
                    <a:pt x="16577" y="2495"/>
                    <a:pt x="16578" y="2493"/>
                    <a:pt x="16551" y="2493"/>
                  </a:cubicBezTo>
                  <a:cubicBezTo>
                    <a:pt x="16497" y="2492"/>
                    <a:pt x="16488" y="2515"/>
                    <a:pt x="16382" y="2490"/>
                  </a:cubicBezTo>
                  <a:lnTo>
                    <a:pt x="16374" y="2506"/>
                  </a:lnTo>
                  <a:lnTo>
                    <a:pt x="16333" y="2506"/>
                  </a:lnTo>
                  <a:cubicBezTo>
                    <a:pt x="16328" y="2518"/>
                    <a:pt x="16326" y="2501"/>
                    <a:pt x="16332" y="2516"/>
                  </a:cubicBezTo>
                  <a:cubicBezTo>
                    <a:pt x="16337" y="2527"/>
                    <a:pt x="16332" y="2516"/>
                    <a:pt x="16342" y="2530"/>
                  </a:cubicBezTo>
                  <a:cubicBezTo>
                    <a:pt x="16309" y="2538"/>
                    <a:pt x="16317" y="2533"/>
                    <a:pt x="16309" y="2555"/>
                  </a:cubicBezTo>
                  <a:cubicBezTo>
                    <a:pt x="16320" y="2561"/>
                    <a:pt x="16318" y="2559"/>
                    <a:pt x="16333" y="2563"/>
                  </a:cubicBezTo>
                  <a:close/>
                  <a:moveTo>
                    <a:pt x="18829" y="2733"/>
                  </a:moveTo>
                  <a:lnTo>
                    <a:pt x="18788" y="2692"/>
                  </a:lnTo>
                  <a:cubicBezTo>
                    <a:pt x="18773" y="2727"/>
                    <a:pt x="18792" y="2732"/>
                    <a:pt x="18829" y="2733"/>
                  </a:cubicBezTo>
                  <a:close/>
                  <a:moveTo>
                    <a:pt x="19080" y="3640"/>
                  </a:moveTo>
                  <a:cubicBezTo>
                    <a:pt x="19111" y="3640"/>
                    <a:pt x="19083" y="3643"/>
                    <a:pt x="19104" y="3632"/>
                  </a:cubicBezTo>
                  <a:cubicBezTo>
                    <a:pt x="19093" y="3617"/>
                    <a:pt x="19102" y="3622"/>
                    <a:pt x="19084" y="3619"/>
                  </a:cubicBezTo>
                  <a:cubicBezTo>
                    <a:pt x="19082" y="3618"/>
                    <a:pt x="19076" y="3619"/>
                    <a:pt x="19074" y="3619"/>
                  </a:cubicBezTo>
                  <a:cubicBezTo>
                    <a:pt x="19073" y="3619"/>
                    <a:pt x="19058" y="3617"/>
                    <a:pt x="19056" y="3616"/>
                  </a:cubicBezTo>
                  <a:cubicBezTo>
                    <a:pt x="19061" y="3634"/>
                    <a:pt x="19058" y="3640"/>
                    <a:pt x="19080" y="3640"/>
                  </a:cubicBezTo>
                  <a:close/>
                  <a:moveTo>
                    <a:pt x="22159" y="3097"/>
                  </a:moveTo>
                  <a:cubicBezTo>
                    <a:pt x="22180" y="3103"/>
                    <a:pt x="22165" y="3097"/>
                    <a:pt x="22183" y="3106"/>
                  </a:cubicBezTo>
                  <a:cubicBezTo>
                    <a:pt x="22195" y="3087"/>
                    <a:pt x="22201" y="3087"/>
                    <a:pt x="22191" y="3065"/>
                  </a:cubicBezTo>
                  <a:cubicBezTo>
                    <a:pt x="22167" y="3074"/>
                    <a:pt x="22178" y="3070"/>
                    <a:pt x="22159" y="3097"/>
                  </a:cubicBezTo>
                  <a:close/>
                  <a:moveTo>
                    <a:pt x="19072" y="4969"/>
                  </a:moveTo>
                  <a:lnTo>
                    <a:pt x="19093" y="4958"/>
                  </a:lnTo>
                  <a:cubicBezTo>
                    <a:pt x="19110" y="4951"/>
                    <a:pt x="19108" y="4953"/>
                    <a:pt x="19129" y="4953"/>
                  </a:cubicBezTo>
                  <a:lnTo>
                    <a:pt x="19129" y="4945"/>
                  </a:lnTo>
                  <a:cubicBezTo>
                    <a:pt x="19097" y="4945"/>
                    <a:pt x="19072" y="4917"/>
                    <a:pt x="19072" y="4969"/>
                  </a:cubicBezTo>
                  <a:close/>
                  <a:moveTo>
                    <a:pt x="16220" y="2619"/>
                  </a:moveTo>
                  <a:cubicBezTo>
                    <a:pt x="16242" y="2609"/>
                    <a:pt x="16229" y="2612"/>
                    <a:pt x="16261" y="2611"/>
                  </a:cubicBezTo>
                  <a:cubicBezTo>
                    <a:pt x="16262" y="2589"/>
                    <a:pt x="16264" y="2589"/>
                    <a:pt x="16269" y="2571"/>
                  </a:cubicBezTo>
                  <a:lnTo>
                    <a:pt x="16247" y="2590"/>
                  </a:lnTo>
                  <a:cubicBezTo>
                    <a:pt x="16221" y="2609"/>
                    <a:pt x="16228" y="2589"/>
                    <a:pt x="16220" y="2619"/>
                  </a:cubicBezTo>
                  <a:close/>
                  <a:moveTo>
                    <a:pt x="9269" y="1412"/>
                  </a:moveTo>
                  <a:lnTo>
                    <a:pt x="9291" y="1438"/>
                  </a:lnTo>
                  <a:lnTo>
                    <a:pt x="9319" y="1414"/>
                  </a:lnTo>
                  <a:cubicBezTo>
                    <a:pt x="9317" y="1412"/>
                    <a:pt x="9302" y="1404"/>
                    <a:pt x="9301" y="1404"/>
                  </a:cubicBezTo>
                  <a:cubicBezTo>
                    <a:pt x="9299" y="1404"/>
                    <a:pt x="9271" y="1411"/>
                    <a:pt x="9269" y="1412"/>
                  </a:cubicBezTo>
                  <a:close/>
                  <a:moveTo>
                    <a:pt x="15175" y="2012"/>
                  </a:moveTo>
                  <a:cubicBezTo>
                    <a:pt x="15175" y="2035"/>
                    <a:pt x="15178" y="2027"/>
                    <a:pt x="15191" y="2036"/>
                  </a:cubicBezTo>
                  <a:cubicBezTo>
                    <a:pt x="15200" y="2017"/>
                    <a:pt x="15198" y="2007"/>
                    <a:pt x="15207" y="1987"/>
                  </a:cubicBezTo>
                  <a:cubicBezTo>
                    <a:pt x="15193" y="1991"/>
                    <a:pt x="15175" y="1997"/>
                    <a:pt x="15175" y="2012"/>
                  </a:cubicBezTo>
                  <a:close/>
                  <a:moveTo>
                    <a:pt x="18463" y="5139"/>
                  </a:moveTo>
                  <a:cubicBezTo>
                    <a:pt x="18483" y="5135"/>
                    <a:pt x="18483" y="5133"/>
                    <a:pt x="18505" y="5131"/>
                  </a:cubicBezTo>
                  <a:lnTo>
                    <a:pt x="18505" y="5115"/>
                  </a:lnTo>
                  <a:lnTo>
                    <a:pt x="18473" y="5106"/>
                  </a:lnTo>
                  <a:lnTo>
                    <a:pt x="18463" y="5139"/>
                  </a:lnTo>
                  <a:close/>
                  <a:moveTo>
                    <a:pt x="17208" y="1769"/>
                  </a:moveTo>
                  <a:cubicBezTo>
                    <a:pt x="17251" y="1768"/>
                    <a:pt x="17249" y="1763"/>
                    <a:pt x="17257" y="1728"/>
                  </a:cubicBezTo>
                  <a:cubicBezTo>
                    <a:pt x="17246" y="1733"/>
                    <a:pt x="17249" y="1729"/>
                    <a:pt x="17243" y="1732"/>
                  </a:cubicBezTo>
                  <a:lnTo>
                    <a:pt x="17208" y="1769"/>
                  </a:lnTo>
                  <a:close/>
                  <a:moveTo>
                    <a:pt x="10346" y="1396"/>
                  </a:moveTo>
                  <a:cubicBezTo>
                    <a:pt x="10364" y="1422"/>
                    <a:pt x="10381" y="1415"/>
                    <a:pt x="10403" y="1404"/>
                  </a:cubicBezTo>
                  <a:cubicBezTo>
                    <a:pt x="10381" y="1375"/>
                    <a:pt x="10396" y="1395"/>
                    <a:pt x="10346" y="1396"/>
                  </a:cubicBezTo>
                  <a:close/>
                  <a:moveTo>
                    <a:pt x="1021" y="5366"/>
                  </a:moveTo>
                  <a:cubicBezTo>
                    <a:pt x="1016" y="5344"/>
                    <a:pt x="1015" y="5344"/>
                    <a:pt x="1004" y="5327"/>
                  </a:cubicBezTo>
                  <a:cubicBezTo>
                    <a:pt x="993" y="5310"/>
                    <a:pt x="994" y="5307"/>
                    <a:pt x="972" y="5301"/>
                  </a:cubicBezTo>
                  <a:cubicBezTo>
                    <a:pt x="986" y="5327"/>
                    <a:pt x="997" y="5350"/>
                    <a:pt x="1021" y="5366"/>
                  </a:cubicBezTo>
                  <a:close/>
                  <a:moveTo>
                    <a:pt x="13919" y="2352"/>
                  </a:moveTo>
                  <a:cubicBezTo>
                    <a:pt x="13975" y="2337"/>
                    <a:pt x="13912" y="2328"/>
                    <a:pt x="13968" y="2328"/>
                  </a:cubicBezTo>
                  <a:lnTo>
                    <a:pt x="13968" y="2320"/>
                  </a:lnTo>
                  <a:lnTo>
                    <a:pt x="13919" y="2320"/>
                  </a:lnTo>
                  <a:lnTo>
                    <a:pt x="13919" y="2352"/>
                  </a:lnTo>
                  <a:close/>
                  <a:moveTo>
                    <a:pt x="23236" y="1299"/>
                  </a:moveTo>
                  <a:lnTo>
                    <a:pt x="23278" y="1292"/>
                  </a:lnTo>
                  <a:cubicBezTo>
                    <a:pt x="23289" y="1287"/>
                    <a:pt x="23287" y="1286"/>
                    <a:pt x="23293" y="1283"/>
                  </a:cubicBezTo>
                  <a:cubicBezTo>
                    <a:pt x="23276" y="1279"/>
                    <a:pt x="23237" y="1258"/>
                    <a:pt x="23236" y="1299"/>
                  </a:cubicBezTo>
                  <a:close/>
                  <a:moveTo>
                    <a:pt x="18108" y="4839"/>
                  </a:moveTo>
                  <a:lnTo>
                    <a:pt x="18108" y="4848"/>
                  </a:lnTo>
                  <a:lnTo>
                    <a:pt x="18092" y="4848"/>
                  </a:lnTo>
                  <a:lnTo>
                    <a:pt x="18108" y="4839"/>
                  </a:lnTo>
                  <a:close/>
                  <a:moveTo>
                    <a:pt x="20206" y="5220"/>
                  </a:moveTo>
                  <a:cubicBezTo>
                    <a:pt x="20228" y="5250"/>
                    <a:pt x="20201" y="5224"/>
                    <a:pt x="20234" y="5235"/>
                  </a:cubicBezTo>
                  <a:cubicBezTo>
                    <a:pt x="20249" y="5240"/>
                    <a:pt x="20238" y="5262"/>
                    <a:pt x="20263" y="5228"/>
                  </a:cubicBezTo>
                  <a:cubicBezTo>
                    <a:pt x="20233" y="5220"/>
                    <a:pt x="20240" y="5207"/>
                    <a:pt x="20206" y="5220"/>
                  </a:cubicBezTo>
                  <a:close/>
                  <a:moveTo>
                    <a:pt x="19226" y="3308"/>
                  </a:moveTo>
                  <a:lnTo>
                    <a:pt x="19226" y="3324"/>
                  </a:lnTo>
                  <a:cubicBezTo>
                    <a:pt x="19265" y="3328"/>
                    <a:pt x="19239" y="3332"/>
                    <a:pt x="19274" y="3324"/>
                  </a:cubicBezTo>
                  <a:lnTo>
                    <a:pt x="19258" y="3300"/>
                  </a:lnTo>
                  <a:cubicBezTo>
                    <a:pt x="19242" y="3308"/>
                    <a:pt x="19249" y="3306"/>
                    <a:pt x="19226" y="3308"/>
                  </a:cubicBezTo>
                  <a:close/>
                  <a:moveTo>
                    <a:pt x="16123" y="1704"/>
                  </a:moveTo>
                  <a:cubicBezTo>
                    <a:pt x="16153" y="1712"/>
                    <a:pt x="16133" y="1712"/>
                    <a:pt x="16163" y="1720"/>
                  </a:cubicBezTo>
                  <a:cubicBezTo>
                    <a:pt x="16158" y="1694"/>
                    <a:pt x="16155" y="1707"/>
                    <a:pt x="16163" y="1688"/>
                  </a:cubicBezTo>
                  <a:lnTo>
                    <a:pt x="16123" y="1688"/>
                  </a:lnTo>
                  <a:lnTo>
                    <a:pt x="16123" y="1704"/>
                  </a:lnTo>
                  <a:close/>
                  <a:moveTo>
                    <a:pt x="17152" y="1509"/>
                  </a:moveTo>
                  <a:cubicBezTo>
                    <a:pt x="17162" y="1503"/>
                    <a:pt x="17160" y="1504"/>
                    <a:pt x="17170" y="1496"/>
                  </a:cubicBezTo>
                  <a:lnTo>
                    <a:pt x="17192" y="1477"/>
                  </a:lnTo>
                  <a:cubicBezTo>
                    <a:pt x="17165" y="1475"/>
                    <a:pt x="17169" y="1468"/>
                    <a:pt x="17156" y="1475"/>
                  </a:cubicBezTo>
                  <a:cubicBezTo>
                    <a:pt x="17139" y="1486"/>
                    <a:pt x="17146" y="1496"/>
                    <a:pt x="17152" y="1509"/>
                  </a:cubicBezTo>
                  <a:close/>
                  <a:moveTo>
                    <a:pt x="16909" y="5642"/>
                  </a:moveTo>
                  <a:cubicBezTo>
                    <a:pt x="16943" y="5642"/>
                    <a:pt x="16941" y="5638"/>
                    <a:pt x="16965" y="5650"/>
                  </a:cubicBezTo>
                  <a:cubicBezTo>
                    <a:pt x="16956" y="5615"/>
                    <a:pt x="16954" y="5625"/>
                    <a:pt x="16909" y="5625"/>
                  </a:cubicBezTo>
                  <a:lnTo>
                    <a:pt x="16909" y="5642"/>
                  </a:lnTo>
                  <a:close/>
                  <a:moveTo>
                    <a:pt x="19226" y="1971"/>
                  </a:moveTo>
                  <a:lnTo>
                    <a:pt x="19226" y="1987"/>
                  </a:lnTo>
                  <a:cubicBezTo>
                    <a:pt x="19257" y="1994"/>
                    <a:pt x="19262" y="2001"/>
                    <a:pt x="19266" y="1963"/>
                  </a:cubicBezTo>
                  <a:cubicBezTo>
                    <a:pt x="19251" y="1964"/>
                    <a:pt x="19238" y="1967"/>
                    <a:pt x="19226" y="1971"/>
                  </a:cubicBezTo>
                  <a:close/>
                  <a:moveTo>
                    <a:pt x="21438" y="3908"/>
                  </a:moveTo>
                  <a:cubicBezTo>
                    <a:pt x="21462" y="3953"/>
                    <a:pt x="21475" y="3922"/>
                    <a:pt x="21486" y="3892"/>
                  </a:cubicBezTo>
                  <a:cubicBezTo>
                    <a:pt x="21470" y="3899"/>
                    <a:pt x="21457" y="3903"/>
                    <a:pt x="21438" y="3908"/>
                  </a:cubicBezTo>
                  <a:close/>
                  <a:moveTo>
                    <a:pt x="21340" y="5504"/>
                  </a:moveTo>
                  <a:lnTo>
                    <a:pt x="21340" y="5496"/>
                  </a:lnTo>
                  <a:lnTo>
                    <a:pt x="21243" y="5496"/>
                  </a:lnTo>
                  <a:cubicBezTo>
                    <a:pt x="21265" y="5525"/>
                    <a:pt x="21246" y="5510"/>
                    <a:pt x="21277" y="5506"/>
                  </a:cubicBezTo>
                  <a:cubicBezTo>
                    <a:pt x="21300" y="5503"/>
                    <a:pt x="21317" y="5504"/>
                    <a:pt x="21340" y="5504"/>
                  </a:cubicBezTo>
                  <a:close/>
                  <a:moveTo>
                    <a:pt x="17970" y="1785"/>
                  </a:moveTo>
                  <a:lnTo>
                    <a:pt x="17970" y="1801"/>
                  </a:lnTo>
                  <a:cubicBezTo>
                    <a:pt x="18019" y="1788"/>
                    <a:pt x="17981" y="1790"/>
                    <a:pt x="18027" y="1801"/>
                  </a:cubicBezTo>
                  <a:lnTo>
                    <a:pt x="18027" y="1777"/>
                  </a:lnTo>
                  <a:cubicBezTo>
                    <a:pt x="17999" y="1777"/>
                    <a:pt x="17995" y="1782"/>
                    <a:pt x="17970" y="1785"/>
                  </a:cubicBezTo>
                  <a:close/>
                  <a:moveTo>
                    <a:pt x="17614" y="2133"/>
                  </a:moveTo>
                  <a:cubicBezTo>
                    <a:pt x="17625" y="2133"/>
                    <a:pt x="17625" y="2123"/>
                    <a:pt x="17630" y="2117"/>
                  </a:cubicBezTo>
                  <a:cubicBezTo>
                    <a:pt x="17606" y="2106"/>
                    <a:pt x="17607" y="2109"/>
                    <a:pt x="17573" y="2109"/>
                  </a:cubicBezTo>
                  <a:cubicBezTo>
                    <a:pt x="17582" y="2122"/>
                    <a:pt x="17592" y="2133"/>
                    <a:pt x="17614" y="2133"/>
                  </a:cubicBezTo>
                  <a:close/>
                  <a:moveTo>
                    <a:pt x="17686" y="5269"/>
                  </a:moveTo>
                  <a:cubicBezTo>
                    <a:pt x="17656" y="5277"/>
                    <a:pt x="17666" y="5285"/>
                    <a:pt x="17630" y="5293"/>
                  </a:cubicBezTo>
                  <a:lnTo>
                    <a:pt x="17630" y="5309"/>
                  </a:lnTo>
                  <a:cubicBezTo>
                    <a:pt x="17657" y="5307"/>
                    <a:pt x="17677" y="5295"/>
                    <a:pt x="17686" y="5269"/>
                  </a:cubicBezTo>
                  <a:cubicBezTo>
                    <a:pt x="17727" y="5288"/>
                    <a:pt x="17689" y="5262"/>
                    <a:pt x="17745" y="5255"/>
                  </a:cubicBezTo>
                  <a:cubicBezTo>
                    <a:pt x="17761" y="5253"/>
                    <a:pt x="17777" y="5256"/>
                    <a:pt x="17778" y="5256"/>
                  </a:cubicBezTo>
                  <a:cubicBezTo>
                    <a:pt x="17810" y="5253"/>
                    <a:pt x="17814" y="5220"/>
                    <a:pt x="17860" y="5249"/>
                  </a:cubicBezTo>
                  <a:cubicBezTo>
                    <a:pt x="17898" y="5273"/>
                    <a:pt x="17935" y="5280"/>
                    <a:pt x="17983" y="5275"/>
                  </a:cubicBezTo>
                  <a:lnTo>
                    <a:pt x="18131" y="5258"/>
                  </a:lnTo>
                  <a:cubicBezTo>
                    <a:pt x="18172" y="5256"/>
                    <a:pt x="18189" y="5255"/>
                    <a:pt x="18197" y="5285"/>
                  </a:cubicBezTo>
                  <a:cubicBezTo>
                    <a:pt x="18222" y="5259"/>
                    <a:pt x="18222" y="5267"/>
                    <a:pt x="18268" y="5260"/>
                  </a:cubicBezTo>
                  <a:lnTo>
                    <a:pt x="18404" y="5261"/>
                  </a:lnTo>
                  <a:cubicBezTo>
                    <a:pt x="18437" y="5255"/>
                    <a:pt x="18382" y="5256"/>
                    <a:pt x="18424" y="5256"/>
                  </a:cubicBezTo>
                  <a:cubicBezTo>
                    <a:pt x="18461" y="5256"/>
                    <a:pt x="18429" y="5269"/>
                    <a:pt x="18485" y="5264"/>
                  </a:cubicBezTo>
                  <a:cubicBezTo>
                    <a:pt x="18500" y="5263"/>
                    <a:pt x="18512" y="5261"/>
                    <a:pt x="18529" y="5269"/>
                  </a:cubicBezTo>
                  <a:cubicBezTo>
                    <a:pt x="18500" y="5308"/>
                    <a:pt x="18509" y="5262"/>
                    <a:pt x="18480" y="5301"/>
                  </a:cubicBezTo>
                  <a:cubicBezTo>
                    <a:pt x="18493" y="5319"/>
                    <a:pt x="18496" y="5315"/>
                    <a:pt x="18513" y="5315"/>
                  </a:cubicBezTo>
                  <a:lnTo>
                    <a:pt x="18533" y="5311"/>
                  </a:lnTo>
                  <a:cubicBezTo>
                    <a:pt x="18534" y="5311"/>
                    <a:pt x="18536" y="5310"/>
                    <a:pt x="18537" y="5309"/>
                  </a:cubicBezTo>
                  <a:cubicBezTo>
                    <a:pt x="18554" y="5299"/>
                    <a:pt x="18554" y="5289"/>
                    <a:pt x="18580" y="5280"/>
                  </a:cubicBezTo>
                  <a:lnTo>
                    <a:pt x="18588" y="5277"/>
                  </a:lnTo>
                  <a:cubicBezTo>
                    <a:pt x="18598" y="5274"/>
                    <a:pt x="18596" y="5275"/>
                    <a:pt x="18605" y="5274"/>
                  </a:cubicBezTo>
                  <a:lnTo>
                    <a:pt x="18646" y="5269"/>
                  </a:lnTo>
                  <a:cubicBezTo>
                    <a:pt x="18707" y="5260"/>
                    <a:pt x="18726" y="5301"/>
                    <a:pt x="18756" y="5245"/>
                  </a:cubicBezTo>
                  <a:cubicBezTo>
                    <a:pt x="18680" y="5245"/>
                    <a:pt x="18755" y="5253"/>
                    <a:pt x="18642" y="5245"/>
                  </a:cubicBezTo>
                  <a:lnTo>
                    <a:pt x="18588" y="5246"/>
                  </a:lnTo>
                  <a:cubicBezTo>
                    <a:pt x="18487" y="5228"/>
                    <a:pt x="18549" y="5257"/>
                    <a:pt x="18459" y="5238"/>
                  </a:cubicBezTo>
                  <a:cubicBezTo>
                    <a:pt x="18442" y="5234"/>
                    <a:pt x="18449" y="5235"/>
                    <a:pt x="18436" y="5234"/>
                  </a:cubicBezTo>
                  <a:cubicBezTo>
                    <a:pt x="18383" y="5234"/>
                    <a:pt x="18353" y="5236"/>
                    <a:pt x="18318" y="5253"/>
                  </a:cubicBezTo>
                  <a:cubicBezTo>
                    <a:pt x="18308" y="5215"/>
                    <a:pt x="18296" y="5232"/>
                    <a:pt x="18202" y="5226"/>
                  </a:cubicBezTo>
                  <a:lnTo>
                    <a:pt x="17875" y="5225"/>
                  </a:lnTo>
                  <a:cubicBezTo>
                    <a:pt x="17843" y="5222"/>
                    <a:pt x="17867" y="5211"/>
                    <a:pt x="17821" y="5222"/>
                  </a:cubicBezTo>
                  <a:lnTo>
                    <a:pt x="17812" y="5225"/>
                  </a:lnTo>
                  <a:cubicBezTo>
                    <a:pt x="17810" y="5225"/>
                    <a:pt x="17808" y="5225"/>
                    <a:pt x="17807" y="5225"/>
                  </a:cubicBezTo>
                  <a:cubicBezTo>
                    <a:pt x="17725" y="5239"/>
                    <a:pt x="17748" y="5224"/>
                    <a:pt x="17728" y="5227"/>
                  </a:cubicBezTo>
                  <a:cubicBezTo>
                    <a:pt x="17708" y="5230"/>
                    <a:pt x="17705" y="5245"/>
                    <a:pt x="17703" y="5253"/>
                  </a:cubicBezTo>
                  <a:lnTo>
                    <a:pt x="17695" y="5220"/>
                  </a:lnTo>
                  <a:cubicBezTo>
                    <a:pt x="17619" y="5238"/>
                    <a:pt x="17456" y="5236"/>
                    <a:pt x="17419" y="5228"/>
                  </a:cubicBezTo>
                  <a:cubicBezTo>
                    <a:pt x="17423" y="5279"/>
                    <a:pt x="17440" y="5245"/>
                    <a:pt x="17498" y="5264"/>
                  </a:cubicBezTo>
                  <a:lnTo>
                    <a:pt x="17531" y="5274"/>
                  </a:lnTo>
                  <a:cubicBezTo>
                    <a:pt x="17552" y="5273"/>
                    <a:pt x="17545" y="5261"/>
                    <a:pt x="17605" y="5260"/>
                  </a:cubicBezTo>
                  <a:cubicBezTo>
                    <a:pt x="17630" y="5260"/>
                    <a:pt x="17666" y="5256"/>
                    <a:pt x="17686" y="5269"/>
                  </a:cubicBezTo>
                  <a:close/>
                  <a:moveTo>
                    <a:pt x="16188" y="2174"/>
                  </a:moveTo>
                  <a:cubicBezTo>
                    <a:pt x="16212" y="2176"/>
                    <a:pt x="16210" y="2179"/>
                    <a:pt x="16223" y="2179"/>
                  </a:cubicBezTo>
                  <a:cubicBezTo>
                    <a:pt x="16241" y="2178"/>
                    <a:pt x="16232" y="2180"/>
                    <a:pt x="16244" y="2158"/>
                  </a:cubicBezTo>
                  <a:cubicBezTo>
                    <a:pt x="16219" y="2158"/>
                    <a:pt x="16191" y="2152"/>
                    <a:pt x="16188" y="2174"/>
                  </a:cubicBezTo>
                  <a:close/>
                  <a:moveTo>
                    <a:pt x="19882" y="1963"/>
                  </a:moveTo>
                  <a:cubicBezTo>
                    <a:pt x="19920" y="1966"/>
                    <a:pt x="19922" y="1982"/>
                    <a:pt x="19947" y="1971"/>
                  </a:cubicBezTo>
                  <a:cubicBezTo>
                    <a:pt x="19931" y="1950"/>
                    <a:pt x="19949" y="1959"/>
                    <a:pt x="19917" y="1952"/>
                  </a:cubicBezTo>
                  <a:cubicBezTo>
                    <a:pt x="19902" y="1949"/>
                    <a:pt x="19894" y="1948"/>
                    <a:pt x="19882" y="1963"/>
                  </a:cubicBezTo>
                  <a:close/>
                  <a:moveTo>
                    <a:pt x="10946" y="1663"/>
                  </a:moveTo>
                  <a:cubicBezTo>
                    <a:pt x="10995" y="1664"/>
                    <a:pt x="10981" y="1685"/>
                    <a:pt x="11002" y="1655"/>
                  </a:cubicBezTo>
                  <a:cubicBezTo>
                    <a:pt x="10966" y="1652"/>
                    <a:pt x="10947" y="1624"/>
                    <a:pt x="10946" y="1663"/>
                  </a:cubicBezTo>
                  <a:close/>
                  <a:moveTo>
                    <a:pt x="14673" y="1979"/>
                  </a:moveTo>
                  <a:lnTo>
                    <a:pt x="14673" y="1996"/>
                  </a:lnTo>
                  <a:cubicBezTo>
                    <a:pt x="14716" y="1996"/>
                    <a:pt x="14719" y="2005"/>
                    <a:pt x="14737" y="1979"/>
                  </a:cubicBezTo>
                  <a:lnTo>
                    <a:pt x="14673" y="1979"/>
                  </a:lnTo>
                  <a:close/>
                  <a:moveTo>
                    <a:pt x="15377" y="2174"/>
                  </a:moveTo>
                  <a:lnTo>
                    <a:pt x="15426" y="2165"/>
                  </a:lnTo>
                  <a:lnTo>
                    <a:pt x="15426" y="2150"/>
                  </a:lnTo>
                  <a:cubicBezTo>
                    <a:pt x="15404" y="2148"/>
                    <a:pt x="15404" y="2146"/>
                    <a:pt x="15386" y="2141"/>
                  </a:cubicBezTo>
                  <a:cubicBezTo>
                    <a:pt x="15384" y="2160"/>
                    <a:pt x="15384" y="2162"/>
                    <a:pt x="15377" y="2174"/>
                  </a:cubicBezTo>
                  <a:close/>
                  <a:moveTo>
                    <a:pt x="6668" y="1607"/>
                  </a:moveTo>
                  <a:cubicBezTo>
                    <a:pt x="6732" y="1607"/>
                    <a:pt x="6693" y="1610"/>
                    <a:pt x="6716" y="1599"/>
                  </a:cubicBezTo>
                  <a:cubicBezTo>
                    <a:pt x="6706" y="1584"/>
                    <a:pt x="6714" y="1588"/>
                    <a:pt x="6696" y="1585"/>
                  </a:cubicBezTo>
                  <a:lnTo>
                    <a:pt x="6668" y="1582"/>
                  </a:lnTo>
                  <a:lnTo>
                    <a:pt x="6668" y="1607"/>
                  </a:lnTo>
                  <a:close/>
                  <a:moveTo>
                    <a:pt x="17905" y="5107"/>
                  </a:moveTo>
                  <a:cubicBezTo>
                    <a:pt x="17875" y="5101"/>
                    <a:pt x="17886" y="5105"/>
                    <a:pt x="17857" y="5099"/>
                  </a:cubicBezTo>
                  <a:cubicBezTo>
                    <a:pt x="17859" y="5127"/>
                    <a:pt x="17860" y="5135"/>
                    <a:pt x="17887" y="5124"/>
                  </a:cubicBezTo>
                  <a:lnTo>
                    <a:pt x="17896" y="5120"/>
                  </a:lnTo>
                  <a:cubicBezTo>
                    <a:pt x="17905" y="5114"/>
                    <a:pt x="17896" y="5136"/>
                    <a:pt x="17905" y="5107"/>
                  </a:cubicBezTo>
                  <a:close/>
                  <a:moveTo>
                    <a:pt x="21227" y="2700"/>
                  </a:moveTo>
                  <a:cubicBezTo>
                    <a:pt x="21260" y="2700"/>
                    <a:pt x="21253" y="2703"/>
                    <a:pt x="21276" y="2692"/>
                  </a:cubicBezTo>
                  <a:cubicBezTo>
                    <a:pt x="21269" y="2677"/>
                    <a:pt x="21281" y="2679"/>
                    <a:pt x="21235" y="2668"/>
                  </a:cubicBezTo>
                  <a:cubicBezTo>
                    <a:pt x="21236" y="2671"/>
                    <a:pt x="21239" y="2684"/>
                    <a:pt x="21238" y="2685"/>
                  </a:cubicBezTo>
                  <a:lnTo>
                    <a:pt x="21235" y="2693"/>
                  </a:lnTo>
                  <a:cubicBezTo>
                    <a:pt x="21234" y="2694"/>
                    <a:pt x="21232" y="2696"/>
                    <a:pt x="21231" y="2697"/>
                  </a:cubicBezTo>
                  <a:cubicBezTo>
                    <a:pt x="21231" y="2698"/>
                    <a:pt x="21228" y="2699"/>
                    <a:pt x="21227" y="2700"/>
                  </a:cubicBezTo>
                  <a:close/>
                  <a:moveTo>
                    <a:pt x="73" y="4451"/>
                  </a:moveTo>
                  <a:lnTo>
                    <a:pt x="73" y="4467"/>
                  </a:lnTo>
                  <a:cubicBezTo>
                    <a:pt x="115" y="4467"/>
                    <a:pt x="113" y="4476"/>
                    <a:pt x="122" y="4442"/>
                  </a:cubicBezTo>
                  <a:cubicBezTo>
                    <a:pt x="100" y="4443"/>
                    <a:pt x="89" y="4444"/>
                    <a:pt x="73" y="4451"/>
                  </a:cubicBezTo>
                  <a:close/>
                  <a:moveTo>
                    <a:pt x="20806" y="3235"/>
                  </a:moveTo>
                  <a:lnTo>
                    <a:pt x="20806" y="3251"/>
                  </a:lnTo>
                  <a:cubicBezTo>
                    <a:pt x="20841" y="3252"/>
                    <a:pt x="20831" y="3257"/>
                    <a:pt x="20862" y="3260"/>
                  </a:cubicBezTo>
                  <a:cubicBezTo>
                    <a:pt x="20846" y="3235"/>
                    <a:pt x="20836" y="3224"/>
                    <a:pt x="20806" y="3235"/>
                  </a:cubicBezTo>
                  <a:close/>
                  <a:moveTo>
                    <a:pt x="20077" y="4621"/>
                  </a:moveTo>
                  <a:cubicBezTo>
                    <a:pt x="20100" y="4626"/>
                    <a:pt x="20101" y="4629"/>
                    <a:pt x="20133" y="4629"/>
                  </a:cubicBezTo>
                  <a:lnTo>
                    <a:pt x="20133" y="4613"/>
                  </a:lnTo>
                  <a:cubicBezTo>
                    <a:pt x="20118" y="4609"/>
                    <a:pt x="20097" y="4593"/>
                    <a:pt x="20077" y="4621"/>
                  </a:cubicBezTo>
                  <a:close/>
                  <a:moveTo>
                    <a:pt x="20054" y="4020"/>
                  </a:moveTo>
                  <a:cubicBezTo>
                    <a:pt x="20071" y="4017"/>
                    <a:pt x="20071" y="4015"/>
                    <a:pt x="20093" y="4013"/>
                  </a:cubicBezTo>
                  <a:cubicBezTo>
                    <a:pt x="20076" y="3990"/>
                    <a:pt x="20061" y="3997"/>
                    <a:pt x="20028" y="3989"/>
                  </a:cubicBezTo>
                  <a:lnTo>
                    <a:pt x="20054" y="4020"/>
                  </a:lnTo>
                  <a:close/>
                  <a:moveTo>
                    <a:pt x="18440" y="5139"/>
                  </a:moveTo>
                  <a:cubicBezTo>
                    <a:pt x="18447" y="5124"/>
                    <a:pt x="18446" y="5129"/>
                    <a:pt x="18448" y="5107"/>
                  </a:cubicBezTo>
                  <a:lnTo>
                    <a:pt x="18408" y="5107"/>
                  </a:lnTo>
                  <a:cubicBezTo>
                    <a:pt x="18415" y="5135"/>
                    <a:pt x="18412" y="5132"/>
                    <a:pt x="18440" y="5139"/>
                  </a:cubicBezTo>
                  <a:close/>
                  <a:moveTo>
                    <a:pt x="17006" y="2077"/>
                  </a:moveTo>
                  <a:lnTo>
                    <a:pt x="17038" y="2077"/>
                  </a:lnTo>
                  <a:cubicBezTo>
                    <a:pt x="17040" y="2052"/>
                    <a:pt x="17034" y="2067"/>
                    <a:pt x="17045" y="2051"/>
                  </a:cubicBezTo>
                  <a:lnTo>
                    <a:pt x="17058" y="2039"/>
                  </a:lnTo>
                  <a:cubicBezTo>
                    <a:pt x="17059" y="2039"/>
                    <a:pt x="17061" y="2037"/>
                    <a:pt x="17063" y="2036"/>
                  </a:cubicBezTo>
                  <a:cubicBezTo>
                    <a:pt x="17021" y="2040"/>
                    <a:pt x="17021" y="2048"/>
                    <a:pt x="17006" y="2077"/>
                  </a:cubicBezTo>
                  <a:close/>
                  <a:moveTo>
                    <a:pt x="18221" y="1817"/>
                  </a:moveTo>
                  <a:cubicBezTo>
                    <a:pt x="18226" y="1817"/>
                    <a:pt x="18246" y="1814"/>
                    <a:pt x="18247" y="1814"/>
                  </a:cubicBezTo>
                  <a:cubicBezTo>
                    <a:pt x="18256" y="1814"/>
                    <a:pt x="18258" y="1816"/>
                    <a:pt x="18278" y="1817"/>
                  </a:cubicBezTo>
                  <a:lnTo>
                    <a:pt x="18278" y="1801"/>
                  </a:lnTo>
                  <a:cubicBezTo>
                    <a:pt x="18199" y="1795"/>
                    <a:pt x="18226" y="1783"/>
                    <a:pt x="18221" y="1817"/>
                  </a:cubicBezTo>
                  <a:close/>
                  <a:moveTo>
                    <a:pt x="19056" y="4442"/>
                  </a:moveTo>
                  <a:lnTo>
                    <a:pt x="19056" y="4459"/>
                  </a:lnTo>
                  <a:cubicBezTo>
                    <a:pt x="19087" y="4451"/>
                    <a:pt x="19088" y="4451"/>
                    <a:pt x="19129" y="4451"/>
                  </a:cubicBezTo>
                  <a:cubicBezTo>
                    <a:pt x="19105" y="4418"/>
                    <a:pt x="19102" y="4441"/>
                    <a:pt x="19056" y="4442"/>
                  </a:cubicBezTo>
                  <a:close/>
                  <a:moveTo>
                    <a:pt x="15369" y="2660"/>
                  </a:moveTo>
                  <a:cubicBezTo>
                    <a:pt x="15401" y="2653"/>
                    <a:pt x="15402" y="2656"/>
                    <a:pt x="15410" y="2628"/>
                  </a:cubicBezTo>
                  <a:lnTo>
                    <a:pt x="15369" y="2628"/>
                  </a:lnTo>
                  <a:lnTo>
                    <a:pt x="15369" y="2660"/>
                  </a:lnTo>
                  <a:close/>
                  <a:moveTo>
                    <a:pt x="10006" y="1420"/>
                  </a:moveTo>
                  <a:cubicBezTo>
                    <a:pt x="10032" y="1418"/>
                    <a:pt x="10023" y="1418"/>
                    <a:pt x="10044" y="1411"/>
                  </a:cubicBezTo>
                  <a:cubicBezTo>
                    <a:pt x="10065" y="1404"/>
                    <a:pt x="10058" y="1410"/>
                    <a:pt x="10063" y="1396"/>
                  </a:cubicBezTo>
                  <a:cubicBezTo>
                    <a:pt x="10021" y="1395"/>
                    <a:pt x="10016" y="1378"/>
                    <a:pt x="10006" y="1420"/>
                  </a:cubicBezTo>
                  <a:close/>
                  <a:moveTo>
                    <a:pt x="16293" y="2336"/>
                  </a:moveTo>
                  <a:lnTo>
                    <a:pt x="16293" y="2320"/>
                  </a:lnTo>
                  <a:cubicBezTo>
                    <a:pt x="16255" y="2320"/>
                    <a:pt x="16257" y="2318"/>
                    <a:pt x="16228" y="2312"/>
                  </a:cubicBezTo>
                  <a:cubicBezTo>
                    <a:pt x="16234" y="2332"/>
                    <a:pt x="16223" y="2331"/>
                    <a:pt x="16256" y="2334"/>
                  </a:cubicBezTo>
                  <a:lnTo>
                    <a:pt x="16293" y="2336"/>
                  </a:lnTo>
                  <a:close/>
                  <a:moveTo>
                    <a:pt x="17881" y="5463"/>
                  </a:moveTo>
                  <a:cubicBezTo>
                    <a:pt x="17912" y="5476"/>
                    <a:pt x="17882" y="5465"/>
                    <a:pt x="17907" y="5465"/>
                  </a:cubicBezTo>
                  <a:cubicBezTo>
                    <a:pt x="17928" y="5465"/>
                    <a:pt x="17927" y="5467"/>
                    <a:pt x="17946" y="5471"/>
                  </a:cubicBezTo>
                  <a:cubicBezTo>
                    <a:pt x="17935" y="5432"/>
                    <a:pt x="17884" y="5445"/>
                    <a:pt x="17881" y="5463"/>
                  </a:cubicBezTo>
                  <a:close/>
                  <a:moveTo>
                    <a:pt x="19048" y="2838"/>
                  </a:moveTo>
                  <a:lnTo>
                    <a:pt x="19078" y="2872"/>
                  </a:lnTo>
                  <a:cubicBezTo>
                    <a:pt x="19082" y="2848"/>
                    <a:pt x="19076" y="2854"/>
                    <a:pt x="19100" y="2834"/>
                  </a:cubicBezTo>
                  <a:cubicBezTo>
                    <a:pt x="19100" y="2833"/>
                    <a:pt x="19103" y="2831"/>
                    <a:pt x="19104" y="2830"/>
                  </a:cubicBezTo>
                  <a:cubicBezTo>
                    <a:pt x="19083" y="2830"/>
                    <a:pt x="19057" y="2827"/>
                    <a:pt x="19048" y="2838"/>
                  </a:cubicBezTo>
                  <a:close/>
                  <a:moveTo>
                    <a:pt x="17160" y="2733"/>
                  </a:moveTo>
                  <a:cubicBezTo>
                    <a:pt x="17179" y="2760"/>
                    <a:pt x="17162" y="2736"/>
                    <a:pt x="17180" y="2748"/>
                  </a:cubicBezTo>
                  <a:cubicBezTo>
                    <a:pt x="17199" y="2761"/>
                    <a:pt x="17180" y="2758"/>
                    <a:pt x="17208" y="2765"/>
                  </a:cubicBezTo>
                  <a:cubicBezTo>
                    <a:pt x="17207" y="2713"/>
                    <a:pt x="17199" y="2729"/>
                    <a:pt x="17160" y="2733"/>
                  </a:cubicBezTo>
                  <a:close/>
                  <a:moveTo>
                    <a:pt x="6579" y="1590"/>
                  </a:moveTo>
                  <a:cubicBezTo>
                    <a:pt x="6590" y="1632"/>
                    <a:pt x="6616" y="1609"/>
                    <a:pt x="6660" y="1599"/>
                  </a:cubicBezTo>
                  <a:lnTo>
                    <a:pt x="6579" y="1590"/>
                  </a:lnTo>
                  <a:close/>
                  <a:moveTo>
                    <a:pt x="17800" y="2069"/>
                  </a:moveTo>
                  <a:cubicBezTo>
                    <a:pt x="17842" y="2072"/>
                    <a:pt x="17834" y="2091"/>
                    <a:pt x="17857" y="2060"/>
                  </a:cubicBezTo>
                  <a:cubicBezTo>
                    <a:pt x="17833" y="2049"/>
                    <a:pt x="17834" y="2052"/>
                    <a:pt x="17800" y="2052"/>
                  </a:cubicBezTo>
                  <a:lnTo>
                    <a:pt x="17800" y="2069"/>
                  </a:lnTo>
                  <a:close/>
                  <a:moveTo>
                    <a:pt x="16763" y="2433"/>
                  </a:moveTo>
                  <a:cubicBezTo>
                    <a:pt x="16780" y="2457"/>
                    <a:pt x="16783" y="2442"/>
                    <a:pt x="16828" y="2441"/>
                  </a:cubicBezTo>
                  <a:lnTo>
                    <a:pt x="16828" y="2425"/>
                  </a:lnTo>
                  <a:cubicBezTo>
                    <a:pt x="16800" y="2425"/>
                    <a:pt x="16782" y="2426"/>
                    <a:pt x="16763" y="2433"/>
                  </a:cubicBezTo>
                  <a:close/>
                  <a:moveTo>
                    <a:pt x="12769" y="1647"/>
                  </a:moveTo>
                  <a:cubicBezTo>
                    <a:pt x="12774" y="1626"/>
                    <a:pt x="12766" y="1638"/>
                    <a:pt x="12785" y="1631"/>
                  </a:cubicBezTo>
                  <a:cubicBezTo>
                    <a:pt x="12768" y="1608"/>
                    <a:pt x="12778" y="1615"/>
                    <a:pt x="12736" y="1615"/>
                  </a:cubicBezTo>
                  <a:cubicBezTo>
                    <a:pt x="12744" y="1643"/>
                    <a:pt x="12741" y="1640"/>
                    <a:pt x="12769" y="1647"/>
                  </a:cubicBezTo>
                  <a:close/>
                  <a:moveTo>
                    <a:pt x="20684" y="3819"/>
                  </a:moveTo>
                  <a:cubicBezTo>
                    <a:pt x="20706" y="3829"/>
                    <a:pt x="20693" y="3826"/>
                    <a:pt x="20725" y="3827"/>
                  </a:cubicBezTo>
                  <a:cubicBezTo>
                    <a:pt x="20723" y="3803"/>
                    <a:pt x="20727" y="3798"/>
                    <a:pt x="20707" y="3796"/>
                  </a:cubicBezTo>
                  <a:cubicBezTo>
                    <a:pt x="20679" y="3793"/>
                    <a:pt x="20684" y="3817"/>
                    <a:pt x="20684" y="3819"/>
                  </a:cubicBezTo>
                  <a:close/>
                  <a:moveTo>
                    <a:pt x="18416" y="2417"/>
                  </a:moveTo>
                  <a:lnTo>
                    <a:pt x="18440" y="2417"/>
                  </a:lnTo>
                  <a:cubicBezTo>
                    <a:pt x="18428" y="2392"/>
                    <a:pt x="18440" y="2374"/>
                    <a:pt x="18414" y="2372"/>
                  </a:cubicBezTo>
                  <a:cubicBezTo>
                    <a:pt x="18401" y="2371"/>
                    <a:pt x="18402" y="2377"/>
                    <a:pt x="18404" y="2387"/>
                  </a:cubicBezTo>
                  <a:cubicBezTo>
                    <a:pt x="18409" y="2405"/>
                    <a:pt x="18411" y="2370"/>
                    <a:pt x="18416" y="2417"/>
                  </a:cubicBezTo>
                  <a:close/>
                  <a:moveTo>
                    <a:pt x="22280" y="3648"/>
                  </a:moveTo>
                  <a:cubicBezTo>
                    <a:pt x="22287" y="3675"/>
                    <a:pt x="22302" y="3690"/>
                    <a:pt x="22329" y="3697"/>
                  </a:cubicBezTo>
                  <a:cubicBezTo>
                    <a:pt x="22318" y="3658"/>
                    <a:pt x="22315" y="3688"/>
                    <a:pt x="22305" y="3648"/>
                  </a:cubicBezTo>
                  <a:lnTo>
                    <a:pt x="22280" y="3648"/>
                  </a:lnTo>
                  <a:cubicBezTo>
                    <a:pt x="22269" y="3607"/>
                    <a:pt x="22224" y="3595"/>
                    <a:pt x="22183" y="3592"/>
                  </a:cubicBezTo>
                  <a:lnTo>
                    <a:pt x="21912" y="3570"/>
                  </a:lnTo>
                  <a:cubicBezTo>
                    <a:pt x="21879" y="3566"/>
                    <a:pt x="21866" y="3562"/>
                    <a:pt x="21845" y="3577"/>
                  </a:cubicBezTo>
                  <a:cubicBezTo>
                    <a:pt x="21842" y="3579"/>
                    <a:pt x="21828" y="3595"/>
                    <a:pt x="21825" y="3599"/>
                  </a:cubicBezTo>
                  <a:lnTo>
                    <a:pt x="21819" y="3608"/>
                  </a:lnTo>
                  <a:cubicBezTo>
                    <a:pt x="21815" y="3614"/>
                    <a:pt x="21815" y="3612"/>
                    <a:pt x="21810" y="3624"/>
                  </a:cubicBezTo>
                  <a:cubicBezTo>
                    <a:pt x="21849" y="3642"/>
                    <a:pt x="21829" y="3625"/>
                    <a:pt x="21833" y="3625"/>
                  </a:cubicBezTo>
                  <a:lnTo>
                    <a:pt x="21861" y="3629"/>
                  </a:lnTo>
                  <a:cubicBezTo>
                    <a:pt x="21950" y="3650"/>
                    <a:pt x="21911" y="3650"/>
                    <a:pt x="21997" y="3632"/>
                  </a:cubicBezTo>
                  <a:cubicBezTo>
                    <a:pt x="22029" y="3624"/>
                    <a:pt x="22029" y="3635"/>
                    <a:pt x="22053" y="3657"/>
                  </a:cubicBezTo>
                  <a:cubicBezTo>
                    <a:pt x="22077" y="3641"/>
                    <a:pt x="22064" y="3640"/>
                    <a:pt x="22094" y="3632"/>
                  </a:cubicBezTo>
                  <a:cubicBezTo>
                    <a:pt x="22105" y="3662"/>
                    <a:pt x="22118" y="3662"/>
                    <a:pt x="22163" y="3659"/>
                  </a:cubicBezTo>
                  <a:cubicBezTo>
                    <a:pt x="22209" y="3656"/>
                    <a:pt x="22234" y="3648"/>
                    <a:pt x="22280" y="3648"/>
                  </a:cubicBezTo>
                  <a:close/>
                  <a:moveTo>
                    <a:pt x="20798" y="3397"/>
                  </a:moveTo>
                  <a:cubicBezTo>
                    <a:pt x="20813" y="3396"/>
                    <a:pt x="20824" y="3395"/>
                    <a:pt x="20831" y="3394"/>
                  </a:cubicBezTo>
                  <a:cubicBezTo>
                    <a:pt x="20854" y="3389"/>
                    <a:pt x="20843" y="3414"/>
                    <a:pt x="20846" y="3373"/>
                  </a:cubicBezTo>
                  <a:lnTo>
                    <a:pt x="20798" y="3373"/>
                  </a:lnTo>
                  <a:lnTo>
                    <a:pt x="20798" y="3397"/>
                  </a:lnTo>
                  <a:close/>
                  <a:moveTo>
                    <a:pt x="15774" y="2506"/>
                  </a:moveTo>
                  <a:cubicBezTo>
                    <a:pt x="15774" y="2529"/>
                    <a:pt x="15778" y="2521"/>
                    <a:pt x="15791" y="2530"/>
                  </a:cubicBezTo>
                  <a:cubicBezTo>
                    <a:pt x="15814" y="2513"/>
                    <a:pt x="15806" y="2531"/>
                    <a:pt x="15807" y="2490"/>
                  </a:cubicBezTo>
                  <a:cubicBezTo>
                    <a:pt x="15791" y="2491"/>
                    <a:pt x="15774" y="2489"/>
                    <a:pt x="15774" y="2506"/>
                  </a:cubicBezTo>
                  <a:close/>
                  <a:moveTo>
                    <a:pt x="20279" y="3689"/>
                  </a:moveTo>
                  <a:cubicBezTo>
                    <a:pt x="20318" y="3692"/>
                    <a:pt x="20293" y="3696"/>
                    <a:pt x="20328" y="3689"/>
                  </a:cubicBezTo>
                  <a:lnTo>
                    <a:pt x="20279" y="3648"/>
                  </a:lnTo>
                  <a:lnTo>
                    <a:pt x="20279" y="3689"/>
                  </a:lnTo>
                  <a:close/>
                  <a:moveTo>
                    <a:pt x="21543" y="3446"/>
                  </a:moveTo>
                  <a:cubicBezTo>
                    <a:pt x="21563" y="3473"/>
                    <a:pt x="21538" y="3457"/>
                    <a:pt x="21569" y="3458"/>
                  </a:cubicBezTo>
                  <a:cubicBezTo>
                    <a:pt x="21588" y="3459"/>
                    <a:pt x="21583" y="3460"/>
                    <a:pt x="21608" y="3462"/>
                  </a:cubicBezTo>
                  <a:lnTo>
                    <a:pt x="21608" y="3446"/>
                  </a:lnTo>
                  <a:cubicBezTo>
                    <a:pt x="21581" y="3445"/>
                    <a:pt x="21556" y="3431"/>
                    <a:pt x="21543" y="3446"/>
                  </a:cubicBezTo>
                  <a:close/>
                  <a:moveTo>
                    <a:pt x="21203" y="5180"/>
                  </a:moveTo>
                  <a:cubicBezTo>
                    <a:pt x="21215" y="5180"/>
                    <a:pt x="21215" y="5170"/>
                    <a:pt x="21219" y="5164"/>
                  </a:cubicBezTo>
                  <a:cubicBezTo>
                    <a:pt x="21217" y="5163"/>
                    <a:pt x="21214" y="5159"/>
                    <a:pt x="21214" y="5161"/>
                  </a:cubicBezTo>
                  <a:cubicBezTo>
                    <a:pt x="21213" y="5162"/>
                    <a:pt x="21209" y="5159"/>
                    <a:pt x="21208" y="5158"/>
                  </a:cubicBezTo>
                  <a:lnTo>
                    <a:pt x="21162" y="5147"/>
                  </a:lnTo>
                  <a:cubicBezTo>
                    <a:pt x="21168" y="5169"/>
                    <a:pt x="21178" y="5180"/>
                    <a:pt x="21203" y="5180"/>
                  </a:cubicBezTo>
                  <a:close/>
                  <a:moveTo>
                    <a:pt x="16836" y="5123"/>
                  </a:moveTo>
                  <a:cubicBezTo>
                    <a:pt x="16870" y="5052"/>
                    <a:pt x="16745" y="5099"/>
                    <a:pt x="16836" y="5123"/>
                  </a:cubicBezTo>
                  <a:close/>
                  <a:moveTo>
                    <a:pt x="20854" y="4710"/>
                  </a:moveTo>
                  <a:cubicBezTo>
                    <a:pt x="20854" y="4710"/>
                    <a:pt x="20869" y="4718"/>
                    <a:pt x="20871" y="4718"/>
                  </a:cubicBezTo>
                  <a:cubicBezTo>
                    <a:pt x="20892" y="4718"/>
                    <a:pt x="20902" y="4706"/>
                    <a:pt x="20911" y="4694"/>
                  </a:cubicBezTo>
                  <a:cubicBezTo>
                    <a:pt x="20874" y="4691"/>
                    <a:pt x="20873" y="4676"/>
                    <a:pt x="20854" y="4710"/>
                  </a:cubicBezTo>
                  <a:close/>
                  <a:moveTo>
                    <a:pt x="20166" y="4264"/>
                  </a:moveTo>
                  <a:cubicBezTo>
                    <a:pt x="20190" y="4258"/>
                    <a:pt x="20179" y="4261"/>
                    <a:pt x="20198" y="4248"/>
                  </a:cubicBezTo>
                  <a:cubicBezTo>
                    <a:pt x="20183" y="4219"/>
                    <a:pt x="20200" y="4225"/>
                    <a:pt x="20166" y="4216"/>
                  </a:cubicBezTo>
                  <a:lnTo>
                    <a:pt x="20166" y="4264"/>
                  </a:lnTo>
                  <a:close/>
                  <a:moveTo>
                    <a:pt x="19858" y="5601"/>
                  </a:moveTo>
                  <a:cubicBezTo>
                    <a:pt x="19848" y="5564"/>
                    <a:pt x="19833" y="5577"/>
                    <a:pt x="19785" y="5577"/>
                  </a:cubicBezTo>
                  <a:cubicBezTo>
                    <a:pt x="19809" y="5598"/>
                    <a:pt x="19817" y="5592"/>
                    <a:pt x="19858" y="5601"/>
                  </a:cubicBezTo>
                  <a:close/>
                  <a:moveTo>
                    <a:pt x="15766" y="2409"/>
                  </a:moveTo>
                  <a:lnTo>
                    <a:pt x="15766" y="2425"/>
                  </a:lnTo>
                  <a:cubicBezTo>
                    <a:pt x="15801" y="2418"/>
                    <a:pt x="15780" y="2424"/>
                    <a:pt x="15823" y="2425"/>
                  </a:cubicBezTo>
                  <a:cubicBezTo>
                    <a:pt x="15816" y="2410"/>
                    <a:pt x="15817" y="2415"/>
                    <a:pt x="15815" y="2393"/>
                  </a:cubicBezTo>
                  <a:cubicBezTo>
                    <a:pt x="15777" y="2403"/>
                    <a:pt x="15808" y="2405"/>
                    <a:pt x="15766" y="2409"/>
                  </a:cubicBezTo>
                  <a:close/>
                  <a:moveTo>
                    <a:pt x="16990" y="2555"/>
                  </a:moveTo>
                  <a:lnTo>
                    <a:pt x="17006" y="2555"/>
                  </a:lnTo>
                  <a:cubicBezTo>
                    <a:pt x="17006" y="2534"/>
                    <a:pt x="17004" y="2543"/>
                    <a:pt x="17011" y="2527"/>
                  </a:cubicBezTo>
                  <a:lnTo>
                    <a:pt x="17022" y="2506"/>
                  </a:lnTo>
                  <a:cubicBezTo>
                    <a:pt x="16969" y="2507"/>
                    <a:pt x="16989" y="2512"/>
                    <a:pt x="16990" y="2555"/>
                  </a:cubicBezTo>
                  <a:close/>
                  <a:moveTo>
                    <a:pt x="19785" y="4224"/>
                  </a:moveTo>
                  <a:cubicBezTo>
                    <a:pt x="19788" y="4260"/>
                    <a:pt x="19778" y="4240"/>
                    <a:pt x="19796" y="4245"/>
                  </a:cubicBezTo>
                  <a:cubicBezTo>
                    <a:pt x="19835" y="4254"/>
                    <a:pt x="19817" y="4199"/>
                    <a:pt x="19817" y="4199"/>
                  </a:cubicBezTo>
                  <a:cubicBezTo>
                    <a:pt x="19802" y="4211"/>
                    <a:pt x="19806" y="4216"/>
                    <a:pt x="19785" y="4224"/>
                  </a:cubicBezTo>
                  <a:close/>
                  <a:moveTo>
                    <a:pt x="14673" y="2547"/>
                  </a:moveTo>
                  <a:cubicBezTo>
                    <a:pt x="14673" y="2558"/>
                    <a:pt x="14664" y="2551"/>
                    <a:pt x="14656" y="2579"/>
                  </a:cubicBezTo>
                  <a:cubicBezTo>
                    <a:pt x="14682" y="2570"/>
                    <a:pt x="14691" y="2534"/>
                    <a:pt x="14697" y="2514"/>
                  </a:cubicBezTo>
                  <a:lnTo>
                    <a:pt x="14664" y="2514"/>
                  </a:lnTo>
                  <a:cubicBezTo>
                    <a:pt x="14670" y="2536"/>
                    <a:pt x="14673" y="2529"/>
                    <a:pt x="14673" y="2547"/>
                  </a:cubicBezTo>
                  <a:close/>
                  <a:moveTo>
                    <a:pt x="18116" y="5115"/>
                  </a:moveTo>
                  <a:cubicBezTo>
                    <a:pt x="18120" y="5132"/>
                    <a:pt x="18104" y="5119"/>
                    <a:pt x="18123" y="5133"/>
                  </a:cubicBezTo>
                  <a:cubicBezTo>
                    <a:pt x="18148" y="5152"/>
                    <a:pt x="18137" y="5133"/>
                    <a:pt x="18140" y="5132"/>
                  </a:cubicBezTo>
                  <a:lnTo>
                    <a:pt x="18164" y="5131"/>
                  </a:lnTo>
                  <a:cubicBezTo>
                    <a:pt x="18161" y="5115"/>
                    <a:pt x="18165" y="5096"/>
                    <a:pt x="18116" y="5115"/>
                  </a:cubicBezTo>
                  <a:close/>
                  <a:moveTo>
                    <a:pt x="10435" y="6136"/>
                  </a:moveTo>
                  <a:cubicBezTo>
                    <a:pt x="10450" y="6136"/>
                    <a:pt x="10456" y="6137"/>
                    <a:pt x="10470" y="6134"/>
                  </a:cubicBezTo>
                  <a:cubicBezTo>
                    <a:pt x="10491" y="6129"/>
                    <a:pt x="10481" y="6147"/>
                    <a:pt x="10484" y="6112"/>
                  </a:cubicBezTo>
                  <a:lnTo>
                    <a:pt x="10435" y="6112"/>
                  </a:lnTo>
                  <a:lnTo>
                    <a:pt x="10435" y="6136"/>
                  </a:lnTo>
                  <a:close/>
                  <a:moveTo>
                    <a:pt x="15491" y="2604"/>
                  </a:moveTo>
                  <a:lnTo>
                    <a:pt x="15491" y="2619"/>
                  </a:lnTo>
                  <a:cubicBezTo>
                    <a:pt x="15550" y="2626"/>
                    <a:pt x="15481" y="2640"/>
                    <a:pt x="15539" y="2628"/>
                  </a:cubicBezTo>
                  <a:lnTo>
                    <a:pt x="15539" y="2611"/>
                  </a:lnTo>
                  <a:cubicBezTo>
                    <a:pt x="15518" y="2606"/>
                    <a:pt x="15530" y="2614"/>
                    <a:pt x="15523" y="2595"/>
                  </a:cubicBezTo>
                  <a:lnTo>
                    <a:pt x="15491" y="2604"/>
                  </a:lnTo>
                  <a:close/>
                  <a:moveTo>
                    <a:pt x="20344" y="3357"/>
                  </a:moveTo>
                  <a:cubicBezTo>
                    <a:pt x="20384" y="3347"/>
                    <a:pt x="20364" y="3340"/>
                    <a:pt x="20401" y="3365"/>
                  </a:cubicBezTo>
                  <a:cubicBezTo>
                    <a:pt x="20398" y="3329"/>
                    <a:pt x="20400" y="3332"/>
                    <a:pt x="20344" y="3332"/>
                  </a:cubicBezTo>
                  <a:lnTo>
                    <a:pt x="20344" y="3357"/>
                  </a:lnTo>
                  <a:close/>
                  <a:moveTo>
                    <a:pt x="20790" y="5504"/>
                  </a:moveTo>
                  <a:cubicBezTo>
                    <a:pt x="20828" y="5504"/>
                    <a:pt x="20826" y="5505"/>
                    <a:pt x="20854" y="5512"/>
                  </a:cubicBezTo>
                  <a:cubicBezTo>
                    <a:pt x="20845" y="5476"/>
                    <a:pt x="20836" y="5488"/>
                    <a:pt x="20790" y="5488"/>
                  </a:cubicBezTo>
                  <a:lnTo>
                    <a:pt x="20790" y="5504"/>
                  </a:lnTo>
                  <a:close/>
                  <a:moveTo>
                    <a:pt x="15620" y="2360"/>
                  </a:moveTo>
                  <a:cubicBezTo>
                    <a:pt x="15620" y="2320"/>
                    <a:pt x="15620" y="2321"/>
                    <a:pt x="15580" y="2320"/>
                  </a:cubicBezTo>
                  <a:cubicBezTo>
                    <a:pt x="15590" y="2362"/>
                    <a:pt x="15588" y="2344"/>
                    <a:pt x="15620" y="2360"/>
                  </a:cubicBezTo>
                  <a:close/>
                  <a:moveTo>
                    <a:pt x="15750" y="5642"/>
                  </a:moveTo>
                  <a:cubicBezTo>
                    <a:pt x="15754" y="5657"/>
                    <a:pt x="15752" y="5654"/>
                    <a:pt x="15758" y="5666"/>
                  </a:cubicBezTo>
                  <a:cubicBezTo>
                    <a:pt x="15789" y="5663"/>
                    <a:pt x="15801" y="5661"/>
                    <a:pt x="15815" y="5642"/>
                  </a:cubicBezTo>
                  <a:lnTo>
                    <a:pt x="15750" y="5642"/>
                  </a:lnTo>
                  <a:lnTo>
                    <a:pt x="15761" y="5636"/>
                  </a:lnTo>
                  <a:cubicBezTo>
                    <a:pt x="15779" y="5624"/>
                    <a:pt x="15777" y="5631"/>
                    <a:pt x="15783" y="5609"/>
                  </a:cubicBezTo>
                  <a:cubicBezTo>
                    <a:pt x="15740" y="5609"/>
                    <a:pt x="15744" y="5601"/>
                    <a:pt x="15726" y="5625"/>
                  </a:cubicBezTo>
                  <a:cubicBezTo>
                    <a:pt x="15738" y="5643"/>
                    <a:pt x="15727" y="5635"/>
                    <a:pt x="15750" y="5642"/>
                  </a:cubicBezTo>
                  <a:close/>
                  <a:moveTo>
                    <a:pt x="20522" y="4013"/>
                  </a:moveTo>
                  <a:lnTo>
                    <a:pt x="20563" y="4013"/>
                  </a:lnTo>
                  <a:cubicBezTo>
                    <a:pt x="20553" y="3986"/>
                    <a:pt x="20547" y="4017"/>
                    <a:pt x="20557" y="3984"/>
                  </a:cubicBezTo>
                  <a:cubicBezTo>
                    <a:pt x="20561" y="3970"/>
                    <a:pt x="20559" y="3994"/>
                    <a:pt x="20563" y="3964"/>
                  </a:cubicBezTo>
                  <a:cubicBezTo>
                    <a:pt x="20537" y="3981"/>
                    <a:pt x="20530" y="3978"/>
                    <a:pt x="20522" y="4013"/>
                  </a:cubicBezTo>
                  <a:close/>
                  <a:moveTo>
                    <a:pt x="17938" y="1882"/>
                  </a:moveTo>
                  <a:cubicBezTo>
                    <a:pt x="17942" y="1935"/>
                    <a:pt x="17982" y="1916"/>
                    <a:pt x="17986" y="1866"/>
                  </a:cubicBezTo>
                  <a:cubicBezTo>
                    <a:pt x="17954" y="1879"/>
                    <a:pt x="17987" y="1894"/>
                    <a:pt x="17938" y="1882"/>
                  </a:cubicBezTo>
                  <a:close/>
                  <a:moveTo>
                    <a:pt x="21891" y="2952"/>
                  </a:moveTo>
                  <a:cubicBezTo>
                    <a:pt x="21916" y="2969"/>
                    <a:pt x="21927" y="2968"/>
                    <a:pt x="21956" y="2968"/>
                  </a:cubicBezTo>
                  <a:cubicBezTo>
                    <a:pt x="21951" y="2948"/>
                    <a:pt x="21946" y="2930"/>
                    <a:pt x="21891" y="2952"/>
                  </a:cubicBezTo>
                  <a:close/>
                  <a:moveTo>
                    <a:pt x="22645" y="3697"/>
                  </a:moveTo>
                  <a:cubicBezTo>
                    <a:pt x="22699" y="3693"/>
                    <a:pt x="22666" y="3702"/>
                    <a:pt x="22692" y="3703"/>
                  </a:cubicBezTo>
                  <a:cubicBezTo>
                    <a:pt x="22698" y="3703"/>
                    <a:pt x="22705" y="3700"/>
                    <a:pt x="22718" y="3697"/>
                  </a:cubicBezTo>
                  <a:cubicBezTo>
                    <a:pt x="22706" y="3679"/>
                    <a:pt x="22722" y="3681"/>
                    <a:pt x="22669" y="3681"/>
                  </a:cubicBezTo>
                  <a:cubicBezTo>
                    <a:pt x="22655" y="3681"/>
                    <a:pt x="22647" y="3685"/>
                    <a:pt x="22645" y="3697"/>
                  </a:cubicBezTo>
                  <a:close/>
                  <a:moveTo>
                    <a:pt x="17443" y="2401"/>
                  </a:moveTo>
                  <a:cubicBezTo>
                    <a:pt x="17440" y="2361"/>
                    <a:pt x="17432" y="2381"/>
                    <a:pt x="17452" y="2352"/>
                  </a:cubicBezTo>
                  <a:lnTo>
                    <a:pt x="17419" y="2352"/>
                  </a:lnTo>
                  <a:cubicBezTo>
                    <a:pt x="17432" y="2414"/>
                    <a:pt x="17387" y="2365"/>
                    <a:pt x="17418" y="2394"/>
                  </a:cubicBezTo>
                  <a:cubicBezTo>
                    <a:pt x="17429" y="2406"/>
                    <a:pt x="17424" y="2399"/>
                    <a:pt x="17443" y="2401"/>
                  </a:cubicBezTo>
                  <a:close/>
                  <a:moveTo>
                    <a:pt x="18975" y="2863"/>
                  </a:moveTo>
                  <a:cubicBezTo>
                    <a:pt x="19029" y="2851"/>
                    <a:pt x="19018" y="2898"/>
                    <a:pt x="19031" y="2846"/>
                  </a:cubicBezTo>
                  <a:cubicBezTo>
                    <a:pt x="19017" y="2840"/>
                    <a:pt x="18976" y="2828"/>
                    <a:pt x="18975" y="2863"/>
                  </a:cubicBezTo>
                  <a:close/>
                  <a:moveTo>
                    <a:pt x="9990" y="1582"/>
                  </a:moveTo>
                  <a:lnTo>
                    <a:pt x="9990" y="1599"/>
                  </a:lnTo>
                  <a:cubicBezTo>
                    <a:pt x="10009" y="1603"/>
                    <a:pt x="10014" y="1606"/>
                    <a:pt x="10038" y="1607"/>
                  </a:cubicBezTo>
                  <a:cubicBezTo>
                    <a:pt x="10029" y="1586"/>
                    <a:pt x="10033" y="1591"/>
                    <a:pt x="10038" y="1566"/>
                  </a:cubicBezTo>
                  <a:cubicBezTo>
                    <a:pt x="10021" y="1572"/>
                    <a:pt x="10023" y="1582"/>
                    <a:pt x="9990" y="1582"/>
                  </a:cubicBezTo>
                  <a:close/>
                  <a:moveTo>
                    <a:pt x="17119" y="2409"/>
                  </a:moveTo>
                  <a:cubicBezTo>
                    <a:pt x="17155" y="2406"/>
                    <a:pt x="17159" y="2406"/>
                    <a:pt x="17160" y="2368"/>
                  </a:cubicBezTo>
                  <a:cubicBezTo>
                    <a:pt x="17110" y="2369"/>
                    <a:pt x="17137" y="2365"/>
                    <a:pt x="17130" y="2380"/>
                  </a:cubicBezTo>
                  <a:cubicBezTo>
                    <a:pt x="17129" y="2381"/>
                    <a:pt x="17129" y="2384"/>
                    <a:pt x="17129" y="2385"/>
                  </a:cubicBezTo>
                  <a:lnTo>
                    <a:pt x="17122" y="2403"/>
                  </a:lnTo>
                  <a:cubicBezTo>
                    <a:pt x="17122" y="2404"/>
                    <a:pt x="17120" y="2407"/>
                    <a:pt x="17119" y="2409"/>
                  </a:cubicBezTo>
                  <a:close/>
                  <a:moveTo>
                    <a:pt x="17346" y="1663"/>
                  </a:moveTo>
                  <a:lnTo>
                    <a:pt x="17346" y="1631"/>
                  </a:lnTo>
                  <a:cubicBezTo>
                    <a:pt x="17304" y="1641"/>
                    <a:pt x="17332" y="1635"/>
                    <a:pt x="17289" y="1631"/>
                  </a:cubicBezTo>
                  <a:cubicBezTo>
                    <a:pt x="17299" y="1645"/>
                    <a:pt x="17299" y="1648"/>
                    <a:pt x="17332" y="1662"/>
                  </a:cubicBezTo>
                  <a:cubicBezTo>
                    <a:pt x="17349" y="1670"/>
                    <a:pt x="17333" y="1669"/>
                    <a:pt x="17346" y="1663"/>
                  </a:cubicBezTo>
                  <a:close/>
                  <a:moveTo>
                    <a:pt x="20619" y="5253"/>
                  </a:moveTo>
                  <a:cubicBezTo>
                    <a:pt x="20664" y="5256"/>
                    <a:pt x="20641" y="5268"/>
                    <a:pt x="20676" y="5245"/>
                  </a:cubicBezTo>
                  <a:cubicBezTo>
                    <a:pt x="20659" y="5221"/>
                    <a:pt x="20671" y="5235"/>
                    <a:pt x="20644" y="5220"/>
                  </a:cubicBezTo>
                  <a:lnTo>
                    <a:pt x="20629" y="5246"/>
                  </a:lnTo>
                  <a:cubicBezTo>
                    <a:pt x="20628" y="5247"/>
                    <a:pt x="20625" y="5248"/>
                    <a:pt x="20624" y="5249"/>
                  </a:cubicBezTo>
                  <a:cubicBezTo>
                    <a:pt x="20623" y="5250"/>
                    <a:pt x="20621" y="5251"/>
                    <a:pt x="20619" y="5253"/>
                  </a:cubicBezTo>
                  <a:close/>
                  <a:moveTo>
                    <a:pt x="11513" y="6006"/>
                  </a:moveTo>
                  <a:lnTo>
                    <a:pt x="11578" y="6006"/>
                  </a:lnTo>
                  <a:lnTo>
                    <a:pt x="11578" y="5990"/>
                  </a:lnTo>
                  <a:cubicBezTo>
                    <a:pt x="11560" y="5990"/>
                    <a:pt x="11545" y="5985"/>
                    <a:pt x="11538" y="5986"/>
                  </a:cubicBezTo>
                  <a:cubicBezTo>
                    <a:pt x="11499" y="5990"/>
                    <a:pt x="11518" y="5992"/>
                    <a:pt x="11513" y="6006"/>
                  </a:cubicBezTo>
                  <a:close/>
                  <a:moveTo>
                    <a:pt x="23123" y="3738"/>
                  </a:moveTo>
                  <a:cubicBezTo>
                    <a:pt x="23118" y="3752"/>
                    <a:pt x="23118" y="3731"/>
                    <a:pt x="23123" y="3746"/>
                  </a:cubicBezTo>
                  <a:lnTo>
                    <a:pt x="23128" y="3756"/>
                  </a:lnTo>
                  <a:cubicBezTo>
                    <a:pt x="23129" y="3757"/>
                    <a:pt x="23130" y="3760"/>
                    <a:pt x="23131" y="3762"/>
                  </a:cubicBezTo>
                  <a:cubicBezTo>
                    <a:pt x="23173" y="3762"/>
                    <a:pt x="23162" y="3769"/>
                    <a:pt x="23180" y="3746"/>
                  </a:cubicBezTo>
                  <a:cubicBezTo>
                    <a:pt x="23139" y="3736"/>
                    <a:pt x="23142" y="3729"/>
                    <a:pt x="23123" y="3738"/>
                  </a:cubicBezTo>
                  <a:close/>
                  <a:moveTo>
                    <a:pt x="19453" y="5609"/>
                  </a:moveTo>
                  <a:cubicBezTo>
                    <a:pt x="19459" y="5585"/>
                    <a:pt x="19456" y="5596"/>
                    <a:pt x="19469" y="5577"/>
                  </a:cubicBezTo>
                  <a:lnTo>
                    <a:pt x="19412" y="5577"/>
                  </a:lnTo>
                  <a:cubicBezTo>
                    <a:pt x="19422" y="5615"/>
                    <a:pt x="19418" y="5593"/>
                    <a:pt x="19453" y="5609"/>
                  </a:cubicBezTo>
                  <a:close/>
                  <a:moveTo>
                    <a:pt x="18910" y="2725"/>
                  </a:moveTo>
                  <a:cubicBezTo>
                    <a:pt x="18929" y="2751"/>
                    <a:pt x="18959" y="2733"/>
                    <a:pt x="18986" y="2712"/>
                  </a:cubicBezTo>
                  <a:cubicBezTo>
                    <a:pt x="19002" y="2699"/>
                    <a:pt x="18991" y="2708"/>
                    <a:pt x="18999" y="2700"/>
                  </a:cubicBezTo>
                  <a:cubicBezTo>
                    <a:pt x="18916" y="2700"/>
                    <a:pt x="18998" y="2725"/>
                    <a:pt x="18910" y="2725"/>
                  </a:cubicBezTo>
                  <a:close/>
                  <a:moveTo>
                    <a:pt x="18950" y="3179"/>
                  </a:moveTo>
                  <a:lnTo>
                    <a:pt x="18967" y="3179"/>
                  </a:lnTo>
                  <a:cubicBezTo>
                    <a:pt x="18957" y="3140"/>
                    <a:pt x="18961" y="3166"/>
                    <a:pt x="18967" y="3154"/>
                  </a:cubicBezTo>
                  <a:lnTo>
                    <a:pt x="19048" y="3146"/>
                  </a:lnTo>
                  <a:cubicBezTo>
                    <a:pt x="19014" y="3139"/>
                    <a:pt x="18984" y="3145"/>
                    <a:pt x="18950" y="3138"/>
                  </a:cubicBezTo>
                  <a:lnTo>
                    <a:pt x="18950" y="3179"/>
                  </a:lnTo>
                  <a:close/>
                  <a:moveTo>
                    <a:pt x="11205" y="1388"/>
                  </a:moveTo>
                  <a:lnTo>
                    <a:pt x="11205" y="1404"/>
                  </a:lnTo>
                  <a:cubicBezTo>
                    <a:pt x="11232" y="1404"/>
                    <a:pt x="11266" y="1407"/>
                    <a:pt x="11257" y="1381"/>
                  </a:cubicBezTo>
                  <a:cubicBezTo>
                    <a:pt x="11244" y="1341"/>
                    <a:pt x="11260" y="1388"/>
                    <a:pt x="11205" y="1388"/>
                  </a:cubicBezTo>
                  <a:close/>
                  <a:moveTo>
                    <a:pt x="18399" y="3081"/>
                  </a:moveTo>
                  <a:lnTo>
                    <a:pt x="18416" y="3081"/>
                  </a:lnTo>
                  <a:cubicBezTo>
                    <a:pt x="18416" y="3050"/>
                    <a:pt x="18413" y="3050"/>
                    <a:pt x="18432" y="3033"/>
                  </a:cubicBezTo>
                  <a:cubicBezTo>
                    <a:pt x="18374" y="3019"/>
                    <a:pt x="18398" y="3033"/>
                    <a:pt x="18399" y="3081"/>
                  </a:cubicBezTo>
                  <a:close/>
                  <a:moveTo>
                    <a:pt x="15661" y="1777"/>
                  </a:moveTo>
                  <a:cubicBezTo>
                    <a:pt x="15699" y="1761"/>
                    <a:pt x="15697" y="1790"/>
                    <a:pt x="15726" y="1736"/>
                  </a:cubicBezTo>
                  <a:cubicBezTo>
                    <a:pt x="15675" y="1737"/>
                    <a:pt x="15707" y="1736"/>
                    <a:pt x="15690" y="1749"/>
                  </a:cubicBezTo>
                  <a:lnTo>
                    <a:pt x="15681" y="1756"/>
                  </a:lnTo>
                  <a:cubicBezTo>
                    <a:pt x="15663" y="1770"/>
                    <a:pt x="15669" y="1758"/>
                    <a:pt x="15661" y="1777"/>
                  </a:cubicBezTo>
                  <a:cubicBezTo>
                    <a:pt x="15609" y="1815"/>
                    <a:pt x="15664" y="1835"/>
                    <a:pt x="15604" y="1842"/>
                  </a:cubicBezTo>
                  <a:cubicBezTo>
                    <a:pt x="15610" y="1867"/>
                    <a:pt x="15615" y="1867"/>
                    <a:pt x="15604" y="1890"/>
                  </a:cubicBezTo>
                  <a:cubicBezTo>
                    <a:pt x="15630" y="1881"/>
                    <a:pt x="15618" y="1874"/>
                    <a:pt x="15635" y="1862"/>
                  </a:cubicBezTo>
                  <a:lnTo>
                    <a:pt x="15642" y="1859"/>
                  </a:lnTo>
                  <a:cubicBezTo>
                    <a:pt x="15643" y="1859"/>
                    <a:pt x="15645" y="1858"/>
                    <a:pt x="15646" y="1858"/>
                  </a:cubicBezTo>
                  <a:cubicBezTo>
                    <a:pt x="15648" y="1857"/>
                    <a:pt x="15652" y="1856"/>
                    <a:pt x="15654" y="1855"/>
                  </a:cubicBezTo>
                  <a:cubicBezTo>
                    <a:pt x="15665" y="1854"/>
                    <a:pt x="15663" y="1856"/>
                    <a:pt x="15685" y="1858"/>
                  </a:cubicBezTo>
                  <a:cubicBezTo>
                    <a:pt x="15688" y="1895"/>
                    <a:pt x="15677" y="1872"/>
                    <a:pt x="15702" y="1890"/>
                  </a:cubicBezTo>
                  <a:lnTo>
                    <a:pt x="15702" y="1842"/>
                  </a:lnTo>
                  <a:cubicBezTo>
                    <a:pt x="15758" y="1855"/>
                    <a:pt x="15710" y="1846"/>
                    <a:pt x="15758" y="1834"/>
                  </a:cubicBezTo>
                  <a:lnTo>
                    <a:pt x="15734" y="1821"/>
                  </a:lnTo>
                  <a:cubicBezTo>
                    <a:pt x="15733" y="1819"/>
                    <a:pt x="15728" y="1799"/>
                    <a:pt x="15698" y="1790"/>
                  </a:cubicBezTo>
                  <a:cubicBezTo>
                    <a:pt x="15681" y="1786"/>
                    <a:pt x="15689" y="1791"/>
                    <a:pt x="15661" y="1793"/>
                  </a:cubicBezTo>
                  <a:lnTo>
                    <a:pt x="15661" y="1777"/>
                  </a:lnTo>
                  <a:close/>
                  <a:moveTo>
                    <a:pt x="18594" y="5155"/>
                  </a:moveTo>
                  <a:cubicBezTo>
                    <a:pt x="18591" y="5115"/>
                    <a:pt x="18586" y="5123"/>
                    <a:pt x="18545" y="5123"/>
                  </a:cubicBezTo>
                  <a:cubicBezTo>
                    <a:pt x="18553" y="5151"/>
                    <a:pt x="18559" y="5153"/>
                    <a:pt x="18594" y="5155"/>
                  </a:cubicBezTo>
                  <a:close/>
                  <a:moveTo>
                    <a:pt x="16739" y="5107"/>
                  </a:moveTo>
                  <a:cubicBezTo>
                    <a:pt x="16779" y="5130"/>
                    <a:pt x="16783" y="5104"/>
                    <a:pt x="16787" y="5099"/>
                  </a:cubicBezTo>
                  <a:cubicBezTo>
                    <a:pt x="16769" y="5066"/>
                    <a:pt x="16744" y="5085"/>
                    <a:pt x="16739" y="5107"/>
                  </a:cubicBezTo>
                  <a:close/>
                  <a:moveTo>
                    <a:pt x="16820" y="1453"/>
                  </a:moveTo>
                  <a:cubicBezTo>
                    <a:pt x="16845" y="1467"/>
                    <a:pt x="16868" y="1467"/>
                    <a:pt x="16884" y="1445"/>
                  </a:cubicBezTo>
                  <a:cubicBezTo>
                    <a:pt x="16883" y="1444"/>
                    <a:pt x="16881" y="1442"/>
                    <a:pt x="16881" y="1443"/>
                  </a:cubicBezTo>
                  <a:cubicBezTo>
                    <a:pt x="16880" y="1446"/>
                    <a:pt x="16825" y="1421"/>
                    <a:pt x="16820" y="1453"/>
                  </a:cubicBezTo>
                  <a:close/>
                  <a:moveTo>
                    <a:pt x="15880" y="1850"/>
                  </a:moveTo>
                  <a:lnTo>
                    <a:pt x="15888" y="1850"/>
                  </a:lnTo>
                  <a:cubicBezTo>
                    <a:pt x="15888" y="1776"/>
                    <a:pt x="15910" y="1879"/>
                    <a:pt x="15928" y="1809"/>
                  </a:cubicBezTo>
                  <a:cubicBezTo>
                    <a:pt x="15910" y="1805"/>
                    <a:pt x="15910" y="1803"/>
                    <a:pt x="15888" y="1801"/>
                  </a:cubicBezTo>
                  <a:cubicBezTo>
                    <a:pt x="15883" y="1820"/>
                    <a:pt x="15880" y="1825"/>
                    <a:pt x="15880" y="1850"/>
                  </a:cubicBezTo>
                  <a:close/>
                  <a:moveTo>
                    <a:pt x="20085" y="2150"/>
                  </a:moveTo>
                  <a:cubicBezTo>
                    <a:pt x="20125" y="2150"/>
                    <a:pt x="20121" y="2142"/>
                    <a:pt x="20158" y="2141"/>
                  </a:cubicBezTo>
                  <a:lnTo>
                    <a:pt x="20158" y="2125"/>
                  </a:lnTo>
                  <a:cubicBezTo>
                    <a:pt x="20114" y="2125"/>
                    <a:pt x="20103" y="2123"/>
                    <a:pt x="20085" y="2150"/>
                  </a:cubicBezTo>
                  <a:close/>
                  <a:moveTo>
                    <a:pt x="23269" y="4588"/>
                  </a:moveTo>
                  <a:lnTo>
                    <a:pt x="23317" y="4588"/>
                  </a:lnTo>
                  <a:cubicBezTo>
                    <a:pt x="23316" y="4567"/>
                    <a:pt x="23318" y="4555"/>
                    <a:pt x="23296" y="4558"/>
                  </a:cubicBezTo>
                  <a:cubicBezTo>
                    <a:pt x="23277" y="4561"/>
                    <a:pt x="23273" y="4571"/>
                    <a:pt x="23269" y="4588"/>
                  </a:cubicBezTo>
                  <a:close/>
                  <a:moveTo>
                    <a:pt x="18213" y="2676"/>
                  </a:moveTo>
                  <a:cubicBezTo>
                    <a:pt x="18235" y="2674"/>
                    <a:pt x="18235" y="2672"/>
                    <a:pt x="18254" y="2668"/>
                  </a:cubicBezTo>
                  <a:cubicBezTo>
                    <a:pt x="18251" y="2636"/>
                    <a:pt x="18250" y="2642"/>
                    <a:pt x="18229" y="2628"/>
                  </a:cubicBezTo>
                  <a:cubicBezTo>
                    <a:pt x="18223" y="2653"/>
                    <a:pt x="18219" y="2651"/>
                    <a:pt x="18213" y="2676"/>
                  </a:cubicBezTo>
                  <a:close/>
                  <a:moveTo>
                    <a:pt x="17063" y="5309"/>
                  </a:moveTo>
                  <a:cubicBezTo>
                    <a:pt x="17104" y="5300"/>
                    <a:pt x="17086" y="5309"/>
                    <a:pt x="17136" y="5309"/>
                  </a:cubicBezTo>
                  <a:lnTo>
                    <a:pt x="17136" y="5293"/>
                  </a:lnTo>
                  <a:cubicBezTo>
                    <a:pt x="17090" y="5293"/>
                    <a:pt x="17064" y="5273"/>
                    <a:pt x="17063" y="5309"/>
                  </a:cubicBezTo>
                  <a:close/>
                  <a:moveTo>
                    <a:pt x="17849" y="1566"/>
                  </a:moveTo>
                  <a:lnTo>
                    <a:pt x="17865" y="1566"/>
                  </a:lnTo>
                  <a:cubicBezTo>
                    <a:pt x="17865" y="1533"/>
                    <a:pt x="17867" y="1540"/>
                    <a:pt x="17857" y="1518"/>
                  </a:cubicBezTo>
                  <a:lnTo>
                    <a:pt x="17881" y="1501"/>
                  </a:lnTo>
                  <a:cubicBezTo>
                    <a:pt x="17856" y="1499"/>
                    <a:pt x="17866" y="1501"/>
                    <a:pt x="17849" y="1493"/>
                  </a:cubicBezTo>
                  <a:cubicBezTo>
                    <a:pt x="17849" y="1508"/>
                    <a:pt x="17847" y="1518"/>
                    <a:pt x="17846" y="1530"/>
                  </a:cubicBezTo>
                  <a:cubicBezTo>
                    <a:pt x="17845" y="1549"/>
                    <a:pt x="17846" y="1539"/>
                    <a:pt x="17849" y="1566"/>
                  </a:cubicBezTo>
                  <a:close/>
                  <a:moveTo>
                    <a:pt x="22386" y="3673"/>
                  </a:moveTo>
                  <a:cubicBezTo>
                    <a:pt x="22386" y="3696"/>
                    <a:pt x="22389" y="3688"/>
                    <a:pt x="22402" y="3697"/>
                  </a:cubicBezTo>
                  <a:cubicBezTo>
                    <a:pt x="22410" y="3665"/>
                    <a:pt x="22406" y="3675"/>
                    <a:pt x="22434" y="3681"/>
                  </a:cubicBezTo>
                  <a:lnTo>
                    <a:pt x="22434" y="3657"/>
                  </a:lnTo>
                  <a:cubicBezTo>
                    <a:pt x="22417" y="3657"/>
                    <a:pt x="22386" y="3653"/>
                    <a:pt x="22386" y="3673"/>
                  </a:cubicBezTo>
                  <a:close/>
                  <a:moveTo>
                    <a:pt x="17500" y="3025"/>
                  </a:moveTo>
                  <a:lnTo>
                    <a:pt x="17565" y="3041"/>
                  </a:lnTo>
                  <a:cubicBezTo>
                    <a:pt x="17559" y="3019"/>
                    <a:pt x="17558" y="3010"/>
                    <a:pt x="17500" y="3008"/>
                  </a:cubicBezTo>
                  <a:lnTo>
                    <a:pt x="17500" y="3025"/>
                  </a:lnTo>
                  <a:close/>
                  <a:moveTo>
                    <a:pt x="14689" y="2036"/>
                  </a:moveTo>
                  <a:lnTo>
                    <a:pt x="14748" y="2032"/>
                  </a:lnTo>
                  <a:cubicBezTo>
                    <a:pt x="14757" y="2029"/>
                    <a:pt x="14754" y="2031"/>
                    <a:pt x="14762" y="2020"/>
                  </a:cubicBezTo>
                  <a:cubicBezTo>
                    <a:pt x="14755" y="2017"/>
                    <a:pt x="14690" y="1999"/>
                    <a:pt x="14689" y="2036"/>
                  </a:cubicBezTo>
                  <a:close/>
                  <a:moveTo>
                    <a:pt x="16560" y="1469"/>
                  </a:moveTo>
                  <a:cubicBezTo>
                    <a:pt x="16566" y="1474"/>
                    <a:pt x="16562" y="1475"/>
                    <a:pt x="16574" y="1480"/>
                  </a:cubicBezTo>
                  <a:cubicBezTo>
                    <a:pt x="16586" y="1484"/>
                    <a:pt x="16618" y="1486"/>
                    <a:pt x="16622" y="1473"/>
                  </a:cubicBezTo>
                  <a:cubicBezTo>
                    <a:pt x="16635" y="1438"/>
                    <a:pt x="16577" y="1465"/>
                    <a:pt x="16560" y="1469"/>
                  </a:cubicBezTo>
                  <a:close/>
                  <a:moveTo>
                    <a:pt x="16674" y="2239"/>
                  </a:moveTo>
                  <a:cubicBezTo>
                    <a:pt x="16688" y="2258"/>
                    <a:pt x="16685" y="2256"/>
                    <a:pt x="16714" y="2263"/>
                  </a:cubicBezTo>
                  <a:cubicBezTo>
                    <a:pt x="16716" y="2245"/>
                    <a:pt x="16714" y="2255"/>
                    <a:pt x="16719" y="2244"/>
                  </a:cubicBezTo>
                  <a:lnTo>
                    <a:pt x="16728" y="2228"/>
                  </a:lnTo>
                  <a:cubicBezTo>
                    <a:pt x="16728" y="2227"/>
                    <a:pt x="16730" y="2224"/>
                    <a:pt x="16730" y="2222"/>
                  </a:cubicBezTo>
                  <a:cubicBezTo>
                    <a:pt x="16706" y="2224"/>
                    <a:pt x="16691" y="2230"/>
                    <a:pt x="16674" y="2239"/>
                  </a:cubicBezTo>
                  <a:close/>
                  <a:moveTo>
                    <a:pt x="19850" y="4880"/>
                  </a:moveTo>
                  <a:cubicBezTo>
                    <a:pt x="19850" y="4880"/>
                    <a:pt x="19865" y="4888"/>
                    <a:pt x="19866" y="4888"/>
                  </a:cubicBezTo>
                  <a:cubicBezTo>
                    <a:pt x="19892" y="4888"/>
                    <a:pt x="19894" y="4868"/>
                    <a:pt x="19898" y="4848"/>
                  </a:cubicBezTo>
                  <a:cubicBezTo>
                    <a:pt x="19860" y="4851"/>
                    <a:pt x="19864" y="4854"/>
                    <a:pt x="19850" y="4880"/>
                  </a:cubicBezTo>
                  <a:close/>
                  <a:moveTo>
                    <a:pt x="18651" y="2538"/>
                  </a:moveTo>
                  <a:cubicBezTo>
                    <a:pt x="18630" y="2544"/>
                    <a:pt x="18642" y="2535"/>
                    <a:pt x="18634" y="2555"/>
                  </a:cubicBezTo>
                  <a:cubicBezTo>
                    <a:pt x="18649" y="2547"/>
                    <a:pt x="18645" y="2548"/>
                    <a:pt x="18667" y="2547"/>
                  </a:cubicBezTo>
                  <a:cubicBezTo>
                    <a:pt x="18667" y="2487"/>
                    <a:pt x="18671" y="2493"/>
                    <a:pt x="18643" y="2474"/>
                  </a:cubicBezTo>
                  <a:cubicBezTo>
                    <a:pt x="18649" y="2502"/>
                    <a:pt x="18651" y="2500"/>
                    <a:pt x="18651" y="2538"/>
                  </a:cubicBezTo>
                  <a:close/>
                  <a:moveTo>
                    <a:pt x="17930" y="4993"/>
                  </a:moveTo>
                  <a:lnTo>
                    <a:pt x="17959" y="4991"/>
                  </a:lnTo>
                  <a:cubicBezTo>
                    <a:pt x="17960" y="4991"/>
                    <a:pt x="17963" y="4991"/>
                    <a:pt x="17964" y="4991"/>
                  </a:cubicBezTo>
                  <a:cubicBezTo>
                    <a:pt x="17990" y="4987"/>
                    <a:pt x="17981" y="4991"/>
                    <a:pt x="17986" y="4969"/>
                  </a:cubicBezTo>
                  <a:cubicBezTo>
                    <a:pt x="17952" y="4969"/>
                    <a:pt x="17954" y="4973"/>
                    <a:pt x="17930" y="4961"/>
                  </a:cubicBezTo>
                  <a:lnTo>
                    <a:pt x="17930" y="4993"/>
                  </a:lnTo>
                  <a:close/>
                  <a:moveTo>
                    <a:pt x="18675" y="3170"/>
                  </a:moveTo>
                  <a:lnTo>
                    <a:pt x="18740" y="3170"/>
                  </a:lnTo>
                  <a:lnTo>
                    <a:pt x="18740" y="3138"/>
                  </a:lnTo>
                  <a:cubicBezTo>
                    <a:pt x="18716" y="3163"/>
                    <a:pt x="18709" y="3150"/>
                    <a:pt x="18705" y="3150"/>
                  </a:cubicBezTo>
                  <a:cubicBezTo>
                    <a:pt x="18675" y="3150"/>
                    <a:pt x="18683" y="3149"/>
                    <a:pt x="18675" y="3170"/>
                  </a:cubicBezTo>
                  <a:close/>
                  <a:moveTo>
                    <a:pt x="21697" y="4596"/>
                  </a:moveTo>
                  <a:cubicBezTo>
                    <a:pt x="21686" y="4582"/>
                    <a:pt x="21704" y="4580"/>
                    <a:pt x="21616" y="4580"/>
                  </a:cubicBezTo>
                  <a:cubicBezTo>
                    <a:pt x="21625" y="4616"/>
                    <a:pt x="21619" y="4601"/>
                    <a:pt x="21641" y="4599"/>
                  </a:cubicBezTo>
                  <a:cubicBezTo>
                    <a:pt x="21662" y="4597"/>
                    <a:pt x="21676" y="4596"/>
                    <a:pt x="21697" y="4596"/>
                  </a:cubicBezTo>
                  <a:close/>
                  <a:moveTo>
                    <a:pt x="15515" y="2352"/>
                  </a:moveTo>
                  <a:cubicBezTo>
                    <a:pt x="15547" y="2349"/>
                    <a:pt x="15536" y="2345"/>
                    <a:pt x="15572" y="2344"/>
                  </a:cubicBezTo>
                  <a:cubicBezTo>
                    <a:pt x="15562" y="2307"/>
                    <a:pt x="15515" y="2308"/>
                    <a:pt x="15515" y="2352"/>
                  </a:cubicBezTo>
                  <a:close/>
                  <a:moveTo>
                    <a:pt x="21357" y="5318"/>
                  </a:moveTo>
                  <a:cubicBezTo>
                    <a:pt x="21361" y="5330"/>
                    <a:pt x="21351" y="5337"/>
                    <a:pt x="21380" y="5339"/>
                  </a:cubicBezTo>
                  <a:cubicBezTo>
                    <a:pt x="21381" y="5339"/>
                    <a:pt x="21410" y="5334"/>
                    <a:pt x="21430" y="5334"/>
                  </a:cubicBezTo>
                  <a:lnTo>
                    <a:pt x="21430" y="5326"/>
                  </a:lnTo>
                  <a:cubicBezTo>
                    <a:pt x="21402" y="5326"/>
                    <a:pt x="21372" y="5300"/>
                    <a:pt x="21357" y="5318"/>
                  </a:cubicBezTo>
                  <a:close/>
                  <a:moveTo>
                    <a:pt x="15693" y="2166"/>
                  </a:moveTo>
                  <a:cubicBezTo>
                    <a:pt x="15715" y="2168"/>
                    <a:pt x="15715" y="2170"/>
                    <a:pt x="15734" y="2174"/>
                  </a:cubicBezTo>
                  <a:cubicBezTo>
                    <a:pt x="15718" y="2106"/>
                    <a:pt x="15729" y="2128"/>
                    <a:pt x="15702" y="2125"/>
                  </a:cubicBezTo>
                  <a:cubicBezTo>
                    <a:pt x="15700" y="2147"/>
                    <a:pt x="15698" y="2147"/>
                    <a:pt x="15693" y="2166"/>
                  </a:cubicBezTo>
                  <a:close/>
                  <a:moveTo>
                    <a:pt x="17306" y="1761"/>
                  </a:moveTo>
                  <a:cubicBezTo>
                    <a:pt x="17349" y="1751"/>
                    <a:pt x="17353" y="1759"/>
                    <a:pt x="17354" y="1712"/>
                  </a:cubicBezTo>
                  <a:cubicBezTo>
                    <a:pt x="17301" y="1738"/>
                    <a:pt x="17331" y="1707"/>
                    <a:pt x="17306" y="1761"/>
                  </a:cubicBezTo>
                  <a:close/>
                  <a:moveTo>
                    <a:pt x="18837" y="1607"/>
                  </a:moveTo>
                  <a:lnTo>
                    <a:pt x="18837" y="1623"/>
                  </a:lnTo>
                  <a:cubicBezTo>
                    <a:pt x="18868" y="1625"/>
                    <a:pt x="18858" y="1630"/>
                    <a:pt x="18894" y="1631"/>
                  </a:cubicBezTo>
                  <a:lnTo>
                    <a:pt x="18894" y="1607"/>
                  </a:lnTo>
                  <a:cubicBezTo>
                    <a:pt x="18864" y="1604"/>
                    <a:pt x="18863" y="1597"/>
                    <a:pt x="18837" y="1607"/>
                  </a:cubicBezTo>
                  <a:close/>
                  <a:moveTo>
                    <a:pt x="18067" y="1566"/>
                  </a:moveTo>
                  <a:cubicBezTo>
                    <a:pt x="18069" y="1565"/>
                    <a:pt x="18092" y="1551"/>
                    <a:pt x="18092" y="1551"/>
                  </a:cubicBezTo>
                  <a:cubicBezTo>
                    <a:pt x="18116" y="1531"/>
                    <a:pt x="18105" y="1554"/>
                    <a:pt x="18108" y="1518"/>
                  </a:cubicBezTo>
                  <a:cubicBezTo>
                    <a:pt x="18062" y="1519"/>
                    <a:pt x="18067" y="1521"/>
                    <a:pt x="18067" y="1566"/>
                  </a:cubicBezTo>
                  <a:close/>
                  <a:moveTo>
                    <a:pt x="20402" y="5308"/>
                  </a:moveTo>
                  <a:cubicBezTo>
                    <a:pt x="20422" y="5299"/>
                    <a:pt x="20409" y="5302"/>
                    <a:pt x="20441" y="5301"/>
                  </a:cubicBezTo>
                  <a:lnTo>
                    <a:pt x="20428" y="5290"/>
                  </a:lnTo>
                  <a:cubicBezTo>
                    <a:pt x="20396" y="5258"/>
                    <a:pt x="20408" y="5273"/>
                    <a:pt x="20395" y="5271"/>
                  </a:cubicBezTo>
                  <a:cubicBezTo>
                    <a:pt x="20388" y="5271"/>
                    <a:pt x="20377" y="5270"/>
                    <a:pt x="20368" y="5269"/>
                  </a:cubicBezTo>
                  <a:lnTo>
                    <a:pt x="20402" y="5308"/>
                  </a:lnTo>
                  <a:close/>
                  <a:moveTo>
                    <a:pt x="20433" y="5488"/>
                  </a:moveTo>
                  <a:lnTo>
                    <a:pt x="20433" y="5504"/>
                  </a:lnTo>
                  <a:cubicBezTo>
                    <a:pt x="20469" y="5503"/>
                    <a:pt x="20463" y="5499"/>
                    <a:pt x="20489" y="5500"/>
                  </a:cubicBezTo>
                  <a:lnTo>
                    <a:pt x="20546" y="5488"/>
                  </a:lnTo>
                  <a:cubicBezTo>
                    <a:pt x="20503" y="5488"/>
                    <a:pt x="20456" y="5480"/>
                    <a:pt x="20433" y="5488"/>
                  </a:cubicBezTo>
                  <a:close/>
                  <a:moveTo>
                    <a:pt x="16414" y="2441"/>
                  </a:moveTo>
                  <a:lnTo>
                    <a:pt x="16414" y="2425"/>
                  </a:lnTo>
                  <a:cubicBezTo>
                    <a:pt x="16348" y="2411"/>
                    <a:pt x="16443" y="2441"/>
                    <a:pt x="16342" y="2417"/>
                  </a:cubicBezTo>
                  <a:cubicBezTo>
                    <a:pt x="16353" y="2458"/>
                    <a:pt x="16375" y="2442"/>
                    <a:pt x="16414" y="2441"/>
                  </a:cubicBezTo>
                  <a:close/>
                  <a:moveTo>
                    <a:pt x="19088" y="4378"/>
                  </a:moveTo>
                  <a:cubicBezTo>
                    <a:pt x="19091" y="4372"/>
                    <a:pt x="19113" y="4344"/>
                    <a:pt x="19089" y="4343"/>
                  </a:cubicBezTo>
                  <a:cubicBezTo>
                    <a:pt x="19089" y="4343"/>
                    <a:pt x="19077" y="4344"/>
                    <a:pt x="19073" y="4344"/>
                  </a:cubicBezTo>
                  <a:cubicBezTo>
                    <a:pt x="19048" y="4342"/>
                    <a:pt x="19061" y="4340"/>
                    <a:pt x="19031" y="4337"/>
                  </a:cubicBezTo>
                  <a:cubicBezTo>
                    <a:pt x="19045" y="4356"/>
                    <a:pt x="19066" y="4366"/>
                    <a:pt x="19088" y="4378"/>
                  </a:cubicBezTo>
                  <a:close/>
                  <a:moveTo>
                    <a:pt x="23204" y="1388"/>
                  </a:moveTo>
                  <a:cubicBezTo>
                    <a:pt x="23204" y="1387"/>
                    <a:pt x="23205" y="1384"/>
                    <a:pt x="23205" y="1385"/>
                  </a:cubicBezTo>
                  <a:lnTo>
                    <a:pt x="23212" y="1347"/>
                  </a:lnTo>
                  <a:lnTo>
                    <a:pt x="23171" y="1347"/>
                  </a:lnTo>
                  <a:cubicBezTo>
                    <a:pt x="23172" y="1383"/>
                    <a:pt x="23169" y="1385"/>
                    <a:pt x="23204" y="1388"/>
                  </a:cubicBezTo>
                  <a:close/>
                  <a:moveTo>
                    <a:pt x="18821" y="5269"/>
                  </a:moveTo>
                  <a:cubicBezTo>
                    <a:pt x="18856" y="5269"/>
                    <a:pt x="18861" y="5265"/>
                    <a:pt x="18886" y="5277"/>
                  </a:cubicBezTo>
                  <a:lnTo>
                    <a:pt x="18886" y="5253"/>
                  </a:lnTo>
                  <a:cubicBezTo>
                    <a:pt x="18855" y="5250"/>
                    <a:pt x="18822" y="5227"/>
                    <a:pt x="18821" y="5269"/>
                  </a:cubicBezTo>
                  <a:close/>
                  <a:moveTo>
                    <a:pt x="17452" y="2555"/>
                  </a:moveTo>
                  <a:lnTo>
                    <a:pt x="17516" y="2555"/>
                  </a:lnTo>
                  <a:lnTo>
                    <a:pt x="17516" y="2530"/>
                  </a:lnTo>
                  <a:cubicBezTo>
                    <a:pt x="17478" y="2538"/>
                    <a:pt x="17504" y="2531"/>
                    <a:pt x="17482" y="2531"/>
                  </a:cubicBezTo>
                  <a:cubicBezTo>
                    <a:pt x="17459" y="2532"/>
                    <a:pt x="17452" y="2531"/>
                    <a:pt x="17452" y="2555"/>
                  </a:cubicBezTo>
                  <a:close/>
                  <a:moveTo>
                    <a:pt x="18019" y="2482"/>
                  </a:moveTo>
                  <a:lnTo>
                    <a:pt x="18067" y="2491"/>
                  </a:lnTo>
                  <a:cubicBezTo>
                    <a:pt x="18065" y="2463"/>
                    <a:pt x="18052" y="2443"/>
                    <a:pt x="18027" y="2433"/>
                  </a:cubicBezTo>
                  <a:cubicBezTo>
                    <a:pt x="18040" y="2460"/>
                    <a:pt x="18033" y="2460"/>
                    <a:pt x="18019" y="2482"/>
                  </a:cubicBezTo>
                  <a:close/>
                  <a:moveTo>
                    <a:pt x="18156" y="2474"/>
                  </a:moveTo>
                  <a:lnTo>
                    <a:pt x="18165" y="2506"/>
                  </a:lnTo>
                  <a:cubicBezTo>
                    <a:pt x="18211" y="2495"/>
                    <a:pt x="18203" y="2508"/>
                    <a:pt x="18221" y="2474"/>
                  </a:cubicBezTo>
                  <a:cubicBezTo>
                    <a:pt x="18171" y="2450"/>
                    <a:pt x="18215" y="2502"/>
                    <a:pt x="18156" y="2474"/>
                  </a:cubicBezTo>
                  <a:close/>
                  <a:moveTo>
                    <a:pt x="19574" y="4199"/>
                  </a:moveTo>
                  <a:lnTo>
                    <a:pt x="19639" y="4190"/>
                  </a:lnTo>
                  <a:cubicBezTo>
                    <a:pt x="19636" y="4179"/>
                    <a:pt x="19637" y="4167"/>
                    <a:pt x="19623" y="4167"/>
                  </a:cubicBezTo>
                  <a:cubicBezTo>
                    <a:pt x="19590" y="4167"/>
                    <a:pt x="19581" y="4174"/>
                    <a:pt x="19574" y="4199"/>
                  </a:cubicBezTo>
                  <a:close/>
                  <a:moveTo>
                    <a:pt x="21770" y="3940"/>
                  </a:moveTo>
                  <a:cubicBezTo>
                    <a:pt x="21795" y="3984"/>
                    <a:pt x="21781" y="3955"/>
                    <a:pt x="21801" y="3956"/>
                  </a:cubicBezTo>
                  <a:cubicBezTo>
                    <a:pt x="21816" y="3956"/>
                    <a:pt x="21812" y="3968"/>
                    <a:pt x="21827" y="3948"/>
                  </a:cubicBezTo>
                  <a:cubicBezTo>
                    <a:pt x="21790" y="3935"/>
                    <a:pt x="21820" y="3927"/>
                    <a:pt x="21778" y="3916"/>
                  </a:cubicBezTo>
                  <a:cubicBezTo>
                    <a:pt x="21774" y="3930"/>
                    <a:pt x="21777" y="3930"/>
                    <a:pt x="21770" y="3940"/>
                  </a:cubicBezTo>
                  <a:close/>
                  <a:moveTo>
                    <a:pt x="23042" y="4823"/>
                  </a:moveTo>
                  <a:cubicBezTo>
                    <a:pt x="23111" y="4807"/>
                    <a:pt x="23096" y="4846"/>
                    <a:pt x="23123" y="4807"/>
                  </a:cubicBezTo>
                  <a:cubicBezTo>
                    <a:pt x="23042" y="4788"/>
                    <a:pt x="23061" y="4798"/>
                    <a:pt x="23042" y="4823"/>
                  </a:cubicBezTo>
                  <a:close/>
                  <a:moveTo>
                    <a:pt x="17711" y="2417"/>
                  </a:moveTo>
                  <a:cubicBezTo>
                    <a:pt x="17749" y="2417"/>
                    <a:pt x="17747" y="2415"/>
                    <a:pt x="17776" y="2409"/>
                  </a:cubicBezTo>
                  <a:lnTo>
                    <a:pt x="17776" y="2393"/>
                  </a:lnTo>
                  <a:cubicBezTo>
                    <a:pt x="17728" y="2393"/>
                    <a:pt x="17721" y="2374"/>
                    <a:pt x="17711" y="2417"/>
                  </a:cubicBezTo>
                  <a:close/>
                  <a:moveTo>
                    <a:pt x="17670" y="2085"/>
                  </a:moveTo>
                  <a:cubicBezTo>
                    <a:pt x="17704" y="2062"/>
                    <a:pt x="17685" y="2060"/>
                    <a:pt x="17743" y="2060"/>
                  </a:cubicBezTo>
                  <a:lnTo>
                    <a:pt x="17743" y="2052"/>
                  </a:lnTo>
                  <a:cubicBezTo>
                    <a:pt x="17717" y="2052"/>
                    <a:pt x="17727" y="2049"/>
                    <a:pt x="17706" y="2047"/>
                  </a:cubicBezTo>
                  <a:lnTo>
                    <a:pt x="17662" y="2044"/>
                  </a:lnTo>
                  <a:cubicBezTo>
                    <a:pt x="17666" y="2060"/>
                    <a:pt x="17665" y="2058"/>
                    <a:pt x="17667" y="2069"/>
                  </a:cubicBezTo>
                  <a:lnTo>
                    <a:pt x="17670" y="2085"/>
                  </a:lnTo>
                  <a:close/>
                  <a:moveTo>
                    <a:pt x="18075" y="2093"/>
                  </a:moveTo>
                  <a:cubicBezTo>
                    <a:pt x="18132" y="2093"/>
                    <a:pt x="18136" y="2114"/>
                    <a:pt x="18140" y="2069"/>
                  </a:cubicBezTo>
                  <a:cubicBezTo>
                    <a:pt x="18115" y="2071"/>
                    <a:pt x="18121" y="2071"/>
                    <a:pt x="18102" y="2072"/>
                  </a:cubicBezTo>
                  <a:cubicBezTo>
                    <a:pt x="18084" y="2073"/>
                    <a:pt x="18076" y="2067"/>
                    <a:pt x="18075" y="2093"/>
                  </a:cubicBezTo>
                  <a:close/>
                  <a:moveTo>
                    <a:pt x="20611" y="3892"/>
                  </a:moveTo>
                  <a:cubicBezTo>
                    <a:pt x="20647" y="3882"/>
                    <a:pt x="20626" y="3882"/>
                    <a:pt x="20641" y="3873"/>
                  </a:cubicBezTo>
                  <a:cubicBezTo>
                    <a:pt x="20651" y="3866"/>
                    <a:pt x="20664" y="3865"/>
                    <a:pt x="20676" y="3859"/>
                  </a:cubicBezTo>
                  <a:cubicBezTo>
                    <a:pt x="20660" y="3838"/>
                    <a:pt x="20629" y="3841"/>
                    <a:pt x="20620" y="3859"/>
                  </a:cubicBezTo>
                  <a:cubicBezTo>
                    <a:pt x="20619" y="3862"/>
                    <a:pt x="20612" y="3886"/>
                    <a:pt x="20611" y="3892"/>
                  </a:cubicBezTo>
                  <a:close/>
                  <a:moveTo>
                    <a:pt x="20862" y="3827"/>
                  </a:moveTo>
                  <a:cubicBezTo>
                    <a:pt x="20896" y="3834"/>
                    <a:pt x="20900" y="3835"/>
                    <a:pt x="20943" y="3835"/>
                  </a:cubicBezTo>
                  <a:lnTo>
                    <a:pt x="20943" y="3819"/>
                  </a:lnTo>
                  <a:cubicBezTo>
                    <a:pt x="20903" y="3809"/>
                    <a:pt x="20891" y="3804"/>
                    <a:pt x="20862" y="3827"/>
                  </a:cubicBezTo>
                  <a:close/>
                  <a:moveTo>
                    <a:pt x="19761" y="4896"/>
                  </a:moveTo>
                  <a:cubicBezTo>
                    <a:pt x="19777" y="4921"/>
                    <a:pt x="19787" y="4933"/>
                    <a:pt x="19825" y="4937"/>
                  </a:cubicBezTo>
                  <a:cubicBezTo>
                    <a:pt x="19817" y="4915"/>
                    <a:pt x="19815" y="4912"/>
                    <a:pt x="19785" y="4904"/>
                  </a:cubicBezTo>
                  <a:cubicBezTo>
                    <a:pt x="19792" y="4869"/>
                    <a:pt x="19802" y="4890"/>
                    <a:pt x="19777" y="4872"/>
                  </a:cubicBezTo>
                  <a:cubicBezTo>
                    <a:pt x="19773" y="4912"/>
                    <a:pt x="19785" y="4889"/>
                    <a:pt x="19761" y="4896"/>
                  </a:cubicBezTo>
                  <a:close/>
                  <a:moveTo>
                    <a:pt x="15969" y="2044"/>
                  </a:moveTo>
                  <a:cubicBezTo>
                    <a:pt x="15991" y="2049"/>
                    <a:pt x="15984" y="2052"/>
                    <a:pt x="16001" y="2052"/>
                  </a:cubicBezTo>
                  <a:cubicBezTo>
                    <a:pt x="16017" y="2052"/>
                    <a:pt x="16019" y="2026"/>
                    <a:pt x="16026" y="2012"/>
                  </a:cubicBezTo>
                  <a:cubicBezTo>
                    <a:pt x="15987" y="2021"/>
                    <a:pt x="15978" y="2011"/>
                    <a:pt x="15969" y="2044"/>
                  </a:cubicBezTo>
                  <a:close/>
                  <a:moveTo>
                    <a:pt x="14924" y="1712"/>
                  </a:moveTo>
                  <a:cubicBezTo>
                    <a:pt x="14960" y="1712"/>
                    <a:pt x="14942" y="1754"/>
                    <a:pt x="14972" y="1712"/>
                  </a:cubicBezTo>
                  <a:cubicBezTo>
                    <a:pt x="14945" y="1699"/>
                    <a:pt x="14906" y="1704"/>
                    <a:pt x="14867" y="1704"/>
                  </a:cubicBezTo>
                  <a:cubicBezTo>
                    <a:pt x="14880" y="1752"/>
                    <a:pt x="14875" y="1712"/>
                    <a:pt x="14924" y="1712"/>
                  </a:cubicBezTo>
                  <a:close/>
                  <a:moveTo>
                    <a:pt x="21778" y="3341"/>
                  </a:moveTo>
                  <a:cubicBezTo>
                    <a:pt x="21785" y="3369"/>
                    <a:pt x="21779" y="3360"/>
                    <a:pt x="21803" y="3362"/>
                  </a:cubicBezTo>
                  <a:cubicBezTo>
                    <a:pt x="21804" y="3363"/>
                    <a:pt x="21807" y="3362"/>
                    <a:pt x="21808" y="3362"/>
                  </a:cubicBezTo>
                  <a:lnTo>
                    <a:pt x="21851" y="3365"/>
                  </a:lnTo>
                  <a:cubicBezTo>
                    <a:pt x="21825" y="3326"/>
                    <a:pt x="21784" y="3333"/>
                    <a:pt x="21778" y="3341"/>
                  </a:cubicBezTo>
                  <a:close/>
                  <a:moveTo>
                    <a:pt x="9771" y="1428"/>
                  </a:moveTo>
                  <a:cubicBezTo>
                    <a:pt x="9799" y="1421"/>
                    <a:pt x="9792" y="1412"/>
                    <a:pt x="9803" y="1412"/>
                  </a:cubicBezTo>
                  <a:cubicBezTo>
                    <a:pt x="9846" y="1412"/>
                    <a:pt x="9828" y="1437"/>
                    <a:pt x="9852" y="1404"/>
                  </a:cubicBezTo>
                  <a:cubicBezTo>
                    <a:pt x="9833" y="1393"/>
                    <a:pt x="9822" y="1395"/>
                    <a:pt x="9789" y="1400"/>
                  </a:cubicBezTo>
                  <a:cubicBezTo>
                    <a:pt x="9768" y="1403"/>
                    <a:pt x="9771" y="1393"/>
                    <a:pt x="9771" y="1428"/>
                  </a:cubicBezTo>
                  <a:close/>
                  <a:moveTo>
                    <a:pt x="632" y="5099"/>
                  </a:moveTo>
                  <a:cubicBezTo>
                    <a:pt x="632" y="5125"/>
                    <a:pt x="639" y="5105"/>
                    <a:pt x="648" y="5139"/>
                  </a:cubicBezTo>
                  <a:cubicBezTo>
                    <a:pt x="677" y="5118"/>
                    <a:pt x="675" y="5094"/>
                    <a:pt x="648" y="5074"/>
                  </a:cubicBezTo>
                  <a:cubicBezTo>
                    <a:pt x="644" y="5081"/>
                    <a:pt x="632" y="5094"/>
                    <a:pt x="632" y="5099"/>
                  </a:cubicBezTo>
                  <a:close/>
                  <a:moveTo>
                    <a:pt x="11821" y="1380"/>
                  </a:moveTo>
                  <a:lnTo>
                    <a:pt x="11821" y="1396"/>
                  </a:lnTo>
                  <a:cubicBezTo>
                    <a:pt x="11844" y="1395"/>
                    <a:pt x="11850" y="1393"/>
                    <a:pt x="11862" y="1392"/>
                  </a:cubicBezTo>
                  <a:cubicBezTo>
                    <a:pt x="11871" y="1392"/>
                    <a:pt x="11889" y="1403"/>
                    <a:pt x="11890" y="1378"/>
                  </a:cubicBezTo>
                  <a:cubicBezTo>
                    <a:pt x="11891" y="1350"/>
                    <a:pt x="11852" y="1377"/>
                    <a:pt x="11821" y="1380"/>
                  </a:cubicBezTo>
                  <a:close/>
                  <a:moveTo>
                    <a:pt x="22612" y="4775"/>
                  </a:moveTo>
                  <a:cubicBezTo>
                    <a:pt x="22573" y="4756"/>
                    <a:pt x="22579" y="4763"/>
                    <a:pt x="22564" y="4791"/>
                  </a:cubicBezTo>
                  <a:lnTo>
                    <a:pt x="22645" y="4791"/>
                  </a:lnTo>
                  <a:lnTo>
                    <a:pt x="22630" y="4770"/>
                  </a:lnTo>
                  <a:cubicBezTo>
                    <a:pt x="22630" y="4769"/>
                    <a:pt x="22629" y="4768"/>
                    <a:pt x="22629" y="4767"/>
                  </a:cubicBezTo>
                  <a:lnTo>
                    <a:pt x="22612" y="4775"/>
                  </a:lnTo>
                  <a:close/>
                  <a:moveTo>
                    <a:pt x="21899" y="3089"/>
                  </a:moveTo>
                  <a:cubicBezTo>
                    <a:pt x="21930" y="3082"/>
                    <a:pt x="21933" y="3072"/>
                    <a:pt x="21964" y="3065"/>
                  </a:cubicBezTo>
                  <a:lnTo>
                    <a:pt x="21964" y="3049"/>
                  </a:lnTo>
                  <a:cubicBezTo>
                    <a:pt x="21931" y="3057"/>
                    <a:pt x="21962" y="3052"/>
                    <a:pt x="21940" y="3057"/>
                  </a:cubicBezTo>
                  <a:lnTo>
                    <a:pt x="21921" y="3057"/>
                  </a:lnTo>
                  <a:cubicBezTo>
                    <a:pt x="21921" y="3057"/>
                    <a:pt x="21899" y="3019"/>
                    <a:pt x="21899" y="3089"/>
                  </a:cubicBezTo>
                  <a:close/>
                  <a:moveTo>
                    <a:pt x="19590" y="5480"/>
                  </a:moveTo>
                  <a:cubicBezTo>
                    <a:pt x="19610" y="5506"/>
                    <a:pt x="19584" y="5490"/>
                    <a:pt x="19623" y="5497"/>
                  </a:cubicBezTo>
                  <a:cubicBezTo>
                    <a:pt x="19648" y="5501"/>
                    <a:pt x="19648" y="5502"/>
                    <a:pt x="19663" y="5496"/>
                  </a:cubicBezTo>
                  <a:cubicBezTo>
                    <a:pt x="19652" y="5464"/>
                    <a:pt x="19625" y="5466"/>
                    <a:pt x="19590" y="5480"/>
                  </a:cubicBezTo>
                  <a:close/>
                  <a:moveTo>
                    <a:pt x="16212" y="4904"/>
                  </a:moveTo>
                  <a:cubicBezTo>
                    <a:pt x="16215" y="4916"/>
                    <a:pt x="16214" y="4929"/>
                    <a:pt x="16228" y="4929"/>
                  </a:cubicBezTo>
                  <a:cubicBezTo>
                    <a:pt x="16259" y="4929"/>
                    <a:pt x="16243" y="4923"/>
                    <a:pt x="16277" y="4921"/>
                  </a:cubicBezTo>
                  <a:cubicBezTo>
                    <a:pt x="16265" y="4877"/>
                    <a:pt x="16259" y="4903"/>
                    <a:pt x="16212" y="4904"/>
                  </a:cubicBezTo>
                  <a:close/>
                  <a:moveTo>
                    <a:pt x="19680" y="5277"/>
                  </a:moveTo>
                  <a:cubicBezTo>
                    <a:pt x="19694" y="5299"/>
                    <a:pt x="19704" y="5315"/>
                    <a:pt x="19747" y="5288"/>
                  </a:cubicBezTo>
                  <a:cubicBezTo>
                    <a:pt x="19767" y="5275"/>
                    <a:pt x="19749" y="5287"/>
                    <a:pt x="19761" y="5277"/>
                  </a:cubicBezTo>
                  <a:cubicBezTo>
                    <a:pt x="19691" y="5271"/>
                    <a:pt x="19757" y="5269"/>
                    <a:pt x="19680" y="5277"/>
                  </a:cubicBezTo>
                  <a:close/>
                  <a:moveTo>
                    <a:pt x="15839" y="2360"/>
                  </a:moveTo>
                  <a:cubicBezTo>
                    <a:pt x="15864" y="2354"/>
                    <a:pt x="15857" y="2360"/>
                    <a:pt x="15864" y="2336"/>
                  </a:cubicBezTo>
                  <a:cubicBezTo>
                    <a:pt x="15916" y="2353"/>
                    <a:pt x="15835" y="2335"/>
                    <a:pt x="15888" y="2352"/>
                  </a:cubicBezTo>
                  <a:cubicBezTo>
                    <a:pt x="15895" y="2334"/>
                    <a:pt x="15890" y="2348"/>
                    <a:pt x="15898" y="2338"/>
                  </a:cubicBezTo>
                  <a:cubicBezTo>
                    <a:pt x="15908" y="2325"/>
                    <a:pt x="15905" y="2338"/>
                    <a:pt x="15912" y="2320"/>
                  </a:cubicBezTo>
                  <a:cubicBezTo>
                    <a:pt x="15876" y="2289"/>
                    <a:pt x="15848" y="2348"/>
                    <a:pt x="15839" y="2360"/>
                  </a:cubicBezTo>
                  <a:close/>
                  <a:moveTo>
                    <a:pt x="18553" y="4961"/>
                  </a:moveTo>
                  <a:cubicBezTo>
                    <a:pt x="18577" y="4955"/>
                    <a:pt x="18567" y="4958"/>
                    <a:pt x="18586" y="4945"/>
                  </a:cubicBezTo>
                  <a:cubicBezTo>
                    <a:pt x="18558" y="4907"/>
                    <a:pt x="18567" y="4952"/>
                    <a:pt x="18561" y="4904"/>
                  </a:cubicBezTo>
                  <a:lnTo>
                    <a:pt x="18521" y="4904"/>
                  </a:lnTo>
                  <a:cubicBezTo>
                    <a:pt x="18542" y="4922"/>
                    <a:pt x="18543" y="4916"/>
                    <a:pt x="18553" y="4961"/>
                  </a:cubicBezTo>
                  <a:close/>
                  <a:moveTo>
                    <a:pt x="22313" y="4993"/>
                  </a:moveTo>
                  <a:cubicBezTo>
                    <a:pt x="22343" y="4986"/>
                    <a:pt x="22349" y="4978"/>
                    <a:pt x="22386" y="4977"/>
                  </a:cubicBezTo>
                  <a:lnTo>
                    <a:pt x="22386" y="4961"/>
                  </a:lnTo>
                  <a:cubicBezTo>
                    <a:pt x="22344" y="4958"/>
                    <a:pt x="22375" y="4955"/>
                    <a:pt x="22337" y="4945"/>
                  </a:cubicBezTo>
                  <a:cubicBezTo>
                    <a:pt x="22334" y="4982"/>
                    <a:pt x="22330" y="4967"/>
                    <a:pt x="22313" y="4993"/>
                  </a:cubicBezTo>
                  <a:close/>
                  <a:moveTo>
                    <a:pt x="17208" y="3260"/>
                  </a:moveTo>
                  <a:cubicBezTo>
                    <a:pt x="17240" y="3260"/>
                    <a:pt x="17252" y="3255"/>
                    <a:pt x="17267" y="3253"/>
                  </a:cubicBezTo>
                  <a:cubicBezTo>
                    <a:pt x="17304" y="3250"/>
                    <a:pt x="17277" y="3262"/>
                    <a:pt x="17322" y="3251"/>
                  </a:cubicBezTo>
                  <a:cubicBezTo>
                    <a:pt x="17314" y="3229"/>
                    <a:pt x="17323" y="3241"/>
                    <a:pt x="17307" y="3239"/>
                  </a:cubicBezTo>
                  <a:lnTo>
                    <a:pt x="17249" y="3243"/>
                  </a:lnTo>
                  <a:cubicBezTo>
                    <a:pt x="17223" y="3243"/>
                    <a:pt x="17228" y="3224"/>
                    <a:pt x="17208" y="3260"/>
                  </a:cubicBezTo>
                  <a:close/>
                  <a:moveTo>
                    <a:pt x="19777" y="4775"/>
                  </a:moveTo>
                  <a:cubicBezTo>
                    <a:pt x="19818" y="4765"/>
                    <a:pt x="19791" y="4759"/>
                    <a:pt x="19817" y="4750"/>
                  </a:cubicBezTo>
                  <a:cubicBezTo>
                    <a:pt x="19827" y="4774"/>
                    <a:pt x="19805" y="4773"/>
                    <a:pt x="19866" y="4758"/>
                  </a:cubicBezTo>
                  <a:cubicBezTo>
                    <a:pt x="19855" y="4744"/>
                    <a:pt x="19853" y="4746"/>
                    <a:pt x="19824" y="4743"/>
                  </a:cubicBezTo>
                  <a:cubicBezTo>
                    <a:pt x="19781" y="4739"/>
                    <a:pt x="19785" y="4742"/>
                    <a:pt x="19777" y="4775"/>
                  </a:cubicBezTo>
                  <a:close/>
                  <a:moveTo>
                    <a:pt x="19477" y="3284"/>
                  </a:moveTo>
                  <a:lnTo>
                    <a:pt x="19590" y="3300"/>
                  </a:lnTo>
                  <a:cubicBezTo>
                    <a:pt x="19560" y="3254"/>
                    <a:pt x="19569" y="3284"/>
                    <a:pt x="19526" y="3284"/>
                  </a:cubicBezTo>
                  <a:cubicBezTo>
                    <a:pt x="19524" y="3284"/>
                    <a:pt x="19483" y="3247"/>
                    <a:pt x="19477" y="3284"/>
                  </a:cubicBezTo>
                  <a:close/>
                  <a:moveTo>
                    <a:pt x="20692" y="3689"/>
                  </a:moveTo>
                  <a:cubicBezTo>
                    <a:pt x="20650" y="3689"/>
                    <a:pt x="20654" y="3681"/>
                    <a:pt x="20636" y="3705"/>
                  </a:cubicBezTo>
                  <a:cubicBezTo>
                    <a:pt x="20676" y="3705"/>
                    <a:pt x="20678" y="3706"/>
                    <a:pt x="20708" y="3713"/>
                  </a:cubicBezTo>
                  <a:lnTo>
                    <a:pt x="20710" y="3676"/>
                  </a:lnTo>
                  <a:cubicBezTo>
                    <a:pt x="20709" y="3667"/>
                    <a:pt x="20707" y="3662"/>
                    <a:pt x="20699" y="3672"/>
                  </a:cubicBezTo>
                  <a:cubicBezTo>
                    <a:pt x="20690" y="3684"/>
                    <a:pt x="20693" y="3657"/>
                    <a:pt x="20692" y="3689"/>
                  </a:cubicBezTo>
                  <a:close/>
                  <a:moveTo>
                    <a:pt x="20239" y="2676"/>
                  </a:moveTo>
                  <a:cubicBezTo>
                    <a:pt x="20258" y="2681"/>
                    <a:pt x="20271" y="2685"/>
                    <a:pt x="20287" y="2692"/>
                  </a:cubicBezTo>
                  <a:cubicBezTo>
                    <a:pt x="20273" y="2630"/>
                    <a:pt x="20272" y="2701"/>
                    <a:pt x="20279" y="2619"/>
                  </a:cubicBezTo>
                  <a:lnTo>
                    <a:pt x="20263" y="2619"/>
                  </a:lnTo>
                  <a:cubicBezTo>
                    <a:pt x="20258" y="2679"/>
                    <a:pt x="20251" y="2645"/>
                    <a:pt x="20239" y="2676"/>
                  </a:cubicBezTo>
                  <a:close/>
                  <a:moveTo>
                    <a:pt x="21584" y="4807"/>
                  </a:moveTo>
                  <a:cubicBezTo>
                    <a:pt x="21609" y="4806"/>
                    <a:pt x="21624" y="4810"/>
                    <a:pt x="21624" y="4783"/>
                  </a:cubicBezTo>
                  <a:cubicBezTo>
                    <a:pt x="21624" y="4752"/>
                    <a:pt x="21627" y="4780"/>
                    <a:pt x="21616" y="4758"/>
                  </a:cubicBezTo>
                  <a:cubicBezTo>
                    <a:pt x="21584" y="4767"/>
                    <a:pt x="21584" y="4769"/>
                    <a:pt x="21584" y="4807"/>
                  </a:cubicBezTo>
                  <a:close/>
                  <a:moveTo>
                    <a:pt x="11270" y="1396"/>
                  </a:moveTo>
                  <a:cubicBezTo>
                    <a:pt x="11297" y="1407"/>
                    <a:pt x="11282" y="1388"/>
                    <a:pt x="11367" y="1388"/>
                  </a:cubicBezTo>
                  <a:lnTo>
                    <a:pt x="11367" y="1372"/>
                  </a:lnTo>
                  <a:cubicBezTo>
                    <a:pt x="11304" y="1385"/>
                    <a:pt x="11293" y="1354"/>
                    <a:pt x="11270" y="1396"/>
                  </a:cubicBezTo>
                  <a:close/>
                  <a:moveTo>
                    <a:pt x="13830" y="2384"/>
                  </a:moveTo>
                  <a:lnTo>
                    <a:pt x="13846" y="2384"/>
                  </a:lnTo>
                  <a:cubicBezTo>
                    <a:pt x="13846" y="2349"/>
                    <a:pt x="13842" y="2345"/>
                    <a:pt x="13854" y="2320"/>
                  </a:cubicBezTo>
                  <a:cubicBezTo>
                    <a:pt x="13819" y="2327"/>
                    <a:pt x="13845" y="2323"/>
                    <a:pt x="13806" y="2320"/>
                  </a:cubicBezTo>
                  <a:cubicBezTo>
                    <a:pt x="13824" y="2347"/>
                    <a:pt x="13822" y="2349"/>
                    <a:pt x="13830" y="2384"/>
                  </a:cubicBezTo>
                  <a:close/>
                  <a:moveTo>
                    <a:pt x="16042" y="1445"/>
                  </a:moveTo>
                  <a:cubicBezTo>
                    <a:pt x="16040" y="1379"/>
                    <a:pt x="16001" y="1400"/>
                    <a:pt x="16000" y="1402"/>
                  </a:cubicBezTo>
                  <a:cubicBezTo>
                    <a:pt x="15999" y="1402"/>
                    <a:pt x="15978" y="1443"/>
                    <a:pt x="16042" y="1445"/>
                  </a:cubicBezTo>
                  <a:close/>
                  <a:moveTo>
                    <a:pt x="20571" y="3681"/>
                  </a:moveTo>
                  <a:cubicBezTo>
                    <a:pt x="20547" y="3675"/>
                    <a:pt x="20546" y="3673"/>
                    <a:pt x="20514" y="3673"/>
                  </a:cubicBezTo>
                  <a:cubicBezTo>
                    <a:pt x="20516" y="3697"/>
                    <a:pt x="20518" y="3709"/>
                    <a:pt x="20537" y="3710"/>
                  </a:cubicBezTo>
                  <a:cubicBezTo>
                    <a:pt x="20565" y="3711"/>
                    <a:pt x="20566" y="3699"/>
                    <a:pt x="20571" y="3681"/>
                  </a:cubicBezTo>
                  <a:close/>
                  <a:moveTo>
                    <a:pt x="21316" y="2700"/>
                  </a:moveTo>
                  <a:cubicBezTo>
                    <a:pt x="21320" y="2701"/>
                    <a:pt x="21341" y="2703"/>
                    <a:pt x="21342" y="2703"/>
                  </a:cubicBezTo>
                  <a:cubicBezTo>
                    <a:pt x="21360" y="2701"/>
                    <a:pt x="21385" y="2684"/>
                    <a:pt x="21397" y="2668"/>
                  </a:cubicBezTo>
                  <a:cubicBezTo>
                    <a:pt x="21303" y="2676"/>
                    <a:pt x="21328" y="2677"/>
                    <a:pt x="21316" y="2700"/>
                  </a:cubicBezTo>
                  <a:close/>
                  <a:moveTo>
                    <a:pt x="21835" y="2628"/>
                  </a:moveTo>
                  <a:lnTo>
                    <a:pt x="21854" y="2648"/>
                  </a:lnTo>
                  <a:cubicBezTo>
                    <a:pt x="21855" y="2649"/>
                    <a:pt x="21858" y="2651"/>
                    <a:pt x="21859" y="2652"/>
                  </a:cubicBezTo>
                  <a:cubicBezTo>
                    <a:pt x="21880" y="2641"/>
                    <a:pt x="21883" y="2636"/>
                    <a:pt x="21916" y="2636"/>
                  </a:cubicBezTo>
                  <a:lnTo>
                    <a:pt x="21916" y="2619"/>
                  </a:lnTo>
                  <a:cubicBezTo>
                    <a:pt x="21891" y="2619"/>
                    <a:pt x="21845" y="2616"/>
                    <a:pt x="21835" y="2628"/>
                  </a:cubicBezTo>
                  <a:close/>
                  <a:moveTo>
                    <a:pt x="20279" y="4588"/>
                  </a:moveTo>
                  <a:lnTo>
                    <a:pt x="20328" y="4588"/>
                  </a:lnTo>
                  <a:cubicBezTo>
                    <a:pt x="20327" y="4550"/>
                    <a:pt x="20323" y="4551"/>
                    <a:pt x="20287" y="4548"/>
                  </a:cubicBezTo>
                  <a:cubicBezTo>
                    <a:pt x="20283" y="4566"/>
                    <a:pt x="20281" y="4566"/>
                    <a:pt x="20279" y="4588"/>
                  </a:cubicBezTo>
                  <a:close/>
                  <a:moveTo>
                    <a:pt x="11594" y="1380"/>
                  </a:moveTo>
                  <a:lnTo>
                    <a:pt x="11594" y="1396"/>
                  </a:lnTo>
                  <a:cubicBezTo>
                    <a:pt x="11685" y="1388"/>
                    <a:pt x="11612" y="1404"/>
                    <a:pt x="11659" y="1404"/>
                  </a:cubicBezTo>
                  <a:cubicBezTo>
                    <a:pt x="11683" y="1404"/>
                    <a:pt x="11681" y="1395"/>
                    <a:pt x="11683" y="1372"/>
                  </a:cubicBezTo>
                  <a:cubicBezTo>
                    <a:pt x="11656" y="1384"/>
                    <a:pt x="11632" y="1380"/>
                    <a:pt x="11594" y="1380"/>
                  </a:cubicBezTo>
                  <a:close/>
                  <a:moveTo>
                    <a:pt x="17549" y="2384"/>
                  </a:moveTo>
                  <a:cubicBezTo>
                    <a:pt x="17524" y="2391"/>
                    <a:pt x="17531" y="2384"/>
                    <a:pt x="17524" y="2409"/>
                  </a:cubicBezTo>
                  <a:cubicBezTo>
                    <a:pt x="17560" y="2392"/>
                    <a:pt x="17569" y="2413"/>
                    <a:pt x="17581" y="2368"/>
                  </a:cubicBezTo>
                  <a:cubicBezTo>
                    <a:pt x="17568" y="2362"/>
                    <a:pt x="17495" y="2349"/>
                    <a:pt x="17543" y="2381"/>
                  </a:cubicBezTo>
                  <a:cubicBezTo>
                    <a:pt x="17544" y="2382"/>
                    <a:pt x="17547" y="2383"/>
                    <a:pt x="17549" y="2384"/>
                  </a:cubicBezTo>
                  <a:close/>
                  <a:moveTo>
                    <a:pt x="219" y="3900"/>
                  </a:moveTo>
                  <a:cubicBezTo>
                    <a:pt x="238" y="3934"/>
                    <a:pt x="252" y="3909"/>
                    <a:pt x="308" y="3908"/>
                  </a:cubicBezTo>
                  <a:lnTo>
                    <a:pt x="308" y="3892"/>
                  </a:lnTo>
                  <a:cubicBezTo>
                    <a:pt x="265" y="3892"/>
                    <a:pt x="296" y="3891"/>
                    <a:pt x="284" y="3883"/>
                  </a:cubicBezTo>
                  <a:lnTo>
                    <a:pt x="253" y="3895"/>
                  </a:lnTo>
                  <a:cubicBezTo>
                    <a:pt x="252" y="3896"/>
                    <a:pt x="230" y="3899"/>
                    <a:pt x="219" y="3900"/>
                  </a:cubicBezTo>
                  <a:close/>
                  <a:moveTo>
                    <a:pt x="17938" y="2709"/>
                  </a:moveTo>
                  <a:cubicBezTo>
                    <a:pt x="17961" y="2691"/>
                    <a:pt x="17948" y="2703"/>
                    <a:pt x="17962" y="2676"/>
                  </a:cubicBezTo>
                  <a:cubicBezTo>
                    <a:pt x="17953" y="2672"/>
                    <a:pt x="17907" y="2648"/>
                    <a:pt x="17903" y="2669"/>
                  </a:cubicBezTo>
                  <a:cubicBezTo>
                    <a:pt x="17898" y="2692"/>
                    <a:pt x="17901" y="2664"/>
                    <a:pt x="17910" y="2677"/>
                  </a:cubicBezTo>
                  <a:cubicBezTo>
                    <a:pt x="17935" y="2713"/>
                    <a:pt x="17897" y="2687"/>
                    <a:pt x="17938" y="2709"/>
                  </a:cubicBezTo>
                  <a:close/>
                  <a:moveTo>
                    <a:pt x="21268" y="4005"/>
                  </a:moveTo>
                  <a:cubicBezTo>
                    <a:pt x="21272" y="4019"/>
                    <a:pt x="21268" y="4021"/>
                    <a:pt x="21332" y="4021"/>
                  </a:cubicBezTo>
                  <a:cubicBezTo>
                    <a:pt x="21342" y="3979"/>
                    <a:pt x="21350" y="3990"/>
                    <a:pt x="21324" y="3973"/>
                  </a:cubicBezTo>
                  <a:cubicBezTo>
                    <a:pt x="21312" y="4008"/>
                    <a:pt x="21336" y="3959"/>
                    <a:pt x="21320" y="3984"/>
                  </a:cubicBezTo>
                  <a:cubicBezTo>
                    <a:pt x="21319" y="3985"/>
                    <a:pt x="21318" y="3988"/>
                    <a:pt x="21317" y="3989"/>
                  </a:cubicBezTo>
                  <a:cubicBezTo>
                    <a:pt x="21316" y="3990"/>
                    <a:pt x="21314" y="3993"/>
                    <a:pt x="21313" y="3994"/>
                  </a:cubicBezTo>
                  <a:cubicBezTo>
                    <a:pt x="21297" y="4010"/>
                    <a:pt x="21292" y="4005"/>
                    <a:pt x="21268" y="4005"/>
                  </a:cubicBezTo>
                  <a:close/>
                  <a:moveTo>
                    <a:pt x="15629" y="2352"/>
                  </a:moveTo>
                  <a:cubicBezTo>
                    <a:pt x="15660" y="2353"/>
                    <a:pt x="15648" y="2350"/>
                    <a:pt x="15669" y="2360"/>
                  </a:cubicBezTo>
                  <a:cubicBezTo>
                    <a:pt x="15674" y="2341"/>
                    <a:pt x="15677" y="2336"/>
                    <a:pt x="15677" y="2312"/>
                  </a:cubicBezTo>
                  <a:cubicBezTo>
                    <a:pt x="15639" y="2312"/>
                    <a:pt x="15632" y="2315"/>
                    <a:pt x="15629" y="2352"/>
                  </a:cubicBezTo>
                  <a:close/>
                  <a:moveTo>
                    <a:pt x="21259" y="3308"/>
                  </a:moveTo>
                  <a:cubicBezTo>
                    <a:pt x="21246" y="3283"/>
                    <a:pt x="21276" y="3284"/>
                    <a:pt x="21170" y="3276"/>
                  </a:cubicBezTo>
                  <a:cubicBezTo>
                    <a:pt x="21173" y="3301"/>
                    <a:pt x="21172" y="3292"/>
                    <a:pt x="21186" y="3297"/>
                  </a:cubicBezTo>
                  <a:lnTo>
                    <a:pt x="21259" y="3308"/>
                  </a:lnTo>
                  <a:close/>
                  <a:moveTo>
                    <a:pt x="17776" y="5634"/>
                  </a:moveTo>
                  <a:cubicBezTo>
                    <a:pt x="17846" y="5632"/>
                    <a:pt x="17773" y="5615"/>
                    <a:pt x="17840" y="5609"/>
                  </a:cubicBezTo>
                  <a:lnTo>
                    <a:pt x="17840" y="5593"/>
                  </a:lnTo>
                  <a:cubicBezTo>
                    <a:pt x="17826" y="5593"/>
                    <a:pt x="17807" y="5591"/>
                    <a:pt x="17794" y="5595"/>
                  </a:cubicBezTo>
                  <a:cubicBezTo>
                    <a:pt x="17771" y="5603"/>
                    <a:pt x="17776" y="5606"/>
                    <a:pt x="17776" y="5634"/>
                  </a:cubicBezTo>
                  <a:close/>
                  <a:moveTo>
                    <a:pt x="18813" y="3065"/>
                  </a:moveTo>
                  <a:cubicBezTo>
                    <a:pt x="18813" y="3066"/>
                    <a:pt x="18811" y="3078"/>
                    <a:pt x="18827" y="3084"/>
                  </a:cubicBezTo>
                  <a:cubicBezTo>
                    <a:pt x="18840" y="3089"/>
                    <a:pt x="18894" y="3097"/>
                    <a:pt x="18918" y="3065"/>
                  </a:cubicBezTo>
                  <a:cubicBezTo>
                    <a:pt x="18801" y="3062"/>
                    <a:pt x="18933" y="3064"/>
                    <a:pt x="18845" y="3070"/>
                  </a:cubicBezTo>
                  <a:cubicBezTo>
                    <a:pt x="18838" y="3070"/>
                    <a:pt x="18830" y="3067"/>
                    <a:pt x="18813" y="3065"/>
                  </a:cubicBezTo>
                  <a:close/>
                  <a:moveTo>
                    <a:pt x="17298" y="2547"/>
                  </a:moveTo>
                  <a:cubicBezTo>
                    <a:pt x="17333" y="2546"/>
                    <a:pt x="17323" y="2541"/>
                    <a:pt x="17354" y="2538"/>
                  </a:cubicBezTo>
                  <a:lnTo>
                    <a:pt x="17354" y="2514"/>
                  </a:lnTo>
                  <a:cubicBezTo>
                    <a:pt x="17315" y="2511"/>
                    <a:pt x="17298" y="2489"/>
                    <a:pt x="17298" y="2547"/>
                  </a:cubicBezTo>
                  <a:close/>
                  <a:moveTo>
                    <a:pt x="20741" y="3721"/>
                  </a:moveTo>
                  <a:cubicBezTo>
                    <a:pt x="20763" y="3707"/>
                    <a:pt x="20771" y="3706"/>
                    <a:pt x="20773" y="3673"/>
                  </a:cubicBezTo>
                  <a:cubicBezTo>
                    <a:pt x="20754" y="3665"/>
                    <a:pt x="20767" y="3680"/>
                    <a:pt x="20759" y="3656"/>
                  </a:cubicBezTo>
                  <a:lnTo>
                    <a:pt x="20757" y="3648"/>
                  </a:lnTo>
                  <a:cubicBezTo>
                    <a:pt x="20737" y="3662"/>
                    <a:pt x="20738" y="3652"/>
                    <a:pt x="20736" y="3678"/>
                  </a:cubicBezTo>
                  <a:cubicBezTo>
                    <a:pt x="20735" y="3693"/>
                    <a:pt x="20735" y="3709"/>
                    <a:pt x="20741" y="3721"/>
                  </a:cubicBezTo>
                  <a:close/>
                  <a:moveTo>
                    <a:pt x="16496" y="2020"/>
                  </a:moveTo>
                  <a:cubicBezTo>
                    <a:pt x="16526" y="2034"/>
                    <a:pt x="16489" y="2017"/>
                    <a:pt x="16530" y="2006"/>
                  </a:cubicBezTo>
                  <a:cubicBezTo>
                    <a:pt x="16568" y="1995"/>
                    <a:pt x="16565" y="2023"/>
                    <a:pt x="16577" y="1979"/>
                  </a:cubicBezTo>
                  <a:cubicBezTo>
                    <a:pt x="16556" y="1980"/>
                    <a:pt x="16538" y="1983"/>
                    <a:pt x="16521" y="1989"/>
                  </a:cubicBezTo>
                  <a:cubicBezTo>
                    <a:pt x="16468" y="2006"/>
                    <a:pt x="16495" y="2020"/>
                    <a:pt x="16496" y="2020"/>
                  </a:cubicBezTo>
                  <a:close/>
                  <a:moveTo>
                    <a:pt x="21389" y="5188"/>
                  </a:moveTo>
                  <a:cubicBezTo>
                    <a:pt x="21409" y="5183"/>
                    <a:pt x="21422" y="5179"/>
                    <a:pt x="21438" y="5172"/>
                  </a:cubicBezTo>
                  <a:cubicBezTo>
                    <a:pt x="21445" y="5190"/>
                    <a:pt x="21432" y="5183"/>
                    <a:pt x="21454" y="5188"/>
                  </a:cubicBezTo>
                  <a:cubicBezTo>
                    <a:pt x="21456" y="5189"/>
                    <a:pt x="21489" y="5188"/>
                    <a:pt x="21494" y="5188"/>
                  </a:cubicBezTo>
                  <a:lnTo>
                    <a:pt x="21494" y="5164"/>
                  </a:lnTo>
                  <a:cubicBezTo>
                    <a:pt x="21361" y="5175"/>
                    <a:pt x="21422" y="5143"/>
                    <a:pt x="21389" y="5188"/>
                  </a:cubicBezTo>
                  <a:close/>
                  <a:moveTo>
                    <a:pt x="9601" y="1437"/>
                  </a:moveTo>
                  <a:lnTo>
                    <a:pt x="9677" y="1417"/>
                  </a:lnTo>
                  <a:cubicBezTo>
                    <a:pt x="9699" y="1412"/>
                    <a:pt x="9697" y="1427"/>
                    <a:pt x="9714" y="1404"/>
                  </a:cubicBezTo>
                  <a:cubicBezTo>
                    <a:pt x="9648" y="1404"/>
                    <a:pt x="9612" y="1393"/>
                    <a:pt x="9601" y="1437"/>
                  </a:cubicBezTo>
                  <a:close/>
                  <a:moveTo>
                    <a:pt x="7924" y="1509"/>
                  </a:moveTo>
                  <a:cubicBezTo>
                    <a:pt x="7950" y="1509"/>
                    <a:pt x="7979" y="1502"/>
                    <a:pt x="7997" y="1493"/>
                  </a:cubicBezTo>
                  <a:cubicBezTo>
                    <a:pt x="7981" y="1470"/>
                    <a:pt x="7986" y="1471"/>
                    <a:pt x="7962" y="1474"/>
                  </a:cubicBezTo>
                  <a:cubicBezTo>
                    <a:pt x="7927" y="1478"/>
                    <a:pt x="7926" y="1476"/>
                    <a:pt x="7924" y="1509"/>
                  </a:cubicBezTo>
                  <a:close/>
                  <a:moveTo>
                    <a:pt x="1402" y="5682"/>
                  </a:moveTo>
                  <a:cubicBezTo>
                    <a:pt x="1399" y="5645"/>
                    <a:pt x="1407" y="5669"/>
                    <a:pt x="1390" y="5653"/>
                  </a:cubicBezTo>
                  <a:cubicBezTo>
                    <a:pt x="1384" y="5648"/>
                    <a:pt x="1339" y="5607"/>
                    <a:pt x="1313" y="5601"/>
                  </a:cubicBezTo>
                  <a:cubicBezTo>
                    <a:pt x="1320" y="5612"/>
                    <a:pt x="1321" y="5613"/>
                    <a:pt x="1330" y="5624"/>
                  </a:cubicBezTo>
                  <a:lnTo>
                    <a:pt x="1350" y="5645"/>
                  </a:lnTo>
                  <a:cubicBezTo>
                    <a:pt x="1371" y="5664"/>
                    <a:pt x="1375" y="5675"/>
                    <a:pt x="1402" y="5682"/>
                  </a:cubicBezTo>
                  <a:close/>
                  <a:moveTo>
                    <a:pt x="19015" y="3316"/>
                  </a:moveTo>
                  <a:cubicBezTo>
                    <a:pt x="19044" y="3316"/>
                    <a:pt x="19023" y="3317"/>
                    <a:pt x="19034" y="3311"/>
                  </a:cubicBezTo>
                  <a:cubicBezTo>
                    <a:pt x="19044" y="3305"/>
                    <a:pt x="19042" y="3305"/>
                    <a:pt x="19048" y="3300"/>
                  </a:cubicBezTo>
                  <a:cubicBezTo>
                    <a:pt x="19015" y="3300"/>
                    <a:pt x="19004" y="3296"/>
                    <a:pt x="18984" y="3294"/>
                  </a:cubicBezTo>
                  <a:lnTo>
                    <a:pt x="18918" y="3292"/>
                  </a:lnTo>
                  <a:cubicBezTo>
                    <a:pt x="18936" y="3316"/>
                    <a:pt x="18923" y="3306"/>
                    <a:pt x="18965" y="3311"/>
                  </a:cubicBezTo>
                  <a:cubicBezTo>
                    <a:pt x="18983" y="3313"/>
                    <a:pt x="18968" y="3312"/>
                    <a:pt x="18988" y="3312"/>
                  </a:cubicBezTo>
                  <a:lnTo>
                    <a:pt x="18999" y="3312"/>
                  </a:lnTo>
                  <a:cubicBezTo>
                    <a:pt x="19030" y="3315"/>
                    <a:pt x="18992" y="3316"/>
                    <a:pt x="19015" y="3316"/>
                  </a:cubicBezTo>
                  <a:close/>
                  <a:moveTo>
                    <a:pt x="11189" y="1599"/>
                  </a:moveTo>
                  <a:cubicBezTo>
                    <a:pt x="11260" y="1582"/>
                    <a:pt x="11181" y="1590"/>
                    <a:pt x="11270" y="1590"/>
                  </a:cubicBezTo>
                  <a:cubicBezTo>
                    <a:pt x="11255" y="1570"/>
                    <a:pt x="11262" y="1586"/>
                    <a:pt x="11213" y="1550"/>
                  </a:cubicBezTo>
                  <a:cubicBezTo>
                    <a:pt x="11195" y="1576"/>
                    <a:pt x="11192" y="1561"/>
                    <a:pt x="11189" y="1599"/>
                  </a:cubicBezTo>
                  <a:close/>
                  <a:moveTo>
                    <a:pt x="18958" y="4929"/>
                  </a:moveTo>
                  <a:cubicBezTo>
                    <a:pt x="19023" y="4929"/>
                    <a:pt x="19020" y="4933"/>
                    <a:pt x="19023" y="4896"/>
                  </a:cubicBezTo>
                  <a:lnTo>
                    <a:pt x="19016" y="4893"/>
                  </a:lnTo>
                  <a:cubicBezTo>
                    <a:pt x="18981" y="4887"/>
                    <a:pt x="18993" y="4889"/>
                    <a:pt x="18991" y="4912"/>
                  </a:cubicBezTo>
                  <a:cubicBezTo>
                    <a:pt x="18961" y="4904"/>
                    <a:pt x="18974" y="4904"/>
                    <a:pt x="18950" y="4888"/>
                  </a:cubicBezTo>
                  <a:cubicBezTo>
                    <a:pt x="18955" y="4907"/>
                    <a:pt x="18957" y="4907"/>
                    <a:pt x="18958" y="4929"/>
                  </a:cubicBezTo>
                  <a:close/>
                  <a:moveTo>
                    <a:pt x="18197" y="5455"/>
                  </a:moveTo>
                  <a:cubicBezTo>
                    <a:pt x="18160" y="5455"/>
                    <a:pt x="18161" y="5441"/>
                    <a:pt x="18132" y="5455"/>
                  </a:cubicBezTo>
                  <a:cubicBezTo>
                    <a:pt x="18152" y="5482"/>
                    <a:pt x="18122" y="5471"/>
                    <a:pt x="18213" y="5463"/>
                  </a:cubicBezTo>
                  <a:cubicBezTo>
                    <a:pt x="18213" y="5506"/>
                    <a:pt x="18213" y="5475"/>
                    <a:pt x="18221" y="5488"/>
                  </a:cubicBezTo>
                  <a:cubicBezTo>
                    <a:pt x="18231" y="5461"/>
                    <a:pt x="18239" y="5479"/>
                    <a:pt x="18229" y="5439"/>
                  </a:cubicBezTo>
                  <a:cubicBezTo>
                    <a:pt x="18201" y="5446"/>
                    <a:pt x="18208" y="5455"/>
                    <a:pt x="18197" y="5455"/>
                  </a:cubicBezTo>
                  <a:close/>
                  <a:moveTo>
                    <a:pt x="22604" y="3535"/>
                  </a:moveTo>
                  <a:cubicBezTo>
                    <a:pt x="22667" y="3530"/>
                    <a:pt x="22604" y="3525"/>
                    <a:pt x="22710" y="3527"/>
                  </a:cubicBezTo>
                  <a:cubicBezTo>
                    <a:pt x="22690" y="3500"/>
                    <a:pt x="22712" y="3515"/>
                    <a:pt x="22670" y="3510"/>
                  </a:cubicBezTo>
                  <a:cubicBezTo>
                    <a:pt x="22645" y="3507"/>
                    <a:pt x="22640" y="3503"/>
                    <a:pt x="22612" y="3503"/>
                  </a:cubicBezTo>
                  <a:cubicBezTo>
                    <a:pt x="22611" y="3521"/>
                    <a:pt x="22611" y="3523"/>
                    <a:pt x="22604" y="3535"/>
                  </a:cubicBezTo>
                  <a:close/>
                  <a:moveTo>
                    <a:pt x="14105" y="2352"/>
                  </a:moveTo>
                  <a:cubicBezTo>
                    <a:pt x="14120" y="2361"/>
                    <a:pt x="14153" y="2367"/>
                    <a:pt x="14163" y="2354"/>
                  </a:cubicBezTo>
                  <a:lnTo>
                    <a:pt x="14154" y="2312"/>
                  </a:lnTo>
                  <a:cubicBezTo>
                    <a:pt x="14123" y="2327"/>
                    <a:pt x="14116" y="2313"/>
                    <a:pt x="14105" y="2352"/>
                  </a:cubicBezTo>
                  <a:close/>
                  <a:moveTo>
                    <a:pt x="20465" y="5293"/>
                  </a:moveTo>
                  <a:lnTo>
                    <a:pt x="20474" y="5301"/>
                  </a:lnTo>
                  <a:cubicBezTo>
                    <a:pt x="20482" y="5305"/>
                    <a:pt x="20573" y="5324"/>
                    <a:pt x="20595" y="5293"/>
                  </a:cubicBezTo>
                  <a:cubicBezTo>
                    <a:pt x="20566" y="5293"/>
                    <a:pt x="20545" y="5287"/>
                    <a:pt x="20531" y="5287"/>
                  </a:cubicBezTo>
                  <a:cubicBezTo>
                    <a:pt x="20519" y="5288"/>
                    <a:pt x="20494" y="5293"/>
                    <a:pt x="20465" y="5293"/>
                  </a:cubicBezTo>
                  <a:close/>
                  <a:moveTo>
                    <a:pt x="6773" y="1574"/>
                  </a:moveTo>
                  <a:lnTo>
                    <a:pt x="6773" y="1599"/>
                  </a:lnTo>
                  <a:cubicBezTo>
                    <a:pt x="6822" y="1586"/>
                    <a:pt x="6784" y="1588"/>
                    <a:pt x="6830" y="1599"/>
                  </a:cubicBezTo>
                  <a:lnTo>
                    <a:pt x="6830" y="1574"/>
                  </a:lnTo>
                  <a:cubicBezTo>
                    <a:pt x="6868" y="1571"/>
                    <a:pt x="6844" y="1583"/>
                    <a:pt x="6862" y="1558"/>
                  </a:cubicBezTo>
                  <a:cubicBezTo>
                    <a:pt x="6848" y="1558"/>
                    <a:pt x="6829" y="1556"/>
                    <a:pt x="6815" y="1560"/>
                  </a:cubicBezTo>
                  <a:cubicBezTo>
                    <a:pt x="6784" y="1568"/>
                    <a:pt x="6816" y="1571"/>
                    <a:pt x="6773" y="1574"/>
                  </a:cubicBezTo>
                  <a:close/>
                  <a:moveTo>
                    <a:pt x="17071" y="4361"/>
                  </a:moveTo>
                  <a:cubicBezTo>
                    <a:pt x="17029" y="4361"/>
                    <a:pt x="17039" y="4354"/>
                    <a:pt x="17022" y="4378"/>
                  </a:cubicBezTo>
                  <a:cubicBezTo>
                    <a:pt x="17057" y="4381"/>
                    <a:pt x="17037" y="4377"/>
                    <a:pt x="17063" y="4394"/>
                  </a:cubicBezTo>
                  <a:cubicBezTo>
                    <a:pt x="17083" y="4379"/>
                    <a:pt x="17119" y="4344"/>
                    <a:pt x="17087" y="4321"/>
                  </a:cubicBezTo>
                  <a:cubicBezTo>
                    <a:pt x="17079" y="4351"/>
                    <a:pt x="17079" y="4331"/>
                    <a:pt x="17071" y="4361"/>
                  </a:cubicBezTo>
                  <a:close/>
                  <a:moveTo>
                    <a:pt x="17306" y="1874"/>
                  </a:moveTo>
                  <a:cubicBezTo>
                    <a:pt x="17311" y="1895"/>
                    <a:pt x="17303" y="1883"/>
                    <a:pt x="17322" y="1890"/>
                  </a:cubicBezTo>
                  <a:cubicBezTo>
                    <a:pt x="17308" y="1933"/>
                    <a:pt x="17303" y="1870"/>
                    <a:pt x="17298" y="1923"/>
                  </a:cubicBezTo>
                  <a:cubicBezTo>
                    <a:pt x="17331" y="1895"/>
                    <a:pt x="17335" y="1954"/>
                    <a:pt x="17342" y="1877"/>
                  </a:cubicBezTo>
                  <a:cubicBezTo>
                    <a:pt x="17345" y="1845"/>
                    <a:pt x="17357" y="1851"/>
                    <a:pt x="17322" y="1842"/>
                  </a:cubicBezTo>
                  <a:cubicBezTo>
                    <a:pt x="17319" y="1878"/>
                    <a:pt x="17331" y="1857"/>
                    <a:pt x="17306" y="1874"/>
                  </a:cubicBezTo>
                  <a:close/>
                  <a:moveTo>
                    <a:pt x="18764" y="3179"/>
                  </a:moveTo>
                  <a:lnTo>
                    <a:pt x="18837" y="3179"/>
                  </a:lnTo>
                  <a:lnTo>
                    <a:pt x="18813" y="3154"/>
                  </a:lnTo>
                  <a:cubicBezTo>
                    <a:pt x="18836" y="3149"/>
                    <a:pt x="18824" y="3155"/>
                    <a:pt x="18837" y="3138"/>
                  </a:cubicBezTo>
                  <a:cubicBezTo>
                    <a:pt x="18768" y="3121"/>
                    <a:pt x="18814" y="3131"/>
                    <a:pt x="18779" y="3161"/>
                  </a:cubicBezTo>
                  <a:cubicBezTo>
                    <a:pt x="18765" y="3174"/>
                    <a:pt x="18772" y="3158"/>
                    <a:pt x="18764" y="3179"/>
                  </a:cubicBezTo>
                  <a:close/>
                  <a:moveTo>
                    <a:pt x="14454" y="2636"/>
                  </a:moveTo>
                  <a:lnTo>
                    <a:pt x="14551" y="2636"/>
                  </a:lnTo>
                  <a:cubicBezTo>
                    <a:pt x="14546" y="2616"/>
                    <a:pt x="14557" y="2620"/>
                    <a:pt x="14534" y="2613"/>
                  </a:cubicBezTo>
                  <a:cubicBezTo>
                    <a:pt x="14532" y="2612"/>
                    <a:pt x="14455" y="2600"/>
                    <a:pt x="14454" y="2636"/>
                  </a:cubicBezTo>
                  <a:close/>
                  <a:moveTo>
                    <a:pt x="5315" y="1785"/>
                  </a:moveTo>
                  <a:cubicBezTo>
                    <a:pt x="5323" y="1797"/>
                    <a:pt x="5318" y="1795"/>
                    <a:pt x="5332" y="1799"/>
                  </a:cubicBezTo>
                  <a:lnTo>
                    <a:pt x="5359" y="1799"/>
                  </a:lnTo>
                  <a:cubicBezTo>
                    <a:pt x="5384" y="1795"/>
                    <a:pt x="5381" y="1789"/>
                    <a:pt x="5388" y="1761"/>
                  </a:cubicBezTo>
                  <a:cubicBezTo>
                    <a:pt x="5350" y="1761"/>
                    <a:pt x="5331" y="1763"/>
                    <a:pt x="5315" y="1785"/>
                  </a:cubicBezTo>
                  <a:close/>
                  <a:moveTo>
                    <a:pt x="19015" y="5593"/>
                  </a:moveTo>
                  <a:cubicBezTo>
                    <a:pt x="19027" y="5599"/>
                    <a:pt x="19121" y="5619"/>
                    <a:pt x="19108" y="5587"/>
                  </a:cubicBezTo>
                  <a:cubicBezTo>
                    <a:pt x="19102" y="5571"/>
                    <a:pt x="19080" y="5577"/>
                    <a:pt x="19043" y="5579"/>
                  </a:cubicBezTo>
                  <a:cubicBezTo>
                    <a:pt x="19029" y="5580"/>
                    <a:pt x="19018" y="5576"/>
                    <a:pt x="19015" y="5593"/>
                  </a:cubicBezTo>
                  <a:close/>
                  <a:moveTo>
                    <a:pt x="7681" y="1493"/>
                  </a:moveTo>
                  <a:lnTo>
                    <a:pt x="7632" y="1493"/>
                  </a:lnTo>
                  <a:cubicBezTo>
                    <a:pt x="7634" y="1515"/>
                    <a:pt x="7636" y="1515"/>
                    <a:pt x="7640" y="1534"/>
                  </a:cubicBezTo>
                  <a:cubicBezTo>
                    <a:pt x="7672" y="1525"/>
                    <a:pt x="7658" y="1519"/>
                    <a:pt x="7681" y="1513"/>
                  </a:cubicBezTo>
                  <a:cubicBezTo>
                    <a:pt x="7692" y="1510"/>
                    <a:pt x="7718" y="1522"/>
                    <a:pt x="7710" y="1496"/>
                  </a:cubicBezTo>
                  <a:cubicBezTo>
                    <a:pt x="7702" y="1472"/>
                    <a:pt x="7704" y="1493"/>
                    <a:pt x="7681" y="1493"/>
                  </a:cubicBezTo>
                  <a:close/>
                  <a:moveTo>
                    <a:pt x="20684" y="3243"/>
                  </a:moveTo>
                  <a:lnTo>
                    <a:pt x="20714" y="3240"/>
                  </a:lnTo>
                  <a:cubicBezTo>
                    <a:pt x="20762" y="3236"/>
                    <a:pt x="20745" y="3260"/>
                    <a:pt x="20749" y="3219"/>
                  </a:cubicBezTo>
                  <a:cubicBezTo>
                    <a:pt x="20693" y="3246"/>
                    <a:pt x="20700" y="3211"/>
                    <a:pt x="20636" y="3211"/>
                  </a:cubicBezTo>
                  <a:cubicBezTo>
                    <a:pt x="20642" y="3236"/>
                    <a:pt x="20651" y="3243"/>
                    <a:pt x="20684" y="3243"/>
                  </a:cubicBezTo>
                  <a:close/>
                  <a:moveTo>
                    <a:pt x="22847" y="2676"/>
                  </a:moveTo>
                  <a:lnTo>
                    <a:pt x="22880" y="2692"/>
                  </a:lnTo>
                  <a:lnTo>
                    <a:pt x="22911" y="2667"/>
                  </a:lnTo>
                  <a:cubicBezTo>
                    <a:pt x="22940" y="2649"/>
                    <a:pt x="22923" y="2674"/>
                    <a:pt x="22945" y="2644"/>
                  </a:cubicBezTo>
                  <a:cubicBezTo>
                    <a:pt x="22893" y="2619"/>
                    <a:pt x="22898" y="2664"/>
                    <a:pt x="22847" y="2676"/>
                  </a:cubicBezTo>
                  <a:close/>
                  <a:moveTo>
                    <a:pt x="18537" y="4548"/>
                  </a:moveTo>
                  <a:lnTo>
                    <a:pt x="18513" y="4548"/>
                  </a:lnTo>
                  <a:lnTo>
                    <a:pt x="18513" y="4580"/>
                  </a:lnTo>
                  <a:lnTo>
                    <a:pt x="18536" y="4563"/>
                  </a:lnTo>
                  <a:cubicBezTo>
                    <a:pt x="18562" y="4583"/>
                    <a:pt x="18554" y="4580"/>
                    <a:pt x="18578" y="4580"/>
                  </a:cubicBezTo>
                  <a:cubicBezTo>
                    <a:pt x="18591" y="4561"/>
                    <a:pt x="18587" y="4572"/>
                    <a:pt x="18594" y="4548"/>
                  </a:cubicBezTo>
                  <a:cubicBezTo>
                    <a:pt x="18545" y="4536"/>
                    <a:pt x="18580" y="4548"/>
                    <a:pt x="18537" y="4548"/>
                  </a:cubicBezTo>
                  <a:close/>
                  <a:moveTo>
                    <a:pt x="22596" y="1161"/>
                  </a:moveTo>
                  <a:cubicBezTo>
                    <a:pt x="22660" y="1161"/>
                    <a:pt x="22704" y="1198"/>
                    <a:pt x="22718" y="1145"/>
                  </a:cubicBezTo>
                  <a:cubicBezTo>
                    <a:pt x="22694" y="1147"/>
                    <a:pt x="22695" y="1150"/>
                    <a:pt x="22684" y="1151"/>
                  </a:cubicBezTo>
                  <a:lnTo>
                    <a:pt x="22623" y="1149"/>
                  </a:lnTo>
                  <a:cubicBezTo>
                    <a:pt x="22609" y="1149"/>
                    <a:pt x="22599" y="1142"/>
                    <a:pt x="22596" y="1161"/>
                  </a:cubicBezTo>
                  <a:close/>
                  <a:moveTo>
                    <a:pt x="15596" y="5674"/>
                  </a:moveTo>
                  <a:cubicBezTo>
                    <a:pt x="15620" y="5668"/>
                    <a:pt x="15609" y="5671"/>
                    <a:pt x="15629" y="5658"/>
                  </a:cubicBezTo>
                  <a:cubicBezTo>
                    <a:pt x="15622" y="5644"/>
                    <a:pt x="15619" y="5632"/>
                    <a:pt x="15612" y="5617"/>
                  </a:cubicBezTo>
                  <a:cubicBezTo>
                    <a:pt x="15530" y="5617"/>
                    <a:pt x="15570" y="5620"/>
                    <a:pt x="15587" y="5651"/>
                  </a:cubicBezTo>
                  <a:cubicBezTo>
                    <a:pt x="15587" y="5652"/>
                    <a:pt x="15595" y="5671"/>
                    <a:pt x="15596" y="5674"/>
                  </a:cubicBezTo>
                  <a:close/>
                  <a:moveTo>
                    <a:pt x="429" y="2182"/>
                  </a:moveTo>
                  <a:cubicBezTo>
                    <a:pt x="458" y="2182"/>
                    <a:pt x="496" y="2188"/>
                    <a:pt x="482" y="2155"/>
                  </a:cubicBezTo>
                  <a:cubicBezTo>
                    <a:pt x="476" y="2141"/>
                    <a:pt x="457" y="2133"/>
                    <a:pt x="446" y="2125"/>
                  </a:cubicBezTo>
                  <a:cubicBezTo>
                    <a:pt x="439" y="2184"/>
                    <a:pt x="431" y="2112"/>
                    <a:pt x="429" y="2182"/>
                  </a:cubicBezTo>
                  <a:close/>
                  <a:moveTo>
                    <a:pt x="17759" y="1996"/>
                  </a:moveTo>
                  <a:lnTo>
                    <a:pt x="17759" y="1955"/>
                  </a:lnTo>
                  <a:lnTo>
                    <a:pt x="17686" y="1947"/>
                  </a:lnTo>
                  <a:cubicBezTo>
                    <a:pt x="17694" y="1958"/>
                    <a:pt x="17687" y="1948"/>
                    <a:pt x="17698" y="1960"/>
                  </a:cubicBezTo>
                  <a:lnTo>
                    <a:pt x="17713" y="1977"/>
                  </a:lnTo>
                  <a:cubicBezTo>
                    <a:pt x="17733" y="1998"/>
                    <a:pt x="17723" y="1995"/>
                    <a:pt x="17759" y="1996"/>
                  </a:cubicBezTo>
                  <a:close/>
                  <a:moveTo>
                    <a:pt x="18877" y="5585"/>
                  </a:moveTo>
                  <a:lnTo>
                    <a:pt x="18756" y="5577"/>
                  </a:lnTo>
                  <a:cubicBezTo>
                    <a:pt x="18768" y="5594"/>
                    <a:pt x="18784" y="5600"/>
                    <a:pt x="18807" y="5605"/>
                  </a:cubicBezTo>
                  <a:cubicBezTo>
                    <a:pt x="18816" y="5606"/>
                    <a:pt x="18830" y="5605"/>
                    <a:pt x="18845" y="5602"/>
                  </a:cubicBezTo>
                  <a:cubicBezTo>
                    <a:pt x="18884" y="5595"/>
                    <a:pt x="18858" y="5612"/>
                    <a:pt x="18877" y="5585"/>
                  </a:cubicBezTo>
                  <a:close/>
                  <a:moveTo>
                    <a:pt x="20830" y="5318"/>
                  </a:moveTo>
                  <a:lnTo>
                    <a:pt x="20854" y="5334"/>
                  </a:lnTo>
                  <a:lnTo>
                    <a:pt x="20911" y="5309"/>
                  </a:lnTo>
                  <a:cubicBezTo>
                    <a:pt x="20895" y="5287"/>
                    <a:pt x="20925" y="5295"/>
                    <a:pt x="20830" y="5293"/>
                  </a:cubicBezTo>
                  <a:cubicBezTo>
                    <a:pt x="20837" y="5309"/>
                    <a:pt x="20838" y="5302"/>
                    <a:pt x="20830" y="5318"/>
                  </a:cubicBezTo>
                  <a:close/>
                  <a:moveTo>
                    <a:pt x="21357" y="4564"/>
                  </a:moveTo>
                  <a:cubicBezTo>
                    <a:pt x="21350" y="4595"/>
                    <a:pt x="21350" y="4573"/>
                    <a:pt x="21357" y="4605"/>
                  </a:cubicBezTo>
                  <a:lnTo>
                    <a:pt x="21363" y="4594"/>
                  </a:lnTo>
                  <a:cubicBezTo>
                    <a:pt x="21365" y="4583"/>
                    <a:pt x="21364" y="4584"/>
                    <a:pt x="21365" y="4572"/>
                  </a:cubicBezTo>
                  <a:cubicBezTo>
                    <a:pt x="21402" y="4569"/>
                    <a:pt x="21379" y="4581"/>
                    <a:pt x="21397" y="4556"/>
                  </a:cubicBezTo>
                  <a:cubicBezTo>
                    <a:pt x="21359" y="4556"/>
                    <a:pt x="21276" y="4556"/>
                    <a:pt x="21243" y="4540"/>
                  </a:cubicBezTo>
                  <a:cubicBezTo>
                    <a:pt x="21248" y="4551"/>
                    <a:pt x="21240" y="4560"/>
                    <a:pt x="21292" y="4564"/>
                  </a:cubicBezTo>
                  <a:cubicBezTo>
                    <a:pt x="21330" y="4567"/>
                    <a:pt x="21331" y="4569"/>
                    <a:pt x="21357" y="4564"/>
                  </a:cubicBezTo>
                  <a:close/>
                  <a:moveTo>
                    <a:pt x="15588" y="2425"/>
                  </a:moveTo>
                  <a:lnTo>
                    <a:pt x="15588" y="2441"/>
                  </a:lnTo>
                  <a:cubicBezTo>
                    <a:pt x="15651" y="2443"/>
                    <a:pt x="15612" y="2457"/>
                    <a:pt x="15660" y="2434"/>
                  </a:cubicBezTo>
                  <a:lnTo>
                    <a:pt x="15686" y="2429"/>
                  </a:lnTo>
                  <a:cubicBezTo>
                    <a:pt x="15699" y="2432"/>
                    <a:pt x="15686" y="2429"/>
                    <a:pt x="15700" y="2434"/>
                  </a:cubicBezTo>
                  <a:cubicBezTo>
                    <a:pt x="15714" y="2439"/>
                    <a:pt x="15689" y="2434"/>
                    <a:pt x="15718" y="2441"/>
                  </a:cubicBezTo>
                  <a:lnTo>
                    <a:pt x="15718" y="2417"/>
                  </a:lnTo>
                  <a:lnTo>
                    <a:pt x="15588" y="2425"/>
                  </a:lnTo>
                  <a:close/>
                  <a:moveTo>
                    <a:pt x="22612" y="2684"/>
                  </a:moveTo>
                  <a:lnTo>
                    <a:pt x="22612" y="2700"/>
                  </a:lnTo>
                  <a:cubicBezTo>
                    <a:pt x="22640" y="2694"/>
                    <a:pt x="22645" y="2688"/>
                    <a:pt x="22680" y="2705"/>
                  </a:cubicBezTo>
                  <a:cubicBezTo>
                    <a:pt x="22699" y="2714"/>
                    <a:pt x="22669" y="2705"/>
                    <a:pt x="22702" y="2717"/>
                  </a:cubicBezTo>
                  <a:lnTo>
                    <a:pt x="22719" y="2693"/>
                  </a:lnTo>
                  <a:cubicBezTo>
                    <a:pt x="22689" y="2685"/>
                    <a:pt x="22696" y="2692"/>
                    <a:pt x="22693" y="2660"/>
                  </a:cubicBezTo>
                  <a:cubicBezTo>
                    <a:pt x="22652" y="2688"/>
                    <a:pt x="22669" y="2681"/>
                    <a:pt x="22639" y="2682"/>
                  </a:cubicBezTo>
                  <a:cubicBezTo>
                    <a:pt x="22639" y="2682"/>
                    <a:pt x="22617" y="2684"/>
                    <a:pt x="22612" y="2684"/>
                  </a:cubicBezTo>
                  <a:close/>
                  <a:moveTo>
                    <a:pt x="17533" y="5115"/>
                  </a:moveTo>
                  <a:cubicBezTo>
                    <a:pt x="17571" y="5116"/>
                    <a:pt x="17560" y="5124"/>
                    <a:pt x="17597" y="5122"/>
                  </a:cubicBezTo>
                  <a:lnTo>
                    <a:pt x="17662" y="5107"/>
                  </a:lnTo>
                  <a:cubicBezTo>
                    <a:pt x="17649" y="5107"/>
                    <a:pt x="17652" y="5108"/>
                    <a:pt x="17640" y="5104"/>
                  </a:cubicBezTo>
                  <a:lnTo>
                    <a:pt x="17606" y="5095"/>
                  </a:lnTo>
                  <a:cubicBezTo>
                    <a:pt x="17572" y="5092"/>
                    <a:pt x="17602" y="5083"/>
                    <a:pt x="17551" y="5100"/>
                  </a:cubicBezTo>
                  <a:cubicBezTo>
                    <a:pt x="17550" y="5100"/>
                    <a:pt x="17547" y="5101"/>
                    <a:pt x="17546" y="5101"/>
                  </a:cubicBezTo>
                  <a:lnTo>
                    <a:pt x="17533" y="5115"/>
                  </a:lnTo>
                  <a:close/>
                  <a:moveTo>
                    <a:pt x="275" y="3097"/>
                  </a:moveTo>
                  <a:cubicBezTo>
                    <a:pt x="309" y="3101"/>
                    <a:pt x="309" y="3108"/>
                    <a:pt x="300" y="3130"/>
                  </a:cubicBezTo>
                  <a:lnTo>
                    <a:pt x="324" y="3122"/>
                  </a:lnTo>
                  <a:cubicBezTo>
                    <a:pt x="322" y="3097"/>
                    <a:pt x="324" y="3106"/>
                    <a:pt x="316" y="3089"/>
                  </a:cubicBezTo>
                  <a:cubicBezTo>
                    <a:pt x="324" y="3059"/>
                    <a:pt x="324" y="3079"/>
                    <a:pt x="332" y="3049"/>
                  </a:cubicBezTo>
                  <a:cubicBezTo>
                    <a:pt x="266" y="3067"/>
                    <a:pt x="277" y="3082"/>
                    <a:pt x="275" y="3097"/>
                  </a:cubicBezTo>
                  <a:close/>
                  <a:moveTo>
                    <a:pt x="15288" y="2344"/>
                  </a:moveTo>
                  <a:cubicBezTo>
                    <a:pt x="15327" y="2366"/>
                    <a:pt x="15359" y="2342"/>
                    <a:pt x="15386" y="2336"/>
                  </a:cubicBezTo>
                  <a:cubicBezTo>
                    <a:pt x="15379" y="2317"/>
                    <a:pt x="15388" y="2327"/>
                    <a:pt x="15376" y="2323"/>
                  </a:cubicBezTo>
                  <a:cubicBezTo>
                    <a:pt x="15375" y="2323"/>
                    <a:pt x="15372" y="2322"/>
                    <a:pt x="15371" y="2322"/>
                  </a:cubicBezTo>
                  <a:lnTo>
                    <a:pt x="15302" y="2323"/>
                  </a:lnTo>
                  <a:cubicBezTo>
                    <a:pt x="15291" y="2328"/>
                    <a:pt x="15289" y="2321"/>
                    <a:pt x="15288" y="2344"/>
                  </a:cubicBezTo>
                  <a:close/>
                  <a:moveTo>
                    <a:pt x="20125" y="5285"/>
                  </a:moveTo>
                  <a:lnTo>
                    <a:pt x="20125" y="5293"/>
                  </a:lnTo>
                  <a:cubicBezTo>
                    <a:pt x="20160" y="5293"/>
                    <a:pt x="20142" y="5289"/>
                    <a:pt x="20158" y="5309"/>
                  </a:cubicBezTo>
                  <a:cubicBezTo>
                    <a:pt x="20128" y="5317"/>
                    <a:pt x="20136" y="5310"/>
                    <a:pt x="20133" y="5342"/>
                  </a:cubicBezTo>
                  <a:cubicBezTo>
                    <a:pt x="20150" y="5336"/>
                    <a:pt x="20139" y="5341"/>
                    <a:pt x="20149" y="5333"/>
                  </a:cubicBezTo>
                  <a:cubicBezTo>
                    <a:pt x="20176" y="5310"/>
                    <a:pt x="20163" y="5307"/>
                    <a:pt x="20206" y="5318"/>
                  </a:cubicBezTo>
                  <a:cubicBezTo>
                    <a:pt x="20195" y="5275"/>
                    <a:pt x="20193" y="5307"/>
                    <a:pt x="20179" y="5287"/>
                  </a:cubicBezTo>
                  <a:cubicBezTo>
                    <a:pt x="20178" y="5286"/>
                    <a:pt x="20177" y="5284"/>
                    <a:pt x="20177" y="5283"/>
                  </a:cubicBezTo>
                  <a:lnTo>
                    <a:pt x="20174" y="5269"/>
                  </a:lnTo>
                  <a:cubicBezTo>
                    <a:pt x="20136" y="5279"/>
                    <a:pt x="20165" y="5285"/>
                    <a:pt x="20125" y="5285"/>
                  </a:cubicBezTo>
                  <a:close/>
                  <a:moveTo>
                    <a:pt x="20887" y="3268"/>
                  </a:moveTo>
                  <a:lnTo>
                    <a:pt x="20968" y="3277"/>
                  </a:lnTo>
                  <a:lnTo>
                    <a:pt x="20968" y="3251"/>
                  </a:lnTo>
                  <a:cubicBezTo>
                    <a:pt x="20942" y="3245"/>
                    <a:pt x="20912" y="3241"/>
                    <a:pt x="20887" y="3235"/>
                  </a:cubicBezTo>
                  <a:lnTo>
                    <a:pt x="20887" y="3268"/>
                  </a:lnTo>
                  <a:close/>
                  <a:moveTo>
                    <a:pt x="16212" y="2125"/>
                  </a:moveTo>
                  <a:cubicBezTo>
                    <a:pt x="16256" y="2137"/>
                    <a:pt x="16228" y="2153"/>
                    <a:pt x="16269" y="2133"/>
                  </a:cubicBezTo>
                  <a:cubicBezTo>
                    <a:pt x="16259" y="2107"/>
                    <a:pt x="16279" y="2127"/>
                    <a:pt x="16244" y="2109"/>
                  </a:cubicBezTo>
                  <a:cubicBezTo>
                    <a:pt x="16257" y="2090"/>
                    <a:pt x="16254" y="2101"/>
                    <a:pt x="16261" y="2077"/>
                  </a:cubicBezTo>
                  <a:cubicBezTo>
                    <a:pt x="16229" y="2083"/>
                    <a:pt x="16213" y="2074"/>
                    <a:pt x="16212" y="2125"/>
                  </a:cubicBezTo>
                  <a:close/>
                  <a:moveTo>
                    <a:pt x="15961" y="1850"/>
                  </a:moveTo>
                  <a:lnTo>
                    <a:pt x="15969" y="1858"/>
                  </a:lnTo>
                  <a:cubicBezTo>
                    <a:pt x="16009" y="1891"/>
                    <a:pt x="16019" y="1869"/>
                    <a:pt x="16026" y="1866"/>
                  </a:cubicBezTo>
                  <a:cubicBezTo>
                    <a:pt x="16017" y="1844"/>
                    <a:pt x="16042" y="1851"/>
                    <a:pt x="15993" y="1850"/>
                  </a:cubicBezTo>
                  <a:lnTo>
                    <a:pt x="16026" y="1817"/>
                  </a:lnTo>
                  <a:cubicBezTo>
                    <a:pt x="15991" y="1825"/>
                    <a:pt x="16016" y="1821"/>
                    <a:pt x="15977" y="1817"/>
                  </a:cubicBezTo>
                  <a:cubicBezTo>
                    <a:pt x="15971" y="1841"/>
                    <a:pt x="15974" y="1831"/>
                    <a:pt x="15961" y="1850"/>
                  </a:cubicBezTo>
                  <a:close/>
                  <a:moveTo>
                    <a:pt x="12201" y="1372"/>
                  </a:moveTo>
                  <a:cubicBezTo>
                    <a:pt x="12202" y="1372"/>
                    <a:pt x="12200" y="1407"/>
                    <a:pt x="12263" y="1389"/>
                  </a:cubicBezTo>
                  <a:cubicBezTo>
                    <a:pt x="12302" y="1377"/>
                    <a:pt x="12263" y="1388"/>
                    <a:pt x="12307" y="1388"/>
                  </a:cubicBezTo>
                  <a:cubicBezTo>
                    <a:pt x="12328" y="1388"/>
                    <a:pt x="12312" y="1394"/>
                    <a:pt x="12347" y="1364"/>
                  </a:cubicBezTo>
                  <a:lnTo>
                    <a:pt x="12281" y="1370"/>
                  </a:lnTo>
                  <a:cubicBezTo>
                    <a:pt x="12243" y="1374"/>
                    <a:pt x="12225" y="1377"/>
                    <a:pt x="12201" y="1372"/>
                  </a:cubicBezTo>
                  <a:close/>
                  <a:moveTo>
                    <a:pt x="16115" y="2441"/>
                  </a:moveTo>
                  <a:cubicBezTo>
                    <a:pt x="16150" y="2441"/>
                    <a:pt x="16155" y="2437"/>
                    <a:pt x="16180" y="2449"/>
                  </a:cubicBezTo>
                  <a:cubicBezTo>
                    <a:pt x="16180" y="2448"/>
                    <a:pt x="16180" y="2445"/>
                    <a:pt x="16181" y="2446"/>
                  </a:cubicBezTo>
                  <a:cubicBezTo>
                    <a:pt x="16183" y="2456"/>
                    <a:pt x="16183" y="2440"/>
                    <a:pt x="16184" y="2440"/>
                  </a:cubicBezTo>
                  <a:cubicBezTo>
                    <a:pt x="16189" y="2436"/>
                    <a:pt x="16179" y="2439"/>
                    <a:pt x="16196" y="2433"/>
                  </a:cubicBezTo>
                  <a:cubicBezTo>
                    <a:pt x="16201" y="2454"/>
                    <a:pt x="16193" y="2442"/>
                    <a:pt x="16212" y="2449"/>
                  </a:cubicBezTo>
                  <a:lnTo>
                    <a:pt x="16236" y="2425"/>
                  </a:lnTo>
                  <a:cubicBezTo>
                    <a:pt x="16164" y="2431"/>
                    <a:pt x="16242" y="2417"/>
                    <a:pt x="16115" y="2417"/>
                  </a:cubicBezTo>
                  <a:cubicBezTo>
                    <a:pt x="16121" y="2433"/>
                    <a:pt x="16123" y="2426"/>
                    <a:pt x="16115" y="2441"/>
                  </a:cubicBezTo>
                  <a:close/>
                  <a:moveTo>
                    <a:pt x="16285" y="5099"/>
                  </a:moveTo>
                  <a:lnTo>
                    <a:pt x="16382" y="5123"/>
                  </a:lnTo>
                  <a:lnTo>
                    <a:pt x="16382" y="5083"/>
                  </a:lnTo>
                  <a:cubicBezTo>
                    <a:pt x="16337" y="5084"/>
                    <a:pt x="16297" y="5083"/>
                    <a:pt x="16285" y="5099"/>
                  </a:cubicBezTo>
                  <a:close/>
                  <a:moveTo>
                    <a:pt x="21397" y="3932"/>
                  </a:moveTo>
                  <a:cubicBezTo>
                    <a:pt x="21436" y="3906"/>
                    <a:pt x="21426" y="3922"/>
                    <a:pt x="21430" y="3892"/>
                  </a:cubicBezTo>
                  <a:lnTo>
                    <a:pt x="21494" y="3882"/>
                  </a:lnTo>
                  <a:cubicBezTo>
                    <a:pt x="21480" y="3864"/>
                    <a:pt x="21494" y="3871"/>
                    <a:pt x="21466" y="3869"/>
                  </a:cubicBezTo>
                  <a:lnTo>
                    <a:pt x="21421" y="3867"/>
                  </a:lnTo>
                  <a:cubicBezTo>
                    <a:pt x="21398" y="3902"/>
                    <a:pt x="21397" y="3876"/>
                    <a:pt x="21397" y="3932"/>
                  </a:cubicBezTo>
                  <a:close/>
                  <a:moveTo>
                    <a:pt x="19137" y="1971"/>
                  </a:moveTo>
                  <a:lnTo>
                    <a:pt x="19137" y="1996"/>
                  </a:lnTo>
                  <a:cubicBezTo>
                    <a:pt x="19205" y="1990"/>
                    <a:pt x="19176" y="2002"/>
                    <a:pt x="19195" y="2000"/>
                  </a:cubicBezTo>
                  <a:cubicBezTo>
                    <a:pt x="19213" y="1998"/>
                    <a:pt x="19212" y="1971"/>
                    <a:pt x="19218" y="1947"/>
                  </a:cubicBezTo>
                  <a:cubicBezTo>
                    <a:pt x="19189" y="1966"/>
                    <a:pt x="19214" y="1953"/>
                    <a:pt x="19137" y="1971"/>
                  </a:cubicBezTo>
                  <a:close/>
                  <a:moveTo>
                    <a:pt x="18205" y="1947"/>
                  </a:moveTo>
                  <a:lnTo>
                    <a:pt x="18218" y="1961"/>
                  </a:lnTo>
                  <a:cubicBezTo>
                    <a:pt x="18240" y="1950"/>
                    <a:pt x="18228" y="1974"/>
                    <a:pt x="18237" y="1947"/>
                  </a:cubicBezTo>
                  <a:lnTo>
                    <a:pt x="18310" y="1947"/>
                  </a:lnTo>
                  <a:lnTo>
                    <a:pt x="18310" y="1923"/>
                  </a:lnTo>
                  <a:cubicBezTo>
                    <a:pt x="18242" y="1924"/>
                    <a:pt x="18327" y="1931"/>
                    <a:pt x="18221" y="1923"/>
                  </a:cubicBezTo>
                  <a:cubicBezTo>
                    <a:pt x="18220" y="1924"/>
                    <a:pt x="18219" y="1925"/>
                    <a:pt x="18219" y="1928"/>
                  </a:cubicBezTo>
                  <a:lnTo>
                    <a:pt x="18205" y="1947"/>
                  </a:lnTo>
                  <a:lnTo>
                    <a:pt x="18197" y="1939"/>
                  </a:lnTo>
                  <a:cubicBezTo>
                    <a:pt x="18196" y="1938"/>
                    <a:pt x="18193" y="1935"/>
                    <a:pt x="18193" y="1935"/>
                  </a:cubicBezTo>
                  <a:cubicBezTo>
                    <a:pt x="18180" y="1922"/>
                    <a:pt x="18110" y="1947"/>
                    <a:pt x="18075" y="1947"/>
                  </a:cubicBezTo>
                  <a:lnTo>
                    <a:pt x="18075" y="1955"/>
                  </a:lnTo>
                  <a:cubicBezTo>
                    <a:pt x="18126" y="1955"/>
                    <a:pt x="18109" y="1967"/>
                    <a:pt x="18136" y="1966"/>
                  </a:cubicBezTo>
                  <a:cubicBezTo>
                    <a:pt x="18180" y="1966"/>
                    <a:pt x="18176" y="1955"/>
                    <a:pt x="18205" y="1947"/>
                  </a:cubicBezTo>
                  <a:close/>
                  <a:moveTo>
                    <a:pt x="19898" y="5277"/>
                  </a:moveTo>
                  <a:cubicBezTo>
                    <a:pt x="19902" y="5289"/>
                    <a:pt x="19896" y="5295"/>
                    <a:pt x="19910" y="5298"/>
                  </a:cubicBezTo>
                  <a:cubicBezTo>
                    <a:pt x="19934" y="5305"/>
                    <a:pt x="19917" y="5299"/>
                    <a:pt x="19923" y="5285"/>
                  </a:cubicBezTo>
                  <a:cubicBezTo>
                    <a:pt x="19961" y="5286"/>
                    <a:pt x="19954" y="5277"/>
                    <a:pt x="19963" y="5309"/>
                  </a:cubicBezTo>
                  <a:cubicBezTo>
                    <a:pt x="19982" y="5299"/>
                    <a:pt x="19984" y="5295"/>
                    <a:pt x="20012" y="5293"/>
                  </a:cubicBezTo>
                  <a:cubicBezTo>
                    <a:pt x="19995" y="5270"/>
                    <a:pt x="20011" y="5287"/>
                    <a:pt x="19988" y="5276"/>
                  </a:cubicBezTo>
                  <a:lnTo>
                    <a:pt x="19960" y="5265"/>
                  </a:lnTo>
                  <a:cubicBezTo>
                    <a:pt x="19938" y="5262"/>
                    <a:pt x="19926" y="5270"/>
                    <a:pt x="19898" y="5277"/>
                  </a:cubicBezTo>
                  <a:close/>
                  <a:moveTo>
                    <a:pt x="16220" y="2538"/>
                  </a:moveTo>
                  <a:cubicBezTo>
                    <a:pt x="16181" y="2538"/>
                    <a:pt x="16209" y="2531"/>
                    <a:pt x="16181" y="2533"/>
                  </a:cubicBezTo>
                  <a:cubicBezTo>
                    <a:pt x="16170" y="2533"/>
                    <a:pt x="16165" y="2538"/>
                    <a:pt x="16139" y="2538"/>
                  </a:cubicBezTo>
                  <a:lnTo>
                    <a:pt x="16139" y="2555"/>
                  </a:lnTo>
                  <a:cubicBezTo>
                    <a:pt x="16209" y="2536"/>
                    <a:pt x="16174" y="2557"/>
                    <a:pt x="16218" y="2553"/>
                  </a:cubicBezTo>
                  <a:cubicBezTo>
                    <a:pt x="16233" y="2552"/>
                    <a:pt x="16245" y="2547"/>
                    <a:pt x="16277" y="2547"/>
                  </a:cubicBezTo>
                  <a:cubicBezTo>
                    <a:pt x="16265" y="2529"/>
                    <a:pt x="16261" y="2519"/>
                    <a:pt x="16244" y="2506"/>
                  </a:cubicBezTo>
                  <a:lnTo>
                    <a:pt x="16239" y="2520"/>
                  </a:lnTo>
                  <a:cubicBezTo>
                    <a:pt x="16235" y="2528"/>
                    <a:pt x="16229" y="2538"/>
                    <a:pt x="16220" y="2538"/>
                  </a:cubicBezTo>
                  <a:close/>
                  <a:moveTo>
                    <a:pt x="16860" y="4370"/>
                  </a:moveTo>
                  <a:cubicBezTo>
                    <a:pt x="16842" y="4365"/>
                    <a:pt x="16841" y="4363"/>
                    <a:pt x="16820" y="4361"/>
                  </a:cubicBezTo>
                  <a:lnTo>
                    <a:pt x="16820" y="4386"/>
                  </a:lnTo>
                  <a:cubicBezTo>
                    <a:pt x="16859" y="4389"/>
                    <a:pt x="16902" y="4431"/>
                    <a:pt x="16876" y="4321"/>
                  </a:cubicBezTo>
                  <a:lnTo>
                    <a:pt x="16860" y="4321"/>
                  </a:lnTo>
                  <a:cubicBezTo>
                    <a:pt x="16863" y="4360"/>
                    <a:pt x="16868" y="4335"/>
                    <a:pt x="16860" y="4370"/>
                  </a:cubicBezTo>
                  <a:close/>
                  <a:moveTo>
                    <a:pt x="17524" y="2538"/>
                  </a:moveTo>
                  <a:cubicBezTo>
                    <a:pt x="17563" y="2549"/>
                    <a:pt x="17558" y="2573"/>
                    <a:pt x="17597" y="2538"/>
                  </a:cubicBezTo>
                  <a:lnTo>
                    <a:pt x="17630" y="2555"/>
                  </a:lnTo>
                  <a:cubicBezTo>
                    <a:pt x="17625" y="2535"/>
                    <a:pt x="17612" y="2520"/>
                    <a:pt x="17591" y="2519"/>
                  </a:cubicBezTo>
                  <a:cubicBezTo>
                    <a:pt x="17524" y="2514"/>
                    <a:pt x="17528" y="2534"/>
                    <a:pt x="17524" y="2538"/>
                  </a:cubicBezTo>
                  <a:close/>
                  <a:moveTo>
                    <a:pt x="16828" y="1736"/>
                  </a:moveTo>
                  <a:cubicBezTo>
                    <a:pt x="16863" y="1733"/>
                    <a:pt x="16842" y="1737"/>
                    <a:pt x="16868" y="1720"/>
                  </a:cubicBezTo>
                  <a:cubicBezTo>
                    <a:pt x="16888" y="1747"/>
                    <a:pt x="16867" y="1737"/>
                    <a:pt x="16904" y="1731"/>
                  </a:cubicBezTo>
                  <a:cubicBezTo>
                    <a:pt x="16947" y="1725"/>
                    <a:pt x="16932" y="1723"/>
                    <a:pt x="16941" y="1744"/>
                  </a:cubicBezTo>
                  <a:cubicBezTo>
                    <a:pt x="16960" y="1732"/>
                    <a:pt x="16950" y="1735"/>
                    <a:pt x="16974" y="1728"/>
                  </a:cubicBezTo>
                  <a:cubicBezTo>
                    <a:pt x="16955" y="1695"/>
                    <a:pt x="16942" y="1719"/>
                    <a:pt x="16918" y="1718"/>
                  </a:cubicBezTo>
                  <a:cubicBezTo>
                    <a:pt x="16889" y="1717"/>
                    <a:pt x="16829" y="1694"/>
                    <a:pt x="16828" y="1736"/>
                  </a:cubicBezTo>
                  <a:close/>
                  <a:moveTo>
                    <a:pt x="0" y="3308"/>
                  </a:moveTo>
                  <a:cubicBezTo>
                    <a:pt x="40" y="3289"/>
                    <a:pt x="69" y="3284"/>
                    <a:pt x="130" y="3284"/>
                  </a:cubicBezTo>
                  <a:lnTo>
                    <a:pt x="130" y="3268"/>
                  </a:lnTo>
                  <a:cubicBezTo>
                    <a:pt x="84" y="3268"/>
                    <a:pt x="99" y="3275"/>
                    <a:pt x="89" y="3251"/>
                  </a:cubicBezTo>
                  <a:cubicBezTo>
                    <a:pt x="63" y="3258"/>
                    <a:pt x="84" y="3252"/>
                    <a:pt x="66" y="3261"/>
                  </a:cubicBezTo>
                  <a:cubicBezTo>
                    <a:pt x="61" y="3263"/>
                    <a:pt x="45" y="3271"/>
                    <a:pt x="39" y="3274"/>
                  </a:cubicBezTo>
                  <a:cubicBezTo>
                    <a:pt x="8" y="3291"/>
                    <a:pt x="7" y="3290"/>
                    <a:pt x="0" y="3308"/>
                  </a:cubicBezTo>
                  <a:close/>
                  <a:moveTo>
                    <a:pt x="17873" y="5447"/>
                  </a:moveTo>
                  <a:lnTo>
                    <a:pt x="17719" y="5447"/>
                  </a:lnTo>
                  <a:cubicBezTo>
                    <a:pt x="17741" y="5477"/>
                    <a:pt x="17779" y="5460"/>
                    <a:pt x="17849" y="5465"/>
                  </a:cubicBezTo>
                  <a:cubicBezTo>
                    <a:pt x="17883" y="5467"/>
                    <a:pt x="17869" y="5486"/>
                    <a:pt x="17873" y="5447"/>
                  </a:cubicBezTo>
                  <a:close/>
                  <a:moveTo>
                    <a:pt x="20619" y="2992"/>
                  </a:moveTo>
                  <a:cubicBezTo>
                    <a:pt x="20638" y="2988"/>
                    <a:pt x="20638" y="2986"/>
                    <a:pt x="20660" y="2984"/>
                  </a:cubicBezTo>
                  <a:cubicBezTo>
                    <a:pt x="20666" y="3008"/>
                    <a:pt x="20659" y="2996"/>
                    <a:pt x="20676" y="3008"/>
                  </a:cubicBezTo>
                  <a:lnTo>
                    <a:pt x="20702" y="2994"/>
                  </a:lnTo>
                  <a:cubicBezTo>
                    <a:pt x="20720" y="2987"/>
                    <a:pt x="20714" y="2993"/>
                    <a:pt x="20733" y="2984"/>
                  </a:cubicBezTo>
                  <a:cubicBezTo>
                    <a:pt x="20727" y="2973"/>
                    <a:pt x="20728" y="2975"/>
                    <a:pt x="20725" y="2960"/>
                  </a:cubicBezTo>
                  <a:cubicBezTo>
                    <a:pt x="20702" y="2965"/>
                    <a:pt x="20698" y="2965"/>
                    <a:pt x="20670" y="2970"/>
                  </a:cubicBezTo>
                  <a:cubicBezTo>
                    <a:pt x="20641" y="2974"/>
                    <a:pt x="20634" y="2972"/>
                    <a:pt x="20619" y="2992"/>
                  </a:cubicBezTo>
                  <a:close/>
                  <a:moveTo>
                    <a:pt x="16301" y="5609"/>
                  </a:moveTo>
                  <a:lnTo>
                    <a:pt x="16301" y="5617"/>
                  </a:lnTo>
                  <a:cubicBezTo>
                    <a:pt x="16325" y="5617"/>
                    <a:pt x="16363" y="5623"/>
                    <a:pt x="16371" y="5622"/>
                  </a:cubicBezTo>
                  <a:cubicBezTo>
                    <a:pt x="16386" y="5619"/>
                    <a:pt x="16387" y="5613"/>
                    <a:pt x="16399" y="5611"/>
                  </a:cubicBezTo>
                  <a:cubicBezTo>
                    <a:pt x="16427" y="5608"/>
                    <a:pt x="16430" y="5638"/>
                    <a:pt x="16455" y="5601"/>
                  </a:cubicBezTo>
                  <a:cubicBezTo>
                    <a:pt x="16410" y="5592"/>
                    <a:pt x="16449" y="5608"/>
                    <a:pt x="16376" y="5597"/>
                  </a:cubicBezTo>
                  <a:cubicBezTo>
                    <a:pt x="16375" y="5597"/>
                    <a:pt x="16361" y="5594"/>
                    <a:pt x="16357" y="5595"/>
                  </a:cubicBezTo>
                  <a:cubicBezTo>
                    <a:pt x="16327" y="5597"/>
                    <a:pt x="16335" y="5609"/>
                    <a:pt x="16301" y="5609"/>
                  </a:cubicBezTo>
                  <a:close/>
                  <a:moveTo>
                    <a:pt x="18764" y="3308"/>
                  </a:moveTo>
                  <a:cubicBezTo>
                    <a:pt x="18797" y="3309"/>
                    <a:pt x="18799" y="3313"/>
                    <a:pt x="18821" y="3324"/>
                  </a:cubicBezTo>
                  <a:cubicBezTo>
                    <a:pt x="18874" y="3289"/>
                    <a:pt x="18856" y="3299"/>
                    <a:pt x="18894" y="3308"/>
                  </a:cubicBezTo>
                  <a:cubicBezTo>
                    <a:pt x="18867" y="3258"/>
                    <a:pt x="18880" y="3292"/>
                    <a:pt x="18845" y="3292"/>
                  </a:cubicBezTo>
                  <a:lnTo>
                    <a:pt x="18795" y="3289"/>
                  </a:lnTo>
                  <a:cubicBezTo>
                    <a:pt x="18775" y="3290"/>
                    <a:pt x="18765" y="3278"/>
                    <a:pt x="18764" y="3308"/>
                  </a:cubicBezTo>
                  <a:close/>
                  <a:moveTo>
                    <a:pt x="21016" y="5318"/>
                  </a:moveTo>
                  <a:cubicBezTo>
                    <a:pt x="21053" y="5318"/>
                    <a:pt x="21045" y="5324"/>
                    <a:pt x="21081" y="5326"/>
                  </a:cubicBezTo>
                  <a:cubicBezTo>
                    <a:pt x="21107" y="5327"/>
                    <a:pt x="21136" y="5326"/>
                    <a:pt x="21162" y="5326"/>
                  </a:cubicBezTo>
                  <a:lnTo>
                    <a:pt x="21162" y="5318"/>
                  </a:lnTo>
                  <a:cubicBezTo>
                    <a:pt x="21108" y="5318"/>
                    <a:pt x="21166" y="5301"/>
                    <a:pt x="21089" y="5301"/>
                  </a:cubicBezTo>
                  <a:cubicBezTo>
                    <a:pt x="21039" y="5301"/>
                    <a:pt x="21068" y="5313"/>
                    <a:pt x="21016" y="5301"/>
                  </a:cubicBezTo>
                  <a:lnTo>
                    <a:pt x="21016" y="5318"/>
                  </a:lnTo>
                  <a:close/>
                  <a:moveTo>
                    <a:pt x="18958" y="3073"/>
                  </a:moveTo>
                  <a:cubicBezTo>
                    <a:pt x="18957" y="3072"/>
                    <a:pt x="18955" y="3067"/>
                    <a:pt x="18955" y="3069"/>
                  </a:cubicBezTo>
                  <a:cubicBezTo>
                    <a:pt x="18954" y="3070"/>
                    <a:pt x="18951" y="3066"/>
                    <a:pt x="18950" y="3065"/>
                  </a:cubicBezTo>
                  <a:cubicBezTo>
                    <a:pt x="18944" y="3061"/>
                    <a:pt x="18946" y="3061"/>
                    <a:pt x="18934" y="3057"/>
                  </a:cubicBezTo>
                  <a:cubicBezTo>
                    <a:pt x="18942" y="3091"/>
                    <a:pt x="18944" y="3087"/>
                    <a:pt x="18974" y="3098"/>
                  </a:cubicBezTo>
                  <a:cubicBezTo>
                    <a:pt x="19015" y="3114"/>
                    <a:pt x="19007" y="3111"/>
                    <a:pt x="19023" y="3081"/>
                  </a:cubicBezTo>
                  <a:cubicBezTo>
                    <a:pt x="19005" y="3077"/>
                    <a:pt x="19005" y="3075"/>
                    <a:pt x="18983" y="3073"/>
                  </a:cubicBezTo>
                  <a:lnTo>
                    <a:pt x="18983" y="3049"/>
                  </a:lnTo>
                  <a:lnTo>
                    <a:pt x="18958" y="3049"/>
                  </a:lnTo>
                  <a:lnTo>
                    <a:pt x="18958" y="3073"/>
                  </a:lnTo>
                  <a:close/>
                  <a:moveTo>
                    <a:pt x="17136" y="2587"/>
                  </a:moveTo>
                  <a:cubicBezTo>
                    <a:pt x="17104" y="2584"/>
                    <a:pt x="17109" y="2579"/>
                    <a:pt x="17071" y="2579"/>
                  </a:cubicBezTo>
                  <a:cubicBezTo>
                    <a:pt x="17063" y="2609"/>
                    <a:pt x="17063" y="2589"/>
                    <a:pt x="17055" y="2619"/>
                  </a:cubicBezTo>
                  <a:cubicBezTo>
                    <a:pt x="17057" y="2619"/>
                    <a:pt x="17059" y="2615"/>
                    <a:pt x="17060" y="2617"/>
                  </a:cubicBezTo>
                  <a:cubicBezTo>
                    <a:pt x="17061" y="2618"/>
                    <a:pt x="17064" y="2614"/>
                    <a:pt x="17065" y="2614"/>
                  </a:cubicBezTo>
                  <a:cubicBezTo>
                    <a:pt x="17107" y="2594"/>
                    <a:pt x="17126" y="2636"/>
                    <a:pt x="17144" y="2587"/>
                  </a:cubicBezTo>
                  <a:cubicBezTo>
                    <a:pt x="17178" y="2600"/>
                    <a:pt x="17131" y="2575"/>
                    <a:pt x="17155" y="2592"/>
                  </a:cubicBezTo>
                  <a:cubicBezTo>
                    <a:pt x="17160" y="2595"/>
                    <a:pt x="17165" y="2601"/>
                    <a:pt x="17168" y="2603"/>
                  </a:cubicBezTo>
                  <a:cubicBezTo>
                    <a:pt x="17166" y="2578"/>
                    <a:pt x="17168" y="2588"/>
                    <a:pt x="17160" y="2571"/>
                  </a:cubicBezTo>
                  <a:cubicBezTo>
                    <a:pt x="17110" y="2575"/>
                    <a:pt x="17147" y="2574"/>
                    <a:pt x="17136" y="2587"/>
                  </a:cubicBezTo>
                  <a:close/>
                  <a:moveTo>
                    <a:pt x="15386" y="2547"/>
                  </a:moveTo>
                  <a:cubicBezTo>
                    <a:pt x="15408" y="2541"/>
                    <a:pt x="15395" y="2547"/>
                    <a:pt x="15415" y="2527"/>
                  </a:cubicBezTo>
                  <a:lnTo>
                    <a:pt x="15434" y="2506"/>
                  </a:lnTo>
                  <a:cubicBezTo>
                    <a:pt x="15408" y="2489"/>
                    <a:pt x="15426" y="2490"/>
                    <a:pt x="15377" y="2490"/>
                  </a:cubicBezTo>
                  <a:cubicBezTo>
                    <a:pt x="15323" y="2490"/>
                    <a:pt x="15373" y="2501"/>
                    <a:pt x="15386" y="2547"/>
                  </a:cubicBezTo>
                  <a:close/>
                  <a:moveTo>
                    <a:pt x="16690" y="2044"/>
                  </a:moveTo>
                  <a:cubicBezTo>
                    <a:pt x="16677" y="1995"/>
                    <a:pt x="16679" y="2034"/>
                    <a:pt x="16690" y="1987"/>
                  </a:cubicBezTo>
                  <a:lnTo>
                    <a:pt x="16625" y="1987"/>
                  </a:lnTo>
                  <a:cubicBezTo>
                    <a:pt x="16626" y="2025"/>
                    <a:pt x="16617" y="2014"/>
                    <a:pt x="16642" y="2028"/>
                  </a:cubicBezTo>
                  <a:cubicBezTo>
                    <a:pt x="16646" y="2030"/>
                    <a:pt x="16683" y="2042"/>
                    <a:pt x="16690" y="2044"/>
                  </a:cubicBezTo>
                  <a:close/>
                  <a:moveTo>
                    <a:pt x="15911" y="1728"/>
                  </a:moveTo>
                  <a:cubicBezTo>
                    <a:pt x="15913" y="1729"/>
                    <a:pt x="15915" y="1728"/>
                    <a:pt x="15916" y="1729"/>
                  </a:cubicBezTo>
                  <a:cubicBezTo>
                    <a:pt x="15922" y="1765"/>
                    <a:pt x="15917" y="1710"/>
                    <a:pt x="15928" y="1744"/>
                  </a:cubicBezTo>
                  <a:cubicBezTo>
                    <a:pt x="15903" y="1754"/>
                    <a:pt x="15917" y="1727"/>
                    <a:pt x="15912" y="1769"/>
                  </a:cubicBezTo>
                  <a:cubicBezTo>
                    <a:pt x="15952" y="1758"/>
                    <a:pt x="15918" y="1754"/>
                    <a:pt x="15969" y="1753"/>
                  </a:cubicBezTo>
                  <a:lnTo>
                    <a:pt x="15977" y="1728"/>
                  </a:lnTo>
                  <a:lnTo>
                    <a:pt x="15953" y="1712"/>
                  </a:lnTo>
                  <a:cubicBezTo>
                    <a:pt x="15951" y="1712"/>
                    <a:pt x="15949" y="1710"/>
                    <a:pt x="15948" y="1709"/>
                  </a:cubicBezTo>
                  <a:cubicBezTo>
                    <a:pt x="15946" y="1709"/>
                    <a:pt x="15944" y="1707"/>
                    <a:pt x="15943" y="1706"/>
                  </a:cubicBezTo>
                  <a:cubicBezTo>
                    <a:pt x="15935" y="1702"/>
                    <a:pt x="15927" y="1699"/>
                    <a:pt x="15920" y="1696"/>
                  </a:cubicBezTo>
                  <a:lnTo>
                    <a:pt x="15911" y="1728"/>
                  </a:lnTo>
                  <a:close/>
                  <a:moveTo>
                    <a:pt x="23050" y="3170"/>
                  </a:moveTo>
                  <a:lnTo>
                    <a:pt x="23050" y="3187"/>
                  </a:lnTo>
                  <a:cubicBezTo>
                    <a:pt x="23079" y="3193"/>
                    <a:pt x="23066" y="3195"/>
                    <a:pt x="23082" y="3170"/>
                  </a:cubicBezTo>
                  <a:cubicBezTo>
                    <a:pt x="23089" y="3195"/>
                    <a:pt x="23082" y="3188"/>
                    <a:pt x="23107" y="3195"/>
                  </a:cubicBezTo>
                  <a:lnTo>
                    <a:pt x="23107" y="3162"/>
                  </a:lnTo>
                  <a:cubicBezTo>
                    <a:pt x="23138" y="3160"/>
                    <a:pt x="23133" y="3154"/>
                    <a:pt x="23171" y="3154"/>
                  </a:cubicBezTo>
                  <a:cubicBezTo>
                    <a:pt x="23150" y="3123"/>
                    <a:pt x="23165" y="3135"/>
                    <a:pt x="23121" y="3142"/>
                  </a:cubicBezTo>
                  <a:cubicBezTo>
                    <a:pt x="23059" y="3153"/>
                    <a:pt x="23101" y="3158"/>
                    <a:pt x="23050" y="3170"/>
                  </a:cubicBezTo>
                  <a:close/>
                  <a:moveTo>
                    <a:pt x="18999" y="5261"/>
                  </a:moveTo>
                  <a:cubicBezTo>
                    <a:pt x="19042" y="5281"/>
                    <a:pt x="19061" y="5258"/>
                    <a:pt x="19048" y="5318"/>
                  </a:cubicBezTo>
                  <a:cubicBezTo>
                    <a:pt x="19117" y="5271"/>
                    <a:pt x="19072" y="5278"/>
                    <a:pt x="19121" y="5277"/>
                  </a:cubicBezTo>
                  <a:lnTo>
                    <a:pt x="19121" y="5261"/>
                  </a:lnTo>
                  <a:cubicBezTo>
                    <a:pt x="19082" y="5262"/>
                    <a:pt x="19086" y="5273"/>
                    <a:pt x="19056" y="5261"/>
                  </a:cubicBezTo>
                  <a:cubicBezTo>
                    <a:pt x="19039" y="5255"/>
                    <a:pt x="19004" y="5231"/>
                    <a:pt x="18999" y="5261"/>
                  </a:cubicBezTo>
                  <a:close/>
                  <a:moveTo>
                    <a:pt x="15685" y="2336"/>
                  </a:moveTo>
                  <a:lnTo>
                    <a:pt x="15726" y="2336"/>
                  </a:lnTo>
                  <a:lnTo>
                    <a:pt x="15726" y="2360"/>
                  </a:lnTo>
                  <a:cubicBezTo>
                    <a:pt x="15809" y="2353"/>
                    <a:pt x="15782" y="2368"/>
                    <a:pt x="15799" y="2344"/>
                  </a:cubicBezTo>
                  <a:cubicBezTo>
                    <a:pt x="15765" y="2335"/>
                    <a:pt x="15782" y="2340"/>
                    <a:pt x="15766" y="2312"/>
                  </a:cubicBezTo>
                  <a:cubicBezTo>
                    <a:pt x="15714" y="2348"/>
                    <a:pt x="15736" y="2314"/>
                    <a:pt x="15708" y="2313"/>
                  </a:cubicBezTo>
                  <a:cubicBezTo>
                    <a:pt x="15685" y="2313"/>
                    <a:pt x="15695" y="2322"/>
                    <a:pt x="15685" y="2336"/>
                  </a:cubicBezTo>
                  <a:close/>
                  <a:moveTo>
                    <a:pt x="20312" y="5488"/>
                  </a:moveTo>
                  <a:cubicBezTo>
                    <a:pt x="20280" y="5488"/>
                    <a:pt x="20311" y="5476"/>
                    <a:pt x="20263" y="5488"/>
                  </a:cubicBezTo>
                  <a:cubicBezTo>
                    <a:pt x="20280" y="5519"/>
                    <a:pt x="20283" y="5498"/>
                    <a:pt x="20309" y="5500"/>
                  </a:cubicBezTo>
                  <a:lnTo>
                    <a:pt x="20378" y="5501"/>
                  </a:lnTo>
                  <a:cubicBezTo>
                    <a:pt x="20386" y="5501"/>
                    <a:pt x="20396" y="5503"/>
                    <a:pt x="20417" y="5504"/>
                  </a:cubicBezTo>
                  <a:cubicBezTo>
                    <a:pt x="20406" y="5459"/>
                    <a:pt x="20396" y="5488"/>
                    <a:pt x="20371" y="5484"/>
                  </a:cubicBezTo>
                  <a:cubicBezTo>
                    <a:pt x="20354" y="5481"/>
                    <a:pt x="20354" y="5471"/>
                    <a:pt x="20336" y="5471"/>
                  </a:cubicBezTo>
                  <a:cubicBezTo>
                    <a:pt x="20321" y="5471"/>
                    <a:pt x="20326" y="5488"/>
                    <a:pt x="20312" y="5488"/>
                  </a:cubicBezTo>
                  <a:close/>
                  <a:moveTo>
                    <a:pt x="23058" y="4045"/>
                  </a:moveTo>
                  <a:lnTo>
                    <a:pt x="23074" y="4102"/>
                  </a:lnTo>
                  <a:cubicBezTo>
                    <a:pt x="23078" y="4058"/>
                    <a:pt x="23090" y="4062"/>
                    <a:pt x="23123" y="4070"/>
                  </a:cubicBezTo>
                  <a:lnTo>
                    <a:pt x="23132" y="4021"/>
                  </a:lnTo>
                  <a:cubicBezTo>
                    <a:pt x="23122" y="4022"/>
                    <a:pt x="23090" y="4026"/>
                    <a:pt x="23089" y="4026"/>
                  </a:cubicBezTo>
                  <a:cubicBezTo>
                    <a:pt x="23078" y="4028"/>
                    <a:pt x="23089" y="4023"/>
                    <a:pt x="23076" y="4031"/>
                  </a:cubicBezTo>
                  <a:cubicBezTo>
                    <a:pt x="23075" y="4032"/>
                    <a:pt x="23064" y="4042"/>
                    <a:pt x="23058" y="4045"/>
                  </a:cubicBezTo>
                  <a:close/>
                  <a:moveTo>
                    <a:pt x="19040" y="3097"/>
                  </a:moveTo>
                  <a:cubicBezTo>
                    <a:pt x="19059" y="3109"/>
                    <a:pt x="19014" y="3106"/>
                    <a:pt x="19046" y="3101"/>
                  </a:cubicBezTo>
                  <a:cubicBezTo>
                    <a:pt x="19047" y="3101"/>
                    <a:pt x="19050" y="3100"/>
                    <a:pt x="19051" y="3100"/>
                  </a:cubicBezTo>
                  <a:lnTo>
                    <a:pt x="19082" y="3098"/>
                  </a:lnTo>
                  <a:cubicBezTo>
                    <a:pt x="19119" y="3091"/>
                    <a:pt x="19094" y="3103"/>
                    <a:pt x="19126" y="3102"/>
                  </a:cubicBezTo>
                  <a:cubicBezTo>
                    <a:pt x="19139" y="3101"/>
                    <a:pt x="19159" y="3099"/>
                    <a:pt x="19176" y="3100"/>
                  </a:cubicBezTo>
                  <a:cubicBezTo>
                    <a:pt x="19198" y="3101"/>
                    <a:pt x="19192" y="3116"/>
                    <a:pt x="19202" y="3081"/>
                  </a:cubicBezTo>
                  <a:cubicBezTo>
                    <a:pt x="19163" y="3065"/>
                    <a:pt x="19141" y="3088"/>
                    <a:pt x="19122" y="3088"/>
                  </a:cubicBezTo>
                  <a:cubicBezTo>
                    <a:pt x="19088" y="3086"/>
                    <a:pt x="19070" y="3056"/>
                    <a:pt x="19040" y="3097"/>
                  </a:cubicBezTo>
                  <a:close/>
                  <a:moveTo>
                    <a:pt x="16487" y="2660"/>
                  </a:moveTo>
                  <a:cubicBezTo>
                    <a:pt x="16487" y="2675"/>
                    <a:pt x="16487" y="2661"/>
                    <a:pt x="16496" y="2676"/>
                  </a:cubicBezTo>
                  <a:cubicBezTo>
                    <a:pt x="16517" y="2662"/>
                    <a:pt x="16512" y="2672"/>
                    <a:pt x="16520" y="2644"/>
                  </a:cubicBezTo>
                  <a:cubicBezTo>
                    <a:pt x="16533" y="2644"/>
                    <a:pt x="16557" y="2645"/>
                    <a:pt x="16569" y="2644"/>
                  </a:cubicBezTo>
                  <a:cubicBezTo>
                    <a:pt x="16600" y="2642"/>
                    <a:pt x="16594" y="2646"/>
                    <a:pt x="16601" y="2619"/>
                  </a:cubicBezTo>
                  <a:cubicBezTo>
                    <a:pt x="16579" y="2619"/>
                    <a:pt x="16571" y="2623"/>
                    <a:pt x="16557" y="2624"/>
                  </a:cubicBezTo>
                  <a:cubicBezTo>
                    <a:pt x="16535" y="2627"/>
                    <a:pt x="16487" y="2601"/>
                    <a:pt x="16487" y="2660"/>
                  </a:cubicBezTo>
                  <a:close/>
                  <a:moveTo>
                    <a:pt x="14551" y="2060"/>
                  </a:moveTo>
                  <a:cubicBezTo>
                    <a:pt x="14604" y="2027"/>
                    <a:pt x="14634" y="2064"/>
                    <a:pt x="14648" y="2012"/>
                  </a:cubicBezTo>
                  <a:cubicBezTo>
                    <a:pt x="14592" y="2025"/>
                    <a:pt x="14608" y="2002"/>
                    <a:pt x="14563" y="2023"/>
                  </a:cubicBezTo>
                  <a:cubicBezTo>
                    <a:pt x="14561" y="2024"/>
                    <a:pt x="14554" y="2028"/>
                    <a:pt x="14552" y="2029"/>
                  </a:cubicBezTo>
                  <a:cubicBezTo>
                    <a:pt x="14530" y="2041"/>
                    <a:pt x="14541" y="2031"/>
                    <a:pt x="14527" y="2052"/>
                  </a:cubicBezTo>
                  <a:cubicBezTo>
                    <a:pt x="14548" y="2058"/>
                    <a:pt x="14533" y="2052"/>
                    <a:pt x="14551" y="2060"/>
                  </a:cubicBezTo>
                  <a:lnTo>
                    <a:pt x="14526" y="2075"/>
                  </a:lnTo>
                  <a:cubicBezTo>
                    <a:pt x="14505" y="2087"/>
                    <a:pt x="14520" y="2069"/>
                    <a:pt x="14502" y="2093"/>
                  </a:cubicBezTo>
                  <a:lnTo>
                    <a:pt x="14543" y="2101"/>
                  </a:lnTo>
                  <a:cubicBezTo>
                    <a:pt x="14511" y="2108"/>
                    <a:pt x="14474" y="2123"/>
                    <a:pt x="14446" y="2109"/>
                  </a:cubicBezTo>
                  <a:cubicBezTo>
                    <a:pt x="14443" y="2139"/>
                    <a:pt x="14434" y="2142"/>
                    <a:pt x="14421" y="2166"/>
                  </a:cubicBezTo>
                  <a:cubicBezTo>
                    <a:pt x="14449" y="2179"/>
                    <a:pt x="14426" y="2168"/>
                    <a:pt x="14455" y="2172"/>
                  </a:cubicBezTo>
                  <a:lnTo>
                    <a:pt x="14475" y="2176"/>
                  </a:lnTo>
                  <a:cubicBezTo>
                    <a:pt x="14597" y="2193"/>
                    <a:pt x="14551" y="2168"/>
                    <a:pt x="14615" y="2174"/>
                  </a:cubicBezTo>
                  <a:lnTo>
                    <a:pt x="14660" y="2171"/>
                  </a:lnTo>
                  <a:cubicBezTo>
                    <a:pt x="14719" y="2172"/>
                    <a:pt x="14757" y="2166"/>
                    <a:pt x="14804" y="2171"/>
                  </a:cubicBezTo>
                  <a:cubicBezTo>
                    <a:pt x="14876" y="2179"/>
                    <a:pt x="14811" y="2188"/>
                    <a:pt x="14908" y="2166"/>
                  </a:cubicBezTo>
                  <a:cubicBezTo>
                    <a:pt x="14898" y="2127"/>
                    <a:pt x="14897" y="2114"/>
                    <a:pt x="14857" y="2120"/>
                  </a:cubicBezTo>
                  <a:cubicBezTo>
                    <a:pt x="14852" y="2121"/>
                    <a:pt x="14849" y="2121"/>
                    <a:pt x="14841" y="2124"/>
                  </a:cubicBezTo>
                  <a:cubicBezTo>
                    <a:pt x="14797" y="2136"/>
                    <a:pt x="14820" y="2141"/>
                    <a:pt x="14770" y="2141"/>
                  </a:cubicBezTo>
                  <a:cubicBezTo>
                    <a:pt x="14750" y="2093"/>
                    <a:pt x="14679" y="2128"/>
                    <a:pt x="14668" y="2130"/>
                  </a:cubicBezTo>
                  <a:cubicBezTo>
                    <a:pt x="14642" y="2134"/>
                    <a:pt x="14661" y="2135"/>
                    <a:pt x="14637" y="2128"/>
                  </a:cubicBezTo>
                  <a:cubicBezTo>
                    <a:pt x="14616" y="2121"/>
                    <a:pt x="14627" y="2115"/>
                    <a:pt x="14582" y="2112"/>
                  </a:cubicBezTo>
                  <a:cubicBezTo>
                    <a:pt x="14575" y="2111"/>
                    <a:pt x="14568" y="2110"/>
                    <a:pt x="14551" y="2109"/>
                  </a:cubicBezTo>
                  <a:cubicBezTo>
                    <a:pt x="14593" y="2046"/>
                    <a:pt x="14580" y="2153"/>
                    <a:pt x="14600" y="2069"/>
                  </a:cubicBezTo>
                  <a:cubicBezTo>
                    <a:pt x="14567" y="2069"/>
                    <a:pt x="14574" y="2071"/>
                    <a:pt x="14551" y="2060"/>
                  </a:cubicBezTo>
                  <a:close/>
                  <a:moveTo>
                    <a:pt x="381" y="4102"/>
                  </a:moveTo>
                  <a:cubicBezTo>
                    <a:pt x="381" y="4129"/>
                    <a:pt x="387" y="4109"/>
                    <a:pt x="404" y="4139"/>
                  </a:cubicBezTo>
                  <a:cubicBezTo>
                    <a:pt x="404" y="4140"/>
                    <a:pt x="405" y="4142"/>
                    <a:pt x="405" y="4143"/>
                  </a:cubicBezTo>
                  <a:cubicBezTo>
                    <a:pt x="424" y="4129"/>
                    <a:pt x="414" y="4141"/>
                    <a:pt x="419" y="4122"/>
                  </a:cubicBezTo>
                  <a:lnTo>
                    <a:pt x="422" y="4092"/>
                  </a:lnTo>
                  <a:cubicBezTo>
                    <a:pt x="420" y="4082"/>
                    <a:pt x="407" y="4099"/>
                    <a:pt x="423" y="4065"/>
                  </a:cubicBezTo>
                  <a:lnTo>
                    <a:pt x="429" y="4054"/>
                  </a:lnTo>
                  <a:cubicBezTo>
                    <a:pt x="407" y="4046"/>
                    <a:pt x="415" y="4036"/>
                    <a:pt x="389" y="4029"/>
                  </a:cubicBezTo>
                  <a:cubicBezTo>
                    <a:pt x="399" y="4147"/>
                    <a:pt x="381" y="4063"/>
                    <a:pt x="381" y="4102"/>
                  </a:cubicBezTo>
                  <a:close/>
                  <a:moveTo>
                    <a:pt x="16933" y="4523"/>
                  </a:moveTo>
                  <a:cubicBezTo>
                    <a:pt x="16945" y="4523"/>
                    <a:pt x="16963" y="4525"/>
                    <a:pt x="16974" y="4524"/>
                  </a:cubicBezTo>
                  <a:lnTo>
                    <a:pt x="17006" y="4515"/>
                  </a:lnTo>
                  <a:cubicBezTo>
                    <a:pt x="17024" y="4528"/>
                    <a:pt x="17016" y="4517"/>
                    <a:pt x="17022" y="4540"/>
                  </a:cubicBezTo>
                  <a:cubicBezTo>
                    <a:pt x="17075" y="4522"/>
                    <a:pt x="16994" y="4541"/>
                    <a:pt x="17046" y="4523"/>
                  </a:cubicBezTo>
                  <a:cubicBezTo>
                    <a:pt x="17057" y="4550"/>
                    <a:pt x="17047" y="4547"/>
                    <a:pt x="17079" y="4532"/>
                  </a:cubicBezTo>
                  <a:cubicBezTo>
                    <a:pt x="17073" y="4515"/>
                    <a:pt x="17068" y="4503"/>
                    <a:pt x="17040" y="4501"/>
                  </a:cubicBezTo>
                  <a:cubicBezTo>
                    <a:pt x="17036" y="4501"/>
                    <a:pt x="17021" y="4504"/>
                    <a:pt x="17015" y="4504"/>
                  </a:cubicBezTo>
                  <a:cubicBezTo>
                    <a:pt x="17000" y="4505"/>
                    <a:pt x="16961" y="4486"/>
                    <a:pt x="16933" y="4523"/>
                  </a:cubicBezTo>
                  <a:close/>
                  <a:moveTo>
                    <a:pt x="18019" y="2206"/>
                  </a:moveTo>
                  <a:cubicBezTo>
                    <a:pt x="18067" y="2193"/>
                    <a:pt x="18018" y="2194"/>
                    <a:pt x="18069" y="2196"/>
                  </a:cubicBezTo>
                  <a:cubicBezTo>
                    <a:pt x="18096" y="2197"/>
                    <a:pt x="18096" y="2190"/>
                    <a:pt x="18132" y="2190"/>
                  </a:cubicBezTo>
                  <a:cubicBezTo>
                    <a:pt x="18125" y="2180"/>
                    <a:pt x="18127" y="2166"/>
                    <a:pt x="18059" y="2166"/>
                  </a:cubicBezTo>
                  <a:cubicBezTo>
                    <a:pt x="18027" y="2166"/>
                    <a:pt x="18059" y="2177"/>
                    <a:pt x="18011" y="2166"/>
                  </a:cubicBezTo>
                  <a:cubicBezTo>
                    <a:pt x="18011" y="2194"/>
                    <a:pt x="18009" y="2187"/>
                    <a:pt x="18019" y="2206"/>
                  </a:cubicBezTo>
                  <a:close/>
                  <a:moveTo>
                    <a:pt x="14705" y="2069"/>
                  </a:moveTo>
                  <a:cubicBezTo>
                    <a:pt x="14706" y="2121"/>
                    <a:pt x="14719" y="2093"/>
                    <a:pt x="14742" y="2090"/>
                  </a:cubicBezTo>
                  <a:lnTo>
                    <a:pt x="14762" y="2101"/>
                  </a:lnTo>
                  <a:cubicBezTo>
                    <a:pt x="14774" y="2055"/>
                    <a:pt x="14783" y="2083"/>
                    <a:pt x="14818" y="2052"/>
                  </a:cubicBezTo>
                  <a:cubicBezTo>
                    <a:pt x="14775" y="2052"/>
                    <a:pt x="14773" y="2045"/>
                    <a:pt x="14737" y="2044"/>
                  </a:cubicBezTo>
                  <a:cubicBezTo>
                    <a:pt x="14724" y="2078"/>
                    <a:pt x="14759" y="2067"/>
                    <a:pt x="14705" y="2069"/>
                  </a:cubicBezTo>
                  <a:close/>
                  <a:moveTo>
                    <a:pt x="16876" y="1898"/>
                  </a:moveTo>
                  <a:cubicBezTo>
                    <a:pt x="16897" y="1888"/>
                    <a:pt x="16926" y="1882"/>
                    <a:pt x="16957" y="1882"/>
                  </a:cubicBezTo>
                  <a:cubicBezTo>
                    <a:pt x="16956" y="1881"/>
                    <a:pt x="16954" y="1877"/>
                    <a:pt x="16953" y="1878"/>
                  </a:cubicBezTo>
                  <a:lnTo>
                    <a:pt x="16917" y="1850"/>
                  </a:lnTo>
                  <a:cubicBezTo>
                    <a:pt x="16876" y="1850"/>
                    <a:pt x="16875" y="1849"/>
                    <a:pt x="16844" y="1842"/>
                  </a:cubicBezTo>
                  <a:cubicBezTo>
                    <a:pt x="16853" y="1874"/>
                    <a:pt x="16853" y="1854"/>
                    <a:pt x="16876" y="1898"/>
                  </a:cubicBezTo>
                  <a:close/>
                  <a:moveTo>
                    <a:pt x="20482" y="3219"/>
                  </a:moveTo>
                  <a:cubicBezTo>
                    <a:pt x="20532" y="3247"/>
                    <a:pt x="20603" y="3211"/>
                    <a:pt x="20603" y="3211"/>
                  </a:cubicBezTo>
                  <a:cubicBezTo>
                    <a:pt x="20593" y="3196"/>
                    <a:pt x="20597" y="3193"/>
                    <a:pt x="20578" y="3188"/>
                  </a:cubicBezTo>
                  <a:lnTo>
                    <a:pt x="20515" y="3199"/>
                  </a:lnTo>
                  <a:cubicBezTo>
                    <a:pt x="20479" y="3206"/>
                    <a:pt x="20498" y="3196"/>
                    <a:pt x="20482" y="3219"/>
                  </a:cubicBezTo>
                  <a:close/>
                  <a:moveTo>
                    <a:pt x="19850" y="3681"/>
                  </a:moveTo>
                  <a:cubicBezTo>
                    <a:pt x="19900" y="3694"/>
                    <a:pt x="19853" y="3696"/>
                    <a:pt x="19887" y="3709"/>
                  </a:cubicBezTo>
                  <a:cubicBezTo>
                    <a:pt x="19894" y="3712"/>
                    <a:pt x="19934" y="3702"/>
                    <a:pt x="19882" y="3697"/>
                  </a:cubicBezTo>
                  <a:cubicBezTo>
                    <a:pt x="19891" y="3680"/>
                    <a:pt x="19893" y="3678"/>
                    <a:pt x="19898" y="3657"/>
                  </a:cubicBezTo>
                  <a:cubicBezTo>
                    <a:pt x="19922" y="3663"/>
                    <a:pt x="19911" y="3660"/>
                    <a:pt x="19931" y="3673"/>
                  </a:cubicBezTo>
                  <a:cubicBezTo>
                    <a:pt x="19963" y="3625"/>
                    <a:pt x="19961" y="3650"/>
                    <a:pt x="19971" y="3624"/>
                  </a:cubicBezTo>
                  <a:cubicBezTo>
                    <a:pt x="19904" y="3624"/>
                    <a:pt x="19929" y="3628"/>
                    <a:pt x="19896" y="3646"/>
                  </a:cubicBezTo>
                  <a:lnTo>
                    <a:pt x="19850" y="3681"/>
                  </a:lnTo>
                  <a:close/>
                  <a:moveTo>
                    <a:pt x="14673" y="2619"/>
                  </a:moveTo>
                  <a:cubicBezTo>
                    <a:pt x="14679" y="2640"/>
                    <a:pt x="14666" y="2620"/>
                    <a:pt x="14713" y="2652"/>
                  </a:cubicBezTo>
                  <a:cubicBezTo>
                    <a:pt x="14733" y="2642"/>
                    <a:pt x="14781" y="2628"/>
                    <a:pt x="14806" y="2634"/>
                  </a:cubicBezTo>
                  <a:cubicBezTo>
                    <a:pt x="14831" y="2639"/>
                    <a:pt x="14811" y="2658"/>
                    <a:pt x="14851" y="2636"/>
                  </a:cubicBezTo>
                  <a:cubicBezTo>
                    <a:pt x="14841" y="2621"/>
                    <a:pt x="14857" y="2619"/>
                    <a:pt x="14770" y="2619"/>
                  </a:cubicBezTo>
                  <a:lnTo>
                    <a:pt x="14673" y="2619"/>
                  </a:lnTo>
                  <a:close/>
                  <a:moveTo>
                    <a:pt x="4853" y="1858"/>
                  </a:moveTo>
                  <a:cubicBezTo>
                    <a:pt x="4909" y="1871"/>
                    <a:pt x="4941" y="1879"/>
                    <a:pt x="4942" y="1817"/>
                  </a:cubicBezTo>
                  <a:lnTo>
                    <a:pt x="4877" y="1817"/>
                  </a:lnTo>
                  <a:lnTo>
                    <a:pt x="4853" y="1858"/>
                  </a:lnTo>
                  <a:close/>
                  <a:moveTo>
                    <a:pt x="19210" y="5593"/>
                  </a:moveTo>
                  <a:cubicBezTo>
                    <a:pt x="19211" y="5593"/>
                    <a:pt x="19213" y="5593"/>
                    <a:pt x="19213" y="5594"/>
                  </a:cubicBezTo>
                  <a:cubicBezTo>
                    <a:pt x="19216" y="5606"/>
                    <a:pt x="19267" y="5597"/>
                    <a:pt x="19283" y="5593"/>
                  </a:cubicBezTo>
                  <a:cubicBezTo>
                    <a:pt x="19291" y="5613"/>
                    <a:pt x="19288" y="5600"/>
                    <a:pt x="19283" y="5625"/>
                  </a:cubicBezTo>
                  <a:cubicBezTo>
                    <a:pt x="19312" y="5619"/>
                    <a:pt x="19309" y="5621"/>
                    <a:pt x="19323" y="5601"/>
                  </a:cubicBezTo>
                  <a:lnTo>
                    <a:pt x="19380" y="5577"/>
                  </a:lnTo>
                  <a:lnTo>
                    <a:pt x="19225" y="5580"/>
                  </a:lnTo>
                  <a:cubicBezTo>
                    <a:pt x="19216" y="5583"/>
                    <a:pt x="19213" y="5576"/>
                    <a:pt x="19210" y="5593"/>
                  </a:cubicBezTo>
                  <a:close/>
                  <a:moveTo>
                    <a:pt x="15272" y="2522"/>
                  </a:moveTo>
                  <a:cubicBezTo>
                    <a:pt x="15261" y="2522"/>
                    <a:pt x="15232" y="2504"/>
                    <a:pt x="15232" y="2530"/>
                  </a:cubicBezTo>
                  <a:cubicBezTo>
                    <a:pt x="15232" y="2580"/>
                    <a:pt x="15294" y="2522"/>
                    <a:pt x="15345" y="2547"/>
                  </a:cubicBezTo>
                  <a:cubicBezTo>
                    <a:pt x="15342" y="2509"/>
                    <a:pt x="15338" y="2524"/>
                    <a:pt x="15321" y="2498"/>
                  </a:cubicBezTo>
                  <a:lnTo>
                    <a:pt x="15272" y="2522"/>
                  </a:lnTo>
                  <a:close/>
                  <a:moveTo>
                    <a:pt x="15467" y="1696"/>
                  </a:moveTo>
                  <a:lnTo>
                    <a:pt x="15467" y="1712"/>
                  </a:lnTo>
                  <a:cubicBezTo>
                    <a:pt x="15488" y="1720"/>
                    <a:pt x="15477" y="1720"/>
                    <a:pt x="15499" y="1736"/>
                  </a:cubicBezTo>
                  <a:lnTo>
                    <a:pt x="15473" y="1767"/>
                  </a:lnTo>
                  <a:lnTo>
                    <a:pt x="15499" y="1777"/>
                  </a:lnTo>
                  <a:cubicBezTo>
                    <a:pt x="15500" y="1777"/>
                    <a:pt x="15502" y="1780"/>
                    <a:pt x="15503" y="1781"/>
                  </a:cubicBezTo>
                  <a:cubicBezTo>
                    <a:pt x="15504" y="1781"/>
                    <a:pt x="15506" y="1784"/>
                    <a:pt x="15507" y="1785"/>
                  </a:cubicBezTo>
                  <a:cubicBezTo>
                    <a:pt x="15512" y="1765"/>
                    <a:pt x="15515" y="1737"/>
                    <a:pt x="15523" y="1720"/>
                  </a:cubicBezTo>
                  <a:lnTo>
                    <a:pt x="15548" y="1688"/>
                  </a:lnTo>
                  <a:cubicBezTo>
                    <a:pt x="15527" y="1688"/>
                    <a:pt x="15516" y="1690"/>
                    <a:pt x="15509" y="1691"/>
                  </a:cubicBezTo>
                  <a:cubicBezTo>
                    <a:pt x="15488" y="1692"/>
                    <a:pt x="15492" y="1693"/>
                    <a:pt x="15467" y="1696"/>
                  </a:cubicBezTo>
                  <a:close/>
                  <a:moveTo>
                    <a:pt x="14413" y="1680"/>
                  </a:moveTo>
                  <a:cubicBezTo>
                    <a:pt x="14429" y="1704"/>
                    <a:pt x="14429" y="1698"/>
                    <a:pt x="14450" y="1716"/>
                  </a:cubicBezTo>
                  <a:cubicBezTo>
                    <a:pt x="14477" y="1739"/>
                    <a:pt x="14452" y="1736"/>
                    <a:pt x="14502" y="1736"/>
                  </a:cubicBezTo>
                  <a:cubicBezTo>
                    <a:pt x="14484" y="1659"/>
                    <a:pt x="14574" y="1680"/>
                    <a:pt x="14413" y="1680"/>
                  </a:cubicBezTo>
                  <a:close/>
                  <a:moveTo>
                    <a:pt x="20020" y="5488"/>
                  </a:moveTo>
                  <a:cubicBezTo>
                    <a:pt x="20026" y="5493"/>
                    <a:pt x="20020" y="5494"/>
                    <a:pt x="20033" y="5498"/>
                  </a:cubicBezTo>
                  <a:cubicBezTo>
                    <a:pt x="20050" y="5503"/>
                    <a:pt x="20069" y="5492"/>
                    <a:pt x="20108" y="5496"/>
                  </a:cubicBezTo>
                  <a:cubicBezTo>
                    <a:pt x="20166" y="5503"/>
                    <a:pt x="20221" y="5517"/>
                    <a:pt x="20255" y="5488"/>
                  </a:cubicBezTo>
                  <a:cubicBezTo>
                    <a:pt x="20178" y="5488"/>
                    <a:pt x="20226" y="5477"/>
                    <a:pt x="20107" y="5486"/>
                  </a:cubicBezTo>
                  <a:cubicBezTo>
                    <a:pt x="20077" y="5488"/>
                    <a:pt x="20065" y="5470"/>
                    <a:pt x="20020" y="5488"/>
                  </a:cubicBezTo>
                  <a:close/>
                  <a:moveTo>
                    <a:pt x="17257" y="1485"/>
                  </a:moveTo>
                  <a:lnTo>
                    <a:pt x="17257" y="1509"/>
                  </a:lnTo>
                  <a:lnTo>
                    <a:pt x="17306" y="1534"/>
                  </a:lnTo>
                  <a:cubicBezTo>
                    <a:pt x="17323" y="1508"/>
                    <a:pt x="17319" y="1528"/>
                    <a:pt x="17322" y="1493"/>
                  </a:cubicBezTo>
                  <a:cubicBezTo>
                    <a:pt x="17375" y="1493"/>
                    <a:pt x="17358" y="1494"/>
                    <a:pt x="17371" y="1477"/>
                  </a:cubicBezTo>
                  <a:cubicBezTo>
                    <a:pt x="17302" y="1461"/>
                    <a:pt x="17376" y="1485"/>
                    <a:pt x="17281" y="1485"/>
                  </a:cubicBezTo>
                  <a:cubicBezTo>
                    <a:pt x="17278" y="1443"/>
                    <a:pt x="17289" y="1470"/>
                    <a:pt x="17265" y="1461"/>
                  </a:cubicBezTo>
                  <a:cubicBezTo>
                    <a:pt x="17260" y="1471"/>
                    <a:pt x="17257" y="1470"/>
                    <a:pt x="17257" y="1485"/>
                  </a:cubicBezTo>
                  <a:close/>
                  <a:moveTo>
                    <a:pt x="14713" y="1720"/>
                  </a:moveTo>
                  <a:cubicBezTo>
                    <a:pt x="14721" y="1731"/>
                    <a:pt x="14721" y="1703"/>
                    <a:pt x="14721" y="1744"/>
                  </a:cubicBezTo>
                  <a:cubicBezTo>
                    <a:pt x="14759" y="1724"/>
                    <a:pt x="14756" y="1724"/>
                    <a:pt x="14794" y="1744"/>
                  </a:cubicBezTo>
                  <a:cubicBezTo>
                    <a:pt x="14800" y="1729"/>
                    <a:pt x="14775" y="1717"/>
                    <a:pt x="14859" y="1736"/>
                  </a:cubicBezTo>
                  <a:cubicBezTo>
                    <a:pt x="14856" y="1707"/>
                    <a:pt x="14867" y="1712"/>
                    <a:pt x="14842" y="1707"/>
                  </a:cubicBezTo>
                  <a:lnTo>
                    <a:pt x="14831" y="1706"/>
                  </a:lnTo>
                  <a:cubicBezTo>
                    <a:pt x="14780" y="1701"/>
                    <a:pt x="14742" y="1700"/>
                    <a:pt x="14713" y="1720"/>
                  </a:cubicBezTo>
                  <a:cubicBezTo>
                    <a:pt x="14653" y="1680"/>
                    <a:pt x="14710" y="1713"/>
                    <a:pt x="14647" y="1689"/>
                  </a:cubicBezTo>
                  <a:cubicBezTo>
                    <a:pt x="14624" y="1680"/>
                    <a:pt x="14658" y="1689"/>
                    <a:pt x="14624" y="1680"/>
                  </a:cubicBezTo>
                  <a:lnTo>
                    <a:pt x="14593" y="1705"/>
                  </a:lnTo>
                  <a:cubicBezTo>
                    <a:pt x="14554" y="1676"/>
                    <a:pt x="14599" y="1685"/>
                    <a:pt x="14551" y="1680"/>
                  </a:cubicBezTo>
                  <a:cubicBezTo>
                    <a:pt x="14557" y="1746"/>
                    <a:pt x="14585" y="1684"/>
                    <a:pt x="14567" y="1728"/>
                  </a:cubicBezTo>
                  <a:cubicBezTo>
                    <a:pt x="14633" y="1723"/>
                    <a:pt x="14601" y="1744"/>
                    <a:pt x="14632" y="1736"/>
                  </a:cubicBezTo>
                  <a:cubicBezTo>
                    <a:pt x="14656" y="1721"/>
                    <a:pt x="14643" y="1720"/>
                    <a:pt x="14673" y="1712"/>
                  </a:cubicBezTo>
                  <a:cubicBezTo>
                    <a:pt x="14681" y="1734"/>
                    <a:pt x="14674" y="1733"/>
                    <a:pt x="14713" y="1736"/>
                  </a:cubicBezTo>
                  <a:lnTo>
                    <a:pt x="14713" y="1720"/>
                  </a:lnTo>
                  <a:close/>
                  <a:moveTo>
                    <a:pt x="16990" y="4985"/>
                  </a:moveTo>
                  <a:lnTo>
                    <a:pt x="16990" y="5002"/>
                  </a:lnTo>
                  <a:cubicBezTo>
                    <a:pt x="17025" y="5002"/>
                    <a:pt x="17030" y="5005"/>
                    <a:pt x="17055" y="4993"/>
                  </a:cubicBezTo>
                  <a:cubicBezTo>
                    <a:pt x="17071" y="5004"/>
                    <a:pt x="17077" y="5008"/>
                    <a:pt x="17095" y="5018"/>
                  </a:cubicBezTo>
                  <a:lnTo>
                    <a:pt x="17113" y="5003"/>
                  </a:lnTo>
                  <a:cubicBezTo>
                    <a:pt x="17154" y="4968"/>
                    <a:pt x="17151" y="4980"/>
                    <a:pt x="17152" y="4945"/>
                  </a:cubicBezTo>
                  <a:lnTo>
                    <a:pt x="17141" y="4958"/>
                  </a:lnTo>
                  <a:cubicBezTo>
                    <a:pt x="17118" y="4978"/>
                    <a:pt x="17104" y="4971"/>
                    <a:pt x="17084" y="4973"/>
                  </a:cubicBezTo>
                  <a:cubicBezTo>
                    <a:pt x="17039" y="4976"/>
                    <a:pt x="17105" y="4985"/>
                    <a:pt x="16990" y="4985"/>
                  </a:cubicBezTo>
                  <a:close/>
                  <a:moveTo>
                    <a:pt x="454" y="3000"/>
                  </a:moveTo>
                  <a:cubicBezTo>
                    <a:pt x="477" y="3000"/>
                    <a:pt x="502" y="3000"/>
                    <a:pt x="497" y="2973"/>
                  </a:cubicBezTo>
                  <a:cubicBezTo>
                    <a:pt x="497" y="2972"/>
                    <a:pt x="496" y="2970"/>
                    <a:pt x="495" y="2969"/>
                  </a:cubicBezTo>
                  <a:lnTo>
                    <a:pt x="494" y="2935"/>
                  </a:lnTo>
                  <a:cubicBezTo>
                    <a:pt x="461" y="2927"/>
                    <a:pt x="415" y="2879"/>
                    <a:pt x="446" y="2976"/>
                  </a:cubicBezTo>
                  <a:cubicBezTo>
                    <a:pt x="451" y="2994"/>
                    <a:pt x="445" y="2983"/>
                    <a:pt x="454" y="3000"/>
                  </a:cubicBezTo>
                  <a:close/>
                  <a:moveTo>
                    <a:pt x="19744" y="5480"/>
                  </a:moveTo>
                  <a:cubicBezTo>
                    <a:pt x="19722" y="5480"/>
                    <a:pt x="19729" y="5483"/>
                    <a:pt x="19720" y="5496"/>
                  </a:cubicBezTo>
                  <a:lnTo>
                    <a:pt x="19836" y="5500"/>
                  </a:lnTo>
                  <a:cubicBezTo>
                    <a:pt x="19858" y="5501"/>
                    <a:pt x="19923" y="5496"/>
                    <a:pt x="19963" y="5496"/>
                  </a:cubicBezTo>
                  <a:cubicBezTo>
                    <a:pt x="19942" y="5467"/>
                    <a:pt x="19942" y="5479"/>
                    <a:pt x="19886" y="5482"/>
                  </a:cubicBezTo>
                  <a:cubicBezTo>
                    <a:pt x="19833" y="5486"/>
                    <a:pt x="19895" y="5468"/>
                    <a:pt x="19804" y="5483"/>
                  </a:cubicBezTo>
                  <a:cubicBezTo>
                    <a:pt x="19774" y="5488"/>
                    <a:pt x="19778" y="5480"/>
                    <a:pt x="19744" y="5480"/>
                  </a:cubicBezTo>
                  <a:close/>
                  <a:moveTo>
                    <a:pt x="7097" y="1534"/>
                  </a:moveTo>
                  <a:cubicBezTo>
                    <a:pt x="7104" y="1558"/>
                    <a:pt x="7101" y="1547"/>
                    <a:pt x="7113" y="1566"/>
                  </a:cubicBezTo>
                  <a:cubicBezTo>
                    <a:pt x="7134" y="1561"/>
                    <a:pt x="7135" y="1560"/>
                    <a:pt x="7161" y="1556"/>
                  </a:cubicBezTo>
                  <a:cubicBezTo>
                    <a:pt x="7173" y="1554"/>
                    <a:pt x="7173" y="1555"/>
                    <a:pt x="7184" y="1553"/>
                  </a:cubicBezTo>
                  <a:lnTo>
                    <a:pt x="7214" y="1548"/>
                  </a:lnTo>
                  <a:cubicBezTo>
                    <a:pt x="7236" y="1545"/>
                    <a:pt x="7216" y="1551"/>
                    <a:pt x="7236" y="1544"/>
                  </a:cubicBezTo>
                  <a:cubicBezTo>
                    <a:pt x="7271" y="1531"/>
                    <a:pt x="7221" y="1551"/>
                    <a:pt x="7247" y="1538"/>
                  </a:cubicBezTo>
                  <a:cubicBezTo>
                    <a:pt x="7250" y="1537"/>
                    <a:pt x="7256" y="1534"/>
                    <a:pt x="7258" y="1533"/>
                  </a:cubicBezTo>
                  <a:cubicBezTo>
                    <a:pt x="7270" y="1526"/>
                    <a:pt x="7263" y="1535"/>
                    <a:pt x="7276" y="1518"/>
                  </a:cubicBezTo>
                  <a:lnTo>
                    <a:pt x="7182" y="1528"/>
                  </a:lnTo>
                  <a:cubicBezTo>
                    <a:pt x="7107" y="1527"/>
                    <a:pt x="7219" y="1536"/>
                    <a:pt x="7097" y="1534"/>
                  </a:cubicBezTo>
                  <a:close/>
                  <a:moveTo>
                    <a:pt x="21413" y="3729"/>
                  </a:moveTo>
                  <a:cubicBezTo>
                    <a:pt x="21426" y="3777"/>
                    <a:pt x="21425" y="3746"/>
                    <a:pt x="21454" y="3746"/>
                  </a:cubicBezTo>
                  <a:cubicBezTo>
                    <a:pt x="21476" y="3746"/>
                    <a:pt x="21536" y="3770"/>
                    <a:pt x="21519" y="3697"/>
                  </a:cubicBezTo>
                  <a:cubicBezTo>
                    <a:pt x="21470" y="3697"/>
                    <a:pt x="21486" y="3695"/>
                    <a:pt x="21465" y="3709"/>
                  </a:cubicBezTo>
                  <a:cubicBezTo>
                    <a:pt x="21444" y="3723"/>
                    <a:pt x="21440" y="3723"/>
                    <a:pt x="21413" y="3729"/>
                  </a:cubicBezTo>
                  <a:close/>
                  <a:moveTo>
                    <a:pt x="15556" y="2498"/>
                  </a:moveTo>
                  <a:cubicBezTo>
                    <a:pt x="15564" y="2532"/>
                    <a:pt x="15570" y="2537"/>
                    <a:pt x="15523" y="2538"/>
                  </a:cubicBezTo>
                  <a:cubicBezTo>
                    <a:pt x="15549" y="2576"/>
                    <a:pt x="15562" y="2543"/>
                    <a:pt x="15608" y="2540"/>
                  </a:cubicBezTo>
                  <a:cubicBezTo>
                    <a:pt x="15639" y="2538"/>
                    <a:pt x="15623" y="2508"/>
                    <a:pt x="15620" y="2482"/>
                  </a:cubicBezTo>
                  <a:cubicBezTo>
                    <a:pt x="15598" y="2487"/>
                    <a:pt x="15578" y="2493"/>
                    <a:pt x="15556" y="2498"/>
                  </a:cubicBezTo>
                  <a:close/>
                  <a:moveTo>
                    <a:pt x="17953" y="4491"/>
                  </a:moveTo>
                  <a:cubicBezTo>
                    <a:pt x="17912" y="4492"/>
                    <a:pt x="17939" y="4499"/>
                    <a:pt x="17903" y="4488"/>
                  </a:cubicBezTo>
                  <a:lnTo>
                    <a:pt x="17880" y="4491"/>
                  </a:lnTo>
                  <a:cubicBezTo>
                    <a:pt x="17823" y="4518"/>
                    <a:pt x="17913" y="4482"/>
                    <a:pt x="17865" y="4499"/>
                  </a:cubicBezTo>
                  <a:cubicBezTo>
                    <a:pt x="17843" y="4467"/>
                    <a:pt x="17852" y="4475"/>
                    <a:pt x="17816" y="4483"/>
                  </a:cubicBezTo>
                  <a:cubicBezTo>
                    <a:pt x="17847" y="4525"/>
                    <a:pt x="17855" y="4480"/>
                    <a:pt x="17873" y="4523"/>
                  </a:cubicBezTo>
                  <a:lnTo>
                    <a:pt x="17897" y="4507"/>
                  </a:lnTo>
                  <a:lnTo>
                    <a:pt x="17962" y="4507"/>
                  </a:lnTo>
                  <a:cubicBezTo>
                    <a:pt x="17976" y="4535"/>
                    <a:pt x="17963" y="4522"/>
                    <a:pt x="17986" y="4540"/>
                  </a:cubicBezTo>
                  <a:cubicBezTo>
                    <a:pt x="17991" y="4492"/>
                    <a:pt x="17983" y="4537"/>
                    <a:pt x="18011" y="4499"/>
                  </a:cubicBezTo>
                  <a:cubicBezTo>
                    <a:pt x="17989" y="4497"/>
                    <a:pt x="17989" y="4495"/>
                    <a:pt x="17970" y="4491"/>
                  </a:cubicBezTo>
                  <a:cubicBezTo>
                    <a:pt x="17977" y="4476"/>
                    <a:pt x="17976" y="4481"/>
                    <a:pt x="17978" y="4459"/>
                  </a:cubicBezTo>
                  <a:lnTo>
                    <a:pt x="17953" y="4491"/>
                  </a:lnTo>
                  <a:close/>
                  <a:moveTo>
                    <a:pt x="17978" y="2279"/>
                  </a:moveTo>
                  <a:cubicBezTo>
                    <a:pt x="17991" y="2297"/>
                    <a:pt x="17979" y="2289"/>
                    <a:pt x="18002" y="2295"/>
                  </a:cubicBezTo>
                  <a:cubicBezTo>
                    <a:pt x="17998" y="2349"/>
                    <a:pt x="17958" y="2346"/>
                    <a:pt x="18027" y="2328"/>
                  </a:cubicBezTo>
                  <a:cubicBezTo>
                    <a:pt x="18041" y="2348"/>
                    <a:pt x="18041" y="2353"/>
                    <a:pt x="18067" y="2360"/>
                  </a:cubicBezTo>
                  <a:cubicBezTo>
                    <a:pt x="18083" y="2316"/>
                    <a:pt x="18084" y="2356"/>
                    <a:pt x="18100" y="2312"/>
                  </a:cubicBezTo>
                  <a:cubicBezTo>
                    <a:pt x="18077" y="2313"/>
                    <a:pt x="18079" y="2316"/>
                    <a:pt x="18067" y="2317"/>
                  </a:cubicBezTo>
                  <a:cubicBezTo>
                    <a:pt x="18065" y="2317"/>
                    <a:pt x="18063" y="2317"/>
                    <a:pt x="18062" y="2317"/>
                  </a:cubicBezTo>
                  <a:cubicBezTo>
                    <a:pt x="18060" y="2317"/>
                    <a:pt x="18055" y="2317"/>
                    <a:pt x="18053" y="2317"/>
                  </a:cubicBezTo>
                  <a:cubicBezTo>
                    <a:pt x="18052" y="2316"/>
                    <a:pt x="18050" y="2315"/>
                    <a:pt x="18050" y="2315"/>
                  </a:cubicBezTo>
                  <a:lnTo>
                    <a:pt x="18034" y="2300"/>
                  </a:lnTo>
                  <a:cubicBezTo>
                    <a:pt x="18015" y="2288"/>
                    <a:pt x="18001" y="2251"/>
                    <a:pt x="17978" y="2279"/>
                  </a:cubicBezTo>
                  <a:close/>
                  <a:moveTo>
                    <a:pt x="16641" y="2619"/>
                  </a:moveTo>
                  <a:lnTo>
                    <a:pt x="16641" y="2636"/>
                  </a:lnTo>
                  <a:cubicBezTo>
                    <a:pt x="16684" y="2639"/>
                    <a:pt x="16656" y="2628"/>
                    <a:pt x="16666" y="2652"/>
                  </a:cubicBezTo>
                  <a:cubicBezTo>
                    <a:pt x="16690" y="2646"/>
                    <a:pt x="16761" y="2643"/>
                    <a:pt x="16780" y="2619"/>
                  </a:cubicBezTo>
                  <a:cubicBezTo>
                    <a:pt x="16793" y="2602"/>
                    <a:pt x="16789" y="2610"/>
                    <a:pt x="16781" y="2601"/>
                  </a:cubicBezTo>
                  <a:cubicBezTo>
                    <a:pt x="16763" y="2584"/>
                    <a:pt x="16771" y="2599"/>
                    <a:pt x="16746" y="2610"/>
                  </a:cubicBezTo>
                  <a:lnTo>
                    <a:pt x="16690" y="2619"/>
                  </a:lnTo>
                  <a:cubicBezTo>
                    <a:pt x="16681" y="2603"/>
                    <a:pt x="16694" y="2603"/>
                    <a:pt x="16666" y="2595"/>
                  </a:cubicBezTo>
                  <a:cubicBezTo>
                    <a:pt x="16672" y="2625"/>
                    <a:pt x="16679" y="2619"/>
                    <a:pt x="16641" y="2619"/>
                  </a:cubicBezTo>
                  <a:close/>
                  <a:moveTo>
                    <a:pt x="17670" y="1906"/>
                  </a:moveTo>
                  <a:cubicBezTo>
                    <a:pt x="17638" y="1906"/>
                    <a:pt x="17637" y="1909"/>
                    <a:pt x="17614" y="1915"/>
                  </a:cubicBezTo>
                  <a:cubicBezTo>
                    <a:pt x="17607" y="1898"/>
                    <a:pt x="17623" y="1898"/>
                    <a:pt x="17565" y="1898"/>
                  </a:cubicBezTo>
                  <a:cubicBezTo>
                    <a:pt x="17563" y="1920"/>
                    <a:pt x="17561" y="1920"/>
                    <a:pt x="17557" y="1939"/>
                  </a:cubicBezTo>
                  <a:cubicBezTo>
                    <a:pt x="17609" y="1939"/>
                    <a:pt x="17630" y="1931"/>
                    <a:pt x="17686" y="1931"/>
                  </a:cubicBezTo>
                  <a:cubicBezTo>
                    <a:pt x="17700" y="1882"/>
                    <a:pt x="17697" y="1920"/>
                    <a:pt x="17686" y="1874"/>
                  </a:cubicBezTo>
                  <a:lnTo>
                    <a:pt x="17670" y="1906"/>
                  </a:lnTo>
                  <a:close/>
                  <a:moveTo>
                    <a:pt x="21203" y="4629"/>
                  </a:moveTo>
                  <a:cubicBezTo>
                    <a:pt x="21217" y="4681"/>
                    <a:pt x="21227" y="4614"/>
                    <a:pt x="21268" y="4669"/>
                  </a:cubicBezTo>
                  <a:cubicBezTo>
                    <a:pt x="21231" y="4684"/>
                    <a:pt x="21256" y="4648"/>
                    <a:pt x="21234" y="4668"/>
                  </a:cubicBezTo>
                  <a:cubicBezTo>
                    <a:pt x="21217" y="4683"/>
                    <a:pt x="21231" y="4669"/>
                    <a:pt x="21227" y="4686"/>
                  </a:cubicBezTo>
                  <a:cubicBezTo>
                    <a:pt x="21236" y="4686"/>
                    <a:pt x="21262" y="4690"/>
                    <a:pt x="21262" y="4690"/>
                  </a:cubicBezTo>
                  <a:cubicBezTo>
                    <a:pt x="21297" y="4691"/>
                    <a:pt x="21251" y="4691"/>
                    <a:pt x="21289" y="4683"/>
                  </a:cubicBezTo>
                  <a:cubicBezTo>
                    <a:pt x="21312" y="4679"/>
                    <a:pt x="21305" y="4693"/>
                    <a:pt x="21349" y="4694"/>
                  </a:cubicBezTo>
                  <a:cubicBezTo>
                    <a:pt x="21321" y="4656"/>
                    <a:pt x="21280" y="4686"/>
                    <a:pt x="21276" y="4629"/>
                  </a:cubicBezTo>
                  <a:cubicBezTo>
                    <a:pt x="21262" y="4628"/>
                    <a:pt x="21217" y="4612"/>
                    <a:pt x="21203" y="4629"/>
                  </a:cubicBezTo>
                  <a:close/>
                  <a:moveTo>
                    <a:pt x="22078" y="4029"/>
                  </a:moveTo>
                  <a:cubicBezTo>
                    <a:pt x="22091" y="4067"/>
                    <a:pt x="22099" y="4044"/>
                    <a:pt x="22110" y="4086"/>
                  </a:cubicBezTo>
                  <a:cubicBezTo>
                    <a:pt x="22120" y="4085"/>
                    <a:pt x="22134" y="4083"/>
                    <a:pt x="22138" y="4082"/>
                  </a:cubicBezTo>
                  <a:cubicBezTo>
                    <a:pt x="22163" y="4080"/>
                    <a:pt x="22144" y="4092"/>
                    <a:pt x="22161" y="4079"/>
                  </a:cubicBezTo>
                  <a:cubicBezTo>
                    <a:pt x="22174" y="4069"/>
                    <a:pt x="22174" y="4039"/>
                    <a:pt x="22183" y="4021"/>
                  </a:cubicBezTo>
                  <a:cubicBezTo>
                    <a:pt x="22134" y="4021"/>
                    <a:pt x="22118" y="4029"/>
                    <a:pt x="22078" y="4029"/>
                  </a:cubicBezTo>
                  <a:close/>
                  <a:moveTo>
                    <a:pt x="15475" y="2125"/>
                  </a:moveTo>
                  <a:cubicBezTo>
                    <a:pt x="15442" y="2128"/>
                    <a:pt x="15442" y="2129"/>
                    <a:pt x="15434" y="2158"/>
                  </a:cubicBezTo>
                  <a:cubicBezTo>
                    <a:pt x="15448" y="2161"/>
                    <a:pt x="15454" y="2161"/>
                    <a:pt x="15464" y="2163"/>
                  </a:cubicBezTo>
                  <a:lnTo>
                    <a:pt x="15482" y="2168"/>
                  </a:lnTo>
                  <a:cubicBezTo>
                    <a:pt x="15510" y="2165"/>
                    <a:pt x="15491" y="2162"/>
                    <a:pt x="15504" y="2155"/>
                  </a:cubicBezTo>
                  <a:cubicBezTo>
                    <a:pt x="15516" y="2148"/>
                    <a:pt x="15526" y="2148"/>
                    <a:pt x="15539" y="2141"/>
                  </a:cubicBezTo>
                  <a:lnTo>
                    <a:pt x="15500" y="2103"/>
                  </a:lnTo>
                  <a:cubicBezTo>
                    <a:pt x="15496" y="2078"/>
                    <a:pt x="15494" y="2112"/>
                    <a:pt x="15491" y="2069"/>
                  </a:cubicBezTo>
                  <a:lnTo>
                    <a:pt x="15467" y="2069"/>
                  </a:lnTo>
                  <a:cubicBezTo>
                    <a:pt x="15472" y="2092"/>
                    <a:pt x="15475" y="2093"/>
                    <a:pt x="15475" y="2125"/>
                  </a:cubicBezTo>
                  <a:close/>
                  <a:moveTo>
                    <a:pt x="6927" y="1558"/>
                  </a:moveTo>
                  <a:cubicBezTo>
                    <a:pt x="6927" y="1602"/>
                    <a:pt x="6976" y="1572"/>
                    <a:pt x="7002" y="1568"/>
                  </a:cubicBezTo>
                  <a:cubicBezTo>
                    <a:pt x="7059" y="1559"/>
                    <a:pt x="7061" y="1584"/>
                    <a:pt x="7089" y="1542"/>
                  </a:cubicBezTo>
                  <a:cubicBezTo>
                    <a:pt x="7054" y="1525"/>
                    <a:pt x="7048" y="1541"/>
                    <a:pt x="7008" y="1542"/>
                  </a:cubicBezTo>
                  <a:cubicBezTo>
                    <a:pt x="6983" y="1543"/>
                    <a:pt x="6927" y="1533"/>
                    <a:pt x="6927" y="1558"/>
                  </a:cubicBezTo>
                  <a:close/>
                  <a:moveTo>
                    <a:pt x="19347" y="5496"/>
                  </a:moveTo>
                  <a:lnTo>
                    <a:pt x="19499" y="5491"/>
                  </a:lnTo>
                  <a:cubicBezTo>
                    <a:pt x="19513" y="5492"/>
                    <a:pt x="19529" y="5496"/>
                    <a:pt x="19550" y="5496"/>
                  </a:cubicBezTo>
                  <a:cubicBezTo>
                    <a:pt x="19548" y="5495"/>
                    <a:pt x="19546" y="5491"/>
                    <a:pt x="19545" y="5492"/>
                  </a:cubicBezTo>
                  <a:cubicBezTo>
                    <a:pt x="19545" y="5493"/>
                    <a:pt x="19542" y="5489"/>
                    <a:pt x="19541" y="5488"/>
                  </a:cubicBezTo>
                  <a:lnTo>
                    <a:pt x="19518" y="5463"/>
                  </a:lnTo>
                  <a:cubicBezTo>
                    <a:pt x="19441" y="5500"/>
                    <a:pt x="19326" y="5440"/>
                    <a:pt x="19326" y="5481"/>
                  </a:cubicBezTo>
                  <a:cubicBezTo>
                    <a:pt x="19327" y="5493"/>
                    <a:pt x="19329" y="5496"/>
                    <a:pt x="19347" y="5496"/>
                  </a:cubicBezTo>
                  <a:close/>
                  <a:moveTo>
                    <a:pt x="21835" y="3916"/>
                  </a:moveTo>
                  <a:cubicBezTo>
                    <a:pt x="21835" y="3928"/>
                    <a:pt x="21852" y="3952"/>
                    <a:pt x="21859" y="3964"/>
                  </a:cubicBezTo>
                  <a:cubicBezTo>
                    <a:pt x="21923" y="3947"/>
                    <a:pt x="21880" y="3960"/>
                    <a:pt x="21932" y="3964"/>
                  </a:cubicBezTo>
                  <a:cubicBezTo>
                    <a:pt x="21929" y="3934"/>
                    <a:pt x="21925" y="3924"/>
                    <a:pt x="21891" y="3924"/>
                  </a:cubicBezTo>
                  <a:lnTo>
                    <a:pt x="21891" y="3916"/>
                  </a:lnTo>
                  <a:cubicBezTo>
                    <a:pt x="21927" y="3916"/>
                    <a:pt x="21931" y="3901"/>
                    <a:pt x="21932" y="3900"/>
                  </a:cubicBezTo>
                  <a:cubicBezTo>
                    <a:pt x="21905" y="3900"/>
                    <a:pt x="21835" y="3890"/>
                    <a:pt x="21835" y="3916"/>
                  </a:cubicBezTo>
                  <a:close/>
                  <a:moveTo>
                    <a:pt x="18894" y="1979"/>
                  </a:moveTo>
                  <a:cubicBezTo>
                    <a:pt x="18843" y="1945"/>
                    <a:pt x="18843" y="1931"/>
                    <a:pt x="18756" y="1931"/>
                  </a:cubicBezTo>
                  <a:lnTo>
                    <a:pt x="18756" y="1947"/>
                  </a:lnTo>
                  <a:cubicBezTo>
                    <a:pt x="18793" y="1938"/>
                    <a:pt x="18777" y="1929"/>
                    <a:pt x="18796" y="1955"/>
                  </a:cubicBezTo>
                  <a:lnTo>
                    <a:pt x="18764" y="1955"/>
                  </a:lnTo>
                  <a:cubicBezTo>
                    <a:pt x="18785" y="1986"/>
                    <a:pt x="18786" y="1983"/>
                    <a:pt x="18814" y="1986"/>
                  </a:cubicBezTo>
                  <a:cubicBezTo>
                    <a:pt x="18858" y="1991"/>
                    <a:pt x="18864" y="1998"/>
                    <a:pt x="18894" y="1979"/>
                  </a:cubicBezTo>
                  <a:lnTo>
                    <a:pt x="18903" y="1995"/>
                  </a:lnTo>
                  <a:cubicBezTo>
                    <a:pt x="18948" y="1983"/>
                    <a:pt x="18918" y="1972"/>
                    <a:pt x="18999" y="1979"/>
                  </a:cubicBezTo>
                  <a:cubicBezTo>
                    <a:pt x="19076" y="1985"/>
                    <a:pt x="19067" y="1976"/>
                    <a:pt x="19096" y="1996"/>
                  </a:cubicBezTo>
                  <a:cubicBezTo>
                    <a:pt x="19123" y="1981"/>
                    <a:pt x="19111" y="1995"/>
                    <a:pt x="19129" y="1971"/>
                  </a:cubicBezTo>
                  <a:cubicBezTo>
                    <a:pt x="19090" y="1968"/>
                    <a:pt x="19122" y="1973"/>
                    <a:pt x="19072" y="1947"/>
                  </a:cubicBezTo>
                  <a:cubicBezTo>
                    <a:pt x="19053" y="1957"/>
                    <a:pt x="19051" y="1961"/>
                    <a:pt x="19023" y="1963"/>
                  </a:cubicBezTo>
                  <a:cubicBezTo>
                    <a:pt x="19018" y="1942"/>
                    <a:pt x="19024" y="1957"/>
                    <a:pt x="19015" y="1939"/>
                  </a:cubicBezTo>
                  <a:cubicBezTo>
                    <a:pt x="18982" y="1955"/>
                    <a:pt x="18906" y="1931"/>
                    <a:pt x="18894" y="1979"/>
                  </a:cubicBezTo>
                  <a:close/>
                  <a:moveTo>
                    <a:pt x="22337" y="3130"/>
                  </a:moveTo>
                  <a:cubicBezTo>
                    <a:pt x="22357" y="3120"/>
                    <a:pt x="22477" y="3128"/>
                    <a:pt x="22523" y="3106"/>
                  </a:cubicBezTo>
                  <a:cubicBezTo>
                    <a:pt x="22503" y="3078"/>
                    <a:pt x="22437" y="3075"/>
                    <a:pt x="22406" y="3094"/>
                  </a:cubicBezTo>
                  <a:cubicBezTo>
                    <a:pt x="22393" y="3102"/>
                    <a:pt x="22403" y="3100"/>
                    <a:pt x="22385" y="3105"/>
                  </a:cubicBezTo>
                  <a:cubicBezTo>
                    <a:pt x="22360" y="3113"/>
                    <a:pt x="22350" y="3099"/>
                    <a:pt x="22337" y="3130"/>
                  </a:cubicBezTo>
                  <a:close/>
                  <a:moveTo>
                    <a:pt x="22499" y="1129"/>
                  </a:moveTo>
                  <a:cubicBezTo>
                    <a:pt x="22457" y="1119"/>
                    <a:pt x="22474" y="1127"/>
                    <a:pt x="22443" y="1126"/>
                  </a:cubicBezTo>
                  <a:cubicBezTo>
                    <a:pt x="22415" y="1124"/>
                    <a:pt x="22413" y="1102"/>
                    <a:pt x="22402" y="1145"/>
                  </a:cubicBezTo>
                  <a:cubicBezTo>
                    <a:pt x="22441" y="1154"/>
                    <a:pt x="22450" y="1144"/>
                    <a:pt x="22487" y="1157"/>
                  </a:cubicBezTo>
                  <a:cubicBezTo>
                    <a:pt x="22518" y="1168"/>
                    <a:pt x="22485" y="1165"/>
                    <a:pt x="22525" y="1165"/>
                  </a:cubicBezTo>
                  <a:cubicBezTo>
                    <a:pt x="22550" y="1164"/>
                    <a:pt x="22547" y="1176"/>
                    <a:pt x="22556" y="1145"/>
                  </a:cubicBezTo>
                  <a:cubicBezTo>
                    <a:pt x="22523" y="1145"/>
                    <a:pt x="22530" y="1148"/>
                    <a:pt x="22507" y="1137"/>
                  </a:cubicBezTo>
                  <a:cubicBezTo>
                    <a:pt x="22522" y="1117"/>
                    <a:pt x="22518" y="1119"/>
                    <a:pt x="22548" y="1112"/>
                  </a:cubicBezTo>
                  <a:cubicBezTo>
                    <a:pt x="22536" y="1096"/>
                    <a:pt x="22551" y="1096"/>
                    <a:pt x="22507" y="1096"/>
                  </a:cubicBezTo>
                  <a:cubicBezTo>
                    <a:pt x="22493" y="1130"/>
                    <a:pt x="22513" y="1095"/>
                    <a:pt x="22499" y="1129"/>
                  </a:cubicBezTo>
                  <a:close/>
                  <a:moveTo>
                    <a:pt x="15394" y="2012"/>
                  </a:moveTo>
                  <a:cubicBezTo>
                    <a:pt x="15350" y="2011"/>
                    <a:pt x="15372" y="2008"/>
                    <a:pt x="15355" y="2002"/>
                  </a:cubicBezTo>
                  <a:cubicBezTo>
                    <a:pt x="15312" y="1988"/>
                    <a:pt x="15365" y="2004"/>
                    <a:pt x="15321" y="2004"/>
                  </a:cubicBezTo>
                  <a:cubicBezTo>
                    <a:pt x="15305" y="2004"/>
                    <a:pt x="15294" y="1993"/>
                    <a:pt x="15272" y="1987"/>
                  </a:cubicBezTo>
                  <a:cubicBezTo>
                    <a:pt x="15266" y="2012"/>
                    <a:pt x="15272" y="2005"/>
                    <a:pt x="15248" y="2012"/>
                  </a:cubicBezTo>
                  <a:cubicBezTo>
                    <a:pt x="15244" y="1969"/>
                    <a:pt x="15256" y="1997"/>
                    <a:pt x="15232" y="1987"/>
                  </a:cubicBezTo>
                  <a:cubicBezTo>
                    <a:pt x="15232" y="2061"/>
                    <a:pt x="15228" y="2037"/>
                    <a:pt x="15302" y="2040"/>
                  </a:cubicBezTo>
                  <a:lnTo>
                    <a:pt x="15394" y="2012"/>
                  </a:lnTo>
                  <a:close/>
                  <a:moveTo>
                    <a:pt x="13700" y="2320"/>
                  </a:moveTo>
                  <a:cubicBezTo>
                    <a:pt x="13711" y="2342"/>
                    <a:pt x="13715" y="2327"/>
                    <a:pt x="13676" y="2384"/>
                  </a:cubicBezTo>
                  <a:cubicBezTo>
                    <a:pt x="13716" y="2388"/>
                    <a:pt x="13734" y="2379"/>
                    <a:pt x="13781" y="2368"/>
                  </a:cubicBezTo>
                  <a:cubicBezTo>
                    <a:pt x="13773" y="2334"/>
                    <a:pt x="13772" y="2346"/>
                    <a:pt x="13789" y="2320"/>
                  </a:cubicBezTo>
                  <a:cubicBezTo>
                    <a:pt x="13771" y="2319"/>
                    <a:pt x="13758" y="2315"/>
                    <a:pt x="13749" y="2315"/>
                  </a:cubicBezTo>
                  <a:cubicBezTo>
                    <a:pt x="13740" y="2315"/>
                    <a:pt x="13721" y="2320"/>
                    <a:pt x="13700" y="2320"/>
                  </a:cubicBezTo>
                  <a:close/>
                  <a:moveTo>
                    <a:pt x="22402" y="4831"/>
                  </a:moveTo>
                  <a:cubicBezTo>
                    <a:pt x="22433" y="4831"/>
                    <a:pt x="22466" y="4824"/>
                    <a:pt x="22487" y="4812"/>
                  </a:cubicBezTo>
                  <a:cubicBezTo>
                    <a:pt x="22491" y="4809"/>
                    <a:pt x="22500" y="4802"/>
                    <a:pt x="22501" y="4801"/>
                  </a:cubicBezTo>
                  <a:lnTo>
                    <a:pt x="22564" y="4775"/>
                  </a:lnTo>
                  <a:cubicBezTo>
                    <a:pt x="22534" y="4733"/>
                    <a:pt x="22554" y="4800"/>
                    <a:pt x="22459" y="4774"/>
                  </a:cubicBezTo>
                  <a:cubicBezTo>
                    <a:pt x="22428" y="4766"/>
                    <a:pt x="22448" y="4766"/>
                    <a:pt x="22418" y="4758"/>
                  </a:cubicBezTo>
                  <a:cubicBezTo>
                    <a:pt x="22430" y="4785"/>
                    <a:pt x="22428" y="4766"/>
                    <a:pt x="22419" y="4791"/>
                  </a:cubicBezTo>
                  <a:cubicBezTo>
                    <a:pt x="22415" y="4800"/>
                    <a:pt x="22406" y="4823"/>
                    <a:pt x="22402" y="4831"/>
                  </a:cubicBezTo>
                  <a:close/>
                  <a:moveTo>
                    <a:pt x="21430" y="4669"/>
                  </a:moveTo>
                  <a:cubicBezTo>
                    <a:pt x="21430" y="4688"/>
                    <a:pt x="21427" y="4679"/>
                    <a:pt x="21421" y="4702"/>
                  </a:cubicBezTo>
                  <a:cubicBezTo>
                    <a:pt x="21471" y="4702"/>
                    <a:pt x="21465" y="4711"/>
                    <a:pt x="21502" y="4702"/>
                  </a:cubicBezTo>
                  <a:lnTo>
                    <a:pt x="21505" y="4695"/>
                  </a:lnTo>
                  <a:cubicBezTo>
                    <a:pt x="21505" y="4695"/>
                    <a:pt x="21506" y="4692"/>
                    <a:pt x="21506" y="4691"/>
                  </a:cubicBezTo>
                  <a:lnTo>
                    <a:pt x="21519" y="4661"/>
                  </a:lnTo>
                  <a:cubicBezTo>
                    <a:pt x="21510" y="4657"/>
                    <a:pt x="21504" y="4656"/>
                    <a:pt x="21496" y="4652"/>
                  </a:cubicBezTo>
                  <a:cubicBezTo>
                    <a:pt x="21484" y="4646"/>
                    <a:pt x="21475" y="4637"/>
                    <a:pt x="21470" y="4637"/>
                  </a:cubicBezTo>
                  <a:cubicBezTo>
                    <a:pt x="21433" y="4637"/>
                    <a:pt x="21434" y="4651"/>
                    <a:pt x="21405" y="4637"/>
                  </a:cubicBezTo>
                  <a:cubicBezTo>
                    <a:pt x="21411" y="4653"/>
                    <a:pt x="21408" y="4644"/>
                    <a:pt x="21414" y="4652"/>
                  </a:cubicBezTo>
                  <a:cubicBezTo>
                    <a:pt x="21418" y="4657"/>
                    <a:pt x="21430" y="4658"/>
                    <a:pt x="21430" y="4669"/>
                  </a:cubicBezTo>
                  <a:close/>
                  <a:moveTo>
                    <a:pt x="7405" y="1526"/>
                  </a:moveTo>
                  <a:cubicBezTo>
                    <a:pt x="7441" y="1533"/>
                    <a:pt x="7459" y="1531"/>
                    <a:pt x="7508" y="1529"/>
                  </a:cubicBezTo>
                  <a:cubicBezTo>
                    <a:pt x="7569" y="1527"/>
                    <a:pt x="7595" y="1548"/>
                    <a:pt x="7608" y="1493"/>
                  </a:cubicBezTo>
                  <a:cubicBezTo>
                    <a:pt x="7558" y="1493"/>
                    <a:pt x="7541" y="1499"/>
                    <a:pt x="7502" y="1501"/>
                  </a:cubicBezTo>
                  <a:cubicBezTo>
                    <a:pt x="7433" y="1505"/>
                    <a:pt x="7421" y="1505"/>
                    <a:pt x="7405" y="1526"/>
                  </a:cubicBezTo>
                  <a:close/>
                  <a:moveTo>
                    <a:pt x="13749" y="5698"/>
                  </a:moveTo>
                  <a:lnTo>
                    <a:pt x="13749" y="5739"/>
                  </a:lnTo>
                  <a:cubicBezTo>
                    <a:pt x="13808" y="5753"/>
                    <a:pt x="13745" y="5737"/>
                    <a:pt x="13822" y="5738"/>
                  </a:cubicBezTo>
                  <a:cubicBezTo>
                    <a:pt x="13868" y="5738"/>
                    <a:pt x="13864" y="5718"/>
                    <a:pt x="13903" y="5715"/>
                  </a:cubicBezTo>
                  <a:lnTo>
                    <a:pt x="13903" y="5698"/>
                  </a:lnTo>
                  <a:cubicBezTo>
                    <a:pt x="13846" y="5685"/>
                    <a:pt x="13834" y="5706"/>
                    <a:pt x="13805" y="5703"/>
                  </a:cubicBezTo>
                  <a:cubicBezTo>
                    <a:pt x="13766" y="5698"/>
                    <a:pt x="13828" y="5690"/>
                    <a:pt x="13749" y="5698"/>
                  </a:cubicBezTo>
                  <a:close/>
                  <a:moveTo>
                    <a:pt x="14745" y="5682"/>
                  </a:moveTo>
                  <a:cubicBezTo>
                    <a:pt x="14780" y="5729"/>
                    <a:pt x="14805" y="5661"/>
                    <a:pt x="14827" y="5715"/>
                  </a:cubicBezTo>
                  <a:cubicBezTo>
                    <a:pt x="14879" y="5678"/>
                    <a:pt x="14845" y="5710"/>
                    <a:pt x="14899" y="5715"/>
                  </a:cubicBezTo>
                  <a:cubicBezTo>
                    <a:pt x="14891" y="5695"/>
                    <a:pt x="14901" y="5708"/>
                    <a:pt x="14875" y="5690"/>
                  </a:cubicBezTo>
                  <a:cubicBezTo>
                    <a:pt x="14888" y="5687"/>
                    <a:pt x="14893" y="5685"/>
                    <a:pt x="14899" y="5686"/>
                  </a:cubicBezTo>
                  <a:cubicBezTo>
                    <a:pt x="14931" y="5694"/>
                    <a:pt x="14910" y="5690"/>
                    <a:pt x="14916" y="5706"/>
                  </a:cubicBezTo>
                  <a:cubicBezTo>
                    <a:pt x="14942" y="5698"/>
                    <a:pt x="14915" y="5692"/>
                    <a:pt x="14956" y="5682"/>
                  </a:cubicBezTo>
                  <a:cubicBezTo>
                    <a:pt x="14936" y="5653"/>
                    <a:pt x="14913" y="5669"/>
                    <a:pt x="14836" y="5671"/>
                  </a:cubicBezTo>
                  <a:cubicBezTo>
                    <a:pt x="14807" y="5672"/>
                    <a:pt x="14765" y="5673"/>
                    <a:pt x="14745" y="5682"/>
                  </a:cubicBezTo>
                  <a:close/>
                  <a:moveTo>
                    <a:pt x="17849" y="2328"/>
                  </a:moveTo>
                  <a:cubicBezTo>
                    <a:pt x="17895" y="2328"/>
                    <a:pt x="17891" y="2328"/>
                    <a:pt x="17921" y="2312"/>
                  </a:cubicBezTo>
                  <a:lnTo>
                    <a:pt x="17912" y="2360"/>
                  </a:lnTo>
                  <a:cubicBezTo>
                    <a:pt x="17939" y="2341"/>
                    <a:pt x="17922" y="2340"/>
                    <a:pt x="17944" y="2326"/>
                  </a:cubicBezTo>
                  <a:cubicBezTo>
                    <a:pt x="17974" y="2306"/>
                    <a:pt x="17961" y="2338"/>
                    <a:pt x="17986" y="2303"/>
                  </a:cubicBezTo>
                  <a:lnTo>
                    <a:pt x="17930" y="2303"/>
                  </a:lnTo>
                  <a:cubicBezTo>
                    <a:pt x="17936" y="2298"/>
                    <a:pt x="17931" y="2297"/>
                    <a:pt x="17943" y="2293"/>
                  </a:cubicBezTo>
                  <a:cubicBezTo>
                    <a:pt x="17962" y="2285"/>
                    <a:pt x="17947" y="2289"/>
                    <a:pt x="17970" y="2287"/>
                  </a:cubicBezTo>
                  <a:cubicBezTo>
                    <a:pt x="17943" y="2251"/>
                    <a:pt x="17864" y="2261"/>
                    <a:pt x="17849" y="2328"/>
                  </a:cubicBezTo>
                  <a:close/>
                  <a:moveTo>
                    <a:pt x="18343" y="1607"/>
                  </a:moveTo>
                  <a:cubicBezTo>
                    <a:pt x="18344" y="1607"/>
                    <a:pt x="18346" y="1606"/>
                    <a:pt x="18346" y="1608"/>
                  </a:cubicBezTo>
                  <a:lnTo>
                    <a:pt x="18365" y="1610"/>
                  </a:lnTo>
                  <a:cubicBezTo>
                    <a:pt x="18380" y="1611"/>
                    <a:pt x="18376" y="1613"/>
                    <a:pt x="18399" y="1615"/>
                  </a:cubicBezTo>
                  <a:lnTo>
                    <a:pt x="18416" y="1583"/>
                  </a:lnTo>
                  <a:cubicBezTo>
                    <a:pt x="18424" y="1585"/>
                    <a:pt x="18459" y="1620"/>
                    <a:pt x="18464" y="1558"/>
                  </a:cubicBezTo>
                  <a:cubicBezTo>
                    <a:pt x="18407" y="1545"/>
                    <a:pt x="18447" y="1569"/>
                    <a:pt x="18408" y="1559"/>
                  </a:cubicBezTo>
                  <a:cubicBezTo>
                    <a:pt x="18399" y="1556"/>
                    <a:pt x="18398" y="1553"/>
                    <a:pt x="18377" y="1548"/>
                  </a:cubicBezTo>
                  <a:cubicBezTo>
                    <a:pt x="18365" y="1545"/>
                    <a:pt x="18356" y="1542"/>
                    <a:pt x="18335" y="1542"/>
                  </a:cubicBezTo>
                  <a:cubicBezTo>
                    <a:pt x="18347" y="1576"/>
                    <a:pt x="18352" y="1549"/>
                    <a:pt x="18343" y="1590"/>
                  </a:cubicBezTo>
                  <a:cubicBezTo>
                    <a:pt x="18339" y="1610"/>
                    <a:pt x="18336" y="1592"/>
                    <a:pt x="18343" y="1607"/>
                  </a:cubicBezTo>
                  <a:close/>
                  <a:moveTo>
                    <a:pt x="17921" y="4791"/>
                  </a:moveTo>
                  <a:lnTo>
                    <a:pt x="17942" y="4861"/>
                  </a:lnTo>
                  <a:cubicBezTo>
                    <a:pt x="17959" y="4901"/>
                    <a:pt x="17986" y="4876"/>
                    <a:pt x="17988" y="4875"/>
                  </a:cubicBezTo>
                  <a:lnTo>
                    <a:pt x="17985" y="4840"/>
                  </a:lnTo>
                  <a:cubicBezTo>
                    <a:pt x="17965" y="4829"/>
                    <a:pt x="17978" y="4832"/>
                    <a:pt x="17946" y="4831"/>
                  </a:cubicBezTo>
                  <a:cubicBezTo>
                    <a:pt x="17965" y="4805"/>
                    <a:pt x="17973" y="4826"/>
                    <a:pt x="18035" y="4831"/>
                  </a:cubicBezTo>
                  <a:cubicBezTo>
                    <a:pt x="18017" y="4806"/>
                    <a:pt x="18040" y="4818"/>
                    <a:pt x="18002" y="4815"/>
                  </a:cubicBezTo>
                  <a:cubicBezTo>
                    <a:pt x="18009" y="4791"/>
                    <a:pt x="18006" y="4802"/>
                    <a:pt x="18019" y="4783"/>
                  </a:cubicBezTo>
                  <a:cubicBezTo>
                    <a:pt x="17979" y="4783"/>
                    <a:pt x="17979" y="4780"/>
                    <a:pt x="17954" y="4767"/>
                  </a:cubicBezTo>
                  <a:lnTo>
                    <a:pt x="17921" y="4791"/>
                  </a:lnTo>
                  <a:close/>
                  <a:moveTo>
                    <a:pt x="14324" y="5706"/>
                  </a:moveTo>
                  <a:cubicBezTo>
                    <a:pt x="14304" y="5695"/>
                    <a:pt x="14309" y="5698"/>
                    <a:pt x="14276" y="5698"/>
                  </a:cubicBezTo>
                  <a:lnTo>
                    <a:pt x="14276" y="5723"/>
                  </a:lnTo>
                  <a:cubicBezTo>
                    <a:pt x="14297" y="5728"/>
                    <a:pt x="14285" y="5720"/>
                    <a:pt x="14292" y="5739"/>
                  </a:cubicBezTo>
                  <a:cubicBezTo>
                    <a:pt x="14337" y="5735"/>
                    <a:pt x="14313" y="5719"/>
                    <a:pt x="14365" y="5715"/>
                  </a:cubicBezTo>
                  <a:lnTo>
                    <a:pt x="14365" y="5731"/>
                  </a:lnTo>
                  <a:cubicBezTo>
                    <a:pt x="14423" y="5692"/>
                    <a:pt x="14388" y="5745"/>
                    <a:pt x="14446" y="5706"/>
                  </a:cubicBezTo>
                  <a:cubicBezTo>
                    <a:pt x="14442" y="5697"/>
                    <a:pt x="14440" y="5684"/>
                    <a:pt x="14421" y="5678"/>
                  </a:cubicBezTo>
                  <a:lnTo>
                    <a:pt x="14381" y="5666"/>
                  </a:lnTo>
                  <a:cubicBezTo>
                    <a:pt x="14347" y="5666"/>
                    <a:pt x="14333" y="5690"/>
                    <a:pt x="14324" y="5706"/>
                  </a:cubicBezTo>
                  <a:close/>
                  <a:moveTo>
                    <a:pt x="15070" y="2320"/>
                  </a:moveTo>
                  <a:lnTo>
                    <a:pt x="15029" y="2320"/>
                  </a:lnTo>
                  <a:cubicBezTo>
                    <a:pt x="15046" y="2343"/>
                    <a:pt x="15028" y="2335"/>
                    <a:pt x="15070" y="2336"/>
                  </a:cubicBezTo>
                  <a:lnTo>
                    <a:pt x="15086" y="2336"/>
                  </a:lnTo>
                  <a:cubicBezTo>
                    <a:pt x="15104" y="2348"/>
                    <a:pt x="15096" y="2337"/>
                    <a:pt x="15102" y="2360"/>
                  </a:cubicBezTo>
                  <a:cubicBezTo>
                    <a:pt x="15179" y="2342"/>
                    <a:pt x="15132" y="2359"/>
                    <a:pt x="15161" y="2363"/>
                  </a:cubicBezTo>
                  <a:cubicBezTo>
                    <a:pt x="15173" y="2365"/>
                    <a:pt x="15177" y="2359"/>
                    <a:pt x="15194" y="2356"/>
                  </a:cubicBezTo>
                  <a:cubicBezTo>
                    <a:pt x="15231" y="2350"/>
                    <a:pt x="15203" y="2358"/>
                    <a:pt x="15223" y="2356"/>
                  </a:cubicBezTo>
                  <a:cubicBezTo>
                    <a:pt x="15267" y="2351"/>
                    <a:pt x="15201" y="2344"/>
                    <a:pt x="15280" y="2344"/>
                  </a:cubicBezTo>
                  <a:lnTo>
                    <a:pt x="15280" y="2320"/>
                  </a:lnTo>
                  <a:lnTo>
                    <a:pt x="15086" y="2328"/>
                  </a:lnTo>
                  <a:cubicBezTo>
                    <a:pt x="15078" y="2308"/>
                    <a:pt x="15080" y="2321"/>
                    <a:pt x="15086" y="2295"/>
                  </a:cubicBezTo>
                  <a:lnTo>
                    <a:pt x="15070" y="2320"/>
                  </a:lnTo>
                  <a:close/>
                  <a:moveTo>
                    <a:pt x="20579" y="3405"/>
                  </a:moveTo>
                  <a:cubicBezTo>
                    <a:pt x="20652" y="3405"/>
                    <a:pt x="20579" y="3381"/>
                    <a:pt x="20676" y="3389"/>
                  </a:cubicBezTo>
                  <a:cubicBezTo>
                    <a:pt x="20667" y="3428"/>
                    <a:pt x="20671" y="3402"/>
                    <a:pt x="20676" y="3413"/>
                  </a:cubicBezTo>
                  <a:cubicBezTo>
                    <a:pt x="20718" y="3404"/>
                    <a:pt x="20690" y="3410"/>
                    <a:pt x="20733" y="3413"/>
                  </a:cubicBezTo>
                  <a:cubicBezTo>
                    <a:pt x="20738" y="3366"/>
                    <a:pt x="20783" y="3387"/>
                    <a:pt x="20672" y="3361"/>
                  </a:cubicBezTo>
                  <a:cubicBezTo>
                    <a:pt x="20612" y="3347"/>
                    <a:pt x="20621" y="3370"/>
                    <a:pt x="20563" y="3357"/>
                  </a:cubicBezTo>
                  <a:cubicBezTo>
                    <a:pt x="20563" y="3389"/>
                    <a:pt x="20566" y="3387"/>
                    <a:pt x="20579" y="3405"/>
                  </a:cubicBezTo>
                  <a:close/>
                  <a:moveTo>
                    <a:pt x="21259" y="3916"/>
                  </a:moveTo>
                  <a:cubicBezTo>
                    <a:pt x="21284" y="3916"/>
                    <a:pt x="21272" y="3905"/>
                    <a:pt x="21318" y="3915"/>
                  </a:cubicBezTo>
                  <a:cubicBezTo>
                    <a:pt x="21392" y="3933"/>
                    <a:pt x="21378" y="3913"/>
                    <a:pt x="21389" y="3867"/>
                  </a:cubicBezTo>
                  <a:cubicBezTo>
                    <a:pt x="21362" y="3865"/>
                    <a:pt x="21369" y="3864"/>
                    <a:pt x="21345" y="3863"/>
                  </a:cubicBezTo>
                  <a:cubicBezTo>
                    <a:pt x="21339" y="3862"/>
                    <a:pt x="21326" y="3861"/>
                    <a:pt x="21323" y="3861"/>
                  </a:cubicBezTo>
                  <a:cubicBezTo>
                    <a:pt x="21303" y="3866"/>
                    <a:pt x="21316" y="3855"/>
                    <a:pt x="21308" y="3875"/>
                  </a:cubicBezTo>
                  <a:cubicBezTo>
                    <a:pt x="21276" y="3875"/>
                    <a:pt x="21278" y="3872"/>
                    <a:pt x="21259" y="3859"/>
                  </a:cubicBezTo>
                  <a:cubicBezTo>
                    <a:pt x="21253" y="3872"/>
                    <a:pt x="21231" y="3916"/>
                    <a:pt x="21259" y="3916"/>
                  </a:cubicBezTo>
                  <a:close/>
                  <a:moveTo>
                    <a:pt x="17273" y="2328"/>
                  </a:moveTo>
                  <a:lnTo>
                    <a:pt x="17273" y="2344"/>
                  </a:lnTo>
                  <a:cubicBezTo>
                    <a:pt x="17315" y="2345"/>
                    <a:pt x="17297" y="2337"/>
                    <a:pt x="17314" y="2360"/>
                  </a:cubicBezTo>
                  <a:cubicBezTo>
                    <a:pt x="17284" y="2367"/>
                    <a:pt x="17277" y="2376"/>
                    <a:pt x="17241" y="2376"/>
                  </a:cubicBezTo>
                  <a:lnTo>
                    <a:pt x="17241" y="2393"/>
                  </a:lnTo>
                  <a:cubicBezTo>
                    <a:pt x="17276" y="2393"/>
                    <a:pt x="17271" y="2401"/>
                    <a:pt x="17330" y="2401"/>
                  </a:cubicBezTo>
                  <a:cubicBezTo>
                    <a:pt x="17361" y="2401"/>
                    <a:pt x="17333" y="2403"/>
                    <a:pt x="17354" y="2393"/>
                  </a:cubicBezTo>
                  <a:cubicBezTo>
                    <a:pt x="17346" y="2371"/>
                    <a:pt x="17371" y="2377"/>
                    <a:pt x="17322" y="2376"/>
                  </a:cubicBezTo>
                  <a:lnTo>
                    <a:pt x="17322" y="2352"/>
                  </a:lnTo>
                  <a:cubicBezTo>
                    <a:pt x="17343" y="2346"/>
                    <a:pt x="17329" y="2353"/>
                    <a:pt x="17346" y="2344"/>
                  </a:cubicBezTo>
                  <a:cubicBezTo>
                    <a:pt x="17341" y="2323"/>
                    <a:pt x="17349" y="2335"/>
                    <a:pt x="17330" y="2328"/>
                  </a:cubicBezTo>
                  <a:cubicBezTo>
                    <a:pt x="17346" y="2306"/>
                    <a:pt x="17358" y="2314"/>
                    <a:pt x="17362" y="2263"/>
                  </a:cubicBezTo>
                  <a:cubicBezTo>
                    <a:pt x="17318" y="2273"/>
                    <a:pt x="17338" y="2270"/>
                    <a:pt x="17317" y="2298"/>
                  </a:cubicBezTo>
                  <a:cubicBezTo>
                    <a:pt x="17301" y="2320"/>
                    <a:pt x="17290" y="2323"/>
                    <a:pt x="17273" y="2328"/>
                  </a:cubicBezTo>
                  <a:close/>
                  <a:moveTo>
                    <a:pt x="17063" y="1850"/>
                  </a:moveTo>
                  <a:cubicBezTo>
                    <a:pt x="17063" y="1902"/>
                    <a:pt x="17081" y="1904"/>
                    <a:pt x="17030" y="1930"/>
                  </a:cubicBezTo>
                  <a:lnTo>
                    <a:pt x="17019" y="1936"/>
                  </a:lnTo>
                  <a:cubicBezTo>
                    <a:pt x="17018" y="1936"/>
                    <a:pt x="17016" y="1938"/>
                    <a:pt x="17014" y="1939"/>
                  </a:cubicBezTo>
                  <a:cubicBezTo>
                    <a:pt x="17048" y="1947"/>
                    <a:pt x="17036" y="1949"/>
                    <a:pt x="17063" y="1931"/>
                  </a:cubicBezTo>
                  <a:cubicBezTo>
                    <a:pt x="17076" y="1950"/>
                    <a:pt x="17072" y="1939"/>
                    <a:pt x="17079" y="1963"/>
                  </a:cubicBezTo>
                  <a:lnTo>
                    <a:pt x="17136" y="1923"/>
                  </a:lnTo>
                  <a:cubicBezTo>
                    <a:pt x="17104" y="1920"/>
                    <a:pt x="17111" y="1911"/>
                    <a:pt x="17087" y="1923"/>
                  </a:cubicBezTo>
                  <a:cubicBezTo>
                    <a:pt x="17093" y="1907"/>
                    <a:pt x="17090" y="1916"/>
                    <a:pt x="17096" y="1907"/>
                  </a:cubicBezTo>
                  <a:lnTo>
                    <a:pt x="17107" y="1894"/>
                  </a:lnTo>
                  <a:cubicBezTo>
                    <a:pt x="17108" y="1893"/>
                    <a:pt x="17109" y="1890"/>
                    <a:pt x="17110" y="1889"/>
                  </a:cubicBezTo>
                  <a:lnTo>
                    <a:pt x="17136" y="1850"/>
                  </a:lnTo>
                  <a:cubicBezTo>
                    <a:pt x="17108" y="1835"/>
                    <a:pt x="17128" y="1866"/>
                    <a:pt x="17090" y="1831"/>
                  </a:cubicBezTo>
                  <a:cubicBezTo>
                    <a:pt x="17077" y="1819"/>
                    <a:pt x="17089" y="1824"/>
                    <a:pt x="17071" y="1817"/>
                  </a:cubicBezTo>
                  <a:cubicBezTo>
                    <a:pt x="17066" y="1839"/>
                    <a:pt x="17063" y="1833"/>
                    <a:pt x="17063" y="1850"/>
                  </a:cubicBezTo>
                  <a:close/>
                  <a:moveTo>
                    <a:pt x="20158" y="4645"/>
                  </a:moveTo>
                  <a:lnTo>
                    <a:pt x="20093" y="4655"/>
                  </a:lnTo>
                  <a:cubicBezTo>
                    <a:pt x="20114" y="4682"/>
                    <a:pt x="20110" y="4672"/>
                    <a:pt x="20135" y="4671"/>
                  </a:cubicBezTo>
                  <a:cubicBezTo>
                    <a:pt x="20182" y="4670"/>
                    <a:pt x="20160" y="4687"/>
                    <a:pt x="20209" y="4664"/>
                  </a:cubicBezTo>
                  <a:lnTo>
                    <a:pt x="20245" y="4642"/>
                  </a:lnTo>
                  <a:cubicBezTo>
                    <a:pt x="20256" y="4633"/>
                    <a:pt x="20238" y="4664"/>
                    <a:pt x="20259" y="4626"/>
                  </a:cubicBezTo>
                  <a:cubicBezTo>
                    <a:pt x="20273" y="4599"/>
                    <a:pt x="20264" y="4624"/>
                    <a:pt x="20271" y="4596"/>
                  </a:cubicBezTo>
                  <a:cubicBezTo>
                    <a:pt x="20234" y="4610"/>
                    <a:pt x="20269" y="4596"/>
                    <a:pt x="20248" y="4614"/>
                  </a:cubicBezTo>
                  <a:cubicBezTo>
                    <a:pt x="20220" y="4638"/>
                    <a:pt x="20197" y="4631"/>
                    <a:pt x="20196" y="4620"/>
                  </a:cubicBezTo>
                  <a:cubicBezTo>
                    <a:pt x="20192" y="4594"/>
                    <a:pt x="20175" y="4630"/>
                    <a:pt x="20209" y="4608"/>
                  </a:cubicBezTo>
                  <a:cubicBezTo>
                    <a:pt x="20210" y="4607"/>
                    <a:pt x="20212" y="4606"/>
                    <a:pt x="20214" y="4605"/>
                  </a:cubicBezTo>
                  <a:cubicBezTo>
                    <a:pt x="20195" y="4600"/>
                    <a:pt x="20182" y="4596"/>
                    <a:pt x="20166" y="4588"/>
                  </a:cubicBezTo>
                  <a:cubicBezTo>
                    <a:pt x="20144" y="4620"/>
                    <a:pt x="20137" y="4607"/>
                    <a:pt x="20158" y="4645"/>
                  </a:cubicBezTo>
                  <a:close/>
                  <a:moveTo>
                    <a:pt x="17500" y="2287"/>
                  </a:moveTo>
                  <a:cubicBezTo>
                    <a:pt x="17517" y="2351"/>
                    <a:pt x="17546" y="2272"/>
                    <a:pt x="17533" y="2336"/>
                  </a:cubicBezTo>
                  <a:lnTo>
                    <a:pt x="17597" y="2336"/>
                  </a:lnTo>
                  <a:cubicBezTo>
                    <a:pt x="17580" y="2312"/>
                    <a:pt x="17591" y="2320"/>
                    <a:pt x="17549" y="2320"/>
                  </a:cubicBezTo>
                  <a:cubicBezTo>
                    <a:pt x="17555" y="2306"/>
                    <a:pt x="17551" y="2312"/>
                    <a:pt x="17555" y="2301"/>
                  </a:cubicBezTo>
                  <a:cubicBezTo>
                    <a:pt x="17575" y="2240"/>
                    <a:pt x="17577" y="2287"/>
                    <a:pt x="17581" y="2239"/>
                  </a:cubicBezTo>
                  <a:cubicBezTo>
                    <a:pt x="17554" y="2250"/>
                    <a:pt x="17522" y="2222"/>
                    <a:pt x="17488" y="2251"/>
                  </a:cubicBezTo>
                  <a:lnTo>
                    <a:pt x="17471" y="2275"/>
                  </a:lnTo>
                  <a:cubicBezTo>
                    <a:pt x="17470" y="2277"/>
                    <a:pt x="17469" y="2279"/>
                    <a:pt x="17468" y="2280"/>
                  </a:cubicBezTo>
                  <a:cubicBezTo>
                    <a:pt x="17450" y="2308"/>
                    <a:pt x="17442" y="2289"/>
                    <a:pt x="17459" y="2306"/>
                  </a:cubicBezTo>
                  <a:cubicBezTo>
                    <a:pt x="17473" y="2320"/>
                    <a:pt x="17483" y="2299"/>
                    <a:pt x="17500" y="2287"/>
                  </a:cubicBezTo>
                  <a:close/>
                  <a:moveTo>
                    <a:pt x="16860" y="4993"/>
                  </a:moveTo>
                  <a:cubicBezTo>
                    <a:pt x="16826" y="4979"/>
                    <a:pt x="16858" y="5010"/>
                    <a:pt x="16787" y="5010"/>
                  </a:cubicBezTo>
                  <a:cubicBezTo>
                    <a:pt x="16805" y="5035"/>
                    <a:pt x="16786" y="5025"/>
                    <a:pt x="16834" y="5024"/>
                  </a:cubicBezTo>
                  <a:lnTo>
                    <a:pt x="16852" y="5024"/>
                  </a:lnTo>
                  <a:cubicBezTo>
                    <a:pt x="16870" y="5023"/>
                    <a:pt x="16867" y="5022"/>
                    <a:pt x="16886" y="5019"/>
                  </a:cubicBezTo>
                  <a:cubicBezTo>
                    <a:pt x="16947" y="5009"/>
                    <a:pt x="16961" y="5021"/>
                    <a:pt x="16982" y="4993"/>
                  </a:cubicBezTo>
                  <a:cubicBezTo>
                    <a:pt x="16959" y="4963"/>
                    <a:pt x="16985" y="4993"/>
                    <a:pt x="16909" y="4960"/>
                  </a:cubicBezTo>
                  <a:cubicBezTo>
                    <a:pt x="16909" y="4960"/>
                    <a:pt x="16885" y="4944"/>
                    <a:pt x="16864" y="4956"/>
                  </a:cubicBezTo>
                  <a:cubicBezTo>
                    <a:pt x="16843" y="4968"/>
                    <a:pt x="16854" y="4967"/>
                    <a:pt x="16860" y="4993"/>
                  </a:cubicBezTo>
                  <a:close/>
                  <a:moveTo>
                    <a:pt x="559" y="2028"/>
                  </a:moveTo>
                  <a:cubicBezTo>
                    <a:pt x="559" y="2094"/>
                    <a:pt x="586" y="2097"/>
                    <a:pt x="543" y="2109"/>
                  </a:cubicBezTo>
                  <a:cubicBezTo>
                    <a:pt x="549" y="2134"/>
                    <a:pt x="554" y="2135"/>
                    <a:pt x="543" y="2158"/>
                  </a:cubicBezTo>
                  <a:cubicBezTo>
                    <a:pt x="590" y="2157"/>
                    <a:pt x="588" y="2145"/>
                    <a:pt x="609" y="2102"/>
                  </a:cubicBezTo>
                  <a:cubicBezTo>
                    <a:pt x="609" y="2102"/>
                    <a:pt x="615" y="2091"/>
                    <a:pt x="617" y="2086"/>
                  </a:cubicBezTo>
                  <a:cubicBezTo>
                    <a:pt x="631" y="2059"/>
                    <a:pt x="632" y="2078"/>
                    <a:pt x="632" y="2044"/>
                  </a:cubicBezTo>
                  <a:cubicBezTo>
                    <a:pt x="632" y="1996"/>
                    <a:pt x="587" y="2021"/>
                    <a:pt x="559" y="2028"/>
                  </a:cubicBezTo>
                  <a:close/>
                  <a:moveTo>
                    <a:pt x="16722" y="2506"/>
                  </a:moveTo>
                  <a:cubicBezTo>
                    <a:pt x="16738" y="2538"/>
                    <a:pt x="16725" y="2536"/>
                    <a:pt x="16722" y="2571"/>
                  </a:cubicBezTo>
                  <a:lnTo>
                    <a:pt x="16797" y="2552"/>
                  </a:lnTo>
                  <a:cubicBezTo>
                    <a:pt x="16819" y="2546"/>
                    <a:pt x="16812" y="2557"/>
                    <a:pt x="16820" y="2530"/>
                  </a:cubicBezTo>
                  <a:cubicBezTo>
                    <a:pt x="16829" y="2535"/>
                    <a:pt x="16847" y="2539"/>
                    <a:pt x="16852" y="2543"/>
                  </a:cubicBezTo>
                  <a:cubicBezTo>
                    <a:pt x="16873" y="2556"/>
                    <a:pt x="16832" y="2551"/>
                    <a:pt x="16876" y="2555"/>
                  </a:cubicBezTo>
                  <a:lnTo>
                    <a:pt x="16880" y="2514"/>
                  </a:lnTo>
                  <a:cubicBezTo>
                    <a:pt x="16897" y="2522"/>
                    <a:pt x="16885" y="2518"/>
                    <a:pt x="16892" y="2522"/>
                  </a:cubicBezTo>
                  <a:cubicBezTo>
                    <a:pt x="16900" y="2526"/>
                    <a:pt x="16888" y="2523"/>
                    <a:pt x="16909" y="2530"/>
                  </a:cubicBezTo>
                  <a:lnTo>
                    <a:pt x="16909" y="2498"/>
                  </a:lnTo>
                  <a:lnTo>
                    <a:pt x="16825" y="2507"/>
                  </a:lnTo>
                  <a:cubicBezTo>
                    <a:pt x="16801" y="2500"/>
                    <a:pt x="16838" y="2505"/>
                    <a:pt x="16810" y="2500"/>
                  </a:cubicBezTo>
                  <a:lnTo>
                    <a:pt x="16722" y="2506"/>
                  </a:lnTo>
                  <a:close/>
                  <a:moveTo>
                    <a:pt x="19202" y="2644"/>
                  </a:moveTo>
                  <a:cubicBezTo>
                    <a:pt x="19230" y="2658"/>
                    <a:pt x="19467" y="2680"/>
                    <a:pt x="19514" y="2682"/>
                  </a:cubicBezTo>
                  <a:lnTo>
                    <a:pt x="19599" y="2684"/>
                  </a:lnTo>
                  <a:cubicBezTo>
                    <a:pt x="19575" y="2652"/>
                    <a:pt x="19612" y="2689"/>
                    <a:pt x="19531" y="2665"/>
                  </a:cubicBezTo>
                  <a:cubicBezTo>
                    <a:pt x="19478" y="2649"/>
                    <a:pt x="19506" y="2658"/>
                    <a:pt x="19469" y="2668"/>
                  </a:cubicBezTo>
                  <a:cubicBezTo>
                    <a:pt x="19486" y="2642"/>
                    <a:pt x="19482" y="2662"/>
                    <a:pt x="19485" y="2628"/>
                  </a:cubicBezTo>
                  <a:lnTo>
                    <a:pt x="19453" y="2660"/>
                  </a:lnTo>
                  <a:cubicBezTo>
                    <a:pt x="19424" y="2646"/>
                    <a:pt x="19391" y="2635"/>
                    <a:pt x="19355" y="2652"/>
                  </a:cubicBezTo>
                  <a:cubicBezTo>
                    <a:pt x="19358" y="2619"/>
                    <a:pt x="19374" y="2628"/>
                    <a:pt x="19347" y="2619"/>
                  </a:cubicBezTo>
                  <a:lnTo>
                    <a:pt x="19347" y="2644"/>
                  </a:lnTo>
                  <a:cubicBezTo>
                    <a:pt x="19287" y="2644"/>
                    <a:pt x="19293" y="2644"/>
                    <a:pt x="19237" y="2628"/>
                  </a:cubicBezTo>
                  <a:cubicBezTo>
                    <a:pt x="19237" y="2628"/>
                    <a:pt x="19221" y="2607"/>
                    <a:pt x="19202" y="2644"/>
                  </a:cubicBezTo>
                  <a:close/>
                  <a:moveTo>
                    <a:pt x="14729" y="2506"/>
                  </a:moveTo>
                  <a:cubicBezTo>
                    <a:pt x="14721" y="2543"/>
                    <a:pt x="14731" y="2539"/>
                    <a:pt x="14718" y="2560"/>
                  </a:cubicBezTo>
                  <a:cubicBezTo>
                    <a:pt x="14707" y="2578"/>
                    <a:pt x="14718" y="2542"/>
                    <a:pt x="14705" y="2579"/>
                  </a:cubicBezTo>
                  <a:cubicBezTo>
                    <a:pt x="14757" y="2583"/>
                    <a:pt x="14783" y="2608"/>
                    <a:pt x="14810" y="2571"/>
                  </a:cubicBezTo>
                  <a:lnTo>
                    <a:pt x="14778" y="2571"/>
                  </a:lnTo>
                  <a:cubicBezTo>
                    <a:pt x="14788" y="2534"/>
                    <a:pt x="14817" y="2535"/>
                    <a:pt x="14875" y="2530"/>
                  </a:cubicBezTo>
                  <a:lnTo>
                    <a:pt x="14875" y="2514"/>
                  </a:lnTo>
                  <a:cubicBezTo>
                    <a:pt x="14753" y="2486"/>
                    <a:pt x="14824" y="2499"/>
                    <a:pt x="14778" y="2466"/>
                  </a:cubicBezTo>
                  <a:cubicBezTo>
                    <a:pt x="14768" y="2504"/>
                    <a:pt x="14761" y="2491"/>
                    <a:pt x="14729" y="2506"/>
                  </a:cubicBezTo>
                  <a:close/>
                  <a:moveTo>
                    <a:pt x="15839" y="2563"/>
                  </a:moveTo>
                  <a:cubicBezTo>
                    <a:pt x="15832" y="2578"/>
                    <a:pt x="15833" y="2573"/>
                    <a:pt x="15831" y="2595"/>
                  </a:cubicBezTo>
                  <a:cubicBezTo>
                    <a:pt x="15775" y="2596"/>
                    <a:pt x="15815" y="2607"/>
                    <a:pt x="15766" y="2611"/>
                  </a:cubicBezTo>
                  <a:cubicBezTo>
                    <a:pt x="15761" y="2659"/>
                    <a:pt x="15770" y="2614"/>
                    <a:pt x="15742" y="2652"/>
                  </a:cubicBezTo>
                  <a:cubicBezTo>
                    <a:pt x="15786" y="2673"/>
                    <a:pt x="15796" y="2652"/>
                    <a:pt x="15880" y="2652"/>
                  </a:cubicBezTo>
                  <a:cubicBezTo>
                    <a:pt x="15899" y="2652"/>
                    <a:pt x="15912" y="2670"/>
                    <a:pt x="15911" y="2637"/>
                  </a:cubicBezTo>
                  <a:cubicBezTo>
                    <a:pt x="15910" y="2613"/>
                    <a:pt x="15913" y="2635"/>
                    <a:pt x="15896" y="2595"/>
                  </a:cubicBezTo>
                  <a:cubicBezTo>
                    <a:pt x="15871" y="2613"/>
                    <a:pt x="15883" y="2590"/>
                    <a:pt x="15880" y="2628"/>
                  </a:cubicBezTo>
                  <a:cubicBezTo>
                    <a:pt x="15853" y="2608"/>
                    <a:pt x="15871" y="2619"/>
                    <a:pt x="15855" y="2587"/>
                  </a:cubicBezTo>
                  <a:cubicBezTo>
                    <a:pt x="15877" y="2577"/>
                    <a:pt x="15864" y="2580"/>
                    <a:pt x="15896" y="2579"/>
                  </a:cubicBezTo>
                  <a:lnTo>
                    <a:pt x="15896" y="2555"/>
                  </a:lnTo>
                  <a:cubicBezTo>
                    <a:pt x="15840" y="2561"/>
                    <a:pt x="15906" y="2568"/>
                    <a:pt x="15839" y="2563"/>
                  </a:cubicBezTo>
                  <a:close/>
                  <a:moveTo>
                    <a:pt x="19874" y="3146"/>
                  </a:moveTo>
                  <a:cubicBezTo>
                    <a:pt x="19910" y="3200"/>
                    <a:pt x="19920" y="3186"/>
                    <a:pt x="20037" y="3191"/>
                  </a:cubicBezTo>
                  <a:lnTo>
                    <a:pt x="20247" y="3203"/>
                  </a:lnTo>
                  <a:cubicBezTo>
                    <a:pt x="20231" y="3159"/>
                    <a:pt x="20232" y="3198"/>
                    <a:pt x="20155" y="3173"/>
                  </a:cubicBezTo>
                  <a:lnTo>
                    <a:pt x="19957" y="3152"/>
                  </a:lnTo>
                  <a:cubicBezTo>
                    <a:pt x="19955" y="3151"/>
                    <a:pt x="19953" y="3150"/>
                    <a:pt x="19951" y="3149"/>
                  </a:cubicBezTo>
                  <a:cubicBezTo>
                    <a:pt x="19947" y="3148"/>
                    <a:pt x="19954" y="3139"/>
                    <a:pt x="19923" y="3146"/>
                  </a:cubicBezTo>
                  <a:cubicBezTo>
                    <a:pt x="19897" y="3152"/>
                    <a:pt x="19932" y="3151"/>
                    <a:pt x="19901" y="3150"/>
                  </a:cubicBezTo>
                  <a:cubicBezTo>
                    <a:pt x="19901" y="3150"/>
                    <a:pt x="19878" y="3146"/>
                    <a:pt x="19874" y="3146"/>
                  </a:cubicBezTo>
                  <a:close/>
                  <a:moveTo>
                    <a:pt x="18359" y="4953"/>
                  </a:moveTo>
                  <a:cubicBezTo>
                    <a:pt x="18402" y="4953"/>
                    <a:pt x="18405" y="4944"/>
                    <a:pt x="18424" y="4969"/>
                  </a:cubicBezTo>
                  <a:cubicBezTo>
                    <a:pt x="18396" y="4970"/>
                    <a:pt x="18395" y="4974"/>
                    <a:pt x="18381" y="4975"/>
                  </a:cubicBezTo>
                  <a:cubicBezTo>
                    <a:pt x="18352" y="4977"/>
                    <a:pt x="18368" y="4972"/>
                    <a:pt x="18334" y="4969"/>
                  </a:cubicBezTo>
                  <a:cubicBezTo>
                    <a:pt x="18294" y="4967"/>
                    <a:pt x="18300" y="4977"/>
                    <a:pt x="18273" y="4958"/>
                  </a:cubicBezTo>
                  <a:cubicBezTo>
                    <a:pt x="18253" y="4945"/>
                    <a:pt x="18286" y="4956"/>
                    <a:pt x="18254" y="4945"/>
                  </a:cubicBezTo>
                  <a:cubicBezTo>
                    <a:pt x="18255" y="4967"/>
                    <a:pt x="18257" y="4967"/>
                    <a:pt x="18262" y="4985"/>
                  </a:cubicBezTo>
                  <a:cubicBezTo>
                    <a:pt x="18298" y="4985"/>
                    <a:pt x="18339" y="4982"/>
                    <a:pt x="18371" y="4991"/>
                  </a:cubicBezTo>
                  <a:cubicBezTo>
                    <a:pt x="18372" y="4991"/>
                    <a:pt x="18388" y="4997"/>
                    <a:pt x="18389" y="4997"/>
                  </a:cubicBezTo>
                  <a:lnTo>
                    <a:pt x="18426" y="4992"/>
                  </a:lnTo>
                  <a:cubicBezTo>
                    <a:pt x="18441" y="4996"/>
                    <a:pt x="18418" y="4993"/>
                    <a:pt x="18448" y="5002"/>
                  </a:cubicBezTo>
                  <a:lnTo>
                    <a:pt x="18448" y="4985"/>
                  </a:lnTo>
                  <a:cubicBezTo>
                    <a:pt x="18475" y="4977"/>
                    <a:pt x="18456" y="4988"/>
                    <a:pt x="18455" y="4974"/>
                  </a:cubicBezTo>
                  <a:lnTo>
                    <a:pt x="18456" y="4937"/>
                  </a:lnTo>
                  <a:cubicBezTo>
                    <a:pt x="18480" y="4943"/>
                    <a:pt x="18469" y="4940"/>
                    <a:pt x="18489" y="4953"/>
                  </a:cubicBezTo>
                  <a:cubicBezTo>
                    <a:pt x="18493" y="4933"/>
                    <a:pt x="18497" y="4920"/>
                    <a:pt x="18505" y="4904"/>
                  </a:cubicBezTo>
                  <a:cubicBezTo>
                    <a:pt x="18473" y="4902"/>
                    <a:pt x="18415" y="4869"/>
                    <a:pt x="18359" y="4953"/>
                  </a:cubicBezTo>
                  <a:close/>
                  <a:moveTo>
                    <a:pt x="4966" y="1817"/>
                  </a:moveTo>
                  <a:cubicBezTo>
                    <a:pt x="4970" y="1855"/>
                    <a:pt x="4977" y="1852"/>
                    <a:pt x="5005" y="1853"/>
                  </a:cubicBezTo>
                  <a:cubicBezTo>
                    <a:pt x="5080" y="1856"/>
                    <a:pt x="5043" y="1840"/>
                    <a:pt x="5120" y="1858"/>
                  </a:cubicBezTo>
                  <a:lnTo>
                    <a:pt x="5137" y="1826"/>
                  </a:lnTo>
                  <a:cubicBezTo>
                    <a:pt x="5167" y="1833"/>
                    <a:pt x="5207" y="1823"/>
                    <a:pt x="5235" y="1810"/>
                  </a:cubicBezTo>
                  <a:cubicBezTo>
                    <a:pt x="5269" y="1794"/>
                    <a:pt x="5250" y="1807"/>
                    <a:pt x="5258" y="1785"/>
                  </a:cubicBezTo>
                  <a:cubicBezTo>
                    <a:pt x="5225" y="1771"/>
                    <a:pt x="5264" y="1788"/>
                    <a:pt x="5199" y="1787"/>
                  </a:cubicBezTo>
                  <a:cubicBezTo>
                    <a:pt x="5156" y="1786"/>
                    <a:pt x="5039" y="1811"/>
                    <a:pt x="4966" y="1817"/>
                  </a:cubicBezTo>
                  <a:close/>
                  <a:moveTo>
                    <a:pt x="21648" y="3567"/>
                  </a:moveTo>
                  <a:lnTo>
                    <a:pt x="21614" y="3607"/>
                  </a:lnTo>
                  <a:lnTo>
                    <a:pt x="21648" y="3648"/>
                  </a:lnTo>
                  <a:cubicBezTo>
                    <a:pt x="21672" y="3631"/>
                    <a:pt x="21664" y="3650"/>
                    <a:pt x="21665" y="3608"/>
                  </a:cubicBezTo>
                  <a:cubicBezTo>
                    <a:pt x="21667" y="3609"/>
                    <a:pt x="21669" y="3609"/>
                    <a:pt x="21670" y="3611"/>
                  </a:cubicBezTo>
                  <a:cubicBezTo>
                    <a:pt x="21671" y="3614"/>
                    <a:pt x="21674" y="3614"/>
                    <a:pt x="21675" y="3614"/>
                  </a:cubicBezTo>
                  <a:cubicBezTo>
                    <a:pt x="21700" y="3624"/>
                    <a:pt x="21688" y="3617"/>
                    <a:pt x="21713" y="3608"/>
                  </a:cubicBezTo>
                  <a:cubicBezTo>
                    <a:pt x="21718" y="3629"/>
                    <a:pt x="21721" y="3632"/>
                    <a:pt x="21729" y="3648"/>
                  </a:cubicBezTo>
                  <a:lnTo>
                    <a:pt x="21754" y="3631"/>
                  </a:lnTo>
                  <a:cubicBezTo>
                    <a:pt x="21755" y="3630"/>
                    <a:pt x="21757" y="3630"/>
                    <a:pt x="21758" y="3629"/>
                  </a:cubicBezTo>
                  <a:cubicBezTo>
                    <a:pt x="21774" y="3625"/>
                    <a:pt x="21790" y="3627"/>
                    <a:pt x="21802" y="3632"/>
                  </a:cubicBezTo>
                  <a:cubicBezTo>
                    <a:pt x="21799" y="3591"/>
                    <a:pt x="21820" y="3543"/>
                    <a:pt x="21713" y="3567"/>
                  </a:cubicBezTo>
                  <a:cubicBezTo>
                    <a:pt x="21707" y="3580"/>
                    <a:pt x="21705" y="3553"/>
                    <a:pt x="21713" y="3592"/>
                  </a:cubicBezTo>
                  <a:cubicBezTo>
                    <a:pt x="21674" y="3581"/>
                    <a:pt x="21700" y="3574"/>
                    <a:pt x="21666" y="3558"/>
                  </a:cubicBezTo>
                  <a:cubicBezTo>
                    <a:pt x="21650" y="3550"/>
                    <a:pt x="21619" y="3551"/>
                    <a:pt x="21592" y="3551"/>
                  </a:cubicBezTo>
                  <a:cubicBezTo>
                    <a:pt x="21611" y="3578"/>
                    <a:pt x="21616" y="3575"/>
                    <a:pt x="21648" y="3567"/>
                  </a:cubicBezTo>
                  <a:close/>
                  <a:moveTo>
                    <a:pt x="20384" y="4613"/>
                  </a:moveTo>
                  <a:cubicBezTo>
                    <a:pt x="20493" y="4613"/>
                    <a:pt x="20456" y="4657"/>
                    <a:pt x="20506" y="4652"/>
                  </a:cubicBezTo>
                  <a:cubicBezTo>
                    <a:pt x="20540" y="4649"/>
                    <a:pt x="20525" y="4658"/>
                    <a:pt x="20563" y="4661"/>
                  </a:cubicBezTo>
                  <a:cubicBezTo>
                    <a:pt x="20553" y="4636"/>
                    <a:pt x="20580" y="4650"/>
                    <a:pt x="20538" y="4645"/>
                  </a:cubicBezTo>
                  <a:cubicBezTo>
                    <a:pt x="20542" y="4598"/>
                    <a:pt x="20561" y="4619"/>
                    <a:pt x="20603" y="4629"/>
                  </a:cubicBezTo>
                  <a:cubicBezTo>
                    <a:pt x="20600" y="4589"/>
                    <a:pt x="20567" y="4567"/>
                    <a:pt x="20534" y="4561"/>
                  </a:cubicBezTo>
                  <a:cubicBezTo>
                    <a:pt x="20504" y="4555"/>
                    <a:pt x="20512" y="4569"/>
                    <a:pt x="20512" y="4571"/>
                  </a:cubicBezTo>
                  <a:cubicBezTo>
                    <a:pt x="20506" y="4582"/>
                    <a:pt x="20525" y="4588"/>
                    <a:pt x="20497" y="4591"/>
                  </a:cubicBezTo>
                  <a:cubicBezTo>
                    <a:pt x="20482" y="4593"/>
                    <a:pt x="20497" y="4588"/>
                    <a:pt x="20469" y="4583"/>
                  </a:cubicBezTo>
                  <a:cubicBezTo>
                    <a:pt x="20464" y="4582"/>
                    <a:pt x="20447" y="4582"/>
                    <a:pt x="20439" y="4586"/>
                  </a:cubicBezTo>
                  <a:lnTo>
                    <a:pt x="20409" y="4605"/>
                  </a:lnTo>
                  <a:cubicBezTo>
                    <a:pt x="20398" y="4582"/>
                    <a:pt x="20401" y="4589"/>
                    <a:pt x="20401" y="4556"/>
                  </a:cubicBezTo>
                  <a:cubicBezTo>
                    <a:pt x="20375" y="4562"/>
                    <a:pt x="20375" y="4567"/>
                    <a:pt x="20352" y="4556"/>
                  </a:cubicBezTo>
                  <a:cubicBezTo>
                    <a:pt x="20363" y="4597"/>
                    <a:pt x="20374" y="4572"/>
                    <a:pt x="20384" y="4613"/>
                  </a:cubicBezTo>
                  <a:close/>
                  <a:moveTo>
                    <a:pt x="17014" y="5617"/>
                  </a:moveTo>
                  <a:cubicBezTo>
                    <a:pt x="17006" y="5632"/>
                    <a:pt x="17005" y="5632"/>
                    <a:pt x="17024" y="5639"/>
                  </a:cubicBezTo>
                  <a:cubicBezTo>
                    <a:pt x="17050" y="5648"/>
                    <a:pt x="17087" y="5637"/>
                    <a:pt x="17109" y="5638"/>
                  </a:cubicBezTo>
                  <a:lnTo>
                    <a:pt x="17156" y="5640"/>
                  </a:lnTo>
                  <a:cubicBezTo>
                    <a:pt x="17207" y="5639"/>
                    <a:pt x="17184" y="5631"/>
                    <a:pt x="17209" y="5623"/>
                  </a:cubicBezTo>
                  <a:cubicBezTo>
                    <a:pt x="17218" y="5620"/>
                    <a:pt x="17230" y="5623"/>
                    <a:pt x="17243" y="5620"/>
                  </a:cubicBezTo>
                  <a:cubicBezTo>
                    <a:pt x="17273" y="5613"/>
                    <a:pt x="17266" y="5620"/>
                    <a:pt x="17273" y="5593"/>
                  </a:cubicBezTo>
                  <a:cubicBezTo>
                    <a:pt x="17222" y="5593"/>
                    <a:pt x="17241" y="5582"/>
                    <a:pt x="17158" y="5587"/>
                  </a:cubicBezTo>
                  <a:cubicBezTo>
                    <a:pt x="17135" y="5589"/>
                    <a:pt x="17167" y="5586"/>
                    <a:pt x="17142" y="5588"/>
                  </a:cubicBezTo>
                  <a:lnTo>
                    <a:pt x="17075" y="5591"/>
                  </a:lnTo>
                  <a:cubicBezTo>
                    <a:pt x="17065" y="5590"/>
                    <a:pt x="17073" y="5590"/>
                    <a:pt x="17058" y="5591"/>
                  </a:cubicBezTo>
                  <a:cubicBezTo>
                    <a:pt x="16934" y="5596"/>
                    <a:pt x="17018" y="5579"/>
                    <a:pt x="16925" y="5601"/>
                  </a:cubicBezTo>
                  <a:cubicBezTo>
                    <a:pt x="16932" y="5606"/>
                    <a:pt x="16927" y="5606"/>
                    <a:pt x="16940" y="5610"/>
                  </a:cubicBezTo>
                  <a:cubicBezTo>
                    <a:pt x="16974" y="5620"/>
                    <a:pt x="16974" y="5598"/>
                    <a:pt x="17014" y="5617"/>
                  </a:cubicBezTo>
                  <a:close/>
                  <a:moveTo>
                    <a:pt x="18618" y="2603"/>
                  </a:moveTo>
                  <a:cubicBezTo>
                    <a:pt x="18637" y="2590"/>
                    <a:pt x="18627" y="2593"/>
                    <a:pt x="18651" y="2587"/>
                  </a:cubicBezTo>
                  <a:lnTo>
                    <a:pt x="18651" y="2611"/>
                  </a:lnTo>
                  <a:cubicBezTo>
                    <a:pt x="18703" y="2610"/>
                    <a:pt x="18672" y="2599"/>
                    <a:pt x="18705" y="2599"/>
                  </a:cubicBezTo>
                  <a:lnTo>
                    <a:pt x="18829" y="2619"/>
                  </a:lnTo>
                  <a:cubicBezTo>
                    <a:pt x="18882" y="2636"/>
                    <a:pt x="18995" y="2607"/>
                    <a:pt x="19059" y="2648"/>
                  </a:cubicBezTo>
                  <a:cubicBezTo>
                    <a:pt x="19072" y="2657"/>
                    <a:pt x="19063" y="2653"/>
                    <a:pt x="19075" y="2656"/>
                  </a:cubicBezTo>
                  <a:cubicBezTo>
                    <a:pt x="19079" y="2657"/>
                    <a:pt x="19092" y="2657"/>
                    <a:pt x="19104" y="2660"/>
                  </a:cubicBezTo>
                  <a:cubicBezTo>
                    <a:pt x="19095" y="2621"/>
                    <a:pt x="19099" y="2647"/>
                    <a:pt x="19104" y="2636"/>
                  </a:cubicBezTo>
                  <a:cubicBezTo>
                    <a:pt x="19139" y="2644"/>
                    <a:pt x="19132" y="2656"/>
                    <a:pt x="19153" y="2628"/>
                  </a:cubicBezTo>
                  <a:cubicBezTo>
                    <a:pt x="19093" y="2626"/>
                    <a:pt x="19116" y="2608"/>
                    <a:pt x="19015" y="2613"/>
                  </a:cubicBezTo>
                  <a:lnTo>
                    <a:pt x="18987" y="2610"/>
                  </a:lnTo>
                  <a:cubicBezTo>
                    <a:pt x="18943" y="2608"/>
                    <a:pt x="18988" y="2619"/>
                    <a:pt x="18953" y="2616"/>
                  </a:cubicBezTo>
                  <a:lnTo>
                    <a:pt x="18871" y="2602"/>
                  </a:lnTo>
                  <a:cubicBezTo>
                    <a:pt x="18852" y="2595"/>
                    <a:pt x="18855" y="2591"/>
                    <a:pt x="18837" y="2579"/>
                  </a:cubicBezTo>
                  <a:cubicBezTo>
                    <a:pt x="18813" y="2592"/>
                    <a:pt x="18791" y="2586"/>
                    <a:pt x="18747" y="2581"/>
                  </a:cubicBezTo>
                  <a:lnTo>
                    <a:pt x="18690" y="2572"/>
                  </a:lnTo>
                  <a:cubicBezTo>
                    <a:pt x="18618" y="2558"/>
                    <a:pt x="18716" y="2587"/>
                    <a:pt x="18626" y="2563"/>
                  </a:cubicBezTo>
                  <a:cubicBezTo>
                    <a:pt x="18617" y="2582"/>
                    <a:pt x="18618" y="2573"/>
                    <a:pt x="18618" y="2603"/>
                  </a:cubicBezTo>
                  <a:close/>
                  <a:moveTo>
                    <a:pt x="19372" y="4183"/>
                  </a:moveTo>
                  <a:cubicBezTo>
                    <a:pt x="19348" y="4183"/>
                    <a:pt x="19381" y="4180"/>
                    <a:pt x="19358" y="4174"/>
                  </a:cubicBezTo>
                  <a:cubicBezTo>
                    <a:pt x="19356" y="4174"/>
                    <a:pt x="19286" y="4187"/>
                    <a:pt x="19268" y="4201"/>
                  </a:cubicBezTo>
                  <a:cubicBezTo>
                    <a:pt x="19243" y="4220"/>
                    <a:pt x="19259" y="4200"/>
                    <a:pt x="19242" y="4232"/>
                  </a:cubicBezTo>
                  <a:lnTo>
                    <a:pt x="19396" y="4248"/>
                  </a:lnTo>
                  <a:cubicBezTo>
                    <a:pt x="19389" y="4242"/>
                    <a:pt x="19394" y="4243"/>
                    <a:pt x="19382" y="4238"/>
                  </a:cubicBezTo>
                  <a:cubicBezTo>
                    <a:pt x="19362" y="4230"/>
                    <a:pt x="19382" y="4234"/>
                    <a:pt x="19355" y="4232"/>
                  </a:cubicBezTo>
                  <a:cubicBezTo>
                    <a:pt x="19364" y="4200"/>
                    <a:pt x="19375" y="4207"/>
                    <a:pt x="19404" y="4191"/>
                  </a:cubicBezTo>
                  <a:cubicBezTo>
                    <a:pt x="19411" y="4211"/>
                    <a:pt x="19408" y="4213"/>
                    <a:pt x="19445" y="4216"/>
                  </a:cubicBezTo>
                  <a:cubicBezTo>
                    <a:pt x="19443" y="4217"/>
                    <a:pt x="19441" y="4217"/>
                    <a:pt x="19440" y="4219"/>
                  </a:cubicBezTo>
                  <a:cubicBezTo>
                    <a:pt x="19439" y="4221"/>
                    <a:pt x="19436" y="4221"/>
                    <a:pt x="19434" y="4222"/>
                  </a:cubicBezTo>
                  <a:cubicBezTo>
                    <a:pt x="19423" y="4224"/>
                    <a:pt x="19424" y="4223"/>
                    <a:pt x="19412" y="4224"/>
                  </a:cubicBezTo>
                  <a:lnTo>
                    <a:pt x="19412" y="4256"/>
                  </a:lnTo>
                  <a:lnTo>
                    <a:pt x="19518" y="4256"/>
                  </a:lnTo>
                  <a:lnTo>
                    <a:pt x="19518" y="4224"/>
                  </a:lnTo>
                  <a:cubicBezTo>
                    <a:pt x="19494" y="4218"/>
                    <a:pt x="19466" y="4207"/>
                    <a:pt x="19444" y="4184"/>
                  </a:cubicBezTo>
                  <a:cubicBezTo>
                    <a:pt x="19443" y="4182"/>
                    <a:pt x="19438" y="4177"/>
                    <a:pt x="19436" y="4175"/>
                  </a:cubicBezTo>
                  <a:cubicBezTo>
                    <a:pt x="19488" y="4163"/>
                    <a:pt x="19472" y="4168"/>
                    <a:pt x="19469" y="4159"/>
                  </a:cubicBezTo>
                  <a:cubicBezTo>
                    <a:pt x="19468" y="4158"/>
                    <a:pt x="19466" y="4157"/>
                    <a:pt x="19465" y="4158"/>
                  </a:cubicBezTo>
                  <a:lnTo>
                    <a:pt x="19451" y="4157"/>
                  </a:lnTo>
                  <a:cubicBezTo>
                    <a:pt x="19436" y="4159"/>
                    <a:pt x="19436" y="4160"/>
                    <a:pt x="19426" y="4164"/>
                  </a:cubicBezTo>
                  <a:cubicBezTo>
                    <a:pt x="19406" y="4170"/>
                    <a:pt x="19385" y="4183"/>
                    <a:pt x="19372" y="4183"/>
                  </a:cubicBezTo>
                  <a:close/>
                  <a:moveTo>
                    <a:pt x="15159" y="1785"/>
                  </a:moveTo>
                  <a:cubicBezTo>
                    <a:pt x="15139" y="1772"/>
                    <a:pt x="15150" y="1775"/>
                    <a:pt x="15126" y="1769"/>
                  </a:cubicBezTo>
                  <a:cubicBezTo>
                    <a:pt x="15128" y="1788"/>
                    <a:pt x="15140" y="1812"/>
                    <a:pt x="15168" y="1815"/>
                  </a:cubicBezTo>
                  <a:cubicBezTo>
                    <a:pt x="15248" y="1823"/>
                    <a:pt x="15209" y="1751"/>
                    <a:pt x="15224" y="1736"/>
                  </a:cubicBezTo>
                  <a:cubicBezTo>
                    <a:pt x="15225" y="1735"/>
                    <a:pt x="15286" y="1741"/>
                    <a:pt x="15312" y="1712"/>
                  </a:cubicBezTo>
                  <a:cubicBezTo>
                    <a:pt x="15321" y="1703"/>
                    <a:pt x="15316" y="1712"/>
                    <a:pt x="15321" y="1696"/>
                  </a:cubicBezTo>
                  <a:lnTo>
                    <a:pt x="15223" y="1693"/>
                  </a:lnTo>
                  <a:cubicBezTo>
                    <a:pt x="15196" y="1692"/>
                    <a:pt x="15185" y="1682"/>
                    <a:pt x="15146" y="1691"/>
                  </a:cubicBezTo>
                  <a:cubicBezTo>
                    <a:pt x="15095" y="1704"/>
                    <a:pt x="15088" y="1714"/>
                    <a:pt x="15061" y="1696"/>
                  </a:cubicBezTo>
                  <a:cubicBezTo>
                    <a:pt x="15067" y="1722"/>
                    <a:pt x="15070" y="1708"/>
                    <a:pt x="15061" y="1728"/>
                  </a:cubicBezTo>
                  <a:cubicBezTo>
                    <a:pt x="15118" y="1729"/>
                    <a:pt x="15109" y="1753"/>
                    <a:pt x="15159" y="1720"/>
                  </a:cubicBezTo>
                  <a:cubicBezTo>
                    <a:pt x="15172" y="1756"/>
                    <a:pt x="15179" y="1723"/>
                    <a:pt x="15183" y="1769"/>
                  </a:cubicBezTo>
                  <a:cubicBezTo>
                    <a:pt x="15159" y="1774"/>
                    <a:pt x="15171" y="1768"/>
                    <a:pt x="15159" y="1785"/>
                  </a:cubicBezTo>
                  <a:close/>
                  <a:moveTo>
                    <a:pt x="15037" y="2506"/>
                  </a:moveTo>
                  <a:cubicBezTo>
                    <a:pt x="15011" y="2506"/>
                    <a:pt x="14981" y="2505"/>
                    <a:pt x="14956" y="2506"/>
                  </a:cubicBezTo>
                  <a:lnTo>
                    <a:pt x="14891" y="2514"/>
                  </a:lnTo>
                  <a:cubicBezTo>
                    <a:pt x="14941" y="2588"/>
                    <a:pt x="14934" y="2520"/>
                    <a:pt x="14940" y="2579"/>
                  </a:cubicBezTo>
                  <a:cubicBezTo>
                    <a:pt x="14941" y="2577"/>
                    <a:pt x="14943" y="2573"/>
                    <a:pt x="14943" y="2574"/>
                  </a:cubicBezTo>
                  <a:lnTo>
                    <a:pt x="14948" y="2547"/>
                  </a:lnTo>
                  <a:lnTo>
                    <a:pt x="14998" y="2552"/>
                  </a:lnTo>
                  <a:cubicBezTo>
                    <a:pt x="15109" y="2556"/>
                    <a:pt x="15012" y="2552"/>
                    <a:pt x="15078" y="2547"/>
                  </a:cubicBezTo>
                  <a:cubicBezTo>
                    <a:pt x="15072" y="2571"/>
                    <a:pt x="15068" y="2566"/>
                    <a:pt x="15078" y="2587"/>
                  </a:cubicBezTo>
                  <a:cubicBezTo>
                    <a:pt x="15103" y="2569"/>
                    <a:pt x="15093" y="2590"/>
                    <a:pt x="15086" y="2555"/>
                  </a:cubicBezTo>
                  <a:lnTo>
                    <a:pt x="15162" y="2536"/>
                  </a:lnTo>
                  <a:cubicBezTo>
                    <a:pt x="15180" y="2536"/>
                    <a:pt x="15167" y="2526"/>
                    <a:pt x="15175" y="2547"/>
                  </a:cubicBezTo>
                  <a:lnTo>
                    <a:pt x="15199" y="2547"/>
                  </a:lnTo>
                  <a:cubicBezTo>
                    <a:pt x="15217" y="2469"/>
                    <a:pt x="15214" y="2564"/>
                    <a:pt x="15232" y="2498"/>
                  </a:cubicBezTo>
                  <a:cubicBezTo>
                    <a:pt x="15204" y="2499"/>
                    <a:pt x="15200" y="2503"/>
                    <a:pt x="15175" y="2506"/>
                  </a:cubicBezTo>
                  <a:lnTo>
                    <a:pt x="15100" y="2507"/>
                  </a:lnTo>
                  <a:cubicBezTo>
                    <a:pt x="15099" y="2507"/>
                    <a:pt x="15096" y="2506"/>
                    <a:pt x="15095" y="2506"/>
                  </a:cubicBezTo>
                  <a:cubicBezTo>
                    <a:pt x="15033" y="2492"/>
                    <a:pt x="15079" y="2501"/>
                    <a:pt x="15037" y="2474"/>
                  </a:cubicBezTo>
                  <a:cubicBezTo>
                    <a:pt x="15042" y="2498"/>
                    <a:pt x="15045" y="2487"/>
                    <a:pt x="15037" y="2506"/>
                  </a:cubicBezTo>
                  <a:close/>
                  <a:moveTo>
                    <a:pt x="17338" y="5625"/>
                  </a:moveTo>
                  <a:cubicBezTo>
                    <a:pt x="17376" y="5625"/>
                    <a:pt x="17364" y="5618"/>
                    <a:pt x="17396" y="5617"/>
                  </a:cubicBezTo>
                  <a:lnTo>
                    <a:pt x="17471" y="5631"/>
                  </a:lnTo>
                  <a:cubicBezTo>
                    <a:pt x="17473" y="5631"/>
                    <a:pt x="17476" y="5632"/>
                    <a:pt x="17477" y="5632"/>
                  </a:cubicBezTo>
                  <a:cubicBezTo>
                    <a:pt x="17479" y="5631"/>
                    <a:pt x="17482" y="5631"/>
                    <a:pt x="17483" y="5631"/>
                  </a:cubicBezTo>
                  <a:cubicBezTo>
                    <a:pt x="17496" y="5629"/>
                    <a:pt x="17494" y="5628"/>
                    <a:pt x="17500" y="5626"/>
                  </a:cubicBezTo>
                  <a:cubicBezTo>
                    <a:pt x="17506" y="5623"/>
                    <a:pt x="17492" y="5623"/>
                    <a:pt x="17523" y="5615"/>
                  </a:cubicBezTo>
                  <a:cubicBezTo>
                    <a:pt x="17566" y="5604"/>
                    <a:pt x="17536" y="5644"/>
                    <a:pt x="17664" y="5631"/>
                  </a:cubicBezTo>
                  <a:lnTo>
                    <a:pt x="17679" y="5630"/>
                  </a:lnTo>
                  <a:cubicBezTo>
                    <a:pt x="17680" y="5629"/>
                    <a:pt x="17682" y="5629"/>
                    <a:pt x="17683" y="5628"/>
                  </a:cubicBezTo>
                  <a:cubicBezTo>
                    <a:pt x="17716" y="5616"/>
                    <a:pt x="17686" y="5609"/>
                    <a:pt x="17768" y="5609"/>
                  </a:cubicBezTo>
                  <a:cubicBezTo>
                    <a:pt x="17754" y="5589"/>
                    <a:pt x="17766" y="5594"/>
                    <a:pt x="17745" y="5589"/>
                  </a:cubicBezTo>
                  <a:lnTo>
                    <a:pt x="17721" y="5592"/>
                  </a:lnTo>
                  <a:cubicBezTo>
                    <a:pt x="17681" y="5601"/>
                    <a:pt x="17712" y="5594"/>
                    <a:pt x="17676" y="5589"/>
                  </a:cubicBezTo>
                  <a:cubicBezTo>
                    <a:pt x="17609" y="5579"/>
                    <a:pt x="17548" y="5602"/>
                    <a:pt x="17520" y="5597"/>
                  </a:cubicBezTo>
                  <a:cubicBezTo>
                    <a:pt x="17484" y="5591"/>
                    <a:pt x="17526" y="5585"/>
                    <a:pt x="17452" y="5585"/>
                  </a:cubicBezTo>
                  <a:cubicBezTo>
                    <a:pt x="17416" y="5585"/>
                    <a:pt x="17414" y="5592"/>
                    <a:pt x="17389" y="5591"/>
                  </a:cubicBezTo>
                  <a:cubicBezTo>
                    <a:pt x="17373" y="5590"/>
                    <a:pt x="17353" y="5585"/>
                    <a:pt x="17322" y="5585"/>
                  </a:cubicBezTo>
                  <a:cubicBezTo>
                    <a:pt x="17330" y="5615"/>
                    <a:pt x="17330" y="5595"/>
                    <a:pt x="17338" y="5625"/>
                  </a:cubicBezTo>
                  <a:close/>
                  <a:moveTo>
                    <a:pt x="19145" y="5261"/>
                  </a:moveTo>
                  <a:cubicBezTo>
                    <a:pt x="19144" y="5310"/>
                    <a:pt x="19135" y="5293"/>
                    <a:pt x="19112" y="5326"/>
                  </a:cubicBezTo>
                  <a:cubicBezTo>
                    <a:pt x="19113" y="5326"/>
                    <a:pt x="19116" y="5325"/>
                    <a:pt x="19116" y="5327"/>
                  </a:cubicBezTo>
                  <a:lnTo>
                    <a:pt x="19122" y="5330"/>
                  </a:lnTo>
                  <a:cubicBezTo>
                    <a:pt x="19126" y="5335"/>
                    <a:pt x="19123" y="5325"/>
                    <a:pt x="19129" y="5342"/>
                  </a:cubicBezTo>
                  <a:cubicBezTo>
                    <a:pt x="19216" y="5321"/>
                    <a:pt x="19210" y="5306"/>
                    <a:pt x="19236" y="5287"/>
                  </a:cubicBezTo>
                  <a:cubicBezTo>
                    <a:pt x="19246" y="5279"/>
                    <a:pt x="19240" y="5284"/>
                    <a:pt x="19248" y="5281"/>
                  </a:cubicBezTo>
                  <a:lnTo>
                    <a:pt x="19347" y="5277"/>
                  </a:lnTo>
                  <a:cubicBezTo>
                    <a:pt x="19345" y="5304"/>
                    <a:pt x="19344" y="5311"/>
                    <a:pt x="19321" y="5305"/>
                  </a:cubicBezTo>
                  <a:cubicBezTo>
                    <a:pt x="19294" y="5297"/>
                    <a:pt x="19322" y="5293"/>
                    <a:pt x="19258" y="5293"/>
                  </a:cubicBezTo>
                  <a:cubicBezTo>
                    <a:pt x="19271" y="5341"/>
                    <a:pt x="19288" y="5321"/>
                    <a:pt x="19338" y="5327"/>
                  </a:cubicBezTo>
                  <a:cubicBezTo>
                    <a:pt x="19409" y="5334"/>
                    <a:pt x="19388" y="5325"/>
                    <a:pt x="19406" y="5328"/>
                  </a:cubicBezTo>
                  <a:cubicBezTo>
                    <a:pt x="19426" y="5331"/>
                    <a:pt x="19413" y="5323"/>
                    <a:pt x="19420" y="5342"/>
                  </a:cubicBezTo>
                  <a:cubicBezTo>
                    <a:pt x="19484" y="5337"/>
                    <a:pt x="19471" y="5317"/>
                    <a:pt x="19476" y="5305"/>
                  </a:cubicBezTo>
                  <a:cubicBezTo>
                    <a:pt x="19477" y="5304"/>
                    <a:pt x="19490" y="5290"/>
                    <a:pt x="19493" y="5285"/>
                  </a:cubicBezTo>
                  <a:cubicBezTo>
                    <a:pt x="19462" y="5288"/>
                    <a:pt x="19469" y="5280"/>
                    <a:pt x="19461" y="5309"/>
                  </a:cubicBezTo>
                  <a:cubicBezTo>
                    <a:pt x="19403" y="5271"/>
                    <a:pt x="19405" y="5315"/>
                    <a:pt x="19404" y="5318"/>
                  </a:cubicBezTo>
                  <a:cubicBezTo>
                    <a:pt x="19386" y="5305"/>
                    <a:pt x="19388" y="5322"/>
                    <a:pt x="19388" y="5269"/>
                  </a:cubicBezTo>
                  <a:lnTo>
                    <a:pt x="19210" y="5269"/>
                  </a:lnTo>
                  <a:cubicBezTo>
                    <a:pt x="19219" y="5230"/>
                    <a:pt x="19215" y="5256"/>
                    <a:pt x="19210" y="5245"/>
                  </a:cubicBezTo>
                  <a:cubicBezTo>
                    <a:pt x="19148" y="5250"/>
                    <a:pt x="19241" y="5261"/>
                    <a:pt x="19145" y="5261"/>
                  </a:cubicBezTo>
                  <a:close/>
                  <a:moveTo>
                    <a:pt x="16965" y="2036"/>
                  </a:moveTo>
                  <a:lnTo>
                    <a:pt x="17095" y="2028"/>
                  </a:lnTo>
                  <a:cubicBezTo>
                    <a:pt x="17079" y="2006"/>
                    <a:pt x="17106" y="2013"/>
                    <a:pt x="17012" y="2009"/>
                  </a:cubicBezTo>
                  <a:lnTo>
                    <a:pt x="16855" y="2000"/>
                  </a:lnTo>
                  <a:cubicBezTo>
                    <a:pt x="16805" y="1998"/>
                    <a:pt x="16811" y="2009"/>
                    <a:pt x="16771" y="1987"/>
                  </a:cubicBezTo>
                  <a:cubicBezTo>
                    <a:pt x="16743" y="2055"/>
                    <a:pt x="16768" y="2001"/>
                    <a:pt x="16744" y="2026"/>
                  </a:cubicBezTo>
                  <a:cubicBezTo>
                    <a:pt x="16729" y="2042"/>
                    <a:pt x="16729" y="2068"/>
                    <a:pt x="16757" y="2073"/>
                  </a:cubicBezTo>
                  <a:cubicBezTo>
                    <a:pt x="16792" y="2079"/>
                    <a:pt x="16757" y="2052"/>
                    <a:pt x="16822" y="2069"/>
                  </a:cubicBezTo>
                  <a:lnTo>
                    <a:pt x="16876" y="2085"/>
                  </a:lnTo>
                  <a:cubicBezTo>
                    <a:pt x="16895" y="2045"/>
                    <a:pt x="16891" y="2025"/>
                    <a:pt x="16909" y="2012"/>
                  </a:cubicBezTo>
                  <a:cubicBezTo>
                    <a:pt x="16909" y="2013"/>
                    <a:pt x="16909" y="2014"/>
                    <a:pt x="16909" y="2016"/>
                  </a:cubicBezTo>
                  <a:cubicBezTo>
                    <a:pt x="16910" y="2033"/>
                    <a:pt x="16916" y="2034"/>
                    <a:pt x="16922" y="2038"/>
                  </a:cubicBezTo>
                  <a:lnTo>
                    <a:pt x="16965" y="2060"/>
                  </a:lnTo>
                  <a:lnTo>
                    <a:pt x="16965" y="2036"/>
                  </a:lnTo>
                  <a:close/>
                  <a:moveTo>
                    <a:pt x="15450" y="5083"/>
                  </a:moveTo>
                  <a:cubicBezTo>
                    <a:pt x="15458" y="5110"/>
                    <a:pt x="15454" y="5088"/>
                    <a:pt x="15459" y="5110"/>
                  </a:cubicBezTo>
                  <a:cubicBezTo>
                    <a:pt x="15466" y="5135"/>
                    <a:pt x="15451" y="5111"/>
                    <a:pt x="15466" y="5134"/>
                  </a:cubicBezTo>
                  <a:cubicBezTo>
                    <a:pt x="15483" y="5159"/>
                    <a:pt x="15482" y="5142"/>
                    <a:pt x="15486" y="5142"/>
                  </a:cubicBezTo>
                  <a:cubicBezTo>
                    <a:pt x="15500" y="5139"/>
                    <a:pt x="15474" y="5136"/>
                    <a:pt x="15515" y="5131"/>
                  </a:cubicBezTo>
                  <a:cubicBezTo>
                    <a:pt x="15522" y="5145"/>
                    <a:pt x="15525" y="5157"/>
                    <a:pt x="15531" y="5172"/>
                  </a:cubicBezTo>
                  <a:cubicBezTo>
                    <a:pt x="15599" y="5157"/>
                    <a:pt x="15587" y="5192"/>
                    <a:pt x="15679" y="5166"/>
                  </a:cubicBezTo>
                  <a:cubicBezTo>
                    <a:pt x="15694" y="5161"/>
                    <a:pt x="15705" y="5161"/>
                    <a:pt x="15710" y="5160"/>
                  </a:cubicBezTo>
                  <a:cubicBezTo>
                    <a:pt x="15734" y="5155"/>
                    <a:pt x="15734" y="5164"/>
                    <a:pt x="15726" y="5123"/>
                  </a:cubicBezTo>
                  <a:cubicBezTo>
                    <a:pt x="15654" y="5123"/>
                    <a:pt x="15664" y="5116"/>
                    <a:pt x="15603" y="5110"/>
                  </a:cubicBezTo>
                  <a:cubicBezTo>
                    <a:pt x="15562" y="5106"/>
                    <a:pt x="15529" y="5052"/>
                    <a:pt x="15450" y="5083"/>
                  </a:cubicBezTo>
                  <a:close/>
                  <a:moveTo>
                    <a:pt x="18707" y="4953"/>
                  </a:moveTo>
                  <a:cubicBezTo>
                    <a:pt x="18731" y="4959"/>
                    <a:pt x="18720" y="4956"/>
                    <a:pt x="18740" y="4969"/>
                  </a:cubicBezTo>
                  <a:cubicBezTo>
                    <a:pt x="18758" y="4957"/>
                    <a:pt x="18750" y="4968"/>
                    <a:pt x="18756" y="4945"/>
                  </a:cubicBezTo>
                  <a:cubicBezTo>
                    <a:pt x="18809" y="4946"/>
                    <a:pt x="18775" y="4952"/>
                    <a:pt x="18814" y="4964"/>
                  </a:cubicBezTo>
                  <a:cubicBezTo>
                    <a:pt x="18830" y="4968"/>
                    <a:pt x="18835" y="4961"/>
                    <a:pt x="18869" y="4969"/>
                  </a:cubicBezTo>
                  <a:lnTo>
                    <a:pt x="18829" y="4953"/>
                  </a:lnTo>
                  <a:cubicBezTo>
                    <a:pt x="18836" y="4938"/>
                    <a:pt x="18835" y="4943"/>
                    <a:pt x="18837" y="4921"/>
                  </a:cubicBezTo>
                  <a:cubicBezTo>
                    <a:pt x="18878" y="4937"/>
                    <a:pt x="18807" y="4903"/>
                    <a:pt x="18850" y="4931"/>
                  </a:cubicBezTo>
                  <a:cubicBezTo>
                    <a:pt x="18868" y="4943"/>
                    <a:pt x="18846" y="4938"/>
                    <a:pt x="18864" y="4937"/>
                  </a:cubicBezTo>
                  <a:lnTo>
                    <a:pt x="18874" y="4935"/>
                  </a:lnTo>
                  <a:cubicBezTo>
                    <a:pt x="18888" y="4931"/>
                    <a:pt x="18910" y="4925"/>
                    <a:pt x="18913" y="4911"/>
                  </a:cubicBezTo>
                  <a:cubicBezTo>
                    <a:pt x="18920" y="4882"/>
                    <a:pt x="18914" y="4912"/>
                    <a:pt x="18853" y="4912"/>
                  </a:cubicBezTo>
                  <a:cubicBezTo>
                    <a:pt x="18847" y="4888"/>
                    <a:pt x="18853" y="4895"/>
                    <a:pt x="18829" y="4888"/>
                  </a:cubicBezTo>
                  <a:cubicBezTo>
                    <a:pt x="18807" y="4903"/>
                    <a:pt x="18805" y="4918"/>
                    <a:pt x="18780" y="4920"/>
                  </a:cubicBezTo>
                  <a:cubicBezTo>
                    <a:pt x="18749" y="4922"/>
                    <a:pt x="18753" y="4905"/>
                    <a:pt x="18715" y="4896"/>
                  </a:cubicBezTo>
                  <a:cubicBezTo>
                    <a:pt x="18730" y="4887"/>
                    <a:pt x="18739" y="4894"/>
                    <a:pt x="18748" y="4872"/>
                  </a:cubicBezTo>
                  <a:lnTo>
                    <a:pt x="18680" y="4862"/>
                  </a:lnTo>
                  <a:cubicBezTo>
                    <a:pt x="18664" y="4861"/>
                    <a:pt x="18690" y="4857"/>
                    <a:pt x="18659" y="4864"/>
                  </a:cubicBezTo>
                  <a:cubicBezTo>
                    <a:pt x="18666" y="4883"/>
                    <a:pt x="18714" y="4910"/>
                    <a:pt x="18626" y="4912"/>
                  </a:cubicBezTo>
                  <a:cubicBezTo>
                    <a:pt x="18615" y="4859"/>
                    <a:pt x="18641" y="4900"/>
                    <a:pt x="18626" y="4864"/>
                  </a:cubicBezTo>
                  <a:lnTo>
                    <a:pt x="18595" y="4889"/>
                  </a:lnTo>
                  <a:cubicBezTo>
                    <a:pt x="18596" y="4918"/>
                    <a:pt x="18604" y="4898"/>
                    <a:pt x="18601" y="4926"/>
                  </a:cubicBezTo>
                  <a:cubicBezTo>
                    <a:pt x="18601" y="4930"/>
                    <a:pt x="18578" y="4940"/>
                    <a:pt x="18606" y="4956"/>
                  </a:cubicBezTo>
                  <a:cubicBezTo>
                    <a:pt x="18644" y="4978"/>
                    <a:pt x="18667" y="4935"/>
                    <a:pt x="18683" y="4993"/>
                  </a:cubicBezTo>
                  <a:cubicBezTo>
                    <a:pt x="18719" y="4990"/>
                    <a:pt x="18699" y="4990"/>
                    <a:pt x="18707" y="4953"/>
                  </a:cubicBezTo>
                  <a:close/>
                  <a:moveTo>
                    <a:pt x="17954" y="5585"/>
                  </a:moveTo>
                  <a:cubicBezTo>
                    <a:pt x="17922" y="5585"/>
                    <a:pt x="17929" y="5596"/>
                    <a:pt x="17905" y="5597"/>
                  </a:cubicBezTo>
                  <a:cubicBezTo>
                    <a:pt x="17896" y="5598"/>
                    <a:pt x="17870" y="5593"/>
                    <a:pt x="17849" y="5593"/>
                  </a:cubicBezTo>
                  <a:cubicBezTo>
                    <a:pt x="17885" y="5643"/>
                    <a:pt x="17888" y="5584"/>
                    <a:pt x="17954" y="5642"/>
                  </a:cubicBezTo>
                  <a:cubicBezTo>
                    <a:pt x="17979" y="5623"/>
                    <a:pt x="17967" y="5647"/>
                    <a:pt x="17970" y="5609"/>
                  </a:cubicBezTo>
                  <a:cubicBezTo>
                    <a:pt x="17989" y="5614"/>
                    <a:pt x="17994" y="5617"/>
                    <a:pt x="18019" y="5617"/>
                  </a:cubicBezTo>
                  <a:cubicBezTo>
                    <a:pt x="18030" y="5617"/>
                    <a:pt x="18038" y="5616"/>
                    <a:pt x="18047" y="5615"/>
                  </a:cubicBezTo>
                  <a:lnTo>
                    <a:pt x="18121" y="5607"/>
                  </a:lnTo>
                  <a:cubicBezTo>
                    <a:pt x="18140" y="5601"/>
                    <a:pt x="18140" y="5594"/>
                    <a:pt x="18173" y="5593"/>
                  </a:cubicBezTo>
                  <a:cubicBezTo>
                    <a:pt x="18133" y="5652"/>
                    <a:pt x="18121" y="5594"/>
                    <a:pt x="18108" y="5634"/>
                  </a:cubicBezTo>
                  <a:cubicBezTo>
                    <a:pt x="18159" y="5634"/>
                    <a:pt x="18166" y="5627"/>
                    <a:pt x="18185" y="5604"/>
                  </a:cubicBezTo>
                  <a:cubicBezTo>
                    <a:pt x="18189" y="5600"/>
                    <a:pt x="18156" y="5597"/>
                    <a:pt x="18205" y="5593"/>
                  </a:cubicBezTo>
                  <a:cubicBezTo>
                    <a:pt x="18214" y="5614"/>
                    <a:pt x="18195" y="5598"/>
                    <a:pt x="18215" y="5605"/>
                  </a:cubicBezTo>
                  <a:cubicBezTo>
                    <a:pt x="18235" y="5611"/>
                    <a:pt x="18237" y="5601"/>
                    <a:pt x="18294" y="5601"/>
                  </a:cubicBezTo>
                  <a:lnTo>
                    <a:pt x="18294" y="5625"/>
                  </a:lnTo>
                  <a:cubicBezTo>
                    <a:pt x="18336" y="5614"/>
                    <a:pt x="18301" y="5618"/>
                    <a:pt x="18335" y="5593"/>
                  </a:cubicBezTo>
                  <a:cubicBezTo>
                    <a:pt x="18353" y="5640"/>
                    <a:pt x="18332" y="5575"/>
                    <a:pt x="18427" y="5598"/>
                  </a:cubicBezTo>
                  <a:cubicBezTo>
                    <a:pt x="18448" y="5604"/>
                    <a:pt x="18448" y="5609"/>
                    <a:pt x="18468" y="5605"/>
                  </a:cubicBezTo>
                  <a:lnTo>
                    <a:pt x="18504" y="5592"/>
                  </a:lnTo>
                  <a:cubicBezTo>
                    <a:pt x="18534" y="5584"/>
                    <a:pt x="18534" y="5587"/>
                    <a:pt x="18560" y="5593"/>
                  </a:cubicBezTo>
                  <a:cubicBezTo>
                    <a:pt x="18577" y="5597"/>
                    <a:pt x="18564" y="5595"/>
                    <a:pt x="18576" y="5596"/>
                  </a:cubicBezTo>
                  <a:cubicBezTo>
                    <a:pt x="18661" y="5608"/>
                    <a:pt x="18638" y="5594"/>
                    <a:pt x="18691" y="5593"/>
                  </a:cubicBezTo>
                  <a:lnTo>
                    <a:pt x="18691" y="5577"/>
                  </a:lnTo>
                  <a:cubicBezTo>
                    <a:pt x="18643" y="5577"/>
                    <a:pt x="18636" y="5584"/>
                    <a:pt x="18601" y="5578"/>
                  </a:cubicBezTo>
                  <a:cubicBezTo>
                    <a:pt x="18585" y="5576"/>
                    <a:pt x="18567" y="5572"/>
                    <a:pt x="18561" y="5572"/>
                  </a:cubicBezTo>
                  <a:lnTo>
                    <a:pt x="18391" y="5577"/>
                  </a:lnTo>
                  <a:cubicBezTo>
                    <a:pt x="18318" y="5577"/>
                    <a:pt x="18276" y="5567"/>
                    <a:pt x="18166" y="5578"/>
                  </a:cubicBezTo>
                  <a:cubicBezTo>
                    <a:pt x="18144" y="5581"/>
                    <a:pt x="18151" y="5582"/>
                    <a:pt x="18127" y="5581"/>
                  </a:cubicBezTo>
                  <a:cubicBezTo>
                    <a:pt x="18092" y="5579"/>
                    <a:pt x="18109" y="5582"/>
                    <a:pt x="18075" y="5584"/>
                  </a:cubicBezTo>
                  <a:cubicBezTo>
                    <a:pt x="18054" y="5586"/>
                    <a:pt x="18032" y="5584"/>
                    <a:pt x="18011" y="5585"/>
                  </a:cubicBezTo>
                  <a:cubicBezTo>
                    <a:pt x="18005" y="5586"/>
                    <a:pt x="17984" y="5589"/>
                    <a:pt x="17984" y="5589"/>
                  </a:cubicBezTo>
                  <a:cubicBezTo>
                    <a:pt x="17946" y="5590"/>
                    <a:pt x="17993" y="5585"/>
                    <a:pt x="17954" y="5585"/>
                  </a:cubicBezTo>
                  <a:close/>
                  <a:moveTo>
                    <a:pt x="14421" y="2320"/>
                  </a:moveTo>
                  <a:cubicBezTo>
                    <a:pt x="14400" y="2320"/>
                    <a:pt x="14380" y="2311"/>
                    <a:pt x="14351" y="2316"/>
                  </a:cubicBezTo>
                  <a:cubicBezTo>
                    <a:pt x="14307" y="2323"/>
                    <a:pt x="14320" y="2327"/>
                    <a:pt x="14257" y="2322"/>
                  </a:cubicBezTo>
                  <a:lnTo>
                    <a:pt x="14196" y="2317"/>
                  </a:lnTo>
                  <a:cubicBezTo>
                    <a:pt x="14181" y="2325"/>
                    <a:pt x="14186" y="2333"/>
                    <a:pt x="14195" y="2342"/>
                  </a:cubicBezTo>
                  <a:cubicBezTo>
                    <a:pt x="14226" y="2373"/>
                    <a:pt x="14185" y="2322"/>
                    <a:pt x="14311" y="2358"/>
                  </a:cubicBezTo>
                  <a:cubicBezTo>
                    <a:pt x="14312" y="2359"/>
                    <a:pt x="14320" y="2361"/>
                    <a:pt x="14321" y="2362"/>
                  </a:cubicBezTo>
                  <a:cubicBezTo>
                    <a:pt x="14330" y="2363"/>
                    <a:pt x="14328" y="2361"/>
                    <a:pt x="14335" y="2360"/>
                  </a:cubicBezTo>
                  <a:cubicBezTo>
                    <a:pt x="14380" y="2355"/>
                    <a:pt x="14351" y="2373"/>
                    <a:pt x="14387" y="2359"/>
                  </a:cubicBezTo>
                  <a:cubicBezTo>
                    <a:pt x="14456" y="2333"/>
                    <a:pt x="14397" y="2354"/>
                    <a:pt x="14458" y="2349"/>
                  </a:cubicBezTo>
                  <a:cubicBezTo>
                    <a:pt x="14596" y="2336"/>
                    <a:pt x="14498" y="2359"/>
                    <a:pt x="14556" y="2354"/>
                  </a:cubicBezTo>
                  <a:cubicBezTo>
                    <a:pt x="14587" y="2352"/>
                    <a:pt x="14563" y="2347"/>
                    <a:pt x="14589" y="2348"/>
                  </a:cubicBezTo>
                  <a:cubicBezTo>
                    <a:pt x="14607" y="2348"/>
                    <a:pt x="14600" y="2353"/>
                    <a:pt x="14629" y="2350"/>
                  </a:cubicBezTo>
                  <a:lnTo>
                    <a:pt x="14794" y="2344"/>
                  </a:lnTo>
                  <a:cubicBezTo>
                    <a:pt x="14826" y="2344"/>
                    <a:pt x="14802" y="2375"/>
                    <a:pt x="14853" y="2347"/>
                  </a:cubicBezTo>
                  <a:cubicBezTo>
                    <a:pt x="14855" y="2347"/>
                    <a:pt x="14857" y="2345"/>
                    <a:pt x="14859" y="2344"/>
                  </a:cubicBezTo>
                  <a:cubicBezTo>
                    <a:pt x="14869" y="2358"/>
                    <a:pt x="14873" y="2375"/>
                    <a:pt x="14890" y="2359"/>
                  </a:cubicBezTo>
                  <a:cubicBezTo>
                    <a:pt x="14908" y="2341"/>
                    <a:pt x="14894" y="2345"/>
                    <a:pt x="14891" y="2312"/>
                  </a:cubicBezTo>
                  <a:cubicBezTo>
                    <a:pt x="14849" y="2332"/>
                    <a:pt x="14777" y="2312"/>
                    <a:pt x="14740" y="2315"/>
                  </a:cubicBezTo>
                  <a:lnTo>
                    <a:pt x="14642" y="2316"/>
                  </a:lnTo>
                  <a:cubicBezTo>
                    <a:pt x="14619" y="2307"/>
                    <a:pt x="14627" y="2314"/>
                    <a:pt x="14624" y="2287"/>
                  </a:cubicBezTo>
                  <a:lnTo>
                    <a:pt x="14576" y="2320"/>
                  </a:lnTo>
                  <a:cubicBezTo>
                    <a:pt x="14556" y="2329"/>
                    <a:pt x="14543" y="2324"/>
                    <a:pt x="14515" y="2315"/>
                  </a:cubicBezTo>
                  <a:cubicBezTo>
                    <a:pt x="14473" y="2302"/>
                    <a:pt x="14482" y="2320"/>
                    <a:pt x="14421" y="2320"/>
                  </a:cubicBezTo>
                  <a:close/>
                  <a:moveTo>
                    <a:pt x="14486" y="2247"/>
                  </a:moveTo>
                  <a:cubicBezTo>
                    <a:pt x="14491" y="2227"/>
                    <a:pt x="14483" y="2236"/>
                    <a:pt x="14502" y="2231"/>
                  </a:cubicBezTo>
                  <a:lnTo>
                    <a:pt x="14513" y="2237"/>
                  </a:lnTo>
                  <a:cubicBezTo>
                    <a:pt x="14537" y="2264"/>
                    <a:pt x="14503" y="2214"/>
                    <a:pt x="14520" y="2245"/>
                  </a:cubicBezTo>
                  <a:cubicBezTo>
                    <a:pt x="14529" y="2260"/>
                    <a:pt x="14526" y="2247"/>
                    <a:pt x="14527" y="2271"/>
                  </a:cubicBezTo>
                  <a:cubicBezTo>
                    <a:pt x="14607" y="2271"/>
                    <a:pt x="14532" y="2260"/>
                    <a:pt x="14638" y="2273"/>
                  </a:cubicBezTo>
                  <a:cubicBezTo>
                    <a:pt x="14674" y="2278"/>
                    <a:pt x="14651" y="2273"/>
                    <a:pt x="14689" y="2272"/>
                  </a:cubicBezTo>
                  <a:cubicBezTo>
                    <a:pt x="14718" y="2271"/>
                    <a:pt x="14719" y="2277"/>
                    <a:pt x="14745" y="2279"/>
                  </a:cubicBezTo>
                  <a:cubicBezTo>
                    <a:pt x="14757" y="2251"/>
                    <a:pt x="14736" y="2250"/>
                    <a:pt x="14786" y="2239"/>
                  </a:cubicBezTo>
                  <a:cubicBezTo>
                    <a:pt x="14800" y="2272"/>
                    <a:pt x="14780" y="2237"/>
                    <a:pt x="14794" y="2271"/>
                  </a:cubicBezTo>
                  <a:cubicBezTo>
                    <a:pt x="14846" y="2259"/>
                    <a:pt x="14879" y="2226"/>
                    <a:pt x="14932" y="2239"/>
                  </a:cubicBezTo>
                  <a:lnTo>
                    <a:pt x="14932" y="2271"/>
                  </a:lnTo>
                  <a:lnTo>
                    <a:pt x="14964" y="2271"/>
                  </a:lnTo>
                  <a:lnTo>
                    <a:pt x="14964" y="2239"/>
                  </a:lnTo>
                  <a:lnTo>
                    <a:pt x="15021" y="2239"/>
                  </a:lnTo>
                  <a:lnTo>
                    <a:pt x="15021" y="2214"/>
                  </a:lnTo>
                  <a:cubicBezTo>
                    <a:pt x="14956" y="2214"/>
                    <a:pt x="14869" y="2217"/>
                    <a:pt x="14821" y="2217"/>
                  </a:cubicBezTo>
                  <a:lnTo>
                    <a:pt x="14424" y="2210"/>
                  </a:lnTo>
                  <a:cubicBezTo>
                    <a:pt x="14411" y="2211"/>
                    <a:pt x="14392" y="2194"/>
                    <a:pt x="14405" y="2241"/>
                  </a:cubicBezTo>
                  <a:lnTo>
                    <a:pt x="14411" y="2259"/>
                  </a:lnTo>
                  <a:cubicBezTo>
                    <a:pt x="14423" y="2272"/>
                    <a:pt x="14432" y="2271"/>
                    <a:pt x="14454" y="2271"/>
                  </a:cubicBezTo>
                  <a:cubicBezTo>
                    <a:pt x="14457" y="2233"/>
                    <a:pt x="14445" y="2257"/>
                    <a:pt x="14470" y="2239"/>
                  </a:cubicBezTo>
                  <a:lnTo>
                    <a:pt x="14470" y="2271"/>
                  </a:lnTo>
                  <a:lnTo>
                    <a:pt x="14502" y="2271"/>
                  </a:lnTo>
                  <a:cubicBezTo>
                    <a:pt x="14508" y="2250"/>
                    <a:pt x="14502" y="2264"/>
                    <a:pt x="14511" y="2247"/>
                  </a:cubicBezTo>
                  <a:lnTo>
                    <a:pt x="14486" y="2247"/>
                  </a:lnTo>
                  <a:close/>
                  <a:moveTo>
                    <a:pt x="16463" y="1834"/>
                  </a:moveTo>
                  <a:lnTo>
                    <a:pt x="16285" y="1817"/>
                  </a:lnTo>
                  <a:cubicBezTo>
                    <a:pt x="16247" y="1817"/>
                    <a:pt x="16254" y="1823"/>
                    <a:pt x="16218" y="1821"/>
                  </a:cubicBezTo>
                  <a:lnTo>
                    <a:pt x="16147" y="1817"/>
                  </a:lnTo>
                  <a:cubicBezTo>
                    <a:pt x="16155" y="1845"/>
                    <a:pt x="16162" y="1840"/>
                    <a:pt x="16162" y="1844"/>
                  </a:cubicBezTo>
                  <a:cubicBezTo>
                    <a:pt x="16170" y="1881"/>
                    <a:pt x="16160" y="1834"/>
                    <a:pt x="16155" y="1874"/>
                  </a:cubicBezTo>
                  <a:cubicBezTo>
                    <a:pt x="16188" y="1866"/>
                    <a:pt x="16188" y="1866"/>
                    <a:pt x="16212" y="1850"/>
                  </a:cubicBezTo>
                  <a:cubicBezTo>
                    <a:pt x="16219" y="1883"/>
                    <a:pt x="16224" y="1863"/>
                    <a:pt x="16208" y="1876"/>
                  </a:cubicBezTo>
                  <a:cubicBezTo>
                    <a:pt x="16186" y="1895"/>
                    <a:pt x="16193" y="1842"/>
                    <a:pt x="16188" y="1898"/>
                  </a:cubicBezTo>
                  <a:cubicBezTo>
                    <a:pt x="16222" y="1898"/>
                    <a:pt x="16225" y="1893"/>
                    <a:pt x="16248" y="1878"/>
                  </a:cubicBezTo>
                  <a:cubicBezTo>
                    <a:pt x="16262" y="1869"/>
                    <a:pt x="16259" y="1870"/>
                    <a:pt x="16272" y="1861"/>
                  </a:cubicBezTo>
                  <a:cubicBezTo>
                    <a:pt x="16293" y="1844"/>
                    <a:pt x="16266" y="1842"/>
                    <a:pt x="16325" y="1842"/>
                  </a:cubicBezTo>
                  <a:lnTo>
                    <a:pt x="16331" y="1880"/>
                  </a:lnTo>
                  <a:cubicBezTo>
                    <a:pt x="16339" y="1867"/>
                    <a:pt x="16331" y="1876"/>
                    <a:pt x="16340" y="1864"/>
                  </a:cubicBezTo>
                  <a:cubicBezTo>
                    <a:pt x="16353" y="1849"/>
                    <a:pt x="16375" y="1835"/>
                    <a:pt x="16388" y="1849"/>
                  </a:cubicBezTo>
                  <a:cubicBezTo>
                    <a:pt x="16400" y="1861"/>
                    <a:pt x="16397" y="1842"/>
                    <a:pt x="16390" y="1874"/>
                  </a:cubicBezTo>
                  <a:cubicBezTo>
                    <a:pt x="16427" y="1866"/>
                    <a:pt x="16435" y="1875"/>
                    <a:pt x="16456" y="1872"/>
                  </a:cubicBezTo>
                  <a:cubicBezTo>
                    <a:pt x="16524" y="1862"/>
                    <a:pt x="16409" y="1855"/>
                    <a:pt x="16544" y="1866"/>
                  </a:cubicBezTo>
                  <a:cubicBezTo>
                    <a:pt x="16535" y="1905"/>
                    <a:pt x="16539" y="1879"/>
                    <a:pt x="16544" y="1890"/>
                  </a:cubicBezTo>
                  <a:cubicBezTo>
                    <a:pt x="16579" y="1872"/>
                    <a:pt x="16559" y="1892"/>
                    <a:pt x="16568" y="1866"/>
                  </a:cubicBezTo>
                  <a:cubicBezTo>
                    <a:pt x="16643" y="1872"/>
                    <a:pt x="16543" y="1889"/>
                    <a:pt x="16651" y="1874"/>
                  </a:cubicBezTo>
                  <a:cubicBezTo>
                    <a:pt x="16652" y="1874"/>
                    <a:pt x="16654" y="1874"/>
                    <a:pt x="16655" y="1874"/>
                  </a:cubicBezTo>
                  <a:cubicBezTo>
                    <a:pt x="16666" y="1872"/>
                    <a:pt x="16664" y="1879"/>
                    <a:pt x="16666" y="1858"/>
                  </a:cubicBezTo>
                  <a:lnTo>
                    <a:pt x="16722" y="1858"/>
                  </a:lnTo>
                  <a:cubicBezTo>
                    <a:pt x="16728" y="1879"/>
                    <a:pt x="16719" y="1867"/>
                    <a:pt x="16739" y="1874"/>
                  </a:cubicBezTo>
                  <a:cubicBezTo>
                    <a:pt x="16757" y="1849"/>
                    <a:pt x="16759" y="1863"/>
                    <a:pt x="16779" y="1834"/>
                  </a:cubicBezTo>
                  <a:cubicBezTo>
                    <a:pt x="16758" y="1829"/>
                    <a:pt x="16755" y="1826"/>
                    <a:pt x="16739" y="1817"/>
                  </a:cubicBezTo>
                  <a:cubicBezTo>
                    <a:pt x="16716" y="1832"/>
                    <a:pt x="16723" y="1839"/>
                    <a:pt x="16692" y="1844"/>
                  </a:cubicBezTo>
                  <a:cubicBezTo>
                    <a:pt x="16655" y="1850"/>
                    <a:pt x="16690" y="1838"/>
                    <a:pt x="16641" y="1834"/>
                  </a:cubicBezTo>
                  <a:lnTo>
                    <a:pt x="16641" y="1801"/>
                  </a:lnTo>
                  <a:lnTo>
                    <a:pt x="16528" y="1801"/>
                  </a:lnTo>
                  <a:lnTo>
                    <a:pt x="16528" y="1825"/>
                  </a:lnTo>
                  <a:cubicBezTo>
                    <a:pt x="16493" y="1807"/>
                    <a:pt x="16513" y="1828"/>
                    <a:pt x="16504" y="1801"/>
                  </a:cubicBezTo>
                  <a:cubicBezTo>
                    <a:pt x="16472" y="1804"/>
                    <a:pt x="16470" y="1805"/>
                    <a:pt x="16463" y="1834"/>
                  </a:cubicBezTo>
                  <a:close/>
                  <a:moveTo>
                    <a:pt x="20952" y="4637"/>
                  </a:moveTo>
                  <a:lnTo>
                    <a:pt x="20984" y="4629"/>
                  </a:lnTo>
                  <a:cubicBezTo>
                    <a:pt x="20985" y="4629"/>
                    <a:pt x="20987" y="4629"/>
                    <a:pt x="20988" y="4629"/>
                  </a:cubicBezTo>
                  <a:cubicBezTo>
                    <a:pt x="21004" y="4626"/>
                    <a:pt x="20978" y="4626"/>
                    <a:pt x="21000" y="4628"/>
                  </a:cubicBezTo>
                  <a:cubicBezTo>
                    <a:pt x="21000" y="4628"/>
                    <a:pt x="21026" y="4634"/>
                    <a:pt x="21026" y="4634"/>
                  </a:cubicBezTo>
                  <a:cubicBezTo>
                    <a:pt x="21063" y="4648"/>
                    <a:pt x="21036" y="4624"/>
                    <a:pt x="21057" y="4653"/>
                  </a:cubicBezTo>
                  <a:cubicBezTo>
                    <a:pt x="21038" y="4657"/>
                    <a:pt x="21038" y="4659"/>
                    <a:pt x="21016" y="4661"/>
                  </a:cubicBezTo>
                  <a:lnTo>
                    <a:pt x="21016" y="4677"/>
                  </a:lnTo>
                  <a:cubicBezTo>
                    <a:pt x="21081" y="4683"/>
                    <a:pt x="21140" y="4677"/>
                    <a:pt x="21178" y="4686"/>
                  </a:cubicBezTo>
                  <a:cubicBezTo>
                    <a:pt x="21161" y="4621"/>
                    <a:pt x="21168" y="4705"/>
                    <a:pt x="21137" y="4639"/>
                  </a:cubicBezTo>
                  <a:lnTo>
                    <a:pt x="21131" y="4627"/>
                  </a:lnTo>
                  <a:cubicBezTo>
                    <a:pt x="21130" y="4626"/>
                    <a:pt x="21129" y="4624"/>
                    <a:pt x="21128" y="4623"/>
                  </a:cubicBezTo>
                  <a:cubicBezTo>
                    <a:pt x="21110" y="4603"/>
                    <a:pt x="21070" y="4606"/>
                    <a:pt x="21044" y="4611"/>
                  </a:cubicBezTo>
                  <a:cubicBezTo>
                    <a:pt x="21043" y="4611"/>
                    <a:pt x="21040" y="4612"/>
                    <a:pt x="21039" y="4612"/>
                  </a:cubicBezTo>
                  <a:cubicBezTo>
                    <a:pt x="20991" y="4622"/>
                    <a:pt x="21015" y="4603"/>
                    <a:pt x="20978" y="4601"/>
                  </a:cubicBezTo>
                  <a:cubicBezTo>
                    <a:pt x="20885" y="4596"/>
                    <a:pt x="20867" y="4586"/>
                    <a:pt x="20862" y="4629"/>
                  </a:cubicBezTo>
                  <a:lnTo>
                    <a:pt x="20853" y="4614"/>
                  </a:lnTo>
                  <a:cubicBezTo>
                    <a:pt x="20852" y="4613"/>
                    <a:pt x="20850" y="4611"/>
                    <a:pt x="20849" y="4610"/>
                  </a:cubicBezTo>
                  <a:cubicBezTo>
                    <a:pt x="20848" y="4608"/>
                    <a:pt x="20847" y="4606"/>
                    <a:pt x="20846" y="4605"/>
                  </a:cubicBezTo>
                  <a:cubicBezTo>
                    <a:pt x="20844" y="4603"/>
                    <a:pt x="20840" y="4598"/>
                    <a:pt x="20838" y="4596"/>
                  </a:cubicBezTo>
                  <a:cubicBezTo>
                    <a:pt x="20797" y="4607"/>
                    <a:pt x="20830" y="4615"/>
                    <a:pt x="20794" y="4608"/>
                  </a:cubicBezTo>
                  <a:lnTo>
                    <a:pt x="20728" y="4586"/>
                  </a:lnTo>
                  <a:cubicBezTo>
                    <a:pt x="20727" y="4585"/>
                    <a:pt x="20725" y="4585"/>
                    <a:pt x="20723" y="4585"/>
                  </a:cubicBezTo>
                  <a:cubicBezTo>
                    <a:pt x="20650" y="4569"/>
                    <a:pt x="20704" y="4574"/>
                    <a:pt x="20644" y="4588"/>
                  </a:cubicBezTo>
                  <a:cubicBezTo>
                    <a:pt x="20657" y="4647"/>
                    <a:pt x="20695" y="4603"/>
                    <a:pt x="20667" y="4631"/>
                  </a:cubicBezTo>
                  <a:cubicBezTo>
                    <a:pt x="20650" y="4649"/>
                    <a:pt x="20649" y="4620"/>
                    <a:pt x="20627" y="4605"/>
                  </a:cubicBezTo>
                  <a:cubicBezTo>
                    <a:pt x="20618" y="4625"/>
                    <a:pt x="20622" y="4620"/>
                    <a:pt x="20627" y="4645"/>
                  </a:cubicBezTo>
                  <a:cubicBezTo>
                    <a:pt x="20587" y="4654"/>
                    <a:pt x="20599" y="4633"/>
                    <a:pt x="20579" y="4661"/>
                  </a:cubicBezTo>
                  <a:cubicBezTo>
                    <a:pt x="20661" y="4661"/>
                    <a:pt x="20628" y="4647"/>
                    <a:pt x="20676" y="4668"/>
                  </a:cubicBezTo>
                  <a:cubicBezTo>
                    <a:pt x="20698" y="4678"/>
                    <a:pt x="20669" y="4674"/>
                    <a:pt x="20708" y="4677"/>
                  </a:cubicBezTo>
                  <a:cubicBezTo>
                    <a:pt x="20705" y="4646"/>
                    <a:pt x="20705" y="4672"/>
                    <a:pt x="20692" y="4637"/>
                  </a:cubicBezTo>
                  <a:cubicBezTo>
                    <a:pt x="20728" y="4656"/>
                    <a:pt x="20712" y="4631"/>
                    <a:pt x="20717" y="4669"/>
                  </a:cubicBezTo>
                  <a:cubicBezTo>
                    <a:pt x="20758" y="4666"/>
                    <a:pt x="20728" y="4663"/>
                    <a:pt x="20765" y="4653"/>
                  </a:cubicBezTo>
                  <a:cubicBezTo>
                    <a:pt x="20794" y="4672"/>
                    <a:pt x="20780" y="4674"/>
                    <a:pt x="20846" y="4677"/>
                  </a:cubicBezTo>
                  <a:cubicBezTo>
                    <a:pt x="20927" y="4681"/>
                    <a:pt x="20932" y="4681"/>
                    <a:pt x="20935" y="4645"/>
                  </a:cubicBezTo>
                  <a:lnTo>
                    <a:pt x="20943" y="4677"/>
                  </a:lnTo>
                  <a:lnTo>
                    <a:pt x="21008" y="4677"/>
                  </a:lnTo>
                  <a:cubicBezTo>
                    <a:pt x="20997" y="4634"/>
                    <a:pt x="20988" y="4668"/>
                    <a:pt x="20952" y="4637"/>
                  </a:cubicBezTo>
                  <a:close/>
                  <a:moveTo>
                    <a:pt x="15248" y="1915"/>
                  </a:moveTo>
                  <a:cubicBezTo>
                    <a:pt x="15204" y="1918"/>
                    <a:pt x="15176" y="1930"/>
                    <a:pt x="15134" y="1931"/>
                  </a:cubicBezTo>
                  <a:cubicBezTo>
                    <a:pt x="15128" y="1920"/>
                    <a:pt x="15130" y="1922"/>
                    <a:pt x="15126" y="1906"/>
                  </a:cubicBezTo>
                  <a:cubicBezTo>
                    <a:pt x="15149" y="1905"/>
                    <a:pt x="15146" y="1903"/>
                    <a:pt x="15160" y="1902"/>
                  </a:cubicBezTo>
                  <a:cubicBezTo>
                    <a:pt x="15161" y="1901"/>
                    <a:pt x="15164" y="1901"/>
                    <a:pt x="15165" y="1901"/>
                  </a:cubicBezTo>
                  <a:cubicBezTo>
                    <a:pt x="15167" y="1901"/>
                    <a:pt x="15169" y="1901"/>
                    <a:pt x="15171" y="1901"/>
                  </a:cubicBezTo>
                  <a:cubicBezTo>
                    <a:pt x="15173" y="1901"/>
                    <a:pt x="15175" y="1900"/>
                    <a:pt x="15176" y="1900"/>
                  </a:cubicBezTo>
                  <a:cubicBezTo>
                    <a:pt x="15178" y="1900"/>
                    <a:pt x="15180" y="1900"/>
                    <a:pt x="15182" y="1900"/>
                  </a:cubicBezTo>
                  <a:lnTo>
                    <a:pt x="15248" y="1915"/>
                  </a:lnTo>
                  <a:close/>
                  <a:moveTo>
                    <a:pt x="18659" y="4159"/>
                  </a:moveTo>
                  <a:cubicBezTo>
                    <a:pt x="18657" y="4158"/>
                    <a:pt x="18655" y="4156"/>
                    <a:pt x="18654" y="4158"/>
                  </a:cubicBezTo>
                  <a:lnTo>
                    <a:pt x="18602" y="4151"/>
                  </a:lnTo>
                  <a:cubicBezTo>
                    <a:pt x="18607" y="4177"/>
                    <a:pt x="18610" y="4163"/>
                    <a:pt x="18602" y="4183"/>
                  </a:cubicBezTo>
                  <a:cubicBezTo>
                    <a:pt x="18536" y="4165"/>
                    <a:pt x="18641" y="4159"/>
                    <a:pt x="18505" y="4159"/>
                  </a:cubicBezTo>
                  <a:cubicBezTo>
                    <a:pt x="18509" y="4214"/>
                    <a:pt x="18542" y="4177"/>
                    <a:pt x="18505" y="4232"/>
                  </a:cubicBezTo>
                  <a:cubicBezTo>
                    <a:pt x="18568" y="4233"/>
                    <a:pt x="18518" y="4232"/>
                    <a:pt x="18537" y="4249"/>
                  </a:cubicBezTo>
                  <a:cubicBezTo>
                    <a:pt x="18560" y="4269"/>
                    <a:pt x="18577" y="4250"/>
                    <a:pt x="18590" y="4248"/>
                  </a:cubicBezTo>
                  <a:lnTo>
                    <a:pt x="18653" y="4234"/>
                  </a:lnTo>
                  <a:cubicBezTo>
                    <a:pt x="18673" y="4229"/>
                    <a:pt x="18692" y="4228"/>
                    <a:pt x="18704" y="4227"/>
                  </a:cubicBezTo>
                  <a:cubicBezTo>
                    <a:pt x="18757" y="4222"/>
                    <a:pt x="18745" y="4247"/>
                    <a:pt x="18782" y="4241"/>
                  </a:cubicBezTo>
                  <a:cubicBezTo>
                    <a:pt x="18840" y="4232"/>
                    <a:pt x="18793" y="4243"/>
                    <a:pt x="18848" y="4242"/>
                  </a:cubicBezTo>
                  <a:cubicBezTo>
                    <a:pt x="18918" y="4239"/>
                    <a:pt x="18905" y="4266"/>
                    <a:pt x="18952" y="4242"/>
                  </a:cubicBezTo>
                  <a:cubicBezTo>
                    <a:pt x="18971" y="4232"/>
                    <a:pt x="18946" y="4240"/>
                    <a:pt x="18975" y="4231"/>
                  </a:cubicBezTo>
                  <a:cubicBezTo>
                    <a:pt x="19012" y="4220"/>
                    <a:pt x="18990" y="4241"/>
                    <a:pt x="19047" y="4231"/>
                  </a:cubicBezTo>
                  <a:lnTo>
                    <a:pt x="19192" y="4233"/>
                  </a:lnTo>
                  <a:cubicBezTo>
                    <a:pt x="19204" y="4224"/>
                    <a:pt x="19201" y="4216"/>
                    <a:pt x="19202" y="4183"/>
                  </a:cubicBezTo>
                  <a:cubicBezTo>
                    <a:pt x="19142" y="4185"/>
                    <a:pt x="19142" y="4227"/>
                    <a:pt x="19070" y="4194"/>
                  </a:cubicBezTo>
                  <a:cubicBezTo>
                    <a:pt x="19053" y="4186"/>
                    <a:pt x="19073" y="4191"/>
                    <a:pt x="19055" y="4188"/>
                  </a:cubicBezTo>
                  <a:cubicBezTo>
                    <a:pt x="19035" y="4185"/>
                    <a:pt x="19052" y="4201"/>
                    <a:pt x="18997" y="4177"/>
                  </a:cubicBezTo>
                  <a:cubicBezTo>
                    <a:pt x="18983" y="4170"/>
                    <a:pt x="18994" y="4170"/>
                    <a:pt x="18976" y="4170"/>
                  </a:cubicBezTo>
                  <a:cubicBezTo>
                    <a:pt x="18975" y="4170"/>
                    <a:pt x="18951" y="4179"/>
                    <a:pt x="18948" y="4180"/>
                  </a:cubicBezTo>
                  <a:cubicBezTo>
                    <a:pt x="18931" y="4191"/>
                    <a:pt x="18922" y="4209"/>
                    <a:pt x="18903" y="4211"/>
                  </a:cubicBezTo>
                  <a:cubicBezTo>
                    <a:pt x="18850" y="4214"/>
                    <a:pt x="18865" y="4163"/>
                    <a:pt x="18796" y="4199"/>
                  </a:cubicBezTo>
                  <a:cubicBezTo>
                    <a:pt x="18783" y="4147"/>
                    <a:pt x="18783" y="4201"/>
                    <a:pt x="18788" y="4135"/>
                  </a:cubicBezTo>
                  <a:cubicBezTo>
                    <a:pt x="18713" y="4175"/>
                    <a:pt x="18738" y="4170"/>
                    <a:pt x="18707" y="4159"/>
                  </a:cubicBezTo>
                  <a:cubicBezTo>
                    <a:pt x="18708" y="4197"/>
                    <a:pt x="18716" y="4186"/>
                    <a:pt x="18707" y="4208"/>
                  </a:cubicBezTo>
                  <a:cubicBezTo>
                    <a:pt x="18661" y="4183"/>
                    <a:pt x="18706" y="4207"/>
                    <a:pt x="18676" y="4173"/>
                  </a:cubicBezTo>
                  <a:cubicBezTo>
                    <a:pt x="18675" y="4172"/>
                    <a:pt x="18674" y="4170"/>
                    <a:pt x="18673" y="4170"/>
                  </a:cubicBezTo>
                  <a:lnTo>
                    <a:pt x="18659" y="4159"/>
                  </a:lnTo>
                  <a:close/>
                  <a:moveTo>
                    <a:pt x="6157" y="1663"/>
                  </a:moveTo>
                  <a:cubicBezTo>
                    <a:pt x="6081" y="1643"/>
                    <a:pt x="6123" y="1644"/>
                    <a:pt x="6026" y="1659"/>
                  </a:cubicBezTo>
                  <a:cubicBezTo>
                    <a:pt x="6005" y="1662"/>
                    <a:pt x="6009" y="1658"/>
                    <a:pt x="5980" y="1664"/>
                  </a:cubicBezTo>
                  <a:cubicBezTo>
                    <a:pt x="5913" y="1678"/>
                    <a:pt x="5875" y="1699"/>
                    <a:pt x="5777" y="1700"/>
                  </a:cubicBezTo>
                  <a:cubicBezTo>
                    <a:pt x="5745" y="1700"/>
                    <a:pt x="5790" y="1695"/>
                    <a:pt x="5754" y="1700"/>
                  </a:cubicBezTo>
                  <a:lnTo>
                    <a:pt x="5697" y="1714"/>
                  </a:lnTo>
                  <a:cubicBezTo>
                    <a:pt x="5695" y="1715"/>
                    <a:pt x="5692" y="1715"/>
                    <a:pt x="5690" y="1716"/>
                  </a:cubicBezTo>
                  <a:lnTo>
                    <a:pt x="5678" y="1719"/>
                  </a:lnTo>
                  <a:cubicBezTo>
                    <a:pt x="5653" y="1725"/>
                    <a:pt x="5653" y="1717"/>
                    <a:pt x="5639" y="1717"/>
                  </a:cubicBezTo>
                  <a:lnTo>
                    <a:pt x="5493" y="1744"/>
                  </a:lnTo>
                  <a:cubicBezTo>
                    <a:pt x="5433" y="1747"/>
                    <a:pt x="5420" y="1744"/>
                    <a:pt x="5420" y="1801"/>
                  </a:cubicBezTo>
                  <a:cubicBezTo>
                    <a:pt x="5479" y="1762"/>
                    <a:pt x="5444" y="1792"/>
                    <a:pt x="5489" y="1788"/>
                  </a:cubicBezTo>
                  <a:cubicBezTo>
                    <a:pt x="5513" y="1787"/>
                    <a:pt x="5522" y="1780"/>
                    <a:pt x="5533" y="1776"/>
                  </a:cubicBezTo>
                  <a:cubicBezTo>
                    <a:pt x="5584" y="1762"/>
                    <a:pt x="5533" y="1777"/>
                    <a:pt x="5574" y="1777"/>
                  </a:cubicBezTo>
                  <a:cubicBezTo>
                    <a:pt x="5596" y="1777"/>
                    <a:pt x="5590" y="1766"/>
                    <a:pt x="5622" y="1764"/>
                  </a:cubicBezTo>
                  <a:cubicBezTo>
                    <a:pt x="5693" y="1761"/>
                    <a:pt x="5643" y="1762"/>
                    <a:pt x="5703" y="1744"/>
                  </a:cubicBezTo>
                  <a:cubicBezTo>
                    <a:pt x="5724" y="1738"/>
                    <a:pt x="5739" y="1744"/>
                    <a:pt x="5777" y="1744"/>
                  </a:cubicBezTo>
                  <a:cubicBezTo>
                    <a:pt x="5780" y="1707"/>
                    <a:pt x="5768" y="1730"/>
                    <a:pt x="5793" y="1712"/>
                  </a:cubicBezTo>
                  <a:cubicBezTo>
                    <a:pt x="5856" y="1727"/>
                    <a:pt x="5828" y="1714"/>
                    <a:pt x="5916" y="1715"/>
                  </a:cubicBezTo>
                  <a:cubicBezTo>
                    <a:pt x="5992" y="1716"/>
                    <a:pt x="5967" y="1718"/>
                    <a:pt x="6042" y="1702"/>
                  </a:cubicBezTo>
                  <a:cubicBezTo>
                    <a:pt x="6044" y="1702"/>
                    <a:pt x="6058" y="1699"/>
                    <a:pt x="6062" y="1697"/>
                  </a:cubicBezTo>
                  <a:cubicBezTo>
                    <a:pt x="6192" y="1660"/>
                    <a:pt x="6159" y="1686"/>
                    <a:pt x="6254" y="1671"/>
                  </a:cubicBezTo>
                  <a:cubicBezTo>
                    <a:pt x="6313" y="1662"/>
                    <a:pt x="6242" y="1661"/>
                    <a:pt x="6359" y="1654"/>
                  </a:cubicBezTo>
                  <a:lnTo>
                    <a:pt x="6386" y="1650"/>
                  </a:lnTo>
                  <a:cubicBezTo>
                    <a:pt x="6438" y="1636"/>
                    <a:pt x="6428" y="1645"/>
                    <a:pt x="6467" y="1624"/>
                  </a:cubicBezTo>
                  <a:cubicBezTo>
                    <a:pt x="6469" y="1623"/>
                    <a:pt x="6470" y="1622"/>
                    <a:pt x="6472" y="1621"/>
                  </a:cubicBezTo>
                  <a:cubicBezTo>
                    <a:pt x="6474" y="1620"/>
                    <a:pt x="6476" y="1619"/>
                    <a:pt x="6477" y="1618"/>
                  </a:cubicBezTo>
                  <a:cubicBezTo>
                    <a:pt x="6517" y="1605"/>
                    <a:pt x="6491" y="1628"/>
                    <a:pt x="6522" y="1615"/>
                  </a:cubicBezTo>
                  <a:cubicBezTo>
                    <a:pt x="6495" y="1578"/>
                    <a:pt x="6482" y="1595"/>
                    <a:pt x="6438" y="1603"/>
                  </a:cubicBezTo>
                  <a:cubicBezTo>
                    <a:pt x="6415" y="1608"/>
                    <a:pt x="6407" y="1605"/>
                    <a:pt x="6384" y="1607"/>
                  </a:cubicBezTo>
                  <a:lnTo>
                    <a:pt x="6296" y="1623"/>
                  </a:lnTo>
                  <a:cubicBezTo>
                    <a:pt x="6204" y="1635"/>
                    <a:pt x="6167" y="1628"/>
                    <a:pt x="6157" y="1663"/>
                  </a:cubicBezTo>
                  <a:close/>
                  <a:moveTo>
                    <a:pt x="19833" y="3016"/>
                  </a:moveTo>
                  <a:cubicBezTo>
                    <a:pt x="19823" y="3026"/>
                    <a:pt x="19827" y="3028"/>
                    <a:pt x="19808" y="3029"/>
                  </a:cubicBezTo>
                  <a:cubicBezTo>
                    <a:pt x="19765" y="3032"/>
                    <a:pt x="19813" y="3021"/>
                    <a:pt x="19781" y="3024"/>
                  </a:cubicBezTo>
                  <a:cubicBezTo>
                    <a:pt x="19781" y="3024"/>
                    <a:pt x="19761" y="3005"/>
                    <a:pt x="19771" y="3038"/>
                  </a:cubicBezTo>
                  <a:cubicBezTo>
                    <a:pt x="19775" y="3047"/>
                    <a:pt x="19766" y="3049"/>
                    <a:pt x="19801" y="3057"/>
                  </a:cubicBezTo>
                  <a:cubicBezTo>
                    <a:pt x="19834" y="3078"/>
                    <a:pt x="19791" y="3062"/>
                    <a:pt x="19826" y="3065"/>
                  </a:cubicBezTo>
                  <a:cubicBezTo>
                    <a:pt x="19845" y="3067"/>
                    <a:pt x="19848" y="3064"/>
                    <a:pt x="19861" y="3060"/>
                  </a:cubicBezTo>
                  <a:cubicBezTo>
                    <a:pt x="19892" y="3052"/>
                    <a:pt x="19850" y="3046"/>
                    <a:pt x="19918" y="3061"/>
                  </a:cubicBezTo>
                  <a:lnTo>
                    <a:pt x="20079" y="3056"/>
                  </a:lnTo>
                  <a:cubicBezTo>
                    <a:pt x="20089" y="3054"/>
                    <a:pt x="20117" y="3033"/>
                    <a:pt x="20130" y="3029"/>
                  </a:cubicBezTo>
                  <a:cubicBezTo>
                    <a:pt x="20238" y="2990"/>
                    <a:pt x="20207" y="3053"/>
                    <a:pt x="20206" y="3057"/>
                  </a:cubicBezTo>
                  <a:lnTo>
                    <a:pt x="20230" y="3057"/>
                  </a:lnTo>
                  <a:cubicBezTo>
                    <a:pt x="20243" y="3021"/>
                    <a:pt x="20251" y="3054"/>
                    <a:pt x="20255" y="3008"/>
                  </a:cubicBezTo>
                  <a:cubicBezTo>
                    <a:pt x="20310" y="3008"/>
                    <a:pt x="20310" y="2990"/>
                    <a:pt x="20320" y="3025"/>
                  </a:cubicBezTo>
                  <a:lnTo>
                    <a:pt x="20336" y="3025"/>
                  </a:lnTo>
                  <a:cubicBezTo>
                    <a:pt x="20340" y="3009"/>
                    <a:pt x="20350" y="2997"/>
                    <a:pt x="20366" y="2991"/>
                  </a:cubicBezTo>
                  <a:cubicBezTo>
                    <a:pt x="20399" y="2979"/>
                    <a:pt x="20375" y="3004"/>
                    <a:pt x="20417" y="2984"/>
                  </a:cubicBezTo>
                  <a:cubicBezTo>
                    <a:pt x="20403" y="2950"/>
                    <a:pt x="20424" y="2983"/>
                    <a:pt x="20390" y="2962"/>
                  </a:cubicBezTo>
                  <a:cubicBezTo>
                    <a:pt x="20318" y="2919"/>
                    <a:pt x="20349" y="2977"/>
                    <a:pt x="20271" y="2935"/>
                  </a:cubicBezTo>
                  <a:cubicBezTo>
                    <a:pt x="20246" y="2954"/>
                    <a:pt x="20258" y="2930"/>
                    <a:pt x="20255" y="2968"/>
                  </a:cubicBezTo>
                  <a:lnTo>
                    <a:pt x="20214" y="2968"/>
                  </a:lnTo>
                  <a:cubicBezTo>
                    <a:pt x="20205" y="2933"/>
                    <a:pt x="20212" y="2950"/>
                    <a:pt x="20182" y="2943"/>
                  </a:cubicBezTo>
                  <a:cubicBezTo>
                    <a:pt x="20112" y="2925"/>
                    <a:pt x="20129" y="2935"/>
                    <a:pt x="20125" y="2935"/>
                  </a:cubicBezTo>
                  <a:lnTo>
                    <a:pt x="20116" y="2937"/>
                  </a:lnTo>
                  <a:cubicBezTo>
                    <a:pt x="20115" y="2937"/>
                    <a:pt x="20112" y="2937"/>
                    <a:pt x="20111" y="2937"/>
                  </a:cubicBezTo>
                  <a:cubicBezTo>
                    <a:pt x="20084" y="2935"/>
                    <a:pt x="20080" y="2914"/>
                    <a:pt x="20068" y="2944"/>
                  </a:cubicBezTo>
                  <a:cubicBezTo>
                    <a:pt x="20013" y="2944"/>
                    <a:pt x="20020" y="2954"/>
                    <a:pt x="20028" y="2919"/>
                  </a:cubicBezTo>
                  <a:cubicBezTo>
                    <a:pt x="19940" y="2921"/>
                    <a:pt x="20087" y="2943"/>
                    <a:pt x="19933" y="2954"/>
                  </a:cubicBezTo>
                  <a:cubicBezTo>
                    <a:pt x="19897" y="2957"/>
                    <a:pt x="19849" y="2946"/>
                    <a:pt x="19798" y="2939"/>
                  </a:cubicBezTo>
                  <a:cubicBezTo>
                    <a:pt x="19728" y="2928"/>
                    <a:pt x="19725" y="2938"/>
                    <a:pt x="19689" y="2945"/>
                  </a:cubicBezTo>
                  <a:cubicBezTo>
                    <a:pt x="19665" y="2949"/>
                    <a:pt x="19686" y="2952"/>
                    <a:pt x="19664" y="2942"/>
                  </a:cubicBezTo>
                  <a:cubicBezTo>
                    <a:pt x="19650" y="2936"/>
                    <a:pt x="19625" y="2915"/>
                    <a:pt x="19612" y="2913"/>
                  </a:cubicBezTo>
                  <a:cubicBezTo>
                    <a:pt x="19576" y="2908"/>
                    <a:pt x="19594" y="2923"/>
                    <a:pt x="19566" y="2944"/>
                  </a:cubicBezTo>
                  <a:cubicBezTo>
                    <a:pt x="19508" y="2905"/>
                    <a:pt x="19527" y="2931"/>
                    <a:pt x="19498" y="2938"/>
                  </a:cubicBezTo>
                  <a:cubicBezTo>
                    <a:pt x="19452" y="2950"/>
                    <a:pt x="19453" y="2922"/>
                    <a:pt x="19461" y="2887"/>
                  </a:cubicBezTo>
                  <a:cubicBezTo>
                    <a:pt x="19406" y="2887"/>
                    <a:pt x="19397" y="2903"/>
                    <a:pt x="19420" y="2952"/>
                  </a:cubicBezTo>
                  <a:cubicBezTo>
                    <a:pt x="19347" y="2950"/>
                    <a:pt x="19433" y="2925"/>
                    <a:pt x="19367" y="2938"/>
                  </a:cubicBezTo>
                  <a:cubicBezTo>
                    <a:pt x="19339" y="2943"/>
                    <a:pt x="19362" y="2947"/>
                    <a:pt x="19332" y="2948"/>
                  </a:cubicBezTo>
                  <a:cubicBezTo>
                    <a:pt x="19323" y="2949"/>
                    <a:pt x="19310" y="2944"/>
                    <a:pt x="19291" y="2944"/>
                  </a:cubicBezTo>
                  <a:cubicBezTo>
                    <a:pt x="19296" y="2956"/>
                    <a:pt x="19297" y="2967"/>
                    <a:pt x="19299" y="2992"/>
                  </a:cubicBezTo>
                  <a:lnTo>
                    <a:pt x="19315" y="2992"/>
                  </a:lnTo>
                  <a:cubicBezTo>
                    <a:pt x="19323" y="2964"/>
                    <a:pt x="19322" y="2963"/>
                    <a:pt x="19355" y="2960"/>
                  </a:cubicBezTo>
                  <a:cubicBezTo>
                    <a:pt x="19373" y="2976"/>
                    <a:pt x="19354" y="2978"/>
                    <a:pt x="19380" y="2991"/>
                  </a:cubicBezTo>
                  <a:lnTo>
                    <a:pt x="19351" y="3010"/>
                  </a:lnTo>
                  <a:cubicBezTo>
                    <a:pt x="19319" y="3015"/>
                    <a:pt x="19329" y="3010"/>
                    <a:pt x="19323" y="3025"/>
                  </a:cubicBezTo>
                  <a:lnTo>
                    <a:pt x="19307" y="3025"/>
                  </a:lnTo>
                  <a:cubicBezTo>
                    <a:pt x="19302" y="2980"/>
                    <a:pt x="19291" y="2994"/>
                    <a:pt x="19274" y="3016"/>
                  </a:cubicBezTo>
                  <a:cubicBezTo>
                    <a:pt x="19305" y="3020"/>
                    <a:pt x="19303" y="3052"/>
                    <a:pt x="19350" y="3041"/>
                  </a:cubicBezTo>
                  <a:cubicBezTo>
                    <a:pt x="19371" y="3036"/>
                    <a:pt x="19338" y="3041"/>
                    <a:pt x="19367" y="3036"/>
                  </a:cubicBezTo>
                  <a:cubicBezTo>
                    <a:pt x="19420" y="3027"/>
                    <a:pt x="19376" y="3049"/>
                    <a:pt x="19420" y="3016"/>
                  </a:cubicBezTo>
                  <a:lnTo>
                    <a:pt x="19441" y="3038"/>
                  </a:lnTo>
                  <a:cubicBezTo>
                    <a:pt x="19476" y="3032"/>
                    <a:pt x="19425" y="3036"/>
                    <a:pt x="19474" y="3021"/>
                  </a:cubicBezTo>
                  <a:cubicBezTo>
                    <a:pt x="19514" y="3009"/>
                    <a:pt x="19520" y="3041"/>
                    <a:pt x="19542" y="3057"/>
                  </a:cubicBezTo>
                  <a:cubicBezTo>
                    <a:pt x="19553" y="3041"/>
                    <a:pt x="19557" y="3035"/>
                    <a:pt x="19566" y="3016"/>
                  </a:cubicBezTo>
                  <a:cubicBezTo>
                    <a:pt x="19591" y="3035"/>
                    <a:pt x="19579" y="3011"/>
                    <a:pt x="19582" y="3049"/>
                  </a:cubicBezTo>
                  <a:lnTo>
                    <a:pt x="19599" y="3049"/>
                  </a:lnTo>
                  <a:cubicBezTo>
                    <a:pt x="19595" y="3010"/>
                    <a:pt x="19588" y="3033"/>
                    <a:pt x="19599" y="3008"/>
                  </a:cubicBezTo>
                  <a:cubicBezTo>
                    <a:pt x="19657" y="2995"/>
                    <a:pt x="19692" y="3025"/>
                    <a:pt x="19733" y="3021"/>
                  </a:cubicBezTo>
                  <a:cubicBezTo>
                    <a:pt x="19778" y="3016"/>
                    <a:pt x="19765" y="3022"/>
                    <a:pt x="19769" y="2992"/>
                  </a:cubicBezTo>
                  <a:cubicBezTo>
                    <a:pt x="19801" y="3001"/>
                    <a:pt x="19769" y="2993"/>
                    <a:pt x="19798" y="3004"/>
                  </a:cubicBezTo>
                  <a:cubicBezTo>
                    <a:pt x="19815" y="3011"/>
                    <a:pt x="19818" y="3009"/>
                    <a:pt x="19833" y="3016"/>
                  </a:cubicBezTo>
                  <a:close/>
                  <a:moveTo>
                    <a:pt x="17265" y="3008"/>
                  </a:moveTo>
                  <a:cubicBezTo>
                    <a:pt x="17233" y="2996"/>
                    <a:pt x="17257" y="2996"/>
                    <a:pt x="17225" y="3008"/>
                  </a:cubicBezTo>
                  <a:cubicBezTo>
                    <a:pt x="17230" y="2980"/>
                    <a:pt x="17218" y="2990"/>
                    <a:pt x="17242" y="2986"/>
                  </a:cubicBezTo>
                  <a:cubicBezTo>
                    <a:pt x="17268" y="2982"/>
                    <a:pt x="17257" y="2990"/>
                    <a:pt x="17265" y="3008"/>
                  </a:cubicBezTo>
                  <a:close/>
                  <a:moveTo>
                    <a:pt x="17208" y="3008"/>
                  </a:moveTo>
                  <a:lnTo>
                    <a:pt x="17184" y="3008"/>
                  </a:lnTo>
                  <a:lnTo>
                    <a:pt x="17184" y="2960"/>
                  </a:lnTo>
                  <a:cubicBezTo>
                    <a:pt x="17206" y="2962"/>
                    <a:pt x="17206" y="2964"/>
                    <a:pt x="17225" y="2968"/>
                  </a:cubicBezTo>
                  <a:cubicBezTo>
                    <a:pt x="17215" y="2986"/>
                    <a:pt x="17216" y="2987"/>
                    <a:pt x="17208" y="3008"/>
                  </a:cubicBezTo>
                  <a:close/>
                  <a:moveTo>
                    <a:pt x="17095" y="2992"/>
                  </a:moveTo>
                  <a:lnTo>
                    <a:pt x="17086" y="2976"/>
                  </a:lnTo>
                  <a:cubicBezTo>
                    <a:pt x="17049" y="2986"/>
                    <a:pt x="17080" y="2989"/>
                    <a:pt x="17038" y="2992"/>
                  </a:cubicBezTo>
                  <a:cubicBezTo>
                    <a:pt x="17034" y="2948"/>
                    <a:pt x="17059" y="2982"/>
                    <a:pt x="16965" y="2960"/>
                  </a:cubicBezTo>
                  <a:cubicBezTo>
                    <a:pt x="16999" y="2938"/>
                    <a:pt x="17066" y="2951"/>
                    <a:pt x="17103" y="2960"/>
                  </a:cubicBezTo>
                  <a:cubicBezTo>
                    <a:pt x="17108" y="2938"/>
                    <a:pt x="17108" y="2941"/>
                    <a:pt x="17119" y="2919"/>
                  </a:cubicBezTo>
                  <a:cubicBezTo>
                    <a:pt x="17120" y="2931"/>
                    <a:pt x="17125" y="2969"/>
                    <a:pt x="17125" y="2969"/>
                  </a:cubicBezTo>
                  <a:cubicBezTo>
                    <a:pt x="17119" y="2997"/>
                    <a:pt x="17124" y="2985"/>
                    <a:pt x="17095" y="2992"/>
                  </a:cubicBezTo>
                  <a:close/>
                  <a:moveTo>
                    <a:pt x="15823" y="4912"/>
                  </a:moveTo>
                  <a:cubicBezTo>
                    <a:pt x="15740" y="4871"/>
                    <a:pt x="15582" y="4911"/>
                    <a:pt x="15484" y="4895"/>
                  </a:cubicBezTo>
                  <a:cubicBezTo>
                    <a:pt x="15464" y="4892"/>
                    <a:pt x="15465" y="4890"/>
                    <a:pt x="15445" y="4892"/>
                  </a:cubicBezTo>
                  <a:cubicBezTo>
                    <a:pt x="15365" y="4903"/>
                    <a:pt x="15434" y="4894"/>
                    <a:pt x="15377" y="4888"/>
                  </a:cubicBezTo>
                  <a:cubicBezTo>
                    <a:pt x="15354" y="4886"/>
                    <a:pt x="15351" y="4889"/>
                    <a:pt x="15333" y="4893"/>
                  </a:cubicBezTo>
                  <a:cubicBezTo>
                    <a:pt x="15277" y="4905"/>
                    <a:pt x="15318" y="4894"/>
                    <a:pt x="15270" y="4894"/>
                  </a:cubicBezTo>
                  <a:cubicBezTo>
                    <a:pt x="15236" y="4895"/>
                    <a:pt x="15203" y="4893"/>
                    <a:pt x="15175" y="4904"/>
                  </a:cubicBezTo>
                  <a:lnTo>
                    <a:pt x="15175" y="4872"/>
                  </a:lnTo>
                  <a:cubicBezTo>
                    <a:pt x="15318" y="4860"/>
                    <a:pt x="15322" y="4885"/>
                    <a:pt x="15401" y="4871"/>
                  </a:cubicBezTo>
                  <a:cubicBezTo>
                    <a:pt x="15447" y="4863"/>
                    <a:pt x="15417" y="4869"/>
                    <a:pt x="15448" y="4874"/>
                  </a:cubicBezTo>
                  <a:cubicBezTo>
                    <a:pt x="15495" y="4881"/>
                    <a:pt x="15441" y="4870"/>
                    <a:pt x="15484" y="4870"/>
                  </a:cubicBezTo>
                  <a:cubicBezTo>
                    <a:pt x="15507" y="4870"/>
                    <a:pt x="15495" y="4878"/>
                    <a:pt x="15523" y="4888"/>
                  </a:cubicBezTo>
                  <a:cubicBezTo>
                    <a:pt x="15541" y="4873"/>
                    <a:pt x="15543" y="4871"/>
                    <a:pt x="15562" y="4869"/>
                  </a:cubicBezTo>
                  <a:cubicBezTo>
                    <a:pt x="15586" y="4867"/>
                    <a:pt x="15597" y="4866"/>
                    <a:pt x="15620" y="4864"/>
                  </a:cubicBezTo>
                  <a:cubicBezTo>
                    <a:pt x="15605" y="4825"/>
                    <a:pt x="15596" y="4866"/>
                    <a:pt x="15593" y="4829"/>
                  </a:cubicBezTo>
                  <a:cubicBezTo>
                    <a:pt x="15591" y="4804"/>
                    <a:pt x="15608" y="4821"/>
                    <a:pt x="15637" y="4823"/>
                  </a:cubicBezTo>
                  <a:cubicBezTo>
                    <a:pt x="15628" y="4861"/>
                    <a:pt x="15620" y="4869"/>
                    <a:pt x="15658" y="4869"/>
                  </a:cubicBezTo>
                  <a:cubicBezTo>
                    <a:pt x="15708" y="4867"/>
                    <a:pt x="15694" y="4854"/>
                    <a:pt x="15718" y="4888"/>
                  </a:cubicBezTo>
                  <a:cubicBezTo>
                    <a:pt x="15729" y="4845"/>
                    <a:pt x="15752" y="4860"/>
                    <a:pt x="15796" y="4866"/>
                  </a:cubicBezTo>
                  <a:cubicBezTo>
                    <a:pt x="15841" y="4871"/>
                    <a:pt x="15835" y="4858"/>
                    <a:pt x="15880" y="4888"/>
                  </a:cubicBezTo>
                  <a:cubicBezTo>
                    <a:pt x="15874" y="4860"/>
                    <a:pt x="15853" y="4888"/>
                    <a:pt x="15948" y="4834"/>
                  </a:cubicBezTo>
                  <a:lnTo>
                    <a:pt x="15979" y="4828"/>
                  </a:lnTo>
                  <a:cubicBezTo>
                    <a:pt x="16011" y="4835"/>
                    <a:pt x="16003" y="4840"/>
                    <a:pt x="16026" y="4856"/>
                  </a:cubicBezTo>
                  <a:cubicBezTo>
                    <a:pt x="16030" y="4846"/>
                    <a:pt x="16028" y="4857"/>
                    <a:pt x="16028" y="4844"/>
                  </a:cubicBezTo>
                  <a:cubicBezTo>
                    <a:pt x="16028" y="4843"/>
                    <a:pt x="16026" y="4826"/>
                    <a:pt x="16026" y="4823"/>
                  </a:cubicBezTo>
                  <a:cubicBezTo>
                    <a:pt x="16058" y="4832"/>
                    <a:pt x="16056" y="4837"/>
                    <a:pt x="16050" y="4868"/>
                  </a:cubicBezTo>
                  <a:lnTo>
                    <a:pt x="16042" y="4904"/>
                  </a:lnTo>
                  <a:cubicBezTo>
                    <a:pt x="15997" y="4904"/>
                    <a:pt x="15959" y="4901"/>
                    <a:pt x="15938" y="4899"/>
                  </a:cubicBezTo>
                  <a:lnTo>
                    <a:pt x="15848" y="4897"/>
                  </a:lnTo>
                  <a:cubicBezTo>
                    <a:pt x="15819" y="4905"/>
                    <a:pt x="15840" y="4887"/>
                    <a:pt x="15823" y="4912"/>
                  </a:cubicBezTo>
                  <a:close/>
                  <a:moveTo>
                    <a:pt x="15053" y="4856"/>
                  </a:moveTo>
                  <a:lnTo>
                    <a:pt x="15052" y="4845"/>
                  </a:lnTo>
                  <a:cubicBezTo>
                    <a:pt x="15049" y="4792"/>
                    <a:pt x="15060" y="4839"/>
                    <a:pt x="15062" y="4791"/>
                  </a:cubicBezTo>
                  <a:cubicBezTo>
                    <a:pt x="15092" y="4781"/>
                    <a:pt x="15079" y="4787"/>
                    <a:pt x="15086" y="4791"/>
                  </a:cubicBezTo>
                  <a:cubicBezTo>
                    <a:pt x="15076" y="4811"/>
                    <a:pt x="15082" y="4820"/>
                    <a:pt x="15068" y="4840"/>
                  </a:cubicBezTo>
                  <a:lnTo>
                    <a:pt x="15059" y="4851"/>
                  </a:lnTo>
                  <a:cubicBezTo>
                    <a:pt x="15058" y="4852"/>
                    <a:pt x="15055" y="4854"/>
                    <a:pt x="15053" y="4856"/>
                  </a:cubicBezTo>
                  <a:close/>
                  <a:moveTo>
                    <a:pt x="15134" y="4783"/>
                  </a:moveTo>
                  <a:cubicBezTo>
                    <a:pt x="15124" y="4794"/>
                    <a:pt x="15124" y="4788"/>
                    <a:pt x="15134" y="4799"/>
                  </a:cubicBezTo>
                  <a:cubicBezTo>
                    <a:pt x="15097" y="4793"/>
                    <a:pt x="15118" y="4811"/>
                    <a:pt x="15110" y="4783"/>
                  </a:cubicBezTo>
                  <a:lnTo>
                    <a:pt x="15134" y="4783"/>
                  </a:lnTo>
                  <a:close/>
                  <a:moveTo>
                    <a:pt x="15118" y="4831"/>
                  </a:moveTo>
                  <a:cubicBezTo>
                    <a:pt x="15140" y="4843"/>
                    <a:pt x="15126" y="4841"/>
                    <a:pt x="15134" y="4831"/>
                  </a:cubicBezTo>
                  <a:cubicBezTo>
                    <a:pt x="15167" y="4831"/>
                    <a:pt x="15139" y="4833"/>
                    <a:pt x="15143" y="4823"/>
                  </a:cubicBezTo>
                  <a:lnTo>
                    <a:pt x="15158" y="4818"/>
                  </a:lnTo>
                  <a:cubicBezTo>
                    <a:pt x="15159" y="4817"/>
                    <a:pt x="15163" y="4816"/>
                    <a:pt x="15165" y="4815"/>
                  </a:cubicBezTo>
                  <a:cubicBezTo>
                    <a:pt x="15166" y="4815"/>
                    <a:pt x="15169" y="4814"/>
                    <a:pt x="15171" y="4814"/>
                  </a:cubicBezTo>
                  <a:lnTo>
                    <a:pt x="15185" y="4809"/>
                  </a:lnTo>
                  <a:cubicBezTo>
                    <a:pt x="15228" y="4799"/>
                    <a:pt x="15251" y="4801"/>
                    <a:pt x="15280" y="4831"/>
                  </a:cubicBezTo>
                  <a:cubicBezTo>
                    <a:pt x="15283" y="4799"/>
                    <a:pt x="15285" y="4797"/>
                    <a:pt x="15305" y="4783"/>
                  </a:cubicBezTo>
                  <a:cubicBezTo>
                    <a:pt x="15322" y="4816"/>
                    <a:pt x="15322" y="4809"/>
                    <a:pt x="15313" y="4848"/>
                  </a:cubicBezTo>
                  <a:cubicBezTo>
                    <a:pt x="15252" y="4846"/>
                    <a:pt x="15234" y="4842"/>
                    <a:pt x="15159" y="4856"/>
                  </a:cubicBezTo>
                  <a:cubicBezTo>
                    <a:pt x="15135" y="4861"/>
                    <a:pt x="15132" y="4866"/>
                    <a:pt x="15118" y="4880"/>
                  </a:cubicBezTo>
                  <a:cubicBezTo>
                    <a:pt x="15113" y="4859"/>
                    <a:pt x="15121" y="4871"/>
                    <a:pt x="15102" y="4864"/>
                  </a:cubicBezTo>
                  <a:cubicBezTo>
                    <a:pt x="15116" y="4844"/>
                    <a:pt x="15109" y="4854"/>
                    <a:pt x="15118" y="4831"/>
                  </a:cubicBezTo>
                  <a:close/>
                  <a:moveTo>
                    <a:pt x="16058" y="4669"/>
                  </a:moveTo>
                  <a:cubicBezTo>
                    <a:pt x="16091" y="4694"/>
                    <a:pt x="16071" y="4682"/>
                    <a:pt x="16090" y="4677"/>
                  </a:cubicBezTo>
                  <a:cubicBezTo>
                    <a:pt x="16091" y="4718"/>
                    <a:pt x="16096" y="4710"/>
                    <a:pt x="16099" y="4742"/>
                  </a:cubicBezTo>
                  <a:lnTo>
                    <a:pt x="16009" y="4734"/>
                  </a:lnTo>
                  <a:lnTo>
                    <a:pt x="16009" y="4775"/>
                  </a:lnTo>
                  <a:cubicBezTo>
                    <a:pt x="15972" y="4749"/>
                    <a:pt x="15976" y="4756"/>
                    <a:pt x="15928" y="4767"/>
                  </a:cubicBezTo>
                  <a:lnTo>
                    <a:pt x="15928" y="4750"/>
                  </a:lnTo>
                  <a:cubicBezTo>
                    <a:pt x="15969" y="4747"/>
                    <a:pt x="16006" y="4745"/>
                    <a:pt x="15985" y="4702"/>
                  </a:cubicBezTo>
                  <a:cubicBezTo>
                    <a:pt x="16033" y="4701"/>
                    <a:pt x="16023" y="4682"/>
                    <a:pt x="16050" y="4694"/>
                  </a:cubicBezTo>
                  <a:cubicBezTo>
                    <a:pt x="16055" y="4688"/>
                    <a:pt x="16056" y="4674"/>
                    <a:pt x="16058" y="4669"/>
                  </a:cubicBezTo>
                  <a:close/>
                  <a:moveTo>
                    <a:pt x="16123" y="4702"/>
                  </a:moveTo>
                  <a:cubicBezTo>
                    <a:pt x="16135" y="4695"/>
                    <a:pt x="16125" y="4713"/>
                    <a:pt x="16128" y="4687"/>
                  </a:cubicBezTo>
                  <a:cubicBezTo>
                    <a:pt x="16132" y="4654"/>
                    <a:pt x="16114" y="4703"/>
                    <a:pt x="16131" y="4653"/>
                  </a:cubicBezTo>
                  <a:cubicBezTo>
                    <a:pt x="16154" y="4710"/>
                    <a:pt x="16162" y="4681"/>
                    <a:pt x="16163" y="4734"/>
                  </a:cubicBezTo>
                  <a:cubicBezTo>
                    <a:pt x="16141" y="4736"/>
                    <a:pt x="16141" y="4738"/>
                    <a:pt x="16123" y="4742"/>
                  </a:cubicBezTo>
                  <a:cubicBezTo>
                    <a:pt x="16117" y="4716"/>
                    <a:pt x="16116" y="4729"/>
                    <a:pt x="16123" y="4702"/>
                  </a:cubicBezTo>
                  <a:close/>
                  <a:moveTo>
                    <a:pt x="16220" y="4645"/>
                  </a:moveTo>
                  <a:cubicBezTo>
                    <a:pt x="16299" y="4685"/>
                    <a:pt x="16250" y="4630"/>
                    <a:pt x="16301" y="4653"/>
                  </a:cubicBezTo>
                  <a:cubicBezTo>
                    <a:pt x="16314" y="4642"/>
                    <a:pt x="16306" y="4656"/>
                    <a:pt x="16301" y="4637"/>
                  </a:cubicBezTo>
                  <a:cubicBezTo>
                    <a:pt x="16341" y="4626"/>
                    <a:pt x="16302" y="4637"/>
                    <a:pt x="16333" y="4604"/>
                  </a:cubicBezTo>
                  <a:cubicBezTo>
                    <a:pt x="16362" y="4573"/>
                    <a:pt x="16430" y="4588"/>
                    <a:pt x="16479" y="4588"/>
                  </a:cubicBezTo>
                  <a:cubicBezTo>
                    <a:pt x="16463" y="4629"/>
                    <a:pt x="16481" y="4573"/>
                    <a:pt x="16439" y="4637"/>
                  </a:cubicBezTo>
                  <a:cubicBezTo>
                    <a:pt x="16388" y="4603"/>
                    <a:pt x="16410" y="4624"/>
                    <a:pt x="16382" y="4613"/>
                  </a:cubicBezTo>
                  <a:cubicBezTo>
                    <a:pt x="16386" y="4629"/>
                    <a:pt x="16384" y="4630"/>
                    <a:pt x="16396" y="4639"/>
                  </a:cubicBezTo>
                  <a:lnTo>
                    <a:pt x="16423" y="4645"/>
                  </a:lnTo>
                  <a:cubicBezTo>
                    <a:pt x="16392" y="4687"/>
                    <a:pt x="16369" y="4621"/>
                    <a:pt x="16325" y="4686"/>
                  </a:cubicBezTo>
                  <a:cubicBezTo>
                    <a:pt x="16357" y="4683"/>
                    <a:pt x="16346" y="4678"/>
                    <a:pt x="16382" y="4677"/>
                  </a:cubicBezTo>
                  <a:cubicBezTo>
                    <a:pt x="16362" y="4754"/>
                    <a:pt x="16374" y="4690"/>
                    <a:pt x="16383" y="4734"/>
                  </a:cubicBezTo>
                  <a:cubicBezTo>
                    <a:pt x="16387" y="4755"/>
                    <a:pt x="16393" y="4731"/>
                    <a:pt x="16382" y="4758"/>
                  </a:cubicBezTo>
                  <a:lnTo>
                    <a:pt x="16301" y="4758"/>
                  </a:lnTo>
                  <a:cubicBezTo>
                    <a:pt x="16304" y="4720"/>
                    <a:pt x="16316" y="4720"/>
                    <a:pt x="16317" y="4677"/>
                  </a:cubicBezTo>
                  <a:cubicBezTo>
                    <a:pt x="16306" y="4678"/>
                    <a:pt x="16297" y="4680"/>
                    <a:pt x="16291" y="4681"/>
                  </a:cubicBezTo>
                  <a:cubicBezTo>
                    <a:pt x="16288" y="4681"/>
                    <a:pt x="16282" y="4682"/>
                    <a:pt x="16280" y="4682"/>
                  </a:cubicBezTo>
                  <a:cubicBezTo>
                    <a:pt x="16278" y="4682"/>
                    <a:pt x="16276" y="4683"/>
                    <a:pt x="16275" y="4683"/>
                  </a:cubicBezTo>
                  <a:cubicBezTo>
                    <a:pt x="16225" y="4690"/>
                    <a:pt x="16249" y="4697"/>
                    <a:pt x="16212" y="4677"/>
                  </a:cubicBezTo>
                  <a:cubicBezTo>
                    <a:pt x="16216" y="4664"/>
                    <a:pt x="16216" y="4659"/>
                    <a:pt x="16220" y="4645"/>
                  </a:cubicBezTo>
                  <a:close/>
                </a:path>
              </a:pathLst>
            </a:custGeom>
            <a:solidFill>
              <a:srgbClr val="3A9C9C"/>
            </a:solidFill>
            <a:ln>
              <a:noFill/>
            </a:ln>
          </p:spPr>
          <p:txBody>
            <a:bodyPr vert="horz" wrap="square" lIns="91440" tIns="45720" rIns="91440" bIns="45720" numCol="1" anchor="t" anchorCtr="0" compatLnSpc="1"/>
            <a:lstStyle/>
            <a:p>
              <a:endParaRPr lang="zh-CN" altLang="en-US" sz="6000">
                <a:latin typeface="Arial" panose="020B0604020202020204" pitchFamily="34" charset="0"/>
                <a:ea typeface="楷体" panose="02010609060101010101" pitchFamily="49" charset="-122"/>
                <a:sym typeface="Arial" panose="020B0604020202020204" pitchFamily="34" charset="0"/>
              </a:endParaRPr>
            </a:p>
          </p:txBody>
        </p:sp>
        <p:sp>
          <p:nvSpPr>
            <p:cNvPr id="5" name="TextBox 2"/>
            <p:cNvSpPr txBox="1"/>
            <p:nvPr/>
          </p:nvSpPr>
          <p:spPr>
            <a:xfrm>
              <a:off x="5129984" y="1438794"/>
              <a:ext cx="367542" cy="250499"/>
            </a:xfrm>
            <a:prstGeom prst="rect">
              <a:avLst/>
            </a:prstGeom>
            <a:noFill/>
          </p:spPr>
          <p:txBody>
            <a:bodyPr wrap="square" rtlCol="0">
              <a:spAutoFit/>
            </a:bodyPr>
            <a:lstStyle/>
            <a:p>
              <a:r>
                <a:rPr lang="zh-CN" altLang="en-US" sz="4000" dirty="0">
                  <a:solidFill>
                    <a:srgbClr val="FFF3F3"/>
                  </a:solidFill>
                  <a:latin typeface="Arial" panose="020B0604020202020204" pitchFamily="34" charset="0"/>
                  <a:ea typeface="楷体" panose="02010609060101010101" pitchFamily="49" charset="-122"/>
                  <a:sym typeface="Arial" panose="020B0604020202020204" pitchFamily="34" charset="0"/>
                </a:rPr>
                <a:t>序</a:t>
              </a:r>
              <a:endParaRPr lang="zh-CN" altLang="en-US" sz="4000" dirty="0">
                <a:solidFill>
                  <a:srgbClr val="FFF3F3"/>
                </a:solidFill>
                <a:latin typeface="Arial" panose="020B0604020202020204" pitchFamily="34" charset="0"/>
                <a:ea typeface="楷体" panose="02010609060101010101" pitchFamily="49" charset="-122"/>
                <a:sym typeface="Arial" panose="020B0604020202020204" pitchFamily="34" charset="0"/>
              </a:endParaRPr>
            </a:p>
          </p:txBody>
        </p:sp>
      </p:grpSp>
      <p:sp>
        <p:nvSpPr>
          <p:cNvPr id="6" name="文本框 5"/>
          <p:cNvSpPr txBox="1"/>
          <p:nvPr userDrawn="1"/>
        </p:nvSpPr>
        <p:spPr>
          <a:xfrm>
            <a:off x="5526727" y="106618"/>
            <a:ext cx="3530373" cy="575255"/>
          </a:xfrm>
          <a:prstGeom prst="rect">
            <a:avLst/>
          </a:prstGeom>
          <a:noFill/>
        </p:spPr>
        <p:txBody>
          <a:bodyPr wrap="square" rtlCol="0">
            <a:spAutoFit/>
          </a:bodyPr>
          <a:lstStyle>
            <a:defPPr>
              <a:defRPr lang="zh-CN"/>
            </a:defPPr>
            <a:lvl1pPr>
              <a:defRPr sz="2400" b="1">
                <a:latin typeface="华文楷体" panose="02010600040101010101" pitchFamily="2" charset="-122"/>
                <a:ea typeface="华文楷体" panose="02010600040101010101" pitchFamily="2" charset="-122"/>
              </a:defRPr>
            </a:lvl1pPr>
          </a:lstStyle>
          <a:p>
            <a:r>
              <a:rPr lang="zh-CN" altLang="en-US" sz="3000" b="0" dirty="0">
                <a:latin typeface="Arial" panose="020B0604020202020204" pitchFamily="34" charset="0"/>
                <a:ea typeface="楷体" panose="02010609060101010101" pitchFamily="49" charset="-122"/>
                <a:sym typeface="Arial" panose="020B0604020202020204" pitchFamily="34" charset="0"/>
              </a:rPr>
              <a:t>应急的重要性</a:t>
            </a:r>
            <a:endParaRPr lang="zh-CN" altLang="en-US" sz="3000" b="0" dirty="0">
              <a:latin typeface="Arial" panose="020B0604020202020204" pitchFamily="34" charset="0"/>
              <a:ea typeface="楷体" panose="02010609060101010101" pitchFamily="49" charset="-122"/>
              <a:sym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3" name="图片 12" descr="图片16"/>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13" name="图片 12" descr="图片16"/>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竖排标题 1"/>
          <p:cNvSpPr>
            <a:spLocks noGrp="1"/>
          </p:cNvSpPr>
          <p:nvPr>
            <p:ph type="title" orient="ver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13" name="图片 12" descr="图片16"/>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69930" y="952508"/>
            <a:ext cx="10852237" cy="5388907"/>
          </a:xfrm>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 name="图片 1" descr="图片14"/>
          <p:cNvPicPr>
            <a:picLocks noChangeAspect="1"/>
          </p:cNvPicPr>
          <p:nvPr>
            <p:custDataLst>
              <p:tags r:id="rId2"/>
            </p:custDataLst>
          </p:nvPr>
        </p:nvPicPr>
        <p:blipFill>
          <a:blip r:embed="rId3"/>
          <a:stretch>
            <a:fillRect/>
          </a:stretch>
        </p:blipFill>
        <p:spPr>
          <a:xfrm>
            <a:off x="10143" y="0"/>
            <a:ext cx="12171714" cy="685800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6" name="文本占位符 2"/>
          <p:cNvSpPr/>
          <p:nvPr>
            <p:ph type="body" idx="1" hasCustomPrompt="1"/>
            <p:custDataLst>
              <p:tags r:id="rId4"/>
            </p:custDataLst>
          </p:nvPr>
        </p:nvSpPr>
        <p:spPr>
          <a:xfrm>
            <a:off x="1652905" y="1650127"/>
            <a:ext cx="8889429" cy="1128235"/>
          </a:xfrm>
        </p:spPr>
        <p:txBody>
          <a:bodyPr vert="horz" wrap="square" lIns="0" tIns="0" rIns="0" bIns="0" rtlCol="0" anchor="b" anchorCtr="0">
            <a:normAutofit/>
          </a:bodyPr>
          <a:lstStyle>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7" name="标题 4"/>
          <p:cNvSpPr/>
          <p:nvPr>
            <p:ph type="title" hasCustomPrompt="1"/>
            <p:custDataLst>
              <p:tags r:id="rId5"/>
            </p:custDataLst>
          </p:nvPr>
        </p:nvSpPr>
        <p:spPr>
          <a:xfrm>
            <a:off x="1652270" y="2930762"/>
            <a:ext cx="8890064" cy="2277110"/>
          </a:xfrm>
        </p:spPr>
        <p:txBody>
          <a:bodyPr vert="horz" wrap="square" lIns="0" tIns="0" rIns="0" bIns="0" rtlCol="0" anchor="t" anchorCtr="0">
            <a:normAutofit/>
          </a:bodyPr>
          <a:lstStyle>
            <a:lvl1pPr marL="0" marR="0" lvl="0" algn="ctr" defTabSz="914400" rtl="0" eaLnBrk="1" fontAlgn="auto" latinLnBrk="0" hangingPunct="1">
              <a:lnSpc>
                <a:spcPct val="100000"/>
              </a:lnSpc>
              <a:spcBef>
                <a:spcPct val="0"/>
              </a:spcBef>
              <a:spcAft>
                <a:spcPts val="0"/>
              </a:spcAft>
              <a:buClrTx/>
              <a:buSzTx/>
              <a:buFontTx/>
              <a:buNone/>
              <a:defRPr kumimoji="0" lang="zh-CN" altLang="en-US" sz="7400" b="1" i="0" u="none" strike="noStrike" kern="1200" cap="none" spc="700" normalizeH="0" baseline="0" noProof="0" dirty="0">
                <a:ln>
                  <a:noFill/>
                </a:ln>
                <a:solidFill>
                  <a:schemeClr val="lt1"/>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13" name="图片 12" descr="图片16"/>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6" name="矩形 5"/>
          <p:cNvSpPr/>
          <p:nvPr>
            <p:custDataLst>
              <p:tags r:id="rId2"/>
            </p:custDataLst>
          </p:nvPr>
        </p:nvSpPr>
        <p:spPr>
          <a:xfrm>
            <a:off x="294600" y="302400"/>
            <a:ext cx="11602796" cy="625318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13" name="图片 12" descr="图片16"/>
          <p:cNvPicPr>
            <a:picLocks noChangeAspect="1"/>
          </p:cNvPicPr>
          <p:nvPr>
            <p:custDataLst>
              <p:tags r:id="rId3"/>
            </p:custDataLst>
          </p:nvPr>
        </p:nvPicPr>
        <p:blipFill>
          <a:blip r:embed="rId4"/>
          <a:stretch>
            <a:fillRect/>
          </a:stretch>
        </p:blipFill>
        <p:spPr>
          <a:xfrm>
            <a:off x="0" y="0"/>
            <a:ext cx="720090" cy="720090"/>
          </a:xfrm>
          <a:prstGeom prst="rect">
            <a:avLst/>
          </a:prstGeom>
        </p:spPr>
      </p:pic>
      <p:pic>
        <p:nvPicPr>
          <p:cNvPr id="14" name="图片 13" descr="图片17"/>
          <p:cNvPicPr>
            <a:picLocks noChangeAspect="1"/>
          </p:cNvPicPr>
          <p:nvPr>
            <p:custDataLst>
              <p:tags r:id="rId5"/>
            </p:custDataLst>
          </p:nvPr>
        </p:nvPicPr>
        <p:blipFill>
          <a:blip r:embed="rId6"/>
          <a:stretch>
            <a:fillRect/>
          </a:stretch>
        </p:blipFill>
        <p:spPr>
          <a:xfrm>
            <a:off x="11471910" y="6137910"/>
            <a:ext cx="720090" cy="720090"/>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6" name="矩形 5"/>
          <p:cNvSpPr/>
          <p:nvPr>
            <p:custDataLst>
              <p:tags r:id="rId2"/>
            </p:custDataLst>
          </p:nvPr>
        </p:nvSpPr>
        <p:spPr>
          <a:xfrm>
            <a:off x="0" y="-10800"/>
            <a:ext cx="4827588" cy="686879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13" name="图片 12" descr="图片16"/>
          <p:cNvPicPr>
            <a:picLocks noChangeAspect="1"/>
          </p:cNvPicPr>
          <p:nvPr>
            <p:custDataLst>
              <p:tags r:id="rId3"/>
            </p:custDataLst>
          </p:nvPr>
        </p:nvPicPr>
        <p:blipFill>
          <a:blip r:embed="rId4"/>
          <a:stretch>
            <a:fillRect/>
          </a:stretch>
        </p:blipFill>
        <p:spPr>
          <a:xfrm>
            <a:off x="0" y="-10800"/>
            <a:ext cx="720090" cy="720090"/>
          </a:xfrm>
          <a:prstGeom prst="rect">
            <a:avLst/>
          </a:prstGeom>
        </p:spPr>
      </p:pic>
      <p:pic>
        <p:nvPicPr>
          <p:cNvPr id="14" name="图片 13" descr="图片17"/>
          <p:cNvPicPr>
            <a:picLocks noChangeAspect="1"/>
          </p:cNvPicPr>
          <p:nvPr>
            <p:custDataLst>
              <p:tags r:id="rId5"/>
            </p:custDataLst>
          </p:nvPr>
        </p:nvPicPr>
        <p:blipFill>
          <a:blip r:embed="rId6"/>
          <a:stretch>
            <a:fillRect/>
          </a:stretch>
        </p:blipFill>
        <p:spPr>
          <a:xfrm>
            <a:off x="11471910" y="6137910"/>
            <a:ext cx="720090" cy="720090"/>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6" name="矩形 5"/>
          <p:cNvSpPr/>
          <p:nvPr>
            <p:custDataLst>
              <p:tags r:id="rId2"/>
            </p:custDataLst>
          </p:nvPr>
        </p:nvSpPr>
        <p:spPr>
          <a:xfrm>
            <a:off x="0" y="-10800"/>
            <a:ext cx="12189600" cy="2660396"/>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13" name="图片 12" descr="图片16"/>
          <p:cNvPicPr>
            <a:picLocks noChangeAspect="1"/>
          </p:cNvPicPr>
          <p:nvPr>
            <p:custDataLst>
              <p:tags r:id="rId3"/>
            </p:custDataLst>
          </p:nvPr>
        </p:nvPicPr>
        <p:blipFill>
          <a:blip r:embed="rId4"/>
          <a:stretch>
            <a:fillRect/>
          </a:stretch>
        </p:blipFill>
        <p:spPr>
          <a:xfrm>
            <a:off x="0" y="6137910"/>
            <a:ext cx="720090" cy="720090"/>
          </a:xfrm>
          <a:prstGeom prst="rect">
            <a:avLst/>
          </a:prstGeom>
        </p:spPr>
      </p:pic>
      <p:pic>
        <p:nvPicPr>
          <p:cNvPr id="14" name="图片 13" descr="图片17"/>
          <p:cNvPicPr>
            <a:picLocks noChangeAspect="1"/>
          </p:cNvPicPr>
          <p:nvPr>
            <p:custDataLst>
              <p:tags r:id="rId5"/>
            </p:custDataLst>
          </p:nvPr>
        </p:nvPicPr>
        <p:blipFill>
          <a:blip r:embed="rId6"/>
          <a:stretch>
            <a:fillRect/>
          </a:stretch>
        </p:blipFill>
        <p:spPr>
          <a:xfrm>
            <a:off x="11471910" y="6137910"/>
            <a:ext cx="720090" cy="720090"/>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6" name="矩形 5"/>
          <p:cNvSpPr/>
          <p:nvPr>
            <p:custDataLst>
              <p:tags r:id="rId2"/>
            </p:custDataLst>
          </p:nvPr>
        </p:nvSpPr>
        <p:spPr>
          <a:xfrm>
            <a:off x="0" y="5029200"/>
            <a:ext cx="12189600" cy="18288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13" name="图片 12" descr="图片16"/>
          <p:cNvPicPr>
            <a:picLocks noChangeAspect="1"/>
          </p:cNvPicPr>
          <p:nvPr>
            <p:custDataLst>
              <p:tags r:id="rId3"/>
            </p:custDataLst>
          </p:nvPr>
        </p:nvPicPr>
        <p:blipFill>
          <a:blip r:embed="rId4"/>
          <a:stretch>
            <a:fillRect/>
          </a:stretch>
        </p:blipFill>
        <p:spPr>
          <a:xfrm>
            <a:off x="0" y="0"/>
            <a:ext cx="720090" cy="720090"/>
          </a:xfrm>
          <a:prstGeom prst="rect">
            <a:avLst/>
          </a:prstGeom>
        </p:spPr>
      </p:pic>
      <p:pic>
        <p:nvPicPr>
          <p:cNvPr id="14" name="图片 13" descr="图片17"/>
          <p:cNvPicPr>
            <a:picLocks noChangeAspect="1"/>
          </p:cNvPicPr>
          <p:nvPr>
            <p:custDataLst>
              <p:tags r:id="rId5"/>
            </p:custDataLst>
          </p:nvPr>
        </p:nvPicPr>
        <p:blipFill>
          <a:blip r:embed="rId6"/>
          <a:stretch>
            <a:fillRect/>
          </a:stretch>
        </p:blipFill>
        <p:spPr>
          <a:xfrm>
            <a:off x="11471910" y="-5379"/>
            <a:ext cx="720090" cy="720090"/>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文本框 2"/>
          <p:cNvSpPr txBox="1"/>
          <p:nvPr userDrawn="1"/>
        </p:nvSpPr>
        <p:spPr>
          <a:xfrm>
            <a:off x="5363549" y="103150"/>
            <a:ext cx="3039961" cy="553998"/>
          </a:xfrm>
          <a:prstGeom prst="rect">
            <a:avLst/>
          </a:prstGeom>
          <a:noFill/>
        </p:spPr>
        <p:txBody>
          <a:bodyPr wrap="square" rtlCol="0">
            <a:spAutoFit/>
          </a:bodyPr>
          <a:lstStyle>
            <a:defPPr>
              <a:defRPr lang="zh-CN"/>
            </a:defPPr>
            <a:lvl1pPr>
              <a:defRPr sz="2400" b="1">
                <a:latin typeface="华文楷体" panose="02010600040101010101" pitchFamily="2" charset="-122"/>
                <a:ea typeface="华文楷体" panose="02010600040101010101" pitchFamily="2" charset="-122"/>
              </a:defRPr>
            </a:lvl1pPr>
          </a:lstStyle>
          <a:p>
            <a:r>
              <a:rPr lang="zh-CN" altLang="en-US" sz="3000" b="0" dirty="0"/>
              <a:t>应急管理</a:t>
            </a:r>
            <a:r>
              <a:rPr lang="zh-CN" altLang="en-US" sz="2800" b="0" dirty="0"/>
              <a:t>现状</a:t>
            </a:r>
            <a:endParaRPr lang="zh-CN" altLang="en-US" sz="3000" b="0" dirty="0"/>
          </a:p>
        </p:txBody>
      </p:sp>
      <p:sp>
        <p:nvSpPr>
          <p:cNvPr id="5" name="Freeform 6"/>
          <p:cNvSpPr>
            <a:spLocks noEditPoints="1"/>
          </p:cNvSpPr>
          <p:nvPr/>
        </p:nvSpPr>
        <p:spPr bwMode="auto">
          <a:xfrm rot="816186">
            <a:off x="3791744" y="0"/>
            <a:ext cx="1352796" cy="760307"/>
          </a:xfrm>
          <a:custGeom>
            <a:avLst/>
            <a:gdLst>
              <a:gd name="T0" fmla="*/ 130 w 23323"/>
              <a:gd name="T1" fmla="*/ 4572 h 6897"/>
              <a:gd name="T2" fmla="*/ 5078 w 23323"/>
              <a:gd name="T3" fmla="*/ 6635 h 6897"/>
              <a:gd name="T4" fmla="*/ 12565 w 23323"/>
              <a:gd name="T5" fmla="*/ 5747 h 6897"/>
              <a:gd name="T6" fmla="*/ 15241 w 23323"/>
              <a:gd name="T7" fmla="*/ 5062 h 6897"/>
              <a:gd name="T8" fmla="*/ 18410 w 23323"/>
              <a:gd name="T9" fmla="*/ 4607 h 6897"/>
              <a:gd name="T10" fmla="*/ 16771 w 23323"/>
              <a:gd name="T11" fmla="*/ 4361 h 6897"/>
              <a:gd name="T12" fmla="*/ 19428 w 23323"/>
              <a:gd name="T13" fmla="*/ 3681 h 6897"/>
              <a:gd name="T14" fmla="*/ 16892 w 23323"/>
              <a:gd name="T15" fmla="*/ 3268 h 6897"/>
              <a:gd name="T16" fmla="*/ 17492 w 23323"/>
              <a:gd name="T17" fmla="*/ 2944 h 6897"/>
              <a:gd name="T18" fmla="*/ 14659 w 23323"/>
              <a:gd name="T19" fmla="*/ 2675 h 6897"/>
              <a:gd name="T20" fmla="*/ 14197 w 23323"/>
              <a:gd name="T21" fmla="*/ 1951 h 6897"/>
              <a:gd name="T22" fmla="*/ 14248 w 23323"/>
              <a:gd name="T23" fmla="*/ 1674 h 6897"/>
              <a:gd name="T24" fmla="*/ 17799 w 23323"/>
              <a:gd name="T25" fmla="*/ 1527 h 6897"/>
              <a:gd name="T26" fmla="*/ 20393 w 23323"/>
              <a:gd name="T27" fmla="*/ 4248 h 6897"/>
              <a:gd name="T28" fmla="*/ 21602 w 23323"/>
              <a:gd name="T29" fmla="*/ 3947 h 6897"/>
              <a:gd name="T30" fmla="*/ 19485 w 23323"/>
              <a:gd name="T31" fmla="*/ 4183 h 6897"/>
              <a:gd name="T32" fmla="*/ 14878 w 23323"/>
              <a:gd name="T33" fmla="*/ 2439 h 6897"/>
              <a:gd name="T34" fmla="*/ 21535 w 23323"/>
              <a:gd name="T35" fmla="*/ 3883 h 6897"/>
              <a:gd name="T36" fmla="*/ 21616 w 23323"/>
              <a:gd name="T37" fmla="*/ 3341 h 6897"/>
              <a:gd name="T38" fmla="*/ 19301 w 23323"/>
              <a:gd name="T39" fmla="*/ 2277 h 6897"/>
              <a:gd name="T40" fmla="*/ 11651 w 23323"/>
              <a:gd name="T41" fmla="*/ 5933 h 6897"/>
              <a:gd name="T42" fmla="*/ 1385 w 23323"/>
              <a:gd name="T43" fmla="*/ 2190 h 6897"/>
              <a:gd name="T44" fmla="*/ 18321 w 23323"/>
              <a:gd name="T45" fmla="*/ 2082 h 6897"/>
              <a:gd name="T46" fmla="*/ 17349 w 23323"/>
              <a:gd name="T47" fmla="*/ 1766 h 6897"/>
              <a:gd name="T48" fmla="*/ 17257 w 23323"/>
              <a:gd name="T49" fmla="*/ 4912 h 6897"/>
              <a:gd name="T50" fmla="*/ 18334 w 23323"/>
              <a:gd name="T51" fmla="*/ 2297 h 6897"/>
              <a:gd name="T52" fmla="*/ 379 w 23323"/>
              <a:gd name="T53" fmla="*/ 4230 h 6897"/>
              <a:gd name="T54" fmla="*/ 3816 w 23323"/>
              <a:gd name="T55" fmla="*/ 6816 h 6897"/>
              <a:gd name="T56" fmla="*/ 19987 w 23323"/>
              <a:gd name="T57" fmla="*/ 3908 h 6897"/>
              <a:gd name="T58" fmla="*/ 18080 w 23323"/>
              <a:gd name="T59" fmla="*/ 2538 h 6897"/>
              <a:gd name="T60" fmla="*/ 20993 w 23323"/>
              <a:gd name="T61" fmla="*/ 3941 h 6897"/>
              <a:gd name="T62" fmla="*/ 20353 w 23323"/>
              <a:gd name="T63" fmla="*/ 4853 h 6897"/>
              <a:gd name="T64" fmla="*/ 16406 w 23323"/>
              <a:gd name="T65" fmla="*/ 1931 h 6897"/>
              <a:gd name="T66" fmla="*/ 21285 w 23323"/>
              <a:gd name="T67" fmla="*/ 5281 h 6897"/>
              <a:gd name="T68" fmla="*/ 14421 w 23323"/>
              <a:gd name="T69" fmla="*/ 2571 h 6897"/>
              <a:gd name="T70" fmla="*/ 21478 w 23323"/>
              <a:gd name="T71" fmla="*/ 4037 h 6897"/>
              <a:gd name="T72" fmla="*/ 19177 w 23323"/>
              <a:gd name="T73" fmla="*/ 4394 h 6897"/>
              <a:gd name="T74" fmla="*/ 22207 w 23323"/>
              <a:gd name="T75" fmla="*/ 4054 h 6897"/>
              <a:gd name="T76" fmla="*/ 18910 w 23323"/>
              <a:gd name="T77" fmla="*/ 5585 h 6897"/>
              <a:gd name="T78" fmla="*/ 17719 w 23323"/>
              <a:gd name="T79" fmla="*/ 2263 h 6897"/>
              <a:gd name="T80" fmla="*/ 19680 w 23323"/>
              <a:gd name="T81" fmla="*/ 5593 h 6897"/>
              <a:gd name="T82" fmla="*/ 15969 w 23323"/>
              <a:gd name="T83" fmla="*/ 2101 h 6897"/>
              <a:gd name="T84" fmla="*/ 20968 w 23323"/>
              <a:gd name="T85" fmla="*/ 5488 h 6897"/>
              <a:gd name="T86" fmla="*/ 1298 w 23323"/>
              <a:gd name="T87" fmla="*/ 2216 h 6897"/>
              <a:gd name="T88" fmla="*/ 18918 w 23323"/>
              <a:gd name="T89" fmla="*/ 5634 h 6897"/>
              <a:gd name="T90" fmla="*/ 21340 w 23323"/>
              <a:gd name="T91" fmla="*/ 3316 h 6897"/>
              <a:gd name="T92" fmla="*/ 21883 w 23323"/>
              <a:gd name="T93" fmla="*/ 3373 h 6897"/>
              <a:gd name="T94" fmla="*/ 21065 w 23323"/>
              <a:gd name="T95" fmla="*/ 5496 h 6897"/>
              <a:gd name="T96" fmla="*/ 18213 w 23323"/>
              <a:gd name="T97" fmla="*/ 5107 h 6897"/>
              <a:gd name="T98" fmla="*/ 20190 w 23323"/>
              <a:gd name="T99" fmla="*/ 4548 h 6897"/>
              <a:gd name="T100" fmla="*/ 19923 w 23323"/>
              <a:gd name="T101" fmla="*/ 4661 h 6897"/>
              <a:gd name="T102" fmla="*/ 23236 w 23323"/>
              <a:gd name="T103" fmla="*/ 1299 h 6897"/>
              <a:gd name="T104" fmla="*/ 12736 w 23323"/>
              <a:gd name="T105" fmla="*/ 1615 h 6897"/>
              <a:gd name="T106" fmla="*/ 15635 w 23323"/>
              <a:gd name="T107" fmla="*/ 1862 h 6897"/>
              <a:gd name="T108" fmla="*/ 16001 w 23323"/>
              <a:gd name="T109" fmla="*/ 2052 h 6897"/>
              <a:gd name="T110" fmla="*/ 1350 w 23323"/>
              <a:gd name="T111" fmla="*/ 5645 h 6897"/>
              <a:gd name="T112" fmla="*/ 12347 w 23323"/>
              <a:gd name="T113" fmla="*/ 1364 h 6897"/>
              <a:gd name="T114" fmla="*/ 16569 w 23323"/>
              <a:gd name="T115" fmla="*/ 2644 h 6897"/>
              <a:gd name="T116" fmla="*/ 18027 w 23323"/>
              <a:gd name="T117" fmla="*/ 2328 h 6897"/>
              <a:gd name="T118" fmla="*/ 15086 w 23323"/>
              <a:gd name="T119" fmla="*/ 2295 h 6897"/>
              <a:gd name="T120" fmla="*/ 17075 w 23323"/>
              <a:gd name="T121" fmla="*/ 5591 h 6897"/>
              <a:gd name="T122" fmla="*/ 14311 w 23323"/>
              <a:gd name="T123" fmla="*/ 2358 h 6897"/>
              <a:gd name="T124" fmla="*/ 20390 w 23323"/>
              <a:gd name="T125" fmla="*/ 2962 h 6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3" h="6897">
                <a:moveTo>
                  <a:pt x="6627" y="1728"/>
                </a:moveTo>
                <a:cubicBezTo>
                  <a:pt x="6597" y="1745"/>
                  <a:pt x="6604" y="1756"/>
                  <a:pt x="6595" y="1728"/>
                </a:cubicBezTo>
                <a:lnTo>
                  <a:pt x="6603" y="1728"/>
                </a:lnTo>
                <a:lnTo>
                  <a:pt x="6596" y="1719"/>
                </a:lnTo>
                <a:lnTo>
                  <a:pt x="6595" y="1728"/>
                </a:lnTo>
                <a:cubicBezTo>
                  <a:pt x="6582" y="1742"/>
                  <a:pt x="6556" y="1759"/>
                  <a:pt x="6536" y="1747"/>
                </a:cubicBezTo>
                <a:cubicBezTo>
                  <a:pt x="6519" y="1737"/>
                  <a:pt x="6529" y="1747"/>
                  <a:pt x="6522" y="1728"/>
                </a:cubicBezTo>
                <a:cubicBezTo>
                  <a:pt x="6468" y="1764"/>
                  <a:pt x="6446" y="1757"/>
                  <a:pt x="6362" y="1762"/>
                </a:cubicBezTo>
                <a:cubicBezTo>
                  <a:pt x="6343" y="1763"/>
                  <a:pt x="6321" y="1768"/>
                  <a:pt x="6292" y="1764"/>
                </a:cubicBezTo>
                <a:cubicBezTo>
                  <a:pt x="6248" y="1759"/>
                  <a:pt x="6250" y="1747"/>
                  <a:pt x="6214" y="1744"/>
                </a:cubicBezTo>
                <a:cubicBezTo>
                  <a:pt x="6193" y="1759"/>
                  <a:pt x="6195" y="1766"/>
                  <a:pt x="6172" y="1775"/>
                </a:cubicBezTo>
                <a:lnTo>
                  <a:pt x="6050" y="1808"/>
                </a:lnTo>
                <a:cubicBezTo>
                  <a:pt x="6007" y="1819"/>
                  <a:pt x="6007" y="1803"/>
                  <a:pt x="5962" y="1816"/>
                </a:cubicBezTo>
                <a:lnTo>
                  <a:pt x="5845" y="1831"/>
                </a:lnTo>
                <a:cubicBezTo>
                  <a:pt x="5800" y="1837"/>
                  <a:pt x="5817" y="1840"/>
                  <a:pt x="5784" y="1849"/>
                </a:cubicBezTo>
                <a:cubicBezTo>
                  <a:pt x="5704" y="1868"/>
                  <a:pt x="5661" y="1844"/>
                  <a:pt x="5539" y="1896"/>
                </a:cubicBezTo>
                <a:cubicBezTo>
                  <a:pt x="5522" y="1903"/>
                  <a:pt x="5509" y="1899"/>
                  <a:pt x="5485" y="1899"/>
                </a:cubicBezTo>
                <a:cubicBezTo>
                  <a:pt x="5444" y="1898"/>
                  <a:pt x="5389" y="1913"/>
                  <a:pt x="5349" y="1925"/>
                </a:cubicBezTo>
                <a:lnTo>
                  <a:pt x="5309" y="1957"/>
                </a:lnTo>
                <a:cubicBezTo>
                  <a:pt x="5308" y="1959"/>
                  <a:pt x="5308" y="1961"/>
                  <a:pt x="5307" y="1963"/>
                </a:cubicBezTo>
                <a:cubicBezTo>
                  <a:pt x="5287" y="1877"/>
                  <a:pt x="5243" y="1943"/>
                  <a:pt x="5180" y="1929"/>
                </a:cubicBezTo>
                <a:lnTo>
                  <a:pt x="5129" y="1923"/>
                </a:lnTo>
                <a:cubicBezTo>
                  <a:pt x="5104" y="1928"/>
                  <a:pt x="5111" y="1923"/>
                  <a:pt x="5104" y="1947"/>
                </a:cubicBezTo>
                <a:cubicBezTo>
                  <a:pt x="5042" y="1946"/>
                  <a:pt x="5051" y="1932"/>
                  <a:pt x="4978" y="1948"/>
                </a:cubicBezTo>
                <a:lnTo>
                  <a:pt x="4894" y="1958"/>
                </a:lnTo>
                <a:cubicBezTo>
                  <a:pt x="4860" y="1964"/>
                  <a:pt x="4823" y="1962"/>
                  <a:pt x="4779" y="1978"/>
                </a:cubicBezTo>
                <a:cubicBezTo>
                  <a:pt x="4710" y="2004"/>
                  <a:pt x="4723" y="1990"/>
                  <a:pt x="4665" y="2001"/>
                </a:cubicBezTo>
                <a:cubicBezTo>
                  <a:pt x="4663" y="2002"/>
                  <a:pt x="4661" y="2003"/>
                  <a:pt x="4659" y="2003"/>
                </a:cubicBezTo>
                <a:lnTo>
                  <a:pt x="4614" y="2008"/>
                </a:lnTo>
                <a:cubicBezTo>
                  <a:pt x="4583" y="2015"/>
                  <a:pt x="4600" y="2023"/>
                  <a:pt x="4555" y="2019"/>
                </a:cubicBezTo>
                <a:cubicBezTo>
                  <a:pt x="4453" y="2010"/>
                  <a:pt x="4356" y="2058"/>
                  <a:pt x="4256" y="2035"/>
                </a:cubicBezTo>
                <a:cubicBezTo>
                  <a:pt x="4215" y="2025"/>
                  <a:pt x="4247" y="2037"/>
                  <a:pt x="4213" y="2012"/>
                </a:cubicBezTo>
                <a:cubicBezTo>
                  <a:pt x="4168" y="2024"/>
                  <a:pt x="4208" y="2029"/>
                  <a:pt x="4170" y="2022"/>
                </a:cubicBezTo>
                <a:cubicBezTo>
                  <a:pt x="4126" y="2013"/>
                  <a:pt x="4149" y="1994"/>
                  <a:pt x="4089" y="2050"/>
                </a:cubicBezTo>
                <a:cubicBezTo>
                  <a:pt x="4061" y="2076"/>
                  <a:pt x="4063" y="2059"/>
                  <a:pt x="4059" y="2093"/>
                </a:cubicBezTo>
                <a:lnTo>
                  <a:pt x="3986" y="2093"/>
                </a:lnTo>
                <a:cubicBezTo>
                  <a:pt x="3975" y="2041"/>
                  <a:pt x="4018" y="2056"/>
                  <a:pt x="4043" y="2020"/>
                </a:cubicBezTo>
                <a:cubicBezTo>
                  <a:pt x="4007" y="2027"/>
                  <a:pt x="4028" y="2037"/>
                  <a:pt x="4010" y="2012"/>
                </a:cubicBezTo>
                <a:lnTo>
                  <a:pt x="4354" y="1950"/>
                </a:lnTo>
                <a:cubicBezTo>
                  <a:pt x="4356" y="1949"/>
                  <a:pt x="4358" y="1948"/>
                  <a:pt x="4360" y="1948"/>
                </a:cubicBezTo>
                <a:lnTo>
                  <a:pt x="4423" y="1938"/>
                </a:lnTo>
                <a:cubicBezTo>
                  <a:pt x="4477" y="1934"/>
                  <a:pt x="4508" y="1908"/>
                  <a:pt x="4559" y="1908"/>
                </a:cubicBezTo>
                <a:lnTo>
                  <a:pt x="4704" y="1902"/>
                </a:lnTo>
                <a:cubicBezTo>
                  <a:pt x="4736" y="1899"/>
                  <a:pt x="4727" y="1895"/>
                  <a:pt x="4752" y="1887"/>
                </a:cubicBezTo>
                <a:cubicBezTo>
                  <a:pt x="4794" y="1873"/>
                  <a:pt x="4833" y="1894"/>
                  <a:pt x="4845" y="1842"/>
                </a:cubicBezTo>
                <a:cubicBezTo>
                  <a:pt x="4812" y="1834"/>
                  <a:pt x="4758" y="1823"/>
                  <a:pt x="4721" y="1831"/>
                </a:cubicBezTo>
                <a:cubicBezTo>
                  <a:pt x="4720" y="1831"/>
                  <a:pt x="4707" y="1835"/>
                  <a:pt x="4706" y="1835"/>
                </a:cubicBezTo>
                <a:cubicBezTo>
                  <a:pt x="4687" y="1840"/>
                  <a:pt x="4711" y="1835"/>
                  <a:pt x="4691" y="1838"/>
                </a:cubicBezTo>
                <a:lnTo>
                  <a:pt x="4462" y="1871"/>
                </a:lnTo>
                <a:cubicBezTo>
                  <a:pt x="4444" y="1876"/>
                  <a:pt x="4438" y="1874"/>
                  <a:pt x="4421" y="1879"/>
                </a:cubicBezTo>
                <a:cubicBezTo>
                  <a:pt x="4302" y="1913"/>
                  <a:pt x="4317" y="1881"/>
                  <a:pt x="4221" y="1898"/>
                </a:cubicBezTo>
                <a:cubicBezTo>
                  <a:pt x="4161" y="1909"/>
                  <a:pt x="4120" y="1927"/>
                  <a:pt x="4057" y="1931"/>
                </a:cubicBezTo>
                <a:cubicBezTo>
                  <a:pt x="4017" y="1934"/>
                  <a:pt x="4093" y="1934"/>
                  <a:pt x="4044" y="1930"/>
                </a:cubicBezTo>
                <a:lnTo>
                  <a:pt x="4014" y="1934"/>
                </a:lnTo>
                <a:cubicBezTo>
                  <a:pt x="3954" y="1950"/>
                  <a:pt x="3868" y="1951"/>
                  <a:pt x="3819" y="1961"/>
                </a:cubicBezTo>
                <a:lnTo>
                  <a:pt x="3767" y="1967"/>
                </a:lnTo>
                <a:cubicBezTo>
                  <a:pt x="3733" y="1968"/>
                  <a:pt x="3735" y="1985"/>
                  <a:pt x="3698" y="1982"/>
                </a:cubicBezTo>
                <a:cubicBezTo>
                  <a:pt x="3674" y="1979"/>
                  <a:pt x="3678" y="1976"/>
                  <a:pt x="3665" y="1978"/>
                </a:cubicBezTo>
                <a:lnTo>
                  <a:pt x="3492" y="2021"/>
                </a:lnTo>
                <a:cubicBezTo>
                  <a:pt x="3429" y="2038"/>
                  <a:pt x="3497" y="2004"/>
                  <a:pt x="3408" y="2022"/>
                </a:cubicBezTo>
                <a:lnTo>
                  <a:pt x="3353" y="2032"/>
                </a:lnTo>
                <a:cubicBezTo>
                  <a:pt x="3261" y="2045"/>
                  <a:pt x="3353" y="2011"/>
                  <a:pt x="3125" y="2067"/>
                </a:cubicBezTo>
                <a:cubicBezTo>
                  <a:pt x="3085" y="2077"/>
                  <a:pt x="3101" y="2056"/>
                  <a:pt x="3065" y="2079"/>
                </a:cubicBezTo>
                <a:lnTo>
                  <a:pt x="3030" y="2090"/>
                </a:lnTo>
                <a:cubicBezTo>
                  <a:pt x="2990" y="2095"/>
                  <a:pt x="2971" y="2082"/>
                  <a:pt x="2940" y="2090"/>
                </a:cubicBezTo>
                <a:lnTo>
                  <a:pt x="2910" y="2101"/>
                </a:lnTo>
                <a:cubicBezTo>
                  <a:pt x="2869" y="2112"/>
                  <a:pt x="2919" y="2102"/>
                  <a:pt x="2875" y="2102"/>
                </a:cubicBezTo>
                <a:cubicBezTo>
                  <a:pt x="2858" y="2102"/>
                  <a:pt x="2812" y="2118"/>
                  <a:pt x="2723" y="2113"/>
                </a:cubicBezTo>
                <a:cubicBezTo>
                  <a:pt x="2677" y="2111"/>
                  <a:pt x="2692" y="2110"/>
                  <a:pt x="2651" y="2136"/>
                </a:cubicBezTo>
                <a:cubicBezTo>
                  <a:pt x="2610" y="2161"/>
                  <a:pt x="2518" y="2111"/>
                  <a:pt x="2512" y="2182"/>
                </a:cubicBezTo>
                <a:cubicBezTo>
                  <a:pt x="2481" y="2138"/>
                  <a:pt x="2479" y="2148"/>
                  <a:pt x="2402" y="2160"/>
                </a:cubicBezTo>
                <a:cubicBezTo>
                  <a:pt x="2398" y="2161"/>
                  <a:pt x="2380" y="2163"/>
                  <a:pt x="2380" y="2163"/>
                </a:cubicBezTo>
                <a:lnTo>
                  <a:pt x="2370" y="2165"/>
                </a:lnTo>
                <a:cubicBezTo>
                  <a:pt x="2369" y="2165"/>
                  <a:pt x="2366" y="2166"/>
                  <a:pt x="2365" y="2166"/>
                </a:cubicBezTo>
                <a:lnTo>
                  <a:pt x="2258" y="2182"/>
                </a:lnTo>
                <a:cubicBezTo>
                  <a:pt x="2241" y="2186"/>
                  <a:pt x="2233" y="2188"/>
                  <a:pt x="2228" y="2206"/>
                </a:cubicBezTo>
                <a:cubicBezTo>
                  <a:pt x="2181" y="2194"/>
                  <a:pt x="2218" y="2175"/>
                  <a:pt x="2160" y="2186"/>
                </a:cubicBezTo>
                <a:lnTo>
                  <a:pt x="2103" y="2192"/>
                </a:lnTo>
                <a:cubicBezTo>
                  <a:pt x="2059" y="2214"/>
                  <a:pt x="2047" y="2187"/>
                  <a:pt x="2007" y="2195"/>
                </a:cubicBezTo>
                <a:cubicBezTo>
                  <a:pt x="1945" y="2207"/>
                  <a:pt x="1977" y="2208"/>
                  <a:pt x="1934" y="2201"/>
                </a:cubicBezTo>
                <a:cubicBezTo>
                  <a:pt x="1908" y="2196"/>
                  <a:pt x="1914" y="2199"/>
                  <a:pt x="1892" y="2202"/>
                </a:cubicBezTo>
                <a:lnTo>
                  <a:pt x="1742" y="2209"/>
                </a:lnTo>
                <a:cubicBezTo>
                  <a:pt x="1723" y="2209"/>
                  <a:pt x="1725" y="2213"/>
                  <a:pt x="1705" y="2210"/>
                </a:cubicBezTo>
                <a:cubicBezTo>
                  <a:pt x="1676" y="2205"/>
                  <a:pt x="1699" y="2201"/>
                  <a:pt x="1661" y="2198"/>
                </a:cubicBezTo>
                <a:lnTo>
                  <a:pt x="1661" y="2231"/>
                </a:lnTo>
                <a:cubicBezTo>
                  <a:pt x="1612" y="2207"/>
                  <a:pt x="1622" y="2228"/>
                  <a:pt x="1596" y="2247"/>
                </a:cubicBezTo>
                <a:cubicBezTo>
                  <a:pt x="1580" y="2223"/>
                  <a:pt x="1578" y="2195"/>
                  <a:pt x="1550" y="2183"/>
                </a:cubicBezTo>
                <a:cubicBezTo>
                  <a:pt x="1527" y="2174"/>
                  <a:pt x="1549" y="2177"/>
                  <a:pt x="1515" y="2174"/>
                </a:cubicBezTo>
                <a:cubicBezTo>
                  <a:pt x="1530" y="2230"/>
                  <a:pt x="1559" y="2172"/>
                  <a:pt x="1580" y="2263"/>
                </a:cubicBezTo>
                <a:cubicBezTo>
                  <a:pt x="1542" y="2253"/>
                  <a:pt x="1573" y="2250"/>
                  <a:pt x="1531" y="2247"/>
                </a:cubicBezTo>
                <a:cubicBezTo>
                  <a:pt x="1515" y="2271"/>
                  <a:pt x="1503" y="2312"/>
                  <a:pt x="1499" y="2263"/>
                </a:cubicBezTo>
                <a:cubicBezTo>
                  <a:pt x="1481" y="2275"/>
                  <a:pt x="1489" y="2264"/>
                  <a:pt x="1483" y="2287"/>
                </a:cubicBezTo>
                <a:cubicBezTo>
                  <a:pt x="1453" y="2279"/>
                  <a:pt x="1466" y="2279"/>
                  <a:pt x="1442" y="2263"/>
                </a:cubicBezTo>
                <a:cubicBezTo>
                  <a:pt x="1410" y="2323"/>
                  <a:pt x="1399" y="2287"/>
                  <a:pt x="1356" y="2284"/>
                </a:cubicBezTo>
                <a:cubicBezTo>
                  <a:pt x="1224" y="2273"/>
                  <a:pt x="1236" y="2288"/>
                  <a:pt x="1188" y="2241"/>
                </a:cubicBezTo>
                <a:lnTo>
                  <a:pt x="1091" y="2161"/>
                </a:lnTo>
                <a:cubicBezTo>
                  <a:pt x="1073" y="2148"/>
                  <a:pt x="1096" y="2152"/>
                  <a:pt x="1061" y="2150"/>
                </a:cubicBezTo>
                <a:lnTo>
                  <a:pt x="1061" y="2174"/>
                </a:lnTo>
                <a:lnTo>
                  <a:pt x="972" y="2174"/>
                </a:lnTo>
                <a:cubicBezTo>
                  <a:pt x="965" y="2147"/>
                  <a:pt x="960" y="2147"/>
                  <a:pt x="940" y="2133"/>
                </a:cubicBezTo>
                <a:cubicBezTo>
                  <a:pt x="963" y="2102"/>
                  <a:pt x="953" y="2133"/>
                  <a:pt x="964" y="2101"/>
                </a:cubicBezTo>
                <a:cubicBezTo>
                  <a:pt x="951" y="2096"/>
                  <a:pt x="955" y="2096"/>
                  <a:pt x="949" y="2092"/>
                </a:cubicBezTo>
                <a:cubicBezTo>
                  <a:pt x="884" y="2052"/>
                  <a:pt x="903" y="2075"/>
                  <a:pt x="863" y="2063"/>
                </a:cubicBezTo>
                <a:lnTo>
                  <a:pt x="799" y="2023"/>
                </a:lnTo>
                <a:cubicBezTo>
                  <a:pt x="766" y="1997"/>
                  <a:pt x="758" y="1951"/>
                  <a:pt x="705" y="1947"/>
                </a:cubicBezTo>
                <a:lnTo>
                  <a:pt x="730" y="2076"/>
                </a:lnTo>
                <a:cubicBezTo>
                  <a:pt x="742" y="2092"/>
                  <a:pt x="764" y="2087"/>
                  <a:pt x="778" y="2101"/>
                </a:cubicBezTo>
                <a:lnTo>
                  <a:pt x="804" y="2178"/>
                </a:lnTo>
                <a:cubicBezTo>
                  <a:pt x="807" y="2194"/>
                  <a:pt x="793" y="2211"/>
                  <a:pt x="793" y="2264"/>
                </a:cubicBezTo>
                <a:cubicBezTo>
                  <a:pt x="793" y="2272"/>
                  <a:pt x="799" y="2275"/>
                  <a:pt x="786" y="2295"/>
                </a:cubicBezTo>
                <a:cubicBezTo>
                  <a:pt x="781" y="2276"/>
                  <a:pt x="789" y="2284"/>
                  <a:pt x="770" y="2279"/>
                </a:cubicBezTo>
                <a:lnTo>
                  <a:pt x="786" y="2295"/>
                </a:lnTo>
                <a:cubicBezTo>
                  <a:pt x="800" y="2335"/>
                  <a:pt x="787" y="2292"/>
                  <a:pt x="801" y="2321"/>
                </a:cubicBezTo>
                <a:cubicBezTo>
                  <a:pt x="822" y="2362"/>
                  <a:pt x="806" y="2372"/>
                  <a:pt x="818" y="2425"/>
                </a:cubicBezTo>
                <a:cubicBezTo>
                  <a:pt x="817" y="2426"/>
                  <a:pt x="815" y="2424"/>
                  <a:pt x="814" y="2426"/>
                </a:cubicBezTo>
                <a:lnTo>
                  <a:pt x="789" y="2444"/>
                </a:lnTo>
                <a:cubicBezTo>
                  <a:pt x="788" y="2445"/>
                  <a:pt x="787" y="2448"/>
                  <a:pt x="786" y="2449"/>
                </a:cubicBezTo>
                <a:cubicBezTo>
                  <a:pt x="807" y="2478"/>
                  <a:pt x="798" y="2452"/>
                  <a:pt x="811" y="2481"/>
                </a:cubicBezTo>
                <a:cubicBezTo>
                  <a:pt x="818" y="2495"/>
                  <a:pt x="818" y="2514"/>
                  <a:pt x="818" y="2538"/>
                </a:cubicBezTo>
                <a:cubicBezTo>
                  <a:pt x="763" y="2551"/>
                  <a:pt x="794" y="2547"/>
                  <a:pt x="762" y="2571"/>
                </a:cubicBezTo>
                <a:cubicBezTo>
                  <a:pt x="768" y="2589"/>
                  <a:pt x="758" y="2577"/>
                  <a:pt x="778" y="2586"/>
                </a:cubicBezTo>
                <a:cubicBezTo>
                  <a:pt x="779" y="2586"/>
                  <a:pt x="781" y="2586"/>
                  <a:pt x="782" y="2586"/>
                </a:cubicBezTo>
                <a:cubicBezTo>
                  <a:pt x="782" y="2587"/>
                  <a:pt x="785" y="2586"/>
                  <a:pt x="786" y="2587"/>
                </a:cubicBezTo>
                <a:lnTo>
                  <a:pt x="745" y="2700"/>
                </a:lnTo>
                <a:cubicBezTo>
                  <a:pt x="743" y="2666"/>
                  <a:pt x="736" y="2674"/>
                  <a:pt x="729" y="2644"/>
                </a:cubicBezTo>
                <a:cubicBezTo>
                  <a:pt x="756" y="2634"/>
                  <a:pt x="735" y="2654"/>
                  <a:pt x="753" y="2619"/>
                </a:cubicBezTo>
                <a:cubicBezTo>
                  <a:pt x="738" y="2612"/>
                  <a:pt x="716" y="2608"/>
                  <a:pt x="697" y="2603"/>
                </a:cubicBezTo>
                <a:cubicBezTo>
                  <a:pt x="711" y="2655"/>
                  <a:pt x="722" y="2610"/>
                  <a:pt x="689" y="2660"/>
                </a:cubicBezTo>
                <a:cubicBezTo>
                  <a:pt x="699" y="2676"/>
                  <a:pt x="724" y="2691"/>
                  <a:pt x="703" y="2695"/>
                </a:cubicBezTo>
                <a:cubicBezTo>
                  <a:pt x="683" y="2699"/>
                  <a:pt x="699" y="2701"/>
                  <a:pt x="676" y="2673"/>
                </a:cubicBezTo>
                <a:cubicBezTo>
                  <a:pt x="666" y="2661"/>
                  <a:pt x="671" y="2667"/>
                  <a:pt x="665" y="2659"/>
                </a:cubicBezTo>
                <a:lnTo>
                  <a:pt x="629" y="2622"/>
                </a:lnTo>
                <a:cubicBezTo>
                  <a:pt x="605" y="2606"/>
                  <a:pt x="600" y="2609"/>
                  <a:pt x="591" y="2579"/>
                </a:cubicBezTo>
                <a:lnTo>
                  <a:pt x="575" y="2579"/>
                </a:lnTo>
                <a:cubicBezTo>
                  <a:pt x="575" y="2609"/>
                  <a:pt x="568" y="2611"/>
                  <a:pt x="569" y="2628"/>
                </a:cubicBezTo>
                <a:cubicBezTo>
                  <a:pt x="571" y="2654"/>
                  <a:pt x="577" y="2646"/>
                  <a:pt x="591" y="2668"/>
                </a:cubicBezTo>
                <a:cubicBezTo>
                  <a:pt x="561" y="2660"/>
                  <a:pt x="581" y="2660"/>
                  <a:pt x="551" y="2652"/>
                </a:cubicBezTo>
                <a:cubicBezTo>
                  <a:pt x="566" y="2680"/>
                  <a:pt x="556" y="2683"/>
                  <a:pt x="600" y="2684"/>
                </a:cubicBezTo>
                <a:cubicBezTo>
                  <a:pt x="595" y="2744"/>
                  <a:pt x="593" y="2702"/>
                  <a:pt x="624" y="2749"/>
                </a:cubicBezTo>
                <a:cubicBezTo>
                  <a:pt x="596" y="2769"/>
                  <a:pt x="598" y="2791"/>
                  <a:pt x="583" y="2822"/>
                </a:cubicBezTo>
                <a:cubicBezTo>
                  <a:pt x="626" y="2833"/>
                  <a:pt x="594" y="2843"/>
                  <a:pt x="648" y="2830"/>
                </a:cubicBezTo>
                <a:cubicBezTo>
                  <a:pt x="638" y="2808"/>
                  <a:pt x="632" y="2791"/>
                  <a:pt x="632" y="2757"/>
                </a:cubicBezTo>
                <a:cubicBezTo>
                  <a:pt x="657" y="2775"/>
                  <a:pt x="645" y="2752"/>
                  <a:pt x="648" y="2790"/>
                </a:cubicBezTo>
                <a:cubicBezTo>
                  <a:pt x="682" y="2781"/>
                  <a:pt x="662" y="2779"/>
                  <a:pt x="684" y="2771"/>
                </a:cubicBezTo>
                <a:cubicBezTo>
                  <a:pt x="697" y="2767"/>
                  <a:pt x="703" y="2771"/>
                  <a:pt x="729" y="2765"/>
                </a:cubicBezTo>
                <a:cubicBezTo>
                  <a:pt x="712" y="2740"/>
                  <a:pt x="690" y="2705"/>
                  <a:pt x="745" y="2700"/>
                </a:cubicBezTo>
                <a:cubicBezTo>
                  <a:pt x="743" y="2730"/>
                  <a:pt x="741" y="2726"/>
                  <a:pt x="741" y="2748"/>
                </a:cubicBezTo>
                <a:cubicBezTo>
                  <a:pt x="741" y="2768"/>
                  <a:pt x="747" y="2768"/>
                  <a:pt x="733" y="2785"/>
                </a:cubicBezTo>
                <a:cubicBezTo>
                  <a:pt x="715" y="2805"/>
                  <a:pt x="733" y="2785"/>
                  <a:pt x="714" y="2799"/>
                </a:cubicBezTo>
                <a:cubicBezTo>
                  <a:pt x="704" y="2806"/>
                  <a:pt x="710" y="2799"/>
                  <a:pt x="696" y="2813"/>
                </a:cubicBezTo>
                <a:cubicBezTo>
                  <a:pt x="670" y="2840"/>
                  <a:pt x="700" y="2837"/>
                  <a:pt x="648" y="2838"/>
                </a:cubicBezTo>
                <a:cubicBezTo>
                  <a:pt x="648" y="2881"/>
                  <a:pt x="656" y="2870"/>
                  <a:pt x="641" y="2892"/>
                </a:cubicBezTo>
                <a:lnTo>
                  <a:pt x="634" y="2902"/>
                </a:lnTo>
                <a:cubicBezTo>
                  <a:pt x="623" y="2927"/>
                  <a:pt x="635" y="2927"/>
                  <a:pt x="648" y="2935"/>
                </a:cubicBezTo>
                <a:cubicBezTo>
                  <a:pt x="672" y="2913"/>
                  <a:pt x="648" y="2935"/>
                  <a:pt x="661" y="2916"/>
                </a:cubicBezTo>
                <a:cubicBezTo>
                  <a:pt x="679" y="2892"/>
                  <a:pt x="646" y="2909"/>
                  <a:pt x="681" y="2895"/>
                </a:cubicBezTo>
                <a:cubicBezTo>
                  <a:pt x="691" y="2917"/>
                  <a:pt x="679" y="2905"/>
                  <a:pt x="676" y="2937"/>
                </a:cubicBezTo>
                <a:cubicBezTo>
                  <a:pt x="674" y="2952"/>
                  <a:pt x="680" y="2963"/>
                  <a:pt x="681" y="2992"/>
                </a:cubicBezTo>
                <a:lnTo>
                  <a:pt x="664" y="2992"/>
                </a:lnTo>
                <a:cubicBezTo>
                  <a:pt x="676" y="2966"/>
                  <a:pt x="665" y="2956"/>
                  <a:pt x="656" y="2944"/>
                </a:cubicBezTo>
                <a:cubicBezTo>
                  <a:pt x="653" y="2979"/>
                  <a:pt x="653" y="2956"/>
                  <a:pt x="647" y="2983"/>
                </a:cubicBezTo>
                <a:cubicBezTo>
                  <a:pt x="642" y="3006"/>
                  <a:pt x="646" y="3005"/>
                  <a:pt x="644" y="3019"/>
                </a:cubicBezTo>
                <a:cubicBezTo>
                  <a:pt x="641" y="3044"/>
                  <a:pt x="656" y="3019"/>
                  <a:pt x="629" y="3046"/>
                </a:cubicBezTo>
                <a:cubicBezTo>
                  <a:pt x="616" y="3059"/>
                  <a:pt x="612" y="3060"/>
                  <a:pt x="600" y="3073"/>
                </a:cubicBezTo>
                <a:cubicBezTo>
                  <a:pt x="601" y="3003"/>
                  <a:pt x="609" y="3075"/>
                  <a:pt x="616" y="3016"/>
                </a:cubicBezTo>
                <a:cubicBezTo>
                  <a:pt x="545" y="3018"/>
                  <a:pt x="551" y="3086"/>
                  <a:pt x="543" y="3106"/>
                </a:cubicBezTo>
                <a:cubicBezTo>
                  <a:pt x="543" y="3105"/>
                  <a:pt x="597" y="3068"/>
                  <a:pt x="576" y="3135"/>
                </a:cubicBezTo>
                <a:cubicBezTo>
                  <a:pt x="576" y="3136"/>
                  <a:pt x="575" y="3139"/>
                  <a:pt x="575" y="3140"/>
                </a:cubicBezTo>
                <a:cubicBezTo>
                  <a:pt x="565" y="3160"/>
                  <a:pt x="588" y="3153"/>
                  <a:pt x="543" y="3154"/>
                </a:cubicBezTo>
                <a:cubicBezTo>
                  <a:pt x="548" y="3175"/>
                  <a:pt x="557" y="3184"/>
                  <a:pt x="567" y="3203"/>
                </a:cubicBezTo>
                <a:lnTo>
                  <a:pt x="543" y="3203"/>
                </a:lnTo>
                <a:cubicBezTo>
                  <a:pt x="544" y="3255"/>
                  <a:pt x="541" y="3227"/>
                  <a:pt x="556" y="3229"/>
                </a:cubicBezTo>
                <a:cubicBezTo>
                  <a:pt x="596" y="3233"/>
                  <a:pt x="537" y="3214"/>
                  <a:pt x="567" y="3227"/>
                </a:cubicBezTo>
                <a:cubicBezTo>
                  <a:pt x="543" y="3260"/>
                  <a:pt x="498" y="3238"/>
                  <a:pt x="486" y="3308"/>
                </a:cubicBezTo>
                <a:cubicBezTo>
                  <a:pt x="481" y="3335"/>
                  <a:pt x="482" y="3353"/>
                  <a:pt x="478" y="3381"/>
                </a:cubicBezTo>
                <a:cubicBezTo>
                  <a:pt x="475" y="3405"/>
                  <a:pt x="481" y="3399"/>
                  <a:pt x="459" y="3424"/>
                </a:cubicBezTo>
                <a:lnTo>
                  <a:pt x="454" y="3430"/>
                </a:lnTo>
                <a:cubicBezTo>
                  <a:pt x="452" y="3430"/>
                  <a:pt x="435" y="3433"/>
                  <a:pt x="429" y="3438"/>
                </a:cubicBezTo>
                <a:cubicBezTo>
                  <a:pt x="429" y="3475"/>
                  <a:pt x="424" y="3531"/>
                  <a:pt x="405" y="3559"/>
                </a:cubicBezTo>
                <a:cubicBezTo>
                  <a:pt x="430" y="3566"/>
                  <a:pt x="423" y="3559"/>
                  <a:pt x="429" y="3584"/>
                </a:cubicBezTo>
                <a:lnTo>
                  <a:pt x="397" y="3575"/>
                </a:lnTo>
                <a:lnTo>
                  <a:pt x="395" y="3661"/>
                </a:lnTo>
                <a:cubicBezTo>
                  <a:pt x="395" y="3744"/>
                  <a:pt x="366" y="3662"/>
                  <a:pt x="388" y="3795"/>
                </a:cubicBezTo>
                <a:cubicBezTo>
                  <a:pt x="405" y="3894"/>
                  <a:pt x="409" y="3878"/>
                  <a:pt x="438" y="3932"/>
                </a:cubicBezTo>
                <a:cubicBezTo>
                  <a:pt x="415" y="3930"/>
                  <a:pt x="420" y="3931"/>
                  <a:pt x="405" y="3924"/>
                </a:cubicBezTo>
                <a:cubicBezTo>
                  <a:pt x="406" y="3972"/>
                  <a:pt x="412" y="3957"/>
                  <a:pt x="442" y="4008"/>
                </a:cubicBezTo>
                <a:cubicBezTo>
                  <a:pt x="449" y="4019"/>
                  <a:pt x="445" y="4014"/>
                  <a:pt x="451" y="4023"/>
                </a:cubicBezTo>
                <a:cubicBezTo>
                  <a:pt x="483" y="4069"/>
                  <a:pt x="468" y="4046"/>
                  <a:pt x="492" y="4104"/>
                </a:cubicBezTo>
                <a:lnTo>
                  <a:pt x="497" y="4115"/>
                </a:lnTo>
                <a:cubicBezTo>
                  <a:pt x="498" y="4117"/>
                  <a:pt x="498" y="4120"/>
                  <a:pt x="499" y="4122"/>
                </a:cubicBezTo>
                <a:cubicBezTo>
                  <a:pt x="514" y="4169"/>
                  <a:pt x="487" y="4146"/>
                  <a:pt x="519" y="4159"/>
                </a:cubicBezTo>
                <a:lnTo>
                  <a:pt x="519" y="4183"/>
                </a:lnTo>
                <a:cubicBezTo>
                  <a:pt x="508" y="4186"/>
                  <a:pt x="481" y="4176"/>
                  <a:pt x="505" y="4254"/>
                </a:cubicBezTo>
                <a:cubicBezTo>
                  <a:pt x="523" y="4309"/>
                  <a:pt x="569" y="4236"/>
                  <a:pt x="609" y="4433"/>
                </a:cubicBezTo>
                <a:cubicBezTo>
                  <a:pt x="617" y="4473"/>
                  <a:pt x="620" y="4441"/>
                  <a:pt x="624" y="4483"/>
                </a:cubicBezTo>
                <a:cubicBezTo>
                  <a:pt x="592" y="4483"/>
                  <a:pt x="578" y="4480"/>
                  <a:pt x="552" y="4473"/>
                </a:cubicBezTo>
                <a:lnTo>
                  <a:pt x="474" y="4447"/>
                </a:lnTo>
                <a:cubicBezTo>
                  <a:pt x="447" y="4427"/>
                  <a:pt x="401" y="4405"/>
                  <a:pt x="389" y="4451"/>
                </a:cubicBezTo>
                <a:cubicBezTo>
                  <a:pt x="330" y="4445"/>
                  <a:pt x="409" y="4428"/>
                  <a:pt x="348" y="4421"/>
                </a:cubicBezTo>
                <a:cubicBezTo>
                  <a:pt x="308" y="4416"/>
                  <a:pt x="327" y="4447"/>
                  <a:pt x="284" y="4418"/>
                </a:cubicBezTo>
                <a:cubicBezTo>
                  <a:pt x="279" y="4469"/>
                  <a:pt x="242" y="4469"/>
                  <a:pt x="235" y="4491"/>
                </a:cubicBezTo>
                <a:cubicBezTo>
                  <a:pt x="221" y="4497"/>
                  <a:pt x="180" y="4471"/>
                  <a:pt x="162" y="4459"/>
                </a:cubicBezTo>
                <a:cubicBezTo>
                  <a:pt x="151" y="4483"/>
                  <a:pt x="180" y="4482"/>
                  <a:pt x="130" y="4483"/>
                </a:cubicBezTo>
                <a:cubicBezTo>
                  <a:pt x="130" y="4560"/>
                  <a:pt x="149" y="4516"/>
                  <a:pt x="186" y="4572"/>
                </a:cubicBezTo>
                <a:lnTo>
                  <a:pt x="130" y="4572"/>
                </a:lnTo>
                <a:cubicBezTo>
                  <a:pt x="130" y="4640"/>
                  <a:pt x="129" y="4620"/>
                  <a:pt x="81" y="4645"/>
                </a:cubicBezTo>
                <a:cubicBezTo>
                  <a:pt x="88" y="4660"/>
                  <a:pt x="74" y="4708"/>
                  <a:pt x="178" y="4710"/>
                </a:cubicBezTo>
                <a:cubicBezTo>
                  <a:pt x="171" y="4741"/>
                  <a:pt x="165" y="4725"/>
                  <a:pt x="178" y="4743"/>
                </a:cubicBezTo>
                <a:lnTo>
                  <a:pt x="197" y="4755"/>
                </a:lnTo>
                <a:cubicBezTo>
                  <a:pt x="199" y="4756"/>
                  <a:pt x="201" y="4757"/>
                  <a:pt x="203" y="4758"/>
                </a:cubicBezTo>
                <a:cubicBezTo>
                  <a:pt x="248" y="4779"/>
                  <a:pt x="243" y="4783"/>
                  <a:pt x="284" y="4783"/>
                </a:cubicBezTo>
                <a:cubicBezTo>
                  <a:pt x="287" y="4819"/>
                  <a:pt x="302" y="4829"/>
                  <a:pt x="351" y="4861"/>
                </a:cubicBezTo>
                <a:cubicBezTo>
                  <a:pt x="411" y="4900"/>
                  <a:pt x="350" y="4869"/>
                  <a:pt x="415" y="4911"/>
                </a:cubicBezTo>
                <a:cubicBezTo>
                  <a:pt x="451" y="4934"/>
                  <a:pt x="450" y="4945"/>
                  <a:pt x="519" y="4945"/>
                </a:cubicBezTo>
                <a:cubicBezTo>
                  <a:pt x="520" y="4993"/>
                  <a:pt x="507" y="4968"/>
                  <a:pt x="553" y="4983"/>
                </a:cubicBezTo>
                <a:cubicBezTo>
                  <a:pt x="602" y="4999"/>
                  <a:pt x="513" y="4971"/>
                  <a:pt x="566" y="4987"/>
                </a:cubicBezTo>
                <a:cubicBezTo>
                  <a:pt x="570" y="4988"/>
                  <a:pt x="566" y="4991"/>
                  <a:pt x="591" y="4993"/>
                </a:cubicBezTo>
                <a:cubicBezTo>
                  <a:pt x="587" y="4975"/>
                  <a:pt x="585" y="4975"/>
                  <a:pt x="583" y="4953"/>
                </a:cubicBezTo>
                <a:cubicBezTo>
                  <a:pt x="639" y="4966"/>
                  <a:pt x="623" y="4987"/>
                  <a:pt x="697" y="4993"/>
                </a:cubicBezTo>
                <a:cubicBezTo>
                  <a:pt x="706" y="5001"/>
                  <a:pt x="680" y="5005"/>
                  <a:pt x="719" y="4999"/>
                </a:cubicBezTo>
                <a:cubicBezTo>
                  <a:pt x="746" y="4994"/>
                  <a:pt x="729" y="4992"/>
                  <a:pt x="745" y="4984"/>
                </a:cubicBezTo>
                <a:cubicBezTo>
                  <a:pt x="756" y="4979"/>
                  <a:pt x="728" y="4975"/>
                  <a:pt x="768" y="4979"/>
                </a:cubicBezTo>
                <a:cubicBezTo>
                  <a:pt x="779" y="4980"/>
                  <a:pt x="785" y="4986"/>
                  <a:pt x="796" y="4991"/>
                </a:cubicBezTo>
                <a:cubicBezTo>
                  <a:pt x="815" y="5001"/>
                  <a:pt x="790" y="4993"/>
                  <a:pt x="818" y="5002"/>
                </a:cubicBezTo>
                <a:cubicBezTo>
                  <a:pt x="871" y="5017"/>
                  <a:pt x="852" y="4977"/>
                  <a:pt x="891" y="5034"/>
                </a:cubicBezTo>
                <a:cubicBezTo>
                  <a:pt x="899" y="5004"/>
                  <a:pt x="881" y="5026"/>
                  <a:pt x="915" y="5018"/>
                </a:cubicBezTo>
                <a:cubicBezTo>
                  <a:pt x="899" y="5031"/>
                  <a:pt x="904" y="5023"/>
                  <a:pt x="899" y="5042"/>
                </a:cubicBezTo>
                <a:cubicBezTo>
                  <a:pt x="936" y="5046"/>
                  <a:pt x="914" y="5033"/>
                  <a:pt x="937" y="5078"/>
                </a:cubicBezTo>
                <a:cubicBezTo>
                  <a:pt x="955" y="5113"/>
                  <a:pt x="959" y="5117"/>
                  <a:pt x="900" y="5097"/>
                </a:cubicBezTo>
                <a:cubicBezTo>
                  <a:pt x="869" y="5086"/>
                  <a:pt x="867" y="5083"/>
                  <a:pt x="859" y="5115"/>
                </a:cubicBezTo>
                <a:cubicBezTo>
                  <a:pt x="870" y="5120"/>
                  <a:pt x="939" y="5108"/>
                  <a:pt x="971" y="5173"/>
                </a:cubicBezTo>
                <a:lnTo>
                  <a:pt x="1018" y="5271"/>
                </a:lnTo>
                <a:cubicBezTo>
                  <a:pt x="1050" y="5364"/>
                  <a:pt x="1033" y="5272"/>
                  <a:pt x="1075" y="5336"/>
                </a:cubicBezTo>
                <a:cubicBezTo>
                  <a:pt x="1094" y="5364"/>
                  <a:pt x="1106" y="5381"/>
                  <a:pt x="1140" y="5401"/>
                </a:cubicBezTo>
                <a:cubicBezTo>
                  <a:pt x="1142" y="5402"/>
                  <a:pt x="1144" y="5403"/>
                  <a:pt x="1145" y="5404"/>
                </a:cubicBezTo>
                <a:cubicBezTo>
                  <a:pt x="1154" y="5409"/>
                  <a:pt x="1146" y="5405"/>
                  <a:pt x="1156" y="5409"/>
                </a:cubicBezTo>
                <a:cubicBezTo>
                  <a:pt x="1191" y="5424"/>
                  <a:pt x="1195" y="5404"/>
                  <a:pt x="1196" y="5438"/>
                </a:cubicBezTo>
                <a:cubicBezTo>
                  <a:pt x="1196" y="5454"/>
                  <a:pt x="1191" y="5443"/>
                  <a:pt x="1183" y="5471"/>
                </a:cubicBezTo>
                <a:lnTo>
                  <a:pt x="1271" y="5488"/>
                </a:lnTo>
                <a:cubicBezTo>
                  <a:pt x="1296" y="5492"/>
                  <a:pt x="1265" y="5501"/>
                  <a:pt x="1296" y="5488"/>
                </a:cubicBezTo>
                <a:cubicBezTo>
                  <a:pt x="1306" y="5536"/>
                  <a:pt x="1286" y="5527"/>
                  <a:pt x="1321" y="5536"/>
                </a:cubicBezTo>
                <a:cubicBezTo>
                  <a:pt x="1338" y="5493"/>
                  <a:pt x="1312" y="5540"/>
                  <a:pt x="1320" y="5509"/>
                </a:cubicBezTo>
                <a:cubicBezTo>
                  <a:pt x="1322" y="5501"/>
                  <a:pt x="1307" y="5508"/>
                  <a:pt x="1326" y="5501"/>
                </a:cubicBezTo>
                <a:cubicBezTo>
                  <a:pt x="1369" y="5486"/>
                  <a:pt x="1345" y="5567"/>
                  <a:pt x="1345" y="5577"/>
                </a:cubicBezTo>
                <a:lnTo>
                  <a:pt x="1396" y="5589"/>
                </a:lnTo>
                <a:cubicBezTo>
                  <a:pt x="1440" y="5601"/>
                  <a:pt x="1423" y="5620"/>
                  <a:pt x="1458" y="5642"/>
                </a:cubicBezTo>
                <a:lnTo>
                  <a:pt x="1488" y="5661"/>
                </a:lnTo>
                <a:cubicBezTo>
                  <a:pt x="1526" y="5699"/>
                  <a:pt x="1482" y="5671"/>
                  <a:pt x="1539" y="5698"/>
                </a:cubicBezTo>
                <a:cubicBezTo>
                  <a:pt x="1530" y="5663"/>
                  <a:pt x="1518" y="5669"/>
                  <a:pt x="1496" y="5645"/>
                </a:cubicBezTo>
                <a:cubicBezTo>
                  <a:pt x="1484" y="5632"/>
                  <a:pt x="1489" y="5644"/>
                  <a:pt x="1483" y="5625"/>
                </a:cubicBezTo>
                <a:cubicBezTo>
                  <a:pt x="1553" y="5627"/>
                  <a:pt x="1558" y="5626"/>
                  <a:pt x="1559" y="5641"/>
                </a:cubicBezTo>
                <a:lnTo>
                  <a:pt x="1554" y="5665"/>
                </a:lnTo>
                <a:cubicBezTo>
                  <a:pt x="1548" y="5724"/>
                  <a:pt x="1590" y="5725"/>
                  <a:pt x="1612" y="5755"/>
                </a:cubicBezTo>
                <a:cubicBezTo>
                  <a:pt x="1582" y="5758"/>
                  <a:pt x="1594" y="5761"/>
                  <a:pt x="1576" y="5757"/>
                </a:cubicBezTo>
                <a:cubicBezTo>
                  <a:pt x="1546" y="5751"/>
                  <a:pt x="1528" y="5728"/>
                  <a:pt x="1515" y="5715"/>
                </a:cubicBezTo>
                <a:cubicBezTo>
                  <a:pt x="1506" y="5705"/>
                  <a:pt x="1494" y="5698"/>
                  <a:pt x="1483" y="5690"/>
                </a:cubicBezTo>
                <a:lnTo>
                  <a:pt x="1483" y="5682"/>
                </a:lnTo>
                <a:lnTo>
                  <a:pt x="1473" y="5689"/>
                </a:lnTo>
                <a:lnTo>
                  <a:pt x="1483" y="5690"/>
                </a:lnTo>
                <a:cubicBezTo>
                  <a:pt x="1483" y="5754"/>
                  <a:pt x="1477" y="5723"/>
                  <a:pt x="1466" y="5763"/>
                </a:cubicBezTo>
                <a:lnTo>
                  <a:pt x="1494" y="5776"/>
                </a:lnTo>
                <a:cubicBezTo>
                  <a:pt x="1495" y="5777"/>
                  <a:pt x="1497" y="5779"/>
                  <a:pt x="1499" y="5780"/>
                </a:cubicBezTo>
                <a:lnTo>
                  <a:pt x="1597" y="5827"/>
                </a:lnTo>
                <a:cubicBezTo>
                  <a:pt x="1661" y="5847"/>
                  <a:pt x="1626" y="5873"/>
                  <a:pt x="1669" y="5893"/>
                </a:cubicBezTo>
                <a:cubicBezTo>
                  <a:pt x="1717" y="5916"/>
                  <a:pt x="1689" y="5879"/>
                  <a:pt x="1719" y="5901"/>
                </a:cubicBezTo>
                <a:cubicBezTo>
                  <a:pt x="1751" y="5925"/>
                  <a:pt x="1697" y="5909"/>
                  <a:pt x="1774" y="5966"/>
                </a:cubicBezTo>
                <a:lnTo>
                  <a:pt x="1789" y="5984"/>
                </a:lnTo>
                <a:cubicBezTo>
                  <a:pt x="1785" y="5961"/>
                  <a:pt x="1794" y="5973"/>
                  <a:pt x="1774" y="5966"/>
                </a:cubicBezTo>
                <a:cubicBezTo>
                  <a:pt x="1781" y="5954"/>
                  <a:pt x="1778" y="5957"/>
                  <a:pt x="1782" y="5941"/>
                </a:cubicBezTo>
                <a:cubicBezTo>
                  <a:pt x="1810" y="5956"/>
                  <a:pt x="1829" y="5966"/>
                  <a:pt x="1863" y="5974"/>
                </a:cubicBezTo>
                <a:cubicBezTo>
                  <a:pt x="1845" y="5999"/>
                  <a:pt x="1869" y="5987"/>
                  <a:pt x="1831" y="5990"/>
                </a:cubicBezTo>
                <a:cubicBezTo>
                  <a:pt x="1835" y="6033"/>
                  <a:pt x="1828" y="5997"/>
                  <a:pt x="1842" y="6019"/>
                </a:cubicBezTo>
                <a:lnTo>
                  <a:pt x="1849" y="6029"/>
                </a:lnTo>
                <a:cubicBezTo>
                  <a:pt x="1850" y="6030"/>
                  <a:pt x="1851" y="6032"/>
                  <a:pt x="1852" y="6034"/>
                </a:cubicBezTo>
                <a:cubicBezTo>
                  <a:pt x="1870" y="6058"/>
                  <a:pt x="1855" y="6054"/>
                  <a:pt x="1888" y="6063"/>
                </a:cubicBezTo>
                <a:cubicBezTo>
                  <a:pt x="1896" y="6042"/>
                  <a:pt x="1881" y="6028"/>
                  <a:pt x="1900" y="6021"/>
                </a:cubicBezTo>
                <a:cubicBezTo>
                  <a:pt x="1922" y="6013"/>
                  <a:pt x="1894" y="6016"/>
                  <a:pt x="1928" y="6040"/>
                </a:cubicBezTo>
                <a:lnTo>
                  <a:pt x="1948" y="6046"/>
                </a:lnTo>
                <a:cubicBezTo>
                  <a:pt x="1990" y="6033"/>
                  <a:pt x="1925" y="6036"/>
                  <a:pt x="1977" y="6031"/>
                </a:cubicBezTo>
                <a:cubicBezTo>
                  <a:pt x="1987" y="6053"/>
                  <a:pt x="1976" y="6057"/>
                  <a:pt x="1985" y="6095"/>
                </a:cubicBezTo>
                <a:cubicBezTo>
                  <a:pt x="1926" y="6090"/>
                  <a:pt x="1972" y="6064"/>
                  <a:pt x="1904" y="6063"/>
                </a:cubicBezTo>
                <a:cubicBezTo>
                  <a:pt x="1915" y="6102"/>
                  <a:pt x="1961" y="6107"/>
                  <a:pt x="1986" y="6134"/>
                </a:cubicBezTo>
                <a:cubicBezTo>
                  <a:pt x="2007" y="6156"/>
                  <a:pt x="2000" y="6134"/>
                  <a:pt x="2001" y="6176"/>
                </a:cubicBezTo>
                <a:lnTo>
                  <a:pt x="2027" y="6096"/>
                </a:lnTo>
                <a:lnTo>
                  <a:pt x="2001" y="6095"/>
                </a:lnTo>
                <a:cubicBezTo>
                  <a:pt x="2005" y="6053"/>
                  <a:pt x="2013" y="6054"/>
                  <a:pt x="2042" y="6039"/>
                </a:cubicBezTo>
                <a:lnTo>
                  <a:pt x="2043" y="6065"/>
                </a:lnTo>
                <a:cubicBezTo>
                  <a:pt x="2047" y="6090"/>
                  <a:pt x="2042" y="6077"/>
                  <a:pt x="2052" y="6086"/>
                </a:cubicBezTo>
                <a:cubicBezTo>
                  <a:pt x="2053" y="6086"/>
                  <a:pt x="2073" y="6095"/>
                  <a:pt x="2074" y="6095"/>
                </a:cubicBezTo>
                <a:cubicBezTo>
                  <a:pt x="2065" y="6056"/>
                  <a:pt x="2069" y="6083"/>
                  <a:pt x="2074" y="6071"/>
                </a:cubicBezTo>
                <a:cubicBezTo>
                  <a:pt x="2106" y="6072"/>
                  <a:pt x="2104" y="6075"/>
                  <a:pt x="2123" y="6087"/>
                </a:cubicBezTo>
                <a:cubicBezTo>
                  <a:pt x="2129" y="6074"/>
                  <a:pt x="2131" y="6102"/>
                  <a:pt x="2123" y="6063"/>
                </a:cubicBezTo>
                <a:cubicBezTo>
                  <a:pt x="2144" y="6068"/>
                  <a:pt x="2176" y="6079"/>
                  <a:pt x="2188" y="6095"/>
                </a:cubicBezTo>
                <a:cubicBezTo>
                  <a:pt x="2151" y="6104"/>
                  <a:pt x="2155" y="6101"/>
                  <a:pt x="2155" y="6144"/>
                </a:cubicBezTo>
                <a:lnTo>
                  <a:pt x="2115" y="6152"/>
                </a:lnTo>
                <a:cubicBezTo>
                  <a:pt x="2115" y="6131"/>
                  <a:pt x="2114" y="6099"/>
                  <a:pt x="2085" y="6113"/>
                </a:cubicBezTo>
                <a:cubicBezTo>
                  <a:pt x="2070" y="6120"/>
                  <a:pt x="2073" y="6095"/>
                  <a:pt x="2076" y="6132"/>
                </a:cubicBezTo>
                <a:cubicBezTo>
                  <a:pt x="2077" y="6147"/>
                  <a:pt x="2081" y="6146"/>
                  <a:pt x="2090" y="6160"/>
                </a:cubicBezTo>
                <a:lnTo>
                  <a:pt x="2069" y="6175"/>
                </a:lnTo>
                <a:cubicBezTo>
                  <a:pt x="2069" y="6175"/>
                  <a:pt x="2067" y="6176"/>
                  <a:pt x="2066" y="6176"/>
                </a:cubicBezTo>
                <a:cubicBezTo>
                  <a:pt x="2066" y="6275"/>
                  <a:pt x="2070" y="6229"/>
                  <a:pt x="2082" y="6274"/>
                </a:cubicBezTo>
                <a:cubicBezTo>
                  <a:pt x="2121" y="6259"/>
                  <a:pt x="2081" y="6272"/>
                  <a:pt x="2101" y="6260"/>
                </a:cubicBezTo>
                <a:cubicBezTo>
                  <a:pt x="2119" y="6250"/>
                  <a:pt x="2094" y="6252"/>
                  <a:pt x="2131" y="6249"/>
                </a:cubicBezTo>
                <a:cubicBezTo>
                  <a:pt x="2133" y="6259"/>
                  <a:pt x="2135" y="6283"/>
                  <a:pt x="2135" y="6284"/>
                </a:cubicBezTo>
                <a:cubicBezTo>
                  <a:pt x="2140" y="6303"/>
                  <a:pt x="2170" y="6329"/>
                  <a:pt x="2193" y="6337"/>
                </a:cubicBezTo>
                <a:lnTo>
                  <a:pt x="2242" y="6365"/>
                </a:lnTo>
                <a:cubicBezTo>
                  <a:pt x="2275" y="6390"/>
                  <a:pt x="2247" y="6393"/>
                  <a:pt x="2291" y="6409"/>
                </a:cubicBezTo>
                <a:lnTo>
                  <a:pt x="2333" y="6428"/>
                </a:lnTo>
                <a:lnTo>
                  <a:pt x="2341" y="6395"/>
                </a:lnTo>
                <a:cubicBezTo>
                  <a:pt x="2342" y="6404"/>
                  <a:pt x="2341" y="6403"/>
                  <a:pt x="2343" y="6410"/>
                </a:cubicBezTo>
                <a:cubicBezTo>
                  <a:pt x="2343" y="6411"/>
                  <a:pt x="2344" y="6415"/>
                  <a:pt x="2344" y="6417"/>
                </a:cubicBezTo>
                <a:lnTo>
                  <a:pt x="2373" y="6445"/>
                </a:lnTo>
                <a:cubicBezTo>
                  <a:pt x="2408" y="6465"/>
                  <a:pt x="2400" y="6470"/>
                  <a:pt x="2422" y="6476"/>
                </a:cubicBezTo>
                <a:cubicBezTo>
                  <a:pt x="2433" y="6449"/>
                  <a:pt x="2449" y="6459"/>
                  <a:pt x="2452" y="6427"/>
                </a:cubicBezTo>
                <a:cubicBezTo>
                  <a:pt x="2455" y="6387"/>
                  <a:pt x="2425" y="6403"/>
                  <a:pt x="2471" y="6379"/>
                </a:cubicBezTo>
                <a:cubicBezTo>
                  <a:pt x="2460" y="6428"/>
                  <a:pt x="2482" y="6432"/>
                  <a:pt x="2457" y="6463"/>
                </a:cubicBezTo>
                <a:cubicBezTo>
                  <a:pt x="2443" y="6481"/>
                  <a:pt x="2446" y="6464"/>
                  <a:pt x="2439" y="6492"/>
                </a:cubicBezTo>
                <a:cubicBezTo>
                  <a:pt x="2458" y="6503"/>
                  <a:pt x="2481" y="6512"/>
                  <a:pt x="2505" y="6519"/>
                </a:cubicBezTo>
                <a:lnTo>
                  <a:pt x="2571" y="6546"/>
                </a:lnTo>
                <a:cubicBezTo>
                  <a:pt x="2601" y="6558"/>
                  <a:pt x="2623" y="6560"/>
                  <a:pt x="2650" y="6560"/>
                </a:cubicBezTo>
                <a:cubicBezTo>
                  <a:pt x="2702" y="6560"/>
                  <a:pt x="2676" y="6557"/>
                  <a:pt x="2714" y="6590"/>
                </a:cubicBezTo>
                <a:lnTo>
                  <a:pt x="2705" y="6605"/>
                </a:lnTo>
                <a:lnTo>
                  <a:pt x="2714" y="6590"/>
                </a:lnTo>
                <a:cubicBezTo>
                  <a:pt x="2760" y="6559"/>
                  <a:pt x="2711" y="6592"/>
                  <a:pt x="2768" y="6580"/>
                </a:cubicBezTo>
                <a:cubicBezTo>
                  <a:pt x="2772" y="6579"/>
                  <a:pt x="2774" y="6575"/>
                  <a:pt x="2795" y="6573"/>
                </a:cubicBezTo>
                <a:cubicBezTo>
                  <a:pt x="2811" y="6643"/>
                  <a:pt x="2780" y="6592"/>
                  <a:pt x="2795" y="6630"/>
                </a:cubicBezTo>
                <a:cubicBezTo>
                  <a:pt x="2829" y="6616"/>
                  <a:pt x="2789" y="6631"/>
                  <a:pt x="2820" y="6607"/>
                </a:cubicBezTo>
                <a:cubicBezTo>
                  <a:pt x="2829" y="6600"/>
                  <a:pt x="2818" y="6602"/>
                  <a:pt x="2836" y="6598"/>
                </a:cubicBezTo>
                <a:cubicBezTo>
                  <a:pt x="2850" y="6629"/>
                  <a:pt x="2808" y="6622"/>
                  <a:pt x="2836" y="6630"/>
                </a:cubicBezTo>
                <a:cubicBezTo>
                  <a:pt x="2855" y="6677"/>
                  <a:pt x="2837" y="6606"/>
                  <a:pt x="2916" y="6679"/>
                </a:cubicBezTo>
                <a:cubicBezTo>
                  <a:pt x="2972" y="6730"/>
                  <a:pt x="2959" y="6678"/>
                  <a:pt x="3021" y="6704"/>
                </a:cubicBezTo>
                <a:cubicBezTo>
                  <a:pt x="3042" y="6714"/>
                  <a:pt x="3007" y="6702"/>
                  <a:pt x="3035" y="6712"/>
                </a:cubicBezTo>
                <a:cubicBezTo>
                  <a:pt x="3056" y="6719"/>
                  <a:pt x="3053" y="6709"/>
                  <a:pt x="3087" y="6727"/>
                </a:cubicBezTo>
                <a:cubicBezTo>
                  <a:pt x="3080" y="6752"/>
                  <a:pt x="3087" y="6745"/>
                  <a:pt x="3063" y="6752"/>
                </a:cubicBezTo>
                <a:lnTo>
                  <a:pt x="3063" y="6784"/>
                </a:lnTo>
                <a:cubicBezTo>
                  <a:pt x="3096" y="6781"/>
                  <a:pt x="3100" y="6767"/>
                  <a:pt x="3103" y="6808"/>
                </a:cubicBezTo>
                <a:cubicBezTo>
                  <a:pt x="3142" y="6808"/>
                  <a:pt x="3137" y="6803"/>
                  <a:pt x="3168" y="6800"/>
                </a:cubicBezTo>
                <a:cubicBezTo>
                  <a:pt x="3181" y="6855"/>
                  <a:pt x="3174" y="6818"/>
                  <a:pt x="3244" y="6849"/>
                </a:cubicBezTo>
                <a:cubicBezTo>
                  <a:pt x="3264" y="6858"/>
                  <a:pt x="3234" y="6846"/>
                  <a:pt x="3256" y="6854"/>
                </a:cubicBezTo>
                <a:lnTo>
                  <a:pt x="3272" y="6859"/>
                </a:lnTo>
                <a:cubicBezTo>
                  <a:pt x="3357" y="6885"/>
                  <a:pt x="3371" y="6861"/>
                  <a:pt x="3389" y="6865"/>
                </a:cubicBezTo>
                <a:cubicBezTo>
                  <a:pt x="3399" y="6866"/>
                  <a:pt x="3387" y="6867"/>
                  <a:pt x="3411" y="6873"/>
                </a:cubicBezTo>
                <a:cubicBezTo>
                  <a:pt x="3425" y="6846"/>
                  <a:pt x="3412" y="6858"/>
                  <a:pt x="3435" y="6841"/>
                </a:cubicBezTo>
                <a:cubicBezTo>
                  <a:pt x="3494" y="6892"/>
                  <a:pt x="3501" y="6867"/>
                  <a:pt x="3518" y="6873"/>
                </a:cubicBezTo>
                <a:cubicBezTo>
                  <a:pt x="3524" y="6876"/>
                  <a:pt x="3538" y="6890"/>
                  <a:pt x="3549" y="6897"/>
                </a:cubicBezTo>
                <a:lnTo>
                  <a:pt x="3623" y="6864"/>
                </a:lnTo>
                <a:cubicBezTo>
                  <a:pt x="3642" y="6861"/>
                  <a:pt x="3632" y="6861"/>
                  <a:pt x="3662" y="6881"/>
                </a:cubicBezTo>
                <a:cubicBezTo>
                  <a:pt x="3682" y="6854"/>
                  <a:pt x="3686" y="6858"/>
                  <a:pt x="3719" y="6865"/>
                </a:cubicBezTo>
                <a:cubicBezTo>
                  <a:pt x="3719" y="6807"/>
                  <a:pt x="3705" y="6811"/>
                  <a:pt x="3684" y="6778"/>
                </a:cubicBezTo>
                <a:cubicBezTo>
                  <a:pt x="3678" y="6768"/>
                  <a:pt x="3675" y="6761"/>
                  <a:pt x="3670" y="6752"/>
                </a:cubicBezTo>
                <a:cubicBezTo>
                  <a:pt x="3688" y="6739"/>
                  <a:pt x="3680" y="6750"/>
                  <a:pt x="3686" y="6727"/>
                </a:cubicBezTo>
                <a:cubicBezTo>
                  <a:pt x="3713" y="6734"/>
                  <a:pt x="3713" y="6739"/>
                  <a:pt x="3727" y="6760"/>
                </a:cubicBezTo>
                <a:cubicBezTo>
                  <a:pt x="3756" y="6752"/>
                  <a:pt x="3743" y="6747"/>
                  <a:pt x="3761" y="6747"/>
                </a:cubicBezTo>
                <a:cubicBezTo>
                  <a:pt x="3797" y="6748"/>
                  <a:pt x="3767" y="6761"/>
                  <a:pt x="3789" y="6780"/>
                </a:cubicBezTo>
                <a:cubicBezTo>
                  <a:pt x="3789" y="6780"/>
                  <a:pt x="3809" y="6790"/>
                  <a:pt x="3809" y="6790"/>
                </a:cubicBezTo>
                <a:cubicBezTo>
                  <a:pt x="3838" y="6801"/>
                  <a:pt x="3808" y="6802"/>
                  <a:pt x="3848" y="6792"/>
                </a:cubicBezTo>
                <a:cubicBezTo>
                  <a:pt x="3838" y="6763"/>
                  <a:pt x="3837" y="6791"/>
                  <a:pt x="3832" y="6752"/>
                </a:cubicBezTo>
                <a:cubicBezTo>
                  <a:pt x="3845" y="6758"/>
                  <a:pt x="3835" y="6758"/>
                  <a:pt x="3850" y="6757"/>
                </a:cubicBezTo>
                <a:cubicBezTo>
                  <a:pt x="3866" y="6756"/>
                  <a:pt x="3855" y="6759"/>
                  <a:pt x="3864" y="6752"/>
                </a:cubicBezTo>
                <a:cubicBezTo>
                  <a:pt x="3902" y="6722"/>
                  <a:pt x="3831" y="6744"/>
                  <a:pt x="3881" y="6727"/>
                </a:cubicBezTo>
                <a:cubicBezTo>
                  <a:pt x="3899" y="6740"/>
                  <a:pt x="3891" y="6729"/>
                  <a:pt x="3897" y="6752"/>
                </a:cubicBezTo>
                <a:lnTo>
                  <a:pt x="3889" y="6752"/>
                </a:lnTo>
                <a:lnTo>
                  <a:pt x="3896" y="6761"/>
                </a:lnTo>
                <a:lnTo>
                  <a:pt x="3897" y="6752"/>
                </a:lnTo>
                <a:cubicBezTo>
                  <a:pt x="4009" y="6752"/>
                  <a:pt x="3905" y="6784"/>
                  <a:pt x="4027" y="6784"/>
                </a:cubicBezTo>
                <a:cubicBezTo>
                  <a:pt x="3999" y="6746"/>
                  <a:pt x="4009" y="6808"/>
                  <a:pt x="3994" y="6752"/>
                </a:cubicBezTo>
                <a:cubicBezTo>
                  <a:pt x="4010" y="6748"/>
                  <a:pt x="4014" y="6747"/>
                  <a:pt x="4031" y="6740"/>
                </a:cubicBezTo>
                <a:cubicBezTo>
                  <a:pt x="4066" y="6726"/>
                  <a:pt x="4047" y="6748"/>
                  <a:pt x="4059" y="6719"/>
                </a:cubicBezTo>
                <a:lnTo>
                  <a:pt x="4083" y="6719"/>
                </a:lnTo>
                <a:cubicBezTo>
                  <a:pt x="4088" y="6760"/>
                  <a:pt x="4105" y="6750"/>
                  <a:pt x="4130" y="6748"/>
                </a:cubicBezTo>
                <a:cubicBezTo>
                  <a:pt x="4190" y="6743"/>
                  <a:pt x="4123" y="6756"/>
                  <a:pt x="4183" y="6764"/>
                </a:cubicBezTo>
                <a:cubicBezTo>
                  <a:pt x="4199" y="6766"/>
                  <a:pt x="4194" y="6764"/>
                  <a:pt x="4211" y="6759"/>
                </a:cubicBezTo>
                <a:cubicBezTo>
                  <a:pt x="4241" y="6752"/>
                  <a:pt x="4224" y="6760"/>
                  <a:pt x="4251" y="6725"/>
                </a:cubicBezTo>
                <a:cubicBezTo>
                  <a:pt x="4265" y="6706"/>
                  <a:pt x="4262" y="6723"/>
                  <a:pt x="4270" y="6695"/>
                </a:cubicBezTo>
                <a:lnTo>
                  <a:pt x="4305" y="6708"/>
                </a:lnTo>
                <a:cubicBezTo>
                  <a:pt x="4366" y="6736"/>
                  <a:pt x="4349" y="6721"/>
                  <a:pt x="4343" y="6752"/>
                </a:cubicBezTo>
                <a:lnTo>
                  <a:pt x="4416" y="6733"/>
                </a:lnTo>
                <a:cubicBezTo>
                  <a:pt x="4427" y="6721"/>
                  <a:pt x="4439" y="6709"/>
                  <a:pt x="4464" y="6703"/>
                </a:cubicBezTo>
                <a:cubicBezTo>
                  <a:pt x="4470" y="6719"/>
                  <a:pt x="4467" y="6696"/>
                  <a:pt x="4463" y="6712"/>
                </a:cubicBezTo>
                <a:lnTo>
                  <a:pt x="4460" y="6722"/>
                </a:lnTo>
                <a:cubicBezTo>
                  <a:pt x="4451" y="6754"/>
                  <a:pt x="4460" y="6696"/>
                  <a:pt x="4456" y="6735"/>
                </a:cubicBezTo>
                <a:cubicBezTo>
                  <a:pt x="4492" y="6735"/>
                  <a:pt x="4493" y="6728"/>
                  <a:pt x="4519" y="6730"/>
                </a:cubicBezTo>
                <a:cubicBezTo>
                  <a:pt x="4529" y="6731"/>
                  <a:pt x="4564" y="6743"/>
                  <a:pt x="4582" y="6732"/>
                </a:cubicBezTo>
                <a:cubicBezTo>
                  <a:pt x="4607" y="6716"/>
                  <a:pt x="4588" y="6706"/>
                  <a:pt x="4590" y="6681"/>
                </a:cubicBezTo>
                <a:lnTo>
                  <a:pt x="4593" y="6670"/>
                </a:lnTo>
                <a:cubicBezTo>
                  <a:pt x="4600" y="6643"/>
                  <a:pt x="4603" y="6634"/>
                  <a:pt x="4618" y="6622"/>
                </a:cubicBezTo>
                <a:lnTo>
                  <a:pt x="4626" y="6671"/>
                </a:lnTo>
                <a:cubicBezTo>
                  <a:pt x="4645" y="6666"/>
                  <a:pt x="4634" y="6671"/>
                  <a:pt x="4646" y="6658"/>
                </a:cubicBezTo>
                <a:cubicBezTo>
                  <a:pt x="4661" y="6643"/>
                  <a:pt x="4640" y="6667"/>
                  <a:pt x="4653" y="6649"/>
                </a:cubicBezTo>
                <a:lnTo>
                  <a:pt x="4659" y="6638"/>
                </a:lnTo>
                <a:cubicBezTo>
                  <a:pt x="4659" y="6701"/>
                  <a:pt x="4642" y="6691"/>
                  <a:pt x="4664" y="6697"/>
                </a:cubicBezTo>
                <a:cubicBezTo>
                  <a:pt x="4695" y="6707"/>
                  <a:pt x="4656" y="6682"/>
                  <a:pt x="4691" y="6671"/>
                </a:cubicBezTo>
                <a:cubicBezTo>
                  <a:pt x="4692" y="6708"/>
                  <a:pt x="4692" y="6711"/>
                  <a:pt x="4723" y="6719"/>
                </a:cubicBezTo>
                <a:cubicBezTo>
                  <a:pt x="4729" y="6739"/>
                  <a:pt x="4720" y="6730"/>
                  <a:pt x="4740" y="6735"/>
                </a:cubicBezTo>
                <a:lnTo>
                  <a:pt x="4723" y="6719"/>
                </a:lnTo>
                <a:cubicBezTo>
                  <a:pt x="4719" y="6703"/>
                  <a:pt x="4722" y="6707"/>
                  <a:pt x="4715" y="6695"/>
                </a:cubicBezTo>
                <a:lnTo>
                  <a:pt x="4740" y="6687"/>
                </a:lnTo>
                <a:cubicBezTo>
                  <a:pt x="4767" y="6671"/>
                  <a:pt x="4754" y="6677"/>
                  <a:pt x="4764" y="6712"/>
                </a:cubicBezTo>
                <a:cubicBezTo>
                  <a:pt x="4769" y="6733"/>
                  <a:pt x="4764" y="6719"/>
                  <a:pt x="4772" y="6735"/>
                </a:cubicBezTo>
                <a:lnTo>
                  <a:pt x="4797" y="6724"/>
                </a:lnTo>
                <a:cubicBezTo>
                  <a:pt x="4798" y="6724"/>
                  <a:pt x="4801" y="6724"/>
                  <a:pt x="4802" y="6723"/>
                </a:cubicBezTo>
                <a:cubicBezTo>
                  <a:pt x="4803" y="6723"/>
                  <a:pt x="4800" y="6725"/>
                  <a:pt x="4816" y="6720"/>
                </a:cubicBezTo>
                <a:cubicBezTo>
                  <a:pt x="4847" y="6710"/>
                  <a:pt x="4830" y="6704"/>
                  <a:pt x="4861" y="6711"/>
                </a:cubicBezTo>
                <a:cubicBezTo>
                  <a:pt x="4895" y="6718"/>
                  <a:pt x="4894" y="6738"/>
                  <a:pt x="4934" y="6687"/>
                </a:cubicBezTo>
                <a:lnTo>
                  <a:pt x="4948" y="6668"/>
                </a:lnTo>
                <a:cubicBezTo>
                  <a:pt x="4949" y="6667"/>
                  <a:pt x="4951" y="6665"/>
                  <a:pt x="4952" y="6664"/>
                </a:cubicBezTo>
                <a:cubicBezTo>
                  <a:pt x="4972" y="6639"/>
                  <a:pt x="4968" y="6654"/>
                  <a:pt x="4975" y="6630"/>
                </a:cubicBezTo>
                <a:cubicBezTo>
                  <a:pt x="5032" y="6630"/>
                  <a:pt x="5046" y="6640"/>
                  <a:pt x="5057" y="6640"/>
                </a:cubicBezTo>
                <a:cubicBezTo>
                  <a:pt x="5058" y="6640"/>
                  <a:pt x="5060" y="6640"/>
                  <a:pt x="5061" y="6640"/>
                </a:cubicBezTo>
                <a:lnTo>
                  <a:pt x="5078" y="6635"/>
                </a:lnTo>
                <a:cubicBezTo>
                  <a:pt x="5109" y="6627"/>
                  <a:pt x="5147" y="6638"/>
                  <a:pt x="5193" y="6638"/>
                </a:cubicBezTo>
                <a:cubicBezTo>
                  <a:pt x="5181" y="6663"/>
                  <a:pt x="5185" y="6668"/>
                  <a:pt x="5185" y="6703"/>
                </a:cubicBezTo>
                <a:cubicBezTo>
                  <a:pt x="5265" y="6703"/>
                  <a:pt x="5186" y="6666"/>
                  <a:pt x="5259" y="6677"/>
                </a:cubicBezTo>
                <a:cubicBezTo>
                  <a:pt x="5303" y="6684"/>
                  <a:pt x="5237" y="6682"/>
                  <a:pt x="5273" y="6680"/>
                </a:cubicBezTo>
                <a:cubicBezTo>
                  <a:pt x="5326" y="6678"/>
                  <a:pt x="5321" y="6617"/>
                  <a:pt x="5353" y="6617"/>
                </a:cubicBezTo>
                <a:cubicBezTo>
                  <a:pt x="5373" y="6617"/>
                  <a:pt x="5357" y="6624"/>
                  <a:pt x="5387" y="6621"/>
                </a:cubicBezTo>
                <a:cubicBezTo>
                  <a:pt x="5419" y="6618"/>
                  <a:pt x="5413" y="6616"/>
                  <a:pt x="5420" y="6598"/>
                </a:cubicBezTo>
                <a:cubicBezTo>
                  <a:pt x="5432" y="6612"/>
                  <a:pt x="5432" y="6617"/>
                  <a:pt x="5453" y="6622"/>
                </a:cubicBezTo>
                <a:cubicBezTo>
                  <a:pt x="5494" y="6591"/>
                  <a:pt x="5441" y="6598"/>
                  <a:pt x="5491" y="6587"/>
                </a:cubicBezTo>
                <a:cubicBezTo>
                  <a:pt x="5537" y="6577"/>
                  <a:pt x="5479" y="6591"/>
                  <a:pt x="5534" y="6606"/>
                </a:cubicBezTo>
                <a:cubicBezTo>
                  <a:pt x="5580" y="6572"/>
                  <a:pt x="5496" y="6573"/>
                  <a:pt x="5582" y="6573"/>
                </a:cubicBezTo>
                <a:lnTo>
                  <a:pt x="5590" y="6622"/>
                </a:lnTo>
                <a:cubicBezTo>
                  <a:pt x="5571" y="6627"/>
                  <a:pt x="5581" y="6622"/>
                  <a:pt x="5564" y="6632"/>
                </a:cubicBezTo>
                <a:cubicBezTo>
                  <a:pt x="5549" y="6639"/>
                  <a:pt x="5558" y="6621"/>
                  <a:pt x="5550" y="6646"/>
                </a:cubicBezTo>
                <a:lnTo>
                  <a:pt x="5615" y="6646"/>
                </a:lnTo>
                <a:lnTo>
                  <a:pt x="5597" y="6590"/>
                </a:lnTo>
                <a:cubicBezTo>
                  <a:pt x="5642" y="6621"/>
                  <a:pt x="5595" y="6649"/>
                  <a:pt x="5655" y="6654"/>
                </a:cubicBezTo>
                <a:cubicBezTo>
                  <a:pt x="5666" y="6610"/>
                  <a:pt x="5664" y="6623"/>
                  <a:pt x="5631" y="6622"/>
                </a:cubicBezTo>
                <a:lnTo>
                  <a:pt x="5631" y="6606"/>
                </a:lnTo>
                <a:cubicBezTo>
                  <a:pt x="5655" y="6596"/>
                  <a:pt x="5635" y="6608"/>
                  <a:pt x="5643" y="6590"/>
                </a:cubicBezTo>
                <a:lnTo>
                  <a:pt x="5662" y="6561"/>
                </a:lnTo>
                <a:cubicBezTo>
                  <a:pt x="5675" y="6550"/>
                  <a:pt x="5653" y="6558"/>
                  <a:pt x="5679" y="6549"/>
                </a:cubicBezTo>
                <a:cubicBezTo>
                  <a:pt x="5681" y="6563"/>
                  <a:pt x="5681" y="6575"/>
                  <a:pt x="5686" y="6583"/>
                </a:cubicBezTo>
                <a:cubicBezTo>
                  <a:pt x="5700" y="6605"/>
                  <a:pt x="5672" y="6593"/>
                  <a:pt x="5712" y="6598"/>
                </a:cubicBezTo>
                <a:cubicBezTo>
                  <a:pt x="5710" y="6599"/>
                  <a:pt x="5708" y="6598"/>
                  <a:pt x="5707" y="6601"/>
                </a:cubicBezTo>
                <a:cubicBezTo>
                  <a:pt x="5706" y="6605"/>
                  <a:pt x="5687" y="6608"/>
                  <a:pt x="5679" y="6630"/>
                </a:cubicBezTo>
                <a:cubicBezTo>
                  <a:pt x="5752" y="6611"/>
                  <a:pt x="5654" y="6615"/>
                  <a:pt x="5745" y="6625"/>
                </a:cubicBezTo>
                <a:lnTo>
                  <a:pt x="5789" y="6621"/>
                </a:lnTo>
                <a:cubicBezTo>
                  <a:pt x="5791" y="6620"/>
                  <a:pt x="5793" y="6620"/>
                  <a:pt x="5795" y="6620"/>
                </a:cubicBezTo>
                <a:cubicBezTo>
                  <a:pt x="5797" y="6620"/>
                  <a:pt x="5799" y="6620"/>
                  <a:pt x="5801" y="6619"/>
                </a:cubicBezTo>
                <a:cubicBezTo>
                  <a:pt x="5835" y="6612"/>
                  <a:pt x="5834" y="6591"/>
                  <a:pt x="5785" y="6590"/>
                </a:cubicBezTo>
                <a:cubicBezTo>
                  <a:pt x="5801" y="6579"/>
                  <a:pt x="5769" y="6589"/>
                  <a:pt x="5807" y="6580"/>
                </a:cubicBezTo>
                <a:cubicBezTo>
                  <a:pt x="5822" y="6576"/>
                  <a:pt x="5815" y="6577"/>
                  <a:pt x="5831" y="6578"/>
                </a:cubicBezTo>
                <a:cubicBezTo>
                  <a:pt x="5865" y="6580"/>
                  <a:pt x="5858" y="6589"/>
                  <a:pt x="5890" y="6573"/>
                </a:cubicBezTo>
                <a:cubicBezTo>
                  <a:pt x="5906" y="6614"/>
                  <a:pt x="5894" y="6578"/>
                  <a:pt x="5918" y="6586"/>
                </a:cubicBezTo>
                <a:cubicBezTo>
                  <a:pt x="5946" y="6595"/>
                  <a:pt x="5918" y="6583"/>
                  <a:pt x="5927" y="6591"/>
                </a:cubicBezTo>
                <a:cubicBezTo>
                  <a:pt x="5928" y="6592"/>
                  <a:pt x="5929" y="6594"/>
                  <a:pt x="5930" y="6595"/>
                </a:cubicBezTo>
                <a:lnTo>
                  <a:pt x="5939" y="6606"/>
                </a:lnTo>
                <a:cubicBezTo>
                  <a:pt x="5967" y="6598"/>
                  <a:pt x="5957" y="6603"/>
                  <a:pt x="5971" y="6581"/>
                </a:cubicBezTo>
                <a:lnTo>
                  <a:pt x="5947" y="6581"/>
                </a:lnTo>
                <a:lnTo>
                  <a:pt x="5947" y="6557"/>
                </a:lnTo>
                <a:cubicBezTo>
                  <a:pt x="6006" y="6562"/>
                  <a:pt x="5989" y="6573"/>
                  <a:pt x="6020" y="6581"/>
                </a:cubicBezTo>
                <a:lnTo>
                  <a:pt x="6117" y="6525"/>
                </a:lnTo>
                <a:cubicBezTo>
                  <a:pt x="6123" y="6538"/>
                  <a:pt x="6125" y="6510"/>
                  <a:pt x="6117" y="6549"/>
                </a:cubicBezTo>
                <a:lnTo>
                  <a:pt x="6156" y="6515"/>
                </a:lnTo>
                <a:cubicBezTo>
                  <a:pt x="6142" y="6582"/>
                  <a:pt x="6126" y="6518"/>
                  <a:pt x="6141" y="6581"/>
                </a:cubicBezTo>
                <a:lnTo>
                  <a:pt x="6166" y="6533"/>
                </a:lnTo>
                <a:cubicBezTo>
                  <a:pt x="6181" y="6555"/>
                  <a:pt x="6180" y="6551"/>
                  <a:pt x="6174" y="6581"/>
                </a:cubicBezTo>
                <a:cubicBezTo>
                  <a:pt x="6211" y="6571"/>
                  <a:pt x="6186" y="6582"/>
                  <a:pt x="6193" y="6562"/>
                </a:cubicBezTo>
                <a:cubicBezTo>
                  <a:pt x="6196" y="6556"/>
                  <a:pt x="6188" y="6544"/>
                  <a:pt x="6214" y="6537"/>
                </a:cubicBezTo>
                <a:lnTo>
                  <a:pt x="6246" y="6532"/>
                </a:lnTo>
                <a:cubicBezTo>
                  <a:pt x="6268" y="6527"/>
                  <a:pt x="6259" y="6525"/>
                  <a:pt x="6295" y="6525"/>
                </a:cubicBezTo>
                <a:lnTo>
                  <a:pt x="6295" y="6557"/>
                </a:lnTo>
                <a:cubicBezTo>
                  <a:pt x="6344" y="6553"/>
                  <a:pt x="6312" y="6540"/>
                  <a:pt x="6355" y="6519"/>
                </a:cubicBezTo>
                <a:cubicBezTo>
                  <a:pt x="6367" y="6514"/>
                  <a:pt x="6352" y="6519"/>
                  <a:pt x="6365" y="6516"/>
                </a:cubicBezTo>
                <a:cubicBezTo>
                  <a:pt x="6377" y="6514"/>
                  <a:pt x="6369" y="6515"/>
                  <a:pt x="6379" y="6516"/>
                </a:cubicBezTo>
                <a:lnTo>
                  <a:pt x="6389" y="6519"/>
                </a:lnTo>
                <a:cubicBezTo>
                  <a:pt x="6425" y="6525"/>
                  <a:pt x="6395" y="6509"/>
                  <a:pt x="6427" y="6523"/>
                </a:cubicBezTo>
                <a:cubicBezTo>
                  <a:pt x="6461" y="6538"/>
                  <a:pt x="6420" y="6545"/>
                  <a:pt x="6473" y="6549"/>
                </a:cubicBezTo>
                <a:cubicBezTo>
                  <a:pt x="6464" y="6512"/>
                  <a:pt x="6440" y="6519"/>
                  <a:pt x="6460" y="6514"/>
                </a:cubicBezTo>
                <a:cubicBezTo>
                  <a:pt x="6525" y="6498"/>
                  <a:pt x="6443" y="6525"/>
                  <a:pt x="6492" y="6517"/>
                </a:cubicBezTo>
                <a:cubicBezTo>
                  <a:pt x="6573" y="6503"/>
                  <a:pt x="6494" y="6510"/>
                  <a:pt x="6538" y="6525"/>
                </a:cubicBezTo>
                <a:cubicBezTo>
                  <a:pt x="6562" y="6489"/>
                  <a:pt x="6602" y="6495"/>
                  <a:pt x="6639" y="6487"/>
                </a:cubicBezTo>
                <a:cubicBezTo>
                  <a:pt x="6664" y="6481"/>
                  <a:pt x="6638" y="6477"/>
                  <a:pt x="6684" y="6476"/>
                </a:cubicBezTo>
                <a:cubicBezTo>
                  <a:pt x="6681" y="6438"/>
                  <a:pt x="6674" y="6460"/>
                  <a:pt x="6684" y="6436"/>
                </a:cubicBezTo>
                <a:cubicBezTo>
                  <a:pt x="6709" y="6438"/>
                  <a:pt x="6699" y="6436"/>
                  <a:pt x="6716" y="6444"/>
                </a:cubicBezTo>
                <a:cubicBezTo>
                  <a:pt x="6701" y="6467"/>
                  <a:pt x="6700" y="6455"/>
                  <a:pt x="6692" y="6484"/>
                </a:cubicBezTo>
                <a:cubicBezTo>
                  <a:pt x="6748" y="6480"/>
                  <a:pt x="6733" y="6478"/>
                  <a:pt x="6749" y="6444"/>
                </a:cubicBezTo>
                <a:lnTo>
                  <a:pt x="6762" y="6461"/>
                </a:lnTo>
                <a:cubicBezTo>
                  <a:pt x="6763" y="6462"/>
                  <a:pt x="6764" y="6464"/>
                  <a:pt x="6764" y="6465"/>
                </a:cubicBezTo>
                <a:cubicBezTo>
                  <a:pt x="6776" y="6479"/>
                  <a:pt x="6781" y="6482"/>
                  <a:pt x="6806" y="6484"/>
                </a:cubicBezTo>
                <a:lnTo>
                  <a:pt x="6815" y="6452"/>
                </a:lnTo>
                <a:cubicBezTo>
                  <a:pt x="6838" y="6468"/>
                  <a:pt x="6837" y="6462"/>
                  <a:pt x="6838" y="6500"/>
                </a:cubicBezTo>
                <a:lnTo>
                  <a:pt x="6854" y="6500"/>
                </a:lnTo>
                <a:cubicBezTo>
                  <a:pt x="6859" y="6487"/>
                  <a:pt x="6852" y="6486"/>
                  <a:pt x="6883" y="6483"/>
                </a:cubicBezTo>
                <a:cubicBezTo>
                  <a:pt x="6931" y="6477"/>
                  <a:pt x="6908" y="6472"/>
                  <a:pt x="6929" y="6468"/>
                </a:cubicBezTo>
                <a:cubicBezTo>
                  <a:pt x="6930" y="6468"/>
                  <a:pt x="6933" y="6468"/>
                  <a:pt x="6934" y="6468"/>
                </a:cubicBezTo>
                <a:cubicBezTo>
                  <a:pt x="7000" y="6465"/>
                  <a:pt x="6963" y="6452"/>
                  <a:pt x="7018" y="6457"/>
                </a:cubicBezTo>
                <a:cubicBezTo>
                  <a:pt x="7020" y="6457"/>
                  <a:pt x="7022" y="6457"/>
                  <a:pt x="7024" y="6457"/>
                </a:cubicBezTo>
                <a:lnTo>
                  <a:pt x="7034" y="6460"/>
                </a:lnTo>
                <a:cubicBezTo>
                  <a:pt x="7072" y="6467"/>
                  <a:pt x="7090" y="6438"/>
                  <a:pt x="7162" y="6439"/>
                </a:cubicBezTo>
                <a:cubicBezTo>
                  <a:pt x="7195" y="6439"/>
                  <a:pt x="7186" y="6425"/>
                  <a:pt x="7195" y="6452"/>
                </a:cubicBezTo>
                <a:lnTo>
                  <a:pt x="7211" y="6436"/>
                </a:lnTo>
                <a:cubicBezTo>
                  <a:pt x="7261" y="6460"/>
                  <a:pt x="7256" y="6451"/>
                  <a:pt x="7305" y="6447"/>
                </a:cubicBezTo>
                <a:cubicBezTo>
                  <a:pt x="7323" y="6445"/>
                  <a:pt x="7326" y="6443"/>
                  <a:pt x="7347" y="6445"/>
                </a:cubicBezTo>
                <a:cubicBezTo>
                  <a:pt x="7396" y="6449"/>
                  <a:pt x="7374" y="6456"/>
                  <a:pt x="7428" y="6443"/>
                </a:cubicBezTo>
                <a:cubicBezTo>
                  <a:pt x="7463" y="6435"/>
                  <a:pt x="7460" y="6450"/>
                  <a:pt x="7507" y="6440"/>
                </a:cubicBezTo>
                <a:cubicBezTo>
                  <a:pt x="7507" y="6439"/>
                  <a:pt x="7514" y="6436"/>
                  <a:pt x="7523" y="6435"/>
                </a:cubicBezTo>
                <a:cubicBezTo>
                  <a:pt x="7555" y="6431"/>
                  <a:pt x="7523" y="6443"/>
                  <a:pt x="7570" y="6439"/>
                </a:cubicBezTo>
                <a:cubicBezTo>
                  <a:pt x="7598" y="6437"/>
                  <a:pt x="7639" y="6438"/>
                  <a:pt x="7664" y="6435"/>
                </a:cubicBezTo>
                <a:cubicBezTo>
                  <a:pt x="7704" y="6430"/>
                  <a:pt x="7678" y="6429"/>
                  <a:pt x="7701" y="6425"/>
                </a:cubicBezTo>
                <a:cubicBezTo>
                  <a:pt x="7742" y="6418"/>
                  <a:pt x="7710" y="6450"/>
                  <a:pt x="7811" y="6420"/>
                </a:cubicBezTo>
                <a:cubicBezTo>
                  <a:pt x="7852" y="6408"/>
                  <a:pt x="7859" y="6419"/>
                  <a:pt x="7887" y="6414"/>
                </a:cubicBezTo>
                <a:cubicBezTo>
                  <a:pt x="7940" y="6406"/>
                  <a:pt x="7915" y="6402"/>
                  <a:pt x="7951" y="6409"/>
                </a:cubicBezTo>
                <a:lnTo>
                  <a:pt x="8280" y="6371"/>
                </a:lnTo>
                <a:cubicBezTo>
                  <a:pt x="8298" y="6368"/>
                  <a:pt x="8280" y="6370"/>
                  <a:pt x="8295" y="6369"/>
                </a:cubicBezTo>
                <a:cubicBezTo>
                  <a:pt x="8328" y="6367"/>
                  <a:pt x="8361" y="6368"/>
                  <a:pt x="8385" y="6347"/>
                </a:cubicBezTo>
                <a:cubicBezTo>
                  <a:pt x="8417" y="6370"/>
                  <a:pt x="8386" y="6359"/>
                  <a:pt x="8418" y="6371"/>
                </a:cubicBezTo>
                <a:cubicBezTo>
                  <a:pt x="8456" y="6338"/>
                  <a:pt x="8435" y="6355"/>
                  <a:pt x="8474" y="6351"/>
                </a:cubicBezTo>
                <a:cubicBezTo>
                  <a:pt x="8513" y="6347"/>
                  <a:pt x="8501" y="6332"/>
                  <a:pt x="8536" y="6334"/>
                </a:cubicBezTo>
                <a:cubicBezTo>
                  <a:pt x="8577" y="6336"/>
                  <a:pt x="8642" y="6344"/>
                  <a:pt x="8686" y="6332"/>
                </a:cubicBezTo>
                <a:cubicBezTo>
                  <a:pt x="8805" y="6300"/>
                  <a:pt x="8886" y="6309"/>
                  <a:pt x="8930" y="6296"/>
                </a:cubicBezTo>
                <a:cubicBezTo>
                  <a:pt x="8950" y="6290"/>
                  <a:pt x="8946" y="6300"/>
                  <a:pt x="8953" y="6274"/>
                </a:cubicBezTo>
                <a:cubicBezTo>
                  <a:pt x="9044" y="6274"/>
                  <a:pt x="8999" y="6296"/>
                  <a:pt x="9085" y="6268"/>
                </a:cubicBezTo>
                <a:lnTo>
                  <a:pt x="9268" y="6251"/>
                </a:lnTo>
                <a:cubicBezTo>
                  <a:pt x="9308" y="6254"/>
                  <a:pt x="9275" y="6264"/>
                  <a:pt x="9314" y="6246"/>
                </a:cubicBezTo>
                <a:cubicBezTo>
                  <a:pt x="9352" y="6230"/>
                  <a:pt x="9353" y="6243"/>
                  <a:pt x="9389" y="6239"/>
                </a:cubicBezTo>
                <a:lnTo>
                  <a:pt x="9484" y="6221"/>
                </a:lnTo>
                <a:cubicBezTo>
                  <a:pt x="9493" y="6219"/>
                  <a:pt x="9489" y="6220"/>
                  <a:pt x="9499" y="6218"/>
                </a:cubicBezTo>
                <a:lnTo>
                  <a:pt x="9613" y="6200"/>
                </a:lnTo>
                <a:cubicBezTo>
                  <a:pt x="9682" y="6204"/>
                  <a:pt x="9642" y="6171"/>
                  <a:pt x="9723" y="6200"/>
                </a:cubicBezTo>
                <a:cubicBezTo>
                  <a:pt x="9744" y="6207"/>
                  <a:pt x="9879" y="6198"/>
                  <a:pt x="9913" y="6189"/>
                </a:cubicBezTo>
                <a:lnTo>
                  <a:pt x="9951" y="6182"/>
                </a:lnTo>
                <a:cubicBezTo>
                  <a:pt x="10129" y="6191"/>
                  <a:pt x="10049" y="6166"/>
                  <a:pt x="10132" y="6132"/>
                </a:cubicBezTo>
                <a:cubicBezTo>
                  <a:pt x="10191" y="6107"/>
                  <a:pt x="10191" y="6141"/>
                  <a:pt x="10226" y="6150"/>
                </a:cubicBezTo>
                <a:lnTo>
                  <a:pt x="10297" y="6154"/>
                </a:lnTo>
                <a:cubicBezTo>
                  <a:pt x="10297" y="6154"/>
                  <a:pt x="10321" y="6152"/>
                  <a:pt x="10322" y="6152"/>
                </a:cubicBezTo>
                <a:lnTo>
                  <a:pt x="10322" y="6128"/>
                </a:lnTo>
                <a:lnTo>
                  <a:pt x="10289" y="6128"/>
                </a:lnTo>
                <a:cubicBezTo>
                  <a:pt x="10293" y="6093"/>
                  <a:pt x="10287" y="6115"/>
                  <a:pt x="10338" y="6103"/>
                </a:cubicBezTo>
                <a:cubicBezTo>
                  <a:pt x="10338" y="6136"/>
                  <a:pt x="10335" y="6130"/>
                  <a:pt x="10346" y="6152"/>
                </a:cubicBezTo>
                <a:cubicBezTo>
                  <a:pt x="10388" y="6149"/>
                  <a:pt x="10419" y="6149"/>
                  <a:pt x="10398" y="6109"/>
                </a:cubicBezTo>
                <a:cubicBezTo>
                  <a:pt x="10398" y="6108"/>
                  <a:pt x="10396" y="6105"/>
                  <a:pt x="10395" y="6103"/>
                </a:cubicBezTo>
                <a:cubicBezTo>
                  <a:pt x="10428" y="6101"/>
                  <a:pt x="10423" y="6093"/>
                  <a:pt x="10466" y="6096"/>
                </a:cubicBezTo>
                <a:cubicBezTo>
                  <a:pt x="10501" y="6099"/>
                  <a:pt x="10489" y="6101"/>
                  <a:pt x="10532" y="6095"/>
                </a:cubicBezTo>
                <a:cubicBezTo>
                  <a:pt x="10620" y="6083"/>
                  <a:pt x="10598" y="6095"/>
                  <a:pt x="10654" y="6047"/>
                </a:cubicBezTo>
                <a:cubicBezTo>
                  <a:pt x="10713" y="6062"/>
                  <a:pt x="10676" y="6066"/>
                  <a:pt x="10748" y="6052"/>
                </a:cubicBezTo>
                <a:cubicBezTo>
                  <a:pt x="10800" y="6042"/>
                  <a:pt x="10798" y="6060"/>
                  <a:pt x="10867" y="6038"/>
                </a:cubicBezTo>
                <a:lnTo>
                  <a:pt x="10910" y="6029"/>
                </a:lnTo>
                <a:cubicBezTo>
                  <a:pt x="10912" y="6029"/>
                  <a:pt x="10918" y="6031"/>
                  <a:pt x="10920" y="6032"/>
                </a:cubicBezTo>
                <a:cubicBezTo>
                  <a:pt x="10968" y="6044"/>
                  <a:pt x="10954" y="6033"/>
                  <a:pt x="10994" y="6022"/>
                </a:cubicBezTo>
                <a:cubicBezTo>
                  <a:pt x="11001" y="6047"/>
                  <a:pt x="10994" y="6040"/>
                  <a:pt x="11019" y="6047"/>
                </a:cubicBezTo>
                <a:lnTo>
                  <a:pt x="11019" y="6014"/>
                </a:lnTo>
                <a:cubicBezTo>
                  <a:pt x="11037" y="6027"/>
                  <a:pt x="11029" y="6016"/>
                  <a:pt x="11035" y="6039"/>
                </a:cubicBezTo>
                <a:cubicBezTo>
                  <a:pt x="11077" y="6007"/>
                  <a:pt x="11055" y="6023"/>
                  <a:pt x="11078" y="6024"/>
                </a:cubicBezTo>
                <a:lnTo>
                  <a:pt x="11097" y="6020"/>
                </a:lnTo>
                <a:cubicBezTo>
                  <a:pt x="11099" y="6020"/>
                  <a:pt x="11101" y="6018"/>
                  <a:pt x="11103" y="6018"/>
                </a:cubicBezTo>
                <a:cubicBezTo>
                  <a:pt x="11183" y="5993"/>
                  <a:pt x="11256" y="6024"/>
                  <a:pt x="11262" y="5974"/>
                </a:cubicBezTo>
                <a:cubicBezTo>
                  <a:pt x="11299" y="5994"/>
                  <a:pt x="11295" y="5999"/>
                  <a:pt x="11341" y="5989"/>
                </a:cubicBezTo>
                <a:cubicBezTo>
                  <a:pt x="11473" y="5959"/>
                  <a:pt x="11461" y="5977"/>
                  <a:pt x="11527" y="5967"/>
                </a:cubicBezTo>
                <a:cubicBezTo>
                  <a:pt x="11556" y="5962"/>
                  <a:pt x="11590" y="5949"/>
                  <a:pt x="11634" y="5949"/>
                </a:cubicBezTo>
                <a:lnTo>
                  <a:pt x="11634" y="5909"/>
                </a:lnTo>
                <a:cubicBezTo>
                  <a:pt x="11676" y="5909"/>
                  <a:pt x="11682" y="5906"/>
                  <a:pt x="11691" y="5941"/>
                </a:cubicBezTo>
                <a:cubicBezTo>
                  <a:pt x="11740" y="5941"/>
                  <a:pt x="11784" y="5940"/>
                  <a:pt x="11825" y="5921"/>
                </a:cubicBezTo>
                <a:cubicBezTo>
                  <a:pt x="11852" y="5909"/>
                  <a:pt x="11845" y="5907"/>
                  <a:pt x="11869" y="5901"/>
                </a:cubicBezTo>
                <a:lnTo>
                  <a:pt x="11887" y="5924"/>
                </a:lnTo>
                <a:cubicBezTo>
                  <a:pt x="11978" y="5907"/>
                  <a:pt x="11942" y="5922"/>
                  <a:pt x="11969" y="5911"/>
                </a:cubicBezTo>
                <a:cubicBezTo>
                  <a:pt x="11985" y="5904"/>
                  <a:pt x="11988" y="5889"/>
                  <a:pt x="12048" y="5860"/>
                </a:cubicBezTo>
                <a:cubicBezTo>
                  <a:pt x="12040" y="5890"/>
                  <a:pt x="12039" y="5871"/>
                  <a:pt x="12031" y="5901"/>
                </a:cubicBezTo>
                <a:cubicBezTo>
                  <a:pt x="12033" y="5900"/>
                  <a:pt x="12036" y="5896"/>
                  <a:pt x="12037" y="5898"/>
                </a:cubicBezTo>
                <a:lnTo>
                  <a:pt x="12068" y="5890"/>
                </a:lnTo>
                <a:cubicBezTo>
                  <a:pt x="12128" y="5906"/>
                  <a:pt x="12027" y="5912"/>
                  <a:pt x="12178" y="5894"/>
                </a:cubicBezTo>
                <a:lnTo>
                  <a:pt x="12213" y="5888"/>
                </a:lnTo>
                <a:cubicBezTo>
                  <a:pt x="12277" y="5872"/>
                  <a:pt x="12288" y="5888"/>
                  <a:pt x="12341" y="5879"/>
                </a:cubicBezTo>
                <a:cubicBezTo>
                  <a:pt x="12456" y="5860"/>
                  <a:pt x="12443" y="5882"/>
                  <a:pt x="12453" y="5844"/>
                </a:cubicBezTo>
                <a:lnTo>
                  <a:pt x="12469" y="5844"/>
                </a:lnTo>
                <a:cubicBezTo>
                  <a:pt x="12478" y="5867"/>
                  <a:pt x="12458" y="5858"/>
                  <a:pt x="12506" y="5863"/>
                </a:cubicBezTo>
                <a:cubicBezTo>
                  <a:pt x="12518" y="5865"/>
                  <a:pt x="12534" y="5866"/>
                  <a:pt x="12557" y="5860"/>
                </a:cubicBezTo>
                <a:cubicBezTo>
                  <a:pt x="12588" y="5851"/>
                  <a:pt x="12578" y="5841"/>
                  <a:pt x="12631" y="5842"/>
                </a:cubicBezTo>
                <a:cubicBezTo>
                  <a:pt x="12650" y="5843"/>
                  <a:pt x="12629" y="5842"/>
                  <a:pt x="12644" y="5844"/>
                </a:cubicBezTo>
                <a:cubicBezTo>
                  <a:pt x="12658" y="5846"/>
                  <a:pt x="12635" y="5849"/>
                  <a:pt x="12666" y="5846"/>
                </a:cubicBezTo>
                <a:cubicBezTo>
                  <a:pt x="12698" y="5844"/>
                  <a:pt x="12691" y="5840"/>
                  <a:pt x="12716" y="5831"/>
                </a:cubicBezTo>
                <a:cubicBezTo>
                  <a:pt x="12751" y="5818"/>
                  <a:pt x="12737" y="5825"/>
                  <a:pt x="12761" y="5824"/>
                </a:cubicBezTo>
                <a:lnTo>
                  <a:pt x="12809" y="5812"/>
                </a:lnTo>
                <a:cubicBezTo>
                  <a:pt x="12827" y="5819"/>
                  <a:pt x="12813" y="5816"/>
                  <a:pt x="12823" y="5823"/>
                </a:cubicBezTo>
                <a:cubicBezTo>
                  <a:pt x="12839" y="5835"/>
                  <a:pt x="12837" y="5838"/>
                  <a:pt x="12871" y="5825"/>
                </a:cubicBezTo>
                <a:cubicBezTo>
                  <a:pt x="12919" y="5807"/>
                  <a:pt x="12897" y="5807"/>
                  <a:pt x="12914" y="5771"/>
                </a:cubicBezTo>
                <a:lnTo>
                  <a:pt x="12955" y="5771"/>
                </a:lnTo>
                <a:cubicBezTo>
                  <a:pt x="12957" y="5799"/>
                  <a:pt x="12961" y="5801"/>
                  <a:pt x="12971" y="5820"/>
                </a:cubicBezTo>
                <a:cubicBezTo>
                  <a:pt x="13041" y="5820"/>
                  <a:pt x="12990" y="5802"/>
                  <a:pt x="13123" y="5806"/>
                </a:cubicBezTo>
                <a:cubicBezTo>
                  <a:pt x="13153" y="5806"/>
                  <a:pt x="13164" y="5797"/>
                  <a:pt x="13194" y="5791"/>
                </a:cubicBezTo>
                <a:cubicBezTo>
                  <a:pt x="13215" y="5787"/>
                  <a:pt x="13226" y="5790"/>
                  <a:pt x="13240" y="5794"/>
                </a:cubicBezTo>
                <a:cubicBezTo>
                  <a:pt x="13303" y="5809"/>
                  <a:pt x="13288" y="5796"/>
                  <a:pt x="13326" y="5786"/>
                </a:cubicBezTo>
                <a:cubicBezTo>
                  <a:pt x="13359" y="5777"/>
                  <a:pt x="13328" y="5785"/>
                  <a:pt x="13364" y="5791"/>
                </a:cubicBezTo>
                <a:cubicBezTo>
                  <a:pt x="13413" y="5801"/>
                  <a:pt x="13430" y="5760"/>
                  <a:pt x="13469" y="5776"/>
                </a:cubicBezTo>
                <a:cubicBezTo>
                  <a:pt x="13510" y="5793"/>
                  <a:pt x="13468" y="5786"/>
                  <a:pt x="13525" y="5777"/>
                </a:cubicBezTo>
                <a:cubicBezTo>
                  <a:pt x="13554" y="5772"/>
                  <a:pt x="13523" y="5776"/>
                  <a:pt x="13548" y="5776"/>
                </a:cubicBezTo>
                <a:lnTo>
                  <a:pt x="13644" y="5779"/>
                </a:lnTo>
                <a:cubicBezTo>
                  <a:pt x="13649" y="5726"/>
                  <a:pt x="13681" y="5765"/>
                  <a:pt x="13716" y="5739"/>
                </a:cubicBezTo>
                <a:cubicBezTo>
                  <a:pt x="13739" y="5721"/>
                  <a:pt x="13730" y="5743"/>
                  <a:pt x="13733" y="5706"/>
                </a:cubicBezTo>
                <a:cubicBezTo>
                  <a:pt x="13697" y="5706"/>
                  <a:pt x="13669" y="5715"/>
                  <a:pt x="13647" y="5711"/>
                </a:cubicBezTo>
                <a:cubicBezTo>
                  <a:pt x="13617" y="5707"/>
                  <a:pt x="13606" y="5693"/>
                  <a:pt x="13571" y="5690"/>
                </a:cubicBezTo>
                <a:cubicBezTo>
                  <a:pt x="13570" y="5736"/>
                  <a:pt x="13565" y="5727"/>
                  <a:pt x="13530" y="5724"/>
                </a:cubicBezTo>
                <a:cubicBezTo>
                  <a:pt x="13486" y="5721"/>
                  <a:pt x="13472" y="5730"/>
                  <a:pt x="13448" y="5730"/>
                </a:cubicBezTo>
                <a:cubicBezTo>
                  <a:pt x="13405" y="5730"/>
                  <a:pt x="13427" y="5709"/>
                  <a:pt x="13384" y="5708"/>
                </a:cubicBezTo>
                <a:cubicBezTo>
                  <a:pt x="13352" y="5708"/>
                  <a:pt x="13362" y="5723"/>
                  <a:pt x="13320" y="5715"/>
                </a:cubicBezTo>
                <a:cubicBezTo>
                  <a:pt x="13327" y="5745"/>
                  <a:pt x="13337" y="5749"/>
                  <a:pt x="13328" y="5771"/>
                </a:cubicBezTo>
                <a:cubicBezTo>
                  <a:pt x="13291" y="5786"/>
                  <a:pt x="13333" y="5760"/>
                  <a:pt x="13279" y="5771"/>
                </a:cubicBezTo>
                <a:lnTo>
                  <a:pt x="13279" y="5739"/>
                </a:lnTo>
                <a:cubicBezTo>
                  <a:pt x="13324" y="5727"/>
                  <a:pt x="13301" y="5713"/>
                  <a:pt x="13278" y="5720"/>
                </a:cubicBezTo>
                <a:cubicBezTo>
                  <a:pt x="13269" y="5723"/>
                  <a:pt x="13271" y="5731"/>
                  <a:pt x="13244" y="5735"/>
                </a:cubicBezTo>
                <a:lnTo>
                  <a:pt x="13222" y="5731"/>
                </a:lnTo>
                <a:lnTo>
                  <a:pt x="13213" y="5715"/>
                </a:lnTo>
                <a:cubicBezTo>
                  <a:pt x="13149" y="5716"/>
                  <a:pt x="13218" y="5729"/>
                  <a:pt x="13147" y="5718"/>
                </a:cubicBezTo>
                <a:cubicBezTo>
                  <a:pt x="13124" y="5714"/>
                  <a:pt x="13094" y="5723"/>
                  <a:pt x="13066" y="5726"/>
                </a:cubicBezTo>
                <a:cubicBezTo>
                  <a:pt x="13013" y="5733"/>
                  <a:pt x="12964" y="5718"/>
                  <a:pt x="12918" y="5734"/>
                </a:cubicBezTo>
                <a:cubicBezTo>
                  <a:pt x="12862" y="5754"/>
                  <a:pt x="12902" y="5719"/>
                  <a:pt x="12836" y="5734"/>
                </a:cubicBezTo>
                <a:lnTo>
                  <a:pt x="12720" y="5764"/>
                </a:lnTo>
                <a:cubicBezTo>
                  <a:pt x="12682" y="5760"/>
                  <a:pt x="12701" y="5746"/>
                  <a:pt x="12673" y="5743"/>
                </a:cubicBezTo>
                <a:cubicBezTo>
                  <a:pt x="12672" y="5743"/>
                  <a:pt x="12652" y="5746"/>
                  <a:pt x="12647" y="5747"/>
                </a:cubicBezTo>
                <a:cubicBezTo>
                  <a:pt x="12662" y="5760"/>
                  <a:pt x="12648" y="5749"/>
                  <a:pt x="12667" y="5760"/>
                </a:cubicBezTo>
                <a:cubicBezTo>
                  <a:pt x="12668" y="5761"/>
                  <a:pt x="12670" y="5762"/>
                  <a:pt x="12672" y="5763"/>
                </a:cubicBezTo>
                <a:lnTo>
                  <a:pt x="12688" y="5771"/>
                </a:lnTo>
                <a:cubicBezTo>
                  <a:pt x="12626" y="5771"/>
                  <a:pt x="12648" y="5755"/>
                  <a:pt x="12598" y="5755"/>
                </a:cubicBezTo>
                <a:cubicBezTo>
                  <a:pt x="12588" y="5746"/>
                  <a:pt x="12609" y="5745"/>
                  <a:pt x="12565" y="5747"/>
                </a:cubicBezTo>
                <a:lnTo>
                  <a:pt x="12551" y="5746"/>
                </a:lnTo>
                <a:cubicBezTo>
                  <a:pt x="12518" y="5737"/>
                  <a:pt x="12545" y="5742"/>
                  <a:pt x="12527" y="5737"/>
                </a:cubicBezTo>
                <a:cubicBezTo>
                  <a:pt x="12457" y="5715"/>
                  <a:pt x="12491" y="5778"/>
                  <a:pt x="12420" y="5731"/>
                </a:cubicBezTo>
                <a:cubicBezTo>
                  <a:pt x="12454" y="5685"/>
                  <a:pt x="12486" y="5741"/>
                  <a:pt x="12501" y="5682"/>
                </a:cubicBezTo>
                <a:cubicBezTo>
                  <a:pt x="12526" y="5684"/>
                  <a:pt x="12540" y="5690"/>
                  <a:pt x="12558" y="5698"/>
                </a:cubicBezTo>
                <a:lnTo>
                  <a:pt x="12558" y="5666"/>
                </a:lnTo>
                <a:cubicBezTo>
                  <a:pt x="12625" y="5671"/>
                  <a:pt x="12570" y="5674"/>
                  <a:pt x="12622" y="5657"/>
                </a:cubicBezTo>
                <a:cubicBezTo>
                  <a:pt x="12650" y="5647"/>
                  <a:pt x="12648" y="5655"/>
                  <a:pt x="12654" y="5656"/>
                </a:cubicBezTo>
                <a:lnTo>
                  <a:pt x="12663" y="5658"/>
                </a:lnTo>
                <a:cubicBezTo>
                  <a:pt x="12695" y="5663"/>
                  <a:pt x="12760" y="5669"/>
                  <a:pt x="12798" y="5660"/>
                </a:cubicBezTo>
                <a:cubicBezTo>
                  <a:pt x="12844" y="5650"/>
                  <a:pt x="12855" y="5658"/>
                  <a:pt x="12897" y="5640"/>
                </a:cubicBezTo>
                <a:cubicBezTo>
                  <a:pt x="12955" y="5615"/>
                  <a:pt x="12954" y="5641"/>
                  <a:pt x="13050" y="5622"/>
                </a:cubicBezTo>
                <a:cubicBezTo>
                  <a:pt x="13077" y="5617"/>
                  <a:pt x="13061" y="5610"/>
                  <a:pt x="13092" y="5625"/>
                </a:cubicBezTo>
                <a:cubicBezTo>
                  <a:pt x="13104" y="5631"/>
                  <a:pt x="13098" y="5628"/>
                  <a:pt x="13109" y="5634"/>
                </a:cubicBezTo>
                <a:cubicBezTo>
                  <a:pt x="13165" y="5596"/>
                  <a:pt x="13233" y="5584"/>
                  <a:pt x="13295" y="5585"/>
                </a:cubicBezTo>
                <a:cubicBezTo>
                  <a:pt x="13330" y="5585"/>
                  <a:pt x="13380" y="5582"/>
                  <a:pt x="13401" y="5581"/>
                </a:cubicBezTo>
                <a:lnTo>
                  <a:pt x="13533" y="5578"/>
                </a:lnTo>
                <a:cubicBezTo>
                  <a:pt x="13600" y="5578"/>
                  <a:pt x="13542" y="5588"/>
                  <a:pt x="13625" y="5575"/>
                </a:cubicBezTo>
                <a:lnTo>
                  <a:pt x="13836" y="5559"/>
                </a:lnTo>
                <a:cubicBezTo>
                  <a:pt x="13844" y="5558"/>
                  <a:pt x="13855" y="5557"/>
                  <a:pt x="13860" y="5557"/>
                </a:cubicBezTo>
                <a:lnTo>
                  <a:pt x="14171" y="5528"/>
                </a:lnTo>
                <a:cubicBezTo>
                  <a:pt x="14237" y="5523"/>
                  <a:pt x="14204" y="5543"/>
                  <a:pt x="14312" y="5522"/>
                </a:cubicBezTo>
                <a:lnTo>
                  <a:pt x="14471" y="5513"/>
                </a:lnTo>
                <a:cubicBezTo>
                  <a:pt x="14516" y="5502"/>
                  <a:pt x="15104" y="5482"/>
                  <a:pt x="15223" y="5487"/>
                </a:cubicBezTo>
                <a:lnTo>
                  <a:pt x="15649" y="5477"/>
                </a:lnTo>
                <a:cubicBezTo>
                  <a:pt x="15716" y="5481"/>
                  <a:pt x="15841" y="5471"/>
                  <a:pt x="15863" y="5475"/>
                </a:cubicBezTo>
                <a:cubicBezTo>
                  <a:pt x="15918" y="5483"/>
                  <a:pt x="15930" y="5483"/>
                  <a:pt x="15990" y="5473"/>
                </a:cubicBezTo>
                <a:cubicBezTo>
                  <a:pt x="16043" y="5465"/>
                  <a:pt x="16010" y="5470"/>
                  <a:pt x="16091" y="5471"/>
                </a:cubicBezTo>
                <a:cubicBezTo>
                  <a:pt x="16102" y="5471"/>
                  <a:pt x="16111" y="5471"/>
                  <a:pt x="16122" y="5473"/>
                </a:cubicBezTo>
                <a:cubicBezTo>
                  <a:pt x="16184" y="5483"/>
                  <a:pt x="16116" y="5484"/>
                  <a:pt x="16183" y="5475"/>
                </a:cubicBezTo>
                <a:cubicBezTo>
                  <a:pt x="16213" y="5471"/>
                  <a:pt x="16213" y="5476"/>
                  <a:pt x="16220" y="5496"/>
                </a:cubicBezTo>
                <a:cubicBezTo>
                  <a:pt x="16267" y="5462"/>
                  <a:pt x="16199" y="5479"/>
                  <a:pt x="16280" y="5473"/>
                </a:cubicBezTo>
                <a:cubicBezTo>
                  <a:pt x="16335" y="5470"/>
                  <a:pt x="16278" y="5469"/>
                  <a:pt x="16317" y="5455"/>
                </a:cubicBezTo>
                <a:cubicBezTo>
                  <a:pt x="16344" y="5479"/>
                  <a:pt x="16336" y="5472"/>
                  <a:pt x="16377" y="5468"/>
                </a:cubicBezTo>
                <a:cubicBezTo>
                  <a:pt x="16434" y="5463"/>
                  <a:pt x="16458" y="5473"/>
                  <a:pt x="16512" y="5472"/>
                </a:cubicBezTo>
                <a:lnTo>
                  <a:pt x="16665" y="5470"/>
                </a:lnTo>
                <a:cubicBezTo>
                  <a:pt x="16703" y="5468"/>
                  <a:pt x="16826" y="5456"/>
                  <a:pt x="16860" y="5471"/>
                </a:cubicBezTo>
                <a:cubicBezTo>
                  <a:pt x="16844" y="5516"/>
                  <a:pt x="16828" y="5476"/>
                  <a:pt x="16811" y="5520"/>
                </a:cubicBezTo>
                <a:cubicBezTo>
                  <a:pt x="16833" y="5510"/>
                  <a:pt x="16820" y="5513"/>
                  <a:pt x="16852" y="5512"/>
                </a:cubicBezTo>
                <a:lnTo>
                  <a:pt x="16852" y="5520"/>
                </a:lnTo>
                <a:lnTo>
                  <a:pt x="16861" y="5513"/>
                </a:lnTo>
                <a:lnTo>
                  <a:pt x="16852" y="5512"/>
                </a:lnTo>
                <a:lnTo>
                  <a:pt x="16867" y="5494"/>
                </a:lnTo>
                <a:cubicBezTo>
                  <a:pt x="16878" y="5521"/>
                  <a:pt x="16851" y="5507"/>
                  <a:pt x="16892" y="5512"/>
                </a:cubicBezTo>
                <a:cubicBezTo>
                  <a:pt x="16884" y="5490"/>
                  <a:pt x="16892" y="5502"/>
                  <a:pt x="16892" y="5463"/>
                </a:cubicBezTo>
                <a:cubicBezTo>
                  <a:pt x="16912" y="5472"/>
                  <a:pt x="16910" y="5468"/>
                  <a:pt x="16929" y="5470"/>
                </a:cubicBezTo>
                <a:lnTo>
                  <a:pt x="17711" y="5447"/>
                </a:lnTo>
                <a:cubicBezTo>
                  <a:pt x="17676" y="5447"/>
                  <a:pt x="17641" y="5449"/>
                  <a:pt x="17606" y="5446"/>
                </a:cubicBezTo>
                <a:cubicBezTo>
                  <a:pt x="17561" y="5441"/>
                  <a:pt x="17561" y="5449"/>
                  <a:pt x="17508" y="5448"/>
                </a:cubicBezTo>
                <a:cubicBezTo>
                  <a:pt x="17470" y="5447"/>
                  <a:pt x="17455" y="5440"/>
                  <a:pt x="17412" y="5438"/>
                </a:cubicBezTo>
                <a:lnTo>
                  <a:pt x="17228" y="5436"/>
                </a:lnTo>
                <a:cubicBezTo>
                  <a:pt x="17136" y="5421"/>
                  <a:pt x="16997" y="5441"/>
                  <a:pt x="16929" y="5437"/>
                </a:cubicBezTo>
                <a:cubicBezTo>
                  <a:pt x="16794" y="5428"/>
                  <a:pt x="16909" y="5421"/>
                  <a:pt x="16804" y="5440"/>
                </a:cubicBezTo>
                <a:cubicBezTo>
                  <a:pt x="16775" y="5445"/>
                  <a:pt x="16789" y="5441"/>
                  <a:pt x="16763" y="5442"/>
                </a:cubicBezTo>
                <a:cubicBezTo>
                  <a:pt x="16658" y="5445"/>
                  <a:pt x="16801" y="5419"/>
                  <a:pt x="16581" y="5444"/>
                </a:cubicBezTo>
                <a:cubicBezTo>
                  <a:pt x="16561" y="5446"/>
                  <a:pt x="16426" y="5444"/>
                  <a:pt x="16404" y="5441"/>
                </a:cubicBezTo>
                <a:cubicBezTo>
                  <a:pt x="16357" y="5435"/>
                  <a:pt x="16295" y="5460"/>
                  <a:pt x="16251" y="5440"/>
                </a:cubicBezTo>
                <a:cubicBezTo>
                  <a:pt x="16223" y="5427"/>
                  <a:pt x="16249" y="5436"/>
                  <a:pt x="16220" y="5415"/>
                </a:cubicBezTo>
                <a:lnTo>
                  <a:pt x="16220" y="5439"/>
                </a:lnTo>
                <a:lnTo>
                  <a:pt x="16180" y="5439"/>
                </a:lnTo>
                <a:cubicBezTo>
                  <a:pt x="16164" y="5399"/>
                  <a:pt x="16174" y="5429"/>
                  <a:pt x="16152" y="5434"/>
                </a:cubicBezTo>
                <a:cubicBezTo>
                  <a:pt x="16118" y="5441"/>
                  <a:pt x="16138" y="5438"/>
                  <a:pt x="16107" y="5431"/>
                </a:cubicBezTo>
                <a:lnTo>
                  <a:pt x="16091" y="5422"/>
                </a:lnTo>
                <a:lnTo>
                  <a:pt x="16107" y="5431"/>
                </a:lnTo>
                <a:cubicBezTo>
                  <a:pt x="16081" y="5447"/>
                  <a:pt x="16039" y="5448"/>
                  <a:pt x="16005" y="5444"/>
                </a:cubicBezTo>
                <a:cubicBezTo>
                  <a:pt x="15960" y="5438"/>
                  <a:pt x="15940" y="5456"/>
                  <a:pt x="15883" y="5444"/>
                </a:cubicBezTo>
                <a:lnTo>
                  <a:pt x="15836" y="5442"/>
                </a:lnTo>
                <a:cubicBezTo>
                  <a:pt x="15826" y="5441"/>
                  <a:pt x="15821" y="5440"/>
                  <a:pt x="15807" y="5440"/>
                </a:cubicBezTo>
                <a:cubicBezTo>
                  <a:pt x="15722" y="5443"/>
                  <a:pt x="15784" y="5419"/>
                  <a:pt x="15725" y="5436"/>
                </a:cubicBezTo>
                <a:cubicBezTo>
                  <a:pt x="15658" y="5456"/>
                  <a:pt x="15483" y="5448"/>
                  <a:pt x="15394" y="5447"/>
                </a:cubicBezTo>
                <a:cubicBezTo>
                  <a:pt x="15350" y="5446"/>
                  <a:pt x="15311" y="5455"/>
                  <a:pt x="15281" y="5453"/>
                </a:cubicBezTo>
                <a:cubicBezTo>
                  <a:pt x="15191" y="5447"/>
                  <a:pt x="15115" y="5448"/>
                  <a:pt x="15020" y="5459"/>
                </a:cubicBezTo>
                <a:cubicBezTo>
                  <a:pt x="15005" y="5460"/>
                  <a:pt x="14903" y="5451"/>
                  <a:pt x="14834" y="5463"/>
                </a:cubicBezTo>
                <a:cubicBezTo>
                  <a:pt x="14801" y="5468"/>
                  <a:pt x="14763" y="5467"/>
                  <a:pt x="14733" y="5466"/>
                </a:cubicBezTo>
                <a:lnTo>
                  <a:pt x="14632" y="5463"/>
                </a:lnTo>
                <a:cubicBezTo>
                  <a:pt x="14580" y="5466"/>
                  <a:pt x="14547" y="5469"/>
                  <a:pt x="14543" y="5423"/>
                </a:cubicBezTo>
                <a:cubicBezTo>
                  <a:pt x="14501" y="5443"/>
                  <a:pt x="14509" y="5418"/>
                  <a:pt x="14478" y="5463"/>
                </a:cubicBezTo>
                <a:cubicBezTo>
                  <a:pt x="14436" y="5452"/>
                  <a:pt x="14472" y="5447"/>
                  <a:pt x="14414" y="5455"/>
                </a:cubicBezTo>
                <a:cubicBezTo>
                  <a:pt x="14390" y="5459"/>
                  <a:pt x="14391" y="5460"/>
                  <a:pt x="14371" y="5462"/>
                </a:cubicBezTo>
                <a:lnTo>
                  <a:pt x="14339" y="5462"/>
                </a:lnTo>
                <a:cubicBezTo>
                  <a:pt x="14296" y="5460"/>
                  <a:pt x="14286" y="5452"/>
                  <a:pt x="14267" y="5452"/>
                </a:cubicBezTo>
                <a:cubicBezTo>
                  <a:pt x="14238" y="5453"/>
                  <a:pt x="14263" y="5462"/>
                  <a:pt x="14239" y="5455"/>
                </a:cubicBezTo>
                <a:cubicBezTo>
                  <a:pt x="14231" y="5453"/>
                  <a:pt x="14242" y="5447"/>
                  <a:pt x="14211" y="5439"/>
                </a:cubicBezTo>
                <a:cubicBezTo>
                  <a:pt x="14197" y="5439"/>
                  <a:pt x="14189" y="5462"/>
                  <a:pt x="14107" y="5443"/>
                </a:cubicBezTo>
                <a:cubicBezTo>
                  <a:pt x="14071" y="5434"/>
                  <a:pt x="14090" y="5446"/>
                  <a:pt x="14073" y="5423"/>
                </a:cubicBezTo>
                <a:cubicBezTo>
                  <a:pt x="14113" y="5408"/>
                  <a:pt x="14064" y="5418"/>
                  <a:pt x="14113" y="5407"/>
                </a:cubicBezTo>
                <a:cubicBezTo>
                  <a:pt x="14189" y="5389"/>
                  <a:pt x="14182" y="5404"/>
                  <a:pt x="14251" y="5376"/>
                </a:cubicBezTo>
                <a:lnTo>
                  <a:pt x="14289" y="5376"/>
                </a:lnTo>
                <a:cubicBezTo>
                  <a:pt x="14335" y="5381"/>
                  <a:pt x="14321" y="5368"/>
                  <a:pt x="14369" y="5371"/>
                </a:cubicBezTo>
                <a:cubicBezTo>
                  <a:pt x="14394" y="5373"/>
                  <a:pt x="14386" y="5376"/>
                  <a:pt x="14413" y="5382"/>
                </a:cubicBezTo>
                <a:cubicBezTo>
                  <a:pt x="14454" y="5305"/>
                  <a:pt x="14492" y="5372"/>
                  <a:pt x="14591" y="5358"/>
                </a:cubicBezTo>
                <a:cubicBezTo>
                  <a:pt x="14612" y="5355"/>
                  <a:pt x="14603" y="5355"/>
                  <a:pt x="14610" y="5353"/>
                </a:cubicBezTo>
                <a:cubicBezTo>
                  <a:pt x="14613" y="5352"/>
                  <a:pt x="14619" y="5349"/>
                  <a:pt x="14622" y="5348"/>
                </a:cubicBezTo>
                <a:cubicBezTo>
                  <a:pt x="14678" y="5329"/>
                  <a:pt x="14705" y="5336"/>
                  <a:pt x="14741" y="5338"/>
                </a:cubicBezTo>
                <a:cubicBezTo>
                  <a:pt x="14780" y="5340"/>
                  <a:pt x="14745" y="5337"/>
                  <a:pt x="14786" y="5326"/>
                </a:cubicBezTo>
                <a:lnTo>
                  <a:pt x="14817" y="5351"/>
                </a:lnTo>
                <a:cubicBezTo>
                  <a:pt x="14829" y="5320"/>
                  <a:pt x="14820" y="5337"/>
                  <a:pt x="14851" y="5326"/>
                </a:cubicBezTo>
                <a:cubicBezTo>
                  <a:pt x="14882" y="5314"/>
                  <a:pt x="14873" y="5331"/>
                  <a:pt x="14883" y="5301"/>
                </a:cubicBezTo>
                <a:lnTo>
                  <a:pt x="14899" y="5301"/>
                </a:lnTo>
                <a:cubicBezTo>
                  <a:pt x="14909" y="5326"/>
                  <a:pt x="14897" y="5305"/>
                  <a:pt x="14917" y="5316"/>
                </a:cubicBezTo>
                <a:cubicBezTo>
                  <a:pt x="14976" y="5348"/>
                  <a:pt x="14943" y="5346"/>
                  <a:pt x="14987" y="5352"/>
                </a:cubicBezTo>
                <a:lnTo>
                  <a:pt x="15065" y="5345"/>
                </a:lnTo>
                <a:cubicBezTo>
                  <a:pt x="15086" y="5336"/>
                  <a:pt x="15078" y="5345"/>
                  <a:pt x="15086" y="5326"/>
                </a:cubicBezTo>
                <a:lnTo>
                  <a:pt x="15126" y="5326"/>
                </a:lnTo>
                <a:cubicBezTo>
                  <a:pt x="15134" y="5345"/>
                  <a:pt x="15129" y="5343"/>
                  <a:pt x="15199" y="5342"/>
                </a:cubicBezTo>
                <a:cubicBezTo>
                  <a:pt x="15233" y="5341"/>
                  <a:pt x="15261" y="5343"/>
                  <a:pt x="15293" y="5345"/>
                </a:cubicBezTo>
                <a:cubicBezTo>
                  <a:pt x="15323" y="5346"/>
                  <a:pt x="15334" y="5340"/>
                  <a:pt x="15355" y="5328"/>
                </a:cubicBezTo>
                <a:cubicBezTo>
                  <a:pt x="15357" y="5327"/>
                  <a:pt x="15359" y="5326"/>
                  <a:pt x="15360" y="5325"/>
                </a:cubicBezTo>
                <a:cubicBezTo>
                  <a:pt x="15362" y="5324"/>
                  <a:pt x="15364" y="5323"/>
                  <a:pt x="15366" y="5322"/>
                </a:cubicBezTo>
                <a:cubicBezTo>
                  <a:pt x="15395" y="5309"/>
                  <a:pt x="15389" y="5323"/>
                  <a:pt x="15410" y="5293"/>
                </a:cubicBezTo>
                <a:cubicBezTo>
                  <a:pt x="15413" y="5300"/>
                  <a:pt x="15400" y="5322"/>
                  <a:pt x="15454" y="5313"/>
                </a:cubicBezTo>
                <a:lnTo>
                  <a:pt x="15473" y="5309"/>
                </a:lnTo>
                <a:cubicBezTo>
                  <a:pt x="15477" y="5309"/>
                  <a:pt x="15482" y="5310"/>
                  <a:pt x="15487" y="5311"/>
                </a:cubicBezTo>
                <a:cubicBezTo>
                  <a:pt x="15523" y="5318"/>
                  <a:pt x="15506" y="5323"/>
                  <a:pt x="15531" y="5342"/>
                </a:cubicBezTo>
                <a:cubicBezTo>
                  <a:pt x="15543" y="5336"/>
                  <a:pt x="15546" y="5337"/>
                  <a:pt x="15555" y="5333"/>
                </a:cubicBezTo>
                <a:lnTo>
                  <a:pt x="15620" y="5301"/>
                </a:lnTo>
                <a:lnTo>
                  <a:pt x="15660" y="5335"/>
                </a:lnTo>
                <a:cubicBezTo>
                  <a:pt x="15680" y="5289"/>
                  <a:pt x="15723" y="5319"/>
                  <a:pt x="15767" y="5309"/>
                </a:cubicBezTo>
                <a:cubicBezTo>
                  <a:pt x="15787" y="5305"/>
                  <a:pt x="15764" y="5303"/>
                  <a:pt x="15795" y="5307"/>
                </a:cubicBezTo>
                <a:cubicBezTo>
                  <a:pt x="15824" y="5311"/>
                  <a:pt x="15795" y="5330"/>
                  <a:pt x="15818" y="5308"/>
                </a:cubicBezTo>
                <a:cubicBezTo>
                  <a:pt x="15830" y="5297"/>
                  <a:pt x="15824" y="5296"/>
                  <a:pt x="15817" y="5285"/>
                </a:cubicBezTo>
                <a:cubicBezTo>
                  <a:pt x="15807" y="5268"/>
                  <a:pt x="15810" y="5288"/>
                  <a:pt x="15791" y="5261"/>
                </a:cubicBezTo>
                <a:cubicBezTo>
                  <a:pt x="15798" y="5228"/>
                  <a:pt x="15798" y="5228"/>
                  <a:pt x="15831" y="5220"/>
                </a:cubicBezTo>
                <a:cubicBezTo>
                  <a:pt x="15823" y="5239"/>
                  <a:pt x="15833" y="5224"/>
                  <a:pt x="15821" y="5235"/>
                </a:cubicBezTo>
                <a:lnTo>
                  <a:pt x="15812" y="5242"/>
                </a:lnTo>
                <a:cubicBezTo>
                  <a:pt x="15811" y="5242"/>
                  <a:pt x="15808" y="5243"/>
                  <a:pt x="15807" y="5245"/>
                </a:cubicBezTo>
                <a:cubicBezTo>
                  <a:pt x="15840" y="5247"/>
                  <a:pt x="15826" y="5253"/>
                  <a:pt x="15848" y="5245"/>
                </a:cubicBezTo>
                <a:cubicBezTo>
                  <a:pt x="15900" y="5227"/>
                  <a:pt x="15819" y="5246"/>
                  <a:pt x="15872" y="5228"/>
                </a:cubicBezTo>
                <a:cubicBezTo>
                  <a:pt x="15873" y="5249"/>
                  <a:pt x="15874" y="5242"/>
                  <a:pt x="15877" y="5254"/>
                </a:cubicBezTo>
                <a:lnTo>
                  <a:pt x="15888" y="5274"/>
                </a:lnTo>
                <a:cubicBezTo>
                  <a:pt x="15914" y="5297"/>
                  <a:pt x="15966" y="5249"/>
                  <a:pt x="16058" y="5293"/>
                </a:cubicBezTo>
                <a:cubicBezTo>
                  <a:pt x="16066" y="5323"/>
                  <a:pt x="16067" y="5310"/>
                  <a:pt x="16082" y="5334"/>
                </a:cubicBezTo>
                <a:cubicBezTo>
                  <a:pt x="16104" y="5325"/>
                  <a:pt x="16097" y="5350"/>
                  <a:pt x="16099" y="5301"/>
                </a:cubicBezTo>
                <a:cubicBezTo>
                  <a:pt x="16123" y="5320"/>
                  <a:pt x="16112" y="5296"/>
                  <a:pt x="16115" y="5334"/>
                </a:cubicBezTo>
                <a:cubicBezTo>
                  <a:pt x="16309" y="5334"/>
                  <a:pt x="16212" y="5309"/>
                  <a:pt x="16301" y="5301"/>
                </a:cubicBezTo>
                <a:cubicBezTo>
                  <a:pt x="16305" y="5305"/>
                  <a:pt x="16307" y="5310"/>
                  <a:pt x="16312" y="5316"/>
                </a:cubicBezTo>
                <a:cubicBezTo>
                  <a:pt x="16327" y="5333"/>
                  <a:pt x="16338" y="5332"/>
                  <a:pt x="16360" y="5333"/>
                </a:cubicBezTo>
                <a:cubicBezTo>
                  <a:pt x="16385" y="5334"/>
                  <a:pt x="16408" y="5335"/>
                  <a:pt x="16429" y="5323"/>
                </a:cubicBezTo>
                <a:cubicBezTo>
                  <a:pt x="16461" y="5306"/>
                  <a:pt x="16472" y="5328"/>
                  <a:pt x="16506" y="5296"/>
                </a:cubicBezTo>
                <a:lnTo>
                  <a:pt x="16531" y="5272"/>
                </a:lnTo>
                <a:cubicBezTo>
                  <a:pt x="16551" y="5256"/>
                  <a:pt x="16554" y="5261"/>
                  <a:pt x="16585" y="5261"/>
                </a:cubicBezTo>
                <a:cubicBezTo>
                  <a:pt x="16580" y="5280"/>
                  <a:pt x="16577" y="5285"/>
                  <a:pt x="16577" y="5309"/>
                </a:cubicBezTo>
                <a:cubicBezTo>
                  <a:pt x="16634" y="5311"/>
                  <a:pt x="16592" y="5328"/>
                  <a:pt x="16666" y="5334"/>
                </a:cubicBezTo>
                <a:cubicBezTo>
                  <a:pt x="16657" y="5297"/>
                  <a:pt x="16654" y="5286"/>
                  <a:pt x="16706" y="5285"/>
                </a:cubicBezTo>
                <a:lnTo>
                  <a:pt x="16713" y="5248"/>
                </a:lnTo>
                <a:cubicBezTo>
                  <a:pt x="16713" y="5248"/>
                  <a:pt x="16714" y="5246"/>
                  <a:pt x="16714" y="5245"/>
                </a:cubicBezTo>
                <a:cubicBezTo>
                  <a:pt x="16738" y="5243"/>
                  <a:pt x="16745" y="5237"/>
                  <a:pt x="16765" y="5231"/>
                </a:cubicBezTo>
                <a:cubicBezTo>
                  <a:pt x="16785" y="5225"/>
                  <a:pt x="16764" y="5227"/>
                  <a:pt x="16781" y="5229"/>
                </a:cubicBezTo>
                <a:cubicBezTo>
                  <a:pt x="16783" y="5230"/>
                  <a:pt x="16796" y="5236"/>
                  <a:pt x="16803" y="5236"/>
                </a:cubicBezTo>
                <a:cubicBezTo>
                  <a:pt x="16802" y="5238"/>
                  <a:pt x="16799" y="5237"/>
                  <a:pt x="16798" y="5239"/>
                </a:cubicBezTo>
                <a:cubicBezTo>
                  <a:pt x="16795" y="5251"/>
                  <a:pt x="16786" y="5245"/>
                  <a:pt x="16779" y="5261"/>
                </a:cubicBezTo>
                <a:cubicBezTo>
                  <a:pt x="16895" y="5261"/>
                  <a:pt x="16868" y="5240"/>
                  <a:pt x="16909" y="5236"/>
                </a:cubicBezTo>
                <a:cubicBezTo>
                  <a:pt x="16912" y="5279"/>
                  <a:pt x="16901" y="5251"/>
                  <a:pt x="16925" y="5261"/>
                </a:cubicBezTo>
                <a:cubicBezTo>
                  <a:pt x="16956" y="5218"/>
                  <a:pt x="17024" y="5239"/>
                  <a:pt x="17071" y="5228"/>
                </a:cubicBezTo>
                <a:cubicBezTo>
                  <a:pt x="17077" y="5241"/>
                  <a:pt x="17080" y="5252"/>
                  <a:pt x="17093" y="5257"/>
                </a:cubicBezTo>
                <a:lnTo>
                  <a:pt x="17102" y="5259"/>
                </a:lnTo>
                <a:cubicBezTo>
                  <a:pt x="17152" y="5266"/>
                  <a:pt x="17150" y="5248"/>
                  <a:pt x="17152" y="5228"/>
                </a:cubicBezTo>
                <a:cubicBezTo>
                  <a:pt x="17205" y="5241"/>
                  <a:pt x="17162" y="5246"/>
                  <a:pt x="17209" y="5252"/>
                </a:cubicBezTo>
                <a:cubicBezTo>
                  <a:pt x="17245" y="5257"/>
                  <a:pt x="17254" y="5253"/>
                  <a:pt x="17289" y="5261"/>
                </a:cubicBezTo>
                <a:cubicBezTo>
                  <a:pt x="17279" y="5236"/>
                  <a:pt x="17286" y="5259"/>
                  <a:pt x="17289" y="5220"/>
                </a:cubicBezTo>
                <a:cubicBezTo>
                  <a:pt x="17253" y="5221"/>
                  <a:pt x="17264" y="5224"/>
                  <a:pt x="17238" y="5222"/>
                </a:cubicBezTo>
                <a:cubicBezTo>
                  <a:pt x="17142" y="5217"/>
                  <a:pt x="17004" y="5203"/>
                  <a:pt x="16910" y="5207"/>
                </a:cubicBezTo>
                <a:cubicBezTo>
                  <a:pt x="16883" y="5209"/>
                  <a:pt x="16848" y="5217"/>
                  <a:pt x="16857" y="5176"/>
                </a:cubicBezTo>
                <a:lnTo>
                  <a:pt x="16865" y="5161"/>
                </a:lnTo>
                <a:cubicBezTo>
                  <a:pt x="16866" y="5160"/>
                  <a:pt x="16867" y="5157"/>
                  <a:pt x="16868" y="5155"/>
                </a:cubicBezTo>
                <a:cubicBezTo>
                  <a:pt x="16825" y="5166"/>
                  <a:pt x="16835" y="5167"/>
                  <a:pt x="16844" y="5204"/>
                </a:cubicBezTo>
                <a:cubicBezTo>
                  <a:pt x="16796" y="5172"/>
                  <a:pt x="16821" y="5203"/>
                  <a:pt x="16763" y="5212"/>
                </a:cubicBezTo>
                <a:cubicBezTo>
                  <a:pt x="16730" y="5217"/>
                  <a:pt x="16679" y="5212"/>
                  <a:pt x="16666" y="5245"/>
                </a:cubicBezTo>
                <a:lnTo>
                  <a:pt x="16641" y="5245"/>
                </a:lnTo>
                <a:cubicBezTo>
                  <a:pt x="16634" y="5226"/>
                  <a:pt x="16642" y="5232"/>
                  <a:pt x="16621" y="5225"/>
                </a:cubicBezTo>
                <a:cubicBezTo>
                  <a:pt x="16602" y="5219"/>
                  <a:pt x="16573" y="5230"/>
                  <a:pt x="16555" y="5230"/>
                </a:cubicBezTo>
                <a:cubicBezTo>
                  <a:pt x="16498" y="5230"/>
                  <a:pt x="16525" y="5250"/>
                  <a:pt x="16454" y="5229"/>
                </a:cubicBezTo>
                <a:cubicBezTo>
                  <a:pt x="16390" y="5209"/>
                  <a:pt x="16433" y="5233"/>
                  <a:pt x="16392" y="5238"/>
                </a:cubicBezTo>
                <a:cubicBezTo>
                  <a:pt x="16391" y="5238"/>
                  <a:pt x="16389" y="5238"/>
                  <a:pt x="16388" y="5238"/>
                </a:cubicBezTo>
                <a:lnTo>
                  <a:pt x="16375" y="5235"/>
                </a:lnTo>
                <a:cubicBezTo>
                  <a:pt x="16355" y="5231"/>
                  <a:pt x="16366" y="5236"/>
                  <a:pt x="16344" y="5227"/>
                </a:cubicBezTo>
                <a:cubicBezTo>
                  <a:pt x="16295" y="5207"/>
                  <a:pt x="16333" y="5214"/>
                  <a:pt x="16275" y="5219"/>
                </a:cubicBezTo>
                <a:lnTo>
                  <a:pt x="16203" y="5220"/>
                </a:lnTo>
                <a:cubicBezTo>
                  <a:pt x="16162" y="5222"/>
                  <a:pt x="16154" y="5219"/>
                  <a:pt x="16123" y="5212"/>
                </a:cubicBezTo>
                <a:lnTo>
                  <a:pt x="16090" y="5245"/>
                </a:lnTo>
                <a:cubicBezTo>
                  <a:pt x="16078" y="5197"/>
                  <a:pt x="16046" y="5216"/>
                  <a:pt x="15993" y="5204"/>
                </a:cubicBezTo>
                <a:cubicBezTo>
                  <a:pt x="15995" y="5226"/>
                  <a:pt x="15997" y="5226"/>
                  <a:pt x="16001" y="5245"/>
                </a:cubicBezTo>
                <a:cubicBezTo>
                  <a:pt x="15966" y="5228"/>
                  <a:pt x="15963" y="5238"/>
                  <a:pt x="15920" y="5212"/>
                </a:cubicBezTo>
                <a:cubicBezTo>
                  <a:pt x="15919" y="5211"/>
                  <a:pt x="15917" y="5210"/>
                  <a:pt x="15915" y="5209"/>
                </a:cubicBezTo>
                <a:cubicBezTo>
                  <a:pt x="15888" y="5195"/>
                  <a:pt x="15860" y="5195"/>
                  <a:pt x="15831" y="5204"/>
                </a:cubicBezTo>
                <a:cubicBezTo>
                  <a:pt x="15792" y="5216"/>
                  <a:pt x="15808" y="5212"/>
                  <a:pt x="15763" y="5208"/>
                </a:cubicBezTo>
                <a:cubicBezTo>
                  <a:pt x="15714" y="5205"/>
                  <a:pt x="15641" y="5199"/>
                  <a:pt x="15594" y="5209"/>
                </a:cubicBezTo>
                <a:cubicBezTo>
                  <a:pt x="15593" y="5209"/>
                  <a:pt x="15590" y="5210"/>
                  <a:pt x="15589" y="5210"/>
                </a:cubicBezTo>
                <a:lnTo>
                  <a:pt x="15537" y="5199"/>
                </a:lnTo>
                <a:cubicBezTo>
                  <a:pt x="15478" y="5185"/>
                  <a:pt x="15426" y="5207"/>
                  <a:pt x="15373" y="5198"/>
                </a:cubicBezTo>
                <a:lnTo>
                  <a:pt x="15154" y="5185"/>
                </a:lnTo>
                <a:cubicBezTo>
                  <a:pt x="15152" y="5185"/>
                  <a:pt x="15126" y="5190"/>
                  <a:pt x="15123" y="5190"/>
                </a:cubicBezTo>
                <a:lnTo>
                  <a:pt x="15108" y="5187"/>
                </a:lnTo>
                <a:cubicBezTo>
                  <a:pt x="15107" y="5186"/>
                  <a:pt x="15105" y="5185"/>
                  <a:pt x="15104" y="5185"/>
                </a:cubicBezTo>
                <a:cubicBezTo>
                  <a:pt x="15070" y="5168"/>
                  <a:pt x="15064" y="5172"/>
                  <a:pt x="15061" y="5172"/>
                </a:cubicBezTo>
                <a:cubicBezTo>
                  <a:pt x="15065" y="5134"/>
                  <a:pt x="15068" y="5150"/>
                  <a:pt x="15086" y="5123"/>
                </a:cubicBezTo>
                <a:cubicBezTo>
                  <a:pt x="15168" y="5125"/>
                  <a:pt x="15151" y="5140"/>
                  <a:pt x="15183" y="5164"/>
                </a:cubicBezTo>
                <a:cubicBezTo>
                  <a:pt x="15188" y="5116"/>
                  <a:pt x="15251" y="5110"/>
                  <a:pt x="15256" y="5164"/>
                </a:cubicBezTo>
                <a:lnTo>
                  <a:pt x="15272" y="5164"/>
                </a:lnTo>
                <a:cubicBezTo>
                  <a:pt x="15267" y="5138"/>
                  <a:pt x="15264" y="5151"/>
                  <a:pt x="15272" y="5131"/>
                </a:cubicBezTo>
                <a:lnTo>
                  <a:pt x="15352" y="5127"/>
                </a:lnTo>
                <a:cubicBezTo>
                  <a:pt x="15374" y="5125"/>
                  <a:pt x="15393" y="5102"/>
                  <a:pt x="15426" y="5099"/>
                </a:cubicBezTo>
                <a:lnTo>
                  <a:pt x="15426" y="5074"/>
                </a:lnTo>
                <a:cubicBezTo>
                  <a:pt x="15392" y="5067"/>
                  <a:pt x="15389" y="5081"/>
                  <a:pt x="15316" y="5066"/>
                </a:cubicBezTo>
                <a:lnTo>
                  <a:pt x="15241" y="5062"/>
                </a:lnTo>
                <a:cubicBezTo>
                  <a:pt x="15217" y="5064"/>
                  <a:pt x="15249" y="5061"/>
                  <a:pt x="15218" y="5068"/>
                </a:cubicBezTo>
                <a:cubicBezTo>
                  <a:pt x="15217" y="5068"/>
                  <a:pt x="15214" y="5069"/>
                  <a:pt x="15213" y="5069"/>
                </a:cubicBezTo>
                <a:cubicBezTo>
                  <a:pt x="15211" y="5069"/>
                  <a:pt x="15209" y="5069"/>
                  <a:pt x="15207" y="5070"/>
                </a:cubicBezTo>
                <a:cubicBezTo>
                  <a:pt x="15155" y="5076"/>
                  <a:pt x="15099" y="5063"/>
                  <a:pt x="15047" y="5069"/>
                </a:cubicBezTo>
                <a:cubicBezTo>
                  <a:pt x="15000" y="5074"/>
                  <a:pt x="14997" y="5096"/>
                  <a:pt x="14943" y="5071"/>
                </a:cubicBezTo>
                <a:cubicBezTo>
                  <a:pt x="14922" y="5061"/>
                  <a:pt x="14935" y="5057"/>
                  <a:pt x="14902" y="5068"/>
                </a:cubicBezTo>
                <a:cubicBezTo>
                  <a:pt x="14812" y="5100"/>
                  <a:pt x="14799" y="5063"/>
                  <a:pt x="14759" y="5055"/>
                </a:cubicBezTo>
                <a:cubicBezTo>
                  <a:pt x="14716" y="5046"/>
                  <a:pt x="14684" y="5075"/>
                  <a:pt x="14656" y="5083"/>
                </a:cubicBezTo>
                <a:cubicBezTo>
                  <a:pt x="14619" y="5058"/>
                  <a:pt x="14622" y="5061"/>
                  <a:pt x="14579" y="5057"/>
                </a:cubicBezTo>
                <a:cubicBezTo>
                  <a:pt x="14569" y="5056"/>
                  <a:pt x="14575" y="5055"/>
                  <a:pt x="14564" y="5057"/>
                </a:cubicBezTo>
                <a:lnTo>
                  <a:pt x="14500" y="5062"/>
                </a:lnTo>
                <a:cubicBezTo>
                  <a:pt x="14465" y="5067"/>
                  <a:pt x="14490" y="5067"/>
                  <a:pt x="14471" y="5075"/>
                </a:cubicBezTo>
                <a:cubicBezTo>
                  <a:pt x="14447" y="5086"/>
                  <a:pt x="14424" y="5072"/>
                  <a:pt x="14397" y="5058"/>
                </a:cubicBezTo>
                <a:cubicBezTo>
                  <a:pt x="14405" y="5037"/>
                  <a:pt x="14395" y="5057"/>
                  <a:pt x="14410" y="5046"/>
                </a:cubicBezTo>
                <a:cubicBezTo>
                  <a:pt x="14456" y="5010"/>
                  <a:pt x="14448" y="5032"/>
                  <a:pt x="14498" y="5013"/>
                </a:cubicBezTo>
                <a:cubicBezTo>
                  <a:pt x="14527" y="5002"/>
                  <a:pt x="14505" y="5002"/>
                  <a:pt x="14551" y="5002"/>
                </a:cubicBezTo>
                <a:lnTo>
                  <a:pt x="14525" y="5033"/>
                </a:lnTo>
                <a:cubicBezTo>
                  <a:pt x="14578" y="5020"/>
                  <a:pt x="14540" y="4973"/>
                  <a:pt x="14588" y="4971"/>
                </a:cubicBezTo>
                <a:cubicBezTo>
                  <a:pt x="14628" y="4969"/>
                  <a:pt x="14621" y="4959"/>
                  <a:pt x="14624" y="4993"/>
                </a:cubicBezTo>
                <a:cubicBezTo>
                  <a:pt x="14664" y="4983"/>
                  <a:pt x="14629" y="4978"/>
                  <a:pt x="14681" y="4977"/>
                </a:cubicBezTo>
                <a:cubicBezTo>
                  <a:pt x="14687" y="4990"/>
                  <a:pt x="14689" y="4962"/>
                  <a:pt x="14681" y="5002"/>
                </a:cubicBezTo>
                <a:cubicBezTo>
                  <a:pt x="14716" y="4998"/>
                  <a:pt x="14692" y="4995"/>
                  <a:pt x="14740" y="4980"/>
                </a:cubicBezTo>
                <a:cubicBezTo>
                  <a:pt x="14782" y="4967"/>
                  <a:pt x="14768" y="4954"/>
                  <a:pt x="14819" y="4952"/>
                </a:cubicBezTo>
                <a:cubicBezTo>
                  <a:pt x="14884" y="4949"/>
                  <a:pt x="14856" y="4963"/>
                  <a:pt x="14896" y="4974"/>
                </a:cubicBezTo>
                <a:cubicBezTo>
                  <a:pt x="14940" y="4985"/>
                  <a:pt x="14950" y="4950"/>
                  <a:pt x="14956" y="5002"/>
                </a:cubicBezTo>
                <a:cubicBezTo>
                  <a:pt x="14989" y="4978"/>
                  <a:pt x="14959" y="5002"/>
                  <a:pt x="14972" y="4969"/>
                </a:cubicBezTo>
                <a:cubicBezTo>
                  <a:pt x="15026" y="4982"/>
                  <a:pt x="15015" y="4982"/>
                  <a:pt x="15077" y="4976"/>
                </a:cubicBezTo>
                <a:lnTo>
                  <a:pt x="15176" y="4976"/>
                </a:lnTo>
                <a:cubicBezTo>
                  <a:pt x="15178" y="4977"/>
                  <a:pt x="15183" y="4978"/>
                  <a:pt x="15185" y="4978"/>
                </a:cubicBezTo>
                <a:lnTo>
                  <a:pt x="15264" y="4974"/>
                </a:lnTo>
                <a:cubicBezTo>
                  <a:pt x="15303" y="4972"/>
                  <a:pt x="15314" y="4953"/>
                  <a:pt x="15361" y="4953"/>
                </a:cubicBezTo>
                <a:lnTo>
                  <a:pt x="15368" y="4968"/>
                </a:lnTo>
                <a:cubicBezTo>
                  <a:pt x="15402" y="4941"/>
                  <a:pt x="15336" y="4970"/>
                  <a:pt x="15380" y="4960"/>
                </a:cubicBezTo>
                <a:cubicBezTo>
                  <a:pt x="15380" y="4960"/>
                  <a:pt x="15383" y="4960"/>
                  <a:pt x="15384" y="4960"/>
                </a:cubicBezTo>
                <a:cubicBezTo>
                  <a:pt x="15385" y="4960"/>
                  <a:pt x="15391" y="4962"/>
                  <a:pt x="15392" y="4962"/>
                </a:cubicBezTo>
                <a:cubicBezTo>
                  <a:pt x="15394" y="4962"/>
                  <a:pt x="15396" y="4963"/>
                  <a:pt x="15397" y="4964"/>
                </a:cubicBezTo>
                <a:cubicBezTo>
                  <a:pt x="15399" y="4964"/>
                  <a:pt x="15401" y="4964"/>
                  <a:pt x="15402" y="4964"/>
                </a:cubicBezTo>
                <a:cubicBezTo>
                  <a:pt x="15404" y="4964"/>
                  <a:pt x="15406" y="4965"/>
                  <a:pt x="15407" y="4964"/>
                </a:cubicBezTo>
                <a:lnTo>
                  <a:pt x="15442" y="4969"/>
                </a:lnTo>
                <a:lnTo>
                  <a:pt x="15425" y="4974"/>
                </a:lnTo>
                <a:lnTo>
                  <a:pt x="15442" y="4969"/>
                </a:lnTo>
                <a:lnTo>
                  <a:pt x="15469" y="4960"/>
                </a:lnTo>
                <a:cubicBezTo>
                  <a:pt x="15470" y="4960"/>
                  <a:pt x="15473" y="4959"/>
                  <a:pt x="15474" y="4959"/>
                </a:cubicBezTo>
                <a:lnTo>
                  <a:pt x="15506" y="4951"/>
                </a:lnTo>
                <a:cubicBezTo>
                  <a:pt x="15569" y="4933"/>
                  <a:pt x="15531" y="4966"/>
                  <a:pt x="15578" y="4958"/>
                </a:cubicBezTo>
                <a:cubicBezTo>
                  <a:pt x="15634" y="4948"/>
                  <a:pt x="15601" y="4962"/>
                  <a:pt x="15639" y="4961"/>
                </a:cubicBezTo>
                <a:cubicBezTo>
                  <a:pt x="15685" y="4960"/>
                  <a:pt x="15660" y="4967"/>
                  <a:pt x="15694" y="4968"/>
                </a:cubicBezTo>
                <a:cubicBezTo>
                  <a:pt x="15741" y="4968"/>
                  <a:pt x="15700" y="4966"/>
                  <a:pt x="15724" y="4960"/>
                </a:cubicBezTo>
                <a:cubicBezTo>
                  <a:pt x="15755" y="4954"/>
                  <a:pt x="15734" y="4968"/>
                  <a:pt x="15774" y="4969"/>
                </a:cubicBezTo>
                <a:cubicBezTo>
                  <a:pt x="15849" y="4970"/>
                  <a:pt x="15745" y="4959"/>
                  <a:pt x="15815" y="4953"/>
                </a:cubicBezTo>
                <a:lnTo>
                  <a:pt x="15815" y="4969"/>
                </a:lnTo>
                <a:cubicBezTo>
                  <a:pt x="15871" y="4968"/>
                  <a:pt x="15842" y="4950"/>
                  <a:pt x="15878" y="4949"/>
                </a:cubicBezTo>
                <a:cubicBezTo>
                  <a:pt x="15880" y="4949"/>
                  <a:pt x="15898" y="4952"/>
                  <a:pt x="15904" y="4953"/>
                </a:cubicBezTo>
                <a:cubicBezTo>
                  <a:pt x="15914" y="4941"/>
                  <a:pt x="15905" y="4949"/>
                  <a:pt x="15904" y="4937"/>
                </a:cubicBezTo>
                <a:lnTo>
                  <a:pt x="16071" y="4918"/>
                </a:lnTo>
                <a:cubicBezTo>
                  <a:pt x="16096" y="4916"/>
                  <a:pt x="16121" y="4923"/>
                  <a:pt x="16149" y="4926"/>
                </a:cubicBezTo>
                <a:cubicBezTo>
                  <a:pt x="16212" y="4932"/>
                  <a:pt x="16201" y="4914"/>
                  <a:pt x="16204" y="4904"/>
                </a:cubicBezTo>
                <a:lnTo>
                  <a:pt x="16099" y="4880"/>
                </a:lnTo>
                <a:cubicBezTo>
                  <a:pt x="16141" y="4889"/>
                  <a:pt x="16118" y="4875"/>
                  <a:pt x="16171" y="4872"/>
                </a:cubicBezTo>
                <a:cubicBezTo>
                  <a:pt x="16204" y="4869"/>
                  <a:pt x="16248" y="4877"/>
                  <a:pt x="16266" y="4874"/>
                </a:cubicBezTo>
                <a:cubicBezTo>
                  <a:pt x="16293" y="4870"/>
                  <a:pt x="16258" y="4870"/>
                  <a:pt x="16291" y="4868"/>
                </a:cubicBezTo>
                <a:lnTo>
                  <a:pt x="16359" y="4871"/>
                </a:lnTo>
                <a:cubicBezTo>
                  <a:pt x="16385" y="4877"/>
                  <a:pt x="16369" y="4879"/>
                  <a:pt x="16406" y="4880"/>
                </a:cubicBezTo>
                <a:cubicBezTo>
                  <a:pt x="16406" y="4848"/>
                  <a:pt x="16409" y="4861"/>
                  <a:pt x="16398" y="4839"/>
                </a:cubicBezTo>
                <a:cubicBezTo>
                  <a:pt x="16431" y="4821"/>
                  <a:pt x="16424" y="4865"/>
                  <a:pt x="16431" y="4880"/>
                </a:cubicBezTo>
                <a:cubicBezTo>
                  <a:pt x="16502" y="4880"/>
                  <a:pt x="16485" y="4852"/>
                  <a:pt x="16568" y="4872"/>
                </a:cubicBezTo>
                <a:cubicBezTo>
                  <a:pt x="16566" y="4868"/>
                  <a:pt x="16561" y="4850"/>
                  <a:pt x="16560" y="4848"/>
                </a:cubicBezTo>
                <a:cubicBezTo>
                  <a:pt x="16549" y="4829"/>
                  <a:pt x="16567" y="4840"/>
                  <a:pt x="16544" y="4831"/>
                </a:cubicBezTo>
                <a:cubicBezTo>
                  <a:pt x="16546" y="4830"/>
                  <a:pt x="16548" y="4827"/>
                  <a:pt x="16549" y="4828"/>
                </a:cubicBezTo>
                <a:lnTo>
                  <a:pt x="16562" y="4817"/>
                </a:lnTo>
                <a:cubicBezTo>
                  <a:pt x="16600" y="4783"/>
                  <a:pt x="16592" y="4795"/>
                  <a:pt x="16641" y="4799"/>
                </a:cubicBezTo>
                <a:cubicBezTo>
                  <a:pt x="16648" y="4812"/>
                  <a:pt x="16650" y="4784"/>
                  <a:pt x="16641" y="4823"/>
                </a:cubicBezTo>
                <a:cubicBezTo>
                  <a:pt x="16653" y="4820"/>
                  <a:pt x="16658" y="4820"/>
                  <a:pt x="16668" y="4817"/>
                </a:cubicBezTo>
                <a:lnTo>
                  <a:pt x="16685" y="4809"/>
                </a:lnTo>
                <a:cubicBezTo>
                  <a:pt x="16710" y="4795"/>
                  <a:pt x="16725" y="4776"/>
                  <a:pt x="16730" y="4823"/>
                </a:cubicBezTo>
                <a:cubicBezTo>
                  <a:pt x="16703" y="4836"/>
                  <a:pt x="16693" y="4826"/>
                  <a:pt x="16666" y="4839"/>
                </a:cubicBezTo>
                <a:cubicBezTo>
                  <a:pt x="16680" y="4866"/>
                  <a:pt x="16674" y="4871"/>
                  <a:pt x="16706" y="4880"/>
                </a:cubicBezTo>
                <a:lnTo>
                  <a:pt x="16706" y="4888"/>
                </a:lnTo>
                <a:lnTo>
                  <a:pt x="16716" y="4881"/>
                </a:lnTo>
                <a:lnTo>
                  <a:pt x="16706" y="4880"/>
                </a:lnTo>
                <a:cubicBezTo>
                  <a:pt x="16688" y="4840"/>
                  <a:pt x="16734" y="4825"/>
                  <a:pt x="16739" y="4880"/>
                </a:cubicBezTo>
                <a:cubicBezTo>
                  <a:pt x="16761" y="4882"/>
                  <a:pt x="16758" y="4883"/>
                  <a:pt x="16771" y="4883"/>
                </a:cubicBezTo>
                <a:lnTo>
                  <a:pt x="16781" y="4881"/>
                </a:lnTo>
                <a:cubicBezTo>
                  <a:pt x="16811" y="4878"/>
                  <a:pt x="16789" y="4901"/>
                  <a:pt x="16844" y="4888"/>
                </a:cubicBezTo>
                <a:lnTo>
                  <a:pt x="16802" y="4911"/>
                </a:lnTo>
                <a:cubicBezTo>
                  <a:pt x="16783" y="4915"/>
                  <a:pt x="16807" y="4915"/>
                  <a:pt x="16789" y="4913"/>
                </a:cubicBezTo>
                <a:lnTo>
                  <a:pt x="16698" y="4912"/>
                </a:lnTo>
                <a:cubicBezTo>
                  <a:pt x="16742" y="4917"/>
                  <a:pt x="16705" y="4923"/>
                  <a:pt x="16751" y="4927"/>
                </a:cubicBezTo>
                <a:lnTo>
                  <a:pt x="16921" y="4943"/>
                </a:lnTo>
                <a:cubicBezTo>
                  <a:pt x="16944" y="4936"/>
                  <a:pt x="16935" y="4945"/>
                  <a:pt x="16941" y="4921"/>
                </a:cubicBezTo>
                <a:cubicBezTo>
                  <a:pt x="16915" y="4927"/>
                  <a:pt x="16855" y="4934"/>
                  <a:pt x="16852" y="4896"/>
                </a:cubicBezTo>
                <a:cubicBezTo>
                  <a:pt x="16913" y="4896"/>
                  <a:pt x="16876" y="4891"/>
                  <a:pt x="16915" y="4878"/>
                </a:cubicBezTo>
                <a:cubicBezTo>
                  <a:pt x="16952" y="4866"/>
                  <a:pt x="16953" y="4898"/>
                  <a:pt x="16957" y="4848"/>
                </a:cubicBezTo>
                <a:lnTo>
                  <a:pt x="17026" y="4863"/>
                </a:lnTo>
                <a:cubicBezTo>
                  <a:pt x="17051" y="4870"/>
                  <a:pt x="17051" y="4869"/>
                  <a:pt x="17079" y="4856"/>
                </a:cubicBezTo>
                <a:cubicBezTo>
                  <a:pt x="17082" y="4898"/>
                  <a:pt x="17090" y="4883"/>
                  <a:pt x="17112" y="4878"/>
                </a:cubicBezTo>
                <a:cubicBezTo>
                  <a:pt x="17134" y="4873"/>
                  <a:pt x="17155" y="4866"/>
                  <a:pt x="17176" y="4856"/>
                </a:cubicBezTo>
                <a:cubicBezTo>
                  <a:pt x="17180" y="4865"/>
                  <a:pt x="17178" y="4865"/>
                  <a:pt x="17183" y="4873"/>
                </a:cubicBezTo>
                <a:cubicBezTo>
                  <a:pt x="17197" y="4895"/>
                  <a:pt x="17214" y="4902"/>
                  <a:pt x="17241" y="4904"/>
                </a:cubicBezTo>
                <a:cubicBezTo>
                  <a:pt x="17234" y="4880"/>
                  <a:pt x="17238" y="4891"/>
                  <a:pt x="17225" y="4872"/>
                </a:cubicBezTo>
                <a:cubicBezTo>
                  <a:pt x="17310" y="4872"/>
                  <a:pt x="17327" y="4837"/>
                  <a:pt x="17366" y="4868"/>
                </a:cubicBezTo>
                <a:cubicBezTo>
                  <a:pt x="17367" y="4869"/>
                  <a:pt x="17369" y="4871"/>
                  <a:pt x="17371" y="4872"/>
                </a:cubicBezTo>
                <a:cubicBezTo>
                  <a:pt x="17387" y="4825"/>
                  <a:pt x="17417" y="4839"/>
                  <a:pt x="17421" y="4839"/>
                </a:cubicBezTo>
                <a:cubicBezTo>
                  <a:pt x="17422" y="4839"/>
                  <a:pt x="17425" y="4838"/>
                  <a:pt x="17425" y="4838"/>
                </a:cubicBezTo>
                <a:cubicBezTo>
                  <a:pt x="17426" y="4838"/>
                  <a:pt x="17429" y="4838"/>
                  <a:pt x="17430" y="4838"/>
                </a:cubicBezTo>
                <a:cubicBezTo>
                  <a:pt x="17431" y="4838"/>
                  <a:pt x="17433" y="4837"/>
                  <a:pt x="17434" y="4837"/>
                </a:cubicBezTo>
                <a:cubicBezTo>
                  <a:pt x="17480" y="4833"/>
                  <a:pt x="17457" y="4849"/>
                  <a:pt x="17457" y="4849"/>
                </a:cubicBezTo>
                <a:cubicBezTo>
                  <a:pt x="17457" y="4850"/>
                  <a:pt x="17455" y="4854"/>
                  <a:pt x="17455" y="4855"/>
                </a:cubicBezTo>
                <a:cubicBezTo>
                  <a:pt x="17455" y="4856"/>
                  <a:pt x="17454" y="4858"/>
                  <a:pt x="17454" y="4858"/>
                </a:cubicBezTo>
                <a:cubicBezTo>
                  <a:pt x="17454" y="4859"/>
                  <a:pt x="17454" y="4861"/>
                  <a:pt x="17454" y="4862"/>
                </a:cubicBezTo>
                <a:lnTo>
                  <a:pt x="17444" y="4881"/>
                </a:lnTo>
                <a:cubicBezTo>
                  <a:pt x="17435" y="4892"/>
                  <a:pt x="17433" y="4883"/>
                  <a:pt x="17432" y="4918"/>
                </a:cubicBezTo>
                <a:cubicBezTo>
                  <a:pt x="17432" y="4952"/>
                  <a:pt x="17429" y="4922"/>
                  <a:pt x="17452" y="4953"/>
                </a:cubicBezTo>
                <a:cubicBezTo>
                  <a:pt x="17430" y="4963"/>
                  <a:pt x="17443" y="4960"/>
                  <a:pt x="17411" y="4961"/>
                </a:cubicBezTo>
                <a:lnTo>
                  <a:pt x="17411" y="4977"/>
                </a:lnTo>
                <a:cubicBezTo>
                  <a:pt x="17513" y="5001"/>
                  <a:pt x="17414" y="4998"/>
                  <a:pt x="17518" y="4973"/>
                </a:cubicBezTo>
                <a:cubicBezTo>
                  <a:pt x="17519" y="4973"/>
                  <a:pt x="17522" y="4973"/>
                  <a:pt x="17523" y="4972"/>
                </a:cubicBezTo>
                <a:lnTo>
                  <a:pt x="17543" y="4969"/>
                </a:lnTo>
                <a:cubicBezTo>
                  <a:pt x="17557" y="4965"/>
                  <a:pt x="17537" y="4968"/>
                  <a:pt x="17565" y="4961"/>
                </a:cubicBezTo>
                <a:lnTo>
                  <a:pt x="17565" y="4945"/>
                </a:lnTo>
                <a:cubicBezTo>
                  <a:pt x="17530" y="4935"/>
                  <a:pt x="17534" y="4934"/>
                  <a:pt x="17541" y="4904"/>
                </a:cubicBezTo>
                <a:cubicBezTo>
                  <a:pt x="17541" y="4904"/>
                  <a:pt x="17615" y="4952"/>
                  <a:pt x="17622" y="4872"/>
                </a:cubicBezTo>
                <a:cubicBezTo>
                  <a:pt x="17554" y="4888"/>
                  <a:pt x="17579" y="4888"/>
                  <a:pt x="17503" y="4884"/>
                </a:cubicBezTo>
                <a:cubicBezTo>
                  <a:pt x="17476" y="4882"/>
                  <a:pt x="17495" y="4897"/>
                  <a:pt x="17476" y="4872"/>
                </a:cubicBezTo>
                <a:cubicBezTo>
                  <a:pt x="17529" y="4867"/>
                  <a:pt x="17514" y="4873"/>
                  <a:pt x="17516" y="4848"/>
                </a:cubicBezTo>
                <a:cubicBezTo>
                  <a:pt x="17545" y="4848"/>
                  <a:pt x="17589" y="4854"/>
                  <a:pt x="17603" y="4850"/>
                </a:cubicBezTo>
                <a:cubicBezTo>
                  <a:pt x="17632" y="4842"/>
                  <a:pt x="17615" y="4825"/>
                  <a:pt x="17661" y="4827"/>
                </a:cubicBezTo>
                <a:lnTo>
                  <a:pt x="17735" y="4824"/>
                </a:lnTo>
                <a:cubicBezTo>
                  <a:pt x="17751" y="4824"/>
                  <a:pt x="17763" y="4826"/>
                  <a:pt x="17775" y="4828"/>
                </a:cubicBezTo>
                <a:cubicBezTo>
                  <a:pt x="17792" y="4830"/>
                  <a:pt x="17809" y="4814"/>
                  <a:pt x="17798" y="4849"/>
                </a:cubicBezTo>
                <a:cubicBezTo>
                  <a:pt x="17798" y="4850"/>
                  <a:pt x="17797" y="4852"/>
                  <a:pt x="17796" y="4853"/>
                </a:cubicBezTo>
                <a:lnTo>
                  <a:pt x="17784" y="4912"/>
                </a:lnTo>
                <a:cubicBezTo>
                  <a:pt x="17814" y="4923"/>
                  <a:pt x="17755" y="4909"/>
                  <a:pt x="17793" y="4911"/>
                </a:cubicBezTo>
                <a:cubicBezTo>
                  <a:pt x="17831" y="4913"/>
                  <a:pt x="17800" y="4931"/>
                  <a:pt x="17824" y="4921"/>
                </a:cubicBezTo>
                <a:cubicBezTo>
                  <a:pt x="17826" y="4915"/>
                  <a:pt x="17806" y="4890"/>
                  <a:pt x="17822" y="4873"/>
                </a:cubicBezTo>
                <a:cubicBezTo>
                  <a:pt x="17834" y="4860"/>
                  <a:pt x="17815" y="4868"/>
                  <a:pt x="17849" y="4870"/>
                </a:cubicBezTo>
                <a:cubicBezTo>
                  <a:pt x="17863" y="4871"/>
                  <a:pt x="17873" y="4872"/>
                  <a:pt x="17889" y="4872"/>
                </a:cubicBezTo>
                <a:lnTo>
                  <a:pt x="17889" y="4856"/>
                </a:lnTo>
                <a:cubicBezTo>
                  <a:pt x="17853" y="4856"/>
                  <a:pt x="17842" y="4860"/>
                  <a:pt x="17816" y="4848"/>
                </a:cubicBezTo>
                <a:cubicBezTo>
                  <a:pt x="17826" y="4824"/>
                  <a:pt x="17816" y="4832"/>
                  <a:pt x="17858" y="4827"/>
                </a:cubicBezTo>
                <a:cubicBezTo>
                  <a:pt x="17888" y="4824"/>
                  <a:pt x="17872" y="4833"/>
                  <a:pt x="17905" y="4815"/>
                </a:cubicBezTo>
                <a:lnTo>
                  <a:pt x="17905" y="4823"/>
                </a:lnTo>
                <a:lnTo>
                  <a:pt x="17915" y="4817"/>
                </a:lnTo>
                <a:lnTo>
                  <a:pt x="17905" y="4815"/>
                </a:lnTo>
                <a:cubicBezTo>
                  <a:pt x="17922" y="4773"/>
                  <a:pt x="17904" y="4816"/>
                  <a:pt x="17896" y="4793"/>
                </a:cubicBezTo>
                <a:cubicBezTo>
                  <a:pt x="17882" y="4749"/>
                  <a:pt x="17936" y="4768"/>
                  <a:pt x="17973" y="4754"/>
                </a:cubicBezTo>
                <a:cubicBezTo>
                  <a:pt x="17999" y="4745"/>
                  <a:pt x="17973" y="4750"/>
                  <a:pt x="18010" y="4741"/>
                </a:cubicBezTo>
                <a:cubicBezTo>
                  <a:pt x="18027" y="4737"/>
                  <a:pt x="18032" y="4736"/>
                  <a:pt x="18048" y="4737"/>
                </a:cubicBezTo>
                <a:cubicBezTo>
                  <a:pt x="18095" y="4742"/>
                  <a:pt x="18089" y="4756"/>
                  <a:pt x="18124" y="4758"/>
                </a:cubicBezTo>
                <a:cubicBezTo>
                  <a:pt x="18121" y="4794"/>
                  <a:pt x="18107" y="4797"/>
                  <a:pt x="18124" y="4831"/>
                </a:cubicBezTo>
                <a:lnTo>
                  <a:pt x="18108" y="4839"/>
                </a:lnTo>
                <a:cubicBezTo>
                  <a:pt x="18104" y="4824"/>
                  <a:pt x="18106" y="4827"/>
                  <a:pt x="18100" y="4815"/>
                </a:cubicBezTo>
                <a:cubicBezTo>
                  <a:pt x="18071" y="4830"/>
                  <a:pt x="18076" y="4814"/>
                  <a:pt x="18067" y="4848"/>
                </a:cubicBezTo>
                <a:lnTo>
                  <a:pt x="18092" y="4848"/>
                </a:lnTo>
                <a:lnTo>
                  <a:pt x="18083" y="4863"/>
                </a:lnTo>
                <a:cubicBezTo>
                  <a:pt x="18102" y="4878"/>
                  <a:pt x="18091" y="4867"/>
                  <a:pt x="18101" y="4887"/>
                </a:cubicBezTo>
                <a:lnTo>
                  <a:pt x="18116" y="4912"/>
                </a:lnTo>
                <a:cubicBezTo>
                  <a:pt x="18089" y="4927"/>
                  <a:pt x="18101" y="4913"/>
                  <a:pt x="18083" y="4937"/>
                </a:cubicBezTo>
                <a:cubicBezTo>
                  <a:pt x="18120" y="4938"/>
                  <a:pt x="18116" y="4945"/>
                  <a:pt x="18156" y="4945"/>
                </a:cubicBezTo>
                <a:cubicBezTo>
                  <a:pt x="18142" y="4924"/>
                  <a:pt x="18138" y="4922"/>
                  <a:pt x="18124" y="4896"/>
                </a:cubicBezTo>
                <a:cubicBezTo>
                  <a:pt x="18203" y="4915"/>
                  <a:pt x="18139" y="4861"/>
                  <a:pt x="18136" y="4860"/>
                </a:cubicBezTo>
                <a:cubicBezTo>
                  <a:pt x="18135" y="4859"/>
                  <a:pt x="18132" y="4858"/>
                  <a:pt x="18131" y="4857"/>
                </a:cubicBezTo>
                <a:cubicBezTo>
                  <a:pt x="18129" y="4856"/>
                  <a:pt x="18126" y="4856"/>
                  <a:pt x="18125" y="4855"/>
                </a:cubicBezTo>
                <a:lnTo>
                  <a:pt x="18113" y="4850"/>
                </a:lnTo>
                <a:cubicBezTo>
                  <a:pt x="18112" y="4850"/>
                  <a:pt x="18109" y="4849"/>
                  <a:pt x="18108" y="4848"/>
                </a:cubicBezTo>
                <a:cubicBezTo>
                  <a:pt x="18114" y="4846"/>
                  <a:pt x="18133" y="4842"/>
                  <a:pt x="18134" y="4842"/>
                </a:cubicBezTo>
                <a:cubicBezTo>
                  <a:pt x="18157" y="4832"/>
                  <a:pt x="18148" y="4845"/>
                  <a:pt x="18156" y="4823"/>
                </a:cubicBezTo>
                <a:cubicBezTo>
                  <a:pt x="18176" y="4836"/>
                  <a:pt x="18165" y="4833"/>
                  <a:pt x="18189" y="4839"/>
                </a:cubicBezTo>
                <a:cubicBezTo>
                  <a:pt x="18194" y="4771"/>
                  <a:pt x="18213" y="4848"/>
                  <a:pt x="18213" y="4767"/>
                </a:cubicBezTo>
                <a:cubicBezTo>
                  <a:pt x="18251" y="4766"/>
                  <a:pt x="18262" y="4764"/>
                  <a:pt x="18270" y="4734"/>
                </a:cubicBezTo>
                <a:lnTo>
                  <a:pt x="18383" y="4734"/>
                </a:lnTo>
                <a:cubicBezTo>
                  <a:pt x="18373" y="4776"/>
                  <a:pt x="18362" y="4766"/>
                  <a:pt x="18399" y="4758"/>
                </a:cubicBezTo>
                <a:cubicBezTo>
                  <a:pt x="18394" y="4784"/>
                  <a:pt x="18389" y="4782"/>
                  <a:pt x="18383" y="4807"/>
                </a:cubicBezTo>
                <a:cubicBezTo>
                  <a:pt x="18397" y="4813"/>
                  <a:pt x="18398" y="4800"/>
                  <a:pt x="18417" y="4821"/>
                </a:cubicBezTo>
                <a:cubicBezTo>
                  <a:pt x="18437" y="4843"/>
                  <a:pt x="18414" y="4844"/>
                  <a:pt x="18456" y="4848"/>
                </a:cubicBezTo>
                <a:lnTo>
                  <a:pt x="18456" y="4831"/>
                </a:lnTo>
                <a:cubicBezTo>
                  <a:pt x="18524" y="4826"/>
                  <a:pt x="18464" y="4777"/>
                  <a:pt x="18521" y="4815"/>
                </a:cubicBezTo>
                <a:cubicBezTo>
                  <a:pt x="18524" y="4783"/>
                  <a:pt x="18525" y="4800"/>
                  <a:pt x="18530" y="4791"/>
                </a:cubicBezTo>
                <a:cubicBezTo>
                  <a:pt x="18545" y="4760"/>
                  <a:pt x="18537" y="4761"/>
                  <a:pt x="18542" y="4745"/>
                </a:cubicBezTo>
                <a:cubicBezTo>
                  <a:pt x="18553" y="4713"/>
                  <a:pt x="18536" y="4735"/>
                  <a:pt x="18561" y="4726"/>
                </a:cubicBezTo>
                <a:cubicBezTo>
                  <a:pt x="18567" y="4724"/>
                  <a:pt x="18572" y="4740"/>
                  <a:pt x="18610" y="4727"/>
                </a:cubicBezTo>
                <a:cubicBezTo>
                  <a:pt x="18777" y="4670"/>
                  <a:pt x="18813" y="4709"/>
                  <a:pt x="18903" y="4686"/>
                </a:cubicBezTo>
                <a:cubicBezTo>
                  <a:pt x="18963" y="4671"/>
                  <a:pt x="19020" y="4698"/>
                  <a:pt x="19103" y="4685"/>
                </a:cubicBezTo>
                <a:cubicBezTo>
                  <a:pt x="19254" y="4660"/>
                  <a:pt x="19303" y="4681"/>
                  <a:pt x="19363" y="4676"/>
                </a:cubicBezTo>
                <a:cubicBezTo>
                  <a:pt x="19549" y="4661"/>
                  <a:pt x="19444" y="4708"/>
                  <a:pt x="19542" y="4685"/>
                </a:cubicBezTo>
                <a:cubicBezTo>
                  <a:pt x="19602" y="4672"/>
                  <a:pt x="19549" y="4689"/>
                  <a:pt x="19607" y="4694"/>
                </a:cubicBezTo>
                <a:cubicBezTo>
                  <a:pt x="19610" y="4656"/>
                  <a:pt x="19598" y="4679"/>
                  <a:pt x="19623" y="4661"/>
                </a:cubicBezTo>
                <a:cubicBezTo>
                  <a:pt x="19625" y="4662"/>
                  <a:pt x="19627" y="4662"/>
                  <a:pt x="19628" y="4664"/>
                </a:cubicBezTo>
                <a:lnTo>
                  <a:pt x="19671" y="4694"/>
                </a:lnTo>
                <a:cubicBezTo>
                  <a:pt x="19664" y="4660"/>
                  <a:pt x="19657" y="4680"/>
                  <a:pt x="19675" y="4663"/>
                </a:cubicBezTo>
                <a:cubicBezTo>
                  <a:pt x="19695" y="4644"/>
                  <a:pt x="19714" y="4671"/>
                  <a:pt x="19743" y="4675"/>
                </a:cubicBezTo>
                <a:cubicBezTo>
                  <a:pt x="19746" y="4676"/>
                  <a:pt x="19755" y="4676"/>
                  <a:pt x="19759" y="4675"/>
                </a:cubicBezTo>
                <a:cubicBezTo>
                  <a:pt x="19814" y="4666"/>
                  <a:pt x="19714" y="4687"/>
                  <a:pt x="19777" y="4669"/>
                </a:cubicBezTo>
                <a:cubicBezTo>
                  <a:pt x="19781" y="4668"/>
                  <a:pt x="19781" y="4666"/>
                  <a:pt x="19792" y="4665"/>
                </a:cubicBezTo>
                <a:cubicBezTo>
                  <a:pt x="19811" y="4664"/>
                  <a:pt x="19791" y="4665"/>
                  <a:pt x="19811" y="4667"/>
                </a:cubicBezTo>
                <a:cubicBezTo>
                  <a:pt x="19870" y="4673"/>
                  <a:pt x="19851" y="4671"/>
                  <a:pt x="19923" y="4621"/>
                </a:cubicBezTo>
                <a:lnTo>
                  <a:pt x="19657" y="4616"/>
                </a:lnTo>
                <a:cubicBezTo>
                  <a:pt x="19524" y="4598"/>
                  <a:pt x="19594" y="4625"/>
                  <a:pt x="19500" y="4624"/>
                </a:cubicBezTo>
                <a:lnTo>
                  <a:pt x="19407" y="4616"/>
                </a:lnTo>
                <a:cubicBezTo>
                  <a:pt x="19369" y="4615"/>
                  <a:pt x="19317" y="4611"/>
                  <a:pt x="19288" y="4607"/>
                </a:cubicBezTo>
                <a:cubicBezTo>
                  <a:pt x="19179" y="4592"/>
                  <a:pt x="19168" y="4619"/>
                  <a:pt x="19125" y="4616"/>
                </a:cubicBezTo>
                <a:lnTo>
                  <a:pt x="18533" y="4602"/>
                </a:lnTo>
                <a:cubicBezTo>
                  <a:pt x="18517" y="4602"/>
                  <a:pt x="18516" y="4597"/>
                  <a:pt x="18493" y="4599"/>
                </a:cubicBezTo>
                <a:lnTo>
                  <a:pt x="18457" y="4606"/>
                </a:lnTo>
                <a:cubicBezTo>
                  <a:pt x="18443" y="4607"/>
                  <a:pt x="18426" y="4604"/>
                  <a:pt x="18410" y="4607"/>
                </a:cubicBezTo>
                <a:cubicBezTo>
                  <a:pt x="18379" y="4613"/>
                  <a:pt x="18386" y="4634"/>
                  <a:pt x="18307" y="4600"/>
                </a:cubicBezTo>
                <a:cubicBezTo>
                  <a:pt x="18283" y="4589"/>
                  <a:pt x="18295" y="4587"/>
                  <a:pt x="18270" y="4580"/>
                </a:cubicBezTo>
                <a:cubicBezTo>
                  <a:pt x="18289" y="4554"/>
                  <a:pt x="18284" y="4574"/>
                  <a:pt x="18302" y="4540"/>
                </a:cubicBezTo>
                <a:cubicBezTo>
                  <a:pt x="18244" y="4541"/>
                  <a:pt x="18281" y="4544"/>
                  <a:pt x="18268" y="4555"/>
                </a:cubicBezTo>
                <a:cubicBezTo>
                  <a:pt x="18228" y="4589"/>
                  <a:pt x="18302" y="4541"/>
                  <a:pt x="18257" y="4565"/>
                </a:cubicBezTo>
                <a:lnTo>
                  <a:pt x="18215" y="4575"/>
                </a:lnTo>
                <a:cubicBezTo>
                  <a:pt x="18174" y="4573"/>
                  <a:pt x="18258" y="4584"/>
                  <a:pt x="18197" y="4564"/>
                </a:cubicBezTo>
                <a:cubicBezTo>
                  <a:pt x="18194" y="4572"/>
                  <a:pt x="18208" y="4589"/>
                  <a:pt x="18146" y="4585"/>
                </a:cubicBezTo>
                <a:cubicBezTo>
                  <a:pt x="18112" y="4583"/>
                  <a:pt x="18109" y="4581"/>
                  <a:pt x="18083" y="4564"/>
                </a:cubicBezTo>
                <a:cubicBezTo>
                  <a:pt x="18054" y="4584"/>
                  <a:pt x="18070" y="4586"/>
                  <a:pt x="18030" y="4585"/>
                </a:cubicBezTo>
                <a:cubicBezTo>
                  <a:pt x="18002" y="4585"/>
                  <a:pt x="17994" y="4577"/>
                  <a:pt x="17986" y="4548"/>
                </a:cubicBezTo>
                <a:lnTo>
                  <a:pt x="17978" y="4580"/>
                </a:lnTo>
                <a:lnTo>
                  <a:pt x="17730" y="4583"/>
                </a:lnTo>
                <a:cubicBezTo>
                  <a:pt x="17702" y="4584"/>
                  <a:pt x="17699" y="4583"/>
                  <a:pt x="17676" y="4587"/>
                </a:cubicBezTo>
                <a:lnTo>
                  <a:pt x="17492" y="4596"/>
                </a:lnTo>
                <a:cubicBezTo>
                  <a:pt x="17496" y="4560"/>
                  <a:pt x="17570" y="4557"/>
                  <a:pt x="17452" y="4564"/>
                </a:cubicBezTo>
                <a:lnTo>
                  <a:pt x="17330" y="4564"/>
                </a:lnTo>
                <a:cubicBezTo>
                  <a:pt x="17335" y="4590"/>
                  <a:pt x="17338" y="4577"/>
                  <a:pt x="17330" y="4596"/>
                </a:cubicBezTo>
                <a:cubicBezTo>
                  <a:pt x="17305" y="4594"/>
                  <a:pt x="17292" y="4589"/>
                  <a:pt x="17272" y="4581"/>
                </a:cubicBezTo>
                <a:lnTo>
                  <a:pt x="17228" y="4578"/>
                </a:lnTo>
                <a:cubicBezTo>
                  <a:pt x="17204" y="4581"/>
                  <a:pt x="17187" y="4577"/>
                  <a:pt x="17167" y="4579"/>
                </a:cubicBezTo>
                <a:lnTo>
                  <a:pt x="17144" y="4582"/>
                </a:lnTo>
                <a:cubicBezTo>
                  <a:pt x="17139" y="4582"/>
                  <a:pt x="17117" y="4576"/>
                  <a:pt x="17117" y="4576"/>
                </a:cubicBezTo>
                <a:cubicBezTo>
                  <a:pt x="17020" y="4565"/>
                  <a:pt x="17055" y="4594"/>
                  <a:pt x="16946" y="4559"/>
                </a:cubicBezTo>
                <a:cubicBezTo>
                  <a:pt x="16944" y="4558"/>
                  <a:pt x="16941" y="4558"/>
                  <a:pt x="16939" y="4557"/>
                </a:cubicBezTo>
                <a:cubicBezTo>
                  <a:pt x="16930" y="4554"/>
                  <a:pt x="16874" y="4546"/>
                  <a:pt x="16917" y="4532"/>
                </a:cubicBezTo>
                <a:lnTo>
                  <a:pt x="16901" y="4515"/>
                </a:lnTo>
                <a:cubicBezTo>
                  <a:pt x="16923" y="4476"/>
                  <a:pt x="16862" y="4504"/>
                  <a:pt x="16828" y="4507"/>
                </a:cubicBezTo>
                <a:cubicBezTo>
                  <a:pt x="16820" y="4533"/>
                  <a:pt x="16863" y="4500"/>
                  <a:pt x="16833" y="4526"/>
                </a:cubicBezTo>
                <a:cubicBezTo>
                  <a:pt x="16807" y="4550"/>
                  <a:pt x="16813" y="4524"/>
                  <a:pt x="16811" y="4507"/>
                </a:cubicBezTo>
                <a:lnTo>
                  <a:pt x="16763" y="4564"/>
                </a:lnTo>
                <a:cubicBezTo>
                  <a:pt x="16738" y="4557"/>
                  <a:pt x="16745" y="4564"/>
                  <a:pt x="16739" y="4540"/>
                </a:cubicBezTo>
                <a:cubicBezTo>
                  <a:pt x="16703" y="4558"/>
                  <a:pt x="16718" y="4533"/>
                  <a:pt x="16714" y="4572"/>
                </a:cubicBezTo>
                <a:cubicBezTo>
                  <a:pt x="16636" y="4554"/>
                  <a:pt x="16698" y="4537"/>
                  <a:pt x="16545" y="4565"/>
                </a:cubicBezTo>
                <a:cubicBezTo>
                  <a:pt x="16519" y="4570"/>
                  <a:pt x="16519" y="4570"/>
                  <a:pt x="16485" y="4558"/>
                </a:cubicBezTo>
                <a:cubicBezTo>
                  <a:pt x="16437" y="4541"/>
                  <a:pt x="16440" y="4578"/>
                  <a:pt x="16362" y="4559"/>
                </a:cubicBezTo>
                <a:cubicBezTo>
                  <a:pt x="16331" y="4551"/>
                  <a:pt x="16343" y="4548"/>
                  <a:pt x="16312" y="4556"/>
                </a:cubicBezTo>
                <a:lnTo>
                  <a:pt x="16269" y="4548"/>
                </a:lnTo>
                <a:cubicBezTo>
                  <a:pt x="16261" y="4578"/>
                  <a:pt x="16279" y="4556"/>
                  <a:pt x="16244" y="4564"/>
                </a:cubicBezTo>
                <a:lnTo>
                  <a:pt x="16261" y="4515"/>
                </a:lnTo>
                <a:cubicBezTo>
                  <a:pt x="16234" y="4525"/>
                  <a:pt x="16242" y="4527"/>
                  <a:pt x="16212" y="4572"/>
                </a:cubicBezTo>
                <a:cubicBezTo>
                  <a:pt x="16188" y="4560"/>
                  <a:pt x="16177" y="4554"/>
                  <a:pt x="16155" y="4564"/>
                </a:cubicBezTo>
                <a:lnTo>
                  <a:pt x="16155" y="4523"/>
                </a:lnTo>
                <a:lnTo>
                  <a:pt x="16121" y="4554"/>
                </a:lnTo>
                <a:cubicBezTo>
                  <a:pt x="16094" y="4537"/>
                  <a:pt x="16091" y="4529"/>
                  <a:pt x="16045" y="4543"/>
                </a:cubicBezTo>
                <a:cubicBezTo>
                  <a:pt x="16043" y="4544"/>
                  <a:pt x="16041" y="4545"/>
                  <a:pt x="16040" y="4545"/>
                </a:cubicBezTo>
                <a:cubicBezTo>
                  <a:pt x="16005" y="4555"/>
                  <a:pt x="16033" y="4538"/>
                  <a:pt x="16000" y="4536"/>
                </a:cubicBezTo>
                <a:cubicBezTo>
                  <a:pt x="15956" y="4533"/>
                  <a:pt x="15987" y="4537"/>
                  <a:pt x="15984" y="4547"/>
                </a:cubicBezTo>
                <a:cubicBezTo>
                  <a:pt x="15982" y="4555"/>
                  <a:pt x="16008" y="4567"/>
                  <a:pt x="15953" y="4572"/>
                </a:cubicBezTo>
                <a:lnTo>
                  <a:pt x="15962" y="4540"/>
                </a:lnTo>
                <a:lnTo>
                  <a:pt x="15936" y="4540"/>
                </a:lnTo>
                <a:cubicBezTo>
                  <a:pt x="15929" y="4562"/>
                  <a:pt x="15936" y="4549"/>
                  <a:pt x="15924" y="4556"/>
                </a:cubicBezTo>
                <a:cubicBezTo>
                  <a:pt x="15911" y="4563"/>
                  <a:pt x="15906" y="4556"/>
                  <a:pt x="15893" y="4552"/>
                </a:cubicBezTo>
                <a:cubicBezTo>
                  <a:pt x="15810" y="4523"/>
                  <a:pt x="15811" y="4554"/>
                  <a:pt x="15772" y="4542"/>
                </a:cubicBezTo>
                <a:cubicBezTo>
                  <a:pt x="15731" y="4529"/>
                  <a:pt x="15757" y="4521"/>
                  <a:pt x="15710" y="4532"/>
                </a:cubicBezTo>
                <a:cubicBezTo>
                  <a:pt x="15737" y="4479"/>
                  <a:pt x="15740" y="4507"/>
                  <a:pt x="15807" y="4491"/>
                </a:cubicBezTo>
                <a:cubicBezTo>
                  <a:pt x="15798" y="4486"/>
                  <a:pt x="15807" y="4486"/>
                  <a:pt x="15790" y="4484"/>
                </a:cubicBezTo>
                <a:cubicBezTo>
                  <a:pt x="15783" y="4482"/>
                  <a:pt x="15774" y="4483"/>
                  <a:pt x="15766" y="4483"/>
                </a:cubicBezTo>
                <a:cubicBezTo>
                  <a:pt x="15785" y="4458"/>
                  <a:pt x="15783" y="4461"/>
                  <a:pt x="15808" y="4466"/>
                </a:cubicBezTo>
                <a:cubicBezTo>
                  <a:pt x="15852" y="4475"/>
                  <a:pt x="15824" y="4485"/>
                  <a:pt x="15864" y="4459"/>
                </a:cubicBezTo>
                <a:lnTo>
                  <a:pt x="15854" y="4507"/>
                </a:lnTo>
                <a:cubicBezTo>
                  <a:pt x="15940" y="4488"/>
                  <a:pt x="15820" y="4437"/>
                  <a:pt x="15989" y="4456"/>
                </a:cubicBezTo>
                <a:cubicBezTo>
                  <a:pt x="16026" y="4460"/>
                  <a:pt x="16036" y="4469"/>
                  <a:pt x="16058" y="4459"/>
                </a:cubicBezTo>
                <a:lnTo>
                  <a:pt x="16058" y="4499"/>
                </a:lnTo>
                <a:lnTo>
                  <a:pt x="16123" y="4499"/>
                </a:lnTo>
                <a:lnTo>
                  <a:pt x="16123" y="4467"/>
                </a:lnTo>
                <a:cubicBezTo>
                  <a:pt x="16144" y="4467"/>
                  <a:pt x="16163" y="4463"/>
                  <a:pt x="16172" y="4463"/>
                </a:cubicBezTo>
                <a:cubicBezTo>
                  <a:pt x="16191" y="4464"/>
                  <a:pt x="16165" y="4463"/>
                  <a:pt x="16189" y="4466"/>
                </a:cubicBezTo>
                <a:lnTo>
                  <a:pt x="16293" y="4475"/>
                </a:lnTo>
                <a:lnTo>
                  <a:pt x="16285" y="4475"/>
                </a:lnTo>
                <a:lnTo>
                  <a:pt x="16292" y="4484"/>
                </a:lnTo>
                <a:lnTo>
                  <a:pt x="16293" y="4475"/>
                </a:lnTo>
                <a:cubicBezTo>
                  <a:pt x="16336" y="4452"/>
                  <a:pt x="16415" y="4456"/>
                  <a:pt x="16469" y="4461"/>
                </a:cubicBezTo>
                <a:cubicBezTo>
                  <a:pt x="16505" y="4464"/>
                  <a:pt x="16614" y="4467"/>
                  <a:pt x="16649" y="4459"/>
                </a:cubicBezTo>
                <a:lnTo>
                  <a:pt x="16649" y="4475"/>
                </a:lnTo>
                <a:lnTo>
                  <a:pt x="16641" y="4475"/>
                </a:lnTo>
                <a:lnTo>
                  <a:pt x="16648" y="4484"/>
                </a:lnTo>
                <a:lnTo>
                  <a:pt x="16649" y="4475"/>
                </a:lnTo>
                <a:cubicBezTo>
                  <a:pt x="16664" y="4468"/>
                  <a:pt x="16676" y="4466"/>
                  <a:pt x="16690" y="4459"/>
                </a:cubicBezTo>
                <a:cubicBezTo>
                  <a:pt x="16729" y="4487"/>
                  <a:pt x="16665" y="4477"/>
                  <a:pt x="16719" y="4486"/>
                </a:cubicBezTo>
                <a:cubicBezTo>
                  <a:pt x="16759" y="4492"/>
                  <a:pt x="16731" y="4485"/>
                  <a:pt x="16732" y="4478"/>
                </a:cubicBezTo>
                <a:cubicBezTo>
                  <a:pt x="16732" y="4476"/>
                  <a:pt x="16732" y="4472"/>
                  <a:pt x="16732" y="4470"/>
                </a:cubicBezTo>
                <a:cubicBezTo>
                  <a:pt x="16730" y="4429"/>
                  <a:pt x="16717" y="4489"/>
                  <a:pt x="16730" y="4459"/>
                </a:cubicBezTo>
                <a:cubicBezTo>
                  <a:pt x="16773" y="4470"/>
                  <a:pt x="16742" y="4460"/>
                  <a:pt x="16755" y="4491"/>
                </a:cubicBezTo>
                <a:cubicBezTo>
                  <a:pt x="16789" y="4473"/>
                  <a:pt x="16769" y="4478"/>
                  <a:pt x="16795" y="4459"/>
                </a:cubicBezTo>
                <a:lnTo>
                  <a:pt x="16828" y="4467"/>
                </a:lnTo>
                <a:cubicBezTo>
                  <a:pt x="16858" y="4471"/>
                  <a:pt x="16842" y="4462"/>
                  <a:pt x="16868" y="4475"/>
                </a:cubicBezTo>
                <a:lnTo>
                  <a:pt x="16893" y="4475"/>
                </a:lnTo>
                <a:cubicBezTo>
                  <a:pt x="16932" y="4469"/>
                  <a:pt x="16913" y="4481"/>
                  <a:pt x="16961" y="4464"/>
                </a:cubicBezTo>
                <a:lnTo>
                  <a:pt x="17002" y="4455"/>
                </a:lnTo>
                <a:cubicBezTo>
                  <a:pt x="17016" y="4452"/>
                  <a:pt x="17010" y="4451"/>
                  <a:pt x="17030" y="4451"/>
                </a:cubicBezTo>
                <a:lnTo>
                  <a:pt x="17046" y="4475"/>
                </a:lnTo>
                <a:cubicBezTo>
                  <a:pt x="17055" y="4442"/>
                  <a:pt x="17065" y="4451"/>
                  <a:pt x="17103" y="4442"/>
                </a:cubicBezTo>
                <a:cubicBezTo>
                  <a:pt x="17095" y="4479"/>
                  <a:pt x="17094" y="4467"/>
                  <a:pt x="17152" y="4467"/>
                </a:cubicBezTo>
                <a:cubicBezTo>
                  <a:pt x="17163" y="4439"/>
                  <a:pt x="17184" y="4442"/>
                  <a:pt x="17217" y="4434"/>
                </a:cubicBezTo>
                <a:cubicBezTo>
                  <a:pt x="17222" y="4456"/>
                  <a:pt x="17216" y="4441"/>
                  <a:pt x="17225" y="4459"/>
                </a:cubicBezTo>
                <a:cubicBezTo>
                  <a:pt x="17205" y="4467"/>
                  <a:pt x="17196" y="4465"/>
                  <a:pt x="17168" y="4459"/>
                </a:cubicBezTo>
                <a:cubicBezTo>
                  <a:pt x="17196" y="4501"/>
                  <a:pt x="17235" y="4478"/>
                  <a:pt x="17273" y="4480"/>
                </a:cubicBezTo>
                <a:lnTo>
                  <a:pt x="17345" y="4488"/>
                </a:lnTo>
                <a:cubicBezTo>
                  <a:pt x="17382" y="4490"/>
                  <a:pt x="17341" y="4484"/>
                  <a:pt x="17379" y="4499"/>
                </a:cubicBezTo>
                <a:cubicBezTo>
                  <a:pt x="17407" y="4510"/>
                  <a:pt x="17421" y="4499"/>
                  <a:pt x="17468" y="4499"/>
                </a:cubicBezTo>
                <a:cubicBezTo>
                  <a:pt x="17471" y="4530"/>
                  <a:pt x="17466" y="4512"/>
                  <a:pt x="17477" y="4523"/>
                </a:cubicBezTo>
                <a:cubicBezTo>
                  <a:pt x="17486" y="4531"/>
                  <a:pt x="17489" y="4533"/>
                  <a:pt x="17503" y="4527"/>
                </a:cubicBezTo>
                <a:cubicBezTo>
                  <a:pt x="17532" y="4516"/>
                  <a:pt x="17499" y="4503"/>
                  <a:pt x="17605" y="4499"/>
                </a:cubicBezTo>
                <a:cubicBezTo>
                  <a:pt x="17629" y="4499"/>
                  <a:pt x="17654" y="4499"/>
                  <a:pt x="17678" y="4499"/>
                </a:cubicBezTo>
                <a:cubicBezTo>
                  <a:pt x="17679" y="4548"/>
                  <a:pt x="17673" y="4523"/>
                  <a:pt x="17695" y="4532"/>
                </a:cubicBezTo>
                <a:cubicBezTo>
                  <a:pt x="17705" y="4506"/>
                  <a:pt x="17696" y="4522"/>
                  <a:pt x="17695" y="4503"/>
                </a:cubicBezTo>
                <a:cubicBezTo>
                  <a:pt x="17695" y="4502"/>
                  <a:pt x="17694" y="4500"/>
                  <a:pt x="17695" y="4499"/>
                </a:cubicBezTo>
                <a:cubicBezTo>
                  <a:pt x="17735" y="4499"/>
                  <a:pt x="17735" y="4508"/>
                  <a:pt x="17735" y="4548"/>
                </a:cubicBezTo>
                <a:lnTo>
                  <a:pt x="17746" y="4535"/>
                </a:lnTo>
                <a:cubicBezTo>
                  <a:pt x="17759" y="4525"/>
                  <a:pt x="17750" y="4528"/>
                  <a:pt x="17768" y="4523"/>
                </a:cubicBezTo>
                <a:cubicBezTo>
                  <a:pt x="17760" y="4518"/>
                  <a:pt x="17731" y="4515"/>
                  <a:pt x="17755" y="4503"/>
                </a:cubicBezTo>
                <a:cubicBezTo>
                  <a:pt x="17769" y="4496"/>
                  <a:pt x="17791" y="4499"/>
                  <a:pt x="17808" y="4499"/>
                </a:cubicBezTo>
                <a:cubicBezTo>
                  <a:pt x="17789" y="4471"/>
                  <a:pt x="17793" y="4481"/>
                  <a:pt x="17768" y="4478"/>
                </a:cubicBezTo>
                <a:cubicBezTo>
                  <a:pt x="17729" y="4473"/>
                  <a:pt x="17742" y="4479"/>
                  <a:pt x="17727" y="4451"/>
                </a:cubicBezTo>
                <a:lnTo>
                  <a:pt x="17832" y="4432"/>
                </a:lnTo>
                <a:cubicBezTo>
                  <a:pt x="17864" y="4433"/>
                  <a:pt x="17856" y="4437"/>
                  <a:pt x="17887" y="4425"/>
                </a:cubicBezTo>
                <a:cubicBezTo>
                  <a:pt x="17906" y="4417"/>
                  <a:pt x="17892" y="4419"/>
                  <a:pt x="17921" y="4418"/>
                </a:cubicBezTo>
                <a:lnTo>
                  <a:pt x="17921" y="4451"/>
                </a:lnTo>
                <a:cubicBezTo>
                  <a:pt x="17934" y="4451"/>
                  <a:pt x="17948" y="4451"/>
                  <a:pt x="17961" y="4450"/>
                </a:cubicBezTo>
                <a:cubicBezTo>
                  <a:pt x="17988" y="4445"/>
                  <a:pt x="17974" y="4443"/>
                  <a:pt x="17998" y="4439"/>
                </a:cubicBezTo>
                <a:cubicBezTo>
                  <a:pt x="18020" y="4435"/>
                  <a:pt x="18034" y="4442"/>
                  <a:pt x="18068" y="4435"/>
                </a:cubicBezTo>
                <a:cubicBezTo>
                  <a:pt x="18121" y="4425"/>
                  <a:pt x="18078" y="4434"/>
                  <a:pt x="18097" y="4424"/>
                </a:cubicBezTo>
                <a:lnTo>
                  <a:pt x="18181" y="4394"/>
                </a:lnTo>
                <a:cubicBezTo>
                  <a:pt x="18176" y="4412"/>
                  <a:pt x="18174" y="4412"/>
                  <a:pt x="18173" y="4434"/>
                </a:cubicBezTo>
                <a:cubicBezTo>
                  <a:pt x="18247" y="4434"/>
                  <a:pt x="18214" y="4426"/>
                  <a:pt x="18229" y="4394"/>
                </a:cubicBezTo>
                <a:cubicBezTo>
                  <a:pt x="18324" y="4386"/>
                  <a:pt x="18254" y="4386"/>
                  <a:pt x="18327" y="4434"/>
                </a:cubicBezTo>
                <a:cubicBezTo>
                  <a:pt x="18355" y="4421"/>
                  <a:pt x="18358" y="4411"/>
                  <a:pt x="18383" y="4394"/>
                </a:cubicBezTo>
                <a:cubicBezTo>
                  <a:pt x="18423" y="4403"/>
                  <a:pt x="18446" y="4431"/>
                  <a:pt x="18489" y="4434"/>
                </a:cubicBezTo>
                <a:lnTo>
                  <a:pt x="18469" y="4413"/>
                </a:lnTo>
                <a:cubicBezTo>
                  <a:pt x="18469" y="4412"/>
                  <a:pt x="18466" y="4411"/>
                  <a:pt x="18464" y="4410"/>
                </a:cubicBezTo>
                <a:cubicBezTo>
                  <a:pt x="18497" y="4409"/>
                  <a:pt x="18494" y="4406"/>
                  <a:pt x="18513" y="4394"/>
                </a:cubicBezTo>
                <a:lnTo>
                  <a:pt x="18549" y="4419"/>
                </a:lnTo>
                <a:cubicBezTo>
                  <a:pt x="18589" y="4420"/>
                  <a:pt x="18620" y="4405"/>
                  <a:pt x="18657" y="4428"/>
                </a:cubicBezTo>
                <a:cubicBezTo>
                  <a:pt x="18659" y="4429"/>
                  <a:pt x="18663" y="4432"/>
                  <a:pt x="18665" y="4433"/>
                </a:cubicBezTo>
                <a:cubicBezTo>
                  <a:pt x="18683" y="4442"/>
                  <a:pt x="18669" y="4437"/>
                  <a:pt x="18691" y="4442"/>
                </a:cubicBezTo>
                <a:lnTo>
                  <a:pt x="18700" y="4410"/>
                </a:lnTo>
                <a:lnTo>
                  <a:pt x="18771" y="4408"/>
                </a:lnTo>
                <a:cubicBezTo>
                  <a:pt x="18775" y="4408"/>
                  <a:pt x="18859" y="4423"/>
                  <a:pt x="18951" y="4410"/>
                </a:cubicBezTo>
                <a:lnTo>
                  <a:pt x="18988" y="4402"/>
                </a:lnTo>
                <a:cubicBezTo>
                  <a:pt x="18995" y="4400"/>
                  <a:pt x="18995" y="4400"/>
                  <a:pt x="19004" y="4400"/>
                </a:cubicBezTo>
                <a:cubicBezTo>
                  <a:pt x="19004" y="4400"/>
                  <a:pt x="19027" y="4402"/>
                  <a:pt x="19031" y="4402"/>
                </a:cubicBezTo>
                <a:cubicBezTo>
                  <a:pt x="19030" y="4380"/>
                  <a:pt x="19028" y="4380"/>
                  <a:pt x="19023" y="4361"/>
                </a:cubicBezTo>
                <a:cubicBezTo>
                  <a:pt x="19001" y="4367"/>
                  <a:pt x="18968" y="4369"/>
                  <a:pt x="18950" y="4378"/>
                </a:cubicBezTo>
                <a:cubicBezTo>
                  <a:pt x="18918" y="4316"/>
                  <a:pt x="18932" y="4341"/>
                  <a:pt x="18813" y="4345"/>
                </a:cubicBezTo>
                <a:cubicBezTo>
                  <a:pt x="18749" y="4347"/>
                  <a:pt x="18707" y="4365"/>
                  <a:pt x="18647" y="4355"/>
                </a:cubicBezTo>
                <a:cubicBezTo>
                  <a:pt x="18646" y="4355"/>
                  <a:pt x="18644" y="4354"/>
                  <a:pt x="18642" y="4354"/>
                </a:cubicBezTo>
                <a:cubicBezTo>
                  <a:pt x="18641" y="4354"/>
                  <a:pt x="18639" y="4353"/>
                  <a:pt x="18638" y="4353"/>
                </a:cubicBezTo>
                <a:lnTo>
                  <a:pt x="18617" y="4353"/>
                </a:lnTo>
                <a:cubicBezTo>
                  <a:pt x="18616" y="4353"/>
                  <a:pt x="18613" y="4354"/>
                  <a:pt x="18613" y="4354"/>
                </a:cubicBezTo>
                <a:lnTo>
                  <a:pt x="18595" y="4352"/>
                </a:lnTo>
                <a:cubicBezTo>
                  <a:pt x="18528" y="4349"/>
                  <a:pt x="18494" y="4339"/>
                  <a:pt x="18426" y="4348"/>
                </a:cubicBezTo>
                <a:cubicBezTo>
                  <a:pt x="18384" y="4354"/>
                  <a:pt x="18378" y="4322"/>
                  <a:pt x="18367" y="4361"/>
                </a:cubicBezTo>
                <a:cubicBezTo>
                  <a:pt x="18316" y="4324"/>
                  <a:pt x="18380" y="4334"/>
                  <a:pt x="18258" y="4339"/>
                </a:cubicBezTo>
                <a:cubicBezTo>
                  <a:pt x="18168" y="4343"/>
                  <a:pt x="18197" y="4387"/>
                  <a:pt x="18107" y="4355"/>
                </a:cubicBezTo>
                <a:lnTo>
                  <a:pt x="17921" y="4338"/>
                </a:lnTo>
                <a:cubicBezTo>
                  <a:pt x="17837" y="4323"/>
                  <a:pt x="17881" y="4349"/>
                  <a:pt x="17816" y="4338"/>
                </a:cubicBezTo>
                <a:lnTo>
                  <a:pt x="17780" y="4338"/>
                </a:lnTo>
                <a:cubicBezTo>
                  <a:pt x="17756" y="4335"/>
                  <a:pt x="17780" y="4336"/>
                  <a:pt x="17755" y="4332"/>
                </a:cubicBezTo>
                <a:cubicBezTo>
                  <a:pt x="17697" y="4322"/>
                  <a:pt x="17698" y="4368"/>
                  <a:pt x="17656" y="4358"/>
                </a:cubicBezTo>
                <a:cubicBezTo>
                  <a:pt x="17627" y="4352"/>
                  <a:pt x="17648" y="4341"/>
                  <a:pt x="17605" y="4349"/>
                </a:cubicBezTo>
                <a:cubicBezTo>
                  <a:pt x="17600" y="4350"/>
                  <a:pt x="17590" y="4351"/>
                  <a:pt x="17588" y="4351"/>
                </a:cubicBezTo>
                <a:cubicBezTo>
                  <a:pt x="17571" y="4352"/>
                  <a:pt x="17547" y="4351"/>
                  <a:pt x="17524" y="4361"/>
                </a:cubicBezTo>
                <a:cubicBezTo>
                  <a:pt x="17510" y="4339"/>
                  <a:pt x="17515" y="4321"/>
                  <a:pt x="17484" y="4313"/>
                </a:cubicBezTo>
                <a:cubicBezTo>
                  <a:pt x="17483" y="4364"/>
                  <a:pt x="17469" y="4360"/>
                  <a:pt x="17435" y="4357"/>
                </a:cubicBezTo>
                <a:lnTo>
                  <a:pt x="17254" y="4351"/>
                </a:lnTo>
                <a:cubicBezTo>
                  <a:pt x="17234" y="4349"/>
                  <a:pt x="17239" y="4353"/>
                  <a:pt x="17208" y="4353"/>
                </a:cubicBezTo>
                <a:cubicBezTo>
                  <a:pt x="17248" y="4413"/>
                  <a:pt x="17215" y="4396"/>
                  <a:pt x="17168" y="4392"/>
                </a:cubicBezTo>
                <a:cubicBezTo>
                  <a:pt x="17132" y="4389"/>
                  <a:pt x="17141" y="4390"/>
                  <a:pt x="17144" y="4357"/>
                </a:cubicBezTo>
                <a:cubicBezTo>
                  <a:pt x="17144" y="4352"/>
                  <a:pt x="17140" y="4331"/>
                  <a:pt x="17127" y="4363"/>
                </a:cubicBezTo>
                <a:cubicBezTo>
                  <a:pt x="17115" y="4391"/>
                  <a:pt x="17148" y="4367"/>
                  <a:pt x="17110" y="4393"/>
                </a:cubicBezTo>
                <a:cubicBezTo>
                  <a:pt x="17084" y="4411"/>
                  <a:pt x="17067" y="4402"/>
                  <a:pt x="17035" y="4406"/>
                </a:cubicBezTo>
                <a:cubicBezTo>
                  <a:pt x="16987" y="4413"/>
                  <a:pt x="16993" y="4429"/>
                  <a:pt x="16955" y="4431"/>
                </a:cubicBezTo>
                <a:cubicBezTo>
                  <a:pt x="16936" y="4431"/>
                  <a:pt x="16898" y="4418"/>
                  <a:pt x="16860" y="4418"/>
                </a:cubicBezTo>
                <a:lnTo>
                  <a:pt x="16851" y="4450"/>
                </a:lnTo>
                <a:lnTo>
                  <a:pt x="16829" y="4440"/>
                </a:lnTo>
                <a:cubicBezTo>
                  <a:pt x="16787" y="4437"/>
                  <a:pt x="16872" y="4431"/>
                  <a:pt x="16811" y="4451"/>
                </a:cubicBezTo>
                <a:cubicBezTo>
                  <a:pt x="16798" y="4417"/>
                  <a:pt x="16817" y="4452"/>
                  <a:pt x="16803" y="4418"/>
                </a:cubicBezTo>
                <a:cubicBezTo>
                  <a:pt x="16765" y="4446"/>
                  <a:pt x="16828" y="4435"/>
                  <a:pt x="16771" y="4451"/>
                </a:cubicBezTo>
                <a:cubicBezTo>
                  <a:pt x="16757" y="4416"/>
                  <a:pt x="16790" y="4436"/>
                  <a:pt x="16755" y="4410"/>
                </a:cubicBezTo>
                <a:cubicBezTo>
                  <a:pt x="16744" y="4432"/>
                  <a:pt x="16747" y="4419"/>
                  <a:pt x="16747" y="4451"/>
                </a:cubicBezTo>
                <a:cubicBezTo>
                  <a:pt x="16682" y="4445"/>
                  <a:pt x="16710" y="4434"/>
                  <a:pt x="16699" y="4426"/>
                </a:cubicBezTo>
                <a:lnTo>
                  <a:pt x="16684" y="4426"/>
                </a:lnTo>
                <a:cubicBezTo>
                  <a:pt x="16668" y="4425"/>
                  <a:pt x="16681" y="4421"/>
                  <a:pt x="16649" y="4418"/>
                </a:cubicBezTo>
                <a:lnTo>
                  <a:pt x="16658" y="4442"/>
                </a:lnTo>
                <a:cubicBezTo>
                  <a:pt x="16624" y="4440"/>
                  <a:pt x="16669" y="4434"/>
                  <a:pt x="16603" y="4433"/>
                </a:cubicBezTo>
                <a:lnTo>
                  <a:pt x="16520" y="4442"/>
                </a:lnTo>
                <a:cubicBezTo>
                  <a:pt x="16528" y="4406"/>
                  <a:pt x="16521" y="4414"/>
                  <a:pt x="16552" y="4410"/>
                </a:cubicBezTo>
                <a:cubicBezTo>
                  <a:pt x="16563" y="4408"/>
                  <a:pt x="16603" y="4410"/>
                  <a:pt x="16617" y="4410"/>
                </a:cubicBezTo>
                <a:cubicBezTo>
                  <a:pt x="16669" y="4411"/>
                  <a:pt x="16690" y="4402"/>
                  <a:pt x="16747" y="4402"/>
                </a:cubicBezTo>
                <a:cubicBezTo>
                  <a:pt x="16743" y="4357"/>
                  <a:pt x="16729" y="4378"/>
                  <a:pt x="16666" y="4378"/>
                </a:cubicBezTo>
                <a:lnTo>
                  <a:pt x="16667" y="4341"/>
                </a:lnTo>
                <a:cubicBezTo>
                  <a:pt x="16667" y="4339"/>
                  <a:pt x="16667" y="4337"/>
                  <a:pt x="16667" y="4335"/>
                </a:cubicBezTo>
                <a:cubicBezTo>
                  <a:pt x="16668" y="4301"/>
                  <a:pt x="16649" y="4306"/>
                  <a:pt x="16698" y="4305"/>
                </a:cubicBezTo>
                <a:cubicBezTo>
                  <a:pt x="16681" y="4331"/>
                  <a:pt x="16685" y="4310"/>
                  <a:pt x="16682" y="4345"/>
                </a:cubicBezTo>
                <a:cubicBezTo>
                  <a:pt x="16718" y="4321"/>
                  <a:pt x="16691" y="4327"/>
                  <a:pt x="16730" y="4353"/>
                </a:cubicBezTo>
                <a:cubicBezTo>
                  <a:pt x="16732" y="4338"/>
                  <a:pt x="16724" y="4344"/>
                  <a:pt x="16735" y="4335"/>
                </a:cubicBezTo>
                <a:cubicBezTo>
                  <a:pt x="16757" y="4319"/>
                  <a:pt x="16740" y="4333"/>
                  <a:pt x="16747" y="4337"/>
                </a:cubicBezTo>
                <a:lnTo>
                  <a:pt x="16737" y="4353"/>
                </a:lnTo>
                <a:lnTo>
                  <a:pt x="16747" y="4337"/>
                </a:lnTo>
                <a:lnTo>
                  <a:pt x="16763" y="4337"/>
                </a:lnTo>
                <a:cubicBezTo>
                  <a:pt x="16757" y="4361"/>
                  <a:pt x="16755" y="4362"/>
                  <a:pt x="16755" y="4394"/>
                </a:cubicBezTo>
                <a:lnTo>
                  <a:pt x="16795" y="4394"/>
                </a:lnTo>
                <a:cubicBezTo>
                  <a:pt x="16788" y="4377"/>
                  <a:pt x="16792" y="4389"/>
                  <a:pt x="16785" y="4380"/>
                </a:cubicBezTo>
                <a:cubicBezTo>
                  <a:pt x="16767" y="4357"/>
                  <a:pt x="16786" y="4400"/>
                  <a:pt x="16771" y="4361"/>
                </a:cubicBezTo>
                <a:lnTo>
                  <a:pt x="16783" y="4316"/>
                </a:lnTo>
                <a:cubicBezTo>
                  <a:pt x="16787" y="4294"/>
                  <a:pt x="16788" y="4288"/>
                  <a:pt x="16795" y="4272"/>
                </a:cubicBezTo>
                <a:lnTo>
                  <a:pt x="16849" y="4305"/>
                </a:lnTo>
                <a:cubicBezTo>
                  <a:pt x="16873" y="4314"/>
                  <a:pt x="16871" y="4297"/>
                  <a:pt x="16933" y="4297"/>
                </a:cubicBezTo>
                <a:cubicBezTo>
                  <a:pt x="16934" y="4247"/>
                  <a:pt x="16931" y="4263"/>
                  <a:pt x="16974" y="4272"/>
                </a:cubicBezTo>
                <a:cubicBezTo>
                  <a:pt x="16956" y="4209"/>
                  <a:pt x="16925" y="4300"/>
                  <a:pt x="16909" y="4240"/>
                </a:cubicBezTo>
                <a:cubicBezTo>
                  <a:pt x="16962" y="4240"/>
                  <a:pt x="17005" y="4219"/>
                  <a:pt x="17031" y="4220"/>
                </a:cubicBezTo>
                <a:cubicBezTo>
                  <a:pt x="17049" y="4220"/>
                  <a:pt x="17035" y="4217"/>
                  <a:pt x="17046" y="4224"/>
                </a:cubicBezTo>
                <a:cubicBezTo>
                  <a:pt x="17045" y="4225"/>
                  <a:pt x="17044" y="4226"/>
                  <a:pt x="17043" y="4229"/>
                </a:cubicBezTo>
                <a:cubicBezTo>
                  <a:pt x="17043" y="4232"/>
                  <a:pt x="17038" y="4237"/>
                  <a:pt x="17036" y="4238"/>
                </a:cubicBezTo>
                <a:cubicBezTo>
                  <a:pt x="16996" y="4269"/>
                  <a:pt x="17009" y="4227"/>
                  <a:pt x="16982" y="4264"/>
                </a:cubicBezTo>
                <a:cubicBezTo>
                  <a:pt x="17006" y="4264"/>
                  <a:pt x="17005" y="4264"/>
                  <a:pt x="17026" y="4269"/>
                </a:cubicBezTo>
                <a:cubicBezTo>
                  <a:pt x="17048" y="4273"/>
                  <a:pt x="17016" y="4269"/>
                  <a:pt x="17040" y="4272"/>
                </a:cubicBezTo>
                <a:lnTo>
                  <a:pt x="17076" y="4276"/>
                </a:lnTo>
                <a:cubicBezTo>
                  <a:pt x="17090" y="4283"/>
                  <a:pt x="17089" y="4259"/>
                  <a:pt x="17079" y="4305"/>
                </a:cubicBezTo>
                <a:cubicBezTo>
                  <a:pt x="17113" y="4296"/>
                  <a:pt x="17096" y="4301"/>
                  <a:pt x="17111" y="4272"/>
                </a:cubicBezTo>
                <a:lnTo>
                  <a:pt x="17157" y="4279"/>
                </a:lnTo>
                <a:cubicBezTo>
                  <a:pt x="17158" y="4279"/>
                  <a:pt x="17160" y="4278"/>
                  <a:pt x="17161" y="4278"/>
                </a:cubicBezTo>
                <a:lnTo>
                  <a:pt x="17174" y="4282"/>
                </a:lnTo>
                <a:cubicBezTo>
                  <a:pt x="17175" y="4282"/>
                  <a:pt x="17206" y="4296"/>
                  <a:pt x="17208" y="4297"/>
                </a:cubicBezTo>
                <a:cubicBezTo>
                  <a:pt x="17232" y="4314"/>
                  <a:pt x="17224" y="4293"/>
                  <a:pt x="17225" y="4337"/>
                </a:cubicBezTo>
                <a:lnTo>
                  <a:pt x="17249" y="4337"/>
                </a:lnTo>
                <a:cubicBezTo>
                  <a:pt x="17248" y="4312"/>
                  <a:pt x="17245" y="4308"/>
                  <a:pt x="17241" y="4289"/>
                </a:cubicBezTo>
                <a:cubicBezTo>
                  <a:pt x="17265" y="4283"/>
                  <a:pt x="17266" y="4280"/>
                  <a:pt x="17298" y="4280"/>
                </a:cubicBezTo>
                <a:cubicBezTo>
                  <a:pt x="17288" y="4306"/>
                  <a:pt x="17288" y="4293"/>
                  <a:pt x="17273" y="4321"/>
                </a:cubicBezTo>
                <a:cubicBezTo>
                  <a:pt x="17317" y="4321"/>
                  <a:pt x="17305" y="4314"/>
                  <a:pt x="17338" y="4321"/>
                </a:cubicBezTo>
                <a:cubicBezTo>
                  <a:pt x="17333" y="4303"/>
                  <a:pt x="17327" y="4300"/>
                  <a:pt x="17314" y="4289"/>
                </a:cubicBezTo>
                <a:cubicBezTo>
                  <a:pt x="17371" y="4284"/>
                  <a:pt x="17328" y="4269"/>
                  <a:pt x="17403" y="4268"/>
                </a:cubicBezTo>
                <a:cubicBezTo>
                  <a:pt x="17450" y="4267"/>
                  <a:pt x="17456" y="4244"/>
                  <a:pt x="17500" y="4240"/>
                </a:cubicBezTo>
                <a:cubicBezTo>
                  <a:pt x="17501" y="4274"/>
                  <a:pt x="17491" y="4270"/>
                  <a:pt x="17523" y="4272"/>
                </a:cubicBezTo>
                <a:lnTo>
                  <a:pt x="17550" y="4266"/>
                </a:lnTo>
                <a:cubicBezTo>
                  <a:pt x="17551" y="4265"/>
                  <a:pt x="17553" y="4263"/>
                  <a:pt x="17555" y="4263"/>
                </a:cubicBezTo>
                <a:lnTo>
                  <a:pt x="17590" y="4241"/>
                </a:lnTo>
                <a:cubicBezTo>
                  <a:pt x="17607" y="4234"/>
                  <a:pt x="17589" y="4238"/>
                  <a:pt x="17614" y="4232"/>
                </a:cubicBezTo>
                <a:cubicBezTo>
                  <a:pt x="17619" y="4254"/>
                  <a:pt x="17617" y="4250"/>
                  <a:pt x="17630" y="4264"/>
                </a:cubicBezTo>
                <a:cubicBezTo>
                  <a:pt x="17638" y="4233"/>
                  <a:pt x="17654" y="4236"/>
                  <a:pt x="17686" y="4236"/>
                </a:cubicBezTo>
                <a:cubicBezTo>
                  <a:pt x="17729" y="4236"/>
                  <a:pt x="17821" y="4209"/>
                  <a:pt x="17863" y="4214"/>
                </a:cubicBezTo>
                <a:cubicBezTo>
                  <a:pt x="17886" y="4216"/>
                  <a:pt x="17861" y="4218"/>
                  <a:pt x="17889" y="4208"/>
                </a:cubicBezTo>
                <a:lnTo>
                  <a:pt x="17881" y="4256"/>
                </a:lnTo>
                <a:cubicBezTo>
                  <a:pt x="17916" y="4237"/>
                  <a:pt x="17901" y="4262"/>
                  <a:pt x="17905" y="4224"/>
                </a:cubicBezTo>
                <a:lnTo>
                  <a:pt x="17921" y="4224"/>
                </a:lnTo>
                <a:cubicBezTo>
                  <a:pt x="17921" y="4267"/>
                  <a:pt x="17921" y="4236"/>
                  <a:pt x="17930" y="4248"/>
                </a:cubicBezTo>
                <a:cubicBezTo>
                  <a:pt x="17934" y="4229"/>
                  <a:pt x="17932" y="4225"/>
                  <a:pt x="17937" y="4219"/>
                </a:cubicBezTo>
                <a:cubicBezTo>
                  <a:pt x="17966" y="4185"/>
                  <a:pt x="18033" y="4211"/>
                  <a:pt x="18051" y="4216"/>
                </a:cubicBezTo>
                <a:cubicBezTo>
                  <a:pt x="18054" y="4191"/>
                  <a:pt x="18050" y="4204"/>
                  <a:pt x="18061" y="4196"/>
                </a:cubicBezTo>
                <a:cubicBezTo>
                  <a:pt x="18062" y="4195"/>
                  <a:pt x="18090" y="4184"/>
                  <a:pt x="18104" y="4204"/>
                </a:cubicBezTo>
                <a:lnTo>
                  <a:pt x="18107" y="4212"/>
                </a:lnTo>
                <a:cubicBezTo>
                  <a:pt x="18107" y="4212"/>
                  <a:pt x="18107" y="4214"/>
                  <a:pt x="18108" y="4216"/>
                </a:cubicBezTo>
                <a:cubicBezTo>
                  <a:pt x="18126" y="4203"/>
                  <a:pt x="18118" y="4214"/>
                  <a:pt x="18124" y="4191"/>
                </a:cubicBezTo>
                <a:cubicBezTo>
                  <a:pt x="18139" y="4191"/>
                  <a:pt x="18155" y="4190"/>
                  <a:pt x="18168" y="4194"/>
                </a:cubicBezTo>
                <a:cubicBezTo>
                  <a:pt x="18213" y="4207"/>
                  <a:pt x="18137" y="4190"/>
                  <a:pt x="18189" y="4208"/>
                </a:cubicBezTo>
                <a:cubicBezTo>
                  <a:pt x="18220" y="4206"/>
                  <a:pt x="18264" y="4166"/>
                  <a:pt x="18294" y="4224"/>
                </a:cubicBezTo>
                <a:lnTo>
                  <a:pt x="18305" y="4218"/>
                </a:lnTo>
                <a:cubicBezTo>
                  <a:pt x="18346" y="4199"/>
                  <a:pt x="18373" y="4215"/>
                  <a:pt x="18396" y="4243"/>
                </a:cubicBezTo>
                <a:cubicBezTo>
                  <a:pt x="18397" y="4244"/>
                  <a:pt x="18398" y="4247"/>
                  <a:pt x="18399" y="4248"/>
                </a:cubicBezTo>
                <a:lnTo>
                  <a:pt x="18399" y="4256"/>
                </a:lnTo>
                <a:lnTo>
                  <a:pt x="18409" y="4249"/>
                </a:lnTo>
                <a:lnTo>
                  <a:pt x="18399" y="4248"/>
                </a:lnTo>
                <a:lnTo>
                  <a:pt x="18399" y="4224"/>
                </a:lnTo>
                <a:cubicBezTo>
                  <a:pt x="18441" y="4223"/>
                  <a:pt x="18423" y="4231"/>
                  <a:pt x="18440" y="4208"/>
                </a:cubicBezTo>
                <a:lnTo>
                  <a:pt x="18408" y="4208"/>
                </a:lnTo>
                <a:lnTo>
                  <a:pt x="18408" y="4183"/>
                </a:lnTo>
                <a:cubicBezTo>
                  <a:pt x="18426" y="4183"/>
                  <a:pt x="18446" y="4184"/>
                  <a:pt x="18464" y="4183"/>
                </a:cubicBezTo>
                <a:cubicBezTo>
                  <a:pt x="18502" y="4180"/>
                  <a:pt x="18494" y="4175"/>
                  <a:pt x="18497" y="4167"/>
                </a:cubicBezTo>
                <a:lnTo>
                  <a:pt x="18399" y="4167"/>
                </a:lnTo>
                <a:cubicBezTo>
                  <a:pt x="18398" y="4145"/>
                  <a:pt x="18396" y="4145"/>
                  <a:pt x="18391" y="4126"/>
                </a:cubicBezTo>
                <a:cubicBezTo>
                  <a:pt x="18432" y="4135"/>
                  <a:pt x="18398" y="4127"/>
                  <a:pt x="18441" y="4127"/>
                </a:cubicBezTo>
                <a:cubicBezTo>
                  <a:pt x="18476" y="4127"/>
                  <a:pt x="18474" y="4136"/>
                  <a:pt x="18493" y="4136"/>
                </a:cubicBezTo>
                <a:lnTo>
                  <a:pt x="18548" y="4121"/>
                </a:lnTo>
                <a:cubicBezTo>
                  <a:pt x="18563" y="4116"/>
                  <a:pt x="18543" y="4121"/>
                  <a:pt x="18560" y="4117"/>
                </a:cubicBezTo>
                <a:cubicBezTo>
                  <a:pt x="18590" y="4109"/>
                  <a:pt x="18567" y="4113"/>
                  <a:pt x="18589" y="4117"/>
                </a:cubicBezTo>
                <a:cubicBezTo>
                  <a:pt x="18607" y="4120"/>
                  <a:pt x="18597" y="4121"/>
                  <a:pt x="18608" y="4120"/>
                </a:cubicBezTo>
                <a:cubicBezTo>
                  <a:pt x="18632" y="4117"/>
                  <a:pt x="18614" y="4101"/>
                  <a:pt x="18691" y="4107"/>
                </a:cubicBezTo>
                <a:cubicBezTo>
                  <a:pt x="18728" y="4109"/>
                  <a:pt x="18698" y="4109"/>
                  <a:pt x="18726" y="4089"/>
                </a:cubicBezTo>
                <a:cubicBezTo>
                  <a:pt x="18752" y="4070"/>
                  <a:pt x="18733" y="4085"/>
                  <a:pt x="18780" y="4086"/>
                </a:cubicBezTo>
                <a:cubicBezTo>
                  <a:pt x="18795" y="4057"/>
                  <a:pt x="18779" y="4063"/>
                  <a:pt x="18813" y="4054"/>
                </a:cubicBezTo>
                <a:cubicBezTo>
                  <a:pt x="18806" y="4083"/>
                  <a:pt x="18802" y="4091"/>
                  <a:pt x="18845" y="4094"/>
                </a:cubicBezTo>
                <a:cubicBezTo>
                  <a:pt x="18861" y="4033"/>
                  <a:pt x="18849" y="4116"/>
                  <a:pt x="18942" y="4054"/>
                </a:cubicBezTo>
                <a:cubicBezTo>
                  <a:pt x="18976" y="4063"/>
                  <a:pt x="18964" y="4076"/>
                  <a:pt x="18996" y="4073"/>
                </a:cubicBezTo>
                <a:lnTo>
                  <a:pt x="19064" y="4070"/>
                </a:lnTo>
                <a:cubicBezTo>
                  <a:pt x="19066" y="4042"/>
                  <a:pt x="19070" y="4040"/>
                  <a:pt x="19080" y="4021"/>
                </a:cubicBezTo>
                <a:cubicBezTo>
                  <a:pt x="19100" y="4036"/>
                  <a:pt x="19097" y="4032"/>
                  <a:pt x="19104" y="4062"/>
                </a:cubicBezTo>
                <a:lnTo>
                  <a:pt x="19137" y="4062"/>
                </a:lnTo>
                <a:cubicBezTo>
                  <a:pt x="19158" y="4002"/>
                  <a:pt x="19211" y="4022"/>
                  <a:pt x="19224" y="4018"/>
                </a:cubicBezTo>
                <a:cubicBezTo>
                  <a:pt x="19225" y="4018"/>
                  <a:pt x="19247" y="4009"/>
                  <a:pt x="19248" y="4009"/>
                </a:cubicBezTo>
                <a:cubicBezTo>
                  <a:pt x="19292" y="3991"/>
                  <a:pt x="19278" y="3987"/>
                  <a:pt x="19278" y="4003"/>
                </a:cubicBezTo>
                <a:cubicBezTo>
                  <a:pt x="19278" y="4022"/>
                  <a:pt x="19274" y="4008"/>
                  <a:pt x="19266" y="4037"/>
                </a:cubicBezTo>
                <a:lnTo>
                  <a:pt x="19366" y="4002"/>
                </a:lnTo>
                <a:cubicBezTo>
                  <a:pt x="19396" y="3994"/>
                  <a:pt x="19371" y="4023"/>
                  <a:pt x="19396" y="3989"/>
                </a:cubicBezTo>
                <a:cubicBezTo>
                  <a:pt x="19443" y="3999"/>
                  <a:pt x="19397" y="3993"/>
                  <a:pt x="19445" y="3981"/>
                </a:cubicBezTo>
                <a:lnTo>
                  <a:pt x="19445" y="4013"/>
                </a:lnTo>
                <a:cubicBezTo>
                  <a:pt x="19472" y="4004"/>
                  <a:pt x="19455" y="4014"/>
                  <a:pt x="19453" y="3981"/>
                </a:cubicBezTo>
                <a:lnTo>
                  <a:pt x="19518" y="3981"/>
                </a:lnTo>
                <a:cubicBezTo>
                  <a:pt x="19523" y="4002"/>
                  <a:pt x="19515" y="3990"/>
                  <a:pt x="19534" y="3997"/>
                </a:cubicBezTo>
                <a:lnTo>
                  <a:pt x="19502" y="4004"/>
                </a:lnTo>
                <a:cubicBezTo>
                  <a:pt x="19507" y="4025"/>
                  <a:pt x="19505" y="4020"/>
                  <a:pt x="19529" y="4042"/>
                </a:cubicBezTo>
                <a:cubicBezTo>
                  <a:pt x="19540" y="4052"/>
                  <a:pt x="19531" y="4046"/>
                  <a:pt x="19542" y="4054"/>
                </a:cubicBezTo>
                <a:cubicBezTo>
                  <a:pt x="19548" y="4041"/>
                  <a:pt x="19550" y="4068"/>
                  <a:pt x="19542" y="4029"/>
                </a:cubicBezTo>
                <a:cubicBezTo>
                  <a:pt x="19570" y="4043"/>
                  <a:pt x="19570" y="4043"/>
                  <a:pt x="19599" y="4037"/>
                </a:cubicBezTo>
                <a:cubicBezTo>
                  <a:pt x="19598" y="3991"/>
                  <a:pt x="19572" y="3985"/>
                  <a:pt x="19623" y="3981"/>
                </a:cubicBezTo>
                <a:lnTo>
                  <a:pt x="19606" y="4037"/>
                </a:lnTo>
                <a:cubicBezTo>
                  <a:pt x="19638" y="4026"/>
                  <a:pt x="19608" y="4040"/>
                  <a:pt x="19630" y="4020"/>
                </a:cubicBezTo>
                <a:cubicBezTo>
                  <a:pt x="19644" y="4006"/>
                  <a:pt x="19637" y="4009"/>
                  <a:pt x="19655" y="3997"/>
                </a:cubicBezTo>
                <a:cubicBezTo>
                  <a:pt x="19655" y="4039"/>
                  <a:pt x="19646" y="4037"/>
                  <a:pt x="19680" y="4045"/>
                </a:cubicBezTo>
                <a:cubicBezTo>
                  <a:pt x="19688" y="4024"/>
                  <a:pt x="19681" y="4043"/>
                  <a:pt x="19677" y="4030"/>
                </a:cubicBezTo>
                <a:lnTo>
                  <a:pt x="19673" y="4023"/>
                </a:lnTo>
                <a:cubicBezTo>
                  <a:pt x="19673" y="4022"/>
                  <a:pt x="19673" y="4020"/>
                  <a:pt x="19672" y="4020"/>
                </a:cubicBezTo>
                <a:cubicBezTo>
                  <a:pt x="19672" y="4013"/>
                  <a:pt x="19680" y="4009"/>
                  <a:pt x="19671" y="3973"/>
                </a:cubicBezTo>
                <a:lnTo>
                  <a:pt x="19764" y="3944"/>
                </a:lnTo>
                <a:cubicBezTo>
                  <a:pt x="19783" y="3934"/>
                  <a:pt x="19753" y="3935"/>
                  <a:pt x="19793" y="3932"/>
                </a:cubicBezTo>
                <a:cubicBezTo>
                  <a:pt x="19794" y="3977"/>
                  <a:pt x="19799" y="3942"/>
                  <a:pt x="19809" y="3973"/>
                </a:cubicBezTo>
                <a:cubicBezTo>
                  <a:pt x="19775" y="3982"/>
                  <a:pt x="19792" y="3976"/>
                  <a:pt x="19777" y="4005"/>
                </a:cubicBezTo>
                <a:cubicBezTo>
                  <a:pt x="19779" y="4004"/>
                  <a:pt x="19782" y="4001"/>
                  <a:pt x="19783" y="4002"/>
                </a:cubicBezTo>
                <a:cubicBezTo>
                  <a:pt x="19783" y="4004"/>
                  <a:pt x="19787" y="4000"/>
                  <a:pt x="19788" y="4000"/>
                </a:cubicBezTo>
                <a:cubicBezTo>
                  <a:pt x="19804" y="3995"/>
                  <a:pt x="19876" y="3998"/>
                  <a:pt x="19887" y="4009"/>
                </a:cubicBezTo>
                <a:lnTo>
                  <a:pt x="19898" y="4029"/>
                </a:lnTo>
                <a:cubicBezTo>
                  <a:pt x="19906" y="3997"/>
                  <a:pt x="19916" y="4005"/>
                  <a:pt x="19929" y="3987"/>
                </a:cubicBezTo>
                <a:cubicBezTo>
                  <a:pt x="19938" y="3975"/>
                  <a:pt x="19932" y="3985"/>
                  <a:pt x="19933" y="3976"/>
                </a:cubicBezTo>
                <a:cubicBezTo>
                  <a:pt x="19935" y="3947"/>
                  <a:pt x="19925" y="3956"/>
                  <a:pt x="19890" y="3948"/>
                </a:cubicBezTo>
                <a:cubicBezTo>
                  <a:pt x="19898" y="3918"/>
                  <a:pt x="19909" y="3917"/>
                  <a:pt x="19947" y="3916"/>
                </a:cubicBezTo>
                <a:cubicBezTo>
                  <a:pt x="19947" y="3883"/>
                  <a:pt x="19944" y="3890"/>
                  <a:pt x="19955" y="3867"/>
                </a:cubicBezTo>
                <a:cubicBezTo>
                  <a:pt x="19998" y="3868"/>
                  <a:pt x="20010" y="3877"/>
                  <a:pt x="20043" y="3865"/>
                </a:cubicBezTo>
                <a:cubicBezTo>
                  <a:pt x="20080" y="3852"/>
                  <a:pt x="20042" y="3845"/>
                  <a:pt x="20083" y="3860"/>
                </a:cubicBezTo>
                <a:cubicBezTo>
                  <a:pt x="20117" y="3873"/>
                  <a:pt x="20082" y="3874"/>
                  <a:pt x="20133" y="3875"/>
                </a:cubicBezTo>
                <a:cubicBezTo>
                  <a:pt x="20118" y="3897"/>
                  <a:pt x="20113" y="3899"/>
                  <a:pt x="20077" y="3900"/>
                </a:cubicBezTo>
                <a:cubicBezTo>
                  <a:pt x="20078" y="3902"/>
                  <a:pt x="20085" y="3913"/>
                  <a:pt x="20085" y="3913"/>
                </a:cubicBezTo>
                <a:cubicBezTo>
                  <a:pt x="20090" y="3938"/>
                  <a:pt x="20070" y="3924"/>
                  <a:pt x="20060" y="3948"/>
                </a:cubicBezTo>
                <a:cubicBezTo>
                  <a:pt x="20043" y="3936"/>
                  <a:pt x="20050" y="3947"/>
                  <a:pt x="20044" y="3924"/>
                </a:cubicBezTo>
                <a:cubicBezTo>
                  <a:pt x="20012" y="3924"/>
                  <a:pt x="20011" y="3926"/>
                  <a:pt x="19987" y="3932"/>
                </a:cubicBezTo>
                <a:lnTo>
                  <a:pt x="20016" y="3960"/>
                </a:lnTo>
                <a:cubicBezTo>
                  <a:pt x="20017" y="3961"/>
                  <a:pt x="20018" y="3963"/>
                  <a:pt x="20020" y="3964"/>
                </a:cubicBezTo>
                <a:cubicBezTo>
                  <a:pt x="20000" y="3970"/>
                  <a:pt x="20009" y="3961"/>
                  <a:pt x="20004" y="3981"/>
                </a:cubicBezTo>
                <a:cubicBezTo>
                  <a:pt x="20025" y="3975"/>
                  <a:pt x="20013" y="3984"/>
                  <a:pt x="20020" y="3964"/>
                </a:cubicBezTo>
                <a:cubicBezTo>
                  <a:pt x="20035" y="3972"/>
                  <a:pt x="20030" y="3971"/>
                  <a:pt x="20052" y="3973"/>
                </a:cubicBezTo>
                <a:cubicBezTo>
                  <a:pt x="20058" y="3951"/>
                  <a:pt x="20052" y="3966"/>
                  <a:pt x="20060" y="3948"/>
                </a:cubicBezTo>
                <a:cubicBezTo>
                  <a:pt x="20102" y="3947"/>
                  <a:pt x="20147" y="3928"/>
                  <a:pt x="20174" y="3964"/>
                </a:cubicBezTo>
                <a:lnTo>
                  <a:pt x="20166" y="3964"/>
                </a:lnTo>
                <a:lnTo>
                  <a:pt x="20172" y="3974"/>
                </a:lnTo>
                <a:lnTo>
                  <a:pt x="20174" y="3964"/>
                </a:lnTo>
                <a:lnTo>
                  <a:pt x="20183" y="3949"/>
                </a:lnTo>
                <a:cubicBezTo>
                  <a:pt x="20212" y="3968"/>
                  <a:pt x="20196" y="3964"/>
                  <a:pt x="20206" y="3989"/>
                </a:cubicBezTo>
                <a:lnTo>
                  <a:pt x="20197" y="4005"/>
                </a:lnTo>
                <a:lnTo>
                  <a:pt x="20206" y="3989"/>
                </a:lnTo>
                <a:cubicBezTo>
                  <a:pt x="20227" y="3994"/>
                  <a:pt x="20230" y="3996"/>
                  <a:pt x="20247" y="4005"/>
                </a:cubicBezTo>
                <a:lnTo>
                  <a:pt x="20253" y="3988"/>
                </a:lnTo>
                <a:cubicBezTo>
                  <a:pt x="20262" y="3963"/>
                  <a:pt x="20258" y="3974"/>
                  <a:pt x="20255" y="3940"/>
                </a:cubicBezTo>
                <a:cubicBezTo>
                  <a:pt x="20287" y="3949"/>
                  <a:pt x="20278" y="3942"/>
                  <a:pt x="20279" y="3981"/>
                </a:cubicBezTo>
                <a:cubicBezTo>
                  <a:pt x="20431" y="3981"/>
                  <a:pt x="20393" y="3958"/>
                  <a:pt x="20401" y="3924"/>
                </a:cubicBezTo>
                <a:cubicBezTo>
                  <a:pt x="20345" y="3924"/>
                  <a:pt x="20351" y="3945"/>
                  <a:pt x="20311" y="3938"/>
                </a:cubicBezTo>
                <a:cubicBezTo>
                  <a:pt x="20283" y="3933"/>
                  <a:pt x="20294" y="3928"/>
                  <a:pt x="20282" y="3923"/>
                </a:cubicBezTo>
                <a:cubicBezTo>
                  <a:pt x="20240" y="3905"/>
                  <a:pt x="20286" y="3938"/>
                  <a:pt x="20239" y="3916"/>
                </a:cubicBezTo>
                <a:cubicBezTo>
                  <a:pt x="20271" y="3871"/>
                  <a:pt x="20232" y="3930"/>
                  <a:pt x="20277" y="3898"/>
                </a:cubicBezTo>
                <a:cubicBezTo>
                  <a:pt x="20296" y="3885"/>
                  <a:pt x="20298" y="3866"/>
                  <a:pt x="20303" y="3843"/>
                </a:cubicBezTo>
                <a:cubicBezTo>
                  <a:pt x="20397" y="3845"/>
                  <a:pt x="20413" y="3896"/>
                  <a:pt x="20474" y="3867"/>
                </a:cubicBezTo>
                <a:cubicBezTo>
                  <a:pt x="20464" y="3844"/>
                  <a:pt x="20473" y="3863"/>
                  <a:pt x="20441" y="3843"/>
                </a:cubicBezTo>
                <a:cubicBezTo>
                  <a:pt x="20480" y="3842"/>
                  <a:pt x="20475" y="3829"/>
                  <a:pt x="20482" y="3819"/>
                </a:cubicBezTo>
                <a:lnTo>
                  <a:pt x="20490" y="3835"/>
                </a:lnTo>
                <a:cubicBezTo>
                  <a:pt x="20506" y="3911"/>
                  <a:pt x="20531" y="3879"/>
                  <a:pt x="20498" y="3948"/>
                </a:cubicBezTo>
                <a:cubicBezTo>
                  <a:pt x="20538" y="3944"/>
                  <a:pt x="20502" y="3962"/>
                  <a:pt x="20538" y="3908"/>
                </a:cubicBezTo>
                <a:cubicBezTo>
                  <a:pt x="20521" y="3843"/>
                  <a:pt x="20529" y="3911"/>
                  <a:pt x="20530" y="3835"/>
                </a:cubicBezTo>
                <a:cubicBezTo>
                  <a:pt x="20506" y="3829"/>
                  <a:pt x="20511" y="3825"/>
                  <a:pt x="20490" y="3835"/>
                </a:cubicBezTo>
                <a:lnTo>
                  <a:pt x="20490" y="3802"/>
                </a:lnTo>
                <a:lnTo>
                  <a:pt x="20506" y="3802"/>
                </a:lnTo>
                <a:lnTo>
                  <a:pt x="20510" y="3820"/>
                </a:lnTo>
                <a:lnTo>
                  <a:pt x="20506" y="3802"/>
                </a:lnTo>
                <a:lnTo>
                  <a:pt x="20506" y="3786"/>
                </a:lnTo>
                <a:cubicBezTo>
                  <a:pt x="20467" y="3789"/>
                  <a:pt x="20492" y="3794"/>
                  <a:pt x="20457" y="3786"/>
                </a:cubicBezTo>
                <a:cubicBezTo>
                  <a:pt x="20465" y="3797"/>
                  <a:pt x="20456" y="3786"/>
                  <a:pt x="20469" y="3799"/>
                </a:cubicBezTo>
                <a:lnTo>
                  <a:pt x="20482" y="3810"/>
                </a:lnTo>
                <a:cubicBezTo>
                  <a:pt x="20478" y="3810"/>
                  <a:pt x="20458" y="3808"/>
                  <a:pt x="20457" y="3809"/>
                </a:cubicBezTo>
                <a:lnTo>
                  <a:pt x="20431" y="3816"/>
                </a:lnTo>
                <a:cubicBezTo>
                  <a:pt x="20387" y="3820"/>
                  <a:pt x="20427" y="3805"/>
                  <a:pt x="20377" y="3803"/>
                </a:cubicBezTo>
                <a:cubicBezTo>
                  <a:pt x="20340" y="3802"/>
                  <a:pt x="20360" y="3814"/>
                  <a:pt x="20315" y="3808"/>
                </a:cubicBezTo>
                <a:cubicBezTo>
                  <a:pt x="20312" y="3808"/>
                  <a:pt x="20294" y="3803"/>
                  <a:pt x="20289" y="3801"/>
                </a:cubicBezTo>
                <a:cubicBezTo>
                  <a:pt x="20271" y="3795"/>
                  <a:pt x="20275" y="3797"/>
                  <a:pt x="20263" y="3786"/>
                </a:cubicBezTo>
                <a:lnTo>
                  <a:pt x="20352" y="3786"/>
                </a:lnTo>
                <a:cubicBezTo>
                  <a:pt x="20340" y="3774"/>
                  <a:pt x="20338" y="3778"/>
                  <a:pt x="20336" y="3754"/>
                </a:cubicBezTo>
                <a:cubicBezTo>
                  <a:pt x="20289" y="3758"/>
                  <a:pt x="20331" y="3755"/>
                  <a:pt x="20298" y="3765"/>
                </a:cubicBezTo>
                <a:cubicBezTo>
                  <a:pt x="20199" y="3798"/>
                  <a:pt x="20205" y="3731"/>
                  <a:pt x="20089" y="3750"/>
                </a:cubicBezTo>
                <a:lnTo>
                  <a:pt x="20043" y="3761"/>
                </a:lnTo>
                <a:cubicBezTo>
                  <a:pt x="20019" y="3775"/>
                  <a:pt x="20039" y="3776"/>
                  <a:pt x="20010" y="3783"/>
                </a:cubicBezTo>
                <a:cubicBezTo>
                  <a:pt x="19989" y="3788"/>
                  <a:pt x="19969" y="3780"/>
                  <a:pt x="19955" y="3771"/>
                </a:cubicBezTo>
                <a:cubicBezTo>
                  <a:pt x="19909" y="3743"/>
                  <a:pt x="19910" y="3728"/>
                  <a:pt x="19873" y="3737"/>
                </a:cubicBezTo>
                <a:cubicBezTo>
                  <a:pt x="19819" y="3749"/>
                  <a:pt x="19830" y="3749"/>
                  <a:pt x="19776" y="3737"/>
                </a:cubicBezTo>
                <a:cubicBezTo>
                  <a:pt x="19739" y="3729"/>
                  <a:pt x="19730" y="3737"/>
                  <a:pt x="19720" y="3778"/>
                </a:cubicBezTo>
                <a:cubicBezTo>
                  <a:pt x="19687" y="3754"/>
                  <a:pt x="19695" y="3737"/>
                  <a:pt x="19704" y="3697"/>
                </a:cubicBezTo>
                <a:cubicBezTo>
                  <a:pt x="19683" y="3705"/>
                  <a:pt x="19693" y="3710"/>
                  <a:pt x="19667" y="3704"/>
                </a:cubicBezTo>
                <a:cubicBezTo>
                  <a:pt x="19651" y="3700"/>
                  <a:pt x="19651" y="3699"/>
                  <a:pt x="19623" y="3697"/>
                </a:cubicBezTo>
                <a:cubicBezTo>
                  <a:pt x="19615" y="3717"/>
                  <a:pt x="19617" y="3704"/>
                  <a:pt x="19623" y="3729"/>
                </a:cubicBezTo>
                <a:lnTo>
                  <a:pt x="19558" y="3729"/>
                </a:lnTo>
                <a:cubicBezTo>
                  <a:pt x="19587" y="3702"/>
                  <a:pt x="19558" y="3715"/>
                  <a:pt x="19571" y="3670"/>
                </a:cubicBezTo>
                <a:lnTo>
                  <a:pt x="19582" y="3648"/>
                </a:lnTo>
                <a:cubicBezTo>
                  <a:pt x="19618" y="3649"/>
                  <a:pt x="19627" y="3657"/>
                  <a:pt x="19671" y="3657"/>
                </a:cubicBezTo>
                <a:lnTo>
                  <a:pt x="19671" y="3689"/>
                </a:lnTo>
                <a:cubicBezTo>
                  <a:pt x="19720" y="3685"/>
                  <a:pt x="19702" y="3665"/>
                  <a:pt x="19791" y="3662"/>
                </a:cubicBezTo>
                <a:cubicBezTo>
                  <a:pt x="19826" y="3661"/>
                  <a:pt x="19804" y="3678"/>
                  <a:pt x="19825" y="3648"/>
                </a:cubicBezTo>
                <a:cubicBezTo>
                  <a:pt x="19736" y="3628"/>
                  <a:pt x="19744" y="3643"/>
                  <a:pt x="19712" y="3665"/>
                </a:cubicBezTo>
                <a:cubicBezTo>
                  <a:pt x="19699" y="3645"/>
                  <a:pt x="19702" y="3656"/>
                  <a:pt x="19696" y="3632"/>
                </a:cubicBezTo>
                <a:lnTo>
                  <a:pt x="19663" y="3632"/>
                </a:lnTo>
                <a:cubicBezTo>
                  <a:pt x="19652" y="3668"/>
                  <a:pt x="19609" y="3627"/>
                  <a:pt x="19532" y="3627"/>
                </a:cubicBezTo>
                <a:cubicBezTo>
                  <a:pt x="19492" y="3627"/>
                  <a:pt x="19511" y="3639"/>
                  <a:pt x="19484" y="3633"/>
                </a:cubicBezTo>
                <a:cubicBezTo>
                  <a:pt x="19464" y="3630"/>
                  <a:pt x="19496" y="3628"/>
                  <a:pt x="19453" y="3624"/>
                </a:cubicBezTo>
                <a:cubicBezTo>
                  <a:pt x="19458" y="3691"/>
                  <a:pt x="19459" y="3640"/>
                  <a:pt x="19428" y="3681"/>
                </a:cubicBezTo>
                <a:cubicBezTo>
                  <a:pt x="19409" y="3686"/>
                  <a:pt x="19417" y="3677"/>
                  <a:pt x="19412" y="3697"/>
                </a:cubicBezTo>
                <a:cubicBezTo>
                  <a:pt x="19433" y="3691"/>
                  <a:pt x="19421" y="3700"/>
                  <a:pt x="19428" y="3681"/>
                </a:cubicBezTo>
                <a:cubicBezTo>
                  <a:pt x="19446" y="3693"/>
                  <a:pt x="19439" y="3682"/>
                  <a:pt x="19445" y="3705"/>
                </a:cubicBezTo>
                <a:cubicBezTo>
                  <a:pt x="19464" y="3705"/>
                  <a:pt x="19472" y="3708"/>
                  <a:pt x="19488" y="3701"/>
                </a:cubicBezTo>
                <a:cubicBezTo>
                  <a:pt x="19538" y="3678"/>
                  <a:pt x="19457" y="3698"/>
                  <a:pt x="19509" y="3681"/>
                </a:cubicBezTo>
                <a:lnTo>
                  <a:pt x="19521" y="3694"/>
                </a:lnTo>
                <a:cubicBezTo>
                  <a:pt x="19522" y="3696"/>
                  <a:pt x="19526" y="3701"/>
                  <a:pt x="19528" y="3703"/>
                </a:cubicBezTo>
                <a:cubicBezTo>
                  <a:pt x="19541" y="3717"/>
                  <a:pt x="19530" y="3714"/>
                  <a:pt x="19550" y="3721"/>
                </a:cubicBezTo>
                <a:lnTo>
                  <a:pt x="19540" y="3728"/>
                </a:lnTo>
                <a:cubicBezTo>
                  <a:pt x="19513" y="3755"/>
                  <a:pt x="19537" y="3743"/>
                  <a:pt x="19526" y="3770"/>
                </a:cubicBezTo>
                <a:cubicBezTo>
                  <a:pt x="19477" y="3757"/>
                  <a:pt x="19544" y="3757"/>
                  <a:pt x="19461" y="3713"/>
                </a:cubicBezTo>
                <a:cubicBezTo>
                  <a:pt x="19393" y="3777"/>
                  <a:pt x="19406" y="3744"/>
                  <a:pt x="19387" y="3753"/>
                </a:cubicBezTo>
                <a:cubicBezTo>
                  <a:pt x="19351" y="3772"/>
                  <a:pt x="19422" y="3753"/>
                  <a:pt x="19372" y="3770"/>
                </a:cubicBezTo>
                <a:cubicBezTo>
                  <a:pt x="19366" y="3707"/>
                  <a:pt x="19319" y="3746"/>
                  <a:pt x="19291" y="3754"/>
                </a:cubicBezTo>
                <a:lnTo>
                  <a:pt x="19202" y="3705"/>
                </a:lnTo>
                <a:cubicBezTo>
                  <a:pt x="19194" y="3734"/>
                  <a:pt x="19201" y="3727"/>
                  <a:pt x="19169" y="3729"/>
                </a:cubicBezTo>
                <a:lnTo>
                  <a:pt x="19169" y="3721"/>
                </a:lnTo>
                <a:lnTo>
                  <a:pt x="19160" y="3728"/>
                </a:lnTo>
                <a:lnTo>
                  <a:pt x="19169" y="3729"/>
                </a:lnTo>
                <a:lnTo>
                  <a:pt x="19145" y="3762"/>
                </a:lnTo>
                <a:cubicBezTo>
                  <a:pt x="19039" y="3762"/>
                  <a:pt x="19065" y="3753"/>
                  <a:pt x="19072" y="3721"/>
                </a:cubicBezTo>
                <a:cubicBezTo>
                  <a:pt x="19052" y="3730"/>
                  <a:pt x="19065" y="3727"/>
                  <a:pt x="19040" y="3721"/>
                </a:cubicBezTo>
                <a:cubicBezTo>
                  <a:pt x="19049" y="3742"/>
                  <a:pt x="19045" y="3737"/>
                  <a:pt x="19040" y="3762"/>
                </a:cubicBezTo>
                <a:lnTo>
                  <a:pt x="19015" y="3762"/>
                </a:lnTo>
                <a:cubicBezTo>
                  <a:pt x="19022" y="3738"/>
                  <a:pt x="19018" y="3749"/>
                  <a:pt x="19031" y="3729"/>
                </a:cubicBezTo>
                <a:cubicBezTo>
                  <a:pt x="18988" y="3733"/>
                  <a:pt x="18979" y="3742"/>
                  <a:pt x="18991" y="3689"/>
                </a:cubicBezTo>
                <a:lnTo>
                  <a:pt x="18902" y="3689"/>
                </a:lnTo>
                <a:cubicBezTo>
                  <a:pt x="18907" y="3707"/>
                  <a:pt x="18901" y="3696"/>
                  <a:pt x="18912" y="3707"/>
                </a:cubicBezTo>
                <a:lnTo>
                  <a:pt x="18926" y="3713"/>
                </a:lnTo>
                <a:cubicBezTo>
                  <a:pt x="18921" y="3736"/>
                  <a:pt x="18916" y="3741"/>
                  <a:pt x="18902" y="3754"/>
                </a:cubicBezTo>
                <a:cubicBezTo>
                  <a:pt x="18878" y="3736"/>
                  <a:pt x="18892" y="3731"/>
                  <a:pt x="18869" y="3721"/>
                </a:cubicBezTo>
                <a:cubicBezTo>
                  <a:pt x="18879" y="3696"/>
                  <a:pt x="18852" y="3710"/>
                  <a:pt x="18894" y="3705"/>
                </a:cubicBezTo>
                <a:cubicBezTo>
                  <a:pt x="18866" y="3667"/>
                  <a:pt x="18881" y="3715"/>
                  <a:pt x="18853" y="3665"/>
                </a:cubicBezTo>
                <a:cubicBezTo>
                  <a:pt x="18800" y="3666"/>
                  <a:pt x="18817" y="3680"/>
                  <a:pt x="18788" y="3642"/>
                </a:cubicBezTo>
                <a:cubicBezTo>
                  <a:pt x="18786" y="3640"/>
                  <a:pt x="18782" y="3634"/>
                  <a:pt x="18780" y="3632"/>
                </a:cubicBezTo>
                <a:cubicBezTo>
                  <a:pt x="18745" y="3642"/>
                  <a:pt x="18767" y="3646"/>
                  <a:pt x="18742" y="3650"/>
                </a:cubicBezTo>
                <a:cubicBezTo>
                  <a:pt x="18728" y="3653"/>
                  <a:pt x="18712" y="3646"/>
                  <a:pt x="18720" y="3628"/>
                </a:cubicBezTo>
                <a:cubicBezTo>
                  <a:pt x="18730" y="3605"/>
                  <a:pt x="18728" y="3623"/>
                  <a:pt x="18761" y="3621"/>
                </a:cubicBezTo>
                <a:cubicBezTo>
                  <a:pt x="18774" y="3620"/>
                  <a:pt x="18797" y="3616"/>
                  <a:pt x="18821" y="3616"/>
                </a:cubicBezTo>
                <a:cubicBezTo>
                  <a:pt x="18804" y="3591"/>
                  <a:pt x="18797" y="3598"/>
                  <a:pt x="18788" y="3567"/>
                </a:cubicBezTo>
                <a:cubicBezTo>
                  <a:pt x="18879" y="3546"/>
                  <a:pt x="18852" y="3574"/>
                  <a:pt x="18853" y="3527"/>
                </a:cubicBezTo>
                <a:cubicBezTo>
                  <a:pt x="18894" y="3538"/>
                  <a:pt x="18877" y="3558"/>
                  <a:pt x="18910" y="3558"/>
                </a:cubicBezTo>
                <a:cubicBezTo>
                  <a:pt x="18943" y="3558"/>
                  <a:pt x="18926" y="3538"/>
                  <a:pt x="18967" y="3527"/>
                </a:cubicBezTo>
                <a:cubicBezTo>
                  <a:pt x="18967" y="3564"/>
                  <a:pt x="18976" y="3555"/>
                  <a:pt x="18964" y="3581"/>
                </a:cubicBezTo>
                <a:lnTo>
                  <a:pt x="18950" y="3608"/>
                </a:lnTo>
                <a:lnTo>
                  <a:pt x="18829" y="3608"/>
                </a:lnTo>
                <a:lnTo>
                  <a:pt x="18856" y="3629"/>
                </a:lnTo>
                <a:cubicBezTo>
                  <a:pt x="18890" y="3653"/>
                  <a:pt x="18862" y="3626"/>
                  <a:pt x="18901" y="3634"/>
                </a:cubicBezTo>
                <a:cubicBezTo>
                  <a:pt x="18960" y="3647"/>
                  <a:pt x="18957" y="3632"/>
                  <a:pt x="19015" y="3632"/>
                </a:cubicBezTo>
                <a:lnTo>
                  <a:pt x="18983" y="3616"/>
                </a:lnTo>
                <a:cubicBezTo>
                  <a:pt x="18986" y="3580"/>
                  <a:pt x="18981" y="3603"/>
                  <a:pt x="18999" y="3576"/>
                </a:cubicBezTo>
                <a:cubicBezTo>
                  <a:pt x="19009" y="3562"/>
                  <a:pt x="19017" y="3553"/>
                  <a:pt x="19031" y="3543"/>
                </a:cubicBezTo>
                <a:cubicBezTo>
                  <a:pt x="19074" y="3554"/>
                  <a:pt x="19038" y="3551"/>
                  <a:pt x="19072" y="3576"/>
                </a:cubicBezTo>
                <a:cubicBezTo>
                  <a:pt x="19101" y="3532"/>
                  <a:pt x="19086" y="3527"/>
                  <a:pt x="19153" y="3527"/>
                </a:cubicBezTo>
                <a:cubicBezTo>
                  <a:pt x="19164" y="3569"/>
                  <a:pt x="19161" y="3534"/>
                  <a:pt x="19185" y="3567"/>
                </a:cubicBezTo>
                <a:lnTo>
                  <a:pt x="19177" y="3567"/>
                </a:lnTo>
                <a:lnTo>
                  <a:pt x="19184" y="3577"/>
                </a:lnTo>
                <a:lnTo>
                  <a:pt x="19185" y="3567"/>
                </a:lnTo>
                <a:lnTo>
                  <a:pt x="19193" y="3527"/>
                </a:lnTo>
                <a:cubicBezTo>
                  <a:pt x="19218" y="3526"/>
                  <a:pt x="19223" y="3523"/>
                  <a:pt x="19242" y="3519"/>
                </a:cubicBezTo>
                <a:lnTo>
                  <a:pt x="19242" y="3559"/>
                </a:lnTo>
                <a:cubicBezTo>
                  <a:pt x="19286" y="3549"/>
                  <a:pt x="19276" y="3561"/>
                  <a:pt x="19313" y="3548"/>
                </a:cubicBezTo>
                <a:cubicBezTo>
                  <a:pt x="19362" y="3530"/>
                  <a:pt x="19336" y="3555"/>
                  <a:pt x="19387" y="3543"/>
                </a:cubicBezTo>
                <a:cubicBezTo>
                  <a:pt x="19418" y="3536"/>
                  <a:pt x="19411" y="3530"/>
                  <a:pt x="19445" y="3527"/>
                </a:cubicBezTo>
                <a:cubicBezTo>
                  <a:pt x="19451" y="3551"/>
                  <a:pt x="19460" y="3561"/>
                  <a:pt x="19489" y="3555"/>
                </a:cubicBezTo>
                <a:cubicBezTo>
                  <a:pt x="19549" y="3543"/>
                  <a:pt x="19489" y="3532"/>
                  <a:pt x="19550" y="3527"/>
                </a:cubicBezTo>
                <a:lnTo>
                  <a:pt x="19551" y="3535"/>
                </a:lnTo>
                <a:cubicBezTo>
                  <a:pt x="19567" y="3586"/>
                  <a:pt x="19575" y="3518"/>
                  <a:pt x="19590" y="3576"/>
                </a:cubicBezTo>
                <a:cubicBezTo>
                  <a:pt x="19559" y="3578"/>
                  <a:pt x="19566" y="3571"/>
                  <a:pt x="19558" y="3600"/>
                </a:cubicBezTo>
                <a:lnTo>
                  <a:pt x="19599" y="3600"/>
                </a:lnTo>
                <a:cubicBezTo>
                  <a:pt x="19593" y="3578"/>
                  <a:pt x="19599" y="3593"/>
                  <a:pt x="19590" y="3576"/>
                </a:cubicBezTo>
                <a:lnTo>
                  <a:pt x="19626" y="3555"/>
                </a:lnTo>
                <a:cubicBezTo>
                  <a:pt x="19628" y="3554"/>
                  <a:pt x="19630" y="3553"/>
                  <a:pt x="19631" y="3552"/>
                </a:cubicBezTo>
                <a:cubicBezTo>
                  <a:pt x="19633" y="3551"/>
                  <a:pt x="19635" y="3550"/>
                  <a:pt x="19637" y="3549"/>
                </a:cubicBezTo>
                <a:cubicBezTo>
                  <a:pt x="19653" y="3539"/>
                  <a:pt x="19658" y="3539"/>
                  <a:pt x="19663" y="3519"/>
                </a:cubicBezTo>
                <a:lnTo>
                  <a:pt x="19696" y="3519"/>
                </a:lnTo>
                <a:cubicBezTo>
                  <a:pt x="19700" y="3537"/>
                  <a:pt x="19702" y="3537"/>
                  <a:pt x="19704" y="3559"/>
                </a:cubicBezTo>
                <a:cubicBezTo>
                  <a:pt x="19736" y="3551"/>
                  <a:pt x="19714" y="3546"/>
                  <a:pt x="19734" y="3551"/>
                </a:cubicBezTo>
                <a:cubicBezTo>
                  <a:pt x="19782" y="3562"/>
                  <a:pt x="19690" y="3562"/>
                  <a:pt x="19787" y="3565"/>
                </a:cubicBezTo>
                <a:lnTo>
                  <a:pt x="19820" y="3567"/>
                </a:lnTo>
                <a:cubicBezTo>
                  <a:pt x="19821" y="3567"/>
                  <a:pt x="19831" y="3563"/>
                  <a:pt x="19842" y="3560"/>
                </a:cubicBezTo>
                <a:lnTo>
                  <a:pt x="19958" y="3545"/>
                </a:lnTo>
                <a:cubicBezTo>
                  <a:pt x="19989" y="3540"/>
                  <a:pt x="19969" y="3538"/>
                  <a:pt x="20004" y="3535"/>
                </a:cubicBezTo>
                <a:cubicBezTo>
                  <a:pt x="20020" y="3579"/>
                  <a:pt x="20028" y="3538"/>
                  <a:pt x="20085" y="3576"/>
                </a:cubicBezTo>
                <a:cubicBezTo>
                  <a:pt x="20098" y="3556"/>
                  <a:pt x="20094" y="3567"/>
                  <a:pt x="20101" y="3543"/>
                </a:cubicBezTo>
                <a:cubicBezTo>
                  <a:pt x="20126" y="3561"/>
                  <a:pt x="20114" y="3538"/>
                  <a:pt x="20117" y="3576"/>
                </a:cubicBezTo>
                <a:cubicBezTo>
                  <a:pt x="20141" y="3564"/>
                  <a:pt x="20128" y="3569"/>
                  <a:pt x="20170" y="3570"/>
                </a:cubicBezTo>
                <a:lnTo>
                  <a:pt x="20221" y="3571"/>
                </a:lnTo>
                <a:cubicBezTo>
                  <a:pt x="20265" y="3579"/>
                  <a:pt x="20246" y="3570"/>
                  <a:pt x="20255" y="3592"/>
                </a:cubicBezTo>
                <a:lnTo>
                  <a:pt x="20151" y="3618"/>
                </a:lnTo>
                <a:cubicBezTo>
                  <a:pt x="20132" y="3623"/>
                  <a:pt x="20151" y="3620"/>
                  <a:pt x="20128" y="3625"/>
                </a:cubicBezTo>
                <a:cubicBezTo>
                  <a:pt x="20127" y="3626"/>
                  <a:pt x="20124" y="3626"/>
                  <a:pt x="20123" y="3626"/>
                </a:cubicBezTo>
                <a:lnTo>
                  <a:pt x="20060" y="3640"/>
                </a:lnTo>
                <a:cubicBezTo>
                  <a:pt x="20063" y="3675"/>
                  <a:pt x="20054" y="3669"/>
                  <a:pt x="20129" y="3675"/>
                </a:cubicBezTo>
                <a:lnTo>
                  <a:pt x="20161" y="3672"/>
                </a:lnTo>
                <a:cubicBezTo>
                  <a:pt x="20191" y="3675"/>
                  <a:pt x="20159" y="3691"/>
                  <a:pt x="20198" y="3665"/>
                </a:cubicBezTo>
                <a:cubicBezTo>
                  <a:pt x="20194" y="3683"/>
                  <a:pt x="20192" y="3683"/>
                  <a:pt x="20190" y="3705"/>
                </a:cubicBezTo>
                <a:cubicBezTo>
                  <a:pt x="20228" y="3677"/>
                  <a:pt x="20183" y="3686"/>
                  <a:pt x="20230" y="3681"/>
                </a:cubicBezTo>
                <a:cubicBezTo>
                  <a:pt x="20224" y="3649"/>
                  <a:pt x="20224" y="3672"/>
                  <a:pt x="20230" y="3640"/>
                </a:cubicBezTo>
                <a:cubicBezTo>
                  <a:pt x="20211" y="3632"/>
                  <a:pt x="20224" y="3635"/>
                  <a:pt x="20198" y="3640"/>
                </a:cubicBezTo>
                <a:cubicBezTo>
                  <a:pt x="20205" y="3614"/>
                  <a:pt x="20203" y="3611"/>
                  <a:pt x="20226" y="3614"/>
                </a:cubicBezTo>
                <a:cubicBezTo>
                  <a:pt x="20227" y="3614"/>
                  <a:pt x="20241" y="3644"/>
                  <a:pt x="20255" y="3592"/>
                </a:cubicBezTo>
                <a:cubicBezTo>
                  <a:pt x="20282" y="3574"/>
                  <a:pt x="20272" y="3575"/>
                  <a:pt x="20303" y="3592"/>
                </a:cubicBezTo>
                <a:cubicBezTo>
                  <a:pt x="20289" y="3553"/>
                  <a:pt x="20301" y="3598"/>
                  <a:pt x="20287" y="3559"/>
                </a:cubicBezTo>
                <a:cubicBezTo>
                  <a:pt x="20330" y="3556"/>
                  <a:pt x="20302" y="3567"/>
                  <a:pt x="20312" y="3543"/>
                </a:cubicBezTo>
                <a:cubicBezTo>
                  <a:pt x="20358" y="3547"/>
                  <a:pt x="20375" y="3552"/>
                  <a:pt x="20376" y="3600"/>
                </a:cubicBezTo>
                <a:lnTo>
                  <a:pt x="20358" y="3614"/>
                </a:lnTo>
                <a:cubicBezTo>
                  <a:pt x="20383" y="3629"/>
                  <a:pt x="20385" y="3619"/>
                  <a:pt x="20376" y="3600"/>
                </a:cubicBezTo>
                <a:cubicBezTo>
                  <a:pt x="20388" y="3592"/>
                  <a:pt x="20397" y="3586"/>
                  <a:pt x="20410" y="3577"/>
                </a:cubicBezTo>
                <a:lnTo>
                  <a:pt x="20449" y="3551"/>
                </a:lnTo>
                <a:cubicBezTo>
                  <a:pt x="20481" y="3563"/>
                  <a:pt x="20450" y="3552"/>
                  <a:pt x="20482" y="3576"/>
                </a:cubicBezTo>
                <a:cubicBezTo>
                  <a:pt x="20491" y="3549"/>
                  <a:pt x="20471" y="3570"/>
                  <a:pt x="20506" y="3551"/>
                </a:cubicBezTo>
                <a:cubicBezTo>
                  <a:pt x="20514" y="3580"/>
                  <a:pt x="20522" y="3575"/>
                  <a:pt x="20529" y="3600"/>
                </a:cubicBezTo>
                <a:cubicBezTo>
                  <a:pt x="20529" y="3601"/>
                  <a:pt x="20529" y="3604"/>
                  <a:pt x="20530" y="3604"/>
                </a:cubicBezTo>
                <a:cubicBezTo>
                  <a:pt x="20530" y="3605"/>
                  <a:pt x="20530" y="3607"/>
                  <a:pt x="20530" y="3608"/>
                </a:cubicBezTo>
                <a:cubicBezTo>
                  <a:pt x="20572" y="3597"/>
                  <a:pt x="20541" y="3595"/>
                  <a:pt x="20587" y="3595"/>
                </a:cubicBezTo>
                <a:cubicBezTo>
                  <a:pt x="20619" y="3596"/>
                  <a:pt x="20619" y="3577"/>
                  <a:pt x="20644" y="3567"/>
                </a:cubicBezTo>
                <a:cubicBezTo>
                  <a:pt x="20644" y="3568"/>
                  <a:pt x="20650" y="3578"/>
                  <a:pt x="20653" y="3582"/>
                </a:cubicBezTo>
                <a:cubicBezTo>
                  <a:pt x="20667" y="3600"/>
                  <a:pt x="20697" y="3624"/>
                  <a:pt x="20722" y="3620"/>
                </a:cubicBezTo>
                <a:cubicBezTo>
                  <a:pt x="20723" y="3620"/>
                  <a:pt x="20726" y="3619"/>
                  <a:pt x="20727" y="3619"/>
                </a:cubicBezTo>
                <a:lnTo>
                  <a:pt x="20806" y="3608"/>
                </a:lnTo>
                <a:cubicBezTo>
                  <a:pt x="20816" y="3583"/>
                  <a:pt x="20809" y="3606"/>
                  <a:pt x="20806" y="3567"/>
                </a:cubicBezTo>
                <a:cubicBezTo>
                  <a:pt x="20851" y="3589"/>
                  <a:pt x="20829" y="3556"/>
                  <a:pt x="20887" y="3551"/>
                </a:cubicBezTo>
                <a:cubicBezTo>
                  <a:pt x="20887" y="3583"/>
                  <a:pt x="20885" y="3570"/>
                  <a:pt x="20895" y="3592"/>
                </a:cubicBezTo>
                <a:cubicBezTo>
                  <a:pt x="20915" y="3581"/>
                  <a:pt x="20920" y="3576"/>
                  <a:pt x="20952" y="3575"/>
                </a:cubicBezTo>
                <a:cubicBezTo>
                  <a:pt x="20993" y="3573"/>
                  <a:pt x="20988" y="3579"/>
                  <a:pt x="21011" y="3586"/>
                </a:cubicBezTo>
                <a:cubicBezTo>
                  <a:pt x="21027" y="3590"/>
                  <a:pt x="21054" y="3580"/>
                  <a:pt x="21075" y="3592"/>
                </a:cubicBezTo>
                <a:cubicBezTo>
                  <a:pt x="21101" y="3608"/>
                  <a:pt x="21057" y="3593"/>
                  <a:pt x="21097" y="3608"/>
                </a:cubicBezTo>
                <a:lnTo>
                  <a:pt x="21152" y="3572"/>
                </a:lnTo>
                <a:cubicBezTo>
                  <a:pt x="21220" y="3554"/>
                  <a:pt x="21210" y="3594"/>
                  <a:pt x="21211" y="3600"/>
                </a:cubicBezTo>
                <a:cubicBezTo>
                  <a:pt x="21241" y="3599"/>
                  <a:pt x="21239" y="3594"/>
                  <a:pt x="21259" y="3595"/>
                </a:cubicBezTo>
                <a:lnTo>
                  <a:pt x="21320" y="3600"/>
                </a:lnTo>
                <a:cubicBezTo>
                  <a:pt x="21383" y="3609"/>
                  <a:pt x="21392" y="3588"/>
                  <a:pt x="21432" y="3598"/>
                </a:cubicBezTo>
                <a:lnTo>
                  <a:pt x="21477" y="3606"/>
                </a:lnTo>
                <a:cubicBezTo>
                  <a:pt x="21482" y="3606"/>
                  <a:pt x="21518" y="3611"/>
                  <a:pt x="21522" y="3610"/>
                </a:cubicBezTo>
                <a:cubicBezTo>
                  <a:pt x="21537" y="3610"/>
                  <a:pt x="21547" y="3598"/>
                  <a:pt x="21559" y="3592"/>
                </a:cubicBezTo>
                <a:cubicBezTo>
                  <a:pt x="21585" y="3611"/>
                  <a:pt x="21566" y="3614"/>
                  <a:pt x="21592" y="3624"/>
                </a:cubicBezTo>
                <a:cubicBezTo>
                  <a:pt x="21591" y="3588"/>
                  <a:pt x="21584" y="3586"/>
                  <a:pt x="21584" y="3543"/>
                </a:cubicBezTo>
                <a:cubicBezTo>
                  <a:pt x="21538" y="3547"/>
                  <a:pt x="21521" y="3543"/>
                  <a:pt x="21477" y="3536"/>
                </a:cubicBezTo>
                <a:cubicBezTo>
                  <a:pt x="21434" y="3530"/>
                  <a:pt x="21389" y="3530"/>
                  <a:pt x="21362" y="3529"/>
                </a:cubicBezTo>
                <a:lnTo>
                  <a:pt x="21031" y="3505"/>
                </a:lnTo>
                <a:cubicBezTo>
                  <a:pt x="20983" y="3498"/>
                  <a:pt x="20940" y="3499"/>
                  <a:pt x="20910" y="3501"/>
                </a:cubicBezTo>
                <a:cubicBezTo>
                  <a:pt x="20888" y="3503"/>
                  <a:pt x="20864" y="3500"/>
                  <a:pt x="20854" y="3499"/>
                </a:cubicBezTo>
                <a:cubicBezTo>
                  <a:pt x="20822" y="3498"/>
                  <a:pt x="20838" y="3500"/>
                  <a:pt x="20801" y="3492"/>
                </a:cubicBezTo>
                <a:lnTo>
                  <a:pt x="20755" y="3488"/>
                </a:lnTo>
                <a:cubicBezTo>
                  <a:pt x="20686" y="3485"/>
                  <a:pt x="20577" y="3458"/>
                  <a:pt x="20522" y="3470"/>
                </a:cubicBezTo>
                <a:cubicBezTo>
                  <a:pt x="20489" y="3477"/>
                  <a:pt x="20237" y="3466"/>
                  <a:pt x="20201" y="3456"/>
                </a:cubicBezTo>
                <a:cubicBezTo>
                  <a:pt x="20171" y="3448"/>
                  <a:pt x="20201" y="3444"/>
                  <a:pt x="20158" y="3454"/>
                </a:cubicBezTo>
                <a:cubicBezTo>
                  <a:pt x="20082" y="3470"/>
                  <a:pt x="19916" y="3430"/>
                  <a:pt x="19781" y="3440"/>
                </a:cubicBezTo>
                <a:cubicBezTo>
                  <a:pt x="19734" y="3443"/>
                  <a:pt x="19687" y="3448"/>
                  <a:pt x="19634" y="3435"/>
                </a:cubicBezTo>
                <a:cubicBezTo>
                  <a:pt x="19628" y="3433"/>
                  <a:pt x="19621" y="3430"/>
                  <a:pt x="19609" y="3428"/>
                </a:cubicBezTo>
                <a:cubicBezTo>
                  <a:pt x="19584" y="3425"/>
                  <a:pt x="19566" y="3441"/>
                  <a:pt x="19526" y="3438"/>
                </a:cubicBezTo>
                <a:cubicBezTo>
                  <a:pt x="19494" y="3435"/>
                  <a:pt x="19500" y="3429"/>
                  <a:pt x="19463" y="3432"/>
                </a:cubicBezTo>
                <a:cubicBezTo>
                  <a:pt x="19433" y="3434"/>
                  <a:pt x="19447" y="3436"/>
                  <a:pt x="19411" y="3431"/>
                </a:cubicBezTo>
                <a:cubicBezTo>
                  <a:pt x="19386" y="3428"/>
                  <a:pt x="19365" y="3422"/>
                  <a:pt x="19347" y="3423"/>
                </a:cubicBezTo>
                <a:cubicBezTo>
                  <a:pt x="19287" y="3423"/>
                  <a:pt x="19317" y="3430"/>
                  <a:pt x="19237" y="3418"/>
                </a:cubicBezTo>
                <a:lnTo>
                  <a:pt x="19012" y="3409"/>
                </a:lnTo>
                <a:cubicBezTo>
                  <a:pt x="18957" y="3409"/>
                  <a:pt x="19026" y="3406"/>
                  <a:pt x="18966" y="3398"/>
                </a:cubicBezTo>
                <a:cubicBezTo>
                  <a:pt x="18942" y="3394"/>
                  <a:pt x="18922" y="3400"/>
                  <a:pt x="18896" y="3394"/>
                </a:cubicBezTo>
                <a:cubicBezTo>
                  <a:pt x="18847" y="3384"/>
                  <a:pt x="18879" y="3387"/>
                  <a:pt x="18801" y="3402"/>
                </a:cubicBezTo>
                <a:cubicBezTo>
                  <a:pt x="18728" y="3417"/>
                  <a:pt x="18763" y="3394"/>
                  <a:pt x="18708" y="3393"/>
                </a:cubicBezTo>
                <a:cubicBezTo>
                  <a:pt x="18682" y="3392"/>
                  <a:pt x="18645" y="3394"/>
                  <a:pt x="18594" y="3389"/>
                </a:cubicBezTo>
                <a:cubicBezTo>
                  <a:pt x="18560" y="3386"/>
                  <a:pt x="18567" y="3380"/>
                  <a:pt x="18543" y="3375"/>
                </a:cubicBezTo>
                <a:cubicBezTo>
                  <a:pt x="18515" y="3369"/>
                  <a:pt x="18500" y="3377"/>
                  <a:pt x="18479" y="3380"/>
                </a:cubicBezTo>
                <a:cubicBezTo>
                  <a:pt x="18398" y="3388"/>
                  <a:pt x="18424" y="3392"/>
                  <a:pt x="18387" y="3399"/>
                </a:cubicBezTo>
                <a:cubicBezTo>
                  <a:pt x="18362" y="3403"/>
                  <a:pt x="18380" y="3396"/>
                  <a:pt x="18350" y="3391"/>
                </a:cubicBezTo>
                <a:cubicBezTo>
                  <a:pt x="18305" y="3383"/>
                  <a:pt x="18289" y="3396"/>
                  <a:pt x="18247" y="3374"/>
                </a:cubicBezTo>
                <a:lnTo>
                  <a:pt x="18137" y="3352"/>
                </a:lnTo>
                <a:cubicBezTo>
                  <a:pt x="18105" y="3334"/>
                  <a:pt x="18125" y="3332"/>
                  <a:pt x="18075" y="3332"/>
                </a:cubicBezTo>
                <a:cubicBezTo>
                  <a:pt x="18094" y="3306"/>
                  <a:pt x="18097" y="3326"/>
                  <a:pt x="18108" y="3300"/>
                </a:cubicBezTo>
                <a:cubicBezTo>
                  <a:pt x="18086" y="3302"/>
                  <a:pt x="18086" y="3304"/>
                  <a:pt x="18067" y="3308"/>
                </a:cubicBezTo>
                <a:cubicBezTo>
                  <a:pt x="18055" y="3333"/>
                  <a:pt x="18060" y="3344"/>
                  <a:pt x="18048" y="3362"/>
                </a:cubicBezTo>
                <a:lnTo>
                  <a:pt x="18025" y="3388"/>
                </a:lnTo>
                <a:cubicBezTo>
                  <a:pt x="17989" y="3417"/>
                  <a:pt x="17973" y="3372"/>
                  <a:pt x="17962" y="3349"/>
                </a:cubicBezTo>
                <a:cubicBezTo>
                  <a:pt x="17929" y="3366"/>
                  <a:pt x="17895" y="3373"/>
                  <a:pt x="17857" y="3373"/>
                </a:cubicBezTo>
                <a:cubicBezTo>
                  <a:pt x="17852" y="3355"/>
                  <a:pt x="17859" y="3365"/>
                  <a:pt x="17845" y="3355"/>
                </a:cubicBezTo>
                <a:lnTo>
                  <a:pt x="17768" y="3332"/>
                </a:lnTo>
                <a:cubicBezTo>
                  <a:pt x="17744" y="3381"/>
                  <a:pt x="17795" y="3368"/>
                  <a:pt x="17743" y="3373"/>
                </a:cubicBezTo>
                <a:cubicBezTo>
                  <a:pt x="17742" y="3341"/>
                  <a:pt x="17745" y="3354"/>
                  <a:pt x="17735" y="3332"/>
                </a:cubicBezTo>
                <a:cubicBezTo>
                  <a:pt x="17674" y="3365"/>
                  <a:pt x="17704" y="3339"/>
                  <a:pt x="17654" y="3365"/>
                </a:cubicBezTo>
                <a:cubicBezTo>
                  <a:pt x="17636" y="3352"/>
                  <a:pt x="17644" y="3364"/>
                  <a:pt x="17638" y="3341"/>
                </a:cubicBezTo>
                <a:lnTo>
                  <a:pt x="17605" y="3341"/>
                </a:lnTo>
                <a:cubicBezTo>
                  <a:pt x="17598" y="3370"/>
                  <a:pt x="17605" y="3362"/>
                  <a:pt x="17573" y="3365"/>
                </a:cubicBezTo>
                <a:cubicBezTo>
                  <a:pt x="17573" y="3364"/>
                  <a:pt x="17574" y="3361"/>
                  <a:pt x="17574" y="3362"/>
                </a:cubicBezTo>
                <a:lnTo>
                  <a:pt x="17576" y="3355"/>
                </a:lnTo>
                <a:cubicBezTo>
                  <a:pt x="17578" y="3330"/>
                  <a:pt x="17564" y="3340"/>
                  <a:pt x="17524" y="3341"/>
                </a:cubicBezTo>
                <a:cubicBezTo>
                  <a:pt x="17519" y="3319"/>
                  <a:pt x="17525" y="3334"/>
                  <a:pt x="17516" y="3316"/>
                </a:cubicBezTo>
                <a:lnTo>
                  <a:pt x="17541" y="3316"/>
                </a:lnTo>
                <a:lnTo>
                  <a:pt x="17541" y="3300"/>
                </a:lnTo>
                <a:cubicBezTo>
                  <a:pt x="17519" y="3306"/>
                  <a:pt x="17534" y="3299"/>
                  <a:pt x="17516" y="3308"/>
                </a:cubicBezTo>
                <a:cubicBezTo>
                  <a:pt x="17524" y="3278"/>
                  <a:pt x="17525" y="3298"/>
                  <a:pt x="17533" y="3268"/>
                </a:cubicBezTo>
                <a:cubicBezTo>
                  <a:pt x="17477" y="3281"/>
                  <a:pt x="17465" y="3289"/>
                  <a:pt x="17394" y="3285"/>
                </a:cubicBezTo>
                <a:cubicBezTo>
                  <a:pt x="17375" y="3284"/>
                  <a:pt x="17357" y="3284"/>
                  <a:pt x="17338" y="3284"/>
                </a:cubicBezTo>
                <a:cubicBezTo>
                  <a:pt x="17301" y="3284"/>
                  <a:pt x="17261" y="3283"/>
                  <a:pt x="17224" y="3284"/>
                </a:cubicBezTo>
                <a:cubicBezTo>
                  <a:pt x="17157" y="3286"/>
                  <a:pt x="17164" y="3303"/>
                  <a:pt x="17168" y="3251"/>
                </a:cubicBezTo>
                <a:lnTo>
                  <a:pt x="17136" y="3251"/>
                </a:lnTo>
                <a:cubicBezTo>
                  <a:pt x="17133" y="3283"/>
                  <a:pt x="17140" y="3276"/>
                  <a:pt x="17111" y="3284"/>
                </a:cubicBezTo>
                <a:cubicBezTo>
                  <a:pt x="17120" y="3245"/>
                  <a:pt x="17109" y="3243"/>
                  <a:pt x="17071" y="3251"/>
                </a:cubicBezTo>
                <a:lnTo>
                  <a:pt x="17071" y="3243"/>
                </a:lnTo>
                <a:lnTo>
                  <a:pt x="17061" y="3250"/>
                </a:lnTo>
                <a:lnTo>
                  <a:pt x="17071" y="3251"/>
                </a:lnTo>
                <a:lnTo>
                  <a:pt x="17079" y="3268"/>
                </a:lnTo>
                <a:cubicBezTo>
                  <a:pt x="17074" y="3269"/>
                  <a:pt x="17051" y="3286"/>
                  <a:pt x="17020" y="3288"/>
                </a:cubicBezTo>
                <a:cubicBezTo>
                  <a:pt x="16982" y="3291"/>
                  <a:pt x="16972" y="3284"/>
                  <a:pt x="16965" y="3268"/>
                </a:cubicBezTo>
                <a:cubicBezTo>
                  <a:pt x="16941" y="3274"/>
                  <a:pt x="16948" y="3268"/>
                  <a:pt x="16941" y="3292"/>
                </a:cubicBezTo>
                <a:lnTo>
                  <a:pt x="16925" y="3292"/>
                </a:lnTo>
                <a:cubicBezTo>
                  <a:pt x="16921" y="3258"/>
                  <a:pt x="16937" y="3269"/>
                  <a:pt x="16892" y="3268"/>
                </a:cubicBezTo>
                <a:cubicBezTo>
                  <a:pt x="16885" y="3284"/>
                  <a:pt x="16890" y="3273"/>
                  <a:pt x="16890" y="3287"/>
                </a:cubicBezTo>
                <a:lnTo>
                  <a:pt x="16892" y="3297"/>
                </a:lnTo>
                <a:cubicBezTo>
                  <a:pt x="16892" y="3298"/>
                  <a:pt x="16893" y="3299"/>
                  <a:pt x="16892" y="3300"/>
                </a:cubicBezTo>
                <a:cubicBezTo>
                  <a:pt x="16829" y="3295"/>
                  <a:pt x="16921" y="3274"/>
                  <a:pt x="16844" y="3268"/>
                </a:cubicBezTo>
                <a:cubicBezTo>
                  <a:pt x="16858" y="3259"/>
                  <a:pt x="16867" y="3265"/>
                  <a:pt x="16876" y="3243"/>
                </a:cubicBezTo>
                <a:cubicBezTo>
                  <a:pt x="16852" y="3238"/>
                  <a:pt x="16852" y="3235"/>
                  <a:pt x="16820" y="3235"/>
                </a:cubicBezTo>
                <a:cubicBezTo>
                  <a:pt x="16832" y="3255"/>
                  <a:pt x="16829" y="3244"/>
                  <a:pt x="16836" y="3268"/>
                </a:cubicBezTo>
                <a:cubicBezTo>
                  <a:pt x="16793" y="3278"/>
                  <a:pt x="16808" y="3268"/>
                  <a:pt x="16781" y="3272"/>
                </a:cubicBezTo>
                <a:cubicBezTo>
                  <a:pt x="16749" y="3276"/>
                  <a:pt x="16749" y="3292"/>
                  <a:pt x="16688" y="3285"/>
                </a:cubicBezTo>
                <a:cubicBezTo>
                  <a:pt x="16648" y="3280"/>
                  <a:pt x="16634" y="3272"/>
                  <a:pt x="16601" y="3282"/>
                </a:cubicBezTo>
                <a:cubicBezTo>
                  <a:pt x="16600" y="3282"/>
                  <a:pt x="16598" y="3283"/>
                  <a:pt x="16597" y="3283"/>
                </a:cubicBezTo>
                <a:cubicBezTo>
                  <a:pt x="16595" y="3284"/>
                  <a:pt x="16580" y="3311"/>
                  <a:pt x="16568" y="3268"/>
                </a:cubicBezTo>
                <a:cubicBezTo>
                  <a:pt x="16534" y="3277"/>
                  <a:pt x="16563" y="3284"/>
                  <a:pt x="16488" y="3279"/>
                </a:cubicBezTo>
                <a:cubicBezTo>
                  <a:pt x="16401" y="3274"/>
                  <a:pt x="16434" y="3284"/>
                  <a:pt x="16412" y="3285"/>
                </a:cubicBezTo>
                <a:cubicBezTo>
                  <a:pt x="16397" y="3286"/>
                  <a:pt x="16390" y="3271"/>
                  <a:pt x="16358" y="3268"/>
                </a:cubicBezTo>
                <a:lnTo>
                  <a:pt x="16261" y="3267"/>
                </a:lnTo>
                <a:cubicBezTo>
                  <a:pt x="16224" y="3278"/>
                  <a:pt x="16252" y="3281"/>
                  <a:pt x="16212" y="3284"/>
                </a:cubicBezTo>
                <a:cubicBezTo>
                  <a:pt x="16209" y="3255"/>
                  <a:pt x="16197" y="3244"/>
                  <a:pt x="16171" y="3235"/>
                </a:cubicBezTo>
                <a:cubicBezTo>
                  <a:pt x="16186" y="3225"/>
                  <a:pt x="16220" y="3210"/>
                  <a:pt x="16228" y="3179"/>
                </a:cubicBezTo>
                <a:cubicBezTo>
                  <a:pt x="16244" y="3186"/>
                  <a:pt x="16241" y="3183"/>
                  <a:pt x="16258" y="3189"/>
                </a:cubicBezTo>
                <a:cubicBezTo>
                  <a:pt x="16280" y="3197"/>
                  <a:pt x="16268" y="3196"/>
                  <a:pt x="16293" y="3203"/>
                </a:cubicBezTo>
                <a:cubicBezTo>
                  <a:pt x="16296" y="3170"/>
                  <a:pt x="16298" y="3168"/>
                  <a:pt x="16317" y="3154"/>
                </a:cubicBezTo>
                <a:cubicBezTo>
                  <a:pt x="16312" y="3180"/>
                  <a:pt x="16309" y="3167"/>
                  <a:pt x="16317" y="3187"/>
                </a:cubicBezTo>
                <a:cubicBezTo>
                  <a:pt x="16340" y="3189"/>
                  <a:pt x="16342" y="3189"/>
                  <a:pt x="16362" y="3192"/>
                </a:cubicBezTo>
                <a:cubicBezTo>
                  <a:pt x="16378" y="3193"/>
                  <a:pt x="16366" y="3188"/>
                  <a:pt x="16382" y="3196"/>
                </a:cubicBezTo>
                <a:cubicBezTo>
                  <a:pt x="16415" y="3210"/>
                  <a:pt x="16396" y="3217"/>
                  <a:pt x="16439" y="3211"/>
                </a:cubicBezTo>
                <a:lnTo>
                  <a:pt x="16455" y="3209"/>
                </a:lnTo>
                <a:cubicBezTo>
                  <a:pt x="16476" y="3205"/>
                  <a:pt x="16458" y="3213"/>
                  <a:pt x="16479" y="3203"/>
                </a:cubicBezTo>
                <a:cubicBezTo>
                  <a:pt x="16486" y="3216"/>
                  <a:pt x="16488" y="3188"/>
                  <a:pt x="16479" y="3227"/>
                </a:cubicBezTo>
                <a:cubicBezTo>
                  <a:pt x="16536" y="3222"/>
                  <a:pt x="16488" y="3204"/>
                  <a:pt x="16552" y="3203"/>
                </a:cubicBezTo>
                <a:lnTo>
                  <a:pt x="16577" y="3219"/>
                </a:lnTo>
                <a:lnTo>
                  <a:pt x="16577" y="3187"/>
                </a:lnTo>
                <a:cubicBezTo>
                  <a:pt x="16601" y="3198"/>
                  <a:pt x="16638" y="3191"/>
                  <a:pt x="16661" y="3191"/>
                </a:cubicBezTo>
                <a:lnTo>
                  <a:pt x="16691" y="3188"/>
                </a:lnTo>
                <a:cubicBezTo>
                  <a:pt x="16714" y="3171"/>
                  <a:pt x="16663" y="3185"/>
                  <a:pt x="16706" y="3170"/>
                </a:cubicBezTo>
                <a:cubicBezTo>
                  <a:pt x="16727" y="3186"/>
                  <a:pt x="16731" y="3199"/>
                  <a:pt x="16722" y="3219"/>
                </a:cubicBezTo>
                <a:cubicBezTo>
                  <a:pt x="16758" y="3209"/>
                  <a:pt x="16742" y="3199"/>
                  <a:pt x="16803" y="3202"/>
                </a:cubicBezTo>
                <a:cubicBezTo>
                  <a:pt x="16848" y="3205"/>
                  <a:pt x="16848" y="3218"/>
                  <a:pt x="16892" y="3219"/>
                </a:cubicBezTo>
                <a:lnTo>
                  <a:pt x="16892" y="3203"/>
                </a:lnTo>
                <a:cubicBezTo>
                  <a:pt x="16925" y="3195"/>
                  <a:pt x="16952" y="3199"/>
                  <a:pt x="16993" y="3208"/>
                </a:cubicBezTo>
                <a:cubicBezTo>
                  <a:pt x="17055" y="3222"/>
                  <a:pt x="17031" y="3211"/>
                  <a:pt x="17095" y="3211"/>
                </a:cubicBezTo>
                <a:cubicBezTo>
                  <a:pt x="17101" y="3224"/>
                  <a:pt x="17103" y="3196"/>
                  <a:pt x="17095" y="3235"/>
                </a:cubicBezTo>
                <a:cubicBezTo>
                  <a:pt x="17126" y="3214"/>
                  <a:pt x="17129" y="3209"/>
                  <a:pt x="17184" y="3210"/>
                </a:cubicBezTo>
                <a:lnTo>
                  <a:pt x="17289" y="3227"/>
                </a:lnTo>
                <a:cubicBezTo>
                  <a:pt x="17408" y="3199"/>
                  <a:pt x="17328" y="3210"/>
                  <a:pt x="17392" y="3216"/>
                </a:cubicBezTo>
                <a:cubicBezTo>
                  <a:pt x="17425" y="3219"/>
                  <a:pt x="17380" y="3212"/>
                  <a:pt x="17416" y="3217"/>
                </a:cubicBezTo>
                <a:cubicBezTo>
                  <a:pt x="17474" y="3225"/>
                  <a:pt x="17418" y="3243"/>
                  <a:pt x="17500" y="3243"/>
                </a:cubicBezTo>
                <a:lnTo>
                  <a:pt x="17516" y="3253"/>
                </a:lnTo>
                <a:lnTo>
                  <a:pt x="17500" y="3243"/>
                </a:lnTo>
                <a:cubicBezTo>
                  <a:pt x="17514" y="3219"/>
                  <a:pt x="17505" y="3229"/>
                  <a:pt x="17540" y="3226"/>
                </a:cubicBezTo>
                <a:cubicBezTo>
                  <a:pt x="17602" y="3222"/>
                  <a:pt x="17605" y="3238"/>
                  <a:pt x="17634" y="3245"/>
                </a:cubicBezTo>
                <a:cubicBezTo>
                  <a:pt x="17651" y="3249"/>
                  <a:pt x="17651" y="3245"/>
                  <a:pt x="17678" y="3251"/>
                </a:cubicBezTo>
                <a:cubicBezTo>
                  <a:pt x="17684" y="3230"/>
                  <a:pt x="17678" y="3245"/>
                  <a:pt x="17686" y="3227"/>
                </a:cubicBezTo>
                <a:cubicBezTo>
                  <a:pt x="17738" y="3252"/>
                  <a:pt x="17726" y="3235"/>
                  <a:pt x="17784" y="3235"/>
                </a:cubicBezTo>
                <a:cubicBezTo>
                  <a:pt x="17779" y="3217"/>
                  <a:pt x="17777" y="3217"/>
                  <a:pt x="17776" y="3195"/>
                </a:cubicBezTo>
                <a:cubicBezTo>
                  <a:pt x="17808" y="3195"/>
                  <a:pt x="17808" y="3192"/>
                  <a:pt x="17832" y="3187"/>
                </a:cubicBezTo>
                <a:lnTo>
                  <a:pt x="17846" y="3213"/>
                </a:lnTo>
                <a:cubicBezTo>
                  <a:pt x="17854" y="3229"/>
                  <a:pt x="17853" y="3226"/>
                  <a:pt x="17857" y="3243"/>
                </a:cubicBezTo>
                <a:lnTo>
                  <a:pt x="17875" y="3233"/>
                </a:lnTo>
                <a:cubicBezTo>
                  <a:pt x="17862" y="3204"/>
                  <a:pt x="17870" y="3253"/>
                  <a:pt x="17865" y="3203"/>
                </a:cubicBezTo>
                <a:cubicBezTo>
                  <a:pt x="17912" y="3214"/>
                  <a:pt x="17888" y="3203"/>
                  <a:pt x="17901" y="3202"/>
                </a:cubicBezTo>
                <a:cubicBezTo>
                  <a:pt x="17902" y="3202"/>
                  <a:pt x="17905" y="3201"/>
                  <a:pt x="17906" y="3201"/>
                </a:cubicBezTo>
                <a:cubicBezTo>
                  <a:pt x="17907" y="3201"/>
                  <a:pt x="17909" y="3201"/>
                  <a:pt x="17910" y="3201"/>
                </a:cubicBezTo>
                <a:lnTo>
                  <a:pt x="17946" y="3227"/>
                </a:lnTo>
                <a:cubicBezTo>
                  <a:pt x="17913" y="3234"/>
                  <a:pt x="17922" y="3224"/>
                  <a:pt x="17897" y="3235"/>
                </a:cubicBezTo>
                <a:lnTo>
                  <a:pt x="17898" y="3247"/>
                </a:lnTo>
                <a:cubicBezTo>
                  <a:pt x="17898" y="3262"/>
                  <a:pt x="17904" y="3237"/>
                  <a:pt x="17897" y="3268"/>
                </a:cubicBezTo>
                <a:lnTo>
                  <a:pt x="17921" y="3268"/>
                </a:lnTo>
                <a:cubicBezTo>
                  <a:pt x="17925" y="3226"/>
                  <a:pt x="17907" y="3255"/>
                  <a:pt x="17969" y="3245"/>
                </a:cubicBezTo>
                <a:lnTo>
                  <a:pt x="17987" y="3242"/>
                </a:lnTo>
                <a:cubicBezTo>
                  <a:pt x="18018" y="3241"/>
                  <a:pt x="17985" y="3251"/>
                  <a:pt x="18015" y="3239"/>
                </a:cubicBezTo>
                <a:cubicBezTo>
                  <a:pt x="18082" y="3214"/>
                  <a:pt x="18003" y="3250"/>
                  <a:pt x="18075" y="3251"/>
                </a:cubicBezTo>
                <a:lnTo>
                  <a:pt x="18075" y="3276"/>
                </a:lnTo>
                <a:cubicBezTo>
                  <a:pt x="18054" y="3281"/>
                  <a:pt x="18066" y="3273"/>
                  <a:pt x="18059" y="3292"/>
                </a:cubicBezTo>
                <a:cubicBezTo>
                  <a:pt x="18114" y="3286"/>
                  <a:pt x="18049" y="3276"/>
                  <a:pt x="18124" y="3276"/>
                </a:cubicBezTo>
                <a:cubicBezTo>
                  <a:pt x="18104" y="3246"/>
                  <a:pt x="18098" y="3262"/>
                  <a:pt x="18124" y="3243"/>
                </a:cubicBezTo>
                <a:cubicBezTo>
                  <a:pt x="18138" y="3231"/>
                  <a:pt x="18134" y="3232"/>
                  <a:pt x="18156" y="3227"/>
                </a:cubicBezTo>
                <a:cubicBezTo>
                  <a:pt x="18165" y="3247"/>
                  <a:pt x="18162" y="3234"/>
                  <a:pt x="18156" y="3260"/>
                </a:cubicBezTo>
                <a:lnTo>
                  <a:pt x="18205" y="3260"/>
                </a:lnTo>
                <a:cubicBezTo>
                  <a:pt x="18198" y="3242"/>
                  <a:pt x="18202" y="3255"/>
                  <a:pt x="18195" y="3246"/>
                </a:cubicBezTo>
                <a:cubicBezTo>
                  <a:pt x="18177" y="3223"/>
                  <a:pt x="18196" y="3266"/>
                  <a:pt x="18181" y="3227"/>
                </a:cubicBezTo>
                <a:cubicBezTo>
                  <a:pt x="18228" y="3217"/>
                  <a:pt x="18185" y="3231"/>
                  <a:pt x="18237" y="3235"/>
                </a:cubicBezTo>
                <a:cubicBezTo>
                  <a:pt x="18241" y="3193"/>
                  <a:pt x="18230" y="3221"/>
                  <a:pt x="18254" y="3211"/>
                </a:cubicBezTo>
                <a:cubicBezTo>
                  <a:pt x="18266" y="3228"/>
                  <a:pt x="18270" y="3228"/>
                  <a:pt x="18297" y="3233"/>
                </a:cubicBezTo>
                <a:cubicBezTo>
                  <a:pt x="18318" y="3236"/>
                  <a:pt x="18337" y="3235"/>
                  <a:pt x="18359" y="3235"/>
                </a:cubicBezTo>
                <a:lnTo>
                  <a:pt x="18359" y="3268"/>
                </a:lnTo>
                <a:cubicBezTo>
                  <a:pt x="18384" y="3265"/>
                  <a:pt x="18369" y="3264"/>
                  <a:pt x="18381" y="3253"/>
                </a:cubicBezTo>
                <a:lnTo>
                  <a:pt x="18387" y="3247"/>
                </a:lnTo>
                <a:cubicBezTo>
                  <a:pt x="18413" y="3228"/>
                  <a:pt x="18466" y="3220"/>
                  <a:pt x="18492" y="3241"/>
                </a:cubicBezTo>
                <a:cubicBezTo>
                  <a:pt x="18493" y="3241"/>
                  <a:pt x="18495" y="3243"/>
                  <a:pt x="18496" y="3244"/>
                </a:cubicBezTo>
                <a:cubicBezTo>
                  <a:pt x="18515" y="3262"/>
                  <a:pt x="18503" y="3243"/>
                  <a:pt x="18504" y="3257"/>
                </a:cubicBezTo>
                <a:cubicBezTo>
                  <a:pt x="18505" y="3275"/>
                  <a:pt x="18500" y="3254"/>
                  <a:pt x="18497" y="3284"/>
                </a:cubicBezTo>
                <a:lnTo>
                  <a:pt x="18529" y="3275"/>
                </a:lnTo>
                <a:lnTo>
                  <a:pt x="18529" y="3292"/>
                </a:lnTo>
                <a:cubicBezTo>
                  <a:pt x="18493" y="3295"/>
                  <a:pt x="18505" y="3281"/>
                  <a:pt x="18513" y="3316"/>
                </a:cubicBezTo>
                <a:cubicBezTo>
                  <a:pt x="18541" y="3309"/>
                  <a:pt x="18534" y="3313"/>
                  <a:pt x="18543" y="3291"/>
                </a:cubicBezTo>
                <a:lnTo>
                  <a:pt x="18545" y="3251"/>
                </a:lnTo>
                <a:cubicBezTo>
                  <a:pt x="18574" y="3238"/>
                  <a:pt x="18572" y="3247"/>
                  <a:pt x="18602" y="3227"/>
                </a:cubicBezTo>
                <a:lnTo>
                  <a:pt x="18602" y="3251"/>
                </a:lnTo>
                <a:cubicBezTo>
                  <a:pt x="18622" y="3250"/>
                  <a:pt x="18668" y="3224"/>
                  <a:pt x="18761" y="3240"/>
                </a:cubicBezTo>
                <a:cubicBezTo>
                  <a:pt x="18770" y="3242"/>
                  <a:pt x="18785" y="3249"/>
                  <a:pt x="18795" y="3253"/>
                </a:cubicBezTo>
                <a:cubicBezTo>
                  <a:pt x="18815" y="3263"/>
                  <a:pt x="18807" y="3265"/>
                  <a:pt x="18829" y="3261"/>
                </a:cubicBezTo>
                <a:lnTo>
                  <a:pt x="18845" y="3254"/>
                </a:lnTo>
                <a:cubicBezTo>
                  <a:pt x="18854" y="3249"/>
                  <a:pt x="18839" y="3246"/>
                  <a:pt x="18869" y="3243"/>
                </a:cubicBezTo>
                <a:cubicBezTo>
                  <a:pt x="18872" y="3268"/>
                  <a:pt x="18871" y="3270"/>
                  <a:pt x="18896" y="3273"/>
                </a:cubicBezTo>
                <a:cubicBezTo>
                  <a:pt x="18921" y="3276"/>
                  <a:pt x="18920" y="3267"/>
                  <a:pt x="18926" y="3251"/>
                </a:cubicBezTo>
                <a:cubicBezTo>
                  <a:pt x="18980" y="3229"/>
                  <a:pt x="19015" y="3276"/>
                  <a:pt x="19015" y="3276"/>
                </a:cubicBezTo>
                <a:cubicBezTo>
                  <a:pt x="19017" y="3275"/>
                  <a:pt x="19020" y="3271"/>
                  <a:pt x="19021" y="3273"/>
                </a:cubicBezTo>
                <a:cubicBezTo>
                  <a:pt x="19022" y="3275"/>
                  <a:pt x="19025" y="3271"/>
                  <a:pt x="19026" y="3270"/>
                </a:cubicBezTo>
                <a:cubicBezTo>
                  <a:pt x="19057" y="3258"/>
                  <a:pt x="19058" y="3262"/>
                  <a:pt x="19082" y="3265"/>
                </a:cubicBezTo>
                <a:cubicBezTo>
                  <a:pt x="19117" y="3270"/>
                  <a:pt x="19136" y="3271"/>
                  <a:pt x="19161" y="3260"/>
                </a:cubicBezTo>
                <a:cubicBezTo>
                  <a:pt x="19165" y="3274"/>
                  <a:pt x="19159" y="3299"/>
                  <a:pt x="19193" y="3260"/>
                </a:cubicBezTo>
                <a:lnTo>
                  <a:pt x="19203" y="3292"/>
                </a:lnTo>
                <a:cubicBezTo>
                  <a:pt x="19258" y="3288"/>
                  <a:pt x="19266" y="3274"/>
                  <a:pt x="19283" y="3268"/>
                </a:cubicBezTo>
                <a:cubicBezTo>
                  <a:pt x="19282" y="3266"/>
                  <a:pt x="19279" y="3262"/>
                  <a:pt x="19279" y="3263"/>
                </a:cubicBezTo>
                <a:lnTo>
                  <a:pt x="19268" y="3250"/>
                </a:lnTo>
                <a:cubicBezTo>
                  <a:pt x="19259" y="3235"/>
                  <a:pt x="19259" y="3274"/>
                  <a:pt x="19258" y="3219"/>
                </a:cubicBezTo>
                <a:cubicBezTo>
                  <a:pt x="19208" y="3252"/>
                  <a:pt x="19233" y="3211"/>
                  <a:pt x="19196" y="3234"/>
                </a:cubicBezTo>
                <a:cubicBezTo>
                  <a:pt x="19173" y="3248"/>
                  <a:pt x="19178" y="3217"/>
                  <a:pt x="19112" y="3251"/>
                </a:cubicBezTo>
                <a:cubicBezTo>
                  <a:pt x="19095" y="3239"/>
                  <a:pt x="19102" y="3250"/>
                  <a:pt x="19096" y="3227"/>
                </a:cubicBezTo>
                <a:cubicBezTo>
                  <a:pt x="19059" y="3230"/>
                  <a:pt x="19074" y="3234"/>
                  <a:pt x="19048" y="3251"/>
                </a:cubicBezTo>
                <a:cubicBezTo>
                  <a:pt x="19036" y="3235"/>
                  <a:pt x="19016" y="3228"/>
                  <a:pt x="18995" y="3223"/>
                </a:cubicBezTo>
                <a:cubicBezTo>
                  <a:pt x="18972" y="3219"/>
                  <a:pt x="18959" y="3229"/>
                  <a:pt x="18934" y="3235"/>
                </a:cubicBezTo>
                <a:cubicBezTo>
                  <a:pt x="18919" y="3179"/>
                  <a:pt x="18874" y="3218"/>
                  <a:pt x="18824" y="3218"/>
                </a:cubicBezTo>
                <a:cubicBezTo>
                  <a:pt x="18783" y="3217"/>
                  <a:pt x="18795" y="3225"/>
                  <a:pt x="18776" y="3222"/>
                </a:cubicBezTo>
                <a:lnTo>
                  <a:pt x="18705" y="3208"/>
                </a:lnTo>
                <a:cubicBezTo>
                  <a:pt x="18695" y="3211"/>
                  <a:pt x="18677" y="3217"/>
                  <a:pt x="18673" y="3218"/>
                </a:cubicBezTo>
                <a:cubicBezTo>
                  <a:pt x="18652" y="3220"/>
                  <a:pt x="18656" y="3219"/>
                  <a:pt x="18639" y="3215"/>
                </a:cubicBezTo>
                <a:lnTo>
                  <a:pt x="18532" y="3185"/>
                </a:lnTo>
                <a:cubicBezTo>
                  <a:pt x="18499" y="3192"/>
                  <a:pt x="18522" y="3179"/>
                  <a:pt x="18513" y="3203"/>
                </a:cubicBezTo>
                <a:lnTo>
                  <a:pt x="18497" y="3203"/>
                </a:lnTo>
                <a:cubicBezTo>
                  <a:pt x="18485" y="3174"/>
                  <a:pt x="18502" y="3197"/>
                  <a:pt x="18464" y="3179"/>
                </a:cubicBezTo>
                <a:cubicBezTo>
                  <a:pt x="18460" y="3216"/>
                  <a:pt x="18436" y="3219"/>
                  <a:pt x="18399" y="3211"/>
                </a:cubicBezTo>
                <a:cubicBezTo>
                  <a:pt x="18399" y="3184"/>
                  <a:pt x="18385" y="3209"/>
                  <a:pt x="18383" y="3211"/>
                </a:cubicBezTo>
                <a:cubicBezTo>
                  <a:pt x="18348" y="3174"/>
                  <a:pt x="18260" y="3192"/>
                  <a:pt x="18220" y="3180"/>
                </a:cubicBezTo>
                <a:cubicBezTo>
                  <a:pt x="18202" y="3175"/>
                  <a:pt x="18215" y="3160"/>
                  <a:pt x="18152" y="3183"/>
                </a:cubicBezTo>
                <a:cubicBezTo>
                  <a:pt x="18093" y="3203"/>
                  <a:pt x="18131" y="3183"/>
                  <a:pt x="18083" y="3170"/>
                </a:cubicBezTo>
                <a:cubicBezTo>
                  <a:pt x="18093" y="3209"/>
                  <a:pt x="18089" y="3183"/>
                  <a:pt x="18083" y="3195"/>
                </a:cubicBezTo>
                <a:cubicBezTo>
                  <a:pt x="18055" y="3174"/>
                  <a:pt x="18080" y="3180"/>
                  <a:pt x="18053" y="3168"/>
                </a:cubicBezTo>
                <a:lnTo>
                  <a:pt x="17954" y="3162"/>
                </a:lnTo>
                <a:cubicBezTo>
                  <a:pt x="17919" y="3164"/>
                  <a:pt x="17925" y="3170"/>
                  <a:pt x="17897" y="3169"/>
                </a:cubicBezTo>
                <a:cubicBezTo>
                  <a:pt x="17852" y="3167"/>
                  <a:pt x="17901" y="3152"/>
                  <a:pt x="17801" y="3164"/>
                </a:cubicBezTo>
                <a:cubicBezTo>
                  <a:pt x="17755" y="3169"/>
                  <a:pt x="17779" y="3159"/>
                  <a:pt x="17734" y="3161"/>
                </a:cubicBezTo>
                <a:cubicBezTo>
                  <a:pt x="17724" y="3161"/>
                  <a:pt x="17714" y="3162"/>
                  <a:pt x="17703" y="3162"/>
                </a:cubicBezTo>
                <a:cubicBezTo>
                  <a:pt x="17692" y="3202"/>
                  <a:pt x="17686" y="3169"/>
                  <a:pt x="17686" y="3227"/>
                </a:cubicBezTo>
                <a:cubicBezTo>
                  <a:pt x="17673" y="3206"/>
                  <a:pt x="17677" y="3182"/>
                  <a:pt x="17686" y="3162"/>
                </a:cubicBezTo>
                <a:cubicBezTo>
                  <a:pt x="17678" y="3158"/>
                  <a:pt x="17689" y="3147"/>
                  <a:pt x="17677" y="3162"/>
                </a:cubicBezTo>
                <a:cubicBezTo>
                  <a:pt x="17668" y="3173"/>
                  <a:pt x="17675" y="3162"/>
                  <a:pt x="17670" y="3179"/>
                </a:cubicBezTo>
                <a:cubicBezTo>
                  <a:pt x="17595" y="3128"/>
                  <a:pt x="17616" y="3146"/>
                  <a:pt x="17614" y="3170"/>
                </a:cubicBezTo>
                <a:lnTo>
                  <a:pt x="17597" y="3170"/>
                </a:lnTo>
                <a:cubicBezTo>
                  <a:pt x="17591" y="3146"/>
                  <a:pt x="17597" y="3153"/>
                  <a:pt x="17573" y="3146"/>
                </a:cubicBezTo>
                <a:cubicBezTo>
                  <a:pt x="17570" y="3178"/>
                  <a:pt x="17578" y="3171"/>
                  <a:pt x="17549" y="3179"/>
                </a:cubicBezTo>
                <a:cubicBezTo>
                  <a:pt x="17546" y="3154"/>
                  <a:pt x="17567" y="3156"/>
                  <a:pt x="17490" y="3148"/>
                </a:cubicBezTo>
                <a:lnTo>
                  <a:pt x="17344" y="3143"/>
                </a:lnTo>
                <a:cubicBezTo>
                  <a:pt x="17278" y="3137"/>
                  <a:pt x="17007" y="3123"/>
                  <a:pt x="16941" y="3138"/>
                </a:cubicBezTo>
                <a:lnTo>
                  <a:pt x="16933" y="3122"/>
                </a:lnTo>
                <a:lnTo>
                  <a:pt x="16901" y="3131"/>
                </a:lnTo>
                <a:cubicBezTo>
                  <a:pt x="16859" y="3051"/>
                  <a:pt x="16845" y="3105"/>
                  <a:pt x="16763" y="3089"/>
                </a:cubicBezTo>
                <a:cubicBezTo>
                  <a:pt x="16714" y="3080"/>
                  <a:pt x="16743" y="3098"/>
                  <a:pt x="16699" y="3088"/>
                </a:cubicBezTo>
                <a:lnTo>
                  <a:pt x="16616" y="3080"/>
                </a:lnTo>
                <a:cubicBezTo>
                  <a:pt x="16567" y="3090"/>
                  <a:pt x="16576" y="3079"/>
                  <a:pt x="16518" y="3076"/>
                </a:cubicBezTo>
                <a:cubicBezTo>
                  <a:pt x="16501" y="3075"/>
                  <a:pt x="16426" y="3089"/>
                  <a:pt x="16389" y="3074"/>
                </a:cubicBezTo>
                <a:cubicBezTo>
                  <a:pt x="16365" y="3064"/>
                  <a:pt x="16373" y="3074"/>
                  <a:pt x="16366" y="3049"/>
                </a:cubicBezTo>
                <a:cubicBezTo>
                  <a:pt x="16385" y="3041"/>
                  <a:pt x="16385" y="3049"/>
                  <a:pt x="16423" y="3049"/>
                </a:cubicBezTo>
                <a:cubicBezTo>
                  <a:pt x="16410" y="3001"/>
                  <a:pt x="16405" y="3047"/>
                  <a:pt x="16414" y="3000"/>
                </a:cubicBezTo>
                <a:cubicBezTo>
                  <a:pt x="16458" y="3000"/>
                  <a:pt x="16464" y="2995"/>
                  <a:pt x="16496" y="2992"/>
                </a:cubicBezTo>
                <a:cubicBezTo>
                  <a:pt x="16485" y="3015"/>
                  <a:pt x="16487" y="3008"/>
                  <a:pt x="16487" y="3041"/>
                </a:cubicBezTo>
                <a:lnTo>
                  <a:pt x="16512" y="3041"/>
                </a:lnTo>
                <a:cubicBezTo>
                  <a:pt x="16517" y="2980"/>
                  <a:pt x="16597" y="3000"/>
                  <a:pt x="16601" y="3049"/>
                </a:cubicBezTo>
                <a:cubicBezTo>
                  <a:pt x="16621" y="3048"/>
                  <a:pt x="16632" y="3047"/>
                  <a:pt x="16644" y="3043"/>
                </a:cubicBezTo>
                <a:cubicBezTo>
                  <a:pt x="16688" y="3028"/>
                  <a:pt x="16645" y="3045"/>
                  <a:pt x="16673" y="3024"/>
                </a:cubicBezTo>
                <a:cubicBezTo>
                  <a:pt x="16689" y="3012"/>
                  <a:pt x="16684" y="3013"/>
                  <a:pt x="16704" y="3011"/>
                </a:cubicBezTo>
                <a:cubicBezTo>
                  <a:pt x="16731" y="3008"/>
                  <a:pt x="16693" y="3012"/>
                  <a:pt x="16721" y="3010"/>
                </a:cubicBezTo>
                <a:cubicBezTo>
                  <a:pt x="16723" y="3010"/>
                  <a:pt x="16742" y="3009"/>
                  <a:pt x="16747" y="3008"/>
                </a:cubicBezTo>
                <a:lnTo>
                  <a:pt x="16755" y="3041"/>
                </a:lnTo>
                <a:cubicBezTo>
                  <a:pt x="16733" y="3032"/>
                  <a:pt x="16739" y="3026"/>
                  <a:pt x="16730" y="3057"/>
                </a:cubicBezTo>
                <a:lnTo>
                  <a:pt x="16755" y="3041"/>
                </a:lnTo>
                <a:lnTo>
                  <a:pt x="16837" y="3018"/>
                </a:lnTo>
                <a:cubicBezTo>
                  <a:pt x="16877" y="3011"/>
                  <a:pt x="16875" y="3021"/>
                  <a:pt x="16897" y="3026"/>
                </a:cubicBezTo>
                <a:lnTo>
                  <a:pt x="16907" y="3027"/>
                </a:lnTo>
                <a:cubicBezTo>
                  <a:pt x="16910" y="3027"/>
                  <a:pt x="16916" y="3027"/>
                  <a:pt x="16919" y="3027"/>
                </a:cubicBezTo>
                <a:lnTo>
                  <a:pt x="17025" y="3029"/>
                </a:lnTo>
                <a:cubicBezTo>
                  <a:pt x="17063" y="3032"/>
                  <a:pt x="17074" y="3008"/>
                  <a:pt x="17138" y="3030"/>
                </a:cubicBezTo>
                <a:cubicBezTo>
                  <a:pt x="17192" y="3048"/>
                  <a:pt x="17177" y="3038"/>
                  <a:pt x="17184" y="3057"/>
                </a:cubicBezTo>
                <a:cubicBezTo>
                  <a:pt x="17192" y="3047"/>
                  <a:pt x="17189" y="3066"/>
                  <a:pt x="17192" y="3033"/>
                </a:cubicBezTo>
                <a:cubicBezTo>
                  <a:pt x="17220" y="3035"/>
                  <a:pt x="17222" y="3039"/>
                  <a:pt x="17241" y="3049"/>
                </a:cubicBezTo>
                <a:cubicBezTo>
                  <a:pt x="17279" y="3021"/>
                  <a:pt x="17237" y="3029"/>
                  <a:pt x="17290" y="3030"/>
                </a:cubicBezTo>
                <a:cubicBezTo>
                  <a:pt x="17335" y="3031"/>
                  <a:pt x="17315" y="3023"/>
                  <a:pt x="17354" y="3033"/>
                </a:cubicBezTo>
                <a:lnTo>
                  <a:pt x="17354" y="3054"/>
                </a:lnTo>
                <a:cubicBezTo>
                  <a:pt x="17354" y="3054"/>
                  <a:pt x="17354" y="3056"/>
                  <a:pt x="17354" y="3057"/>
                </a:cubicBezTo>
                <a:cubicBezTo>
                  <a:pt x="17370" y="3049"/>
                  <a:pt x="17378" y="3041"/>
                  <a:pt x="17390" y="3034"/>
                </a:cubicBezTo>
                <a:cubicBezTo>
                  <a:pt x="17427" y="3012"/>
                  <a:pt x="17424" y="3033"/>
                  <a:pt x="17425" y="3033"/>
                </a:cubicBezTo>
                <a:cubicBezTo>
                  <a:pt x="17426" y="3034"/>
                  <a:pt x="17439" y="3041"/>
                  <a:pt x="17454" y="3038"/>
                </a:cubicBezTo>
                <a:cubicBezTo>
                  <a:pt x="17492" y="3031"/>
                  <a:pt x="17481" y="3039"/>
                  <a:pt x="17484" y="3008"/>
                </a:cubicBezTo>
                <a:cubicBezTo>
                  <a:pt x="17445" y="2990"/>
                  <a:pt x="17425" y="3017"/>
                  <a:pt x="17375" y="3004"/>
                </a:cubicBezTo>
                <a:lnTo>
                  <a:pt x="17311" y="2988"/>
                </a:lnTo>
                <a:cubicBezTo>
                  <a:pt x="17288" y="2986"/>
                  <a:pt x="17302" y="2979"/>
                  <a:pt x="17298" y="2992"/>
                </a:cubicBezTo>
                <a:cubicBezTo>
                  <a:pt x="17263" y="2984"/>
                  <a:pt x="17280" y="2994"/>
                  <a:pt x="17257" y="2960"/>
                </a:cubicBezTo>
                <a:cubicBezTo>
                  <a:pt x="17282" y="2960"/>
                  <a:pt x="17317" y="2955"/>
                  <a:pt x="17338" y="2968"/>
                </a:cubicBezTo>
                <a:lnTo>
                  <a:pt x="17329" y="2984"/>
                </a:lnTo>
                <a:lnTo>
                  <a:pt x="17338" y="2968"/>
                </a:lnTo>
                <a:lnTo>
                  <a:pt x="17347" y="2984"/>
                </a:lnTo>
                <a:cubicBezTo>
                  <a:pt x="17382" y="2975"/>
                  <a:pt x="17436" y="2907"/>
                  <a:pt x="17452" y="2976"/>
                </a:cubicBezTo>
                <a:lnTo>
                  <a:pt x="17484" y="2976"/>
                </a:lnTo>
                <a:cubicBezTo>
                  <a:pt x="17486" y="2951"/>
                  <a:pt x="17484" y="2961"/>
                  <a:pt x="17492" y="2944"/>
                </a:cubicBezTo>
                <a:lnTo>
                  <a:pt x="17536" y="2942"/>
                </a:lnTo>
                <a:cubicBezTo>
                  <a:pt x="17550" y="2942"/>
                  <a:pt x="17538" y="2938"/>
                  <a:pt x="17549" y="2944"/>
                </a:cubicBezTo>
                <a:cubicBezTo>
                  <a:pt x="17558" y="2974"/>
                  <a:pt x="17551" y="2931"/>
                  <a:pt x="17524" y="2968"/>
                </a:cubicBezTo>
                <a:cubicBezTo>
                  <a:pt x="17551" y="2962"/>
                  <a:pt x="17562" y="2953"/>
                  <a:pt x="17592" y="2954"/>
                </a:cubicBezTo>
                <a:cubicBezTo>
                  <a:pt x="17625" y="2955"/>
                  <a:pt x="17622" y="2960"/>
                  <a:pt x="17622" y="3008"/>
                </a:cubicBezTo>
                <a:lnTo>
                  <a:pt x="17581" y="3016"/>
                </a:lnTo>
                <a:cubicBezTo>
                  <a:pt x="17615" y="3062"/>
                  <a:pt x="17626" y="2999"/>
                  <a:pt x="17614" y="3057"/>
                </a:cubicBezTo>
                <a:lnTo>
                  <a:pt x="17630" y="3057"/>
                </a:lnTo>
                <a:cubicBezTo>
                  <a:pt x="17638" y="3027"/>
                  <a:pt x="17657" y="3025"/>
                  <a:pt x="17695" y="3025"/>
                </a:cubicBezTo>
                <a:cubicBezTo>
                  <a:pt x="17700" y="3012"/>
                  <a:pt x="17695" y="3026"/>
                  <a:pt x="17695" y="3014"/>
                </a:cubicBezTo>
                <a:cubicBezTo>
                  <a:pt x="17695" y="3013"/>
                  <a:pt x="17694" y="3008"/>
                  <a:pt x="17694" y="3007"/>
                </a:cubicBezTo>
                <a:cubicBezTo>
                  <a:pt x="17694" y="3007"/>
                  <a:pt x="17694" y="3004"/>
                  <a:pt x="17694" y="3004"/>
                </a:cubicBezTo>
                <a:cubicBezTo>
                  <a:pt x="17694" y="3003"/>
                  <a:pt x="17694" y="3001"/>
                  <a:pt x="17695" y="3000"/>
                </a:cubicBezTo>
                <a:cubicBezTo>
                  <a:pt x="17708" y="3006"/>
                  <a:pt x="17701" y="3007"/>
                  <a:pt x="17717" y="3004"/>
                </a:cubicBezTo>
                <a:lnTo>
                  <a:pt x="17738" y="2995"/>
                </a:lnTo>
                <a:cubicBezTo>
                  <a:pt x="17739" y="2995"/>
                  <a:pt x="17741" y="2993"/>
                  <a:pt x="17743" y="2992"/>
                </a:cubicBezTo>
                <a:cubicBezTo>
                  <a:pt x="17750" y="3023"/>
                  <a:pt x="17747" y="3025"/>
                  <a:pt x="17768" y="3041"/>
                </a:cubicBezTo>
                <a:cubicBezTo>
                  <a:pt x="17781" y="3013"/>
                  <a:pt x="17774" y="3013"/>
                  <a:pt x="17759" y="2992"/>
                </a:cubicBezTo>
                <a:lnTo>
                  <a:pt x="17893" y="2990"/>
                </a:lnTo>
                <a:cubicBezTo>
                  <a:pt x="17907" y="2997"/>
                  <a:pt x="17894" y="2967"/>
                  <a:pt x="17905" y="3000"/>
                </a:cubicBezTo>
                <a:lnTo>
                  <a:pt x="17857" y="3000"/>
                </a:lnTo>
                <a:cubicBezTo>
                  <a:pt x="17858" y="3078"/>
                  <a:pt x="17911" y="3038"/>
                  <a:pt x="17926" y="3014"/>
                </a:cubicBezTo>
                <a:cubicBezTo>
                  <a:pt x="17937" y="2997"/>
                  <a:pt x="17934" y="3020"/>
                  <a:pt x="17921" y="2984"/>
                </a:cubicBezTo>
                <a:lnTo>
                  <a:pt x="17962" y="3000"/>
                </a:lnTo>
                <a:cubicBezTo>
                  <a:pt x="17982" y="2995"/>
                  <a:pt x="17973" y="3004"/>
                  <a:pt x="17978" y="2984"/>
                </a:cubicBezTo>
                <a:cubicBezTo>
                  <a:pt x="18013" y="3010"/>
                  <a:pt x="17975" y="2999"/>
                  <a:pt x="18011" y="3025"/>
                </a:cubicBezTo>
                <a:cubicBezTo>
                  <a:pt x="18017" y="3049"/>
                  <a:pt x="18010" y="3042"/>
                  <a:pt x="18035" y="3049"/>
                </a:cubicBezTo>
                <a:lnTo>
                  <a:pt x="18011" y="3025"/>
                </a:lnTo>
                <a:cubicBezTo>
                  <a:pt x="18009" y="3003"/>
                  <a:pt x="18007" y="3003"/>
                  <a:pt x="18002" y="2984"/>
                </a:cubicBezTo>
                <a:cubicBezTo>
                  <a:pt x="18026" y="2996"/>
                  <a:pt x="18068" y="2987"/>
                  <a:pt x="18092" y="2976"/>
                </a:cubicBezTo>
                <a:cubicBezTo>
                  <a:pt x="18104" y="3002"/>
                  <a:pt x="18067" y="3012"/>
                  <a:pt x="18116" y="3016"/>
                </a:cubicBezTo>
                <a:cubicBezTo>
                  <a:pt x="18116" y="2984"/>
                  <a:pt x="18118" y="2984"/>
                  <a:pt x="18124" y="2960"/>
                </a:cubicBezTo>
                <a:lnTo>
                  <a:pt x="18140" y="3000"/>
                </a:lnTo>
                <a:cubicBezTo>
                  <a:pt x="18157" y="2991"/>
                  <a:pt x="18159" y="2989"/>
                  <a:pt x="18181" y="2984"/>
                </a:cubicBezTo>
                <a:cubicBezTo>
                  <a:pt x="18176" y="2993"/>
                  <a:pt x="18171" y="2998"/>
                  <a:pt x="18170" y="3013"/>
                </a:cubicBezTo>
                <a:cubicBezTo>
                  <a:pt x="18166" y="3047"/>
                  <a:pt x="18168" y="3024"/>
                  <a:pt x="18184" y="3027"/>
                </a:cubicBezTo>
                <a:cubicBezTo>
                  <a:pt x="18213" y="3033"/>
                  <a:pt x="18217" y="3028"/>
                  <a:pt x="18221" y="3081"/>
                </a:cubicBezTo>
                <a:cubicBezTo>
                  <a:pt x="18278" y="3040"/>
                  <a:pt x="18204" y="3065"/>
                  <a:pt x="18228" y="3033"/>
                </a:cubicBezTo>
                <a:cubicBezTo>
                  <a:pt x="18239" y="3019"/>
                  <a:pt x="18262" y="3032"/>
                  <a:pt x="18286" y="3016"/>
                </a:cubicBezTo>
                <a:cubicBezTo>
                  <a:pt x="18255" y="3014"/>
                  <a:pt x="18265" y="3009"/>
                  <a:pt x="18229" y="3008"/>
                </a:cubicBezTo>
                <a:cubicBezTo>
                  <a:pt x="18250" y="2981"/>
                  <a:pt x="18259" y="3000"/>
                  <a:pt x="18343" y="3000"/>
                </a:cubicBezTo>
                <a:lnTo>
                  <a:pt x="18343" y="2976"/>
                </a:lnTo>
                <a:cubicBezTo>
                  <a:pt x="18404" y="2981"/>
                  <a:pt x="18355" y="3005"/>
                  <a:pt x="18419" y="2963"/>
                </a:cubicBezTo>
                <a:cubicBezTo>
                  <a:pt x="18434" y="2953"/>
                  <a:pt x="18460" y="2964"/>
                  <a:pt x="18487" y="2962"/>
                </a:cubicBezTo>
                <a:cubicBezTo>
                  <a:pt x="18533" y="2959"/>
                  <a:pt x="18493" y="2948"/>
                  <a:pt x="18545" y="2960"/>
                </a:cubicBezTo>
                <a:cubicBezTo>
                  <a:pt x="18501" y="3020"/>
                  <a:pt x="18466" y="2942"/>
                  <a:pt x="18464" y="3016"/>
                </a:cubicBezTo>
                <a:cubicBezTo>
                  <a:pt x="18491" y="2999"/>
                  <a:pt x="18508" y="2990"/>
                  <a:pt x="18545" y="3008"/>
                </a:cubicBezTo>
                <a:cubicBezTo>
                  <a:pt x="18581" y="2955"/>
                  <a:pt x="18585" y="2980"/>
                  <a:pt x="18607" y="2976"/>
                </a:cubicBezTo>
                <a:lnTo>
                  <a:pt x="18621" y="2971"/>
                </a:lnTo>
                <a:cubicBezTo>
                  <a:pt x="18622" y="2970"/>
                  <a:pt x="18625" y="2969"/>
                  <a:pt x="18626" y="2968"/>
                </a:cubicBezTo>
                <a:lnTo>
                  <a:pt x="18626" y="3008"/>
                </a:lnTo>
                <a:lnTo>
                  <a:pt x="18651" y="3008"/>
                </a:lnTo>
                <a:cubicBezTo>
                  <a:pt x="18652" y="2963"/>
                  <a:pt x="18648" y="2969"/>
                  <a:pt x="18675" y="2960"/>
                </a:cubicBezTo>
                <a:cubicBezTo>
                  <a:pt x="18683" y="2979"/>
                  <a:pt x="18675" y="2979"/>
                  <a:pt x="18675" y="3016"/>
                </a:cubicBezTo>
                <a:cubicBezTo>
                  <a:pt x="18644" y="3019"/>
                  <a:pt x="18644" y="3025"/>
                  <a:pt x="18626" y="3041"/>
                </a:cubicBezTo>
                <a:cubicBezTo>
                  <a:pt x="18658" y="3048"/>
                  <a:pt x="18699" y="3076"/>
                  <a:pt x="18722" y="3084"/>
                </a:cubicBezTo>
                <a:cubicBezTo>
                  <a:pt x="18748" y="3093"/>
                  <a:pt x="18732" y="3094"/>
                  <a:pt x="18748" y="3073"/>
                </a:cubicBezTo>
                <a:cubicBezTo>
                  <a:pt x="18696" y="3068"/>
                  <a:pt x="18743" y="3074"/>
                  <a:pt x="18716" y="3056"/>
                </a:cubicBezTo>
                <a:cubicBezTo>
                  <a:pt x="18688" y="3038"/>
                  <a:pt x="18705" y="3062"/>
                  <a:pt x="18683" y="3033"/>
                </a:cubicBezTo>
                <a:cubicBezTo>
                  <a:pt x="18705" y="3031"/>
                  <a:pt x="18713" y="3030"/>
                  <a:pt x="18736" y="3027"/>
                </a:cubicBezTo>
                <a:cubicBezTo>
                  <a:pt x="18747" y="3026"/>
                  <a:pt x="18730" y="3046"/>
                  <a:pt x="18754" y="3022"/>
                </a:cubicBezTo>
                <a:cubicBezTo>
                  <a:pt x="18778" y="2998"/>
                  <a:pt x="18759" y="3014"/>
                  <a:pt x="18756" y="3008"/>
                </a:cubicBezTo>
                <a:lnTo>
                  <a:pt x="18749" y="3009"/>
                </a:lnTo>
                <a:cubicBezTo>
                  <a:pt x="18722" y="3012"/>
                  <a:pt x="18731" y="3001"/>
                  <a:pt x="18691" y="3000"/>
                </a:cubicBezTo>
                <a:cubicBezTo>
                  <a:pt x="18734" y="2911"/>
                  <a:pt x="18759" y="2981"/>
                  <a:pt x="18801" y="2957"/>
                </a:cubicBezTo>
                <a:lnTo>
                  <a:pt x="18820" y="2944"/>
                </a:lnTo>
                <a:cubicBezTo>
                  <a:pt x="18830" y="2939"/>
                  <a:pt x="18820" y="2941"/>
                  <a:pt x="18835" y="2940"/>
                </a:cubicBezTo>
                <a:cubicBezTo>
                  <a:pt x="18837" y="2940"/>
                  <a:pt x="18849" y="2942"/>
                  <a:pt x="18852" y="2943"/>
                </a:cubicBezTo>
                <a:lnTo>
                  <a:pt x="18863" y="2945"/>
                </a:lnTo>
                <a:cubicBezTo>
                  <a:pt x="18890" y="2949"/>
                  <a:pt x="18893" y="2947"/>
                  <a:pt x="18894" y="2984"/>
                </a:cubicBezTo>
                <a:cubicBezTo>
                  <a:pt x="18851" y="2994"/>
                  <a:pt x="18830" y="2981"/>
                  <a:pt x="18821" y="3016"/>
                </a:cubicBezTo>
                <a:lnTo>
                  <a:pt x="18805" y="3016"/>
                </a:lnTo>
                <a:cubicBezTo>
                  <a:pt x="18797" y="2985"/>
                  <a:pt x="18801" y="2984"/>
                  <a:pt x="18772" y="2976"/>
                </a:cubicBezTo>
                <a:cubicBezTo>
                  <a:pt x="18778" y="2997"/>
                  <a:pt x="18778" y="2990"/>
                  <a:pt x="18780" y="2998"/>
                </a:cubicBezTo>
                <a:cubicBezTo>
                  <a:pt x="18780" y="2999"/>
                  <a:pt x="18780" y="3002"/>
                  <a:pt x="18781" y="3003"/>
                </a:cubicBezTo>
                <a:lnTo>
                  <a:pt x="18793" y="3033"/>
                </a:lnTo>
                <a:cubicBezTo>
                  <a:pt x="18802" y="3046"/>
                  <a:pt x="18802" y="3031"/>
                  <a:pt x="18796" y="3057"/>
                </a:cubicBezTo>
                <a:lnTo>
                  <a:pt x="18813" y="3057"/>
                </a:lnTo>
                <a:cubicBezTo>
                  <a:pt x="18830" y="2993"/>
                  <a:pt x="18852" y="3081"/>
                  <a:pt x="18853" y="3008"/>
                </a:cubicBezTo>
                <a:cubicBezTo>
                  <a:pt x="18867" y="3016"/>
                  <a:pt x="18852" y="3007"/>
                  <a:pt x="18868" y="3018"/>
                </a:cubicBezTo>
                <a:cubicBezTo>
                  <a:pt x="18888" y="3032"/>
                  <a:pt x="18899" y="3039"/>
                  <a:pt x="18926" y="3041"/>
                </a:cubicBezTo>
                <a:cubicBezTo>
                  <a:pt x="18918" y="3022"/>
                  <a:pt x="18928" y="3037"/>
                  <a:pt x="18916" y="3026"/>
                </a:cubicBezTo>
                <a:lnTo>
                  <a:pt x="18907" y="3019"/>
                </a:lnTo>
                <a:cubicBezTo>
                  <a:pt x="18906" y="3019"/>
                  <a:pt x="18903" y="3018"/>
                  <a:pt x="18902" y="3016"/>
                </a:cubicBezTo>
                <a:cubicBezTo>
                  <a:pt x="18925" y="3011"/>
                  <a:pt x="18917" y="3006"/>
                  <a:pt x="18939" y="2995"/>
                </a:cubicBezTo>
                <a:lnTo>
                  <a:pt x="18955" y="2987"/>
                </a:lnTo>
                <a:cubicBezTo>
                  <a:pt x="18964" y="2972"/>
                  <a:pt x="18943" y="2985"/>
                  <a:pt x="18967" y="2968"/>
                </a:cubicBezTo>
                <a:cubicBezTo>
                  <a:pt x="18972" y="3024"/>
                  <a:pt x="18965" y="2972"/>
                  <a:pt x="18987" y="2990"/>
                </a:cubicBezTo>
                <a:cubicBezTo>
                  <a:pt x="19006" y="3006"/>
                  <a:pt x="18999" y="2990"/>
                  <a:pt x="18991" y="3025"/>
                </a:cubicBezTo>
                <a:cubicBezTo>
                  <a:pt x="19020" y="3005"/>
                  <a:pt x="19000" y="3013"/>
                  <a:pt x="19040" y="3016"/>
                </a:cubicBezTo>
                <a:cubicBezTo>
                  <a:pt x="18997" y="2928"/>
                  <a:pt x="19075" y="2977"/>
                  <a:pt x="19104" y="2984"/>
                </a:cubicBezTo>
                <a:lnTo>
                  <a:pt x="19104" y="3000"/>
                </a:lnTo>
                <a:cubicBezTo>
                  <a:pt x="19076" y="3008"/>
                  <a:pt x="19075" y="3008"/>
                  <a:pt x="19072" y="3041"/>
                </a:cubicBezTo>
                <a:cubicBezTo>
                  <a:pt x="19116" y="3040"/>
                  <a:pt x="19188" y="3046"/>
                  <a:pt x="19218" y="3025"/>
                </a:cubicBezTo>
                <a:cubicBezTo>
                  <a:pt x="19188" y="3018"/>
                  <a:pt x="19181" y="3009"/>
                  <a:pt x="19145" y="3008"/>
                </a:cubicBezTo>
                <a:cubicBezTo>
                  <a:pt x="19157" y="2953"/>
                  <a:pt x="19137" y="2976"/>
                  <a:pt x="19208" y="2958"/>
                </a:cubicBezTo>
                <a:cubicBezTo>
                  <a:pt x="19246" y="2949"/>
                  <a:pt x="19256" y="2940"/>
                  <a:pt x="19266" y="2895"/>
                </a:cubicBezTo>
                <a:lnTo>
                  <a:pt x="19234" y="2915"/>
                </a:lnTo>
                <a:cubicBezTo>
                  <a:pt x="19233" y="2915"/>
                  <a:pt x="19202" y="2919"/>
                  <a:pt x="19185" y="2919"/>
                </a:cubicBezTo>
                <a:cubicBezTo>
                  <a:pt x="19193" y="2899"/>
                  <a:pt x="19210" y="2886"/>
                  <a:pt x="19168" y="2882"/>
                </a:cubicBezTo>
                <a:cubicBezTo>
                  <a:pt x="19131" y="2878"/>
                  <a:pt x="19032" y="2910"/>
                  <a:pt x="18994" y="2900"/>
                </a:cubicBezTo>
                <a:cubicBezTo>
                  <a:pt x="18960" y="2892"/>
                  <a:pt x="18963" y="2865"/>
                  <a:pt x="18950" y="2838"/>
                </a:cubicBezTo>
                <a:cubicBezTo>
                  <a:pt x="18913" y="2839"/>
                  <a:pt x="18924" y="2847"/>
                  <a:pt x="18898" y="2841"/>
                </a:cubicBezTo>
                <a:cubicBezTo>
                  <a:pt x="18869" y="2835"/>
                  <a:pt x="18901" y="2828"/>
                  <a:pt x="18851" y="2836"/>
                </a:cubicBezTo>
                <a:lnTo>
                  <a:pt x="18749" y="2837"/>
                </a:lnTo>
                <a:cubicBezTo>
                  <a:pt x="18747" y="2836"/>
                  <a:pt x="18745" y="2835"/>
                  <a:pt x="18744" y="2835"/>
                </a:cubicBezTo>
                <a:cubicBezTo>
                  <a:pt x="18742" y="2835"/>
                  <a:pt x="18740" y="2835"/>
                  <a:pt x="18738" y="2834"/>
                </a:cubicBezTo>
                <a:lnTo>
                  <a:pt x="18700" y="2836"/>
                </a:lnTo>
                <a:cubicBezTo>
                  <a:pt x="18670" y="2833"/>
                  <a:pt x="18687" y="2826"/>
                  <a:pt x="18586" y="2821"/>
                </a:cubicBezTo>
                <a:cubicBezTo>
                  <a:pt x="18546" y="2819"/>
                  <a:pt x="18569" y="2819"/>
                  <a:pt x="18529" y="2822"/>
                </a:cubicBezTo>
                <a:cubicBezTo>
                  <a:pt x="18548" y="2869"/>
                  <a:pt x="18502" y="2784"/>
                  <a:pt x="18537" y="2832"/>
                </a:cubicBezTo>
                <a:lnTo>
                  <a:pt x="18546" y="2846"/>
                </a:lnTo>
                <a:cubicBezTo>
                  <a:pt x="18543" y="2859"/>
                  <a:pt x="18519" y="2851"/>
                  <a:pt x="18510" y="2838"/>
                </a:cubicBezTo>
                <a:lnTo>
                  <a:pt x="18505" y="2822"/>
                </a:lnTo>
                <a:cubicBezTo>
                  <a:pt x="18464" y="2821"/>
                  <a:pt x="18442" y="2806"/>
                  <a:pt x="18403" y="2809"/>
                </a:cubicBezTo>
                <a:cubicBezTo>
                  <a:pt x="18228" y="2826"/>
                  <a:pt x="18026" y="2796"/>
                  <a:pt x="17848" y="2797"/>
                </a:cubicBezTo>
                <a:cubicBezTo>
                  <a:pt x="17804" y="2798"/>
                  <a:pt x="17775" y="2805"/>
                  <a:pt x="17746" y="2802"/>
                </a:cubicBezTo>
                <a:cubicBezTo>
                  <a:pt x="17673" y="2796"/>
                  <a:pt x="17715" y="2802"/>
                  <a:pt x="17662" y="2814"/>
                </a:cubicBezTo>
                <a:cubicBezTo>
                  <a:pt x="17649" y="2801"/>
                  <a:pt x="17647" y="2799"/>
                  <a:pt x="17638" y="2782"/>
                </a:cubicBezTo>
                <a:cubicBezTo>
                  <a:pt x="17593" y="2800"/>
                  <a:pt x="17670" y="2758"/>
                  <a:pt x="17629" y="2789"/>
                </a:cubicBezTo>
                <a:cubicBezTo>
                  <a:pt x="17613" y="2801"/>
                  <a:pt x="17628" y="2793"/>
                  <a:pt x="17616" y="2799"/>
                </a:cubicBezTo>
                <a:cubicBezTo>
                  <a:pt x="17587" y="2812"/>
                  <a:pt x="17557" y="2800"/>
                  <a:pt x="17524" y="2798"/>
                </a:cubicBezTo>
                <a:cubicBezTo>
                  <a:pt x="17526" y="2797"/>
                  <a:pt x="17529" y="2793"/>
                  <a:pt x="17530" y="2795"/>
                </a:cubicBezTo>
                <a:lnTo>
                  <a:pt x="17557" y="2782"/>
                </a:lnTo>
                <a:cubicBezTo>
                  <a:pt x="17491" y="2776"/>
                  <a:pt x="17441" y="2816"/>
                  <a:pt x="17395" y="2798"/>
                </a:cubicBezTo>
                <a:cubicBezTo>
                  <a:pt x="17346" y="2782"/>
                  <a:pt x="17426" y="2803"/>
                  <a:pt x="17363" y="2764"/>
                </a:cubicBezTo>
                <a:cubicBezTo>
                  <a:pt x="17341" y="2751"/>
                  <a:pt x="17333" y="2751"/>
                  <a:pt x="17306" y="2757"/>
                </a:cubicBezTo>
                <a:cubicBezTo>
                  <a:pt x="17328" y="2788"/>
                  <a:pt x="17306" y="2763"/>
                  <a:pt x="17330" y="2770"/>
                </a:cubicBezTo>
                <a:lnTo>
                  <a:pt x="17371" y="2782"/>
                </a:lnTo>
                <a:cubicBezTo>
                  <a:pt x="17349" y="2811"/>
                  <a:pt x="17354" y="2792"/>
                  <a:pt x="17306" y="2791"/>
                </a:cubicBezTo>
                <a:cubicBezTo>
                  <a:pt x="17298" y="2790"/>
                  <a:pt x="17290" y="2792"/>
                  <a:pt x="17286" y="2792"/>
                </a:cubicBezTo>
                <a:lnTo>
                  <a:pt x="17188" y="2784"/>
                </a:lnTo>
                <a:cubicBezTo>
                  <a:pt x="17157" y="2783"/>
                  <a:pt x="17138" y="2790"/>
                  <a:pt x="17095" y="2790"/>
                </a:cubicBezTo>
                <a:cubicBezTo>
                  <a:pt x="17098" y="2771"/>
                  <a:pt x="17106" y="2788"/>
                  <a:pt x="17084" y="2783"/>
                </a:cubicBezTo>
                <a:cubicBezTo>
                  <a:pt x="17070" y="2780"/>
                  <a:pt x="16990" y="2778"/>
                  <a:pt x="16955" y="2768"/>
                </a:cubicBezTo>
                <a:cubicBezTo>
                  <a:pt x="16926" y="2760"/>
                  <a:pt x="16933" y="2772"/>
                  <a:pt x="16925" y="2741"/>
                </a:cubicBezTo>
                <a:lnTo>
                  <a:pt x="16756" y="2757"/>
                </a:lnTo>
                <a:cubicBezTo>
                  <a:pt x="16659" y="2750"/>
                  <a:pt x="16669" y="2743"/>
                  <a:pt x="16554" y="2759"/>
                </a:cubicBezTo>
                <a:cubicBezTo>
                  <a:pt x="16513" y="2764"/>
                  <a:pt x="16393" y="2773"/>
                  <a:pt x="16339" y="2759"/>
                </a:cubicBezTo>
                <a:lnTo>
                  <a:pt x="16253" y="2744"/>
                </a:lnTo>
                <a:cubicBezTo>
                  <a:pt x="16234" y="2744"/>
                  <a:pt x="16200" y="2765"/>
                  <a:pt x="16101" y="2749"/>
                </a:cubicBezTo>
                <a:lnTo>
                  <a:pt x="16017" y="2757"/>
                </a:lnTo>
                <a:cubicBezTo>
                  <a:pt x="15974" y="2759"/>
                  <a:pt x="15978" y="2758"/>
                  <a:pt x="15961" y="2733"/>
                </a:cubicBezTo>
                <a:cubicBezTo>
                  <a:pt x="15980" y="2733"/>
                  <a:pt x="15974" y="2733"/>
                  <a:pt x="15990" y="2729"/>
                </a:cubicBezTo>
                <a:cubicBezTo>
                  <a:pt x="16068" y="2709"/>
                  <a:pt x="15967" y="2752"/>
                  <a:pt x="16108" y="2718"/>
                </a:cubicBezTo>
                <a:lnTo>
                  <a:pt x="16204" y="2692"/>
                </a:lnTo>
                <a:cubicBezTo>
                  <a:pt x="16255" y="2676"/>
                  <a:pt x="16165" y="2691"/>
                  <a:pt x="16232" y="2666"/>
                </a:cubicBezTo>
                <a:cubicBezTo>
                  <a:pt x="16266" y="2654"/>
                  <a:pt x="16221" y="2671"/>
                  <a:pt x="16251" y="2663"/>
                </a:cubicBezTo>
                <a:lnTo>
                  <a:pt x="16277" y="2652"/>
                </a:lnTo>
                <a:lnTo>
                  <a:pt x="16293" y="2661"/>
                </a:lnTo>
                <a:lnTo>
                  <a:pt x="16285" y="2644"/>
                </a:lnTo>
                <a:lnTo>
                  <a:pt x="16285" y="2628"/>
                </a:lnTo>
                <a:cubicBezTo>
                  <a:pt x="16262" y="2633"/>
                  <a:pt x="16261" y="2637"/>
                  <a:pt x="16242" y="2641"/>
                </a:cubicBezTo>
                <a:cubicBezTo>
                  <a:pt x="16220" y="2646"/>
                  <a:pt x="16207" y="2647"/>
                  <a:pt x="16188" y="2652"/>
                </a:cubicBezTo>
                <a:lnTo>
                  <a:pt x="16184" y="2619"/>
                </a:lnTo>
                <a:cubicBezTo>
                  <a:pt x="16161" y="2615"/>
                  <a:pt x="16162" y="2611"/>
                  <a:pt x="16141" y="2614"/>
                </a:cubicBezTo>
                <a:cubicBezTo>
                  <a:pt x="16071" y="2623"/>
                  <a:pt x="16142" y="2644"/>
                  <a:pt x="16081" y="2647"/>
                </a:cubicBezTo>
                <a:cubicBezTo>
                  <a:pt x="16052" y="2649"/>
                  <a:pt x="16072" y="2629"/>
                  <a:pt x="16050" y="2660"/>
                </a:cubicBezTo>
                <a:cubicBezTo>
                  <a:pt x="16073" y="2665"/>
                  <a:pt x="16077" y="2671"/>
                  <a:pt x="16090" y="2684"/>
                </a:cubicBezTo>
                <a:cubicBezTo>
                  <a:pt x="16053" y="2740"/>
                  <a:pt x="16044" y="2702"/>
                  <a:pt x="15997" y="2705"/>
                </a:cubicBezTo>
                <a:cubicBezTo>
                  <a:pt x="15975" y="2707"/>
                  <a:pt x="15954" y="2712"/>
                  <a:pt x="15939" y="2713"/>
                </a:cubicBezTo>
                <a:cubicBezTo>
                  <a:pt x="15903" y="2715"/>
                  <a:pt x="15898" y="2719"/>
                  <a:pt x="15853" y="2714"/>
                </a:cubicBezTo>
                <a:cubicBezTo>
                  <a:pt x="15814" y="2709"/>
                  <a:pt x="15816" y="2698"/>
                  <a:pt x="15780" y="2686"/>
                </a:cubicBezTo>
                <a:cubicBezTo>
                  <a:pt x="15743" y="2674"/>
                  <a:pt x="15760" y="2691"/>
                  <a:pt x="15677" y="2692"/>
                </a:cubicBezTo>
                <a:cubicBezTo>
                  <a:pt x="15689" y="2660"/>
                  <a:pt x="15678" y="2691"/>
                  <a:pt x="15702" y="2660"/>
                </a:cubicBezTo>
                <a:cubicBezTo>
                  <a:pt x="15681" y="2662"/>
                  <a:pt x="15687" y="2658"/>
                  <a:pt x="15668" y="2675"/>
                </a:cubicBezTo>
                <a:lnTo>
                  <a:pt x="15661" y="2684"/>
                </a:lnTo>
                <a:cubicBezTo>
                  <a:pt x="15648" y="2630"/>
                  <a:pt x="15658" y="2662"/>
                  <a:pt x="15669" y="2619"/>
                </a:cubicBezTo>
                <a:cubicBezTo>
                  <a:pt x="15647" y="2631"/>
                  <a:pt x="15643" y="2633"/>
                  <a:pt x="15636" y="2661"/>
                </a:cubicBezTo>
                <a:cubicBezTo>
                  <a:pt x="15629" y="2694"/>
                  <a:pt x="15638" y="2681"/>
                  <a:pt x="15640" y="2686"/>
                </a:cubicBezTo>
                <a:cubicBezTo>
                  <a:pt x="15659" y="2719"/>
                  <a:pt x="15655" y="2659"/>
                  <a:pt x="15645" y="2692"/>
                </a:cubicBezTo>
                <a:cubicBezTo>
                  <a:pt x="15220" y="2692"/>
                  <a:pt x="15455" y="2668"/>
                  <a:pt x="15300" y="2643"/>
                </a:cubicBezTo>
                <a:lnTo>
                  <a:pt x="15283" y="2639"/>
                </a:lnTo>
                <a:cubicBezTo>
                  <a:pt x="15262" y="2629"/>
                  <a:pt x="15288" y="2644"/>
                  <a:pt x="15272" y="2626"/>
                </a:cubicBezTo>
                <a:lnTo>
                  <a:pt x="15256" y="2611"/>
                </a:lnTo>
                <a:cubicBezTo>
                  <a:pt x="15208" y="2631"/>
                  <a:pt x="15302" y="2587"/>
                  <a:pt x="15238" y="2626"/>
                </a:cubicBezTo>
                <a:cubicBezTo>
                  <a:pt x="15237" y="2627"/>
                  <a:pt x="15235" y="2628"/>
                  <a:pt x="15234" y="2629"/>
                </a:cubicBezTo>
                <a:cubicBezTo>
                  <a:pt x="15201" y="2644"/>
                  <a:pt x="15126" y="2621"/>
                  <a:pt x="15101" y="2623"/>
                </a:cubicBezTo>
                <a:cubicBezTo>
                  <a:pt x="15063" y="2626"/>
                  <a:pt x="15085" y="2625"/>
                  <a:pt x="15085" y="2641"/>
                </a:cubicBezTo>
                <a:cubicBezTo>
                  <a:pt x="15084" y="2681"/>
                  <a:pt x="15099" y="2622"/>
                  <a:pt x="15086" y="2652"/>
                </a:cubicBezTo>
                <a:lnTo>
                  <a:pt x="15061" y="2652"/>
                </a:lnTo>
                <a:lnTo>
                  <a:pt x="15061" y="2628"/>
                </a:lnTo>
                <a:cubicBezTo>
                  <a:pt x="15022" y="2624"/>
                  <a:pt x="15036" y="2613"/>
                  <a:pt x="14985" y="2624"/>
                </a:cubicBezTo>
                <a:cubicBezTo>
                  <a:pt x="14947" y="2632"/>
                  <a:pt x="14986" y="2630"/>
                  <a:pt x="14953" y="2623"/>
                </a:cubicBezTo>
                <a:lnTo>
                  <a:pt x="14917" y="2619"/>
                </a:lnTo>
                <a:cubicBezTo>
                  <a:pt x="14878" y="2621"/>
                  <a:pt x="14885" y="2630"/>
                  <a:pt x="14883" y="2636"/>
                </a:cubicBezTo>
                <a:cubicBezTo>
                  <a:pt x="14917" y="2636"/>
                  <a:pt x="14916" y="2632"/>
                  <a:pt x="14940" y="2644"/>
                </a:cubicBezTo>
                <a:lnTo>
                  <a:pt x="14957" y="2668"/>
                </a:lnTo>
                <a:cubicBezTo>
                  <a:pt x="14957" y="2692"/>
                  <a:pt x="14962" y="2661"/>
                  <a:pt x="14952" y="2680"/>
                </a:cubicBezTo>
                <a:lnTo>
                  <a:pt x="14945" y="2692"/>
                </a:lnTo>
                <a:cubicBezTo>
                  <a:pt x="14932" y="2719"/>
                  <a:pt x="14952" y="2683"/>
                  <a:pt x="14940" y="2705"/>
                </a:cubicBezTo>
                <a:cubicBezTo>
                  <a:pt x="14940" y="2705"/>
                  <a:pt x="14932" y="2716"/>
                  <a:pt x="14932" y="2717"/>
                </a:cubicBezTo>
                <a:lnTo>
                  <a:pt x="14921" y="2730"/>
                </a:lnTo>
                <a:cubicBezTo>
                  <a:pt x="14896" y="2757"/>
                  <a:pt x="14891" y="2755"/>
                  <a:pt x="14865" y="2748"/>
                </a:cubicBezTo>
                <a:cubicBezTo>
                  <a:pt x="14864" y="2747"/>
                  <a:pt x="14862" y="2747"/>
                  <a:pt x="14861" y="2746"/>
                </a:cubicBezTo>
                <a:lnTo>
                  <a:pt x="14754" y="2717"/>
                </a:lnTo>
                <a:cubicBezTo>
                  <a:pt x="14791" y="2725"/>
                  <a:pt x="14764" y="2728"/>
                  <a:pt x="14796" y="2716"/>
                </a:cubicBezTo>
                <a:cubicBezTo>
                  <a:pt x="14798" y="2715"/>
                  <a:pt x="14803" y="2713"/>
                  <a:pt x="14804" y="2712"/>
                </a:cubicBezTo>
                <a:cubicBezTo>
                  <a:pt x="14805" y="2712"/>
                  <a:pt x="14807" y="2711"/>
                  <a:pt x="14808" y="2710"/>
                </a:cubicBezTo>
                <a:lnTo>
                  <a:pt x="14835" y="2694"/>
                </a:lnTo>
                <a:cubicBezTo>
                  <a:pt x="14878" y="2675"/>
                  <a:pt x="14913" y="2696"/>
                  <a:pt x="14940" y="2660"/>
                </a:cubicBezTo>
                <a:cubicBezTo>
                  <a:pt x="14903" y="2660"/>
                  <a:pt x="14824" y="2678"/>
                  <a:pt x="14767" y="2672"/>
                </a:cubicBezTo>
                <a:lnTo>
                  <a:pt x="14712" y="2676"/>
                </a:lnTo>
                <a:cubicBezTo>
                  <a:pt x="14688" y="2683"/>
                  <a:pt x="14723" y="2681"/>
                  <a:pt x="14689" y="2682"/>
                </a:cubicBezTo>
                <a:cubicBezTo>
                  <a:pt x="14650" y="2683"/>
                  <a:pt x="14697" y="2682"/>
                  <a:pt x="14659" y="2675"/>
                </a:cubicBezTo>
                <a:cubicBezTo>
                  <a:pt x="14619" y="2667"/>
                  <a:pt x="14644" y="2688"/>
                  <a:pt x="14597" y="2676"/>
                </a:cubicBezTo>
                <a:cubicBezTo>
                  <a:pt x="14499" y="2649"/>
                  <a:pt x="14574" y="2675"/>
                  <a:pt x="14512" y="2666"/>
                </a:cubicBezTo>
                <a:cubicBezTo>
                  <a:pt x="14493" y="2664"/>
                  <a:pt x="14505" y="2667"/>
                  <a:pt x="14494" y="2660"/>
                </a:cubicBezTo>
                <a:lnTo>
                  <a:pt x="14502" y="2660"/>
                </a:lnTo>
                <a:lnTo>
                  <a:pt x="14496" y="2651"/>
                </a:lnTo>
                <a:lnTo>
                  <a:pt x="14494" y="2660"/>
                </a:lnTo>
                <a:cubicBezTo>
                  <a:pt x="14457" y="2678"/>
                  <a:pt x="14473" y="2656"/>
                  <a:pt x="14462" y="2684"/>
                </a:cubicBezTo>
                <a:cubicBezTo>
                  <a:pt x="14426" y="2675"/>
                  <a:pt x="14449" y="2665"/>
                  <a:pt x="14406" y="2668"/>
                </a:cubicBezTo>
                <a:cubicBezTo>
                  <a:pt x="14362" y="2671"/>
                  <a:pt x="14396" y="2666"/>
                  <a:pt x="14374" y="2678"/>
                </a:cubicBezTo>
                <a:cubicBezTo>
                  <a:pt x="14335" y="2701"/>
                  <a:pt x="14357" y="2748"/>
                  <a:pt x="14297" y="2751"/>
                </a:cubicBezTo>
                <a:cubicBezTo>
                  <a:pt x="14263" y="2753"/>
                  <a:pt x="14279" y="2735"/>
                  <a:pt x="14267" y="2709"/>
                </a:cubicBezTo>
                <a:lnTo>
                  <a:pt x="14227" y="2644"/>
                </a:lnTo>
                <a:cubicBezTo>
                  <a:pt x="14245" y="2636"/>
                  <a:pt x="14319" y="2632"/>
                  <a:pt x="14359" y="2638"/>
                </a:cubicBezTo>
                <a:cubicBezTo>
                  <a:pt x="14408" y="2646"/>
                  <a:pt x="14414" y="2642"/>
                  <a:pt x="14430" y="2619"/>
                </a:cubicBezTo>
                <a:cubicBezTo>
                  <a:pt x="14376" y="2594"/>
                  <a:pt x="14335" y="2649"/>
                  <a:pt x="14348" y="2587"/>
                </a:cubicBezTo>
                <a:cubicBezTo>
                  <a:pt x="14311" y="2588"/>
                  <a:pt x="14318" y="2582"/>
                  <a:pt x="14324" y="2611"/>
                </a:cubicBezTo>
                <a:cubicBezTo>
                  <a:pt x="14294" y="2611"/>
                  <a:pt x="14258" y="2608"/>
                  <a:pt x="14275" y="2578"/>
                </a:cubicBezTo>
                <a:cubicBezTo>
                  <a:pt x="14297" y="2539"/>
                  <a:pt x="14243" y="2605"/>
                  <a:pt x="14292" y="2563"/>
                </a:cubicBezTo>
                <a:lnTo>
                  <a:pt x="14308" y="2563"/>
                </a:lnTo>
                <a:lnTo>
                  <a:pt x="14324" y="2572"/>
                </a:lnTo>
                <a:lnTo>
                  <a:pt x="14316" y="2555"/>
                </a:lnTo>
                <a:cubicBezTo>
                  <a:pt x="14334" y="2543"/>
                  <a:pt x="14431" y="2530"/>
                  <a:pt x="14455" y="2563"/>
                </a:cubicBezTo>
                <a:cubicBezTo>
                  <a:pt x="14455" y="2564"/>
                  <a:pt x="14456" y="2566"/>
                  <a:pt x="14457" y="2567"/>
                </a:cubicBezTo>
                <a:cubicBezTo>
                  <a:pt x="14498" y="2622"/>
                  <a:pt x="14525" y="2588"/>
                  <a:pt x="14559" y="2587"/>
                </a:cubicBezTo>
                <a:cubicBezTo>
                  <a:pt x="14529" y="2542"/>
                  <a:pt x="14555" y="2559"/>
                  <a:pt x="14567" y="2506"/>
                </a:cubicBezTo>
                <a:cubicBezTo>
                  <a:pt x="14526" y="2506"/>
                  <a:pt x="14532" y="2506"/>
                  <a:pt x="14502" y="2498"/>
                </a:cubicBezTo>
                <a:cubicBezTo>
                  <a:pt x="14465" y="2488"/>
                  <a:pt x="14493" y="2497"/>
                  <a:pt x="14446" y="2498"/>
                </a:cubicBezTo>
                <a:cubicBezTo>
                  <a:pt x="14455" y="2477"/>
                  <a:pt x="14451" y="2482"/>
                  <a:pt x="14446" y="2457"/>
                </a:cubicBezTo>
                <a:cubicBezTo>
                  <a:pt x="14399" y="2461"/>
                  <a:pt x="14434" y="2468"/>
                  <a:pt x="14397" y="2482"/>
                </a:cubicBezTo>
                <a:lnTo>
                  <a:pt x="14397" y="2474"/>
                </a:lnTo>
                <a:lnTo>
                  <a:pt x="14388" y="2480"/>
                </a:lnTo>
                <a:lnTo>
                  <a:pt x="14397" y="2482"/>
                </a:lnTo>
                <a:cubicBezTo>
                  <a:pt x="14391" y="2490"/>
                  <a:pt x="14390" y="2504"/>
                  <a:pt x="14351" y="2508"/>
                </a:cubicBezTo>
                <a:cubicBezTo>
                  <a:pt x="14322" y="2511"/>
                  <a:pt x="14334" y="2496"/>
                  <a:pt x="14287" y="2504"/>
                </a:cubicBezTo>
                <a:cubicBezTo>
                  <a:pt x="14252" y="2510"/>
                  <a:pt x="14273" y="2504"/>
                  <a:pt x="14240" y="2503"/>
                </a:cubicBezTo>
                <a:lnTo>
                  <a:pt x="14116" y="2509"/>
                </a:lnTo>
                <a:cubicBezTo>
                  <a:pt x="14069" y="2513"/>
                  <a:pt x="14082" y="2498"/>
                  <a:pt x="14039" y="2491"/>
                </a:cubicBezTo>
                <a:cubicBezTo>
                  <a:pt x="13995" y="2484"/>
                  <a:pt x="13966" y="2507"/>
                  <a:pt x="13906" y="2508"/>
                </a:cubicBezTo>
                <a:lnTo>
                  <a:pt x="13789" y="2498"/>
                </a:lnTo>
                <a:cubicBezTo>
                  <a:pt x="13817" y="2474"/>
                  <a:pt x="13811" y="2486"/>
                  <a:pt x="13806" y="2474"/>
                </a:cubicBezTo>
                <a:cubicBezTo>
                  <a:pt x="13773" y="2489"/>
                  <a:pt x="13749" y="2483"/>
                  <a:pt x="13720" y="2486"/>
                </a:cubicBezTo>
                <a:cubicBezTo>
                  <a:pt x="13675" y="2490"/>
                  <a:pt x="13647" y="2499"/>
                  <a:pt x="13636" y="2457"/>
                </a:cubicBezTo>
                <a:cubicBezTo>
                  <a:pt x="13613" y="2468"/>
                  <a:pt x="13591" y="2466"/>
                  <a:pt x="13558" y="2468"/>
                </a:cubicBezTo>
                <a:lnTo>
                  <a:pt x="13482" y="2474"/>
                </a:lnTo>
                <a:lnTo>
                  <a:pt x="13473" y="2449"/>
                </a:lnTo>
                <a:cubicBezTo>
                  <a:pt x="13446" y="2464"/>
                  <a:pt x="13451" y="2455"/>
                  <a:pt x="13433" y="2482"/>
                </a:cubicBezTo>
                <a:cubicBezTo>
                  <a:pt x="13404" y="2470"/>
                  <a:pt x="13435" y="2471"/>
                  <a:pt x="13401" y="2457"/>
                </a:cubicBezTo>
                <a:cubicBezTo>
                  <a:pt x="13399" y="2459"/>
                  <a:pt x="13396" y="2458"/>
                  <a:pt x="13395" y="2460"/>
                </a:cubicBezTo>
                <a:cubicBezTo>
                  <a:pt x="13387" y="2479"/>
                  <a:pt x="13151" y="2464"/>
                  <a:pt x="13151" y="2464"/>
                </a:cubicBezTo>
                <a:cubicBezTo>
                  <a:pt x="13116" y="2455"/>
                  <a:pt x="13132" y="2460"/>
                  <a:pt x="13125" y="2441"/>
                </a:cubicBezTo>
                <a:lnTo>
                  <a:pt x="13109" y="2441"/>
                </a:lnTo>
                <a:cubicBezTo>
                  <a:pt x="13116" y="2477"/>
                  <a:pt x="13126" y="2456"/>
                  <a:pt x="13101" y="2474"/>
                </a:cubicBezTo>
                <a:lnTo>
                  <a:pt x="13076" y="2457"/>
                </a:lnTo>
                <a:cubicBezTo>
                  <a:pt x="13067" y="2484"/>
                  <a:pt x="13082" y="2461"/>
                  <a:pt x="13060" y="2482"/>
                </a:cubicBezTo>
                <a:cubicBezTo>
                  <a:pt x="13044" y="2470"/>
                  <a:pt x="13059" y="2479"/>
                  <a:pt x="13048" y="2470"/>
                </a:cubicBezTo>
                <a:lnTo>
                  <a:pt x="13038" y="2464"/>
                </a:lnTo>
                <a:cubicBezTo>
                  <a:pt x="13008" y="2444"/>
                  <a:pt x="13025" y="2470"/>
                  <a:pt x="13004" y="2441"/>
                </a:cubicBezTo>
                <a:cubicBezTo>
                  <a:pt x="13029" y="2432"/>
                  <a:pt x="13015" y="2459"/>
                  <a:pt x="13020" y="2417"/>
                </a:cubicBezTo>
                <a:cubicBezTo>
                  <a:pt x="13056" y="2416"/>
                  <a:pt x="13052" y="2409"/>
                  <a:pt x="13093" y="2409"/>
                </a:cubicBezTo>
                <a:lnTo>
                  <a:pt x="13093" y="2417"/>
                </a:lnTo>
                <a:lnTo>
                  <a:pt x="13102" y="2410"/>
                </a:lnTo>
                <a:lnTo>
                  <a:pt x="13093" y="2409"/>
                </a:lnTo>
                <a:cubicBezTo>
                  <a:pt x="13087" y="2394"/>
                  <a:pt x="13065" y="2393"/>
                  <a:pt x="13149" y="2393"/>
                </a:cubicBezTo>
                <a:cubicBezTo>
                  <a:pt x="13155" y="2415"/>
                  <a:pt x="13160" y="2417"/>
                  <a:pt x="13168" y="2391"/>
                </a:cubicBezTo>
                <a:cubicBezTo>
                  <a:pt x="13173" y="2376"/>
                  <a:pt x="13166" y="2370"/>
                  <a:pt x="13166" y="2344"/>
                </a:cubicBezTo>
                <a:cubicBezTo>
                  <a:pt x="13186" y="2349"/>
                  <a:pt x="13197" y="2365"/>
                  <a:pt x="13199" y="2373"/>
                </a:cubicBezTo>
                <a:cubicBezTo>
                  <a:pt x="13203" y="2399"/>
                  <a:pt x="13186" y="2375"/>
                  <a:pt x="13182" y="2409"/>
                </a:cubicBezTo>
                <a:cubicBezTo>
                  <a:pt x="13263" y="2428"/>
                  <a:pt x="13218" y="2373"/>
                  <a:pt x="13279" y="2368"/>
                </a:cubicBezTo>
                <a:cubicBezTo>
                  <a:pt x="13287" y="2403"/>
                  <a:pt x="13286" y="2408"/>
                  <a:pt x="13328" y="2409"/>
                </a:cubicBezTo>
                <a:cubicBezTo>
                  <a:pt x="13313" y="2381"/>
                  <a:pt x="13306" y="2369"/>
                  <a:pt x="13322" y="2366"/>
                </a:cubicBezTo>
                <a:cubicBezTo>
                  <a:pt x="13342" y="2362"/>
                  <a:pt x="13329" y="2358"/>
                  <a:pt x="13336" y="2376"/>
                </a:cubicBezTo>
                <a:lnTo>
                  <a:pt x="13352" y="2376"/>
                </a:lnTo>
                <a:cubicBezTo>
                  <a:pt x="13345" y="2342"/>
                  <a:pt x="13344" y="2359"/>
                  <a:pt x="13371" y="2347"/>
                </a:cubicBezTo>
                <a:lnTo>
                  <a:pt x="13398" y="2336"/>
                </a:lnTo>
                <a:cubicBezTo>
                  <a:pt x="13411" y="2333"/>
                  <a:pt x="13399" y="2334"/>
                  <a:pt x="13411" y="2336"/>
                </a:cubicBezTo>
                <a:cubicBezTo>
                  <a:pt x="13431" y="2339"/>
                  <a:pt x="13398" y="2336"/>
                  <a:pt x="13427" y="2340"/>
                </a:cubicBezTo>
                <a:cubicBezTo>
                  <a:pt x="13449" y="2344"/>
                  <a:pt x="13449" y="2338"/>
                  <a:pt x="13473" y="2336"/>
                </a:cubicBezTo>
                <a:cubicBezTo>
                  <a:pt x="13466" y="2367"/>
                  <a:pt x="13465" y="2368"/>
                  <a:pt x="13465" y="2409"/>
                </a:cubicBezTo>
                <a:cubicBezTo>
                  <a:pt x="13492" y="2390"/>
                  <a:pt x="13482" y="2405"/>
                  <a:pt x="13473" y="2368"/>
                </a:cubicBezTo>
                <a:cubicBezTo>
                  <a:pt x="13516" y="2358"/>
                  <a:pt x="13487" y="2365"/>
                  <a:pt x="13530" y="2368"/>
                </a:cubicBezTo>
                <a:cubicBezTo>
                  <a:pt x="13541" y="2345"/>
                  <a:pt x="13541" y="2359"/>
                  <a:pt x="13530" y="2336"/>
                </a:cubicBezTo>
                <a:cubicBezTo>
                  <a:pt x="13572" y="2336"/>
                  <a:pt x="13562" y="2343"/>
                  <a:pt x="13579" y="2320"/>
                </a:cubicBezTo>
                <a:cubicBezTo>
                  <a:pt x="13500" y="2320"/>
                  <a:pt x="13522" y="2311"/>
                  <a:pt x="13460" y="2319"/>
                </a:cubicBezTo>
                <a:lnTo>
                  <a:pt x="13413" y="2312"/>
                </a:lnTo>
                <a:cubicBezTo>
                  <a:pt x="13412" y="2312"/>
                  <a:pt x="13410" y="2312"/>
                  <a:pt x="13409" y="2312"/>
                </a:cubicBezTo>
                <a:cubicBezTo>
                  <a:pt x="13411" y="2286"/>
                  <a:pt x="13409" y="2296"/>
                  <a:pt x="13417" y="2279"/>
                </a:cubicBezTo>
                <a:cubicBezTo>
                  <a:pt x="13451" y="2282"/>
                  <a:pt x="13443" y="2288"/>
                  <a:pt x="13473" y="2295"/>
                </a:cubicBezTo>
                <a:cubicBezTo>
                  <a:pt x="13474" y="2257"/>
                  <a:pt x="13465" y="2264"/>
                  <a:pt x="13498" y="2255"/>
                </a:cubicBezTo>
                <a:cubicBezTo>
                  <a:pt x="13505" y="2270"/>
                  <a:pt x="13504" y="2265"/>
                  <a:pt x="13506" y="2287"/>
                </a:cubicBezTo>
                <a:lnTo>
                  <a:pt x="13488" y="2292"/>
                </a:lnTo>
                <a:lnTo>
                  <a:pt x="13506" y="2287"/>
                </a:lnTo>
                <a:cubicBezTo>
                  <a:pt x="13549" y="2284"/>
                  <a:pt x="13529" y="2272"/>
                  <a:pt x="13575" y="2274"/>
                </a:cubicBezTo>
                <a:cubicBezTo>
                  <a:pt x="13628" y="2276"/>
                  <a:pt x="13578" y="2285"/>
                  <a:pt x="13619" y="2255"/>
                </a:cubicBezTo>
                <a:lnTo>
                  <a:pt x="13676" y="2295"/>
                </a:lnTo>
                <a:cubicBezTo>
                  <a:pt x="13679" y="2271"/>
                  <a:pt x="13666" y="2265"/>
                  <a:pt x="13694" y="2275"/>
                </a:cubicBezTo>
                <a:cubicBezTo>
                  <a:pt x="13717" y="2284"/>
                  <a:pt x="13703" y="2275"/>
                  <a:pt x="13700" y="2312"/>
                </a:cubicBezTo>
                <a:cubicBezTo>
                  <a:pt x="13725" y="2293"/>
                  <a:pt x="13713" y="2317"/>
                  <a:pt x="13717" y="2279"/>
                </a:cubicBezTo>
                <a:lnTo>
                  <a:pt x="13733" y="2279"/>
                </a:lnTo>
                <a:cubicBezTo>
                  <a:pt x="13741" y="2301"/>
                  <a:pt x="13716" y="2294"/>
                  <a:pt x="13765" y="2295"/>
                </a:cubicBezTo>
                <a:cubicBezTo>
                  <a:pt x="13753" y="2266"/>
                  <a:pt x="13755" y="2297"/>
                  <a:pt x="13741" y="2263"/>
                </a:cubicBezTo>
                <a:cubicBezTo>
                  <a:pt x="13749" y="2259"/>
                  <a:pt x="13752" y="2258"/>
                  <a:pt x="13758" y="2250"/>
                </a:cubicBezTo>
                <a:lnTo>
                  <a:pt x="13765" y="2231"/>
                </a:lnTo>
                <a:cubicBezTo>
                  <a:pt x="13815" y="2257"/>
                  <a:pt x="13772" y="2234"/>
                  <a:pt x="13790" y="2272"/>
                </a:cubicBezTo>
                <a:lnTo>
                  <a:pt x="13830" y="2303"/>
                </a:lnTo>
                <a:cubicBezTo>
                  <a:pt x="13844" y="2282"/>
                  <a:pt x="13849" y="2281"/>
                  <a:pt x="13862" y="2255"/>
                </a:cubicBezTo>
                <a:cubicBezTo>
                  <a:pt x="13921" y="2260"/>
                  <a:pt x="13880" y="2275"/>
                  <a:pt x="13917" y="2237"/>
                </a:cubicBezTo>
                <a:cubicBezTo>
                  <a:pt x="13941" y="2213"/>
                  <a:pt x="13944" y="2215"/>
                  <a:pt x="13976" y="2222"/>
                </a:cubicBezTo>
                <a:cubicBezTo>
                  <a:pt x="13972" y="2264"/>
                  <a:pt x="13970" y="2233"/>
                  <a:pt x="13960" y="2271"/>
                </a:cubicBezTo>
                <a:cubicBezTo>
                  <a:pt x="13999" y="2268"/>
                  <a:pt x="13988" y="2258"/>
                  <a:pt x="14016" y="2239"/>
                </a:cubicBezTo>
                <a:cubicBezTo>
                  <a:pt x="14017" y="2263"/>
                  <a:pt x="14020" y="2268"/>
                  <a:pt x="14024" y="2287"/>
                </a:cubicBezTo>
                <a:lnTo>
                  <a:pt x="14041" y="2287"/>
                </a:lnTo>
                <a:cubicBezTo>
                  <a:pt x="14050" y="2253"/>
                  <a:pt x="14048" y="2262"/>
                  <a:pt x="14081" y="2255"/>
                </a:cubicBezTo>
                <a:cubicBezTo>
                  <a:pt x="14131" y="2245"/>
                  <a:pt x="14055" y="2264"/>
                  <a:pt x="14095" y="2253"/>
                </a:cubicBezTo>
                <a:cubicBezTo>
                  <a:pt x="14128" y="2244"/>
                  <a:pt x="14110" y="2238"/>
                  <a:pt x="14138" y="2231"/>
                </a:cubicBezTo>
                <a:cubicBezTo>
                  <a:pt x="14141" y="2262"/>
                  <a:pt x="14142" y="2236"/>
                  <a:pt x="14154" y="2271"/>
                </a:cubicBezTo>
                <a:cubicBezTo>
                  <a:pt x="14180" y="2252"/>
                  <a:pt x="14161" y="2258"/>
                  <a:pt x="14186" y="2239"/>
                </a:cubicBezTo>
                <a:cubicBezTo>
                  <a:pt x="14199" y="2256"/>
                  <a:pt x="14188" y="2249"/>
                  <a:pt x="14211" y="2255"/>
                </a:cubicBezTo>
                <a:lnTo>
                  <a:pt x="14227" y="2264"/>
                </a:lnTo>
                <a:lnTo>
                  <a:pt x="14211" y="2255"/>
                </a:lnTo>
                <a:lnTo>
                  <a:pt x="14247" y="2242"/>
                </a:lnTo>
                <a:cubicBezTo>
                  <a:pt x="14257" y="2240"/>
                  <a:pt x="14254" y="2241"/>
                  <a:pt x="14266" y="2237"/>
                </a:cubicBezTo>
                <a:cubicBezTo>
                  <a:pt x="14266" y="2237"/>
                  <a:pt x="14281" y="2229"/>
                  <a:pt x="14288" y="2227"/>
                </a:cubicBezTo>
                <a:cubicBezTo>
                  <a:pt x="14345" y="2210"/>
                  <a:pt x="14348" y="2244"/>
                  <a:pt x="14381" y="2231"/>
                </a:cubicBezTo>
                <a:lnTo>
                  <a:pt x="14389" y="2247"/>
                </a:lnTo>
                <a:cubicBezTo>
                  <a:pt x="14382" y="2259"/>
                  <a:pt x="14385" y="2255"/>
                  <a:pt x="14381" y="2271"/>
                </a:cubicBezTo>
                <a:cubicBezTo>
                  <a:pt x="14398" y="2264"/>
                  <a:pt x="14391" y="2281"/>
                  <a:pt x="14394" y="2261"/>
                </a:cubicBezTo>
                <a:cubicBezTo>
                  <a:pt x="14400" y="2231"/>
                  <a:pt x="14397" y="2259"/>
                  <a:pt x="14389" y="2247"/>
                </a:cubicBezTo>
                <a:lnTo>
                  <a:pt x="14381" y="2231"/>
                </a:lnTo>
                <a:cubicBezTo>
                  <a:pt x="14395" y="2206"/>
                  <a:pt x="14385" y="2221"/>
                  <a:pt x="14381" y="2214"/>
                </a:cubicBezTo>
                <a:cubicBezTo>
                  <a:pt x="14327" y="2202"/>
                  <a:pt x="14278" y="2216"/>
                  <a:pt x="14235" y="2215"/>
                </a:cubicBezTo>
                <a:cubicBezTo>
                  <a:pt x="14199" y="2213"/>
                  <a:pt x="14191" y="2206"/>
                  <a:pt x="14146" y="2206"/>
                </a:cubicBezTo>
                <a:lnTo>
                  <a:pt x="13913" y="2200"/>
                </a:lnTo>
                <a:cubicBezTo>
                  <a:pt x="13912" y="2199"/>
                  <a:pt x="13910" y="2198"/>
                  <a:pt x="13909" y="2198"/>
                </a:cubicBezTo>
                <a:cubicBezTo>
                  <a:pt x="13874" y="2192"/>
                  <a:pt x="13898" y="2210"/>
                  <a:pt x="13848" y="2213"/>
                </a:cubicBezTo>
                <a:cubicBezTo>
                  <a:pt x="13846" y="2213"/>
                  <a:pt x="13844" y="2213"/>
                  <a:pt x="13842" y="2213"/>
                </a:cubicBezTo>
                <a:lnTo>
                  <a:pt x="13818" y="2211"/>
                </a:lnTo>
                <a:cubicBezTo>
                  <a:pt x="13797" y="2208"/>
                  <a:pt x="13790" y="2206"/>
                  <a:pt x="13765" y="2206"/>
                </a:cubicBezTo>
                <a:cubicBezTo>
                  <a:pt x="13782" y="2173"/>
                  <a:pt x="13788" y="2185"/>
                  <a:pt x="13807" y="2183"/>
                </a:cubicBezTo>
                <a:lnTo>
                  <a:pt x="13817" y="2182"/>
                </a:lnTo>
                <a:cubicBezTo>
                  <a:pt x="13855" y="2178"/>
                  <a:pt x="13819" y="2187"/>
                  <a:pt x="13862" y="2198"/>
                </a:cubicBezTo>
                <a:cubicBezTo>
                  <a:pt x="13863" y="2191"/>
                  <a:pt x="13851" y="2169"/>
                  <a:pt x="13906" y="2161"/>
                </a:cubicBezTo>
                <a:cubicBezTo>
                  <a:pt x="13949" y="2154"/>
                  <a:pt x="14017" y="2160"/>
                  <a:pt x="14034" y="2165"/>
                </a:cubicBezTo>
                <a:cubicBezTo>
                  <a:pt x="14056" y="2171"/>
                  <a:pt x="14024" y="2175"/>
                  <a:pt x="14061" y="2169"/>
                </a:cubicBezTo>
                <a:cubicBezTo>
                  <a:pt x="14090" y="2164"/>
                  <a:pt x="14051" y="2161"/>
                  <a:pt x="14097" y="2158"/>
                </a:cubicBezTo>
                <a:cubicBezTo>
                  <a:pt x="14107" y="2195"/>
                  <a:pt x="14106" y="2177"/>
                  <a:pt x="14131" y="2178"/>
                </a:cubicBezTo>
                <a:cubicBezTo>
                  <a:pt x="14193" y="2179"/>
                  <a:pt x="14168" y="2183"/>
                  <a:pt x="14224" y="2155"/>
                </a:cubicBezTo>
                <a:cubicBezTo>
                  <a:pt x="14259" y="2137"/>
                  <a:pt x="14243" y="2148"/>
                  <a:pt x="14259" y="2117"/>
                </a:cubicBezTo>
                <a:lnTo>
                  <a:pt x="14195" y="2117"/>
                </a:lnTo>
                <a:cubicBezTo>
                  <a:pt x="14191" y="2160"/>
                  <a:pt x="14202" y="2132"/>
                  <a:pt x="14178" y="2141"/>
                </a:cubicBezTo>
                <a:cubicBezTo>
                  <a:pt x="14164" y="2120"/>
                  <a:pt x="14174" y="2125"/>
                  <a:pt x="14146" y="2117"/>
                </a:cubicBezTo>
                <a:cubicBezTo>
                  <a:pt x="14149" y="2083"/>
                  <a:pt x="14153" y="2079"/>
                  <a:pt x="14186" y="2077"/>
                </a:cubicBezTo>
                <a:lnTo>
                  <a:pt x="14186" y="2060"/>
                </a:lnTo>
                <a:cubicBezTo>
                  <a:pt x="14144" y="2064"/>
                  <a:pt x="14131" y="2073"/>
                  <a:pt x="14130" y="2117"/>
                </a:cubicBezTo>
                <a:cubicBezTo>
                  <a:pt x="14094" y="2118"/>
                  <a:pt x="14107" y="2121"/>
                  <a:pt x="14081" y="2125"/>
                </a:cubicBezTo>
                <a:lnTo>
                  <a:pt x="14052" y="2124"/>
                </a:lnTo>
                <a:cubicBezTo>
                  <a:pt x="14002" y="2114"/>
                  <a:pt x="13997" y="2132"/>
                  <a:pt x="13971" y="2128"/>
                </a:cubicBezTo>
                <a:cubicBezTo>
                  <a:pt x="13938" y="2124"/>
                  <a:pt x="13967" y="2119"/>
                  <a:pt x="13927" y="2117"/>
                </a:cubicBezTo>
                <a:cubicBezTo>
                  <a:pt x="13886" y="2116"/>
                  <a:pt x="13905" y="2121"/>
                  <a:pt x="13884" y="2127"/>
                </a:cubicBezTo>
                <a:cubicBezTo>
                  <a:pt x="13826" y="2141"/>
                  <a:pt x="13857" y="2113"/>
                  <a:pt x="13806" y="2109"/>
                </a:cubicBezTo>
                <a:lnTo>
                  <a:pt x="13798" y="2125"/>
                </a:lnTo>
                <a:cubicBezTo>
                  <a:pt x="13793" y="2111"/>
                  <a:pt x="13804" y="2116"/>
                  <a:pt x="13784" y="2117"/>
                </a:cubicBezTo>
                <a:lnTo>
                  <a:pt x="13776" y="2120"/>
                </a:lnTo>
                <a:cubicBezTo>
                  <a:pt x="13757" y="2122"/>
                  <a:pt x="13764" y="2123"/>
                  <a:pt x="13741" y="2117"/>
                </a:cubicBezTo>
                <a:cubicBezTo>
                  <a:pt x="13650" y="2096"/>
                  <a:pt x="13697" y="2112"/>
                  <a:pt x="13661" y="2111"/>
                </a:cubicBezTo>
                <a:cubicBezTo>
                  <a:pt x="13634" y="2110"/>
                  <a:pt x="13644" y="2103"/>
                  <a:pt x="13620" y="2104"/>
                </a:cubicBezTo>
                <a:cubicBezTo>
                  <a:pt x="13593" y="2104"/>
                  <a:pt x="13581" y="2115"/>
                  <a:pt x="13578" y="2117"/>
                </a:cubicBezTo>
                <a:cubicBezTo>
                  <a:pt x="13547" y="2133"/>
                  <a:pt x="13578" y="2123"/>
                  <a:pt x="13545" y="2131"/>
                </a:cubicBezTo>
                <a:lnTo>
                  <a:pt x="13498" y="2141"/>
                </a:lnTo>
                <a:lnTo>
                  <a:pt x="13498" y="2117"/>
                </a:lnTo>
                <a:lnTo>
                  <a:pt x="13473" y="2117"/>
                </a:lnTo>
                <a:lnTo>
                  <a:pt x="13473" y="2133"/>
                </a:lnTo>
                <a:cubicBezTo>
                  <a:pt x="13495" y="2139"/>
                  <a:pt x="13480" y="2133"/>
                  <a:pt x="13498" y="2141"/>
                </a:cubicBezTo>
                <a:cubicBezTo>
                  <a:pt x="13496" y="2142"/>
                  <a:pt x="13493" y="2141"/>
                  <a:pt x="13493" y="2143"/>
                </a:cubicBezTo>
                <a:cubicBezTo>
                  <a:pt x="13487" y="2157"/>
                  <a:pt x="13437" y="2130"/>
                  <a:pt x="13436" y="2130"/>
                </a:cubicBezTo>
                <a:cubicBezTo>
                  <a:pt x="13408" y="2119"/>
                  <a:pt x="13390" y="2122"/>
                  <a:pt x="13371" y="2120"/>
                </a:cubicBezTo>
                <a:cubicBezTo>
                  <a:pt x="13321" y="2113"/>
                  <a:pt x="13346" y="2107"/>
                  <a:pt x="13306" y="2103"/>
                </a:cubicBezTo>
                <a:cubicBezTo>
                  <a:pt x="13303" y="2103"/>
                  <a:pt x="13279" y="2104"/>
                  <a:pt x="13279" y="2104"/>
                </a:cubicBezTo>
                <a:cubicBezTo>
                  <a:pt x="13254" y="2114"/>
                  <a:pt x="13266" y="2098"/>
                  <a:pt x="13263" y="2133"/>
                </a:cubicBezTo>
                <a:cubicBezTo>
                  <a:pt x="13227" y="2126"/>
                  <a:pt x="13230" y="2136"/>
                  <a:pt x="13206" y="2101"/>
                </a:cubicBezTo>
                <a:cubicBezTo>
                  <a:pt x="13223" y="2089"/>
                  <a:pt x="13208" y="2097"/>
                  <a:pt x="13218" y="2090"/>
                </a:cubicBezTo>
                <a:cubicBezTo>
                  <a:pt x="13232" y="2080"/>
                  <a:pt x="13223" y="2085"/>
                  <a:pt x="13234" y="2082"/>
                </a:cubicBezTo>
                <a:lnTo>
                  <a:pt x="13266" y="2072"/>
                </a:lnTo>
                <a:cubicBezTo>
                  <a:pt x="13267" y="2071"/>
                  <a:pt x="13269" y="2070"/>
                  <a:pt x="13271" y="2069"/>
                </a:cubicBezTo>
                <a:cubicBezTo>
                  <a:pt x="13300" y="2080"/>
                  <a:pt x="13269" y="2079"/>
                  <a:pt x="13303" y="2093"/>
                </a:cubicBezTo>
                <a:lnTo>
                  <a:pt x="13328" y="2076"/>
                </a:lnTo>
                <a:cubicBezTo>
                  <a:pt x="13329" y="2076"/>
                  <a:pt x="13331" y="2075"/>
                  <a:pt x="13333" y="2074"/>
                </a:cubicBezTo>
                <a:lnTo>
                  <a:pt x="13353" y="2070"/>
                </a:lnTo>
                <a:cubicBezTo>
                  <a:pt x="13388" y="2066"/>
                  <a:pt x="13382" y="2063"/>
                  <a:pt x="13409" y="2069"/>
                </a:cubicBezTo>
                <a:lnTo>
                  <a:pt x="13360" y="2036"/>
                </a:lnTo>
                <a:lnTo>
                  <a:pt x="13409" y="2036"/>
                </a:lnTo>
                <a:cubicBezTo>
                  <a:pt x="13442" y="2028"/>
                  <a:pt x="13433" y="2034"/>
                  <a:pt x="13441" y="2012"/>
                </a:cubicBezTo>
                <a:lnTo>
                  <a:pt x="13409" y="2020"/>
                </a:lnTo>
                <a:cubicBezTo>
                  <a:pt x="13389" y="1973"/>
                  <a:pt x="13462" y="2005"/>
                  <a:pt x="13496" y="2002"/>
                </a:cubicBezTo>
                <a:cubicBezTo>
                  <a:pt x="13506" y="2001"/>
                  <a:pt x="13535" y="1993"/>
                  <a:pt x="13546" y="1992"/>
                </a:cubicBezTo>
                <a:cubicBezTo>
                  <a:pt x="13574" y="1989"/>
                  <a:pt x="13535" y="1996"/>
                  <a:pt x="13568" y="1991"/>
                </a:cubicBezTo>
                <a:cubicBezTo>
                  <a:pt x="13571" y="1990"/>
                  <a:pt x="13598" y="1983"/>
                  <a:pt x="13598" y="1983"/>
                </a:cubicBezTo>
                <a:lnTo>
                  <a:pt x="13705" y="1991"/>
                </a:lnTo>
                <a:cubicBezTo>
                  <a:pt x="13725" y="1996"/>
                  <a:pt x="13739" y="2012"/>
                  <a:pt x="13755" y="2005"/>
                </a:cubicBezTo>
                <a:cubicBezTo>
                  <a:pt x="13782" y="1994"/>
                  <a:pt x="13763" y="2002"/>
                  <a:pt x="13754" y="1987"/>
                </a:cubicBezTo>
                <a:cubicBezTo>
                  <a:pt x="13734" y="1952"/>
                  <a:pt x="13739" y="2012"/>
                  <a:pt x="13749" y="1979"/>
                </a:cubicBezTo>
                <a:cubicBezTo>
                  <a:pt x="13764" y="1956"/>
                  <a:pt x="13780" y="1938"/>
                  <a:pt x="13811" y="1945"/>
                </a:cubicBezTo>
                <a:lnTo>
                  <a:pt x="13855" y="1964"/>
                </a:lnTo>
                <a:cubicBezTo>
                  <a:pt x="13856" y="1964"/>
                  <a:pt x="13858" y="1963"/>
                  <a:pt x="13859" y="1963"/>
                </a:cubicBezTo>
                <a:lnTo>
                  <a:pt x="14052" y="1927"/>
                </a:lnTo>
                <a:cubicBezTo>
                  <a:pt x="14088" y="1921"/>
                  <a:pt x="14158" y="1956"/>
                  <a:pt x="14197" y="1951"/>
                </a:cubicBezTo>
                <a:lnTo>
                  <a:pt x="14228" y="1946"/>
                </a:lnTo>
                <a:cubicBezTo>
                  <a:pt x="14246" y="1945"/>
                  <a:pt x="14223" y="1945"/>
                  <a:pt x="14242" y="1947"/>
                </a:cubicBezTo>
                <a:cubicBezTo>
                  <a:pt x="14243" y="1947"/>
                  <a:pt x="14246" y="1948"/>
                  <a:pt x="14247" y="1948"/>
                </a:cubicBezTo>
                <a:lnTo>
                  <a:pt x="14262" y="1951"/>
                </a:lnTo>
                <a:cubicBezTo>
                  <a:pt x="14273" y="1954"/>
                  <a:pt x="14268" y="1951"/>
                  <a:pt x="14276" y="1956"/>
                </a:cubicBezTo>
                <a:cubicBezTo>
                  <a:pt x="14308" y="1975"/>
                  <a:pt x="14281" y="1978"/>
                  <a:pt x="14332" y="1979"/>
                </a:cubicBezTo>
                <a:cubicBezTo>
                  <a:pt x="14335" y="1955"/>
                  <a:pt x="14336" y="1959"/>
                  <a:pt x="14348" y="1947"/>
                </a:cubicBezTo>
                <a:cubicBezTo>
                  <a:pt x="14374" y="1961"/>
                  <a:pt x="14376" y="1965"/>
                  <a:pt x="14397" y="1979"/>
                </a:cubicBezTo>
                <a:cubicBezTo>
                  <a:pt x="14389" y="1940"/>
                  <a:pt x="14382" y="1963"/>
                  <a:pt x="14405" y="1955"/>
                </a:cubicBezTo>
                <a:cubicBezTo>
                  <a:pt x="14409" y="1997"/>
                  <a:pt x="14397" y="1970"/>
                  <a:pt x="14421" y="1979"/>
                </a:cubicBezTo>
                <a:lnTo>
                  <a:pt x="14430" y="1955"/>
                </a:lnTo>
                <a:cubicBezTo>
                  <a:pt x="14482" y="1955"/>
                  <a:pt x="14463" y="1965"/>
                  <a:pt x="14511" y="1956"/>
                </a:cubicBezTo>
                <a:cubicBezTo>
                  <a:pt x="14561" y="1946"/>
                  <a:pt x="14539" y="1955"/>
                  <a:pt x="14592" y="1955"/>
                </a:cubicBezTo>
                <a:cubicBezTo>
                  <a:pt x="14587" y="1974"/>
                  <a:pt x="14585" y="1974"/>
                  <a:pt x="14583" y="1996"/>
                </a:cubicBezTo>
                <a:cubicBezTo>
                  <a:pt x="14615" y="1975"/>
                  <a:pt x="14606" y="1951"/>
                  <a:pt x="14639" y="1951"/>
                </a:cubicBezTo>
                <a:cubicBezTo>
                  <a:pt x="14677" y="1952"/>
                  <a:pt x="14607" y="1962"/>
                  <a:pt x="14706" y="1950"/>
                </a:cubicBezTo>
                <a:lnTo>
                  <a:pt x="14883" y="1939"/>
                </a:lnTo>
                <a:cubicBezTo>
                  <a:pt x="14874" y="1956"/>
                  <a:pt x="14872" y="1958"/>
                  <a:pt x="14867" y="1979"/>
                </a:cubicBezTo>
                <a:lnTo>
                  <a:pt x="14835" y="1970"/>
                </a:lnTo>
                <a:lnTo>
                  <a:pt x="14802" y="2036"/>
                </a:lnTo>
                <a:cubicBezTo>
                  <a:pt x="14834" y="2029"/>
                  <a:pt x="14811" y="2029"/>
                  <a:pt x="14843" y="2036"/>
                </a:cubicBezTo>
                <a:cubicBezTo>
                  <a:pt x="14837" y="2013"/>
                  <a:pt x="14834" y="2016"/>
                  <a:pt x="14842" y="2003"/>
                </a:cubicBezTo>
                <a:lnTo>
                  <a:pt x="14863" y="1983"/>
                </a:lnTo>
                <a:cubicBezTo>
                  <a:pt x="14864" y="1983"/>
                  <a:pt x="14866" y="1981"/>
                  <a:pt x="14867" y="1979"/>
                </a:cubicBezTo>
                <a:cubicBezTo>
                  <a:pt x="14887" y="1988"/>
                  <a:pt x="14874" y="1985"/>
                  <a:pt x="14899" y="1979"/>
                </a:cubicBezTo>
                <a:lnTo>
                  <a:pt x="14916" y="2028"/>
                </a:lnTo>
                <a:cubicBezTo>
                  <a:pt x="14920" y="2009"/>
                  <a:pt x="14924" y="1987"/>
                  <a:pt x="14932" y="1971"/>
                </a:cubicBezTo>
                <a:cubicBezTo>
                  <a:pt x="15013" y="1973"/>
                  <a:pt x="14902" y="1954"/>
                  <a:pt x="15005" y="2004"/>
                </a:cubicBezTo>
                <a:cubicBezTo>
                  <a:pt x="15017" y="1979"/>
                  <a:pt x="15006" y="1966"/>
                  <a:pt x="15041" y="1942"/>
                </a:cubicBezTo>
                <a:cubicBezTo>
                  <a:pt x="15053" y="1934"/>
                  <a:pt x="15045" y="1937"/>
                  <a:pt x="15061" y="1931"/>
                </a:cubicBezTo>
                <a:lnTo>
                  <a:pt x="15053" y="1947"/>
                </a:lnTo>
                <a:cubicBezTo>
                  <a:pt x="15092" y="1947"/>
                  <a:pt x="15090" y="1948"/>
                  <a:pt x="15118" y="1955"/>
                </a:cubicBezTo>
                <a:lnTo>
                  <a:pt x="15128" y="2003"/>
                </a:lnTo>
                <a:cubicBezTo>
                  <a:pt x="15058" y="2004"/>
                  <a:pt x="15092" y="2013"/>
                  <a:pt x="15086" y="2044"/>
                </a:cubicBezTo>
                <a:lnTo>
                  <a:pt x="15118" y="2044"/>
                </a:lnTo>
                <a:cubicBezTo>
                  <a:pt x="15124" y="1979"/>
                  <a:pt x="15133" y="2069"/>
                  <a:pt x="15148" y="2014"/>
                </a:cubicBezTo>
                <a:cubicBezTo>
                  <a:pt x="15157" y="1979"/>
                  <a:pt x="15131" y="2030"/>
                  <a:pt x="15155" y="1984"/>
                </a:cubicBezTo>
                <a:cubicBezTo>
                  <a:pt x="15163" y="1969"/>
                  <a:pt x="15166" y="1968"/>
                  <a:pt x="15175" y="1955"/>
                </a:cubicBezTo>
                <a:cubicBezTo>
                  <a:pt x="15223" y="1959"/>
                  <a:pt x="15192" y="1979"/>
                  <a:pt x="15250" y="1966"/>
                </a:cubicBezTo>
                <a:cubicBezTo>
                  <a:pt x="15265" y="1962"/>
                  <a:pt x="15270" y="1958"/>
                  <a:pt x="15287" y="1965"/>
                </a:cubicBezTo>
                <a:cubicBezTo>
                  <a:pt x="15340" y="1986"/>
                  <a:pt x="15268" y="1991"/>
                  <a:pt x="15386" y="1976"/>
                </a:cubicBezTo>
                <a:cubicBezTo>
                  <a:pt x="15399" y="1974"/>
                  <a:pt x="15410" y="1975"/>
                  <a:pt x="15425" y="1976"/>
                </a:cubicBezTo>
                <a:cubicBezTo>
                  <a:pt x="15455" y="1977"/>
                  <a:pt x="15472" y="1963"/>
                  <a:pt x="15531" y="1963"/>
                </a:cubicBezTo>
                <a:cubicBezTo>
                  <a:pt x="15514" y="2045"/>
                  <a:pt x="15505" y="1958"/>
                  <a:pt x="15499" y="2028"/>
                </a:cubicBezTo>
                <a:cubicBezTo>
                  <a:pt x="15565" y="2060"/>
                  <a:pt x="15517" y="2000"/>
                  <a:pt x="15572" y="2036"/>
                </a:cubicBezTo>
                <a:cubicBezTo>
                  <a:pt x="15570" y="2016"/>
                  <a:pt x="15569" y="2015"/>
                  <a:pt x="15569" y="2005"/>
                </a:cubicBezTo>
                <a:cubicBezTo>
                  <a:pt x="15569" y="2002"/>
                  <a:pt x="15572" y="1980"/>
                  <a:pt x="15572" y="1971"/>
                </a:cubicBezTo>
                <a:cubicBezTo>
                  <a:pt x="15637" y="1989"/>
                  <a:pt x="15571" y="1979"/>
                  <a:pt x="15652" y="1985"/>
                </a:cubicBezTo>
                <a:cubicBezTo>
                  <a:pt x="15677" y="1987"/>
                  <a:pt x="15678" y="1997"/>
                  <a:pt x="15710" y="1989"/>
                </a:cubicBezTo>
                <a:lnTo>
                  <a:pt x="15750" y="1996"/>
                </a:lnTo>
                <a:cubicBezTo>
                  <a:pt x="15683" y="2028"/>
                  <a:pt x="15623" y="1976"/>
                  <a:pt x="15588" y="2028"/>
                </a:cubicBezTo>
                <a:cubicBezTo>
                  <a:pt x="15611" y="2039"/>
                  <a:pt x="15641" y="2027"/>
                  <a:pt x="15676" y="2031"/>
                </a:cubicBezTo>
                <a:cubicBezTo>
                  <a:pt x="15687" y="2032"/>
                  <a:pt x="15690" y="2033"/>
                  <a:pt x="15710" y="2036"/>
                </a:cubicBezTo>
                <a:cubicBezTo>
                  <a:pt x="15739" y="2039"/>
                  <a:pt x="15771" y="2049"/>
                  <a:pt x="15809" y="2040"/>
                </a:cubicBezTo>
                <a:cubicBezTo>
                  <a:pt x="15829" y="2035"/>
                  <a:pt x="15818" y="2039"/>
                  <a:pt x="15831" y="2020"/>
                </a:cubicBezTo>
                <a:cubicBezTo>
                  <a:pt x="15799" y="2005"/>
                  <a:pt x="15789" y="2012"/>
                  <a:pt x="15755" y="1998"/>
                </a:cubicBezTo>
                <a:cubicBezTo>
                  <a:pt x="15754" y="1998"/>
                  <a:pt x="15752" y="1997"/>
                  <a:pt x="15750" y="1996"/>
                </a:cubicBezTo>
                <a:cubicBezTo>
                  <a:pt x="15778" y="1984"/>
                  <a:pt x="15865" y="1996"/>
                  <a:pt x="15920" y="1996"/>
                </a:cubicBezTo>
                <a:cubicBezTo>
                  <a:pt x="15927" y="2010"/>
                  <a:pt x="15924" y="1990"/>
                  <a:pt x="15920" y="2006"/>
                </a:cubicBezTo>
                <a:cubicBezTo>
                  <a:pt x="15917" y="2019"/>
                  <a:pt x="15919" y="2002"/>
                  <a:pt x="15912" y="2028"/>
                </a:cubicBezTo>
                <a:lnTo>
                  <a:pt x="15936" y="2028"/>
                </a:lnTo>
                <a:cubicBezTo>
                  <a:pt x="15947" y="2000"/>
                  <a:pt x="15944" y="2004"/>
                  <a:pt x="16029" y="2002"/>
                </a:cubicBezTo>
                <a:cubicBezTo>
                  <a:pt x="16035" y="2002"/>
                  <a:pt x="16044" y="2002"/>
                  <a:pt x="16047" y="2002"/>
                </a:cubicBezTo>
                <a:cubicBezTo>
                  <a:pt x="16076" y="2001"/>
                  <a:pt x="16065" y="2002"/>
                  <a:pt x="16090" y="1996"/>
                </a:cubicBezTo>
                <a:cubicBezTo>
                  <a:pt x="16100" y="2015"/>
                  <a:pt x="16097" y="2025"/>
                  <a:pt x="16107" y="2044"/>
                </a:cubicBezTo>
                <a:cubicBezTo>
                  <a:pt x="16142" y="2035"/>
                  <a:pt x="16119" y="2029"/>
                  <a:pt x="16144" y="2033"/>
                </a:cubicBezTo>
                <a:cubicBezTo>
                  <a:pt x="16144" y="2033"/>
                  <a:pt x="16172" y="2047"/>
                  <a:pt x="16183" y="2049"/>
                </a:cubicBezTo>
                <a:cubicBezTo>
                  <a:pt x="16207" y="2054"/>
                  <a:pt x="16257" y="2038"/>
                  <a:pt x="16285" y="2036"/>
                </a:cubicBezTo>
                <a:lnTo>
                  <a:pt x="16285" y="2004"/>
                </a:lnTo>
                <a:cubicBezTo>
                  <a:pt x="16310" y="2003"/>
                  <a:pt x="16314" y="2000"/>
                  <a:pt x="16333" y="1996"/>
                </a:cubicBezTo>
                <a:cubicBezTo>
                  <a:pt x="16302" y="1930"/>
                  <a:pt x="16332" y="1978"/>
                  <a:pt x="16229" y="1954"/>
                </a:cubicBezTo>
                <a:cubicBezTo>
                  <a:pt x="16202" y="1947"/>
                  <a:pt x="16219" y="1940"/>
                  <a:pt x="16188" y="1955"/>
                </a:cubicBezTo>
                <a:cubicBezTo>
                  <a:pt x="16197" y="1921"/>
                  <a:pt x="16194" y="1936"/>
                  <a:pt x="16228" y="1939"/>
                </a:cubicBezTo>
                <a:cubicBezTo>
                  <a:pt x="16212" y="1908"/>
                  <a:pt x="16230" y="1917"/>
                  <a:pt x="16205" y="1918"/>
                </a:cubicBezTo>
                <a:cubicBezTo>
                  <a:pt x="16181" y="1918"/>
                  <a:pt x="16182" y="1924"/>
                  <a:pt x="16180" y="1947"/>
                </a:cubicBezTo>
                <a:cubicBezTo>
                  <a:pt x="16125" y="1947"/>
                  <a:pt x="16066" y="1954"/>
                  <a:pt x="16033" y="1948"/>
                </a:cubicBezTo>
                <a:cubicBezTo>
                  <a:pt x="15887" y="1921"/>
                  <a:pt x="16010" y="1948"/>
                  <a:pt x="15904" y="1956"/>
                </a:cubicBezTo>
                <a:cubicBezTo>
                  <a:pt x="15865" y="1959"/>
                  <a:pt x="15790" y="1982"/>
                  <a:pt x="15797" y="1899"/>
                </a:cubicBezTo>
                <a:lnTo>
                  <a:pt x="15815" y="1809"/>
                </a:lnTo>
                <a:lnTo>
                  <a:pt x="15783" y="1793"/>
                </a:lnTo>
                <a:lnTo>
                  <a:pt x="15792" y="1777"/>
                </a:lnTo>
                <a:lnTo>
                  <a:pt x="15783" y="1793"/>
                </a:lnTo>
                <a:lnTo>
                  <a:pt x="15766" y="1793"/>
                </a:lnTo>
                <a:cubicBezTo>
                  <a:pt x="15784" y="1869"/>
                  <a:pt x="15794" y="1827"/>
                  <a:pt x="15769" y="1893"/>
                </a:cubicBezTo>
                <a:cubicBezTo>
                  <a:pt x="15755" y="1931"/>
                  <a:pt x="15752" y="1899"/>
                  <a:pt x="15766" y="1939"/>
                </a:cubicBezTo>
                <a:cubicBezTo>
                  <a:pt x="15725" y="1939"/>
                  <a:pt x="15725" y="1944"/>
                  <a:pt x="15693" y="1947"/>
                </a:cubicBezTo>
                <a:cubicBezTo>
                  <a:pt x="15690" y="1912"/>
                  <a:pt x="15717" y="1931"/>
                  <a:pt x="15634" y="1918"/>
                </a:cubicBezTo>
                <a:cubicBezTo>
                  <a:pt x="15620" y="1916"/>
                  <a:pt x="15623" y="1918"/>
                  <a:pt x="15616" y="1917"/>
                </a:cubicBezTo>
                <a:cubicBezTo>
                  <a:pt x="15554" y="1913"/>
                  <a:pt x="15576" y="1885"/>
                  <a:pt x="15572" y="1931"/>
                </a:cubicBezTo>
                <a:cubicBezTo>
                  <a:pt x="15554" y="1918"/>
                  <a:pt x="15562" y="1929"/>
                  <a:pt x="15556" y="1906"/>
                </a:cubicBezTo>
                <a:lnTo>
                  <a:pt x="15507" y="1906"/>
                </a:lnTo>
                <a:cubicBezTo>
                  <a:pt x="15515" y="1946"/>
                  <a:pt x="15520" y="1919"/>
                  <a:pt x="15503" y="1935"/>
                </a:cubicBezTo>
                <a:cubicBezTo>
                  <a:pt x="15474" y="1963"/>
                  <a:pt x="15437" y="1934"/>
                  <a:pt x="15428" y="1931"/>
                </a:cubicBezTo>
                <a:cubicBezTo>
                  <a:pt x="15418" y="1928"/>
                  <a:pt x="15424" y="1930"/>
                  <a:pt x="15414" y="1930"/>
                </a:cubicBezTo>
                <a:cubicBezTo>
                  <a:pt x="15369" y="1929"/>
                  <a:pt x="15408" y="1908"/>
                  <a:pt x="15335" y="1921"/>
                </a:cubicBezTo>
                <a:lnTo>
                  <a:pt x="15248" y="1915"/>
                </a:lnTo>
                <a:cubicBezTo>
                  <a:pt x="15334" y="1873"/>
                  <a:pt x="15267" y="1927"/>
                  <a:pt x="15329" y="1882"/>
                </a:cubicBezTo>
                <a:cubicBezTo>
                  <a:pt x="15408" y="1901"/>
                  <a:pt x="15382" y="1878"/>
                  <a:pt x="15394" y="1906"/>
                </a:cubicBezTo>
                <a:cubicBezTo>
                  <a:pt x="15434" y="1903"/>
                  <a:pt x="15414" y="1896"/>
                  <a:pt x="15442" y="1880"/>
                </a:cubicBezTo>
                <a:cubicBezTo>
                  <a:pt x="15443" y="1879"/>
                  <a:pt x="15445" y="1878"/>
                  <a:pt x="15446" y="1878"/>
                </a:cubicBezTo>
                <a:lnTo>
                  <a:pt x="15488" y="1875"/>
                </a:lnTo>
                <a:cubicBezTo>
                  <a:pt x="15489" y="1876"/>
                  <a:pt x="15491" y="1876"/>
                  <a:pt x="15492" y="1876"/>
                </a:cubicBezTo>
                <a:lnTo>
                  <a:pt x="15525" y="1880"/>
                </a:lnTo>
                <a:cubicBezTo>
                  <a:pt x="15565" y="1883"/>
                  <a:pt x="15538" y="1889"/>
                  <a:pt x="15560" y="1878"/>
                </a:cubicBezTo>
                <a:cubicBezTo>
                  <a:pt x="15575" y="1871"/>
                  <a:pt x="15541" y="1867"/>
                  <a:pt x="15596" y="1866"/>
                </a:cubicBezTo>
                <a:lnTo>
                  <a:pt x="15596" y="1842"/>
                </a:lnTo>
                <a:cubicBezTo>
                  <a:pt x="15574" y="1836"/>
                  <a:pt x="15590" y="1850"/>
                  <a:pt x="15588" y="1833"/>
                </a:cubicBezTo>
                <a:lnTo>
                  <a:pt x="15598" y="1820"/>
                </a:lnTo>
                <a:cubicBezTo>
                  <a:pt x="15598" y="1820"/>
                  <a:pt x="15601" y="1819"/>
                  <a:pt x="15602" y="1818"/>
                </a:cubicBezTo>
                <a:cubicBezTo>
                  <a:pt x="15614" y="1809"/>
                  <a:pt x="15617" y="1813"/>
                  <a:pt x="15614" y="1803"/>
                </a:cubicBezTo>
                <a:cubicBezTo>
                  <a:pt x="15607" y="1781"/>
                  <a:pt x="15594" y="1798"/>
                  <a:pt x="15579" y="1798"/>
                </a:cubicBezTo>
                <a:lnTo>
                  <a:pt x="15513" y="1790"/>
                </a:lnTo>
                <a:cubicBezTo>
                  <a:pt x="15482" y="1788"/>
                  <a:pt x="15492" y="1781"/>
                  <a:pt x="15471" y="1784"/>
                </a:cubicBezTo>
                <a:cubicBezTo>
                  <a:pt x="15470" y="1784"/>
                  <a:pt x="15467" y="1785"/>
                  <a:pt x="15466" y="1785"/>
                </a:cubicBezTo>
                <a:cubicBezTo>
                  <a:pt x="15401" y="1800"/>
                  <a:pt x="15389" y="1773"/>
                  <a:pt x="15377" y="1817"/>
                </a:cubicBezTo>
                <a:cubicBezTo>
                  <a:pt x="15425" y="1816"/>
                  <a:pt x="15399" y="1807"/>
                  <a:pt x="15442" y="1817"/>
                </a:cubicBezTo>
                <a:lnTo>
                  <a:pt x="15442" y="1842"/>
                </a:lnTo>
                <a:cubicBezTo>
                  <a:pt x="15440" y="1841"/>
                  <a:pt x="15424" y="1838"/>
                  <a:pt x="15424" y="1838"/>
                </a:cubicBezTo>
                <a:cubicBezTo>
                  <a:pt x="15408" y="1838"/>
                  <a:pt x="15417" y="1839"/>
                  <a:pt x="15403" y="1842"/>
                </a:cubicBezTo>
                <a:cubicBezTo>
                  <a:pt x="15363" y="1853"/>
                  <a:pt x="15309" y="1842"/>
                  <a:pt x="15264" y="1842"/>
                </a:cubicBezTo>
                <a:cubicBezTo>
                  <a:pt x="15285" y="1802"/>
                  <a:pt x="15276" y="1814"/>
                  <a:pt x="15321" y="1817"/>
                </a:cubicBezTo>
                <a:lnTo>
                  <a:pt x="15321" y="1793"/>
                </a:lnTo>
                <a:cubicBezTo>
                  <a:pt x="15276" y="1793"/>
                  <a:pt x="15265" y="1798"/>
                  <a:pt x="15232" y="1801"/>
                </a:cubicBezTo>
                <a:lnTo>
                  <a:pt x="15256" y="1842"/>
                </a:lnTo>
                <a:cubicBezTo>
                  <a:pt x="15207" y="1842"/>
                  <a:pt x="15211" y="1830"/>
                  <a:pt x="15207" y="1866"/>
                </a:cubicBezTo>
                <a:lnTo>
                  <a:pt x="15142" y="1866"/>
                </a:lnTo>
                <a:cubicBezTo>
                  <a:pt x="15159" y="1843"/>
                  <a:pt x="15150" y="1858"/>
                  <a:pt x="15199" y="1858"/>
                </a:cubicBezTo>
                <a:lnTo>
                  <a:pt x="15199" y="1825"/>
                </a:lnTo>
                <a:lnTo>
                  <a:pt x="15094" y="1842"/>
                </a:lnTo>
                <a:lnTo>
                  <a:pt x="15100" y="1865"/>
                </a:lnTo>
                <a:cubicBezTo>
                  <a:pt x="15115" y="1923"/>
                  <a:pt x="15105" y="1892"/>
                  <a:pt x="15126" y="1906"/>
                </a:cubicBezTo>
                <a:cubicBezTo>
                  <a:pt x="15077" y="1906"/>
                  <a:pt x="15059" y="1911"/>
                  <a:pt x="15029" y="1931"/>
                </a:cubicBezTo>
                <a:lnTo>
                  <a:pt x="15029" y="1915"/>
                </a:lnTo>
                <a:cubicBezTo>
                  <a:pt x="15005" y="1917"/>
                  <a:pt x="14989" y="1923"/>
                  <a:pt x="14959" y="1926"/>
                </a:cubicBezTo>
                <a:cubicBezTo>
                  <a:pt x="14906" y="1933"/>
                  <a:pt x="14926" y="1911"/>
                  <a:pt x="14899" y="1939"/>
                </a:cubicBezTo>
                <a:cubicBezTo>
                  <a:pt x="14900" y="1901"/>
                  <a:pt x="14901" y="1919"/>
                  <a:pt x="14908" y="1899"/>
                </a:cubicBezTo>
                <a:lnTo>
                  <a:pt x="14913" y="1888"/>
                </a:lnTo>
                <a:cubicBezTo>
                  <a:pt x="14914" y="1886"/>
                  <a:pt x="14915" y="1884"/>
                  <a:pt x="14915" y="1882"/>
                </a:cubicBezTo>
                <a:cubicBezTo>
                  <a:pt x="14920" y="1869"/>
                  <a:pt x="14917" y="1872"/>
                  <a:pt x="14924" y="1858"/>
                </a:cubicBezTo>
                <a:cubicBezTo>
                  <a:pt x="14972" y="1862"/>
                  <a:pt x="14948" y="1862"/>
                  <a:pt x="14997" y="1858"/>
                </a:cubicBezTo>
                <a:lnTo>
                  <a:pt x="14997" y="1834"/>
                </a:lnTo>
                <a:cubicBezTo>
                  <a:pt x="14968" y="1840"/>
                  <a:pt x="14970" y="1842"/>
                  <a:pt x="14932" y="1842"/>
                </a:cubicBezTo>
                <a:lnTo>
                  <a:pt x="14948" y="1817"/>
                </a:lnTo>
                <a:lnTo>
                  <a:pt x="14965" y="1813"/>
                </a:lnTo>
                <a:lnTo>
                  <a:pt x="14948" y="1817"/>
                </a:lnTo>
                <a:cubicBezTo>
                  <a:pt x="14930" y="1822"/>
                  <a:pt x="14931" y="1826"/>
                  <a:pt x="14910" y="1822"/>
                </a:cubicBezTo>
                <a:cubicBezTo>
                  <a:pt x="14894" y="1819"/>
                  <a:pt x="14884" y="1809"/>
                  <a:pt x="14875" y="1801"/>
                </a:cubicBezTo>
                <a:cubicBezTo>
                  <a:pt x="14921" y="1797"/>
                  <a:pt x="14952" y="1796"/>
                  <a:pt x="14980" y="1777"/>
                </a:cubicBezTo>
                <a:cubicBezTo>
                  <a:pt x="14980" y="1819"/>
                  <a:pt x="14973" y="1808"/>
                  <a:pt x="14997" y="1825"/>
                </a:cubicBezTo>
                <a:cubicBezTo>
                  <a:pt x="14997" y="1787"/>
                  <a:pt x="15002" y="1792"/>
                  <a:pt x="15005" y="1761"/>
                </a:cubicBezTo>
                <a:cubicBezTo>
                  <a:pt x="14934" y="1761"/>
                  <a:pt x="14960" y="1766"/>
                  <a:pt x="14936" y="1772"/>
                </a:cubicBezTo>
                <a:cubicBezTo>
                  <a:pt x="14917" y="1776"/>
                  <a:pt x="14890" y="1769"/>
                  <a:pt x="14859" y="1769"/>
                </a:cubicBezTo>
                <a:lnTo>
                  <a:pt x="14760" y="1759"/>
                </a:lnTo>
                <a:cubicBezTo>
                  <a:pt x="14662" y="1760"/>
                  <a:pt x="14682" y="1755"/>
                  <a:pt x="14571" y="1771"/>
                </a:cubicBezTo>
                <a:cubicBezTo>
                  <a:pt x="14552" y="1774"/>
                  <a:pt x="14535" y="1766"/>
                  <a:pt x="14513" y="1765"/>
                </a:cubicBezTo>
                <a:cubicBezTo>
                  <a:pt x="14454" y="1765"/>
                  <a:pt x="14445" y="1747"/>
                  <a:pt x="14454" y="1772"/>
                </a:cubicBezTo>
                <a:lnTo>
                  <a:pt x="14473" y="1796"/>
                </a:lnTo>
                <a:cubicBezTo>
                  <a:pt x="14474" y="1796"/>
                  <a:pt x="14476" y="1797"/>
                  <a:pt x="14478" y="1798"/>
                </a:cubicBezTo>
                <a:cubicBezTo>
                  <a:pt x="14479" y="1798"/>
                  <a:pt x="14481" y="1798"/>
                  <a:pt x="14482" y="1799"/>
                </a:cubicBezTo>
                <a:cubicBezTo>
                  <a:pt x="14510" y="1804"/>
                  <a:pt x="14519" y="1790"/>
                  <a:pt x="14553" y="1799"/>
                </a:cubicBezTo>
                <a:lnTo>
                  <a:pt x="14570" y="1806"/>
                </a:lnTo>
                <a:cubicBezTo>
                  <a:pt x="14571" y="1807"/>
                  <a:pt x="14574" y="1808"/>
                  <a:pt x="14575" y="1809"/>
                </a:cubicBezTo>
                <a:cubicBezTo>
                  <a:pt x="14534" y="1819"/>
                  <a:pt x="14527" y="1820"/>
                  <a:pt x="14478" y="1826"/>
                </a:cubicBezTo>
                <a:cubicBezTo>
                  <a:pt x="14422" y="1833"/>
                  <a:pt x="14433" y="1863"/>
                  <a:pt x="14405" y="1834"/>
                </a:cubicBezTo>
                <a:cubicBezTo>
                  <a:pt x="14400" y="1893"/>
                  <a:pt x="14361" y="1866"/>
                  <a:pt x="14267" y="1866"/>
                </a:cubicBezTo>
                <a:lnTo>
                  <a:pt x="14267" y="1858"/>
                </a:lnTo>
                <a:cubicBezTo>
                  <a:pt x="14342" y="1858"/>
                  <a:pt x="14335" y="1837"/>
                  <a:pt x="14354" y="1815"/>
                </a:cubicBezTo>
                <a:cubicBezTo>
                  <a:pt x="14412" y="1745"/>
                  <a:pt x="14416" y="1837"/>
                  <a:pt x="14421" y="1777"/>
                </a:cubicBezTo>
                <a:cubicBezTo>
                  <a:pt x="14357" y="1771"/>
                  <a:pt x="14397" y="1751"/>
                  <a:pt x="14329" y="1760"/>
                </a:cubicBezTo>
                <a:cubicBezTo>
                  <a:pt x="14304" y="1764"/>
                  <a:pt x="14314" y="1753"/>
                  <a:pt x="14267" y="1753"/>
                </a:cubicBezTo>
                <a:lnTo>
                  <a:pt x="14267" y="1777"/>
                </a:lnTo>
                <a:cubicBezTo>
                  <a:pt x="14326" y="1778"/>
                  <a:pt x="14323" y="1776"/>
                  <a:pt x="14348" y="1793"/>
                </a:cubicBezTo>
                <a:cubicBezTo>
                  <a:pt x="14317" y="1836"/>
                  <a:pt x="14312" y="1839"/>
                  <a:pt x="14251" y="1837"/>
                </a:cubicBezTo>
                <a:cubicBezTo>
                  <a:pt x="14161" y="1833"/>
                  <a:pt x="14242" y="1882"/>
                  <a:pt x="14138" y="1858"/>
                </a:cubicBezTo>
                <a:cubicBezTo>
                  <a:pt x="14152" y="1819"/>
                  <a:pt x="14140" y="1864"/>
                  <a:pt x="14154" y="1825"/>
                </a:cubicBezTo>
                <a:cubicBezTo>
                  <a:pt x="14094" y="1857"/>
                  <a:pt x="14024" y="1818"/>
                  <a:pt x="13975" y="1841"/>
                </a:cubicBezTo>
                <a:cubicBezTo>
                  <a:pt x="13943" y="1857"/>
                  <a:pt x="13937" y="1876"/>
                  <a:pt x="13913" y="1870"/>
                </a:cubicBezTo>
                <a:cubicBezTo>
                  <a:pt x="13884" y="1864"/>
                  <a:pt x="13905" y="1864"/>
                  <a:pt x="13902" y="1858"/>
                </a:cubicBezTo>
                <a:cubicBezTo>
                  <a:pt x="13890" y="1835"/>
                  <a:pt x="13931" y="1839"/>
                  <a:pt x="13879" y="1834"/>
                </a:cubicBezTo>
                <a:cubicBezTo>
                  <a:pt x="13882" y="1795"/>
                  <a:pt x="13867" y="1814"/>
                  <a:pt x="13911" y="1817"/>
                </a:cubicBezTo>
                <a:cubicBezTo>
                  <a:pt x="13888" y="1786"/>
                  <a:pt x="13898" y="1817"/>
                  <a:pt x="13887" y="1785"/>
                </a:cubicBezTo>
                <a:cubicBezTo>
                  <a:pt x="13918" y="1788"/>
                  <a:pt x="13893" y="1789"/>
                  <a:pt x="13927" y="1801"/>
                </a:cubicBezTo>
                <a:cubicBezTo>
                  <a:pt x="13956" y="1758"/>
                  <a:pt x="13946" y="1777"/>
                  <a:pt x="14008" y="1777"/>
                </a:cubicBezTo>
                <a:cubicBezTo>
                  <a:pt x="14016" y="1797"/>
                  <a:pt x="14014" y="1783"/>
                  <a:pt x="14008" y="1809"/>
                </a:cubicBezTo>
                <a:lnTo>
                  <a:pt x="14128" y="1783"/>
                </a:lnTo>
                <a:cubicBezTo>
                  <a:pt x="14190" y="1778"/>
                  <a:pt x="14187" y="1802"/>
                  <a:pt x="14235" y="1761"/>
                </a:cubicBezTo>
                <a:cubicBezTo>
                  <a:pt x="14205" y="1754"/>
                  <a:pt x="14202" y="1752"/>
                  <a:pt x="14162" y="1752"/>
                </a:cubicBezTo>
                <a:cubicBezTo>
                  <a:pt x="14151" y="1753"/>
                  <a:pt x="14132" y="1754"/>
                  <a:pt x="14121" y="1753"/>
                </a:cubicBezTo>
                <a:cubicBezTo>
                  <a:pt x="14104" y="1751"/>
                  <a:pt x="14123" y="1754"/>
                  <a:pt x="14107" y="1751"/>
                </a:cubicBezTo>
                <a:cubicBezTo>
                  <a:pt x="14090" y="1747"/>
                  <a:pt x="14099" y="1751"/>
                  <a:pt x="14089" y="1744"/>
                </a:cubicBezTo>
                <a:lnTo>
                  <a:pt x="14097" y="1736"/>
                </a:lnTo>
                <a:cubicBezTo>
                  <a:pt x="14151" y="1722"/>
                  <a:pt x="14099" y="1713"/>
                  <a:pt x="14178" y="1722"/>
                </a:cubicBezTo>
                <a:cubicBezTo>
                  <a:pt x="14245" y="1729"/>
                  <a:pt x="14212" y="1704"/>
                  <a:pt x="14259" y="1736"/>
                </a:cubicBezTo>
                <a:cubicBezTo>
                  <a:pt x="14305" y="1721"/>
                  <a:pt x="14246" y="1735"/>
                  <a:pt x="14276" y="1725"/>
                </a:cubicBezTo>
                <a:cubicBezTo>
                  <a:pt x="14302" y="1716"/>
                  <a:pt x="14286" y="1725"/>
                  <a:pt x="14312" y="1722"/>
                </a:cubicBezTo>
                <a:lnTo>
                  <a:pt x="14365" y="1712"/>
                </a:lnTo>
                <a:cubicBezTo>
                  <a:pt x="14362" y="1745"/>
                  <a:pt x="14346" y="1735"/>
                  <a:pt x="14373" y="1744"/>
                </a:cubicBezTo>
                <a:cubicBezTo>
                  <a:pt x="14380" y="1715"/>
                  <a:pt x="14377" y="1718"/>
                  <a:pt x="14397" y="1704"/>
                </a:cubicBezTo>
                <a:cubicBezTo>
                  <a:pt x="14404" y="1730"/>
                  <a:pt x="14411" y="1737"/>
                  <a:pt x="14438" y="1744"/>
                </a:cubicBezTo>
                <a:lnTo>
                  <a:pt x="14397" y="1704"/>
                </a:lnTo>
                <a:cubicBezTo>
                  <a:pt x="14390" y="1678"/>
                  <a:pt x="14389" y="1676"/>
                  <a:pt x="14361" y="1673"/>
                </a:cubicBezTo>
                <a:lnTo>
                  <a:pt x="14296" y="1681"/>
                </a:lnTo>
                <a:cubicBezTo>
                  <a:pt x="14295" y="1681"/>
                  <a:pt x="14293" y="1683"/>
                  <a:pt x="14292" y="1684"/>
                </a:cubicBezTo>
                <a:cubicBezTo>
                  <a:pt x="14268" y="1699"/>
                  <a:pt x="14316" y="1692"/>
                  <a:pt x="14267" y="1696"/>
                </a:cubicBezTo>
                <a:cubicBezTo>
                  <a:pt x="14259" y="1672"/>
                  <a:pt x="14281" y="1687"/>
                  <a:pt x="14248" y="1674"/>
                </a:cubicBezTo>
                <a:lnTo>
                  <a:pt x="14153" y="1671"/>
                </a:lnTo>
                <a:cubicBezTo>
                  <a:pt x="14066" y="1681"/>
                  <a:pt x="13949" y="1662"/>
                  <a:pt x="13936" y="1663"/>
                </a:cubicBezTo>
                <a:cubicBezTo>
                  <a:pt x="13904" y="1665"/>
                  <a:pt x="13892" y="1672"/>
                  <a:pt x="13859" y="1674"/>
                </a:cubicBezTo>
                <a:cubicBezTo>
                  <a:pt x="13806" y="1677"/>
                  <a:pt x="13853" y="1659"/>
                  <a:pt x="13762" y="1674"/>
                </a:cubicBezTo>
                <a:cubicBezTo>
                  <a:pt x="13746" y="1677"/>
                  <a:pt x="13751" y="1675"/>
                  <a:pt x="13727" y="1674"/>
                </a:cubicBezTo>
                <a:cubicBezTo>
                  <a:pt x="13714" y="1674"/>
                  <a:pt x="13691" y="1675"/>
                  <a:pt x="13666" y="1675"/>
                </a:cubicBezTo>
                <a:cubicBezTo>
                  <a:pt x="13613" y="1675"/>
                  <a:pt x="13670" y="1659"/>
                  <a:pt x="13563" y="1672"/>
                </a:cubicBezTo>
                <a:lnTo>
                  <a:pt x="13082" y="1677"/>
                </a:lnTo>
                <a:cubicBezTo>
                  <a:pt x="12992" y="1692"/>
                  <a:pt x="12989" y="1673"/>
                  <a:pt x="12849" y="1680"/>
                </a:cubicBezTo>
                <a:cubicBezTo>
                  <a:pt x="12809" y="1682"/>
                  <a:pt x="12819" y="1683"/>
                  <a:pt x="12784" y="1682"/>
                </a:cubicBezTo>
                <a:cubicBezTo>
                  <a:pt x="12782" y="1682"/>
                  <a:pt x="12780" y="1682"/>
                  <a:pt x="12778" y="1682"/>
                </a:cubicBezTo>
                <a:cubicBezTo>
                  <a:pt x="12776" y="1681"/>
                  <a:pt x="12773" y="1682"/>
                  <a:pt x="12771" y="1682"/>
                </a:cubicBezTo>
                <a:lnTo>
                  <a:pt x="12620" y="1690"/>
                </a:lnTo>
                <a:cubicBezTo>
                  <a:pt x="12608" y="1690"/>
                  <a:pt x="12588" y="1686"/>
                  <a:pt x="12578" y="1685"/>
                </a:cubicBezTo>
                <a:cubicBezTo>
                  <a:pt x="12541" y="1680"/>
                  <a:pt x="12496" y="1696"/>
                  <a:pt x="12415" y="1686"/>
                </a:cubicBezTo>
                <a:cubicBezTo>
                  <a:pt x="12390" y="1683"/>
                  <a:pt x="12406" y="1685"/>
                  <a:pt x="12381" y="1685"/>
                </a:cubicBezTo>
                <a:cubicBezTo>
                  <a:pt x="12359" y="1685"/>
                  <a:pt x="12348" y="1683"/>
                  <a:pt x="12321" y="1686"/>
                </a:cubicBezTo>
                <a:cubicBezTo>
                  <a:pt x="12296" y="1688"/>
                  <a:pt x="12254" y="1692"/>
                  <a:pt x="12242" y="1691"/>
                </a:cubicBezTo>
                <a:cubicBezTo>
                  <a:pt x="12228" y="1690"/>
                  <a:pt x="12218" y="1680"/>
                  <a:pt x="12185" y="1682"/>
                </a:cubicBezTo>
                <a:cubicBezTo>
                  <a:pt x="12144" y="1683"/>
                  <a:pt x="12100" y="1694"/>
                  <a:pt x="12039" y="1680"/>
                </a:cubicBezTo>
                <a:lnTo>
                  <a:pt x="12035" y="1662"/>
                </a:lnTo>
                <a:lnTo>
                  <a:pt x="12039" y="1680"/>
                </a:lnTo>
                <a:cubicBezTo>
                  <a:pt x="12003" y="1702"/>
                  <a:pt x="11975" y="1663"/>
                  <a:pt x="11936" y="1669"/>
                </a:cubicBezTo>
                <a:cubicBezTo>
                  <a:pt x="11905" y="1673"/>
                  <a:pt x="11923" y="1689"/>
                  <a:pt x="11845" y="1688"/>
                </a:cubicBezTo>
                <a:cubicBezTo>
                  <a:pt x="11809" y="1687"/>
                  <a:pt x="11790" y="1683"/>
                  <a:pt x="11764" y="1696"/>
                </a:cubicBezTo>
                <a:cubicBezTo>
                  <a:pt x="11758" y="1683"/>
                  <a:pt x="11756" y="1711"/>
                  <a:pt x="11764" y="1671"/>
                </a:cubicBezTo>
                <a:cubicBezTo>
                  <a:pt x="11644" y="1671"/>
                  <a:pt x="11704" y="1699"/>
                  <a:pt x="11625" y="1692"/>
                </a:cubicBezTo>
                <a:lnTo>
                  <a:pt x="11594" y="1687"/>
                </a:lnTo>
                <a:cubicBezTo>
                  <a:pt x="11593" y="1687"/>
                  <a:pt x="11590" y="1687"/>
                  <a:pt x="11589" y="1686"/>
                </a:cubicBezTo>
                <a:cubicBezTo>
                  <a:pt x="11571" y="1685"/>
                  <a:pt x="11571" y="1694"/>
                  <a:pt x="11549" y="1690"/>
                </a:cubicBezTo>
                <a:cubicBezTo>
                  <a:pt x="11514" y="1684"/>
                  <a:pt x="11568" y="1668"/>
                  <a:pt x="11494" y="1693"/>
                </a:cubicBezTo>
                <a:cubicBezTo>
                  <a:pt x="11443" y="1710"/>
                  <a:pt x="11537" y="1682"/>
                  <a:pt x="11481" y="1697"/>
                </a:cubicBezTo>
                <a:cubicBezTo>
                  <a:pt x="11441" y="1708"/>
                  <a:pt x="11430" y="1703"/>
                  <a:pt x="11399" y="1696"/>
                </a:cubicBezTo>
                <a:cubicBezTo>
                  <a:pt x="11418" y="1669"/>
                  <a:pt x="11422" y="1684"/>
                  <a:pt x="11432" y="1655"/>
                </a:cubicBezTo>
                <a:lnTo>
                  <a:pt x="11449" y="1651"/>
                </a:lnTo>
                <a:lnTo>
                  <a:pt x="11432" y="1655"/>
                </a:lnTo>
                <a:cubicBezTo>
                  <a:pt x="11410" y="1657"/>
                  <a:pt x="11410" y="1659"/>
                  <a:pt x="11391" y="1663"/>
                </a:cubicBezTo>
                <a:cubicBezTo>
                  <a:pt x="11374" y="1628"/>
                  <a:pt x="11386" y="1619"/>
                  <a:pt x="11335" y="1615"/>
                </a:cubicBezTo>
                <a:cubicBezTo>
                  <a:pt x="11327" y="1648"/>
                  <a:pt x="11339" y="1641"/>
                  <a:pt x="11270" y="1647"/>
                </a:cubicBezTo>
                <a:cubicBezTo>
                  <a:pt x="11250" y="1605"/>
                  <a:pt x="11278" y="1628"/>
                  <a:pt x="11237" y="1607"/>
                </a:cubicBezTo>
                <a:cubicBezTo>
                  <a:pt x="11243" y="1632"/>
                  <a:pt x="11248" y="1630"/>
                  <a:pt x="11254" y="1655"/>
                </a:cubicBezTo>
                <a:cubicBezTo>
                  <a:pt x="11232" y="1661"/>
                  <a:pt x="11247" y="1655"/>
                  <a:pt x="11229" y="1663"/>
                </a:cubicBezTo>
                <a:lnTo>
                  <a:pt x="11225" y="1646"/>
                </a:lnTo>
                <a:lnTo>
                  <a:pt x="11229" y="1663"/>
                </a:lnTo>
                <a:lnTo>
                  <a:pt x="11203" y="1672"/>
                </a:lnTo>
                <a:cubicBezTo>
                  <a:pt x="11203" y="1672"/>
                  <a:pt x="11189" y="1679"/>
                  <a:pt x="11189" y="1680"/>
                </a:cubicBezTo>
                <a:lnTo>
                  <a:pt x="11208" y="1701"/>
                </a:lnTo>
                <a:cubicBezTo>
                  <a:pt x="11209" y="1702"/>
                  <a:pt x="11211" y="1703"/>
                  <a:pt x="11213" y="1704"/>
                </a:cubicBezTo>
                <a:cubicBezTo>
                  <a:pt x="11172" y="1704"/>
                  <a:pt x="11124" y="1718"/>
                  <a:pt x="11086" y="1714"/>
                </a:cubicBezTo>
                <a:cubicBezTo>
                  <a:pt x="11015" y="1708"/>
                  <a:pt x="11038" y="1717"/>
                  <a:pt x="10970" y="1720"/>
                </a:cubicBezTo>
                <a:lnTo>
                  <a:pt x="10791" y="1726"/>
                </a:lnTo>
                <a:cubicBezTo>
                  <a:pt x="10775" y="1727"/>
                  <a:pt x="10794" y="1725"/>
                  <a:pt x="10777" y="1729"/>
                </a:cubicBezTo>
                <a:cubicBezTo>
                  <a:pt x="10758" y="1733"/>
                  <a:pt x="10640" y="1750"/>
                  <a:pt x="10655" y="1689"/>
                </a:cubicBezTo>
                <a:cubicBezTo>
                  <a:pt x="10656" y="1688"/>
                  <a:pt x="10660" y="1690"/>
                  <a:pt x="10662" y="1663"/>
                </a:cubicBezTo>
                <a:cubicBezTo>
                  <a:pt x="10633" y="1666"/>
                  <a:pt x="10621" y="1671"/>
                  <a:pt x="10592" y="1660"/>
                </a:cubicBezTo>
                <a:lnTo>
                  <a:pt x="10573" y="1654"/>
                </a:lnTo>
                <a:cubicBezTo>
                  <a:pt x="10555" y="1654"/>
                  <a:pt x="10561" y="1661"/>
                  <a:pt x="10538" y="1666"/>
                </a:cubicBezTo>
                <a:cubicBezTo>
                  <a:pt x="10520" y="1670"/>
                  <a:pt x="10522" y="1664"/>
                  <a:pt x="10492" y="1671"/>
                </a:cubicBezTo>
                <a:lnTo>
                  <a:pt x="10492" y="1696"/>
                </a:lnTo>
                <a:cubicBezTo>
                  <a:pt x="10516" y="1702"/>
                  <a:pt x="10510" y="1696"/>
                  <a:pt x="10516" y="1720"/>
                </a:cubicBezTo>
                <a:cubicBezTo>
                  <a:pt x="10456" y="1749"/>
                  <a:pt x="10473" y="1714"/>
                  <a:pt x="10476" y="1680"/>
                </a:cubicBezTo>
                <a:cubicBezTo>
                  <a:pt x="10420" y="1678"/>
                  <a:pt x="10456" y="1669"/>
                  <a:pt x="10379" y="1672"/>
                </a:cubicBezTo>
                <a:lnTo>
                  <a:pt x="10265" y="1662"/>
                </a:lnTo>
                <a:cubicBezTo>
                  <a:pt x="10240" y="1664"/>
                  <a:pt x="10224" y="1678"/>
                  <a:pt x="10198" y="1676"/>
                </a:cubicBezTo>
                <a:lnTo>
                  <a:pt x="10103" y="1671"/>
                </a:lnTo>
                <a:cubicBezTo>
                  <a:pt x="10139" y="1720"/>
                  <a:pt x="10175" y="1647"/>
                  <a:pt x="10192" y="1712"/>
                </a:cubicBezTo>
                <a:lnTo>
                  <a:pt x="10273" y="1712"/>
                </a:lnTo>
                <a:lnTo>
                  <a:pt x="10273" y="1680"/>
                </a:lnTo>
                <a:cubicBezTo>
                  <a:pt x="10312" y="1683"/>
                  <a:pt x="10291" y="1685"/>
                  <a:pt x="10315" y="1703"/>
                </a:cubicBezTo>
                <a:cubicBezTo>
                  <a:pt x="10316" y="1704"/>
                  <a:pt x="10318" y="1705"/>
                  <a:pt x="10319" y="1706"/>
                </a:cubicBezTo>
                <a:cubicBezTo>
                  <a:pt x="10335" y="1718"/>
                  <a:pt x="10339" y="1710"/>
                  <a:pt x="10346" y="1728"/>
                </a:cubicBezTo>
                <a:cubicBezTo>
                  <a:pt x="10326" y="1738"/>
                  <a:pt x="10285" y="1740"/>
                  <a:pt x="10275" y="1740"/>
                </a:cubicBezTo>
                <a:cubicBezTo>
                  <a:pt x="10245" y="1741"/>
                  <a:pt x="10226" y="1755"/>
                  <a:pt x="10217" y="1720"/>
                </a:cubicBezTo>
                <a:lnTo>
                  <a:pt x="10200" y="1720"/>
                </a:lnTo>
                <a:cubicBezTo>
                  <a:pt x="10195" y="1744"/>
                  <a:pt x="10201" y="1732"/>
                  <a:pt x="10184" y="1744"/>
                </a:cubicBezTo>
                <a:cubicBezTo>
                  <a:pt x="10166" y="1710"/>
                  <a:pt x="10186" y="1730"/>
                  <a:pt x="10160" y="1720"/>
                </a:cubicBezTo>
                <a:cubicBezTo>
                  <a:pt x="10140" y="1737"/>
                  <a:pt x="10119" y="1744"/>
                  <a:pt x="10087" y="1744"/>
                </a:cubicBezTo>
                <a:cubicBezTo>
                  <a:pt x="10088" y="1700"/>
                  <a:pt x="10093" y="1735"/>
                  <a:pt x="10103" y="1704"/>
                </a:cubicBezTo>
                <a:cubicBezTo>
                  <a:pt x="10094" y="1686"/>
                  <a:pt x="10090" y="1680"/>
                  <a:pt x="10079" y="1663"/>
                </a:cubicBezTo>
                <a:cubicBezTo>
                  <a:pt x="10112" y="1656"/>
                  <a:pt x="10127" y="1662"/>
                  <a:pt x="10144" y="1639"/>
                </a:cubicBezTo>
                <a:cubicBezTo>
                  <a:pt x="10107" y="1640"/>
                  <a:pt x="10110" y="1650"/>
                  <a:pt x="10080" y="1646"/>
                </a:cubicBezTo>
                <a:cubicBezTo>
                  <a:pt x="10050" y="1643"/>
                  <a:pt x="10059" y="1632"/>
                  <a:pt x="10022" y="1623"/>
                </a:cubicBezTo>
                <a:cubicBezTo>
                  <a:pt x="10039" y="1654"/>
                  <a:pt x="10043" y="1636"/>
                  <a:pt x="10054" y="1663"/>
                </a:cubicBezTo>
                <a:lnTo>
                  <a:pt x="9955" y="1670"/>
                </a:lnTo>
                <a:cubicBezTo>
                  <a:pt x="9942" y="1670"/>
                  <a:pt x="9939" y="1670"/>
                  <a:pt x="9926" y="1670"/>
                </a:cubicBezTo>
                <a:lnTo>
                  <a:pt x="9728" y="1641"/>
                </a:lnTo>
                <a:cubicBezTo>
                  <a:pt x="9682" y="1633"/>
                  <a:pt x="9698" y="1650"/>
                  <a:pt x="9698" y="1558"/>
                </a:cubicBezTo>
                <a:cubicBezTo>
                  <a:pt x="9655" y="1558"/>
                  <a:pt x="9627" y="1566"/>
                  <a:pt x="9593" y="1574"/>
                </a:cubicBezTo>
                <a:cubicBezTo>
                  <a:pt x="9592" y="1594"/>
                  <a:pt x="9591" y="1603"/>
                  <a:pt x="9574" y="1612"/>
                </a:cubicBezTo>
                <a:cubicBezTo>
                  <a:pt x="9542" y="1630"/>
                  <a:pt x="9550" y="1586"/>
                  <a:pt x="9544" y="1639"/>
                </a:cubicBezTo>
                <a:lnTo>
                  <a:pt x="9528" y="1639"/>
                </a:lnTo>
                <a:cubicBezTo>
                  <a:pt x="9524" y="1596"/>
                  <a:pt x="9526" y="1618"/>
                  <a:pt x="9498" y="1607"/>
                </a:cubicBezTo>
                <a:lnTo>
                  <a:pt x="9460" y="1585"/>
                </a:lnTo>
                <a:cubicBezTo>
                  <a:pt x="9442" y="1577"/>
                  <a:pt x="9447" y="1581"/>
                  <a:pt x="9435" y="1583"/>
                </a:cubicBezTo>
                <a:lnTo>
                  <a:pt x="9426" y="1584"/>
                </a:lnTo>
                <a:cubicBezTo>
                  <a:pt x="9422" y="1584"/>
                  <a:pt x="9404" y="1583"/>
                  <a:pt x="9398" y="1582"/>
                </a:cubicBezTo>
                <a:cubicBezTo>
                  <a:pt x="9401" y="1621"/>
                  <a:pt x="9446" y="1658"/>
                  <a:pt x="9403" y="1650"/>
                </a:cubicBezTo>
                <a:cubicBezTo>
                  <a:pt x="9364" y="1643"/>
                  <a:pt x="9400" y="1647"/>
                  <a:pt x="9375" y="1633"/>
                </a:cubicBezTo>
                <a:cubicBezTo>
                  <a:pt x="9374" y="1632"/>
                  <a:pt x="9372" y="1631"/>
                  <a:pt x="9371" y="1630"/>
                </a:cubicBezTo>
                <a:cubicBezTo>
                  <a:pt x="9370" y="1630"/>
                  <a:pt x="9368" y="1629"/>
                  <a:pt x="9367" y="1629"/>
                </a:cubicBezTo>
                <a:lnTo>
                  <a:pt x="9348" y="1623"/>
                </a:lnTo>
                <a:cubicBezTo>
                  <a:pt x="9329" y="1617"/>
                  <a:pt x="9356" y="1623"/>
                  <a:pt x="9325" y="1615"/>
                </a:cubicBezTo>
                <a:cubicBezTo>
                  <a:pt x="9313" y="1669"/>
                  <a:pt x="9278" y="1640"/>
                  <a:pt x="9244" y="1631"/>
                </a:cubicBezTo>
                <a:cubicBezTo>
                  <a:pt x="9250" y="1643"/>
                  <a:pt x="9252" y="1638"/>
                  <a:pt x="9249" y="1655"/>
                </a:cubicBezTo>
                <a:cubicBezTo>
                  <a:pt x="9244" y="1691"/>
                  <a:pt x="9248" y="1662"/>
                  <a:pt x="9241" y="1665"/>
                </a:cubicBezTo>
                <a:lnTo>
                  <a:pt x="9209" y="1671"/>
                </a:lnTo>
                <a:cubicBezTo>
                  <a:pt x="9180" y="1679"/>
                  <a:pt x="9196" y="1678"/>
                  <a:pt x="9161" y="1666"/>
                </a:cubicBezTo>
                <a:cubicBezTo>
                  <a:pt x="9125" y="1654"/>
                  <a:pt x="9155" y="1662"/>
                  <a:pt x="9107" y="1663"/>
                </a:cubicBezTo>
                <a:cubicBezTo>
                  <a:pt x="9106" y="1634"/>
                  <a:pt x="9111" y="1642"/>
                  <a:pt x="9095" y="1627"/>
                </a:cubicBezTo>
                <a:cubicBezTo>
                  <a:pt x="9094" y="1625"/>
                  <a:pt x="9091" y="1624"/>
                  <a:pt x="9090" y="1623"/>
                </a:cubicBezTo>
                <a:lnTo>
                  <a:pt x="9074" y="1615"/>
                </a:lnTo>
                <a:cubicBezTo>
                  <a:pt x="9046" y="1635"/>
                  <a:pt x="9068" y="1633"/>
                  <a:pt x="9042" y="1647"/>
                </a:cubicBezTo>
                <a:cubicBezTo>
                  <a:pt x="9024" y="1657"/>
                  <a:pt x="8999" y="1643"/>
                  <a:pt x="8993" y="1639"/>
                </a:cubicBezTo>
                <a:lnTo>
                  <a:pt x="9042" y="1639"/>
                </a:lnTo>
                <a:cubicBezTo>
                  <a:pt x="9024" y="1564"/>
                  <a:pt x="9005" y="1658"/>
                  <a:pt x="8985" y="1582"/>
                </a:cubicBezTo>
                <a:cubicBezTo>
                  <a:pt x="8942" y="1582"/>
                  <a:pt x="8940" y="1590"/>
                  <a:pt x="8904" y="1590"/>
                </a:cubicBezTo>
                <a:cubicBezTo>
                  <a:pt x="8918" y="1610"/>
                  <a:pt x="8920" y="1612"/>
                  <a:pt x="8953" y="1615"/>
                </a:cubicBezTo>
                <a:lnTo>
                  <a:pt x="8904" y="1622"/>
                </a:lnTo>
                <a:cubicBezTo>
                  <a:pt x="8907" y="1657"/>
                  <a:pt x="8921" y="1660"/>
                  <a:pt x="8880" y="1663"/>
                </a:cubicBezTo>
                <a:cubicBezTo>
                  <a:pt x="8879" y="1627"/>
                  <a:pt x="8872" y="1631"/>
                  <a:pt x="8872" y="1590"/>
                </a:cubicBezTo>
                <a:lnTo>
                  <a:pt x="8847" y="1590"/>
                </a:lnTo>
                <a:cubicBezTo>
                  <a:pt x="8847" y="1670"/>
                  <a:pt x="8824" y="1597"/>
                  <a:pt x="8839" y="1663"/>
                </a:cubicBezTo>
                <a:lnTo>
                  <a:pt x="8815" y="1663"/>
                </a:lnTo>
                <a:cubicBezTo>
                  <a:pt x="8815" y="1617"/>
                  <a:pt x="8844" y="1582"/>
                  <a:pt x="8792" y="1582"/>
                </a:cubicBezTo>
                <a:cubicBezTo>
                  <a:pt x="8755" y="1582"/>
                  <a:pt x="8726" y="1605"/>
                  <a:pt x="8718" y="1639"/>
                </a:cubicBezTo>
                <a:cubicBezTo>
                  <a:pt x="8726" y="1643"/>
                  <a:pt x="8769" y="1645"/>
                  <a:pt x="8750" y="1665"/>
                </a:cubicBezTo>
                <a:cubicBezTo>
                  <a:pt x="8732" y="1682"/>
                  <a:pt x="8699" y="1665"/>
                  <a:pt x="8677" y="1663"/>
                </a:cubicBezTo>
                <a:cubicBezTo>
                  <a:pt x="8671" y="1639"/>
                  <a:pt x="8667" y="1644"/>
                  <a:pt x="8677" y="1623"/>
                </a:cubicBezTo>
                <a:cubicBezTo>
                  <a:pt x="8620" y="1638"/>
                  <a:pt x="8713" y="1647"/>
                  <a:pt x="8596" y="1647"/>
                </a:cubicBezTo>
                <a:cubicBezTo>
                  <a:pt x="8589" y="1671"/>
                  <a:pt x="8600" y="1661"/>
                  <a:pt x="8590" y="1650"/>
                </a:cubicBezTo>
                <a:cubicBezTo>
                  <a:pt x="8589" y="1648"/>
                  <a:pt x="8583" y="1633"/>
                  <a:pt x="8564" y="1626"/>
                </a:cubicBezTo>
                <a:cubicBezTo>
                  <a:pt x="8563" y="1625"/>
                  <a:pt x="8561" y="1625"/>
                  <a:pt x="8560" y="1624"/>
                </a:cubicBezTo>
                <a:cubicBezTo>
                  <a:pt x="8471" y="1588"/>
                  <a:pt x="8475" y="1607"/>
                  <a:pt x="8380" y="1625"/>
                </a:cubicBezTo>
                <a:cubicBezTo>
                  <a:pt x="8360" y="1629"/>
                  <a:pt x="8350" y="1619"/>
                  <a:pt x="8340" y="1637"/>
                </a:cubicBezTo>
                <a:cubicBezTo>
                  <a:pt x="8326" y="1661"/>
                  <a:pt x="8358" y="1644"/>
                  <a:pt x="8361" y="1688"/>
                </a:cubicBezTo>
                <a:cubicBezTo>
                  <a:pt x="8325" y="1679"/>
                  <a:pt x="8317" y="1662"/>
                  <a:pt x="8313" y="1704"/>
                </a:cubicBezTo>
                <a:cubicBezTo>
                  <a:pt x="8237" y="1698"/>
                  <a:pt x="8289" y="1691"/>
                  <a:pt x="8195" y="1699"/>
                </a:cubicBezTo>
                <a:cubicBezTo>
                  <a:pt x="8177" y="1701"/>
                  <a:pt x="8161" y="1700"/>
                  <a:pt x="8137" y="1693"/>
                </a:cubicBezTo>
                <a:cubicBezTo>
                  <a:pt x="8082" y="1675"/>
                  <a:pt x="8124" y="1661"/>
                  <a:pt x="8068" y="1641"/>
                </a:cubicBezTo>
                <a:cubicBezTo>
                  <a:pt x="8025" y="1625"/>
                  <a:pt x="7989" y="1641"/>
                  <a:pt x="7950" y="1657"/>
                </a:cubicBezTo>
                <a:cubicBezTo>
                  <a:pt x="7930" y="1665"/>
                  <a:pt x="7943" y="1663"/>
                  <a:pt x="7916" y="1663"/>
                </a:cubicBezTo>
                <a:cubicBezTo>
                  <a:pt x="7909" y="1650"/>
                  <a:pt x="7907" y="1678"/>
                  <a:pt x="7916" y="1639"/>
                </a:cubicBezTo>
                <a:lnTo>
                  <a:pt x="7835" y="1650"/>
                </a:lnTo>
                <a:cubicBezTo>
                  <a:pt x="7788" y="1654"/>
                  <a:pt x="7803" y="1686"/>
                  <a:pt x="7745" y="1688"/>
                </a:cubicBezTo>
                <a:cubicBezTo>
                  <a:pt x="7740" y="1664"/>
                  <a:pt x="7746" y="1676"/>
                  <a:pt x="7729" y="1663"/>
                </a:cubicBezTo>
                <a:cubicBezTo>
                  <a:pt x="7729" y="1664"/>
                  <a:pt x="7728" y="1665"/>
                  <a:pt x="7728" y="1667"/>
                </a:cubicBezTo>
                <a:cubicBezTo>
                  <a:pt x="7726" y="1680"/>
                  <a:pt x="7709" y="1679"/>
                  <a:pt x="7697" y="1680"/>
                </a:cubicBezTo>
                <a:cubicBezTo>
                  <a:pt x="7693" y="1642"/>
                  <a:pt x="7700" y="1661"/>
                  <a:pt x="7659" y="1652"/>
                </a:cubicBezTo>
                <a:cubicBezTo>
                  <a:pt x="7598" y="1638"/>
                  <a:pt x="7633" y="1649"/>
                  <a:pt x="7589" y="1663"/>
                </a:cubicBezTo>
                <a:lnTo>
                  <a:pt x="7502" y="1680"/>
                </a:lnTo>
                <a:cubicBezTo>
                  <a:pt x="7467" y="1690"/>
                  <a:pt x="7453" y="1698"/>
                  <a:pt x="7406" y="1698"/>
                </a:cubicBezTo>
                <a:cubicBezTo>
                  <a:pt x="7323" y="1698"/>
                  <a:pt x="7390" y="1718"/>
                  <a:pt x="7249" y="1690"/>
                </a:cubicBezTo>
                <a:cubicBezTo>
                  <a:pt x="7182" y="1677"/>
                  <a:pt x="7115" y="1692"/>
                  <a:pt x="7056" y="1689"/>
                </a:cubicBezTo>
                <a:cubicBezTo>
                  <a:pt x="7007" y="1686"/>
                  <a:pt x="6973" y="1721"/>
                  <a:pt x="6911" y="1720"/>
                </a:cubicBezTo>
                <a:cubicBezTo>
                  <a:pt x="6863" y="1719"/>
                  <a:pt x="6878" y="1713"/>
                  <a:pt x="6831" y="1723"/>
                </a:cubicBezTo>
                <a:lnTo>
                  <a:pt x="6783" y="1722"/>
                </a:lnTo>
                <a:cubicBezTo>
                  <a:pt x="6728" y="1725"/>
                  <a:pt x="6689" y="1744"/>
                  <a:pt x="6627" y="1744"/>
                </a:cubicBezTo>
                <a:lnTo>
                  <a:pt x="6627" y="1728"/>
                </a:lnTo>
                <a:lnTo>
                  <a:pt x="6635" y="1728"/>
                </a:lnTo>
                <a:lnTo>
                  <a:pt x="6629" y="1719"/>
                </a:lnTo>
                <a:lnTo>
                  <a:pt x="6627" y="1728"/>
                </a:lnTo>
                <a:close/>
                <a:moveTo>
                  <a:pt x="802" y="5261"/>
                </a:moveTo>
                <a:lnTo>
                  <a:pt x="807" y="5278"/>
                </a:lnTo>
                <a:lnTo>
                  <a:pt x="802" y="5261"/>
                </a:lnTo>
                <a:lnTo>
                  <a:pt x="802" y="5253"/>
                </a:lnTo>
                <a:lnTo>
                  <a:pt x="793" y="5259"/>
                </a:lnTo>
                <a:lnTo>
                  <a:pt x="802" y="5261"/>
                </a:lnTo>
                <a:close/>
                <a:moveTo>
                  <a:pt x="21324" y="4289"/>
                </a:moveTo>
                <a:lnTo>
                  <a:pt x="21342" y="4284"/>
                </a:lnTo>
                <a:lnTo>
                  <a:pt x="21324" y="4289"/>
                </a:lnTo>
                <a:cubicBezTo>
                  <a:pt x="21302" y="4287"/>
                  <a:pt x="21307" y="4288"/>
                  <a:pt x="21292" y="4280"/>
                </a:cubicBezTo>
                <a:cubicBezTo>
                  <a:pt x="21303" y="4323"/>
                  <a:pt x="21318" y="4291"/>
                  <a:pt x="21300" y="4329"/>
                </a:cubicBezTo>
                <a:cubicBezTo>
                  <a:pt x="21325" y="4330"/>
                  <a:pt x="21329" y="4333"/>
                  <a:pt x="21349" y="4337"/>
                </a:cubicBezTo>
                <a:cubicBezTo>
                  <a:pt x="21343" y="4312"/>
                  <a:pt x="21336" y="4306"/>
                  <a:pt x="21324" y="4289"/>
                </a:cubicBezTo>
                <a:close/>
                <a:moveTo>
                  <a:pt x="20490" y="3981"/>
                </a:moveTo>
                <a:lnTo>
                  <a:pt x="20482" y="3964"/>
                </a:lnTo>
                <a:lnTo>
                  <a:pt x="20482" y="3956"/>
                </a:lnTo>
                <a:lnTo>
                  <a:pt x="20472" y="3963"/>
                </a:lnTo>
                <a:lnTo>
                  <a:pt x="20482" y="3964"/>
                </a:lnTo>
                <a:lnTo>
                  <a:pt x="20490" y="3981"/>
                </a:lnTo>
                <a:cubicBezTo>
                  <a:pt x="20497" y="4009"/>
                  <a:pt x="20493" y="3999"/>
                  <a:pt x="20514" y="4013"/>
                </a:cubicBezTo>
                <a:cubicBezTo>
                  <a:pt x="20506" y="3985"/>
                  <a:pt x="20511" y="3995"/>
                  <a:pt x="20490" y="3981"/>
                </a:cubicBezTo>
                <a:close/>
                <a:moveTo>
                  <a:pt x="16730" y="1607"/>
                </a:moveTo>
                <a:lnTo>
                  <a:pt x="16746" y="1616"/>
                </a:lnTo>
                <a:lnTo>
                  <a:pt x="16730" y="1607"/>
                </a:lnTo>
                <a:lnTo>
                  <a:pt x="16730" y="1599"/>
                </a:lnTo>
                <a:lnTo>
                  <a:pt x="16721" y="1605"/>
                </a:lnTo>
                <a:lnTo>
                  <a:pt x="16730" y="1607"/>
                </a:lnTo>
                <a:close/>
                <a:moveTo>
                  <a:pt x="13700" y="2409"/>
                </a:moveTo>
                <a:lnTo>
                  <a:pt x="13691" y="2425"/>
                </a:lnTo>
                <a:lnTo>
                  <a:pt x="13700" y="2409"/>
                </a:lnTo>
                <a:lnTo>
                  <a:pt x="13708" y="2409"/>
                </a:lnTo>
                <a:lnTo>
                  <a:pt x="13702" y="2399"/>
                </a:lnTo>
                <a:lnTo>
                  <a:pt x="13700" y="2409"/>
                </a:lnTo>
                <a:close/>
                <a:moveTo>
                  <a:pt x="14705" y="5034"/>
                </a:moveTo>
                <a:lnTo>
                  <a:pt x="14722" y="5029"/>
                </a:lnTo>
                <a:lnTo>
                  <a:pt x="14705" y="5034"/>
                </a:lnTo>
                <a:lnTo>
                  <a:pt x="14673" y="5034"/>
                </a:lnTo>
                <a:lnTo>
                  <a:pt x="14673" y="5050"/>
                </a:lnTo>
                <a:cubicBezTo>
                  <a:pt x="14710" y="5047"/>
                  <a:pt x="14687" y="5059"/>
                  <a:pt x="14705" y="5034"/>
                </a:cubicBezTo>
                <a:close/>
                <a:moveTo>
                  <a:pt x="17800" y="1518"/>
                </a:moveTo>
                <a:lnTo>
                  <a:pt x="17817" y="1513"/>
                </a:lnTo>
                <a:lnTo>
                  <a:pt x="17800" y="1518"/>
                </a:lnTo>
                <a:lnTo>
                  <a:pt x="17792" y="1518"/>
                </a:lnTo>
                <a:lnTo>
                  <a:pt x="17799" y="1527"/>
                </a:lnTo>
                <a:lnTo>
                  <a:pt x="17800" y="1518"/>
                </a:lnTo>
                <a:close/>
                <a:moveTo>
                  <a:pt x="21000" y="5164"/>
                </a:moveTo>
                <a:lnTo>
                  <a:pt x="20996" y="5146"/>
                </a:lnTo>
                <a:lnTo>
                  <a:pt x="21000" y="5164"/>
                </a:lnTo>
                <a:lnTo>
                  <a:pt x="21000" y="5172"/>
                </a:lnTo>
                <a:lnTo>
                  <a:pt x="21010" y="5165"/>
                </a:lnTo>
                <a:lnTo>
                  <a:pt x="21000" y="5164"/>
                </a:lnTo>
                <a:close/>
                <a:moveTo>
                  <a:pt x="5112" y="6687"/>
                </a:moveTo>
                <a:close/>
                <a:moveTo>
                  <a:pt x="527" y="2636"/>
                </a:moveTo>
                <a:lnTo>
                  <a:pt x="542" y="2645"/>
                </a:lnTo>
                <a:lnTo>
                  <a:pt x="527" y="2636"/>
                </a:lnTo>
                <a:cubicBezTo>
                  <a:pt x="512" y="2614"/>
                  <a:pt x="523" y="2619"/>
                  <a:pt x="494" y="2611"/>
                </a:cubicBezTo>
                <a:cubicBezTo>
                  <a:pt x="502" y="2633"/>
                  <a:pt x="494" y="2628"/>
                  <a:pt x="527" y="2636"/>
                </a:cubicBezTo>
                <a:close/>
                <a:moveTo>
                  <a:pt x="22856" y="3478"/>
                </a:moveTo>
                <a:close/>
                <a:moveTo>
                  <a:pt x="22937" y="3470"/>
                </a:moveTo>
                <a:close/>
                <a:moveTo>
                  <a:pt x="20465" y="4005"/>
                </a:moveTo>
                <a:lnTo>
                  <a:pt x="20448" y="4009"/>
                </a:lnTo>
                <a:lnTo>
                  <a:pt x="20465" y="4005"/>
                </a:lnTo>
                <a:cubicBezTo>
                  <a:pt x="20467" y="4002"/>
                  <a:pt x="20481" y="4012"/>
                  <a:pt x="20471" y="3990"/>
                </a:cubicBezTo>
                <a:cubicBezTo>
                  <a:pt x="20462" y="3973"/>
                  <a:pt x="20477" y="3989"/>
                  <a:pt x="20457" y="3981"/>
                </a:cubicBezTo>
                <a:cubicBezTo>
                  <a:pt x="20463" y="3992"/>
                  <a:pt x="20462" y="3990"/>
                  <a:pt x="20465" y="4005"/>
                </a:cubicBezTo>
                <a:close/>
                <a:moveTo>
                  <a:pt x="17913" y="1744"/>
                </a:moveTo>
                <a:lnTo>
                  <a:pt x="17909" y="1727"/>
                </a:lnTo>
                <a:lnTo>
                  <a:pt x="17913" y="1744"/>
                </a:lnTo>
                <a:lnTo>
                  <a:pt x="17913" y="1753"/>
                </a:lnTo>
                <a:lnTo>
                  <a:pt x="17923" y="1746"/>
                </a:lnTo>
                <a:lnTo>
                  <a:pt x="17913" y="1744"/>
                </a:lnTo>
                <a:close/>
                <a:moveTo>
                  <a:pt x="14089" y="1744"/>
                </a:moveTo>
                <a:lnTo>
                  <a:pt x="14073" y="1744"/>
                </a:lnTo>
                <a:lnTo>
                  <a:pt x="14073" y="1720"/>
                </a:lnTo>
                <a:lnTo>
                  <a:pt x="14105" y="1720"/>
                </a:lnTo>
                <a:lnTo>
                  <a:pt x="14097" y="1736"/>
                </a:lnTo>
                <a:lnTo>
                  <a:pt x="14089" y="1744"/>
                </a:lnTo>
                <a:close/>
                <a:moveTo>
                  <a:pt x="16050" y="1720"/>
                </a:moveTo>
                <a:lnTo>
                  <a:pt x="16041" y="1736"/>
                </a:lnTo>
                <a:lnTo>
                  <a:pt x="16050" y="1720"/>
                </a:lnTo>
                <a:cubicBezTo>
                  <a:pt x="16069" y="1718"/>
                  <a:pt x="16098" y="1708"/>
                  <a:pt x="16107" y="1696"/>
                </a:cubicBezTo>
                <a:cubicBezTo>
                  <a:pt x="16075" y="1696"/>
                  <a:pt x="16074" y="1698"/>
                  <a:pt x="16050" y="1704"/>
                </a:cubicBezTo>
                <a:lnTo>
                  <a:pt x="16034" y="1695"/>
                </a:lnTo>
                <a:lnTo>
                  <a:pt x="16050" y="1704"/>
                </a:lnTo>
                <a:lnTo>
                  <a:pt x="16050" y="1720"/>
                </a:lnTo>
                <a:close/>
                <a:moveTo>
                  <a:pt x="13579" y="2020"/>
                </a:moveTo>
                <a:lnTo>
                  <a:pt x="13563" y="2011"/>
                </a:lnTo>
                <a:lnTo>
                  <a:pt x="13579" y="2020"/>
                </a:lnTo>
                <a:cubicBezTo>
                  <a:pt x="13593" y="2041"/>
                  <a:pt x="13583" y="2037"/>
                  <a:pt x="13611" y="2044"/>
                </a:cubicBezTo>
                <a:cubicBezTo>
                  <a:pt x="13616" y="2064"/>
                  <a:pt x="13608" y="2055"/>
                  <a:pt x="13627" y="2060"/>
                </a:cubicBezTo>
                <a:lnTo>
                  <a:pt x="13611" y="2044"/>
                </a:lnTo>
                <a:cubicBezTo>
                  <a:pt x="13608" y="2007"/>
                  <a:pt x="13607" y="2014"/>
                  <a:pt x="13579" y="2020"/>
                </a:cubicBezTo>
                <a:close/>
                <a:moveTo>
                  <a:pt x="18391" y="4532"/>
                </a:moveTo>
                <a:lnTo>
                  <a:pt x="18409" y="4527"/>
                </a:lnTo>
                <a:lnTo>
                  <a:pt x="18391" y="4532"/>
                </a:lnTo>
                <a:lnTo>
                  <a:pt x="18374" y="4536"/>
                </a:lnTo>
                <a:lnTo>
                  <a:pt x="18391" y="4532"/>
                </a:lnTo>
                <a:close/>
                <a:moveTo>
                  <a:pt x="794" y="2514"/>
                </a:moveTo>
                <a:lnTo>
                  <a:pt x="785" y="2530"/>
                </a:lnTo>
                <a:lnTo>
                  <a:pt x="794" y="2514"/>
                </a:lnTo>
                <a:cubicBezTo>
                  <a:pt x="814" y="2509"/>
                  <a:pt x="805" y="2518"/>
                  <a:pt x="810" y="2498"/>
                </a:cubicBezTo>
                <a:lnTo>
                  <a:pt x="794" y="2514"/>
                </a:lnTo>
                <a:close/>
                <a:moveTo>
                  <a:pt x="18699" y="4532"/>
                </a:moveTo>
                <a:lnTo>
                  <a:pt x="18709" y="4516"/>
                </a:lnTo>
                <a:lnTo>
                  <a:pt x="18699" y="4532"/>
                </a:lnTo>
                <a:cubicBezTo>
                  <a:pt x="18680" y="4519"/>
                  <a:pt x="18691" y="4522"/>
                  <a:pt x="18667" y="4515"/>
                </a:cubicBezTo>
                <a:cubicBezTo>
                  <a:pt x="18648" y="4528"/>
                  <a:pt x="18658" y="4525"/>
                  <a:pt x="18634" y="4532"/>
                </a:cubicBezTo>
                <a:cubicBezTo>
                  <a:pt x="18636" y="4605"/>
                  <a:pt x="18698" y="4572"/>
                  <a:pt x="18748" y="4572"/>
                </a:cubicBezTo>
                <a:lnTo>
                  <a:pt x="18707" y="4556"/>
                </a:lnTo>
                <a:cubicBezTo>
                  <a:pt x="18702" y="4534"/>
                  <a:pt x="18708" y="4549"/>
                  <a:pt x="18699" y="4532"/>
                </a:cubicBezTo>
                <a:close/>
                <a:moveTo>
                  <a:pt x="20563" y="4110"/>
                </a:moveTo>
                <a:lnTo>
                  <a:pt x="20558" y="4093"/>
                </a:lnTo>
                <a:lnTo>
                  <a:pt x="20563" y="4110"/>
                </a:lnTo>
                <a:lnTo>
                  <a:pt x="20563" y="4118"/>
                </a:lnTo>
                <a:lnTo>
                  <a:pt x="20572" y="4112"/>
                </a:lnTo>
                <a:lnTo>
                  <a:pt x="20563" y="4110"/>
                </a:lnTo>
                <a:close/>
                <a:moveTo>
                  <a:pt x="21721" y="4694"/>
                </a:moveTo>
                <a:lnTo>
                  <a:pt x="21739" y="4689"/>
                </a:lnTo>
                <a:lnTo>
                  <a:pt x="21721" y="4694"/>
                </a:lnTo>
                <a:lnTo>
                  <a:pt x="21712" y="4678"/>
                </a:lnTo>
                <a:cubicBezTo>
                  <a:pt x="21712" y="4679"/>
                  <a:pt x="21710" y="4679"/>
                  <a:pt x="21710" y="4682"/>
                </a:cubicBezTo>
                <a:cubicBezTo>
                  <a:pt x="21702" y="4714"/>
                  <a:pt x="21647" y="4695"/>
                  <a:pt x="21640" y="4694"/>
                </a:cubicBezTo>
                <a:cubicBezTo>
                  <a:pt x="21640" y="4693"/>
                  <a:pt x="21643" y="4683"/>
                  <a:pt x="21623" y="4670"/>
                </a:cubicBezTo>
                <a:cubicBezTo>
                  <a:pt x="21591" y="4650"/>
                  <a:pt x="21612" y="4682"/>
                  <a:pt x="21577" y="4652"/>
                </a:cubicBezTo>
                <a:cubicBezTo>
                  <a:pt x="21558" y="4636"/>
                  <a:pt x="21577" y="4644"/>
                  <a:pt x="21551" y="4637"/>
                </a:cubicBezTo>
                <a:cubicBezTo>
                  <a:pt x="21548" y="4650"/>
                  <a:pt x="21547" y="4665"/>
                  <a:pt x="21546" y="4671"/>
                </a:cubicBezTo>
                <a:cubicBezTo>
                  <a:pt x="21546" y="4672"/>
                  <a:pt x="21545" y="4674"/>
                  <a:pt x="21545" y="4675"/>
                </a:cubicBezTo>
                <a:cubicBezTo>
                  <a:pt x="21544" y="4677"/>
                  <a:pt x="21542" y="4682"/>
                  <a:pt x="21541" y="4684"/>
                </a:cubicBezTo>
                <a:cubicBezTo>
                  <a:pt x="21540" y="4690"/>
                  <a:pt x="21537" y="4685"/>
                  <a:pt x="21535" y="4710"/>
                </a:cubicBezTo>
                <a:cubicBezTo>
                  <a:pt x="21574" y="4707"/>
                  <a:pt x="21551" y="4700"/>
                  <a:pt x="21575" y="4710"/>
                </a:cubicBezTo>
                <a:cubicBezTo>
                  <a:pt x="21556" y="4736"/>
                  <a:pt x="21562" y="4716"/>
                  <a:pt x="21543" y="4742"/>
                </a:cubicBezTo>
                <a:lnTo>
                  <a:pt x="21624" y="4734"/>
                </a:lnTo>
                <a:lnTo>
                  <a:pt x="21640" y="4694"/>
                </a:lnTo>
                <a:cubicBezTo>
                  <a:pt x="21656" y="4715"/>
                  <a:pt x="21660" y="4717"/>
                  <a:pt x="21697" y="4718"/>
                </a:cubicBezTo>
                <a:cubicBezTo>
                  <a:pt x="21686" y="4741"/>
                  <a:pt x="21682" y="4729"/>
                  <a:pt x="21700" y="4746"/>
                </a:cubicBezTo>
                <a:cubicBezTo>
                  <a:pt x="21722" y="4766"/>
                  <a:pt x="21716" y="4722"/>
                  <a:pt x="21721" y="4775"/>
                </a:cubicBezTo>
                <a:cubicBezTo>
                  <a:pt x="21732" y="4769"/>
                  <a:pt x="21730" y="4770"/>
                  <a:pt x="21746" y="4767"/>
                </a:cubicBezTo>
                <a:cubicBezTo>
                  <a:pt x="21740" y="4743"/>
                  <a:pt x="21747" y="4760"/>
                  <a:pt x="21737" y="4743"/>
                </a:cubicBezTo>
                <a:cubicBezTo>
                  <a:pt x="21722" y="4718"/>
                  <a:pt x="21735" y="4755"/>
                  <a:pt x="21721" y="4718"/>
                </a:cubicBezTo>
                <a:lnTo>
                  <a:pt x="21770" y="4702"/>
                </a:lnTo>
                <a:cubicBezTo>
                  <a:pt x="21735" y="4705"/>
                  <a:pt x="21743" y="4712"/>
                  <a:pt x="21721" y="4694"/>
                </a:cubicBezTo>
                <a:close/>
                <a:moveTo>
                  <a:pt x="17638" y="2004"/>
                </a:moveTo>
                <a:lnTo>
                  <a:pt x="17630" y="2012"/>
                </a:lnTo>
                <a:cubicBezTo>
                  <a:pt x="17606" y="2029"/>
                  <a:pt x="17620" y="2017"/>
                  <a:pt x="17605" y="2044"/>
                </a:cubicBezTo>
                <a:cubicBezTo>
                  <a:pt x="17532" y="2044"/>
                  <a:pt x="17579" y="2053"/>
                  <a:pt x="17512" y="2041"/>
                </a:cubicBezTo>
                <a:cubicBezTo>
                  <a:pt x="17468" y="2034"/>
                  <a:pt x="17515" y="2040"/>
                  <a:pt x="17482" y="2042"/>
                </a:cubicBezTo>
                <a:cubicBezTo>
                  <a:pt x="17429" y="2046"/>
                  <a:pt x="17432" y="2006"/>
                  <a:pt x="17362" y="2052"/>
                </a:cubicBezTo>
                <a:cubicBezTo>
                  <a:pt x="17343" y="2042"/>
                  <a:pt x="17335" y="2034"/>
                  <a:pt x="17314" y="2028"/>
                </a:cubicBezTo>
                <a:cubicBezTo>
                  <a:pt x="17302" y="2060"/>
                  <a:pt x="17315" y="2026"/>
                  <a:pt x="17301" y="2047"/>
                </a:cubicBezTo>
                <a:cubicBezTo>
                  <a:pt x="17292" y="2060"/>
                  <a:pt x="17294" y="2051"/>
                  <a:pt x="17289" y="2069"/>
                </a:cubicBezTo>
                <a:cubicBezTo>
                  <a:pt x="17331" y="2065"/>
                  <a:pt x="17300" y="2062"/>
                  <a:pt x="17338" y="2052"/>
                </a:cubicBezTo>
                <a:cubicBezTo>
                  <a:pt x="17393" y="2081"/>
                  <a:pt x="17352" y="2070"/>
                  <a:pt x="17412" y="2071"/>
                </a:cubicBezTo>
                <a:cubicBezTo>
                  <a:pt x="17481" y="2072"/>
                  <a:pt x="17479" y="2080"/>
                  <a:pt x="17531" y="2068"/>
                </a:cubicBezTo>
                <a:cubicBezTo>
                  <a:pt x="17532" y="2068"/>
                  <a:pt x="17534" y="2067"/>
                  <a:pt x="17535" y="2067"/>
                </a:cubicBezTo>
                <a:lnTo>
                  <a:pt x="17654" y="2085"/>
                </a:lnTo>
                <a:cubicBezTo>
                  <a:pt x="17638" y="2016"/>
                  <a:pt x="17631" y="2071"/>
                  <a:pt x="17630" y="2012"/>
                </a:cubicBezTo>
                <a:lnTo>
                  <a:pt x="17638" y="2004"/>
                </a:lnTo>
                <a:lnTo>
                  <a:pt x="17661" y="1986"/>
                </a:lnTo>
                <a:lnTo>
                  <a:pt x="17662" y="1963"/>
                </a:lnTo>
                <a:cubicBezTo>
                  <a:pt x="17680" y="1951"/>
                  <a:pt x="17673" y="1962"/>
                  <a:pt x="17678" y="1939"/>
                </a:cubicBezTo>
                <a:cubicBezTo>
                  <a:pt x="17660" y="1951"/>
                  <a:pt x="17668" y="1940"/>
                  <a:pt x="17662" y="1963"/>
                </a:cubicBezTo>
                <a:cubicBezTo>
                  <a:pt x="17595" y="1927"/>
                  <a:pt x="17626" y="1970"/>
                  <a:pt x="17492" y="1939"/>
                </a:cubicBezTo>
                <a:cubicBezTo>
                  <a:pt x="17493" y="1938"/>
                  <a:pt x="17496" y="1934"/>
                  <a:pt x="17496" y="1935"/>
                </a:cubicBezTo>
                <a:cubicBezTo>
                  <a:pt x="17497" y="1936"/>
                  <a:pt x="17506" y="1932"/>
                  <a:pt x="17509" y="1907"/>
                </a:cubicBezTo>
                <a:cubicBezTo>
                  <a:pt x="17510" y="1896"/>
                  <a:pt x="17508" y="1870"/>
                  <a:pt x="17508" y="1858"/>
                </a:cubicBezTo>
                <a:cubicBezTo>
                  <a:pt x="17478" y="1866"/>
                  <a:pt x="17488" y="1864"/>
                  <a:pt x="17489" y="1887"/>
                </a:cubicBezTo>
                <a:cubicBezTo>
                  <a:pt x="17489" y="1906"/>
                  <a:pt x="17494" y="1908"/>
                  <a:pt x="17468" y="1915"/>
                </a:cubicBezTo>
                <a:lnTo>
                  <a:pt x="17485" y="1943"/>
                </a:lnTo>
                <a:cubicBezTo>
                  <a:pt x="17446" y="1950"/>
                  <a:pt x="17470" y="1938"/>
                  <a:pt x="17452" y="1963"/>
                </a:cubicBezTo>
                <a:cubicBezTo>
                  <a:pt x="17477" y="1963"/>
                  <a:pt x="17486" y="1956"/>
                  <a:pt x="17497" y="1959"/>
                </a:cubicBezTo>
                <a:cubicBezTo>
                  <a:pt x="17511" y="1963"/>
                  <a:pt x="17509" y="1976"/>
                  <a:pt x="17539" y="1977"/>
                </a:cubicBezTo>
                <a:cubicBezTo>
                  <a:pt x="17581" y="1978"/>
                  <a:pt x="17587" y="1964"/>
                  <a:pt x="17622" y="1987"/>
                </a:cubicBezTo>
                <a:cubicBezTo>
                  <a:pt x="17641" y="1975"/>
                  <a:pt x="17630" y="1978"/>
                  <a:pt x="17654" y="1971"/>
                </a:cubicBezTo>
                <a:cubicBezTo>
                  <a:pt x="17641" y="1991"/>
                  <a:pt x="17644" y="1980"/>
                  <a:pt x="17638" y="2004"/>
                </a:cubicBezTo>
                <a:close/>
                <a:moveTo>
                  <a:pt x="17395" y="1955"/>
                </a:moveTo>
                <a:lnTo>
                  <a:pt x="17379" y="1946"/>
                </a:lnTo>
                <a:lnTo>
                  <a:pt x="17395" y="1955"/>
                </a:lnTo>
                <a:cubicBezTo>
                  <a:pt x="17403" y="1960"/>
                  <a:pt x="17383" y="1970"/>
                  <a:pt x="17408" y="1959"/>
                </a:cubicBezTo>
                <a:cubicBezTo>
                  <a:pt x="17426" y="1950"/>
                  <a:pt x="17411" y="1958"/>
                  <a:pt x="17419" y="1947"/>
                </a:cubicBezTo>
                <a:cubicBezTo>
                  <a:pt x="17398" y="1953"/>
                  <a:pt x="17412" y="1946"/>
                  <a:pt x="17395" y="1955"/>
                </a:cubicBezTo>
                <a:close/>
                <a:moveTo>
                  <a:pt x="21203" y="2709"/>
                </a:moveTo>
                <a:lnTo>
                  <a:pt x="21185" y="2713"/>
                </a:lnTo>
                <a:lnTo>
                  <a:pt x="21203" y="2709"/>
                </a:lnTo>
                <a:lnTo>
                  <a:pt x="21211" y="2709"/>
                </a:lnTo>
                <a:lnTo>
                  <a:pt x="21204" y="2699"/>
                </a:lnTo>
                <a:lnTo>
                  <a:pt x="21203" y="2709"/>
                </a:lnTo>
                <a:close/>
                <a:moveTo>
                  <a:pt x="15718" y="1712"/>
                </a:moveTo>
                <a:lnTo>
                  <a:pt x="15735" y="1708"/>
                </a:lnTo>
                <a:lnTo>
                  <a:pt x="15718" y="1712"/>
                </a:lnTo>
                <a:lnTo>
                  <a:pt x="15685" y="1712"/>
                </a:lnTo>
                <a:lnTo>
                  <a:pt x="15685" y="1728"/>
                </a:lnTo>
                <a:cubicBezTo>
                  <a:pt x="15734" y="1727"/>
                  <a:pt x="15709" y="1733"/>
                  <a:pt x="15718" y="1712"/>
                </a:cubicBezTo>
                <a:close/>
                <a:moveTo>
                  <a:pt x="23180" y="2709"/>
                </a:moveTo>
                <a:close/>
                <a:moveTo>
                  <a:pt x="16876" y="1915"/>
                </a:moveTo>
                <a:lnTo>
                  <a:pt x="16859" y="1919"/>
                </a:lnTo>
                <a:lnTo>
                  <a:pt x="16876" y="1915"/>
                </a:lnTo>
                <a:lnTo>
                  <a:pt x="16884" y="1915"/>
                </a:lnTo>
                <a:lnTo>
                  <a:pt x="16878" y="1905"/>
                </a:lnTo>
                <a:lnTo>
                  <a:pt x="16876" y="1915"/>
                </a:lnTo>
                <a:close/>
                <a:moveTo>
                  <a:pt x="18651" y="1582"/>
                </a:moveTo>
                <a:lnTo>
                  <a:pt x="18633" y="1587"/>
                </a:lnTo>
                <a:lnTo>
                  <a:pt x="18651" y="1582"/>
                </a:lnTo>
                <a:cubicBezTo>
                  <a:pt x="18662" y="1589"/>
                  <a:pt x="18659" y="1586"/>
                  <a:pt x="18675" y="1590"/>
                </a:cubicBezTo>
                <a:cubicBezTo>
                  <a:pt x="18668" y="1573"/>
                  <a:pt x="18685" y="1581"/>
                  <a:pt x="18665" y="1577"/>
                </a:cubicBezTo>
                <a:cubicBezTo>
                  <a:pt x="18635" y="1571"/>
                  <a:pt x="18663" y="1574"/>
                  <a:pt x="18651" y="1582"/>
                </a:cubicBezTo>
                <a:close/>
                <a:moveTo>
                  <a:pt x="18173" y="2741"/>
                </a:moveTo>
                <a:lnTo>
                  <a:pt x="18156" y="2749"/>
                </a:lnTo>
                <a:lnTo>
                  <a:pt x="18139" y="2754"/>
                </a:lnTo>
                <a:lnTo>
                  <a:pt x="18156" y="2749"/>
                </a:lnTo>
                <a:lnTo>
                  <a:pt x="18173" y="2741"/>
                </a:lnTo>
                <a:cubicBezTo>
                  <a:pt x="18192" y="2736"/>
                  <a:pt x="18184" y="2745"/>
                  <a:pt x="18189" y="2725"/>
                </a:cubicBezTo>
                <a:lnTo>
                  <a:pt x="18173" y="2741"/>
                </a:lnTo>
                <a:close/>
                <a:moveTo>
                  <a:pt x="10759" y="1582"/>
                </a:moveTo>
                <a:lnTo>
                  <a:pt x="10775" y="1592"/>
                </a:lnTo>
                <a:lnTo>
                  <a:pt x="10759" y="1582"/>
                </a:lnTo>
                <a:cubicBezTo>
                  <a:pt x="10754" y="1563"/>
                  <a:pt x="10763" y="1571"/>
                  <a:pt x="10743" y="1566"/>
                </a:cubicBezTo>
                <a:cubicBezTo>
                  <a:pt x="10749" y="1587"/>
                  <a:pt x="10740" y="1575"/>
                  <a:pt x="10759" y="1582"/>
                </a:cubicBezTo>
                <a:close/>
                <a:moveTo>
                  <a:pt x="21810" y="3251"/>
                </a:moveTo>
                <a:close/>
                <a:moveTo>
                  <a:pt x="16649" y="1915"/>
                </a:moveTo>
                <a:lnTo>
                  <a:pt x="16632" y="1919"/>
                </a:lnTo>
                <a:lnTo>
                  <a:pt x="16649" y="1915"/>
                </a:lnTo>
                <a:lnTo>
                  <a:pt x="16658" y="1906"/>
                </a:lnTo>
                <a:lnTo>
                  <a:pt x="16667" y="1891"/>
                </a:lnTo>
                <a:lnTo>
                  <a:pt x="16658" y="1906"/>
                </a:lnTo>
                <a:lnTo>
                  <a:pt x="16649" y="1915"/>
                </a:lnTo>
                <a:close/>
                <a:moveTo>
                  <a:pt x="21462" y="3025"/>
                </a:moveTo>
                <a:close/>
                <a:moveTo>
                  <a:pt x="21308" y="2676"/>
                </a:moveTo>
                <a:lnTo>
                  <a:pt x="21300" y="2684"/>
                </a:lnTo>
                <a:lnTo>
                  <a:pt x="21292" y="2684"/>
                </a:lnTo>
                <a:lnTo>
                  <a:pt x="21299" y="2694"/>
                </a:lnTo>
                <a:lnTo>
                  <a:pt x="21300" y="2684"/>
                </a:lnTo>
                <a:lnTo>
                  <a:pt x="21308" y="2676"/>
                </a:lnTo>
                <a:lnTo>
                  <a:pt x="21316" y="2676"/>
                </a:lnTo>
                <a:lnTo>
                  <a:pt x="21309" y="2667"/>
                </a:lnTo>
                <a:lnTo>
                  <a:pt x="21308" y="2676"/>
                </a:lnTo>
                <a:close/>
                <a:moveTo>
                  <a:pt x="17516" y="2684"/>
                </a:moveTo>
                <a:lnTo>
                  <a:pt x="17499" y="2689"/>
                </a:lnTo>
                <a:lnTo>
                  <a:pt x="17516" y="2684"/>
                </a:lnTo>
                <a:cubicBezTo>
                  <a:pt x="17546" y="2676"/>
                  <a:pt x="17538" y="2684"/>
                  <a:pt x="17541" y="2652"/>
                </a:cubicBezTo>
                <a:cubicBezTo>
                  <a:pt x="17508" y="2652"/>
                  <a:pt x="17515" y="2655"/>
                  <a:pt x="17492" y="2644"/>
                </a:cubicBezTo>
                <a:cubicBezTo>
                  <a:pt x="17501" y="2665"/>
                  <a:pt x="17475" y="2659"/>
                  <a:pt x="17524" y="2660"/>
                </a:cubicBezTo>
                <a:cubicBezTo>
                  <a:pt x="17519" y="2681"/>
                  <a:pt x="17525" y="2667"/>
                  <a:pt x="17516" y="2684"/>
                </a:cubicBezTo>
                <a:close/>
                <a:moveTo>
                  <a:pt x="21365" y="3438"/>
                </a:moveTo>
                <a:lnTo>
                  <a:pt x="21347" y="3442"/>
                </a:lnTo>
                <a:lnTo>
                  <a:pt x="21365" y="3438"/>
                </a:lnTo>
                <a:lnTo>
                  <a:pt x="21381" y="3447"/>
                </a:lnTo>
                <a:cubicBezTo>
                  <a:pt x="21377" y="3435"/>
                  <a:pt x="21386" y="3439"/>
                  <a:pt x="21376" y="3436"/>
                </a:cubicBezTo>
                <a:cubicBezTo>
                  <a:pt x="21360" y="3430"/>
                  <a:pt x="21376" y="3432"/>
                  <a:pt x="21365" y="3438"/>
                </a:cubicBezTo>
                <a:close/>
                <a:moveTo>
                  <a:pt x="20393" y="4248"/>
                </a:moveTo>
                <a:lnTo>
                  <a:pt x="20377" y="4239"/>
                </a:lnTo>
                <a:lnTo>
                  <a:pt x="20393" y="4248"/>
                </a:lnTo>
                <a:lnTo>
                  <a:pt x="20408" y="4257"/>
                </a:lnTo>
                <a:lnTo>
                  <a:pt x="20393" y="4248"/>
                </a:lnTo>
                <a:close/>
                <a:moveTo>
                  <a:pt x="13846" y="2457"/>
                </a:moveTo>
                <a:lnTo>
                  <a:pt x="13838" y="2457"/>
                </a:lnTo>
                <a:lnTo>
                  <a:pt x="13838" y="2449"/>
                </a:lnTo>
                <a:lnTo>
                  <a:pt x="13829" y="2456"/>
                </a:lnTo>
                <a:lnTo>
                  <a:pt x="13838" y="2457"/>
                </a:lnTo>
                <a:lnTo>
                  <a:pt x="13846" y="2457"/>
                </a:lnTo>
                <a:lnTo>
                  <a:pt x="13854" y="2457"/>
                </a:lnTo>
                <a:lnTo>
                  <a:pt x="13848" y="2448"/>
                </a:lnTo>
                <a:lnTo>
                  <a:pt x="13846" y="2457"/>
                </a:lnTo>
                <a:close/>
                <a:moveTo>
                  <a:pt x="17784" y="1898"/>
                </a:moveTo>
                <a:lnTo>
                  <a:pt x="17776" y="1898"/>
                </a:lnTo>
                <a:cubicBezTo>
                  <a:pt x="17780" y="1880"/>
                  <a:pt x="17782" y="1880"/>
                  <a:pt x="17784" y="1858"/>
                </a:cubicBezTo>
                <a:cubicBezTo>
                  <a:pt x="17732" y="1892"/>
                  <a:pt x="17782" y="1906"/>
                  <a:pt x="17711" y="1906"/>
                </a:cubicBezTo>
                <a:lnTo>
                  <a:pt x="17711" y="1931"/>
                </a:lnTo>
                <a:cubicBezTo>
                  <a:pt x="17717" y="1931"/>
                  <a:pt x="17742" y="1928"/>
                  <a:pt x="17744" y="1929"/>
                </a:cubicBezTo>
                <a:lnTo>
                  <a:pt x="17824" y="1963"/>
                </a:lnTo>
                <a:cubicBezTo>
                  <a:pt x="17856" y="1955"/>
                  <a:pt x="17833" y="1954"/>
                  <a:pt x="17864" y="1950"/>
                </a:cubicBezTo>
                <a:cubicBezTo>
                  <a:pt x="17887" y="1947"/>
                  <a:pt x="17885" y="1965"/>
                  <a:pt x="17889" y="1923"/>
                </a:cubicBezTo>
                <a:cubicBezTo>
                  <a:pt x="17901" y="1929"/>
                  <a:pt x="17898" y="1927"/>
                  <a:pt x="17913" y="1931"/>
                </a:cubicBezTo>
                <a:cubicBezTo>
                  <a:pt x="17909" y="1925"/>
                  <a:pt x="17915" y="1922"/>
                  <a:pt x="17902" y="1919"/>
                </a:cubicBezTo>
                <a:cubicBezTo>
                  <a:pt x="17886" y="1915"/>
                  <a:pt x="17899" y="1917"/>
                  <a:pt x="17889" y="1923"/>
                </a:cubicBezTo>
                <a:cubicBezTo>
                  <a:pt x="17847" y="1939"/>
                  <a:pt x="17904" y="1921"/>
                  <a:pt x="17858" y="1918"/>
                </a:cubicBezTo>
                <a:cubicBezTo>
                  <a:pt x="17835" y="1917"/>
                  <a:pt x="17851" y="1931"/>
                  <a:pt x="17816" y="1915"/>
                </a:cubicBezTo>
                <a:cubicBezTo>
                  <a:pt x="17828" y="1884"/>
                  <a:pt x="17840" y="1939"/>
                  <a:pt x="17840" y="1858"/>
                </a:cubicBezTo>
                <a:lnTo>
                  <a:pt x="17821" y="1867"/>
                </a:lnTo>
                <a:cubicBezTo>
                  <a:pt x="17820" y="1867"/>
                  <a:pt x="17818" y="1868"/>
                  <a:pt x="17817" y="1868"/>
                </a:cubicBezTo>
                <a:cubicBezTo>
                  <a:pt x="17795" y="1878"/>
                  <a:pt x="17796" y="1880"/>
                  <a:pt x="17784" y="1898"/>
                </a:cubicBezTo>
                <a:close/>
                <a:moveTo>
                  <a:pt x="17776" y="1898"/>
                </a:moveTo>
                <a:lnTo>
                  <a:pt x="17784" y="1898"/>
                </a:lnTo>
                <a:lnTo>
                  <a:pt x="17800" y="1898"/>
                </a:lnTo>
                <a:cubicBezTo>
                  <a:pt x="17795" y="1906"/>
                  <a:pt x="17770" y="1938"/>
                  <a:pt x="17765" y="1910"/>
                </a:cubicBezTo>
                <a:cubicBezTo>
                  <a:pt x="17761" y="1894"/>
                  <a:pt x="17757" y="1904"/>
                  <a:pt x="17776" y="1898"/>
                </a:cubicBezTo>
                <a:close/>
                <a:moveTo>
                  <a:pt x="22572" y="1161"/>
                </a:moveTo>
                <a:lnTo>
                  <a:pt x="22588" y="1170"/>
                </a:lnTo>
                <a:lnTo>
                  <a:pt x="22572" y="1161"/>
                </a:lnTo>
                <a:lnTo>
                  <a:pt x="22572" y="1153"/>
                </a:lnTo>
                <a:lnTo>
                  <a:pt x="22562" y="1160"/>
                </a:lnTo>
                <a:lnTo>
                  <a:pt x="22572" y="1161"/>
                </a:lnTo>
                <a:close/>
                <a:moveTo>
                  <a:pt x="17759" y="805"/>
                </a:moveTo>
                <a:close/>
                <a:moveTo>
                  <a:pt x="16982" y="1453"/>
                </a:moveTo>
                <a:lnTo>
                  <a:pt x="16999" y="1448"/>
                </a:lnTo>
                <a:lnTo>
                  <a:pt x="16982" y="1453"/>
                </a:lnTo>
                <a:lnTo>
                  <a:pt x="16974" y="1453"/>
                </a:lnTo>
                <a:lnTo>
                  <a:pt x="16980" y="1462"/>
                </a:lnTo>
                <a:lnTo>
                  <a:pt x="16982" y="1453"/>
                </a:lnTo>
                <a:close/>
                <a:moveTo>
                  <a:pt x="16001" y="5301"/>
                </a:moveTo>
                <a:lnTo>
                  <a:pt x="15985" y="5292"/>
                </a:lnTo>
                <a:lnTo>
                  <a:pt x="16001" y="5301"/>
                </a:lnTo>
                <a:lnTo>
                  <a:pt x="16010" y="5317"/>
                </a:lnTo>
                <a:cubicBezTo>
                  <a:pt x="16024" y="5310"/>
                  <a:pt x="16020" y="5311"/>
                  <a:pt x="16042" y="5309"/>
                </a:cubicBezTo>
                <a:cubicBezTo>
                  <a:pt x="16023" y="5283"/>
                  <a:pt x="16038" y="5293"/>
                  <a:pt x="16001" y="5301"/>
                </a:cubicBezTo>
                <a:close/>
                <a:moveTo>
                  <a:pt x="14519" y="2474"/>
                </a:moveTo>
                <a:lnTo>
                  <a:pt x="14503" y="2464"/>
                </a:lnTo>
                <a:lnTo>
                  <a:pt x="14519" y="2474"/>
                </a:lnTo>
                <a:cubicBezTo>
                  <a:pt x="14520" y="2475"/>
                  <a:pt x="14522" y="2475"/>
                  <a:pt x="14522" y="2478"/>
                </a:cubicBezTo>
                <a:lnTo>
                  <a:pt x="14539" y="2494"/>
                </a:lnTo>
                <a:cubicBezTo>
                  <a:pt x="14541" y="2494"/>
                  <a:pt x="14543" y="2495"/>
                  <a:pt x="14545" y="2496"/>
                </a:cubicBezTo>
                <a:cubicBezTo>
                  <a:pt x="14555" y="2499"/>
                  <a:pt x="14557" y="2498"/>
                  <a:pt x="14567" y="2498"/>
                </a:cubicBezTo>
                <a:lnTo>
                  <a:pt x="14543" y="2466"/>
                </a:lnTo>
                <a:cubicBezTo>
                  <a:pt x="14521" y="2471"/>
                  <a:pt x="14536" y="2465"/>
                  <a:pt x="14519" y="2474"/>
                </a:cubicBezTo>
                <a:close/>
                <a:moveTo>
                  <a:pt x="19461" y="3243"/>
                </a:moveTo>
                <a:lnTo>
                  <a:pt x="19477" y="3253"/>
                </a:lnTo>
                <a:lnTo>
                  <a:pt x="19461" y="3243"/>
                </a:lnTo>
                <a:lnTo>
                  <a:pt x="19445" y="3234"/>
                </a:lnTo>
                <a:lnTo>
                  <a:pt x="19445" y="3251"/>
                </a:lnTo>
                <a:cubicBezTo>
                  <a:pt x="19393" y="3251"/>
                  <a:pt x="19370" y="3256"/>
                  <a:pt x="19331" y="3260"/>
                </a:cubicBezTo>
                <a:cubicBezTo>
                  <a:pt x="19351" y="3286"/>
                  <a:pt x="19349" y="3266"/>
                  <a:pt x="19362" y="3289"/>
                </a:cubicBezTo>
                <a:cubicBezTo>
                  <a:pt x="19363" y="3289"/>
                  <a:pt x="19363" y="3291"/>
                  <a:pt x="19364" y="3292"/>
                </a:cubicBezTo>
                <a:cubicBezTo>
                  <a:pt x="19465" y="3268"/>
                  <a:pt x="19413" y="3279"/>
                  <a:pt x="19461" y="3292"/>
                </a:cubicBezTo>
                <a:cubicBezTo>
                  <a:pt x="19458" y="3257"/>
                  <a:pt x="19462" y="3277"/>
                  <a:pt x="19445" y="3251"/>
                </a:cubicBezTo>
                <a:lnTo>
                  <a:pt x="19461" y="3243"/>
                </a:lnTo>
                <a:close/>
                <a:moveTo>
                  <a:pt x="14170" y="5698"/>
                </a:moveTo>
                <a:lnTo>
                  <a:pt x="14180" y="5683"/>
                </a:lnTo>
                <a:lnTo>
                  <a:pt x="14170" y="5698"/>
                </a:lnTo>
                <a:cubicBezTo>
                  <a:pt x="14136" y="5685"/>
                  <a:pt x="14171" y="5697"/>
                  <a:pt x="14154" y="5698"/>
                </a:cubicBezTo>
                <a:lnTo>
                  <a:pt x="14140" y="5697"/>
                </a:lnTo>
                <a:cubicBezTo>
                  <a:pt x="14056" y="5688"/>
                  <a:pt x="14162" y="5721"/>
                  <a:pt x="14034" y="5683"/>
                </a:cubicBezTo>
                <a:lnTo>
                  <a:pt x="14008" y="5715"/>
                </a:lnTo>
                <a:cubicBezTo>
                  <a:pt x="13949" y="5721"/>
                  <a:pt x="14022" y="5731"/>
                  <a:pt x="13952" y="5747"/>
                </a:cubicBezTo>
                <a:cubicBezTo>
                  <a:pt x="13989" y="5803"/>
                  <a:pt x="14025" y="5747"/>
                  <a:pt x="14043" y="5741"/>
                </a:cubicBezTo>
                <a:cubicBezTo>
                  <a:pt x="14051" y="5738"/>
                  <a:pt x="14093" y="5733"/>
                  <a:pt x="14105" y="5730"/>
                </a:cubicBezTo>
                <a:cubicBezTo>
                  <a:pt x="14128" y="5726"/>
                  <a:pt x="14148" y="5720"/>
                  <a:pt x="14170" y="5715"/>
                </a:cubicBezTo>
                <a:lnTo>
                  <a:pt x="14170" y="5698"/>
                </a:lnTo>
                <a:close/>
                <a:moveTo>
                  <a:pt x="10873" y="1388"/>
                </a:moveTo>
                <a:lnTo>
                  <a:pt x="10890" y="1383"/>
                </a:lnTo>
                <a:lnTo>
                  <a:pt x="10873" y="1388"/>
                </a:lnTo>
                <a:cubicBezTo>
                  <a:pt x="10850" y="1383"/>
                  <a:pt x="10859" y="1384"/>
                  <a:pt x="10839" y="1383"/>
                </a:cubicBezTo>
                <a:cubicBezTo>
                  <a:pt x="10831" y="1382"/>
                  <a:pt x="10820" y="1380"/>
                  <a:pt x="10800" y="1380"/>
                </a:cubicBezTo>
                <a:lnTo>
                  <a:pt x="10800" y="1404"/>
                </a:lnTo>
                <a:lnTo>
                  <a:pt x="10865" y="1404"/>
                </a:lnTo>
                <a:lnTo>
                  <a:pt x="10873" y="1388"/>
                </a:lnTo>
                <a:close/>
                <a:moveTo>
                  <a:pt x="20911" y="4272"/>
                </a:moveTo>
                <a:lnTo>
                  <a:pt x="20894" y="4277"/>
                </a:lnTo>
                <a:lnTo>
                  <a:pt x="20911" y="4272"/>
                </a:lnTo>
                <a:cubicBezTo>
                  <a:pt x="20926" y="4280"/>
                  <a:pt x="20921" y="4279"/>
                  <a:pt x="20943" y="4280"/>
                </a:cubicBezTo>
                <a:lnTo>
                  <a:pt x="20911" y="4272"/>
                </a:lnTo>
                <a:close/>
                <a:moveTo>
                  <a:pt x="17662" y="2401"/>
                </a:moveTo>
                <a:lnTo>
                  <a:pt x="17645" y="2405"/>
                </a:lnTo>
                <a:lnTo>
                  <a:pt x="17662" y="2401"/>
                </a:lnTo>
                <a:lnTo>
                  <a:pt x="17686" y="2401"/>
                </a:lnTo>
                <a:lnTo>
                  <a:pt x="17686" y="2384"/>
                </a:lnTo>
                <a:cubicBezTo>
                  <a:pt x="17663" y="2390"/>
                  <a:pt x="17675" y="2383"/>
                  <a:pt x="17662" y="2401"/>
                </a:cubicBezTo>
                <a:close/>
                <a:moveTo>
                  <a:pt x="18092" y="4985"/>
                </a:moveTo>
                <a:lnTo>
                  <a:pt x="18074" y="4990"/>
                </a:lnTo>
                <a:lnTo>
                  <a:pt x="18092" y="4985"/>
                </a:lnTo>
                <a:cubicBezTo>
                  <a:pt x="18123" y="4985"/>
                  <a:pt x="18111" y="4988"/>
                  <a:pt x="18132" y="4977"/>
                </a:cubicBezTo>
                <a:cubicBezTo>
                  <a:pt x="18115" y="4954"/>
                  <a:pt x="18127" y="4967"/>
                  <a:pt x="18100" y="4953"/>
                </a:cubicBezTo>
                <a:cubicBezTo>
                  <a:pt x="18098" y="4978"/>
                  <a:pt x="18100" y="4968"/>
                  <a:pt x="18092" y="4985"/>
                </a:cubicBezTo>
                <a:close/>
                <a:moveTo>
                  <a:pt x="19023" y="4985"/>
                </a:moveTo>
                <a:lnTo>
                  <a:pt x="19039" y="4995"/>
                </a:lnTo>
                <a:lnTo>
                  <a:pt x="19023" y="4985"/>
                </a:lnTo>
                <a:lnTo>
                  <a:pt x="19032" y="4953"/>
                </a:lnTo>
                <a:cubicBezTo>
                  <a:pt x="19012" y="4948"/>
                  <a:pt x="19017" y="4946"/>
                  <a:pt x="19001" y="4948"/>
                </a:cubicBezTo>
                <a:lnTo>
                  <a:pt x="18975" y="4961"/>
                </a:lnTo>
                <a:cubicBezTo>
                  <a:pt x="19013" y="4970"/>
                  <a:pt x="19004" y="4965"/>
                  <a:pt x="19023" y="4985"/>
                </a:cubicBezTo>
                <a:close/>
                <a:moveTo>
                  <a:pt x="14697" y="1388"/>
                </a:moveTo>
                <a:close/>
                <a:moveTo>
                  <a:pt x="14592" y="5002"/>
                </a:moveTo>
                <a:lnTo>
                  <a:pt x="14601" y="4986"/>
                </a:lnTo>
                <a:lnTo>
                  <a:pt x="14592" y="5002"/>
                </a:lnTo>
                <a:lnTo>
                  <a:pt x="14574" y="5016"/>
                </a:lnTo>
                <a:cubicBezTo>
                  <a:pt x="14596" y="5012"/>
                  <a:pt x="14584" y="5021"/>
                  <a:pt x="14592" y="5002"/>
                </a:cubicBezTo>
                <a:close/>
                <a:moveTo>
                  <a:pt x="15434" y="4993"/>
                </a:moveTo>
                <a:close/>
                <a:moveTo>
                  <a:pt x="16771" y="1437"/>
                </a:moveTo>
                <a:lnTo>
                  <a:pt x="16788" y="1432"/>
                </a:lnTo>
                <a:lnTo>
                  <a:pt x="16771" y="1437"/>
                </a:lnTo>
                <a:lnTo>
                  <a:pt x="16722" y="1437"/>
                </a:lnTo>
                <a:cubicBezTo>
                  <a:pt x="16720" y="1435"/>
                  <a:pt x="16724" y="1424"/>
                  <a:pt x="16674" y="1420"/>
                </a:cubicBezTo>
                <a:cubicBezTo>
                  <a:pt x="16672" y="1422"/>
                  <a:pt x="16670" y="1422"/>
                  <a:pt x="16669" y="1424"/>
                </a:cubicBezTo>
                <a:cubicBezTo>
                  <a:pt x="16668" y="1429"/>
                  <a:pt x="16653" y="1429"/>
                  <a:pt x="16641" y="1477"/>
                </a:cubicBezTo>
                <a:cubicBezTo>
                  <a:pt x="16663" y="1477"/>
                  <a:pt x="16678" y="1478"/>
                  <a:pt x="16690" y="1469"/>
                </a:cubicBezTo>
                <a:cubicBezTo>
                  <a:pt x="16711" y="1454"/>
                  <a:pt x="16687" y="1470"/>
                  <a:pt x="16703" y="1450"/>
                </a:cubicBezTo>
                <a:cubicBezTo>
                  <a:pt x="16716" y="1436"/>
                  <a:pt x="16703" y="1443"/>
                  <a:pt x="16722" y="1437"/>
                </a:cubicBezTo>
                <a:lnTo>
                  <a:pt x="16722" y="1485"/>
                </a:lnTo>
                <a:lnTo>
                  <a:pt x="16771" y="1437"/>
                </a:lnTo>
                <a:close/>
                <a:moveTo>
                  <a:pt x="15337" y="5002"/>
                </a:moveTo>
                <a:lnTo>
                  <a:pt x="15341" y="5019"/>
                </a:lnTo>
                <a:lnTo>
                  <a:pt x="15337" y="5002"/>
                </a:lnTo>
                <a:lnTo>
                  <a:pt x="15346" y="4986"/>
                </a:lnTo>
                <a:lnTo>
                  <a:pt x="15329" y="4985"/>
                </a:lnTo>
                <a:cubicBezTo>
                  <a:pt x="15324" y="4966"/>
                  <a:pt x="15332" y="4974"/>
                  <a:pt x="15313" y="4969"/>
                </a:cubicBezTo>
                <a:lnTo>
                  <a:pt x="15329" y="4985"/>
                </a:lnTo>
                <a:lnTo>
                  <a:pt x="15337" y="5002"/>
                </a:lnTo>
                <a:close/>
                <a:moveTo>
                  <a:pt x="16957" y="2360"/>
                </a:moveTo>
                <a:lnTo>
                  <a:pt x="16953" y="2343"/>
                </a:lnTo>
                <a:lnTo>
                  <a:pt x="16957" y="2360"/>
                </a:lnTo>
                <a:cubicBezTo>
                  <a:pt x="16946" y="2368"/>
                  <a:pt x="16974" y="2368"/>
                  <a:pt x="16933" y="2368"/>
                </a:cubicBezTo>
                <a:lnTo>
                  <a:pt x="16933" y="2376"/>
                </a:lnTo>
                <a:cubicBezTo>
                  <a:pt x="16992" y="2376"/>
                  <a:pt x="16999" y="2398"/>
                  <a:pt x="17014" y="2360"/>
                </a:cubicBezTo>
                <a:lnTo>
                  <a:pt x="17038" y="2376"/>
                </a:lnTo>
                <a:cubicBezTo>
                  <a:pt x="17029" y="2355"/>
                  <a:pt x="17033" y="2361"/>
                  <a:pt x="17038" y="2336"/>
                </a:cubicBezTo>
                <a:cubicBezTo>
                  <a:pt x="16987" y="2348"/>
                  <a:pt x="17025" y="2355"/>
                  <a:pt x="16981" y="2358"/>
                </a:cubicBezTo>
                <a:cubicBezTo>
                  <a:pt x="16961" y="2359"/>
                  <a:pt x="16990" y="2353"/>
                  <a:pt x="16957" y="2360"/>
                </a:cubicBezTo>
                <a:close/>
                <a:moveTo>
                  <a:pt x="49" y="2320"/>
                </a:moveTo>
                <a:lnTo>
                  <a:pt x="41" y="2312"/>
                </a:lnTo>
                <a:lnTo>
                  <a:pt x="41" y="2303"/>
                </a:lnTo>
                <a:lnTo>
                  <a:pt x="31" y="2310"/>
                </a:lnTo>
                <a:lnTo>
                  <a:pt x="41" y="2312"/>
                </a:lnTo>
                <a:lnTo>
                  <a:pt x="49" y="2320"/>
                </a:lnTo>
                <a:cubicBezTo>
                  <a:pt x="63" y="2341"/>
                  <a:pt x="53" y="2336"/>
                  <a:pt x="81" y="2344"/>
                </a:cubicBezTo>
                <a:cubicBezTo>
                  <a:pt x="89" y="2372"/>
                  <a:pt x="85" y="2369"/>
                  <a:pt x="113" y="2376"/>
                </a:cubicBezTo>
                <a:cubicBezTo>
                  <a:pt x="104" y="2343"/>
                  <a:pt x="110" y="2359"/>
                  <a:pt x="81" y="2344"/>
                </a:cubicBezTo>
                <a:cubicBezTo>
                  <a:pt x="67" y="2323"/>
                  <a:pt x="77" y="2327"/>
                  <a:pt x="49" y="2320"/>
                </a:cubicBezTo>
                <a:close/>
                <a:moveTo>
                  <a:pt x="17776" y="2312"/>
                </a:moveTo>
                <a:lnTo>
                  <a:pt x="17793" y="2307"/>
                </a:lnTo>
                <a:lnTo>
                  <a:pt x="17776" y="2312"/>
                </a:lnTo>
                <a:lnTo>
                  <a:pt x="17744" y="2302"/>
                </a:lnTo>
                <a:lnTo>
                  <a:pt x="17743" y="2320"/>
                </a:lnTo>
                <a:cubicBezTo>
                  <a:pt x="17748" y="2320"/>
                  <a:pt x="17756" y="2320"/>
                  <a:pt x="17759" y="2319"/>
                </a:cubicBezTo>
                <a:cubicBezTo>
                  <a:pt x="17773" y="2315"/>
                  <a:pt x="17768" y="2316"/>
                  <a:pt x="17776" y="2312"/>
                </a:cubicBezTo>
                <a:close/>
                <a:moveTo>
                  <a:pt x="16625" y="2214"/>
                </a:moveTo>
                <a:lnTo>
                  <a:pt x="16617" y="2214"/>
                </a:lnTo>
                <a:lnTo>
                  <a:pt x="16593" y="2214"/>
                </a:lnTo>
                <a:cubicBezTo>
                  <a:pt x="16608" y="2237"/>
                  <a:pt x="16607" y="2226"/>
                  <a:pt x="16601" y="2255"/>
                </a:cubicBezTo>
                <a:cubicBezTo>
                  <a:pt x="16619" y="2251"/>
                  <a:pt x="16619" y="2247"/>
                  <a:pt x="16641" y="2247"/>
                </a:cubicBezTo>
                <a:lnTo>
                  <a:pt x="16617" y="2214"/>
                </a:lnTo>
                <a:lnTo>
                  <a:pt x="16625" y="2214"/>
                </a:lnTo>
                <a:cubicBezTo>
                  <a:pt x="16637" y="2232"/>
                  <a:pt x="16626" y="2225"/>
                  <a:pt x="16649" y="2231"/>
                </a:cubicBezTo>
                <a:cubicBezTo>
                  <a:pt x="16637" y="2213"/>
                  <a:pt x="16648" y="2220"/>
                  <a:pt x="16625" y="2214"/>
                </a:cubicBezTo>
                <a:close/>
                <a:moveTo>
                  <a:pt x="21737" y="3940"/>
                </a:moveTo>
                <a:lnTo>
                  <a:pt x="21729" y="3948"/>
                </a:lnTo>
                <a:cubicBezTo>
                  <a:pt x="21685" y="3949"/>
                  <a:pt x="21711" y="3951"/>
                  <a:pt x="21683" y="3959"/>
                </a:cubicBezTo>
                <a:cubicBezTo>
                  <a:pt x="21657" y="3967"/>
                  <a:pt x="21661" y="3959"/>
                  <a:pt x="21632" y="3956"/>
                </a:cubicBezTo>
                <a:cubicBezTo>
                  <a:pt x="21635" y="3968"/>
                  <a:pt x="21662" y="3990"/>
                  <a:pt x="21584" y="3997"/>
                </a:cubicBezTo>
                <a:lnTo>
                  <a:pt x="21584" y="4037"/>
                </a:lnTo>
                <a:cubicBezTo>
                  <a:pt x="21621" y="4027"/>
                  <a:pt x="21595" y="4023"/>
                  <a:pt x="21629" y="4016"/>
                </a:cubicBezTo>
                <a:cubicBezTo>
                  <a:pt x="21634" y="4015"/>
                  <a:pt x="21624" y="4023"/>
                  <a:pt x="21648" y="4013"/>
                </a:cubicBezTo>
                <a:lnTo>
                  <a:pt x="21652" y="4023"/>
                </a:lnTo>
                <a:cubicBezTo>
                  <a:pt x="21658" y="4032"/>
                  <a:pt x="21642" y="4021"/>
                  <a:pt x="21665" y="4037"/>
                </a:cubicBezTo>
                <a:cubicBezTo>
                  <a:pt x="21667" y="4012"/>
                  <a:pt x="21664" y="4022"/>
                  <a:pt x="21673" y="4005"/>
                </a:cubicBezTo>
                <a:cubicBezTo>
                  <a:pt x="21689" y="4014"/>
                  <a:pt x="21692" y="4016"/>
                  <a:pt x="21713" y="4021"/>
                </a:cubicBezTo>
                <a:cubicBezTo>
                  <a:pt x="21729" y="4010"/>
                  <a:pt x="21736" y="4006"/>
                  <a:pt x="21754" y="3997"/>
                </a:cubicBezTo>
                <a:cubicBezTo>
                  <a:pt x="21736" y="3970"/>
                  <a:pt x="21732" y="3986"/>
                  <a:pt x="21729" y="3948"/>
                </a:cubicBezTo>
                <a:lnTo>
                  <a:pt x="21737" y="3940"/>
                </a:lnTo>
                <a:cubicBezTo>
                  <a:pt x="21749" y="3947"/>
                  <a:pt x="21746" y="3944"/>
                  <a:pt x="21762" y="3948"/>
                </a:cubicBezTo>
                <a:cubicBezTo>
                  <a:pt x="21759" y="3917"/>
                  <a:pt x="21754" y="3927"/>
                  <a:pt x="21754" y="3892"/>
                </a:cubicBezTo>
                <a:cubicBezTo>
                  <a:pt x="21709" y="3892"/>
                  <a:pt x="21691" y="3902"/>
                  <a:pt x="21657" y="3900"/>
                </a:cubicBezTo>
                <a:cubicBezTo>
                  <a:pt x="21626" y="3898"/>
                  <a:pt x="21597" y="3882"/>
                  <a:pt x="21567" y="3875"/>
                </a:cubicBezTo>
                <a:cubicBezTo>
                  <a:pt x="21563" y="3926"/>
                  <a:pt x="21547" y="3894"/>
                  <a:pt x="21535" y="3940"/>
                </a:cubicBezTo>
                <a:cubicBezTo>
                  <a:pt x="21566" y="3947"/>
                  <a:pt x="21550" y="3945"/>
                  <a:pt x="21585" y="3946"/>
                </a:cubicBezTo>
                <a:lnTo>
                  <a:pt x="21596" y="3946"/>
                </a:lnTo>
                <a:cubicBezTo>
                  <a:pt x="21598" y="3946"/>
                  <a:pt x="21600" y="3947"/>
                  <a:pt x="21602" y="3947"/>
                </a:cubicBezTo>
                <a:lnTo>
                  <a:pt x="21638" y="3947"/>
                </a:lnTo>
                <a:cubicBezTo>
                  <a:pt x="21641" y="3947"/>
                  <a:pt x="21661" y="3942"/>
                  <a:pt x="21665" y="3941"/>
                </a:cubicBezTo>
                <a:cubicBezTo>
                  <a:pt x="21682" y="3933"/>
                  <a:pt x="21672" y="3938"/>
                  <a:pt x="21684" y="3927"/>
                </a:cubicBezTo>
                <a:cubicBezTo>
                  <a:pt x="21710" y="3902"/>
                  <a:pt x="21686" y="3908"/>
                  <a:pt x="21737" y="3908"/>
                </a:cubicBezTo>
                <a:cubicBezTo>
                  <a:pt x="21732" y="3934"/>
                  <a:pt x="21729" y="3920"/>
                  <a:pt x="21737" y="3940"/>
                </a:cubicBezTo>
                <a:close/>
                <a:moveTo>
                  <a:pt x="15815" y="2166"/>
                </a:moveTo>
                <a:lnTo>
                  <a:pt x="15832" y="2161"/>
                </a:lnTo>
                <a:lnTo>
                  <a:pt x="15815" y="2166"/>
                </a:lnTo>
                <a:lnTo>
                  <a:pt x="15766" y="2166"/>
                </a:lnTo>
                <a:cubicBezTo>
                  <a:pt x="15773" y="2189"/>
                  <a:pt x="15771" y="2196"/>
                  <a:pt x="15800" y="2176"/>
                </a:cubicBezTo>
                <a:lnTo>
                  <a:pt x="15815" y="2166"/>
                </a:lnTo>
                <a:close/>
                <a:moveTo>
                  <a:pt x="19785" y="2619"/>
                </a:moveTo>
                <a:lnTo>
                  <a:pt x="19776" y="2635"/>
                </a:lnTo>
                <a:lnTo>
                  <a:pt x="19785" y="2619"/>
                </a:lnTo>
                <a:lnTo>
                  <a:pt x="19793" y="2619"/>
                </a:lnTo>
                <a:lnTo>
                  <a:pt x="19786" y="2610"/>
                </a:lnTo>
                <a:lnTo>
                  <a:pt x="19785" y="2619"/>
                </a:lnTo>
                <a:close/>
                <a:moveTo>
                  <a:pt x="19177" y="1647"/>
                </a:moveTo>
                <a:cubicBezTo>
                  <a:pt x="19177" y="1648"/>
                  <a:pt x="19177" y="1649"/>
                  <a:pt x="19177" y="1649"/>
                </a:cubicBezTo>
                <a:lnTo>
                  <a:pt x="19177" y="1647"/>
                </a:lnTo>
                <a:close/>
                <a:moveTo>
                  <a:pt x="19509" y="1696"/>
                </a:moveTo>
                <a:cubicBezTo>
                  <a:pt x="19509" y="1696"/>
                  <a:pt x="19509" y="1697"/>
                  <a:pt x="19509" y="1698"/>
                </a:cubicBezTo>
                <a:lnTo>
                  <a:pt x="19509" y="1696"/>
                </a:lnTo>
                <a:close/>
                <a:moveTo>
                  <a:pt x="15126" y="1412"/>
                </a:moveTo>
                <a:cubicBezTo>
                  <a:pt x="15127" y="1413"/>
                  <a:pt x="15129" y="1409"/>
                  <a:pt x="15129" y="1410"/>
                </a:cubicBezTo>
                <a:cubicBezTo>
                  <a:pt x="15129" y="1410"/>
                  <a:pt x="15130" y="1409"/>
                  <a:pt x="15130" y="1409"/>
                </a:cubicBezTo>
                <a:lnTo>
                  <a:pt x="15126" y="1412"/>
                </a:lnTo>
                <a:close/>
                <a:moveTo>
                  <a:pt x="17824" y="1761"/>
                </a:moveTo>
                <a:lnTo>
                  <a:pt x="17827" y="1758"/>
                </a:lnTo>
                <a:cubicBezTo>
                  <a:pt x="17826" y="1758"/>
                  <a:pt x="17823" y="1760"/>
                  <a:pt x="17824" y="1761"/>
                </a:cubicBezTo>
                <a:close/>
                <a:moveTo>
                  <a:pt x="17897" y="2700"/>
                </a:moveTo>
                <a:lnTo>
                  <a:pt x="17900" y="2698"/>
                </a:lnTo>
                <a:cubicBezTo>
                  <a:pt x="17899" y="2698"/>
                  <a:pt x="17896" y="2700"/>
                  <a:pt x="17897" y="2700"/>
                </a:cubicBezTo>
                <a:close/>
                <a:moveTo>
                  <a:pt x="21357" y="5099"/>
                </a:moveTo>
                <a:lnTo>
                  <a:pt x="21359" y="5096"/>
                </a:lnTo>
                <a:cubicBezTo>
                  <a:pt x="21359" y="5096"/>
                  <a:pt x="21356" y="5098"/>
                  <a:pt x="21357" y="5099"/>
                </a:cubicBezTo>
                <a:close/>
                <a:moveTo>
                  <a:pt x="15353" y="2530"/>
                </a:moveTo>
                <a:lnTo>
                  <a:pt x="15356" y="2528"/>
                </a:lnTo>
                <a:cubicBezTo>
                  <a:pt x="15355" y="2528"/>
                  <a:pt x="15352" y="2530"/>
                  <a:pt x="15353" y="2530"/>
                </a:cubicBezTo>
                <a:close/>
                <a:moveTo>
                  <a:pt x="19412" y="4078"/>
                </a:moveTo>
                <a:lnTo>
                  <a:pt x="19415" y="4075"/>
                </a:lnTo>
                <a:cubicBezTo>
                  <a:pt x="19414" y="4076"/>
                  <a:pt x="19411" y="4077"/>
                  <a:pt x="19412" y="4078"/>
                </a:cubicBezTo>
                <a:close/>
                <a:moveTo>
                  <a:pt x="284" y="2490"/>
                </a:moveTo>
                <a:lnTo>
                  <a:pt x="286" y="2487"/>
                </a:lnTo>
                <a:cubicBezTo>
                  <a:pt x="286" y="2488"/>
                  <a:pt x="283" y="2489"/>
                  <a:pt x="284" y="2490"/>
                </a:cubicBezTo>
                <a:close/>
                <a:moveTo>
                  <a:pt x="16625" y="2125"/>
                </a:moveTo>
                <a:lnTo>
                  <a:pt x="16628" y="2123"/>
                </a:lnTo>
                <a:cubicBezTo>
                  <a:pt x="16627" y="2123"/>
                  <a:pt x="16624" y="2124"/>
                  <a:pt x="16625" y="2125"/>
                </a:cubicBezTo>
                <a:close/>
                <a:moveTo>
                  <a:pt x="20790" y="3251"/>
                </a:moveTo>
                <a:lnTo>
                  <a:pt x="20792" y="3249"/>
                </a:lnTo>
                <a:cubicBezTo>
                  <a:pt x="20792" y="3249"/>
                  <a:pt x="20789" y="3251"/>
                  <a:pt x="20790" y="3251"/>
                </a:cubicBezTo>
                <a:close/>
                <a:moveTo>
                  <a:pt x="21357" y="5504"/>
                </a:moveTo>
                <a:lnTo>
                  <a:pt x="21359" y="5501"/>
                </a:lnTo>
                <a:cubicBezTo>
                  <a:pt x="21359" y="5502"/>
                  <a:pt x="21356" y="5503"/>
                  <a:pt x="21357" y="5504"/>
                </a:cubicBezTo>
                <a:close/>
                <a:moveTo>
                  <a:pt x="21673" y="1015"/>
                </a:moveTo>
                <a:lnTo>
                  <a:pt x="21675" y="1013"/>
                </a:lnTo>
                <a:cubicBezTo>
                  <a:pt x="21675" y="1013"/>
                  <a:pt x="21672" y="1014"/>
                  <a:pt x="21673" y="1015"/>
                </a:cubicBezTo>
                <a:close/>
                <a:moveTo>
                  <a:pt x="19590" y="4969"/>
                </a:moveTo>
                <a:lnTo>
                  <a:pt x="19593" y="4967"/>
                </a:lnTo>
                <a:cubicBezTo>
                  <a:pt x="19593" y="4967"/>
                  <a:pt x="19590" y="4968"/>
                  <a:pt x="19590" y="4969"/>
                </a:cubicBezTo>
                <a:close/>
                <a:moveTo>
                  <a:pt x="17508" y="1777"/>
                </a:moveTo>
                <a:lnTo>
                  <a:pt x="17511" y="1774"/>
                </a:lnTo>
                <a:cubicBezTo>
                  <a:pt x="17511" y="1775"/>
                  <a:pt x="17507" y="1776"/>
                  <a:pt x="17508" y="1777"/>
                </a:cubicBezTo>
                <a:close/>
                <a:moveTo>
                  <a:pt x="20190" y="4750"/>
                </a:moveTo>
                <a:lnTo>
                  <a:pt x="20192" y="4748"/>
                </a:lnTo>
                <a:cubicBezTo>
                  <a:pt x="20192" y="4748"/>
                  <a:pt x="20189" y="4750"/>
                  <a:pt x="20190" y="4750"/>
                </a:cubicBezTo>
                <a:close/>
                <a:moveTo>
                  <a:pt x="19590" y="1712"/>
                </a:moveTo>
                <a:lnTo>
                  <a:pt x="19593" y="1710"/>
                </a:lnTo>
                <a:cubicBezTo>
                  <a:pt x="19593" y="1710"/>
                  <a:pt x="19590" y="1711"/>
                  <a:pt x="19590" y="1712"/>
                </a:cubicBezTo>
                <a:close/>
                <a:moveTo>
                  <a:pt x="22766" y="1023"/>
                </a:moveTo>
                <a:lnTo>
                  <a:pt x="22769" y="1021"/>
                </a:lnTo>
                <a:cubicBezTo>
                  <a:pt x="22769" y="1021"/>
                  <a:pt x="22766" y="1023"/>
                  <a:pt x="22766" y="1023"/>
                </a:cubicBezTo>
                <a:close/>
                <a:moveTo>
                  <a:pt x="17897" y="2790"/>
                </a:moveTo>
                <a:lnTo>
                  <a:pt x="17900" y="2787"/>
                </a:lnTo>
                <a:cubicBezTo>
                  <a:pt x="17899" y="2787"/>
                  <a:pt x="17896" y="2789"/>
                  <a:pt x="17897" y="2790"/>
                </a:cubicBezTo>
                <a:close/>
                <a:moveTo>
                  <a:pt x="20401" y="2733"/>
                </a:moveTo>
                <a:lnTo>
                  <a:pt x="20403" y="2730"/>
                </a:lnTo>
                <a:cubicBezTo>
                  <a:pt x="20403" y="2731"/>
                  <a:pt x="20400" y="2732"/>
                  <a:pt x="20401" y="2733"/>
                </a:cubicBezTo>
                <a:close/>
                <a:moveTo>
                  <a:pt x="21851" y="4605"/>
                </a:moveTo>
                <a:lnTo>
                  <a:pt x="21853" y="4602"/>
                </a:lnTo>
                <a:cubicBezTo>
                  <a:pt x="21853" y="4602"/>
                  <a:pt x="21850" y="4604"/>
                  <a:pt x="21851" y="4605"/>
                </a:cubicBezTo>
                <a:close/>
                <a:moveTo>
                  <a:pt x="19096" y="2101"/>
                </a:moveTo>
                <a:lnTo>
                  <a:pt x="19099" y="2098"/>
                </a:lnTo>
                <a:cubicBezTo>
                  <a:pt x="19098" y="2099"/>
                  <a:pt x="19095" y="2100"/>
                  <a:pt x="19096" y="2101"/>
                </a:cubicBezTo>
                <a:close/>
                <a:moveTo>
                  <a:pt x="15353" y="2255"/>
                </a:moveTo>
                <a:lnTo>
                  <a:pt x="15356" y="2252"/>
                </a:lnTo>
                <a:cubicBezTo>
                  <a:pt x="15355" y="2253"/>
                  <a:pt x="15352" y="2254"/>
                  <a:pt x="15353" y="2255"/>
                </a:cubicBezTo>
                <a:close/>
                <a:moveTo>
                  <a:pt x="19096" y="3729"/>
                </a:moveTo>
                <a:lnTo>
                  <a:pt x="19099" y="3727"/>
                </a:lnTo>
                <a:cubicBezTo>
                  <a:pt x="19098" y="3727"/>
                  <a:pt x="19095" y="3729"/>
                  <a:pt x="19096" y="3729"/>
                </a:cubicBezTo>
                <a:close/>
                <a:moveTo>
                  <a:pt x="21851" y="4021"/>
                </a:moveTo>
                <a:lnTo>
                  <a:pt x="21853" y="4019"/>
                </a:lnTo>
                <a:cubicBezTo>
                  <a:pt x="21853" y="4019"/>
                  <a:pt x="21850" y="4020"/>
                  <a:pt x="21851" y="4021"/>
                </a:cubicBezTo>
                <a:close/>
                <a:moveTo>
                  <a:pt x="19590" y="5585"/>
                </a:moveTo>
                <a:lnTo>
                  <a:pt x="19593" y="5582"/>
                </a:lnTo>
                <a:cubicBezTo>
                  <a:pt x="19593" y="5583"/>
                  <a:pt x="19590" y="5584"/>
                  <a:pt x="19590" y="5585"/>
                </a:cubicBezTo>
                <a:close/>
                <a:moveTo>
                  <a:pt x="19307" y="5512"/>
                </a:moveTo>
                <a:lnTo>
                  <a:pt x="19309" y="5510"/>
                </a:lnTo>
                <a:cubicBezTo>
                  <a:pt x="19309" y="5510"/>
                  <a:pt x="19306" y="5511"/>
                  <a:pt x="19307" y="5512"/>
                </a:cubicBezTo>
                <a:close/>
                <a:moveTo>
                  <a:pt x="18286" y="2644"/>
                </a:moveTo>
                <a:lnTo>
                  <a:pt x="18288" y="2641"/>
                </a:lnTo>
                <a:cubicBezTo>
                  <a:pt x="18288" y="2642"/>
                  <a:pt x="18285" y="2643"/>
                  <a:pt x="18286" y="2644"/>
                </a:cubicBezTo>
                <a:close/>
                <a:moveTo>
                  <a:pt x="5363" y="6671"/>
                </a:moveTo>
                <a:lnTo>
                  <a:pt x="5366" y="6668"/>
                </a:lnTo>
                <a:cubicBezTo>
                  <a:pt x="5366" y="6668"/>
                  <a:pt x="5363" y="6670"/>
                  <a:pt x="5363" y="6671"/>
                </a:cubicBezTo>
                <a:close/>
                <a:moveTo>
                  <a:pt x="19623" y="5285"/>
                </a:moveTo>
                <a:lnTo>
                  <a:pt x="19625" y="5283"/>
                </a:lnTo>
                <a:cubicBezTo>
                  <a:pt x="19625" y="5283"/>
                  <a:pt x="19622" y="5284"/>
                  <a:pt x="19623" y="5285"/>
                </a:cubicBezTo>
                <a:close/>
                <a:moveTo>
                  <a:pt x="17646" y="2449"/>
                </a:moveTo>
                <a:lnTo>
                  <a:pt x="17648" y="2447"/>
                </a:lnTo>
                <a:cubicBezTo>
                  <a:pt x="17648" y="2447"/>
                  <a:pt x="17645" y="2449"/>
                  <a:pt x="17646" y="2449"/>
                </a:cubicBezTo>
                <a:close/>
                <a:moveTo>
                  <a:pt x="8256" y="1655"/>
                </a:moveTo>
                <a:lnTo>
                  <a:pt x="8258" y="1653"/>
                </a:lnTo>
                <a:cubicBezTo>
                  <a:pt x="8258" y="1653"/>
                  <a:pt x="8255" y="1654"/>
                  <a:pt x="8256" y="1655"/>
                </a:cubicBezTo>
                <a:close/>
                <a:moveTo>
                  <a:pt x="20927" y="3681"/>
                </a:moveTo>
                <a:lnTo>
                  <a:pt x="20930" y="3678"/>
                </a:lnTo>
                <a:cubicBezTo>
                  <a:pt x="20930" y="3679"/>
                  <a:pt x="20926" y="3680"/>
                  <a:pt x="20927" y="3681"/>
                </a:cubicBezTo>
                <a:close/>
                <a:moveTo>
                  <a:pt x="10832" y="1696"/>
                </a:moveTo>
                <a:lnTo>
                  <a:pt x="10835" y="1693"/>
                </a:lnTo>
                <a:cubicBezTo>
                  <a:pt x="10835" y="1694"/>
                  <a:pt x="10831" y="1695"/>
                  <a:pt x="10832" y="1696"/>
                </a:cubicBezTo>
                <a:close/>
                <a:moveTo>
                  <a:pt x="20117" y="1947"/>
                </a:moveTo>
                <a:lnTo>
                  <a:pt x="20119" y="1945"/>
                </a:lnTo>
                <a:cubicBezTo>
                  <a:pt x="20119" y="1945"/>
                  <a:pt x="20116" y="1946"/>
                  <a:pt x="20117" y="1947"/>
                </a:cubicBezTo>
                <a:close/>
                <a:moveTo>
                  <a:pt x="17614" y="5220"/>
                </a:moveTo>
                <a:lnTo>
                  <a:pt x="17616" y="5218"/>
                </a:lnTo>
                <a:cubicBezTo>
                  <a:pt x="17616" y="5218"/>
                  <a:pt x="17613" y="5219"/>
                  <a:pt x="17614" y="5220"/>
                </a:cubicBezTo>
                <a:close/>
                <a:moveTo>
                  <a:pt x="9917" y="1607"/>
                </a:moveTo>
                <a:lnTo>
                  <a:pt x="9919" y="1604"/>
                </a:lnTo>
                <a:cubicBezTo>
                  <a:pt x="9919" y="1604"/>
                  <a:pt x="9916" y="1606"/>
                  <a:pt x="9917" y="1607"/>
                </a:cubicBezTo>
                <a:close/>
                <a:moveTo>
                  <a:pt x="21810" y="4605"/>
                </a:moveTo>
                <a:lnTo>
                  <a:pt x="21813" y="4602"/>
                </a:lnTo>
                <a:cubicBezTo>
                  <a:pt x="21813" y="4602"/>
                  <a:pt x="21810" y="4604"/>
                  <a:pt x="21810" y="4605"/>
                </a:cubicBezTo>
                <a:close/>
                <a:moveTo>
                  <a:pt x="14964" y="2482"/>
                </a:moveTo>
                <a:lnTo>
                  <a:pt x="14967" y="2479"/>
                </a:lnTo>
                <a:cubicBezTo>
                  <a:pt x="14966" y="2479"/>
                  <a:pt x="14963" y="2481"/>
                  <a:pt x="14964" y="2482"/>
                </a:cubicBezTo>
                <a:close/>
                <a:moveTo>
                  <a:pt x="20822" y="4564"/>
                </a:moveTo>
                <a:lnTo>
                  <a:pt x="20824" y="4562"/>
                </a:lnTo>
                <a:cubicBezTo>
                  <a:pt x="20824" y="4562"/>
                  <a:pt x="20821" y="4563"/>
                  <a:pt x="20822" y="4564"/>
                </a:cubicBezTo>
                <a:close/>
                <a:moveTo>
                  <a:pt x="19129" y="5172"/>
                </a:moveTo>
                <a:lnTo>
                  <a:pt x="19131" y="5169"/>
                </a:lnTo>
                <a:cubicBezTo>
                  <a:pt x="19131" y="5169"/>
                  <a:pt x="19128" y="5171"/>
                  <a:pt x="19129" y="5172"/>
                </a:cubicBezTo>
                <a:close/>
                <a:moveTo>
                  <a:pt x="20222" y="4880"/>
                </a:moveTo>
                <a:lnTo>
                  <a:pt x="20225" y="4878"/>
                </a:lnTo>
                <a:cubicBezTo>
                  <a:pt x="20225" y="4878"/>
                  <a:pt x="20222" y="4879"/>
                  <a:pt x="20222" y="4880"/>
                </a:cubicBezTo>
                <a:close/>
                <a:moveTo>
                  <a:pt x="19769" y="2530"/>
                </a:moveTo>
                <a:lnTo>
                  <a:pt x="19771" y="2528"/>
                </a:lnTo>
                <a:cubicBezTo>
                  <a:pt x="19771" y="2528"/>
                  <a:pt x="19768" y="2530"/>
                  <a:pt x="19769" y="2530"/>
                </a:cubicBezTo>
                <a:close/>
                <a:moveTo>
                  <a:pt x="20652" y="4313"/>
                </a:moveTo>
                <a:lnTo>
                  <a:pt x="20654" y="4310"/>
                </a:lnTo>
                <a:cubicBezTo>
                  <a:pt x="20654" y="4311"/>
                  <a:pt x="20651" y="4312"/>
                  <a:pt x="20652" y="4313"/>
                </a:cubicBezTo>
                <a:close/>
                <a:moveTo>
                  <a:pt x="14122" y="2466"/>
                </a:moveTo>
                <a:lnTo>
                  <a:pt x="14124" y="2463"/>
                </a:lnTo>
                <a:cubicBezTo>
                  <a:pt x="14124" y="2463"/>
                  <a:pt x="14121" y="2465"/>
                  <a:pt x="14122" y="2466"/>
                </a:cubicBezTo>
                <a:close/>
                <a:moveTo>
                  <a:pt x="16204" y="2587"/>
                </a:moveTo>
                <a:lnTo>
                  <a:pt x="16206" y="2585"/>
                </a:lnTo>
                <a:cubicBezTo>
                  <a:pt x="16206" y="2585"/>
                  <a:pt x="16203" y="2586"/>
                  <a:pt x="16204" y="2587"/>
                </a:cubicBezTo>
                <a:close/>
                <a:moveTo>
                  <a:pt x="9568" y="1420"/>
                </a:moveTo>
                <a:lnTo>
                  <a:pt x="9571" y="1418"/>
                </a:lnTo>
                <a:cubicBezTo>
                  <a:pt x="9571" y="1418"/>
                  <a:pt x="9568" y="1420"/>
                  <a:pt x="9568" y="1420"/>
                </a:cubicBezTo>
                <a:close/>
                <a:moveTo>
                  <a:pt x="12534" y="1380"/>
                </a:moveTo>
                <a:lnTo>
                  <a:pt x="12536" y="1377"/>
                </a:lnTo>
                <a:cubicBezTo>
                  <a:pt x="12536" y="1378"/>
                  <a:pt x="12533" y="1379"/>
                  <a:pt x="12534" y="1380"/>
                </a:cubicBezTo>
                <a:close/>
                <a:moveTo>
                  <a:pt x="22134" y="3503"/>
                </a:moveTo>
                <a:lnTo>
                  <a:pt x="22137" y="3500"/>
                </a:lnTo>
                <a:cubicBezTo>
                  <a:pt x="22137" y="3500"/>
                  <a:pt x="22134" y="3502"/>
                  <a:pt x="22134" y="3503"/>
                </a:cubicBezTo>
                <a:close/>
                <a:moveTo>
                  <a:pt x="20158" y="2004"/>
                </a:moveTo>
                <a:lnTo>
                  <a:pt x="20160" y="2001"/>
                </a:lnTo>
                <a:cubicBezTo>
                  <a:pt x="20160" y="2001"/>
                  <a:pt x="20157" y="2003"/>
                  <a:pt x="20158" y="2004"/>
                </a:cubicBezTo>
                <a:close/>
                <a:moveTo>
                  <a:pt x="17508" y="2368"/>
                </a:moveTo>
                <a:lnTo>
                  <a:pt x="17511" y="2366"/>
                </a:lnTo>
                <a:cubicBezTo>
                  <a:pt x="17511" y="2366"/>
                  <a:pt x="17507" y="2367"/>
                  <a:pt x="17508" y="2368"/>
                </a:cubicBezTo>
                <a:close/>
                <a:moveTo>
                  <a:pt x="17119" y="2514"/>
                </a:moveTo>
                <a:lnTo>
                  <a:pt x="17122" y="2512"/>
                </a:lnTo>
                <a:cubicBezTo>
                  <a:pt x="17122" y="2512"/>
                  <a:pt x="17119" y="2513"/>
                  <a:pt x="17119" y="2514"/>
                </a:cubicBezTo>
                <a:close/>
                <a:moveTo>
                  <a:pt x="5153" y="6687"/>
                </a:moveTo>
                <a:lnTo>
                  <a:pt x="5155" y="6684"/>
                </a:lnTo>
                <a:cubicBezTo>
                  <a:pt x="5155" y="6685"/>
                  <a:pt x="5152" y="6686"/>
                  <a:pt x="5153" y="6687"/>
                </a:cubicBezTo>
                <a:close/>
                <a:moveTo>
                  <a:pt x="17119" y="4937"/>
                </a:moveTo>
                <a:lnTo>
                  <a:pt x="17122" y="4934"/>
                </a:lnTo>
                <a:cubicBezTo>
                  <a:pt x="17122" y="4934"/>
                  <a:pt x="17119" y="4936"/>
                  <a:pt x="17119" y="4937"/>
                </a:cubicBezTo>
                <a:close/>
                <a:moveTo>
                  <a:pt x="22839" y="4791"/>
                </a:moveTo>
                <a:lnTo>
                  <a:pt x="22842" y="4788"/>
                </a:lnTo>
                <a:cubicBezTo>
                  <a:pt x="22842" y="4789"/>
                  <a:pt x="22838" y="4790"/>
                  <a:pt x="22839" y="4791"/>
                </a:cubicBezTo>
                <a:close/>
                <a:moveTo>
                  <a:pt x="17119" y="2141"/>
                </a:moveTo>
                <a:lnTo>
                  <a:pt x="17122" y="2139"/>
                </a:lnTo>
                <a:cubicBezTo>
                  <a:pt x="17122" y="2139"/>
                  <a:pt x="17119" y="2141"/>
                  <a:pt x="17119" y="2141"/>
                </a:cubicBezTo>
                <a:close/>
                <a:moveTo>
                  <a:pt x="16342" y="2182"/>
                </a:moveTo>
                <a:lnTo>
                  <a:pt x="16344" y="2180"/>
                </a:lnTo>
                <a:cubicBezTo>
                  <a:pt x="16344" y="2180"/>
                  <a:pt x="16341" y="2181"/>
                  <a:pt x="16342" y="2182"/>
                </a:cubicBezTo>
                <a:close/>
                <a:moveTo>
                  <a:pt x="17614" y="1890"/>
                </a:moveTo>
                <a:lnTo>
                  <a:pt x="17616" y="1888"/>
                </a:lnTo>
                <a:cubicBezTo>
                  <a:pt x="17616" y="1888"/>
                  <a:pt x="17613" y="1889"/>
                  <a:pt x="17614" y="1890"/>
                </a:cubicBezTo>
                <a:close/>
                <a:moveTo>
                  <a:pt x="19874" y="4831"/>
                </a:moveTo>
                <a:lnTo>
                  <a:pt x="19876" y="4829"/>
                </a:lnTo>
                <a:cubicBezTo>
                  <a:pt x="19876" y="4829"/>
                  <a:pt x="19873" y="4831"/>
                  <a:pt x="19874" y="4831"/>
                </a:cubicBezTo>
                <a:close/>
                <a:moveTo>
                  <a:pt x="19412" y="3057"/>
                </a:moveTo>
                <a:lnTo>
                  <a:pt x="19415" y="3055"/>
                </a:lnTo>
                <a:cubicBezTo>
                  <a:pt x="19414" y="3055"/>
                  <a:pt x="19411" y="3056"/>
                  <a:pt x="19412" y="3057"/>
                </a:cubicBezTo>
                <a:close/>
                <a:moveTo>
                  <a:pt x="18813" y="2474"/>
                </a:moveTo>
                <a:lnTo>
                  <a:pt x="18815" y="2471"/>
                </a:lnTo>
                <a:cubicBezTo>
                  <a:pt x="18815" y="2471"/>
                  <a:pt x="18812" y="2473"/>
                  <a:pt x="18813" y="2474"/>
                </a:cubicBezTo>
                <a:close/>
                <a:moveTo>
                  <a:pt x="16730" y="5309"/>
                </a:moveTo>
                <a:lnTo>
                  <a:pt x="16733" y="5307"/>
                </a:lnTo>
                <a:cubicBezTo>
                  <a:pt x="16733" y="5307"/>
                  <a:pt x="16730" y="5309"/>
                  <a:pt x="16730" y="5309"/>
                </a:cubicBezTo>
                <a:close/>
                <a:moveTo>
                  <a:pt x="19485" y="4183"/>
                </a:moveTo>
                <a:lnTo>
                  <a:pt x="19488" y="4181"/>
                </a:lnTo>
                <a:cubicBezTo>
                  <a:pt x="19487" y="4181"/>
                  <a:pt x="19484" y="4182"/>
                  <a:pt x="19485" y="4183"/>
                </a:cubicBezTo>
                <a:close/>
                <a:moveTo>
                  <a:pt x="19080" y="1655"/>
                </a:moveTo>
                <a:lnTo>
                  <a:pt x="19082" y="1653"/>
                </a:lnTo>
                <a:cubicBezTo>
                  <a:pt x="19082" y="1653"/>
                  <a:pt x="19079" y="1654"/>
                  <a:pt x="19080" y="1655"/>
                </a:cubicBezTo>
                <a:close/>
                <a:moveTo>
                  <a:pt x="19777" y="886"/>
                </a:moveTo>
                <a:lnTo>
                  <a:pt x="19779" y="883"/>
                </a:lnTo>
                <a:cubicBezTo>
                  <a:pt x="19779" y="883"/>
                  <a:pt x="19776" y="885"/>
                  <a:pt x="19777" y="886"/>
                </a:cubicBezTo>
                <a:close/>
                <a:moveTo>
                  <a:pt x="18019" y="1574"/>
                </a:moveTo>
                <a:lnTo>
                  <a:pt x="18021" y="1572"/>
                </a:lnTo>
                <a:cubicBezTo>
                  <a:pt x="18021" y="1572"/>
                  <a:pt x="18018" y="1573"/>
                  <a:pt x="18019" y="1574"/>
                </a:cubicBezTo>
                <a:close/>
                <a:moveTo>
                  <a:pt x="15791" y="1696"/>
                </a:moveTo>
                <a:lnTo>
                  <a:pt x="15793" y="1693"/>
                </a:lnTo>
                <a:cubicBezTo>
                  <a:pt x="15793" y="1694"/>
                  <a:pt x="15790" y="1695"/>
                  <a:pt x="15791" y="1696"/>
                </a:cubicBezTo>
                <a:close/>
                <a:moveTo>
                  <a:pt x="17946" y="1696"/>
                </a:moveTo>
                <a:lnTo>
                  <a:pt x="17948" y="1693"/>
                </a:lnTo>
                <a:cubicBezTo>
                  <a:pt x="17948" y="1694"/>
                  <a:pt x="17945" y="1695"/>
                  <a:pt x="17946" y="1696"/>
                </a:cubicBezTo>
                <a:close/>
                <a:moveTo>
                  <a:pt x="9933" y="1404"/>
                </a:moveTo>
                <a:lnTo>
                  <a:pt x="9935" y="1402"/>
                </a:lnTo>
                <a:cubicBezTo>
                  <a:pt x="9935" y="1402"/>
                  <a:pt x="9932" y="1403"/>
                  <a:pt x="9933" y="1404"/>
                </a:cubicBezTo>
                <a:close/>
                <a:moveTo>
                  <a:pt x="7041" y="1655"/>
                </a:moveTo>
                <a:lnTo>
                  <a:pt x="7043" y="1653"/>
                </a:lnTo>
                <a:cubicBezTo>
                  <a:pt x="7043" y="1653"/>
                  <a:pt x="7040" y="1654"/>
                  <a:pt x="7041" y="1655"/>
                </a:cubicBezTo>
                <a:close/>
                <a:moveTo>
                  <a:pt x="20530" y="4767"/>
                </a:moveTo>
                <a:lnTo>
                  <a:pt x="20533" y="4764"/>
                </a:lnTo>
                <a:cubicBezTo>
                  <a:pt x="20533" y="4764"/>
                  <a:pt x="20529" y="4766"/>
                  <a:pt x="20530" y="4767"/>
                </a:cubicBezTo>
                <a:close/>
                <a:moveTo>
                  <a:pt x="19931" y="3219"/>
                </a:moveTo>
                <a:lnTo>
                  <a:pt x="19933" y="3217"/>
                </a:lnTo>
                <a:cubicBezTo>
                  <a:pt x="19933" y="3217"/>
                  <a:pt x="19930" y="3218"/>
                  <a:pt x="19931" y="3219"/>
                </a:cubicBezTo>
                <a:close/>
                <a:moveTo>
                  <a:pt x="19542" y="3219"/>
                </a:moveTo>
                <a:lnTo>
                  <a:pt x="19544" y="3217"/>
                </a:lnTo>
                <a:cubicBezTo>
                  <a:pt x="19544" y="3217"/>
                  <a:pt x="19541" y="3218"/>
                  <a:pt x="19542" y="3219"/>
                </a:cubicBezTo>
                <a:close/>
                <a:moveTo>
                  <a:pt x="19266" y="4912"/>
                </a:moveTo>
                <a:lnTo>
                  <a:pt x="19269" y="4910"/>
                </a:lnTo>
                <a:cubicBezTo>
                  <a:pt x="19269" y="4910"/>
                  <a:pt x="19266" y="4912"/>
                  <a:pt x="19266" y="4912"/>
                </a:cubicBezTo>
                <a:close/>
                <a:moveTo>
                  <a:pt x="18278" y="4912"/>
                </a:moveTo>
                <a:lnTo>
                  <a:pt x="18280" y="4910"/>
                </a:lnTo>
                <a:cubicBezTo>
                  <a:pt x="18280" y="4910"/>
                  <a:pt x="18277" y="4912"/>
                  <a:pt x="18278" y="4912"/>
                </a:cubicBezTo>
                <a:close/>
                <a:moveTo>
                  <a:pt x="15864" y="2700"/>
                </a:moveTo>
                <a:lnTo>
                  <a:pt x="15866" y="2698"/>
                </a:lnTo>
                <a:cubicBezTo>
                  <a:pt x="15866" y="2698"/>
                  <a:pt x="15863" y="2700"/>
                  <a:pt x="15864" y="2700"/>
                </a:cubicBezTo>
                <a:close/>
                <a:moveTo>
                  <a:pt x="22937" y="2700"/>
                </a:moveTo>
                <a:lnTo>
                  <a:pt x="22939" y="2698"/>
                </a:lnTo>
                <a:cubicBezTo>
                  <a:pt x="22939" y="2698"/>
                  <a:pt x="22936" y="2700"/>
                  <a:pt x="22937" y="2700"/>
                </a:cubicBezTo>
                <a:close/>
                <a:moveTo>
                  <a:pt x="1013" y="2093"/>
                </a:moveTo>
                <a:lnTo>
                  <a:pt x="1015" y="2090"/>
                </a:lnTo>
                <a:cubicBezTo>
                  <a:pt x="1015" y="2091"/>
                  <a:pt x="1012" y="2092"/>
                  <a:pt x="1013" y="2093"/>
                </a:cubicBezTo>
                <a:close/>
                <a:moveTo>
                  <a:pt x="22937" y="3138"/>
                </a:moveTo>
                <a:lnTo>
                  <a:pt x="22939" y="3136"/>
                </a:lnTo>
                <a:cubicBezTo>
                  <a:pt x="22939" y="3136"/>
                  <a:pt x="22936" y="3137"/>
                  <a:pt x="22937" y="3138"/>
                </a:cubicBezTo>
                <a:close/>
                <a:moveTo>
                  <a:pt x="22864" y="3138"/>
                </a:moveTo>
                <a:lnTo>
                  <a:pt x="22866" y="3136"/>
                </a:lnTo>
                <a:cubicBezTo>
                  <a:pt x="22866" y="3136"/>
                  <a:pt x="22863" y="3137"/>
                  <a:pt x="22864" y="3138"/>
                </a:cubicBezTo>
                <a:close/>
                <a:moveTo>
                  <a:pt x="19104" y="4888"/>
                </a:moveTo>
                <a:lnTo>
                  <a:pt x="19107" y="4886"/>
                </a:lnTo>
                <a:cubicBezTo>
                  <a:pt x="19107" y="4886"/>
                  <a:pt x="19104" y="4887"/>
                  <a:pt x="19104" y="4888"/>
                </a:cubicBezTo>
                <a:close/>
                <a:moveTo>
                  <a:pt x="18715" y="3138"/>
                </a:moveTo>
                <a:lnTo>
                  <a:pt x="18718" y="3136"/>
                </a:lnTo>
                <a:cubicBezTo>
                  <a:pt x="18718" y="3136"/>
                  <a:pt x="18715" y="3137"/>
                  <a:pt x="18715" y="3138"/>
                </a:cubicBezTo>
                <a:close/>
                <a:moveTo>
                  <a:pt x="18894" y="4888"/>
                </a:moveTo>
                <a:lnTo>
                  <a:pt x="18896" y="4886"/>
                </a:lnTo>
                <a:cubicBezTo>
                  <a:pt x="18896" y="4886"/>
                  <a:pt x="18893" y="4887"/>
                  <a:pt x="18894" y="4888"/>
                </a:cubicBezTo>
                <a:close/>
                <a:moveTo>
                  <a:pt x="16293" y="5139"/>
                </a:moveTo>
                <a:lnTo>
                  <a:pt x="16295" y="5137"/>
                </a:lnTo>
                <a:cubicBezTo>
                  <a:pt x="16295" y="5137"/>
                  <a:pt x="16292" y="5138"/>
                  <a:pt x="16293" y="5139"/>
                </a:cubicBezTo>
                <a:close/>
                <a:moveTo>
                  <a:pt x="14243" y="2490"/>
                </a:moveTo>
                <a:lnTo>
                  <a:pt x="14246" y="2487"/>
                </a:lnTo>
                <a:cubicBezTo>
                  <a:pt x="14245" y="2488"/>
                  <a:pt x="14242" y="2489"/>
                  <a:pt x="14243" y="2490"/>
                </a:cubicBezTo>
                <a:close/>
                <a:moveTo>
                  <a:pt x="19404" y="4848"/>
                </a:moveTo>
                <a:lnTo>
                  <a:pt x="19407" y="4845"/>
                </a:lnTo>
                <a:cubicBezTo>
                  <a:pt x="19406" y="4845"/>
                  <a:pt x="19403" y="4847"/>
                  <a:pt x="19404" y="4848"/>
                </a:cubicBezTo>
                <a:close/>
                <a:moveTo>
                  <a:pt x="15791" y="5099"/>
                </a:moveTo>
                <a:lnTo>
                  <a:pt x="15793" y="5096"/>
                </a:lnTo>
                <a:cubicBezTo>
                  <a:pt x="15793" y="5096"/>
                  <a:pt x="15790" y="5098"/>
                  <a:pt x="15791" y="5099"/>
                </a:cubicBezTo>
                <a:close/>
                <a:moveTo>
                  <a:pt x="21681" y="4848"/>
                </a:moveTo>
                <a:lnTo>
                  <a:pt x="21683" y="4845"/>
                </a:lnTo>
                <a:cubicBezTo>
                  <a:pt x="21683" y="4845"/>
                  <a:pt x="21680" y="4847"/>
                  <a:pt x="21681" y="4848"/>
                </a:cubicBezTo>
                <a:close/>
                <a:moveTo>
                  <a:pt x="19615" y="4993"/>
                </a:moveTo>
                <a:lnTo>
                  <a:pt x="19617" y="4991"/>
                </a:lnTo>
                <a:cubicBezTo>
                  <a:pt x="19617" y="4991"/>
                  <a:pt x="19614" y="4993"/>
                  <a:pt x="19615" y="4993"/>
                </a:cubicBezTo>
                <a:close/>
                <a:moveTo>
                  <a:pt x="19242" y="3097"/>
                </a:moveTo>
                <a:lnTo>
                  <a:pt x="19244" y="3095"/>
                </a:lnTo>
                <a:cubicBezTo>
                  <a:pt x="19244" y="3095"/>
                  <a:pt x="19241" y="3097"/>
                  <a:pt x="19242" y="3097"/>
                </a:cubicBezTo>
                <a:close/>
                <a:moveTo>
                  <a:pt x="19218" y="4993"/>
                </a:moveTo>
                <a:lnTo>
                  <a:pt x="19220" y="4991"/>
                </a:lnTo>
                <a:cubicBezTo>
                  <a:pt x="19220" y="4991"/>
                  <a:pt x="19217" y="4993"/>
                  <a:pt x="19218" y="4993"/>
                </a:cubicBezTo>
                <a:close/>
                <a:moveTo>
                  <a:pt x="348" y="3033"/>
                </a:moveTo>
                <a:lnTo>
                  <a:pt x="351" y="3030"/>
                </a:lnTo>
                <a:cubicBezTo>
                  <a:pt x="351" y="3030"/>
                  <a:pt x="348" y="3032"/>
                  <a:pt x="348" y="3033"/>
                </a:cubicBezTo>
                <a:close/>
                <a:moveTo>
                  <a:pt x="16285" y="2555"/>
                </a:moveTo>
                <a:lnTo>
                  <a:pt x="16287" y="2552"/>
                </a:lnTo>
                <a:cubicBezTo>
                  <a:pt x="16287" y="2552"/>
                  <a:pt x="16284" y="2554"/>
                  <a:pt x="16285" y="2555"/>
                </a:cubicBezTo>
                <a:close/>
                <a:moveTo>
                  <a:pt x="17873" y="4888"/>
                </a:moveTo>
                <a:lnTo>
                  <a:pt x="17875" y="4886"/>
                </a:lnTo>
                <a:cubicBezTo>
                  <a:pt x="17875" y="4886"/>
                  <a:pt x="17872" y="4887"/>
                  <a:pt x="17873" y="4888"/>
                </a:cubicBezTo>
                <a:close/>
                <a:moveTo>
                  <a:pt x="18262" y="2555"/>
                </a:moveTo>
                <a:lnTo>
                  <a:pt x="18264" y="2552"/>
                </a:lnTo>
                <a:cubicBezTo>
                  <a:pt x="18264" y="2552"/>
                  <a:pt x="18261" y="2554"/>
                  <a:pt x="18262" y="2555"/>
                </a:cubicBezTo>
                <a:close/>
                <a:moveTo>
                  <a:pt x="20239" y="4159"/>
                </a:moveTo>
                <a:lnTo>
                  <a:pt x="20241" y="4156"/>
                </a:lnTo>
                <a:cubicBezTo>
                  <a:pt x="20241" y="4157"/>
                  <a:pt x="20238" y="4158"/>
                  <a:pt x="20239" y="4159"/>
                </a:cubicBezTo>
                <a:close/>
                <a:moveTo>
                  <a:pt x="535" y="3033"/>
                </a:moveTo>
                <a:lnTo>
                  <a:pt x="537" y="3030"/>
                </a:lnTo>
                <a:cubicBezTo>
                  <a:pt x="537" y="3030"/>
                  <a:pt x="534" y="3032"/>
                  <a:pt x="535" y="3033"/>
                </a:cubicBezTo>
                <a:close/>
                <a:moveTo>
                  <a:pt x="20773" y="4118"/>
                </a:moveTo>
                <a:lnTo>
                  <a:pt x="20776" y="4116"/>
                </a:lnTo>
                <a:cubicBezTo>
                  <a:pt x="20776" y="4116"/>
                  <a:pt x="20773" y="4118"/>
                  <a:pt x="20773" y="4118"/>
                </a:cubicBezTo>
                <a:close/>
                <a:moveTo>
                  <a:pt x="21899" y="4054"/>
                </a:moveTo>
                <a:lnTo>
                  <a:pt x="21902" y="4051"/>
                </a:lnTo>
                <a:cubicBezTo>
                  <a:pt x="21902" y="4051"/>
                  <a:pt x="21899" y="4053"/>
                  <a:pt x="21899" y="4054"/>
                </a:cubicBezTo>
                <a:close/>
                <a:moveTo>
                  <a:pt x="21324" y="4054"/>
                </a:moveTo>
                <a:lnTo>
                  <a:pt x="21327" y="4051"/>
                </a:lnTo>
                <a:cubicBezTo>
                  <a:pt x="21327" y="4051"/>
                  <a:pt x="21323" y="4053"/>
                  <a:pt x="21324" y="4054"/>
                </a:cubicBezTo>
                <a:close/>
                <a:moveTo>
                  <a:pt x="20312" y="2555"/>
                </a:moveTo>
                <a:lnTo>
                  <a:pt x="20314" y="2552"/>
                </a:lnTo>
                <a:cubicBezTo>
                  <a:pt x="20314" y="2552"/>
                  <a:pt x="20311" y="2554"/>
                  <a:pt x="20312" y="2555"/>
                </a:cubicBezTo>
                <a:close/>
                <a:moveTo>
                  <a:pt x="21818" y="4013"/>
                </a:moveTo>
                <a:lnTo>
                  <a:pt x="21821" y="4011"/>
                </a:lnTo>
                <a:cubicBezTo>
                  <a:pt x="21821" y="4011"/>
                  <a:pt x="21818" y="4012"/>
                  <a:pt x="21818" y="4013"/>
                </a:cubicBezTo>
                <a:close/>
                <a:moveTo>
                  <a:pt x="12615" y="5893"/>
                </a:moveTo>
                <a:lnTo>
                  <a:pt x="12617" y="5890"/>
                </a:lnTo>
                <a:cubicBezTo>
                  <a:pt x="12617" y="5891"/>
                  <a:pt x="12614" y="5892"/>
                  <a:pt x="12615" y="5893"/>
                </a:cubicBezTo>
                <a:close/>
                <a:moveTo>
                  <a:pt x="20093" y="3973"/>
                </a:moveTo>
                <a:lnTo>
                  <a:pt x="20095" y="3970"/>
                </a:lnTo>
                <a:cubicBezTo>
                  <a:pt x="20095" y="3970"/>
                  <a:pt x="20092" y="3972"/>
                  <a:pt x="20093" y="3973"/>
                </a:cubicBezTo>
                <a:close/>
                <a:moveTo>
                  <a:pt x="19712" y="3973"/>
                </a:moveTo>
                <a:lnTo>
                  <a:pt x="19714" y="3970"/>
                </a:lnTo>
                <a:cubicBezTo>
                  <a:pt x="19714" y="3970"/>
                  <a:pt x="19711" y="3972"/>
                  <a:pt x="19712" y="3973"/>
                </a:cubicBezTo>
                <a:close/>
                <a:moveTo>
                  <a:pt x="12833" y="5868"/>
                </a:moveTo>
                <a:lnTo>
                  <a:pt x="12836" y="5866"/>
                </a:lnTo>
                <a:cubicBezTo>
                  <a:pt x="12836" y="5866"/>
                  <a:pt x="12833" y="5868"/>
                  <a:pt x="12833" y="5868"/>
                </a:cubicBezTo>
                <a:close/>
                <a:moveTo>
                  <a:pt x="21430" y="3324"/>
                </a:moveTo>
                <a:lnTo>
                  <a:pt x="21432" y="3322"/>
                </a:lnTo>
                <a:cubicBezTo>
                  <a:pt x="21432" y="3322"/>
                  <a:pt x="21429" y="3324"/>
                  <a:pt x="21430" y="3324"/>
                </a:cubicBezTo>
                <a:close/>
                <a:moveTo>
                  <a:pt x="18578" y="2303"/>
                </a:moveTo>
                <a:lnTo>
                  <a:pt x="18580" y="2301"/>
                </a:lnTo>
                <a:cubicBezTo>
                  <a:pt x="18580" y="2301"/>
                  <a:pt x="18577" y="2303"/>
                  <a:pt x="18578" y="2303"/>
                </a:cubicBezTo>
                <a:close/>
                <a:moveTo>
                  <a:pt x="19785" y="3721"/>
                </a:moveTo>
                <a:lnTo>
                  <a:pt x="19787" y="3719"/>
                </a:lnTo>
                <a:cubicBezTo>
                  <a:pt x="19787" y="3719"/>
                  <a:pt x="19784" y="3721"/>
                  <a:pt x="19785" y="3721"/>
                </a:cubicBezTo>
                <a:close/>
                <a:moveTo>
                  <a:pt x="18958" y="3033"/>
                </a:moveTo>
                <a:lnTo>
                  <a:pt x="18961" y="3030"/>
                </a:lnTo>
                <a:cubicBezTo>
                  <a:pt x="18961" y="3030"/>
                  <a:pt x="18958" y="3032"/>
                  <a:pt x="18958" y="3033"/>
                </a:cubicBezTo>
                <a:close/>
                <a:moveTo>
                  <a:pt x="22475" y="3681"/>
                </a:moveTo>
                <a:lnTo>
                  <a:pt x="22477" y="3678"/>
                </a:lnTo>
                <a:cubicBezTo>
                  <a:pt x="22477" y="3679"/>
                  <a:pt x="22474" y="3680"/>
                  <a:pt x="22475" y="3681"/>
                </a:cubicBezTo>
                <a:close/>
                <a:moveTo>
                  <a:pt x="14316" y="2409"/>
                </a:moveTo>
                <a:lnTo>
                  <a:pt x="14319" y="2406"/>
                </a:lnTo>
                <a:cubicBezTo>
                  <a:pt x="14318" y="2407"/>
                  <a:pt x="14315" y="2408"/>
                  <a:pt x="14316" y="2409"/>
                </a:cubicBezTo>
                <a:close/>
                <a:moveTo>
                  <a:pt x="18237" y="4807"/>
                </a:moveTo>
                <a:lnTo>
                  <a:pt x="18240" y="4805"/>
                </a:lnTo>
                <a:cubicBezTo>
                  <a:pt x="18240" y="4805"/>
                  <a:pt x="18237" y="4806"/>
                  <a:pt x="18237" y="4807"/>
                </a:cubicBezTo>
                <a:close/>
                <a:moveTo>
                  <a:pt x="21964" y="2636"/>
                </a:moveTo>
                <a:lnTo>
                  <a:pt x="21967" y="2633"/>
                </a:lnTo>
                <a:cubicBezTo>
                  <a:pt x="21967" y="2633"/>
                  <a:pt x="21963" y="2635"/>
                  <a:pt x="21964" y="2636"/>
                </a:cubicBezTo>
                <a:close/>
                <a:moveTo>
                  <a:pt x="21980" y="2636"/>
                </a:moveTo>
                <a:lnTo>
                  <a:pt x="21983" y="2633"/>
                </a:lnTo>
                <a:cubicBezTo>
                  <a:pt x="21983" y="2633"/>
                  <a:pt x="21980" y="2635"/>
                  <a:pt x="21980" y="2636"/>
                </a:cubicBezTo>
                <a:close/>
                <a:moveTo>
                  <a:pt x="20490" y="3389"/>
                </a:moveTo>
                <a:lnTo>
                  <a:pt x="20492" y="3387"/>
                </a:lnTo>
                <a:cubicBezTo>
                  <a:pt x="20492" y="3387"/>
                  <a:pt x="20489" y="3388"/>
                  <a:pt x="20490" y="3389"/>
                </a:cubicBezTo>
                <a:close/>
                <a:moveTo>
                  <a:pt x="21089" y="3284"/>
                </a:moveTo>
                <a:lnTo>
                  <a:pt x="21092" y="3281"/>
                </a:lnTo>
                <a:cubicBezTo>
                  <a:pt x="21092" y="3282"/>
                  <a:pt x="21088" y="3283"/>
                  <a:pt x="21089" y="3284"/>
                </a:cubicBezTo>
                <a:close/>
                <a:moveTo>
                  <a:pt x="18643" y="3284"/>
                </a:moveTo>
                <a:lnTo>
                  <a:pt x="18645" y="3281"/>
                </a:lnTo>
                <a:cubicBezTo>
                  <a:pt x="18645" y="3282"/>
                  <a:pt x="18642" y="3283"/>
                  <a:pt x="18643" y="3284"/>
                </a:cubicBezTo>
                <a:close/>
                <a:moveTo>
                  <a:pt x="23236" y="4912"/>
                </a:moveTo>
                <a:lnTo>
                  <a:pt x="23239" y="4910"/>
                </a:lnTo>
                <a:cubicBezTo>
                  <a:pt x="23239" y="4910"/>
                  <a:pt x="23235" y="4912"/>
                  <a:pt x="23236" y="4912"/>
                </a:cubicBezTo>
                <a:close/>
                <a:moveTo>
                  <a:pt x="19688" y="4912"/>
                </a:moveTo>
                <a:lnTo>
                  <a:pt x="19690" y="4910"/>
                </a:lnTo>
                <a:cubicBezTo>
                  <a:pt x="19690" y="4910"/>
                  <a:pt x="19687" y="4912"/>
                  <a:pt x="19688" y="4912"/>
                </a:cubicBezTo>
                <a:close/>
                <a:moveTo>
                  <a:pt x="19574" y="4070"/>
                </a:moveTo>
                <a:lnTo>
                  <a:pt x="19577" y="4067"/>
                </a:lnTo>
                <a:cubicBezTo>
                  <a:pt x="19576" y="4068"/>
                  <a:pt x="19573" y="4069"/>
                  <a:pt x="19574" y="4070"/>
                </a:cubicBezTo>
                <a:close/>
                <a:moveTo>
                  <a:pt x="18553" y="4880"/>
                </a:moveTo>
                <a:lnTo>
                  <a:pt x="18556" y="4878"/>
                </a:lnTo>
                <a:cubicBezTo>
                  <a:pt x="18556" y="4878"/>
                  <a:pt x="18553" y="4879"/>
                  <a:pt x="18553" y="4880"/>
                </a:cubicBezTo>
                <a:close/>
                <a:moveTo>
                  <a:pt x="19291" y="3673"/>
                </a:moveTo>
                <a:lnTo>
                  <a:pt x="19293" y="3670"/>
                </a:lnTo>
                <a:cubicBezTo>
                  <a:pt x="19293" y="3670"/>
                  <a:pt x="19290" y="3672"/>
                  <a:pt x="19291" y="3673"/>
                </a:cubicBezTo>
                <a:close/>
                <a:moveTo>
                  <a:pt x="20109" y="5318"/>
                </a:moveTo>
                <a:lnTo>
                  <a:pt x="20111" y="5315"/>
                </a:lnTo>
                <a:cubicBezTo>
                  <a:pt x="20111" y="5315"/>
                  <a:pt x="20108" y="5317"/>
                  <a:pt x="20109" y="5318"/>
                </a:cubicBezTo>
                <a:close/>
                <a:moveTo>
                  <a:pt x="18958" y="5261"/>
                </a:moveTo>
                <a:lnTo>
                  <a:pt x="18961" y="5258"/>
                </a:lnTo>
                <a:cubicBezTo>
                  <a:pt x="18961" y="5259"/>
                  <a:pt x="18958" y="5260"/>
                  <a:pt x="18958" y="5261"/>
                </a:cubicBezTo>
                <a:close/>
                <a:moveTo>
                  <a:pt x="18861" y="4880"/>
                </a:moveTo>
                <a:lnTo>
                  <a:pt x="18864" y="4878"/>
                </a:lnTo>
                <a:cubicBezTo>
                  <a:pt x="18864" y="4878"/>
                  <a:pt x="18860" y="4879"/>
                  <a:pt x="18861" y="4880"/>
                </a:cubicBezTo>
                <a:close/>
                <a:moveTo>
                  <a:pt x="19996" y="4961"/>
                </a:moveTo>
                <a:lnTo>
                  <a:pt x="19998" y="4959"/>
                </a:lnTo>
                <a:cubicBezTo>
                  <a:pt x="19998" y="4959"/>
                  <a:pt x="19995" y="4960"/>
                  <a:pt x="19996" y="4961"/>
                </a:cubicBezTo>
                <a:close/>
                <a:moveTo>
                  <a:pt x="22961" y="2692"/>
                </a:moveTo>
                <a:lnTo>
                  <a:pt x="22963" y="2690"/>
                </a:lnTo>
                <a:cubicBezTo>
                  <a:pt x="22963" y="2690"/>
                  <a:pt x="22960" y="2692"/>
                  <a:pt x="22961" y="2692"/>
                </a:cubicBezTo>
                <a:close/>
                <a:moveTo>
                  <a:pt x="21754" y="4605"/>
                </a:moveTo>
                <a:lnTo>
                  <a:pt x="21756" y="4602"/>
                </a:lnTo>
                <a:cubicBezTo>
                  <a:pt x="21756" y="4602"/>
                  <a:pt x="21753" y="4604"/>
                  <a:pt x="21754" y="4605"/>
                </a:cubicBezTo>
                <a:close/>
                <a:moveTo>
                  <a:pt x="21243" y="4896"/>
                </a:moveTo>
                <a:lnTo>
                  <a:pt x="21246" y="4894"/>
                </a:lnTo>
                <a:cubicBezTo>
                  <a:pt x="21245" y="4894"/>
                  <a:pt x="21242" y="4895"/>
                  <a:pt x="21243" y="4896"/>
                </a:cubicBezTo>
                <a:close/>
                <a:moveTo>
                  <a:pt x="14875" y="2441"/>
                </a:moveTo>
                <a:lnTo>
                  <a:pt x="14878" y="2439"/>
                </a:lnTo>
                <a:cubicBezTo>
                  <a:pt x="14877" y="2439"/>
                  <a:pt x="14874" y="2440"/>
                  <a:pt x="14875" y="2441"/>
                </a:cubicBezTo>
                <a:close/>
                <a:moveTo>
                  <a:pt x="17306" y="2441"/>
                </a:moveTo>
                <a:lnTo>
                  <a:pt x="17308" y="2439"/>
                </a:lnTo>
                <a:cubicBezTo>
                  <a:pt x="17308" y="2439"/>
                  <a:pt x="17305" y="2440"/>
                  <a:pt x="17306" y="2441"/>
                </a:cubicBezTo>
                <a:close/>
                <a:moveTo>
                  <a:pt x="20676" y="4029"/>
                </a:moveTo>
                <a:lnTo>
                  <a:pt x="20679" y="4027"/>
                </a:lnTo>
                <a:cubicBezTo>
                  <a:pt x="20678" y="4027"/>
                  <a:pt x="20675" y="4028"/>
                  <a:pt x="20676" y="4029"/>
                </a:cubicBezTo>
                <a:close/>
                <a:moveTo>
                  <a:pt x="15523" y="2085"/>
                </a:moveTo>
                <a:lnTo>
                  <a:pt x="15526" y="2082"/>
                </a:lnTo>
                <a:cubicBezTo>
                  <a:pt x="15526" y="2082"/>
                  <a:pt x="15522" y="2084"/>
                  <a:pt x="15523" y="2085"/>
                </a:cubicBezTo>
                <a:close/>
                <a:moveTo>
                  <a:pt x="20393" y="2441"/>
                </a:moveTo>
                <a:lnTo>
                  <a:pt x="20395" y="2439"/>
                </a:lnTo>
                <a:cubicBezTo>
                  <a:pt x="20395" y="2439"/>
                  <a:pt x="20392" y="2440"/>
                  <a:pt x="20393" y="2441"/>
                </a:cubicBezTo>
                <a:close/>
                <a:moveTo>
                  <a:pt x="14794" y="2085"/>
                </a:moveTo>
                <a:lnTo>
                  <a:pt x="14797" y="2082"/>
                </a:lnTo>
                <a:cubicBezTo>
                  <a:pt x="14796" y="2082"/>
                  <a:pt x="14793" y="2084"/>
                  <a:pt x="14794" y="2085"/>
                </a:cubicBezTo>
                <a:close/>
                <a:moveTo>
                  <a:pt x="20538" y="4548"/>
                </a:moveTo>
                <a:lnTo>
                  <a:pt x="20541" y="4545"/>
                </a:lnTo>
                <a:cubicBezTo>
                  <a:pt x="20541" y="4546"/>
                  <a:pt x="20538" y="4547"/>
                  <a:pt x="20538" y="4548"/>
                </a:cubicBezTo>
                <a:close/>
                <a:moveTo>
                  <a:pt x="17962" y="2069"/>
                </a:moveTo>
                <a:lnTo>
                  <a:pt x="17964" y="2066"/>
                </a:lnTo>
                <a:cubicBezTo>
                  <a:pt x="17964" y="2066"/>
                  <a:pt x="17961" y="2068"/>
                  <a:pt x="17962" y="2069"/>
                </a:cubicBezTo>
                <a:close/>
                <a:moveTo>
                  <a:pt x="19428" y="3648"/>
                </a:moveTo>
                <a:lnTo>
                  <a:pt x="19431" y="3646"/>
                </a:lnTo>
                <a:cubicBezTo>
                  <a:pt x="19431" y="3646"/>
                  <a:pt x="19428" y="3648"/>
                  <a:pt x="19428" y="3648"/>
                </a:cubicBezTo>
                <a:close/>
                <a:moveTo>
                  <a:pt x="15305" y="2069"/>
                </a:moveTo>
                <a:lnTo>
                  <a:pt x="15307" y="2066"/>
                </a:lnTo>
                <a:cubicBezTo>
                  <a:pt x="15307" y="2066"/>
                  <a:pt x="15304" y="2068"/>
                  <a:pt x="15305" y="2069"/>
                </a:cubicBezTo>
                <a:close/>
                <a:moveTo>
                  <a:pt x="19315" y="3648"/>
                </a:moveTo>
                <a:lnTo>
                  <a:pt x="19317" y="3646"/>
                </a:lnTo>
                <a:cubicBezTo>
                  <a:pt x="19317" y="3646"/>
                  <a:pt x="19314" y="3648"/>
                  <a:pt x="19315" y="3648"/>
                </a:cubicBezTo>
                <a:close/>
                <a:moveTo>
                  <a:pt x="10962" y="6071"/>
                </a:moveTo>
                <a:lnTo>
                  <a:pt x="10964" y="6069"/>
                </a:lnTo>
                <a:cubicBezTo>
                  <a:pt x="10964" y="6069"/>
                  <a:pt x="10961" y="6070"/>
                  <a:pt x="10962" y="6071"/>
                </a:cubicBezTo>
                <a:close/>
                <a:moveTo>
                  <a:pt x="11489" y="6006"/>
                </a:moveTo>
                <a:lnTo>
                  <a:pt x="11491" y="6004"/>
                </a:lnTo>
                <a:cubicBezTo>
                  <a:pt x="11491" y="6004"/>
                  <a:pt x="11488" y="6005"/>
                  <a:pt x="11489" y="6006"/>
                </a:cubicBezTo>
                <a:close/>
                <a:moveTo>
                  <a:pt x="16577" y="3041"/>
                </a:moveTo>
                <a:lnTo>
                  <a:pt x="16579" y="3038"/>
                </a:lnTo>
                <a:cubicBezTo>
                  <a:pt x="16579" y="3039"/>
                  <a:pt x="16576" y="3040"/>
                  <a:pt x="16577" y="3041"/>
                </a:cubicBezTo>
                <a:close/>
                <a:moveTo>
                  <a:pt x="14073" y="2457"/>
                </a:moveTo>
                <a:lnTo>
                  <a:pt x="14075" y="2455"/>
                </a:lnTo>
                <a:cubicBezTo>
                  <a:pt x="14075" y="2455"/>
                  <a:pt x="14072" y="2457"/>
                  <a:pt x="14073" y="2457"/>
                </a:cubicBezTo>
                <a:close/>
                <a:moveTo>
                  <a:pt x="14535" y="1704"/>
                </a:moveTo>
                <a:lnTo>
                  <a:pt x="14537" y="1701"/>
                </a:lnTo>
                <a:cubicBezTo>
                  <a:pt x="14537" y="1702"/>
                  <a:pt x="14534" y="1703"/>
                  <a:pt x="14535" y="1704"/>
                </a:cubicBezTo>
                <a:close/>
                <a:moveTo>
                  <a:pt x="19420" y="4062"/>
                </a:moveTo>
                <a:lnTo>
                  <a:pt x="19423" y="4059"/>
                </a:lnTo>
                <a:cubicBezTo>
                  <a:pt x="19423" y="4059"/>
                  <a:pt x="19419" y="4061"/>
                  <a:pt x="19420" y="4062"/>
                </a:cubicBezTo>
                <a:close/>
                <a:moveTo>
                  <a:pt x="22750" y="4880"/>
                </a:moveTo>
                <a:lnTo>
                  <a:pt x="22753" y="4878"/>
                </a:lnTo>
                <a:cubicBezTo>
                  <a:pt x="22752" y="4878"/>
                  <a:pt x="22749" y="4879"/>
                  <a:pt x="22750" y="4880"/>
                </a:cubicBezTo>
                <a:close/>
                <a:moveTo>
                  <a:pt x="12266" y="5925"/>
                </a:moveTo>
                <a:lnTo>
                  <a:pt x="12269" y="5923"/>
                </a:lnTo>
                <a:cubicBezTo>
                  <a:pt x="12269" y="5923"/>
                  <a:pt x="12265" y="5924"/>
                  <a:pt x="12266" y="5925"/>
                </a:cubicBezTo>
                <a:close/>
                <a:moveTo>
                  <a:pt x="18821" y="1631"/>
                </a:moveTo>
                <a:lnTo>
                  <a:pt x="18823" y="1629"/>
                </a:lnTo>
                <a:cubicBezTo>
                  <a:pt x="18823" y="1629"/>
                  <a:pt x="18820" y="1630"/>
                  <a:pt x="18821" y="1631"/>
                </a:cubicBezTo>
                <a:close/>
                <a:moveTo>
                  <a:pt x="19671" y="2457"/>
                </a:moveTo>
                <a:lnTo>
                  <a:pt x="19674" y="2455"/>
                </a:lnTo>
                <a:cubicBezTo>
                  <a:pt x="19674" y="2455"/>
                  <a:pt x="19671" y="2457"/>
                  <a:pt x="19671" y="2457"/>
                </a:cubicBezTo>
                <a:close/>
                <a:moveTo>
                  <a:pt x="21940" y="4062"/>
                </a:moveTo>
                <a:lnTo>
                  <a:pt x="21942" y="4059"/>
                </a:lnTo>
                <a:cubicBezTo>
                  <a:pt x="21942" y="4059"/>
                  <a:pt x="21939" y="4061"/>
                  <a:pt x="21940" y="4062"/>
                </a:cubicBezTo>
                <a:close/>
                <a:moveTo>
                  <a:pt x="19809" y="2457"/>
                </a:moveTo>
                <a:lnTo>
                  <a:pt x="19812" y="2455"/>
                </a:lnTo>
                <a:cubicBezTo>
                  <a:pt x="19811" y="2455"/>
                  <a:pt x="19808" y="2457"/>
                  <a:pt x="19809" y="2457"/>
                </a:cubicBezTo>
                <a:close/>
                <a:moveTo>
                  <a:pt x="13952" y="1631"/>
                </a:moveTo>
                <a:lnTo>
                  <a:pt x="13954" y="1629"/>
                </a:lnTo>
                <a:cubicBezTo>
                  <a:pt x="13954" y="1629"/>
                  <a:pt x="13951" y="1630"/>
                  <a:pt x="13952" y="1631"/>
                </a:cubicBezTo>
                <a:close/>
                <a:moveTo>
                  <a:pt x="17759" y="2060"/>
                </a:moveTo>
                <a:lnTo>
                  <a:pt x="17762" y="2058"/>
                </a:lnTo>
                <a:cubicBezTo>
                  <a:pt x="17762" y="2058"/>
                  <a:pt x="17759" y="2060"/>
                  <a:pt x="17759" y="2060"/>
                </a:cubicBezTo>
                <a:close/>
                <a:moveTo>
                  <a:pt x="20028" y="2498"/>
                </a:moveTo>
                <a:lnTo>
                  <a:pt x="20030" y="2496"/>
                </a:lnTo>
                <a:cubicBezTo>
                  <a:pt x="20030" y="2496"/>
                  <a:pt x="20027" y="2497"/>
                  <a:pt x="20028" y="2498"/>
                </a:cubicBezTo>
                <a:close/>
                <a:moveTo>
                  <a:pt x="2139" y="2"/>
                </a:moveTo>
                <a:lnTo>
                  <a:pt x="2141" y="0"/>
                </a:lnTo>
                <a:cubicBezTo>
                  <a:pt x="2141" y="0"/>
                  <a:pt x="2138" y="2"/>
                  <a:pt x="2139" y="2"/>
                </a:cubicBezTo>
                <a:close/>
                <a:moveTo>
                  <a:pt x="13563" y="2044"/>
                </a:moveTo>
                <a:lnTo>
                  <a:pt x="13565" y="2042"/>
                </a:lnTo>
                <a:cubicBezTo>
                  <a:pt x="13565" y="2042"/>
                  <a:pt x="13562" y="2043"/>
                  <a:pt x="13563" y="2044"/>
                </a:cubicBezTo>
                <a:close/>
                <a:moveTo>
                  <a:pt x="19315" y="5253"/>
                </a:moveTo>
                <a:lnTo>
                  <a:pt x="19317" y="5250"/>
                </a:lnTo>
                <a:cubicBezTo>
                  <a:pt x="19317" y="5250"/>
                  <a:pt x="19314" y="5252"/>
                  <a:pt x="19315" y="5253"/>
                </a:cubicBezTo>
                <a:close/>
                <a:moveTo>
                  <a:pt x="17776" y="2692"/>
                </a:moveTo>
                <a:lnTo>
                  <a:pt x="17778" y="2690"/>
                </a:lnTo>
                <a:cubicBezTo>
                  <a:pt x="17778" y="2690"/>
                  <a:pt x="17775" y="2692"/>
                  <a:pt x="17776" y="2692"/>
                </a:cubicBezTo>
                <a:close/>
                <a:moveTo>
                  <a:pt x="18975" y="3025"/>
                </a:moveTo>
                <a:lnTo>
                  <a:pt x="18977" y="3022"/>
                </a:lnTo>
                <a:cubicBezTo>
                  <a:pt x="18977" y="3022"/>
                  <a:pt x="18974" y="3024"/>
                  <a:pt x="18975" y="3025"/>
                </a:cubicBezTo>
                <a:close/>
                <a:moveTo>
                  <a:pt x="22823" y="4880"/>
                </a:moveTo>
                <a:lnTo>
                  <a:pt x="22826" y="4878"/>
                </a:lnTo>
                <a:cubicBezTo>
                  <a:pt x="22825" y="4878"/>
                  <a:pt x="22822" y="4879"/>
                  <a:pt x="22823" y="4880"/>
                </a:cubicBezTo>
                <a:close/>
                <a:moveTo>
                  <a:pt x="12995" y="1631"/>
                </a:moveTo>
                <a:lnTo>
                  <a:pt x="12998" y="1629"/>
                </a:lnTo>
                <a:cubicBezTo>
                  <a:pt x="12998" y="1629"/>
                  <a:pt x="12995" y="1630"/>
                  <a:pt x="12995" y="1631"/>
                </a:cubicBezTo>
                <a:close/>
                <a:moveTo>
                  <a:pt x="23285" y="3008"/>
                </a:moveTo>
                <a:lnTo>
                  <a:pt x="23287" y="3006"/>
                </a:lnTo>
                <a:cubicBezTo>
                  <a:pt x="23287" y="3006"/>
                  <a:pt x="23284" y="3008"/>
                  <a:pt x="23285" y="3008"/>
                </a:cubicBezTo>
                <a:close/>
                <a:moveTo>
                  <a:pt x="14851" y="2482"/>
                </a:moveTo>
                <a:lnTo>
                  <a:pt x="14853" y="2479"/>
                </a:lnTo>
                <a:cubicBezTo>
                  <a:pt x="14853" y="2479"/>
                  <a:pt x="14850" y="2481"/>
                  <a:pt x="14851" y="2482"/>
                </a:cubicBezTo>
                <a:close/>
                <a:moveTo>
                  <a:pt x="19461" y="3592"/>
                </a:moveTo>
                <a:lnTo>
                  <a:pt x="19463" y="3589"/>
                </a:lnTo>
                <a:cubicBezTo>
                  <a:pt x="19463" y="3589"/>
                  <a:pt x="19460" y="3591"/>
                  <a:pt x="19461" y="3592"/>
                </a:cubicBezTo>
                <a:close/>
                <a:moveTo>
                  <a:pt x="20044" y="5236"/>
                </a:moveTo>
                <a:lnTo>
                  <a:pt x="20047" y="5234"/>
                </a:lnTo>
                <a:cubicBezTo>
                  <a:pt x="20046" y="5234"/>
                  <a:pt x="20043" y="5236"/>
                  <a:pt x="20044" y="5236"/>
                </a:cubicBezTo>
                <a:close/>
                <a:moveTo>
                  <a:pt x="18999" y="1623"/>
                </a:moveTo>
                <a:lnTo>
                  <a:pt x="19001" y="1620"/>
                </a:lnTo>
                <a:cubicBezTo>
                  <a:pt x="19001" y="1621"/>
                  <a:pt x="18998" y="1622"/>
                  <a:pt x="18999" y="1623"/>
                </a:cubicBezTo>
                <a:close/>
                <a:moveTo>
                  <a:pt x="16706" y="2028"/>
                </a:moveTo>
                <a:lnTo>
                  <a:pt x="16709" y="2026"/>
                </a:lnTo>
                <a:cubicBezTo>
                  <a:pt x="16708" y="2026"/>
                  <a:pt x="16705" y="2027"/>
                  <a:pt x="16706" y="2028"/>
                </a:cubicBezTo>
                <a:close/>
                <a:moveTo>
                  <a:pt x="15305" y="1412"/>
                </a:moveTo>
                <a:lnTo>
                  <a:pt x="15307" y="1410"/>
                </a:lnTo>
                <a:cubicBezTo>
                  <a:pt x="15307" y="1410"/>
                  <a:pt x="15304" y="1411"/>
                  <a:pt x="15305" y="1412"/>
                </a:cubicBezTo>
                <a:close/>
                <a:moveTo>
                  <a:pt x="18100" y="5115"/>
                </a:moveTo>
                <a:lnTo>
                  <a:pt x="18102" y="5113"/>
                </a:lnTo>
                <a:cubicBezTo>
                  <a:pt x="18102" y="5113"/>
                  <a:pt x="18099" y="5114"/>
                  <a:pt x="18100" y="5115"/>
                </a:cubicBezTo>
                <a:close/>
                <a:moveTo>
                  <a:pt x="20725" y="2628"/>
                </a:moveTo>
                <a:lnTo>
                  <a:pt x="20727" y="2625"/>
                </a:lnTo>
                <a:cubicBezTo>
                  <a:pt x="20727" y="2625"/>
                  <a:pt x="20724" y="2627"/>
                  <a:pt x="20725" y="2628"/>
                </a:cubicBezTo>
                <a:close/>
                <a:moveTo>
                  <a:pt x="17168" y="5253"/>
                </a:moveTo>
                <a:lnTo>
                  <a:pt x="17170" y="5250"/>
                </a:lnTo>
                <a:cubicBezTo>
                  <a:pt x="17170" y="5250"/>
                  <a:pt x="17167" y="5252"/>
                  <a:pt x="17168" y="5253"/>
                </a:cubicBezTo>
                <a:close/>
                <a:moveTo>
                  <a:pt x="21057" y="3025"/>
                </a:moveTo>
                <a:lnTo>
                  <a:pt x="21059" y="3022"/>
                </a:lnTo>
                <a:cubicBezTo>
                  <a:pt x="21059" y="3022"/>
                  <a:pt x="21056" y="3024"/>
                  <a:pt x="21057" y="3025"/>
                </a:cubicBezTo>
                <a:close/>
                <a:moveTo>
                  <a:pt x="308" y="3584"/>
                </a:moveTo>
                <a:lnTo>
                  <a:pt x="310" y="3581"/>
                </a:lnTo>
                <a:cubicBezTo>
                  <a:pt x="310" y="3581"/>
                  <a:pt x="307" y="3583"/>
                  <a:pt x="308" y="3584"/>
                </a:cubicBezTo>
                <a:close/>
                <a:moveTo>
                  <a:pt x="15377" y="2004"/>
                </a:moveTo>
                <a:lnTo>
                  <a:pt x="15380" y="2001"/>
                </a:lnTo>
                <a:cubicBezTo>
                  <a:pt x="15380" y="2001"/>
                  <a:pt x="15377" y="2003"/>
                  <a:pt x="15377" y="2004"/>
                </a:cubicBezTo>
                <a:close/>
                <a:moveTo>
                  <a:pt x="15572" y="5658"/>
                </a:moveTo>
                <a:lnTo>
                  <a:pt x="15574" y="5655"/>
                </a:lnTo>
                <a:cubicBezTo>
                  <a:pt x="15574" y="5656"/>
                  <a:pt x="15571" y="5657"/>
                  <a:pt x="15572" y="5658"/>
                </a:cubicBezTo>
                <a:close/>
                <a:moveTo>
                  <a:pt x="10735" y="1688"/>
                </a:moveTo>
                <a:lnTo>
                  <a:pt x="10737" y="1685"/>
                </a:lnTo>
                <a:cubicBezTo>
                  <a:pt x="10737" y="1685"/>
                  <a:pt x="10734" y="1687"/>
                  <a:pt x="10735" y="1688"/>
                </a:cubicBezTo>
                <a:close/>
                <a:moveTo>
                  <a:pt x="20068" y="894"/>
                </a:moveTo>
                <a:lnTo>
                  <a:pt x="20071" y="891"/>
                </a:lnTo>
                <a:cubicBezTo>
                  <a:pt x="20071" y="891"/>
                  <a:pt x="20068" y="893"/>
                  <a:pt x="20068" y="894"/>
                </a:cubicBezTo>
                <a:close/>
                <a:moveTo>
                  <a:pt x="14316" y="2125"/>
                </a:moveTo>
                <a:lnTo>
                  <a:pt x="14319" y="2123"/>
                </a:lnTo>
                <a:cubicBezTo>
                  <a:pt x="14318" y="2123"/>
                  <a:pt x="14315" y="2124"/>
                  <a:pt x="14316" y="2125"/>
                </a:cubicBezTo>
                <a:close/>
                <a:moveTo>
                  <a:pt x="16082" y="2125"/>
                </a:moveTo>
                <a:lnTo>
                  <a:pt x="16085" y="2123"/>
                </a:lnTo>
                <a:cubicBezTo>
                  <a:pt x="16085" y="2123"/>
                  <a:pt x="16081" y="2124"/>
                  <a:pt x="16082" y="2125"/>
                </a:cubicBezTo>
                <a:close/>
                <a:moveTo>
                  <a:pt x="19971" y="3989"/>
                </a:moveTo>
                <a:lnTo>
                  <a:pt x="19974" y="3986"/>
                </a:lnTo>
                <a:cubicBezTo>
                  <a:pt x="19973" y="3986"/>
                  <a:pt x="19970" y="3988"/>
                  <a:pt x="19971" y="3989"/>
                </a:cubicBezTo>
                <a:close/>
                <a:moveTo>
                  <a:pt x="20239" y="4669"/>
                </a:moveTo>
                <a:lnTo>
                  <a:pt x="20241" y="4667"/>
                </a:lnTo>
                <a:cubicBezTo>
                  <a:pt x="20241" y="4667"/>
                  <a:pt x="20238" y="4669"/>
                  <a:pt x="20239" y="4669"/>
                </a:cubicBezTo>
                <a:close/>
                <a:moveTo>
                  <a:pt x="15467" y="2652"/>
                </a:moveTo>
                <a:lnTo>
                  <a:pt x="15469" y="2649"/>
                </a:lnTo>
                <a:cubicBezTo>
                  <a:pt x="15469" y="2650"/>
                  <a:pt x="15466" y="2651"/>
                  <a:pt x="15467" y="2652"/>
                </a:cubicBezTo>
                <a:close/>
                <a:moveTo>
                  <a:pt x="15499" y="5634"/>
                </a:moveTo>
                <a:lnTo>
                  <a:pt x="15501" y="5631"/>
                </a:lnTo>
                <a:cubicBezTo>
                  <a:pt x="15501" y="5631"/>
                  <a:pt x="15498" y="5633"/>
                  <a:pt x="15499" y="5634"/>
                </a:cubicBezTo>
                <a:close/>
                <a:moveTo>
                  <a:pt x="20060" y="1963"/>
                </a:moveTo>
                <a:lnTo>
                  <a:pt x="20063" y="1961"/>
                </a:lnTo>
                <a:cubicBezTo>
                  <a:pt x="20063" y="1961"/>
                  <a:pt x="20060" y="1962"/>
                  <a:pt x="20060" y="1963"/>
                </a:cubicBezTo>
                <a:close/>
                <a:moveTo>
                  <a:pt x="19923" y="1753"/>
                </a:moveTo>
                <a:lnTo>
                  <a:pt x="19925" y="1750"/>
                </a:lnTo>
                <a:cubicBezTo>
                  <a:pt x="19925" y="1750"/>
                  <a:pt x="19922" y="1752"/>
                  <a:pt x="19923" y="1753"/>
                </a:cubicBezTo>
                <a:close/>
                <a:moveTo>
                  <a:pt x="413" y="4191"/>
                </a:moveTo>
                <a:lnTo>
                  <a:pt x="416" y="4189"/>
                </a:lnTo>
                <a:cubicBezTo>
                  <a:pt x="415" y="4189"/>
                  <a:pt x="412" y="4190"/>
                  <a:pt x="413" y="4191"/>
                </a:cubicBezTo>
                <a:close/>
                <a:moveTo>
                  <a:pt x="20320" y="2166"/>
                </a:moveTo>
                <a:lnTo>
                  <a:pt x="20322" y="2163"/>
                </a:lnTo>
                <a:cubicBezTo>
                  <a:pt x="20322" y="2163"/>
                  <a:pt x="20319" y="2165"/>
                  <a:pt x="20320" y="2166"/>
                </a:cubicBezTo>
                <a:close/>
                <a:moveTo>
                  <a:pt x="19080" y="4191"/>
                </a:moveTo>
                <a:lnTo>
                  <a:pt x="19082" y="4189"/>
                </a:lnTo>
                <a:cubicBezTo>
                  <a:pt x="19082" y="4189"/>
                  <a:pt x="19079" y="4190"/>
                  <a:pt x="19080" y="4191"/>
                </a:cubicBezTo>
                <a:close/>
                <a:moveTo>
                  <a:pt x="9544" y="1412"/>
                </a:moveTo>
                <a:lnTo>
                  <a:pt x="9546" y="1410"/>
                </a:lnTo>
                <a:cubicBezTo>
                  <a:pt x="9546" y="1410"/>
                  <a:pt x="9543" y="1411"/>
                  <a:pt x="9544" y="1412"/>
                </a:cubicBezTo>
                <a:close/>
                <a:moveTo>
                  <a:pt x="438" y="3276"/>
                </a:moveTo>
                <a:lnTo>
                  <a:pt x="440" y="3273"/>
                </a:lnTo>
                <a:cubicBezTo>
                  <a:pt x="440" y="3273"/>
                  <a:pt x="437" y="3275"/>
                  <a:pt x="438" y="3276"/>
                </a:cubicBezTo>
                <a:close/>
                <a:moveTo>
                  <a:pt x="21997" y="3964"/>
                </a:moveTo>
                <a:lnTo>
                  <a:pt x="21999" y="3962"/>
                </a:lnTo>
                <a:cubicBezTo>
                  <a:pt x="21999" y="3962"/>
                  <a:pt x="21996" y="3964"/>
                  <a:pt x="21997" y="3964"/>
                </a:cubicBezTo>
                <a:close/>
                <a:moveTo>
                  <a:pt x="22475" y="3519"/>
                </a:moveTo>
                <a:lnTo>
                  <a:pt x="22477" y="3516"/>
                </a:lnTo>
                <a:cubicBezTo>
                  <a:pt x="22477" y="3517"/>
                  <a:pt x="22474" y="3518"/>
                  <a:pt x="22475" y="3519"/>
                </a:cubicBezTo>
                <a:close/>
                <a:moveTo>
                  <a:pt x="21187" y="4677"/>
                </a:moveTo>
                <a:lnTo>
                  <a:pt x="21189" y="4675"/>
                </a:lnTo>
                <a:cubicBezTo>
                  <a:pt x="21189" y="4675"/>
                  <a:pt x="21186" y="4677"/>
                  <a:pt x="21187" y="4677"/>
                </a:cubicBezTo>
                <a:close/>
                <a:moveTo>
                  <a:pt x="21729" y="2174"/>
                </a:moveTo>
                <a:lnTo>
                  <a:pt x="21732" y="2171"/>
                </a:lnTo>
                <a:cubicBezTo>
                  <a:pt x="21732" y="2172"/>
                  <a:pt x="21729" y="2173"/>
                  <a:pt x="21729" y="2174"/>
                </a:cubicBezTo>
                <a:close/>
                <a:moveTo>
                  <a:pt x="19939" y="4815"/>
                </a:moveTo>
                <a:lnTo>
                  <a:pt x="19941" y="4813"/>
                </a:lnTo>
                <a:cubicBezTo>
                  <a:pt x="19941" y="4813"/>
                  <a:pt x="19938" y="4814"/>
                  <a:pt x="19939" y="4815"/>
                </a:cubicBezTo>
                <a:close/>
                <a:moveTo>
                  <a:pt x="20287" y="2628"/>
                </a:moveTo>
                <a:lnTo>
                  <a:pt x="20290" y="2625"/>
                </a:lnTo>
                <a:cubicBezTo>
                  <a:pt x="20289" y="2625"/>
                  <a:pt x="20286" y="2627"/>
                  <a:pt x="20287" y="2628"/>
                </a:cubicBezTo>
                <a:close/>
                <a:moveTo>
                  <a:pt x="21535" y="3883"/>
                </a:moveTo>
                <a:lnTo>
                  <a:pt x="21537" y="3881"/>
                </a:lnTo>
                <a:cubicBezTo>
                  <a:pt x="21537" y="3881"/>
                  <a:pt x="21534" y="3883"/>
                  <a:pt x="21535" y="3883"/>
                </a:cubicBezTo>
                <a:close/>
                <a:moveTo>
                  <a:pt x="19526" y="1923"/>
                </a:moveTo>
                <a:lnTo>
                  <a:pt x="19528" y="1920"/>
                </a:lnTo>
                <a:cubicBezTo>
                  <a:pt x="19528" y="1920"/>
                  <a:pt x="19525" y="1922"/>
                  <a:pt x="19526" y="1923"/>
                </a:cubicBezTo>
                <a:close/>
                <a:moveTo>
                  <a:pt x="10500" y="1607"/>
                </a:moveTo>
                <a:lnTo>
                  <a:pt x="10503" y="1604"/>
                </a:lnTo>
                <a:cubicBezTo>
                  <a:pt x="10502" y="1604"/>
                  <a:pt x="10499" y="1606"/>
                  <a:pt x="10500" y="1607"/>
                </a:cubicBezTo>
                <a:close/>
                <a:moveTo>
                  <a:pt x="15945" y="2652"/>
                </a:moveTo>
                <a:lnTo>
                  <a:pt x="15947" y="2649"/>
                </a:lnTo>
                <a:cubicBezTo>
                  <a:pt x="15947" y="2650"/>
                  <a:pt x="15944" y="2651"/>
                  <a:pt x="15945" y="2652"/>
                </a:cubicBezTo>
                <a:close/>
                <a:moveTo>
                  <a:pt x="15620" y="2255"/>
                </a:moveTo>
                <a:lnTo>
                  <a:pt x="15623" y="2252"/>
                </a:lnTo>
                <a:cubicBezTo>
                  <a:pt x="15623" y="2253"/>
                  <a:pt x="15620" y="2254"/>
                  <a:pt x="15620" y="2255"/>
                </a:cubicBezTo>
                <a:close/>
                <a:moveTo>
                  <a:pt x="19752" y="5585"/>
                </a:moveTo>
                <a:lnTo>
                  <a:pt x="19755" y="5582"/>
                </a:lnTo>
                <a:cubicBezTo>
                  <a:pt x="19755" y="5583"/>
                  <a:pt x="19752" y="5584"/>
                  <a:pt x="19752" y="5585"/>
                </a:cubicBezTo>
                <a:close/>
                <a:moveTo>
                  <a:pt x="18019" y="1874"/>
                </a:moveTo>
                <a:lnTo>
                  <a:pt x="18021" y="1872"/>
                </a:lnTo>
                <a:cubicBezTo>
                  <a:pt x="18021" y="1872"/>
                  <a:pt x="18018" y="1873"/>
                  <a:pt x="18019" y="1874"/>
                </a:cubicBezTo>
                <a:close/>
                <a:moveTo>
                  <a:pt x="18942" y="5585"/>
                </a:moveTo>
                <a:lnTo>
                  <a:pt x="18945" y="5582"/>
                </a:lnTo>
                <a:cubicBezTo>
                  <a:pt x="18945" y="5583"/>
                  <a:pt x="18941" y="5584"/>
                  <a:pt x="18942" y="5585"/>
                </a:cubicBezTo>
                <a:close/>
                <a:moveTo>
                  <a:pt x="18205" y="4232"/>
                </a:moveTo>
                <a:lnTo>
                  <a:pt x="18207" y="4229"/>
                </a:lnTo>
                <a:cubicBezTo>
                  <a:pt x="18207" y="4230"/>
                  <a:pt x="18204" y="4231"/>
                  <a:pt x="18205" y="4232"/>
                </a:cubicBezTo>
                <a:close/>
                <a:moveTo>
                  <a:pt x="20247" y="4710"/>
                </a:moveTo>
                <a:lnTo>
                  <a:pt x="20249" y="4707"/>
                </a:lnTo>
                <a:cubicBezTo>
                  <a:pt x="20249" y="4708"/>
                  <a:pt x="20246" y="4709"/>
                  <a:pt x="20247" y="4710"/>
                </a:cubicBezTo>
                <a:close/>
                <a:moveTo>
                  <a:pt x="18975" y="2255"/>
                </a:moveTo>
                <a:lnTo>
                  <a:pt x="18977" y="2252"/>
                </a:lnTo>
                <a:cubicBezTo>
                  <a:pt x="18977" y="2253"/>
                  <a:pt x="18974" y="2254"/>
                  <a:pt x="18975" y="2255"/>
                </a:cubicBezTo>
                <a:close/>
                <a:moveTo>
                  <a:pt x="17208" y="2271"/>
                </a:moveTo>
                <a:lnTo>
                  <a:pt x="17211" y="2269"/>
                </a:lnTo>
                <a:cubicBezTo>
                  <a:pt x="17211" y="2269"/>
                  <a:pt x="17208" y="2270"/>
                  <a:pt x="17208" y="2271"/>
                </a:cubicBezTo>
                <a:close/>
                <a:moveTo>
                  <a:pt x="19615" y="2628"/>
                </a:moveTo>
                <a:lnTo>
                  <a:pt x="19617" y="2625"/>
                </a:lnTo>
                <a:cubicBezTo>
                  <a:pt x="19617" y="2625"/>
                  <a:pt x="19614" y="2627"/>
                  <a:pt x="19615" y="2628"/>
                </a:cubicBezTo>
                <a:close/>
                <a:moveTo>
                  <a:pt x="17905" y="5301"/>
                </a:moveTo>
                <a:lnTo>
                  <a:pt x="17908" y="5299"/>
                </a:lnTo>
                <a:cubicBezTo>
                  <a:pt x="17907" y="5299"/>
                  <a:pt x="17904" y="5301"/>
                  <a:pt x="17905" y="5301"/>
                </a:cubicBezTo>
                <a:close/>
                <a:moveTo>
                  <a:pt x="22256" y="5512"/>
                </a:moveTo>
                <a:lnTo>
                  <a:pt x="22258" y="5510"/>
                </a:lnTo>
                <a:cubicBezTo>
                  <a:pt x="22258" y="5510"/>
                  <a:pt x="22255" y="5511"/>
                  <a:pt x="22256" y="5512"/>
                </a:cubicBezTo>
                <a:close/>
                <a:moveTo>
                  <a:pt x="18043" y="2652"/>
                </a:moveTo>
                <a:lnTo>
                  <a:pt x="18045" y="2649"/>
                </a:lnTo>
                <a:cubicBezTo>
                  <a:pt x="18045" y="2650"/>
                  <a:pt x="18042" y="2651"/>
                  <a:pt x="18043" y="2652"/>
                </a:cubicBezTo>
                <a:close/>
                <a:moveTo>
                  <a:pt x="19655" y="2538"/>
                </a:moveTo>
                <a:lnTo>
                  <a:pt x="19658" y="2536"/>
                </a:lnTo>
                <a:cubicBezTo>
                  <a:pt x="19658" y="2536"/>
                  <a:pt x="19654" y="2538"/>
                  <a:pt x="19655" y="2538"/>
                </a:cubicBezTo>
                <a:close/>
                <a:moveTo>
                  <a:pt x="19987" y="3251"/>
                </a:moveTo>
                <a:lnTo>
                  <a:pt x="19990" y="3249"/>
                </a:lnTo>
                <a:cubicBezTo>
                  <a:pt x="19990" y="3249"/>
                  <a:pt x="19987" y="3251"/>
                  <a:pt x="19987" y="3251"/>
                </a:cubicBezTo>
                <a:close/>
                <a:moveTo>
                  <a:pt x="17865" y="2749"/>
                </a:moveTo>
                <a:lnTo>
                  <a:pt x="17867" y="2747"/>
                </a:lnTo>
                <a:cubicBezTo>
                  <a:pt x="17867" y="2747"/>
                  <a:pt x="17864" y="2748"/>
                  <a:pt x="17865" y="2749"/>
                </a:cubicBezTo>
                <a:close/>
                <a:moveTo>
                  <a:pt x="9520" y="1420"/>
                </a:moveTo>
                <a:lnTo>
                  <a:pt x="9522" y="1418"/>
                </a:lnTo>
                <a:cubicBezTo>
                  <a:pt x="9522" y="1418"/>
                  <a:pt x="9519" y="1420"/>
                  <a:pt x="9520" y="1420"/>
                </a:cubicBezTo>
                <a:close/>
                <a:moveTo>
                  <a:pt x="20919" y="4256"/>
                </a:moveTo>
                <a:lnTo>
                  <a:pt x="20922" y="4254"/>
                </a:lnTo>
                <a:cubicBezTo>
                  <a:pt x="20921" y="4254"/>
                  <a:pt x="20918" y="4255"/>
                  <a:pt x="20919" y="4256"/>
                </a:cubicBezTo>
                <a:close/>
                <a:moveTo>
                  <a:pt x="22507" y="3438"/>
                </a:moveTo>
                <a:lnTo>
                  <a:pt x="22510" y="3435"/>
                </a:lnTo>
                <a:cubicBezTo>
                  <a:pt x="22509" y="3436"/>
                  <a:pt x="22506" y="3437"/>
                  <a:pt x="22507" y="3438"/>
                </a:cubicBezTo>
                <a:close/>
                <a:moveTo>
                  <a:pt x="11521" y="1582"/>
                </a:moveTo>
                <a:lnTo>
                  <a:pt x="11523" y="1580"/>
                </a:lnTo>
                <a:cubicBezTo>
                  <a:pt x="11523" y="1580"/>
                  <a:pt x="11520" y="1582"/>
                  <a:pt x="11521" y="1582"/>
                </a:cubicBezTo>
                <a:close/>
                <a:moveTo>
                  <a:pt x="22442" y="3438"/>
                </a:moveTo>
                <a:lnTo>
                  <a:pt x="22445" y="3435"/>
                </a:lnTo>
                <a:cubicBezTo>
                  <a:pt x="22445" y="3436"/>
                  <a:pt x="22442" y="3437"/>
                  <a:pt x="22442" y="3438"/>
                </a:cubicBezTo>
                <a:close/>
                <a:moveTo>
                  <a:pt x="22434" y="4734"/>
                </a:moveTo>
                <a:lnTo>
                  <a:pt x="22437" y="4732"/>
                </a:lnTo>
                <a:cubicBezTo>
                  <a:pt x="22436" y="4732"/>
                  <a:pt x="22433" y="4733"/>
                  <a:pt x="22434" y="4734"/>
                </a:cubicBezTo>
                <a:close/>
                <a:moveTo>
                  <a:pt x="21276" y="3438"/>
                </a:moveTo>
                <a:lnTo>
                  <a:pt x="21278" y="3435"/>
                </a:lnTo>
                <a:cubicBezTo>
                  <a:pt x="21278" y="3436"/>
                  <a:pt x="21275" y="3437"/>
                  <a:pt x="21276" y="3438"/>
                </a:cubicBezTo>
                <a:close/>
                <a:moveTo>
                  <a:pt x="21259" y="3438"/>
                </a:moveTo>
                <a:lnTo>
                  <a:pt x="21262" y="3435"/>
                </a:lnTo>
                <a:cubicBezTo>
                  <a:pt x="21262" y="3436"/>
                  <a:pt x="21259" y="3437"/>
                  <a:pt x="21259" y="3438"/>
                </a:cubicBezTo>
                <a:close/>
                <a:moveTo>
                  <a:pt x="17387" y="5512"/>
                </a:moveTo>
                <a:lnTo>
                  <a:pt x="17389" y="5510"/>
                </a:lnTo>
                <a:cubicBezTo>
                  <a:pt x="17389" y="5510"/>
                  <a:pt x="17386" y="5511"/>
                  <a:pt x="17387" y="5512"/>
                </a:cubicBezTo>
                <a:close/>
                <a:moveTo>
                  <a:pt x="11278" y="1582"/>
                </a:moveTo>
                <a:lnTo>
                  <a:pt x="11280" y="1580"/>
                </a:lnTo>
                <a:cubicBezTo>
                  <a:pt x="11280" y="1580"/>
                  <a:pt x="11277" y="1582"/>
                  <a:pt x="11278" y="1582"/>
                </a:cubicBezTo>
                <a:close/>
                <a:moveTo>
                  <a:pt x="20919" y="2652"/>
                </a:moveTo>
                <a:lnTo>
                  <a:pt x="20922" y="2649"/>
                </a:lnTo>
                <a:cubicBezTo>
                  <a:pt x="20921" y="2650"/>
                  <a:pt x="20918" y="2651"/>
                  <a:pt x="20919" y="2652"/>
                </a:cubicBezTo>
                <a:close/>
                <a:moveTo>
                  <a:pt x="16252" y="1898"/>
                </a:moveTo>
                <a:lnTo>
                  <a:pt x="16255" y="1896"/>
                </a:lnTo>
                <a:cubicBezTo>
                  <a:pt x="16255" y="1896"/>
                  <a:pt x="16252" y="1898"/>
                  <a:pt x="16252" y="1898"/>
                </a:cubicBezTo>
                <a:close/>
                <a:moveTo>
                  <a:pt x="21373" y="3738"/>
                </a:moveTo>
                <a:lnTo>
                  <a:pt x="21375" y="3735"/>
                </a:lnTo>
                <a:cubicBezTo>
                  <a:pt x="21375" y="3735"/>
                  <a:pt x="21372" y="3737"/>
                  <a:pt x="21373" y="3738"/>
                </a:cubicBezTo>
                <a:close/>
                <a:moveTo>
                  <a:pt x="21948" y="1040"/>
                </a:moveTo>
                <a:lnTo>
                  <a:pt x="21951" y="1037"/>
                </a:lnTo>
                <a:cubicBezTo>
                  <a:pt x="21950" y="1037"/>
                  <a:pt x="21947" y="1039"/>
                  <a:pt x="21948" y="1040"/>
                </a:cubicBezTo>
                <a:close/>
                <a:moveTo>
                  <a:pt x="20838" y="3422"/>
                </a:moveTo>
                <a:lnTo>
                  <a:pt x="20841" y="3419"/>
                </a:lnTo>
                <a:cubicBezTo>
                  <a:pt x="20840" y="3419"/>
                  <a:pt x="20837" y="3421"/>
                  <a:pt x="20838" y="3422"/>
                </a:cubicBezTo>
                <a:close/>
                <a:moveTo>
                  <a:pt x="20943" y="3738"/>
                </a:moveTo>
                <a:lnTo>
                  <a:pt x="20946" y="3735"/>
                </a:lnTo>
                <a:cubicBezTo>
                  <a:pt x="20946" y="3735"/>
                  <a:pt x="20943" y="3737"/>
                  <a:pt x="20943" y="3738"/>
                </a:cubicBezTo>
                <a:close/>
                <a:moveTo>
                  <a:pt x="21276" y="3729"/>
                </a:moveTo>
                <a:lnTo>
                  <a:pt x="21278" y="3727"/>
                </a:lnTo>
                <a:cubicBezTo>
                  <a:pt x="21278" y="3727"/>
                  <a:pt x="21275" y="3729"/>
                  <a:pt x="21276" y="3729"/>
                </a:cubicBezTo>
                <a:close/>
                <a:moveTo>
                  <a:pt x="19331" y="3729"/>
                </a:moveTo>
                <a:lnTo>
                  <a:pt x="19334" y="3727"/>
                </a:lnTo>
                <a:cubicBezTo>
                  <a:pt x="19333" y="3727"/>
                  <a:pt x="19330" y="3729"/>
                  <a:pt x="19331" y="3729"/>
                </a:cubicBezTo>
                <a:close/>
                <a:moveTo>
                  <a:pt x="20433" y="5342"/>
                </a:moveTo>
                <a:lnTo>
                  <a:pt x="20435" y="5339"/>
                </a:lnTo>
                <a:cubicBezTo>
                  <a:pt x="20435" y="5340"/>
                  <a:pt x="20432" y="5341"/>
                  <a:pt x="20433" y="5342"/>
                </a:cubicBezTo>
                <a:close/>
                <a:moveTo>
                  <a:pt x="20174" y="4758"/>
                </a:moveTo>
                <a:lnTo>
                  <a:pt x="20176" y="4756"/>
                </a:lnTo>
                <a:cubicBezTo>
                  <a:pt x="20176" y="4756"/>
                  <a:pt x="20173" y="4758"/>
                  <a:pt x="20174" y="4758"/>
                </a:cubicBezTo>
                <a:close/>
                <a:moveTo>
                  <a:pt x="20952" y="4280"/>
                </a:moveTo>
                <a:lnTo>
                  <a:pt x="20954" y="4278"/>
                </a:lnTo>
                <a:cubicBezTo>
                  <a:pt x="20954" y="4278"/>
                  <a:pt x="20951" y="4280"/>
                  <a:pt x="20952" y="4280"/>
                </a:cubicBezTo>
                <a:close/>
                <a:moveTo>
                  <a:pt x="1256" y="5504"/>
                </a:moveTo>
                <a:lnTo>
                  <a:pt x="1258" y="5501"/>
                </a:lnTo>
                <a:cubicBezTo>
                  <a:pt x="1258" y="5502"/>
                  <a:pt x="1255" y="5503"/>
                  <a:pt x="1256" y="5504"/>
                </a:cubicBezTo>
                <a:close/>
                <a:moveTo>
                  <a:pt x="19112" y="1874"/>
                </a:moveTo>
                <a:lnTo>
                  <a:pt x="19115" y="1872"/>
                </a:lnTo>
                <a:cubicBezTo>
                  <a:pt x="19115" y="1872"/>
                  <a:pt x="19112" y="1873"/>
                  <a:pt x="19112" y="1874"/>
                </a:cubicBezTo>
                <a:close/>
                <a:moveTo>
                  <a:pt x="18618" y="5293"/>
                </a:moveTo>
                <a:lnTo>
                  <a:pt x="18621" y="5291"/>
                </a:lnTo>
                <a:cubicBezTo>
                  <a:pt x="18620" y="5291"/>
                  <a:pt x="18617" y="5292"/>
                  <a:pt x="18618" y="5293"/>
                </a:cubicBezTo>
                <a:close/>
                <a:moveTo>
                  <a:pt x="16682" y="1874"/>
                </a:moveTo>
                <a:lnTo>
                  <a:pt x="16684" y="1872"/>
                </a:lnTo>
                <a:cubicBezTo>
                  <a:pt x="16684" y="1872"/>
                  <a:pt x="16681" y="1873"/>
                  <a:pt x="16682" y="1874"/>
                </a:cubicBezTo>
                <a:close/>
                <a:moveTo>
                  <a:pt x="17913" y="813"/>
                </a:moveTo>
                <a:lnTo>
                  <a:pt x="17916" y="810"/>
                </a:lnTo>
                <a:cubicBezTo>
                  <a:pt x="17916" y="810"/>
                  <a:pt x="17913" y="812"/>
                  <a:pt x="17913" y="813"/>
                </a:cubicBezTo>
                <a:close/>
                <a:moveTo>
                  <a:pt x="20522" y="3397"/>
                </a:moveTo>
                <a:lnTo>
                  <a:pt x="20525" y="3395"/>
                </a:lnTo>
                <a:cubicBezTo>
                  <a:pt x="20524" y="3395"/>
                  <a:pt x="20521" y="3396"/>
                  <a:pt x="20522" y="3397"/>
                </a:cubicBezTo>
                <a:close/>
                <a:moveTo>
                  <a:pt x="348" y="3397"/>
                </a:moveTo>
                <a:lnTo>
                  <a:pt x="351" y="3395"/>
                </a:lnTo>
                <a:cubicBezTo>
                  <a:pt x="351" y="3395"/>
                  <a:pt x="348" y="3396"/>
                  <a:pt x="348" y="3397"/>
                </a:cubicBezTo>
                <a:close/>
                <a:moveTo>
                  <a:pt x="16358" y="1874"/>
                </a:moveTo>
                <a:lnTo>
                  <a:pt x="16360" y="1872"/>
                </a:lnTo>
                <a:cubicBezTo>
                  <a:pt x="16360" y="1872"/>
                  <a:pt x="16357" y="1873"/>
                  <a:pt x="16358" y="1874"/>
                </a:cubicBezTo>
                <a:close/>
                <a:moveTo>
                  <a:pt x="17605" y="2376"/>
                </a:moveTo>
                <a:lnTo>
                  <a:pt x="17608" y="2374"/>
                </a:lnTo>
                <a:cubicBezTo>
                  <a:pt x="17608" y="2374"/>
                  <a:pt x="17605" y="2376"/>
                  <a:pt x="17605" y="2376"/>
                </a:cubicBezTo>
                <a:close/>
                <a:moveTo>
                  <a:pt x="17865" y="3130"/>
                </a:moveTo>
                <a:lnTo>
                  <a:pt x="17867" y="3127"/>
                </a:lnTo>
                <a:cubicBezTo>
                  <a:pt x="17867" y="3128"/>
                  <a:pt x="17864" y="3129"/>
                  <a:pt x="17865" y="3130"/>
                </a:cubicBezTo>
                <a:close/>
                <a:moveTo>
                  <a:pt x="21948" y="3381"/>
                </a:moveTo>
                <a:lnTo>
                  <a:pt x="21951" y="3379"/>
                </a:lnTo>
                <a:cubicBezTo>
                  <a:pt x="21950" y="3379"/>
                  <a:pt x="21947" y="3380"/>
                  <a:pt x="21948" y="3381"/>
                </a:cubicBezTo>
                <a:close/>
                <a:moveTo>
                  <a:pt x="15159" y="2393"/>
                </a:moveTo>
                <a:lnTo>
                  <a:pt x="15161" y="2390"/>
                </a:lnTo>
                <a:cubicBezTo>
                  <a:pt x="15161" y="2390"/>
                  <a:pt x="15158" y="2392"/>
                  <a:pt x="15159" y="2393"/>
                </a:cubicBezTo>
                <a:close/>
                <a:moveTo>
                  <a:pt x="17184" y="2393"/>
                </a:moveTo>
                <a:lnTo>
                  <a:pt x="17187" y="2390"/>
                </a:lnTo>
                <a:cubicBezTo>
                  <a:pt x="17186" y="2390"/>
                  <a:pt x="17183" y="2392"/>
                  <a:pt x="17184" y="2393"/>
                </a:cubicBezTo>
                <a:close/>
                <a:moveTo>
                  <a:pt x="15718" y="1501"/>
                </a:moveTo>
                <a:lnTo>
                  <a:pt x="15720" y="1499"/>
                </a:lnTo>
                <a:cubicBezTo>
                  <a:pt x="15720" y="1499"/>
                  <a:pt x="15717" y="1501"/>
                  <a:pt x="15718" y="1501"/>
                </a:cubicBezTo>
                <a:close/>
                <a:moveTo>
                  <a:pt x="16990" y="1858"/>
                </a:moveTo>
                <a:lnTo>
                  <a:pt x="16992" y="1855"/>
                </a:lnTo>
                <a:cubicBezTo>
                  <a:pt x="16992" y="1856"/>
                  <a:pt x="16989" y="1857"/>
                  <a:pt x="16990" y="1858"/>
                </a:cubicBezTo>
                <a:close/>
                <a:moveTo>
                  <a:pt x="16820" y="1850"/>
                </a:moveTo>
                <a:lnTo>
                  <a:pt x="16822" y="1847"/>
                </a:lnTo>
                <a:cubicBezTo>
                  <a:pt x="16822" y="1847"/>
                  <a:pt x="16819" y="1849"/>
                  <a:pt x="16820" y="1850"/>
                </a:cubicBezTo>
                <a:close/>
                <a:moveTo>
                  <a:pt x="16155" y="2401"/>
                </a:moveTo>
                <a:lnTo>
                  <a:pt x="16158" y="2398"/>
                </a:lnTo>
                <a:cubicBezTo>
                  <a:pt x="16157" y="2398"/>
                  <a:pt x="16154" y="2400"/>
                  <a:pt x="16155" y="2401"/>
                </a:cubicBezTo>
                <a:close/>
                <a:moveTo>
                  <a:pt x="20498" y="3689"/>
                </a:moveTo>
                <a:lnTo>
                  <a:pt x="20500" y="3687"/>
                </a:lnTo>
                <a:cubicBezTo>
                  <a:pt x="20500" y="3687"/>
                  <a:pt x="20497" y="3688"/>
                  <a:pt x="20498" y="3689"/>
                </a:cubicBezTo>
                <a:close/>
                <a:moveTo>
                  <a:pt x="17338" y="4337"/>
                </a:moveTo>
                <a:lnTo>
                  <a:pt x="17341" y="4335"/>
                </a:lnTo>
                <a:cubicBezTo>
                  <a:pt x="17340" y="4335"/>
                  <a:pt x="17337" y="4336"/>
                  <a:pt x="17338" y="4337"/>
                </a:cubicBezTo>
                <a:close/>
                <a:moveTo>
                  <a:pt x="7794" y="1501"/>
                </a:moveTo>
                <a:lnTo>
                  <a:pt x="7796" y="1499"/>
                </a:lnTo>
                <a:cubicBezTo>
                  <a:pt x="7796" y="1499"/>
                  <a:pt x="7793" y="1501"/>
                  <a:pt x="7794" y="1501"/>
                </a:cubicBezTo>
                <a:close/>
                <a:moveTo>
                  <a:pt x="18667" y="1834"/>
                </a:moveTo>
                <a:lnTo>
                  <a:pt x="18669" y="1831"/>
                </a:lnTo>
                <a:cubicBezTo>
                  <a:pt x="18669" y="1831"/>
                  <a:pt x="18666" y="1833"/>
                  <a:pt x="18667" y="1834"/>
                </a:cubicBezTo>
                <a:close/>
                <a:moveTo>
                  <a:pt x="17962" y="5423"/>
                </a:moveTo>
                <a:lnTo>
                  <a:pt x="17964" y="5420"/>
                </a:lnTo>
                <a:cubicBezTo>
                  <a:pt x="17964" y="5421"/>
                  <a:pt x="17961" y="5422"/>
                  <a:pt x="17962" y="5423"/>
                </a:cubicBezTo>
                <a:close/>
                <a:moveTo>
                  <a:pt x="1069" y="5423"/>
                </a:moveTo>
                <a:lnTo>
                  <a:pt x="1072" y="5420"/>
                </a:lnTo>
                <a:cubicBezTo>
                  <a:pt x="1072" y="5421"/>
                  <a:pt x="1069" y="5422"/>
                  <a:pt x="1069" y="5423"/>
                </a:cubicBezTo>
                <a:close/>
                <a:moveTo>
                  <a:pt x="19193" y="3689"/>
                </a:moveTo>
                <a:lnTo>
                  <a:pt x="19196" y="3687"/>
                </a:lnTo>
                <a:cubicBezTo>
                  <a:pt x="19196" y="3687"/>
                  <a:pt x="19193" y="3688"/>
                  <a:pt x="19193" y="3689"/>
                </a:cubicBezTo>
                <a:close/>
                <a:moveTo>
                  <a:pt x="8053" y="1477"/>
                </a:moveTo>
                <a:lnTo>
                  <a:pt x="8056" y="1475"/>
                </a:lnTo>
                <a:cubicBezTo>
                  <a:pt x="8056" y="1475"/>
                  <a:pt x="8053" y="1476"/>
                  <a:pt x="8053" y="1477"/>
                </a:cubicBezTo>
                <a:close/>
                <a:moveTo>
                  <a:pt x="19364" y="4775"/>
                </a:moveTo>
                <a:lnTo>
                  <a:pt x="19366" y="4772"/>
                </a:lnTo>
                <a:cubicBezTo>
                  <a:pt x="19366" y="4772"/>
                  <a:pt x="19363" y="4774"/>
                  <a:pt x="19364" y="4775"/>
                </a:cubicBezTo>
                <a:close/>
                <a:moveTo>
                  <a:pt x="22937" y="5407"/>
                </a:moveTo>
                <a:lnTo>
                  <a:pt x="22939" y="5404"/>
                </a:lnTo>
                <a:cubicBezTo>
                  <a:pt x="22939" y="5404"/>
                  <a:pt x="22936" y="5406"/>
                  <a:pt x="22937" y="5407"/>
                </a:cubicBezTo>
                <a:close/>
                <a:moveTo>
                  <a:pt x="18651" y="2401"/>
                </a:moveTo>
                <a:lnTo>
                  <a:pt x="18653" y="2398"/>
                </a:lnTo>
                <a:cubicBezTo>
                  <a:pt x="18653" y="2398"/>
                  <a:pt x="18650" y="2400"/>
                  <a:pt x="18651" y="2401"/>
                </a:cubicBezTo>
                <a:close/>
                <a:moveTo>
                  <a:pt x="16852" y="1817"/>
                </a:moveTo>
                <a:lnTo>
                  <a:pt x="16854" y="1815"/>
                </a:lnTo>
                <a:cubicBezTo>
                  <a:pt x="16854" y="1815"/>
                  <a:pt x="16851" y="1817"/>
                  <a:pt x="16852" y="1817"/>
                </a:cubicBezTo>
                <a:close/>
                <a:moveTo>
                  <a:pt x="21616" y="3341"/>
                </a:moveTo>
                <a:lnTo>
                  <a:pt x="21618" y="3338"/>
                </a:lnTo>
                <a:cubicBezTo>
                  <a:pt x="21618" y="3338"/>
                  <a:pt x="21615" y="3340"/>
                  <a:pt x="21616" y="3341"/>
                </a:cubicBezTo>
                <a:close/>
                <a:moveTo>
                  <a:pt x="16706" y="2603"/>
                </a:moveTo>
                <a:lnTo>
                  <a:pt x="16709" y="2601"/>
                </a:lnTo>
                <a:cubicBezTo>
                  <a:pt x="16708" y="2601"/>
                  <a:pt x="16705" y="2602"/>
                  <a:pt x="16706" y="2603"/>
                </a:cubicBezTo>
                <a:close/>
                <a:moveTo>
                  <a:pt x="22070" y="5366"/>
                </a:moveTo>
                <a:lnTo>
                  <a:pt x="22072" y="5364"/>
                </a:lnTo>
                <a:cubicBezTo>
                  <a:pt x="22072" y="5364"/>
                  <a:pt x="22069" y="5365"/>
                  <a:pt x="22070" y="5366"/>
                </a:cubicBezTo>
                <a:close/>
                <a:moveTo>
                  <a:pt x="17314" y="2611"/>
                </a:moveTo>
                <a:lnTo>
                  <a:pt x="17316" y="2609"/>
                </a:lnTo>
                <a:cubicBezTo>
                  <a:pt x="17316" y="2609"/>
                  <a:pt x="17313" y="2611"/>
                  <a:pt x="17314" y="2611"/>
                </a:cubicBezTo>
                <a:close/>
                <a:moveTo>
                  <a:pt x="21827" y="5358"/>
                </a:moveTo>
                <a:lnTo>
                  <a:pt x="21829" y="5356"/>
                </a:lnTo>
                <a:cubicBezTo>
                  <a:pt x="21829" y="5356"/>
                  <a:pt x="21826" y="5357"/>
                  <a:pt x="21827" y="5358"/>
                </a:cubicBezTo>
                <a:close/>
                <a:moveTo>
                  <a:pt x="17338" y="2611"/>
                </a:moveTo>
                <a:lnTo>
                  <a:pt x="17341" y="2609"/>
                </a:lnTo>
                <a:cubicBezTo>
                  <a:pt x="17340" y="2609"/>
                  <a:pt x="17337" y="2611"/>
                  <a:pt x="17338" y="2611"/>
                </a:cubicBezTo>
                <a:close/>
                <a:moveTo>
                  <a:pt x="20919" y="1437"/>
                </a:moveTo>
                <a:lnTo>
                  <a:pt x="20922" y="1434"/>
                </a:lnTo>
                <a:cubicBezTo>
                  <a:pt x="20921" y="1434"/>
                  <a:pt x="20918" y="1436"/>
                  <a:pt x="20919" y="1437"/>
                </a:cubicBezTo>
                <a:close/>
                <a:moveTo>
                  <a:pt x="19283" y="1793"/>
                </a:moveTo>
                <a:lnTo>
                  <a:pt x="19285" y="1791"/>
                </a:lnTo>
                <a:cubicBezTo>
                  <a:pt x="19285" y="1791"/>
                  <a:pt x="19282" y="1792"/>
                  <a:pt x="19283" y="1793"/>
                </a:cubicBezTo>
                <a:close/>
                <a:moveTo>
                  <a:pt x="17411" y="2611"/>
                </a:moveTo>
                <a:lnTo>
                  <a:pt x="17413" y="2609"/>
                </a:lnTo>
                <a:cubicBezTo>
                  <a:pt x="17413" y="2609"/>
                  <a:pt x="17410" y="2611"/>
                  <a:pt x="17411" y="2611"/>
                </a:cubicBezTo>
                <a:close/>
                <a:moveTo>
                  <a:pt x="15061" y="1380"/>
                </a:moveTo>
                <a:lnTo>
                  <a:pt x="15064" y="1377"/>
                </a:lnTo>
                <a:cubicBezTo>
                  <a:pt x="15064" y="1378"/>
                  <a:pt x="15061" y="1379"/>
                  <a:pt x="15061" y="1380"/>
                </a:cubicBezTo>
                <a:close/>
                <a:moveTo>
                  <a:pt x="17921" y="1777"/>
                </a:moveTo>
                <a:lnTo>
                  <a:pt x="17924" y="1774"/>
                </a:lnTo>
                <a:cubicBezTo>
                  <a:pt x="17924" y="1775"/>
                  <a:pt x="17921" y="1776"/>
                  <a:pt x="17921" y="1777"/>
                </a:cubicBezTo>
                <a:close/>
                <a:moveTo>
                  <a:pt x="22053" y="2733"/>
                </a:moveTo>
                <a:lnTo>
                  <a:pt x="22056" y="2730"/>
                </a:lnTo>
                <a:cubicBezTo>
                  <a:pt x="22056" y="2731"/>
                  <a:pt x="22053" y="2732"/>
                  <a:pt x="22053" y="2733"/>
                </a:cubicBezTo>
                <a:close/>
                <a:moveTo>
                  <a:pt x="18011" y="4856"/>
                </a:moveTo>
                <a:lnTo>
                  <a:pt x="18013" y="4853"/>
                </a:lnTo>
                <a:cubicBezTo>
                  <a:pt x="18013" y="4853"/>
                  <a:pt x="18010" y="4855"/>
                  <a:pt x="18011" y="4856"/>
                </a:cubicBezTo>
                <a:close/>
                <a:moveTo>
                  <a:pt x="19996" y="1769"/>
                </a:moveTo>
                <a:lnTo>
                  <a:pt x="19998" y="1766"/>
                </a:lnTo>
                <a:cubicBezTo>
                  <a:pt x="19998" y="1766"/>
                  <a:pt x="19995" y="1768"/>
                  <a:pt x="19996" y="1769"/>
                </a:cubicBezTo>
                <a:close/>
                <a:moveTo>
                  <a:pt x="21818" y="4402"/>
                </a:moveTo>
                <a:lnTo>
                  <a:pt x="21821" y="4400"/>
                </a:lnTo>
                <a:cubicBezTo>
                  <a:pt x="21821" y="4400"/>
                  <a:pt x="21818" y="4401"/>
                  <a:pt x="21818" y="4402"/>
                </a:cubicBezTo>
                <a:close/>
                <a:moveTo>
                  <a:pt x="18408" y="2773"/>
                </a:moveTo>
                <a:lnTo>
                  <a:pt x="18410" y="2771"/>
                </a:lnTo>
                <a:cubicBezTo>
                  <a:pt x="18410" y="2771"/>
                  <a:pt x="18407" y="2773"/>
                  <a:pt x="18408" y="2773"/>
                </a:cubicBezTo>
                <a:close/>
                <a:moveTo>
                  <a:pt x="13684" y="1372"/>
                </a:moveTo>
                <a:lnTo>
                  <a:pt x="13687" y="1369"/>
                </a:lnTo>
                <a:cubicBezTo>
                  <a:pt x="13686" y="1369"/>
                  <a:pt x="13683" y="1371"/>
                  <a:pt x="13684" y="1372"/>
                </a:cubicBezTo>
                <a:close/>
                <a:moveTo>
                  <a:pt x="21924" y="5010"/>
                </a:moveTo>
                <a:lnTo>
                  <a:pt x="21926" y="5007"/>
                </a:lnTo>
                <a:cubicBezTo>
                  <a:pt x="21926" y="5007"/>
                  <a:pt x="21923" y="5009"/>
                  <a:pt x="21924" y="5010"/>
                </a:cubicBezTo>
                <a:close/>
                <a:moveTo>
                  <a:pt x="17265" y="3235"/>
                </a:moveTo>
                <a:lnTo>
                  <a:pt x="17268" y="3233"/>
                </a:lnTo>
                <a:cubicBezTo>
                  <a:pt x="17267" y="3233"/>
                  <a:pt x="17264" y="3234"/>
                  <a:pt x="17265" y="3235"/>
                </a:cubicBezTo>
                <a:close/>
                <a:moveTo>
                  <a:pt x="786" y="5010"/>
                </a:moveTo>
                <a:lnTo>
                  <a:pt x="788" y="5007"/>
                </a:lnTo>
                <a:cubicBezTo>
                  <a:pt x="788" y="5007"/>
                  <a:pt x="785" y="5009"/>
                  <a:pt x="786" y="5010"/>
                </a:cubicBezTo>
                <a:close/>
                <a:moveTo>
                  <a:pt x="18456" y="2773"/>
                </a:moveTo>
                <a:lnTo>
                  <a:pt x="18459" y="2771"/>
                </a:lnTo>
                <a:cubicBezTo>
                  <a:pt x="18458" y="2771"/>
                  <a:pt x="18455" y="2773"/>
                  <a:pt x="18456" y="2773"/>
                </a:cubicBezTo>
                <a:close/>
                <a:moveTo>
                  <a:pt x="19631" y="5002"/>
                </a:moveTo>
                <a:lnTo>
                  <a:pt x="19633" y="4999"/>
                </a:lnTo>
                <a:cubicBezTo>
                  <a:pt x="19633" y="4999"/>
                  <a:pt x="19630" y="5001"/>
                  <a:pt x="19631" y="5002"/>
                </a:cubicBezTo>
                <a:close/>
                <a:moveTo>
                  <a:pt x="18578" y="5002"/>
                </a:moveTo>
                <a:lnTo>
                  <a:pt x="18580" y="4999"/>
                </a:lnTo>
                <a:cubicBezTo>
                  <a:pt x="18580" y="4999"/>
                  <a:pt x="18577" y="5001"/>
                  <a:pt x="18578" y="5002"/>
                </a:cubicBezTo>
                <a:close/>
                <a:moveTo>
                  <a:pt x="19752" y="2773"/>
                </a:moveTo>
                <a:lnTo>
                  <a:pt x="19755" y="2771"/>
                </a:lnTo>
                <a:cubicBezTo>
                  <a:pt x="19755" y="2771"/>
                  <a:pt x="19752" y="2773"/>
                  <a:pt x="19752" y="2773"/>
                </a:cubicBezTo>
                <a:close/>
                <a:moveTo>
                  <a:pt x="22702" y="2773"/>
                </a:moveTo>
                <a:lnTo>
                  <a:pt x="22704" y="2771"/>
                </a:lnTo>
                <a:cubicBezTo>
                  <a:pt x="22704" y="2771"/>
                  <a:pt x="22701" y="2773"/>
                  <a:pt x="22702" y="2773"/>
                </a:cubicBezTo>
                <a:close/>
                <a:moveTo>
                  <a:pt x="21065" y="5172"/>
                </a:moveTo>
                <a:lnTo>
                  <a:pt x="21067" y="5169"/>
                </a:lnTo>
                <a:cubicBezTo>
                  <a:pt x="21067" y="5169"/>
                  <a:pt x="21064" y="5171"/>
                  <a:pt x="21065" y="5172"/>
                </a:cubicBezTo>
                <a:close/>
                <a:moveTo>
                  <a:pt x="17427" y="3106"/>
                </a:moveTo>
                <a:lnTo>
                  <a:pt x="17430" y="3103"/>
                </a:lnTo>
                <a:cubicBezTo>
                  <a:pt x="17429" y="3103"/>
                  <a:pt x="17426" y="3105"/>
                  <a:pt x="17427" y="3106"/>
                </a:cubicBezTo>
                <a:close/>
                <a:moveTo>
                  <a:pt x="22021" y="4864"/>
                </a:moveTo>
                <a:lnTo>
                  <a:pt x="22023" y="4861"/>
                </a:lnTo>
                <a:cubicBezTo>
                  <a:pt x="22023" y="4862"/>
                  <a:pt x="22020" y="4863"/>
                  <a:pt x="22021" y="4864"/>
                </a:cubicBezTo>
                <a:close/>
                <a:moveTo>
                  <a:pt x="17038" y="3106"/>
                </a:moveTo>
                <a:lnTo>
                  <a:pt x="17041" y="3103"/>
                </a:lnTo>
                <a:cubicBezTo>
                  <a:pt x="17041" y="3103"/>
                  <a:pt x="17038" y="3105"/>
                  <a:pt x="17038" y="3106"/>
                </a:cubicBezTo>
                <a:close/>
                <a:moveTo>
                  <a:pt x="22920" y="2733"/>
                </a:moveTo>
                <a:lnTo>
                  <a:pt x="22923" y="2730"/>
                </a:lnTo>
                <a:cubicBezTo>
                  <a:pt x="22923" y="2731"/>
                  <a:pt x="22920" y="2732"/>
                  <a:pt x="22920" y="2733"/>
                </a:cubicBezTo>
                <a:close/>
                <a:moveTo>
                  <a:pt x="23212" y="3195"/>
                </a:moveTo>
                <a:lnTo>
                  <a:pt x="23214" y="3192"/>
                </a:lnTo>
                <a:cubicBezTo>
                  <a:pt x="23214" y="3192"/>
                  <a:pt x="23211" y="3194"/>
                  <a:pt x="23212" y="3195"/>
                </a:cubicBezTo>
                <a:close/>
                <a:moveTo>
                  <a:pt x="23301" y="2773"/>
                </a:moveTo>
                <a:lnTo>
                  <a:pt x="23304" y="2771"/>
                </a:lnTo>
                <a:cubicBezTo>
                  <a:pt x="23303" y="2771"/>
                  <a:pt x="23300" y="2773"/>
                  <a:pt x="23301" y="2773"/>
                </a:cubicBezTo>
                <a:close/>
                <a:moveTo>
                  <a:pt x="16180" y="1728"/>
                </a:moveTo>
                <a:lnTo>
                  <a:pt x="16182" y="1726"/>
                </a:lnTo>
                <a:cubicBezTo>
                  <a:pt x="16182" y="1726"/>
                  <a:pt x="16179" y="1727"/>
                  <a:pt x="16180" y="1728"/>
                </a:cubicBezTo>
                <a:close/>
                <a:moveTo>
                  <a:pt x="17743" y="2790"/>
                </a:moveTo>
                <a:lnTo>
                  <a:pt x="17746" y="2787"/>
                </a:lnTo>
                <a:cubicBezTo>
                  <a:pt x="17745" y="2787"/>
                  <a:pt x="17742" y="2789"/>
                  <a:pt x="17743" y="2790"/>
                </a:cubicBezTo>
                <a:close/>
                <a:moveTo>
                  <a:pt x="21624" y="5188"/>
                </a:moveTo>
                <a:lnTo>
                  <a:pt x="21626" y="5185"/>
                </a:lnTo>
                <a:cubicBezTo>
                  <a:pt x="21626" y="5186"/>
                  <a:pt x="21623" y="5187"/>
                  <a:pt x="21624" y="5188"/>
                </a:cubicBezTo>
                <a:close/>
                <a:moveTo>
                  <a:pt x="22604" y="4985"/>
                </a:moveTo>
                <a:lnTo>
                  <a:pt x="22607" y="4983"/>
                </a:lnTo>
                <a:cubicBezTo>
                  <a:pt x="22607" y="4983"/>
                  <a:pt x="22604" y="4985"/>
                  <a:pt x="22604" y="4985"/>
                </a:cubicBezTo>
                <a:close/>
                <a:moveTo>
                  <a:pt x="10597" y="1396"/>
                </a:moveTo>
                <a:lnTo>
                  <a:pt x="10600" y="1394"/>
                </a:lnTo>
                <a:cubicBezTo>
                  <a:pt x="10600" y="1394"/>
                  <a:pt x="10597" y="1395"/>
                  <a:pt x="10597" y="1396"/>
                </a:cubicBezTo>
                <a:close/>
                <a:moveTo>
                  <a:pt x="17954" y="2790"/>
                </a:moveTo>
                <a:lnTo>
                  <a:pt x="17956" y="2787"/>
                </a:lnTo>
                <a:cubicBezTo>
                  <a:pt x="17956" y="2787"/>
                  <a:pt x="17953" y="2789"/>
                  <a:pt x="17954" y="2790"/>
                </a:cubicBezTo>
                <a:close/>
                <a:moveTo>
                  <a:pt x="16998" y="1712"/>
                </a:moveTo>
                <a:lnTo>
                  <a:pt x="17000" y="1710"/>
                </a:lnTo>
                <a:cubicBezTo>
                  <a:pt x="17000" y="1710"/>
                  <a:pt x="16997" y="1711"/>
                  <a:pt x="16998" y="1712"/>
                </a:cubicBezTo>
                <a:close/>
                <a:moveTo>
                  <a:pt x="16333" y="1712"/>
                </a:moveTo>
                <a:lnTo>
                  <a:pt x="16336" y="1710"/>
                </a:lnTo>
                <a:cubicBezTo>
                  <a:pt x="16336" y="1710"/>
                  <a:pt x="16333" y="1711"/>
                  <a:pt x="16333" y="1712"/>
                </a:cubicBezTo>
                <a:close/>
                <a:moveTo>
                  <a:pt x="20854" y="4532"/>
                </a:moveTo>
                <a:lnTo>
                  <a:pt x="20857" y="4529"/>
                </a:lnTo>
                <a:cubicBezTo>
                  <a:pt x="20857" y="4529"/>
                  <a:pt x="20854" y="4531"/>
                  <a:pt x="20854" y="4532"/>
                </a:cubicBezTo>
                <a:close/>
                <a:moveTo>
                  <a:pt x="19453" y="5261"/>
                </a:moveTo>
                <a:lnTo>
                  <a:pt x="19455" y="5258"/>
                </a:lnTo>
                <a:cubicBezTo>
                  <a:pt x="19455" y="5259"/>
                  <a:pt x="19452" y="5260"/>
                  <a:pt x="19453" y="5261"/>
                </a:cubicBezTo>
                <a:close/>
                <a:moveTo>
                  <a:pt x="308" y="2960"/>
                </a:moveTo>
                <a:lnTo>
                  <a:pt x="310" y="2957"/>
                </a:lnTo>
                <a:cubicBezTo>
                  <a:pt x="310" y="2957"/>
                  <a:pt x="307" y="2959"/>
                  <a:pt x="308" y="2960"/>
                </a:cubicBezTo>
                <a:close/>
                <a:moveTo>
                  <a:pt x="22531" y="5212"/>
                </a:moveTo>
                <a:lnTo>
                  <a:pt x="22534" y="5210"/>
                </a:lnTo>
                <a:cubicBezTo>
                  <a:pt x="22534" y="5210"/>
                  <a:pt x="22531" y="5211"/>
                  <a:pt x="22531" y="5212"/>
                </a:cubicBezTo>
                <a:close/>
                <a:moveTo>
                  <a:pt x="16868" y="2433"/>
                </a:moveTo>
                <a:lnTo>
                  <a:pt x="16871" y="2431"/>
                </a:lnTo>
                <a:cubicBezTo>
                  <a:pt x="16870" y="2431"/>
                  <a:pt x="16867" y="2432"/>
                  <a:pt x="16868" y="2433"/>
                </a:cubicBezTo>
                <a:close/>
                <a:moveTo>
                  <a:pt x="20012" y="5334"/>
                </a:moveTo>
                <a:lnTo>
                  <a:pt x="20014" y="5331"/>
                </a:lnTo>
                <a:cubicBezTo>
                  <a:pt x="20014" y="5331"/>
                  <a:pt x="20011" y="5333"/>
                  <a:pt x="20012" y="5334"/>
                </a:cubicBezTo>
                <a:close/>
                <a:moveTo>
                  <a:pt x="12744" y="1388"/>
                </a:moveTo>
                <a:lnTo>
                  <a:pt x="12747" y="1385"/>
                </a:lnTo>
                <a:cubicBezTo>
                  <a:pt x="12747" y="1386"/>
                  <a:pt x="12744" y="1387"/>
                  <a:pt x="12744" y="1388"/>
                </a:cubicBezTo>
                <a:close/>
                <a:moveTo>
                  <a:pt x="11051" y="1388"/>
                </a:moveTo>
                <a:lnTo>
                  <a:pt x="11053" y="1385"/>
                </a:lnTo>
                <a:cubicBezTo>
                  <a:pt x="11053" y="1386"/>
                  <a:pt x="11050" y="1387"/>
                  <a:pt x="11051" y="1388"/>
                </a:cubicBezTo>
                <a:close/>
                <a:moveTo>
                  <a:pt x="19663" y="5625"/>
                </a:moveTo>
                <a:lnTo>
                  <a:pt x="19666" y="5623"/>
                </a:lnTo>
                <a:cubicBezTo>
                  <a:pt x="19666" y="5623"/>
                  <a:pt x="19663" y="5625"/>
                  <a:pt x="19663" y="5625"/>
                </a:cubicBezTo>
                <a:close/>
                <a:moveTo>
                  <a:pt x="19542" y="1590"/>
                </a:moveTo>
                <a:lnTo>
                  <a:pt x="19544" y="1588"/>
                </a:lnTo>
                <a:cubicBezTo>
                  <a:pt x="19544" y="1588"/>
                  <a:pt x="19541" y="1590"/>
                  <a:pt x="19542" y="1590"/>
                </a:cubicBezTo>
                <a:close/>
                <a:moveTo>
                  <a:pt x="20028" y="902"/>
                </a:moveTo>
                <a:lnTo>
                  <a:pt x="20030" y="899"/>
                </a:lnTo>
                <a:cubicBezTo>
                  <a:pt x="20030" y="900"/>
                  <a:pt x="20027" y="901"/>
                  <a:pt x="20028" y="902"/>
                </a:cubicBezTo>
                <a:close/>
                <a:moveTo>
                  <a:pt x="13465" y="2425"/>
                </a:moveTo>
                <a:lnTo>
                  <a:pt x="13468" y="2423"/>
                </a:lnTo>
                <a:cubicBezTo>
                  <a:pt x="13468" y="2423"/>
                  <a:pt x="13465" y="2424"/>
                  <a:pt x="13465" y="2425"/>
                </a:cubicBezTo>
                <a:close/>
                <a:moveTo>
                  <a:pt x="17289" y="1736"/>
                </a:moveTo>
                <a:lnTo>
                  <a:pt x="17292" y="1734"/>
                </a:lnTo>
                <a:cubicBezTo>
                  <a:pt x="17292" y="1734"/>
                  <a:pt x="17289" y="1736"/>
                  <a:pt x="17289" y="1736"/>
                </a:cubicBezTo>
                <a:close/>
                <a:moveTo>
                  <a:pt x="21859" y="3802"/>
                </a:moveTo>
                <a:lnTo>
                  <a:pt x="21861" y="3800"/>
                </a:lnTo>
                <a:cubicBezTo>
                  <a:pt x="21861" y="3800"/>
                  <a:pt x="21858" y="3802"/>
                  <a:pt x="21859" y="3802"/>
                </a:cubicBezTo>
                <a:close/>
                <a:moveTo>
                  <a:pt x="19850" y="3657"/>
                </a:moveTo>
                <a:lnTo>
                  <a:pt x="19852" y="3654"/>
                </a:lnTo>
                <a:cubicBezTo>
                  <a:pt x="19852" y="3654"/>
                  <a:pt x="19849" y="3656"/>
                  <a:pt x="19850" y="3657"/>
                </a:cubicBezTo>
                <a:close/>
                <a:moveTo>
                  <a:pt x="18926" y="3657"/>
                </a:moveTo>
                <a:lnTo>
                  <a:pt x="18928" y="3654"/>
                </a:lnTo>
                <a:cubicBezTo>
                  <a:pt x="18928" y="3654"/>
                  <a:pt x="18925" y="3656"/>
                  <a:pt x="18926" y="3657"/>
                </a:cubicBezTo>
                <a:close/>
                <a:moveTo>
                  <a:pt x="16366" y="1736"/>
                </a:moveTo>
                <a:lnTo>
                  <a:pt x="16368" y="1734"/>
                </a:lnTo>
                <a:cubicBezTo>
                  <a:pt x="16368" y="1734"/>
                  <a:pt x="16365" y="1736"/>
                  <a:pt x="16366" y="1736"/>
                </a:cubicBezTo>
                <a:close/>
                <a:moveTo>
                  <a:pt x="17557" y="2133"/>
                </a:moveTo>
                <a:lnTo>
                  <a:pt x="17559" y="2131"/>
                </a:lnTo>
                <a:cubicBezTo>
                  <a:pt x="17559" y="2131"/>
                  <a:pt x="17556" y="2133"/>
                  <a:pt x="17557" y="2133"/>
                </a:cubicBezTo>
                <a:close/>
                <a:moveTo>
                  <a:pt x="17484" y="5220"/>
                </a:moveTo>
                <a:lnTo>
                  <a:pt x="17486" y="5218"/>
                </a:lnTo>
                <a:cubicBezTo>
                  <a:pt x="17486" y="5218"/>
                  <a:pt x="17483" y="5219"/>
                  <a:pt x="17484" y="5220"/>
                </a:cubicBezTo>
                <a:close/>
                <a:moveTo>
                  <a:pt x="21770" y="4345"/>
                </a:moveTo>
                <a:lnTo>
                  <a:pt x="21772" y="4343"/>
                </a:lnTo>
                <a:cubicBezTo>
                  <a:pt x="21772" y="4343"/>
                  <a:pt x="21769" y="4344"/>
                  <a:pt x="21770" y="4345"/>
                </a:cubicBezTo>
                <a:close/>
                <a:moveTo>
                  <a:pt x="21478" y="2676"/>
                </a:moveTo>
                <a:lnTo>
                  <a:pt x="21481" y="2674"/>
                </a:lnTo>
                <a:cubicBezTo>
                  <a:pt x="21480" y="2674"/>
                  <a:pt x="21477" y="2675"/>
                  <a:pt x="21478" y="2676"/>
                </a:cubicBezTo>
                <a:close/>
                <a:moveTo>
                  <a:pt x="14924" y="1736"/>
                </a:moveTo>
                <a:lnTo>
                  <a:pt x="14926" y="1734"/>
                </a:lnTo>
                <a:cubicBezTo>
                  <a:pt x="14926" y="1734"/>
                  <a:pt x="14923" y="1736"/>
                  <a:pt x="14924" y="1736"/>
                </a:cubicBezTo>
                <a:close/>
                <a:moveTo>
                  <a:pt x="16333" y="1736"/>
                </a:moveTo>
                <a:lnTo>
                  <a:pt x="16336" y="1734"/>
                </a:lnTo>
                <a:cubicBezTo>
                  <a:pt x="16336" y="1734"/>
                  <a:pt x="16333" y="1736"/>
                  <a:pt x="16333" y="1736"/>
                </a:cubicBezTo>
                <a:close/>
                <a:moveTo>
                  <a:pt x="17654" y="2676"/>
                </a:moveTo>
                <a:lnTo>
                  <a:pt x="17656" y="2674"/>
                </a:lnTo>
                <a:cubicBezTo>
                  <a:pt x="17656" y="2674"/>
                  <a:pt x="17653" y="2675"/>
                  <a:pt x="17654" y="2676"/>
                </a:cubicBezTo>
                <a:close/>
                <a:moveTo>
                  <a:pt x="19963" y="5326"/>
                </a:moveTo>
                <a:lnTo>
                  <a:pt x="19966" y="5323"/>
                </a:lnTo>
                <a:cubicBezTo>
                  <a:pt x="19965" y="5323"/>
                  <a:pt x="19962" y="5325"/>
                  <a:pt x="19963" y="5326"/>
                </a:cubicBezTo>
                <a:close/>
                <a:moveTo>
                  <a:pt x="17144" y="1987"/>
                </a:moveTo>
                <a:lnTo>
                  <a:pt x="17146" y="1985"/>
                </a:lnTo>
                <a:cubicBezTo>
                  <a:pt x="17146" y="1985"/>
                  <a:pt x="17143" y="1987"/>
                  <a:pt x="17144" y="1987"/>
                </a:cubicBezTo>
                <a:close/>
                <a:moveTo>
                  <a:pt x="19607" y="3114"/>
                </a:moveTo>
                <a:lnTo>
                  <a:pt x="19609" y="3111"/>
                </a:lnTo>
                <a:cubicBezTo>
                  <a:pt x="19609" y="3111"/>
                  <a:pt x="19606" y="3113"/>
                  <a:pt x="19607" y="3114"/>
                </a:cubicBezTo>
                <a:close/>
                <a:moveTo>
                  <a:pt x="21770" y="3511"/>
                </a:moveTo>
                <a:lnTo>
                  <a:pt x="21772" y="3508"/>
                </a:lnTo>
                <a:cubicBezTo>
                  <a:pt x="21772" y="3508"/>
                  <a:pt x="21769" y="3510"/>
                  <a:pt x="21770" y="3511"/>
                </a:cubicBezTo>
                <a:close/>
                <a:moveTo>
                  <a:pt x="19299" y="2279"/>
                </a:moveTo>
                <a:lnTo>
                  <a:pt x="19301" y="2277"/>
                </a:lnTo>
                <a:cubicBezTo>
                  <a:pt x="19301" y="2277"/>
                  <a:pt x="19298" y="2278"/>
                  <a:pt x="19299" y="2279"/>
                </a:cubicBezTo>
                <a:close/>
                <a:moveTo>
                  <a:pt x="21170" y="2133"/>
                </a:moveTo>
                <a:lnTo>
                  <a:pt x="21173" y="2131"/>
                </a:lnTo>
                <a:cubicBezTo>
                  <a:pt x="21173" y="2131"/>
                  <a:pt x="21170" y="2133"/>
                  <a:pt x="21170" y="2133"/>
                </a:cubicBezTo>
                <a:close/>
                <a:moveTo>
                  <a:pt x="18618" y="2717"/>
                </a:moveTo>
                <a:lnTo>
                  <a:pt x="18621" y="2714"/>
                </a:lnTo>
                <a:cubicBezTo>
                  <a:pt x="18620" y="2714"/>
                  <a:pt x="18617" y="2716"/>
                  <a:pt x="18618" y="2717"/>
                </a:cubicBezTo>
                <a:close/>
                <a:moveTo>
                  <a:pt x="14340" y="2433"/>
                </a:moveTo>
                <a:lnTo>
                  <a:pt x="14343" y="2431"/>
                </a:lnTo>
                <a:cubicBezTo>
                  <a:pt x="14343" y="2431"/>
                  <a:pt x="14340" y="2432"/>
                  <a:pt x="14340" y="2433"/>
                </a:cubicBezTo>
                <a:close/>
                <a:moveTo>
                  <a:pt x="16674" y="4499"/>
                </a:moveTo>
                <a:lnTo>
                  <a:pt x="16676" y="4497"/>
                </a:lnTo>
                <a:cubicBezTo>
                  <a:pt x="16676" y="4497"/>
                  <a:pt x="16673" y="4498"/>
                  <a:pt x="16674" y="4499"/>
                </a:cubicBezTo>
                <a:close/>
                <a:moveTo>
                  <a:pt x="14559" y="2433"/>
                </a:moveTo>
                <a:lnTo>
                  <a:pt x="14562" y="2431"/>
                </a:lnTo>
                <a:cubicBezTo>
                  <a:pt x="14561" y="2431"/>
                  <a:pt x="14558" y="2432"/>
                  <a:pt x="14559" y="2433"/>
                </a:cubicBezTo>
                <a:close/>
                <a:moveTo>
                  <a:pt x="10581" y="1639"/>
                </a:moveTo>
                <a:lnTo>
                  <a:pt x="10584" y="1637"/>
                </a:lnTo>
                <a:cubicBezTo>
                  <a:pt x="10583" y="1637"/>
                  <a:pt x="10580" y="1638"/>
                  <a:pt x="10581" y="1639"/>
                </a:cubicBezTo>
                <a:close/>
                <a:moveTo>
                  <a:pt x="19842" y="1744"/>
                </a:moveTo>
                <a:lnTo>
                  <a:pt x="19844" y="1742"/>
                </a:lnTo>
                <a:cubicBezTo>
                  <a:pt x="19844" y="1742"/>
                  <a:pt x="19841" y="1744"/>
                  <a:pt x="19842" y="1744"/>
                </a:cubicBezTo>
                <a:close/>
                <a:moveTo>
                  <a:pt x="23034" y="1785"/>
                </a:moveTo>
                <a:lnTo>
                  <a:pt x="23036" y="1783"/>
                </a:lnTo>
                <a:cubicBezTo>
                  <a:pt x="23036" y="1783"/>
                  <a:pt x="23033" y="1784"/>
                  <a:pt x="23034" y="1785"/>
                </a:cubicBezTo>
                <a:close/>
                <a:moveTo>
                  <a:pt x="18764" y="2036"/>
                </a:moveTo>
                <a:lnTo>
                  <a:pt x="18766" y="2034"/>
                </a:lnTo>
                <a:cubicBezTo>
                  <a:pt x="18766" y="2034"/>
                  <a:pt x="18763" y="2035"/>
                  <a:pt x="18764" y="2036"/>
                </a:cubicBezTo>
                <a:close/>
                <a:moveTo>
                  <a:pt x="21300" y="2725"/>
                </a:moveTo>
                <a:lnTo>
                  <a:pt x="21302" y="2722"/>
                </a:lnTo>
                <a:cubicBezTo>
                  <a:pt x="21302" y="2723"/>
                  <a:pt x="21299" y="2724"/>
                  <a:pt x="21300" y="2725"/>
                </a:cubicBezTo>
                <a:close/>
                <a:moveTo>
                  <a:pt x="17905" y="2036"/>
                </a:moveTo>
                <a:lnTo>
                  <a:pt x="17908" y="2034"/>
                </a:lnTo>
                <a:cubicBezTo>
                  <a:pt x="17907" y="2034"/>
                  <a:pt x="17904" y="2035"/>
                  <a:pt x="17905" y="2036"/>
                </a:cubicBezTo>
                <a:close/>
                <a:moveTo>
                  <a:pt x="21024" y="4143"/>
                </a:moveTo>
                <a:lnTo>
                  <a:pt x="21027" y="4140"/>
                </a:lnTo>
                <a:cubicBezTo>
                  <a:pt x="21027" y="4140"/>
                  <a:pt x="21024" y="4142"/>
                  <a:pt x="21024" y="4143"/>
                </a:cubicBezTo>
                <a:close/>
                <a:moveTo>
                  <a:pt x="17338" y="805"/>
                </a:moveTo>
                <a:lnTo>
                  <a:pt x="17341" y="802"/>
                </a:lnTo>
                <a:cubicBezTo>
                  <a:pt x="17340" y="802"/>
                  <a:pt x="17337" y="804"/>
                  <a:pt x="17338" y="805"/>
                </a:cubicBezTo>
                <a:close/>
                <a:moveTo>
                  <a:pt x="21964" y="3495"/>
                </a:moveTo>
                <a:lnTo>
                  <a:pt x="21967" y="3492"/>
                </a:lnTo>
                <a:cubicBezTo>
                  <a:pt x="21967" y="3492"/>
                  <a:pt x="21963" y="3494"/>
                  <a:pt x="21964" y="3495"/>
                </a:cubicBezTo>
                <a:close/>
                <a:moveTo>
                  <a:pt x="21575" y="3495"/>
                </a:moveTo>
                <a:lnTo>
                  <a:pt x="21578" y="3492"/>
                </a:lnTo>
                <a:cubicBezTo>
                  <a:pt x="21578" y="3492"/>
                  <a:pt x="21575" y="3494"/>
                  <a:pt x="21575" y="3495"/>
                </a:cubicBezTo>
                <a:close/>
                <a:moveTo>
                  <a:pt x="19355" y="2514"/>
                </a:moveTo>
                <a:lnTo>
                  <a:pt x="19358" y="2512"/>
                </a:lnTo>
                <a:cubicBezTo>
                  <a:pt x="19358" y="2512"/>
                  <a:pt x="19355" y="2513"/>
                  <a:pt x="19355" y="2514"/>
                </a:cubicBezTo>
                <a:close/>
                <a:moveTo>
                  <a:pt x="18327" y="4248"/>
                </a:moveTo>
                <a:lnTo>
                  <a:pt x="18329" y="4246"/>
                </a:lnTo>
                <a:cubicBezTo>
                  <a:pt x="18329" y="4246"/>
                  <a:pt x="18326" y="4247"/>
                  <a:pt x="18327" y="4248"/>
                </a:cubicBezTo>
                <a:close/>
                <a:moveTo>
                  <a:pt x="20773" y="4726"/>
                </a:moveTo>
                <a:lnTo>
                  <a:pt x="20776" y="4724"/>
                </a:lnTo>
                <a:cubicBezTo>
                  <a:pt x="20776" y="4724"/>
                  <a:pt x="20773" y="4725"/>
                  <a:pt x="20773" y="4726"/>
                </a:cubicBezTo>
                <a:close/>
                <a:moveTo>
                  <a:pt x="21478" y="3454"/>
                </a:moveTo>
                <a:lnTo>
                  <a:pt x="21481" y="3452"/>
                </a:lnTo>
                <a:cubicBezTo>
                  <a:pt x="21480" y="3452"/>
                  <a:pt x="21477" y="3453"/>
                  <a:pt x="21478" y="3454"/>
                </a:cubicBezTo>
                <a:close/>
                <a:moveTo>
                  <a:pt x="22256" y="3413"/>
                </a:moveTo>
                <a:lnTo>
                  <a:pt x="22258" y="3411"/>
                </a:lnTo>
                <a:cubicBezTo>
                  <a:pt x="22258" y="3411"/>
                  <a:pt x="22255" y="3413"/>
                  <a:pt x="22256" y="3413"/>
                </a:cubicBezTo>
                <a:close/>
                <a:moveTo>
                  <a:pt x="22232" y="3413"/>
                </a:moveTo>
                <a:lnTo>
                  <a:pt x="22234" y="3411"/>
                </a:lnTo>
                <a:cubicBezTo>
                  <a:pt x="22234" y="3411"/>
                  <a:pt x="22231" y="3413"/>
                  <a:pt x="22232" y="3413"/>
                </a:cubicBezTo>
                <a:close/>
                <a:moveTo>
                  <a:pt x="16277" y="1890"/>
                </a:moveTo>
                <a:lnTo>
                  <a:pt x="16279" y="1888"/>
                </a:lnTo>
                <a:cubicBezTo>
                  <a:pt x="16279" y="1888"/>
                  <a:pt x="16276" y="1889"/>
                  <a:pt x="16277" y="1890"/>
                </a:cubicBezTo>
                <a:close/>
                <a:moveTo>
                  <a:pt x="16107" y="1890"/>
                </a:moveTo>
                <a:lnTo>
                  <a:pt x="16109" y="1888"/>
                </a:lnTo>
                <a:cubicBezTo>
                  <a:pt x="16109" y="1888"/>
                  <a:pt x="16106" y="1889"/>
                  <a:pt x="16107" y="1890"/>
                </a:cubicBezTo>
                <a:close/>
                <a:moveTo>
                  <a:pt x="21008" y="2660"/>
                </a:moveTo>
                <a:lnTo>
                  <a:pt x="21011" y="2658"/>
                </a:lnTo>
                <a:cubicBezTo>
                  <a:pt x="21011" y="2658"/>
                  <a:pt x="21007" y="2659"/>
                  <a:pt x="21008" y="2660"/>
                </a:cubicBezTo>
                <a:close/>
                <a:moveTo>
                  <a:pt x="18480" y="2765"/>
                </a:moveTo>
                <a:lnTo>
                  <a:pt x="18483" y="2763"/>
                </a:lnTo>
                <a:cubicBezTo>
                  <a:pt x="18483" y="2763"/>
                  <a:pt x="18480" y="2764"/>
                  <a:pt x="18480" y="2765"/>
                </a:cubicBezTo>
                <a:close/>
                <a:moveTo>
                  <a:pt x="21381" y="4329"/>
                </a:moveTo>
                <a:lnTo>
                  <a:pt x="21383" y="4327"/>
                </a:lnTo>
                <a:cubicBezTo>
                  <a:pt x="21383" y="4327"/>
                  <a:pt x="21380" y="4328"/>
                  <a:pt x="21381" y="4329"/>
                </a:cubicBezTo>
                <a:close/>
                <a:moveTo>
                  <a:pt x="23042" y="5415"/>
                </a:moveTo>
                <a:lnTo>
                  <a:pt x="23044" y="5412"/>
                </a:lnTo>
                <a:cubicBezTo>
                  <a:pt x="23044" y="5412"/>
                  <a:pt x="23041" y="5414"/>
                  <a:pt x="23042" y="5415"/>
                </a:cubicBezTo>
                <a:close/>
                <a:moveTo>
                  <a:pt x="12048" y="1388"/>
                </a:moveTo>
                <a:lnTo>
                  <a:pt x="12050" y="1385"/>
                </a:lnTo>
                <a:cubicBezTo>
                  <a:pt x="12050" y="1386"/>
                  <a:pt x="12047" y="1387"/>
                  <a:pt x="12048" y="1388"/>
                </a:cubicBezTo>
                <a:close/>
                <a:moveTo>
                  <a:pt x="15961" y="2141"/>
                </a:moveTo>
                <a:lnTo>
                  <a:pt x="15963" y="2139"/>
                </a:lnTo>
                <a:cubicBezTo>
                  <a:pt x="15963" y="2139"/>
                  <a:pt x="15960" y="2141"/>
                  <a:pt x="15961" y="2141"/>
                </a:cubicBezTo>
                <a:close/>
                <a:moveTo>
                  <a:pt x="16820" y="2141"/>
                </a:moveTo>
                <a:lnTo>
                  <a:pt x="16822" y="2139"/>
                </a:lnTo>
                <a:cubicBezTo>
                  <a:pt x="16822" y="2139"/>
                  <a:pt x="16819" y="2141"/>
                  <a:pt x="16820" y="2141"/>
                </a:cubicBezTo>
                <a:close/>
                <a:moveTo>
                  <a:pt x="16974" y="2141"/>
                </a:moveTo>
                <a:lnTo>
                  <a:pt x="16976" y="2139"/>
                </a:lnTo>
                <a:cubicBezTo>
                  <a:pt x="16976" y="2139"/>
                  <a:pt x="16973" y="2141"/>
                  <a:pt x="16974" y="2141"/>
                </a:cubicBezTo>
                <a:close/>
                <a:moveTo>
                  <a:pt x="19258" y="4394"/>
                </a:moveTo>
                <a:lnTo>
                  <a:pt x="19261" y="4391"/>
                </a:lnTo>
                <a:cubicBezTo>
                  <a:pt x="19261" y="4392"/>
                  <a:pt x="19257" y="4393"/>
                  <a:pt x="19258" y="4394"/>
                </a:cubicBezTo>
                <a:close/>
                <a:moveTo>
                  <a:pt x="17233" y="3122"/>
                </a:moveTo>
                <a:lnTo>
                  <a:pt x="17235" y="3119"/>
                </a:lnTo>
                <a:cubicBezTo>
                  <a:pt x="17235" y="3120"/>
                  <a:pt x="17232" y="3121"/>
                  <a:pt x="17233" y="3122"/>
                </a:cubicBezTo>
                <a:close/>
                <a:moveTo>
                  <a:pt x="23220" y="1307"/>
                </a:moveTo>
                <a:lnTo>
                  <a:pt x="23223" y="1304"/>
                </a:lnTo>
                <a:cubicBezTo>
                  <a:pt x="23222" y="1305"/>
                  <a:pt x="23219" y="1306"/>
                  <a:pt x="23220" y="1307"/>
                </a:cubicBezTo>
                <a:close/>
                <a:moveTo>
                  <a:pt x="18626" y="2222"/>
                </a:moveTo>
                <a:lnTo>
                  <a:pt x="18629" y="2220"/>
                </a:lnTo>
                <a:cubicBezTo>
                  <a:pt x="18629" y="2220"/>
                  <a:pt x="18625" y="2222"/>
                  <a:pt x="18626" y="2222"/>
                </a:cubicBezTo>
                <a:close/>
                <a:moveTo>
                  <a:pt x="18051" y="3308"/>
                </a:moveTo>
                <a:lnTo>
                  <a:pt x="18053" y="3306"/>
                </a:lnTo>
                <a:cubicBezTo>
                  <a:pt x="18053" y="3306"/>
                  <a:pt x="18050" y="3307"/>
                  <a:pt x="18051" y="3308"/>
                </a:cubicBezTo>
                <a:close/>
                <a:moveTo>
                  <a:pt x="18132" y="3308"/>
                </a:moveTo>
                <a:lnTo>
                  <a:pt x="18135" y="3306"/>
                </a:lnTo>
                <a:cubicBezTo>
                  <a:pt x="18134" y="3306"/>
                  <a:pt x="18131" y="3307"/>
                  <a:pt x="18132" y="3308"/>
                </a:cubicBezTo>
                <a:close/>
                <a:moveTo>
                  <a:pt x="11440" y="1388"/>
                </a:moveTo>
                <a:lnTo>
                  <a:pt x="11442" y="1385"/>
                </a:lnTo>
                <a:cubicBezTo>
                  <a:pt x="11442" y="1386"/>
                  <a:pt x="11439" y="1387"/>
                  <a:pt x="11440" y="1388"/>
                </a:cubicBezTo>
                <a:close/>
                <a:moveTo>
                  <a:pt x="21089" y="3851"/>
                </a:moveTo>
                <a:lnTo>
                  <a:pt x="21092" y="3849"/>
                </a:lnTo>
                <a:cubicBezTo>
                  <a:pt x="21092" y="3849"/>
                  <a:pt x="21088" y="3850"/>
                  <a:pt x="21089" y="3851"/>
                </a:cubicBezTo>
                <a:close/>
                <a:moveTo>
                  <a:pt x="22742" y="4394"/>
                </a:moveTo>
                <a:lnTo>
                  <a:pt x="22744" y="4391"/>
                </a:lnTo>
                <a:cubicBezTo>
                  <a:pt x="22744" y="4392"/>
                  <a:pt x="22741" y="4393"/>
                  <a:pt x="22742" y="4394"/>
                </a:cubicBezTo>
                <a:close/>
                <a:moveTo>
                  <a:pt x="22523" y="1056"/>
                </a:moveTo>
                <a:lnTo>
                  <a:pt x="22526" y="1053"/>
                </a:lnTo>
                <a:cubicBezTo>
                  <a:pt x="22526" y="1053"/>
                  <a:pt x="22523" y="1055"/>
                  <a:pt x="22523" y="1056"/>
                </a:cubicBezTo>
                <a:close/>
                <a:moveTo>
                  <a:pt x="16560" y="4499"/>
                </a:moveTo>
                <a:lnTo>
                  <a:pt x="16563" y="4497"/>
                </a:lnTo>
                <a:cubicBezTo>
                  <a:pt x="16563" y="4497"/>
                  <a:pt x="16560" y="4498"/>
                  <a:pt x="16560" y="4499"/>
                </a:cubicBezTo>
                <a:close/>
                <a:moveTo>
                  <a:pt x="16277" y="2619"/>
                </a:moveTo>
                <a:lnTo>
                  <a:pt x="16279" y="2617"/>
                </a:lnTo>
                <a:cubicBezTo>
                  <a:pt x="16279" y="2617"/>
                  <a:pt x="16276" y="2619"/>
                  <a:pt x="16277" y="2619"/>
                </a:cubicBezTo>
                <a:close/>
                <a:moveTo>
                  <a:pt x="17168" y="2368"/>
                </a:moveTo>
                <a:lnTo>
                  <a:pt x="17170" y="2366"/>
                </a:lnTo>
                <a:cubicBezTo>
                  <a:pt x="17170" y="2366"/>
                  <a:pt x="17167" y="2367"/>
                  <a:pt x="17168" y="2368"/>
                </a:cubicBezTo>
                <a:close/>
                <a:moveTo>
                  <a:pt x="19939" y="3705"/>
                </a:moveTo>
                <a:lnTo>
                  <a:pt x="19941" y="3703"/>
                </a:lnTo>
                <a:cubicBezTo>
                  <a:pt x="19941" y="3703"/>
                  <a:pt x="19938" y="3704"/>
                  <a:pt x="19939" y="3705"/>
                </a:cubicBezTo>
                <a:close/>
                <a:moveTo>
                  <a:pt x="17589" y="5301"/>
                </a:moveTo>
                <a:lnTo>
                  <a:pt x="17589" y="5305"/>
                </a:lnTo>
                <a:cubicBezTo>
                  <a:pt x="17597" y="5304"/>
                  <a:pt x="17578" y="5320"/>
                  <a:pt x="17592" y="5304"/>
                </a:cubicBezTo>
                <a:cubicBezTo>
                  <a:pt x="17592" y="5304"/>
                  <a:pt x="17593" y="5303"/>
                  <a:pt x="17593" y="5303"/>
                </a:cubicBezTo>
                <a:lnTo>
                  <a:pt x="17589" y="5301"/>
                </a:lnTo>
                <a:close/>
                <a:moveTo>
                  <a:pt x="20376" y="5447"/>
                </a:moveTo>
                <a:lnTo>
                  <a:pt x="20377" y="5451"/>
                </a:lnTo>
                <a:cubicBezTo>
                  <a:pt x="20384" y="5450"/>
                  <a:pt x="20365" y="5466"/>
                  <a:pt x="20379" y="5450"/>
                </a:cubicBezTo>
                <a:cubicBezTo>
                  <a:pt x="20379" y="5450"/>
                  <a:pt x="20380" y="5449"/>
                  <a:pt x="20380" y="5448"/>
                </a:cubicBezTo>
                <a:lnTo>
                  <a:pt x="20376" y="5447"/>
                </a:lnTo>
                <a:close/>
                <a:moveTo>
                  <a:pt x="16439" y="2571"/>
                </a:moveTo>
                <a:lnTo>
                  <a:pt x="16439" y="2574"/>
                </a:lnTo>
                <a:cubicBezTo>
                  <a:pt x="16447" y="2574"/>
                  <a:pt x="16428" y="2590"/>
                  <a:pt x="16442" y="2574"/>
                </a:cubicBezTo>
                <a:cubicBezTo>
                  <a:pt x="16442" y="2574"/>
                  <a:pt x="16442" y="2572"/>
                  <a:pt x="16442" y="2572"/>
                </a:cubicBezTo>
                <a:lnTo>
                  <a:pt x="16439" y="2571"/>
                </a:lnTo>
                <a:close/>
                <a:moveTo>
                  <a:pt x="18975" y="5617"/>
                </a:moveTo>
                <a:lnTo>
                  <a:pt x="18975" y="5621"/>
                </a:lnTo>
                <a:cubicBezTo>
                  <a:pt x="18982" y="5620"/>
                  <a:pt x="18964" y="5636"/>
                  <a:pt x="18977" y="5620"/>
                </a:cubicBezTo>
                <a:cubicBezTo>
                  <a:pt x="18977" y="5620"/>
                  <a:pt x="18978" y="5619"/>
                  <a:pt x="18978" y="5619"/>
                </a:cubicBezTo>
                <a:lnTo>
                  <a:pt x="18975" y="5617"/>
                </a:lnTo>
                <a:close/>
                <a:moveTo>
                  <a:pt x="15710" y="1404"/>
                </a:moveTo>
                <a:lnTo>
                  <a:pt x="15710" y="1408"/>
                </a:lnTo>
                <a:cubicBezTo>
                  <a:pt x="15717" y="1407"/>
                  <a:pt x="15698" y="1423"/>
                  <a:pt x="15712" y="1407"/>
                </a:cubicBezTo>
                <a:cubicBezTo>
                  <a:pt x="15712" y="1407"/>
                  <a:pt x="15713" y="1405"/>
                  <a:pt x="15713" y="1405"/>
                </a:cubicBezTo>
                <a:lnTo>
                  <a:pt x="15710" y="1404"/>
                </a:lnTo>
                <a:close/>
                <a:moveTo>
                  <a:pt x="17241" y="1939"/>
                </a:moveTo>
                <a:lnTo>
                  <a:pt x="17241" y="1942"/>
                </a:lnTo>
                <a:cubicBezTo>
                  <a:pt x="17249" y="1942"/>
                  <a:pt x="17230" y="1958"/>
                  <a:pt x="17244" y="1942"/>
                </a:cubicBezTo>
                <a:cubicBezTo>
                  <a:pt x="17244" y="1942"/>
                  <a:pt x="17245" y="1940"/>
                  <a:pt x="17245" y="1940"/>
                </a:cubicBezTo>
                <a:lnTo>
                  <a:pt x="17241" y="1939"/>
                </a:lnTo>
                <a:close/>
                <a:moveTo>
                  <a:pt x="17176" y="4313"/>
                </a:moveTo>
                <a:lnTo>
                  <a:pt x="17176" y="4316"/>
                </a:lnTo>
                <a:cubicBezTo>
                  <a:pt x="17184" y="4316"/>
                  <a:pt x="17165" y="4332"/>
                  <a:pt x="17179" y="4316"/>
                </a:cubicBezTo>
                <a:cubicBezTo>
                  <a:pt x="17179" y="4316"/>
                  <a:pt x="17180" y="4314"/>
                  <a:pt x="17180" y="4314"/>
                </a:cubicBezTo>
                <a:lnTo>
                  <a:pt x="17176" y="4313"/>
                </a:lnTo>
                <a:close/>
                <a:moveTo>
                  <a:pt x="16876" y="2579"/>
                </a:moveTo>
                <a:lnTo>
                  <a:pt x="16876" y="2583"/>
                </a:lnTo>
                <a:cubicBezTo>
                  <a:pt x="16884" y="2582"/>
                  <a:pt x="16865" y="2598"/>
                  <a:pt x="16879" y="2582"/>
                </a:cubicBezTo>
                <a:cubicBezTo>
                  <a:pt x="16879" y="2582"/>
                  <a:pt x="16880" y="2580"/>
                  <a:pt x="16880" y="2580"/>
                </a:cubicBezTo>
                <a:lnTo>
                  <a:pt x="16876" y="2579"/>
                </a:lnTo>
                <a:close/>
                <a:moveTo>
                  <a:pt x="18075" y="4791"/>
                </a:moveTo>
                <a:lnTo>
                  <a:pt x="18076" y="4794"/>
                </a:lnTo>
                <a:cubicBezTo>
                  <a:pt x="18083" y="4794"/>
                  <a:pt x="18064" y="4810"/>
                  <a:pt x="18078" y="4794"/>
                </a:cubicBezTo>
                <a:cubicBezTo>
                  <a:pt x="18078" y="4794"/>
                  <a:pt x="18079" y="4792"/>
                  <a:pt x="18079" y="4792"/>
                </a:cubicBezTo>
                <a:lnTo>
                  <a:pt x="18075" y="4791"/>
                </a:lnTo>
                <a:close/>
                <a:moveTo>
                  <a:pt x="9220" y="1428"/>
                </a:moveTo>
                <a:cubicBezTo>
                  <a:pt x="9221" y="1429"/>
                  <a:pt x="9222" y="1425"/>
                  <a:pt x="9222" y="1426"/>
                </a:cubicBezTo>
                <a:lnTo>
                  <a:pt x="9222" y="1426"/>
                </a:lnTo>
                <a:cubicBezTo>
                  <a:pt x="9222" y="1426"/>
                  <a:pt x="9219" y="1428"/>
                  <a:pt x="9220" y="1428"/>
                </a:cubicBezTo>
                <a:close/>
                <a:moveTo>
                  <a:pt x="14162" y="5747"/>
                </a:moveTo>
                <a:cubicBezTo>
                  <a:pt x="14163" y="5748"/>
                  <a:pt x="14165" y="5743"/>
                  <a:pt x="14165" y="5745"/>
                </a:cubicBezTo>
                <a:lnTo>
                  <a:pt x="14165" y="5745"/>
                </a:lnTo>
                <a:cubicBezTo>
                  <a:pt x="14164" y="5745"/>
                  <a:pt x="14161" y="5746"/>
                  <a:pt x="14162" y="5747"/>
                </a:cubicBezTo>
                <a:close/>
                <a:moveTo>
                  <a:pt x="21008" y="3430"/>
                </a:moveTo>
                <a:cubicBezTo>
                  <a:pt x="21009" y="3430"/>
                  <a:pt x="21011" y="3426"/>
                  <a:pt x="21011" y="3427"/>
                </a:cubicBezTo>
                <a:lnTo>
                  <a:pt x="21011" y="3427"/>
                </a:lnTo>
                <a:cubicBezTo>
                  <a:pt x="21011" y="3427"/>
                  <a:pt x="21007" y="3429"/>
                  <a:pt x="21008" y="3430"/>
                </a:cubicBezTo>
                <a:close/>
                <a:moveTo>
                  <a:pt x="18788" y="4848"/>
                </a:moveTo>
                <a:cubicBezTo>
                  <a:pt x="18789" y="4848"/>
                  <a:pt x="18791" y="4844"/>
                  <a:pt x="18791" y="4845"/>
                </a:cubicBezTo>
                <a:lnTo>
                  <a:pt x="18791" y="4845"/>
                </a:lnTo>
                <a:cubicBezTo>
                  <a:pt x="18791" y="4845"/>
                  <a:pt x="18788" y="4847"/>
                  <a:pt x="18788" y="4848"/>
                </a:cubicBezTo>
                <a:close/>
                <a:moveTo>
                  <a:pt x="21324" y="4888"/>
                </a:moveTo>
                <a:cubicBezTo>
                  <a:pt x="21325" y="4889"/>
                  <a:pt x="21327" y="4885"/>
                  <a:pt x="21327" y="4886"/>
                </a:cubicBezTo>
                <a:lnTo>
                  <a:pt x="21327" y="4886"/>
                </a:lnTo>
                <a:cubicBezTo>
                  <a:pt x="21327" y="4886"/>
                  <a:pt x="21323" y="4887"/>
                  <a:pt x="21324" y="4888"/>
                </a:cubicBezTo>
                <a:close/>
                <a:moveTo>
                  <a:pt x="11651" y="5933"/>
                </a:moveTo>
                <a:cubicBezTo>
                  <a:pt x="11651" y="5934"/>
                  <a:pt x="11653" y="5930"/>
                  <a:pt x="11653" y="5931"/>
                </a:cubicBezTo>
                <a:lnTo>
                  <a:pt x="11653" y="5931"/>
                </a:lnTo>
                <a:cubicBezTo>
                  <a:pt x="11653" y="5931"/>
                  <a:pt x="11650" y="5932"/>
                  <a:pt x="11651" y="5933"/>
                </a:cubicBezTo>
                <a:close/>
                <a:moveTo>
                  <a:pt x="16593" y="5496"/>
                </a:moveTo>
                <a:cubicBezTo>
                  <a:pt x="16594" y="5497"/>
                  <a:pt x="16595" y="5492"/>
                  <a:pt x="16595" y="5493"/>
                </a:cubicBezTo>
                <a:lnTo>
                  <a:pt x="16595" y="5493"/>
                </a:lnTo>
                <a:cubicBezTo>
                  <a:pt x="16595" y="5494"/>
                  <a:pt x="16592" y="5495"/>
                  <a:pt x="16593" y="5496"/>
                </a:cubicBezTo>
                <a:close/>
                <a:moveTo>
                  <a:pt x="23228" y="3179"/>
                </a:moveTo>
                <a:cubicBezTo>
                  <a:pt x="23229" y="3179"/>
                  <a:pt x="23231" y="3175"/>
                  <a:pt x="23231" y="3176"/>
                </a:cubicBezTo>
                <a:lnTo>
                  <a:pt x="23231" y="3176"/>
                </a:lnTo>
                <a:cubicBezTo>
                  <a:pt x="23230" y="3176"/>
                  <a:pt x="23227" y="3178"/>
                  <a:pt x="23228" y="3179"/>
                </a:cubicBezTo>
                <a:close/>
                <a:moveTo>
                  <a:pt x="13522" y="2384"/>
                </a:moveTo>
                <a:cubicBezTo>
                  <a:pt x="13523" y="2385"/>
                  <a:pt x="13525" y="2381"/>
                  <a:pt x="13525" y="2382"/>
                </a:cubicBezTo>
                <a:lnTo>
                  <a:pt x="13525" y="2382"/>
                </a:lnTo>
                <a:cubicBezTo>
                  <a:pt x="13524" y="2382"/>
                  <a:pt x="13521" y="2384"/>
                  <a:pt x="13522" y="2384"/>
                </a:cubicBezTo>
                <a:close/>
                <a:moveTo>
                  <a:pt x="21640" y="5350"/>
                </a:moveTo>
                <a:cubicBezTo>
                  <a:pt x="21641" y="5351"/>
                  <a:pt x="21643" y="5346"/>
                  <a:pt x="21643" y="5348"/>
                </a:cubicBezTo>
                <a:lnTo>
                  <a:pt x="21643" y="5348"/>
                </a:lnTo>
                <a:cubicBezTo>
                  <a:pt x="21642" y="5348"/>
                  <a:pt x="21639" y="5349"/>
                  <a:pt x="21640" y="5350"/>
                </a:cubicBezTo>
                <a:close/>
                <a:moveTo>
                  <a:pt x="15928" y="5123"/>
                </a:moveTo>
                <a:cubicBezTo>
                  <a:pt x="15929" y="5124"/>
                  <a:pt x="15931" y="5120"/>
                  <a:pt x="15931" y="5121"/>
                </a:cubicBezTo>
                <a:lnTo>
                  <a:pt x="15931" y="5121"/>
                </a:lnTo>
                <a:cubicBezTo>
                  <a:pt x="15931" y="5121"/>
                  <a:pt x="15928" y="5122"/>
                  <a:pt x="15928" y="5123"/>
                </a:cubicBezTo>
                <a:close/>
                <a:moveTo>
                  <a:pt x="18399" y="5018"/>
                </a:moveTo>
                <a:cubicBezTo>
                  <a:pt x="18400" y="5019"/>
                  <a:pt x="18402" y="5014"/>
                  <a:pt x="18402" y="5015"/>
                </a:cubicBezTo>
                <a:lnTo>
                  <a:pt x="18402" y="5015"/>
                </a:lnTo>
                <a:cubicBezTo>
                  <a:pt x="18402" y="5015"/>
                  <a:pt x="18399" y="5017"/>
                  <a:pt x="18399" y="5018"/>
                </a:cubicBezTo>
                <a:close/>
                <a:moveTo>
                  <a:pt x="17055" y="2222"/>
                </a:moveTo>
                <a:cubicBezTo>
                  <a:pt x="17055" y="2223"/>
                  <a:pt x="17057" y="2219"/>
                  <a:pt x="17057" y="2220"/>
                </a:cubicBezTo>
                <a:lnTo>
                  <a:pt x="17057" y="2220"/>
                </a:lnTo>
                <a:cubicBezTo>
                  <a:pt x="17057" y="2220"/>
                  <a:pt x="17054" y="2222"/>
                  <a:pt x="17055" y="2222"/>
                </a:cubicBezTo>
                <a:close/>
                <a:moveTo>
                  <a:pt x="1450" y="5706"/>
                </a:moveTo>
                <a:cubicBezTo>
                  <a:pt x="1451" y="5707"/>
                  <a:pt x="1453" y="5703"/>
                  <a:pt x="1453" y="5704"/>
                </a:cubicBezTo>
                <a:lnTo>
                  <a:pt x="1453" y="5704"/>
                </a:lnTo>
                <a:cubicBezTo>
                  <a:pt x="1453" y="5704"/>
                  <a:pt x="1449" y="5706"/>
                  <a:pt x="1450" y="5706"/>
                </a:cubicBezTo>
                <a:close/>
                <a:moveTo>
                  <a:pt x="10095" y="1404"/>
                </a:moveTo>
                <a:cubicBezTo>
                  <a:pt x="10096" y="1405"/>
                  <a:pt x="10097" y="1401"/>
                  <a:pt x="10097" y="1402"/>
                </a:cubicBezTo>
                <a:lnTo>
                  <a:pt x="10097" y="1402"/>
                </a:lnTo>
                <a:cubicBezTo>
                  <a:pt x="10097" y="1402"/>
                  <a:pt x="10094" y="1403"/>
                  <a:pt x="10095" y="1404"/>
                </a:cubicBezTo>
                <a:close/>
                <a:moveTo>
                  <a:pt x="16909" y="3243"/>
                </a:moveTo>
                <a:cubicBezTo>
                  <a:pt x="16910" y="3244"/>
                  <a:pt x="16911" y="3240"/>
                  <a:pt x="16911" y="3241"/>
                </a:cubicBezTo>
                <a:lnTo>
                  <a:pt x="16911" y="3241"/>
                </a:lnTo>
                <a:cubicBezTo>
                  <a:pt x="16911" y="3241"/>
                  <a:pt x="16908" y="3243"/>
                  <a:pt x="16909" y="3243"/>
                </a:cubicBezTo>
                <a:close/>
                <a:moveTo>
                  <a:pt x="20401" y="4767"/>
                </a:moveTo>
                <a:cubicBezTo>
                  <a:pt x="20401" y="4767"/>
                  <a:pt x="20403" y="4763"/>
                  <a:pt x="20403" y="4764"/>
                </a:cubicBezTo>
                <a:lnTo>
                  <a:pt x="20403" y="4764"/>
                </a:lnTo>
                <a:cubicBezTo>
                  <a:pt x="20403" y="4764"/>
                  <a:pt x="20400" y="4766"/>
                  <a:pt x="20401" y="4767"/>
                </a:cubicBezTo>
                <a:close/>
                <a:moveTo>
                  <a:pt x="21470" y="2133"/>
                </a:moveTo>
                <a:cubicBezTo>
                  <a:pt x="21471" y="2134"/>
                  <a:pt x="21472" y="2130"/>
                  <a:pt x="21472" y="2131"/>
                </a:cubicBezTo>
                <a:lnTo>
                  <a:pt x="21472" y="2131"/>
                </a:lnTo>
                <a:cubicBezTo>
                  <a:pt x="21472" y="2131"/>
                  <a:pt x="21469" y="2133"/>
                  <a:pt x="21470" y="2133"/>
                </a:cubicBezTo>
                <a:close/>
                <a:moveTo>
                  <a:pt x="17516" y="2133"/>
                </a:moveTo>
                <a:cubicBezTo>
                  <a:pt x="17517" y="2134"/>
                  <a:pt x="17519" y="2130"/>
                  <a:pt x="17519" y="2131"/>
                </a:cubicBezTo>
                <a:lnTo>
                  <a:pt x="17519" y="2131"/>
                </a:lnTo>
                <a:cubicBezTo>
                  <a:pt x="17519" y="2131"/>
                  <a:pt x="17516" y="2133"/>
                  <a:pt x="17516" y="2133"/>
                </a:cubicBezTo>
                <a:close/>
                <a:moveTo>
                  <a:pt x="16423" y="1736"/>
                </a:moveTo>
                <a:cubicBezTo>
                  <a:pt x="16423" y="1737"/>
                  <a:pt x="16425" y="1733"/>
                  <a:pt x="16425" y="1734"/>
                </a:cubicBezTo>
                <a:lnTo>
                  <a:pt x="16425" y="1734"/>
                </a:lnTo>
                <a:cubicBezTo>
                  <a:pt x="16425" y="1734"/>
                  <a:pt x="16422" y="1736"/>
                  <a:pt x="16423" y="1736"/>
                </a:cubicBezTo>
                <a:close/>
                <a:moveTo>
                  <a:pt x="14332" y="2684"/>
                </a:moveTo>
                <a:cubicBezTo>
                  <a:pt x="14333" y="2685"/>
                  <a:pt x="14335" y="2681"/>
                  <a:pt x="14335" y="2682"/>
                </a:cubicBezTo>
                <a:lnTo>
                  <a:pt x="14335" y="2682"/>
                </a:lnTo>
                <a:cubicBezTo>
                  <a:pt x="14335" y="2682"/>
                  <a:pt x="14331" y="2683"/>
                  <a:pt x="14332" y="2684"/>
                </a:cubicBezTo>
                <a:close/>
                <a:moveTo>
                  <a:pt x="15993" y="4499"/>
                </a:moveTo>
                <a:cubicBezTo>
                  <a:pt x="15994" y="4500"/>
                  <a:pt x="15996" y="4496"/>
                  <a:pt x="15996" y="4497"/>
                </a:cubicBezTo>
                <a:lnTo>
                  <a:pt x="15996" y="4497"/>
                </a:lnTo>
                <a:cubicBezTo>
                  <a:pt x="15995" y="4497"/>
                  <a:pt x="15992" y="4498"/>
                  <a:pt x="15993" y="4499"/>
                </a:cubicBezTo>
                <a:close/>
                <a:moveTo>
                  <a:pt x="15750" y="5374"/>
                </a:moveTo>
                <a:cubicBezTo>
                  <a:pt x="15751" y="5375"/>
                  <a:pt x="15753" y="5371"/>
                  <a:pt x="15753" y="5372"/>
                </a:cubicBezTo>
                <a:lnTo>
                  <a:pt x="15753" y="5372"/>
                </a:lnTo>
                <a:cubicBezTo>
                  <a:pt x="15752" y="5372"/>
                  <a:pt x="15749" y="5373"/>
                  <a:pt x="15750" y="5374"/>
                </a:cubicBezTo>
                <a:close/>
                <a:moveTo>
                  <a:pt x="16982" y="4937"/>
                </a:moveTo>
                <a:cubicBezTo>
                  <a:pt x="16982" y="4938"/>
                  <a:pt x="16984" y="4933"/>
                  <a:pt x="16984" y="4934"/>
                </a:cubicBezTo>
                <a:lnTo>
                  <a:pt x="16984" y="4934"/>
                </a:lnTo>
                <a:cubicBezTo>
                  <a:pt x="16984" y="4934"/>
                  <a:pt x="16981" y="4936"/>
                  <a:pt x="16982" y="4937"/>
                </a:cubicBezTo>
                <a:close/>
                <a:moveTo>
                  <a:pt x="15539" y="5666"/>
                </a:moveTo>
                <a:cubicBezTo>
                  <a:pt x="15540" y="5667"/>
                  <a:pt x="15542" y="5662"/>
                  <a:pt x="15542" y="5663"/>
                </a:cubicBezTo>
                <a:lnTo>
                  <a:pt x="15542" y="5663"/>
                </a:lnTo>
                <a:cubicBezTo>
                  <a:pt x="15542" y="5664"/>
                  <a:pt x="15539" y="5665"/>
                  <a:pt x="15539" y="5666"/>
                </a:cubicBezTo>
                <a:close/>
                <a:moveTo>
                  <a:pt x="15685" y="1696"/>
                </a:moveTo>
                <a:cubicBezTo>
                  <a:pt x="15686" y="1697"/>
                  <a:pt x="15688" y="1692"/>
                  <a:pt x="15688" y="1693"/>
                </a:cubicBezTo>
                <a:lnTo>
                  <a:pt x="15688" y="1693"/>
                </a:lnTo>
                <a:cubicBezTo>
                  <a:pt x="15688" y="1694"/>
                  <a:pt x="15685" y="1695"/>
                  <a:pt x="15685" y="1696"/>
                </a:cubicBezTo>
                <a:close/>
                <a:moveTo>
                  <a:pt x="15191" y="2490"/>
                </a:moveTo>
                <a:cubicBezTo>
                  <a:pt x="15192" y="2491"/>
                  <a:pt x="15194" y="2486"/>
                  <a:pt x="15194" y="2487"/>
                </a:cubicBezTo>
                <a:lnTo>
                  <a:pt x="15194" y="2487"/>
                </a:lnTo>
                <a:cubicBezTo>
                  <a:pt x="15193" y="2488"/>
                  <a:pt x="15190" y="2489"/>
                  <a:pt x="15191" y="2490"/>
                </a:cubicBezTo>
                <a:close/>
                <a:moveTo>
                  <a:pt x="16990" y="5642"/>
                </a:moveTo>
                <a:cubicBezTo>
                  <a:pt x="16991" y="5642"/>
                  <a:pt x="16992" y="5638"/>
                  <a:pt x="16992" y="5639"/>
                </a:cubicBezTo>
                <a:lnTo>
                  <a:pt x="16992" y="5639"/>
                </a:lnTo>
                <a:cubicBezTo>
                  <a:pt x="16992" y="5639"/>
                  <a:pt x="16989" y="5641"/>
                  <a:pt x="16990" y="5642"/>
                </a:cubicBezTo>
                <a:close/>
                <a:moveTo>
                  <a:pt x="18651" y="3097"/>
                </a:moveTo>
                <a:cubicBezTo>
                  <a:pt x="18651" y="3098"/>
                  <a:pt x="18653" y="3094"/>
                  <a:pt x="18653" y="3095"/>
                </a:cubicBezTo>
                <a:lnTo>
                  <a:pt x="18653" y="3095"/>
                </a:lnTo>
                <a:cubicBezTo>
                  <a:pt x="18653" y="3095"/>
                  <a:pt x="18650" y="3097"/>
                  <a:pt x="18651" y="3097"/>
                </a:cubicBezTo>
                <a:close/>
                <a:moveTo>
                  <a:pt x="6109" y="6565"/>
                </a:moveTo>
                <a:cubicBezTo>
                  <a:pt x="6110" y="6566"/>
                  <a:pt x="6111" y="6562"/>
                  <a:pt x="6111" y="6563"/>
                </a:cubicBezTo>
                <a:lnTo>
                  <a:pt x="6111" y="6563"/>
                </a:lnTo>
                <a:cubicBezTo>
                  <a:pt x="6111" y="6563"/>
                  <a:pt x="6108" y="6564"/>
                  <a:pt x="6109" y="6565"/>
                </a:cubicBezTo>
                <a:close/>
                <a:moveTo>
                  <a:pt x="18764" y="4993"/>
                </a:moveTo>
                <a:cubicBezTo>
                  <a:pt x="18765" y="4994"/>
                  <a:pt x="18766" y="4990"/>
                  <a:pt x="18766" y="4991"/>
                </a:cubicBezTo>
                <a:lnTo>
                  <a:pt x="18766" y="4991"/>
                </a:lnTo>
                <a:cubicBezTo>
                  <a:pt x="18766" y="4991"/>
                  <a:pt x="18763" y="4993"/>
                  <a:pt x="18764" y="4993"/>
                </a:cubicBezTo>
                <a:close/>
                <a:moveTo>
                  <a:pt x="16196" y="5139"/>
                </a:moveTo>
                <a:cubicBezTo>
                  <a:pt x="16197" y="5140"/>
                  <a:pt x="16198" y="5136"/>
                  <a:pt x="16198" y="5137"/>
                </a:cubicBezTo>
                <a:lnTo>
                  <a:pt x="16198" y="5137"/>
                </a:lnTo>
                <a:cubicBezTo>
                  <a:pt x="16198" y="5137"/>
                  <a:pt x="16195" y="5138"/>
                  <a:pt x="16196" y="5139"/>
                </a:cubicBezTo>
                <a:close/>
                <a:moveTo>
                  <a:pt x="20279" y="2158"/>
                </a:moveTo>
                <a:cubicBezTo>
                  <a:pt x="20280" y="2158"/>
                  <a:pt x="20282" y="2154"/>
                  <a:pt x="20282" y="2155"/>
                </a:cubicBezTo>
                <a:lnTo>
                  <a:pt x="20282" y="2155"/>
                </a:lnTo>
                <a:cubicBezTo>
                  <a:pt x="20281" y="2155"/>
                  <a:pt x="20278" y="2157"/>
                  <a:pt x="20279" y="2158"/>
                </a:cubicBezTo>
                <a:close/>
                <a:moveTo>
                  <a:pt x="16261" y="5682"/>
                </a:moveTo>
                <a:cubicBezTo>
                  <a:pt x="16261" y="5683"/>
                  <a:pt x="16263" y="5679"/>
                  <a:pt x="16263" y="5680"/>
                </a:cubicBezTo>
                <a:lnTo>
                  <a:pt x="16263" y="5680"/>
                </a:lnTo>
                <a:cubicBezTo>
                  <a:pt x="16263" y="5680"/>
                  <a:pt x="16260" y="5681"/>
                  <a:pt x="16261" y="5682"/>
                </a:cubicBezTo>
                <a:close/>
                <a:moveTo>
                  <a:pt x="15094" y="2303"/>
                </a:moveTo>
                <a:cubicBezTo>
                  <a:pt x="15095" y="2304"/>
                  <a:pt x="15096" y="2300"/>
                  <a:pt x="15096" y="2301"/>
                </a:cubicBezTo>
                <a:lnTo>
                  <a:pt x="15096" y="2301"/>
                </a:lnTo>
                <a:cubicBezTo>
                  <a:pt x="15096" y="2301"/>
                  <a:pt x="15093" y="2303"/>
                  <a:pt x="15094" y="2303"/>
                </a:cubicBezTo>
                <a:close/>
                <a:moveTo>
                  <a:pt x="16147" y="2384"/>
                </a:moveTo>
                <a:cubicBezTo>
                  <a:pt x="16148" y="2385"/>
                  <a:pt x="16150" y="2381"/>
                  <a:pt x="16150" y="2382"/>
                </a:cubicBezTo>
                <a:lnTo>
                  <a:pt x="16150" y="2382"/>
                </a:lnTo>
                <a:cubicBezTo>
                  <a:pt x="16149" y="2382"/>
                  <a:pt x="16146" y="2384"/>
                  <a:pt x="16147" y="2384"/>
                </a:cubicBezTo>
                <a:close/>
                <a:moveTo>
                  <a:pt x="15661" y="5099"/>
                </a:moveTo>
                <a:cubicBezTo>
                  <a:pt x="15662" y="5100"/>
                  <a:pt x="15663" y="5095"/>
                  <a:pt x="15663" y="5096"/>
                </a:cubicBezTo>
                <a:lnTo>
                  <a:pt x="15663" y="5096"/>
                </a:lnTo>
                <a:cubicBezTo>
                  <a:pt x="15663" y="5096"/>
                  <a:pt x="15660" y="5098"/>
                  <a:pt x="15661" y="5099"/>
                </a:cubicBezTo>
                <a:close/>
                <a:moveTo>
                  <a:pt x="16641" y="4848"/>
                </a:moveTo>
                <a:cubicBezTo>
                  <a:pt x="16642" y="4848"/>
                  <a:pt x="16644" y="4844"/>
                  <a:pt x="16644" y="4845"/>
                </a:cubicBezTo>
                <a:lnTo>
                  <a:pt x="16644" y="4845"/>
                </a:lnTo>
                <a:cubicBezTo>
                  <a:pt x="16644" y="4845"/>
                  <a:pt x="16641" y="4847"/>
                  <a:pt x="16641" y="4848"/>
                </a:cubicBezTo>
                <a:close/>
                <a:moveTo>
                  <a:pt x="1961" y="6079"/>
                </a:moveTo>
                <a:cubicBezTo>
                  <a:pt x="1961" y="6080"/>
                  <a:pt x="1963" y="6076"/>
                  <a:pt x="1963" y="6077"/>
                </a:cubicBezTo>
                <a:lnTo>
                  <a:pt x="1963" y="6077"/>
                </a:lnTo>
                <a:cubicBezTo>
                  <a:pt x="1963" y="6077"/>
                  <a:pt x="1960" y="6078"/>
                  <a:pt x="1961" y="6079"/>
                </a:cubicBezTo>
                <a:close/>
                <a:moveTo>
                  <a:pt x="21203" y="4451"/>
                </a:moveTo>
                <a:cubicBezTo>
                  <a:pt x="21204" y="4451"/>
                  <a:pt x="21205" y="4447"/>
                  <a:pt x="21205" y="4448"/>
                </a:cubicBezTo>
                <a:lnTo>
                  <a:pt x="21205" y="4448"/>
                </a:lnTo>
                <a:cubicBezTo>
                  <a:pt x="21205" y="4448"/>
                  <a:pt x="21202" y="4450"/>
                  <a:pt x="21203" y="4451"/>
                </a:cubicBezTo>
                <a:close/>
                <a:moveTo>
                  <a:pt x="18699" y="1947"/>
                </a:moveTo>
                <a:cubicBezTo>
                  <a:pt x="18700" y="1948"/>
                  <a:pt x="18702" y="1943"/>
                  <a:pt x="18702" y="1945"/>
                </a:cubicBezTo>
                <a:lnTo>
                  <a:pt x="18702" y="1945"/>
                </a:lnTo>
                <a:cubicBezTo>
                  <a:pt x="18701" y="1945"/>
                  <a:pt x="18698" y="1946"/>
                  <a:pt x="18699" y="1947"/>
                </a:cubicBezTo>
                <a:close/>
                <a:moveTo>
                  <a:pt x="14430" y="2595"/>
                </a:moveTo>
                <a:cubicBezTo>
                  <a:pt x="14430" y="2596"/>
                  <a:pt x="14432" y="2592"/>
                  <a:pt x="14432" y="2593"/>
                </a:cubicBezTo>
                <a:lnTo>
                  <a:pt x="14432" y="2593"/>
                </a:lnTo>
                <a:cubicBezTo>
                  <a:pt x="14432" y="2593"/>
                  <a:pt x="14429" y="2594"/>
                  <a:pt x="14430" y="2595"/>
                </a:cubicBezTo>
                <a:close/>
                <a:moveTo>
                  <a:pt x="16017" y="5682"/>
                </a:moveTo>
                <a:cubicBezTo>
                  <a:pt x="16018" y="5683"/>
                  <a:pt x="16020" y="5679"/>
                  <a:pt x="16020" y="5680"/>
                </a:cubicBezTo>
                <a:lnTo>
                  <a:pt x="16020" y="5680"/>
                </a:lnTo>
                <a:cubicBezTo>
                  <a:pt x="16020" y="5680"/>
                  <a:pt x="16017" y="5681"/>
                  <a:pt x="16017" y="5682"/>
                </a:cubicBezTo>
                <a:close/>
                <a:moveTo>
                  <a:pt x="22856" y="3535"/>
                </a:moveTo>
                <a:cubicBezTo>
                  <a:pt x="22856" y="3536"/>
                  <a:pt x="22858" y="3531"/>
                  <a:pt x="22858" y="3533"/>
                </a:cubicBezTo>
                <a:lnTo>
                  <a:pt x="22858" y="3533"/>
                </a:lnTo>
                <a:cubicBezTo>
                  <a:pt x="22858" y="3533"/>
                  <a:pt x="22855" y="3534"/>
                  <a:pt x="22856" y="3535"/>
                </a:cubicBezTo>
                <a:close/>
                <a:moveTo>
                  <a:pt x="23001" y="3535"/>
                </a:moveTo>
                <a:cubicBezTo>
                  <a:pt x="23002" y="3536"/>
                  <a:pt x="23004" y="3531"/>
                  <a:pt x="23004" y="3533"/>
                </a:cubicBezTo>
                <a:lnTo>
                  <a:pt x="23004" y="3533"/>
                </a:lnTo>
                <a:cubicBezTo>
                  <a:pt x="23004" y="3533"/>
                  <a:pt x="23001" y="3534"/>
                  <a:pt x="23001" y="3535"/>
                </a:cubicBezTo>
                <a:close/>
                <a:moveTo>
                  <a:pt x="17103" y="5496"/>
                </a:moveTo>
                <a:cubicBezTo>
                  <a:pt x="17104" y="5497"/>
                  <a:pt x="17106" y="5492"/>
                  <a:pt x="17106" y="5493"/>
                </a:cubicBezTo>
                <a:lnTo>
                  <a:pt x="17106" y="5493"/>
                </a:lnTo>
                <a:cubicBezTo>
                  <a:pt x="17105" y="5494"/>
                  <a:pt x="17102" y="5495"/>
                  <a:pt x="17103" y="5496"/>
                </a:cubicBezTo>
                <a:close/>
                <a:moveTo>
                  <a:pt x="18181" y="2287"/>
                </a:moveTo>
                <a:cubicBezTo>
                  <a:pt x="18182" y="2288"/>
                  <a:pt x="18183" y="2284"/>
                  <a:pt x="18183" y="2285"/>
                </a:cubicBezTo>
                <a:lnTo>
                  <a:pt x="18183" y="2285"/>
                </a:lnTo>
                <a:cubicBezTo>
                  <a:pt x="18183" y="2285"/>
                  <a:pt x="18180" y="2286"/>
                  <a:pt x="18181" y="2287"/>
                </a:cubicBezTo>
                <a:close/>
                <a:moveTo>
                  <a:pt x="18286" y="5309"/>
                </a:moveTo>
                <a:cubicBezTo>
                  <a:pt x="18287" y="5310"/>
                  <a:pt x="18288" y="5306"/>
                  <a:pt x="18288" y="5307"/>
                </a:cubicBezTo>
                <a:lnTo>
                  <a:pt x="18288" y="5307"/>
                </a:lnTo>
                <a:cubicBezTo>
                  <a:pt x="18288" y="5307"/>
                  <a:pt x="18285" y="5309"/>
                  <a:pt x="18286" y="5309"/>
                </a:cubicBezTo>
                <a:close/>
                <a:moveTo>
                  <a:pt x="17930" y="3349"/>
                </a:moveTo>
                <a:cubicBezTo>
                  <a:pt x="17930" y="3349"/>
                  <a:pt x="17932" y="3345"/>
                  <a:pt x="17932" y="3346"/>
                </a:cubicBezTo>
                <a:lnTo>
                  <a:pt x="17932" y="3346"/>
                </a:lnTo>
                <a:cubicBezTo>
                  <a:pt x="17932" y="3346"/>
                  <a:pt x="17929" y="3348"/>
                  <a:pt x="17930" y="3349"/>
                </a:cubicBezTo>
                <a:close/>
                <a:moveTo>
                  <a:pt x="18707" y="845"/>
                </a:moveTo>
                <a:cubicBezTo>
                  <a:pt x="18708" y="846"/>
                  <a:pt x="18710" y="842"/>
                  <a:pt x="18710" y="843"/>
                </a:cubicBezTo>
                <a:lnTo>
                  <a:pt x="18710" y="843"/>
                </a:lnTo>
                <a:cubicBezTo>
                  <a:pt x="18710" y="843"/>
                  <a:pt x="18707" y="844"/>
                  <a:pt x="18707" y="845"/>
                </a:cubicBezTo>
                <a:close/>
                <a:moveTo>
                  <a:pt x="15774" y="2263"/>
                </a:moveTo>
                <a:cubicBezTo>
                  <a:pt x="15775" y="2264"/>
                  <a:pt x="15777" y="2259"/>
                  <a:pt x="15777" y="2261"/>
                </a:cubicBezTo>
                <a:lnTo>
                  <a:pt x="15777" y="2261"/>
                </a:lnTo>
                <a:cubicBezTo>
                  <a:pt x="15777" y="2261"/>
                  <a:pt x="15774" y="2262"/>
                  <a:pt x="15774" y="2263"/>
                </a:cubicBezTo>
                <a:close/>
                <a:moveTo>
                  <a:pt x="18853" y="2498"/>
                </a:moveTo>
                <a:cubicBezTo>
                  <a:pt x="18854" y="2499"/>
                  <a:pt x="18856" y="2494"/>
                  <a:pt x="18856" y="2496"/>
                </a:cubicBezTo>
                <a:lnTo>
                  <a:pt x="18856" y="2496"/>
                </a:lnTo>
                <a:cubicBezTo>
                  <a:pt x="18855" y="2496"/>
                  <a:pt x="18852" y="2497"/>
                  <a:pt x="18853" y="2498"/>
                </a:cubicBezTo>
                <a:close/>
                <a:moveTo>
                  <a:pt x="18294" y="1809"/>
                </a:moveTo>
                <a:cubicBezTo>
                  <a:pt x="18295" y="1810"/>
                  <a:pt x="18297" y="1806"/>
                  <a:pt x="18297" y="1807"/>
                </a:cubicBezTo>
                <a:lnTo>
                  <a:pt x="18297" y="1807"/>
                </a:lnTo>
                <a:cubicBezTo>
                  <a:pt x="18296" y="1807"/>
                  <a:pt x="18293" y="1808"/>
                  <a:pt x="18294" y="1809"/>
                </a:cubicBezTo>
                <a:close/>
                <a:moveTo>
                  <a:pt x="15993" y="2401"/>
                </a:moveTo>
                <a:cubicBezTo>
                  <a:pt x="15994" y="2402"/>
                  <a:pt x="15996" y="2397"/>
                  <a:pt x="15996" y="2398"/>
                </a:cubicBezTo>
                <a:lnTo>
                  <a:pt x="15996" y="2398"/>
                </a:lnTo>
                <a:cubicBezTo>
                  <a:pt x="15995" y="2398"/>
                  <a:pt x="15992" y="2400"/>
                  <a:pt x="15993" y="2401"/>
                </a:cubicBezTo>
                <a:close/>
                <a:moveTo>
                  <a:pt x="22564" y="4856"/>
                </a:moveTo>
                <a:cubicBezTo>
                  <a:pt x="22565" y="4856"/>
                  <a:pt x="22566" y="4852"/>
                  <a:pt x="22566" y="4853"/>
                </a:cubicBezTo>
                <a:lnTo>
                  <a:pt x="22566" y="4853"/>
                </a:lnTo>
                <a:cubicBezTo>
                  <a:pt x="22566" y="4853"/>
                  <a:pt x="22563" y="4855"/>
                  <a:pt x="22564" y="4856"/>
                </a:cubicBezTo>
                <a:close/>
                <a:moveTo>
                  <a:pt x="16666" y="4880"/>
                </a:moveTo>
                <a:cubicBezTo>
                  <a:pt x="16666" y="4881"/>
                  <a:pt x="16668" y="4876"/>
                  <a:pt x="16668" y="4878"/>
                </a:cubicBezTo>
                <a:lnTo>
                  <a:pt x="16668" y="4878"/>
                </a:lnTo>
                <a:cubicBezTo>
                  <a:pt x="16668" y="4878"/>
                  <a:pt x="16665" y="4879"/>
                  <a:pt x="16666" y="4880"/>
                </a:cubicBezTo>
                <a:close/>
                <a:moveTo>
                  <a:pt x="15151" y="2069"/>
                </a:moveTo>
                <a:cubicBezTo>
                  <a:pt x="15151" y="2069"/>
                  <a:pt x="15153" y="2065"/>
                  <a:pt x="15153" y="2066"/>
                </a:cubicBezTo>
                <a:lnTo>
                  <a:pt x="15153" y="2066"/>
                </a:lnTo>
                <a:cubicBezTo>
                  <a:pt x="15153" y="2066"/>
                  <a:pt x="15150" y="2068"/>
                  <a:pt x="15151" y="2069"/>
                </a:cubicBezTo>
                <a:close/>
                <a:moveTo>
                  <a:pt x="1385" y="2190"/>
                </a:moveTo>
                <a:cubicBezTo>
                  <a:pt x="1386" y="2191"/>
                  <a:pt x="1388" y="2186"/>
                  <a:pt x="1388" y="2188"/>
                </a:cubicBezTo>
                <a:lnTo>
                  <a:pt x="1388" y="2188"/>
                </a:lnTo>
                <a:cubicBezTo>
                  <a:pt x="1388" y="2188"/>
                  <a:pt x="1385" y="2189"/>
                  <a:pt x="1385" y="2190"/>
                </a:cubicBezTo>
                <a:close/>
                <a:moveTo>
                  <a:pt x="20376" y="4856"/>
                </a:moveTo>
                <a:cubicBezTo>
                  <a:pt x="20377" y="4856"/>
                  <a:pt x="20379" y="4852"/>
                  <a:pt x="20379" y="4853"/>
                </a:cubicBezTo>
                <a:lnTo>
                  <a:pt x="20379" y="4853"/>
                </a:lnTo>
                <a:cubicBezTo>
                  <a:pt x="20379" y="4853"/>
                  <a:pt x="20376" y="4855"/>
                  <a:pt x="20376" y="4856"/>
                </a:cubicBezTo>
                <a:close/>
                <a:moveTo>
                  <a:pt x="18254" y="1898"/>
                </a:moveTo>
                <a:cubicBezTo>
                  <a:pt x="18254" y="1899"/>
                  <a:pt x="18256" y="1895"/>
                  <a:pt x="18256" y="1896"/>
                </a:cubicBezTo>
                <a:lnTo>
                  <a:pt x="18256" y="1896"/>
                </a:lnTo>
                <a:cubicBezTo>
                  <a:pt x="18256" y="1896"/>
                  <a:pt x="18253" y="1898"/>
                  <a:pt x="18254" y="1898"/>
                </a:cubicBezTo>
                <a:close/>
                <a:moveTo>
                  <a:pt x="21786" y="4718"/>
                </a:moveTo>
                <a:cubicBezTo>
                  <a:pt x="21787" y="4719"/>
                  <a:pt x="21788" y="4714"/>
                  <a:pt x="21788" y="4716"/>
                </a:cubicBezTo>
                <a:lnTo>
                  <a:pt x="21788" y="4716"/>
                </a:lnTo>
                <a:cubicBezTo>
                  <a:pt x="21788" y="4716"/>
                  <a:pt x="21785" y="4717"/>
                  <a:pt x="21786" y="4718"/>
                </a:cubicBezTo>
                <a:close/>
                <a:moveTo>
                  <a:pt x="9682" y="6201"/>
                </a:moveTo>
                <a:cubicBezTo>
                  <a:pt x="9683" y="6201"/>
                  <a:pt x="9684" y="6197"/>
                  <a:pt x="9684" y="6198"/>
                </a:cubicBezTo>
                <a:lnTo>
                  <a:pt x="9684" y="6198"/>
                </a:lnTo>
                <a:cubicBezTo>
                  <a:pt x="9684" y="6198"/>
                  <a:pt x="9681" y="6200"/>
                  <a:pt x="9682" y="6201"/>
                </a:cubicBezTo>
                <a:close/>
                <a:moveTo>
                  <a:pt x="15434" y="5658"/>
                </a:moveTo>
                <a:cubicBezTo>
                  <a:pt x="15435" y="5659"/>
                  <a:pt x="15437" y="5654"/>
                  <a:pt x="15437" y="5655"/>
                </a:cubicBezTo>
                <a:lnTo>
                  <a:pt x="15437" y="5655"/>
                </a:lnTo>
                <a:cubicBezTo>
                  <a:pt x="15436" y="5656"/>
                  <a:pt x="15433" y="5657"/>
                  <a:pt x="15434" y="5658"/>
                </a:cubicBezTo>
                <a:close/>
                <a:moveTo>
                  <a:pt x="18853" y="4856"/>
                </a:moveTo>
                <a:cubicBezTo>
                  <a:pt x="18854" y="4856"/>
                  <a:pt x="18856" y="4852"/>
                  <a:pt x="18856" y="4853"/>
                </a:cubicBezTo>
                <a:lnTo>
                  <a:pt x="18856" y="4853"/>
                </a:lnTo>
                <a:cubicBezTo>
                  <a:pt x="18855" y="4853"/>
                  <a:pt x="18852" y="4855"/>
                  <a:pt x="18853" y="4856"/>
                </a:cubicBezTo>
                <a:close/>
                <a:moveTo>
                  <a:pt x="23026" y="4872"/>
                </a:moveTo>
                <a:cubicBezTo>
                  <a:pt x="23026" y="4873"/>
                  <a:pt x="23028" y="4868"/>
                  <a:pt x="23028" y="4869"/>
                </a:cubicBezTo>
                <a:lnTo>
                  <a:pt x="23028" y="4869"/>
                </a:lnTo>
                <a:cubicBezTo>
                  <a:pt x="23028" y="4870"/>
                  <a:pt x="23025" y="4871"/>
                  <a:pt x="23026" y="4872"/>
                </a:cubicBezTo>
                <a:close/>
                <a:moveTo>
                  <a:pt x="22710" y="1137"/>
                </a:moveTo>
                <a:cubicBezTo>
                  <a:pt x="22710" y="1138"/>
                  <a:pt x="22712" y="1133"/>
                  <a:pt x="22712" y="1134"/>
                </a:cubicBezTo>
                <a:lnTo>
                  <a:pt x="22712" y="1134"/>
                </a:lnTo>
                <a:cubicBezTo>
                  <a:pt x="22712" y="1134"/>
                  <a:pt x="22709" y="1136"/>
                  <a:pt x="22710" y="1137"/>
                </a:cubicBezTo>
                <a:close/>
                <a:moveTo>
                  <a:pt x="15920" y="2328"/>
                </a:moveTo>
                <a:cubicBezTo>
                  <a:pt x="15921" y="2329"/>
                  <a:pt x="15923" y="2324"/>
                  <a:pt x="15923" y="2325"/>
                </a:cubicBezTo>
                <a:lnTo>
                  <a:pt x="15923" y="2325"/>
                </a:lnTo>
                <a:cubicBezTo>
                  <a:pt x="15923" y="2326"/>
                  <a:pt x="15919" y="2327"/>
                  <a:pt x="15920" y="2328"/>
                </a:cubicBezTo>
                <a:close/>
                <a:moveTo>
                  <a:pt x="16836" y="5334"/>
                </a:moveTo>
                <a:cubicBezTo>
                  <a:pt x="16837" y="5335"/>
                  <a:pt x="16838" y="5330"/>
                  <a:pt x="16838" y="5331"/>
                </a:cubicBezTo>
                <a:lnTo>
                  <a:pt x="16838" y="5331"/>
                </a:lnTo>
                <a:cubicBezTo>
                  <a:pt x="16838" y="5331"/>
                  <a:pt x="16835" y="5333"/>
                  <a:pt x="16836" y="5334"/>
                </a:cubicBezTo>
                <a:close/>
                <a:moveTo>
                  <a:pt x="12744" y="1356"/>
                </a:moveTo>
                <a:cubicBezTo>
                  <a:pt x="12745" y="1356"/>
                  <a:pt x="12747" y="1352"/>
                  <a:pt x="12747" y="1353"/>
                </a:cubicBezTo>
                <a:lnTo>
                  <a:pt x="12747" y="1353"/>
                </a:lnTo>
                <a:cubicBezTo>
                  <a:pt x="12747" y="1353"/>
                  <a:pt x="12744" y="1355"/>
                  <a:pt x="12744" y="1356"/>
                </a:cubicBezTo>
                <a:close/>
                <a:moveTo>
                  <a:pt x="14227" y="2044"/>
                </a:moveTo>
                <a:cubicBezTo>
                  <a:pt x="14228" y="2045"/>
                  <a:pt x="14229" y="2041"/>
                  <a:pt x="14229" y="2042"/>
                </a:cubicBezTo>
                <a:lnTo>
                  <a:pt x="14229" y="2042"/>
                </a:lnTo>
                <a:cubicBezTo>
                  <a:pt x="14229" y="2042"/>
                  <a:pt x="14226" y="2043"/>
                  <a:pt x="14227" y="2044"/>
                </a:cubicBezTo>
                <a:close/>
                <a:moveTo>
                  <a:pt x="14227" y="5650"/>
                </a:moveTo>
                <a:cubicBezTo>
                  <a:pt x="14228" y="5651"/>
                  <a:pt x="14229" y="5646"/>
                  <a:pt x="14229" y="5647"/>
                </a:cubicBezTo>
                <a:lnTo>
                  <a:pt x="14229" y="5647"/>
                </a:lnTo>
                <a:cubicBezTo>
                  <a:pt x="14229" y="5647"/>
                  <a:pt x="14226" y="5649"/>
                  <a:pt x="14227" y="5650"/>
                </a:cubicBezTo>
                <a:close/>
                <a:moveTo>
                  <a:pt x="18205" y="4872"/>
                </a:moveTo>
                <a:cubicBezTo>
                  <a:pt x="18206" y="4873"/>
                  <a:pt x="18207" y="4868"/>
                  <a:pt x="18207" y="4869"/>
                </a:cubicBezTo>
                <a:lnTo>
                  <a:pt x="18207" y="4869"/>
                </a:lnTo>
                <a:cubicBezTo>
                  <a:pt x="18207" y="4870"/>
                  <a:pt x="18204" y="4871"/>
                  <a:pt x="18205" y="4872"/>
                </a:cubicBezTo>
                <a:close/>
                <a:moveTo>
                  <a:pt x="14041" y="2077"/>
                </a:moveTo>
                <a:cubicBezTo>
                  <a:pt x="14041" y="2077"/>
                  <a:pt x="14043" y="2073"/>
                  <a:pt x="14043" y="2074"/>
                </a:cubicBezTo>
                <a:lnTo>
                  <a:pt x="14043" y="2074"/>
                </a:lnTo>
                <a:cubicBezTo>
                  <a:pt x="14043" y="2074"/>
                  <a:pt x="14040" y="2076"/>
                  <a:pt x="14041" y="2077"/>
                </a:cubicBezTo>
                <a:close/>
                <a:moveTo>
                  <a:pt x="21980" y="3495"/>
                </a:moveTo>
                <a:cubicBezTo>
                  <a:pt x="21981" y="3495"/>
                  <a:pt x="21983" y="3491"/>
                  <a:pt x="21983" y="3492"/>
                </a:cubicBezTo>
                <a:lnTo>
                  <a:pt x="21983" y="3492"/>
                </a:lnTo>
                <a:cubicBezTo>
                  <a:pt x="21983" y="3492"/>
                  <a:pt x="21980" y="3494"/>
                  <a:pt x="21980" y="3495"/>
                </a:cubicBezTo>
                <a:close/>
                <a:moveTo>
                  <a:pt x="18553" y="2514"/>
                </a:moveTo>
                <a:cubicBezTo>
                  <a:pt x="18554" y="2515"/>
                  <a:pt x="18556" y="2511"/>
                  <a:pt x="18556" y="2512"/>
                </a:cubicBezTo>
                <a:lnTo>
                  <a:pt x="18556" y="2512"/>
                </a:lnTo>
                <a:cubicBezTo>
                  <a:pt x="18556" y="2512"/>
                  <a:pt x="18553" y="2513"/>
                  <a:pt x="18553" y="2514"/>
                </a:cubicBezTo>
                <a:close/>
                <a:moveTo>
                  <a:pt x="22005" y="3746"/>
                </a:moveTo>
                <a:cubicBezTo>
                  <a:pt x="22006" y="3746"/>
                  <a:pt x="22007" y="3742"/>
                  <a:pt x="22007" y="3743"/>
                </a:cubicBezTo>
                <a:lnTo>
                  <a:pt x="22007" y="3743"/>
                </a:lnTo>
                <a:cubicBezTo>
                  <a:pt x="22007" y="3743"/>
                  <a:pt x="22004" y="3745"/>
                  <a:pt x="22005" y="3746"/>
                </a:cubicBezTo>
                <a:close/>
                <a:moveTo>
                  <a:pt x="15904" y="1931"/>
                </a:moveTo>
                <a:cubicBezTo>
                  <a:pt x="15905" y="1932"/>
                  <a:pt x="15906" y="1927"/>
                  <a:pt x="15906" y="1928"/>
                </a:cubicBezTo>
                <a:lnTo>
                  <a:pt x="15906" y="1928"/>
                </a:lnTo>
                <a:cubicBezTo>
                  <a:pt x="15906" y="1929"/>
                  <a:pt x="15903" y="1930"/>
                  <a:pt x="15904" y="1931"/>
                </a:cubicBezTo>
                <a:close/>
                <a:moveTo>
                  <a:pt x="16147" y="1931"/>
                </a:moveTo>
                <a:cubicBezTo>
                  <a:pt x="16148" y="1932"/>
                  <a:pt x="16150" y="1927"/>
                  <a:pt x="16150" y="1928"/>
                </a:cubicBezTo>
                <a:lnTo>
                  <a:pt x="16150" y="1928"/>
                </a:lnTo>
                <a:cubicBezTo>
                  <a:pt x="16149" y="1929"/>
                  <a:pt x="16146" y="1930"/>
                  <a:pt x="16147" y="1931"/>
                </a:cubicBezTo>
                <a:close/>
                <a:moveTo>
                  <a:pt x="16617" y="4872"/>
                </a:moveTo>
                <a:cubicBezTo>
                  <a:pt x="16618" y="4873"/>
                  <a:pt x="16619" y="4868"/>
                  <a:pt x="16619" y="4869"/>
                </a:cubicBezTo>
                <a:lnTo>
                  <a:pt x="16619" y="4869"/>
                </a:lnTo>
                <a:cubicBezTo>
                  <a:pt x="16619" y="4870"/>
                  <a:pt x="16616" y="4871"/>
                  <a:pt x="16617" y="4872"/>
                </a:cubicBezTo>
                <a:close/>
                <a:moveTo>
                  <a:pt x="11845" y="1680"/>
                </a:moveTo>
                <a:cubicBezTo>
                  <a:pt x="11846" y="1680"/>
                  <a:pt x="11847" y="1676"/>
                  <a:pt x="11847" y="1677"/>
                </a:cubicBezTo>
                <a:lnTo>
                  <a:pt x="11847" y="1677"/>
                </a:lnTo>
                <a:cubicBezTo>
                  <a:pt x="11847" y="1677"/>
                  <a:pt x="11844" y="1679"/>
                  <a:pt x="11845" y="1680"/>
                </a:cubicBezTo>
                <a:close/>
                <a:moveTo>
                  <a:pt x="20328" y="5455"/>
                </a:moveTo>
                <a:cubicBezTo>
                  <a:pt x="20329" y="5456"/>
                  <a:pt x="20330" y="5452"/>
                  <a:pt x="20330" y="5453"/>
                </a:cubicBezTo>
                <a:lnTo>
                  <a:pt x="20330" y="5453"/>
                </a:lnTo>
                <a:cubicBezTo>
                  <a:pt x="20330" y="5453"/>
                  <a:pt x="20327" y="5454"/>
                  <a:pt x="20328" y="5455"/>
                </a:cubicBezTo>
                <a:close/>
                <a:moveTo>
                  <a:pt x="15880" y="1931"/>
                </a:moveTo>
                <a:cubicBezTo>
                  <a:pt x="15881" y="1932"/>
                  <a:pt x="15882" y="1927"/>
                  <a:pt x="15882" y="1928"/>
                </a:cubicBezTo>
                <a:lnTo>
                  <a:pt x="15882" y="1928"/>
                </a:lnTo>
                <a:cubicBezTo>
                  <a:pt x="15882" y="1929"/>
                  <a:pt x="15879" y="1930"/>
                  <a:pt x="15880" y="1931"/>
                </a:cubicBezTo>
                <a:close/>
                <a:moveTo>
                  <a:pt x="18845" y="3057"/>
                </a:moveTo>
                <a:cubicBezTo>
                  <a:pt x="18846" y="3058"/>
                  <a:pt x="18847" y="3053"/>
                  <a:pt x="18847" y="3055"/>
                </a:cubicBezTo>
                <a:lnTo>
                  <a:pt x="18847" y="3055"/>
                </a:lnTo>
                <a:cubicBezTo>
                  <a:pt x="18847" y="3055"/>
                  <a:pt x="18844" y="3056"/>
                  <a:pt x="18845" y="3057"/>
                </a:cubicBezTo>
                <a:close/>
                <a:moveTo>
                  <a:pt x="21349" y="4637"/>
                </a:moveTo>
                <a:cubicBezTo>
                  <a:pt x="21349" y="4638"/>
                  <a:pt x="21351" y="4633"/>
                  <a:pt x="21351" y="4635"/>
                </a:cubicBezTo>
                <a:lnTo>
                  <a:pt x="21351" y="4635"/>
                </a:lnTo>
                <a:cubicBezTo>
                  <a:pt x="21351" y="4635"/>
                  <a:pt x="21348" y="4636"/>
                  <a:pt x="21349" y="4637"/>
                </a:cubicBezTo>
                <a:close/>
                <a:moveTo>
                  <a:pt x="14284" y="1736"/>
                </a:moveTo>
                <a:cubicBezTo>
                  <a:pt x="14284" y="1737"/>
                  <a:pt x="14286" y="1733"/>
                  <a:pt x="14286" y="1734"/>
                </a:cubicBezTo>
                <a:lnTo>
                  <a:pt x="14286" y="1734"/>
                </a:lnTo>
                <a:cubicBezTo>
                  <a:pt x="14286" y="1734"/>
                  <a:pt x="14283" y="1736"/>
                  <a:pt x="14284" y="1736"/>
                </a:cubicBezTo>
                <a:close/>
                <a:moveTo>
                  <a:pt x="17395" y="2676"/>
                </a:moveTo>
                <a:cubicBezTo>
                  <a:pt x="17396" y="2677"/>
                  <a:pt x="17397" y="2673"/>
                  <a:pt x="17397" y="2674"/>
                </a:cubicBezTo>
                <a:lnTo>
                  <a:pt x="17397" y="2674"/>
                </a:lnTo>
                <a:cubicBezTo>
                  <a:pt x="17397" y="2674"/>
                  <a:pt x="17394" y="2675"/>
                  <a:pt x="17395" y="2676"/>
                </a:cubicBezTo>
                <a:close/>
                <a:moveTo>
                  <a:pt x="16261" y="5617"/>
                </a:moveTo>
                <a:cubicBezTo>
                  <a:pt x="16261" y="5618"/>
                  <a:pt x="16263" y="5614"/>
                  <a:pt x="16263" y="5615"/>
                </a:cubicBezTo>
                <a:lnTo>
                  <a:pt x="16263" y="5615"/>
                </a:lnTo>
                <a:cubicBezTo>
                  <a:pt x="16263" y="5615"/>
                  <a:pt x="16260" y="5616"/>
                  <a:pt x="16261" y="5617"/>
                </a:cubicBezTo>
                <a:close/>
                <a:moveTo>
                  <a:pt x="23107" y="4094"/>
                </a:moveTo>
                <a:cubicBezTo>
                  <a:pt x="23107" y="4095"/>
                  <a:pt x="23109" y="4091"/>
                  <a:pt x="23109" y="4092"/>
                </a:cubicBezTo>
                <a:lnTo>
                  <a:pt x="23109" y="4092"/>
                </a:lnTo>
                <a:cubicBezTo>
                  <a:pt x="23109" y="4092"/>
                  <a:pt x="23106" y="4093"/>
                  <a:pt x="23107" y="4094"/>
                </a:cubicBezTo>
                <a:close/>
                <a:moveTo>
                  <a:pt x="17030" y="2676"/>
                </a:moveTo>
                <a:cubicBezTo>
                  <a:pt x="17031" y="2677"/>
                  <a:pt x="17033" y="2673"/>
                  <a:pt x="17033" y="2674"/>
                </a:cubicBezTo>
                <a:lnTo>
                  <a:pt x="17033" y="2674"/>
                </a:lnTo>
                <a:cubicBezTo>
                  <a:pt x="17032" y="2674"/>
                  <a:pt x="17029" y="2675"/>
                  <a:pt x="17030" y="2676"/>
                </a:cubicBezTo>
                <a:close/>
                <a:moveTo>
                  <a:pt x="15483" y="2247"/>
                </a:moveTo>
                <a:cubicBezTo>
                  <a:pt x="15484" y="2248"/>
                  <a:pt x="15485" y="2243"/>
                  <a:pt x="15485" y="2244"/>
                </a:cubicBezTo>
                <a:lnTo>
                  <a:pt x="15485" y="2244"/>
                </a:lnTo>
                <a:cubicBezTo>
                  <a:pt x="15485" y="2244"/>
                  <a:pt x="15482" y="2246"/>
                  <a:pt x="15483" y="2247"/>
                </a:cubicBezTo>
                <a:close/>
                <a:moveTo>
                  <a:pt x="15872" y="2247"/>
                </a:moveTo>
                <a:cubicBezTo>
                  <a:pt x="15872" y="2248"/>
                  <a:pt x="15874" y="2243"/>
                  <a:pt x="15874" y="2244"/>
                </a:cubicBezTo>
                <a:lnTo>
                  <a:pt x="15874" y="2244"/>
                </a:lnTo>
                <a:cubicBezTo>
                  <a:pt x="15874" y="2244"/>
                  <a:pt x="15871" y="2246"/>
                  <a:pt x="15872" y="2247"/>
                </a:cubicBezTo>
                <a:close/>
                <a:moveTo>
                  <a:pt x="18829" y="2393"/>
                </a:moveTo>
                <a:cubicBezTo>
                  <a:pt x="18830" y="2393"/>
                  <a:pt x="18831" y="2389"/>
                  <a:pt x="18831" y="2390"/>
                </a:cubicBezTo>
                <a:lnTo>
                  <a:pt x="18831" y="2390"/>
                </a:lnTo>
                <a:cubicBezTo>
                  <a:pt x="18831" y="2390"/>
                  <a:pt x="18828" y="2392"/>
                  <a:pt x="18829" y="2393"/>
                </a:cubicBezTo>
                <a:close/>
                <a:moveTo>
                  <a:pt x="15337" y="1704"/>
                </a:moveTo>
                <a:cubicBezTo>
                  <a:pt x="15338" y="1705"/>
                  <a:pt x="15339" y="1700"/>
                  <a:pt x="15339" y="1701"/>
                </a:cubicBezTo>
                <a:lnTo>
                  <a:pt x="15339" y="1701"/>
                </a:lnTo>
                <a:cubicBezTo>
                  <a:pt x="15339" y="1702"/>
                  <a:pt x="15336" y="1703"/>
                  <a:pt x="15337" y="1704"/>
                </a:cubicBezTo>
                <a:close/>
                <a:moveTo>
                  <a:pt x="15369" y="1704"/>
                </a:moveTo>
                <a:cubicBezTo>
                  <a:pt x="15370" y="1705"/>
                  <a:pt x="15372" y="1700"/>
                  <a:pt x="15372" y="1701"/>
                </a:cubicBezTo>
                <a:lnTo>
                  <a:pt x="15372" y="1701"/>
                </a:lnTo>
                <a:cubicBezTo>
                  <a:pt x="15372" y="1702"/>
                  <a:pt x="15369" y="1703"/>
                  <a:pt x="15369" y="1704"/>
                </a:cubicBezTo>
                <a:close/>
                <a:moveTo>
                  <a:pt x="16090" y="2198"/>
                </a:moveTo>
                <a:cubicBezTo>
                  <a:pt x="16091" y="2199"/>
                  <a:pt x="16093" y="2195"/>
                  <a:pt x="16093" y="2196"/>
                </a:cubicBezTo>
                <a:lnTo>
                  <a:pt x="16093" y="2196"/>
                </a:lnTo>
                <a:cubicBezTo>
                  <a:pt x="16093" y="2196"/>
                  <a:pt x="16090" y="2197"/>
                  <a:pt x="16090" y="2198"/>
                </a:cubicBezTo>
                <a:close/>
                <a:moveTo>
                  <a:pt x="18173" y="1906"/>
                </a:moveTo>
                <a:cubicBezTo>
                  <a:pt x="18173" y="1907"/>
                  <a:pt x="18175" y="1903"/>
                  <a:pt x="18175" y="1904"/>
                </a:cubicBezTo>
                <a:lnTo>
                  <a:pt x="18175" y="1904"/>
                </a:lnTo>
                <a:cubicBezTo>
                  <a:pt x="18175" y="1904"/>
                  <a:pt x="18172" y="1906"/>
                  <a:pt x="18173" y="1906"/>
                </a:cubicBezTo>
                <a:close/>
                <a:moveTo>
                  <a:pt x="16269" y="1736"/>
                </a:moveTo>
                <a:cubicBezTo>
                  <a:pt x="16269" y="1737"/>
                  <a:pt x="16271" y="1733"/>
                  <a:pt x="16271" y="1734"/>
                </a:cubicBezTo>
                <a:lnTo>
                  <a:pt x="16271" y="1734"/>
                </a:lnTo>
                <a:cubicBezTo>
                  <a:pt x="16271" y="1734"/>
                  <a:pt x="16268" y="1736"/>
                  <a:pt x="16269" y="1736"/>
                </a:cubicBezTo>
                <a:close/>
                <a:moveTo>
                  <a:pt x="15102" y="1996"/>
                </a:moveTo>
                <a:cubicBezTo>
                  <a:pt x="15103" y="1996"/>
                  <a:pt x="15104" y="1992"/>
                  <a:pt x="15104" y="1993"/>
                </a:cubicBezTo>
                <a:lnTo>
                  <a:pt x="15104" y="1993"/>
                </a:lnTo>
                <a:cubicBezTo>
                  <a:pt x="15104" y="1993"/>
                  <a:pt x="15101" y="1995"/>
                  <a:pt x="15102" y="1996"/>
                </a:cubicBezTo>
                <a:close/>
                <a:moveTo>
                  <a:pt x="15831" y="4499"/>
                </a:moveTo>
                <a:cubicBezTo>
                  <a:pt x="15832" y="4500"/>
                  <a:pt x="15834" y="4496"/>
                  <a:pt x="15834" y="4497"/>
                </a:cubicBezTo>
                <a:lnTo>
                  <a:pt x="15834" y="4497"/>
                </a:lnTo>
                <a:cubicBezTo>
                  <a:pt x="15833" y="4497"/>
                  <a:pt x="15830" y="4498"/>
                  <a:pt x="15831" y="4499"/>
                </a:cubicBezTo>
                <a:close/>
                <a:moveTo>
                  <a:pt x="17395" y="4977"/>
                </a:moveTo>
                <a:cubicBezTo>
                  <a:pt x="17396" y="4978"/>
                  <a:pt x="17397" y="4974"/>
                  <a:pt x="17397" y="4975"/>
                </a:cubicBezTo>
                <a:lnTo>
                  <a:pt x="17397" y="4975"/>
                </a:lnTo>
                <a:cubicBezTo>
                  <a:pt x="17397" y="4975"/>
                  <a:pt x="17394" y="4976"/>
                  <a:pt x="17395" y="4977"/>
                </a:cubicBezTo>
                <a:close/>
                <a:moveTo>
                  <a:pt x="16398" y="5520"/>
                </a:moveTo>
                <a:cubicBezTo>
                  <a:pt x="16399" y="5521"/>
                  <a:pt x="16401" y="5517"/>
                  <a:pt x="16401" y="5518"/>
                </a:cubicBezTo>
                <a:lnTo>
                  <a:pt x="16401" y="5518"/>
                </a:lnTo>
                <a:cubicBezTo>
                  <a:pt x="16401" y="5518"/>
                  <a:pt x="16397" y="5519"/>
                  <a:pt x="16398" y="5520"/>
                </a:cubicBezTo>
                <a:close/>
                <a:moveTo>
                  <a:pt x="22296" y="4977"/>
                </a:moveTo>
                <a:cubicBezTo>
                  <a:pt x="22297" y="4978"/>
                  <a:pt x="22299" y="4974"/>
                  <a:pt x="22299" y="4975"/>
                </a:cubicBezTo>
                <a:lnTo>
                  <a:pt x="22299" y="4975"/>
                </a:lnTo>
                <a:cubicBezTo>
                  <a:pt x="22299" y="4975"/>
                  <a:pt x="22296" y="4976"/>
                  <a:pt x="22296" y="4977"/>
                </a:cubicBezTo>
                <a:close/>
                <a:moveTo>
                  <a:pt x="18521" y="2287"/>
                </a:moveTo>
                <a:cubicBezTo>
                  <a:pt x="18522" y="2288"/>
                  <a:pt x="18523" y="2284"/>
                  <a:pt x="18523" y="2285"/>
                </a:cubicBezTo>
                <a:lnTo>
                  <a:pt x="18523" y="2285"/>
                </a:lnTo>
                <a:cubicBezTo>
                  <a:pt x="18523" y="2285"/>
                  <a:pt x="18520" y="2286"/>
                  <a:pt x="18521" y="2287"/>
                </a:cubicBezTo>
                <a:close/>
                <a:moveTo>
                  <a:pt x="16358" y="5520"/>
                </a:moveTo>
                <a:cubicBezTo>
                  <a:pt x="16359" y="5521"/>
                  <a:pt x="16360" y="5517"/>
                  <a:pt x="16360" y="5518"/>
                </a:cubicBezTo>
                <a:lnTo>
                  <a:pt x="16360" y="5518"/>
                </a:lnTo>
                <a:cubicBezTo>
                  <a:pt x="16360" y="5518"/>
                  <a:pt x="16357" y="5519"/>
                  <a:pt x="16358" y="5520"/>
                </a:cubicBezTo>
                <a:close/>
                <a:moveTo>
                  <a:pt x="15904" y="5520"/>
                </a:moveTo>
                <a:cubicBezTo>
                  <a:pt x="15905" y="5521"/>
                  <a:pt x="15906" y="5517"/>
                  <a:pt x="15906" y="5518"/>
                </a:cubicBezTo>
                <a:lnTo>
                  <a:pt x="15906" y="5518"/>
                </a:lnTo>
                <a:cubicBezTo>
                  <a:pt x="15906" y="5518"/>
                  <a:pt x="15903" y="5519"/>
                  <a:pt x="15904" y="5520"/>
                </a:cubicBezTo>
                <a:close/>
                <a:moveTo>
                  <a:pt x="16909" y="1623"/>
                </a:moveTo>
                <a:cubicBezTo>
                  <a:pt x="16910" y="1624"/>
                  <a:pt x="16911" y="1619"/>
                  <a:pt x="16911" y="1620"/>
                </a:cubicBezTo>
                <a:lnTo>
                  <a:pt x="16911" y="1620"/>
                </a:lnTo>
                <a:cubicBezTo>
                  <a:pt x="16911" y="1621"/>
                  <a:pt x="16908" y="1622"/>
                  <a:pt x="16909" y="1623"/>
                </a:cubicBezTo>
                <a:close/>
                <a:moveTo>
                  <a:pt x="18286" y="4507"/>
                </a:moveTo>
                <a:cubicBezTo>
                  <a:pt x="18287" y="4508"/>
                  <a:pt x="18288" y="4504"/>
                  <a:pt x="18288" y="4505"/>
                </a:cubicBezTo>
                <a:lnTo>
                  <a:pt x="18288" y="4505"/>
                </a:lnTo>
                <a:cubicBezTo>
                  <a:pt x="18288" y="4505"/>
                  <a:pt x="18285" y="4506"/>
                  <a:pt x="18286" y="4507"/>
                </a:cubicBezTo>
                <a:close/>
                <a:moveTo>
                  <a:pt x="15321" y="2069"/>
                </a:moveTo>
                <a:cubicBezTo>
                  <a:pt x="15322" y="2069"/>
                  <a:pt x="15323" y="2065"/>
                  <a:pt x="15323" y="2066"/>
                </a:cubicBezTo>
                <a:lnTo>
                  <a:pt x="15323" y="2066"/>
                </a:lnTo>
                <a:cubicBezTo>
                  <a:pt x="15323" y="2066"/>
                  <a:pt x="15320" y="2068"/>
                  <a:pt x="15321" y="2069"/>
                </a:cubicBezTo>
                <a:close/>
                <a:moveTo>
                  <a:pt x="18318" y="2085"/>
                </a:moveTo>
                <a:cubicBezTo>
                  <a:pt x="18319" y="2086"/>
                  <a:pt x="18321" y="2081"/>
                  <a:pt x="18321" y="2082"/>
                </a:cubicBezTo>
                <a:lnTo>
                  <a:pt x="18321" y="2082"/>
                </a:lnTo>
                <a:cubicBezTo>
                  <a:pt x="18321" y="2082"/>
                  <a:pt x="18318" y="2084"/>
                  <a:pt x="18318" y="2085"/>
                </a:cubicBezTo>
                <a:close/>
                <a:moveTo>
                  <a:pt x="20862" y="4280"/>
                </a:moveTo>
                <a:cubicBezTo>
                  <a:pt x="20863" y="4281"/>
                  <a:pt x="20865" y="4277"/>
                  <a:pt x="20865" y="4278"/>
                </a:cubicBezTo>
                <a:lnTo>
                  <a:pt x="20865" y="4278"/>
                </a:lnTo>
                <a:cubicBezTo>
                  <a:pt x="20865" y="4278"/>
                  <a:pt x="20862" y="4280"/>
                  <a:pt x="20862" y="4280"/>
                </a:cubicBezTo>
                <a:close/>
                <a:moveTo>
                  <a:pt x="15531" y="5358"/>
                </a:moveTo>
                <a:cubicBezTo>
                  <a:pt x="15532" y="5359"/>
                  <a:pt x="15534" y="5354"/>
                  <a:pt x="15534" y="5356"/>
                </a:cubicBezTo>
                <a:lnTo>
                  <a:pt x="15534" y="5356"/>
                </a:lnTo>
                <a:cubicBezTo>
                  <a:pt x="15534" y="5356"/>
                  <a:pt x="15531" y="5357"/>
                  <a:pt x="15531" y="5358"/>
                </a:cubicBezTo>
                <a:close/>
                <a:moveTo>
                  <a:pt x="21567" y="4839"/>
                </a:moveTo>
                <a:cubicBezTo>
                  <a:pt x="21568" y="4840"/>
                  <a:pt x="21570" y="4836"/>
                  <a:pt x="21570" y="4837"/>
                </a:cubicBezTo>
                <a:lnTo>
                  <a:pt x="21570" y="4837"/>
                </a:lnTo>
                <a:cubicBezTo>
                  <a:pt x="21570" y="4837"/>
                  <a:pt x="21566" y="4839"/>
                  <a:pt x="21567" y="4839"/>
                </a:cubicBezTo>
                <a:close/>
                <a:moveTo>
                  <a:pt x="18391" y="1817"/>
                </a:moveTo>
                <a:cubicBezTo>
                  <a:pt x="18392" y="1818"/>
                  <a:pt x="18394" y="1814"/>
                  <a:pt x="18394" y="1815"/>
                </a:cubicBezTo>
                <a:lnTo>
                  <a:pt x="18394" y="1815"/>
                </a:lnTo>
                <a:cubicBezTo>
                  <a:pt x="18394" y="1815"/>
                  <a:pt x="18391" y="1817"/>
                  <a:pt x="18391" y="1817"/>
                </a:cubicBezTo>
                <a:close/>
                <a:moveTo>
                  <a:pt x="15637" y="1777"/>
                </a:moveTo>
                <a:cubicBezTo>
                  <a:pt x="15638" y="1778"/>
                  <a:pt x="15639" y="1773"/>
                  <a:pt x="15639" y="1774"/>
                </a:cubicBezTo>
                <a:lnTo>
                  <a:pt x="15639" y="1774"/>
                </a:lnTo>
                <a:cubicBezTo>
                  <a:pt x="15639" y="1775"/>
                  <a:pt x="15636" y="1776"/>
                  <a:pt x="15637" y="1777"/>
                </a:cubicBezTo>
                <a:close/>
                <a:moveTo>
                  <a:pt x="10800" y="1623"/>
                </a:moveTo>
                <a:cubicBezTo>
                  <a:pt x="10801" y="1624"/>
                  <a:pt x="10802" y="1619"/>
                  <a:pt x="10802" y="1620"/>
                </a:cubicBezTo>
                <a:lnTo>
                  <a:pt x="10802" y="1620"/>
                </a:lnTo>
                <a:cubicBezTo>
                  <a:pt x="10802" y="1621"/>
                  <a:pt x="10799" y="1622"/>
                  <a:pt x="10800" y="1623"/>
                </a:cubicBezTo>
                <a:close/>
                <a:moveTo>
                  <a:pt x="23131" y="4799"/>
                </a:moveTo>
                <a:cubicBezTo>
                  <a:pt x="23132" y="4800"/>
                  <a:pt x="23133" y="4795"/>
                  <a:pt x="23133" y="4797"/>
                </a:cubicBezTo>
                <a:lnTo>
                  <a:pt x="23133" y="4797"/>
                </a:lnTo>
                <a:cubicBezTo>
                  <a:pt x="23133" y="4797"/>
                  <a:pt x="23130" y="4798"/>
                  <a:pt x="23131" y="4799"/>
                </a:cubicBezTo>
                <a:close/>
                <a:moveTo>
                  <a:pt x="18545" y="3025"/>
                </a:moveTo>
                <a:cubicBezTo>
                  <a:pt x="18546" y="3025"/>
                  <a:pt x="18548" y="3021"/>
                  <a:pt x="18548" y="3022"/>
                </a:cubicBezTo>
                <a:lnTo>
                  <a:pt x="18548" y="3022"/>
                </a:lnTo>
                <a:cubicBezTo>
                  <a:pt x="18548" y="3022"/>
                  <a:pt x="18544" y="3024"/>
                  <a:pt x="18545" y="3025"/>
                </a:cubicBezTo>
                <a:close/>
                <a:moveTo>
                  <a:pt x="18367" y="2547"/>
                </a:moveTo>
                <a:cubicBezTo>
                  <a:pt x="18368" y="2547"/>
                  <a:pt x="18369" y="2543"/>
                  <a:pt x="18369" y="2544"/>
                </a:cubicBezTo>
                <a:lnTo>
                  <a:pt x="18369" y="2544"/>
                </a:lnTo>
                <a:cubicBezTo>
                  <a:pt x="18369" y="2544"/>
                  <a:pt x="18366" y="2546"/>
                  <a:pt x="18367" y="2547"/>
                </a:cubicBezTo>
                <a:close/>
                <a:moveTo>
                  <a:pt x="17589" y="4969"/>
                </a:moveTo>
                <a:cubicBezTo>
                  <a:pt x="17590" y="4970"/>
                  <a:pt x="17592" y="4966"/>
                  <a:pt x="17592" y="4967"/>
                </a:cubicBezTo>
                <a:lnTo>
                  <a:pt x="17592" y="4967"/>
                </a:lnTo>
                <a:cubicBezTo>
                  <a:pt x="17592" y="4967"/>
                  <a:pt x="17588" y="4968"/>
                  <a:pt x="17589" y="4969"/>
                </a:cubicBezTo>
                <a:close/>
                <a:moveTo>
                  <a:pt x="16884" y="1485"/>
                </a:moveTo>
                <a:cubicBezTo>
                  <a:pt x="16885" y="1486"/>
                  <a:pt x="16887" y="1482"/>
                  <a:pt x="16887" y="1483"/>
                </a:cubicBezTo>
                <a:lnTo>
                  <a:pt x="16887" y="1483"/>
                </a:lnTo>
                <a:cubicBezTo>
                  <a:pt x="16887" y="1483"/>
                  <a:pt x="16884" y="1484"/>
                  <a:pt x="16884" y="1485"/>
                </a:cubicBezTo>
                <a:close/>
                <a:moveTo>
                  <a:pt x="6660" y="6509"/>
                </a:moveTo>
                <a:cubicBezTo>
                  <a:pt x="6661" y="6509"/>
                  <a:pt x="6662" y="6505"/>
                  <a:pt x="6662" y="6506"/>
                </a:cubicBezTo>
                <a:lnTo>
                  <a:pt x="6662" y="6506"/>
                </a:lnTo>
                <a:cubicBezTo>
                  <a:pt x="6662" y="6506"/>
                  <a:pt x="6659" y="6508"/>
                  <a:pt x="6660" y="6509"/>
                </a:cubicBezTo>
                <a:close/>
                <a:moveTo>
                  <a:pt x="17322" y="2692"/>
                </a:moveTo>
                <a:cubicBezTo>
                  <a:pt x="17323" y="2693"/>
                  <a:pt x="17324" y="2689"/>
                  <a:pt x="17324" y="2690"/>
                </a:cubicBezTo>
                <a:lnTo>
                  <a:pt x="17324" y="2690"/>
                </a:lnTo>
                <a:cubicBezTo>
                  <a:pt x="17324" y="2690"/>
                  <a:pt x="17321" y="2692"/>
                  <a:pt x="17322" y="2692"/>
                </a:cubicBezTo>
                <a:close/>
                <a:moveTo>
                  <a:pt x="18310" y="3025"/>
                </a:moveTo>
                <a:cubicBezTo>
                  <a:pt x="18311" y="3025"/>
                  <a:pt x="18313" y="3021"/>
                  <a:pt x="18313" y="3022"/>
                </a:cubicBezTo>
                <a:lnTo>
                  <a:pt x="18313" y="3022"/>
                </a:lnTo>
                <a:cubicBezTo>
                  <a:pt x="18313" y="3022"/>
                  <a:pt x="18310" y="3024"/>
                  <a:pt x="18310" y="3025"/>
                </a:cubicBezTo>
                <a:close/>
                <a:moveTo>
                  <a:pt x="17954" y="4945"/>
                </a:moveTo>
                <a:cubicBezTo>
                  <a:pt x="17955" y="4946"/>
                  <a:pt x="17956" y="4941"/>
                  <a:pt x="17956" y="4942"/>
                </a:cubicBezTo>
                <a:lnTo>
                  <a:pt x="17956" y="4942"/>
                </a:lnTo>
                <a:cubicBezTo>
                  <a:pt x="17956" y="4943"/>
                  <a:pt x="17953" y="4944"/>
                  <a:pt x="17954" y="4945"/>
                </a:cubicBezTo>
                <a:close/>
                <a:moveTo>
                  <a:pt x="17913" y="3065"/>
                </a:moveTo>
                <a:cubicBezTo>
                  <a:pt x="17914" y="3066"/>
                  <a:pt x="17916" y="3062"/>
                  <a:pt x="17916" y="3063"/>
                </a:cubicBezTo>
                <a:lnTo>
                  <a:pt x="17916" y="3063"/>
                </a:lnTo>
                <a:cubicBezTo>
                  <a:pt x="17916" y="3063"/>
                  <a:pt x="17913" y="3064"/>
                  <a:pt x="17913" y="3065"/>
                </a:cubicBezTo>
                <a:close/>
                <a:moveTo>
                  <a:pt x="20741" y="2984"/>
                </a:moveTo>
                <a:cubicBezTo>
                  <a:pt x="20742" y="2985"/>
                  <a:pt x="20743" y="2981"/>
                  <a:pt x="20743" y="2982"/>
                </a:cubicBezTo>
                <a:lnTo>
                  <a:pt x="20743" y="2982"/>
                </a:lnTo>
                <a:cubicBezTo>
                  <a:pt x="20743" y="2982"/>
                  <a:pt x="20740" y="2983"/>
                  <a:pt x="20741" y="2984"/>
                </a:cubicBezTo>
                <a:close/>
                <a:moveTo>
                  <a:pt x="18270" y="5212"/>
                </a:moveTo>
                <a:cubicBezTo>
                  <a:pt x="18271" y="5213"/>
                  <a:pt x="18272" y="5209"/>
                  <a:pt x="18272" y="5210"/>
                </a:cubicBezTo>
                <a:lnTo>
                  <a:pt x="18272" y="5210"/>
                </a:lnTo>
                <a:cubicBezTo>
                  <a:pt x="18272" y="5210"/>
                  <a:pt x="18269" y="5211"/>
                  <a:pt x="18270" y="5212"/>
                </a:cubicBezTo>
                <a:close/>
                <a:moveTo>
                  <a:pt x="17492" y="2733"/>
                </a:moveTo>
                <a:cubicBezTo>
                  <a:pt x="17493" y="2734"/>
                  <a:pt x="17494" y="2729"/>
                  <a:pt x="17494" y="2730"/>
                </a:cubicBezTo>
                <a:lnTo>
                  <a:pt x="17494" y="2730"/>
                </a:lnTo>
                <a:cubicBezTo>
                  <a:pt x="17494" y="2731"/>
                  <a:pt x="17491" y="2732"/>
                  <a:pt x="17492" y="2733"/>
                </a:cubicBezTo>
                <a:close/>
                <a:moveTo>
                  <a:pt x="13887" y="1339"/>
                </a:moveTo>
                <a:cubicBezTo>
                  <a:pt x="13887" y="1340"/>
                  <a:pt x="13889" y="1336"/>
                  <a:pt x="13889" y="1337"/>
                </a:cubicBezTo>
                <a:lnTo>
                  <a:pt x="13889" y="1337"/>
                </a:lnTo>
                <a:cubicBezTo>
                  <a:pt x="13889" y="1337"/>
                  <a:pt x="13886" y="1338"/>
                  <a:pt x="13887" y="1339"/>
                </a:cubicBezTo>
                <a:close/>
                <a:moveTo>
                  <a:pt x="16123" y="2206"/>
                </a:moveTo>
                <a:cubicBezTo>
                  <a:pt x="16124" y="2207"/>
                  <a:pt x="16125" y="2203"/>
                  <a:pt x="16125" y="2204"/>
                </a:cubicBezTo>
                <a:lnTo>
                  <a:pt x="16125" y="2204"/>
                </a:lnTo>
                <a:cubicBezTo>
                  <a:pt x="16125" y="2204"/>
                  <a:pt x="16122" y="2205"/>
                  <a:pt x="16123" y="2206"/>
                </a:cubicBezTo>
                <a:close/>
                <a:moveTo>
                  <a:pt x="18513" y="4532"/>
                </a:moveTo>
                <a:cubicBezTo>
                  <a:pt x="18514" y="4532"/>
                  <a:pt x="18515" y="4528"/>
                  <a:pt x="18515" y="4529"/>
                </a:cubicBezTo>
                <a:lnTo>
                  <a:pt x="18515" y="4529"/>
                </a:lnTo>
                <a:cubicBezTo>
                  <a:pt x="18515" y="4529"/>
                  <a:pt x="18512" y="4531"/>
                  <a:pt x="18513" y="4532"/>
                </a:cubicBezTo>
                <a:close/>
                <a:moveTo>
                  <a:pt x="15556" y="2231"/>
                </a:moveTo>
                <a:cubicBezTo>
                  <a:pt x="15556" y="2231"/>
                  <a:pt x="15558" y="2227"/>
                  <a:pt x="15558" y="2228"/>
                </a:cubicBezTo>
                <a:lnTo>
                  <a:pt x="15558" y="2228"/>
                </a:lnTo>
                <a:cubicBezTo>
                  <a:pt x="15558" y="2228"/>
                  <a:pt x="15555" y="2230"/>
                  <a:pt x="15556" y="2231"/>
                </a:cubicBezTo>
                <a:close/>
                <a:moveTo>
                  <a:pt x="16123" y="5366"/>
                </a:moveTo>
                <a:cubicBezTo>
                  <a:pt x="16124" y="5367"/>
                  <a:pt x="16125" y="5363"/>
                  <a:pt x="16125" y="5364"/>
                </a:cubicBezTo>
                <a:lnTo>
                  <a:pt x="16125" y="5364"/>
                </a:lnTo>
                <a:cubicBezTo>
                  <a:pt x="16125" y="5364"/>
                  <a:pt x="16122" y="5365"/>
                  <a:pt x="16123" y="5366"/>
                </a:cubicBezTo>
                <a:close/>
                <a:moveTo>
                  <a:pt x="18983" y="3041"/>
                </a:moveTo>
                <a:cubicBezTo>
                  <a:pt x="18984" y="3042"/>
                  <a:pt x="18985" y="3037"/>
                  <a:pt x="18985" y="3038"/>
                </a:cubicBezTo>
                <a:lnTo>
                  <a:pt x="18985" y="3038"/>
                </a:lnTo>
                <a:cubicBezTo>
                  <a:pt x="18985" y="3039"/>
                  <a:pt x="18982" y="3040"/>
                  <a:pt x="18983" y="3041"/>
                </a:cubicBezTo>
                <a:close/>
                <a:moveTo>
                  <a:pt x="18270" y="3381"/>
                </a:moveTo>
                <a:cubicBezTo>
                  <a:pt x="18271" y="3382"/>
                  <a:pt x="18272" y="3378"/>
                  <a:pt x="18272" y="3379"/>
                </a:cubicBezTo>
                <a:lnTo>
                  <a:pt x="18272" y="3379"/>
                </a:lnTo>
                <a:cubicBezTo>
                  <a:pt x="18272" y="3379"/>
                  <a:pt x="18269" y="3380"/>
                  <a:pt x="18270" y="3381"/>
                </a:cubicBezTo>
                <a:close/>
                <a:moveTo>
                  <a:pt x="21130" y="2668"/>
                </a:moveTo>
                <a:cubicBezTo>
                  <a:pt x="21131" y="2669"/>
                  <a:pt x="21132" y="2665"/>
                  <a:pt x="21132" y="2666"/>
                </a:cubicBezTo>
                <a:lnTo>
                  <a:pt x="21132" y="2666"/>
                </a:lnTo>
                <a:cubicBezTo>
                  <a:pt x="21132" y="2666"/>
                  <a:pt x="21129" y="2667"/>
                  <a:pt x="21130" y="2668"/>
                </a:cubicBezTo>
                <a:close/>
                <a:moveTo>
                  <a:pt x="17346" y="4313"/>
                </a:moveTo>
                <a:cubicBezTo>
                  <a:pt x="17347" y="4314"/>
                  <a:pt x="17349" y="4309"/>
                  <a:pt x="17349" y="4310"/>
                </a:cubicBezTo>
                <a:lnTo>
                  <a:pt x="17349" y="4310"/>
                </a:lnTo>
                <a:cubicBezTo>
                  <a:pt x="17348" y="4311"/>
                  <a:pt x="17345" y="4312"/>
                  <a:pt x="17346" y="4313"/>
                </a:cubicBezTo>
                <a:close/>
                <a:moveTo>
                  <a:pt x="15702" y="2587"/>
                </a:moveTo>
                <a:cubicBezTo>
                  <a:pt x="15702" y="2588"/>
                  <a:pt x="15704" y="2583"/>
                  <a:pt x="15704" y="2585"/>
                </a:cubicBezTo>
                <a:lnTo>
                  <a:pt x="15704" y="2585"/>
                </a:lnTo>
                <a:cubicBezTo>
                  <a:pt x="15704" y="2585"/>
                  <a:pt x="15701" y="2586"/>
                  <a:pt x="15702" y="2587"/>
                </a:cubicBezTo>
                <a:close/>
                <a:moveTo>
                  <a:pt x="17006" y="3235"/>
                </a:moveTo>
                <a:cubicBezTo>
                  <a:pt x="17007" y="3236"/>
                  <a:pt x="17008" y="3232"/>
                  <a:pt x="17008" y="3233"/>
                </a:cubicBezTo>
                <a:lnTo>
                  <a:pt x="17008" y="3233"/>
                </a:lnTo>
                <a:cubicBezTo>
                  <a:pt x="17008" y="3233"/>
                  <a:pt x="17005" y="3234"/>
                  <a:pt x="17006" y="3235"/>
                </a:cubicBezTo>
                <a:close/>
                <a:moveTo>
                  <a:pt x="14065" y="5658"/>
                </a:moveTo>
                <a:cubicBezTo>
                  <a:pt x="14066" y="5659"/>
                  <a:pt x="14067" y="5654"/>
                  <a:pt x="14067" y="5655"/>
                </a:cubicBezTo>
                <a:lnTo>
                  <a:pt x="14067" y="5655"/>
                </a:lnTo>
                <a:cubicBezTo>
                  <a:pt x="14067" y="5656"/>
                  <a:pt x="14064" y="5657"/>
                  <a:pt x="14065" y="5658"/>
                </a:cubicBezTo>
                <a:close/>
                <a:moveTo>
                  <a:pt x="20814" y="4280"/>
                </a:moveTo>
                <a:cubicBezTo>
                  <a:pt x="20815" y="4281"/>
                  <a:pt x="20816" y="4277"/>
                  <a:pt x="20816" y="4278"/>
                </a:cubicBezTo>
                <a:lnTo>
                  <a:pt x="20816" y="4278"/>
                </a:lnTo>
                <a:cubicBezTo>
                  <a:pt x="20816" y="4278"/>
                  <a:pt x="20813" y="4280"/>
                  <a:pt x="20814" y="4280"/>
                </a:cubicBezTo>
                <a:close/>
                <a:moveTo>
                  <a:pt x="20255" y="4280"/>
                </a:moveTo>
                <a:cubicBezTo>
                  <a:pt x="20256" y="4281"/>
                  <a:pt x="20257" y="4277"/>
                  <a:pt x="20257" y="4278"/>
                </a:cubicBezTo>
                <a:lnTo>
                  <a:pt x="20257" y="4278"/>
                </a:lnTo>
                <a:cubicBezTo>
                  <a:pt x="20257" y="4278"/>
                  <a:pt x="20254" y="4280"/>
                  <a:pt x="20255" y="4280"/>
                </a:cubicBezTo>
                <a:close/>
                <a:moveTo>
                  <a:pt x="18659" y="5504"/>
                </a:moveTo>
                <a:cubicBezTo>
                  <a:pt x="18660" y="5505"/>
                  <a:pt x="18661" y="5500"/>
                  <a:pt x="18661" y="5501"/>
                </a:cubicBezTo>
                <a:lnTo>
                  <a:pt x="18661" y="5501"/>
                </a:lnTo>
                <a:cubicBezTo>
                  <a:pt x="18661" y="5502"/>
                  <a:pt x="18658" y="5503"/>
                  <a:pt x="18659" y="5504"/>
                </a:cubicBezTo>
                <a:close/>
                <a:moveTo>
                  <a:pt x="20887" y="5504"/>
                </a:moveTo>
                <a:cubicBezTo>
                  <a:pt x="20888" y="5505"/>
                  <a:pt x="20889" y="5500"/>
                  <a:pt x="20889" y="5501"/>
                </a:cubicBezTo>
                <a:lnTo>
                  <a:pt x="20889" y="5501"/>
                </a:lnTo>
                <a:cubicBezTo>
                  <a:pt x="20889" y="5502"/>
                  <a:pt x="20886" y="5503"/>
                  <a:pt x="20887" y="5504"/>
                </a:cubicBezTo>
                <a:close/>
                <a:moveTo>
                  <a:pt x="15126" y="2312"/>
                </a:moveTo>
                <a:cubicBezTo>
                  <a:pt x="15127" y="2312"/>
                  <a:pt x="15129" y="2308"/>
                  <a:pt x="15129" y="2309"/>
                </a:cubicBezTo>
                <a:lnTo>
                  <a:pt x="15129" y="2309"/>
                </a:lnTo>
                <a:cubicBezTo>
                  <a:pt x="15129" y="2309"/>
                  <a:pt x="15125" y="2311"/>
                  <a:pt x="15126" y="2312"/>
                </a:cubicBezTo>
                <a:close/>
                <a:moveTo>
                  <a:pt x="17711" y="1898"/>
                </a:moveTo>
                <a:cubicBezTo>
                  <a:pt x="17712" y="1899"/>
                  <a:pt x="17713" y="1895"/>
                  <a:pt x="17713" y="1896"/>
                </a:cubicBezTo>
                <a:lnTo>
                  <a:pt x="17713" y="1896"/>
                </a:lnTo>
                <a:cubicBezTo>
                  <a:pt x="17713" y="1896"/>
                  <a:pt x="17710" y="1898"/>
                  <a:pt x="17711" y="1898"/>
                </a:cubicBezTo>
                <a:close/>
                <a:moveTo>
                  <a:pt x="21665" y="5504"/>
                </a:moveTo>
                <a:cubicBezTo>
                  <a:pt x="21665" y="5505"/>
                  <a:pt x="21667" y="5500"/>
                  <a:pt x="21667" y="5501"/>
                </a:cubicBezTo>
                <a:lnTo>
                  <a:pt x="21667" y="5501"/>
                </a:lnTo>
                <a:cubicBezTo>
                  <a:pt x="21667" y="5502"/>
                  <a:pt x="21664" y="5503"/>
                  <a:pt x="21665" y="5504"/>
                </a:cubicBezTo>
                <a:close/>
                <a:moveTo>
                  <a:pt x="18489" y="4256"/>
                </a:moveTo>
                <a:cubicBezTo>
                  <a:pt x="18489" y="4257"/>
                  <a:pt x="18491" y="4253"/>
                  <a:pt x="18491" y="4254"/>
                </a:cubicBezTo>
                <a:lnTo>
                  <a:pt x="18491" y="4254"/>
                </a:lnTo>
                <a:cubicBezTo>
                  <a:pt x="18491" y="4254"/>
                  <a:pt x="18488" y="4255"/>
                  <a:pt x="18489" y="4256"/>
                </a:cubicBezTo>
                <a:close/>
                <a:moveTo>
                  <a:pt x="22224" y="5512"/>
                </a:moveTo>
                <a:cubicBezTo>
                  <a:pt x="22224" y="5513"/>
                  <a:pt x="22226" y="5508"/>
                  <a:pt x="22226" y="5510"/>
                </a:cubicBezTo>
                <a:lnTo>
                  <a:pt x="22226" y="5510"/>
                </a:lnTo>
                <a:cubicBezTo>
                  <a:pt x="22226" y="5510"/>
                  <a:pt x="22223" y="5511"/>
                  <a:pt x="22224" y="5512"/>
                </a:cubicBezTo>
                <a:close/>
                <a:moveTo>
                  <a:pt x="23001" y="3738"/>
                </a:moveTo>
                <a:cubicBezTo>
                  <a:pt x="23002" y="3738"/>
                  <a:pt x="23004" y="3734"/>
                  <a:pt x="23004" y="3735"/>
                </a:cubicBezTo>
                <a:lnTo>
                  <a:pt x="23004" y="3735"/>
                </a:lnTo>
                <a:cubicBezTo>
                  <a:pt x="23004" y="3735"/>
                  <a:pt x="23001" y="3737"/>
                  <a:pt x="23001" y="3738"/>
                </a:cubicBezTo>
                <a:close/>
                <a:moveTo>
                  <a:pt x="18383" y="5569"/>
                </a:moveTo>
                <a:cubicBezTo>
                  <a:pt x="18384" y="5569"/>
                  <a:pt x="18386" y="5565"/>
                  <a:pt x="18386" y="5566"/>
                </a:cubicBezTo>
                <a:lnTo>
                  <a:pt x="18386" y="5566"/>
                </a:lnTo>
                <a:cubicBezTo>
                  <a:pt x="18386" y="5566"/>
                  <a:pt x="18382" y="5568"/>
                  <a:pt x="18383" y="5569"/>
                </a:cubicBezTo>
                <a:close/>
                <a:moveTo>
                  <a:pt x="21349" y="4175"/>
                </a:moveTo>
                <a:cubicBezTo>
                  <a:pt x="21349" y="4176"/>
                  <a:pt x="21351" y="4172"/>
                  <a:pt x="21351" y="4173"/>
                </a:cubicBezTo>
                <a:lnTo>
                  <a:pt x="21351" y="4173"/>
                </a:lnTo>
                <a:cubicBezTo>
                  <a:pt x="21351" y="4173"/>
                  <a:pt x="21348" y="4174"/>
                  <a:pt x="21349" y="4175"/>
                </a:cubicBezTo>
                <a:close/>
                <a:moveTo>
                  <a:pt x="17249" y="2757"/>
                </a:moveTo>
                <a:cubicBezTo>
                  <a:pt x="17250" y="2758"/>
                  <a:pt x="17251" y="2754"/>
                  <a:pt x="17251" y="2755"/>
                </a:cubicBezTo>
                <a:lnTo>
                  <a:pt x="17251" y="2755"/>
                </a:lnTo>
                <a:cubicBezTo>
                  <a:pt x="17251" y="2755"/>
                  <a:pt x="17248" y="2756"/>
                  <a:pt x="17249" y="2757"/>
                </a:cubicBezTo>
                <a:close/>
                <a:moveTo>
                  <a:pt x="23277" y="3584"/>
                </a:moveTo>
                <a:cubicBezTo>
                  <a:pt x="23278" y="3584"/>
                  <a:pt x="23279" y="3580"/>
                  <a:pt x="23279" y="3581"/>
                </a:cubicBezTo>
                <a:lnTo>
                  <a:pt x="23279" y="3581"/>
                </a:lnTo>
                <a:cubicBezTo>
                  <a:pt x="23279" y="3581"/>
                  <a:pt x="23276" y="3583"/>
                  <a:pt x="23277" y="3584"/>
                </a:cubicBezTo>
                <a:close/>
                <a:moveTo>
                  <a:pt x="17419" y="3235"/>
                </a:moveTo>
                <a:cubicBezTo>
                  <a:pt x="17420" y="3236"/>
                  <a:pt x="17422" y="3232"/>
                  <a:pt x="17422" y="3233"/>
                </a:cubicBezTo>
                <a:lnTo>
                  <a:pt x="17422" y="3233"/>
                </a:lnTo>
                <a:cubicBezTo>
                  <a:pt x="17421" y="3233"/>
                  <a:pt x="17418" y="3234"/>
                  <a:pt x="17419" y="3235"/>
                </a:cubicBezTo>
                <a:close/>
                <a:moveTo>
                  <a:pt x="18805" y="4126"/>
                </a:moveTo>
                <a:cubicBezTo>
                  <a:pt x="18805" y="4127"/>
                  <a:pt x="18807" y="4123"/>
                  <a:pt x="18807" y="4124"/>
                </a:cubicBezTo>
                <a:lnTo>
                  <a:pt x="18807" y="4124"/>
                </a:lnTo>
                <a:cubicBezTo>
                  <a:pt x="18807" y="4124"/>
                  <a:pt x="18804" y="4126"/>
                  <a:pt x="18805" y="4126"/>
                </a:cubicBezTo>
                <a:close/>
                <a:moveTo>
                  <a:pt x="18732" y="2644"/>
                </a:moveTo>
                <a:cubicBezTo>
                  <a:pt x="18732" y="2645"/>
                  <a:pt x="18734" y="2640"/>
                  <a:pt x="18734" y="2641"/>
                </a:cubicBezTo>
                <a:lnTo>
                  <a:pt x="18734" y="2641"/>
                </a:lnTo>
                <a:cubicBezTo>
                  <a:pt x="18734" y="2642"/>
                  <a:pt x="18731" y="2643"/>
                  <a:pt x="18732" y="2644"/>
                </a:cubicBezTo>
                <a:close/>
                <a:moveTo>
                  <a:pt x="22540" y="4086"/>
                </a:moveTo>
                <a:cubicBezTo>
                  <a:pt x="22540" y="4087"/>
                  <a:pt x="22542" y="4082"/>
                  <a:pt x="22542" y="4084"/>
                </a:cubicBezTo>
                <a:lnTo>
                  <a:pt x="22542" y="4084"/>
                </a:lnTo>
                <a:cubicBezTo>
                  <a:pt x="22542" y="4084"/>
                  <a:pt x="22539" y="4085"/>
                  <a:pt x="22540" y="4086"/>
                </a:cubicBezTo>
                <a:close/>
                <a:moveTo>
                  <a:pt x="16544" y="1769"/>
                </a:moveTo>
                <a:cubicBezTo>
                  <a:pt x="16545" y="1770"/>
                  <a:pt x="16547" y="1765"/>
                  <a:pt x="16547" y="1766"/>
                </a:cubicBezTo>
                <a:lnTo>
                  <a:pt x="16547" y="1766"/>
                </a:lnTo>
                <a:cubicBezTo>
                  <a:pt x="16546" y="1766"/>
                  <a:pt x="16543" y="1768"/>
                  <a:pt x="16544" y="1769"/>
                </a:cubicBezTo>
                <a:close/>
                <a:moveTo>
                  <a:pt x="17346" y="1769"/>
                </a:moveTo>
                <a:cubicBezTo>
                  <a:pt x="17347" y="1770"/>
                  <a:pt x="17349" y="1765"/>
                  <a:pt x="17349" y="1766"/>
                </a:cubicBezTo>
                <a:lnTo>
                  <a:pt x="17349" y="1766"/>
                </a:lnTo>
                <a:cubicBezTo>
                  <a:pt x="17348" y="1766"/>
                  <a:pt x="17345" y="1768"/>
                  <a:pt x="17346" y="1769"/>
                </a:cubicBezTo>
                <a:close/>
                <a:moveTo>
                  <a:pt x="14178" y="1372"/>
                </a:moveTo>
                <a:cubicBezTo>
                  <a:pt x="14179" y="1373"/>
                  <a:pt x="14181" y="1368"/>
                  <a:pt x="14181" y="1369"/>
                </a:cubicBezTo>
                <a:lnTo>
                  <a:pt x="14181" y="1369"/>
                </a:lnTo>
                <a:cubicBezTo>
                  <a:pt x="14181" y="1369"/>
                  <a:pt x="14178" y="1371"/>
                  <a:pt x="14178" y="1372"/>
                </a:cubicBezTo>
                <a:close/>
                <a:moveTo>
                  <a:pt x="18448" y="2466"/>
                </a:moveTo>
                <a:cubicBezTo>
                  <a:pt x="18449" y="2466"/>
                  <a:pt x="18450" y="2462"/>
                  <a:pt x="18450" y="2463"/>
                </a:cubicBezTo>
                <a:lnTo>
                  <a:pt x="18450" y="2463"/>
                </a:lnTo>
                <a:cubicBezTo>
                  <a:pt x="18450" y="2463"/>
                  <a:pt x="18447" y="2465"/>
                  <a:pt x="18448" y="2466"/>
                </a:cubicBezTo>
                <a:close/>
                <a:moveTo>
                  <a:pt x="15126" y="2466"/>
                </a:moveTo>
                <a:cubicBezTo>
                  <a:pt x="15127" y="2466"/>
                  <a:pt x="15129" y="2462"/>
                  <a:pt x="15129" y="2463"/>
                </a:cubicBezTo>
                <a:lnTo>
                  <a:pt x="15129" y="2463"/>
                </a:lnTo>
                <a:cubicBezTo>
                  <a:pt x="15129" y="2463"/>
                  <a:pt x="15125" y="2465"/>
                  <a:pt x="15126" y="2466"/>
                </a:cubicBezTo>
                <a:close/>
                <a:moveTo>
                  <a:pt x="18164" y="2044"/>
                </a:moveTo>
                <a:cubicBezTo>
                  <a:pt x="18165" y="2045"/>
                  <a:pt x="18167" y="2041"/>
                  <a:pt x="18167" y="2042"/>
                </a:cubicBezTo>
                <a:lnTo>
                  <a:pt x="18167" y="2042"/>
                </a:lnTo>
                <a:cubicBezTo>
                  <a:pt x="18167" y="2042"/>
                  <a:pt x="18164" y="2043"/>
                  <a:pt x="18164" y="2044"/>
                </a:cubicBezTo>
                <a:close/>
                <a:moveTo>
                  <a:pt x="14041" y="5755"/>
                </a:moveTo>
                <a:cubicBezTo>
                  <a:pt x="14041" y="5756"/>
                  <a:pt x="14043" y="5751"/>
                  <a:pt x="14043" y="5753"/>
                </a:cubicBezTo>
                <a:lnTo>
                  <a:pt x="14043" y="5753"/>
                </a:lnTo>
                <a:cubicBezTo>
                  <a:pt x="14043" y="5753"/>
                  <a:pt x="14040" y="5754"/>
                  <a:pt x="14041" y="5755"/>
                </a:cubicBezTo>
                <a:close/>
                <a:moveTo>
                  <a:pt x="16398" y="2401"/>
                </a:moveTo>
                <a:cubicBezTo>
                  <a:pt x="16399" y="2402"/>
                  <a:pt x="16401" y="2397"/>
                  <a:pt x="16401" y="2398"/>
                </a:cubicBezTo>
                <a:lnTo>
                  <a:pt x="16401" y="2398"/>
                </a:lnTo>
                <a:cubicBezTo>
                  <a:pt x="16401" y="2398"/>
                  <a:pt x="16397" y="2400"/>
                  <a:pt x="16398" y="2401"/>
                </a:cubicBezTo>
                <a:close/>
                <a:moveTo>
                  <a:pt x="13255" y="1631"/>
                </a:moveTo>
                <a:cubicBezTo>
                  <a:pt x="13256" y="1632"/>
                  <a:pt x="13257" y="1627"/>
                  <a:pt x="13257" y="1629"/>
                </a:cubicBezTo>
                <a:lnTo>
                  <a:pt x="13257" y="1629"/>
                </a:lnTo>
                <a:cubicBezTo>
                  <a:pt x="13257" y="1629"/>
                  <a:pt x="13254" y="1630"/>
                  <a:pt x="13255" y="1631"/>
                </a:cubicBezTo>
                <a:close/>
                <a:moveTo>
                  <a:pt x="18448" y="2733"/>
                </a:moveTo>
                <a:cubicBezTo>
                  <a:pt x="18449" y="2734"/>
                  <a:pt x="18450" y="2729"/>
                  <a:pt x="18450" y="2730"/>
                </a:cubicBezTo>
                <a:lnTo>
                  <a:pt x="18450" y="2730"/>
                </a:lnTo>
                <a:cubicBezTo>
                  <a:pt x="18450" y="2731"/>
                  <a:pt x="18447" y="2732"/>
                  <a:pt x="18448" y="2733"/>
                </a:cubicBezTo>
                <a:close/>
                <a:moveTo>
                  <a:pt x="20595" y="5253"/>
                </a:moveTo>
                <a:cubicBezTo>
                  <a:pt x="20596" y="5254"/>
                  <a:pt x="20597" y="5249"/>
                  <a:pt x="20597" y="5250"/>
                </a:cubicBezTo>
                <a:lnTo>
                  <a:pt x="20597" y="5250"/>
                </a:lnTo>
                <a:cubicBezTo>
                  <a:pt x="20597" y="5250"/>
                  <a:pt x="20594" y="5252"/>
                  <a:pt x="20595" y="5253"/>
                </a:cubicBezTo>
                <a:close/>
                <a:moveTo>
                  <a:pt x="18100" y="2644"/>
                </a:moveTo>
                <a:cubicBezTo>
                  <a:pt x="18100" y="2645"/>
                  <a:pt x="18102" y="2640"/>
                  <a:pt x="18102" y="2641"/>
                </a:cubicBezTo>
                <a:lnTo>
                  <a:pt x="18102" y="2641"/>
                </a:lnTo>
                <a:cubicBezTo>
                  <a:pt x="18102" y="2642"/>
                  <a:pt x="18099" y="2643"/>
                  <a:pt x="18100" y="2644"/>
                </a:cubicBezTo>
                <a:close/>
                <a:moveTo>
                  <a:pt x="11456" y="1663"/>
                </a:moveTo>
                <a:cubicBezTo>
                  <a:pt x="11457" y="1664"/>
                  <a:pt x="11459" y="1660"/>
                  <a:pt x="11459" y="1661"/>
                </a:cubicBezTo>
                <a:lnTo>
                  <a:pt x="11459" y="1661"/>
                </a:lnTo>
                <a:cubicBezTo>
                  <a:pt x="11458" y="1661"/>
                  <a:pt x="11455" y="1663"/>
                  <a:pt x="11456" y="1663"/>
                </a:cubicBezTo>
                <a:close/>
                <a:moveTo>
                  <a:pt x="17541" y="1728"/>
                </a:moveTo>
                <a:cubicBezTo>
                  <a:pt x="17541" y="1729"/>
                  <a:pt x="17543" y="1725"/>
                  <a:pt x="17543" y="1726"/>
                </a:cubicBezTo>
                <a:lnTo>
                  <a:pt x="17543" y="1726"/>
                </a:lnTo>
                <a:cubicBezTo>
                  <a:pt x="17543" y="1726"/>
                  <a:pt x="17540" y="1727"/>
                  <a:pt x="17541" y="1728"/>
                </a:cubicBezTo>
                <a:close/>
                <a:moveTo>
                  <a:pt x="16374" y="1939"/>
                </a:moveTo>
                <a:cubicBezTo>
                  <a:pt x="16375" y="1940"/>
                  <a:pt x="16376" y="1935"/>
                  <a:pt x="16376" y="1936"/>
                </a:cubicBezTo>
                <a:lnTo>
                  <a:pt x="16376" y="1936"/>
                </a:lnTo>
                <a:cubicBezTo>
                  <a:pt x="16376" y="1937"/>
                  <a:pt x="16373" y="1938"/>
                  <a:pt x="16374" y="1939"/>
                </a:cubicBezTo>
                <a:close/>
                <a:moveTo>
                  <a:pt x="13093" y="2441"/>
                </a:moveTo>
                <a:cubicBezTo>
                  <a:pt x="13094" y="2442"/>
                  <a:pt x="13095" y="2438"/>
                  <a:pt x="13095" y="2439"/>
                </a:cubicBezTo>
                <a:lnTo>
                  <a:pt x="13095" y="2439"/>
                </a:lnTo>
                <a:cubicBezTo>
                  <a:pt x="13095" y="2439"/>
                  <a:pt x="13092" y="2440"/>
                  <a:pt x="13093" y="2441"/>
                </a:cubicBezTo>
                <a:close/>
                <a:moveTo>
                  <a:pt x="15564" y="2587"/>
                </a:moveTo>
                <a:cubicBezTo>
                  <a:pt x="15565" y="2588"/>
                  <a:pt x="15566" y="2583"/>
                  <a:pt x="15566" y="2585"/>
                </a:cubicBezTo>
                <a:lnTo>
                  <a:pt x="15566" y="2585"/>
                </a:lnTo>
                <a:cubicBezTo>
                  <a:pt x="15566" y="2585"/>
                  <a:pt x="15563" y="2586"/>
                  <a:pt x="15564" y="2587"/>
                </a:cubicBezTo>
                <a:close/>
                <a:moveTo>
                  <a:pt x="23082" y="3754"/>
                </a:moveTo>
                <a:cubicBezTo>
                  <a:pt x="23083" y="3755"/>
                  <a:pt x="23085" y="3750"/>
                  <a:pt x="23085" y="3751"/>
                </a:cubicBezTo>
                <a:lnTo>
                  <a:pt x="23085" y="3751"/>
                </a:lnTo>
                <a:cubicBezTo>
                  <a:pt x="23085" y="3752"/>
                  <a:pt x="23082" y="3753"/>
                  <a:pt x="23082" y="3754"/>
                </a:cubicBezTo>
                <a:close/>
                <a:moveTo>
                  <a:pt x="13692" y="2069"/>
                </a:moveTo>
                <a:cubicBezTo>
                  <a:pt x="13693" y="2069"/>
                  <a:pt x="13695" y="2065"/>
                  <a:pt x="13695" y="2066"/>
                </a:cubicBezTo>
                <a:lnTo>
                  <a:pt x="13695" y="2066"/>
                </a:lnTo>
                <a:cubicBezTo>
                  <a:pt x="13694" y="2066"/>
                  <a:pt x="13691" y="2068"/>
                  <a:pt x="13692" y="2069"/>
                </a:cubicBezTo>
                <a:close/>
                <a:moveTo>
                  <a:pt x="14397" y="2563"/>
                </a:moveTo>
                <a:cubicBezTo>
                  <a:pt x="14398" y="2564"/>
                  <a:pt x="14400" y="2559"/>
                  <a:pt x="14400" y="2560"/>
                </a:cubicBezTo>
                <a:lnTo>
                  <a:pt x="14400" y="2560"/>
                </a:lnTo>
                <a:cubicBezTo>
                  <a:pt x="14399" y="2560"/>
                  <a:pt x="14396" y="2562"/>
                  <a:pt x="14397" y="2563"/>
                </a:cubicBezTo>
                <a:close/>
                <a:moveTo>
                  <a:pt x="18845" y="2709"/>
                </a:moveTo>
                <a:cubicBezTo>
                  <a:pt x="18846" y="2709"/>
                  <a:pt x="18847" y="2705"/>
                  <a:pt x="18847" y="2706"/>
                </a:cubicBezTo>
                <a:lnTo>
                  <a:pt x="18847" y="2706"/>
                </a:lnTo>
                <a:cubicBezTo>
                  <a:pt x="18847" y="2706"/>
                  <a:pt x="18844" y="2708"/>
                  <a:pt x="18845" y="2709"/>
                </a:cubicBezTo>
                <a:close/>
                <a:moveTo>
                  <a:pt x="16090" y="1728"/>
                </a:moveTo>
                <a:cubicBezTo>
                  <a:pt x="16091" y="1729"/>
                  <a:pt x="16093" y="1725"/>
                  <a:pt x="16093" y="1726"/>
                </a:cubicBezTo>
                <a:lnTo>
                  <a:pt x="16093" y="1726"/>
                </a:lnTo>
                <a:cubicBezTo>
                  <a:pt x="16093" y="1726"/>
                  <a:pt x="16090" y="1727"/>
                  <a:pt x="16090" y="1728"/>
                </a:cubicBezTo>
                <a:close/>
                <a:moveTo>
                  <a:pt x="18561" y="2482"/>
                </a:moveTo>
                <a:cubicBezTo>
                  <a:pt x="18562" y="2483"/>
                  <a:pt x="18564" y="2478"/>
                  <a:pt x="18564" y="2479"/>
                </a:cubicBezTo>
                <a:lnTo>
                  <a:pt x="18564" y="2479"/>
                </a:lnTo>
                <a:cubicBezTo>
                  <a:pt x="18564" y="2479"/>
                  <a:pt x="18561" y="2481"/>
                  <a:pt x="18561" y="2482"/>
                </a:cubicBezTo>
                <a:close/>
                <a:moveTo>
                  <a:pt x="17079" y="3106"/>
                </a:moveTo>
                <a:cubicBezTo>
                  <a:pt x="17080" y="3106"/>
                  <a:pt x="17081" y="3102"/>
                  <a:pt x="17081" y="3103"/>
                </a:cubicBezTo>
                <a:lnTo>
                  <a:pt x="17081" y="3103"/>
                </a:lnTo>
                <a:cubicBezTo>
                  <a:pt x="17081" y="3103"/>
                  <a:pt x="17078" y="3105"/>
                  <a:pt x="17079" y="3106"/>
                </a:cubicBezTo>
                <a:close/>
                <a:moveTo>
                  <a:pt x="22904" y="4880"/>
                </a:moveTo>
                <a:cubicBezTo>
                  <a:pt x="22904" y="4881"/>
                  <a:pt x="22904" y="4881"/>
                  <a:pt x="22904" y="4882"/>
                </a:cubicBezTo>
                <a:cubicBezTo>
                  <a:pt x="22904" y="4883"/>
                  <a:pt x="22904" y="4884"/>
                  <a:pt x="22904" y="4884"/>
                </a:cubicBezTo>
                <a:cubicBezTo>
                  <a:pt x="22912" y="4883"/>
                  <a:pt x="22893" y="4899"/>
                  <a:pt x="22907" y="4883"/>
                </a:cubicBezTo>
                <a:cubicBezTo>
                  <a:pt x="22907" y="4883"/>
                  <a:pt x="22908" y="4881"/>
                  <a:pt x="22908" y="4881"/>
                </a:cubicBezTo>
                <a:lnTo>
                  <a:pt x="22904" y="4880"/>
                </a:lnTo>
                <a:close/>
                <a:moveTo>
                  <a:pt x="21948" y="4823"/>
                </a:moveTo>
                <a:cubicBezTo>
                  <a:pt x="21948" y="4824"/>
                  <a:pt x="21948" y="4825"/>
                  <a:pt x="21948" y="4826"/>
                </a:cubicBezTo>
                <a:cubicBezTo>
                  <a:pt x="21948" y="4826"/>
                  <a:pt x="21948" y="4827"/>
                  <a:pt x="21948" y="4827"/>
                </a:cubicBezTo>
                <a:cubicBezTo>
                  <a:pt x="21956" y="4826"/>
                  <a:pt x="21937" y="4842"/>
                  <a:pt x="21951" y="4826"/>
                </a:cubicBezTo>
                <a:cubicBezTo>
                  <a:pt x="21951" y="4826"/>
                  <a:pt x="21952" y="4825"/>
                  <a:pt x="21952" y="4825"/>
                </a:cubicBezTo>
                <a:lnTo>
                  <a:pt x="21948" y="4823"/>
                </a:lnTo>
                <a:close/>
                <a:moveTo>
                  <a:pt x="21187" y="5318"/>
                </a:moveTo>
                <a:cubicBezTo>
                  <a:pt x="21186" y="5318"/>
                  <a:pt x="21186" y="5319"/>
                  <a:pt x="21186" y="5320"/>
                </a:cubicBezTo>
                <a:cubicBezTo>
                  <a:pt x="21186" y="5320"/>
                  <a:pt x="21187" y="5321"/>
                  <a:pt x="21187" y="5321"/>
                </a:cubicBezTo>
                <a:cubicBezTo>
                  <a:pt x="21194" y="5320"/>
                  <a:pt x="21175" y="5337"/>
                  <a:pt x="21189" y="5320"/>
                </a:cubicBezTo>
                <a:cubicBezTo>
                  <a:pt x="21189" y="5320"/>
                  <a:pt x="21190" y="5319"/>
                  <a:pt x="21190" y="5319"/>
                </a:cubicBezTo>
                <a:lnTo>
                  <a:pt x="21187" y="5318"/>
                </a:lnTo>
                <a:close/>
                <a:moveTo>
                  <a:pt x="20943" y="4880"/>
                </a:moveTo>
                <a:cubicBezTo>
                  <a:pt x="20943" y="4881"/>
                  <a:pt x="20943" y="4881"/>
                  <a:pt x="20943" y="4882"/>
                </a:cubicBezTo>
                <a:cubicBezTo>
                  <a:pt x="20943" y="4883"/>
                  <a:pt x="20944" y="4884"/>
                  <a:pt x="20944" y="4884"/>
                </a:cubicBezTo>
                <a:cubicBezTo>
                  <a:pt x="20951" y="4883"/>
                  <a:pt x="20932" y="4899"/>
                  <a:pt x="20946" y="4883"/>
                </a:cubicBezTo>
                <a:cubicBezTo>
                  <a:pt x="20946" y="4883"/>
                  <a:pt x="20947" y="4881"/>
                  <a:pt x="20947" y="4881"/>
                </a:cubicBezTo>
                <a:lnTo>
                  <a:pt x="20943" y="4880"/>
                </a:lnTo>
                <a:close/>
                <a:moveTo>
                  <a:pt x="11902" y="1396"/>
                </a:moveTo>
                <a:lnTo>
                  <a:pt x="11902" y="1400"/>
                </a:lnTo>
                <a:cubicBezTo>
                  <a:pt x="11909" y="1399"/>
                  <a:pt x="11891" y="1415"/>
                  <a:pt x="11904" y="1399"/>
                </a:cubicBezTo>
                <a:lnTo>
                  <a:pt x="11902" y="1396"/>
                </a:lnTo>
                <a:close/>
                <a:moveTo>
                  <a:pt x="15653" y="1882"/>
                </a:moveTo>
                <a:lnTo>
                  <a:pt x="15656" y="1885"/>
                </a:lnTo>
                <a:cubicBezTo>
                  <a:pt x="15656" y="1885"/>
                  <a:pt x="15657" y="1884"/>
                  <a:pt x="15657" y="1883"/>
                </a:cubicBezTo>
                <a:lnTo>
                  <a:pt x="15653" y="1882"/>
                </a:lnTo>
                <a:close/>
                <a:moveTo>
                  <a:pt x="21146" y="4013"/>
                </a:moveTo>
                <a:lnTo>
                  <a:pt x="21149" y="4016"/>
                </a:lnTo>
                <a:cubicBezTo>
                  <a:pt x="21149" y="4016"/>
                  <a:pt x="21150" y="4014"/>
                  <a:pt x="21150" y="4014"/>
                </a:cubicBezTo>
                <a:lnTo>
                  <a:pt x="21146" y="4013"/>
                </a:lnTo>
                <a:close/>
                <a:moveTo>
                  <a:pt x="20004" y="2636"/>
                </a:moveTo>
                <a:lnTo>
                  <a:pt x="20006" y="2638"/>
                </a:lnTo>
                <a:cubicBezTo>
                  <a:pt x="20006" y="2638"/>
                  <a:pt x="20007" y="2637"/>
                  <a:pt x="20007" y="2637"/>
                </a:cubicBezTo>
                <a:lnTo>
                  <a:pt x="20004" y="2636"/>
                </a:lnTo>
                <a:close/>
                <a:moveTo>
                  <a:pt x="17678" y="1509"/>
                </a:moveTo>
                <a:lnTo>
                  <a:pt x="17681" y="1512"/>
                </a:lnTo>
                <a:cubicBezTo>
                  <a:pt x="17681" y="1512"/>
                  <a:pt x="17682" y="1511"/>
                  <a:pt x="17682" y="1511"/>
                </a:cubicBezTo>
                <a:lnTo>
                  <a:pt x="17678" y="1509"/>
                </a:lnTo>
                <a:close/>
                <a:moveTo>
                  <a:pt x="15450" y="2636"/>
                </a:moveTo>
                <a:lnTo>
                  <a:pt x="15453" y="2638"/>
                </a:lnTo>
                <a:cubicBezTo>
                  <a:pt x="15453" y="2638"/>
                  <a:pt x="15454" y="2637"/>
                  <a:pt x="15454" y="2637"/>
                </a:cubicBezTo>
                <a:lnTo>
                  <a:pt x="15450" y="2636"/>
                </a:lnTo>
                <a:close/>
                <a:moveTo>
                  <a:pt x="18578" y="2692"/>
                </a:moveTo>
                <a:lnTo>
                  <a:pt x="18580" y="2695"/>
                </a:lnTo>
                <a:cubicBezTo>
                  <a:pt x="18580" y="2695"/>
                  <a:pt x="18581" y="2694"/>
                  <a:pt x="18581" y="2694"/>
                </a:cubicBezTo>
                <a:lnTo>
                  <a:pt x="18578" y="2692"/>
                </a:lnTo>
                <a:close/>
                <a:moveTo>
                  <a:pt x="15499" y="2182"/>
                </a:moveTo>
                <a:lnTo>
                  <a:pt x="15502" y="2185"/>
                </a:lnTo>
                <a:cubicBezTo>
                  <a:pt x="15502" y="2185"/>
                  <a:pt x="15503" y="2183"/>
                  <a:pt x="15503" y="2183"/>
                </a:cubicBezTo>
                <a:lnTo>
                  <a:pt x="15499" y="2182"/>
                </a:lnTo>
                <a:close/>
                <a:moveTo>
                  <a:pt x="18221" y="2393"/>
                </a:moveTo>
                <a:lnTo>
                  <a:pt x="18224" y="2395"/>
                </a:lnTo>
                <a:cubicBezTo>
                  <a:pt x="18224" y="2395"/>
                  <a:pt x="18225" y="2394"/>
                  <a:pt x="18225" y="2394"/>
                </a:cubicBezTo>
                <a:lnTo>
                  <a:pt x="18221" y="2393"/>
                </a:lnTo>
                <a:close/>
                <a:moveTo>
                  <a:pt x="16957" y="1453"/>
                </a:moveTo>
                <a:lnTo>
                  <a:pt x="16960" y="1455"/>
                </a:lnTo>
                <a:cubicBezTo>
                  <a:pt x="16960" y="1455"/>
                  <a:pt x="16961" y="1454"/>
                  <a:pt x="16961" y="1454"/>
                </a:cubicBezTo>
                <a:lnTo>
                  <a:pt x="16957" y="1453"/>
                </a:lnTo>
                <a:close/>
                <a:moveTo>
                  <a:pt x="17379" y="2700"/>
                </a:moveTo>
                <a:lnTo>
                  <a:pt x="17381" y="2703"/>
                </a:lnTo>
                <a:cubicBezTo>
                  <a:pt x="17381" y="2703"/>
                  <a:pt x="17382" y="2702"/>
                  <a:pt x="17382" y="2702"/>
                </a:cubicBezTo>
                <a:lnTo>
                  <a:pt x="17379" y="2700"/>
                </a:lnTo>
                <a:close/>
                <a:moveTo>
                  <a:pt x="17257" y="2547"/>
                </a:moveTo>
                <a:lnTo>
                  <a:pt x="17260" y="2549"/>
                </a:lnTo>
                <a:cubicBezTo>
                  <a:pt x="17260" y="2549"/>
                  <a:pt x="17261" y="2548"/>
                  <a:pt x="17261" y="2548"/>
                </a:cubicBezTo>
                <a:lnTo>
                  <a:pt x="17257" y="2547"/>
                </a:lnTo>
                <a:close/>
                <a:moveTo>
                  <a:pt x="15693" y="2085"/>
                </a:moveTo>
                <a:lnTo>
                  <a:pt x="15696" y="2087"/>
                </a:lnTo>
                <a:cubicBezTo>
                  <a:pt x="15696" y="2087"/>
                  <a:pt x="15697" y="2086"/>
                  <a:pt x="15697" y="2086"/>
                </a:cubicBezTo>
                <a:lnTo>
                  <a:pt x="15693" y="2085"/>
                </a:lnTo>
                <a:close/>
                <a:moveTo>
                  <a:pt x="14843" y="2587"/>
                </a:moveTo>
                <a:lnTo>
                  <a:pt x="14845" y="2590"/>
                </a:lnTo>
                <a:cubicBezTo>
                  <a:pt x="14845" y="2590"/>
                  <a:pt x="14846" y="2588"/>
                  <a:pt x="14846" y="2588"/>
                </a:cubicBezTo>
                <a:lnTo>
                  <a:pt x="14843" y="2587"/>
                </a:lnTo>
                <a:close/>
                <a:moveTo>
                  <a:pt x="15985" y="1915"/>
                </a:moveTo>
                <a:lnTo>
                  <a:pt x="15988" y="1917"/>
                </a:lnTo>
                <a:cubicBezTo>
                  <a:pt x="15988" y="1917"/>
                  <a:pt x="15989" y="1916"/>
                  <a:pt x="15989" y="1916"/>
                </a:cubicBezTo>
                <a:lnTo>
                  <a:pt x="15985" y="1915"/>
                </a:lnTo>
                <a:close/>
                <a:moveTo>
                  <a:pt x="15774" y="2077"/>
                </a:moveTo>
                <a:lnTo>
                  <a:pt x="15777" y="2079"/>
                </a:lnTo>
                <a:cubicBezTo>
                  <a:pt x="15777" y="2079"/>
                  <a:pt x="15778" y="2078"/>
                  <a:pt x="15778" y="2078"/>
                </a:cubicBezTo>
                <a:lnTo>
                  <a:pt x="15774" y="2077"/>
                </a:lnTo>
                <a:close/>
                <a:moveTo>
                  <a:pt x="21697" y="4183"/>
                </a:moveTo>
                <a:lnTo>
                  <a:pt x="21700" y="4186"/>
                </a:lnTo>
                <a:cubicBezTo>
                  <a:pt x="21700" y="4186"/>
                  <a:pt x="21701" y="4185"/>
                  <a:pt x="21701" y="4184"/>
                </a:cubicBezTo>
                <a:lnTo>
                  <a:pt x="21697" y="4183"/>
                </a:lnTo>
                <a:close/>
                <a:moveTo>
                  <a:pt x="17533" y="2992"/>
                </a:moveTo>
                <a:lnTo>
                  <a:pt x="17535" y="2995"/>
                </a:lnTo>
                <a:cubicBezTo>
                  <a:pt x="17535" y="2995"/>
                  <a:pt x="17536" y="2994"/>
                  <a:pt x="17536" y="2993"/>
                </a:cubicBezTo>
                <a:lnTo>
                  <a:pt x="17533" y="2992"/>
                </a:lnTo>
                <a:close/>
                <a:moveTo>
                  <a:pt x="14340" y="2563"/>
                </a:moveTo>
                <a:lnTo>
                  <a:pt x="14340" y="2571"/>
                </a:lnTo>
                <a:lnTo>
                  <a:pt x="14350" y="2564"/>
                </a:lnTo>
                <a:lnTo>
                  <a:pt x="14340" y="2563"/>
                </a:lnTo>
                <a:lnTo>
                  <a:pt x="14340" y="2555"/>
                </a:lnTo>
                <a:lnTo>
                  <a:pt x="14331" y="2561"/>
                </a:lnTo>
                <a:lnTo>
                  <a:pt x="14340" y="2563"/>
                </a:lnTo>
                <a:close/>
                <a:moveTo>
                  <a:pt x="19599" y="3130"/>
                </a:moveTo>
                <a:lnTo>
                  <a:pt x="19599" y="3138"/>
                </a:lnTo>
                <a:lnTo>
                  <a:pt x="19608" y="3131"/>
                </a:lnTo>
                <a:lnTo>
                  <a:pt x="19599" y="3130"/>
                </a:lnTo>
                <a:lnTo>
                  <a:pt x="19599" y="3122"/>
                </a:lnTo>
                <a:lnTo>
                  <a:pt x="19589" y="3129"/>
                </a:lnTo>
                <a:lnTo>
                  <a:pt x="19599" y="3130"/>
                </a:lnTo>
                <a:close/>
                <a:moveTo>
                  <a:pt x="17298" y="4929"/>
                </a:moveTo>
                <a:lnTo>
                  <a:pt x="17298" y="4921"/>
                </a:lnTo>
                <a:lnTo>
                  <a:pt x="17288" y="4927"/>
                </a:lnTo>
                <a:lnTo>
                  <a:pt x="17298" y="4929"/>
                </a:lnTo>
                <a:lnTo>
                  <a:pt x="17257" y="4937"/>
                </a:lnTo>
                <a:lnTo>
                  <a:pt x="17257" y="4912"/>
                </a:lnTo>
                <a:cubicBezTo>
                  <a:pt x="17211" y="4923"/>
                  <a:pt x="17240" y="4932"/>
                  <a:pt x="17192" y="4921"/>
                </a:cubicBezTo>
                <a:lnTo>
                  <a:pt x="17192" y="4937"/>
                </a:lnTo>
                <a:cubicBezTo>
                  <a:pt x="17217" y="4939"/>
                  <a:pt x="17208" y="4937"/>
                  <a:pt x="17225" y="4945"/>
                </a:cubicBezTo>
                <a:cubicBezTo>
                  <a:pt x="17206" y="4970"/>
                  <a:pt x="17230" y="4958"/>
                  <a:pt x="17192" y="4961"/>
                </a:cubicBezTo>
                <a:cubicBezTo>
                  <a:pt x="17236" y="5003"/>
                  <a:pt x="17148" y="4991"/>
                  <a:pt x="17203" y="5014"/>
                </a:cubicBezTo>
                <a:cubicBezTo>
                  <a:pt x="17227" y="5024"/>
                  <a:pt x="17285" y="5018"/>
                  <a:pt x="17314" y="5018"/>
                </a:cubicBezTo>
                <a:cubicBezTo>
                  <a:pt x="17314" y="5013"/>
                  <a:pt x="17316" y="4984"/>
                  <a:pt x="17316" y="4984"/>
                </a:cubicBezTo>
                <a:cubicBezTo>
                  <a:pt x="17315" y="4982"/>
                  <a:pt x="17315" y="4980"/>
                  <a:pt x="17315" y="4979"/>
                </a:cubicBezTo>
                <a:cubicBezTo>
                  <a:pt x="17315" y="4978"/>
                  <a:pt x="17314" y="4975"/>
                  <a:pt x="17314" y="4974"/>
                </a:cubicBezTo>
                <a:cubicBezTo>
                  <a:pt x="17308" y="4929"/>
                  <a:pt x="17327" y="4974"/>
                  <a:pt x="17354" y="4937"/>
                </a:cubicBezTo>
                <a:cubicBezTo>
                  <a:pt x="17335" y="4929"/>
                  <a:pt x="17351" y="4934"/>
                  <a:pt x="17331" y="4931"/>
                </a:cubicBezTo>
                <a:cubicBezTo>
                  <a:pt x="17318" y="4930"/>
                  <a:pt x="17313" y="4929"/>
                  <a:pt x="17298" y="4929"/>
                </a:cubicBezTo>
                <a:close/>
                <a:moveTo>
                  <a:pt x="20036" y="5326"/>
                </a:moveTo>
                <a:lnTo>
                  <a:pt x="20036" y="5318"/>
                </a:lnTo>
                <a:lnTo>
                  <a:pt x="20027" y="5324"/>
                </a:lnTo>
                <a:lnTo>
                  <a:pt x="20036" y="5326"/>
                </a:lnTo>
                <a:lnTo>
                  <a:pt x="20036" y="5334"/>
                </a:lnTo>
                <a:lnTo>
                  <a:pt x="20045" y="5327"/>
                </a:lnTo>
                <a:lnTo>
                  <a:pt x="20036" y="5326"/>
                </a:lnTo>
                <a:close/>
                <a:moveTo>
                  <a:pt x="22329" y="4815"/>
                </a:moveTo>
                <a:lnTo>
                  <a:pt x="22329" y="4823"/>
                </a:lnTo>
                <a:lnTo>
                  <a:pt x="22338" y="4817"/>
                </a:lnTo>
                <a:lnTo>
                  <a:pt x="22329" y="4815"/>
                </a:lnTo>
                <a:cubicBezTo>
                  <a:pt x="22318" y="4807"/>
                  <a:pt x="22346" y="4807"/>
                  <a:pt x="22305" y="4807"/>
                </a:cubicBezTo>
                <a:cubicBezTo>
                  <a:pt x="22320" y="4828"/>
                  <a:pt x="22306" y="4825"/>
                  <a:pt x="22329" y="4815"/>
                </a:cubicBezTo>
                <a:close/>
                <a:moveTo>
                  <a:pt x="8604" y="1445"/>
                </a:moveTo>
                <a:lnTo>
                  <a:pt x="8612" y="1445"/>
                </a:lnTo>
                <a:lnTo>
                  <a:pt x="8606" y="1435"/>
                </a:lnTo>
                <a:lnTo>
                  <a:pt x="8604" y="1445"/>
                </a:lnTo>
                <a:cubicBezTo>
                  <a:pt x="8575" y="1438"/>
                  <a:pt x="8486" y="1438"/>
                  <a:pt x="8458" y="1445"/>
                </a:cubicBezTo>
                <a:cubicBezTo>
                  <a:pt x="8469" y="1476"/>
                  <a:pt x="8535" y="1467"/>
                  <a:pt x="8572" y="1465"/>
                </a:cubicBezTo>
                <a:cubicBezTo>
                  <a:pt x="8596" y="1464"/>
                  <a:pt x="8594" y="1483"/>
                  <a:pt x="8604" y="1445"/>
                </a:cubicBezTo>
                <a:close/>
                <a:moveTo>
                  <a:pt x="8839" y="1445"/>
                </a:moveTo>
                <a:lnTo>
                  <a:pt x="8847" y="1445"/>
                </a:lnTo>
                <a:lnTo>
                  <a:pt x="8841" y="1435"/>
                </a:lnTo>
                <a:lnTo>
                  <a:pt x="8839" y="1445"/>
                </a:lnTo>
                <a:lnTo>
                  <a:pt x="8831" y="1445"/>
                </a:lnTo>
                <a:lnTo>
                  <a:pt x="8838" y="1454"/>
                </a:lnTo>
                <a:lnTo>
                  <a:pt x="8839" y="1445"/>
                </a:lnTo>
                <a:close/>
                <a:moveTo>
                  <a:pt x="17144" y="2028"/>
                </a:moveTo>
                <a:lnTo>
                  <a:pt x="17144" y="2020"/>
                </a:lnTo>
                <a:lnTo>
                  <a:pt x="17136" y="2026"/>
                </a:lnTo>
                <a:lnTo>
                  <a:pt x="17112" y="2019"/>
                </a:lnTo>
                <a:cubicBezTo>
                  <a:pt x="17111" y="2021"/>
                  <a:pt x="17110" y="2022"/>
                  <a:pt x="17110" y="2024"/>
                </a:cubicBezTo>
                <a:cubicBezTo>
                  <a:pt x="17110" y="2025"/>
                  <a:pt x="17109" y="2027"/>
                  <a:pt x="17109" y="2027"/>
                </a:cubicBezTo>
                <a:cubicBezTo>
                  <a:pt x="17108" y="2030"/>
                  <a:pt x="17124" y="2024"/>
                  <a:pt x="17104" y="2037"/>
                </a:cubicBezTo>
                <a:cubicBezTo>
                  <a:pt x="17091" y="2047"/>
                  <a:pt x="17108" y="2042"/>
                  <a:pt x="17079" y="2036"/>
                </a:cubicBezTo>
                <a:lnTo>
                  <a:pt x="17079" y="2052"/>
                </a:lnTo>
                <a:cubicBezTo>
                  <a:pt x="17097" y="2056"/>
                  <a:pt x="17093" y="2057"/>
                  <a:pt x="17110" y="2058"/>
                </a:cubicBezTo>
                <a:cubicBezTo>
                  <a:pt x="17149" y="2060"/>
                  <a:pt x="17156" y="2067"/>
                  <a:pt x="17172" y="2063"/>
                </a:cubicBezTo>
                <a:lnTo>
                  <a:pt x="17200" y="2044"/>
                </a:lnTo>
                <a:lnTo>
                  <a:pt x="17233" y="2060"/>
                </a:lnTo>
                <a:lnTo>
                  <a:pt x="17258" y="2029"/>
                </a:lnTo>
                <a:cubicBezTo>
                  <a:pt x="17241" y="2020"/>
                  <a:pt x="17158" y="2021"/>
                  <a:pt x="17144" y="2028"/>
                </a:cubicBezTo>
                <a:close/>
                <a:moveTo>
                  <a:pt x="22831" y="4070"/>
                </a:moveTo>
                <a:lnTo>
                  <a:pt x="22831" y="4078"/>
                </a:lnTo>
                <a:lnTo>
                  <a:pt x="22841" y="4071"/>
                </a:lnTo>
                <a:lnTo>
                  <a:pt x="22831" y="4070"/>
                </a:lnTo>
                <a:lnTo>
                  <a:pt x="22831" y="4045"/>
                </a:lnTo>
                <a:cubicBezTo>
                  <a:pt x="22848" y="4054"/>
                  <a:pt x="22846" y="4052"/>
                  <a:pt x="22861" y="4065"/>
                </a:cubicBezTo>
                <a:cubicBezTo>
                  <a:pt x="22862" y="4065"/>
                  <a:pt x="22874" y="4075"/>
                  <a:pt x="22874" y="4075"/>
                </a:cubicBezTo>
                <a:lnTo>
                  <a:pt x="22897" y="4084"/>
                </a:lnTo>
                <a:cubicBezTo>
                  <a:pt x="22939" y="4096"/>
                  <a:pt x="22923" y="4094"/>
                  <a:pt x="22985" y="4094"/>
                </a:cubicBezTo>
                <a:lnTo>
                  <a:pt x="22985" y="4029"/>
                </a:lnTo>
                <a:cubicBezTo>
                  <a:pt x="22986" y="4031"/>
                  <a:pt x="22988" y="4031"/>
                  <a:pt x="22988" y="4034"/>
                </a:cubicBezTo>
                <a:lnTo>
                  <a:pt x="22993" y="4062"/>
                </a:lnTo>
                <a:cubicBezTo>
                  <a:pt x="23029" y="4059"/>
                  <a:pt x="23040" y="4061"/>
                  <a:pt x="23046" y="4049"/>
                </a:cubicBezTo>
                <a:cubicBezTo>
                  <a:pt x="23052" y="4036"/>
                  <a:pt x="23050" y="4037"/>
                  <a:pt x="23050" y="4021"/>
                </a:cubicBezTo>
                <a:lnTo>
                  <a:pt x="23058" y="4021"/>
                </a:lnTo>
                <a:lnTo>
                  <a:pt x="23051" y="4012"/>
                </a:lnTo>
                <a:lnTo>
                  <a:pt x="23050" y="4021"/>
                </a:lnTo>
                <a:lnTo>
                  <a:pt x="23026" y="4037"/>
                </a:lnTo>
                <a:cubicBezTo>
                  <a:pt x="23017" y="4015"/>
                  <a:pt x="23042" y="4028"/>
                  <a:pt x="22999" y="4016"/>
                </a:cubicBezTo>
                <a:cubicBezTo>
                  <a:pt x="22964" y="4006"/>
                  <a:pt x="22881" y="4010"/>
                  <a:pt x="22847" y="4013"/>
                </a:cubicBezTo>
                <a:cubicBezTo>
                  <a:pt x="22839" y="3980"/>
                  <a:pt x="22841" y="3989"/>
                  <a:pt x="22799" y="3989"/>
                </a:cubicBezTo>
                <a:cubicBezTo>
                  <a:pt x="22790" y="4016"/>
                  <a:pt x="22812" y="3991"/>
                  <a:pt x="22750" y="4005"/>
                </a:cubicBezTo>
                <a:lnTo>
                  <a:pt x="22750" y="3981"/>
                </a:lnTo>
                <a:lnTo>
                  <a:pt x="22791" y="3973"/>
                </a:lnTo>
                <a:cubicBezTo>
                  <a:pt x="22742" y="3968"/>
                  <a:pt x="22765" y="3955"/>
                  <a:pt x="22726" y="3989"/>
                </a:cubicBezTo>
                <a:cubicBezTo>
                  <a:pt x="22682" y="3978"/>
                  <a:pt x="22711" y="3995"/>
                  <a:pt x="22654" y="3979"/>
                </a:cubicBezTo>
                <a:cubicBezTo>
                  <a:pt x="22649" y="3978"/>
                  <a:pt x="22649" y="3976"/>
                  <a:pt x="22637" y="3975"/>
                </a:cubicBezTo>
                <a:cubicBezTo>
                  <a:pt x="22612" y="3975"/>
                  <a:pt x="22606" y="3990"/>
                  <a:pt x="22580" y="3997"/>
                </a:cubicBezTo>
                <a:cubicBezTo>
                  <a:pt x="22556" y="3980"/>
                  <a:pt x="22570" y="3992"/>
                  <a:pt x="22556" y="3964"/>
                </a:cubicBezTo>
                <a:lnTo>
                  <a:pt x="22525" y="3973"/>
                </a:lnTo>
                <a:cubicBezTo>
                  <a:pt x="22499" y="3974"/>
                  <a:pt x="22523" y="3954"/>
                  <a:pt x="22503" y="3978"/>
                </a:cubicBezTo>
                <a:cubicBezTo>
                  <a:pt x="22493" y="3989"/>
                  <a:pt x="22497" y="3987"/>
                  <a:pt x="22496" y="3997"/>
                </a:cubicBezTo>
                <a:cubicBezTo>
                  <a:pt x="22495" y="4030"/>
                  <a:pt x="22504" y="3980"/>
                  <a:pt x="22500" y="4016"/>
                </a:cubicBezTo>
                <a:cubicBezTo>
                  <a:pt x="22499" y="4024"/>
                  <a:pt x="22528" y="4026"/>
                  <a:pt x="22490" y="4027"/>
                </a:cubicBezTo>
                <a:cubicBezTo>
                  <a:pt x="22467" y="4028"/>
                  <a:pt x="22469" y="4012"/>
                  <a:pt x="22467" y="3989"/>
                </a:cubicBezTo>
                <a:cubicBezTo>
                  <a:pt x="22438" y="3996"/>
                  <a:pt x="22442" y="3997"/>
                  <a:pt x="22434" y="4029"/>
                </a:cubicBezTo>
                <a:cubicBezTo>
                  <a:pt x="22364" y="4029"/>
                  <a:pt x="22373" y="4025"/>
                  <a:pt x="22377" y="3973"/>
                </a:cubicBezTo>
                <a:cubicBezTo>
                  <a:pt x="22311" y="3978"/>
                  <a:pt x="22373" y="3978"/>
                  <a:pt x="22332" y="3962"/>
                </a:cubicBezTo>
                <a:cubicBezTo>
                  <a:pt x="22305" y="3951"/>
                  <a:pt x="22314" y="3964"/>
                  <a:pt x="22280" y="3956"/>
                </a:cubicBezTo>
                <a:cubicBezTo>
                  <a:pt x="22281" y="3989"/>
                  <a:pt x="22286" y="3977"/>
                  <a:pt x="22296" y="4005"/>
                </a:cubicBezTo>
                <a:cubicBezTo>
                  <a:pt x="22262" y="4005"/>
                  <a:pt x="22251" y="4004"/>
                  <a:pt x="22240" y="4054"/>
                </a:cubicBezTo>
                <a:cubicBezTo>
                  <a:pt x="22276" y="4071"/>
                  <a:pt x="22317" y="4080"/>
                  <a:pt x="22359" y="4068"/>
                </a:cubicBezTo>
                <a:cubicBezTo>
                  <a:pt x="22397" y="4057"/>
                  <a:pt x="22367" y="4045"/>
                  <a:pt x="22434" y="4045"/>
                </a:cubicBezTo>
                <a:cubicBezTo>
                  <a:pt x="22439" y="4099"/>
                  <a:pt x="22478" y="4075"/>
                  <a:pt x="22523" y="4086"/>
                </a:cubicBezTo>
                <a:cubicBezTo>
                  <a:pt x="22525" y="4028"/>
                  <a:pt x="22521" y="4067"/>
                  <a:pt x="22545" y="4051"/>
                </a:cubicBezTo>
                <a:cubicBezTo>
                  <a:pt x="22589" y="4021"/>
                  <a:pt x="22534" y="4066"/>
                  <a:pt x="22557" y="4043"/>
                </a:cubicBezTo>
                <a:lnTo>
                  <a:pt x="22563" y="4033"/>
                </a:lnTo>
                <a:cubicBezTo>
                  <a:pt x="22563" y="4032"/>
                  <a:pt x="22563" y="4030"/>
                  <a:pt x="22564" y="4029"/>
                </a:cubicBezTo>
                <a:cubicBezTo>
                  <a:pt x="22619" y="4029"/>
                  <a:pt x="22612" y="4032"/>
                  <a:pt x="22612" y="4086"/>
                </a:cubicBezTo>
                <a:cubicBezTo>
                  <a:pt x="22593" y="4082"/>
                  <a:pt x="22589" y="4078"/>
                  <a:pt x="22564" y="4078"/>
                </a:cubicBezTo>
                <a:cubicBezTo>
                  <a:pt x="22572" y="4089"/>
                  <a:pt x="22566" y="4090"/>
                  <a:pt x="22582" y="4093"/>
                </a:cubicBezTo>
                <a:cubicBezTo>
                  <a:pt x="22614" y="4101"/>
                  <a:pt x="22612" y="4086"/>
                  <a:pt x="22612" y="4086"/>
                </a:cubicBezTo>
                <a:cubicBezTo>
                  <a:pt x="22635" y="4091"/>
                  <a:pt x="22637" y="4097"/>
                  <a:pt x="22655" y="4100"/>
                </a:cubicBezTo>
                <a:cubicBezTo>
                  <a:pt x="22673" y="4104"/>
                  <a:pt x="22691" y="4102"/>
                  <a:pt x="22710" y="4102"/>
                </a:cubicBezTo>
                <a:lnTo>
                  <a:pt x="22734" y="4045"/>
                </a:lnTo>
                <a:cubicBezTo>
                  <a:pt x="22789" y="4045"/>
                  <a:pt x="22777" y="4035"/>
                  <a:pt x="22823" y="4045"/>
                </a:cubicBezTo>
                <a:lnTo>
                  <a:pt x="22823" y="4070"/>
                </a:lnTo>
                <a:lnTo>
                  <a:pt x="22807" y="4061"/>
                </a:lnTo>
                <a:cubicBezTo>
                  <a:pt x="22811" y="4072"/>
                  <a:pt x="22802" y="4069"/>
                  <a:pt x="22812" y="4072"/>
                </a:cubicBezTo>
                <a:cubicBezTo>
                  <a:pt x="22827" y="4077"/>
                  <a:pt x="22812" y="4076"/>
                  <a:pt x="22823" y="4070"/>
                </a:cubicBezTo>
                <a:lnTo>
                  <a:pt x="22831" y="4070"/>
                </a:lnTo>
                <a:close/>
                <a:moveTo>
                  <a:pt x="19436" y="4280"/>
                </a:moveTo>
                <a:lnTo>
                  <a:pt x="19436" y="4272"/>
                </a:lnTo>
                <a:lnTo>
                  <a:pt x="19427" y="4279"/>
                </a:lnTo>
                <a:lnTo>
                  <a:pt x="19436" y="4280"/>
                </a:lnTo>
                <a:lnTo>
                  <a:pt x="19436" y="4289"/>
                </a:lnTo>
                <a:lnTo>
                  <a:pt x="19446" y="4282"/>
                </a:lnTo>
                <a:lnTo>
                  <a:pt x="19436" y="4280"/>
                </a:lnTo>
                <a:close/>
                <a:moveTo>
                  <a:pt x="7357" y="1526"/>
                </a:moveTo>
                <a:lnTo>
                  <a:pt x="7357" y="1518"/>
                </a:lnTo>
                <a:lnTo>
                  <a:pt x="7347" y="1524"/>
                </a:lnTo>
                <a:lnTo>
                  <a:pt x="7357" y="1526"/>
                </a:lnTo>
                <a:lnTo>
                  <a:pt x="7371" y="1543"/>
                </a:lnTo>
                <a:cubicBezTo>
                  <a:pt x="7380" y="1527"/>
                  <a:pt x="7379" y="1532"/>
                  <a:pt x="7381" y="1509"/>
                </a:cubicBezTo>
                <a:lnTo>
                  <a:pt x="7365" y="1509"/>
                </a:lnTo>
                <a:lnTo>
                  <a:pt x="7357" y="1526"/>
                </a:lnTo>
                <a:close/>
                <a:moveTo>
                  <a:pt x="7624" y="1542"/>
                </a:moveTo>
                <a:lnTo>
                  <a:pt x="7616" y="1542"/>
                </a:lnTo>
                <a:lnTo>
                  <a:pt x="7623" y="1551"/>
                </a:lnTo>
                <a:lnTo>
                  <a:pt x="7624" y="1542"/>
                </a:lnTo>
                <a:lnTo>
                  <a:pt x="7632" y="1542"/>
                </a:lnTo>
                <a:lnTo>
                  <a:pt x="7625" y="1532"/>
                </a:lnTo>
                <a:lnTo>
                  <a:pt x="7624" y="1542"/>
                </a:lnTo>
                <a:close/>
                <a:moveTo>
                  <a:pt x="16763" y="1615"/>
                </a:moveTo>
                <a:lnTo>
                  <a:pt x="16755" y="1615"/>
                </a:lnTo>
                <a:lnTo>
                  <a:pt x="16762" y="1624"/>
                </a:lnTo>
                <a:lnTo>
                  <a:pt x="16763" y="1615"/>
                </a:lnTo>
                <a:cubicBezTo>
                  <a:pt x="16805" y="1615"/>
                  <a:pt x="16833" y="1625"/>
                  <a:pt x="16860" y="1639"/>
                </a:cubicBezTo>
                <a:cubicBezTo>
                  <a:pt x="16847" y="1591"/>
                  <a:pt x="16813" y="1599"/>
                  <a:pt x="16755" y="1599"/>
                </a:cubicBezTo>
                <a:lnTo>
                  <a:pt x="16763" y="1615"/>
                </a:lnTo>
                <a:close/>
                <a:moveTo>
                  <a:pt x="22710" y="4459"/>
                </a:moveTo>
                <a:lnTo>
                  <a:pt x="22710" y="4467"/>
                </a:lnTo>
                <a:lnTo>
                  <a:pt x="22719" y="4460"/>
                </a:lnTo>
                <a:lnTo>
                  <a:pt x="22710" y="4459"/>
                </a:lnTo>
                <a:lnTo>
                  <a:pt x="22710" y="4451"/>
                </a:lnTo>
                <a:lnTo>
                  <a:pt x="22700" y="4457"/>
                </a:lnTo>
                <a:lnTo>
                  <a:pt x="22710" y="4459"/>
                </a:lnTo>
                <a:close/>
                <a:moveTo>
                  <a:pt x="13992" y="1631"/>
                </a:moveTo>
                <a:lnTo>
                  <a:pt x="13984" y="1631"/>
                </a:lnTo>
                <a:lnTo>
                  <a:pt x="13991" y="1640"/>
                </a:lnTo>
                <a:lnTo>
                  <a:pt x="13992" y="1631"/>
                </a:lnTo>
                <a:cubicBezTo>
                  <a:pt x="14012" y="1626"/>
                  <a:pt x="14003" y="1635"/>
                  <a:pt x="14008" y="1615"/>
                </a:cubicBezTo>
                <a:lnTo>
                  <a:pt x="13992" y="1631"/>
                </a:lnTo>
                <a:close/>
                <a:moveTo>
                  <a:pt x="17184" y="1898"/>
                </a:moveTo>
                <a:lnTo>
                  <a:pt x="17184" y="1906"/>
                </a:lnTo>
                <a:lnTo>
                  <a:pt x="17194" y="1900"/>
                </a:lnTo>
                <a:lnTo>
                  <a:pt x="17184" y="1898"/>
                </a:lnTo>
                <a:cubicBezTo>
                  <a:pt x="17185" y="1896"/>
                  <a:pt x="17191" y="1884"/>
                  <a:pt x="17193" y="1882"/>
                </a:cubicBezTo>
                <a:cubicBezTo>
                  <a:pt x="17205" y="1865"/>
                  <a:pt x="17244" y="1848"/>
                  <a:pt x="17184" y="1842"/>
                </a:cubicBezTo>
                <a:lnTo>
                  <a:pt x="17180" y="1885"/>
                </a:lnTo>
                <a:cubicBezTo>
                  <a:pt x="17182" y="1898"/>
                  <a:pt x="17179" y="1889"/>
                  <a:pt x="17184" y="1898"/>
                </a:cubicBezTo>
                <a:close/>
                <a:moveTo>
                  <a:pt x="15256" y="5666"/>
                </a:moveTo>
                <a:lnTo>
                  <a:pt x="15264" y="5666"/>
                </a:lnTo>
                <a:lnTo>
                  <a:pt x="15257" y="5656"/>
                </a:lnTo>
                <a:lnTo>
                  <a:pt x="15256" y="5666"/>
                </a:lnTo>
                <a:cubicBezTo>
                  <a:pt x="15215" y="5662"/>
                  <a:pt x="15211" y="5640"/>
                  <a:pt x="15199" y="5682"/>
                </a:cubicBezTo>
                <a:cubicBezTo>
                  <a:pt x="15218" y="5681"/>
                  <a:pt x="15210" y="5682"/>
                  <a:pt x="15227" y="5678"/>
                </a:cubicBezTo>
                <a:lnTo>
                  <a:pt x="15256" y="5666"/>
                </a:lnTo>
                <a:close/>
                <a:moveTo>
                  <a:pt x="15855" y="2490"/>
                </a:moveTo>
                <a:lnTo>
                  <a:pt x="15864" y="2490"/>
                </a:lnTo>
                <a:lnTo>
                  <a:pt x="15857" y="2480"/>
                </a:lnTo>
                <a:lnTo>
                  <a:pt x="15855" y="2490"/>
                </a:lnTo>
                <a:cubicBezTo>
                  <a:pt x="15818" y="2493"/>
                  <a:pt x="15841" y="2481"/>
                  <a:pt x="15823" y="2506"/>
                </a:cubicBezTo>
                <a:cubicBezTo>
                  <a:pt x="15861" y="2503"/>
                  <a:pt x="15837" y="2515"/>
                  <a:pt x="15855" y="2490"/>
                </a:cubicBezTo>
                <a:close/>
                <a:moveTo>
                  <a:pt x="22475" y="3430"/>
                </a:moveTo>
                <a:lnTo>
                  <a:pt x="22475" y="3422"/>
                </a:lnTo>
                <a:lnTo>
                  <a:pt x="22465" y="3428"/>
                </a:lnTo>
                <a:lnTo>
                  <a:pt x="22475" y="3430"/>
                </a:lnTo>
                <a:lnTo>
                  <a:pt x="22475" y="3438"/>
                </a:lnTo>
                <a:lnTo>
                  <a:pt x="22484" y="3431"/>
                </a:lnTo>
                <a:lnTo>
                  <a:pt x="22475" y="3430"/>
                </a:lnTo>
                <a:close/>
                <a:moveTo>
                  <a:pt x="15604" y="2587"/>
                </a:moveTo>
                <a:lnTo>
                  <a:pt x="15596" y="2587"/>
                </a:lnTo>
                <a:lnTo>
                  <a:pt x="15603" y="2597"/>
                </a:lnTo>
                <a:lnTo>
                  <a:pt x="15604" y="2587"/>
                </a:lnTo>
                <a:cubicBezTo>
                  <a:pt x="15624" y="2582"/>
                  <a:pt x="15615" y="2591"/>
                  <a:pt x="15620" y="2571"/>
                </a:cubicBezTo>
                <a:lnTo>
                  <a:pt x="15604" y="2587"/>
                </a:lnTo>
                <a:close/>
                <a:moveTo>
                  <a:pt x="15945" y="2587"/>
                </a:moveTo>
                <a:lnTo>
                  <a:pt x="15936" y="2587"/>
                </a:lnTo>
                <a:lnTo>
                  <a:pt x="15943" y="2597"/>
                </a:lnTo>
                <a:lnTo>
                  <a:pt x="15945" y="2587"/>
                </a:lnTo>
                <a:lnTo>
                  <a:pt x="15969" y="2587"/>
                </a:lnTo>
                <a:cubicBezTo>
                  <a:pt x="15951" y="2562"/>
                  <a:pt x="15963" y="2562"/>
                  <a:pt x="15945" y="2587"/>
                </a:cubicBezTo>
                <a:close/>
                <a:moveTo>
                  <a:pt x="18408" y="2295"/>
                </a:moveTo>
                <a:lnTo>
                  <a:pt x="18408" y="2287"/>
                </a:lnTo>
                <a:lnTo>
                  <a:pt x="18398" y="2294"/>
                </a:lnTo>
                <a:lnTo>
                  <a:pt x="18408" y="2295"/>
                </a:lnTo>
                <a:lnTo>
                  <a:pt x="18408" y="2320"/>
                </a:lnTo>
                <a:lnTo>
                  <a:pt x="18383" y="2320"/>
                </a:lnTo>
                <a:lnTo>
                  <a:pt x="18383" y="2287"/>
                </a:lnTo>
                <a:cubicBezTo>
                  <a:pt x="18338" y="2299"/>
                  <a:pt x="18380" y="2304"/>
                  <a:pt x="18334" y="2297"/>
                </a:cubicBezTo>
                <a:cubicBezTo>
                  <a:pt x="18115" y="2262"/>
                  <a:pt x="18238" y="2300"/>
                  <a:pt x="18164" y="2320"/>
                </a:cubicBezTo>
                <a:cubicBezTo>
                  <a:pt x="18171" y="2290"/>
                  <a:pt x="18177" y="2296"/>
                  <a:pt x="18145" y="2281"/>
                </a:cubicBezTo>
                <a:cubicBezTo>
                  <a:pt x="18119" y="2270"/>
                  <a:pt x="18119" y="2268"/>
                  <a:pt x="18116" y="2303"/>
                </a:cubicBezTo>
                <a:cubicBezTo>
                  <a:pt x="18157" y="2303"/>
                  <a:pt x="18147" y="2283"/>
                  <a:pt x="18156" y="2312"/>
                </a:cubicBezTo>
                <a:cubicBezTo>
                  <a:pt x="18138" y="2316"/>
                  <a:pt x="18138" y="2318"/>
                  <a:pt x="18116" y="2320"/>
                </a:cubicBezTo>
                <a:lnTo>
                  <a:pt x="18116" y="2344"/>
                </a:lnTo>
                <a:cubicBezTo>
                  <a:pt x="18169" y="2344"/>
                  <a:pt x="18147" y="2331"/>
                  <a:pt x="18206" y="2344"/>
                </a:cubicBezTo>
                <a:cubicBezTo>
                  <a:pt x="18255" y="2354"/>
                  <a:pt x="18226" y="2339"/>
                  <a:pt x="18264" y="2332"/>
                </a:cubicBezTo>
                <a:cubicBezTo>
                  <a:pt x="18287" y="2328"/>
                  <a:pt x="18268" y="2335"/>
                  <a:pt x="18303" y="2336"/>
                </a:cubicBezTo>
                <a:cubicBezTo>
                  <a:pt x="18359" y="2337"/>
                  <a:pt x="18316" y="2321"/>
                  <a:pt x="18375" y="2320"/>
                </a:cubicBezTo>
                <a:lnTo>
                  <a:pt x="18375" y="2352"/>
                </a:lnTo>
                <a:cubicBezTo>
                  <a:pt x="18400" y="2346"/>
                  <a:pt x="18399" y="2342"/>
                  <a:pt x="18424" y="2336"/>
                </a:cubicBezTo>
                <a:cubicBezTo>
                  <a:pt x="18414" y="2375"/>
                  <a:pt x="18418" y="2348"/>
                  <a:pt x="18424" y="2360"/>
                </a:cubicBezTo>
                <a:lnTo>
                  <a:pt x="18456" y="2369"/>
                </a:lnTo>
                <a:cubicBezTo>
                  <a:pt x="18480" y="2351"/>
                  <a:pt x="18466" y="2363"/>
                  <a:pt x="18480" y="2336"/>
                </a:cubicBezTo>
                <a:lnTo>
                  <a:pt x="18513" y="2352"/>
                </a:lnTo>
                <a:cubicBezTo>
                  <a:pt x="18515" y="2330"/>
                  <a:pt x="18517" y="2330"/>
                  <a:pt x="18521" y="2312"/>
                </a:cubicBezTo>
                <a:cubicBezTo>
                  <a:pt x="18500" y="2306"/>
                  <a:pt x="18512" y="2315"/>
                  <a:pt x="18505" y="2295"/>
                </a:cubicBezTo>
                <a:cubicBezTo>
                  <a:pt x="18470" y="2305"/>
                  <a:pt x="18494" y="2309"/>
                  <a:pt x="18465" y="2307"/>
                </a:cubicBezTo>
                <a:cubicBezTo>
                  <a:pt x="18434" y="2306"/>
                  <a:pt x="18452" y="2276"/>
                  <a:pt x="18440" y="2312"/>
                </a:cubicBezTo>
                <a:lnTo>
                  <a:pt x="18408" y="2295"/>
                </a:lnTo>
                <a:close/>
                <a:moveTo>
                  <a:pt x="20125" y="4556"/>
                </a:moveTo>
                <a:lnTo>
                  <a:pt x="20133" y="4556"/>
                </a:lnTo>
                <a:lnTo>
                  <a:pt x="20127" y="4546"/>
                </a:lnTo>
                <a:lnTo>
                  <a:pt x="20125" y="4556"/>
                </a:lnTo>
                <a:cubicBezTo>
                  <a:pt x="20095" y="4542"/>
                  <a:pt x="20110" y="4541"/>
                  <a:pt x="20093" y="4564"/>
                </a:cubicBezTo>
                <a:cubicBezTo>
                  <a:pt x="20097" y="4564"/>
                  <a:pt x="20106" y="4564"/>
                  <a:pt x="20108" y="4563"/>
                </a:cubicBezTo>
                <a:cubicBezTo>
                  <a:pt x="20123" y="4559"/>
                  <a:pt x="20117" y="4561"/>
                  <a:pt x="20125" y="4556"/>
                </a:cubicBezTo>
                <a:close/>
                <a:moveTo>
                  <a:pt x="20441" y="2603"/>
                </a:moveTo>
                <a:lnTo>
                  <a:pt x="20449" y="2603"/>
                </a:lnTo>
                <a:lnTo>
                  <a:pt x="20442" y="2594"/>
                </a:lnTo>
                <a:lnTo>
                  <a:pt x="20441" y="2603"/>
                </a:lnTo>
                <a:lnTo>
                  <a:pt x="20433" y="2603"/>
                </a:lnTo>
                <a:lnTo>
                  <a:pt x="20440" y="2613"/>
                </a:lnTo>
                <a:lnTo>
                  <a:pt x="20441" y="2603"/>
                </a:lnTo>
                <a:close/>
                <a:moveTo>
                  <a:pt x="16844" y="1777"/>
                </a:moveTo>
                <a:lnTo>
                  <a:pt x="16852" y="1777"/>
                </a:lnTo>
                <a:lnTo>
                  <a:pt x="16845" y="1767"/>
                </a:lnTo>
                <a:lnTo>
                  <a:pt x="16844" y="1777"/>
                </a:lnTo>
                <a:lnTo>
                  <a:pt x="16836" y="1777"/>
                </a:lnTo>
                <a:lnTo>
                  <a:pt x="16843" y="1786"/>
                </a:lnTo>
                <a:lnTo>
                  <a:pt x="16844" y="1777"/>
                </a:lnTo>
                <a:close/>
                <a:moveTo>
                  <a:pt x="17395" y="4540"/>
                </a:moveTo>
                <a:lnTo>
                  <a:pt x="17387" y="4540"/>
                </a:lnTo>
                <a:lnTo>
                  <a:pt x="17393" y="4549"/>
                </a:lnTo>
                <a:lnTo>
                  <a:pt x="17395" y="4540"/>
                </a:lnTo>
                <a:cubicBezTo>
                  <a:pt x="17419" y="4531"/>
                  <a:pt x="17407" y="4557"/>
                  <a:pt x="17411" y="4515"/>
                </a:cubicBezTo>
                <a:lnTo>
                  <a:pt x="17395" y="4515"/>
                </a:lnTo>
                <a:lnTo>
                  <a:pt x="17395" y="4540"/>
                </a:lnTo>
                <a:close/>
                <a:moveTo>
                  <a:pt x="17808" y="3284"/>
                </a:moveTo>
                <a:lnTo>
                  <a:pt x="17808" y="3276"/>
                </a:lnTo>
                <a:lnTo>
                  <a:pt x="17799" y="3282"/>
                </a:lnTo>
                <a:lnTo>
                  <a:pt x="17808" y="3284"/>
                </a:lnTo>
                <a:cubicBezTo>
                  <a:pt x="17780" y="3318"/>
                  <a:pt x="17803" y="3258"/>
                  <a:pt x="17703" y="3280"/>
                </a:cubicBezTo>
                <a:cubicBezTo>
                  <a:pt x="17675" y="3286"/>
                  <a:pt x="17661" y="3273"/>
                  <a:pt x="17638" y="3268"/>
                </a:cubicBezTo>
                <a:cubicBezTo>
                  <a:pt x="17612" y="3285"/>
                  <a:pt x="17632" y="3281"/>
                  <a:pt x="17597" y="3284"/>
                </a:cubicBezTo>
                <a:lnTo>
                  <a:pt x="17597" y="3308"/>
                </a:lnTo>
                <a:lnTo>
                  <a:pt x="17775" y="3301"/>
                </a:lnTo>
                <a:cubicBezTo>
                  <a:pt x="17801" y="3305"/>
                  <a:pt x="17804" y="3325"/>
                  <a:pt x="17843" y="3302"/>
                </a:cubicBezTo>
                <a:cubicBezTo>
                  <a:pt x="17881" y="3279"/>
                  <a:pt x="17858" y="3288"/>
                  <a:pt x="17857" y="3284"/>
                </a:cubicBezTo>
                <a:lnTo>
                  <a:pt x="17808" y="3284"/>
                </a:lnTo>
                <a:close/>
                <a:moveTo>
                  <a:pt x="17946" y="2644"/>
                </a:moveTo>
                <a:lnTo>
                  <a:pt x="17938" y="2644"/>
                </a:lnTo>
                <a:lnTo>
                  <a:pt x="17944" y="2653"/>
                </a:lnTo>
                <a:lnTo>
                  <a:pt x="17946" y="2644"/>
                </a:lnTo>
                <a:cubicBezTo>
                  <a:pt x="17966" y="2615"/>
                  <a:pt x="17952" y="2622"/>
                  <a:pt x="17962" y="2579"/>
                </a:cubicBezTo>
                <a:cubicBezTo>
                  <a:pt x="17926" y="2582"/>
                  <a:pt x="17930" y="2594"/>
                  <a:pt x="17907" y="2593"/>
                </a:cubicBezTo>
                <a:cubicBezTo>
                  <a:pt x="17882" y="2592"/>
                  <a:pt x="17886" y="2577"/>
                  <a:pt x="17849" y="2595"/>
                </a:cubicBezTo>
                <a:cubicBezTo>
                  <a:pt x="17870" y="2624"/>
                  <a:pt x="17871" y="2611"/>
                  <a:pt x="17905" y="2603"/>
                </a:cubicBezTo>
                <a:cubicBezTo>
                  <a:pt x="17913" y="2623"/>
                  <a:pt x="17911" y="2610"/>
                  <a:pt x="17905" y="2636"/>
                </a:cubicBezTo>
                <a:cubicBezTo>
                  <a:pt x="17937" y="2635"/>
                  <a:pt x="17924" y="2638"/>
                  <a:pt x="17946" y="2628"/>
                </a:cubicBezTo>
                <a:lnTo>
                  <a:pt x="17946" y="2644"/>
                </a:lnTo>
                <a:close/>
                <a:moveTo>
                  <a:pt x="20158" y="2644"/>
                </a:moveTo>
                <a:lnTo>
                  <a:pt x="20158" y="2652"/>
                </a:lnTo>
                <a:lnTo>
                  <a:pt x="20167" y="2645"/>
                </a:lnTo>
                <a:lnTo>
                  <a:pt x="20158" y="2644"/>
                </a:lnTo>
                <a:lnTo>
                  <a:pt x="20158" y="2636"/>
                </a:lnTo>
                <a:lnTo>
                  <a:pt x="20148" y="2642"/>
                </a:lnTo>
                <a:lnTo>
                  <a:pt x="20158" y="2644"/>
                </a:lnTo>
                <a:close/>
                <a:moveTo>
                  <a:pt x="16901" y="2352"/>
                </a:moveTo>
                <a:lnTo>
                  <a:pt x="16909" y="2352"/>
                </a:lnTo>
                <a:lnTo>
                  <a:pt x="16902" y="2343"/>
                </a:lnTo>
                <a:lnTo>
                  <a:pt x="16901" y="2352"/>
                </a:lnTo>
                <a:cubicBezTo>
                  <a:pt x="16868" y="2336"/>
                  <a:pt x="16743" y="2344"/>
                  <a:pt x="16706" y="2344"/>
                </a:cubicBezTo>
                <a:cubicBezTo>
                  <a:pt x="16726" y="2361"/>
                  <a:pt x="16725" y="2357"/>
                  <a:pt x="16730" y="2376"/>
                </a:cubicBezTo>
                <a:lnTo>
                  <a:pt x="16855" y="2371"/>
                </a:lnTo>
                <a:cubicBezTo>
                  <a:pt x="16869" y="2366"/>
                  <a:pt x="16854" y="2350"/>
                  <a:pt x="16892" y="2368"/>
                </a:cubicBezTo>
                <a:lnTo>
                  <a:pt x="16901" y="2352"/>
                </a:lnTo>
                <a:close/>
                <a:moveTo>
                  <a:pt x="23212" y="4523"/>
                </a:moveTo>
                <a:lnTo>
                  <a:pt x="23204" y="4523"/>
                </a:lnTo>
                <a:lnTo>
                  <a:pt x="23211" y="4533"/>
                </a:lnTo>
                <a:lnTo>
                  <a:pt x="23212" y="4523"/>
                </a:lnTo>
                <a:lnTo>
                  <a:pt x="23220" y="4523"/>
                </a:lnTo>
                <a:lnTo>
                  <a:pt x="23213" y="4514"/>
                </a:lnTo>
                <a:lnTo>
                  <a:pt x="23212" y="4523"/>
                </a:lnTo>
                <a:close/>
                <a:moveTo>
                  <a:pt x="20239" y="4191"/>
                </a:moveTo>
                <a:lnTo>
                  <a:pt x="20239" y="4199"/>
                </a:lnTo>
                <a:lnTo>
                  <a:pt x="20248" y="4193"/>
                </a:lnTo>
                <a:lnTo>
                  <a:pt x="20239" y="4191"/>
                </a:lnTo>
                <a:lnTo>
                  <a:pt x="20239" y="4183"/>
                </a:lnTo>
                <a:lnTo>
                  <a:pt x="20229" y="4190"/>
                </a:lnTo>
                <a:lnTo>
                  <a:pt x="20239" y="4191"/>
                </a:lnTo>
                <a:close/>
                <a:moveTo>
                  <a:pt x="17946" y="5293"/>
                </a:moveTo>
                <a:lnTo>
                  <a:pt x="17954" y="5293"/>
                </a:lnTo>
                <a:lnTo>
                  <a:pt x="17947" y="5284"/>
                </a:lnTo>
                <a:lnTo>
                  <a:pt x="17946" y="5293"/>
                </a:lnTo>
                <a:cubicBezTo>
                  <a:pt x="17926" y="5298"/>
                  <a:pt x="17935" y="5290"/>
                  <a:pt x="17930" y="5309"/>
                </a:cubicBezTo>
                <a:cubicBezTo>
                  <a:pt x="17951" y="5304"/>
                  <a:pt x="17939" y="5312"/>
                  <a:pt x="17946" y="5293"/>
                </a:cubicBezTo>
                <a:close/>
                <a:moveTo>
                  <a:pt x="19906" y="2125"/>
                </a:moveTo>
                <a:lnTo>
                  <a:pt x="19898" y="2125"/>
                </a:lnTo>
                <a:lnTo>
                  <a:pt x="19905" y="2135"/>
                </a:lnTo>
                <a:lnTo>
                  <a:pt x="19906" y="2125"/>
                </a:lnTo>
                <a:cubicBezTo>
                  <a:pt x="19937" y="2140"/>
                  <a:pt x="19935" y="2143"/>
                  <a:pt x="19939" y="2109"/>
                </a:cubicBezTo>
                <a:cubicBezTo>
                  <a:pt x="19934" y="2111"/>
                  <a:pt x="19925" y="2115"/>
                  <a:pt x="19922" y="2116"/>
                </a:cubicBezTo>
                <a:cubicBezTo>
                  <a:pt x="19907" y="2124"/>
                  <a:pt x="19914" y="2120"/>
                  <a:pt x="19906" y="2125"/>
                </a:cubicBezTo>
                <a:close/>
                <a:moveTo>
                  <a:pt x="20198" y="2133"/>
                </a:moveTo>
                <a:lnTo>
                  <a:pt x="20206" y="2133"/>
                </a:lnTo>
                <a:lnTo>
                  <a:pt x="20199" y="2124"/>
                </a:lnTo>
                <a:lnTo>
                  <a:pt x="20198" y="2133"/>
                </a:lnTo>
                <a:lnTo>
                  <a:pt x="20190" y="2133"/>
                </a:lnTo>
                <a:lnTo>
                  <a:pt x="20197" y="2143"/>
                </a:lnTo>
                <a:lnTo>
                  <a:pt x="20198" y="2133"/>
                </a:lnTo>
                <a:close/>
                <a:moveTo>
                  <a:pt x="18424" y="1825"/>
                </a:moveTo>
                <a:lnTo>
                  <a:pt x="18424" y="1834"/>
                </a:lnTo>
                <a:lnTo>
                  <a:pt x="18433" y="1827"/>
                </a:lnTo>
                <a:lnTo>
                  <a:pt x="18424" y="1825"/>
                </a:lnTo>
                <a:cubicBezTo>
                  <a:pt x="18419" y="1806"/>
                  <a:pt x="18427" y="1814"/>
                  <a:pt x="18408" y="1809"/>
                </a:cubicBezTo>
                <a:cubicBezTo>
                  <a:pt x="18413" y="1830"/>
                  <a:pt x="18405" y="1818"/>
                  <a:pt x="18424" y="1825"/>
                </a:cubicBezTo>
                <a:close/>
                <a:moveTo>
                  <a:pt x="20312" y="3713"/>
                </a:moveTo>
                <a:lnTo>
                  <a:pt x="20312" y="3705"/>
                </a:lnTo>
                <a:lnTo>
                  <a:pt x="20302" y="3712"/>
                </a:lnTo>
                <a:lnTo>
                  <a:pt x="20312" y="3713"/>
                </a:lnTo>
                <a:cubicBezTo>
                  <a:pt x="20322" y="3721"/>
                  <a:pt x="20294" y="3721"/>
                  <a:pt x="20336" y="3721"/>
                </a:cubicBezTo>
                <a:lnTo>
                  <a:pt x="20336" y="3713"/>
                </a:lnTo>
                <a:lnTo>
                  <a:pt x="20312" y="3713"/>
                </a:lnTo>
                <a:close/>
                <a:moveTo>
                  <a:pt x="19145" y="3705"/>
                </a:moveTo>
                <a:lnTo>
                  <a:pt x="19137" y="3705"/>
                </a:lnTo>
                <a:lnTo>
                  <a:pt x="19143" y="3715"/>
                </a:lnTo>
                <a:lnTo>
                  <a:pt x="19145" y="3705"/>
                </a:lnTo>
                <a:cubicBezTo>
                  <a:pt x="19181" y="3723"/>
                  <a:pt x="19171" y="3716"/>
                  <a:pt x="19185" y="3689"/>
                </a:cubicBezTo>
                <a:cubicBezTo>
                  <a:pt x="19172" y="3690"/>
                  <a:pt x="19177" y="3687"/>
                  <a:pt x="19164" y="3692"/>
                </a:cubicBezTo>
                <a:cubicBezTo>
                  <a:pt x="19138" y="3702"/>
                  <a:pt x="19153" y="3698"/>
                  <a:pt x="19145" y="3705"/>
                </a:cubicBezTo>
                <a:close/>
                <a:moveTo>
                  <a:pt x="17832" y="2733"/>
                </a:moveTo>
                <a:lnTo>
                  <a:pt x="17840" y="2733"/>
                </a:lnTo>
                <a:lnTo>
                  <a:pt x="17834" y="2723"/>
                </a:lnTo>
                <a:lnTo>
                  <a:pt x="17832" y="2733"/>
                </a:lnTo>
                <a:lnTo>
                  <a:pt x="17814" y="2747"/>
                </a:lnTo>
                <a:cubicBezTo>
                  <a:pt x="17837" y="2744"/>
                  <a:pt x="17825" y="2752"/>
                  <a:pt x="17832" y="2733"/>
                </a:cubicBezTo>
                <a:close/>
                <a:moveTo>
                  <a:pt x="18910" y="3154"/>
                </a:moveTo>
                <a:lnTo>
                  <a:pt x="18910" y="3146"/>
                </a:lnTo>
                <a:lnTo>
                  <a:pt x="18900" y="3153"/>
                </a:lnTo>
                <a:lnTo>
                  <a:pt x="18910" y="3154"/>
                </a:lnTo>
                <a:cubicBezTo>
                  <a:pt x="18903" y="3166"/>
                  <a:pt x="18906" y="3163"/>
                  <a:pt x="18902" y="3179"/>
                </a:cubicBezTo>
                <a:cubicBezTo>
                  <a:pt x="18919" y="3172"/>
                  <a:pt x="18912" y="3188"/>
                  <a:pt x="18915" y="3169"/>
                </a:cubicBezTo>
                <a:cubicBezTo>
                  <a:pt x="18921" y="3138"/>
                  <a:pt x="18918" y="3167"/>
                  <a:pt x="18910" y="3154"/>
                </a:cubicBezTo>
                <a:close/>
                <a:moveTo>
                  <a:pt x="227" y="3146"/>
                </a:moveTo>
                <a:lnTo>
                  <a:pt x="235" y="3146"/>
                </a:lnTo>
                <a:lnTo>
                  <a:pt x="228" y="3137"/>
                </a:lnTo>
                <a:lnTo>
                  <a:pt x="227" y="3146"/>
                </a:lnTo>
                <a:cubicBezTo>
                  <a:pt x="204" y="3152"/>
                  <a:pt x="215" y="3145"/>
                  <a:pt x="203" y="3162"/>
                </a:cubicBezTo>
                <a:cubicBezTo>
                  <a:pt x="226" y="3157"/>
                  <a:pt x="214" y="3163"/>
                  <a:pt x="227" y="3146"/>
                </a:cubicBezTo>
                <a:close/>
                <a:moveTo>
                  <a:pt x="19380" y="3106"/>
                </a:moveTo>
                <a:lnTo>
                  <a:pt x="19380" y="3114"/>
                </a:lnTo>
                <a:lnTo>
                  <a:pt x="19389" y="3107"/>
                </a:lnTo>
                <a:lnTo>
                  <a:pt x="19380" y="3106"/>
                </a:lnTo>
                <a:lnTo>
                  <a:pt x="19380" y="3097"/>
                </a:lnTo>
                <a:lnTo>
                  <a:pt x="19370" y="3104"/>
                </a:lnTo>
                <a:lnTo>
                  <a:pt x="19380" y="3106"/>
                </a:lnTo>
                <a:close/>
                <a:moveTo>
                  <a:pt x="20514" y="2968"/>
                </a:moveTo>
                <a:lnTo>
                  <a:pt x="20522" y="2968"/>
                </a:lnTo>
                <a:lnTo>
                  <a:pt x="20515" y="2958"/>
                </a:lnTo>
                <a:lnTo>
                  <a:pt x="20514" y="2968"/>
                </a:lnTo>
                <a:lnTo>
                  <a:pt x="20506" y="2968"/>
                </a:lnTo>
                <a:lnTo>
                  <a:pt x="20513" y="2977"/>
                </a:lnTo>
                <a:lnTo>
                  <a:pt x="20514" y="2968"/>
                </a:lnTo>
                <a:close/>
                <a:moveTo>
                  <a:pt x="20595" y="2992"/>
                </a:moveTo>
                <a:lnTo>
                  <a:pt x="20587" y="2992"/>
                </a:lnTo>
                <a:lnTo>
                  <a:pt x="20594" y="3002"/>
                </a:lnTo>
                <a:lnTo>
                  <a:pt x="20595" y="2992"/>
                </a:lnTo>
                <a:lnTo>
                  <a:pt x="20613" y="2978"/>
                </a:lnTo>
                <a:cubicBezTo>
                  <a:pt x="20590" y="2982"/>
                  <a:pt x="20602" y="2973"/>
                  <a:pt x="20595" y="2992"/>
                </a:cubicBezTo>
                <a:close/>
                <a:moveTo>
                  <a:pt x="16390" y="4937"/>
                </a:moveTo>
                <a:lnTo>
                  <a:pt x="16390" y="4945"/>
                </a:lnTo>
                <a:lnTo>
                  <a:pt x="16400" y="4938"/>
                </a:lnTo>
                <a:lnTo>
                  <a:pt x="16390" y="4937"/>
                </a:lnTo>
                <a:lnTo>
                  <a:pt x="16390" y="4912"/>
                </a:lnTo>
                <a:cubicBezTo>
                  <a:pt x="16360" y="4906"/>
                  <a:pt x="16371" y="4911"/>
                  <a:pt x="16342" y="4904"/>
                </a:cubicBezTo>
                <a:lnTo>
                  <a:pt x="16342" y="4921"/>
                </a:lnTo>
                <a:cubicBezTo>
                  <a:pt x="16383" y="4924"/>
                  <a:pt x="16353" y="4927"/>
                  <a:pt x="16390" y="4937"/>
                </a:cubicBezTo>
                <a:close/>
                <a:moveTo>
                  <a:pt x="21105" y="3016"/>
                </a:moveTo>
                <a:lnTo>
                  <a:pt x="21097" y="3016"/>
                </a:lnTo>
                <a:lnTo>
                  <a:pt x="21104" y="3026"/>
                </a:lnTo>
                <a:lnTo>
                  <a:pt x="21105" y="3016"/>
                </a:lnTo>
                <a:cubicBezTo>
                  <a:pt x="21137" y="3032"/>
                  <a:pt x="21137" y="3026"/>
                  <a:pt x="21154" y="3000"/>
                </a:cubicBezTo>
                <a:cubicBezTo>
                  <a:pt x="21122" y="2985"/>
                  <a:pt x="21123" y="2991"/>
                  <a:pt x="21105" y="3016"/>
                </a:cubicBezTo>
                <a:close/>
                <a:moveTo>
                  <a:pt x="284" y="4102"/>
                </a:moveTo>
                <a:lnTo>
                  <a:pt x="284" y="4094"/>
                </a:lnTo>
                <a:lnTo>
                  <a:pt x="274" y="4101"/>
                </a:lnTo>
                <a:lnTo>
                  <a:pt x="284" y="4102"/>
                </a:lnTo>
                <a:lnTo>
                  <a:pt x="284" y="4126"/>
                </a:lnTo>
                <a:cubicBezTo>
                  <a:pt x="324" y="4137"/>
                  <a:pt x="293" y="4143"/>
                  <a:pt x="356" y="4143"/>
                </a:cubicBezTo>
                <a:cubicBezTo>
                  <a:pt x="348" y="4111"/>
                  <a:pt x="324" y="4083"/>
                  <a:pt x="284" y="4102"/>
                </a:cubicBezTo>
                <a:close/>
                <a:moveTo>
                  <a:pt x="389" y="4232"/>
                </a:moveTo>
                <a:lnTo>
                  <a:pt x="389" y="4224"/>
                </a:lnTo>
                <a:lnTo>
                  <a:pt x="379" y="4230"/>
                </a:lnTo>
                <a:lnTo>
                  <a:pt x="389" y="4232"/>
                </a:lnTo>
                <a:cubicBezTo>
                  <a:pt x="406" y="4243"/>
                  <a:pt x="369" y="4236"/>
                  <a:pt x="413" y="4240"/>
                </a:cubicBezTo>
                <a:cubicBezTo>
                  <a:pt x="420" y="4241"/>
                  <a:pt x="438" y="4240"/>
                  <a:pt x="446" y="4240"/>
                </a:cubicBezTo>
                <a:cubicBezTo>
                  <a:pt x="428" y="4216"/>
                  <a:pt x="417" y="4218"/>
                  <a:pt x="389" y="4232"/>
                </a:cubicBezTo>
                <a:close/>
                <a:moveTo>
                  <a:pt x="15888" y="5301"/>
                </a:moveTo>
                <a:lnTo>
                  <a:pt x="15888" y="5309"/>
                </a:lnTo>
                <a:lnTo>
                  <a:pt x="15897" y="5303"/>
                </a:lnTo>
                <a:lnTo>
                  <a:pt x="15888" y="5301"/>
                </a:lnTo>
                <a:cubicBezTo>
                  <a:pt x="15883" y="5282"/>
                  <a:pt x="15891" y="5290"/>
                  <a:pt x="15872" y="5285"/>
                </a:cubicBezTo>
                <a:cubicBezTo>
                  <a:pt x="15877" y="5306"/>
                  <a:pt x="15869" y="5294"/>
                  <a:pt x="15888" y="5301"/>
                </a:cubicBezTo>
                <a:close/>
                <a:moveTo>
                  <a:pt x="19234" y="3665"/>
                </a:moveTo>
                <a:lnTo>
                  <a:pt x="19234" y="3657"/>
                </a:lnTo>
                <a:lnTo>
                  <a:pt x="19224" y="3663"/>
                </a:lnTo>
                <a:lnTo>
                  <a:pt x="19234" y="3665"/>
                </a:lnTo>
                <a:cubicBezTo>
                  <a:pt x="19241" y="3676"/>
                  <a:pt x="19238" y="3673"/>
                  <a:pt x="19242" y="3689"/>
                </a:cubicBezTo>
                <a:cubicBezTo>
                  <a:pt x="19274" y="3674"/>
                  <a:pt x="19263" y="3691"/>
                  <a:pt x="19283" y="3665"/>
                </a:cubicBezTo>
                <a:cubicBezTo>
                  <a:pt x="19251" y="3657"/>
                  <a:pt x="19266" y="3657"/>
                  <a:pt x="19234" y="3665"/>
                </a:cubicBezTo>
                <a:close/>
                <a:moveTo>
                  <a:pt x="22799" y="3470"/>
                </a:moveTo>
                <a:lnTo>
                  <a:pt x="22799" y="3478"/>
                </a:lnTo>
                <a:lnTo>
                  <a:pt x="22808" y="3472"/>
                </a:lnTo>
                <a:lnTo>
                  <a:pt x="22799" y="3470"/>
                </a:lnTo>
                <a:lnTo>
                  <a:pt x="22808" y="3454"/>
                </a:lnTo>
                <a:cubicBezTo>
                  <a:pt x="22796" y="3458"/>
                  <a:pt x="22800" y="3449"/>
                  <a:pt x="22797" y="3459"/>
                </a:cubicBezTo>
                <a:cubicBezTo>
                  <a:pt x="22791" y="3474"/>
                  <a:pt x="22793" y="3459"/>
                  <a:pt x="22799" y="3470"/>
                </a:cubicBezTo>
                <a:close/>
                <a:moveTo>
                  <a:pt x="21494" y="3016"/>
                </a:moveTo>
                <a:lnTo>
                  <a:pt x="21502" y="3016"/>
                </a:lnTo>
                <a:lnTo>
                  <a:pt x="21496" y="3007"/>
                </a:lnTo>
                <a:lnTo>
                  <a:pt x="21494" y="3016"/>
                </a:lnTo>
                <a:close/>
                <a:moveTo>
                  <a:pt x="16593" y="2595"/>
                </a:moveTo>
                <a:lnTo>
                  <a:pt x="16601" y="2595"/>
                </a:lnTo>
                <a:lnTo>
                  <a:pt x="16594" y="2586"/>
                </a:lnTo>
                <a:lnTo>
                  <a:pt x="16593" y="2595"/>
                </a:lnTo>
                <a:cubicBezTo>
                  <a:pt x="16567" y="2593"/>
                  <a:pt x="16574" y="2591"/>
                  <a:pt x="16555" y="2591"/>
                </a:cubicBezTo>
                <a:cubicBezTo>
                  <a:pt x="16532" y="2590"/>
                  <a:pt x="16546" y="2593"/>
                  <a:pt x="16520" y="2587"/>
                </a:cubicBezTo>
                <a:lnTo>
                  <a:pt x="16520" y="2611"/>
                </a:lnTo>
                <a:lnTo>
                  <a:pt x="16585" y="2611"/>
                </a:lnTo>
                <a:lnTo>
                  <a:pt x="16593" y="2595"/>
                </a:lnTo>
                <a:close/>
                <a:moveTo>
                  <a:pt x="15418" y="2595"/>
                </a:moveTo>
                <a:lnTo>
                  <a:pt x="15418" y="2603"/>
                </a:lnTo>
                <a:lnTo>
                  <a:pt x="15427" y="2597"/>
                </a:lnTo>
                <a:lnTo>
                  <a:pt x="15418" y="2595"/>
                </a:lnTo>
                <a:lnTo>
                  <a:pt x="15409" y="2563"/>
                </a:lnTo>
                <a:lnTo>
                  <a:pt x="15394" y="2563"/>
                </a:lnTo>
                <a:cubicBezTo>
                  <a:pt x="15388" y="2584"/>
                  <a:pt x="15394" y="2569"/>
                  <a:pt x="15386" y="2587"/>
                </a:cubicBezTo>
                <a:cubicBezTo>
                  <a:pt x="15411" y="2589"/>
                  <a:pt x="15401" y="2587"/>
                  <a:pt x="15418" y="2595"/>
                </a:cubicBezTo>
                <a:close/>
                <a:moveTo>
                  <a:pt x="21600" y="4596"/>
                </a:moveTo>
                <a:lnTo>
                  <a:pt x="21608" y="4596"/>
                </a:lnTo>
                <a:lnTo>
                  <a:pt x="21601" y="4587"/>
                </a:lnTo>
                <a:lnTo>
                  <a:pt x="21600" y="4596"/>
                </a:lnTo>
                <a:cubicBezTo>
                  <a:pt x="21582" y="4585"/>
                  <a:pt x="21513" y="4536"/>
                  <a:pt x="21478" y="4588"/>
                </a:cubicBezTo>
                <a:cubicBezTo>
                  <a:pt x="21528" y="4588"/>
                  <a:pt x="21513" y="4586"/>
                  <a:pt x="21543" y="4604"/>
                </a:cubicBezTo>
                <a:cubicBezTo>
                  <a:pt x="21564" y="4617"/>
                  <a:pt x="21581" y="4623"/>
                  <a:pt x="21608" y="4629"/>
                </a:cubicBezTo>
                <a:cubicBezTo>
                  <a:pt x="21600" y="4614"/>
                  <a:pt x="21602" y="4619"/>
                  <a:pt x="21600" y="4596"/>
                </a:cubicBezTo>
                <a:close/>
                <a:moveTo>
                  <a:pt x="20692" y="4005"/>
                </a:moveTo>
                <a:lnTo>
                  <a:pt x="20684" y="4005"/>
                </a:lnTo>
                <a:lnTo>
                  <a:pt x="20691" y="4014"/>
                </a:lnTo>
                <a:lnTo>
                  <a:pt x="20692" y="4005"/>
                </a:lnTo>
                <a:lnTo>
                  <a:pt x="20743" y="3958"/>
                </a:lnTo>
                <a:lnTo>
                  <a:pt x="20779" y="3966"/>
                </a:lnTo>
                <a:cubicBezTo>
                  <a:pt x="20836" y="3964"/>
                  <a:pt x="20749" y="3956"/>
                  <a:pt x="20795" y="3965"/>
                </a:cubicBezTo>
                <a:lnTo>
                  <a:pt x="20814" y="3973"/>
                </a:lnTo>
                <a:cubicBezTo>
                  <a:pt x="20823" y="3932"/>
                  <a:pt x="20834" y="3874"/>
                  <a:pt x="20887" y="3875"/>
                </a:cubicBezTo>
                <a:cubicBezTo>
                  <a:pt x="20923" y="3875"/>
                  <a:pt x="20923" y="3889"/>
                  <a:pt x="20927" y="3900"/>
                </a:cubicBezTo>
                <a:lnTo>
                  <a:pt x="20968" y="3900"/>
                </a:lnTo>
                <a:cubicBezTo>
                  <a:pt x="20970" y="3875"/>
                  <a:pt x="20968" y="3884"/>
                  <a:pt x="20976" y="3867"/>
                </a:cubicBezTo>
                <a:lnTo>
                  <a:pt x="21035" y="3891"/>
                </a:lnTo>
                <a:cubicBezTo>
                  <a:pt x="21036" y="3892"/>
                  <a:pt x="21038" y="3893"/>
                  <a:pt x="21039" y="3894"/>
                </a:cubicBezTo>
                <a:cubicBezTo>
                  <a:pt x="21101" y="3932"/>
                  <a:pt x="21007" y="3888"/>
                  <a:pt x="21057" y="3908"/>
                </a:cubicBezTo>
                <a:cubicBezTo>
                  <a:pt x="21060" y="3876"/>
                  <a:pt x="21065" y="3870"/>
                  <a:pt x="21065" y="3827"/>
                </a:cubicBezTo>
                <a:cubicBezTo>
                  <a:pt x="20988" y="3827"/>
                  <a:pt x="21025" y="3888"/>
                  <a:pt x="20850" y="3840"/>
                </a:cubicBezTo>
                <a:lnTo>
                  <a:pt x="20822" y="3827"/>
                </a:lnTo>
                <a:lnTo>
                  <a:pt x="20846" y="3827"/>
                </a:lnTo>
                <a:lnTo>
                  <a:pt x="20846" y="3819"/>
                </a:lnTo>
                <a:cubicBezTo>
                  <a:pt x="20803" y="3819"/>
                  <a:pt x="20834" y="3819"/>
                  <a:pt x="20822" y="3827"/>
                </a:cubicBezTo>
                <a:lnTo>
                  <a:pt x="20767" y="3845"/>
                </a:lnTo>
                <a:cubicBezTo>
                  <a:pt x="20755" y="3844"/>
                  <a:pt x="20779" y="3859"/>
                  <a:pt x="20758" y="3844"/>
                </a:cubicBezTo>
                <a:cubicBezTo>
                  <a:pt x="20740" y="3830"/>
                  <a:pt x="20759" y="3856"/>
                  <a:pt x="20754" y="3835"/>
                </a:cubicBezTo>
                <a:cubicBezTo>
                  <a:pt x="20748" y="3815"/>
                  <a:pt x="20766" y="3839"/>
                  <a:pt x="20749" y="3802"/>
                </a:cubicBezTo>
                <a:cubicBezTo>
                  <a:pt x="20726" y="3819"/>
                  <a:pt x="20743" y="3809"/>
                  <a:pt x="20727" y="3830"/>
                </a:cubicBezTo>
                <a:lnTo>
                  <a:pt x="20720" y="3839"/>
                </a:lnTo>
                <a:cubicBezTo>
                  <a:pt x="20702" y="3858"/>
                  <a:pt x="20695" y="3850"/>
                  <a:pt x="20692" y="3851"/>
                </a:cubicBezTo>
                <a:cubicBezTo>
                  <a:pt x="20698" y="3875"/>
                  <a:pt x="20716" y="3966"/>
                  <a:pt x="20674" y="3959"/>
                </a:cubicBezTo>
                <a:cubicBezTo>
                  <a:pt x="20661" y="3956"/>
                  <a:pt x="20663" y="3948"/>
                  <a:pt x="20619" y="3948"/>
                </a:cubicBezTo>
                <a:cubicBezTo>
                  <a:pt x="20626" y="3957"/>
                  <a:pt x="20622" y="3952"/>
                  <a:pt x="20632" y="3960"/>
                </a:cubicBezTo>
                <a:cubicBezTo>
                  <a:pt x="20670" y="3987"/>
                  <a:pt x="20665" y="3987"/>
                  <a:pt x="20692" y="3989"/>
                </a:cubicBezTo>
                <a:lnTo>
                  <a:pt x="20692" y="4005"/>
                </a:lnTo>
                <a:close/>
                <a:moveTo>
                  <a:pt x="15823" y="2352"/>
                </a:moveTo>
                <a:lnTo>
                  <a:pt x="15815" y="2352"/>
                </a:lnTo>
                <a:lnTo>
                  <a:pt x="15822" y="2362"/>
                </a:lnTo>
                <a:lnTo>
                  <a:pt x="15823" y="2352"/>
                </a:lnTo>
                <a:cubicBezTo>
                  <a:pt x="15848" y="2334"/>
                  <a:pt x="15836" y="2357"/>
                  <a:pt x="15839" y="2320"/>
                </a:cubicBezTo>
                <a:cubicBezTo>
                  <a:pt x="15814" y="2338"/>
                  <a:pt x="15826" y="2314"/>
                  <a:pt x="15823" y="2352"/>
                </a:cubicBezTo>
                <a:close/>
                <a:moveTo>
                  <a:pt x="20295" y="5269"/>
                </a:moveTo>
                <a:lnTo>
                  <a:pt x="20303" y="5269"/>
                </a:lnTo>
                <a:lnTo>
                  <a:pt x="20297" y="5259"/>
                </a:lnTo>
                <a:lnTo>
                  <a:pt x="20295" y="5269"/>
                </a:lnTo>
                <a:lnTo>
                  <a:pt x="20271" y="5269"/>
                </a:lnTo>
                <a:lnTo>
                  <a:pt x="20271" y="5301"/>
                </a:lnTo>
                <a:cubicBezTo>
                  <a:pt x="20295" y="5284"/>
                  <a:pt x="20281" y="5296"/>
                  <a:pt x="20295" y="5269"/>
                </a:cubicBezTo>
                <a:close/>
                <a:moveTo>
                  <a:pt x="20433" y="5220"/>
                </a:moveTo>
                <a:lnTo>
                  <a:pt x="20441" y="5220"/>
                </a:lnTo>
                <a:lnTo>
                  <a:pt x="20434" y="5211"/>
                </a:lnTo>
                <a:lnTo>
                  <a:pt x="20433" y="5220"/>
                </a:lnTo>
                <a:lnTo>
                  <a:pt x="20385" y="5230"/>
                </a:lnTo>
                <a:cubicBezTo>
                  <a:pt x="20400" y="5252"/>
                  <a:pt x="20395" y="5252"/>
                  <a:pt x="20433" y="5253"/>
                </a:cubicBezTo>
                <a:cubicBezTo>
                  <a:pt x="20470" y="5255"/>
                  <a:pt x="20479" y="5251"/>
                  <a:pt x="20506" y="5245"/>
                </a:cubicBezTo>
                <a:cubicBezTo>
                  <a:pt x="20493" y="5195"/>
                  <a:pt x="20479" y="5239"/>
                  <a:pt x="20457" y="5236"/>
                </a:cubicBezTo>
                <a:cubicBezTo>
                  <a:pt x="20456" y="5236"/>
                  <a:pt x="20453" y="5232"/>
                  <a:pt x="20452" y="5234"/>
                </a:cubicBezTo>
                <a:lnTo>
                  <a:pt x="20433" y="5220"/>
                </a:lnTo>
                <a:close/>
                <a:moveTo>
                  <a:pt x="17192" y="1761"/>
                </a:moveTo>
                <a:lnTo>
                  <a:pt x="17192" y="1769"/>
                </a:lnTo>
                <a:lnTo>
                  <a:pt x="17202" y="1762"/>
                </a:lnTo>
                <a:lnTo>
                  <a:pt x="17192" y="1761"/>
                </a:lnTo>
                <a:cubicBezTo>
                  <a:pt x="17191" y="1760"/>
                  <a:pt x="17188" y="1756"/>
                  <a:pt x="17187" y="1758"/>
                </a:cubicBezTo>
                <a:cubicBezTo>
                  <a:pt x="17187" y="1758"/>
                  <a:pt x="17159" y="1754"/>
                  <a:pt x="17152" y="1728"/>
                </a:cubicBezTo>
                <a:cubicBezTo>
                  <a:pt x="17115" y="1755"/>
                  <a:pt x="17159" y="1753"/>
                  <a:pt x="17103" y="1753"/>
                </a:cubicBezTo>
                <a:lnTo>
                  <a:pt x="17103" y="1761"/>
                </a:lnTo>
                <a:cubicBezTo>
                  <a:pt x="17122" y="1761"/>
                  <a:pt x="17135" y="1765"/>
                  <a:pt x="17144" y="1765"/>
                </a:cubicBezTo>
                <a:cubicBezTo>
                  <a:pt x="17153" y="1765"/>
                  <a:pt x="17172" y="1761"/>
                  <a:pt x="17192" y="1761"/>
                </a:cubicBezTo>
                <a:close/>
                <a:moveTo>
                  <a:pt x="10938" y="1688"/>
                </a:moveTo>
                <a:lnTo>
                  <a:pt x="10946" y="1688"/>
                </a:lnTo>
                <a:lnTo>
                  <a:pt x="10939" y="1678"/>
                </a:lnTo>
                <a:lnTo>
                  <a:pt x="10938" y="1688"/>
                </a:lnTo>
                <a:lnTo>
                  <a:pt x="10922" y="1679"/>
                </a:lnTo>
                <a:cubicBezTo>
                  <a:pt x="10925" y="1690"/>
                  <a:pt x="10916" y="1687"/>
                  <a:pt x="10926" y="1690"/>
                </a:cubicBezTo>
                <a:cubicBezTo>
                  <a:pt x="10942" y="1695"/>
                  <a:pt x="10927" y="1694"/>
                  <a:pt x="10938" y="1688"/>
                </a:cubicBezTo>
                <a:close/>
                <a:moveTo>
                  <a:pt x="16099" y="2498"/>
                </a:moveTo>
                <a:lnTo>
                  <a:pt x="16107" y="2498"/>
                </a:lnTo>
                <a:lnTo>
                  <a:pt x="16100" y="2488"/>
                </a:lnTo>
                <a:lnTo>
                  <a:pt x="16099" y="2498"/>
                </a:lnTo>
                <a:cubicBezTo>
                  <a:pt x="16051" y="2475"/>
                  <a:pt x="16047" y="2513"/>
                  <a:pt x="16082" y="2538"/>
                </a:cubicBezTo>
                <a:cubicBezTo>
                  <a:pt x="16098" y="2494"/>
                  <a:pt x="16068" y="2574"/>
                  <a:pt x="16091" y="2523"/>
                </a:cubicBezTo>
                <a:cubicBezTo>
                  <a:pt x="16096" y="2511"/>
                  <a:pt x="16094" y="2535"/>
                  <a:pt x="16099" y="2498"/>
                </a:cubicBezTo>
                <a:close/>
                <a:moveTo>
                  <a:pt x="9439" y="1412"/>
                </a:moveTo>
                <a:cubicBezTo>
                  <a:pt x="9424" y="1427"/>
                  <a:pt x="9450" y="1418"/>
                  <a:pt x="9441" y="1412"/>
                </a:cubicBezTo>
                <a:cubicBezTo>
                  <a:pt x="9441" y="1412"/>
                  <a:pt x="9439" y="1412"/>
                  <a:pt x="9439" y="1412"/>
                </a:cubicBezTo>
                <a:close/>
                <a:moveTo>
                  <a:pt x="8710" y="1445"/>
                </a:moveTo>
                <a:cubicBezTo>
                  <a:pt x="8695" y="1459"/>
                  <a:pt x="8721" y="1451"/>
                  <a:pt x="8712" y="1444"/>
                </a:cubicBezTo>
                <a:cubicBezTo>
                  <a:pt x="8712" y="1444"/>
                  <a:pt x="8710" y="1444"/>
                  <a:pt x="8710" y="1445"/>
                </a:cubicBezTo>
                <a:close/>
                <a:moveTo>
                  <a:pt x="11999" y="1647"/>
                </a:moveTo>
                <a:cubicBezTo>
                  <a:pt x="11984" y="1662"/>
                  <a:pt x="12010" y="1653"/>
                  <a:pt x="12001" y="1647"/>
                </a:cubicBezTo>
                <a:cubicBezTo>
                  <a:pt x="12001" y="1647"/>
                  <a:pt x="11999" y="1647"/>
                  <a:pt x="11999" y="1647"/>
                </a:cubicBezTo>
                <a:close/>
                <a:moveTo>
                  <a:pt x="20911" y="5236"/>
                </a:moveTo>
                <a:cubicBezTo>
                  <a:pt x="20906" y="5217"/>
                  <a:pt x="20915" y="5226"/>
                  <a:pt x="20895" y="5220"/>
                </a:cubicBezTo>
                <a:lnTo>
                  <a:pt x="20911" y="5236"/>
                </a:lnTo>
                <a:cubicBezTo>
                  <a:pt x="20922" y="5245"/>
                  <a:pt x="20894" y="5245"/>
                  <a:pt x="20935" y="5245"/>
                </a:cubicBezTo>
                <a:lnTo>
                  <a:pt x="20927" y="5228"/>
                </a:lnTo>
                <a:cubicBezTo>
                  <a:pt x="20921" y="5232"/>
                  <a:pt x="20923" y="5232"/>
                  <a:pt x="20911" y="5236"/>
                </a:cubicBezTo>
                <a:close/>
                <a:moveTo>
                  <a:pt x="18383" y="5504"/>
                </a:moveTo>
                <a:cubicBezTo>
                  <a:pt x="18363" y="5509"/>
                  <a:pt x="18372" y="5500"/>
                  <a:pt x="18367" y="5520"/>
                </a:cubicBezTo>
                <a:lnTo>
                  <a:pt x="18383" y="5504"/>
                </a:lnTo>
                <a:cubicBezTo>
                  <a:pt x="18466" y="5504"/>
                  <a:pt x="18409" y="5517"/>
                  <a:pt x="18483" y="5500"/>
                </a:cubicBezTo>
                <a:cubicBezTo>
                  <a:pt x="18495" y="5498"/>
                  <a:pt x="18489" y="5500"/>
                  <a:pt x="18499" y="5499"/>
                </a:cubicBezTo>
                <a:cubicBezTo>
                  <a:pt x="18598" y="5494"/>
                  <a:pt x="18565" y="5478"/>
                  <a:pt x="18618" y="5479"/>
                </a:cubicBezTo>
                <a:cubicBezTo>
                  <a:pt x="18677" y="5479"/>
                  <a:pt x="18629" y="5489"/>
                  <a:pt x="18706" y="5478"/>
                </a:cubicBezTo>
                <a:lnTo>
                  <a:pt x="18800" y="5484"/>
                </a:lnTo>
                <a:cubicBezTo>
                  <a:pt x="18857" y="5492"/>
                  <a:pt x="18845" y="5485"/>
                  <a:pt x="18853" y="5504"/>
                </a:cubicBezTo>
                <a:cubicBezTo>
                  <a:pt x="18911" y="5488"/>
                  <a:pt x="18823" y="5479"/>
                  <a:pt x="19008" y="5488"/>
                </a:cubicBezTo>
                <a:cubicBezTo>
                  <a:pt x="19023" y="5489"/>
                  <a:pt x="19032" y="5490"/>
                  <a:pt x="19037" y="5492"/>
                </a:cubicBezTo>
                <a:lnTo>
                  <a:pt x="19065" y="5501"/>
                </a:lnTo>
                <a:cubicBezTo>
                  <a:pt x="19116" y="5515"/>
                  <a:pt x="19080" y="5520"/>
                  <a:pt x="19121" y="5512"/>
                </a:cubicBezTo>
                <a:cubicBezTo>
                  <a:pt x="19117" y="5471"/>
                  <a:pt x="19107" y="5471"/>
                  <a:pt x="19064" y="5471"/>
                </a:cubicBezTo>
                <a:cubicBezTo>
                  <a:pt x="19057" y="5459"/>
                  <a:pt x="19056" y="5486"/>
                  <a:pt x="19064" y="5447"/>
                </a:cubicBezTo>
                <a:lnTo>
                  <a:pt x="19048" y="5447"/>
                </a:lnTo>
                <a:cubicBezTo>
                  <a:pt x="19039" y="5471"/>
                  <a:pt x="19040" y="5473"/>
                  <a:pt x="18980" y="5467"/>
                </a:cubicBezTo>
                <a:cubicBezTo>
                  <a:pt x="18954" y="5465"/>
                  <a:pt x="18922" y="5469"/>
                  <a:pt x="18881" y="5459"/>
                </a:cubicBezTo>
                <a:lnTo>
                  <a:pt x="18618" y="5464"/>
                </a:lnTo>
                <a:cubicBezTo>
                  <a:pt x="18547" y="5468"/>
                  <a:pt x="18542" y="5455"/>
                  <a:pt x="18470" y="5449"/>
                </a:cubicBezTo>
                <a:cubicBezTo>
                  <a:pt x="18443" y="5447"/>
                  <a:pt x="18441" y="5453"/>
                  <a:pt x="18415" y="5455"/>
                </a:cubicBezTo>
                <a:cubicBezTo>
                  <a:pt x="18362" y="5459"/>
                  <a:pt x="18344" y="5428"/>
                  <a:pt x="18318" y="5463"/>
                </a:cubicBezTo>
                <a:cubicBezTo>
                  <a:pt x="18352" y="5471"/>
                  <a:pt x="18353" y="5468"/>
                  <a:pt x="18389" y="5467"/>
                </a:cubicBezTo>
                <a:cubicBezTo>
                  <a:pt x="18434" y="5467"/>
                  <a:pt x="18427" y="5476"/>
                  <a:pt x="18464" y="5480"/>
                </a:cubicBezTo>
                <a:cubicBezTo>
                  <a:pt x="18444" y="5507"/>
                  <a:pt x="18437" y="5488"/>
                  <a:pt x="18383" y="5488"/>
                </a:cubicBezTo>
                <a:lnTo>
                  <a:pt x="18383" y="5504"/>
                </a:lnTo>
                <a:close/>
                <a:moveTo>
                  <a:pt x="15175" y="2603"/>
                </a:moveTo>
                <a:lnTo>
                  <a:pt x="15157" y="2618"/>
                </a:lnTo>
                <a:cubicBezTo>
                  <a:pt x="15180" y="2614"/>
                  <a:pt x="15168" y="2622"/>
                  <a:pt x="15175" y="2603"/>
                </a:cubicBezTo>
                <a:cubicBezTo>
                  <a:pt x="15179" y="2596"/>
                  <a:pt x="15187" y="2615"/>
                  <a:pt x="15181" y="2588"/>
                </a:cubicBezTo>
                <a:cubicBezTo>
                  <a:pt x="15178" y="2574"/>
                  <a:pt x="15178" y="2579"/>
                  <a:pt x="15167" y="2571"/>
                </a:cubicBezTo>
                <a:lnTo>
                  <a:pt x="15175" y="2603"/>
                </a:lnTo>
                <a:close/>
                <a:moveTo>
                  <a:pt x="23277" y="3738"/>
                </a:moveTo>
                <a:lnTo>
                  <a:pt x="23295" y="3723"/>
                </a:lnTo>
                <a:cubicBezTo>
                  <a:pt x="23272" y="3727"/>
                  <a:pt x="23284" y="3718"/>
                  <a:pt x="23277" y="3738"/>
                </a:cubicBezTo>
                <a:cubicBezTo>
                  <a:pt x="23265" y="3744"/>
                  <a:pt x="23268" y="3742"/>
                  <a:pt x="23252" y="3746"/>
                </a:cubicBezTo>
                <a:cubicBezTo>
                  <a:pt x="23265" y="3791"/>
                  <a:pt x="23293" y="3772"/>
                  <a:pt x="23277" y="3738"/>
                </a:cubicBezTo>
                <a:close/>
                <a:moveTo>
                  <a:pt x="235" y="2457"/>
                </a:moveTo>
                <a:lnTo>
                  <a:pt x="250" y="2475"/>
                </a:lnTo>
                <a:cubicBezTo>
                  <a:pt x="246" y="2453"/>
                  <a:pt x="254" y="2465"/>
                  <a:pt x="235" y="2457"/>
                </a:cubicBezTo>
                <a:lnTo>
                  <a:pt x="122" y="2376"/>
                </a:lnTo>
                <a:cubicBezTo>
                  <a:pt x="127" y="2397"/>
                  <a:pt x="120" y="2390"/>
                  <a:pt x="141" y="2406"/>
                </a:cubicBezTo>
                <a:cubicBezTo>
                  <a:pt x="146" y="2410"/>
                  <a:pt x="147" y="2409"/>
                  <a:pt x="155" y="2416"/>
                </a:cubicBezTo>
                <a:cubicBezTo>
                  <a:pt x="180" y="2434"/>
                  <a:pt x="197" y="2449"/>
                  <a:pt x="235" y="2457"/>
                </a:cubicBezTo>
                <a:close/>
                <a:moveTo>
                  <a:pt x="21810" y="4686"/>
                </a:moveTo>
                <a:lnTo>
                  <a:pt x="21796" y="4668"/>
                </a:lnTo>
                <a:cubicBezTo>
                  <a:pt x="21800" y="4690"/>
                  <a:pt x="21791" y="4678"/>
                  <a:pt x="21810" y="4686"/>
                </a:cubicBezTo>
                <a:cubicBezTo>
                  <a:pt x="21791" y="4727"/>
                  <a:pt x="21828" y="4726"/>
                  <a:pt x="21891" y="4726"/>
                </a:cubicBezTo>
                <a:cubicBezTo>
                  <a:pt x="21876" y="4704"/>
                  <a:pt x="21844" y="4686"/>
                  <a:pt x="21810" y="4686"/>
                </a:cubicBezTo>
                <a:close/>
                <a:moveTo>
                  <a:pt x="17411" y="2320"/>
                </a:moveTo>
                <a:lnTo>
                  <a:pt x="17393" y="2334"/>
                </a:lnTo>
                <a:cubicBezTo>
                  <a:pt x="17416" y="2330"/>
                  <a:pt x="17404" y="2339"/>
                  <a:pt x="17411" y="2320"/>
                </a:cubicBezTo>
                <a:cubicBezTo>
                  <a:pt x="17428" y="2308"/>
                  <a:pt x="17422" y="2318"/>
                  <a:pt x="17427" y="2295"/>
                </a:cubicBezTo>
                <a:cubicBezTo>
                  <a:pt x="17409" y="2308"/>
                  <a:pt x="17417" y="2297"/>
                  <a:pt x="17411" y="2320"/>
                </a:cubicBezTo>
                <a:close/>
                <a:moveTo>
                  <a:pt x="3816" y="6816"/>
                </a:moveTo>
                <a:cubicBezTo>
                  <a:pt x="3816" y="6837"/>
                  <a:pt x="3829" y="6819"/>
                  <a:pt x="3821" y="6816"/>
                </a:cubicBezTo>
                <a:cubicBezTo>
                  <a:pt x="3821" y="6816"/>
                  <a:pt x="3816" y="6793"/>
                  <a:pt x="3816" y="6816"/>
                </a:cubicBezTo>
                <a:close/>
                <a:moveTo>
                  <a:pt x="13806" y="5755"/>
                </a:moveTo>
                <a:cubicBezTo>
                  <a:pt x="13806" y="5775"/>
                  <a:pt x="13819" y="5757"/>
                  <a:pt x="13811" y="5755"/>
                </a:cubicBezTo>
                <a:cubicBezTo>
                  <a:pt x="13811" y="5755"/>
                  <a:pt x="13806" y="5732"/>
                  <a:pt x="13806" y="5755"/>
                </a:cubicBezTo>
                <a:close/>
                <a:moveTo>
                  <a:pt x="21114" y="3413"/>
                </a:moveTo>
                <a:cubicBezTo>
                  <a:pt x="21114" y="3434"/>
                  <a:pt x="21127" y="3416"/>
                  <a:pt x="21119" y="3413"/>
                </a:cubicBezTo>
                <a:cubicBezTo>
                  <a:pt x="21119" y="3413"/>
                  <a:pt x="21114" y="3390"/>
                  <a:pt x="21114" y="3413"/>
                </a:cubicBezTo>
                <a:close/>
                <a:moveTo>
                  <a:pt x="22029" y="2725"/>
                </a:moveTo>
                <a:cubicBezTo>
                  <a:pt x="22029" y="2745"/>
                  <a:pt x="22042" y="2727"/>
                  <a:pt x="22034" y="2725"/>
                </a:cubicBezTo>
                <a:cubicBezTo>
                  <a:pt x="22034" y="2725"/>
                  <a:pt x="22029" y="2702"/>
                  <a:pt x="22029" y="2725"/>
                </a:cubicBezTo>
                <a:close/>
                <a:moveTo>
                  <a:pt x="21535" y="5334"/>
                </a:moveTo>
                <a:cubicBezTo>
                  <a:pt x="21535" y="5354"/>
                  <a:pt x="21548" y="5336"/>
                  <a:pt x="21540" y="5334"/>
                </a:cubicBezTo>
                <a:cubicBezTo>
                  <a:pt x="21540" y="5334"/>
                  <a:pt x="21535" y="5311"/>
                  <a:pt x="21535" y="5334"/>
                </a:cubicBezTo>
                <a:close/>
                <a:moveTo>
                  <a:pt x="19031" y="3624"/>
                </a:moveTo>
                <a:cubicBezTo>
                  <a:pt x="19031" y="3644"/>
                  <a:pt x="19044" y="3626"/>
                  <a:pt x="19036" y="3624"/>
                </a:cubicBezTo>
                <a:cubicBezTo>
                  <a:pt x="19036" y="3624"/>
                  <a:pt x="19031" y="3601"/>
                  <a:pt x="19031" y="3624"/>
                </a:cubicBezTo>
                <a:close/>
                <a:moveTo>
                  <a:pt x="17938" y="1939"/>
                </a:moveTo>
                <a:cubicBezTo>
                  <a:pt x="17938" y="1959"/>
                  <a:pt x="17951" y="1941"/>
                  <a:pt x="17943" y="1939"/>
                </a:cubicBezTo>
                <a:cubicBezTo>
                  <a:pt x="17943" y="1939"/>
                  <a:pt x="17938" y="1916"/>
                  <a:pt x="17938" y="1939"/>
                </a:cubicBezTo>
                <a:close/>
                <a:moveTo>
                  <a:pt x="16382" y="1753"/>
                </a:moveTo>
                <a:cubicBezTo>
                  <a:pt x="16382" y="1773"/>
                  <a:pt x="16395" y="1755"/>
                  <a:pt x="16387" y="1753"/>
                </a:cubicBezTo>
                <a:cubicBezTo>
                  <a:pt x="16387" y="1752"/>
                  <a:pt x="16382" y="1730"/>
                  <a:pt x="16382" y="1753"/>
                </a:cubicBezTo>
                <a:close/>
                <a:moveTo>
                  <a:pt x="15993" y="2547"/>
                </a:moveTo>
                <a:cubicBezTo>
                  <a:pt x="15993" y="2567"/>
                  <a:pt x="16006" y="2549"/>
                  <a:pt x="15998" y="2547"/>
                </a:cubicBezTo>
                <a:cubicBezTo>
                  <a:pt x="15998" y="2547"/>
                  <a:pt x="15993" y="2524"/>
                  <a:pt x="15993" y="2547"/>
                </a:cubicBezTo>
                <a:close/>
                <a:moveTo>
                  <a:pt x="18537" y="3089"/>
                </a:moveTo>
                <a:cubicBezTo>
                  <a:pt x="18537" y="3110"/>
                  <a:pt x="18550" y="3091"/>
                  <a:pt x="18542" y="3089"/>
                </a:cubicBezTo>
                <a:cubicBezTo>
                  <a:pt x="18542" y="3089"/>
                  <a:pt x="18537" y="3066"/>
                  <a:pt x="18537" y="3089"/>
                </a:cubicBezTo>
                <a:close/>
                <a:moveTo>
                  <a:pt x="13911" y="5698"/>
                </a:moveTo>
                <a:cubicBezTo>
                  <a:pt x="13911" y="5718"/>
                  <a:pt x="13924" y="5700"/>
                  <a:pt x="13916" y="5698"/>
                </a:cubicBezTo>
                <a:cubicBezTo>
                  <a:pt x="13916" y="5698"/>
                  <a:pt x="13911" y="5675"/>
                  <a:pt x="13911" y="5698"/>
                </a:cubicBezTo>
                <a:close/>
                <a:moveTo>
                  <a:pt x="18691" y="1834"/>
                </a:moveTo>
                <a:cubicBezTo>
                  <a:pt x="18691" y="1854"/>
                  <a:pt x="18704" y="1836"/>
                  <a:pt x="18696" y="1834"/>
                </a:cubicBezTo>
                <a:cubicBezTo>
                  <a:pt x="18696" y="1834"/>
                  <a:pt x="18691" y="1811"/>
                  <a:pt x="18691" y="1834"/>
                </a:cubicBezTo>
                <a:close/>
                <a:moveTo>
                  <a:pt x="19501" y="3251"/>
                </a:moveTo>
                <a:cubicBezTo>
                  <a:pt x="19501" y="3272"/>
                  <a:pt x="19514" y="3254"/>
                  <a:pt x="19506" y="3251"/>
                </a:cubicBezTo>
                <a:cubicBezTo>
                  <a:pt x="19506" y="3251"/>
                  <a:pt x="19501" y="3228"/>
                  <a:pt x="19501" y="3251"/>
                </a:cubicBezTo>
                <a:close/>
                <a:moveTo>
                  <a:pt x="21786" y="4191"/>
                </a:moveTo>
                <a:cubicBezTo>
                  <a:pt x="21786" y="4211"/>
                  <a:pt x="21799" y="4193"/>
                  <a:pt x="21791" y="4191"/>
                </a:cubicBezTo>
                <a:cubicBezTo>
                  <a:pt x="21791" y="4191"/>
                  <a:pt x="21786" y="4168"/>
                  <a:pt x="21786" y="4191"/>
                </a:cubicBezTo>
                <a:close/>
                <a:moveTo>
                  <a:pt x="15928" y="2644"/>
                </a:moveTo>
                <a:cubicBezTo>
                  <a:pt x="15928" y="2664"/>
                  <a:pt x="15941" y="2646"/>
                  <a:pt x="15933" y="2644"/>
                </a:cubicBezTo>
                <a:cubicBezTo>
                  <a:pt x="15933" y="2644"/>
                  <a:pt x="15928" y="2621"/>
                  <a:pt x="15928" y="2644"/>
                </a:cubicBezTo>
                <a:close/>
                <a:moveTo>
                  <a:pt x="18011" y="2749"/>
                </a:moveTo>
                <a:cubicBezTo>
                  <a:pt x="18011" y="2769"/>
                  <a:pt x="18024" y="2751"/>
                  <a:pt x="18016" y="2749"/>
                </a:cubicBezTo>
                <a:cubicBezTo>
                  <a:pt x="18015" y="2749"/>
                  <a:pt x="18011" y="2726"/>
                  <a:pt x="18011" y="2749"/>
                </a:cubicBezTo>
                <a:close/>
                <a:moveTo>
                  <a:pt x="20879" y="4021"/>
                </a:moveTo>
                <a:cubicBezTo>
                  <a:pt x="20879" y="4041"/>
                  <a:pt x="20892" y="4023"/>
                  <a:pt x="20884" y="4021"/>
                </a:cubicBezTo>
                <a:cubicBezTo>
                  <a:pt x="20884" y="4021"/>
                  <a:pt x="20879" y="3998"/>
                  <a:pt x="20879" y="4021"/>
                </a:cubicBezTo>
                <a:close/>
                <a:moveTo>
                  <a:pt x="15377" y="5002"/>
                </a:moveTo>
                <a:cubicBezTo>
                  <a:pt x="15377" y="5022"/>
                  <a:pt x="15390" y="5004"/>
                  <a:pt x="15382" y="5002"/>
                </a:cubicBezTo>
                <a:cubicBezTo>
                  <a:pt x="15382" y="5001"/>
                  <a:pt x="15377" y="4979"/>
                  <a:pt x="15377" y="5002"/>
                </a:cubicBezTo>
                <a:close/>
                <a:moveTo>
                  <a:pt x="6870" y="1688"/>
                </a:moveTo>
                <a:cubicBezTo>
                  <a:pt x="6870" y="1708"/>
                  <a:pt x="6883" y="1690"/>
                  <a:pt x="6875" y="1688"/>
                </a:cubicBezTo>
                <a:cubicBezTo>
                  <a:pt x="6875" y="1688"/>
                  <a:pt x="6870" y="1665"/>
                  <a:pt x="6870" y="1688"/>
                </a:cubicBezTo>
                <a:close/>
                <a:moveTo>
                  <a:pt x="19250" y="2749"/>
                </a:moveTo>
                <a:cubicBezTo>
                  <a:pt x="19250" y="2769"/>
                  <a:pt x="19263" y="2751"/>
                  <a:pt x="19255" y="2749"/>
                </a:cubicBezTo>
                <a:cubicBezTo>
                  <a:pt x="19255" y="2749"/>
                  <a:pt x="19250" y="2726"/>
                  <a:pt x="19250" y="2749"/>
                </a:cubicBezTo>
                <a:close/>
                <a:moveTo>
                  <a:pt x="17873" y="1728"/>
                </a:moveTo>
                <a:cubicBezTo>
                  <a:pt x="17873" y="1748"/>
                  <a:pt x="17886" y="1730"/>
                  <a:pt x="17878" y="1728"/>
                </a:cubicBezTo>
                <a:cubicBezTo>
                  <a:pt x="17878" y="1728"/>
                  <a:pt x="17873" y="1705"/>
                  <a:pt x="17873" y="1728"/>
                </a:cubicBezTo>
                <a:close/>
                <a:moveTo>
                  <a:pt x="19712" y="2603"/>
                </a:moveTo>
                <a:cubicBezTo>
                  <a:pt x="19712" y="2623"/>
                  <a:pt x="19725" y="2605"/>
                  <a:pt x="19717" y="2603"/>
                </a:cubicBezTo>
                <a:cubicBezTo>
                  <a:pt x="19717" y="2603"/>
                  <a:pt x="19712" y="2580"/>
                  <a:pt x="19712" y="2603"/>
                </a:cubicBezTo>
                <a:close/>
                <a:moveTo>
                  <a:pt x="4602" y="6735"/>
                </a:moveTo>
                <a:cubicBezTo>
                  <a:pt x="4602" y="6756"/>
                  <a:pt x="4615" y="6737"/>
                  <a:pt x="4607" y="6735"/>
                </a:cubicBezTo>
                <a:cubicBezTo>
                  <a:pt x="4607" y="6735"/>
                  <a:pt x="4602" y="6712"/>
                  <a:pt x="4602" y="6735"/>
                </a:cubicBezTo>
                <a:close/>
                <a:moveTo>
                  <a:pt x="4991" y="6695"/>
                </a:moveTo>
                <a:cubicBezTo>
                  <a:pt x="4991" y="6715"/>
                  <a:pt x="5004" y="6697"/>
                  <a:pt x="4996" y="6695"/>
                </a:cubicBezTo>
                <a:cubicBezTo>
                  <a:pt x="4996" y="6695"/>
                  <a:pt x="4991" y="6672"/>
                  <a:pt x="4991" y="6695"/>
                </a:cubicBezTo>
                <a:close/>
                <a:moveTo>
                  <a:pt x="19712" y="2790"/>
                </a:moveTo>
                <a:cubicBezTo>
                  <a:pt x="19712" y="2810"/>
                  <a:pt x="19725" y="2792"/>
                  <a:pt x="19717" y="2790"/>
                </a:cubicBezTo>
                <a:cubicBezTo>
                  <a:pt x="19717" y="2790"/>
                  <a:pt x="19712" y="2767"/>
                  <a:pt x="19712" y="2790"/>
                </a:cubicBezTo>
                <a:close/>
                <a:moveTo>
                  <a:pt x="14308" y="2725"/>
                </a:moveTo>
                <a:cubicBezTo>
                  <a:pt x="14308" y="2745"/>
                  <a:pt x="14321" y="2727"/>
                  <a:pt x="14313" y="2725"/>
                </a:cubicBezTo>
                <a:cubicBezTo>
                  <a:pt x="14313" y="2725"/>
                  <a:pt x="14308" y="2702"/>
                  <a:pt x="14308" y="2725"/>
                </a:cubicBezTo>
                <a:close/>
                <a:moveTo>
                  <a:pt x="17281" y="2765"/>
                </a:moveTo>
                <a:cubicBezTo>
                  <a:pt x="17281" y="2785"/>
                  <a:pt x="17294" y="2767"/>
                  <a:pt x="17286" y="2765"/>
                </a:cubicBezTo>
                <a:cubicBezTo>
                  <a:pt x="17286" y="2765"/>
                  <a:pt x="17281" y="2742"/>
                  <a:pt x="17281" y="2765"/>
                </a:cubicBezTo>
                <a:close/>
                <a:moveTo>
                  <a:pt x="14908" y="2328"/>
                </a:moveTo>
                <a:cubicBezTo>
                  <a:pt x="14908" y="2348"/>
                  <a:pt x="14920" y="2330"/>
                  <a:pt x="14913" y="2328"/>
                </a:cubicBezTo>
                <a:cubicBezTo>
                  <a:pt x="14912" y="2328"/>
                  <a:pt x="14908" y="2305"/>
                  <a:pt x="14908" y="2328"/>
                </a:cubicBezTo>
                <a:close/>
                <a:moveTo>
                  <a:pt x="18480" y="2579"/>
                </a:moveTo>
                <a:cubicBezTo>
                  <a:pt x="18480" y="2599"/>
                  <a:pt x="18493" y="2581"/>
                  <a:pt x="18485" y="2579"/>
                </a:cubicBezTo>
                <a:cubicBezTo>
                  <a:pt x="18485" y="2579"/>
                  <a:pt x="18480" y="2556"/>
                  <a:pt x="18480" y="2579"/>
                </a:cubicBezTo>
                <a:close/>
                <a:moveTo>
                  <a:pt x="13044" y="1388"/>
                </a:moveTo>
                <a:cubicBezTo>
                  <a:pt x="13044" y="1408"/>
                  <a:pt x="13057" y="1390"/>
                  <a:pt x="13049" y="1388"/>
                </a:cubicBezTo>
                <a:cubicBezTo>
                  <a:pt x="13049" y="1388"/>
                  <a:pt x="13044" y="1365"/>
                  <a:pt x="13044" y="1388"/>
                </a:cubicBezTo>
                <a:close/>
                <a:moveTo>
                  <a:pt x="13822" y="2077"/>
                </a:moveTo>
                <a:cubicBezTo>
                  <a:pt x="13822" y="2097"/>
                  <a:pt x="13835" y="2079"/>
                  <a:pt x="13827" y="2077"/>
                </a:cubicBezTo>
                <a:cubicBezTo>
                  <a:pt x="13827" y="2077"/>
                  <a:pt x="13822" y="2054"/>
                  <a:pt x="13822" y="2077"/>
                </a:cubicBezTo>
                <a:close/>
                <a:moveTo>
                  <a:pt x="20206" y="2790"/>
                </a:moveTo>
                <a:cubicBezTo>
                  <a:pt x="20206" y="2810"/>
                  <a:pt x="20219" y="2792"/>
                  <a:pt x="20211" y="2790"/>
                </a:cubicBezTo>
                <a:cubicBezTo>
                  <a:pt x="20211" y="2790"/>
                  <a:pt x="20206" y="2767"/>
                  <a:pt x="20206" y="2790"/>
                </a:cubicBezTo>
                <a:close/>
                <a:moveTo>
                  <a:pt x="17460" y="1850"/>
                </a:moveTo>
                <a:cubicBezTo>
                  <a:pt x="17460" y="1870"/>
                  <a:pt x="17473" y="1852"/>
                  <a:pt x="17465" y="1850"/>
                </a:cubicBezTo>
                <a:cubicBezTo>
                  <a:pt x="17465" y="1850"/>
                  <a:pt x="17460" y="1827"/>
                  <a:pt x="17460" y="1850"/>
                </a:cubicBezTo>
                <a:close/>
                <a:moveTo>
                  <a:pt x="18156" y="2538"/>
                </a:moveTo>
                <a:cubicBezTo>
                  <a:pt x="18156" y="2559"/>
                  <a:pt x="18169" y="2541"/>
                  <a:pt x="18161" y="2538"/>
                </a:cubicBezTo>
                <a:cubicBezTo>
                  <a:pt x="18161" y="2538"/>
                  <a:pt x="18156" y="2515"/>
                  <a:pt x="18156" y="2538"/>
                </a:cubicBezTo>
                <a:close/>
                <a:moveTo>
                  <a:pt x="18829" y="3640"/>
                </a:moveTo>
                <a:cubicBezTo>
                  <a:pt x="18829" y="3660"/>
                  <a:pt x="18842" y="3642"/>
                  <a:pt x="18834" y="3640"/>
                </a:cubicBezTo>
                <a:cubicBezTo>
                  <a:pt x="18834" y="3640"/>
                  <a:pt x="18829" y="3617"/>
                  <a:pt x="18829" y="3640"/>
                </a:cubicBezTo>
                <a:close/>
                <a:moveTo>
                  <a:pt x="22256" y="4977"/>
                </a:moveTo>
                <a:cubicBezTo>
                  <a:pt x="22256" y="4997"/>
                  <a:pt x="22269" y="4979"/>
                  <a:pt x="22261" y="4977"/>
                </a:cubicBezTo>
                <a:cubicBezTo>
                  <a:pt x="22261" y="4977"/>
                  <a:pt x="22256" y="4954"/>
                  <a:pt x="22256" y="4977"/>
                </a:cubicBezTo>
                <a:close/>
                <a:moveTo>
                  <a:pt x="14551" y="1388"/>
                </a:moveTo>
                <a:cubicBezTo>
                  <a:pt x="14551" y="1408"/>
                  <a:pt x="14564" y="1390"/>
                  <a:pt x="14556" y="1388"/>
                </a:cubicBezTo>
                <a:cubicBezTo>
                  <a:pt x="14556" y="1388"/>
                  <a:pt x="14551" y="1365"/>
                  <a:pt x="14551" y="1388"/>
                </a:cubicBezTo>
                <a:close/>
                <a:moveTo>
                  <a:pt x="16844" y="2393"/>
                </a:moveTo>
                <a:cubicBezTo>
                  <a:pt x="16844" y="2413"/>
                  <a:pt x="16857" y="2395"/>
                  <a:pt x="16849" y="2393"/>
                </a:cubicBezTo>
                <a:cubicBezTo>
                  <a:pt x="16849" y="2393"/>
                  <a:pt x="16844" y="2370"/>
                  <a:pt x="16844" y="2393"/>
                </a:cubicBezTo>
                <a:close/>
                <a:moveTo>
                  <a:pt x="20741" y="2158"/>
                </a:moveTo>
                <a:cubicBezTo>
                  <a:pt x="20741" y="2178"/>
                  <a:pt x="20754" y="2160"/>
                  <a:pt x="20746" y="2158"/>
                </a:cubicBezTo>
                <a:cubicBezTo>
                  <a:pt x="20746" y="2158"/>
                  <a:pt x="20741" y="2135"/>
                  <a:pt x="20741" y="2158"/>
                </a:cubicBezTo>
                <a:close/>
                <a:moveTo>
                  <a:pt x="18189" y="2085"/>
                </a:moveTo>
                <a:cubicBezTo>
                  <a:pt x="18189" y="2105"/>
                  <a:pt x="18202" y="2087"/>
                  <a:pt x="18194" y="2085"/>
                </a:cubicBezTo>
                <a:cubicBezTo>
                  <a:pt x="18194" y="2085"/>
                  <a:pt x="18189" y="2062"/>
                  <a:pt x="18189" y="2085"/>
                </a:cubicBezTo>
                <a:close/>
                <a:moveTo>
                  <a:pt x="17419" y="4515"/>
                </a:moveTo>
                <a:cubicBezTo>
                  <a:pt x="17419" y="4536"/>
                  <a:pt x="17432" y="4517"/>
                  <a:pt x="17424" y="4515"/>
                </a:cubicBezTo>
                <a:cubicBezTo>
                  <a:pt x="17424" y="4515"/>
                  <a:pt x="17419" y="4492"/>
                  <a:pt x="17419" y="4515"/>
                </a:cubicBezTo>
                <a:close/>
                <a:moveTo>
                  <a:pt x="18051" y="4240"/>
                </a:moveTo>
                <a:cubicBezTo>
                  <a:pt x="18051" y="4260"/>
                  <a:pt x="18064" y="4242"/>
                  <a:pt x="18056" y="4240"/>
                </a:cubicBezTo>
                <a:cubicBezTo>
                  <a:pt x="18056" y="4240"/>
                  <a:pt x="18051" y="4217"/>
                  <a:pt x="18051" y="4240"/>
                </a:cubicBezTo>
                <a:close/>
                <a:moveTo>
                  <a:pt x="18197" y="4515"/>
                </a:moveTo>
                <a:cubicBezTo>
                  <a:pt x="18197" y="4536"/>
                  <a:pt x="18210" y="4517"/>
                  <a:pt x="18202" y="4515"/>
                </a:cubicBezTo>
                <a:cubicBezTo>
                  <a:pt x="18202" y="4515"/>
                  <a:pt x="18197" y="4492"/>
                  <a:pt x="18197" y="4515"/>
                </a:cubicBezTo>
                <a:close/>
                <a:moveTo>
                  <a:pt x="17913" y="1906"/>
                </a:moveTo>
                <a:cubicBezTo>
                  <a:pt x="17913" y="1927"/>
                  <a:pt x="17926" y="1909"/>
                  <a:pt x="17918" y="1906"/>
                </a:cubicBezTo>
                <a:cubicBezTo>
                  <a:pt x="17918" y="1906"/>
                  <a:pt x="17913" y="1883"/>
                  <a:pt x="17913" y="1906"/>
                </a:cubicBezTo>
                <a:close/>
                <a:moveTo>
                  <a:pt x="20773" y="3235"/>
                </a:moveTo>
                <a:cubicBezTo>
                  <a:pt x="20773" y="3255"/>
                  <a:pt x="20786" y="3237"/>
                  <a:pt x="20778" y="3235"/>
                </a:cubicBezTo>
                <a:cubicBezTo>
                  <a:pt x="20778" y="3235"/>
                  <a:pt x="20773" y="3212"/>
                  <a:pt x="20773" y="3235"/>
                </a:cubicBezTo>
                <a:close/>
                <a:moveTo>
                  <a:pt x="21259" y="4054"/>
                </a:moveTo>
                <a:cubicBezTo>
                  <a:pt x="21259" y="4074"/>
                  <a:pt x="21272" y="4056"/>
                  <a:pt x="21264" y="4054"/>
                </a:cubicBezTo>
                <a:cubicBezTo>
                  <a:pt x="21264" y="4054"/>
                  <a:pt x="21259" y="4031"/>
                  <a:pt x="21259" y="4054"/>
                </a:cubicBezTo>
                <a:close/>
                <a:moveTo>
                  <a:pt x="12331" y="5909"/>
                </a:moveTo>
                <a:cubicBezTo>
                  <a:pt x="12331" y="5929"/>
                  <a:pt x="12344" y="5911"/>
                  <a:pt x="12336" y="5909"/>
                </a:cubicBezTo>
                <a:cubicBezTo>
                  <a:pt x="12336" y="5909"/>
                  <a:pt x="12331" y="5886"/>
                  <a:pt x="12331" y="5909"/>
                </a:cubicBezTo>
                <a:close/>
                <a:moveTo>
                  <a:pt x="21478" y="4370"/>
                </a:moveTo>
                <a:cubicBezTo>
                  <a:pt x="21478" y="4390"/>
                  <a:pt x="21491" y="4372"/>
                  <a:pt x="21483" y="4370"/>
                </a:cubicBezTo>
                <a:cubicBezTo>
                  <a:pt x="21483" y="4370"/>
                  <a:pt x="21478" y="4347"/>
                  <a:pt x="21478" y="4370"/>
                </a:cubicBezTo>
                <a:close/>
                <a:moveTo>
                  <a:pt x="23026" y="5034"/>
                </a:moveTo>
                <a:cubicBezTo>
                  <a:pt x="23026" y="5054"/>
                  <a:pt x="23039" y="5036"/>
                  <a:pt x="23031" y="5034"/>
                </a:cubicBezTo>
                <a:cubicBezTo>
                  <a:pt x="23031" y="5034"/>
                  <a:pt x="23026" y="5011"/>
                  <a:pt x="23026" y="5034"/>
                </a:cubicBezTo>
                <a:close/>
                <a:moveTo>
                  <a:pt x="21689" y="3341"/>
                </a:moveTo>
                <a:cubicBezTo>
                  <a:pt x="21689" y="3361"/>
                  <a:pt x="21702" y="3343"/>
                  <a:pt x="21694" y="3341"/>
                </a:cubicBezTo>
                <a:cubicBezTo>
                  <a:pt x="21694" y="3341"/>
                  <a:pt x="21689" y="3318"/>
                  <a:pt x="21689" y="3341"/>
                </a:cubicBezTo>
                <a:close/>
                <a:moveTo>
                  <a:pt x="656" y="2571"/>
                </a:moveTo>
                <a:cubicBezTo>
                  <a:pt x="656" y="2591"/>
                  <a:pt x="669" y="2573"/>
                  <a:pt x="661" y="2571"/>
                </a:cubicBezTo>
                <a:cubicBezTo>
                  <a:pt x="661" y="2571"/>
                  <a:pt x="656" y="2548"/>
                  <a:pt x="656" y="2571"/>
                </a:cubicBezTo>
                <a:close/>
                <a:moveTo>
                  <a:pt x="17913" y="5496"/>
                </a:moveTo>
                <a:cubicBezTo>
                  <a:pt x="17913" y="5516"/>
                  <a:pt x="17926" y="5498"/>
                  <a:pt x="17918" y="5496"/>
                </a:cubicBezTo>
                <a:cubicBezTo>
                  <a:pt x="17918" y="5496"/>
                  <a:pt x="17913" y="5473"/>
                  <a:pt x="17913" y="5496"/>
                </a:cubicBezTo>
                <a:close/>
                <a:moveTo>
                  <a:pt x="18189" y="5366"/>
                </a:moveTo>
                <a:cubicBezTo>
                  <a:pt x="18189" y="5386"/>
                  <a:pt x="18202" y="5368"/>
                  <a:pt x="18194" y="5366"/>
                </a:cubicBezTo>
                <a:cubicBezTo>
                  <a:pt x="18194" y="5366"/>
                  <a:pt x="18189" y="5343"/>
                  <a:pt x="18189" y="5366"/>
                </a:cubicBezTo>
                <a:close/>
                <a:moveTo>
                  <a:pt x="19177" y="2992"/>
                </a:moveTo>
                <a:cubicBezTo>
                  <a:pt x="19177" y="3012"/>
                  <a:pt x="19190" y="2994"/>
                  <a:pt x="19182" y="2992"/>
                </a:cubicBezTo>
                <a:cubicBezTo>
                  <a:pt x="19182" y="2992"/>
                  <a:pt x="19177" y="2969"/>
                  <a:pt x="19177" y="2992"/>
                </a:cubicBezTo>
                <a:close/>
                <a:moveTo>
                  <a:pt x="22774" y="4783"/>
                </a:moveTo>
                <a:cubicBezTo>
                  <a:pt x="22774" y="4803"/>
                  <a:pt x="22787" y="4785"/>
                  <a:pt x="22780" y="4783"/>
                </a:cubicBezTo>
                <a:cubicBezTo>
                  <a:pt x="22779" y="4783"/>
                  <a:pt x="22774" y="4760"/>
                  <a:pt x="22774" y="4783"/>
                </a:cubicBezTo>
                <a:close/>
                <a:moveTo>
                  <a:pt x="20984" y="4280"/>
                </a:moveTo>
                <a:cubicBezTo>
                  <a:pt x="20984" y="4301"/>
                  <a:pt x="20997" y="4282"/>
                  <a:pt x="20989" y="4280"/>
                </a:cubicBezTo>
                <a:cubicBezTo>
                  <a:pt x="20989" y="4280"/>
                  <a:pt x="20984" y="4257"/>
                  <a:pt x="20984" y="4280"/>
                </a:cubicBezTo>
                <a:close/>
                <a:moveTo>
                  <a:pt x="17670" y="4945"/>
                </a:moveTo>
                <a:cubicBezTo>
                  <a:pt x="17670" y="4965"/>
                  <a:pt x="17683" y="4947"/>
                  <a:pt x="17675" y="4945"/>
                </a:cubicBezTo>
                <a:cubicBezTo>
                  <a:pt x="17675" y="4945"/>
                  <a:pt x="17670" y="4922"/>
                  <a:pt x="17670" y="4945"/>
                </a:cubicBezTo>
                <a:close/>
                <a:moveTo>
                  <a:pt x="20952" y="3430"/>
                </a:moveTo>
                <a:cubicBezTo>
                  <a:pt x="20952" y="3450"/>
                  <a:pt x="20965" y="3432"/>
                  <a:pt x="20957" y="3430"/>
                </a:cubicBezTo>
                <a:cubicBezTo>
                  <a:pt x="20956" y="3430"/>
                  <a:pt x="20952" y="3407"/>
                  <a:pt x="20952" y="3430"/>
                </a:cubicBezTo>
                <a:close/>
                <a:moveTo>
                  <a:pt x="20206" y="4839"/>
                </a:moveTo>
                <a:cubicBezTo>
                  <a:pt x="20206" y="4860"/>
                  <a:pt x="20219" y="4842"/>
                  <a:pt x="20211" y="4839"/>
                </a:cubicBezTo>
                <a:cubicBezTo>
                  <a:pt x="20211" y="4839"/>
                  <a:pt x="20206" y="4816"/>
                  <a:pt x="20206" y="4839"/>
                </a:cubicBezTo>
                <a:close/>
                <a:moveTo>
                  <a:pt x="17881" y="2628"/>
                </a:moveTo>
                <a:cubicBezTo>
                  <a:pt x="17881" y="2648"/>
                  <a:pt x="17894" y="2630"/>
                  <a:pt x="17886" y="2628"/>
                </a:cubicBezTo>
                <a:cubicBezTo>
                  <a:pt x="17886" y="2628"/>
                  <a:pt x="17881" y="2605"/>
                  <a:pt x="17881" y="2628"/>
                </a:cubicBezTo>
                <a:close/>
                <a:moveTo>
                  <a:pt x="14340" y="1987"/>
                </a:moveTo>
                <a:cubicBezTo>
                  <a:pt x="14340" y="2008"/>
                  <a:pt x="14353" y="1990"/>
                  <a:pt x="14345" y="1987"/>
                </a:cubicBezTo>
                <a:cubicBezTo>
                  <a:pt x="14345" y="1987"/>
                  <a:pt x="14340" y="1964"/>
                  <a:pt x="14340" y="1987"/>
                </a:cubicBezTo>
                <a:close/>
                <a:moveTo>
                  <a:pt x="17411" y="2093"/>
                </a:moveTo>
                <a:cubicBezTo>
                  <a:pt x="17411" y="2113"/>
                  <a:pt x="17424" y="2095"/>
                  <a:pt x="17416" y="2093"/>
                </a:cubicBezTo>
                <a:cubicBezTo>
                  <a:pt x="17416" y="2093"/>
                  <a:pt x="17411" y="2070"/>
                  <a:pt x="17411" y="2093"/>
                </a:cubicBezTo>
                <a:close/>
                <a:moveTo>
                  <a:pt x="19858" y="4945"/>
                </a:moveTo>
                <a:cubicBezTo>
                  <a:pt x="19858" y="4965"/>
                  <a:pt x="19871" y="4947"/>
                  <a:pt x="19863" y="4945"/>
                </a:cubicBezTo>
                <a:cubicBezTo>
                  <a:pt x="19863" y="4945"/>
                  <a:pt x="19858" y="4922"/>
                  <a:pt x="19858" y="4945"/>
                </a:cubicBezTo>
                <a:close/>
                <a:moveTo>
                  <a:pt x="22459" y="5382"/>
                </a:moveTo>
                <a:cubicBezTo>
                  <a:pt x="22459" y="5402"/>
                  <a:pt x="22471" y="5384"/>
                  <a:pt x="22464" y="5382"/>
                </a:cubicBezTo>
                <a:cubicBezTo>
                  <a:pt x="22463" y="5382"/>
                  <a:pt x="22459" y="5359"/>
                  <a:pt x="22459" y="5382"/>
                </a:cubicBezTo>
                <a:close/>
                <a:moveTo>
                  <a:pt x="21511" y="4175"/>
                </a:moveTo>
                <a:cubicBezTo>
                  <a:pt x="21511" y="4195"/>
                  <a:pt x="21524" y="4177"/>
                  <a:pt x="21516" y="4175"/>
                </a:cubicBezTo>
                <a:cubicBezTo>
                  <a:pt x="21516" y="4175"/>
                  <a:pt x="21511" y="4152"/>
                  <a:pt x="21511" y="4175"/>
                </a:cubicBezTo>
                <a:close/>
                <a:moveTo>
                  <a:pt x="10605" y="6112"/>
                </a:moveTo>
                <a:cubicBezTo>
                  <a:pt x="10605" y="6132"/>
                  <a:pt x="10618" y="6114"/>
                  <a:pt x="10610" y="6112"/>
                </a:cubicBezTo>
                <a:cubicBezTo>
                  <a:pt x="10610" y="6112"/>
                  <a:pt x="10605" y="6089"/>
                  <a:pt x="10605" y="6112"/>
                </a:cubicBezTo>
                <a:close/>
                <a:moveTo>
                  <a:pt x="9828" y="1590"/>
                </a:moveTo>
                <a:cubicBezTo>
                  <a:pt x="9828" y="1611"/>
                  <a:pt x="9841" y="1593"/>
                  <a:pt x="9833" y="1590"/>
                </a:cubicBezTo>
                <a:cubicBezTo>
                  <a:pt x="9833" y="1590"/>
                  <a:pt x="9828" y="1567"/>
                  <a:pt x="9828" y="1590"/>
                </a:cubicBezTo>
                <a:close/>
                <a:moveTo>
                  <a:pt x="19534" y="2360"/>
                </a:moveTo>
                <a:cubicBezTo>
                  <a:pt x="19534" y="2380"/>
                  <a:pt x="19547" y="2362"/>
                  <a:pt x="19539" y="2360"/>
                </a:cubicBezTo>
                <a:cubicBezTo>
                  <a:pt x="19539" y="2360"/>
                  <a:pt x="19534" y="2337"/>
                  <a:pt x="19534" y="2360"/>
                </a:cubicBezTo>
                <a:close/>
                <a:moveTo>
                  <a:pt x="18861" y="2530"/>
                </a:moveTo>
                <a:cubicBezTo>
                  <a:pt x="18861" y="2550"/>
                  <a:pt x="18874" y="2532"/>
                  <a:pt x="18866" y="2530"/>
                </a:cubicBezTo>
                <a:cubicBezTo>
                  <a:pt x="18866" y="2530"/>
                  <a:pt x="18861" y="2507"/>
                  <a:pt x="18861" y="2530"/>
                </a:cubicBezTo>
                <a:close/>
                <a:moveTo>
                  <a:pt x="19987" y="3908"/>
                </a:moveTo>
                <a:cubicBezTo>
                  <a:pt x="19987" y="3928"/>
                  <a:pt x="20000" y="3910"/>
                  <a:pt x="19992" y="3908"/>
                </a:cubicBezTo>
                <a:cubicBezTo>
                  <a:pt x="19992" y="3908"/>
                  <a:pt x="19987" y="3885"/>
                  <a:pt x="19987" y="3908"/>
                </a:cubicBezTo>
                <a:close/>
                <a:moveTo>
                  <a:pt x="16601" y="2506"/>
                </a:moveTo>
                <a:cubicBezTo>
                  <a:pt x="16601" y="2526"/>
                  <a:pt x="16614" y="2508"/>
                  <a:pt x="16606" y="2506"/>
                </a:cubicBezTo>
                <a:cubicBezTo>
                  <a:pt x="16606" y="2506"/>
                  <a:pt x="16601" y="2483"/>
                  <a:pt x="16601" y="2506"/>
                </a:cubicBezTo>
                <a:close/>
                <a:moveTo>
                  <a:pt x="13644" y="2384"/>
                </a:moveTo>
                <a:cubicBezTo>
                  <a:pt x="13644" y="2405"/>
                  <a:pt x="13657" y="2387"/>
                  <a:pt x="13649" y="2384"/>
                </a:cubicBezTo>
                <a:cubicBezTo>
                  <a:pt x="13649" y="2384"/>
                  <a:pt x="13644" y="2362"/>
                  <a:pt x="13644" y="2384"/>
                </a:cubicBezTo>
                <a:close/>
                <a:moveTo>
                  <a:pt x="17460" y="1898"/>
                </a:moveTo>
                <a:cubicBezTo>
                  <a:pt x="17460" y="1918"/>
                  <a:pt x="17473" y="1900"/>
                  <a:pt x="17465" y="1898"/>
                </a:cubicBezTo>
                <a:cubicBezTo>
                  <a:pt x="17465" y="1898"/>
                  <a:pt x="17460" y="1875"/>
                  <a:pt x="17460" y="1898"/>
                </a:cubicBezTo>
                <a:close/>
                <a:moveTo>
                  <a:pt x="16965" y="4929"/>
                </a:moveTo>
                <a:cubicBezTo>
                  <a:pt x="16965" y="4949"/>
                  <a:pt x="16978" y="4931"/>
                  <a:pt x="16970" y="4929"/>
                </a:cubicBezTo>
                <a:cubicBezTo>
                  <a:pt x="16970" y="4929"/>
                  <a:pt x="16965" y="4906"/>
                  <a:pt x="16965" y="4929"/>
                </a:cubicBezTo>
                <a:close/>
                <a:moveTo>
                  <a:pt x="17954" y="2384"/>
                </a:moveTo>
                <a:cubicBezTo>
                  <a:pt x="17954" y="2405"/>
                  <a:pt x="17967" y="2387"/>
                  <a:pt x="17959" y="2384"/>
                </a:cubicBezTo>
                <a:cubicBezTo>
                  <a:pt x="17959" y="2384"/>
                  <a:pt x="17954" y="2362"/>
                  <a:pt x="17954" y="2384"/>
                </a:cubicBezTo>
                <a:close/>
                <a:moveTo>
                  <a:pt x="20563" y="4240"/>
                </a:moveTo>
                <a:cubicBezTo>
                  <a:pt x="20563" y="4260"/>
                  <a:pt x="20576" y="4242"/>
                  <a:pt x="20568" y="4240"/>
                </a:cubicBezTo>
                <a:cubicBezTo>
                  <a:pt x="20568" y="4240"/>
                  <a:pt x="20563" y="4217"/>
                  <a:pt x="20563" y="4240"/>
                </a:cubicBezTo>
                <a:close/>
                <a:moveTo>
                  <a:pt x="267" y="5658"/>
                </a:moveTo>
                <a:cubicBezTo>
                  <a:pt x="267" y="5678"/>
                  <a:pt x="280" y="5660"/>
                  <a:pt x="272" y="5658"/>
                </a:cubicBezTo>
                <a:cubicBezTo>
                  <a:pt x="272" y="5658"/>
                  <a:pt x="267" y="5635"/>
                  <a:pt x="267" y="5658"/>
                </a:cubicBezTo>
                <a:close/>
                <a:moveTo>
                  <a:pt x="16285" y="2401"/>
                </a:moveTo>
                <a:cubicBezTo>
                  <a:pt x="16285" y="2421"/>
                  <a:pt x="16298" y="2403"/>
                  <a:pt x="16290" y="2401"/>
                </a:cubicBezTo>
                <a:cubicBezTo>
                  <a:pt x="16290" y="2401"/>
                  <a:pt x="16285" y="2378"/>
                  <a:pt x="16285" y="2401"/>
                </a:cubicBezTo>
                <a:close/>
                <a:moveTo>
                  <a:pt x="21899" y="4029"/>
                </a:moveTo>
                <a:cubicBezTo>
                  <a:pt x="21899" y="4049"/>
                  <a:pt x="21912" y="4031"/>
                  <a:pt x="21905" y="4029"/>
                </a:cubicBezTo>
                <a:cubicBezTo>
                  <a:pt x="21904" y="4029"/>
                  <a:pt x="21899" y="4006"/>
                  <a:pt x="21899" y="4029"/>
                </a:cubicBezTo>
                <a:close/>
                <a:moveTo>
                  <a:pt x="23309" y="4799"/>
                </a:moveTo>
                <a:cubicBezTo>
                  <a:pt x="23309" y="4819"/>
                  <a:pt x="23322" y="4801"/>
                  <a:pt x="23314" y="4799"/>
                </a:cubicBezTo>
                <a:cubicBezTo>
                  <a:pt x="23314" y="4799"/>
                  <a:pt x="23309" y="4776"/>
                  <a:pt x="23309" y="4799"/>
                </a:cubicBezTo>
                <a:close/>
                <a:moveTo>
                  <a:pt x="18448" y="3130"/>
                </a:moveTo>
                <a:cubicBezTo>
                  <a:pt x="18448" y="3150"/>
                  <a:pt x="18461" y="3132"/>
                  <a:pt x="18453" y="3130"/>
                </a:cubicBezTo>
                <a:cubicBezTo>
                  <a:pt x="18453" y="3130"/>
                  <a:pt x="18448" y="3107"/>
                  <a:pt x="18448" y="3130"/>
                </a:cubicBezTo>
                <a:close/>
                <a:moveTo>
                  <a:pt x="21016" y="3964"/>
                </a:moveTo>
                <a:cubicBezTo>
                  <a:pt x="21016" y="3985"/>
                  <a:pt x="21029" y="3967"/>
                  <a:pt x="21021" y="3964"/>
                </a:cubicBezTo>
                <a:cubicBezTo>
                  <a:pt x="21021" y="3964"/>
                  <a:pt x="21016" y="3941"/>
                  <a:pt x="21016" y="3964"/>
                </a:cubicBezTo>
                <a:close/>
                <a:moveTo>
                  <a:pt x="17419" y="5342"/>
                </a:moveTo>
                <a:cubicBezTo>
                  <a:pt x="17419" y="5362"/>
                  <a:pt x="17432" y="5344"/>
                  <a:pt x="17424" y="5342"/>
                </a:cubicBezTo>
                <a:cubicBezTo>
                  <a:pt x="17424" y="5342"/>
                  <a:pt x="17419" y="5319"/>
                  <a:pt x="17419" y="5342"/>
                </a:cubicBezTo>
                <a:close/>
                <a:moveTo>
                  <a:pt x="17233" y="1858"/>
                </a:moveTo>
                <a:cubicBezTo>
                  <a:pt x="17233" y="1878"/>
                  <a:pt x="17246" y="1860"/>
                  <a:pt x="17238" y="1858"/>
                </a:cubicBezTo>
                <a:cubicBezTo>
                  <a:pt x="17238" y="1858"/>
                  <a:pt x="17233" y="1835"/>
                  <a:pt x="17233" y="1858"/>
                </a:cubicBezTo>
                <a:close/>
                <a:moveTo>
                  <a:pt x="17889" y="2060"/>
                </a:moveTo>
                <a:cubicBezTo>
                  <a:pt x="17889" y="2081"/>
                  <a:pt x="17902" y="2062"/>
                  <a:pt x="17894" y="2060"/>
                </a:cubicBezTo>
                <a:cubicBezTo>
                  <a:pt x="17894" y="2060"/>
                  <a:pt x="17889" y="2037"/>
                  <a:pt x="17889" y="2060"/>
                </a:cubicBezTo>
                <a:close/>
                <a:moveTo>
                  <a:pt x="18237" y="3251"/>
                </a:moveTo>
                <a:cubicBezTo>
                  <a:pt x="18237" y="3272"/>
                  <a:pt x="18250" y="3254"/>
                  <a:pt x="18242" y="3251"/>
                </a:cubicBezTo>
                <a:cubicBezTo>
                  <a:pt x="18242" y="3251"/>
                  <a:pt x="18237" y="3228"/>
                  <a:pt x="18237" y="3251"/>
                </a:cubicBezTo>
                <a:close/>
                <a:moveTo>
                  <a:pt x="20465" y="3940"/>
                </a:moveTo>
                <a:cubicBezTo>
                  <a:pt x="20465" y="3960"/>
                  <a:pt x="20478" y="3942"/>
                  <a:pt x="20470" y="3940"/>
                </a:cubicBezTo>
                <a:cubicBezTo>
                  <a:pt x="20470" y="3940"/>
                  <a:pt x="20465" y="3917"/>
                  <a:pt x="20465" y="3940"/>
                </a:cubicBezTo>
                <a:close/>
                <a:moveTo>
                  <a:pt x="14073" y="2020"/>
                </a:moveTo>
                <a:cubicBezTo>
                  <a:pt x="14073" y="2040"/>
                  <a:pt x="14086" y="2022"/>
                  <a:pt x="14078" y="2020"/>
                </a:cubicBezTo>
                <a:cubicBezTo>
                  <a:pt x="14078" y="2020"/>
                  <a:pt x="14073" y="1997"/>
                  <a:pt x="14073" y="2020"/>
                </a:cubicBezTo>
                <a:close/>
                <a:moveTo>
                  <a:pt x="15523" y="2166"/>
                </a:moveTo>
                <a:cubicBezTo>
                  <a:pt x="15523" y="2186"/>
                  <a:pt x="15536" y="2168"/>
                  <a:pt x="15528" y="2166"/>
                </a:cubicBezTo>
                <a:cubicBezTo>
                  <a:pt x="15528" y="2166"/>
                  <a:pt x="15523" y="2143"/>
                  <a:pt x="15523" y="2166"/>
                </a:cubicBezTo>
                <a:close/>
                <a:moveTo>
                  <a:pt x="21592" y="5504"/>
                </a:moveTo>
                <a:cubicBezTo>
                  <a:pt x="21592" y="5524"/>
                  <a:pt x="21605" y="5506"/>
                  <a:pt x="21597" y="5504"/>
                </a:cubicBezTo>
                <a:cubicBezTo>
                  <a:pt x="21597" y="5504"/>
                  <a:pt x="21592" y="5481"/>
                  <a:pt x="21592" y="5504"/>
                </a:cubicBezTo>
                <a:close/>
                <a:moveTo>
                  <a:pt x="23009" y="4086"/>
                </a:moveTo>
                <a:cubicBezTo>
                  <a:pt x="23009" y="4106"/>
                  <a:pt x="23022" y="4088"/>
                  <a:pt x="23014" y="4086"/>
                </a:cubicBezTo>
                <a:cubicBezTo>
                  <a:pt x="23014" y="4086"/>
                  <a:pt x="23009" y="4063"/>
                  <a:pt x="23009" y="4086"/>
                </a:cubicBezTo>
                <a:close/>
                <a:moveTo>
                  <a:pt x="21494" y="4629"/>
                </a:moveTo>
                <a:cubicBezTo>
                  <a:pt x="21494" y="4649"/>
                  <a:pt x="21507" y="4631"/>
                  <a:pt x="21499" y="4629"/>
                </a:cubicBezTo>
                <a:cubicBezTo>
                  <a:pt x="21499" y="4629"/>
                  <a:pt x="21494" y="4606"/>
                  <a:pt x="21494" y="4629"/>
                </a:cubicBezTo>
                <a:close/>
                <a:moveTo>
                  <a:pt x="20887" y="4126"/>
                </a:moveTo>
                <a:cubicBezTo>
                  <a:pt x="20887" y="4147"/>
                  <a:pt x="20900" y="4129"/>
                  <a:pt x="20892" y="4126"/>
                </a:cubicBezTo>
                <a:cubicBezTo>
                  <a:pt x="20892" y="4126"/>
                  <a:pt x="20887" y="4103"/>
                  <a:pt x="20887" y="4126"/>
                </a:cubicBezTo>
                <a:close/>
                <a:moveTo>
                  <a:pt x="22167" y="4961"/>
                </a:moveTo>
                <a:cubicBezTo>
                  <a:pt x="22167" y="4981"/>
                  <a:pt x="22180" y="4963"/>
                  <a:pt x="22172" y="4961"/>
                </a:cubicBezTo>
                <a:cubicBezTo>
                  <a:pt x="22172" y="4961"/>
                  <a:pt x="22167" y="4938"/>
                  <a:pt x="22167" y="4961"/>
                </a:cubicBezTo>
                <a:close/>
                <a:moveTo>
                  <a:pt x="16690" y="5399"/>
                </a:moveTo>
                <a:cubicBezTo>
                  <a:pt x="16690" y="5419"/>
                  <a:pt x="16703" y="5401"/>
                  <a:pt x="16695" y="5399"/>
                </a:cubicBezTo>
                <a:cubicBezTo>
                  <a:pt x="16695" y="5399"/>
                  <a:pt x="16690" y="5376"/>
                  <a:pt x="16690" y="5399"/>
                </a:cubicBezTo>
                <a:close/>
                <a:moveTo>
                  <a:pt x="13587" y="2328"/>
                </a:moveTo>
                <a:cubicBezTo>
                  <a:pt x="13587" y="2348"/>
                  <a:pt x="13600" y="2330"/>
                  <a:pt x="13592" y="2328"/>
                </a:cubicBezTo>
                <a:cubicBezTo>
                  <a:pt x="13592" y="2328"/>
                  <a:pt x="13587" y="2305"/>
                  <a:pt x="13587" y="2328"/>
                </a:cubicBezTo>
                <a:close/>
                <a:moveTo>
                  <a:pt x="17646" y="3057"/>
                </a:moveTo>
                <a:cubicBezTo>
                  <a:pt x="17646" y="3077"/>
                  <a:pt x="17659" y="3059"/>
                  <a:pt x="17651" y="3057"/>
                </a:cubicBezTo>
                <a:cubicBezTo>
                  <a:pt x="17651" y="3057"/>
                  <a:pt x="17646" y="3034"/>
                  <a:pt x="17646" y="3057"/>
                </a:cubicBezTo>
                <a:close/>
                <a:moveTo>
                  <a:pt x="2115" y="6103"/>
                </a:moveTo>
                <a:cubicBezTo>
                  <a:pt x="2115" y="6124"/>
                  <a:pt x="2128" y="6106"/>
                  <a:pt x="2120" y="6103"/>
                </a:cubicBezTo>
                <a:cubicBezTo>
                  <a:pt x="2120" y="6103"/>
                  <a:pt x="2115" y="6080"/>
                  <a:pt x="2115" y="6103"/>
                </a:cubicBezTo>
                <a:close/>
                <a:moveTo>
                  <a:pt x="348" y="3892"/>
                </a:moveTo>
                <a:cubicBezTo>
                  <a:pt x="348" y="3912"/>
                  <a:pt x="361" y="3894"/>
                  <a:pt x="353" y="3892"/>
                </a:cubicBezTo>
                <a:cubicBezTo>
                  <a:pt x="353" y="3891"/>
                  <a:pt x="348" y="3869"/>
                  <a:pt x="348" y="3892"/>
                </a:cubicBezTo>
                <a:close/>
                <a:moveTo>
                  <a:pt x="16941" y="1971"/>
                </a:moveTo>
                <a:cubicBezTo>
                  <a:pt x="16941" y="1991"/>
                  <a:pt x="16954" y="1973"/>
                  <a:pt x="16946" y="1971"/>
                </a:cubicBezTo>
                <a:cubicBezTo>
                  <a:pt x="16946" y="1971"/>
                  <a:pt x="16941" y="1948"/>
                  <a:pt x="16941" y="1971"/>
                </a:cubicBezTo>
                <a:close/>
                <a:moveTo>
                  <a:pt x="19266" y="2830"/>
                </a:moveTo>
                <a:cubicBezTo>
                  <a:pt x="19266" y="2850"/>
                  <a:pt x="19279" y="2832"/>
                  <a:pt x="19271" y="2830"/>
                </a:cubicBezTo>
                <a:cubicBezTo>
                  <a:pt x="19271" y="2830"/>
                  <a:pt x="19266" y="2807"/>
                  <a:pt x="19266" y="2830"/>
                </a:cubicBezTo>
                <a:close/>
                <a:moveTo>
                  <a:pt x="23082" y="5042"/>
                </a:moveTo>
                <a:cubicBezTo>
                  <a:pt x="23082" y="5062"/>
                  <a:pt x="23095" y="5044"/>
                  <a:pt x="23087" y="5042"/>
                </a:cubicBezTo>
                <a:cubicBezTo>
                  <a:pt x="23087" y="5042"/>
                  <a:pt x="23082" y="5019"/>
                  <a:pt x="23082" y="5042"/>
                </a:cubicBezTo>
                <a:close/>
                <a:moveTo>
                  <a:pt x="20992" y="4329"/>
                </a:moveTo>
                <a:cubicBezTo>
                  <a:pt x="20992" y="4349"/>
                  <a:pt x="21005" y="4331"/>
                  <a:pt x="20997" y="4329"/>
                </a:cubicBezTo>
                <a:cubicBezTo>
                  <a:pt x="20997" y="4329"/>
                  <a:pt x="20992" y="4306"/>
                  <a:pt x="20992" y="4329"/>
                </a:cubicBezTo>
                <a:close/>
                <a:moveTo>
                  <a:pt x="17362" y="2725"/>
                </a:moveTo>
                <a:cubicBezTo>
                  <a:pt x="17362" y="2745"/>
                  <a:pt x="17375" y="2727"/>
                  <a:pt x="17367" y="2725"/>
                </a:cubicBezTo>
                <a:cubicBezTo>
                  <a:pt x="17367" y="2725"/>
                  <a:pt x="17362" y="2702"/>
                  <a:pt x="17362" y="2725"/>
                </a:cubicBezTo>
                <a:close/>
                <a:moveTo>
                  <a:pt x="17435" y="805"/>
                </a:moveTo>
                <a:cubicBezTo>
                  <a:pt x="17435" y="825"/>
                  <a:pt x="17448" y="807"/>
                  <a:pt x="17440" y="805"/>
                </a:cubicBezTo>
                <a:cubicBezTo>
                  <a:pt x="17440" y="805"/>
                  <a:pt x="17435" y="782"/>
                  <a:pt x="17435" y="805"/>
                </a:cubicBezTo>
                <a:close/>
                <a:moveTo>
                  <a:pt x="19793" y="4831"/>
                </a:moveTo>
                <a:cubicBezTo>
                  <a:pt x="19793" y="4852"/>
                  <a:pt x="19806" y="4833"/>
                  <a:pt x="19798" y="4831"/>
                </a:cubicBezTo>
                <a:cubicBezTo>
                  <a:pt x="19798" y="4831"/>
                  <a:pt x="19793" y="4808"/>
                  <a:pt x="19793" y="4831"/>
                </a:cubicBezTo>
                <a:close/>
                <a:moveTo>
                  <a:pt x="16625" y="2182"/>
                </a:moveTo>
                <a:cubicBezTo>
                  <a:pt x="16625" y="2202"/>
                  <a:pt x="16638" y="2184"/>
                  <a:pt x="16630" y="2182"/>
                </a:cubicBezTo>
                <a:cubicBezTo>
                  <a:pt x="16630" y="2182"/>
                  <a:pt x="16625" y="2159"/>
                  <a:pt x="16625" y="2182"/>
                </a:cubicBezTo>
                <a:close/>
                <a:moveTo>
                  <a:pt x="22548" y="1056"/>
                </a:moveTo>
                <a:cubicBezTo>
                  <a:pt x="22548" y="1076"/>
                  <a:pt x="22561" y="1058"/>
                  <a:pt x="22553" y="1056"/>
                </a:cubicBezTo>
                <a:cubicBezTo>
                  <a:pt x="22553" y="1056"/>
                  <a:pt x="22548" y="1033"/>
                  <a:pt x="22548" y="1056"/>
                </a:cubicBezTo>
                <a:close/>
                <a:moveTo>
                  <a:pt x="21486" y="3324"/>
                </a:moveTo>
                <a:cubicBezTo>
                  <a:pt x="21486" y="3344"/>
                  <a:pt x="21499" y="3326"/>
                  <a:pt x="21491" y="3324"/>
                </a:cubicBezTo>
                <a:cubicBezTo>
                  <a:pt x="21491" y="3324"/>
                  <a:pt x="21486" y="3301"/>
                  <a:pt x="21486" y="3324"/>
                </a:cubicBezTo>
                <a:close/>
                <a:moveTo>
                  <a:pt x="17435" y="4532"/>
                </a:moveTo>
                <a:cubicBezTo>
                  <a:pt x="17435" y="4552"/>
                  <a:pt x="17448" y="4534"/>
                  <a:pt x="17440" y="4532"/>
                </a:cubicBezTo>
                <a:cubicBezTo>
                  <a:pt x="17440" y="4532"/>
                  <a:pt x="17435" y="4509"/>
                  <a:pt x="17435" y="4532"/>
                </a:cubicBezTo>
                <a:close/>
                <a:moveTo>
                  <a:pt x="17930" y="5010"/>
                </a:moveTo>
                <a:cubicBezTo>
                  <a:pt x="17930" y="5030"/>
                  <a:pt x="17942" y="5012"/>
                  <a:pt x="17935" y="5010"/>
                </a:cubicBezTo>
                <a:cubicBezTo>
                  <a:pt x="17934" y="5010"/>
                  <a:pt x="17930" y="4987"/>
                  <a:pt x="17930" y="5010"/>
                </a:cubicBezTo>
                <a:close/>
                <a:moveTo>
                  <a:pt x="17743" y="2652"/>
                </a:moveTo>
                <a:cubicBezTo>
                  <a:pt x="17743" y="2672"/>
                  <a:pt x="17756" y="2654"/>
                  <a:pt x="17748" y="2652"/>
                </a:cubicBezTo>
                <a:cubicBezTo>
                  <a:pt x="17748" y="2652"/>
                  <a:pt x="17743" y="2629"/>
                  <a:pt x="17743" y="2652"/>
                </a:cubicBezTo>
                <a:close/>
                <a:moveTo>
                  <a:pt x="15880" y="1696"/>
                </a:moveTo>
                <a:cubicBezTo>
                  <a:pt x="15880" y="1716"/>
                  <a:pt x="15893" y="1698"/>
                  <a:pt x="15885" y="1696"/>
                </a:cubicBezTo>
                <a:cubicBezTo>
                  <a:pt x="15885" y="1696"/>
                  <a:pt x="15880" y="1673"/>
                  <a:pt x="15880" y="1696"/>
                </a:cubicBezTo>
                <a:close/>
                <a:moveTo>
                  <a:pt x="21097" y="5155"/>
                </a:moveTo>
                <a:cubicBezTo>
                  <a:pt x="21097" y="5176"/>
                  <a:pt x="21110" y="5158"/>
                  <a:pt x="21102" y="5155"/>
                </a:cubicBezTo>
                <a:cubicBezTo>
                  <a:pt x="21102" y="5155"/>
                  <a:pt x="21097" y="5132"/>
                  <a:pt x="21097" y="5155"/>
                </a:cubicBezTo>
                <a:close/>
                <a:moveTo>
                  <a:pt x="20498" y="4094"/>
                </a:moveTo>
                <a:cubicBezTo>
                  <a:pt x="20498" y="4114"/>
                  <a:pt x="20511" y="4096"/>
                  <a:pt x="20503" y="4094"/>
                </a:cubicBezTo>
                <a:cubicBezTo>
                  <a:pt x="20503" y="4094"/>
                  <a:pt x="20498" y="4071"/>
                  <a:pt x="20498" y="4094"/>
                </a:cubicBezTo>
                <a:close/>
                <a:moveTo>
                  <a:pt x="21916" y="3365"/>
                </a:moveTo>
                <a:cubicBezTo>
                  <a:pt x="21916" y="3385"/>
                  <a:pt x="21929" y="3367"/>
                  <a:pt x="21921" y="3365"/>
                </a:cubicBezTo>
                <a:cubicBezTo>
                  <a:pt x="21921" y="3365"/>
                  <a:pt x="21916" y="3342"/>
                  <a:pt x="21916" y="3365"/>
                </a:cubicBezTo>
                <a:close/>
                <a:moveTo>
                  <a:pt x="18707" y="1963"/>
                </a:moveTo>
                <a:cubicBezTo>
                  <a:pt x="18707" y="1983"/>
                  <a:pt x="18720" y="1965"/>
                  <a:pt x="18712" y="1963"/>
                </a:cubicBezTo>
                <a:cubicBezTo>
                  <a:pt x="18712" y="1963"/>
                  <a:pt x="18707" y="1940"/>
                  <a:pt x="18707" y="1963"/>
                </a:cubicBezTo>
                <a:close/>
                <a:moveTo>
                  <a:pt x="19971" y="3762"/>
                </a:moveTo>
                <a:cubicBezTo>
                  <a:pt x="19971" y="3782"/>
                  <a:pt x="19984" y="3764"/>
                  <a:pt x="19976" y="3762"/>
                </a:cubicBezTo>
                <a:cubicBezTo>
                  <a:pt x="19976" y="3762"/>
                  <a:pt x="19971" y="3739"/>
                  <a:pt x="19971" y="3762"/>
                </a:cubicBezTo>
                <a:close/>
                <a:moveTo>
                  <a:pt x="18529" y="1923"/>
                </a:moveTo>
                <a:cubicBezTo>
                  <a:pt x="18529" y="1943"/>
                  <a:pt x="18542" y="1925"/>
                  <a:pt x="18534" y="1923"/>
                </a:cubicBezTo>
                <a:cubicBezTo>
                  <a:pt x="18534" y="1923"/>
                  <a:pt x="18529" y="1900"/>
                  <a:pt x="18529" y="1923"/>
                </a:cubicBezTo>
                <a:close/>
                <a:moveTo>
                  <a:pt x="17930" y="2069"/>
                </a:moveTo>
                <a:cubicBezTo>
                  <a:pt x="17930" y="2089"/>
                  <a:pt x="17942" y="2071"/>
                  <a:pt x="17935" y="2069"/>
                </a:cubicBezTo>
                <a:cubicBezTo>
                  <a:pt x="17934" y="2068"/>
                  <a:pt x="17930" y="2046"/>
                  <a:pt x="17930" y="2069"/>
                </a:cubicBezTo>
                <a:close/>
                <a:moveTo>
                  <a:pt x="17435" y="2449"/>
                </a:moveTo>
                <a:cubicBezTo>
                  <a:pt x="17435" y="2469"/>
                  <a:pt x="17448" y="2451"/>
                  <a:pt x="17440" y="2449"/>
                </a:cubicBezTo>
                <a:cubicBezTo>
                  <a:pt x="17440" y="2449"/>
                  <a:pt x="17435" y="2426"/>
                  <a:pt x="17435" y="2449"/>
                </a:cubicBezTo>
                <a:close/>
                <a:moveTo>
                  <a:pt x="17678" y="2263"/>
                </a:moveTo>
                <a:cubicBezTo>
                  <a:pt x="17678" y="2283"/>
                  <a:pt x="17691" y="2265"/>
                  <a:pt x="17683" y="2263"/>
                </a:cubicBezTo>
                <a:cubicBezTo>
                  <a:pt x="17683" y="2263"/>
                  <a:pt x="17678" y="2240"/>
                  <a:pt x="17678" y="2263"/>
                </a:cubicBezTo>
                <a:close/>
                <a:moveTo>
                  <a:pt x="18424" y="2555"/>
                </a:moveTo>
                <a:cubicBezTo>
                  <a:pt x="18424" y="2575"/>
                  <a:pt x="18437" y="2557"/>
                  <a:pt x="18429" y="2555"/>
                </a:cubicBezTo>
                <a:cubicBezTo>
                  <a:pt x="18429" y="2555"/>
                  <a:pt x="18424" y="2532"/>
                  <a:pt x="18424" y="2555"/>
                </a:cubicBezTo>
                <a:close/>
                <a:moveTo>
                  <a:pt x="19015" y="4848"/>
                </a:moveTo>
                <a:cubicBezTo>
                  <a:pt x="19015" y="4868"/>
                  <a:pt x="19028" y="4850"/>
                  <a:pt x="19020" y="4848"/>
                </a:cubicBezTo>
                <a:cubicBezTo>
                  <a:pt x="19020" y="4848"/>
                  <a:pt x="19015" y="4825"/>
                  <a:pt x="19015" y="4848"/>
                </a:cubicBezTo>
                <a:close/>
                <a:moveTo>
                  <a:pt x="20708" y="5139"/>
                </a:moveTo>
                <a:cubicBezTo>
                  <a:pt x="20708" y="5159"/>
                  <a:pt x="20721" y="5141"/>
                  <a:pt x="20714" y="5139"/>
                </a:cubicBezTo>
                <a:cubicBezTo>
                  <a:pt x="20713" y="5139"/>
                  <a:pt x="20708" y="5116"/>
                  <a:pt x="20708" y="5139"/>
                </a:cubicBezTo>
                <a:close/>
                <a:moveTo>
                  <a:pt x="18383" y="2109"/>
                </a:moveTo>
                <a:cubicBezTo>
                  <a:pt x="18383" y="2129"/>
                  <a:pt x="18396" y="2111"/>
                  <a:pt x="18388" y="2109"/>
                </a:cubicBezTo>
                <a:cubicBezTo>
                  <a:pt x="18388" y="2109"/>
                  <a:pt x="18383" y="2086"/>
                  <a:pt x="18383" y="2109"/>
                </a:cubicBezTo>
                <a:close/>
                <a:moveTo>
                  <a:pt x="17930" y="3114"/>
                </a:moveTo>
                <a:cubicBezTo>
                  <a:pt x="17930" y="3134"/>
                  <a:pt x="17942" y="3116"/>
                  <a:pt x="17935" y="3114"/>
                </a:cubicBezTo>
                <a:cubicBezTo>
                  <a:pt x="17934" y="3114"/>
                  <a:pt x="17930" y="3091"/>
                  <a:pt x="17930" y="3114"/>
                </a:cubicBezTo>
                <a:close/>
                <a:moveTo>
                  <a:pt x="22791" y="3738"/>
                </a:moveTo>
                <a:cubicBezTo>
                  <a:pt x="22791" y="3758"/>
                  <a:pt x="22804" y="3740"/>
                  <a:pt x="22796" y="3738"/>
                </a:cubicBezTo>
                <a:cubicBezTo>
                  <a:pt x="22796" y="3738"/>
                  <a:pt x="22791" y="3715"/>
                  <a:pt x="22791" y="3738"/>
                </a:cubicBezTo>
                <a:close/>
                <a:moveTo>
                  <a:pt x="18845" y="2530"/>
                </a:moveTo>
                <a:cubicBezTo>
                  <a:pt x="18845" y="2550"/>
                  <a:pt x="18858" y="2532"/>
                  <a:pt x="18850" y="2530"/>
                </a:cubicBezTo>
                <a:cubicBezTo>
                  <a:pt x="18850" y="2530"/>
                  <a:pt x="18845" y="2507"/>
                  <a:pt x="18845" y="2530"/>
                </a:cubicBezTo>
                <a:close/>
                <a:moveTo>
                  <a:pt x="15669" y="2085"/>
                </a:moveTo>
                <a:cubicBezTo>
                  <a:pt x="15669" y="2105"/>
                  <a:pt x="15682" y="2087"/>
                  <a:pt x="15674" y="2085"/>
                </a:cubicBezTo>
                <a:cubicBezTo>
                  <a:pt x="15674" y="2085"/>
                  <a:pt x="15669" y="2062"/>
                  <a:pt x="15669" y="2085"/>
                </a:cubicBezTo>
                <a:close/>
                <a:moveTo>
                  <a:pt x="22653" y="2628"/>
                </a:moveTo>
                <a:cubicBezTo>
                  <a:pt x="22653" y="2648"/>
                  <a:pt x="22666" y="2630"/>
                  <a:pt x="22658" y="2628"/>
                </a:cubicBezTo>
                <a:cubicBezTo>
                  <a:pt x="22658" y="2628"/>
                  <a:pt x="22653" y="2605"/>
                  <a:pt x="22653" y="2628"/>
                </a:cubicBezTo>
                <a:close/>
                <a:moveTo>
                  <a:pt x="23188" y="3754"/>
                </a:moveTo>
                <a:cubicBezTo>
                  <a:pt x="23188" y="3774"/>
                  <a:pt x="23201" y="3756"/>
                  <a:pt x="23193" y="3754"/>
                </a:cubicBezTo>
                <a:cubicBezTo>
                  <a:pt x="23193" y="3754"/>
                  <a:pt x="23188" y="3731"/>
                  <a:pt x="23188" y="3754"/>
                </a:cubicBezTo>
                <a:close/>
                <a:moveTo>
                  <a:pt x="16204" y="5609"/>
                </a:moveTo>
                <a:cubicBezTo>
                  <a:pt x="16204" y="5629"/>
                  <a:pt x="16217" y="5611"/>
                  <a:pt x="16209" y="5609"/>
                </a:cubicBezTo>
                <a:cubicBezTo>
                  <a:pt x="16209" y="5609"/>
                  <a:pt x="16204" y="5586"/>
                  <a:pt x="16204" y="5609"/>
                </a:cubicBezTo>
                <a:close/>
                <a:moveTo>
                  <a:pt x="21640" y="5504"/>
                </a:moveTo>
                <a:cubicBezTo>
                  <a:pt x="21640" y="5524"/>
                  <a:pt x="21653" y="5506"/>
                  <a:pt x="21645" y="5504"/>
                </a:cubicBezTo>
                <a:cubicBezTo>
                  <a:pt x="21645" y="5504"/>
                  <a:pt x="21640" y="5481"/>
                  <a:pt x="21640" y="5504"/>
                </a:cubicBezTo>
                <a:close/>
                <a:moveTo>
                  <a:pt x="15037" y="2603"/>
                </a:moveTo>
                <a:cubicBezTo>
                  <a:pt x="15037" y="2623"/>
                  <a:pt x="15050" y="2605"/>
                  <a:pt x="15042" y="2603"/>
                </a:cubicBezTo>
                <a:cubicBezTo>
                  <a:pt x="15042" y="2603"/>
                  <a:pt x="15037" y="2580"/>
                  <a:pt x="15037" y="2603"/>
                </a:cubicBezTo>
                <a:close/>
                <a:moveTo>
                  <a:pt x="20968" y="4564"/>
                </a:moveTo>
                <a:cubicBezTo>
                  <a:pt x="20968" y="4584"/>
                  <a:pt x="20981" y="4566"/>
                  <a:pt x="20973" y="4564"/>
                </a:cubicBezTo>
                <a:cubicBezTo>
                  <a:pt x="20973" y="4564"/>
                  <a:pt x="20968" y="4541"/>
                  <a:pt x="20968" y="4564"/>
                </a:cubicBezTo>
                <a:close/>
                <a:moveTo>
                  <a:pt x="17192" y="3251"/>
                </a:moveTo>
                <a:cubicBezTo>
                  <a:pt x="17192" y="3272"/>
                  <a:pt x="17205" y="3254"/>
                  <a:pt x="17197" y="3251"/>
                </a:cubicBezTo>
                <a:cubicBezTo>
                  <a:pt x="17197" y="3251"/>
                  <a:pt x="17192" y="3228"/>
                  <a:pt x="17192" y="3251"/>
                </a:cubicBezTo>
                <a:close/>
                <a:moveTo>
                  <a:pt x="18075" y="2538"/>
                </a:moveTo>
                <a:cubicBezTo>
                  <a:pt x="18075" y="2559"/>
                  <a:pt x="18088" y="2541"/>
                  <a:pt x="18080" y="2538"/>
                </a:cubicBezTo>
                <a:cubicBezTo>
                  <a:pt x="18080" y="2538"/>
                  <a:pt x="18075" y="2515"/>
                  <a:pt x="18075" y="2538"/>
                </a:cubicBezTo>
                <a:close/>
                <a:moveTo>
                  <a:pt x="21251" y="3454"/>
                </a:moveTo>
                <a:cubicBezTo>
                  <a:pt x="21251" y="3474"/>
                  <a:pt x="21264" y="3456"/>
                  <a:pt x="21256" y="3454"/>
                </a:cubicBezTo>
                <a:cubicBezTo>
                  <a:pt x="21256" y="3454"/>
                  <a:pt x="21251" y="3431"/>
                  <a:pt x="21251" y="3454"/>
                </a:cubicBezTo>
                <a:close/>
                <a:moveTo>
                  <a:pt x="17087" y="2676"/>
                </a:moveTo>
                <a:cubicBezTo>
                  <a:pt x="17087" y="2696"/>
                  <a:pt x="17100" y="2678"/>
                  <a:pt x="17092" y="2676"/>
                </a:cubicBezTo>
                <a:cubicBezTo>
                  <a:pt x="17092" y="2676"/>
                  <a:pt x="17087" y="2653"/>
                  <a:pt x="17087" y="2676"/>
                </a:cubicBezTo>
                <a:close/>
                <a:moveTo>
                  <a:pt x="17014" y="1720"/>
                </a:moveTo>
                <a:cubicBezTo>
                  <a:pt x="17014" y="1740"/>
                  <a:pt x="17027" y="1722"/>
                  <a:pt x="17019" y="1720"/>
                </a:cubicBezTo>
                <a:cubicBezTo>
                  <a:pt x="17019" y="1720"/>
                  <a:pt x="17014" y="1697"/>
                  <a:pt x="17014" y="1720"/>
                </a:cubicBezTo>
                <a:close/>
                <a:moveTo>
                  <a:pt x="19874" y="4054"/>
                </a:moveTo>
                <a:cubicBezTo>
                  <a:pt x="19874" y="4074"/>
                  <a:pt x="19887" y="4056"/>
                  <a:pt x="19879" y="4054"/>
                </a:cubicBezTo>
                <a:cubicBezTo>
                  <a:pt x="19879" y="4054"/>
                  <a:pt x="19874" y="4031"/>
                  <a:pt x="19874" y="4054"/>
                </a:cubicBezTo>
                <a:close/>
                <a:moveTo>
                  <a:pt x="14049" y="2320"/>
                </a:moveTo>
                <a:cubicBezTo>
                  <a:pt x="14049" y="2340"/>
                  <a:pt x="14062" y="2322"/>
                  <a:pt x="14054" y="2320"/>
                </a:cubicBezTo>
                <a:cubicBezTo>
                  <a:pt x="14054" y="2320"/>
                  <a:pt x="14049" y="2297"/>
                  <a:pt x="14049" y="2320"/>
                </a:cubicBezTo>
                <a:close/>
                <a:moveTo>
                  <a:pt x="19979" y="4661"/>
                </a:moveTo>
                <a:cubicBezTo>
                  <a:pt x="19979" y="4681"/>
                  <a:pt x="19992" y="4663"/>
                  <a:pt x="19984" y="4661"/>
                </a:cubicBezTo>
                <a:cubicBezTo>
                  <a:pt x="19984" y="4661"/>
                  <a:pt x="19979" y="4638"/>
                  <a:pt x="19979" y="4661"/>
                </a:cubicBezTo>
                <a:close/>
                <a:moveTo>
                  <a:pt x="17014" y="2587"/>
                </a:moveTo>
                <a:cubicBezTo>
                  <a:pt x="17014" y="2607"/>
                  <a:pt x="17027" y="2589"/>
                  <a:pt x="17019" y="2587"/>
                </a:cubicBezTo>
                <a:cubicBezTo>
                  <a:pt x="17019" y="2587"/>
                  <a:pt x="17014" y="2564"/>
                  <a:pt x="17014" y="2587"/>
                </a:cubicBezTo>
                <a:close/>
                <a:moveTo>
                  <a:pt x="19169" y="3316"/>
                </a:moveTo>
                <a:cubicBezTo>
                  <a:pt x="19169" y="3336"/>
                  <a:pt x="19182" y="3318"/>
                  <a:pt x="19174" y="3316"/>
                </a:cubicBezTo>
                <a:cubicBezTo>
                  <a:pt x="19174" y="3316"/>
                  <a:pt x="19169" y="3293"/>
                  <a:pt x="19169" y="3316"/>
                </a:cubicBezTo>
                <a:close/>
                <a:moveTo>
                  <a:pt x="18570" y="2587"/>
                </a:moveTo>
                <a:cubicBezTo>
                  <a:pt x="18570" y="2607"/>
                  <a:pt x="18583" y="2589"/>
                  <a:pt x="18575" y="2587"/>
                </a:cubicBezTo>
                <a:cubicBezTo>
                  <a:pt x="18575" y="2587"/>
                  <a:pt x="18570" y="2564"/>
                  <a:pt x="18570" y="2587"/>
                </a:cubicBezTo>
                <a:close/>
                <a:moveTo>
                  <a:pt x="22556" y="4985"/>
                </a:moveTo>
                <a:cubicBezTo>
                  <a:pt x="22556" y="5005"/>
                  <a:pt x="22569" y="4987"/>
                  <a:pt x="22561" y="4985"/>
                </a:cubicBezTo>
                <a:cubicBezTo>
                  <a:pt x="22561" y="4985"/>
                  <a:pt x="22556" y="4962"/>
                  <a:pt x="22556" y="4985"/>
                </a:cubicBezTo>
                <a:close/>
                <a:moveTo>
                  <a:pt x="3848" y="6865"/>
                </a:moveTo>
                <a:cubicBezTo>
                  <a:pt x="3848" y="6885"/>
                  <a:pt x="3861" y="6867"/>
                  <a:pt x="3853" y="6865"/>
                </a:cubicBezTo>
                <a:cubicBezTo>
                  <a:pt x="3853" y="6865"/>
                  <a:pt x="3848" y="6842"/>
                  <a:pt x="3848" y="6865"/>
                </a:cubicBezTo>
                <a:close/>
                <a:moveTo>
                  <a:pt x="21502" y="3883"/>
                </a:moveTo>
                <a:cubicBezTo>
                  <a:pt x="21503" y="3886"/>
                  <a:pt x="21511" y="3885"/>
                  <a:pt x="21512" y="3885"/>
                </a:cubicBezTo>
                <a:cubicBezTo>
                  <a:pt x="21514" y="3884"/>
                  <a:pt x="21526" y="3904"/>
                  <a:pt x="21516" y="3883"/>
                </a:cubicBezTo>
                <a:lnTo>
                  <a:pt x="21511" y="3881"/>
                </a:lnTo>
                <a:cubicBezTo>
                  <a:pt x="21505" y="3881"/>
                  <a:pt x="21500" y="3867"/>
                  <a:pt x="21502" y="3883"/>
                </a:cubicBezTo>
                <a:close/>
                <a:moveTo>
                  <a:pt x="19809" y="3349"/>
                </a:moveTo>
                <a:cubicBezTo>
                  <a:pt x="19810" y="3351"/>
                  <a:pt x="19818" y="3350"/>
                  <a:pt x="19819" y="3350"/>
                </a:cubicBezTo>
                <a:cubicBezTo>
                  <a:pt x="19821" y="3349"/>
                  <a:pt x="19833" y="3369"/>
                  <a:pt x="19822" y="3348"/>
                </a:cubicBezTo>
                <a:lnTo>
                  <a:pt x="19818" y="3346"/>
                </a:lnTo>
                <a:cubicBezTo>
                  <a:pt x="19812" y="3346"/>
                  <a:pt x="19807" y="3332"/>
                  <a:pt x="19809" y="3349"/>
                </a:cubicBezTo>
                <a:close/>
                <a:moveTo>
                  <a:pt x="19420" y="4839"/>
                </a:moveTo>
                <a:cubicBezTo>
                  <a:pt x="19421" y="4842"/>
                  <a:pt x="19429" y="4841"/>
                  <a:pt x="19430" y="4841"/>
                </a:cubicBezTo>
                <a:cubicBezTo>
                  <a:pt x="19432" y="4840"/>
                  <a:pt x="19444" y="4860"/>
                  <a:pt x="19433" y="4839"/>
                </a:cubicBezTo>
                <a:lnTo>
                  <a:pt x="19429" y="4837"/>
                </a:lnTo>
                <a:cubicBezTo>
                  <a:pt x="19423" y="4837"/>
                  <a:pt x="19418" y="4823"/>
                  <a:pt x="19420" y="4839"/>
                </a:cubicBezTo>
                <a:close/>
                <a:moveTo>
                  <a:pt x="16568" y="2093"/>
                </a:moveTo>
                <a:cubicBezTo>
                  <a:pt x="16569" y="2095"/>
                  <a:pt x="16577" y="2095"/>
                  <a:pt x="16578" y="2094"/>
                </a:cubicBezTo>
                <a:cubicBezTo>
                  <a:pt x="16580" y="2094"/>
                  <a:pt x="16592" y="2113"/>
                  <a:pt x="16582" y="2092"/>
                </a:cubicBezTo>
                <a:lnTo>
                  <a:pt x="16577" y="2090"/>
                </a:lnTo>
                <a:cubicBezTo>
                  <a:pt x="16571" y="2090"/>
                  <a:pt x="16566" y="2076"/>
                  <a:pt x="16568" y="2093"/>
                </a:cubicBezTo>
                <a:close/>
                <a:moveTo>
                  <a:pt x="23026" y="3762"/>
                </a:moveTo>
                <a:cubicBezTo>
                  <a:pt x="23026" y="3765"/>
                  <a:pt x="23035" y="3764"/>
                  <a:pt x="23035" y="3763"/>
                </a:cubicBezTo>
                <a:cubicBezTo>
                  <a:pt x="23037" y="3763"/>
                  <a:pt x="23049" y="3782"/>
                  <a:pt x="23039" y="3761"/>
                </a:cubicBezTo>
                <a:lnTo>
                  <a:pt x="23035" y="3759"/>
                </a:lnTo>
                <a:cubicBezTo>
                  <a:pt x="23028" y="3759"/>
                  <a:pt x="23024" y="3745"/>
                  <a:pt x="23026" y="3762"/>
                </a:cubicBezTo>
                <a:close/>
                <a:moveTo>
                  <a:pt x="17541" y="5301"/>
                </a:moveTo>
                <a:cubicBezTo>
                  <a:pt x="17541" y="5304"/>
                  <a:pt x="17550" y="5303"/>
                  <a:pt x="17550" y="5303"/>
                </a:cubicBezTo>
                <a:cubicBezTo>
                  <a:pt x="17552" y="5302"/>
                  <a:pt x="17564" y="5322"/>
                  <a:pt x="17554" y="5301"/>
                </a:cubicBezTo>
                <a:lnTo>
                  <a:pt x="17550" y="5299"/>
                </a:lnTo>
                <a:cubicBezTo>
                  <a:pt x="17543" y="5299"/>
                  <a:pt x="17539" y="5285"/>
                  <a:pt x="17541" y="5301"/>
                </a:cubicBezTo>
                <a:close/>
                <a:moveTo>
                  <a:pt x="16447" y="1898"/>
                </a:moveTo>
                <a:cubicBezTo>
                  <a:pt x="16447" y="1901"/>
                  <a:pt x="16456" y="1900"/>
                  <a:pt x="16457" y="1900"/>
                </a:cubicBezTo>
                <a:cubicBezTo>
                  <a:pt x="16459" y="1899"/>
                  <a:pt x="16471" y="1919"/>
                  <a:pt x="16460" y="1898"/>
                </a:cubicBezTo>
                <a:lnTo>
                  <a:pt x="16456" y="1896"/>
                </a:lnTo>
                <a:cubicBezTo>
                  <a:pt x="16450" y="1896"/>
                  <a:pt x="16445" y="1882"/>
                  <a:pt x="16447" y="1898"/>
                </a:cubicBezTo>
                <a:close/>
                <a:moveTo>
                  <a:pt x="17986" y="2069"/>
                </a:moveTo>
                <a:cubicBezTo>
                  <a:pt x="17987" y="2071"/>
                  <a:pt x="17995" y="2070"/>
                  <a:pt x="17996" y="2070"/>
                </a:cubicBezTo>
                <a:cubicBezTo>
                  <a:pt x="17998" y="2069"/>
                  <a:pt x="18010" y="2089"/>
                  <a:pt x="17999" y="2068"/>
                </a:cubicBezTo>
                <a:lnTo>
                  <a:pt x="17995" y="2066"/>
                </a:lnTo>
                <a:cubicBezTo>
                  <a:pt x="17989" y="2066"/>
                  <a:pt x="17984" y="2052"/>
                  <a:pt x="17986" y="2069"/>
                </a:cubicBezTo>
                <a:close/>
                <a:moveTo>
                  <a:pt x="19558" y="1923"/>
                </a:moveTo>
                <a:cubicBezTo>
                  <a:pt x="19558" y="1925"/>
                  <a:pt x="19567" y="1924"/>
                  <a:pt x="19568" y="1924"/>
                </a:cubicBezTo>
                <a:cubicBezTo>
                  <a:pt x="19570" y="1923"/>
                  <a:pt x="19582" y="1943"/>
                  <a:pt x="19571" y="1922"/>
                </a:cubicBezTo>
                <a:lnTo>
                  <a:pt x="19567" y="1920"/>
                </a:lnTo>
                <a:cubicBezTo>
                  <a:pt x="19561" y="1920"/>
                  <a:pt x="19556" y="1906"/>
                  <a:pt x="19558" y="1923"/>
                </a:cubicBezTo>
                <a:close/>
                <a:moveTo>
                  <a:pt x="17897" y="1777"/>
                </a:moveTo>
                <a:cubicBezTo>
                  <a:pt x="17897" y="1779"/>
                  <a:pt x="17906" y="1779"/>
                  <a:pt x="17907" y="1778"/>
                </a:cubicBezTo>
                <a:cubicBezTo>
                  <a:pt x="17909" y="1778"/>
                  <a:pt x="17921" y="1797"/>
                  <a:pt x="17910" y="1776"/>
                </a:cubicBezTo>
                <a:lnTo>
                  <a:pt x="17906" y="1774"/>
                </a:lnTo>
                <a:cubicBezTo>
                  <a:pt x="17900" y="1774"/>
                  <a:pt x="17895" y="1760"/>
                  <a:pt x="17897" y="1777"/>
                </a:cubicBezTo>
                <a:close/>
                <a:moveTo>
                  <a:pt x="16658" y="1607"/>
                </a:moveTo>
                <a:cubicBezTo>
                  <a:pt x="16658" y="1609"/>
                  <a:pt x="16666" y="1608"/>
                  <a:pt x="16667" y="1608"/>
                </a:cubicBezTo>
                <a:cubicBezTo>
                  <a:pt x="16669" y="1607"/>
                  <a:pt x="16681" y="1627"/>
                  <a:pt x="16671" y="1606"/>
                </a:cubicBezTo>
                <a:lnTo>
                  <a:pt x="16666" y="1604"/>
                </a:lnTo>
                <a:cubicBezTo>
                  <a:pt x="16660" y="1604"/>
                  <a:pt x="16655" y="1590"/>
                  <a:pt x="16658" y="1607"/>
                </a:cubicBezTo>
                <a:close/>
                <a:moveTo>
                  <a:pt x="170" y="3762"/>
                </a:moveTo>
                <a:cubicBezTo>
                  <a:pt x="170" y="3765"/>
                  <a:pt x="179" y="3764"/>
                  <a:pt x="180" y="3763"/>
                </a:cubicBezTo>
                <a:cubicBezTo>
                  <a:pt x="182" y="3763"/>
                  <a:pt x="194" y="3782"/>
                  <a:pt x="183" y="3761"/>
                </a:cubicBezTo>
                <a:lnTo>
                  <a:pt x="179" y="3759"/>
                </a:lnTo>
                <a:cubicBezTo>
                  <a:pt x="173" y="3759"/>
                  <a:pt x="168" y="3745"/>
                  <a:pt x="170" y="3762"/>
                </a:cubicBezTo>
                <a:close/>
                <a:moveTo>
                  <a:pt x="17144" y="1866"/>
                </a:moveTo>
                <a:cubicBezTo>
                  <a:pt x="17144" y="1869"/>
                  <a:pt x="17153" y="1868"/>
                  <a:pt x="17153" y="1867"/>
                </a:cubicBezTo>
                <a:cubicBezTo>
                  <a:pt x="17155" y="1867"/>
                  <a:pt x="17167" y="1886"/>
                  <a:pt x="17157" y="1865"/>
                </a:cubicBezTo>
                <a:lnTo>
                  <a:pt x="17153" y="1863"/>
                </a:lnTo>
                <a:cubicBezTo>
                  <a:pt x="17146" y="1863"/>
                  <a:pt x="17142" y="1849"/>
                  <a:pt x="17144" y="1866"/>
                </a:cubicBezTo>
                <a:close/>
                <a:moveTo>
                  <a:pt x="18521" y="4993"/>
                </a:moveTo>
                <a:cubicBezTo>
                  <a:pt x="18521" y="4996"/>
                  <a:pt x="18530" y="4995"/>
                  <a:pt x="18531" y="4995"/>
                </a:cubicBezTo>
                <a:cubicBezTo>
                  <a:pt x="18533" y="4994"/>
                  <a:pt x="18545" y="5014"/>
                  <a:pt x="18534" y="4993"/>
                </a:cubicBezTo>
                <a:lnTo>
                  <a:pt x="18530" y="4991"/>
                </a:lnTo>
                <a:cubicBezTo>
                  <a:pt x="18524" y="4991"/>
                  <a:pt x="18519" y="4977"/>
                  <a:pt x="18521" y="4993"/>
                </a:cubicBezTo>
                <a:close/>
                <a:moveTo>
                  <a:pt x="20303" y="4289"/>
                </a:moveTo>
                <a:cubicBezTo>
                  <a:pt x="20304" y="4291"/>
                  <a:pt x="20312" y="4290"/>
                  <a:pt x="20313" y="4290"/>
                </a:cubicBezTo>
                <a:cubicBezTo>
                  <a:pt x="20315" y="4289"/>
                  <a:pt x="20327" y="4309"/>
                  <a:pt x="20317" y="4288"/>
                </a:cubicBezTo>
                <a:lnTo>
                  <a:pt x="20312" y="4286"/>
                </a:lnTo>
                <a:cubicBezTo>
                  <a:pt x="20306" y="4286"/>
                  <a:pt x="20301" y="4272"/>
                  <a:pt x="20303" y="4289"/>
                </a:cubicBezTo>
                <a:close/>
                <a:moveTo>
                  <a:pt x="22677" y="3462"/>
                </a:moveTo>
                <a:cubicBezTo>
                  <a:pt x="22678" y="3465"/>
                  <a:pt x="22686" y="3464"/>
                  <a:pt x="22687" y="3464"/>
                </a:cubicBezTo>
                <a:cubicBezTo>
                  <a:pt x="22689" y="3463"/>
                  <a:pt x="22701" y="3482"/>
                  <a:pt x="22690" y="3461"/>
                </a:cubicBezTo>
                <a:lnTo>
                  <a:pt x="22686" y="3460"/>
                </a:lnTo>
                <a:cubicBezTo>
                  <a:pt x="22680" y="3459"/>
                  <a:pt x="22675" y="3445"/>
                  <a:pt x="22677" y="3462"/>
                </a:cubicBezTo>
                <a:close/>
                <a:moveTo>
                  <a:pt x="20465" y="2660"/>
                </a:moveTo>
                <a:cubicBezTo>
                  <a:pt x="20466" y="2663"/>
                  <a:pt x="20474" y="2662"/>
                  <a:pt x="20475" y="2662"/>
                </a:cubicBezTo>
                <a:cubicBezTo>
                  <a:pt x="20477" y="2661"/>
                  <a:pt x="20489" y="2680"/>
                  <a:pt x="20479" y="2659"/>
                </a:cubicBezTo>
                <a:lnTo>
                  <a:pt x="20474" y="2657"/>
                </a:lnTo>
                <a:cubicBezTo>
                  <a:pt x="20468" y="2657"/>
                  <a:pt x="20463" y="2643"/>
                  <a:pt x="20465" y="2660"/>
                </a:cubicBezTo>
                <a:close/>
                <a:moveTo>
                  <a:pt x="20879" y="3357"/>
                </a:moveTo>
                <a:cubicBezTo>
                  <a:pt x="20879" y="3359"/>
                  <a:pt x="20888" y="3359"/>
                  <a:pt x="20888" y="3358"/>
                </a:cubicBezTo>
                <a:cubicBezTo>
                  <a:pt x="20890" y="3358"/>
                  <a:pt x="20902" y="3377"/>
                  <a:pt x="20892" y="3356"/>
                </a:cubicBezTo>
                <a:lnTo>
                  <a:pt x="20888" y="3354"/>
                </a:lnTo>
                <a:cubicBezTo>
                  <a:pt x="20881" y="3354"/>
                  <a:pt x="20877" y="3340"/>
                  <a:pt x="20879" y="3357"/>
                </a:cubicBezTo>
                <a:close/>
                <a:moveTo>
                  <a:pt x="19996" y="1979"/>
                </a:moveTo>
                <a:cubicBezTo>
                  <a:pt x="19996" y="1982"/>
                  <a:pt x="20004" y="1981"/>
                  <a:pt x="20005" y="1981"/>
                </a:cubicBezTo>
                <a:cubicBezTo>
                  <a:pt x="20007" y="1980"/>
                  <a:pt x="20019" y="2000"/>
                  <a:pt x="20009" y="1979"/>
                </a:cubicBezTo>
                <a:lnTo>
                  <a:pt x="20004" y="1977"/>
                </a:lnTo>
                <a:cubicBezTo>
                  <a:pt x="19998" y="1977"/>
                  <a:pt x="19993" y="1963"/>
                  <a:pt x="19996" y="1979"/>
                </a:cubicBezTo>
                <a:close/>
                <a:moveTo>
                  <a:pt x="22240" y="3106"/>
                </a:moveTo>
                <a:cubicBezTo>
                  <a:pt x="22240" y="3108"/>
                  <a:pt x="22249" y="3107"/>
                  <a:pt x="22249" y="3107"/>
                </a:cubicBezTo>
                <a:cubicBezTo>
                  <a:pt x="22251" y="3106"/>
                  <a:pt x="22263" y="3126"/>
                  <a:pt x="22253" y="3105"/>
                </a:cubicBezTo>
                <a:lnTo>
                  <a:pt x="22249" y="3103"/>
                </a:lnTo>
                <a:cubicBezTo>
                  <a:pt x="22242" y="3103"/>
                  <a:pt x="22238" y="3089"/>
                  <a:pt x="22240" y="3106"/>
                </a:cubicBezTo>
                <a:close/>
                <a:moveTo>
                  <a:pt x="22677" y="3122"/>
                </a:moveTo>
                <a:cubicBezTo>
                  <a:pt x="22678" y="3124"/>
                  <a:pt x="22686" y="3124"/>
                  <a:pt x="22687" y="3123"/>
                </a:cubicBezTo>
                <a:cubicBezTo>
                  <a:pt x="22689" y="3123"/>
                  <a:pt x="22701" y="3142"/>
                  <a:pt x="22690" y="3121"/>
                </a:cubicBezTo>
                <a:lnTo>
                  <a:pt x="22686" y="3119"/>
                </a:lnTo>
                <a:cubicBezTo>
                  <a:pt x="22680" y="3119"/>
                  <a:pt x="22675" y="3105"/>
                  <a:pt x="22677" y="3122"/>
                </a:cubicBezTo>
                <a:close/>
                <a:moveTo>
                  <a:pt x="17030" y="4937"/>
                </a:moveTo>
                <a:cubicBezTo>
                  <a:pt x="17031" y="4939"/>
                  <a:pt x="17039" y="4939"/>
                  <a:pt x="17040" y="4938"/>
                </a:cubicBezTo>
                <a:cubicBezTo>
                  <a:pt x="17042" y="4937"/>
                  <a:pt x="17054" y="4957"/>
                  <a:pt x="17043" y="4936"/>
                </a:cubicBezTo>
                <a:lnTo>
                  <a:pt x="17039" y="4934"/>
                </a:lnTo>
                <a:cubicBezTo>
                  <a:pt x="17033" y="4934"/>
                  <a:pt x="17028" y="4920"/>
                  <a:pt x="17030" y="4937"/>
                </a:cubicBezTo>
                <a:close/>
                <a:moveTo>
                  <a:pt x="17403" y="1744"/>
                </a:moveTo>
                <a:cubicBezTo>
                  <a:pt x="17403" y="1747"/>
                  <a:pt x="17412" y="1746"/>
                  <a:pt x="17413" y="1746"/>
                </a:cubicBezTo>
                <a:cubicBezTo>
                  <a:pt x="17415" y="1745"/>
                  <a:pt x="17427" y="1765"/>
                  <a:pt x="17416" y="1744"/>
                </a:cubicBezTo>
                <a:lnTo>
                  <a:pt x="17412" y="1742"/>
                </a:lnTo>
                <a:cubicBezTo>
                  <a:pt x="17406" y="1742"/>
                  <a:pt x="17401" y="1728"/>
                  <a:pt x="17403" y="1744"/>
                </a:cubicBezTo>
                <a:close/>
                <a:moveTo>
                  <a:pt x="22726" y="3519"/>
                </a:moveTo>
                <a:cubicBezTo>
                  <a:pt x="22726" y="3521"/>
                  <a:pt x="22735" y="3521"/>
                  <a:pt x="22736" y="3520"/>
                </a:cubicBezTo>
                <a:cubicBezTo>
                  <a:pt x="22738" y="3520"/>
                  <a:pt x="22750" y="3539"/>
                  <a:pt x="22739" y="3518"/>
                </a:cubicBezTo>
                <a:lnTo>
                  <a:pt x="22735" y="3516"/>
                </a:lnTo>
                <a:cubicBezTo>
                  <a:pt x="22729" y="3516"/>
                  <a:pt x="22724" y="3502"/>
                  <a:pt x="22726" y="3519"/>
                </a:cubicBezTo>
                <a:close/>
                <a:moveTo>
                  <a:pt x="18391" y="2206"/>
                </a:moveTo>
                <a:cubicBezTo>
                  <a:pt x="18392" y="2209"/>
                  <a:pt x="18400" y="2208"/>
                  <a:pt x="18401" y="2208"/>
                </a:cubicBezTo>
                <a:cubicBezTo>
                  <a:pt x="18403" y="2207"/>
                  <a:pt x="18415" y="2227"/>
                  <a:pt x="18405" y="2206"/>
                </a:cubicBezTo>
                <a:lnTo>
                  <a:pt x="18400" y="2204"/>
                </a:lnTo>
                <a:cubicBezTo>
                  <a:pt x="18394" y="2204"/>
                  <a:pt x="18389" y="2190"/>
                  <a:pt x="18391" y="2206"/>
                </a:cubicBezTo>
                <a:close/>
                <a:moveTo>
                  <a:pt x="16163" y="1890"/>
                </a:moveTo>
                <a:cubicBezTo>
                  <a:pt x="16164" y="1893"/>
                  <a:pt x="16172" y="1892"/>
                  <a:pt x="16173" y="1892"/>
                </a:cubicBezTo>
                <a:cubicBezTo>
                  <a:pt x="16175" y="1891"/>
                  <a:pt x="16187" y="1911"/>
                  <a:pt x="16176" y="1890"/>
                </a:cubicBezTo>
                <a:lnTo>
                  <a:pt x="16172" y="1888"/>
                </a:lnTo>
                <a:cubicBezTo>
                  <a:pt x="16166" y="1888"/>
                  <a:pt x="16161" y="1874"/>
                  <a:pt x="16163" y="1890"/>
                </a:cubicBezTo>
                <a:close/>
                <a:moveTo>
                  <a:pt x="22199" y="4831"/>
                </a:moveTo>
                <a:cubicBezTo>
                  <a:pt x="22200" y="4834"/>
                  <a:pt x="22208" y="4833"/>
                  <a:pt x="22209" y="4833"/>
                </a:cubicBezTo>
                <a:cubicBezTo>
                  <a:pt x="22211" y="4832"/>
                  <a:pt x="22223" y="4852"/>
                  <a:pt x="22212" y="4831"/>
                </a:cubicBezTo>
                <a:lnTo>
                  <a:pt x="22208" y="4829"/>
                </a:lnTo>
                <a:cubicBezTo>
                  <a:pt x="22202" y="4829"/>
                  <a:pt x="22197" y="4815"/>
                  <a:pt x="22199" y="4831"/>
                </a:cubicBezTo>
                <a:close/>
                <a:moveTo>
                  <a:pt x="17605" y="1850"/>
                </a:moveTo>
                <a:cubicBezTo>
                  <a:pt x="17606" y="1852"/>
                  <a:pt x="17614" y="1852"/>
                  <a:pt x="17615" y="1851"/>
                </a:cubicBezTo>
                <a:cubicBezTo>
                  <a:pt x="17617" y="1851"/>
                  <a:pt x="17629" y="1870"/>
                  <a:pt x="17619" y="1849"/>
                </a:cubicBezTo>
                <a:lnTo>
                  <a:pt x="17614" y="1847"/>
                </a:lnTo>
                <a:cubicBezTo>
                  <a:pt x="17608" y="1847"/>
                  <a:pt x="17603" y="1833"/>
                  <a:pt x="17605" y="1850"/>
                </a:cubicBezTo>
                <a:close/>
                <a:moveTo>
                  <a:pt x="20943" y="3981"/>
                </a:moveTo>
                <a:cubicBezTo>
                  <a:pt x="20944" y="3983"/>
                  <a:pt x="20952" y="3982"/>
                  <a:pt x="20953" y="3982"/>
                </a:cubicBezTo>
                <a:cubicBezTo>
                  <a:pt x="20955" y="3981"/>
                  <a:pt x="20967" y="4001"/>
                  <a:pt x="20957" y="3980"/>
                </a:cubicBezTo>
                <a:lnTo>
                  <a:pt x="20952" y="3978"/>
                </a:lnTo>
                <a:cubicBezTo>
                  <a:pt x="20946" y="3978"/>
                  <a:pt x="20941" y="3964"/>
                  <a:pt x="20943" y="3981"/>
                </a:cubicBezTo>
                <a:close/>
                <a:moveTo>
                  <a:pt x="16017" y="1890"/>
                </a:moveTo>
                <a:cubicBezTo>
                  <a:pt x="16018" y="1893"/>
                  <a:pt x="16026" y="1892"/>
                  <a:pt x="16027" y="1892"/>
                </a:cubicBezTo>
                <a:cubicBezTo>
                  <a:pt x="16029" y="1891"/>
                  <a:pt x="16041" y="1911"/>
                  <a:pt x="16031" y="1890"/>
                </a:cubicBezTo>
                <a:lnTo>
                  <a:pt x="16026" y="1888"/>
                </a:lnTo>
                <a:cubicBezTo>
                  <a:pt x="16020" y="1888"/>
                  <a:pt x="16015" y="1874"/>
                  <a:pt x="16017" y="1890"/>
                </a:cubicBezTo>
                <a:close/>
                <a:moveTo>
                  <a:pt x="17500" y="2328"/>
                </a:moveTo>
                <a:cubicBezTo>
                  <a:pt x="17500" y="2330"/>
                  <a:pt x="17509" y="2330"/>
                  <a:pt x="17510" y="2329"/>
                </a:cubicBezTo>
                <a:cubicBezTo>
                  <a:pt x="17512" y="2329"/>
                  <a:pt x="17524" y="2348"/>
                  <a:pt x="17513" y="2327"/>
                </a:cubicBezTo>
                <a:lnTo>
                  <a:pt x="17509" y="2325"/>
                </a:lnTo>
                <a:cubicBezTo>
                  <a:pt x="17503" y="2325"/>
                  <a:pt x="17498" y="2311"/>
                  <a:pt x="17500" y="2328"/>
                </a:cubicBezTo>
                <a:close/>
                <a:moveTo>
                  <a:pt x="14899" y="4993"/>
                </a:moveTo>
                <a:cubicBezTo>
                  <a:pt x="14900" y="4996"/>
                  <a:pt x="14908" y="4995"/>
                  <a:pt x="14909" y="4995"/>
                </a:cubicBezTo>
                <a:cubicBezTo>
                  <a:pt x="14911" y="4994"/>
                  <a:pt x="14923" y="5014"/>
                  <a:pt x="14913" y="4993"/>
                </a:cubicBezTo>
                <a:cubicBezTo>
                  <a:pt x="14913" y="4993"/>
                  <a:pt x="14911" y="4991"/>
                  <a:pt x="14911" y="4991"/>
                </a:cubicBezTo>
                <a:cubicBezTo>
                  <a:pt x="14911" y="4991"/>
                  <a:pt x="14909" y="4991"/>
                  <a:pt x="14908" y="4991"/>
                </a:cubicBezTo>
                <a:cubicBezTo>
                  <a:pt x="14902" y="4991"/>
                  <a:pt x="14897" y="4977"/>
                  <a:pt x="14899" y="4993"/>
                </a:cubicBezTo>
                <a:close/>
                <a:moveTo>
                  <a:pt x="17484" y="805"/>
                </a:moveTo>
                <a:cubicBezTo>
                  <a:pt x="17484" y="807"/>
                  <a:pt x="17493" y="806"/>
                  <a:pt x="17494" y="806"/>
                </a:cubicBezTo>
                <a:cubicBezTo>
                  <a:pt x="17496" y="805"/>
                  <a:pt x="17508" y="825"/>
                  <a:pt x="17497" y="804"/>
                </a:cubicBezTo>
                <a:cubicBezTo>
                  <a:pt x="17497" y="804"/>
                  <a:pt x="17496" y="803"/>
                  <a:pt x="17496" y="802"/>
                </a:cubicBezTo>
                <a:cubicBezTo>
                  <a:pt x="17484" y="799"/>
                  <a:pt x="17482" y="790"/>
                  <a:pt x="17484" y="805"/>
                </a:cubicBezTo>
                <a:close/>
                <a:moveTo>
                  <a:pt x="20984" y="3956"/>
                </a:moveTo>
                <a:lnTo>
                  <a:pt x="20975" y="3972"/>
                </a:lnTo>
                <a:cubicBezTo>
                  <a:pt x="20986" y="3969"/>
                  <a:pt x="20983" y="3978"/>
                  <a:pt x="20986" y="3968"/>
                </a:cubicBezTo>
                <a:cubicBezTo>
                  <a:pt x="20991" y="3952"/>
                  <a:pt x="20990" y="3967"/>
                  <a:pt x="20984" y="3956"/>
                </a:cubicBezTo>
                <a:lnTo>
                  <a:pt x="20993" y="3941"/>
                </a:lnTo>
                <a:lnTo>
                  <a:pt x="20968" y="3940"/>
                </a:lnTo>
                <a:lnTo>
                  <a:pt x="20968" y="3956"/>
                </a:lnTo>
                <a:lnTo>
                  <a:pt x="20984" y="3956"/>
                </a:lnTo>
                <a:close/>
                <a:moveTo>
                  <a:pt x="22977" y="4475"/>
                </a:moveTo>
                <a:cubicBezTo>
                  <a:pt x="22977" y="4478"/>
                  <a:pt x="22986" y="4477"/>
                  <a:pt x="22987" y="4476"/>
                </a:cubicBezTo>
                <a:cubicBezTo>
                  <a:pt x="22989" y="4476"/>
                  <a:pt x="23001" y="4495"/>
                  <a:pt x="22990" y="4474"/>
                </a:cubicBezTo>
                <a:cubicBezTo>
                  <a:pt x="22990" y="4474"/>
                  <a:pt x="22975" y="4459"/>
                  <a:pt x="22977" y="4475"/>
                </a:cubicBezTo>
                <a:close/>
                <a:moveTo>
                  <a:pt x="15232" y="5698"/>
                </a:moveTo>
                <a:cubicBezTo>
                  <a:pt x="15232" y="5701"/>
                  <a:pt x="15241" y="5700"/>
                  <a:pt x="15241" y="5700"/>
                </a:cubicBezTo>
                <a:cubicBezTo>
                  <a:pt x="15243" y="5699"/>
                  <a:pt x="15255" y="5719"/>
                  <a:pt x="15245" y="5698"/>
                </a:cubicBezTo>
                <a:cubicBezTo>
                  <a:pt x="15245" y="5698"/>
                  <a:pt x="15230" y="5683"/>
                  <a:pt x="15232" y="5698"/>
                </a:cubicBezTo>
                <a:close/>
                <a:moveTo>
                  <a:pt x="12914" y="1631"/>
                </a:moveTo>
                <a:cubicBezTo>
                  <a:pt x="12915" y="1634"/>
                  <a:pt x="12923" y="1633"/>
                  <a:pt x="12924" y="1633"/>
                </a:cubicBezTo>
                <a:cubicBezTo>
                  <a:pt x="12926" y="1632"/>
                  <a:pt x="12938" y="1651"/>
                  <a:pt x="12928" y="1630"/>
                </a:cubicBezTo>
                <a:cubicBezTo>
                  <a:pt x="12928" y="1630"/>
                  <a:pt x="12913" y="1615"/>
                  <a:pt x="12914" y="1631"/>
                </a:cubicBezTo>
                <a:close/>
                <a:moveTo>
                  <a:pt x="14073" y="2077"/>
                </a:moveTo>
                <a:cubicBezTo>
                  <a:pt x="14073" y="2079"/>
                  <a:pt x="14082" y="2078"/>
                  <a:pt x="14083" y="2078"/>
                </a:cubicBezTo>
                <a:cubicBezTo>
                  <a:pt x="14085" y="2077"/>
                  <a:pt x="14097" y="2097"/>
                  <a:pt x="14086" y="2076"/>
                </a:cubicBezTo>
                <a:cubicBezTo>
                  <a:pt x="14086" y="2076"/>
                  <a:pt x="14071" y="2061"/>
                  <a:pt x="14073" y="2077"/>
                </a:cubicBezTo>
                <a:close/>
                <a:moveTo>
                  <a:pt x="15556" y="1696"/>
                </a:moveTo>
                <a:cubicBezTo>
                  <a:pt x="15556" y="1698"/>
                  <a:pt x="15565" y="1698"/>
                  <a:pt x="15565" y="1697"/>
                </a:cubicBezTo>
                <a:cubicBezTo>
                  <a:pt x="15567" y="1697"/>
                  <a:pt x="15579" y="1716"/>
                  <a:pt x="15569" y="1695"/>
                </a:cubicBezTo>
                <a:cubicBezTo>
                  <a:pt x="15569" y="1695"/>
                  <a:pt x="15554" y="1680"/>
                  <a:pt x="15556" y="1696"/>
                </a:cubicBezTo>
                <a:close/>
                <a:moveTo>
                  <a:pt x="17152" y="2644"/>
                </a:moveTo>
                <a:cubicBezTo>
                  <a:pt x="17152" y="2646"/>
                  <a:pt x="17161" y="2646"/>
                  <a:pt x="17161" y="2645"/>
                </a:cubicBezTo>
                <a:cubicBezTo>
                  <a:pt x="17163" y="2645"/>
                  <a:pt x="17175" y="2664"/>
                  <a:pt x="17165" y="2643"/>
                </a:cubicBezTo>
                <a:cubicBezTo>
                  <a:pt x="17165" y="2643"/>
                  <a:pt x="17150" y="2628"/>
                  <a:pt x="17152" y="2644"/>
                </a:cubicBezTo>
                <a:close/>
                <a:moveTo>
                  <a:pt x="18197" y="4483"/>
                </a:moveTo>
                <a:cubicBezTo>
                  <a:pt x="18197" y="4486"/>
                  <a:pt x="18206" y="4485"/>
                  <a:pt x="18207" y="4485"/>
                </a:cubicBezTo>
                <a:cubicBezTo>
                  <a:pt x="18209" y="4484"/>
                  <a:pt x="18221" y="4503"/>
                  <a:pt x="18210" y="4482"/>
                </a:cubicBezTo>
                <a:cubicBezTo>
                  <a:pt x="18210" y="4482"/>
                  <a:pt x="18195" y="4467"/>
                  <a:pt x="18197" y="4483"/>
                </a:cubicBezTo>
                <a:close/>
                <a:moveTo>
                  <a:pt x="14802" y="5018"/>
                </a:moveTo>
                <a:cubicBezTo>
                  <a:pt x="14799" y="5035"/>
                  <a:pt x="14814" y="5023"/>
                  <a:pt x="14813" y="5016"/>
                </a:cubicBezTo>
                <a:lnTo>
                  <a:pt x="14810" y="5015"/>
                </a:lnTo>
                <a:cubicBezTo>
                  <a:pt x="14795" y="5015"/>
                  <a:pt x="14805" y="5001"/>
                  <a:pt x="14802" y="5018"/>
                </a:cubicBezTo>
                <a:close/>
                <a:moveTo>
                  <a:pt x="14972" y="5382"/>
                </a:moveTo>
                <a:cubicBezTo>
                  <a:pt x="14969" y="5400"/>
                  <a:pt x="14984" y="5388"/>
                  <a:pt x="14983" y="5381"/>
                </a:cubicBezTo>
                <a:lnTo>
                  <a:pt x="14980" y="5379"/>
                </a:lnTo>
                <a:cubicBezTo>
                  <a:pt x="14965" y="5380"/>
                  <a:pt x="14975" y="5366"/>
                  <a:pt x="14972" y="5382"/>
                </a:cubicBezTo>
                <a:close/>
                <a:moveTo>
                  <a:pt x="20198" y="4969"/>
                </a:moveTo>
                <a:cubicBezTo>
                  <a:pt x="20195" y="4987"/>
                  <a:pt x="20210" y="4975"/>
                  <a:pt x="20209" y="4967"/>
                </a:cubicBezTo>
                <a:lnTo>
                  <a:pt x="20206" y="4966"/>
                </a:lnTo>
                <a:cubicBezTo>
                  <a:pt x="20191" y="4967"/>
                  <a:pt x="20201" y="4952"/>
                  <a:pt x="20198" y="4969"/>
                </a:cubicBezTo>
                <a:close/>
                <a:moveTo>
                  <a:pt x="18213" y="5504"/>
                </a:moveTo>
                <a:cubicBezTo>
                  <a:pt x="18210" y="5521"/>
                  <a:pt x="18225" y="5509"/>
                  <a:pt x="18224" y="5502"/>
                </a:cubicBezTo>
                <a:lnTo>
                  <a:pt x="18221" y="5501"/>
                </a:lnTo>
                <a:cubicBezTo>
                  <a:pt x="18206" y="5502"/>
                  <a:pt x="18216" y="5487"/>
                  <a:pt x="18213" y="5504"/>
                </a:cubicBezTo>
                <a:close/>
                <a:moveTo>
                  <a:pt x="19477" y="5253"/>
                </a:moveTo>
                <a:cubicBezTo>
                  <a:pt x="19474" y="5270"/>
                  <a:pt x="19489" y="5258"/>
                  <a:pt x="19488" y="5251"/>
                </a:cubicBezTo>
                <a:lnTo>
                  <a:pt x="19485" y="5250"/>
                </a:lnTo>
                <a:cubicBezTo>
                  <a:pt x="19470" y="5250"/>
                  <a:pt x="19480" y="5236"/>
                  <a:pt x="19477" y="5253"/>
                </a:cubicBezTo>
                <a:close/>
                <a:moveTo>
                  <a:pt x="14924" y="5415"/>
                </a:moveTo>
                <a:cubicBezTo>
                  <a:pt x="14921" y="5432"/>
                  <a:pt x="14935" y="5420"/>
                  <a:pt x="14935" y="5413"/>
                </a:cubicBezTo>
                <a:lnTo>
                  <a:pt x="14932" y="5412"/>
                </a:lnTo>
                <a:cubicBezTo>
                  <a:pt x="14917" y="5413"/>
                  <a:pt x="14927" y="5398"/>
                  <a:pt x="14924" y="5415"/>
                </a:cubicBezTo>
                <a:close/>
                <a:moveTo>
                  <a:pt x="19088" y="4118"/>
                </a:moveTo>
                <a:cubicBezTo>
                  <a:pt x="19084" y="4141"/>
                  <a:pt x="19107" y="4114"/>
                  <a:pt x="19096" y="4115"/>
                </a:cubicBezTo>
                <a:cubicBezTo>
                  <a:pt x="19081" y="4116"/>
                  <a:pt x="19091" y="4102"/>
                  <a:pt x="19088" y="4118"/>
                </a:cubicBezTo>
                <a:close/>
                <a:moveTo>
                  <a:pt x="17411" y="2538"/>
                </a:moveTo>
                <a:cubicBezTo>
                  <a:pt x="17407" y="2561"/>
                  <a:pt x="17430" y="2535"/>
                  <a:pt x="17419" y="2535"/>
                </a:cubicBezTo>
                <a:cubicBezTo>
                  <a:pt x="17404" y="2536"/>
                  <a:pt x="17414" y="2522"/>
                  <a:pt x="17411" y="2538"/>
                </a:cubicBezTo>
                <a:close/>
                <a:moveTo>
                  <a:pt x="21713" y="4037"/>
                </a:moveTo>
                <a:cubicBezTo>
                  <a:pt x="21709" y="4060"/>
                  <a:pt x="21732" y="4033"/>
                  <a:pt x="21721" y="4034"/>
                </a:cubicBezTo>
                <a:cubicBezTo>
                  <a:pt x="21706" y="4035"/>
                  <a:pt x="21716" y="4021"/>
                  <a:pt x="21713" y="4037"/>
                </a:cubicBezTo>
                <a:close/>
                <a:moveTo>
                  <a:pt x="14972" y="2036"/>
                </a:moveTo>
                <a:cubicBezTo>
                  <a:pt x="14968" y="2059"/>
                  <a:pt x="14992" y="2032"/>
                  <a:pt x="14980" y="2033"/>
                </a:cubicBezTo>
                <a:cubicBezTo>
                  <a:pt x="14965" y="2034"/>
                  <a:pt x="14975" y="2019"/>
                  <a:pt x="14972" y="2036"/>
                </a:cubicBezTo>
                <a:close/>
                <a:moveTo>
                  <a:pt x="14948" y="2328"/>
                </a:moveTo>
                <a:cubicBezTo>
                  <a:pt x="14944" y="2350"/>
                  <a:pt x="14967" y="2324"/>
                  <a:pt x="14956" y="2325"/>
                </a:cubicBezTo>
                <a:cubicBezTo>
                  <a:pt x="14941" y="2326"/>
                  <a:pt x="14951" y="2311"/>
                  <a:pt x="14948" y="2328"/>
                </a:cubicBezTo>
                <a:close/>
                <a:moveTo>
                  <a:pt x="19639" y="2619"/>
                </a:moveTo>
                <a:cubicBezTo>
                  <a:pt x="19635" y="2642"/>
                  <a:pt x="19658" y="2616"/>
                  <a:pt x="19647" y="2616"/>
                </a:cubicBezTo>
                <a:cubicBezTo>
                  <a:pt x="19632" y="2617"/>
                  <a:pt x="19642" y="2603"/>
                  <a:pt x="19639" y="2619"/>
                </a:cubicBezTo>
                <a:close/>
                <a:moveTo>
                  <a:pt x="21430" y="4029"/>
                </a:moveTo>
                <a:cubicBezTo>
                  <a:pt x="21425" y="4052"/>
                  <a:pt x="21449" y="4025"/>
                  <a:pt x="21438" y="4026"/>
                </a:cubicBezTo>
                <a:cubicBezTo>
                  <a:pt x="21422" y="4027"/>
                  <a:pt x="21433" y="4013"/>
                  <a:pt x="21430" y="4029"/>
                </a:cubicBezTo>
                <a:close/>
                <a:moveTo>
                  <a:pt x="18683" y="2312"/>
                </a:moveTo>
                <a:cubicBezTo>
                  <a:pt x="18679" y="2334"/>
                  <a:pt x="18702" y="2308"/>
                  <a:pt x="18691" y="2308"/>
                </a:cubicBezTo>
                <a:cubicBezTo>
                  <a:pt x="18676" y="2309"/>
                  <a:pt x="18686" y="2295"/>
                  <a:pt x="18683" y="2312"/>
                </a:cubicBezTo>
                <a:close/>
                <a:moveTo>
                  <a:pt x="21713" y="4191"/>
                </a:moveTo>
                <a:cubicBezTo>
                  <a:pt x="21709" y="4214"/>
                  <a:pt x="21732" y="4187"/>
                  <a:pt x="21721" y="4188"/>
                </a:cubicBezTo>
                <a:cubicBezTo>
                  <a:pt x="21706" y="4189"/>
                  <a:pt x="21716" y="4175"/>
                  <a:pt x="21713" y="4191"/>
                </a:cubicBezTo>
                <a:close/>
                <a:moveTo>
                  <a:pt x="19323" y="3106"/>
                </a:moveTo>
                <a:cubicBezTo>
                  <a:pt x="19319" y="3128"/>
                  <a:pt x="19342" y="3102"/>
                  <a:pt x="19331" y="3102"/>
                </a:cubicBezTo>
                <a:cubicBezTo>
                  <a:pt x="19316" y="3103"/>
                  <a:pt x="19326" y="3089"/>
                  <a:pt x="19323" y="3106"/>
                </a:cubicBezTo>
                <a:close/>
                <a:moveTo>
                  <a:pt x="19607" y="4070"/>
                </a:moveTo>
                <a:cubicBezTo>
                  <a:pt x="19602" y="4092"/>
                  <a:pt x="19626" y="4066"/>
                  <a:pt x="19615" y="4067"/>
                </a:cubicBezTo>
                <a:cubicBezTo>
                  <a:pt x="19600" y="4068"/>
                  <a:pt x="19610" y="4053"/>
                  <a:pt x="19607" y="4070"/>
                </a:cubicBezTo>
                <a:close/>
                <a:moveTo>
                  <a:pt x="21972" y="3981"/>
                </a:moveTo>
                <a:cubicBezTo>
                  <a:pt x="21968" y="4003"/>
                  <a:pt x="21992" y="3977"/>
                  <a:pt x="21980" y="3977"/>
                </a:cubicBezTo>
                <a:cubicBezTo>
                  <a:pt x="21965" y="3978"/>
                  <a:pt x="21975" y="3964"/>
                  <a:pt x="21972" y="3981"/>
                </a:cubicBezTo>
                <a:close/>
                <a:moveTo>
                  <a:pt x="18246" y="2190"/>
                </a:moveTo>
                <a:cubicBezTo>
                  <a:pt x="18241" y="2213"/>
                  <a:pt x="18265" y="2186"/>
                  <a:pt x="18254" y="2187"/>
                </a:cubicBezTo>
                <a:cubicBezTo>
                  <a:pt x="18238" y="2188"/>
                  <a:pt x="18249" y="2173"/>
                  <a:pt x="18246" y="2190"/>
                </a:cubicBezTo>
                <a:close/>
                <a:moveTo>
                  <a:pt x="21292" y="5326"/>
                </a:moveTo>
                <a:cubicBezTo>
                  <a:pt x="21288" y="5348"/>
                  <a:pt x="21311" y="5322"/>
                  <a:pt x="21300" y="5322"/>
                </a:cubicBezTo>
                <a:cubicBezTo>
                  <a:pt x="21285" y="5323"/>
                  <a:pt x="21295" y="5309"/>
                  <a:pt x="21292" y="5326"/>
                </a:cubicBezTo>
                <a:close/>
                <a:moveTo>
                  <a:pt x="19736" y="3697"/>
                </a:moveTo>
                <a:cubicBezTo>
                  <a:pt x="19732" y="3720"/>
                  <a:pt x="19756" y="3693"/>
                  <a:pt x="19744" y="3694"/>
                </a:cubicBezTo>
                <a:cubicBezTo>
                  <a:pt x="19729" y="3695"/>
                  <a:pt x="19739" y="3680"/>
                  <a:pt x="19736" y="3697"/>
                </a:cubicBezTo>
                <a:close/>
                <a:moveTo>
                  <a:pt x="16998" y="3260"/>
                </a:moveTo>
                <a:cubicBezTo>
                  <a:pt x="16994" y="3282"/>
                  <a:pt x="17017" y="3256"/>
                  <a:pt x="17006" y="3256"/>
                </a:cubicBezTo>
                <a:cubicBezTo>
                  <a:pt x="16991" y="3257"/>
                  <a:pt x="17001" y="3243"/>
                  <a:pt x="16998" y="3260"/>
                </a:cubicBezTo>
                <a:close/>
                <a:moveTo>
                  <a:pt x="15175" y="2425"/>
                </a:moveTo>
                <a:cubicBezTo>
                  <a:pt x="15171" y="2448"/>
                  <a:pt x="15194" y="2421"/>
                  <a:pt x="15183" y="2422"/>
                </a:cubicBezTo>
                <a:cubicBezTo>
                  <a:pt x="15168" y="2423"/>
                  <a:pt x="15178" y="2408"/>
                  <a:pt x="15175" y="2425"/>
                </a:cubicBezTo>
                <a:close/>
                <a:moveTo>
                  <a:pt x="18594" y="3089"/>
                </a:moveTo>
                <a:cubicBezTo>
                  <a:pt x="18590" y="3112"/>
                  <a:pt x="18613" y="3085"/>
                  <a:pt x="18602" y="3086"/>
                </a:cubicBezTo>
                <a:cubicBezTo>
                  <a:pt x="18587" y="3087"/>
                  <a:pt x="18597" y="3073"/>
                  <a:pt x="18594" y="3089"/>
                </a:cubicBezTo>
                <a:close/>
                <a:moveTo>
                  <a:pt x="14770" y="2028"/>
                </a:moveTo>
                <a:cubicBezTo>
                  <a:pt x="14766" y="2051"/>
                  <a:pt x="14789" y="2024"/>
                  <a:pt x="14778" y="2025"/>
                </a:cubicBezTo>
                <a:cubicBezTo>
                  <a:pt x="14763" y="2026"/>
                  <a:pt x="14773" y="2011"/>
                  <a:pt x="14770" y="2028"/>
                </a:cubicBezTo>
                <a:close/>
                <a:moveTo>
                  <a:pt x="21746" y="4337"/>
                </a:moveTo>
                <a:cubicBezTo>
                  <a:pt x="21741" y="4360"/>
                  <a:pt x="21765" y="4333"/>
                  <a:pt x="21754" y="4334"/>
                </a:cubicBezTo>
                <a:cubicBezTo>
                  <a:pt x="21738" y="4335"/>
                  <a:pt x="21749" y="4320"/>
                  <a:pt x="21746" y="4337"/>
                </a:cubicBezTo>
                <a:close/>
                <a:moveTo>
                  <a:pt x="20862" y="3989"/>
                </a:moveTo>
                <a:cubicBezTo>
                  <a:pt x="20858" y="4011"/>
                  <a:pt x="20882" y="3985"/>
                  <a:pt x="20870" y="3986"/>
                </a:cubicBezTo>
                <a:cubicBezTo>
                  <a:pt x="20855" y="3987"/>
                  <a:pt x="20866" y="3972"/>
                  <a:pt x="20862" y="3989"/>
                </a:cubicBezTo>
                <a:close/>
                <a:moveTo>
                  <a:pt x="17241" y="4515"/>
                </a:moveTo>
                <a:cubicBezTo>
                  <a:pt x="17241" y="4525"/>
                  <a:pt x="17258" y="4534"/>
                  <a:pt x="17253" y="4515"/>
                </a:cubicBezTo>
                <a:cubicBezTo>
                  <a:pt x="17249" y="4497"/>
                  <a:pt x="17274" y="4515"/>
                  <a:pt x="17250" y="4513"/>
                </a:cubicBezTo>
                <a:cubicBezTo>
                  <a:pt x="17239" y="4512"/>
                  <a:pt x="17241" y="4499"/>
                  <a:pt x="17241" y="4515"/>
                </a:cubicBezTo>
                <a:close/>
                <a:moveTo>
                  <a:pt x="20028" y="2636"/>
                </a:moveTo>
                <a:cubicBezTo>
                  <a:pt x="20028" y="2645"/>
                  <a:pt x="20045" y="2654"/>
                  <a:pt x="20040" y="2636"/>
                </a:cubicBezTo>
                <a:cubicBezTo>
                  <a:pt x="20036" y="2617"/>
                  <a:pt x="20061" y="2635"/>
                  <a:pt x="20037" y="2633"/>
                </a:cubicBezTo>
                <a:cubicBezTo>
                  <a:pt x="20027" y="2632"/>
                  <a:pt x="20028" y="2619"/>
                  <a:pt x="20028" y="2636"/>
                </a:cubicBezTo>
                <a:close/>
                <a:moveTo>
                  <a:pt x="15199" y="2198"/>
                </a:moveTo>
                <a:cubicBezTo>
                  <a:pt x="15199" y="2208"/>
                  <a:pt x="15217" y="2216"/>
                  <a:pt x="15212" y="2198"/>
                </a:cubicBezTo>
                <a:cubicBezTo>
                  <a:pt x="15207" y="2180"/>
                  <a:pt x="15232" y="2198"/>
                  <a:pt x="15208" y="2196"/>
                </a:cubicBezTo>
                <a:cubicBezTo>
                  <a:pt x="15198" y="2195"/>
                  <a:pt x="15199" y="2182"/>
                  <a:pt x="15199" y="2198"/>
                </a:cubicBezTo>
                <a:close/>
                <a:moveTo>
                  <a:pt x="19842" y="4912"/>
                </a:moveTo>
                <a:cubicBezTo>
                  <a:pt x="19842" y="4922"/>
                  <a:pt x="19859" y="4931"/>
                  <a:pt x="19854" y="4912"/>
                </a:cubicBezTo>
                <a:cubicBezTo>
                  <a:pt x="19849" y="4894"/>
                  <a:pt x="19875" y="4912"/>
                  <a:pt x="19850" y="4910"/>
                </a:cubicBezTo>
                <a:cubicBezTo>
                  <a:pt x="19840" y="4909"/>
                  <a:pt x="19842" y="4896"/>
                  <a:pt x="19842" y="4912"/>
                </a:cubicBezTo>
                <a:close/>
                <a:moveTo>
                  <a:pt x="16560" y="2052"/>
                </a:moveTo>
                <a:cubicBezTo>
                  <a:pt x="16560" y="2062"/>
                  <a:pt x="16578" y="2071"/>
                  <a:pt x="16573" y="2052"/>
                </a:cubicBezTo>
                <a:cubicBezTo>
                  <a:pt x="16568" y="2034"/>
                  <a:pt x="16593" y="2052"/>
                  <a:pt x="16569" y="2050"/>
                </a:cubicBezTo>
                <a:cubicBezTo>
                  <a:pt x="16559" y="2049"/>
                  <a:pt x="16560" y="2036"/>
                  <a:pt x="16560" y="2052"/>
                </a:cubicBezTo>
                <a:close/>
                <a:moveTo>
                  <a:pt x="17832" y="4953"/>
                </a:moveTo>
                <a:cubicBezTo>
                  <a:pt x="17832" y="4962"/>
                  <a:pt x="17850" y="4971"/>
                  <a:pt x="17845" y="4953"/>
                </a:cubicBezTo>
                <a:cubicBezTo>
                  <a:pt x="17840" y="4935"/>
                  <a:pt x="17865" y="4953"/>
                  <a:pt x="17841" y="4951"/>
                </a:cubicBezTo>
                <a:cubicBezTo>
                  <a:pt x="17831" y="4950"/>
                  <a:pt x="17832" y="4936"/>
                  <a:pt x="17832" y="4953"/>
                </a:cubicBezTo>
                <a:close/>
                <a:moveTo>
                  <a:pt x="14057" y="2344"/>
                </a:moveTo>
                <a:cubicBezTo>
                  <a:pt x="14057" y="2354"/>
                  <a:pt x="14074" y="2362"/>
                  <a:pt x="14069" y="2344"/>
                </a:cubicBezTo>
                <a:cubicBezTo>
                  <a:pt x="14064" y="2326"/>
                  <a:pt x="14090" y="2344"/>
                  <a:pt x="14066" y="2342"/>
                </a:cubicBezTo>
                <a:cubicBezTo>
                  <a:pt x="14055" y="2341"/>
                  <a:pt x="14057" y="2328"/>
                  <a:pt x="14057" y="2344"/>
                </a:cubicBezTo>
                <a:close/>
                <a:moveTo>
                  <a:pt x="9366" y="1607"/>
                </a:moveTo>
                <a:cubicBezTo>
                  <a:pt x="9366" y="1616"/>
                  <a:pt x="9383" y="1625"/>
                  <a:pt x="9378" y="1607"/>
                </a:cubicBezTo>
                <a:cubicBezTo>
                  <a:pt x="9373" y="1588"/>
                  <a:pt x="9399" y="1606"/>
                  <a:pt x="9375" y="1604"/>
                </a:cubicBezTo>
                <a:cubicBezTo>
                  <a:pt x="9364" y="1603"/>
                  <a:pt x="9366" y="1590"/>
                  <a:pt x="9366" y="1607"/>
                </a:cubicBezTo>
                <a:close/>
                <a:moveTo>
                  <a:pt x="21195" y="3422"/>
                </a:moveTo>
                <a:cubicBezTo>
                  <a:pt x="21195" y="3431"/>
                  <a:pt x="21212" y="3440"/>
                  <a:pt x="21207" y="3422"/>
                </a:cubicBezTo>
                <a:cubicBezTo>
                  <a:pt x="21202" y="3403"/>
                  <a:pt x="21228" y="3421"/>
                  <a:pt x="21203" y="3419"/>
                </a:cubicBezTo>
                <a:cubicBezTo>
                  <a:pt x="21193" y="3418"/>
                  <a:pt x="21195" y="3405"/>
                  <a:pt x="21195" y="3422"/>
                </a:cubicBezTo>
                <a:close/>
                <a:moveTo>
                  <a:pt x="16641" y="2587"/>
                </a:moveTo>
                <a:cubicBezTo>
                  <a:pt x="16641" y="2597"/>
                  <a:pt x="16659" y="2605"/>
                  <a:pt x="16654" y="2587"/>
                </a:cubicBezTo>
                <a:cubicBezTo>
                  <a:pt x="16649" y="2569"/>
                  <a:pt x="16674" y="2587"/>
                  <a:pt x="16650" y="2585"/>
                </a:cubicBezTo>
                <a:cubicBezTo>
                  <a:pt x="16640" y="2584"/>
                  <a:pt x="16641" y="2571"/>
                  <a:pt x="16641" y="2587"/>
                </a:cubicBezTo>
                <a:close/>
                <a:moveTo>
                  <a:pt x="6052" y="6573"/>
                </a:moveTo>
                <a:cubicBezTo>
                  <a:pt x="6052" y="6583"/>
                  <a:pt x="6070" y="6592"/>
                  <a:pt x="6065" y="6573"/>
                </a:cubicBezTo>
                <a:cubicBezTo>
                  <a:pt x="6060" y="6555"/>
                  <a:pt x="6085" y="6573"/>
                  <a:pt x="6061" y="6571"/>
                </a:cubicBezTo>
                <a:cubicBezTo>
                  <a:pt x="6051" y="6570"/>
                  <a:pt x="6052" y="6557"/>
                  <a:pt x="6052" y="6573"/>
                </a:cubicBezTo>
                <a:close/>
                <a:moveTo>
                  <a:pt x="19996" y="4256"/>
                </a:moveTo>
                <a:cubicBezTo>
                  <a:pt x="19996" y="4266"/>
                  <a:pt x="20013" y="4274"/>
                  <a:pt x="20008" y="4256"/>
                </a:cubicBezTo>
                <a:cubicBezTo>
                  <a:pt x="20003" y="4238"/>
                  <a:pt x="20029" y="4256"/>
                  <a:pt x="20004" y="4254"/>
                </a:cubicBezTo>
                <a:cubicBezTo>
                  <a:pt x="19994" y="4253"/>
                  <a:pt x="19996" y="4240"/>
                  <a:pt x="19996" y="4256"/>
                </a:cubicBezTo>
                <a:close/>
                <a:moveTo>
                  <a:pt x="20068" y="4548"/>
                </a:moveTo>
                <a:cubicBezTo>
                  <a:pt x="20068" y="4557"/>
                  <a:pt x="20086" y="4566"/>
                  <a:pt x="20081" y="4548"/>
                </a:cubicBezTo>
                <a:cubicBezTo>
                  <a:pt x="20076" y="4529"/>
                  <a:pt x="20102" y="4548"/>
                  <a:pt x="20077" y="4545"/>
                </a:cubicBezTo>
                <a:cubicBezTo>
                  <a:pt x="20067" y="4544"/>
                  <a:pt x="20068" y="4531"/>
                  <a:pt x="20068" y="4548"/>
                </a:cubicBezTo>
                <a:close/>
                <a:moveTo>
                  <a:pt x="867" y="5050"/>
                </a:moveTo>
                <a:cubicBezTo>
                  <a:pt x="867" y="5060"/>
                  <a:pt x="884" y="5068"/>
                  <a:pt x="879" y="5050"/>
                </a:cubicBezTo>
                <a:cubicBezTo>
                  <a:pt x="875" y="5032"/>
                  <a:pt x="900" y="5050"/>
                  <a:pt x="876" y="5048"/>
                </a:cubicBezTo>
                <a:cubicBezTo>
                  <a:pt x="866" y="5047"/>
                  <a:pt x="867" y="5034"/>
                  <a:pt x="867" y="5050"/>
                </a:cubicBezTo>
                <a:close/>
                <a:moveTo>
                  <a:pt x="18610" y="3276"/>
                </a:moveTo>
                <a:cubicBezTo>
                  <a:pt x="18610" y="3285"/>
                  <a:pt x="18628" y="3294"/>
                  <a:pt x="18623" y="3276"/>
                </a:cubicBezTo>
                <a:cubicBezTo>
                  <a:pt x="18618" y="3257"/>
                  <a:pt x="18643" y="3276"/>
                  <a:pt x="18619" y="3273"/>
                </a:cubicBezTo>
                <a:cubicBezTo>
                  <a:pt x="18609" y="3272"/>
                  <a:pt x="18610" y="3259"/>
                  <a:pt x="18610" y="3276"/>
                </a:cubicBezTo>
                <a:close/>
                <a:moveTo>
                  <a:pt x="20028" y="1769"/>
                </a:moveTo>
                <a:cubicBezTo>
                  <a:pt x="20028" y="1778"/>
                  <a:pt x="20045" y="1787"/>
                  <a:pt x="20040" y="1769"/>
                </a:cubicBezTo>
                <a:cubicBezTo>
                  <a:pt x="20036" y="1750"/>
                  <a:pt x="20061" y="1768"/>
                  <a:pt x="20037" y="1766"/>
                </a:cubicBezTo>
                <a:cubicBezTo>
                  <a:pt x="20027" y="1765"/>
                  <a:pt x="20028" y="1752"/>
                  <a:pt x="20028" y="1769"/>
                </a:cubicBezTo>
                <a:close/>
                <a:moveTo>
                  <a:pt x="14276" y="1809"/>
                </a:moveTo>
                <a:cubicBezTo>
                  <a:pt x="14276" y="1819"/>
                  <a:pt x="14293" y="1827"/>
                  <a:pt x="14288" y="1809"/>
                </a:cubicBezTo>
                <a:cubicBezTo>
                  <a:pt x="14283" y="1791"/>
                  <a:pt x="14309" y="1809"/>
                  <a:pt x="14284" y="1807"/>
                </a:cubicBezTo>
                <a:cubicBezTo>
                  <a:pt x="14274" y="1806"/>
                  <a:pt x="14276" y="1793"/>
                  <a:pt x="14276" y="1809"/>
                </a:cubicBezTo>
                <a:close/>
                <a:moveTo>
                  <a:pt x="16285" y="2352"/>
                </a:moveTo>
                <a:cubicBezTo>
                  <a:pt x="16285" y="2362"/>
                  <a:pt x="16302" y="2370"/>
                  <a:pt x="16297" y="2352"/>
                </a:cubicBezTo>
                <a:cubicBezTo>
                  <a:pt x="16292" y="2334"/>
                  <a:pt x="16318" y="2352"/>
                  <a:pt x="16294" y="2350"/>
                </a:cubicBezTo>
                <a:cubicBezTo>
                  <a:pt x="16283" y="2349"/>
                  <a:pt x="16285" y="2336"/>
                  <a:pt x="16285" y="2352"/>
                </a:cubicBezTo>
                <a:close/>
                <a:moveTo>
                  <a:pt x="22459" y="4961"/>
                </a:moveTo>
                <a:cubicBezTo>
                  <a:pt x="22459" y="4971"/>
                  <a:pt x="22476" y="4979"/>
                  <a:pt x="22471" y="4961"/>
                </a:cubicBezTo>
                <a:cubicBezTo>
                  <a:pt x="22466" y="4943"/>
                  <a:pt x="22492" y="4961"/>
                  <a:pt x="22467" y="4959"/>
                </a:cubicBezTo>
                <a:cubicBezTo>
                  <a:pt x="22457" y="4958"/>
                  <a:pt x="22459" y="4945"/>
                  <a:pt x="22459" y="4961"/>
                </a:cubicBezTo>
                <a:close/>
                <a:moveTo>
                  <a:pt x="21584" y="3332"/>
                </a:moveTo>
                <a:cubicBezTo>
                  <a:pt x="21584" y="3342"/>
                  <a:pt x="21601" y="3351"/>
                  <a:pt x="21596" y="3332"/>
                </a:cubicBezTo>
                <a:cubicBezTo>
                  <a:pt x="21591" y="3314"/>
                  <a:pt x="21617" y="3332"/>
                  <a:pt x="21592" y="3330"/>
                </a:cubicBezTo>
                <a:cubicBezTo>
                  <a:pt x="21582" y="3329"/>
                  <a:pt x="21584" y="3316"/>
                  <a:pt x="21584" y="3332"/>
                </a:cubicBezTo>
                <a:close/>
                <a:moveTo>
                  <a:pt x="19461" y="3187"/>
                </a:moveTo>
                <a:cubicBezTo>
                  <a:pt x="19461" y="3196"/>
                  <a:pt x="19478" y="3205"/>
                  <a:pt x="19473" y="3187"/>
                </a:cubicBezTo>
                <a:cubicBezTo>
                  <a:pt x="19468" y="3168"/>
                  <a:pt x="19494" y="3186"/>
                  <a:pt x="19470" y="3184"/>
                </a:cubicBezTo>
                <a:cubicBezTo>
                  <a:pt x="19459" y="3183"/>
                  <a:pt x="19461" y="3170"/>
                  <a:pt x="19461" y="3187"/>
                </a:cubicBezTo>
                <a:close/>
                <a:moveTo>
                  <a:pt x="20344" y="4856"/>
                </a:moveTo>
                <a:cubicBezTo>
                  <a:pt x="20344" y="4865"/>
                  <a:pt x="20361" y="4874"/>
                  <a:pt x="20356" y="4856"/>
                </a:cubicBezTo>
                <a:cubicBezTo>
                  <a:pt x="20352" y="4837"/>
                  <a:pt x="20377" y="4855"/>
                  <a:pt x="20353" y="4853"/>
                </a:cubicBezTo>
                <a:cubicBezTo>
                  <a:pt x="20343" y="4852"/>
                  <a:pt x="20344" y="4839"/>
                  <a:pt x="20344" y="4856"/>
                </a:cubicBezTo>
                <a:close/>
                <a:moveTo>
                  <a:pt x="20239" y="4839"/>
                </a:moveTo>
                <a:cubicBezTo>
                  <a:pt x="20239" y="4849"/>
                  <a:pt x="20256" y="4858"/>
                  <a:pt x="20251" y="4839"/>
                </a:cubicBezTo>
                <a:cubicBezTo>
                  <a:pt x="20246" y="4821"/>
                  <a:pt x="20272" y="4839"/>
                  <a:pt x="20247" y="4837"/>
                </a:cubicBezTo>
                <a:cubicBezTo>
                  <a:pt x="20237" y="4836"/>
                  <a:pt x="20239" y="4823"/>
                  <a:pt x="20239" y="4839"/>
                </a:cubicBezTo>
                <a:close/>
                <a:moveTo>
                  <a:pt x="20279" y="2020"/>
                </a:moveTo>
                <a:cubicBezTo>
                  <a:pt x="20279" y="2029"/>
                  <a:pt x="20297" y="2038"/>
                  <a:pt x="20292" y="2020"/>
                </a:cubicBezTo>
                <a:cubicBezTo>
                  <a:pt x="20287" y="2002"/>
                  <a:pt x="20312" y="2020"/>
                  <a:pt x="20288" y="2017"/>
                </a:cubicBezTo>
                <a:cubicBezTo>
                  <a:pt x="20278" y="2017"/>
                  <a:pt x="20279" y="2003"/>
                  <a:pt x="20279" y="2020"/>
                </a:cubicBezTo>
                <a:close/>
                <a:moveTo>
                  <a:pt x="16925" y="2352"/>
                </a:moveTo>
                <a:cubicBezTo>
                  <a:pt x="16925" y="2362"/>
                  <a:pt x="16942" y="2370"/>
                  <a:pt x="16937" y="2352"/>
                </a:cubicBezTo>
                <a:cubicBezTo>
                  <a:pt x="16933" y="2334"/>
                  <a:pt x="16958" y="2352"/>
                  <a:pt x="16934" y="2350"/>
                </a:cubicBezTo>
                <a:cubicBezTo>
                  <a:pt x="16923" y="2349"/>
                  <a:pt x="16925" y="2336"/>
                  <a:pt x="16925" y="2352"/>
                </a:cubicBezTo>
                <a:close/>
                <a:moveTo>
                  <a:pt x="22791" y="2773"/>
                </a:moveTo>
                <a:cubicBezTo>
                  <a:pt x="22791" y="2783"/>
                  <a:pt x="22808" y="2792"/>
                  <a:pt x="22803" y="2773"/>
                </a:cubicBezTo>
                <a:cubicBezTo>
                  <a:pt x="22798" y="2755"/>
                  <a:pt x="22824" y="2773"/>
                  <a:pt x="22799" y="2771"/>
                </a:cubicBezTo>
                <a:cubicBezTo>
                  <a:pt x="22789" y="2770"/>
                  <a:pt x="22791" y="2757"/>
                  <a:pt x="22791" y="2773"/>
                </a:cubicBezTo>
                <a:close/>
                <a:moveTo>
                  <a:pt x="17144" y="5504"/>
                </a:moveTo>
                <a:cubicBezTo>
                  <a:pt x="17144" y="5513"/>
                  <a:pt x="17161" y="5522"/>
                  <a:pt x="17156" y="5504"/>
                </a:cubicBezTo>
                <a:cubicBezTo>
                  <a:pt x="17151" y="5486"/>
                  <a:pt x="17177" y="5504"/>
                  <a:pt x="17152" y="5501"/>
                </a:cubicBezTo>
                <a:cubicBezTo>
                  <a:pt x="17142" y="5501"/>
                  <a:pt x="17144" y="5487"/>
                  <a:pt x="17144" y="5504"/>
                </a:cubicBezTo>
                <a:close/>
                <a:moveTo>
                  <a:pt x="14600" y="2522"/>
                </a:moveTo>
                <a:cubicBezTo>
                  <a:pt x="14600" y="2532"/>
                  <a:pt x="14617" y="2540"/>
                  <a:pt x="14612" y="2522"/>
                </a:cubicBezTo>
                <a:cubicBezTo>
                  <a:pt x="14607" y="2504"/>
                  <a:pt x="14633" y="2522"/>
                  <a:pt x="14608" y="2520"/>
                </a:cubicBezTo>
                <a:cubicBezTo>
                  <a:pt x="14598" y="2519"/>
                  <a:pt x="14600" y="2506"/>
                  <a:pt x="14600" y="2522"/>
                </a:cubicBezTo>
                <a:close/>
                <a:moveTo>
                  <a:pt x="19323" y="1785"/>
                </a:moveTo>
                <a:cubicBezTo>
                  <a:pt x="19323" y="1794"/>
                  <a:pt x="19341" y="1803"/>
                  <a:pt x="19336" y="1785"/>
                </a:cubicBezTo>
                <a:cubicBezTo>
                  <a:pt x="19331" y="1767"/>
                  <a:pt x="19356" y="1785"/>
                  <a:pt x="19332" y="1783"/>
                </a:cubicBezTo>
                <a:cubicBezTo>
                  <a:pt x="19322" y="1782"/>
                  <a:pt x="19323" y="1768"/>
                  <a:pt x="19323" y="1785"/>
                </a:cubicBezTo>
                <a:close/>
                <a:moveTo>
                  <a:pt x="10249" y="1599"/>
                </a:moveTo>
                <a:cubicBezTo>
                  <a:pt x="10249" y="1608"/>
                  <a:pt x="10266" y="1617"/>
                  <a:pt x="10261" y="1599"/>
                </a:cubicBezTo>
                <a:cubicBezTo>
                  <a:pt x="10257" y="1580"/>
                  <a:pt x="10282" y="1598"/>
                  <a:pt x="10258" y="1596"/>
                </a:cubicBezTo>
                <a:cubicBezTo>
                  <a:pt x="10248" y="1595"/>
                  <a:pt x="10249" y="1582"/>
                  <a:pt x="10249" y="1599"/>
                </a:cubicBezTo>
                <a:close/>
                <a:moveTo>
                  <a:pt x="13352" y="2393"/>
                </a:moveTo>
                <a:cubicBezTo>
                  <a:pt x="13352" y="2402"/>
                  <a:pt x="13369" y="2411"/>
                  <a:pt x="13365" y="2393"/>
                </a:cubicBezTo>
                <a:cubicBezTo>
                  <a:pt x="13360" y="2374"/>
                  <a:pt x="13385" y="2392"/>
                  <a:pt x="13361" y="2390"/>
                </a:cubicBezTo>
                <a:cubicBezTo>
                  <a:pt x="13351" y="2389"/>
                  <a:pt x="13352" y="2376"/>
                  <a:pt x="13352" y="2393"/>
                </a:cubicBezTo>
                <a:close/>
                <a:moveTo>
                  <a:pt x="17759" y="1542"/>
                </a:moveTo>
                <a:cubicBezTo>
                  <a:pt x="17759" y="1551"/>
                  <a:pt x="17777" y="1560"/>
                  <a:pt x="17772" y="1542"/>
                </a:cubicBezTo>
                <a:cubicBezTo>
                  <a:pt x="17767" y="1524"/>
                  <a:pt x="17793" y="1542"/>
                  <a:pt x="17768" y="1539"/>
                </a:cubicBezTo>
                <a:cubicBezTo>
                  <a:pt x="17758" y="1539"/>
                  <a:pt x="17759" y="1525"/>
                  <a:pt x="17759" y="1542"/>
                </a:cubicBezTo>
                <a:close/>
                <a:moveTo>
                  <a:pt x="15620" y="2619"/>
                </a:moveTo>
                <a:cubicBezTo>
                  <a:pt x="15620" y="2629"/>
                  <a:pt x="15638" y="2638"/>
                  <a:pt x="15633" y="2619"/>
                </a:cubicBezTo>
                <a:cubicBezTo>
                  <a:pt x="15628" y="2601"/>
                  <a:pt x="15654" y="2619"/>
                  <a:pt x="15629" y="2617"/>
                </a:cubicBezTo>
                <a:cubicBezTo>
                  <a:pt x="15619" y="2616"/>
                  <a:pt x="15620" y="2603"/>
                  <a:pt x="15620" y="2619"/>
                </a:cubicBezTo>
                <a:close/>
                <a:moveTo>
                  <a:pt x="20425" y="3786"/>
                </a:moveTo>
                <a:cubicBezTo>
                  <a:pt x="20425" y="3796"/>
                  <a:pt x="20442" y="3804"/>
                  <a:pt x="20437" y="3786"/>
                </a:cubicBezTo>
                <a:cubicBezTo>
                  <a:pt x="20433" y="3768"/>
                  <a:pt x="20458" y="3786"/>
                  <a:pt x="20434" y="3784"/>
                </a:cubicBezTo>
                <a:cubicBezTo>
                  <a:pt x="20424" y="3783"/>
                  <a:pt x="20425" y="3770"/>
                  <a:pt x="20425" y="3786"/>
                </a:cubicBezTo>
                <a:close/>
                <a:moveTo>
                  <a:pt x="18869" y="1850"/>
                </a:moveTo>
                <a:cubicBezTo>
                  <a:pt x="18869" y="1859"/>
                  <a:pt x="18887" y="1868"/>
                  <a:pt x="18882" y="1850"/>
                </a:cubicBezTo>
                <a:cubicBezTo>
                  <a:pt x="18877" y="1831"/>
                  <a:pt x="18903" y="1850"/>
                  <a:pt x="18878" y="1847"/>
                </a:cubicBezTo>
                <a:cubicBezTo>
                  <a:pt x="18868" y="1846"/>
                  <a:pt x="18869" y="1833"/>
                  <a:pt x="18869" y="1850"/>
                </a:cubicBezTo>
                <a:close/>
                <a:moveTo>
                  <a:pt x="16366" y="2579"/>
                </a:moveTo>
                <a:cubicBezTo>
                  <a:pt x="16366" y="2588"/>
                  <a:pt x="16383" y="2597"/>
                  <a:pt x="16378" y="2579"/>
                </a:cubicBezTo>
                <a:cubicBezTo>
                  <a:pt x="16374" y="2561"/>
                  <a:pt x="16399" y="2579"/>
                  <a:pt x="16375" y="2577"/>
                </a:cubicBezTo>
                <a:cubicBezTo>
                  <a:pt x="16364" y="2576"/>
                  <a:pt x="16366" y="2562"/>
                  <a:pt x="16366" y="2579"/>
                </a:cubicBezTo>
                <a:close/>
                <a:moveTo>
                  <a:pt x="22710" y="3738"/>
                </a:moveTo>
                <a:cubicBezTo>
                  <a:pt x="22710" y="3747"/>
                  <a:pt x="22727" y="3756"/>
                  <a:pt x="22722" y="3738"/>
                </a:cubicBezTo>
                <a:cubicBezTo>
                  <a:pt x="22717" y="3719"/>
                  <a:pt x="22743" y="3737"/>
                  <a:pt x="22718" y="3735"/>
                </a:cubicBezTo>
                <a:cubicBezTo>
                  <a:pt x="22708" y="3734"/>
                  <a:pt x="22710" y="3721"/>
                  <a:pt x="22710" y="3738"/>
                </a:cubicBezTo>
                <a:close/>
                <a:moveTo>
                  <a:pt x="18651" y="2360"/>
                </a:moveTo>
                <a:cubicBezTo>
                  <a:pt x="18651" y="2370"/>
                  <a:pt x="18668" y="2378"/>
                  <a:pt x="18663" y="2360"/>
                </a:cubicBezTo>
                <a:cubicBezTo>
                  <a:pt x="18658" y="2342"/>
                  <a:pt x="18684" y="2360"/>
                  <a:pt x="18659" y="2358"/>
                </a:cubicBezTo>
                <a:cubicBezTo>
                  <a:pt x="18649" y="2357"/>
                  <a:pt x="18651" y="2344"/>
                  <a:pt x="18651" y="2360"/>
                </a:cubicBezTo>
                <a:close/>
                <a:moveTo>
                  <a:pt x="21081" y="2125"/>
                </a:moveTo>
                <a:cubicBezTo>
                  <a:pt x="21081" y="2135"/>
                  <a:pt x="21099" y="2143"/>
                  <a:pt x="21094" y="2125"/>
                </a:cubicBezTo>
                <a:cubicBezTo>
                  <a:pt x="21089" y="2107"/>
                  <a:pt x="21114" y="2125"/>
                  <a:pt x="21090" y="2123"/>
                </a:cubicBezTo>
                <a:cubicBezTo>
                  <a:pt x="21080" y="2122"/>
                  <a:pt x="21081" y="2109"/>
                  <a:pt x="21081" y="2125"/>
                </a:cubicBezTo>
                <a:close/>
                <a:moveTo>
                  <a:pt x="17549" y="4564"/>
                </a:moveTo>
                <a:cubicBezTo>
                  <a:pt x="17549" y="4574"/>
                  <a:pt x="17566" y="4582"/>
                  <a:pt x="17561" y="4564"/>
                </a:cubicBezTo>
                <a:cubicBezTo>
                  <a:pt x="17556" y="4546"/>
                  <a:pt x="17582" y="4564"/>
                  <a:pt x="17558" y="4562"/>
                </a:cubicBezTo>
                <a:cubicBezTo>
                  <a:pt x="17547" y="4561"/>
                  <a:pt x="17549" y="4548"/>
                  <a:pt x="17549" y="4564"/>
                </a:cubicBezTo>
                <a:close/>
                <a:moveTo>
                  <a:pt x="15515" y="2506"/>
                </a:moveTo>
                <a:cubicBezTo>
                  <a:pt x="15515" y="2516"/>
                  <a:pt x="15533" y="2524"/>
                  <a:pt x="15528" y="2506"/>
                </a:cubicBezTo>
                <a:cubicBezTo>
                  <a:pt x="15523" y="2488"/>
                  <a:pt x="15548" y="2506"/>
                  <a:pt x="15524" y="2504"/>
                </a:cubicBezTo>
                <a:cubicBezTo>
                  <a:pt x="15514" y="2503"/>
                  <a:pt x="15515" y="2490"/>
                  <a:pt x="15515" y="2506"/>
                </a:cubicBezTo>
                <a:close/>
                <a:moveTo>
                  <a:pt x="18958" y="2538"/>
                </a:moveTo>
                <a:cubicBezTo>
                  <a:pt x="18958" y="2548"/>
                  <a:pt x="18976" y="2557"/>
                  <a:pt x="18971" y="2538"/>
                </a:cubicBezTo>
                <a:cubicBezTo>
                  <a:pt x="18966" y="2520"/>
                  <a:pt x="18992" y="2538"/>
                  <a:pt x="18967" y="2536"/>
                </a:cubicBezTo>
                <a:cubicBezTo>
                  <a:pt x="18957" y="2535"/>
                  <a:pt x="18958" y="2522"/>
                  <a:pt x="18958" y="2538"/>
                </a:cubicBezTo>
                <a:close/>
                <a:moveTo>
                  <a:pt x="23269" y="2830"/>
                </a:moveTo>
                <a:cubicBezTo>
                  <a:pt x="23269" y="2840"/>
                  <a:pt x="23286" y="2848"/>
                  <a:pt x="23281" y="2830"/>
                </a:cubicBezTo>
                <a:cubicBezTo>
                  <a:pt x="23276" y="2812"/>
                  <a:pt x="23302" y="2830"/>
                  <a:pt x="23278" y="2828"/>
                </a:cubicBezTo>
                <a:cubicBezTo>
                  <a:pt x="23267" y="2827"/>
                  <a:pt x="23269" y="2814"/>
                  <a:pt x="23269" y="2830"/>
                </a:cubicBezTo>
                <a:close/>
                <a:moveTo>
                  <a:pt x="16455" y="4937"/>
                </a:moveTo>
                <a:cubicBezTo>
                  <a:pt x="16455" y="4946"/>
                  <a:pt x="16472" y="4955"/>
                  <a:pt x="16468" y="4937"/>
                </a:cubicBezTo>
                <a:cubicBezTo>
                  <a:pt x="16463" y="4918"/>
                  <a:pt x="16488" y="4936"/>
                  <a:pt x="16464" y="4934"/>
                </a:cubicBezTo>
                <a:cubicBezTo>
                  <a:pt x="16454" y="4933"/>
                  <a:pt x="16455" y="4920"/>
                  <a:pt x="16455" y="4937"/>
                </a:cubicBezTo>
                <a:close/>
                <a:moveTo>
                  <a:pt x="16666" y="2214"/>
                </a:moveTo>
                <a:cubicBezTo>
                  <a:pt x="16666" y="2224"/>
                  <a:pt x="16683" y="2233"/>
                  <a:pt x="16678" y="2214"/>
                </a:cubicBezTo>
                <a:cubicBezTo>
                  <a:pt x="16673" y="2196"/>
                  <a:pt x="16699" y="2214"/>
                  <a:pt x="16674" y="2212"/>
                </a:cubicBezTo>
                <a:cubicBezTo>
                  <a:pt x="16664" y="2211"/>
                  <a:pt x="16666" y="2198"/>
                  <a:pt x="16666" y="2214"/>
                </a:cubicBezTo>
                <a:close/>
                <a:moveTo>
                  <a:pt x="16779" y="2133"/>
                </a:moveTo>
                <a:cubicBezTo>
                  <a:pt x="16779" y="2143"/>
                  <a:pt x="16797" y="2152"/>
                  <a:pt x="16792" y="2133"/>
                </a:cubicBezTo>
                <a:cubicBezTo>
                  <a:pt x="16787" y="2115"/>
                  <a:pt x="16812" y="2133"/>
                  <a:pt x="16788" y="2131"/>
                </a:cubicBezTo>
                <a:cubicBezTo>
                  <a:pt x="16778" y="2130"/>
                  <a:pt x="16779" y="2117"/>
                  <a:pt x="16779" y="2133"/>
                </a:cubicBezTo>
                <a:close/>
                <a:moveTo>
                  <a:pt x="17095" y="796"/>
                </a:moveTo>
                <a:cubicBezTo>
                  <a:pt x="17095" y="806"/>
                  <a:pt x="17112" y="815"/>
                  <a:pt x="17108" y="796"/>
                </a:cubicBezTo>
                <a:cubicBezTo>
                  <a:pt x="17103" y="778"/>
                  <a:pt x="17128" y="796"/>
                  <a:pt x="17104" y="794"/>
                </a:cubicBezTo>
                <a:cubicBezTo>
                  <a:pt x="17094" y="793"/>
                  <a:pt x="17095" y="780"/>
                  <a:pt x="17095" y="796"/>
                </a:cubicBezTo>
                <a:close/>
                <a:moveTo>
                  <a:pt x="19987" y="3762"/>
                </a:moveTo>
                <a:cubicBezTo>
                  <a:pt x="19987" y="3771"/>
                  <a:pt x="20005" y="3780"/>
                  <a:pt x="20000" y="3762"/>
                </a:cubicBezTo>
                <a:cubicBezTo>
                  <a:pt x="19995" y="3744"/>
                  <a:pt x="20021" y="3762"/>
                  <a:pt x="19996" y="3759"/>
                </a:cubicBezTo>
                <a:cubicBezTo>
                  <a:pt x="19986" y="3759"/>
                  <a:pt x="19987" y="3745"/>
                  <a:pt x="19987" y="3762"/>
                </a:cubicBezTo>
                <a:close/>
                <a:moveTo>
                  <a:pt x="22426" y="3616"/>
                </a:moveTo>
                <a:cubicBezTo>
                  <a:pt x="22426" y="3626"/>
                  <a:pt x="22444" y="3634"/>
                  <a:pt x="22439" y="3616"/>
                </a:cubicBezTo>
                <a:cubicBezTo>
                  <a:pt x="22434" y="3598"/>
                  <a:pt x="22459" y="3616"/>
                  <a:pt x="22435" y="3614"/>
                </a:cubicBezTo>
                <a:cubicBezTo>
                  <a:pt x="22425" y="3613"/>
                  <a:pt x="22426" y="3600"/>
                  <a:pt x="22426" y="3616"/>
                </a:cubicBezTo>
                <a:close/>
                <a:moveTo>
                  <a:pt x="21519" y="2133"/>
                </a:moveTo>
                <a:cubicBezTo>
                  <a:pt x="21519" y="2143"/>
                  <a:pt x="21536" y="2152"/>
                  <a:pt x="21531" y="2133"/>
                </a:cubicBezTo>
                <a:cubicBezTo>
                  <a:pt x="21526" y="2115"/>
                  <a:pt x="21552" y="2133"/>
                  <a:pt x="21527" y="2131"/>
                </a:cubicBezTo>
                <a:cubicBezTo>
                  <a:pt x="21517" y="2130"/>
                  <a:pt x="21519" y="2117"/>
                  <a:pt x="21519" y="2133"/>
                </a:cubicBezTo>
                <a:close/>
                <a:moveTo>
                  <a:pt x="8637" y="1445"/>
                </a:moveTo>
                <a:cubicBezTo>
                  <a:pt x="8637" y="1454"/>
                  <a:pt x="8654" y="1463"/>
                  <a:pt x="8649" y="1445"/>
                </a:cubicBezTo>
                <a:cubicBezTo>
                  <a:pt x="8644" y="1426"/>
                  <a:pt x="8670" y="1444"/>
                  <a:pt x="8645" y="1442"/>
                </a:cubicBezTo>
                <a:cubicBezTo>
                  <a:pt x="8635" y="1441"/>
                  <a:pt x="8637" y="1428"/>
                  <a:pt x="8637" y="1445"/>
                </a:cubicBezTo>
                <a:close/>
                <a:moveTo>
                  <a:pt x="19331" y="4888"/>
                </a:moveTo>
                <a:cubicBezTo>
                  <a:pt x="19331" y="4898"/>
                  <a:pt x="19349" y="4906"/>
                  <a:pt x="19344" y="4888"/>
                </a:cubicBezTo>
                <a:cubicBezTo>
                  <a:pt x="19339" y="4870"/>
                  <a:pt x="19364" y="4888"/>
                  <a:pt x="19340" y="4886"/>
                </a:cubicBezTo>
                <a:cubicBezTo>
                  <a:pt x="19330" y="4885"/>
                  <a:pt x="19331" y="4872"/>
                  <a:pt x="19331" y="4888"/>
                </a:cubicBezTo>
                <a:close/>
                <a:moveTo>
                  <a:pt x="454" y="4159"/>
                </a:moveTo>
                <a:cubicBezTo>
                  <a:pt x="454" y="4168"/>
                  <a:pt x="471" y="4177"/>
                  <a:pt x="466" y="4159"/>
                </a:cubicBezTo>
                <a:cubicBezTo>
                  <a:pt x="461" y="4141"/>
                  <a:pt x="487" y="4159"/>
                  <a:pt x="463" y="4156"/>
                </a:cubicBezTo>
                <a:cubicBezTo>
                  <a:pt x="452" y="4156"/>
                  <a:pt x="454" y="4142"/>
                  <a:pt x="454" y="4159"/>
                </a:cubicBezTo>
                <a:close/>
                <a:moveTo>
                  <a:pt x="18456" y="2595"/>
                </a:moveTo>
                <a:cubicBezTo>
                  <a:pt x="18456" y="2605"/>
                  <a:pt x="18474" y="2613"/>
                  <a:pt x="18469" y="2595"/>
                </a:cubicBezTo>
                <a:cubicBezTo>
                  <a:pt x="18464" y="2577"/>
                  <a:pt x="18489" y="2595"/>
                  <a:pt x="18465" y="2593"/>
                </a:cubicBezTo>
                <a:cubicBezTo>
                  <a:pt x="18455" y="2592"/>
                  <a:pt x="18456" y="2579"/>
                  <a:pt x="18456" y="2595"/>
                </a:cubicBezTo>
                <a:close/>
                <a:moveTo>
                  <a:pt x="14251" y="5682"/>
                </a:moveTo>
                <a:cubicBezTo>
                  <a:pt x="14251" y="5692"/>
                  <a:pt x="14269" y="5700"/>
                  <a:pt x="14264" y="5682"/>
                </a:cubicBezTo>
                <a:cubicBezTo>
                  <a:pt x="14259" y="5664"/>
                  <a:pt x="14284" y="5682"/>
                  <a:pt x="14260" y="5680"/>
                </a:cubicBezTo>
                <a:cubicBezTo>
                  <a:pt x="14250" y="5679"/>
                  <a:pt x="14251" y="5666"/>
                  <a:pt x="14251" y="5682"/>
                </a:cubicBezTo>
                <a:close/>
                <a:moveTo>
                  <a:pt x="15734" y="5099"/>
                </a:moveTo>
                <a:cubicBezTo>
                  <a:pt x="15734" y="5108"/>
                  <a:pt x="15751" y="5117"/>
                  <a:pt x="15746" y="5099"/>
                </a:cubicBezTo>
                <a:cubicBezTo>
                  <a:pt x="15742" y="5080"/>
                  <a:pt x="15767" y="5099"/>
                  <a:pt x="15743" y="5096"/>
                </a:cubicBezTo>
                <a:cubicBezTo>
                  <a:pt x="15733" y="5095"/>
                  <a:pt x="15734" y="5082"/>
                  <a:pt x="15734" y="5099"/>
                </a:cubicBezTo>
                <a:close/>
                <a:moveTo>
                  <a:pt x="18310" y="2052"/>
                </a:moveTo>
                <a:cubicBezTo>
                  <a:pt x="18310" y="2062"/>
                  <a:pt x="18328" y="2071"/>
                  <a:pt x="18323" y="2052"/>
                </a:cubicBezTo>
                <a:cubicBezTo>
                  <a:pt x="18318" y="2034"/>
                  <a:pt x="18343" y="2052"/>
                  <a:pt x="18319" y="2050"/>
                </a:cubicBezTo>
                <a:cubicBezTo>
                  <a:pt x="18309" y="2049"/>
                  <a:pt x="18310" y="2036"/>
                  <a:pt x="18310" y="2052"/>
                </a:cubicBezTo>
                <a:close/>
                <a:moveTo>
                  <a:pt x="17160" y="2676"/>
                </a:moveTo>
                <a:cubicBezTo>
                  <a:pt x="17160" y="2686"/>
                  <a:pt x="17177" y="2694"/>
                  <a:pt x="17172" y="2676"/>
                </a:cubicBezTo>
                <a:cubicBezTo>
                  <a:pt x="17167" y="2658"/>
                  <a:pt x="17193" y="2676"/>
                  <a:pt x="17169" y="2674"/>
                </a:cubicBezTo>
                <a:cubicBezTo>
                  <a:pt x="17158" y="2673"/>
                  <a:pt x="17160" y="2660"/>
                  <a:pt x="17160" y="2676"/>
                </a:cubicBezTo>
                <a:close/>
                <a:moveTo>
                  <a:pt x="17225" y="1469"/>
                </a:moveTo>
                <a:cubicBezTo>
                  <a:pt x="17225" y="1478"/>
                  <a:pt x="17242" y="1487"/>
                  <a:pt x="17237" y="1469"/>
                </a:cubicBezTo>
                <a:cubicBezTo>
                  <a:pt x="17232" y="1451"/>
                  <a:pt x="17258" y="1469"/>
                  <a:pt x="17233" y="1467"/>
                </a:cubicBezTo>
                <a:cubicBezTo>
                  <a:pt x="17223" y="1466"/>
                  <a:pt x="17225" y="1452"/>
                  <a:pt x="17225" y="1469"/>
                </a:cubicBezTo>
                <a:close/>
                <a:moveTo>
                  <a:pt x="22086" y="3932"/>
                </a:moveTo>
                <a:cubicBezTo>
                  <a:pt x="22086" y="3942"/>
                  <a:pt x="22103" y="3950"/>
                  <a:pt x="22098" y="3932"/>
                </a:cubicBezTo>
                <a:cubicBezTo>
                  <a:pt x="22093" y="3914"/>
                  <a:pt x="22119" y="3932"/>
                  <a:pt x="22095" y="3930"/>
                </a:cubicBezTo>
                <a:cubicBezTo>
                  <a:pt x="22084" y="3929"/>
                  <a:pt x="22086" y="3916"/>
                  <a:pt x="22086" y="3932"/>
                </a:cubicBezTo>
                <a:close/>
                <a:moveTo>
                  <a:pt x="17711" y="2295"/>
                </a:moveTo>
                <a:cubicBezTo>
                  <a:pt x="17711" y="2305"/>
                  <a:pt x="17728" y="2314"/>
                  <a:pt x="17723" y="2295"/>
                </a:cubicBezTo>
                <a:cubicBezTo>
                  <a:pt x="17718" y="2277"/>
                  <a:pt x="17744" y="2295"/>
                  <a:pt x="17720" y="2293"/>
                </a:cubicBezTo>
                <a:cubicBezTo>
                  <a:pt x="17709" y="2292"/>
                  <a:pt x="17711" y="2279"/>
                  <a:pt x="17711" y="2295"/>
                </a:cubicBezTo>
                <a:close/>
                <a:moveTo>
                  <a:pt x="19696" y="4256"/>
                </a:moveTo>
                <a:cubicBezTo>
                  <a:pt x="19696" y="4266"/>
                  <a:pt x="19713" y="4274"/>
                  <a:pt x="19708" y="4256"/>
                </a:cubicBezTo>
                <a:cubicBezTo>
                  <a:pt x="19703" y="4238"/>
                  <a:pt x="19729" y="4256"/>
                  <a:pt x="19705" y="4254"/>
                </a:cubicBezTo>
                <a:cubicBezTo>
                  <a:pt x="19694" y="4253"/>
                  <a:pt x="19696" y="4240"/>
                  <a:pt x="19696" y="4256"/>
                </a:cubicBezTo>
                <a:close/>
                <a:moveTo>
                  <a:pt x="14608" y="2628"/>
                </a:moveTo>
                <a:cubicBezTo>
                  <a:pt x="14608" y="2637"/>
                  <a:pt x="14625" y="2646"/>
                  <a:pt x="14620" y="2628"/>
                </a:cubicBezTo>
                <a:cubicBezTo>
                  <a:pt x="14615" y="2609"/>
                  <a:pt x="14641" y="2627"/>
                  <a:pt x="14617" y="2625"/>
                </a:cubicBezTo>
                <a:cubicBezTo>
                  <a:pt x="14606" y="2624"/>
                  <a:pt x="14608" y="2611"/>
                  <a:pt x="14608" y="2628"/>
                </a:cubicBezTo>
                <a:close/>
                <a:moveTo>
                  <a:pt x="23042" y="3146"/>
                </a:moveTo>
                <a:cubicBezTo>
                  <a:pt x="23042" y="3156"/>
                  <a:pt x="23059" y="3164"/>
                  <a:pt x="23054" y="3146"/>
                </a:cubicBezTo>
                <a:cubicBezTo>
                  <a:pt x="23049" y="3128"/>
                  <a:pt x="23075" y="3146"/>
                  <a:pt x="23051" y="3144"/>
                </a:cubicBezTo>
                <a:cubicBezTo>
                  <a:pt x="23040" y="3143"/>
                  <a:pt x="23042" y="3130"/>
                  <a:pt x="23042" y="3146"/>
                </a:cubicBezTo>
                <a:close/>
                <a:moveTo>
                  <a:pt x="19266" y="4856"/>
                </a:moveTo>
                <a:cubicBezTo>
                  <a:pt x="19266" y="4865"/>
                  <a:pt x="19284" y="4874"/>
                  <a:pt x="19279" y="4856"/>
                </a:cubicBezTo>
                <a:cubicBezTo>
                  <a:pt x="19274" y="4837"/>
                  <a:pt x="19300" y="4855"/>
                  <a:pt x="19275" y="4853"/>
                </a:cubicBezTo>
                <a:cubicBezTo>
                  <a:pt x="19265" y="4852"/>
                  <a:pt x="19266" y="4839"/>
                  <a:pt x="19266" y="4856"/>
                </a:cubicBezTo>
                <a:close/>
                <a:moveTo>
                  <a:pt x="17395" y="1477"/>
                </a:moveTo>
                <a:cubicBezTo>
                  <a:pt x="17395" y="1487"/>
                  <a:pt x="17412" y="1495"/>
                  <a:pt x="17407" y="1477"/>
                </a:cubicBezTo>
                <a:cubicBezTo>
                  <a:pt x="17402" y="1459"/>
                  <a:pt x="17428" y="1477"/>
                  <a:pt x="17404" y="1475"/>
                </a:cubicBezTo>
                <a:cubicBezTo>
                  <a:pt x="17393" y="1474"/>
                  <a:pt x="17395" y="1461"/>
                  <a:pt x="17395" y="1477"/>
                </a:cubicBezTo>
                <a:close/>
                <a:moveTo>
                  <a:pt x="21770" y="3900"/>
                </a:moveTo>
                <a:cubicBezTo>
                  <a:pt x="21770" y="3909"/>
                  <a:pt x="21787" y="3918"/>
                  <a:pt x="21782" y="3900"/>
                </a:cubicBezTo>
                <a:cubicBezTo>
                  <a:pt x="21777" y="3881"/>
                  <a:pt x="21803" y="3899"/>
                  <a:pt x="21779" y="3897"/>
                </a:cubicBezTo>
                <a:cubicBezTo>
                  <a:pt x="21768" y="3896"/>
                  <a:pt x="21770" y="3883"/>
                  <a:pt x="21770" y="3900"/>
                </a:cubicBezTo>
                <a:close/>
                <a:moveTo>
                  <a:pt x="18489" y="5423"/>
                </a:moveTo>
                <a:cubicBezTo>
                  <a:pt x="18489" y="5432"/>
                  <a:pt x="18506" y="5441"/>
                  <a:pt x="18501" y="5423"/>
                </a:cubicBezTo>
                <a:cubicBezTo>
                  <a:pt x="18496" y="5405"/>
                  <a:pt x="18522" y="5423"/>
                  <a:pt x="18497" y="5420"/>
                </a:cubicBezTo>
                <a:cubicBezTo>
                  <a:pt x="18487" y="5420"/>
                  <a:pt x="18489" y="5406"/>
                  <a:pt x="18489" y="5423"/>
                </a:cubicBezTo>
                <a:close/>
                <a:moveTo>
                  <a:pt x="20862" y="4321"/>
                </a:moveTo>
                <a:cubicBezTo>
                  <a:pt x="20862" y="4330"/>
                  <a:pt x="20880" y="4339"/>
                  <a:pt x="20875" y="4321"/>
                </a:cubicBezTo>
                <a:cubicBezTo>
                  <a:pt x="20870" y="4303"/>
                  <a:pt x="20896" y="4321"/>
                  <a:pt x="20871" y="4319"/>
                </a:cubicBezTo>
                <a:cubicBezTo>
                  <a:pt x="20861" y="4318"/>
                  <a:pt x="20862" y="4304"/>
                  <a:pt x="20862" y="4321"/>
                </a:cubicBezTo>
                <a:close/>
                <a:moveTo>
                  <a:pt x="2755" y="6614"/>
                </a:moveTo>
                <a:cubicBezTo>
                  <a:pt x="2755" y="6623"/>
                  <a:pt x="2772" y="6632"/>
                  <a:pt x="2767" y="6614"/>
                </a:cubicBezTo>
                <a:cubicBezTo>
                  <a:pt x="2762" y="6596"/>
                  <a:pt x="2788" y="6614"/>
                  <a:pt x="2763" y="6611"/>
                </a:cubicBezTo>
                <a:cubicBezTo>
                  <a:pt x="2753" y="6611"/>
                  <a:pt x="2755" y="6597"/>
                  <a:pt x="2755" y="6614"/>
                </a:cubicBezTo>
                <a:close/>
                <a:moveTo>
                  <a:pt x="21810" y="3916"/>
                </a:moveTo>
                <a:cubicBezTo>
                  <a:pt x="21810" y="3925"/>
                  <a:pt x="21828" y="3934"/>
                  <a:pt x="21823" y="3916"/>
                </a:cubicBezTo>
                <a:cubicBezTo>
                  <a:pt x="21818" y="3898"/>
                  <a:pt x="21844" y="3916"/>
                  <a:pt x="21819" y="3913"/>
                </a:cubicBezTo>
                <a:cubicBezTo>
                  <a:pt x="21809" y="3913"/>
                  <a:pt x="21810" y="3899"/>
                  <a:pt x="21810" y="3916"/>
                </a:cubicBezTo>
                <a:close/>
                <a:moveTo>
                  <a:pt x="17994" y="5123"/>
                </a:moveTo>
                <a:cubicBezTo>
                  <a:pt x="17994" y="5133"/>
                  <a:pt x="18012" y="5141"/>
                  <a:pt x="18007" y="5123"/>
                </a:cubicBezTo>
                <a:cubicBezTo>
                  <a:pt x="18002" y="5105"/>
                  <a:pt x="18028" y="5123"/>
                  <a:pt x="18003" y="5121"/>
                </a:cubicBezTo>
                <a:cubicBezTo>
                  <a:pt x="17993" y="5120"/>
                  <a:pt x="17994" y="5107"/>
                  <a:pt x="17994" y="5123"/>
                </a:cubicBezTo>
                <a:close/>
                <a:moveTo>
                  <a:pt x="16406" y="1931"/>
                </a:moveTo>
                <a:cubicBezTo>
                  <a:pt x="16406" y="1940"/>
                  <a:pt x="16424" y="1949"/>
                  <a:pt x="16419" y="1931"/>
                </a:cubicBezTo>
                <a:cubicBezTo>
                  <a:pt x="16414" y="1912"/>
                  <a:pt x="16440" y="1931"/>
                  <a:pt x="16415" y="1928"/>
                </a:cubicBezTo>
                <a:cubicBezTo>
                  <a:pt x="16405" y="1927"/>
                  <a:pt x="16406" y="1914"/>
                  <a:pt x="16406" y="1931"/>
                </a:cubicBezTo>
                <a:close/>
                <a:moveTo>
                  <a:pt x="14859" y="2628"/>
                </a:moveTo>
                <a:cubicBezTo>
                  <a:pt x="14859" y="2637"/>
                  <a:pt x="14876" y="2646"/>
                  <a:pt x="14871" y="2628"/>
                </a:cubicBezTo>
                <a:cubicBezTo>
                  <a:pt x="14867" y="2609"/>
                  <a:pt x="14892" y="2627"/>
                  <a:pt x="14868" y="2625"/>
                </a:cubicBezTo>
                <a:cubicBezTo>
                  <a:pt x="14858" y="2624"/>
                  <a:pt x="14859" y="2611"/>
                  <a:pt x="14859" y="2628"/>
                </a:cubicBezTo>
                <a:close/>
                <a:moveTo>
                  <a:pt x="14859" y="2060"/>
                </a:moveTo>
                <a:cubicBezTo>
                  <a:pt x="14859" y="2070"/>
                  <a:pt x="14876" y="2079"/>
                  <a:pt x="14871" y="2060"/>
                </a:cubicBezTo>
                <a:cubicBezTo>
                  <a:pt x="14867" y="2042"/>
                  <a:pt x="14892" y="2060"/>
                  <a:pt x="14868" y="2058"/>
                </a:cubicBezTo>
                <a:cubicBezTo>
                  <a:pt x="14858" y="2057"/>
                  <a:pt x="14859" y="2044"/>
                  <a:pt x="14859" y="2060"/>
                </a:cubicBezTo>
                <a:close/>
                <a:moveTo>
                  <a:pt x="18602" y="3025"/>
                </a:moveTo>
                <a:cubicBezTo>
                  <a:pt x="18602" y="3034"/>
                  <a:pt x="18619" y="3043"/>
                  <a:pt x="18615" y="3025"/>
                </a:cubicBezTo>
                <a:cubicBezTo>
                  <a:pt x="18610" y="3006"/>
                  <a:pt x="18635" y="3024"/>
                  <a:pt x="18611" y="3022"/>
                </a:cubicBezTo>
                <a:cubicBezTo>
                  <a:pt x="18601" y="3021"/>
                  <a:pt x="18602" y="3008"/>
                  <a:pt x="18602" y="3025"/>
                </a:cubicBezTo>
                <a:close/>
                <a:moveTo>
                  <a:pt x="17435" y="2271"/>
                </a:moveTo>
                <a:cubicBezTo>
                  <a:pt x="17435" y="2281"/>
                  <a:pt x="17453" y="2289"/>
                  <a:pt x="17448" y="2271"/>
                </a:cubicBezTo>
                <a:cubicBezTo>
                  <a:pt x="17443" y="2253"/>
                  <a:pt x="17468" y="2271"/>
                  <a:pt x="17444" y="2269"/>
                </a:cubicBezTo>
                <a:cubicBezTo>
                  <a:pt x="17434" y="2268"/>
                  <a:pt x="17435" y="2255"/>
                  <a:pt x="17435" y="2271"/>
                </a:cubicBezTo>
                <a:close/>
                <a:moveTo>
                  <a:pt x="16544" y="2214"/>
                </a:moveTo>
                <a:cubicBezTo>
                  <a:pt x="16544" y="2224"/>
                  <a:pt x="16562" y="2233"/>
                  <a:pt x="16557" y="2214"/>
                </a:cubicBezTo>
                <a:cubicBezTo>
                  <a:pt x="16552" y="2196"/>
                  <a:pt x="16577" y="2214"/>
                  <a:pt x="16553" y="2212"/>
                </a:cubicBezTo>
                <a:cubicBezTo>
                  <a:pt x="16543" y="2211"/>
                  <a:pt x="16544" y="2198"/>
                  <a:pt x="16544" y="2214"/>
                </a:cubicBezTo>
                <a:close/>
                <a:moveTo>
                  <a:pt x="18740" y="3308"/>
                </a:moveTo>
                <a:cubicBezTo>
                  <a:pt x="18740" y="3318"/>
                  <a:pt x="18757" y="3326"/>
                  <a:pt x="18752" y="3308"/>
                </a:cubicBezTo>
                <a:cubicBezTo>
                  <a:pt x="18747" y="3290"/>
                  <a:pt x="18773" y="3308"/>
                  <a:pt x="18749" y="3306"/>
                </a:cubicBezTo>
                <a:cubicBezTo>
                  <a:pt x="18738" y="3305"/>
                  <a:pt x="18740" y="3292"/>
                  <a:pt x="18740" y="3308"/>
                </a:cubicBezTo>
                <a:close/>
                <a:moveTo>
                  <a:pt x="21778" y="4394"/>
                </a:moveTo>
                <a:cubicBezTo>
                  <a:pt x="21778" y="4403"/>
                  <a:pt x="21795" y="4412"/>
                  <a:pt x="21790" y="4394"/>
                </a:cubicBezTo>
                <a:cubicBezTo>
                  <a:pt x="21786" y="4376"/>
                  <a:pt x="21811" y="4394"/>
                  <a:pt x="21787" y="4391"/>
                </a:cubicBezTo>
                <a:cubicBezTo>
                  <a:pt x="21777" y="4391"/>
                  <a:pt x="21778" y="4377"/>
                  <a:pt x="21778" y="4394"/>
                </a:cubicBezTo>
                <a:close/>
                <a:moveTo>
                  <a:pt x="13870" y="2328"/>
                </a:moveTo>
                <a:cubicBezTo>
                  <a:pt x="13870" y="2337"/>
                  <a:pt x="13888" y="2346"/>
                  <a:pt x="13883" y="2328"/>
                </a:cubicBezTo>
                <a:cubicBezTo>
                  <a:pt x="13878" y="2309"/>
                  <a:pt x="13904" y="2328"/>
                  <a:pt x="13879" y="2325"/>
                </a:cubicBezTo>
                <a:cubicBezTo>
                  <a:pt x="13869" y="2324"/>
                  <a:pt x="13870" y="2311"/>
                  <a:pt x="13870" y="2328"/>
                </a:cubicBezTo>
                <a:close/>
                <a:moveTo>
                  <a:pt x="18634" y="3162"/>
                </a:moveTo>
                <a:cubicBezTo>
                  <a:pt x="18634" y="3172"/>
                  <a:pt x="18652" y="3181"/>
                  <a:pt x="18647" y="3162"/>
                </a:cubicBezTo>
                <a:cubicBezTo>
                  <a:pt x="18642" y="3144"/>
                  <a:pt x="18668" y="3162"/>
                  <a:pt x="18643" y="3160"/>
                </a:cubicBezTo>
                <a:cubicBezTo>
                  <a:pt x="18633" y="3159"/>
                  <a:pt x="18634" y="3146"/>
                  <a:pt x="18634" y="3162"/>
                </a:cubicBezTo>
                <a:close/>
                <a:moveTo>
                  <a:pt x="13166" y="2433"/>
                </a:moveTo>
                <a:cubicBezTo>
                  <a:pt x="13166" y="2443"/>
                  <a:pt x="13183" y="2451"/>
                  <a:pt x="13178" y="2433"/>
                </a:cubicBezTo>
                <a:cubicBezTo>
                  <a:pt x="13173" y="2415"/>
                  <a:pt x="13199" y="2433"/>
                  <a:pt x="13174" y="2431"/>
                </a:cubicBezTo>
                <a:cubicBezTo>
                  <a:pt x="13164" y="2430"/>
                  <a:pt x="13166" y="2417"/>
                  <a:pt x="13166" y="2433"/>
                </a:cubicBezTo>
                <a:close/>
                <a:moveTo>
                  <a:pt x="18740" y="4434"/>
                </a:moveTo>
                <a:cubicBezTo>
                  <a:pt x="18740" y="4444"/>
                  <a:pt x="18757" y="4453"/>
                  <a:pt x="18752" y="4434"/>
                </a:cubicBezTo>
                <a:cubicBezTo>
                  <a:pt x="18747" y="4416"/>
                  <a:pt x="18773" y="4434"/>
                  <a:pt x="18749" y="4432"/>
                </a:cubicBezTo>
                <a:cubicBezTo>
                  <a:pt x="18738" y="4431"/>
                  <a:pt x="18740" y="4418"/>
                  <a:pt x="18740" y="4434"/>
                </a:cubicBezTo>
                <a:close/>
                <a:moveTo>
                  <a:pt x="23261" y="4062"/>
                </a:moveTo>
                <a:cubicBezTo>
                  <a:pt x="23261" y="4071"/>
                  <a:pt x="23278" y="4080"/>
                  <a:pt x="23273" y="4062"/>
                </a:cubicBezTo>
                <a:cubicBezTo>
                  <a:pt x="23268" y="4043"/>
                  <a:pt x="23294" y="4061"/>
                  <a:pt x="23269" y="4059"/>
                </a:cubicBezTo>
                <a:cubicBezTo>
                  <a:pt x="23259" y="4058"/>
                  <a:pt x="23261" y="4045"/>
                  <a:pt x="23261" y="4062"/>
                </a:cubicBezTo>
                <a:close/>
                <a:moveTo>
                  <a:pt x="16593" y="1955"/>
                </a:moveTo>
                <a:cubicBezTo>
                  <a:pt x="16593" y="1965"/>
                  <a:pt x="16610" y="1973"/>
                  <a:pt x="16605" y="1955"/>
                </a:cubicBezTo>
                <a:cubicBezTo>
                  <a:pt x="16600" y="1937"/>
                  <a:pt x="16626" y="1955"/>
                  <a:pt x="16602" y="1953"/>
                </a:cubicBezTo>
                <a:cubicBezTo>
                  <a:pt x="16591" y="1952"/>
                  <a:pt x="16593" y="1939"/>
                  <a:pt x="16593" y="1955"/>
                </a:cubicBezTo>
                <a:close/>
                <a:moveTo>
                  <a:pt x="17087" y="2376"/>
                </a:moveTo>
                <a:cubicBezTo>
                  <a:pt x="17087" y="2386"/>
                  <a:pt x="17104" y="2395"/>
                  <a:pt x="17099" y="2376"/>
                </a:cubicBezTo>
                <a:cubicBezTo>
                  <a:pt x="17095" y="2358"/>
                  <a:pt x="17120" y="2376"/>
                  <a:pt x="17096" y="2374"/>
                </a:cubicBezTo>
                <a:cubicBezTo>
                  <a:pt x="17086" y="2373"/>
                  <a:pt x="17087" y="2360"/>
                  <a:pt x="17087" y="2376"/>
                </a:cubicBezTo>
                <a:close/>
                <a:moveTo>
                  <a:pt x="9179" y="1582"/>
                </a:moveTo>
                <a:cubicBezTo>
                  <a:pt x="9179" y="1592"/>
                  <a:pt x="9197" y="1601"/>
                  <a:pt x="9192" y="1582"/>
                </a:cubicBezTo>
                <a:cubicBezTo>
                  <a:pt x="9187" y="1564"/>
                  <a:pt x="9213" y="1582"/>
                  <a:pt x="9188" y="1580"/>
                </a:cubicBezTo>
                <a:cubicBezTo>
                  <a:pt x="9178" y="1579"/>
                  <a:pt x="9179" y="1566"/>
                  <a:pt x="9179" y="1582"/>
                </a:cubicBezTo>
                <a:close/>
                <a:moveTo>
                  <a:pt x="19696" y="2652"/>
                </a:moveTo>
                <a:cubicBezTo>
                  <a:pt x="19696" y="2661"/>
                  <a:pt x="19713" y="2670"/>
                  <a:pt x="19708" y="2652"/>
                </a:cubicBezTo>
                <a:cubicBezTo>
                  <a:pt x="19703" y="2634"/>
                  <a:pt x="19729" y="2652"/>
                  <a:pt x="19705" y="2649"/>
                </a:cubicBezTo>
                <a:cubicBezTo>
                  <a:pt x="19694" y="2649"/>
                  <a:pt x="19696" y="2635"/>
                  <a:pt x="19696" y="2652"/>
                </a:cubicBezTo>
                <a:close/>
                <a:moveTo>
                  <a:pt x="18886" y="5585"/>
                </a:moveTo>
                <a:cubicBezTo>
                  <a:pt x="18886" y="5594"/>
                  <a:pt x="18903" y="5603"/>
                  <a:pt x="18898" y="5585"/>
                </a:cubicBezTo>
                <a:cubicBezTo>
                  <a:pt x="18893" y="5567"/>
                  <a:pt x="18919" y="5585"/>
                  <a:pt x="18894" y="5582"/>
                </a:cubicBezTo>
                <a:cubicBezTo>
                  <a:pt x="18884" y="5582"/>
                  <a:pt x="18886" y="5568"/>
                  <a:pt x="18886" y="5585"/>
                </a:cubicBezTo>
                <a:close/>
                <a:moveTo>
                  <a:pt x="16974" y="796"/>
                </a:moveTo>
                <a:cubicBezTo>
                  <a:pt x="16974" y="806"/>
                  <a:pt x="16991" y="815"/>
                  <a:pt x="16986" y="796"/>
                </a:cubicBezTo>
                <a:cubicBezTo>
                  <a:pt x="16981" y="778"/>
                  <a:pt x="17007" y="796"/>
                  <a:pt x="16982" y="794"/>
                </a:cubicBezTo>
                <a:cubicBezTo>
                  <a:pt x="16972" y="793"/>
                  <a:pt x="16974" y="780"/>
                  <a:pt x="16974" y="796"/>
                </a:cubicBezTo>
                <a:close/>
                <a:moveTo>
                  <a:pt x="15807" y="1696"/>
                </a:moveTo>
                <a:cubicBezTo>
                  <a:pt x="15807" y="1705"/>
                  <a:pt x="15824" y="1714"/>
                  <a:pt x="15819" y="1696"/>
                </a:cubicBezTo>
                <a:cubicBezTo>
                  <a:pt x="15814" y="1677"/>
                  <a:pt x="15840" y="1696"/>
                  <a:pt x="15816" y="1693"/>
                </a:cubicBezTo>
                <a:cubicBezTo>
                  <a:pt x="15805" y="1692"/>
                  <a:pt x="15807" y="1679"/>
                  <a:pt x="15807" y="1696"/>
                </a:cubicBezTo>
                <a:close/>
                <a:moveTo>
                  <a:pt x="15207" y="2093"/>
                </a:moveTo>
                <a:cubicBezTo>
                  <a:pt x="15207" y="2102"/>
                  <a:pt x="15225" y="2111"/>
                  <a:pt x="15220" y="2093"/>
                </a:cubicBezTo>
                <a:cubicBezTo>
                  <a:pt x="15215" y="2075"/>
                  <a:pt x="15240" y="2093"/>
                  <a:pt x="15216" y="2090"/>
                </a:cubicBezTo>
                <a:cubicBezTo>
                  <a:pt x="15206" y="2089"/>
                  <a:pt x="15207" y="2076"/>
                  <a:pt x="15207" y="2093"/>
                </a:cubicBezTo>
                <a:close/>
                <a:moveTo>
                  <a:pt x="11958" y="5949"/>
                </a:moveTo>
                <a:cubicBezTo>
                  <a:pt x="11958" y="5959"/>
                  <a:pt x="11976" y="5968"/>
                  <a:pt x="11971" y="5949"/>
                </a:cubicBezTo>
                <a:cubicBezTo>
                  <a:pt x="11966" y="5931"/>
                  <a:pt x="11992" y="5949"/>
                  <a:pt x="11967" y="5947"/>
                </a:cubicBezTo>
                <a:cubicBezTo>
                  <a:pt x="11957" y="5946"/>
                  <a:pt x="11958" y="5933"/>
                  <a:pt x="11958" y="5949"/>
                </a:cubicBezTo>
                <a:close/>
                <a:moveTo>
                  <a:pt x="19445" y="2611"/>
                </a:moveTo>
                <a:cubicBezTo>
                  <a:pt x="19445" y="2621"/>
                  <a:pt x="19462" y="2630"/>
                  <a:pt x="19457" y="2611"/>
                </a:cubicBezTo>
                <a:cubicBezTo>
                  <a:pt x="19452" y="2593"/>
                  <a:pt x="19478" y="2611"/>
                  <a:pt x="19453" y="2609"/>
                </a:cubicBezTo>
                <a:cubicBezTo>
                  <a:pt x="19443" y="2608"/>
                  <a:pt x="19445" y="2595"/>
                  <a:pt x="19445" y="2611"/>
                </a:cubicBezTo>
                <a:close/>
                <a:moveTo>
                  <a:pt x="21138" y="4345"/>
                </a:moveTo>
                <a:cubicBezTo>
                  <a:pt x="21138" y="4355"/>
                  <a:pt x="21155" y="4363"/>
                  <a:pt x="21150" y="4345"/>
                </a:cubicBezTo>
                <a:cubicBezTo>
                  <a:pt x="21146" y="4327"/>
                  <a:pt x="21171" y="4345"/>
                  <a:pt x="21147" y="4343"/>
                </a:cubicBezTo>
                <a:cubicBezTo>
                  <a:pt x="21136" y="4342"/>
                  <a:pt x="21138" y="4329"/>
                  <a:pt x="21138" y="4345"/>
                </a:cubicBezTo>
                <a:close/>
                <a:moveTo>
                  <a:pt x="18813" y="2425"/>
                </a:moveTo>
                <a:cubicBezTo>
                  <a:pt x="18813" y="2435"/>
                  <a:pt x="18830" y="2443"/>
                  <a:pt x="18825" y="2425"/>
                </a:cubicBezTo>
                <a:cubicBezTo>
                  <a:pt x="18820" y="2407"/>
                  <a:pt x="18846" y="2425"/>
                  <a:pt x="18821" y="2423"/>
                </a:cubicBezTo>
                <a:cubicBezTo>
                  <a:pt x="18811" y="2422"/>
                  <a:pt x="18813" y="2409"/>
                  <a:pt x="18813" y="2425"/>
                </a:cubicBezTo>
                <a:close/>
                <a:moveTo>
                  <a:pt x="16309" y="2174"/>
                </a:moveTo>
                <a:cubicBezTo>
                  <a:pt x="16309" y="2183"/>
                  <a:pt x="16327" y="2192"/>
                  <a:pt x="16322" y="2174"/>
                </a:cubicBezTo>
                <a:cubicBezTo>
                  <a:pt x="16317" y="2156"/>
                  <a:pt x="16342" y="2174"/>
                  <a:pt x="16318" y="2171"/>
                </a:cubicBezTo>
                <a:cubicBezTo>
                  <a:pt x="16308" y="2171"/>
                  <a:pt x="16309" y="2157"/>
                  <a:pt x="16309" y="2174"/>
                </a:cubicBezTo>
                <a:close/>
                <a:moveTo>
                  <a:pt x="21251" y="2717"/>
                </a:moveTo>
                <a:cubicBezTo>
                  <a:pt x="21251" y="2726"/>
                  <a:pt x="21269" y="2735"/>
                  <a:pt x="21264" y="2717"/>
                </a:cubicBezTo>
                <a:cubicBezTo>
                  <a:pt x="21259" y="2698"/>
                  <a:pt x="21284" y="2716"/>
                  <a:pt x="21260" y="2714"/>
                </a:cubicBezTo>
                <a:cubicBezTo>
                  <a:pt x="21250" y="2713"/>
                  <a:pt x="21251" y="2700"/>
                  <a:pt x="21251" y="2717"/>
                </a:cubicBezTo>
                <a:close/>
                <a:moveTo>
                  <a:pt x="18748" y="1842"/>
                </a:moveTo>
                <a:cubicBezTo>
                  <a:pt x="18756" y="1850"/>
                  <a:pt x="18777" y="1830"/>
                  <a:pt x="18757" y="1837"/>
                </a:cubicBezTo>
                <a:cubicBezTo>
                  <a:pt x="18757" y="1837"/>
                  <a:pt x="18734" y="1828"/>
                  <a:pt x="18748" y="1842"/>
                </a:cubicBezTo>
                <a:close/>
                <a:moveTo>
                  <a:pt x="22207" y="4953"/>
                </a:moveTo>
                <a:cubicBezTo>
                  <a:pt x="22216" y="4961"/>
                  <a:pt x="22237" y="4941"/>
                  <a:pt x="22217" y="4949"/>
                </a:cubicBezTo>
                <a:cubicBezTo>
                  <a:pt x="22217" y="4949"/>
                  <a:pt x="22194" y="4939"/>
                  <a:pt x="22207" y="4953"/>
                </a:cubicBezTo>
                <a:close/>
                <a:moveTo>
                  <a:pt x="17160" y="4515"/>
                </a:moveTo>
                <a:cubicBezTo>
                  <a:pt x="17168" y="4524"/>
                  <a:pt x="17189" y="4504"/>
                  <a:pt x="17169" y="4511"/>
                </a:cubicBezTo>
                <a:cubicBezTo>
                  <a:pt x="17169" y="4511"/>
                  <a:pt x="17146" y="4502"/>
                  <a:pt x="17160" y="4515"/>
                </a:cubicBezTo>
                <a:close/>
                <a:moveTo>
                  <a:pt x="22807" y="3973"/>
                </a:moveTo>
                <a:cubicBezTo>
                  <a:pt x="22815" y="3981"/>
                  <a:pt x="22836" y="3961"/>
                  <a:pt x="22816" y="3968"/>
                </a:cubicBezTo>
                <a:cubicBezTo>
                  <a:pt x="22816" y="3968"/>
                  <a:pt x="22793" y="3959"/>
                  <a:pt x="22807" y="3973"/>
                </a:cubicBezTo>
                <a:close/>
                <a:moveTo>
                  <a:pt x="16739" y="2409"/>
                </a:moveTo>
                <a:cubicBezTo>
                  <a:pt x="16747" y="2417"/>
                  <a:pt x="16768" y="2397"/>
                  <a:pt x="16748" y="2404"/>
                </a:cubicBezTo>
                <a:cubicBezTo>
                  <a:pt x="16748" y="2404"/>
                  <a:pt x="16725" y="2395"/>
                  <a:pt x="16739" y="2409"/>
                </a:cubicBezTo>
                <a:close/>
                <a:moveTo>
                  <a:pt x="21081" y="3316"/>
                </a:moveTo>
                <a:cubicBezTo>
                  <a:pt x="21090" y="3325"/>
                  <a:pt x="21110" y="3305"/>
                  <a:pt x="21091" y="3312"/>
                </a:cubicBezTo>
                <a:cubicBezTo>
                  <a:pt x="21090" y="3312"/>
                  <a:pt x="21068" y="3303"/>
                  <a:pt x="21081" y="3316"/>
                </a:cubicBezTo>
                <a:close/>
                <a:moveTo>
                  <a:pt x="21997" y="2733"/>
                </a:moveTo>
                <a:cubicBezTo>
                  <a:pt x="22005" y="2741"/>
                  <a:pt x="22026" y="2721"/>
                  <a:pt x="22006" y="2729"/>
                </a:cubicBezTo>
                <a:cubicBezTo>
                  <a:pt x="22006" y="2729"/>
                  <a:pt x="21983" y="2719"/>
                  <a:pt x="21997" y="2733"/>
                </a:cubicBezTo>
                <a:close/>
                <a:moveTo>
                  <a:pt x="15572" y="2652"/>
                </a:moveTo>
                <a:cubicBezTo>
                  <a:pt x="15580" y="2660"/>
                  <a:pt x="15601" y="2640"/>
                  <a:pt x="15581" y="2647"/>
                </a:cubicBezTo>
                <a:cubicBezTo>
                  <a:pt x="15581" y="2648"/>
                  <a:pt x="15558" y="2638"/>
                  <a:pt x="15572" y="2652"/>
                </a:cubicBezTo>
                <a:close/>
                <a:moveTo>
                  <a:pt x="19599" y="1923"/>
                </a:moveTo>
                <a:cubicBezTo>
                  <a:pt x="19607" y="1931"/>
                  <a:pt x="19628" y="1911"/>
                  <a:pt x="19608" y="1918"/>
                </a:cubicBezTo>
                <a:cubicBezTo>
                  <a:pt x="19608" y="1918"/>
                  <a:pt x="19585" y="1909"/>
                  <a:pt x="19599" y="1923"/>
                </a:cubicBezTo>
                <a:close/>
                <a:moveTo>
                  <a:pt x="21891" y="3486"/>
                </a:moveTo>
                <a:cubicBezTo>
                  <a:pt x="21900" y="3495"/>
                  <a:pt x="21921" y="3475"/>
                  <a:pt x="21901" y="3482"/>
                </a:cubicBezTo>
                <a:cubicBezTo>
                  <a:pt x="21901" y="3482"/>
                  <a:pt x="21878" y="3473"/>
                  <a:pt x="21891" y="3486"/>
                </a:cubicBezTo>
                <a:close/>
                <a:moveTo>
                  <a:pt x="15750" y="5131"/>
                </a:moveTo>
                <a:cubicBezTo>
                  <a:pt x="15758" y="5139"/>
                  <a:pt x="15779" y="5120"/>
                  <a:pt x="15760" y="5127"/>
                </a:cubicBezTo>
                <a:cubicBezTo>
                  <a:pt x="15759" y="5127"/>
                  <a:pt x="15737" y="5118"/>
                  <a:pt x="15750" y="5131"/>
                </a:cubicBezTo>
                <a:close/>
                <a:moveTo>
                  <a:pt x="20336" y="5220"/>
                </a:moveTo>
                <a:cubicBezTo>
                  <a:pt x="20344" y="5229"/>
                  <a:pt x="20365" y="5209"/>
                  <a:pt x="20345" y="5216"/>
                </a:cubicBezTo>
                <a:cubicBezTo>
                  <a:pt x="20345" y="5216"/>
                  <a:pt x="20322" y="5207"/>
                  <a:pt x="20336" y="5220"/>
                </a:cubicBezTo>
                <a:close/>
                <a:moveTo>
                  <a:pt x="15467" y="5634"/>
                </a:moveTo>
                <a:cubicBezTo>
                  <a:pt x="15475" y="5642"/>
                  <a:pt x="15496" y="5622"/>
                  <a:pt x="15476" y="5629"/>
                </a:cubicBezTo>
                <a:cubicBezTo>
                  <a:pt x="15476" y="5629"/>
                  <a:pt x="15453" y="5620"/>
                  <a:pt x="15467" y="5634"/>
                </a:cubicBezTo>
                <a:close/>
                <a:moveTo>
                  <a:pt x="21535" y="4839"/>
                </a:moveTo>
                <a:cubicBezTo>
                  <a:pt x="21543" y="4848"/>
                  <a:pt x="21564" y="4828"/>
                  <a:pt x="21544" y="4835"/>
                </a:cubicBezTo>
                <a:cubicBezTo>
                  <a:pt x="21544" y="4835"/>
                  <a:pt x="21521" y="4826"/>
                  <a:pt x="21535" y="4839"/>
                </a:cubicBezTo>
                <a:close/>
                <a:moveTo>
                  <a:pt x="21049" y="2133"/>
                </a:moveTo>
                <a:cubicBezTo>
                  <a:pt x="21057" y="2142"/>
                  <a:pt x="21078" y="2122"/>
                  <a:pt x="21058" y="2129"/>
                </a:cubicBezTo>
                <a:cubicBezTo>
                  <a:pt x="21058" y="2129"/>
                  <a:pt x="21035" y="2120"/>
                  <a:pt x="21049" y="2133"/>
                </a:cubicBezTo>
                <a:close/>
                <a:moveTo>
                  <a:pt x="21373" y="5285"/>
                </a:moveTo>
                <a:cubicBezTo>
                  <a:pt x="21381" y="5293"/>
                  <a:pt x="21402" y="5273"/>
                  <a:pt x="21382" y="5281"/>
                </a:cubicBezTo>
                <a:cubicBezTo>
                  <a:pt x="21382" y="5281"/>
                  <a:pt x="21359" y="5272"/>
                  <a:pt x="21373" y="5285"/>
                </a:cubicBezTo>
                <a:close/>
                <a:moveTo>
                  <a:pt x="20376" y="4767"/>
                </a:moveTo>
                <a:cubicBezTo>
                  <a:pt x="20385" y="4775"/>
                  <a:pt x="20406" y="4755"/>
                  <a:pt x="20386" y="4762"/>
                </a:cubicBezTo>
                <a:cubicBezTo>
                  <a:pt x="20386" y="4762"/>
                  <a:pt x="20363" y="4753"/>
                  <a:pt x="20376" y="4767"/>
                </a:cubicBezTo>
                <a:close/>
                <a:moveTo>
                  <a:pt x="19574" y="2782"/>
                </a:moveTo>
                <a:cubicBezTo>
                  <a:pt x="19583" y="2790"/>
                  <a:pt x="19604" y="2770"/>
                  <a:pt x="19584" y="2777"/>
                </a:cubicBezTo>
                <a:cubicBezTo>
                  <a:pt x="19583" y="2777"/>
                  <a:pt x="19561" y="2768"/>
                  <a:pt x="19574" y="2782"/>
                </a:cubicBezTo>
                <a:close/>
                <a:moveTo>
                  <a:pt x="20133" y="5601"/>
                </a:moveTo>
                <a:cubicBezTo>
                  <a:pt x="20142" y="5609"/>
                  <a:pt x="20163" y="5589"/>
                  <a:pt x="20143" y="5597"/>
                </a:cubicBezTo>
                <a:cubicBezTo>
                  <a:pt x="20142" y="5597"/>
                  <a:pt x="20120" y="5587"/>
                  <a:pt x="20133" y="5601"/>
                </a:cubicBezTo>
                <a:close/>
                <a:moveTo>
                  <a:pt x="16536" y="2409"/>
                </a:moveTo>
                <a:cubicBezTo>
                  <a:pt x="16544" y="2417"/>
                  <a:pt x="16565" y="2397"/>
                  <a:pt x="16545" y="2404"/>
                </a:cubicBezTo>
                <a:cubicBezTo>
                  <a:pt x="16545" y="2404"/>
                  <a:pt x="16522" y="2395"/>
                  <a:pt x="16536" y="2409"/>
                </a:cubicBezTo>
                <a:close/>
                <a:moveTo>
                  <a:pt x="19882" y="4985"/>
                </a:moveTo>
                <a:cubicBezTo>
                  <a:pt x="19890" y="4994"/>
                  <a:pt x="19911" y="4974"/>
                  <a:pt x="19891" y="4981"/>
                </a:cubicBezTo>
                <a:cubicBezTo>
                  <a:pt x="19891" y="4981"/>
                  <a:pt x="19869" y="4972"/>
                  <a:pt x="19882" y="4985"/>
                </a:cubicBezTo>
                <a:close/>
                <a:moveTo>
                  <a:pt x="15823" y="1882"/>
                </a:moveTo>
                <a:cubicBezTo>
                  <a:pt x="15831" y="1890"/>
                  <a:pt x="15852" y="1870"/>
                  <a:pt x="15832" y="1878"/>
                </a:cubicBezTo>
                <a:cubicBezTo>
                  <a:pt x="15832" y="1878"/>
                  <a:pt x="15809" y="1869"/>
                  <a:pt x="15823" y="1882"/>
                </a:cubicBezTo>
                <a:close/>
                <a:moveTo>
                  <a:pt x="20871" y="4256"/>
                </a:moveTo>
                <a:cubicBezTo>
                  <a:pt x="20879" y="4264"/>
                  <a:pt x="20900" y="4244"/>
                  <a:pt x="20880" y="4252"/>
                </a:cubicBezTo>
                <a:cubicBezTo>
                  <a:pt x="20880" y="4252"/>
                  <a:pt x="20857" y="4243"/>
                  <a:pt x="20871" y="4256"/>
                </a:cubicBezTo>
                <a:close/>
                <a:moveTo>
                  <a:pt x="17800" y="3235"/>
                </a:moveTo>
                <a:cubicBezTo>
                  <a:pt x="17808" y="3244"/>
                  <a:pt x="17829" y="3224"/>
                  <a:pt x="17809" y="3231"/>
                </a:cubicBezTo>
                <a:cubicBezTo>
                  <a:pt x="17809" y="3231"/>
                  <a:pt x="17786" y="3222"/>
                  <a:pt x="17800" y="3235"/>
                </a:cubicBezTo>
                <a:close/>
                <a:moveTo>
                  <a:pt x="10897" y="1404"/>
                </a:moveTo>
                <a:cubicBezTo>
                  <a:pt x="10905" y="1412"/>
                  <a:pt x="10926" y="1392"/>
                  <a:pt x="10906" y="1400"/>
                </a:cubicBezTo>
                <a:cubicBezTo>
                  <a:pt x="10906" y="1400"/>
                  <a:pt x="10883" y="1391"/>
                  <a:pt x="10897" y="1404"/>
                </a:cubicBezTo>
                <a:close/>
                <a:moveTo>
                  <a:pt x="12210" y="1655"/>
                </a:moveTo>
                <a:cubicBezTo>
                  <a:pt x="12218" y="1664"/>
                  <a:pt x="12239" y="1644"/>
                  <a:pt x="12219" y="1651"/>
                </a:cubicBezTo>
                <a:cubicBezTo>
                  <a:pt x="12219" y="1651"/>
                  <a:pt x="12196" y="1642"/>
                  <a:pt x="12210" y="1655"/>
                </a:cubicBezTo>
                <a:close/>
                <a:moveTo>
                  <a:pt x="20117" y="4993"/>
                </a:moveTo>
                <a:cubicBezTo>
                  <a:pt x="20125" y="5002"/>
                  <a:pt x="20146" y="4982"/>
                  <a:pt x="20126" y="4989"/>
                </a:cubicBezTo>
                <a:cubicBezTo>
                  <a:pt x="20126" y="4989"/>
                  <a:pt x="20103" y="4980"/>
                  <a:pt x="20117" y="4993"/>
                </a:cubicBezTo>
                <a:close/>
                <a:moveTo>
                  <a:pt x="19542" y="2530"/>
                </a:moveTo>
                <a:cubicBezTo>
                  <a:pt x="19550" y="2539"/>
                  <a:pt x="19571" y="2519"/>
                  <a:pt x="19551" y="2526"/>
                </a:cubicBezTo>
                <a:cubicBezTo>
                  <a:pt x="19551" y="2526"/>
                  <a:pt x="19528" y="2517"/>
                  <a:pt x="19542" y="2530"/>
                </a:cubicBezTo>
                <a:close/>
                <a:moveTo>
                  <a:pt x="21146" y="2676"/>
                </a:moveTo>
                <a:cubicBezTo>
                  <a:pt x="21154" y="2684"/>
                  <a:pt x="21175" y="2665"/>
                  <a:pt x="21155" y="2672"/>
                </a:cubicBezTo>
                <a:cubicBezTo>
                  <a:pt x="21155" y="2672"/>
                  <a:pt x="21132" y="2663"/>
                  <a:pt x="21146" y="2676"/>
                </a:cubicBezTo>
                <a:close/>
                <a:moveTo>
                  <a:pt x="17792" y="2782"/>
                </a:moveTo>
                <a:cubicBezTo>
                  <a:pt x="17800" y="2790"/>
                  <a:pt x="17821" y="2770"/>
                  <a:pt x="17801" y="2777"/>
                </a:cubicBezTo>
                <a:cubicBezTo>
                  <a:pt x="17801" y="2777"/>
                  <a:pt x="17778" y="2768"/>
                  <a:pt x="17792" y="2782"/>
                </a:cubicBezTo>
                <a:close/>
                <a:moveTo>
                  <a:pt x="22264" y="4451"/>
                </a:moveTo>
                <a:cubicBezTo>
                  <a:pt x="22272" y="4459"/>
                  <a:pt x="22293" y="4439"/>
                  <a:pt x="22273" y="4446"/>
                </a:cubicBezTo>
                <a:cubicBezTo>
                  <a:pt x="22273" y="4446"/>
                  <a:pt x="22250" y="4437"/>
                  <a:pt x="22264" y="4451"/>
                </a:cubicBezTo>
                <a:close/>
                <a:moveTo>
                  <a:pt x="19023" y="4451"/>
                </a:moveTo>
                <a:cubicBezTo>
                  <a:pt x="19032" y="4459"/>
                  <a:pt x="19053" y="4439"/>
                  <a:pt x="19033" y="4446"/>
                </a:cubicBezTo>
                <a:cubicBezTo>
                  <a:pt x="19033" y="4446"/>
                  <a:pt x="19010" y="4437"/>
                  <a:pt x="19023" y="4451"/>
                </a:cubicBezTo>
                <a:close/>
                <a:moveTo>
                  <a:pt x="17249" y="2344"/>
                </a:moveTo>
                <a:cubicBezTo>
                  <a:pt x="17257" y="2352"/>
                  <a:pt x="17278" y="2332"/>
                  <a:pt x="17258" y="2340"/>
                </a:cubicBezTo>
                <a:cubicBezTo>
                  <a:pt x="17258" y="2340"/>
                  <a:pt x="17235" y="2330"/>
                  <a:pt x="17249" y="2344"/>
                </a:cubicBezTo>
                <a:close/>
                <a:moveTo>
                  <a:pt x="21276" y="5285"/>
                </a:moveTo>
                <a:cubicBezTo>
                  <a:pt x="21284" y="5293"/>
                  <a:pt x="21305" y="5273"/>
                  <a:pt x="21285" y="5281"/>
                </a:cubicBezTo>
                <a:cubicBezTo>
                  <a:pt x="21285" y="5281"/>
                  <a:pt x="21262" y="5272"/>
                  <a:pt x="21276" y="5285"/>
                </a:cubicBezTo>
                <a:close/>
                <a:moveTo>
                  <a:pt x="15353" y="4993"/>
                </a:moveTo>
                <a:cubicBezTo>
                  <a:pt x="15361" y="5002"/>
                  <a:pt x="15382" y="4982"/>
                  <a:pt x="15363" y="4989"/>
                </a:cubicBezTo>
                <a:cubicBezTo>
                  <a:pt x="15362" y="4989"/>
                  <a:pt x="15340" y="4980"/>
                  <a:pt x="15353" y="4993"/>
                </a:cubicBezTo>
                <a:close/>
                <a:moveTo>
                  <a:pt x="19574" y="4410"/>
                </a:moveTo>
                <a:cubicBezTo>
                  <a:pt x="19583" y="4418"/>
                  <a:pt x="19604" y="4398"/>
                  <a:pt x="19584" y="4406"/>
                </a:cubicBezTo>
                <a:cubicBezTo>
                  <a:pt x="19583" y="4406"/>
                  <a:pt x="19561" y="4396"/>
                  <a:pt x="19574" y="4410"/>
                </a:cubicBezTo>
                <a:close/>
                <a:moveTo>
                  <a:pt x="16496" y="1234"/>
                </a:moveTo>
                <a:cubicBezTo>
                  <a:pt x="16504" y="1242"/>
                  <a:pt x="16525" y="1222"/>
                  <a:pt x="16505" y="1230"/>
                </a:cubicBezTo>
                <a:cubicBezTo>
                  <a:pt x="16505" y="1230"/>
                  <a:pt x="16482" y="1220"/>
                  <a:pt x="16496" y="1234"/>
                </a:cubicBezTo>
                <a:close/>
                <a:moveTo>
                  <a:pt x="16463" y="1712"/>
                </a:moveTo>
                <a:cubicBezTo>
                  <a:pt x="16471" y="1720"/>
                  <a:pt x="16492" y="1700"/>
                  <a:pt x="16472" y="1708"/>
                </a:cubicBezTo>
                <a:cubicBezTo>
                  <a:pt x="16472" y="1708"/>
                  <a:pt x="16449" y="1698"/>
                  <a:pt x="16463" y="1712"/>
                </a:cubicBezTo>
                <a:close/>
                <a:moveTo>
                  <a:pt x="22961" y="1104"/>
                </a:moveTo>
                <a:cubicBezTo>
                  <a:pt x="22969" y="1113"/>
                  <a:pt x="22990" y="1093"/>
                  <a:pt x="22970" y="1100"/>
                </a:cubicBezTo>
                <a:cubicBezTo>
                  <a:pt x="22970" y="1100"/>
                  <a:pt x="22947" y="1091"/>
                  <a:pt x="22961" y="1104"/>
                </a:cubicBezTo>
                <a:close/>
                <a:moveTo>
                  <a:pt x="22815" y="1193"/>
                </a:moveTo>
                <a:cubicBezTo>
                  <a:pt x="22823" y="1202"/>
                  <a:pt x="22844" y="1182"/>
                  <a:pt x="22824" y="1189"/>
                </a:cubicBezTo>
                <a:cubicBezTo>
                  <a:pt x="22824" y="1189"/>
                  <a:pt x="22801" y="1180"/>
                  <a:pt x="22815" y="1193"/>
                </a:cubicBezTo>
                <a:close/>
                <a:moveTo>
                  <a:pt x="10670" y="1671"/>
                </a:moveTo>
                <a:cubicBezTo>
                  <a:pt x="10679" y="1680"/>
                  <a:pt x="10700" y="1660"/>
                  <a:pt x="10680" y="1667"/>
                </a:cubicBezTo>
                <a:cubicBezTo>
                  <a:pt x="10679" y="1667"/>
                  <a:pt x="10657" y="1658"/>
                  <a:pt x="10670" y="1671"/>
                </a:cubicBezTo>
                <a:close/>
                <a:moveTo>
                  <a:pt x="16390" y="1420"/>
                </a:moveTo>
                <a:cubicBezTo>
                  <a:pt x="16398" y="1429"/>
                  <a:pt x="16419" y="1409"/>
                  <a:pt x="16400" y="1416"/>
                </a:cubicBezTo>
                <a:cubicBezTo>
                  <a:pt x="16399" y="1416"/>
                  <a:pt x="16377" y="1407"/>
                  <a:pt x="16390" y="1420"/>
                </a:cubicBezTo>
                <a:close/>
                <a:moveTo>
                  <a:pt x="20417" y="4005"/>
                </a:moveTo>
                <a:cubicBezTo>
                  <a:pt x="20425" y="4013"/>
                  <a:pt x="20446" y="3993"/>
                  <a:pt x="20426" y="4001"/>
                </a:cubicBezTo>
                <a:cubicBezTo>
                  <a:pt x="20426" y="4001"/>
                  <a:pt x="20403" y="3991"/>
                  <a:pt x="20417" y="4005"/>
                </a:cubicBezTo>
                <a:close/>
                <a:moveTo>
                  <a:pt x="20984" y="3989"/>
                </a:moveTo>
                <a:cubicBezTo>
                  <a:pt x="20992" y="3997"/>
                  <a:pt x="21013" y="3977"/>
                  <a:pt x="20993" y="3984"/>
                </a:cubicBezTo>
                <a:cubicBezTo>
                  <a:pt x="20993" y="3984"/>
                  <a:pt x="20970" y="3975"/>
                  <a:pt x="20984" y="3989"/>
                </a:cubicBezTo>
                <a:close/>
                <a:moveTo>
                  <a:pt x="20279" y="4637"/>
                </a:moveTo>
                <a:cubicBezTo>
                  <a:pt x="20287" y="4645"/>
                  <a:pt x="20308" y="4625"/>
                  <a:pt x="20288" y="4633"/>
                </a:cubicBezTo>
                <a:cubicBezTo>
                  <a:pt x="20288" y="4633"/>
                  <a:pt x="20265" y="4623"/>
                  <a:pt x="20279" y="4637"/>
                </a:cubicBezTo>
                <a:close/>
                <a:moveTo>
                  <a:pt x="17168" y="2547"/>
                </a:moveTo>
                <a:cubicBezTo>
                  <a:pt x="17176" y="2555"/>
                  <a:pt x="17197" y="2535"/>
                  <a:pt x="17177" y="2542"/>
                </a:cubicBezTo>
                <a:cubicBezTo>
                  <a:pt x="17177" y="2542"/>
                  <a:pt x="17154" y="2533"/>
                  <a:pt x="17168" y="2547"/>
                </a:cubicBezTo>
                <a:close/>
                <a:moveTo>
                  <a:pt x="20660" y="3673"/>
                </a:moveTo>
                <a:cubicBezTo>
                  <a:pt x="20668" y="3681"/>
                  <a:pt x="20689" y="3661"/>
                  <a:pt x="20669" y="3668"/>
                </a:cubicBezTo>
                <a:cubicBezTo>
                  <a:pt x="20669" y="3668"/>
                  <a:pt x="20646" y="3659"/>
                  <a:pt x="20660" y="3673"/>
                </a:cubicBezTo>
                <a:close/>
                <a:moveTo>
                  <a:pt x="18156" y="2401"/>
                </a:moveTo>
                <a:cubicBezTo>
                  <a:pt x="18165" y="2409"/>
                  <a:pt x="18186" y="2389"/>
                  <a:pt x="18166" y="2396"/>
                </a:cubicBezTo>
                <a:cubicBezTo>
                  <a:pt x="18166" y="2396"/>
                  <a:pt x="18143" y="2387"/>
                  <a:pt x="18156" y="2401"/>
                </a:cubicBezTo>
                <a:close/>
                <a:moveTo>
                  <a:pt x="20101" y="4070"/>
                </a:moveTo>
                <a:cubicBezTo>
                  <a:pt x="20109" y="4078"/>
                  <a:pt x="20130" y="4058"/>
                  <a:pt x="20110" y="4065"/>
                </a:cubicBezTo>
                <a:cubicBezTo>
                  <a:pt x="20110" y="4065"/>
                  <a:pt x="20087" y="4056"/>
                  <a:pt x="20101" y="4070"/>
                </a:cubicBezTo>
                <a:close/>
                <a:moveTo>
                  <a:pt x="16925" y="5301"/>
                </a:moveTo>
                <a:cubicBezTo>
                  <a:pt x="16933" y="5310"/>
                  <a:pt x="16954" y="5290"/>
                  <a:pt x="16934" y="5297"/>
                </a:cubicBezTo>
                <a:cubicBezTo>
                  <a:pt x="16934" y="5297"/>
                  <a:pt x="16911" y="5288"/>
                  <a:pt x="16925" y="5301"/>
                </a:cubicBezTo>
                <a:close/>
                <a:moveTo>
                  <a:pt x="19145" y="3405"/>
                </a:moveTo>
                <a:cubicBezTo>
                  <a:pt x="19153" y="3414"/>
                  <a:pt x="19174" y="3394"/>
                  <a:pt x="19154" y="3401"/>
                </a:cubicBezTo>
                <a:cubicBezTo>
                  <a:pt x="19154" y="3401"/>
                  <a:pt x="19131" y="3392"/>
                  <a:pt x="19145" y="3405"/>
                </a:cubicBezTo>
                <a:close/>
                <a:moveTo>
                  <a:pt x="17419" y="5010"/>
                </a:moveTo>
                <a:cubicBezTo>
                  <a:pt x="17427" y="5018"/>
                  <a:pt x="17448" y="4998"/>
                  <a:pt x="17429" y="5005"/>
                </a:cubicBezTo>
                <a:cubicBezTo>
                  <a:pt x="17428" y="5005"/>
                  <a:pt x="17406" y="4996"/>
                  <a:pt x="17419" y="5010"/>
                </a:cubicBezTo>
                <a:close/>
                <a:moveTo>
                  <a:pt x="81" y="4507"/>
                </a:moveTo>
                <a:cubicBezTo>
                  <a:pt x="89" y="4516"/>
                  <a:pt x="110" y="4496"/>
                  <a:pt x="90" y="4503"/>
                </a:cubicBezTo>
                <a:cubicBezTo>
                  <a:pt x="90" y="4503"/>
                  <a:pt x="67" y="4494"/>
                  <a:pt x="81" y="4507"/>
                </a:cubicBezTo>
                <a:close/>
                <a:moveTo>
                  <a:pt x="18092" y="4507"/>
                </a:moveTo>
                <a:cubicBezTo>
                  <a:pt x="18100" y="4516"/>
                  <a:pt x="18121" y="4496"/>
                  <a:pt x="18101" y="4503"/>
                </a:cubicBezTo>
                <a:cubicBezTo>
                  <a:pt x="18101" y="4503"/>
                  <a:pt x="18078" y="4494"/>
                  <a:pt x="18092" y="4507"/>
                </a:cubicBezTo>
                <a:close/>
                <a:moveTo>
                  <a:pt x="23034" y="2717"/>
                </a:moveTo>
                <a:cubicBezTo>
                  <a:pt x="23042" y="2725"/>
                  <a:pt x="23063" y="2705"/>
                  <a:pt x="23043" y="2712"/>
                </a:cubicBezTo>
                <a:cubicBezTo>
                  <a:pt x="23043" y="2712"/>
                  <a:pt x="23020" y="2703"/>
                  <a:pt x="23034" y="2717"/>
                </a:cubicBezTo>
                <a:close/>
                <a:moveTo>
                  <a:pt x="18197" y="813"/>
                </a:moveTo>
                <a:cubicBezTo>
                  <a:pt x="18205" y="821"/>
                  <a:pt x="18226" y="801"/>
                  <a:pt x="18206" y="808"/>
                </a:cubicBezTo>
                <a:cubicBezTo>
                  <a:pt x="18206" y="808"/>
                  <a:pt x="18183" y="799"/>
                  <a:pt x="18197" y="813"/>
                </a:cubicBezTo>
                <a:close/>
                <a:moveTo>
                  <a:pt x="17541" y="2158"/>
                </a:moveTo>
                <a:cubicBezTo>
                  <a:pt x="17549" y="2166"/>
                  <a:pt x="17570" y="2146"/>
                  <a:pt x="17550" y="2153"/>
                </a:cubicBezTo>
                <a:cubicBezTo>
                  <a:pt x="17550" y="2153"/>
                  <a:pt x="17527" y="2144"/>
                  <a:pt x="17541" y="2158"/>
                </a:cubicBezTo>
                <a:close/>
                <a:moveTo>
                  <a:pt x="19696" y="5496"/>
                </a:moveTo>
                <a:cubicBezTo>
                  <a:pt x="19704" y="5504"/>
                  <a:pt x="19725" y="5484"/>
                  <a:pt x="19705" y="5491"/>
                </a:cubicBezTo>
                <a:cubicBezTo>
                  <a:pt x="19705" y="5491"/>
                  <a:pt x="19682" y="5482"/>
                  <a:pt x="19696" y="5496"/>
                </a:cubicBezTo>
                <a:close/>
                <a:moveTo>
                  <a:pt x="17784" y="2595"/>
                </a:moveTo>
                <a:cubicBezTo>
                  <a:pt x="17792" y="2603"/>
                  <a:pt x="17813" y="2583"/>
                  <a:pt x="17793" y="2591"/>
                </a:cubicBezTo>
                <a:cubicBezTo>
                  <a:pt x="17793" y="2591"/>
                  <a:pt x="17770" y="2582"/>
                  <a:pt x="17784" y="2595"/>
                </a:cubicBezTo>
                <a:close/>
                <a:moveTo>
                  <a:pt x="12744" y="5747"/>
                </a:moveTo>
                <a:cubicBezTo>
                  <a:pt x="12753" y="5755"/>
                  <a:pt x="12774" y="5735"/>
                  <a:pt x="12754" y="5743"/>
                </a:cubicBezTo>
                <a:cubicBezTo>
                  <a:pt x="12754" y="5743"/>
                  <a:pt x="12731" y="5733"/>
                  <a:pt x="12744" y="5747"/>
                </a:cubicBezTo>
                <a:close/>
                <a:moveTo>
                  <a:pt x="18497" y="3138"/>
                </a:moveTo>
                <a:cubicBezTo>
                  <a:pt x="18505" y="3146"/>
                  <a:pt x="18526" y="3126"/>
                  <a:pt x="18506" y="3134"/>
                </a:cubicBezTo>
                <a:cubicBezTo>
                  <a:pt x="18506" y="3134"/>
                  <a:pt x="18483" y="3124"/>
                  <a:pt x="18497" y="3138"/>
                </a:cubicBezTo>
                <a:close/>
                <a:moveTo>
                  <a:pt x="16585" y="4953"/>
                </a:moveTo>
                <a:cubicBezTo>
                  <a:pt x="16593" y="4961"/>
                  <a:pt x="16614" y="4941"/>
                  <a:pt x="16594" y="4949"/>
                </a:cubicBezTo>
                <a:cubicBezTo>
                  <a:pt x="16594" y="4949"/>
                  <a:pt x="16571" y="4939"/>
                  <a:pt x="16585" y="4953"/>
                </a:cubicBezTo>
                <a:close/>
                <a:moveTo>
                  <a:pt x="22475" y="4767"/>
                </a:moveTo>
                <a:cubicBezTo>
                  <a:pt x="22483" y="4775"/>
                  <a:pt x="22504" y="4755"/>
                  <a:pt x="22484" y="4762"/>
                </a:cubicBezTo>
                <a:cubicBezTo>
                  <a:pt x="22484" y="4762"/>
                  <a:pt x="22461" y="4753"/>
                  <a:pt x="22475" y="4767"/>
                </a:cubicBezTo>
                <a:close/>
                <a:moveTo>
                  <a:pt x="19096" y="2555"/>
                </a:moveTo>
                <a:cubicBezTo>
                  <a:pt x="19105" y="2563"/>
                  <a:pt x="19126" y="2543"/>
                  <a:pt x="19106" y="2550"/>
                </a:cubicBezTo>
                <a:cubicBezTo>
                  <a:pt x="19105" y="2550"/>
                  <a:pt x="19083" y="2541"/>
                  <a:pt x="19096" y="2555"/>
                </a:cubicBezTo>
                <a:close/>
                <a:moveTo>
                  <a:pt x="980" y="5277"/>
                </a:moveTo>
                <a:cubicBezTo>
                  <a:pt x="989" y="5285"/>
                  <a:pt x="1010" y="5265"/>
                  <a:pt x="990" y="5273"/>
                </a:cubicBezTo>
                <a:cubicBezTo>
                  <a:pt x="990" y="5273"/>
                  <a:pt x="967" y="5263"/>
                  <a:pt x="980" y="5277"/>
                </a:cubicBezTo>
                <a:close/>
                <a:moveTo>
                  <a:pt x="19663" y="2652"/>
                </a:moveTo>
                <a:cubicBezTo>
                  <a:pt x="19672" y="2660"/>
                  <a:pt x="19693" y="2640"/>
                  <a:pt x="19673" y="2647"/>
                </a:cubicBezTo>
                <a:cubicBezTo>
                  <a:pt x="19673" y="2648"/>
                  <a:pt x="19650" y="2638"/>
                  <a:pt x="19663" y="2652"/>
                </a:cubicBezTo>
                <a:close/>
                <a:moveTo>
                  <a:pt x="19615" y="4256"/>
                </a:moveTo>
                <a:cubicBezTo>
                  <a:pt x="19623" y="4264"/>
                  <a:pt x="19644" y="4244"/>
                  <a:pt x="19624" y="4252"/>
                </a:cubicBezTo>
                <a:cubicBezTo>
                  <a:pt x="19624" y="4252"/>
                  <a:pt x="19601" y="4243"/>
                  <a:pt x="19615" y="4256"/>
                </a:cubicBezTo>
                <a:close/>
                <a:moveTo>
                  <a:pt x="20141" y="3989"/>
                </a:moveTo>
                <a:cubicBezTo>
                  <a:pt x="20150" y="3997"/>
                  <a:pt x="20171" y="3977"/>
                  <a:pt x="20151" y="3984"/>
                </a:cubicBezTo>
                <a:cubicBezTo>
                  <a:pt x="20151" y="3984"/>
                  <a:pt x="20128" y="3975"/>
                  <a:pt x="20141" y="3989"/>
                </a:cubicBezTo>
                <a:close/>
                <a:moveTo>
                  <a:pt x="13482" y="2441"/>
                </a:moveTo>
                <a:cubicBezTo>
                  <a:pt x="13490" y="2450"/>
                  <a:pt x="13511" y="2430"/>
                  <a:pt x="13491" y="2437"/>
                </a:cubicBezTo>
                <a:cubicBezTo>
                  <a:pt x="13491" y="2437"/>
                  <a:pt x="13468" y="2428"/>
                  <a:pt x="13482" y="2441"/>
                </a:cubicBezTo>
                <a:close/>
                <a:moveTo>
                  <a:pt x="14186" y="2441"/>
                </a:moveTo>
                <a:cubicBezTo>
                  <a:pt x="14195" y="2450"/>
                  <a:pt x="14216" y="2430"/>
                  <a:pt x="14196" y="2437"/>
                </a:cubicBezTo>
                <a:cubicBezTo>
                  <a:pt x="14196" y="2437"/>
                  <a:pt x="14173" y="2428"/>
                  <a:pt x="14186" y="2441"/>
                </a:cubicBezTo>
                <a:close/>
                <a:moveTo>
                  <a:pt x="20895" y="2174"/>
                </a:moveTo>
                <a:cubicBezTo>
                  <a:pt x="20903" y="2182"/>
                  <a:pt x="20924" y="2162"/>
                  <a:pt x="20904" y="2169"/>
                </a:cubicBezTo>
                <a:cubicBezTo>
                  <a:pt x="20904" y="2170"/>
                  <a:pt x="20881" y="2160"/>
                  <a:pt x="20895" y="2174"/>
                </a:cubicBezTo>
                <a:close/>
                <a:moveTo>
                  <a:pt x="19898" y="4823"/>
                </a:moveTo>
                <a:cubicBezTo>
                  <a:pt x="19907" y="4832"/>
                  <a:pt x="19928" y="4812"/>
                  <a:pt x="19908" y="4819"/>
                </a:cubicBezTo>
                <a:cubicBezTo>
                  <a:pt x="19908" y="4819"/>
                  <a:pt x="19885" y="4810"/>
                  <a:pt x="19898" y="4823"/>
                </a:cubicBezTo>
                <a:close/>
                <a:moveTo>
                  <a:pt x="20263" y="5342"/>
                </a:moveTo>
                <a:cubicBezTo>
                  <a:pt x="20271" y="5350"/>
                  <a:pt x="20292" y="5330"/>
                  <a:pt x="20272" y="5337"/>
                </a:cubicBezTo>
                <a:cubicBezTo>
                  <a:pt x="20272" y="5338"/>
                  <a:pt x="20249" y="5328"/>
                  <a:pt x="20263" y="5342"/>
                </a:cubicBezTo>
                <a:close/>
                <a:moveTo>
                  <a:pt x="15061" y="2425"/>
                </a:moveTo>
                <a:cubicBezTo>
                  <a:pt x="15070" y="2433"/>
                  <a:pt x="15091" y="2413"/>
                  <a:pt x="15071" y="2421"/>
                </a:cubicBezTo>
                <a:cubicBezTo>
                  <a:pt x="15071" y="2421"/>
                  <a:pt x="15048" y="2411"/>
                  <a:pt x="15061" y="2425"/>
                </a:cubicBezTo>
                <a:close/>
                <a:moveTo>
                  <a:pt x="17427" y="2174"/>
                </a:moveTo>
                <a:cubicBezTo>
                  <a:pt x="17436" y="2182"/>
                  <a:pt x="17457" y="2162"/>
                  <a:pt x="17437" y="2169"/>
                </a:cubicBezTo>
                <a:cubicBezTo>
                  <a:pt x="17436" y="2170"/>
                  <a:pt x="17414" y="2160"/>
                  <a:pt x="17427" y="2174"/>
                </a:cubicBezTo>
                <a:close/>
                <a:moveTo>
                  <a:pt x="14357" y="2150"/>
                </a:moveTo>
                <a:cubicBezTo>
                  <a:pt x="14365" y="2158"/>
                  <a:pt x="14386" y="2138"/>
                  <a:pt x="14366" y="2145"/>
                </a:cubicBezTo>
                <a:cubicBezTo>
                  <a:pt x="14366" y="2145"/>
                  <a:pt x="14343" y="2136"/>
                  <a:pt x="14357" y="2150"/>
                </a:cubicBezTo>
                <a:close/>
                <a:moveTo>
                  <a:pt x="21989" y="3527"/>
                </a:moveTo>
                <a:cubicBezTo>
                  <a:pt x="21997" y="3535"/>
                  <a:pt x="22018" y="3515"/>
                  <a:pt x="21998" y="3523"/>
                </a:cubicBezTo>
                <a:cubicBezTo>
                  <a:pt x="21998" y="3523"/>
                  <a:pt x="21975" y="3513"/>
                  <a:pt x="21989" y="3527"/>
                </a:cubicBezTo>
                <a:close/>
                <a:moveTo>
                  <a:pt x="17249" y="4904"/>
                </a:moveTo>
                <a:cubicBezTo>
                  <a:pt x="17257" y="4913"/>
                  <a:pt x="17278" y="4893"/>
                  <a:pt x="17258" y="4900"/>
                </a:cubicBezTo>
                <a:cubicBezTo>
                  <a:pt x="17258" y="4900"/>
                  <a:pt x="17235" y="4891"/>
                  <a:pt x="17249" y="4904"/>
                </a:cubicBezTo>
                <a:close/>
                <a:moveTo>
                  <a:pt x="17152" y="2482"/>
                </a:moveTo>
                <a:cubicBezTo>
                  <a:pt x="17160" y="2490"/>
                  <a:pt x="17181" y="2470"/>
                  <a:pt x="17161" y="2477"/>
                </a:cubicBezTo>
                <a:cubicBezTo>
                  <a:pt x="17161" y="2477"/>
                  <a:pt x="17138" y="2468"/>
                  <a:pt x="17152" y="2482"/>
                </a:cubicBezTo>
                <a:close/>
                <a:moveTo>
                  <a:pt x="19121" y="4402"/>
                </a:moveTo>
                <a:cubicBezTo>
                  <a:pt x="19129" y="4410"/>
                  <a:pt x="19150" y="4390"/>
                  <a:pt x="19130" y="4398"/>
                </a:cubicBezTo>
                <a:cubicBezTo>
                  <a:pt x="19130" y="4398"/>
                  <a:pt x="19107" y="4388"/>
                  <a:pt x="19121" y="4402"/>
                </a:cubicBezTo>
                <a:close/>
                <a:moveTo>
                  <a:pt x="17581" y="5220"/>
                </a:moveTo>
                <a:cubicBezTo>
                  <a:pt x="17589" y="5229"/>
                  <a:pt x="17610" y="5209"/>
                  <a:pt x="17591" y="5216"/>
                </a:cubicBezTo>
                <a:cubicBezTo>
                  <a:pt x="17590" y="5216"/>
                  <a:pt x="17568" y="5207"/>
                  <a:pt x="17581" y="5220"/>
                </a:cubicBezTo>
                <a:close/>
                <a:moveTo>
                  <a:pt x="17460" y="1777"/>
                </a:moveTo>
                <a:cubicBezTo>
                  <a:pt x="17468" y="1785"/>
                  <a:pt x="17489" y="1765"/>
                  <a:pt x="17469" y="1772"/>
                </a:cubicBezTo>
                <a:cubicBezTo>
                  <a:pt x="17469" y="1773"/>
                  <a:pt x="17446" y="1763"/>
                  <a:pt x="17460" y="1777"/>
                </a:cubicBezTo>
                <a:close/>
                <a:moveTo>
                  <a:pt x="22062" y="5512"/>
                </a:moveTo>
                <a:cubicBezTo>
                  <a:pt x="22070" y="5520"/>
                  <a:pt x="22091" y="5500"/>
                  <a:pt x="22071" y="5508"/>
                </a:cubicBezTo>
                <a:cubicBezTo>
                  <a:pt x="22071" y="5508"/>
                  <a:pt x="22048" y="5498"/>
                  <a:pt x="22062" y="5512"/>
                </a:cubicBezTo>
                <a:close/>
                <a:moveTo>
                  <a:pt x="17711" y="3025"/>
                </a:moveTo>
                <a:cubicBezTo>
                  <a:pt x="17719" y="3033"/>
                  <a:pt x="17740" y="3013"/>
                  <a:pt x="17720" y="3020"/>
                </a:cubicBezTo>
                <a:cubicBezTo>
                  <a:pt x="17720" y="3020"/>
                  <a:pt x="17697" y="3011"/>
                  <a:pt x="17711" y="3025"/>
                </a:cubicBezTo>
                <a:close/>
                <a:moveTo>
                  <a:pt x="20684" y="4361"/>
                </a:moveTo>
                <a:cubicBezTo>
                  <a:pt x="20693" y="4370"/>
                  <a:pt x="20713" y="4350"/>
                  <a:pt x="20694" y="4357"/>
                </a:cubicBezTo>
                <a:cubicBezTo>
                  <a:pt x="20693" y="4357"/>
                  <a:pt x="20671" y="4348"/>
                  <a:pt x="20684" y="4361"/>
                </a:cubicBezTo>
                <a:close/>
                <a:moveTo>
                  <a:pt x="16512" y="2214"/>
                </a:moveTo>
                <a:cubicBezTo>
                  <a:pt x="16520" y="2223"/>
                  <a:pt x="16541" y="2203"/>
                  <a:pt x="16521" y="2210"/>
                </a:cubicBezTo>
                <a:cubicBezTo>
                  <a:pt x="16521" y="2210"/>
                  <a:pt x="16498" y="2201"/>
                  <a:pt x="16512" y="2214"/>
                </a:cubicBezTo>
                <a:close/>
                <a:moveTo>
                  <a:pt x="21421" y="5593"/>
                </a:moveTo>
                <a:cubicBezTo>
                  <a:pt x="21430" y="5601"/>
                  <a:pt x="21451" y="5581"/>
                  <a:pt x="21431" y="5589"/>
                </a:cubicBezTo>
                <a:cubicBezTo>
                  <a:pt x="21431" y="5589"/>
                  <a:pt x="21408" y="5579"/>
                  <a:pt x="21421" y="5593"/>
                </a:cubicBezTo>
                <a:close/>
                <a:moveTo>
                  <a:pt x="22945" y="2733"/>
                </a:moveTo>
                <a:cubicBezTo>
                  <a:pt x="22953" y="2741"/>
                  <a:pt x="22974" y="2721"/>
                  <a:pt x="22954" y="2729"/>
                </a:cubicBezTo>
                <a:cubicBezTo>
                  <a:pt x="22954" y="2729"/>
                  <a:pt x="22931" y="2719"/>
                  <a:pt x="22945" y="2733"/>
                </a:cubicBezTo>
                <a:close/>
                <a:moveTo>
                  <a:pt x="16058" y="1858"/>
                </a:moveTo>
                <a:cubicBezTo>
                  <a:pt x="16066" y="1866"/>
                  <a:pt x="16087" y="1846"/>
                  <a:pt x="16067" y="1853"/>
                </a:cubicBezTo>
                <a:cubicBezTo>
                  <a:pt x="16067" y="1854"/>
                  <a:pt x="16044" y="1844"/>
                  <a:pt x="16058" y="1858"/>
                </a:cubicBezTo>
                <a:close/>
                <a:moveTo>
                  <a:pt x="19445" y="4823"/>
                </a:moveTo>
                <a:cubicBezTo>
                  <a:pt x="19453" y="4832"/>
                  <a:pt x="19474" y="4812"/>
                  <a:pt x="19454" y="4819"/>
                </a:cubicBezTo>
                <a:cubicBezTo>
                  <a:pt x="19454" y="4819"/>
                  <a:pt x="19431" y="4810"/>
                  <a:pt x="19445" y="4823"/>
                </a:cubicBezTo>
                <a:close/>
                <a:moveTo>
                  <a:pt x="18351" y="4507"/>
                </a:moveTo>
                <a:cubicBezTo>
                  <a:pt x="18359" y="4516"/>
                  <a:pt x="18380" y="4496"/>
                  <a:pt x="18360" y="4503"/>
                </a:cubicBezTo>
                <a:cubicBezTo>
                  <a:pt x="18360" y="4503"/>
                  <a:pt x="18337" y="4494"/>
                  <a:pt x="18351" y="4507"/>
                </a:cubicBezTo>
                <a:close/>
                <a:moveTo>
                  <a:pt x="13765" y="5763"/>
                </a:moveTo>
                <a:cubicBezTo>
                  <a:pt x="13773" y="5771"/>
                  <a:pt x="13794" y="5751"/>
                  <a:pt x="13775" y="5759"/>
                </a:cubicBezTo>
                <a:cubicBezTo>
                  <a:pt x="13774" y="5759"/>
                  <a:pt x="13752" y="5750"/>
                  <a:pt x="13765" y="5763"/>
                </a:cubicBezTo>
                <a:close/>
                <a:moveTo>
                  <a:pt x="15807" y="2279"/>
                </a:moveTo>
                <a:cubicBezTo>
                  <a:pt x="15815" y="2287"/>
                  <a:pt x="15836" y="2268"/>
                  <a:pt x="15816" y="2275"/>
                </a:cubicBezTo>
                <a:cubicBezTo>
                  <a:pt x="15816" y="2275"/>
                  <a:pt x="15793" y="2266"/>
                  <a:pt x="15807" y="2279"/>
                </a:cubicBezTo>
                <a:close/>
                <a:moveTo>
                  <a:pt x="19696" y="1963"/>
                </a:moveTo>
                <a:cubicBezTo>
                  <a:pt x="19704" y="1971"/>
                  <a:pt x="19725" y="1952"/>
                  <a:pt x="19705" y="1959"/>
                </a:cubicBezTo>
                <a:cubicBezTo>
                  <a:pt x="19705" y="1959"/>
                  <a:pt x="19682" y="1950"/>
                  <a:pt x="19696" y="1963"/>
                </a:cubicBezTo>
                <a:close/>
                <a:moveTo>
                  <a:pt x="8993" y="1445"/>
                </a:moveTo>
                <a:cubicBezTo>
                  <a:pt x="9001" y="1453"/>
                  <a:pt x="9022" y="1433"/>
                  <a:pt x="9003" y="1440"/>
                </a:cubicBezTo>
                <a:cubicBezTo>
                  <a:pt x="9002" y="1440"/>
                  <a:pt x="8980" y="1431"/>
                  <a:pt x="8993" y="1445"/>
                </a:cubicBezTo>
                <a:close/>
                <a:moveTo>
                  <a:pt x="16439" y="1736"/>
                </a:moveTo>
                <a:cubicBezTo>
                  <a:pt x="16447" y="1745"/>
                  <a:pt x="16468" y="1725"/>
                  <a:pt x="16448" y="1732"/>
                </a:cubicBezTo>
                <a:cubicBezTo>
                  <a:pt x="16448" y="1732"/>
                  <a:pt x="16425" y="1723"/>
                  <a:pt x="16439" y="1736"/>
                </a:cubicBezTo>
                <a:close/>
                <a:moveTo>
                  <a:pt x="15742" y="1501"/>
                </a:moveTo>
                <a:cubicBezTo>
                  <a:pt x="15750" y="1510"/>
                  <a:pt x="15771" y="1490"/>
                  <a:pt x="15751" y="1497"/>
                </a:cubicBezTo>
                <a:cubicBezTo>
                  <a:pt x="15751" y="1497"/>
                  <a:pt x="15728" y="1488"/>
                  <a:pt x="15742" y="1501"/>
                </a:cubicBezTo>
                <a:close/>
                <a:moveTo>
                  <a:pt x="17605" y="1501"/>
                </a:moveTo>
                <a:cubicBezTo>
                  <a:pt x="17614" y="1510"/>
                  <a:pt x="17635" y="1490"/>
                  <a:pt x="17615" y="1497"/>
                </a:cubicBezTo>
                <a:cubicBezTo>
                  <a:pt x="17615" y="1497"/>
                  <a:pt x="17592" y="1488"/>
                  <a:pt x="17605" y="1501"/>
                </a:cubicBezTo>
                <a:close/>
                <a:moveTo>
                  <a:pt x="13627" y="1631"/>
                </a:moveTo>
                <a:cubicBezTo>
                  <a:pt x="13636" y="1639"/>
                  <a:pt x="13657" y="1619"/>
                  <a:pt x="13637" y="1627"/>
                </a:cubicBezTo>
                <a:cubicBezTo>
                  <a:pt x="13637" y="1627"/>
                  <a:pt x="13614" y="1617"/>
                  <a:pt x="13627" y="1631"/>
                </a:cubicBezTo>
                <a:close/>
                <a:moveTo>
                  <a:pt x="18270" y="4807"/>
                </a:moveTo>
                <a:cubicBezTo>
                  <a:pt x="18278" y="4815"/>
                  <a:pt x="18299" y="4795"/>
                  <a:pt x="18279" y="4803"/>
                </a:cubicBezTo>
                <a:cubicBezTo>
                  <a:pt x="18279" y="4803"/>
                  <a:pt x="18256" y="4793"/>
                  <a:pt x="18270" y="4807"/>
                </a:cubicBezTo>
                <a:close/>
                <a:moveTo>
                  <a:pt x="19364" y="1898"/>
                </a:moveTo>
                <a:cubicBezTo>
                  <a:pt x="19372" y="1907"/>
                  <a:pt x="19393" y="1887"/>
                  <a:pt x="19373" y="1894"/>
                </a:cubicBezTo>
                <a:cubicBezTo>
                  <a:pt x="19373" y="1894"/>
                  <a:pt x="19350" y="1885"/>
                  <a:pt x="19364" y="1898"/>
                </a:cubicBezTo>
                <a:close/>
                <a:moveTo>
                  <a:pt x="14421" y="2571"/>
                </a:moveTo>
                <a:cubicBezTo>
                  <a:pt x="14430" y="2579"/>
                  <a:pt x="14451" y="2559"/>
                  <a:pt x="14431" y="2566"/>
                </a:cubicBezTo>
                <a:cubicBezTo>
                  <a:pt x="14431" y="2567"/>
                  <a:pt x="14408" y="2557"/>
                  <a:pt x="14421" y="2571"/>
                </a:cubicBezTo>
                <a:close/>
                <a:moveTo>
                  <a:pt x="19364" y="5010"/>
                </a:moveTo>
                <a:cubicBezTo>
                  <a:pt x="19372" y="5018"/>
                  <a:pt x="19393" y="4998"/>
                  <a:pt x="19373" y="5005"/>
                </a:cubicBezTo>
                <a:cubicBezTo>
                  <a:pt x="19373" y="5005"/>
                  <a:pt x="19350" y="4996"/>
                  <a:pt x="19364" y="5010"/>
                </a:cubicBezTo>
                <a:close/>
                <a:moveTo>
                  <a:pt x="21397" y="3478"/>
                </a:moveTo>
                <a:cubicBezTo>
                  <a:pt x="21405" y="3487"/>
                  <a:pt x="21426" y="3467"/>
                  <a:pt x="21407" y="3474"/>
                </a:cubicBezTo>
                <a:cubicBezTo>
                  <a:pt x="21406" y="3474"/>
                  <a:pt x="21384" y="3465"/>
                  <a:pt x="21397" y="3478"/>
                </a:cubicBezTo>
                <a:close/>
                <a:moveTo>
                  <a:pt x="16528" y="3041"/>
                </a:moveTo>
                <a:cubicBezTo>
                  <a:pt x="16536" y="3049"/>
                  <a:pt x="16557" y="3029"/>
                  <a:pt x="16537" y="3036"/>
                </a:cubicBezTo>
                <a:cubicBezTo>
                  <a:pt x="16537" y="3036"/>
                  <a:pt x="16514" y="3027"/>
                  <a:pt x="16528" y="3041"/>
                </a:cubicBezTo>
                <a:close/>
                <a:moveTo>
                  <a:pt x="16666" y="2060"/>
                </a:moveTo>
                <a:cubicBezTo>
                  <a:pt x="16674" y="2069"/>
                  <a:pt x="16695" y="2049"/>
                  <a:pt x="16675" y="2056"/>
                </a:cubicBezTo>
                <a:cubicBezTo>
                  <a:pt x="16675" y="2056"/>
                  <a:pt x="16652" y="2047"/>
                  <a:pt x="16666" y="2060"/>
                </a:cubicBezTo>
                <a:close/>
                <a:moveTo>
                  <a:pt x="13911" y="2271"/>
                </a:moveTo>
                <a:cubicBezTo>
                  <a:pt x="13919" y="2279"/>
                  <a:pt x="13940" y="2259"/>
                  <a:pt x="13920" y="2267"/>
                </a:cubicBezTo>
                <a:cubicBezTo>
                  <a:pt x="13920" y="2267"/>
                  <a:pt x="13897" y="2257"/>
                  <a:pt x="13911" y="2271"/>
                </a:cubicBezTo>
                <a:close/>
                <a:moveTo>
                  <a:pt x="17549" y="3292"/>
                </a:moveTo>
                <a:cubicBezTo>
                  <a:pt x="17557" y="3300"/>
                  <a:pt x="17578" y="3280"/>
                  <a:pt x="17558" y="3288"/>
                </a:cubicBezTo>
                <a:cubicBezTo>
                  <a:pt x="17558" y="3288"/>
                  <a:pt x="17535" y="3278"/>
                  <a:pt x="17549" y="3292"/>
                </a:cubicBezTo>
                <a:close/>
                <a:moveTo>
                  <a:pt x="20336" y="4086"/>
                </a:moveTo>
                <a:cubicBezTo>
                  <a:pt x="20344" y="4094"/>
                  <a:pt x="20365" y="4074"/>
                  <a:pt x="20345" y="4082"/>
                </a:cubicBezTo>
                <a:cubicBezTo>
                  <a:pt x="20345" y="4082"/>
                  <a:pt x="20322" y="4072"/>
                  <a:pt x="20336" y="4086"/>
                </a:cubicBezTo>
                <a:close/>
                <a:moveTo>
                  <a:pt x="20441" y="4645"/>
                </a:moveTo>
                <a:cubicBezTo>
                  <a:pt x="20449" y="4653"/>
                  <a:pt x="20470" y="4633"/>
                  <a:pt x="20451" y="4641"/>
                </a:cubicBezTo>
                <a:cubicBezTo>
                  <a:pt x="20450" y="4641"/>
                  <a:pt x="20428" y="4631"/>
                  <a:pt x="20441" y="4645"/>
                </a:cubicBezTo>
                <a:close/>
                <a:moveTo>
                  <a:pt x="20093" y="5293"/>
                </a:moveTo>
                <a:cubicBezTo>
                  <a:pt x="20101" y="5302"/>
                  <a:pt x="20122" y="5282"/>
                  <a:pt x="20102" y="5289"/>
                </a:cubicBezTo>
                <a:cubicBezTo>
                  <a:pt x="20102" y="5289"/>
                  <a:pt x="20079" y="5280"/>
                  <a:pt x="20093" y="5293"/>
                </a:cubicBezTo>
                <a:close/>
                <a:moveTo>
                  <a:pt x="15645" y="1704"/>
                </a:moveTo>
                <a:cubicBezTo>
                  <a:pt x="15653" y="1712"/>
                  <a:pt x="15674" y="1692"/>
                  <a:pt x="15654" y="1700"/>
                </a:cubicBezTo>
                <a:cubicBezTo>
                  <a:pt x="15654" y="1700"/>
                  <a:pt x="15631" y="1690"/>
                  <a:pt x="15645" y="1704"/>
                </a:cubicBezTo>
                <a:close/>
                <a:moveTo>
                  <a:pt x="16949" y="1623"/>
                </a:moveTo>
                <a:cubicBezTo>
                  <a:pt x="16958" y="1631"/>
                  <a:pt x="16979" y="1611"/>
                  <a:pt x="16959" y="1619"/>
                </a:cubicBezTo>
                <a:cubicBezTo>
                  <a:pt x="16958" y="1619"/>
                  <a:pt x="16936" y="1609"/>
                  <a:pt x="16949" y="1623"/>
                </a:cubicBezTo>
                <a:close/>
                <a:moveTo>
                  <a:pt x="14251" y="2263"/>
                </a:moveTo>
                <a:cubicBezTo>
                  <a:pt x="14260" y="2271"/>
                  <a:pt x="14281" y="2251"/>
                  <a:pt x="14261" y="2259"/>
                </a:cubicBezTo>
                <a:cubicBezTo>
                  <a:pt x="14260" y="2259"/>
                  <a:pt x="14238" y="2249"/>
                  <a:pt x="14251" y="2263"/>
                </a:cubicBezTo>
                <a:close/>
                <a:moveTo>
                  <a:pt x="16933" y="2263"/>
                </a:moveTo>
                <a:cubicBezTo>
                  <a:pt x="16941" y="2271"/>
                  <a:pt x="16962" y="2251"/>
                  <a:pt x="16942" y="2259"/>
                </a:cubicBezTo>
                <a:cubicBezTo>
                  <a:pt x="16942" y="2259"/>
                  <a:pt x="16919" y="2249"/>
                  <a:pt x="16933" y="2263"/>
                </a:cubicBezTo>
                <a:close/>
                <a:moveTo>
                  <a:pt x="11059" y="1663"/>
                </a:moveTo>
                <a:cubicBezTo>
                  <a:pt x="11067" y="1672"/>
                  <a:pt x="11088" y="1652"/>
                  <a:pt x="11069" y="1659"/>
                </a:cubicBezTo>
                <a:cubicBezTo>
                  <a:pt x="11068" y="1659"/>
                  <a:pt x="11046" y="1650"/>
                  <a:pt x="11059" y="1663"/>
                </a:cubicBezTo>
                <a:close/>
                <a:moveTo>
                  <a:pt x="13530" y="2457"/>
                </a:moveTo>
                <a:cubicBezTo>
                  <a:pt x="13539" y="2466"/>
                  <a:pt x="13560" y="2446"/>
                  <a:pt x="13540" y="2453"/>
                </a:cubicBezTo>
                <a:cubicBezTo>
                  <a:pt x="13539" y="2453"/>
                  <a:pt x="13517" y="2444"/>
                  <a:pt x="13530" y="2457"/>
                </a:cubicBezTo>
                <a:close/>
                <a:moveTo>
                  <a:pt x="15896" y="5334"/>
                </a:moveTo>
                <a:cubicBezTo>
                  <a:pt x="15904" y="5342"/>
                  <a:pt x="15925" y="5322"/>
                  <a:pt x="15905" y="5329"/>
                </a:cubicBezTo>
                <a:cubicBezTo>
                  <a:pt x="15905" y="5329"/>
                  <a:pt x="15882" y="5320"/>
                  <a:pt x="15896" y="5334"/>
                </a:cubicBezTo>
                <a:close/>
                <a:moveTo>
                  <a:pt x="15442" y="2247"/>
                </a:moveTo>
                <a:cubicBezTo>
                  <a:pt x="15451" y="2255"/>
                  <a:pt x="15472" y="2235"/>
                  <a:pt x="15452" y="2242"/>
                </a:cubicBezTo>
                <a:cubicBezTo>
                  <a:pt x="15451" y="2242"/>
                  <a:pt x="15429" y="2233"/>
                  <a:pt x="15442" y="2247"/>
                </a:cubicBezTo>
                <a:close/>
                <a:moveTo>
                  <a:pt x="18472" y="2457"/>
                </a:moveTo>
                <a:cubicBezTo>
                  <a:pt x="18481" y="2466"/>
                  <a:pt x="18502" y="2446"/>
                  <a:pt x="18482" y="2453"/>
                </a:cubicBezTo>
                <a:cubicBezTo>
                  <a:pt x="18482" y="2453"/>
                  <a:pt x="18459" y="2444"/>
                  <a:pt x="18472" y="2457"/>
                </a:cubicBezTo>
                <a:close/>
                <a:moveTo>
                  <a:pt x="15475" y="2206"/>
                </a:moveTo>
                <a:cubicBezTo>
                  <a:pt x="15483" y="2215"/>
                  <a:pt x="15504" y="2195"/>
                  <a:pt x="15484" y="2202"/>
                </a:cubicBezTo>
                <a:cubicBezTo>
                  <a:pt x="15484" y="2202"/>
                  <a:pt x="15461" y="2193"/>
                  <a:pt x="15475" y="2206"/>
                </a:cubicBezTo>
                <a:close/>
                <a:moveTo>
                  <a:pt x="17873" y="1874"/>
                </a:moveTo>
                <a:cubicBezTo>
                  <a:pt x="17881" y="1882"/>
                  <a:pt x="17902" y="1862"/>
                  <a:pt x="17882" y="1870"/>
                </a:cubicBezTo>
                <a:cubicBezTo>
                  <a:pt x="17882" y="1870"/>
                  <a:pt x="17859" y="1860"/>
                  <a:pt x="17873" y="1874"/>
                </a:cubicBezTo>
                <a:close/>
                <a:moveTo>
                  <a:pt x="18829" y="1850"/>
                </a:moveTo>
                <a:cubicBezTo>
                  <a:pt x="18837" y="1858"/>
                  <a:pt x="18858" y="1838"/>
                  <a:pt x="18838" y="1845"/>
                </a:cubicBezTo>
                <a:cubicBezTo>
                  <a:pt x="18838" y="1845"/>
                  <a:pt x="18815" y="1836"/>
                  <a:pt x="18829" y="1850"/>
                </a:cubicBezTo>
                <a:close/>
                <a:moveTo>
                  <a:pt x="18586" y="2603"/>
                </a:moveTo>
                <a:cubicBezTo>
                  <a:pt x="18594" y="2612"/>
                  <a:pt x="18615" y="2592"/>
                  <a:pt x="18595" y="2599"/>
                </a:cubicBezTo>
                <a:cubicBezTo>
                  <a:pt x="18595" y="2599"/>
                  <a:pt x="18572" y="2590"/>
                  <a:pt x="18586" y="2603"/>
                </a:cubicBezTo>
                <a:close/>
                <a:moveTo>
                  <a:pt x="21430" y="3786"/>
                </a:moveTo>
                <a:cubicBezTo>
                  <a:pt x="21438" y="3795"/>
                  <a:pt x="21459" y="3775"/>
                  <a:pt x="21439" y="3782"/>
                </a:cubicBezTo>
                <a:cubicBezTo>
                  <a:pt x="21439" y="3782"/>
                  <a:pt x="21416" y="3773"/>
                  <a:pt x="21430" y="3786"/>
                </a:cubicBezTo>
                <a:close/>
                <a:moveTo>
                  <a:pt x="10913" y="1388"/>
                </a:moveTo>
                <a:cubicBezTo>
                  <a:pt x="10922" y="1396"/>
                  <a:pt x="10943" y="1376"/>
                  <a:pt x="10923" y="1384"/>
                </a:cubicBezTo>
                <a:cubicBezTo>
                  <a:pt x="10922" y="1384"/>
                  <a:pt x="10900" y="1374"/>
                  <a:pt x="10913" y="1388"/>
                </a:cubicBezTo>
                <a:close/>
                <a:moveTo>
                  <a:pt x="17622" y="1744"/>
                </a:moveTo>
                <a:cubicBezTo>
                  <a:pt x="17630" y="1753"/>
                  <a:pt x="17651" y="1733"/>
                  <a:pt x="17631" y="1740"/>
                </a:cubicBezTo>
                <a:cubicBezTo>
                  <a:pt x="17631" y="1740"/>
                  <a:pt x="17608" y="1731"/>
                  <a:pt x="17622" y="1744"/>
                </a:cubicBezTo>
                <a:close/>
                <a:moveTo>
                  <a:pt x="16982" y="5309"/>
                </a:moveTo>
                <a:cubicBezTo>
                  <a:pt x="16990" y="5318"/>
                  <a:pt x="17011" y="5298"/>
                  <a:pt x="16991" y="5305"/>
                </a:cubicBezTo>
                <a:cubicBezTo>
                  <a:pt x="16991" y="5305"/>
                  <a:pt x="16968" y="5296"/>
                  <a:pt x="16982" y="5309"/>
                </a:cubicBezTo>
                <a:close/>
                <a:moveTo>
                  <a:pt x="22985" y="2725"/>
                </a:moveTo>
                <a:cubicBezTo>
                  <a:pt x="22993" y="2733"/>
                  <a:pt x="23014" y="2713"/>
                  <a:pt x="22995" y="2720"/>
                </a:cubicBezTo>
                <a:cubicBezTo>
                  <a:pt x="22994" y="2720"/>
                  <a:pt x="22972" y="2711"/>
                  <a:pt x="22985" y="2725"/>
                </a:cubicBezTo>
                <a:close/>
                <a:moveTo>
                  <a:pt x="16528" y="5309"/>
                </a:moveTo>
                <a:cubicBezTo>
                  <a:pt x="16536" y="5318"/>
                  <a:pt x="16557" y="5298"/>
                  <a:pt x="16537" y="5305"/>
                </a:cubicBezTo>
                <a:cubicBezTo>
                  <a:pt x="16537" y="5305"/>
                  <a:pt x="16514" y="5296"/>
                  <a:pt x="16528" y="5309"/>
                </a:cubicBezTo>
                <a:close/>
                <a:moveTo>
                  <a:pt x="18553" y="2563"/>
                </a:moveTo>
                <a:cubicBezTo>
                  <a:pt x="18562" y="2571"/>
                  <a:pt x="18583" y="2551"/>
                  <a:pt x="18563" y="2558"/>
                </a:cubicBezTo>
                <a:cubicBezTo>
                  <a:pt x="18563" y="2558"/>
                  <a:pt x="18540" y="2549"/>
                  <a:pt x="18553" y="2563"/>
                </a:cubicBezTo>
                <a:close/>
                <a:moveTo>
                  <a:pt x="17176" y="5334"/>
                </a:moveTo>
                <a:cubicBezTo>
                  <a:pt x="17184" y="5342"/>
                  <a:pt x="17205" y="5322"/>
                  <a:pt x="17185" y="5329"/>
                </a:cubicBezTo>
                <a:cubicBezTo>
                  <a:pt x="17185" y="5329"/>
                  <a:pt x="17162" y="5320"/>
                  <a:pt x="17176" y="5334"/>
                </a:cubicBezTo>
                <a:close/>
                <a:moveTo>
                  <a:pt x="19048" y="5625"/>
                </a:moveTo>
                <a:cubicBezTo>
                  <a:pt x="19056" y="5634"/>
                  <a:pt x="19077" y="5614"/>
                  <a:pt x="19057" y="5621"/>
                </a:cubicBezTo>
                <a:cubicBezTo>
                  <a:pt x="19057" y="5621"/>
                  <a:pt x="19034" y="5612"/>
                  <a:pt x="19048" y="5625"/>
                </a:cubicBezTo>
                <a:close/>
                <a:moveTo>
                  <a:pt x="20644" y="3810"/>
                </a:moveTo>
                <a:cubicBezTo>
                  <a:pt x="20652" y="3819"/>
                  <a:pt x="20673" y="3799"/>
                  <a:pt x="20653" y="3806"/>
                </a:cubicBezTo>
                <a:cubicBezTo>
                  <a:pt x="20653" y="3806"/>
                  <a:pt x="20630" y="3797"/>
                  <a:pt x="20644" y="3810"/>
                </a:cubicBezTo>
                <a:close/>
                <a:moveTo>
                  <a:pt x="18002" y="5504"/>
                </a:moveTo>
                <a:cubicBezTo>
                  <a:pt x="18011" y="5512"/>
                  <a:pt x="18032" y="5492"/>
                  <a:pt x="18012" y="5499"/>
                </a:cubicBezTo>
                <a:cubicBezTo>
                  <a:pt x="18012" y="5500"/>
                  <a:pt x="17989" y="5490"/>
                  <a:pt x="18002" y="5504"/>
                </a:cubicBezTo>
                <a:close/>
                <a:moveTo>
                  <a:pt x="17573" y="4564"/>
                </a:moveTo>
                <a:cubicBezTo>
                  <a:pt x="17581" y="4572"/>
                  <a:pt x="17602" y="4552"/>
                  <a:pt x="17582" y="4560"/>
                </a:cubicBezTo>
                <a:cubicBezTo>
                  <a:pt x="17582" y="4560"/>
                  <a:pt x="17559" y="4550"/>
                  <a:pt x="17573" y="4564"/>
                </a:cubicBezTo>
                <a:close/>
                <a:moveTo>
                  <a:pt x="19550" y="1704"/>
                </a:moveTo>
                <a:cubicBezTo>
                  <a:pt x="19558" y="1712"/>
                  <a:pt x="19579" y="1692"/>
                  <a:pt x="19559" y="1700"/>
                </a:cubicBezTo>
                <a:cubicBezTo>
                  <a:pt x="19559" y="1700"/>
                  <a:pt x="19536" y="1690"/>
                  <a:pt x="19550" y="1704"/>
                </a:cubicBezTo>
                <a:close/>
                <a:moveTo>
                  <a:pt x="20603" y="4313"/>
                </a:moveTo>
                <a:cubicBezTo>
                  <a:pt x="20611" y="4321"/>
                  <a:pt x="20632" y="4301"/>
                  <a:pt x="20613" y="4308"/>
                </a:cubicBezTo>
                <a:cubicBezTo>
                  <a:pt x="20612" y="4309"/>
                  <a:pt x="20590" y="4299"/>
                  <a:pt x="20603" y="4313"/>
                </a:cubicBezTo>
                <a:close/>
                <a:moveTo>
                  <a:pt x="17071" y="2538"/>
                </a:moveTo>
                <a:cubicBezTo>
                  <a:pt x="17079" y="2547"/>
                  <a:pt x="17100" y="2527"/>
                  <a:pt x="17080" y="2534"/>
                </a:cubicBezTo>
                <a:cubicBezTo>
                  <a:pt x="17080" y="2534"/>
                  <a:pt x="17057" y="2525"/>
                  <a:pt x="17071" y="2538"/>
                </a:cubicBezTo>
                <a:close/>
                <a:moveTo>
                  <a:pt x="23261" y="4791"/>
                </a:moveTo>
                <a:cubicBezTo>
                  <a:pt x="23269" y="4799"/>
                  <a:pt x="23290" y="4779"/>
                  <a:pt x="23270" y="4786"/>
                </a:cubicBezTo>
                <a:cubicBezTo>
                  <a:pt x="23270" y="4787"/>
                  <a:pt x="23247" y="4777"/>
                  <a:pt x="23261" y="4791"/>
                </a:cubicBezTo>
                <a:close/>
                <a:moveTo>
                  <a:pt x="17994" y="1874"/>
                </a:moveTo>
                <a:cubicBezTo>
                  <a:pt x="18003" y="1882"/>
                  <a:pt x="18024" y="1862"/>
                  <a:pt x="18004" y="1870"/>
                </a:cubicBezTo>
                <a:cubicBezTo>
                  <a:pt x="18004" y="1870"/>
                  <a:pt x="17981" y="1860"/>
                  <a:pt x="17994" y="1874"/>
                </a:cubicBezTo>
                <a:close/>
                <a:moveTo>
                  <a:pt x="729" y="2417"/>
                </a:moveTo>
                <a:cubicBezTo>
                  <a:pt x="737" y="2425"/>
                  <a:pt x="758" y="2405"/>
                  <a:pt x="739" y="2413"/>
                </a:cubicBezTo>
                <a:cubicBezTo>
                  <a:pt x="738" y="2413"/>
                  <a:pt x="716" y="2403"/>
                  <a:pt x="729" y="2417"/>
                </a:cubicBezTo>
                <a:close/>
                <a:moveTo>
                  <a:pt x="18343" y="1979"/>
                </a:moveTo>
                <a:cubicBezTo>
                  <a:pt x="18351" y="1988"/>
                  <a:pt x="18372" y="1968"/>
                  <a:pt x="18352" y="1975"/>
                </a:cubicBezTo>
                <a:cubicBezTo>
                  <a:pt x="18352" y="1975"/>
                  <a:pt x="18329" y="1966"/>
                  <a:pt x="18343" y="1979"/>
                </a:cubicBezTo>
                <a:close/>
                <a:moveTo>
                  <a:pt x="15564" y="2141"/>
                </a:moveTo>
                <a:cubicBezTo>
                  <a:pt x="15572" y="2150"/>
                  <a:pt x="15593" y="2130"/>
                  <a:pt x="15573" y="2137"/>
                </a:cubicBezTo>
                <a:cubicBezTo>
                  <a:pt x="15573" y="2137"/>
                  <a:pt x="15550" y="2128"/>
                  <a:pt x="15564" y="2141"/>
                </a:cubicBezTo>
                <a:close/>
                <a:moveTo>
                  <a:pt x="16974" y="5253"/>
                </a:moveTo>
                <a:cubicBezTo>
                  <a:pt x="16982" y="5261"/>
                  <a:pt x="17003" y="5241"/>
                  <a:pt x="16983" y="5248"/>
                </a:cubicBezTo>
                <a:cubicBezTo>
                  <a:pt x="16983" y="5248"/>
                  <a:pt x="16960" y="5239"/>
                  <a:pt x="16974" y="5253"/>
                </a:cubicBezTo>
                <a:close/>
                <a:moveTo>
                  <a:pt x="19582" y="5318"/>
                </a:moveTo>
                <a:cubicBezTo>
                  <a:pt x="19591" y="5326"/>
                  <a:pt x="19612" y="5306"/>
                  <a:pt x="19592" y="5313"/>
                </a:cubicBezTo>
                <a:cubicBezTo>
                  <a:pt x="19592" y="5313"/>
                  <a:pt x="19569" y="5304"/>
                  <a:pt x="19582" y="5318"/>
                </a:cubicBezTo>
                <a:close/>
                <a:moveTo>
                  <a:pt x="20960" y="3835"/>
                </a:moveTo>
                <a:cubicBezTo>
                  <a:pt x="20968" y="3843"/>
                  <a:pt x="20989" y="3823"/>
                  <a:pt x="20969" y="3830"/>
                </a:cubicBezTo>
                <a:cubicBezTo>
                  <a:pt x="20969" y="3830"/>
                  <a:pt x="20946" y="3821"/>
                  <a:pt x="20960" y="3835"/>
                </a:cubicBezTo>
                <a:close/>
                <a:moveTo>
                  <a:pt x="19331" y="4856"/>
                </a:moveTo>
                <a:cubicBezTo>
                  <a:pt x="19339" y="4864"/>
                  <a:pt x="19360" y="4844"/>
                  <a:pt x="19341" y="4851"/>
                </a:cubicBezTo>
                <a:cubicBezTo>
                  <a:pt x="19340" y="4851"/>
                  <a:pt x="19318" y="4842"/>
                  <a:pt x="19331" y="4856"/>
                </a:cubicBezTo>
                <a:close/>
                <a:moveTo>
                  <a:pt x="19801" y="4272"/>
                </a:moveTo>
                <a:cubicBezTo>
                  <a:pt x="19809" y="4281"/>
                  <a:pt x="19830" y="4261"/>
                  <a:pt x="19810" y="4268"/>
                </a:cubicBezTo>
                <a:cubicBezTo>
                  <a:pt x="19810" y="4268"/>
                  <a:pt x="19787" y="4259"/>
                  <a:pt x="19801" y="4272"/>
                </a:cubicBezTo>
                <a:close/>
                <a:moveTo>
                  <a:pt x="18602" y="2417"/>
                </a:moveTo>
                <a:cubicBezTo>
                  <a:pt x="18610" y="2425"/>
                  <a:pt x="18631" y="2405"/>
                  <a:pt x="18611" y="2413"/>
                </a:cubicBezTo>
                <a:cubicBezTo>
                  <a:pt x="18611" y="2413"/>
                  <a:pt x="18588" y="2403"/>
                  <a:pt x="18602" y="2417"/>
                </a:cubicBezTo>
                <a:close/>
                <a:moveTo>
                  <a:pt x="11651" y="1623"/>
                </a:moveTo>
                <a:cubicBezTo>
                  <a:pt x="11659" y="1631"/>
                  <a:pt x="11680" y="1611"/>
                  <a:pt x="11660" y="1619"/>
                </a:cubicBezTo>
                <a:cubicBezTo>
                  <a:pt x="11660" y="1619"/>
                  <a:pt x="11637" y="1609"/>
                  <a:pt x="11651" y="1623"/>
                </a:cubicBezTo>
                <a:close/>
                <a:moveTo>
                  <a:pt x="18942" y="4272"/>
                </a:moveTo>
                <a:cubicBezTo>
                  <a:pt x="18951" y="4281"/>
                  <a:pt x="18972" y="4261"/>
                  <a:pt x="18952" y="4268"/>
                </a:cubicBezTo>
                <a:cubicBezTo>
                  <a:pt x="18951" y="4268"/>
                  <a:pt x="18929" y="4259"/>
                  <a:pt x="18942" y="4272"/>
                </a:cubicBezTo>
                <a:close/>
                <a:moveTo>
                  <a:pt x="18059" y="4272"/>
                </a:moveTo>
                <a:cubicBezTo>
                  <a:pt x="18067" y="4281"/>
                  <a:pt x="18088" y="4261"/>
                  <a:pt x="18069" y="4268"/>
                </a:cubicBezTo>
                <a:cubicBezTo>
                  <a:pt x="18068" y="4268"/>
                  <a:pt x="18046" y="4259"/>
                  <a:pt x="18059" y="4272"/>
                </a:cubicBezTo>
                <a:close/>
                <a:moveTo>
                  <a:pt x="20368" y="4645"/>
                </a:moveTo>
                <a:cubicBezTo>
                  <a:pt x="20377" y="4653"/>
                  <a:pt x="20398" y="4633"/>
                  <a:pt x="20378" y="4641"/>
                </a:cubicBezTo>
                <a:cubicBezTo>
                  <a:pt x="20377" y="4641"/>
                  <a:pt x="20355" y="4631"/>
                  <a:pt x="20368" y="4645"/>
                </a:cubicBezTo>
                <a:close/>
                <a:moveTo>
                  <a:pt x="20474" y="3373"/>
                </a:moveTo>
                <a:cubicBezTo>
                  <a:pt x="20482" y="3381"/>
                  <a:pt x="20503" y="3361"/>
                  <a:pt x="20483" y="3369"/>
                </a:cubicBezTo>
                <a:cubicBezTo>
                  <a:pt x="20483" y="3369"/>
                  <a:pt x="20460" y="3359"/>
                  <a:pt x="20474" y="3373"/>
                </a:cubicBezTo>
                <a:close/>
                <a:moveTo>
                  <a:pt x="16593" y="2141"/>
                </a:moveTo>
                <a:cubicBezTo>
                  <a:pt x="16601" y="2150"/>
                  <a:pt x="16622" y="2130"/>
                  <a:pt x="16602" y="2137"/>
                </a:cubicBezTo>
                <a:cubicBezTo>
                  <a:pt x="16602" y="2137"/>
                  <a:pt x="16579" y="2128"/>
                  <a:pt x="16593" y="2141"/>
                </a:cubicBezTo>
                <a:close/>
                <a:moveTo>
                  <a:pt x="15945" y="5334"/>
                </a:moveTo>
                <a:cubicBezTo>
                  <a:pt x="15953" y="5342"/>
                  <a:pt x="15974" y="5322"/>
                  <a:pt x="15954" y="5329"/>
                </a:cubicBezTo>
                <a:cubicBezTo>
                  <a:pt x="15954" y="5329"/>
                  <a:pt x="15931" y="5320"/>
                  <a:pt x="15945" y="5334"/>
                </a:cubicBezTo>
                <a:close/>
                <a:moveTo>
                  <a:pt x="17565" y="2976"/>
                </a:moveTo>
                <a:cubicBezTo>
                  <a:pt x="17573" y="2984"/>
                  <a:pt x="17594" y="2964"/>
                  <a:pt x="17574" y="2972"/>
                </a:cubicBezTo>
                <a:cubicBezTo>
                  <a:pt x="17574" y="2972"/>
                  <a:pt x="17551" y="2962"/>
                  <a:pt x="17565" y="2976"/>
                </a:cubicBezTo>
                <a:close/>
                <a:moveTo>
                  <a:pt x="19590" y="2417"/>
                </a:moveTo>
                <a:cubicBezTo>
                  <a:pt x="19599" y="2425"/>
                  <a:pt x="19620" y="2405"/>
                  <a:pt x="19600" y="2413"/>
                </a:cubicBezTo>
                <a:cubicBezTo>
                  <a:pt x="19600" y="2413"/>
                  <a:pt x="19577" y="2403"/>
                  <a:pt x="19590" y="2417"/>
                </a:cubicBezTo>
                <a:close/>
                <a:moveTo>
                  <a:pt x="16439" y="2287"/>
                </a:moveTo>
                <a:cubicBezTo>
                  <a:pt x="16447" y="2296"/>
                  <a:pt x="16468" y="2276"/>
                  <a:pt x="16448" y="2283"/>
                </a:cubicBezTo>
                <a:cubicBezTo>
                  <a:pt x="16448" y="2283"/>
                  <a:pt x="16425" y="2274"/>
                  <a:pt x="16439" y="2287"/>
                </a:cubicBezTo>
                <a:close/>
                <a:moveTo>
                  <a:pt x="22086" y="1121"/>
                </a:moveTo>
                <a:cubicBezTo>
                  <a:pt x="22094" y="1129"/>
                  <a:pt x="22115" y="1109"/>
                  <a:pt x="22095" y="1116"/>
                </a:cubicBezTo>
                <a:cubicBezTo>
                  <a:pt x="22095" y="1116"/>
                  <a:pt x="22072" y="1107"/>
                  <a:pt x="22086" y="1121"/>
                </a:cubicBezTo>
                <a:close/>
                <a:moveTo>
                  <a:pt x="19801" y="5358"/>
                </a:moveTo>
                <a:cubicBezTo>
                  <a:pt x="19809" y="5366"/>
                  <a:pt x="19830" y="5346"/>
                  <a:pt x="19810" y="5354"/>
                </a:cubicBezTo>
                <a:cubicBezTo>
                  <a:pt x="19810" y="5354"/>
                  <a:pt x="19787" y="5344"/>
                  <a:pt x="19801" y="5358"/>
                </a:cubicBezTo>
                <a:close/>
                <a:moveTo>
                  <a:pt x="16544" y="1915"/>
                </a:moveTo>
                <a:cubicBezTo>
                  <a:pt x="16552" y="1923"/>
                  <a:pt x="16573" y="1903"/>
                  <a:pt x="16554" y="1910"/>
                </a:cubicBezTo>
                <a:cubicBezTo>
                  <a:pt x="16553" y="1910"/>
                  <a:pt x="16531" y="1901"/>
                  <a:pt x="16544" y="1915"/>
                </a:cubicBezTo>
                <a:close/>
                <a:moveTo>
                  <a:pt x="20960" y="4880"/>
                </a:moveTo>
                <a:cubicBezTo>
                  <a:pt x="20968" y="4888"/>
                  <a:pt x="20989" y="4868"/>
                  <a:pt x="20969" y="4876"/>
                </a:cubicBezTo>
                <a:cubicBezTo>
                  <a:pt x="20969" y="4876"/>
                  <a:pt x="20946" y="4866"/>
                  <a:pt x="20960" y="4880"/>
                </a:cubicBezTo>
                <a:close/>
                <a:moveTo>
                  <a:pt x="7292" y="1582"/>
                </a:moveTo>
                <a:cubicBezTo>
                  <a:pt x="7300" y="1591"/>
                  <a:pt x="7321" y="1571"/>
                  <a:pt x="7301" y="1578"/>
                </a:cubicBezTo>
                <a:cubicBezTo>
                  <a:pt x="7301" y="1578"/>
                  <a:pt x="7278" y="1569"/>
                  <a:pt x="7292" y="1582"/>
                </a:cubicBezTo>
                <a:close/>
                <a:moveTo>
                  <a:pt x="19461" y="5455"/>
                </a:moveTo>
                <a:cubicBezTo>
                  <a:pt x="19469" y="5464"/>
                  <a:pt x="19490" y="5444"/>
                  <a:pt x="19470" y="5451"/>
                </a:cubicBezTo>
                <a:cubicBezTo>
                  <a:pt x="19470" y="5451"/>
                  <a:pt x="19447" y="5442"/>
                  <a:pt x="19461" y="5455"/>
                </a:cubicBezTo>
                <a:close/>
                <a:moveTo>
                  <a:pt x="15969" y="1890"/>
                </a:moveTo>
                <a:cubicBezTo>
                  <a:pt x="15977" y="1899"/>
                  <a:pt x="15998" y="1879"/>
                  <a:pt x="15978" y="1886"/>
                </a:cubicBezTo>
                <a:cubicBezTo>
                  <a:pt x="15978" y="1886"/>
                  <a:pt x="15955" y="1877"/>
                  <a:pt x="15969" y="1890"/>
                </a:cubicBezTo>
                <a:close/>
                <a:moveTo>
                  <a:pt x="22183" y="2725"/>
                </a:moveTo>
                <a:cubicBezTo>
                  <a:pt x="22191" y="2733"/>
                  <a:pt x="22212" y="2713"/>
                  <a:pt x="22192" y="2720"/>
                </a:cubicBezTo>
                <a:cubicBezTo>
                  <a:pt x="22192" y="2720"/>
                  <a:pt x="22169" y="2711"/>
                  <a:pt x="22183" y="2725"/>
                </a:cubicBezTo>
                <a:close/>
                <a:moveTo>
                  <a:pt x="18724" y="1599"/>
                </a:moveTo>
                <a:cubicBezTo>
                  <a:pt x="18732" y="1607"/>
                  <a:pt x="18753" y="1587"/>
                  <a:pt x="18733" y="1594"/>
                </a:cubicBezTo>
                <a:cubicBezTo>
                  <a:pt x="18733" y="1594"/>
                  <a:pt x="18710" y="1585"/>
                  <a:pt x="18724" y="1599"/>
                </a:cubicBezTo>
                <a:close/>
                <a:moveTo>
                  <a:pt x="19072" y="1639"/>
                </a:moveTo>
                <a:cubicBezTo>
                  <a:pt x="19080" y="1647"/>
                  <a:pt x="19101" y="1627"/>
                  <a:pt x="19081" y="1635"/>
                </a:cubicBezTo>
                <a:cubicBezTo>
                  <a:pt x="19081" y="1635"/>
                  <a:pt x="19058" y="1625"/>
                  <a:pt x="19072" y="1639"/>
                </a:cubicBezTo>
                <a:close/>
                <a:moveTo>
                  <a:pt x="21478" y="4037"/>
                </a:moveTo>
                <a:cubicBezTo>
                  <a:pt x="21487" y="4046"/>
                  <a:pt x="21507" y="4026"/>
                  <a:pt x="21488" y="4033"/>
                </a:cubicBezTo>
                <a:cubicBezTo>
                  <a:pt x="21487" y="4033"/>
                  <a:pt x="21465" y="4024"/>
                  <a:pt x="21478" y="4037"/>
                </a:cubicBezTo>
                <a:close/>
                <a:moveTo>
                  <a:pt x="16998" y="805"/>
                </a:moveTo>
                <a:cubicBezTo>
                  <a:pt x="17006" y="813"/>
                  <a:pt x="17027" y="793"/>
                  <a:pt x="17007" y="800"/>
                </a:cubicBezTo>
                <a:cubicBezTo>
                  <a:pt x="17007" y="800"/>
                  <a:pt x="16984" y="791"/>
                  <a:pt x="16998" y="805"/>
                </a:cubicBezTo>
                <a:close/>
                <a:moveTo>
                  <a:pt x="21162" y="2660"/>
                </a:moveTo>
                <a:cubicBezTo>
                  <a:pt x="21171" y="2668"/>
                  <a:pt x="21192" y="2648"/>
                  <a:pt x="21172" y="2656"/>
                </a:cubicBezTo>
                <a:cubicBezTo>
                  <a:pt x="21171" y="2656"/>
                  <a:pt x="21149" y="2646"/>
                  <a:pt x="21162" y="2660"/>
                </a:cubicBezTo>
                <a:close/>
                <a:moveTo>
                  <a:pt x="21737" y="4394"/>
                </a:moveTo>
                <a:cubicBezTo>
                  <a:pt x="21746" y="4402"/>
                  <a:pt x="21767" y="4382"/>
                  <a:pt x="21747" y="4389"/>
                </a:cubicBezTo>
                <a:cubicBezTo>
                  <a:pt x="21747" y="4390"/>
                  <a:pt x="21724" y="4380"/>
                  <a:pt x="21737" y="4394"/>
                </a:cubicBezTo>
                <a:close/>
                <a:moveTo>
                  <a:pt x="21454" y="4621"/>
                </a:moveTo>
                <a:cubicBezTo>
                  <a:pt x="21462" y="4629"/>
                  <a:pt x="21483" y="4609"/>
                  <a:pt x="21463" y="4616"/>
                </a:cubicBezTo>
                <a:cubicBezTo>
                  <a:pt x="21463" y="4616"/>
                  <a:pt x="21440" y="4607"/>
                  <a:pt x="21454" y="4621"/>
                </a:cubicBezTo>
                <a:close/>
                <a:moveTo>
                  <a:pt x="16836" y="2433"/>
                </a:moveTo>
                <a:cubicBezTo>
                  <a:pt x="16844" y="2441"/>
                  <a:pt x="16865" y="2421"/>
                  <a:pt x="16845" y="2429"/>
                </a:cubicBezTo>
                <a:cubicBezTo>
                  <a:pt x="16845" y="2429"/>
                  <a:pt x="16822" y="2420"/>
                  <a:pt x="16836" y="2433"/>
                </a:cubicBezTo>
                <a:close/>
                <a:moveTo>
                  <a:pt x="17889" y="1890"/>
                </a:moveTo>
                <a:cubicBezTo>
                  <a:pt x="17897" y="1899"/>
                  <a:pt x="17918" y="1879"/>
                  <a:pt x="17898" y="1886"/>
                </a:cubicBezTo>
                <a:cubicBezTo>
                  <a:pt x="17898" y="1886"/>
                  <a:pt x="17875" y="1877"/>
                  <a:pt x="17889" y="1890"/>
                </a:cubicBezTo>
                <a:close/>
                <a:moveTo>
                  <a:pt x="16933" y="805"/>
                </a:moveTo>
                <a:cubicBezTo>
                  <a:pt x="16941" y="813"/>
                  <a:pt x="16962" y="793"/>
                  <a:pt x="16942" y="800"/>
                </a:cubicBezTo>
                <a:cubicBezTo>
                  <a:pt x="16942" y="800"/>
                  <a:pt x="16919" y="791"/>
                  <a:pt x="16933" y="805"/>
                </a:cubicBezTo>
                <a:close/>
                <a:moveTo>
                  <a:pt x="5177" y="1890"/>
                </a:moveTo>
                <a:cubicBezTo>
                  <a:pt x="5185" y="1899"/>
                  <a:pt x="5206" y="1879"/>
                  <a:pt x="5187" y="1886"/>
                </a:cubicBezTo>
                <a:cubicBezTo>
                  <a:pt x="5186" y="1886"/>
                  <a:pt x="5164" y="1877"/>
                  <a:pt x="5177" y="1890"/>
                </a:cubicBezTo>
                <a:close/>
                <a:moveTo>
                  <a:pt x="17614" y="4289"/>
                </a:moveTo>
                <a:cubicBezTo>
                  <a:pt x="17622" y="4297"/>
                  <a:pt x="17643" y="4277"/>
                  <a:pt x="17623" y="4284"/>
                </a:cubicBezTo>
                <a:cubicBezTo>
                  <a:pt x="17623" y="4284"/>
                  <a:pt x="17600" y="4275"/>
                  <a:pt x="17614" y="4289"/>
                </a:cubicBezTo>
                <a:close/>
                <a:moveTo>
                  <a:pt x="20741" y="3203"/>
                </a:moveTo>
                <a:cubicBezTo>
                  <a:pt x="20749" y="3211"/>
                  <a:pt x="20770" y="3191"/>
                  <a:pt x="20750" y="3198"/>
                </a:cubicBezTo>
                <a:cubicBezTo>
                  <a:pt x="20750" y="3199"/>
                  <a:pt x="20727" y="3189"/>
                  <a:pt x="20741" y="3203"/>
                </a:cubicBezTo>
                <a:close/>
                <a:moveTo>
                  <a:pt x="16892" y="5415"/>
                </a:moveTo>
                <a:cubicBezTo>
                  <a:pt x="16901" y="5423"/>
                  <a:pt x="16922" y="5403"/>
                  <a:pt x="16902" y="5410"/>
                </a:cubicBezTo>
                <a:cubicBezTo>
                  <a:pt x="16902" y="5410"/>
                  <a:pt x="16879" y="5401"/>
                  <a:pt x="16892" y="5415"/>
                </a:cubicBezTo>
                <a:close/>
                <a:moveTo>
                  <a:pt x="15791" y="1744"/>
                </a:moveTo>
                <a:lnTo>
                  <a:pt x="15807" y="1720"/>
                </a:lnTo>
                <a:cubicBezTo>
                  <a:pt x="15786" y="1728"/>
                  <a:pt x="15795" y="1720"/>
                  <a:pt x="15791" y="1744"/>
                </a:cubicBezTo>
                <a:close/>
                <a:moveTo>
                  <a:pt x="18399" y="3211"/>
                </a:moveTo>
                <a:cubicBezTo>
                  <a:pt x="18387" y="3222"/>
                  <a:pt x="18396" y="3222"/>
                  <a:pt x="18383" y="3211"/>
                </a:cubicBezTo>
                <a:lnTo>
                  <a:pt x="18399" y="3211"/>
                </a:lnTo>
                <a:close/>
                <a:moveTo>
                  <a:pt x="13887" y="2352"/>
                </a:moveTo>
                <a:cubicBezTo>
                  <a:pt x="13883" y="2369"/>
                  <a:pt x="13898" y="2358"/>
                  <a:pt x="13898" y="2350"/>
                </a:cubicBezTo>
                <a:cubicBezTo>
                  <a:pt x="13898" y="2350"/>
                  <a:pt x="13890" y="2332"/>
                  <a:pt x="13887" y="2352"/>
                </a:cubicBezTo>
                <a:close/>
                <a:moveTo>
                  <a:pt x="14243" y="1769"/>
                </a:moveTo>
                <a:cubicBezTo>
                  <a:pt x="14240" y="1786"/>
                  <a:pt x="14255" y="1774"/>
                  <a:pt x="14254" y="1767"/>
                </a:cubicBezTo>
                <a:cubicBezTo>
                  <a:pt x="14254" y="1767"/>
                  <a:pt x="14247" y="1749"/>
                  <a:pt x="14243" y="1769"/>
                </a:cubicBezTo>
                <a:close/>
                <a:moveTo>
                  <a:pt x="20911" y="2506"/>
                </a:moveTo>
                <a:cubicBezTo>
                  <a:pt x="20908" y="2523"/>
                  <a:pt x="20923" y="2512"/>
                  <a:pt x="20922" y="2504"/>
                </a:cubicBezTo>
                <a:cubicBezTo>
                  <a:pt x="20922" y="2504"/>
                  <a:pt x="20915" y="2486"/>
                  <a:pt x="20911" y="2506"/>
                </a:cubicBezTo>
                <a:close/>
                <a:moveTo>
                  <a:pt x="18480" y="1963"/>
                </a:moveTo>
                <a:cubicBezTo>
                  <a:pt x="18477" y="1981"/>
                  <a:pt x="18492" y="1969"/>
                  <a:pt x="18491" y="1962"/>
                </a:cubicBezTo>
                <a:cubicBezTo>
                  <a:pt x="18491" y="1961"/>
                  <a:pt x="18484" y="1943"/>
                  <a:pt x="18480" y="1963"/>
                </a:cubicBezTo>
                <a:close/>
                <a:moveTo>
                  <a:pt x="23269" y="3073"/>
                </a:moveTo>
                <a:cubicBezTo>
                  <a:pt x="23265" y="3091"/>
                  <a:pt x="23280" y="3079"/>
                  <a:pt x="23280" y="3072"/>
                </a:cubicBezTo>
                <a:cubicBezTo>
                  <a:pt x="23280" y="3071"/>
                  <a:pt x="23272" y="3053"/>
                  <a:pt x="23269" y="3073"/>
                </a:cubicBezTo>
                <a:close/>
                <a:moveTo>
                  <a:pt x="17938" y="1777"/>
                </a:moveTo>
                <a:cubicBezTo>
                  <a:pt x="17934" y="1794"/>
                  <a:pt x="17949" y="1782"/>
                  <a:pt x="17949" y="1775"/>
                </a:cubicBezTo>
                <a:cubicBezTo>
                  <a:pt x="17949" y="1775"/>
                  <a:pt x="17941" y="1757"/>
                  <a:pt x="17938" y="1777"/>
                </a:cubicBezTo>
                <a:close/>
                <a:moveTo>
                  <a:pt x="15337" y="2077"/>
                </a:moveTo>
                <a:cubicBezTo>
                  <a:pt x="15334" y="2094"/>
                  <a:pt x="15349" y="2082"/>
                  <a:pt x="15348" y="2075"/>
                </a:cubicBezTo>
                <a:cubicBezTo>
                  <a:pt x="15348" y="2075"/>
                  <a:pt x="15341" y="2057"/>
                  <a:pt x="15337" y="2077"/>
                </a:cubicBezTo>
                <a:close/>
                <a:moveTo>
                  <a:pt x="14276" y="2433"/>
                </a:moveTo>
                <a:cubicBezTo>
                  <a:pt x="14272" y="2450"/>
                  <a:pt x="14287" y="2439"/>
                  <a:pt x="14286" y="2431"/>
                </a:cubicBezTo>
                <a:cubicBezTo>
                  <a:pt x="14286" y="2431"/>
                  <a:pt x="14279" y="2413"/>
                  <a:pt x="14276" y="2433"/>
                </a:cubicBezTo>
                <a:close/>
                <a:moveTo>
                  <a:pt x="20741" y="5147"/>
                </a:moveTo>
                <a:cubicBezTo>
                  <a:pt x="20738" y="5165"/>
                  <a:pt x="20753" y="5153"/>
                  <a:pt x="20752" y="5146"/>
                </a:cubicBezTo>
                <a:cubicBezTo>
                  <a:pt x="20752" y="5145"/>
                  <a:pt x="20745" y="5128"/>
                  <a:pt x="20741" y="5147"/>
                </a:cubicBezTo>
                <a:close/>
                <a:moveTo>
                  <a:pt x="3775" y="6841"/>
                </a:moveTo>
                <a:cubicBezTo>
                  <a:pt x="3772" y="6858"/>
                  <a:pt x="3787" y="6846"/>
                  <a:pt x="3786" y="6839"/>
                </a:cubicBezTo>
                <a:cubicBezTo>
                  <a:pt x="3786" y="6839"/>
                  <a:pt x="3779" y="6821"/>
                  <a:pt x="3775" y="6841"/>
                </a:cubicBezTo>
                <a:close/>
                <a:moveTo>
                  <a:pt x="19971" y="2125"/>
                </a:moveTo>
                <a:cubicBezTo>
                  <a:pt x="19968" y="2143"/>
                  <a:pt x="19983" y="2131"/>
                  <a:pt x="19982" y="2124"/>
                </a:cubicBezTo>
                <a:cubicBezTo>
                  <a:pt x="19982" y="2123"/>
                  <a:pt x="19975" y="2106"/>
                  <a:pt x="19971" y="2125"/>
                </a:cubicBezTo>
                <a:close/>
                <a:moveTo>
                  <a:pt x="16965" y="1769"/>
                </a:moveTo>
                <a:cubicBezTo>
                  <a:pt x="16962" y="1786"/>
                  <a:pt x="16977" y="1774"/>
                  <a:pt x="16976" y="1767"/>
                </a:cubicBezTo>
                <a:cubicBezTo>
                  <a:pt x="16976" y="1767"/>
                  <a:pt x="16969" y="1749"/>
                  <a:pt x="16965" y="1769"/>
                </a:cubicBezTo>
                <a:close/>
                <a:moveTo>
                  <a:pt x="22734" y="3478"/>
                </a:moveTo>
                <a:cubicBezTo>
                  <a:pt x="22731" y="3496"/>
                  <a:pt x="22746" y="3484"/>
                  <a:pt x="22745" y="3477"/>
                </a:cubicBezTo>
                <a:cubicBezTo>
                  <a:pt x="22745" y="3476"/>
                  <a:pt x="22738" y="3459"/>
                  <a:pt x="22734" y="3478"/>
                </a:cubicBezTo>
                <a:close/>
                <a:moveTo>
                  <a:pt x="17046" y="2644"/>
                </a:moveTo>
                <a:cubicBezTo>
                  <a:pt x="17043" y="2661"/>
                  <a:pt x="17058" y="2649"/>
                  <a:pt x="17057" y="2642"/>
                </a:cubicBezTo>
                <a:cubicBezTo>
                  <a:pt x="17057" y="2642"/>
                  <a:pt x="17050" y="2624"/>
                  <a:pt x="17046" y="2644"/>
                </a:cubicBezTo>
                <a:close/>
                <a:moveTo>
                  <a:pt x="22758" y="3478"/>
                </a:moveTo>
                <a:cubicBezTo>
                  <a:pt x="22755" y="3496"/>
                  <a:pt x="22770" y="3484"/>
                  <a:pt x="22769" y="3477"/>
                </a:cubicBezTo>
                <a:cubicBezTo>
                  <a:pt x="22769" y="3476"/>
                  <a:pt x="22762" y="3459"/>
                  <a:pt x="22758" y="3478"/>
                </a:cubicBezTo>
                <a:close/>
                <a:moveTo>
                  <a:pt x="20401" y="5455"/>
                </a:moveTo>
                <a:cubicBezTo>
                  <a:pt x="20397" y="5473"/>
                  <a:pt x="20412" y="5461"/>
                  <a:pt x="20412" y="5454"/>
                </a:cubicBezTo>
                <a:cubicBezTo>
                  <a:pt x="20411" y="5453"/>
                  <a:pt x="20404" y="5436"/>
                  <a:pt x="20401" y="5455"/>
                </a:cubicBezTo>
                <a:close/>
                <a:moveTo>
                  <a:pt x="16730" y="2433"/>
                </a:moveTo>
                <a:cubicBezTo>
                  <a:pt x="16727" y="2450"/>
                  <a:pt x="16742" y="2439"/>
                  <a:pt x="16741" y="2431"/>
                </a:cubicBezTo>
                <a:cubicBezTo>
                  <a:pt x="16741" y="2431"/>
                  <a:pt x="16734" y="2413"/>
                  <a:pt x="16730" y="2433"/>
                </a:cubicBezTo>
                <a:close/>
                <a:moveTo>
                  <a:pt x="15669" y="2158"/>
                </a:moveTo>
                <a:cubicBezTo>
                  <a:pt x="15666" y="2175"/>
                  <a:pt x="15681" y="2163"/>
                  <a:pt x="15680" y="2156"/>
                </a:cubicBezTo>
                <a:cubicBezTo>
                  <a:pt x="15680" y="2156"/>
                  <a:pt x="15673" y="2138"/>
                  <a:pt x="15669" y="2158"/>
                </a:cubicBezTo>
                <a:close/>
                <a:moveTo>
                  <a:pt x="19752" y="4054"/>
                </a:moveTo>
                <a:cubicBezTo>
                  <a:pt x="19743" y="4028"/>
                  <a:pt x="19770" y="4042"/>
                  <a:pt x="19728" y="4037"/>
                </a:cubicBezTo>
                <a:lnTo>
                  <a:pt x="19752" y="4054"/>
                </a:lnTo>
                <a:close/>
                <a:moveTo>
                  <a:pt x="17873" y="2692"/>
                </a:moveTo>
                <a:cubicBezTo>
                  <a:pt x="17898" y="2683"/>
                  <a:pt x="17884" y="2710"/>
                  <a:pt x="17889" y="2668"/>
                </a:cubicBezTo>
                <a:lnTo>
                  <a:pt x="17873" y="2692"/>
                </a:lnTo>
                <a:close/>
                <a:moveTo>
                  <a:pt x="16099" y="2603"/>
                </a:moveTo>
                <a:cubicBezTo>
                  <a:pt x="16089" y="2578"/>
                  <a:pt x="16116" y="2592"/>
                  <a:pt x="16074" y="2587"/>
                </a:cubicBezTo>
                <a:lnTo>
                  <a:pt x="16099" y="2603"/>
                </a:lnTo>
                <a:close/>
                <a:moveTo>
                  <a:pt x="20514" y="2060"/>
                </a:moveTo>
                <a:cubicBezTo>
                  <a:pt x="20504" y="2035"/>
                  <a:pt x="20532" y="2049"/>
                  <a:pt x="20490" y="2044"/>
                </a:cubicBezTo>
                <a:lnTo>
                  <a:pt x="20514" y="2060"/>
                </a:lnTo>
                <a:close/>
                <a:moveTo>
                  <a:pt x="12526" y="5901"/>
                </a:moveTo>
                <a:cubicBezTo>
                  <a:pt x="12551" y="5891"/>
                  <a:pt x="12537" y="5918"/>
                  <a:pt x="12542" y="5877"/>
                </a:cubicBezTo>
                <a:lnTo>
                  <a:pt x="12526" y="5901"/>
                </a:lnTo>
                <a:close/>
                <a:moveTo>
                  <a:pt x="15580" y="1785"/>
                </a:moveTo>
                <a:lnTo>
                  <a:pt x="15604" y="1769"/>
                </a:lnTo>
                <a:cubicBezTo>
                  <a:pt x="15554" y="1773"/>
                  <a:pt x="15591" y="1772"/>
                  <a:pt x="15580" y="1785"/>
                </a:cubicBezTo>
                <a:close/>
                <a:moveTo>
                  <a:pt x="21527" y="4783"/>
                </a:moveTo>
                <a:cubicBezTo>
                  <a:pt x="21507" y="4788"/>
                  <a:pt x="21516" y="4779"/>
                  <a:pt x="21511" y="4799"/>
                </a:cubicBezTo>
                <a:cubicBezTo>
                  <a:pt x="21532" y="4793"/>
                  <a:pt x="21520" y="4802"/>
                  <a:pt x="21527" y="4783"/>
                </a:cubicBezTo>
                <a:cubicBezTo>
                  <a:pt x="21542" y="4775"/>
                  <a:pt x="21537" y="4777"/>
                  <a:pt x="21559" y="4775"/>
                </a:cubicBezTo>
                <a:lnTo>
                  <a:pt x="21535" y="4758"/>
                </a:lnTo>
                <a:cubicBezTo>
                  <a:pt x="21529" y="4769"/>
                  <a:pt x="21530" y="4767"/>
                  <a:pt x="21527" y="4783"/>
                </a:cubicBezTo>
                <a:close/>
                <a:moveTo>
                  <a:pt x="16585" y="1712"/>
                </a:moveTo>
                <a:cubicBezTo>
                  <a:pt x="16579" y="1692"/>
                  <a:pt x="16588" y="1701"/>
                  <a:pt x="16568" y="1696"/>
                </a:cubicBezTo>
                <a:cubicBezTo>
                  <a:pt x="16574" y="1717"/>
                  <a:pt x="16565" y="1705"/>
                  <a:pt x="16585" y="1712"/>
                </a:cubicBezTo>
                <a:cubicBezTo>
                  <a:pt x="16558" y="1748"/>
                  <a:pt x="16581" y="1718"/>
                  <a:pt x="16560" y="1724"/>
                </a:cubicBezTo>
                <a:cubicBezTo>
                  <a:pt x="16539" y="1729"/>
                  <a:pt x="16543" y="1727"/>
                  <a:pt x="16536" y="1753"/>
                </a:cubicBezTo>
                <a:cubicBezTo>
                  <a:pt x="16578" y="1756"/>
                  <a:pt x="16551" y="1745"/>
                  <a:pt x="16560" y="1769"/>
                </a:cubicBezTo>
                <a:lnTo>
                  <a:pt x="16601" y="1736"/>
                </a:lnTo>
                <a:cubicBezTo>
                  <a:pt x="16629" y="1744"/>
                  <a:pt x="16626" y="1741"/>
                  <a:pt x="16633" y="1769"/>
                </a:cubicBezTo>
                <a:cubicBezTo>
                  <a:pt x="16667" y="1761"/>
                  <a:pt x="16655" y="1753"/>
                  <a:pt x="16698" y="1753"/>
                </a:cubicBezTo>
                <a:lnTo>
                  <a:pt x="16698" y="1736"/>
                </a:lnTo>
                <a:cubicBezTo>
                  <a:pt x="16667" y="1728"/>
                  <a:pt x="16666" y="1725"/>
                  <a:pt x="16666" y="1688"/>
                </a:cubicBezTo>
                <a:cubicBezTo>
                  <a:pt x="16641" y="1701"/>
                  <a:pt x="16621" y="1711"/>
                  <a:pt x="16585" y="1712"/>
                </a:cubicBezTo>
                <a:close/>
                <a:moveTo>
                  <a:pt x="15078" y="2231"/>
                </a:moveTo>
                <a:cubicBezTo>
                  <a:pt x="15097" y="2225"/>
                  <a:pt x="15089" y="2234"/>
                  <a:pt x="15094" y="2214"/>
                </a:cubicBezTo>
                <a:cubicBezTo>
                  <a:pt x="15073" y="2220"/>
                  <a:pt x="15085" y="2211"/>
                  <a:pt x="15078" y="2231"/>
                </a:cubicBezTo>
                <a:cubicBezTo>
                  <a:pt x="15076" y="2229"/>
                  <a:pt x="15075" y="2225"/>
                  <a:pt x="15074" y="2226"/>
                </a:cubicBezTo>
                <a:lnTo>
                  <a:pt x="15053" y="2206"/>
                </a:lnTo>
                <a:cubicBezTo>
                  <a:pt x="15043" y="2214"/>
                  <a:pt x="15062" y="2211"/>
                  <a:pt x="15029" y="2214"/>
                </a:cubicBezTo>
                <a:lnTo>
                  <a:pt x="15029" y="2239"/>
                </a:lnTo>
                <a:lnTo>
                  <a:pt x="15061" y="2239"/>
                </a:lnTo>
                <a:lnTo>
                  <a:pt x="15061" y="2271"/>
                </a:lnTo>
                <a:cubicBezTo>
                  <a:pt x="15083" y="2269"/>
                  <a:pt x="15084" y="2267"/>
                  <a:pt x="15102" y="2263"/>
                </a:cubicBezTo>
                <a:lnTo>
                  <a:pt x="15102" y="2247"/>
                </a:lnTo>
                <a:cubicBezTo>
                  <a:pt x="15078" y="2241"/>
                  <a:pt x="15090" y="2248"/>
                  <a:pt x="15078" y="2231"/>
                </a:cubicBezTo>
                <a:close/>
                <a:moveTo>
                  <a:pt x="21178" y="4904"/>
                </a:moveTo>
                <a:cubicBezTo>
                  <a:pt x="21159" y="4910"/>
                  <a:pt x="21167" y="4901"/>
                  <a:pt x="21162" y="4921"/>
                </a:cubicBezTo>
                <a:cubicBezTo>
                  <a:pt x="21183" y="4915"/>
                  <a:pt x="21171" y="4924"/>
                  <a:pt x="21178" y="4904"/>
                </a:cubicBezTo>
                <a:cubicBezTo>
                  <a:pt x="21183" y="4896"/>
                  <a:pt x="21194" y="4917"/>
                  <a:pt x="21182" y="4891"/>
                </a:cubicBezTo>
                <a:cubicBezTo>
                  <a:pt x="21174" y="4873"/>
                  <a:pt x="21181" y="4888"/>
                  <a:pt x="21170" y="4880"/>
                </a:cubicBezTo>
                <a:cubicBezTo>
                  <a:pt x="21176" y="4901"/>
                  <a:pt x="21170" y="4887"/>
                  <a:pt x="21178" y="4904"/>
                </a:cubicBezTo>
                <a:close/>
                <a:moveTo>
                  <a:pt x="19777" y="3332"/>
                </a:moveTo>
                <a:cubicBezTo>
                  <a:pt x="19757" y="3338"/>
                  <a:pt x="19766" y="3329"/>
                  <a:pt x="19761" y="3349"/>
                </a:cubicBezTo>
                <a:cubicBezTo>
                  <a:pt x="19782" y="3343"/>
                  <a:pt x="19770" y="3352"/>
                  <a:pt x="19777" y="3332"/>
                </a:cubicBezTo>
                <a:cubicBezTo>
                  <a:pt x="19811" y="3346"/>
                  <a:pt x="19806" y="3311"/>
                  <a:pt x="19927" y="3336"/>
                </a:cubicBezTo>
                <a:cubicBezTo>
                  <a:pt x="19960" y="3343"/>
                  <a:pt x="19962" y="3345"/>
                  <a:pt x="19987" y="3332"/>
                </a:cubicBezTo>
                <a:cubicBezTo>
                  <a:pt x="19989" y="3385"/>
                  <a:pt x="19984" y="3357"/>
                  <a:pt x="20004" y="3363"/>
                </a:cubicBezTo>
                <a:cubicBezTo>
                  <a:pt x="20006" y="3363"/>
                  <a:pt x="20008" y="3363"/>
                  <a:pt x="20009" y="3364"/>
                </a:cubicBezTo>
                <a:cubicBezTo>
                  <a:pt x="20011" y="3364"/>
                  <a:pt x="20013" y="3364"/>
                  <a:pt x="20015" y="3364"/>
                </a:cubicBezTo>
                <a:cubicBezTo>
                  <a:pt x="20025" y="3366"/>
                  <a:pt x="20015" y="3364"/>
                  <a:pt x="20027" y="3366"/>
                </a:cubicBezTo>
                <a:cubicBezTo>
                  <a:pt x="20042" y="3369"/>
                  <a:pt x="20031" y="3368"/>
                  <a:pt x="20052" y="3373"/>
                </a:cubicBezTo>
                <a:cubicBezTo>
                  <a:pt x="20059" y="3340"/>
                  <a:pt x="20050" y="3341"/>
                  <a:pt x="20051" y="3338"/>
                </a:cubicBezTo>
                <a:cubicBezTo>
                  <a:pt x="20054" y="3321"/>
                  <a:pt x="20057" y="3330"/>
                  <a:pt x="20085" y="3316"/>
                </a:cubicBezTo>
                <a:cubicBezTo>
                  <a:pt x="20076" y="3349"/>
                  <a:pt x="20068" y="3329"/>
                  <a:pt x="20077" y="3349"/>
                </a:cubicBezTo>
                <a:lnTo>
                  <a:pt x="20100" y="3331"/>
                </a:lnTo>
                <a:cubicBezTo>
                  <a:pt x="20119" y="3317"/>
                  <a:pt x="20100" y="3319"/>
                  <a:pt x="20133" y="3316"/>
                </a:cubicBezTo>
                <a:cubicBezTo>
                  <a:pt x="20149" y="3361"/>
                  <a:pt x="20133" y="3301"/>
                  <a:pt x="20171" y="3365"/>
                </a:cubicBezTo>
                <a:cubicBezTo>
                  <a:pt x="20191" y="3399"/>
                  <a:pt x="20237" y="3387"/>
                  <a:pt x="20247" y="3349"/>
                </a:cubicBezTo>
                <a:lnTo>
                  <a:pt x="20257" y="3355"/>
                </a:lnTo>
                <a:cubicBezTo>
                  <a:pt x="20258" y="3355"/>
                  <a:pt x="20261" y="3357"/>
                  <a:pt x="20262" y="3357"/>
                </a:cubicBezTo>
                <a:lnTo>
                  <a:pt x="20283" y="3360"/>
                </a:lnTo>
                <a:cubicBezTo>
                  <a:pt x="20303" y="3359"/>
                  <a:pt x="20316" y="3354"/>
                  <a:pt x="20328" y="3349"/>
                </a:cubicBezTo>
                <a:cubicBezTo>
                  <a:pt x="20317" y="3308"/>
                  <a:pt x="20302" y="3337"/>
                  <a:pt x="20263" y="3323"/>
                </a:cubicBezTo>
                <a:cubicBezTo>
                  <a:pt x="20228" y="3311"/>
                  <a:pt x="20265" y="3316"/>
                  <a:pt x="20229" y="3313"/>
                </a:cubicBezTo>
                <a:cubicBezTo>
                  <a:pt x="20213" y="3311"/>
                  <a:pt x="20189" y="3313"/>
                  <a:pt x="20181" y="3313"/>
                </a:cubicBezTo>
                <a:lnTo>
                  <a:pt x="19996" y="3292"/>
                </a:lnTo>
                <a:cubicBezTo>
                  <a:pt x="20038" y="3292"/>
                  <a:pt x="20008" y="3292"/>
                  <a:pt x="20020" y="3300"/>
                </a:cubicBezTo>
                <a:cubicBezTo>
                  <a:pt x="20001" y="3309"/>
                  <a:pt x="19979" y="3300"/>
                  <a:pt x="19939" y="3300"/>
                </a:cubicBezTo>
                <a:lnTo>
                  <a:pt x="19939" y="3284"/>
                </a:lnTo>
                <a:cubicBezTo>
                  <a:pt x="19980" y="3285"/>
                  <a:pt x="19970" y="3304"/>
                  <a:pt x="19979" y="3276"/>
                </a:cubicBezTo>
                <a:cubicBezTo>
                  <a:pt x="19943" y="3275"/>
                  <a:pt x="19947" y="3268"/>
                  <a:pt x="19906" y="3268"/>
                </a:cubicBezTo>
                <a:cubicBezTo>
                  <a:pt x="19911" y="3287"/>
                  <a:pt x="19914" y="3292"/>
                  <a:pt x="19915" y="3316"/>
                </a:cubicBezTo>
                <a:cubicBezTo>
                  <a:pt x="19886" y="3276"/>
                  <a:pt x="19895" y="3301"/>
                  <a:pt x="19857" y="3304"/>
                </a:cubicBezTo>
                <a:lnTo>
                  <a:pt x="19734" y="3285"/>
                </a:lnTo>
                <a:cubicBezTo>
                  <a:pt x="19712" y="3281"/>
                  <a:pt x="19711" y="3278"/>
                  <a:pt x="19687" y="3276"/>
                </a:cubicBezTo>
                <a:cubicBezTo>
                  <a:pt x="19639" y="3271"/>
                  <a:pt x="19618" y="3274"/>
                  <a:pt x="19599" y="3300"/>
                </a:cubicBezTo>
                <a:cubicBezTo>
                  <a:pt x="19670" y="3294"/>
                  <a:pt x="19609" y="3310"/>
                  <a:pt x="19682" y="3310"/>
                </a:cubicBezTo>
                <a:lnTo>
                  <a:pt x="19777" y="3332"/>
                </a:lnTo>
                <a:close/>
                <a:moveTo>
                  <a:pt x="22985" y="2652"/>
                </a:moveTo>
                <a:cubicBezTo>
                  <a:pt x="22987" y="2661"/>
                  <a:pt x="23003" y="2670"/>
                  <a:pt x="22996" y="2654"/>
                </a:cubicBezTo>
                <a:cubicBezTo>
                  <a:pt x="22993" y="2647"/>
                  <a:pt x="22981" y="2631"/>
                  <a:pt x="22985" y="2652"/>
                </a:cubicBezTo>
                <a:close/>
                <a:moveTo>
                  <a:pt x="16706" y="5091"/>
                </a:moveTo>
                <a:cubicBezTo>
                  <a:pt x="16708" y="5100"/>
                  <a:pt x="16724" y="5108"/>
                  <a:pt x="16717" y="5092"/>
                </a:cubicBezTo>
                <a:cubicBezTo>
                  <a:pt x="16714" y="5086"/>
                  <a:pt x="16702" y="5070"/>
                  <a:pt x="16706" y="5091"/>
                </a:cubicBezTo>
                <a:close/>
                <a:moveTo>
                  <a:pt x="19712" y="3989"/>
                </a:moveTo>
                <a:cubicBezTo>
                  <a:pt x="19714" y="3998"/>
                  <a:pt x="19730" y="4006"/>
                  <a:pt x="19723" y="3990"/>
                </a:cubicBezTo>
                <a:cubicBezTo>
                  <a:pt x="19720" y="3984"/>
                  <a:pt x="19708" y="3968"/>
                  <a:pt x="19712" y="3989"/>
                </a:cubicBezTo>
                <a:close/>
                <a:moveTo>
                  <a:pt x="15159" y="4839"/>
                </a:moveTo>
                <a:cubicBezTo>
                  <a:pt x="15160" y="4849"/>
                  <a:pt x="15176" y="4857"/>
                  <a:pt x="15170" y="4841"/>
                </a:cubicBezTo>
                <a:cubicBezTo>
                  <a:pt x="15167" y="4834"/>
                  <a:pt x="15155" y="4818"/>
                  <a:pt x="15159" y="4839"/>
                </a:cubicBezTo>
                <a:close/>
                <a:moveTo>
                  <a:pt x="20773" y="3989"/>
                </a:moveTo>
                <a:cubicBezTo>
                  <a:pt x="20775" y="3998"/>
                  <a:pt x="20791" y="4006"/>
                  <a:pt x="20784" y="3990"/>
                </a:cubicBezTo>
                <a:cubicBezTo>
                  <a:pt x="20781" y="3984"/>
                  <a:pt x="20769" y="3968"/>
                  <a:pt x="20773" y="3989"/>
                </a:cubicBezTo>
                <a:close/>
                <a:moveTo>
                  <a:pt x="21219" y="4353"/>
                </a:moveTo>
                <a:cubicBezTo>
                  <a:pt x="21221" y="4363"/>
                  <a:pt x="21237" y="4371"/>
                  <a:pt x="21230" y="4355"/>
                </a:cubicBezTo>
                <a:cubicBezTo>
                  <a:pt x="21227" y="4348"/>
                  <a:pt x="21215" y="4332"/>
                  <a:pt x="21219" y="4353"/>
                </a:cubicBezTo>
                <a:close/>
                <a:moveTo>
                  <a:pt x="19177" y="4394"/>
                </a:moveTo>
                <a:cubicBezTo>
                  <a:pt x="19179" y="4403"/>
                  <a:pt x="19195" y="4412"/>
                  <a:pt x="19188" y="4395"/>
                </a:cubicBezTo>
                <a:cubicBezTo>
                  <a:pt x="19185" y="4389"/>
                  <a:pt x="19173" y="4373"/>
                  <a:pt x="19177" y="4394"/>
                </a:cubicBezTo>
                <a:close/>
                <a:moveTo>
                  <a:pt x="19242" y="1890"/>
                </a:moveTo>
                <a:cubicBezTo>
                  <a:pt x="19244" y="1899"/>
                  <a:pt x="19260" y="1908"/>
                  <a:pt x="19253" y="1892"/>
                </a:cubicBezTo>
                <a:cubicBezTo>
                  <a:pt x="19250" y="1885"/>
                  <a:pt x="19238" y="1869"/>
                  <a:pt x="19242" y="1890"/>
                </a:cubicBezTo>
                <a:close/>
                <a:moveTo>
                  <a:pt x="22037" y="5358"/>
                </a:moveTo>
                <a:cubicBezTo>
                  <a:pt x="22039" y="5367"/>
                  <a:pt x="22055" y="5376"/>
                  <a:pt x="22048" y="5360"/>
                </a:cubicBezTo>
                <a:cubicBezTo>
                  <a:pt x="22045" y="5353"/>
                  <a:pt x="22033" y="5337"/>
                  <a:pt x="22037" y="5358"/>
                </a:cubicBezTo>
                <a:close/>
                <a:moveTo>
                  <a:pt x="18156" y="4240"/>
                </a:moveTo>
                <a:cubicBezTo>
                  <a:pt x="18158" y="4249"/>
                  <a:pt x="18174" y="4258"/>
                  <a:pt x="18167" y="4242"/>
                </a:cubicBezTo>
                <a:cubicBezTo>
                  <a:pt x="18164" y="4235"/>
                  <a:pt x="18153" y="4219"/>
                  <a:pt x="18156" y="4240"/>
                </a:cubicBezTo>
                <a:close/>
                <a:moveTo>
                  <a:pt x="19987" y="3657"/>
                </a:moveTo>
                <a:cubicBezTo>
                  <a:pt x="19989" y="3666"/>
                  <a:pt x="20005" y="3674"/>
                  <a:pt x="19998" y="3658"/>
                </a:cubicBezTo>
                <a:cubicBezTo>
                  <a:pt x="19995" y="3651"/>
                  <a:pt x="19984" y="3636"/>
                  <a:pt x="19987" y="3657"/>
                </a:cubicBezTo>
                <a:close/>
                <a:moveTo>
                  <a:pt x="16066" y="2425"/>
                </a:moveTo>
                <a:cubicBezTo>
                  <a:pt x="16068" y="2434"/>
                  <a:pt x="16084" y="2443"/>
                  <a:pt x="16077" y="2427"/>
                </a:cubicBezTo>
                <a:cubicBezTo>
                  <a:pt x="16074" y="2420"/>
                  <a:pt x="16062" y="2404"/>
                  <a:pt x="16066" y="2425"/>
                </a:cubicBezTo>
                <a:close/>
                <a:moveTo>
                  <a:pt x="15620" y="2182"/>
                </a:moveTo>
                <a:cubicBezTo>
                  <a:pt x="15622" y="2191"/>
                  <a:pt x="15638" y="2200"/>
                  <a:pt x="15631" y="2184"/>
                </a:cubicBezTo>
                <a:cubicBezTo>
                  <a:pt x="15628" y="2177"/>
                  <a:pt x="15617" y="2161"/>
                  <a:pt x="15620" y="2182"/>
                </a:cubicBezTo>
                <a:close/>
                <a:moveTo>
                  <a:pt x="17371" y="1931"/>
                </a:moveTo>
                <a:cubicBezTo>
                  <a:pt x="17372" y="1940"/>
                  <a:pt x="17388" y="1948"/>
                  <a:pt x="17381" y="1932"/>
                </a:cubicBezTo>
                <a:cubicBezTo>
                  <a:pt x="17378" y="1926"/>
                  <a:pt x="17367" y="1910"/>
                  <a:pt x="17371" y="1931"/>
                </a:cubicBezTo>
                <a:close/>
                <a:moveTo>
                  <a:pt x="10492" y="6120"/>
                </a:moveTo>
                <a:cubicBezTo>
                  <a:pt x="10494" y="6129"/>
                  <a:pt x="10510" y="6137"/>
                  <a:pt x="10503" y="6121"/>
                </a:cubicBezTo>
                <a:cubicBezTo>
                  <a:pt x="10500" y="6114"/>
                  <a:pt x="10488" y="6099"/>
                  <a:pt x="10492" y="6120"/>
                </a:cubicBezTo>
                <a:close/>
                <a:moveTo>
                  <a:pt x="17443" y="5204"/>
                </a:moveTo>
                <a:cubicBezTo>
                  <a:pt x="17445" y="5213"/>
                  <a:pt x="17461" y="5222"/>
                  <a:pt x="17454" y="5206"/>
                </a:cubicBezTo>
                <a:cubicBezTo>
                  <a:pt x="17451" y="5199"/>
                  <a:pt x="17440" y="5183"/>
                  <a:pt x="17443" y="5204"/>
                </a:cubicBezTo>
                <a:close/>
                <a:moveTo>
                  <a:pt x="16171" y="1761"/>
                </a:moveTo>
                <a:cubicBezTo>
                  <a:pt x="16173" y="1770"/>
                  <a:pt x="16189" y="1778"/>
                  <a:pt x="16182" y="1762"/>
                </a:cubicBezTo>
                <a:cubicBezTo>
                  <a:pt x="16179" y="1755"/>
                  <a:pt x="16168" y="1740"/>
                  <a:pt x="16171" y="1761"/>
                </a:cubicBezTo>
                <a:close/>
                <a:moveTo>
                  <a:pt x="16990" y="4370"/>
                </a:moveTo>
                <a:cubicBezTo>
                  <a:pt x="16991" y="4379"/>
                  <a:pt x="17008" y="4387"/>
                  <a:pt x="17001" y="4371"/>
                </a:cubicBezTo>
                <a:cubicBezTo>
                  <a:pt x="16998" y="4364"/>
                  <a:pt x="16986" y="4349"/>
                  <a:pt x="16990" y="4370"/>
                </a:cubicBezTo>
                <a:close/>
                <a:moveTo>
                  <a:pt x="12185" y="1655"/>
                </a:moveTo>
                <a:cubicBezTo>
                  <a:pt x="12187" y="1665"/>
                  <a:pt x="12203" y="1673"/>
                  <a:pt x="12196" y="1657"/>
                </a:cubicBezTo>
                <a:cubicBezTo>
                  <a:pt x="12193" y="1650"/>
                  <a:pt x="12181" y="1634"/>
                  <a:pt x="12185" y="1655"/>
                </a:cubicBezTo>
                <a:close/>
                <a:moveTo>
                  <a:pt x="21762" y="3973"/>
                </a:moveTo>
                <a:cubicBezTo>
                  <a:pt x="21763" y="3982"/>
                  <a:pt x="21780" y="3990"/>
                  <a:pt x="21773" y="3974"/>
                </a:cubicBezTo>
                <a:cubicBezTo>
                  <a:pt x="21770" y="3967"/>
                  <a:pt x="21758" y="3951"/>
                  <a:pt x="21762" y="3973"/>
                </a:cubicBezTo>
                <a:close/>
                <a:moveTo>
                  <a:pt x="17411" y="2239"/>
                </a:moveTo>
                <a:cubicBezTo>
                  <a:pt x="17413" y="2248"/>
                  <a:pt x="17429" y="2256"/>
                  <a:pt x="17422" y="2240"/>
                </a:cubicBezTo>
                <a:cubicBezTo>
                  <a:pt x="17419" y="2234"/>
                  <a:pt x="17407" y="2218"/>
                  <a:pt x="17411" y="2239"/>
                </a:cubicBezTo>
                <a:close/>
                <a:moveTo>
                  <a:pt x="19469" y="5415"/>
                </a:moveTo>
                <a:cubicBezTo>
                  <a:pt x="19471" y="5424"/>
                  <a:pt x="19487" y="5432"/>
                  <a:pt x="19480" y="5416"/>
                </a:cubicBezTo>
                <a:cubicBezTo>
                  <a:pt x="19477" y="5410"/>
                  <a:pt x="19465" y="5394"/>
                  <a:pt x="19469" y="5415"/>
                </a:cubicBezTo>
                <a:close/>
                <a:moveTo>
                  <a:pt x="454" y="2587"/>
                </a:moveTo>
                <a:cubicBezTo>
                  <a:pt x="455" y="2596"/>
                  <a:pt x="472" y="2605"/>
                  <a:pt x="465" y="2589"/>
                </a:cubicBezTo>
                <a:cubicBezTo>
                  <a:pt x="462" y="2582"/>
                  <a:pt x="450" y="2566"/>
                  <a:pt x="454" y="2587"/>
                </a:cubicBezTo>
                <a:close/>
                <a:moveTo>
                  <a:pt x="16026" y="1923"/>
                </a:moveTo>
                <a:cubicBezTo>
                  <a:pt x="16027" y="1932"/>
                  <a:pt x="16043" y="1940"/>
                  <a:pt x="16036" y="1924"/>
                </a:cubicBezTo>
                <a:cubicBezTo>
                  <a:pt x="16034" y="1918"/>
                  <a:pt x="16022" y="1902"/>
                  <a:pt x="16026" y="1923"/>
                </a:cubicBezTo>
                <a:close/>
                <a:moveTo>
                  <a:pt x="18205" y="3292"/>
                </a:moveTo>
                <a:cubicBezTo>
                  <a:pt x="18207" y="3301"/>
                  <a:pt x="18223" y="3310"/>
                  <a:pt x="18216" y="3294"/>
                </a:cubicBezTo>
                <a:cubicBezTo>
                  <a:pt x="18213" y="3287"/>
                  <a:pt x="18201" y="3271"/>
                  <a:pt x="18205" y="3292"/>
                </a:cubicBezTo>
                <a:close/>
                <a:moveTo>
                  <a:pt x="19623" y="2101"/>
                </a:moveTo>
                <a:cubicBezTo>
                  <a:pt x="19625" y="2110"/>
                  <a:pt x="19641" y="2119"/>
                  <a:pt x="19634" y="2103"/>
                </a:cubicBezTo>
                <a:cubicBezTo>
                  <a:pt x="19631" y="2096"/>
                  <a:pt x="19619" y="2080"/>
                  <a:pt x="19623" y="2101"/>
                </a:cubicBezTo>
                <a:close/>
                <a:moveTo>
                  <a:pt x="19485" y="1915"/>
                </a:moveTo>
                <a:cubicBezTo>
                  <a:pt x="19487" y="1924"/>
                  <a:pt x="19503" y="1932"/>
                  <a:pt x="19496" y="1916"/>
                </a:cubicBezTo>
                <a:cubicBezTo>
                  <a:pt x="19493" y="1909"/>
                  <a:pt x="19481" y="1894"/>
                  <a:pt x="19485" y="1915"/>
                </a:cubicBezTo>
                <a:close/>
                <a:moveTo>
                  <a:pt x="770" y="2474"/>
                </a:moveTo>
                <a:cubicBezTo>
                  <a:pt x="771" y="2483"/>
                  <a:pt x="787" y="2491"/>
                  <a:pt x="781" y="2475"/>
                </a:cubicBezTo>
                <a:cubicBezTo>
                  <a:pt x="778" y="2468"/>
                  <a:pt x="766" y="2453"/>
                  <a:pt x="770" y="2474"/>
                </a:cubicBezTo>
                <a:close/>
                <a:moveTo>
                  <a:pt x="14462" y="2044"/>
                </a:moveTo>
                <a:cubicBezTo>
                  <a:pt x="14464" y="2053"/>
                  <a:pt x="14480" y="2062"/>
                  <a:pt x="14473" y="2046"/>
                </a:cubicBezTo>
                <a:cubicBezTo>
                  <a:pt x="14470" y="2039"/>
                  <a:pt x="14458" y="2023"/>
                  <a:pt x="14462" y="2044"/>
                </a:cubicBezTo>
                <a:close/>
                <a:moveTo>
                  <a:pt x="14932" y="1890"/>
                </a:moveTo>
                <a:cubicBezTo>
                  <a:pt x="14934" y="1899"/>
                  <a:pt x="14950" y="1908"/>
                  <a:pt x="14943" y="1892"/>
                </a:cubicBezTo>
                <a:cubicBezTo>
                  <a:pt x="14940" y="1885"/>
                  <a:pt x="14928" y="1869"/>
                  <a:pt x="14932" y="1890"/>
                </a:cubicBezTo>
                <a:close/>
                <a:moveTo>
                  <a:pt x="21170" y="4345"/>
                </a:moveTo>
                <a:cubicBezTo>
                  <a:pt x="21172" y="4354"/>
                  <a:pt x="21188" y="4363"/>
                  <a:pt x="21181" y="4347"/>
                </a:cubicBezTo>
                <a:cubicBezTo>
                  <a:pt x="21178" y="4340"/>
                  <a:pt x="21166" y="4324"/>
                  <a:pt x="21170" y="4345"/>
                </a:cubicBezTo>
                <a:close/>
                <a:moveTo>
                  <a:pt x="18108" y="2555"/>
                </a:moveTo>
                <a:cubicBezTo>
                  <a:pt x="18109" y="2564"/>
                  <a:pt x="18126" y="2572"/>
                  <a:pt x="18119" y="2556"/>
                </a:cubicBezTo>
                <a:cubicBezTo>
                  <a:pt x="18116" y="2549"/>
                  <a:pt x="18104" y="2534"/>
                  <a:pt x="18108" y="2555"/>
                </a:cubicBezTo>
                <a:close/>
                <a:moveTo>
                  <a:pt x="18213" y="2555"/>
                </a:moveTo>
                <a:cubicBezTo>
                  <a:pt x="18215" y="2564"/>
                  <a:pt x="18231" y="2572"/>
                  <a:pt x="18224" y="2556"/>
                </a:cubicBezTo>
                <a:cubicBezTo>
                  <a:pt x="18221" y="2549"/>
                  <a:pt x="18209" y="2534"/>
                  <a:pt x="18213" y="2555"/>
                </a:cubicBezTo>
                <a:close/>
                <a:moveTo>
                  <a:pt x="10719" y="1574"/>
                </a:moveTo>
                <a:cubicBezTo>
                  <a:pt x="10721" y="1584"/>
                  <a:pt x="10737" y="1592"/>
                  <a:pt x="10730" y="1576"/>
                </a:cubicBezTo>
                <a:cubicBezTo>
                  <a:pt x="10727" y="1569"/>
                  <a:pt x="10715" y="1553"/>
                  <a:pt x="10719" y="1574"/>
                </a:cubicBezTo>
                <a:close/>
                <a:moveTo>
                  <a:pt x="20368" y="3786"/>
                </a:moveTo>
                <a:cubicBezTo>
                  <a:pt x="20370" y="3795"/>
                  <a:pt x="20386" y="3804"/>
                  <a:pt x="20379" y="3788"/>
                </a:cubicBezTo>
                <a:cubicBezTo>
                  <a:pt x="20376" y="3781"/>
                  <a:pt x="20364" y="3765"/>
                  <a:pt x="20368" y="3786"/>
                </a:cubicBezTo>
                <a:close/>
                <a:moveTo>
                  <a:pt x="21794" y="2644"/>
                </a:moveTo>
                <a:cubicBezTo>
                  <a:pt x="21785" y="2618"/>
                  <a:pt x="21812" y="2632"/>
                  <a:pt x="21770" y="2628"/>
                </a:cubicBezTo>
                <a:cubicBezTo>
                  <a:pt x="21771" y="2629"/>
                  <a:pt x="21773" y="2629"/>
                  <a:pt x="21774" y="2631"/>
                </a:cubicBezTo>
                <a:lnTo>
                  <a:pt x="21794" y="2644"/>
                </a:lnTo>
                <a:close/>
                <a:moveTo>
                  <a:pt x="17289" y="2466"/>
                </a:moveTo>
                <a:cubicBezTo>
                  <a:pt x="17280" y="2440"/>
                  <a:pt x="17307" y="2454"/>
                  <a:pt x="17265" y="2449"/>
                </a:cubicBezTo>
                <a:cubicBezTo>
                  <a:pt x="17267" y="2451"/>
                  <a:pt x="17269" y="2451"/>
                  <a:pt x="17269" y="2453"/>
                </a:cubicBezTo>
                <a:lnTo>
                  <a:pt x="17289" y="2466"/>
                </a:lnTo>
                <a:close/>
                <a:moveTo>
                  <a:pt x="20465" y="2052"/>
                </a:moveTo>
                <a:cubicBezTo>
                  <a:pt x="20453" y="2034"/>
                  <a:pt x="20464" y="2042"/>
                  <a:pt x="20441" y="2036"/>
                </a:cubicBezTo>
                <a:cubicBezTo>
                  <a:pt x="20454" y="2054"/>
                  <a:pt x="20443" y="2046"/>
                  <a:pt x="20465" y="2052"/>
                </a:cubicBezTo>
                <a:close/>
                <a:moveTo>
                  <a:pt x="19979" y="2644"/>
                </a:moveTo>
                <a:cubicBezTo>
                  <a:pt x="19967" y="2626"/>
                  <a:pt x="19978" y="2634"/>
                  <a:pt x="19955" y="2628"/>
                </a:cubicBezTo>
                <a:cubicBezTo>
                  <a:pt x="19968" y="2646"/>
                  <a:pt x="19957" y="2637"/>
                  <a:pt x="19979" y="2644"/>
                </a:cubicBezTo>
                <a:close/>
                <a:moveTo>
                  <a:pt x="818" y="5091"/>
                </a:moveTo>
                <a:cubicBezTo>
                  <a:pt x="806" y="5073"/>
                  <a:pt x="817" y="5081"/>
                  <a:pt x="794" y="5074"/>
                </a:cubicBezTo>
                <a:cubicBezTo>
                  <a:pt x="807" y="5093"/>
                  <a:pt x="796" y="5084"/>
                  <a:pt x="818" y="5091"/>
                </a:cubicBezTo>
                <a:close/>
                <a:moveTo>
                  <a:pt x="22718" y="1185"/>
                </a:moveTo>
                <a:cubicBezTo>
                  <a:pt x="22720" y="1184"/>
                  <a:pt x="22723" y="1181"/>
                  <a:pt x="22723" y="1183"/>
                </a:cubicBezTo>
                <a:lnTo>
                  <a:pt x="22742" y="1169"/>
                </a:lnTo>
                <a:cubicBezTo>
                  <a:pt x="22692" y="1173"/>
                  <a:pt x="22729" y="1172"/>
                  <a:pt x="22718" y="1185"/>
                </a:cubicBezTo>
                <a:close/>
                <a:moveTo>
                  <a:pt x="21130" y="5002"/>
                </a:moveTo>
                <a:cubicBezTo>
                  <a:pt x="21132" y="5001"/>
                  <a:pt x="21135" y="4997"/>
                  <a:pt x="21135" y="4999"/>
                </a:cubicBezTo>
                <a:lnTo>
                  <a:pt x="21154" y="4985"/>
                </a:lnTo>
                <a:cubicBezTo>
                  <a:pt x="21104" y="4990"/>
                  <a:pt x="21141" y="4989"/>
                  <a:pt x="21130" y="5002"/>
                </a:cubicBezTo>
                <a:close/>
                <a:moveTo>
                  <a:pt x="17225" y="5309"/>
                </a:moveTo>
                <a:cubicBezTo>
                  <a:pt x="17226" y="5309"/>
                  <a:pt x="17229" y="5305"/>
                  <a:pt x="17230" y="5307"/>
                </a:cubicBezTo>
                <a:lnTo>
                  <a:pt x="17249" y="5293"/>
                </a:lnTo>
                <a:cubicBezTo>
                  <a:pt x="17199" y="5297"/>
                  <a:pt x="17236" y="5296"/>
                  <a:pt x="17225" y="5309"/>
                </a:cubicBezTo>
                <a:close/>
                <a:moveTo>
                  <a:pt x="162" y="3203"/>
                </a:moveTo>
                <a:cubicBezTo>
                  <a:pt x="139" y="3208"/>
                  <a:pt x="150" y="3202"/>
                  <a:pt x="138" y="3219"/>
                </a:cubicBezTo>
                <a:cubicBezTo>
                  <a:pt x="161" y="3213"/>
                  <a:pt x="149" y="3220"/>
                  <a:pt x="162" y="3203"/>
                </a:cubicBezTo>
                <a:cubicBezTo>
                  <a:pt x="186" y="3196"/>
                  <a:pt x="180" y="3203"/>
                  <a:pt x="186" y="3179"/>
                </a:cubicBezTo>
                <a:cubicBezTo>
                  <a:pt x="162" y="3185"/>
                  <a:pt x="169" y="3178"/>
                  <a:pt x="162" y="3203"/>
                </a:cubicBezTo>
                <a:close/>
                <a:moveTo>
                  <a:pt x="18027" y="1915"/>
                </a:moveTo>
                <a:cubicBezTo>
                  <a:pt x="18017" y="1889"/>
                  <a:pt x="18044" y="1903"/>
                  <a:pt x="18002" y="1898"/>
                </a:cubicBezTo>
                <a:cubicBezTo>
                  <a:pt x="18004" y="1900"/>
                  <a:pt x="18006" y="1900"/>
                  <a:pt x="18007" y="1902"/>
                </a:cubicBezTo>
                <a:cubicBezTo>
                  <a:pt x="18007" y="1905"/>
                  <a:pt x="18010" y="1905"/>
                  <a:pt x="18011" y="1906"/>
                </a:cubicBezTo>
                <a:cubicBezTo>
                  <a:pt x="18016" y="1909"/>
                  <a:pt x="18022" y="1912"/>
                  <a:pt x="18027" y="1915"/>
                </a:cubicBezTo>
                <a:close/>
                <a:moveTo>
                  <a:pt x="19590" y="4224"/>
                </a:moveTo>
                <a:lnTo>
                  <a:pt x="19615" y="4224"/>
                </a:lnTo>
                <a:lnTo>
                  <a:pt x="19615" y="4216"/>
                </a:lnTo>
                <a:cubicBezTo>
                  <a:pt x="19572" y="4216"/>
                  <a:pt x="19603" y="4216"/>
                  <a:pt x="19590" y="4224"/>
                </a:cubicBezTo>
                <a:cubicBezTo>
                  <a:pt x="19555" y="4209"/>
                  <a:pt x="19551" y="4255"/>
                  <a:pt x="19607" y="4256"/>
                </a:cubicBezTo>
                <a:lnTo>
                  <a:pt x="19590" y="4224"/>
                </a:lnTo>
                <a:close/>
                <a:moveTo>
                  <a:pt x="15061" y="2166"/>
                </a:moveTo>
                <a:lnTo>
                  <a:pt x="15037" y="2166"/>
                </a:lnTo>
                <a:lnTo>
                  <a:pt x="15037" y="2174"/>
                </a:lnTo>
                <a:cubicBezTo>
                  <a:pt x="15080" y="2174"/>
                  <a:pt x="15049" y="2174"/>
                  <a:pt x="15061" y="2166"/>
                </a:cubicBezTo>
                <a:cubicBezTo>
                  <a:pt x="15125" y="2151"/>
                  <a:pt x="15112" y="2157"/>
                  <a:pt x="15159" y="2182"/>
                </a:cubicBezTo>
                <a:cubicBezTo>
                  <a:pt x="15191" y="2173"/>
                  <a:pt x="15168" y="2171"/>
                  <a:pt x="15198" y="2169"/>
                </a:cubicBezTo>
                <a:lnTo>
                  <a:pt x="15248" y="2166"/>
                </a:lnTo>
                <a:lnTo>
                  <a:pt x="15256" y="2190"/>
                </a:lnTo>
                <a:cubicBezTo>
                  <a:pt x="15286" y="2175"/>
                  <a:pt x="15272" y="2187"/>
                  <a:pt x="15297" y="2184"/>
                </a:cubicBezTo>
                <a:lnTo>
                  <a:pt x="15312" y="2180"/>
                </a:lnTo>
                <a:cubicBezTo>
                  <a:pt x="15313" y="2180"/>
                  <a:pt x="15315" y="2179"/>
                  <a:pt x="15317" y="2178"/>
                </a:cubicBezTo>
                <a:cubicBezTo>
                  <a:pt x="15332" y="2175"/>
                  <a:pt x="15324" y="2174"/>
                  <a:pt x="15345" y="2174"/>
                </a:cubicBezTo>
                <a:lnTo>
                  <a:pt x="15345" y="2150"/>
                </a:lnTo>
                <a:cubicBezTo>
                  <a:pt x="15302" y="2150"/>
                  <a:pt x="15306" y="2158"/>
                  <a:pt x="15288" y="2133"/>
                </a:cubicBezTo>
                <a:cubicBezTo>
                  <a:pt x="15316" y="2126"/>
                  <a:pt x="15313" y="2129"/>
                  <a:pt x="15321" y="2101"/>
                </a:cubicBezTo>
                <a:lnTo>
                  <a:pt x="15224" y="2133"/>
                </a:lnTo>
                <a:lnTo>
                  <a:pt x="15224" y="2117"/>
                </a:lnTo>
                <a:cubicBezTo>
                  <a:pt x="15195" y="2125"/>
                  <a:pt x="15205" y="2120"/>
                  <a:pt x="15191" y="2141"/>
                </a:cubicBezTo>
                <a:lnTo>
                  <a:pt x="15165" y="2147"/>
                </a:lnTo>
                <a:cubicBezTo>
                  <a:pt x="15143" y="2147"/>
                  <a:pt x="15175" y="2148"/>
                  <a:pt x="15148" y="2147"/>
                </a:cubicBezTo>
                <a:cubicBezTo>
                  <a:pt x="15124" y="2147"/>
                  <a:pt x="15095" y="2141"/>
                  <a:pt x="15066" y="2137"/>
                </a:cubicBezTo>
                <a:cubicBezTo>
                  <a:pt x="15048" y="2134"/>
                  <a:pt x="15039" y="2135"/>
                  <a:pt x="15021" y="2133"/>
                </a:cubicBezTo>
                <a:cubicBezTo>
                  <a:pt x="14978" y="2129"/>
                  <a:pt x="15014" y="2132"/>
                  <a:pt x="14982" y="2122"/>
                </a:cubicBezTo>
                <a:cubicBezTo>
                  <a:pt x="14931" y="2108"/>
                  <a:pt x="14952" y="2140"/>
                  <a:pt x="14916" y="2125"/>
                </a:cubicBezTo>
                <a:cubicBezTo>
                  <a:pt x="14916" y="2127"/>
                  <a:pt x="14918" y="2128"/>
                  <a:pt x="14918" y="2130"/>
                </a:cubicBezTo>
                <a:cubicBezTo>
                  <a:pt x="14919" y="2139"/>
                  <a:pt x="14930" y="2137"/>
                  <a:pt x="14924" y="2166"/>
                </a:cubicBezTo>
                <a:cubicBezTo>
                  <a:pt x="14965" y="2166"/>
                  <a:pt x="14965" y="2171"/>
                  <a:pt x="14997" y="2174"/>
                </a:cubicBezTo>
                <a:cubicBezTo>
                  <a:pt x="14997" y="2166"/>
                  <a:pt x="14989" y="2124"/>
                  <a:pt x="15039" y="2148"/>
                </a:cubicBezTo>
                <a:lnTo>
                  <a:pt x="15061" y="2166"/>
                </a:lnTo>
                <a:close/>
                <a:moveTo>
                  <a:pt x="19250" y="3041"/>
                </a:moveTo>
                <a:cubicBezTo>
                  <a:pt x="19241" y="3015"/>
                  <a:pt x="19268" y="3029"/>
                  <a:pt x="19226" y="3025"/>
                </a:cubicBezTo>
                <a:cubicBezTo>
                  <a:pt x="19227" y="3026"/>
                  <a:pt x="19229" y="3026"/>
                  <a:pt x="19230" y="3028"/>
                </a:cubicBezTo>
                <a:cubicBezTo>
                  <a:pt x="19231" y="3031"/>
                  <a:pt x="19234" y="3032"/>
                  <a:pt x="19235" y="3032"/>
                </a:cubicBezTo>
                <a:cubicBezTo>
                  <a:pt x="19240" y="3035"/>
                  <a:pt x="19246" y="3038"/>
                  <a:pt x="19250" y="3041"/>
                </a:cubicBezTo>
                <a:close/>
                <a:moveTo>
                  <a:pt x="19145" y="2733"/>
                </a:moveTo>
                <a:cubicBezTo>
                  <a:pt x="19135" y="2707"/>
                  <a:pt x="19162" y="2721"/>
                  <a:pt x="19121" y="2717"/>
                </a:cubicBezTo>
                <a:cubicBezTo>
                  <a:pt x="19122" y="2718"/>
                  <a:pt x="19124" y="2718"/>
                  <a:pt x="19125" y="2721"/>
                </a:cubicBezTo>
                <a:cubicBezTo>
                  <a:pt x="19125" y="2723"/>
                  <a:pt x="19128" y="2724"/>
                  <a:pt x="19129" y="2724"/>
                </a:cubicBezTo>
                <a:cubicBezTo>
                  <a:pt x="19134" y="2727"/>
                  <a:pt x="19140" y="2730"/>
                  <a:pt x="19145" y="2733"/>
                </a:cubicBezTo>
                <a:close/>
                <a:moveTo>
                  <a:pt x="10273" y="1639"/>
                </a:moveTo>
                <a:lnTo>
                  <a:pt x="10249" y="1623"/>
                </a:lnTo>
                <a:cubicBezTo>
                  <a:pt x="10256" y="1643"/>
                  <a:pt x="10232" y="1638"/>
                  <a:pt x="10273" y="1639"/>
                </a:cubicBezTo>
                <a:close/>
                <a:moveTo>
                  <a:pt x="20790" y="3203"/>
                </a:moveTo>
                <a:lnTo>
                  <a:pt x="20765" y="3187"/>
                </a:lnTo>
                <a:cubicBezTo>
                  <a:pt x="20773" y="3206"/>
                  <a:pt x="20748" y="3202"/>
                  <a:pt x="20790" y="3203"/>
                </a:cubicBezTo>
                <a:close/>
                <a:moveTo>
                  <a:pt x="15596" y="2409"/>
                </a:moveTo>
                <a:cubicBezTo>
                  <a:pt x="15612" y="2404"/>
                  <a:pt x="15599" y="2419"/>
                  <a:pt x="15613" y="2402"/>
                </a:cubicBezTo>
                <a:cubicBezTo>
                  <a:pt x="15624" y="2388"/>
                  <a:pt x="15617" y="2403"/>
                  <a:pt x="15612" y="2393"/>
                </a:cubicBezTo>
                <a:cubicBezTo>
                  <a:pt x="15600" y="2388"/>
                  <a:pt x="15619" y="2378"/>
                  <a:pt x="15596" y="2409"/>
                </a:cubicBezTo>
                <a:close/>
                <a:moveTo>
                  <a:pt x="20247" y="2166"/>
                </a:moveTo>
                <a:cubicBezTo>
                  <a:pt x="20241" y="2142"/>
                  <a:pt x="20248" y="2154"/>
                  <a:pt x="20230" y="2141"/>
                </a:cubicBezTo>
                <a:cubicBezTo>
                  <a:pt x="20236" y="2164"/>
                  <a:pt x="20227" y="2154"/>
                  <a:pt x="20247" y="2166"/>
                </a:cubicBezTo>
                <a:close/>
                <a:moveTo>
                  <a:pt x="22896" y="3551"/>
                </a:moveTo>
                <a:cubicBezTo>
                  <a:pt x="22890" y="3528"/>
                  <a:pt x="22897" y="3540"/>
                  <a:pt x="22880" y="3527"/>
                </a:cubicBezTo>
                <a:cubicBezTo>
                  <a:pt x="22885" y="3549"/>
                  <a:pt x="22877" y="3540"/>
                  <a:pt x="22896" y="3551"/>
                </a:cubicBezTo>
                <a:close/>
                <a:moveTo>
                  <a:pt x="18237" y="2376"/>
                </a:moveTo>
                <a:cubicBezTo>
                  <a:pt x="18236" y="2375"/>
                  <a:pt x="18234" y="2371"/>
                  <a:pt x="18233" y="2373"/>
                </a:cubicBezTo>
                <a:lnTo>
                  <a:pt x="18213" y="2360"/>
                </a:lnTo>
                <a:cubicBezTo>
                  <a:pt x="18221" y="2380"/>
                  <a:pt x="18196" y="2375"/>
                  <a:pt x="18237" y="2376"/>
                </a:cubicBezTo>
                <a:close/>
                <a:moveTo>
                  <a:pt x="20692" y="3195"/>
                </a:moveTo>
                <a:lnTo>
                  <a:pt x="20717" y="3195"/>
                </a:lnTo>
                <a:lnTo>
                  <a:pt x="20717" y="3187"/>
                </a:lnTo>
                <a:lnTo>
                  <a:pt x="20692" y="3187"/>
                </a:lnTo>
                <a:lnTo>
                  <a:pt x="20692" y="3195"/>
                </a:lnTo>
                <a:close/>
                <a:moveTo>
                  <a:pt x="22637" y="2773"/>
                </a:moveTo>
                <a:lnTo>
                  <a:pt x="22661" y="2773"/>
                </a:lnTo>
                <a:lnTo>
                  <a:pt x="22661" y="2765"/>
                </a:lnTo>
                <a:lnTo>
                  <a:pt x="22637" y="2765"/>
                </a:lnTo>
                <a:lnTo>
                  <a:pt x="22637" y="2773"/>
                </a:lnTo>
                <a:close/>
                <a:moveTo>
                  <a:pt x="22207" y="4054"/>
                </a:moveTo>
                <a:lnTo>
                  <a:pt x="22232" y="4054"/>
                </a:lnTo>
                <a:lnTo>
                  <a:pt x="22232" y="4045"/>
                </a:lnTo>
                <a:lnTo>
                  <a:pt x="22207" y="4045"/>
                </a:lnTo>
                <a:lnTo>
                  <a:pt x="22207" y="4054"/>
                </a:lnTo>
                <a:close/>
                <a:moveTo>
                  <a:pt x="22637" y="1072"/>
                </a:moveTo>
                <a:lnTo>
                  <a:pt x="22661" y="1072"/>
                </a:lnTo>
                <a:lnTo>
                  <a:pt x="22661" y="1064"/>
                </a:lnTo>
                <a:lnTo>
                  <a:pt x="22637" y="1064"/>
                </a:lnTo>
                <a:lnTo>
                  <a:pt x="22637" y="1072"/>
                </a:lnTo>
                <a:close/>
                <a:moveTo>
                  <a:pt x="19388" y="1688"/>
                </a:moveTo>
                <a:lnTo>
                  <a:pt x="19412" y="1688"/>
                </a:lnTo>
                <a:lnTo>
                  <a:pt x="19412" y="1680"/>
                </a:lnTo>
                <a:lnTo>
                  <a:pt x="19388" y="1680"/>
                </a:lnTo>
                <a:lnTo>
                  <a:pt x="19388" y="1688"/>
                </a:lnTo>
                <a:close/>
                <a:moveTo>
                  <a:pt x="21397" y="3033"/>
                </a:moveTo>
                <a:lnTo>
                  <a:pt x="21421" y="3033"/>
                </a:lnTo>
                <a:lnTo>
                  <a:pt x="21421" y="3025"/>
                </a:lnTo>
                <a:lnTo>
                  <a:pt x="21397" y="3025"/>
                </a:lnTo>
                <a:lnTo>
                  <a:pt x="21397" y="3033"/>
                </a:lnTo>
                <a:close/>
                <a:moveTo>
                  <a:pt x="20619" y="2190"/>
                </a:moveTo>
                <a:lnTo>
                  <a:pt x="20644" y="2190"/>
                </a:lnTo>
                <a:lnTo>
                  <a:pt x="20644" y="2182"/>
                </a:lnTo>
                <a:lnTo>
                  <a:pt x="20619" y="2182"/>
                </a:lnTo>
                <a:lnTo>
                  <a:pt x="20619" y="2190"/>
                </a:lnTo>
                <a:close/>
                <a:moveTo>
                  <a:pt x="18043" y="2279"/>
                </a:moveTo>
                <a:lnTo>
                  <a:pt x="18067" y="2279"/>
                </a:lnTo>
                <a:lnTo>
                  <a:pt x="18067" y="2271"/>
                </a:lnTo>
                <a:lnTo>
                  <a:pt x="18043" y="2271"/>
                </a:lnTo>
                <a:lnTo>
                  <a:pt x="18043" y="2279"/>
                </a:lnTo>
                <a:close/>
                <a:moveTo>
                  <a:pt x="18148" y="5528"/>
                </a:moveTo>
                <a:lnTo>
                  <a:pt x="18173" y="5528"/>
                </a:lnTo>
                <a:lnTo>
                  <a:pt x="18173" y="5520"/>
                </a:lnTo>
                <a:lnTo>
                  <a:pt x="18148" y="5520"/>
                </a:lnTo>
                <a:lnTo>
                  <a:pt x="18148" y="5528"/>
                </a:lnTo>
                <a:close/>
                <a:moveTo>
                  <a:pt x="19850" y="2133"/>
                </a:moveTo>
                <a:lnTo>
                  <a:pt x="19874" y="2133"/>
                </a:lnTo>
                <a:lnTo>
                  <a:pt x="19874" y="2125"/>
                </a:lnTo>
                <a:lnTo>
                  <a:pt x="19850" y="2125"/>
                </a:lnTo>
                <a:lnTo>
                  <a:pt x="19850" y="2133"/>
                </a:lnTo>
                <a:close/>
                <a:moveTo>
                  <a:pt x="17136" y="2093"/>
                </a:moveTo>
                <a:lnTo>
                  <a:pt x="17144" y="2093"/>
                </a:lnTo>
                <a:lnTo>
                  <a:pt x="17144" y="2069"/>
                </a:lnTo>
                <a:lnTo>
                  <a:pt x="17136" y="2069"/>
                </a:lnTo>
                <a:lnTo>
                  <a:pt x="17136" y="2093"/>
                </a:lnTo>
                <a:close/>
                <a:moveTo>
                  <a:pt x="15175" y="2069"/>
                </a:moveTo>
                <a:lnTo>
                  <a:pt x="15199" y="2069"/>
                </a:lnTo>
                <a:lnTo>
                  <a:pt x="15199" y="2060"/>
                </a:lnTo>
                <a:lnTo>
                  <a:pt x="15175" y="2060"/>
                </a:lnTo>
                <a:lnTo>
                  <a:pt x="15175" y="2069"/>
                </a:lnTo>
                <a:close/>
                <a:moveTo>
                  <a:pt x="11140" y="1688"/>
                </a:moveTo>
                <a:lnTo>
                  <a:pt x="11164" y="1688"/>
                </a:lnTo>
                <a:lnTo>
                  <a:pt x="11164" y="1680"/>
                </a:lnTo>
                <a:lnTo>
                  <a:pt x="11140" y="1680"/>
                </a:lnTo>
                <a:lnTo>
                  <a:pt x="11140" y="1688"/>
                </a:lnTo>
                <a:close/>
                <a:moveTo>
                  <a:pt x="18894" y="3673"/>
                </a:moveTo>
                <a:lnTo>
                  <a:pt x="18902" y="3673"/>
                </a:lnTo>
                <a:lnTo>
                  <a:pt x="18902" y="3648"/>
                </a:lnTo>
                <a:lnTo>
                  <a:pt x="18894" y="3648"/>
                </a:lnTo>
                <a:lnTo>
                  <a:pt x="18894" y="3673"/>
                </a:lnTo>
                <a:close/>
                <a:moveTo>
                  <a:pt x="16933" y="2595"/>
                </a:moveTo>
                <a:lnTo>
                  <a:pt x="16941" y="2595"/>
                </a:lnTo>
                <a:lnTo>
                  <a:pt x="16941" y="2571"/>
                </a:lnTo>
                <a:lnTo>
                  <a:pt x="16933" y="2571"/>
                </a:lnTo>
                <a:lnTo>
                  <a:pt x="16933" y="2595"/>
                </a:lnTo>
                <a:close/>
                <a:moveTo>
                  <a:pt x="17330" y="3243"/>
                </a:moveTo>
                <a:lnTo>
                  <a:pt x="17354" y="3243"/>
                </a:lnTo>
                <a:lnTo>
                  <a:pt x="17354" y="3235"/>
                </a:lnTo>
                <a:lnTo>
                  <a:pt x="17330" y="3235"/>
                </a:lnTo>
                <a:lnTo>
                  <a:pt x="17330" y="3243"/>
                </a:lnTo>
                <a:close/>
                <a:moveTo>
                  <a:pt x="16042" y="2547"/>
                </a:moveTo>
                <a:lnTo>
                  <a:pt x="16066" y="2547"/>
                </a:lnTo>
                <a:lnTo>
                  <a:pt x="16066" y="2538"/>
                </a:lnTo>
                <a:lnTo>
                  <a:pt x="16042" y="2538"/>
                </a:lnTo>
                <a:lnTo>
                  <a:pt x="16042" y="2547"/>
                </a:lnTo>
                <a:close/>
                <a:moveTo>
                  <a:pt x="17362" y="3243"/>
                </a:moveTo>
                <a:lnTo>
                  <a:pt x="17387" y="3243"/>
                </a:lnTo>
                <a:lnTo>
                  <a:pt x="17387" y="3235"/>
                </a:lnTo>
                <a:lnTo>
                  <a:pt x="17362" y="3235"/>
                </a:lnTo>
                <a:lnTo>
                  <a:pt x="17362" y="3243"/>
                </a:lnTo>
                <a:close/>
                <a:moveTo>
                  <a:pt x="15912" y="2668"/>
                </a:moveTo>
                <a:lnTo>
                  <a:pt x="15936" y="2668"/>
                </a:lnTo>
                <a:lnTo>
                  <a:pt x="15936" y="2660"/>
                </a:lnTo>
                <a:lnTo>
                  <a:pt x="15912" y="2660"/>
                </a:lnTo>
                <a:lnTo>
                  <a:pt x="15912" y="2668"/>
                </a:lnTo>
                <a:close/>
                <a:moveTo>
                  <a:pt x="17759" y="2555"/>
                </a:moveTo>
                <a:lnTo>
                  <a:pt x="17768" y="2555"/>
                </a:lnTo>
                <a:lnTo>
                  <a:pt x="17768" y="2530"/>
                </a:lnTo>
                <a:lnTo>
                  <a:pt x="17759" y="2530"/>
                </a:lnTo>
                <a:lnTo>
                  <a:pt x="17759" y="2555"/>
                </a:lnTo>
                <a:close/>
                <a:moveTo>
                  <a:pt x="21640" y="4848"/>
                </a:moveTo>
                <a:lnTo>
                  <a:pt x="21665" y="4848"/>
                </a:lnTo>
                <a:lnTo>
                  <a:pt x="21665" y="4839"/>
                </a:lnTo>
                <a:lnTo>
                  <a:pt x="21640" y="4839"/>
                </a:lnTo>
                <a:lnTo>
                  <a:pt x="21640" y="4848"/>
                </a:lnTo>
                <a:close/>
                <a:moveTo>
                  <a:pt x="16933" y="2563"/>
                </a:moveTo>
                <a:lnTo>
                  <a:pt x="16941" y="2563"/>
                </a:lnTo>
                <a:lnTo>
                  <a:pt x="16941" y="2538"/>
                </a:lnTo>
                <a:lnTo>
                  <a:pt x="16933" y="2538"/>
                </a:lnTo>
                <a:lnTo>
                  <a:pt x="16933" y="2563"/>
                </a:lnTo>
                <a:close/>
                <a:moveTo>
                  <a:pt x="5137" y="1898"/>
                </a:moveTo>
                <a:lnTo>
                  <a:pt x="5161" y="1898"/>
                </a:lnTo>
                <a:lnTo>
                  <a:pt x="5161" y="1890"/>
                </a:lnTo>
                <a:lnTo>
                  <a:pt x="5137" y="1890"/>
                </a:lnTo>
                <a:lnTo>
                  <a:pt x="5137" y="1898"/>
                </a:lnTo>
                <a:close/>
                <a:moveTo>
                  <a:pt x="22280" y="5382"/>
                </a:moveTo>
                <a:lnTo>
                  <a:pt x="22288" y="5382"/>
                </a:lnTo>
                <a:lnTo>
                  <a:pt x="22288" y="5358"/>
                </a:lnTo>
                <a:lnTo>
                  <a:pt x="22280" y="5358"/>
                </a:lnTo>
                <a:lnTo>
                  <a:pt x="22280" y="5382"/>
                </a:lnTo>
                <a:close/>
                <a:moveTo>
                  <a:pt x="20960" y="3405"/>
                </a:moveTo>
                <a:lnTo>
                  <a:pt x="20984" y="3405"/>
                </a:lnTo>
                <a:lnTo>
                  <a:pt x="20984" y="3397"/>
                </a:lnTo>
                <a:lnTo>
                  <a:pt x="20960" y="3397"/>
                </a:lnTo>
                <a:lnTo>
                  <a:pt x="20960" y="3405"/>
                </a:lnTo>
                <a:close/>
                <a:moveTo>
                  <a:pt x="18456" y="3276"/>
                </a:moveTo>
                <a:lnTo>
                  <a:pt x="18480" y="3276"/>
                </a:lnTo>
                <a:lnTo>
                  <a:pt x="18480" y="3268"/>
                </a:lnTo>
                <a:lnTo>
                  <a:pt x="18456" y="3268"/>
                </a:lnTo>
                <a:lnTo>
                  <a:pt x="18456" y="3276"/>
                </a:lnTo>
                <a:close/>
                <a:moveTo>
                  <a:pt x="17946" y="2563"/>
                </a:moveTo>
                <a:lnTo>
                  <a:pt x="17954" y="2563"/>
                </a:lnTo>
                <a:lnTo>
                  <a:pt x="17954" y="2538"/>
                </a:lnTo>
                <a:lnTo>
                  <a:pt x="17946" y="2538"/>
                </a:lnTo>
                <a:lnTo>
                  <a:pt x="17946" y="2563"/>
                </a:lnTo>
                <a:close/>
                <a:moveTo>
                  <a:pt x="16957" y="4370"/>
                </a:moveTo>
                <a:lnTo>
                  <a:pt x="16965" y="4370"/>
                </a:lnTo>
                <a:lnTo>
                  <a:pt x="16965" y="4345"/>
                </a:lnTo>
                <a:lnTo>
                  <a:pt x="16957" y="4345"/>
                </a:lnTo>
                <a:lnTo>
                  <a:pt x="16957" y="4370"/>
                </a:lnTo>
                <a:close/>
                <a:moveTo>
                  <a:pt x="14632" y="2628"/>
                </a:moveTo>
                <a:lnTo>
                  <a:pt x="14656" y="2628"/>
                </a:lnTo>
                <a:lnTo>
                  <a:pt x="14656" y="2619"/>
                </a:lnTo>
                <a:lnTo>
                  <a:pt x="14632" y="2619"/>
                </a:lnTo>
                <a:lnTo>
                  <a:pt x="14632" y="2628"/>
                </a:lnTo>
                <a:close/>
                <a:moveTo>
                  <a:pt x="21195" y="4912"/>
                </a:moveTo>
                <a:lnTo>
                  <a:pt x="21219" y="4912"/>
                </a:lnTo>
                <a:lnTo>
                  <a:pt x="21219" y="4904"/>
                </a:lnTo>
                <a:lnTo>
                  <a:pt x="21195" y="4904"/>
                </a:lnTo>
                <a:lnTo>
                  <a:pt x="21195" y="4912"/>
                </a:lnTo>
                <a:close/>
                <a:moveTo>
                  <a:pt x="21584" y="3981"/>
                </a:moveTo>
                <a:lnTo>
                  <a:pt x="21592" y="3981"/>
                </a:lnTo>
                <a:lnTo>
                  <a:pt x="21592" y="3956"/>
                </a:lnTo>
                <a:lnTo>
                  <a:pt x="21584" y="3956"/>
                </a:lnTo>
                <a:lnTo>
                  <a:pt x="21584" y="3981"/>
                </a:lnTo>
                <a:close/>
                <a:moveTo>
                  <a:pt x="19420" y="2603"/>
                </a:moveTo>
                <a:lnTo>
                  <a:pt x="19428" y="2603"/>
                </a:lnTo>
                <a:lnTo>
                  <a:pt x="19428" y="2579"/>
                </a:lnTo>
                <a:lnTo>
                  <a:pt x="19420" y="2579"/>
                </a:lnTo>
                <a:lnTo>
                  <a:pt x="19420" y="2603"/>
                </a:lnTo>
                <a:close/>
                <a:moveTo>
                  <a:pt x="17533" y="2733"/>
                </a:moveTo>
                <a:lnTo>
                  <a:pt x="17557" y="2733"/>
                </a:lnTo>
                <a:lnTo>
                  <a:pt x="17557" y="2725"/>
                </a:lnTo>
                <a:lnTo>
                  <a:pt x="17533" y="2725"/>
                </a:lnTo>
                <a:lnTo>
                  <a:pt x="17533" y="2733"/>
                </a:lnTo>
                <a:close/>
                <a:moveTo>
                  <a:pt x="19339" y="3179"/>
                </a:moveTo>
                <a:lnTo>
                  <a:pt x="19364" y="3179"/>
                </a:lnTo>
                <a:lnTo>
                  <a:pt x="19364" y="3170"/>
                </a:lnTo>
                <a:lnTo>
                  <a:pt x="19339" y="3170"/>
                </a:lnTo>
                <a:lnTo>
                  <a:pt x="19339" y="3179"/>
                </a:lnTo>
                <a:close/>
                <a:moveTo>
                  <a:pt x="21373" y="4694"/>
                </a:moveTo>
                <a:lnTo>
                  <a:pt x="21397" y="4694"/>
                </a:lnTo>
                <a:lnTo>
                  <a:pt x="21397" y="4686"/>
                </a:lnTo>
                <a:lnTo>
                  <a:pt x="21373" y="4686"/>
                </a:lnTo>
                <a:lnTo>
                  <a:pt x="21373" y="4694"/>
                </a:lnTo>
                <a:close/>
                <a:moveTo>
                  <a:pt x="19469" y="3122"/>
                </a:moveTo>
                <a:lnTo>
                  <a:pt x="19477" y="3122"/>
                </a:lnTo>
                <a:lnTo>
                  <a:pt x="19477" y="3097"/>
                </a:lnTo>
                <a:lnTo>
                  <a:pt x="19469" y="3097"/>
                </a:lnTo>
                <a:lnTo>
                  <a:pt x="19469" y="3122"/>
                </a:lnTo>
                <a:close/>
                <a:moveTo>
                  <a:pt x="21219" y="3729"/>
                </a:moveTo>
                <a:lnTo>
                  <a:pt x="21243" y="3729"/>
                </a:lnTo>
                <a:lnTo>
                  <a:pt x="21243" y="3721"/>
                </a:lnTo>
                <a:lnTo>
                  <a:pt x="21219" y="3721"/>
                </a:lnTo>
                <a:lnTo>
                  <a:pt x="21219" y="3729"/>
                </a:lnTo>
                <a:close/>
                <a:moveTo>
                  <a:pt x="21543" y="3332"/>
                </a:moveTo>
                <a:lnTo>
                  <a:pt x="21567" y="3332"/>
                </a:lnTo>
                <a:lnTo>
                  <a:pt x="21567" y="3324"/>
                </a:lnTo>
                <a:lnTo>
                  <a:pt x="21543" y="3324"/>
                </a:lnTo>
                <a:lnTo>
                  <a:pt x="21543" y="3332"/>
                </a:lnTo>
                <a:close/>
                <a:moveTo>
                  <a:pt x="18505" y="3122"/>
                </a:moveTo>
                <a:lnTo>
                  <a:pt x="18529" y="3122"/>
                </a:lnTo>
                <a:lnTo>
                  <a:pt x="18529" y="3114"/>
                </a:lnTo>
                <a:lnTo>
                  <a:pt x="18505" y="3114"/>
                </a:lnTo>
                <a:lnTo>
                  <a:pt x="18505" y="3122"/>
                </a:lnTo>
                <a:close/>
                <a:moveTo>
                  <a:pt x="20555" y="2976"/>
                </a:moveTo>
                <a:lnTo>
                  <a:pt x="20579" y="2976"/>
                </a:lnTo>
                <a:lnTo>
                  <a:pt x="20579" y="2968"/>
                </a:lnTo>
                <a:lnTo>
                  <a:pt x="20555" y="2968"/>
                </a:lnTo>
                <a:lnTo>
                  <a:pt x="20555" y="2976"/>
                </a:lnTo>
                <a:close/>
                <a:moveTo>
                  <a:pt x="21494" y="4378"/>
                </a:moveTo>
                <a:lnTo>
                  <a:pt x="21519" y="4378"/>
                </a:lnTo>
                <a:lnTo>
                  <a:pt x="21519" y="4370"/>
                </a:lnTo>
                <a:lnTo>
                  <a:pt x="21494" y="4370"/>
                </a:lnTo>
                <a:lnTo>
                  <a:pt x="21494" y="4378"/>
                </a:lnTo>
                <a:close/>
                <a:moveTo>
                  <a:pt x="19688" y="2684"/>
                </a:moveTo>
                <a:lnTo>
                  <a:pt x="19712" y="2684"/>
                </a:lnTo>
                <a:lnTo>
                  <a:pt x="19712" y="2676"/>
                </a:lnTo>
                <a:lnTo>
                  <a:pt x="19688" y="2676"/>
                </a:lnTo>
                <a:lnTo>
                  <a:pt x="19688" y="2684"/>
                </a:lnTo>
                <a:close/>
                <a:moveTo>
                  <a:pt x="20530" y="4499"/>
                </a:moveTo>
                <a:lnTo>
                  <a:pt x="20555" y="4499"/>
                </a:lnTo>
                <a:lnTo>
                  <a:pt x="20555" y="4491"/>
                </a:lnTo>
                <a:lnTo>
                  <a:pt x="20530" y="4491"/>
                </a:lnTo>
                <a:lnTo>
                  <a:pt x="20530" y="4499"/>
                </a:lnTo>
                <a:close/>
                <a:moveTo>
                  <a:pt x="18910" y="5585"/>
                </a:moveTo>
                <a:lnTo>
                  <a:pt x="18934" y="5585"/>
                </a:lnTo>
                <a:lnTo>
                  <a:pt x="18934" y="5577"/>
                </a:lnTo>
                <a:lnTo>
                  <a:pt x="18910" y="5577"/>
                </a:lnTo>
                <a:lnTo>
                  <a:pt x="18910" y="5585"/>
                </a:lnTo>
                <a:close/>
                <a:moveTo>
                  <a:pt x="20457" y="2976"/>
                </a:moveTo>
                <a:lnTo>
                  <a:pt x="20482" y="2976"/>
                </a:lnTo>
                <a:lnTo>
                  <a:pt x="20482" y="2968"/>
                </a:lnTo>
                <a:lnTo>
                  <a:pt x="20457" y="2968"/>
                </a:lnTo>
                <a:lnTo>
                  <a:pt x="20457" y="2976"/>
                </a:lnTo>
                <a:close/>
                <a:moveTo>
                  <a:pt x="18456" y="2522"/>
                </a:moveTo>
                <a:lnTo>
                  <a:pt x="18464" y="2522"/>
                </a:lnTo>
                <a:lnTo>
                  <a:pt x="18464" y="2498"/>
                </a:lnTo>
                <a:lnTo>
                  <a:pt x="18456" y="2498"/>
                </a:lnTo>
                <a:lnTo>
                  <a:pt x="18456" y="2522"/>
                </a:lnTo>
                <a:close/>
                <a:moveTo>
                  <a:pt x="11715" y="1396"/>
                </a:moveTo>
                <a:lnTo>
                  <a:pt x="11723" y="1396"/>
                </a:lnTo>
                <a:lnTo>
                  <a:pt x="11723" y="1372"/>
                </a:lnTo>
                <a:lnTo>
                  <a:pt x="11715" y="1372"/>
                </a:lnTo>
                <a:lnTo>
                  <a:pt x="11715" y="1396"/>
                </a:lnTo>
                <a:close/>
                <a:moveTo>
                  <a:pt x="18918" y="2247"/>
                </a:moveTo>
                <a:lnTo>
                  <a:pt x="18942" y="2247"/>
                </a:lnTo>
                <a:lnTo>
                  <a:pt x="18942" y="2239"/>
                </a:lnTo>
                <a:lnTo>
                  <a:pt x="18918" y="2239"/>
                </a:lnTo>
                <a:lnTo>
                  <a:pt x="18918" y="2247"/>
                </a:lnTo>
                <a:close/>
                <a:moveTo>
                  <a:pt x="16828" y="5147"/>
                </a:moveTo>
                <a:lnTo>
                  <a:pt x="16852" y="5147"/>
                </a:lnTo>
                <a:lnTo>
                  <a:pt x="16852" y="5139"/>
                </a:lnTo>
                <a:lnTo>
                  <a:pt x="16828" y="5139"/>
                </a:lnTo>
                <a:lnTo>
                  <a:pt x="16828" y="5147"/>
                </a:lnTo>
                <a:close/>
                <a:moveTo>
                  <a:pt x="20603" y="3227"/>
                </a:moveTo>
                <a:lnTo>
                  <a:pt x="20627" y="3227"/>
                </a:lnTo>
                <a:lnTo>
                  <a:pt x="20627" y="3219"/>
                </a:lnTo>
                <a:lnTo>
                  <a:pt x="20603" y="3219"/>
                </a:lnTo>
                <a:lnTo>
                  <a:pt x="20603" y="3227"/>
                </a:lnTo>
                <a:close/>
                <a:moveTo>
                  <a:pt x="19428" y="3187"/>
                </a:moveTo>
                <a:lnTo>
                  <a:pt x="19453" y="3187"/>
                </a:lnTo>
                <a:lnTo>
                  <a:pt x="19453" y="3179"/>
                </a:lnTo>
                <a:lnTo>
                  <a:pt x="19428" y="3179"/>
                </a:lnTo>
                <a:lnTo>
                  <a:pt x="19428" y="3187"/>
                </a:lnTo>
                <a:close/>
                <a:moveTo>
                  <a:pt x="23188" y="2757"/>
                </a:moveTo>
                <a:lnTo>
                  <a:pt x="23196" y="2757"/>
                </a:lnTo>
                <a:lnTo>
                  <a:pt x="23196" y="2733"/>
                </a:lnTo>
                <a:lnTo>
                  <a:pt x="23188" y="2733"/>
                </a:lnTo>
                <a:lnTo>
                  <a:pt x="23188" y="2757"/>
                </a:lnTo>
                <a:close/>
                <a:moveTo>
                  <a:pt x="9455" y="1428"/>
                </a:moveTo>
                <a:lnTo>
                  <a:pt x="9463" y="1428"/>
                </a:lnTo>
                <a:lnTo>
                  <a:pt x="9463" y="1404"/>
                </a:lnTo>
                <a:lnTo>
                  <a:pt x="9455" y="1404"/>
                </a:lnTo>
                <a:lnTo>
                  <a:pt x="9455" y="1428"/>
                </a:lnTo>
                <a:close/>
                <a:moveTo>
                  <a:pt x="22021" y="3973"/>
                </a:moveTo>
                <a:lnTo>
                  <a:pt x="22029" y="3973"/>
                </a:lnTo>
                <a:lnTo>
                  <a:pt x="22029" y="3948"/>
                </a:lnTo>
                <a:lnTo>
                  <a:pt x="22021" y="3948"/>
                </a:lnTo>
                <a:lnTo>
                  <a:pt x="22021" y="3973"/>
                </a:lnTo>
                <a:close/>
                <a:moveTo>
                  <a:pt x="19226" y="1663"/>
                </a:moveTo>
                <a:lnTo>
                  <a:pt x="19250" y="1663"/>
                </a:lnTo>
                <a:lnTo>
                  <a:pt x="19250" y="1655"/>
                </a:lnTo>
                <a:lnTo>
                  <a:pt x="19226" y="1655"/>
                </a:lnTo>
                <a:lnTo>
                  <a:pt x="19226" y="1663"/>
                </a:lnTo>
                <a:close/>
                <a:moveTo>
                  <a:pt x="22369" y="5520"/>
                </a:moveTo>
                <a:lnTo>
                  <a:pt x="22394" y="5520"/>
                </a:lnTo>
                <a:lnTo>
                  <a:pt x="22394" y="5512"/>
                </a:lnTo>
                <a:lnTo>
                  <a:pt x="22369" y="5512"/>
                </a:lnTo>
                <a:lnTo>
                  <a:pt x="22369" y="5520"/>
                </a:lnTo>
                <a:close/>
                <a:moveTo>
                  <a:pt x="527" y="3025"/>
                </a:moveTo>
                <a:lnTo>
                  <a:pt x="504" y="2999"/>
                </a:lnTo>
                <a:cubicBezTo>
                  <a:pt x="509" y="3024"/>
                  <a:pt x="502" y="3019"/>
                  <a:pt x="527" y="3025"/>
                </a:cubicBezTo>
                <a:close/>
                <a:moveTo>
                  <a:pt x="21673" y="3470"/>
                </a:moveTo>
                <a:lnTo>
                  <a:pt x="21650" y="3444"/>
                </a:lnTo>
                <a:cubicBezTo>
                  <a:pt x="21655" y="3470"/>
                  <a:pt x="21648" y="3464"/>
                  <a:pt x="21673" y="3470"/>
                </a:cubicBezTo>
                <a:close/>
                <a:moveTo>
                  <a:pt x="13384" y="2393"/>
                </a:moveTo>
                <a:cubicBezTo>
                  <a:pt x="13408" y="2387"/>
                  <a:pt x="13396" y="2394"/>
                  <a:pt x="13409" y="2376"/>
                </a:cubicBezTo>
                <a:cubicBezTo>
                  <a:pt x="13394" y="2380"/>
                  <a:pt x="13387" y="2377"/>
                  <a:pt x="13384" y="2393"/>
                </a:cubicBezTo>
                <a:close/>
                <a:moveTo>
                  <a:pt x="17622" y="3106"/>
                </a:moveTo>
                <a:cubicBezTo>
                  <a:pt x="17645" y="3100"/>
                  <a:pt x="17633" y="3107"/>
                  <a:pt x="17646" y="3089"/>
                </a:cubicBezTo>
                <a:cubicBezTo>
                  <a:pt x="17632" y="3093"/>
                  <a:pt x="17624" y="3090"/>
                  <a:pt x="17622" y="3106"/>
                </a:cubicBezTo>
                <a:close/>
                <a:moveTo>
                  <a:pt x="19566" y="5407"/>
                </a:moveTo>
                <a:cubicBezTo>
                  <a:pt x="19590" y="5401"/>
                  <a:pt x="19578" y="5408"/>
                  <a:pt x="19590" y="5390"/>
                </a:cubicBezTo>
                <a:cubicBezTo>
                  <a:pt x="19576" y="5394"/>
                  <a:pt x="19569" y="5391"/>
                  <a:pt x="19566" y="5407"/>
                </a:cubicBezTo>
                <a:close/>
                <a:moveTo>
                  <a:pt x="16496" y="2401"/>
                </a:moveTo>
                <a:cubicBezTo>
                  <a:pt x="16519" y="2395"/>
                  <a:pt x="16507" y="2402"/>
                  <a:pt x="16520" y="2384"/>
                </a:cubicBezTo>
                <a:cubicBezTo>
                  <a:pt x="16506" y="2388"/>
                  <a:pt x="16498" y="2386"/>
                  <a:pt x="16496" y="2401"/>
                </a:cubicBezTo>
                <a:close/>
                <a:moveTo>
                  <a:pt x="19250" y="4823"/>
                </a:moveTo>
                <a:cubicBezTo>
                  <a:pt x="19274" y="4818"/>
                  <a:pt x="19262" y="4824"/>
                  <a:pt x="19274" y="4807"/>
                </a:cubicBezTo>
                <a:cubicBezTo>
                  <a:pt x="19260" y="4810"/>
                  <a:pt x="19253" y="4808"/>
                  <a:pt x="19250" y="4823"/>
                </a:cubicBezTo>
                <a:close/>
                <a:moveTo>
                  <a:pt x="21737" y="4191"/>
                </a:moveTo>
                <a:cubicBezTo>
                  <a:pt x="21761" y="4186"/>
                  <a:pt x="21749" y="4192"/>
                  <a:pt x="21762" y="4175"/>
                </a:cubicBezTo>
                <a:cubicBezTo>
                  <a:pt x="21748" y="4178"/>
                  <a:pt x="21740" y="4176"/>
                  <a:pt x="21737" y="4191"/>
                </a:cubicBezTo>
                <a:close/>
                <a:moveTo>
                  <a:pt x="18416" y="2482"/>
                </a:moveTo>
                <a:cubicBezTo>
                  <a:pt x="18439" y="2476"/>
                  <a:pt x="18427" y="2483"/>
                  <a:pt x="18440" y="2466"/>
                </a:cubicBezTo>
                <a:cubicBezTo>
                  <a:pt x="18426" y="2469"/>
                  <a:pt x="18418" y="2467"/>
                  <a:pt x="18416" y="2482"/>
                </a:cubicBezTo>
                <a:close/>
                <a:moveTo>
                  <a:pt x="21446" y="2692"/>
                </a:moveTo>
                <a:cubicBezTo>
                  <a:pt x="21469" y="2687"/>
                  <a:pt x="21457" y="2693"/>
                  <a:pt x="21470" y="2676"/>
                </a:cubicBezTo>
                <a:cubicBezTo>
                  <a:pt x="21456" y="2680"/>
                  <a:pt x="21448" y="2677"/>
                  <a:pt x="21446" y="2692"/>
                </a:cubicBezTo>
                <a:close/>
                <a:moveTo>
                  <a:pt x="15604" y="2133"/>
                </a:moveTo>
                <a:cubicBezTo>
                  <a:pt x="15628" y="2128"/>
                  <a:pt x="15616" y="2134"/>
                  <a:pt x="15629" y="2117"/>
                </a:cubicBezTo>
                <a:cubicBezTo>
                  <a:pt x="15614" y="2121"/>
                  <a:pt x="15607" y="2118"/>
                  <a:pt x="15604" y="2133"/>
                </a:cubicBezTo>
                <a:close/>
                <a:moveTo>
                  <a:pt x="17014" y="2441"/>
                </a:moveTo>
                <a:cubicBezTo>
                  <a:pt x="17038" y="2436"/>
                  <a:pt x="17026" y="2442"/>
                  <a:pt x="17038" y="2425"/>
                </a:cubicBezTo>
                <a:cubicBezTo>
                  <a:pt x="17024" y="2428"/>
                  <a:pt x="17017" y="2426"/>
                  <a:pt x="17014" y="2441"/>
                </a:cubicBezTo>
                <a:close/>
                <a:moveTo>
                  <a:pt x="22872" y="3495"/>
                </a:moveTo>
                <a:cubicBezTo>
                  <a:pt x="22895" y="3489"/>
                  <a:pt x="22883" y="3496"/>
                  <a:pt x="22896" y="3478"/>
                </a:cubicBezTo>
                <a:cubicBezTo>
                  <a:pt x="22882" y="3482"/>
                  <a:pt x="22874" y="3479"/>
                  <a:pt x="22872" y="3495"/>
                </a:cubicBezTo>
                <a:close/>
                <a:moveTo>
                  <a:pt x="21405" y="2700"/>
                </a:moveTo>
                <a:cubicBezTo>
                  <a:pt x="21423" y="2688"/>
                  <a:pt x="21415" y="2699"/>
                  <a:pt x="21421" y="2676"/>
                </a:cubicBezTo>
                <a:cubicBezTo>
                  <a:pt x="21408" y="2685"/>
                  <a:pt x="21406" y="2678"/>
                  <a:pt x="21405" y="2700"/>
                </a:cubicBezTo>
                <a:close/>
                <a:moveTo>
                  <a:pt x="18464" y="2676"/>
                </a:moveTo>
                <a:cubicBezTo>
                  <a:pt x="18482" y="2664"/>
                  <a:pt x="18474" y="2675"/>
                  <a:pt x="18480" y="2652"/>
                </a:cubicBezTo>
                <a:cubicBezTo>
                  <a:pt x="18467" y="2661"/>
                  <a:pt x="18465" y="2654"/>
                  <a:pt x="18464" y="2676"/>
                </a:cubicBezTo>
                <a:close/>
                <a:moveTo>
                  <a:pt x="10735" y="1412"/>
                </a:moveTo>
                <a:cubicBezTo>
                  <a:pt x="10753" y="1400"/>
                  <a:pt x="10745" y="1411"/>
                  <a:pt x="10751" y="1388"/>
                </a:cubicBezTo>
                <a:cubicBezTo>
                  <a:pt x="10738" y="1397"/>
                  <a:pt x="10736" y="1390"/>
                  <a:pt x="10735" y="1412"/>
                </a:cubicBezTo>
                <a:close/>
                <a:moveTo>
                  <a:pt x="22839" y="4888"/>
                </a:moveTo>
                <a:cubicBezTo>
                  <a:pt x="22857" y="4876"/>
                  <a:pt x="22849" y="4887"/>
                  <a:pt x="22856" y="4864"/>
                </a:cubicBezTo>
                <a:cubicBezTo>
                  <a:pt x="22842" y="4873"/>
                  <a:pt x="22840" y="4866"/>
                  <a:pt x="22839" y="4888"/>
                </a:cubicBezTo>
                <a:close/>
                <a:moveTo>
                  <a:pt x="22248" y="4839"/>
                </a:moveTo>
                <a:cubicBezTo>
                  <a:pt x="22266" y="4827"/>
                  <a:pt x="22258" y="4838"/>
                  <a:pt x="22264" y="4815"/>
                </a:cubicBezTo>
                <a:cubicBezTo>
                  <a:pt x="22251" y="4824"/>
                  <a:pt x="22248" y="4817"/>
                  <a:pt x="22248" y="4839"/>
                </a:cubicBezTo>
                <a:close/>
                <a:moveTo>
                  <a:pt x="12817" y="1639"/>
                </a:moveTo>
                <a:cubicBezTo>
                  <a:pt x="12835" y="1627"/>
                  <a:pt x="12827" y="1638"/>
                  <a:pt x="12833" y="1615"/>
                </a:cubicBezTo>
                <a:cubicBezTo>
                  <a:pt x="12820" y="1624"/>
                  <a:pt x="12818" y="1616"/>
                  <a:pt x="12817" y="1639"/>
                </a:cubicBezTo>
                <a:close/>
                <a:moveTo>
                  <a:pt x="16925" y="1963"/>
                </a:moveTo>
                <a:cubicBezTo>
                  <a:pt x="16943" y="1951"/>
                  <a:pt x="16935" y="1962"/>
                  <a:pt x="16941" y="1939"/>
                </a:cubicBezTo>
                <a:cubicBezTo>
                  <a:pt x="16928" y="1948"/>
                  <a:pt x="16926" y="1941"/>
                  <a:pt x="16925" y="1963"/>
                </a:cubicBezTo>
                <a:close/>
                <a:moveTo>
                  <a:pt x="21867" y="3770"/>
                </a:moveTo>
                <a:cubicBezTo>
                  <a:pt x="21885" y="3758"/>
                  <a:pt x="21877" y="3769"/>
                  <a:pt x="21883" y="3746"/>
                </a:cubicBezTo>
                <a:cubicBezTo>
                  <a:pt x="21870" y="3755"/>
                  <a:pt x="21868" y="3747"/>
                  <a:pt x="21867" y="3770"/>
                </a:cubicBezTo>
                <a:close/>
                <a:moveTo>
                  <a:pt x="5007" y="6662"/>
                </a:moveTo>
                <a:cubicBezTo>
                  <a:pt x="5025" y="6650"/>
                  <a:pt x="5017" y="6661"/>
                  <a:pt x="5023" y="6638"/>
                </a:cubicBezTo>
                <a:cubicBezTo>
                  <a:pt x="5010" y="6647"/>
                  <a:pt x="5008" y="6640"/>
                  <a:pt x="5007" y="6662"/>
                </a:cubicBezTo>
                <a:close/>
                <a:moveTo>
                  <a:pt x="22726" y="4888"/>
                </a:moveTo>
                <a:cubicBezTo>
                  <a:pt x="22744" y="4876"/>
                  <a:pt x="22736" y="4887"/>
                  <a:pt x="22742" y="4864"/>
                </a:cubicBezTo>
                <a:cubicBezTo>
                  <a:pt x="22729" y="4873"/>
                  <a:pt x="22726" y="4866"/>
                  <a:pt x="22726" y="4888"/>
                </a:cubicBezTo>
                <a:close/>
                <a:moveTo>
                  <a:pt x="17403" y="2287"/>
                </a:moveTo>
                <a:cubicBezTo>
                  <a:pt x="17421" y="2275"/>
                  <a:pt x="17413" y="2286"/>
                  <a:pt x="17419" y="2263"/>
                </a:cubicBezTo>
                <a:cubicBezTo>
                  <a:pt x="17406" y="2272"/>
                  <a:pt x="17404" y="2265"/>
                  <a:pt x="17403" y="2287"/>
                </a:cubicBezTo>
                <a:close/>
                <a:moveTo>
                  <a:pt x="9058" y="1599"/>
                </a:moveTo>
                <a:cubicBezTo>
                  <a:pt x="9076" y="1586"/>
                  <a:pt x="9068" y="1597"/>
                  <a:pt x="9074" y="1574"/>
                </a:cubicBezTo>
                <a:cubicBezTo>
                  <a:pt x="9061" y="1584"/>
                  <a:pt x="9059" y="1576"/>
                  <a:pt x="9058" y="1599"/>
                </a:cubicBezTo>
                <a:close/>
                <a:moveTo>
                  <a:pt x="19947" y="5358"/>
                </a:moveTo>
                <a:cubicBezTo>
                  <a:pt x="19989" y="5354"/>
                  <a:pt x="19962" y="5366"/>
                  <a:pt x="19971" y="5342"/>
                </a:cubicBezTo>
                <a:cubicBezTo>
                  <a:pt x="19957" y="5349"/>
                  <a:pt x="19955" y="5347"/>
                  <a:pt x="19947" y="5358"/>
                </a:cubicBezTo>
                <a:close/>
                <a:moveTo>
                  <a:pt x="519" y="2182"/>
                </a:moveTo>
                <a:cubicBezTo>
                  <a:pt x="561" y="2178"/>
                  <a:pt x="533" y="2190"/>
                  <a:pt x="543" y="2166"/>
                </a:cubicBezTo>
                <a:cubicBezTo>
                  <a:pt x="529" y="2173"/>
                  <a:pt x="527" y="2171"/>
                  <a:pt x="519" y="2182"/>
                </a:cubicBezTo>
                <a:close/>
                <a:moveTo>
                  <a:pt x="18561" y="2214"/>
                </a:moveTo>
                <a:lnTo>
                  <a:pt x="18529" y="2206"/>
                </a:lnTo>
                <a:cubicBezTo>
                  <a:pt x="18547" y="2231"/>
                  <a:pt x="18526" y="2222"/>
                  <a:pt x="18561" y="2214"/>
                </a:cubicBezTo>
                <a:close/>
                <a:moveTo>
                  <a:pt x="14373" y="1850"/>
                </a:moveTo>
                <a:lnTo>
                  <a:pt x="14399" y="1827"/>
                </a:lnTo>
                <a:cubicBezTo>
                  <a:pt x="14379" y="1830"/>
                  <a:pt x="14373" y="1827"/>
                  <a:pt x="14373" y="1850"/>
                </a:cubicBezTo>
                <a:close/>
                <a:moveTo>
                  <a:pt x="11796" y="5982"/>
                </a:moveTo>
                <a:lnTo>
                  <a:pt x="11822" y="5959"/>
                </a:lnTo>
                <a:cubicBezTo>
                  <a:pt x="11802" y="5963"/>
                  <a:pt x="11797" y="5959"/>
                  <a:pt x="11796" y="5982"/>
                </a:cubicBezTo>
                <a:close/>
                <a:moveTo>
                  <a:pt x="17111" y="1509"/>
                </a:moveTo>
                <a:lnTo>
                  <a:pt x="17137" y="1487"/>
                </a:lnTo>
                <a:cubicBezTo>
                  <a:pt x="17117" y="1490"/>
                  <a:pt x="17112" y="1487"/>
                  <a:pt x="17111" y="1509"/>
                </a:cubicBezTo>
                <a:close/>
                <a:moveTo>
                  <a:pt x="22005" y="4831"/>
                </a:moveTo>
                <a:lnTo>
                  <a:pt x="22031" y="4809"/>
                </a:lnTo>
                <a:cubicBezTo>
                  <a:pt x="22011" y="4812"/>
                  <a:pt x="22005" y="4809"/>
                  <a:pt x="22005" y="4831"/>
                </a:cubicBezTo>
                <a:close/>
                <a:moveTo>
                  <a:pt x="13571" y="2077"/>
                </a:moveTo>
                <a:lnTo>
                  <a:pt x="13597" y="2054"/>
                </a:lnTo>
                <a:cubicBezTo>
                  <a:pt x="13577" y="2057"/>
                  <a:pt x="13571" y="2054"/>
                  <a:pt x="13571" y="2077"/>
                </a:cubicBezTo>
                <a:close/>
                <a:moveTo>
                  <a:pt x="15199" y="2401"/>
                </a:moveTo>
                <a:cubicBezTo>
                  <a:pt x="15203" y="2392"/>
                  <a:pt x="15214" y="2403"/>
                  <a:pt x="15200" y="2391"/>
                </a:cubicBezTo>
                <a:cubicBezTo>
                  <a:pt x="15188" y="2382"/>
                  <a:pt x="15199" y="2389"/>
                  <a:pt x="15183" y="2384"/>
                </a:cubicBezTo>
                <a:cubicBezTo>
                  <a:pt x="15203" y="2423"/>
                  <a:pt x="15191" y="2404"/>
                  <a:pt x="15199" y="2401"/>
                </a:cubicBezTo>
                <a:close/>
                <a:moveTo>
                  <a:pt x="18788" y="4758"/>
                </a:moveTo>
                <a:cubicBezTo>
                  <a:pt x="18792" y="4750"/>
                  <a:pt x="18803" y="4761"/>
                  <a:pt x="18789" y="4749"/>
                </a:cubicBezTo>
                <a:cubicBezTo>
                  <a:pt x="18778" y="4740"/>
                  <a:pt x="18788" y="4747"/>
                  <a:pt x="18772" y="4742"/>
                </a:cubicBezTo>
                <a:cubicBezTo>
                  <a:pt x="18793" y="4781"/>
                  <a:pt x="18780" y="4762"/>
                  <a:pt x="18788" y="4758"/>
                </a:cubicBezTo>
                <a:close/>
                <a:moveTo>
                  <a:pt x="470" y="3332"/>
                </a:moveTo>
                <a:cubicBezTo>
                  <a:pt x="473" y="3324"/>
                  <a:pt x="493" y="3337"/>
                  <a:pt x="454" y="3316"/>
                </a:cubicBezTo>
                <a:cubicBezTo>
                  <a:pt x="458" y="3332"/>
                  <a:pt x="443" y="3320"/>
                  <a:pt x="460" y="3333"/>
                </a:cubicBezTo>
                <a:cubicBezTo>
                  <a:pt x="474" y="3344"/>
                  <a:pt x="459" y="3338"/>
                  <a:pt x="470" y="3332"/>
                </a:cubicBezTo>
                <a:close/>
                <a:moveTo>
                  <a:pt x="11521" y="1655"/>
                </a:moveTo>
                <a:lnTo>
                  <a:pt x="11545" y="1655"/>
                </a:lnTo>
                <a:cubicBezTo>
                  <a:pt x="11537" y="1645"/>
                  <a:pt x="11524" y="1630"/>
                  <a:pt x="11521" y="1655"/>
                </a:cubicBezTo>
                <a:close/>
                <a:moveTo>
                  <a:pt x="15191" y="2587"/>
                </a:moveTo>
                <a:lnTo>
                  <a:pt x="15215" y="2587"/>
                </a:lnTo>
                <a:cubicBezTo>
                  <a:pt x="15208" y="2576"/>
                  <a:pt x="15195" y="2562"/>
                  <a:pt x="15191" y="2587"/>
                </a:cubicBezTo>
                <a:close/>
                <a:moveTo>
                  <a:pt x="17452" y="2174"/>
                </a:moveTo>
                <a:lnTo>
                  <a:pt x="17476" y="2174"/>
                </a:lnTo>
                <a:cubicBezTo>
                  <a:pt x="17468" y="2163"/>
                  <a:pt x="17455" y="2148"/>
                  <a:pt x="17452" y="2174"/>
                </a:cubicBezTo>
                <a:close/>
                <a:moveTo>
                  <a:pt x="23285" y="4062"/>
                </a:moveTo>
                <a:lnTo>
                  <a:pt x="23309" y="4062"/>
                </a:lnTo>
                <a:cubicBezTo>
                  <a:pt x="23301" y="4051"/>
                  <a:pt x="23288" y="4036"/>
                  <a:pt x="23285" y="4062"/>
                </a:cubicBezTo>
                <a:close/>
                <a:moveTo>
                  <a:pt x="20636" y="3041"/>
                </a:moveTo>
                <a:lnTo>
                  <a:pt x="20660" y="3041"/>
                </a:lnTo>
                <a:cubicBezTo>
                  <a:pt x="20652" y="3030"/>
                  <a:pt x="20639" y="3015"/>
                  <a:pt x="20636" y="3041"/>
                </a:cubicBezTo>
                <a:close/>
                <a:moveTo>
                  <a:pt x="18011" y="2077"/>
                </a:moveTo>
                <a:lnTo>
                  <a:pt x="18035" y="2077"/>
                </a:lnTo>
                <a:cubicBezTo>
                  <a:pt x="18027" y="2066"/>
                  <a:pt x="18014" y="2051"/>
                  <a:pt x="18011" y="2077"/>
                </a:cubicBezTo>
                <a:close/>
                <a:moveTo>
                  <a:pt x="14276" y="2125"/>
                </a:moveTo>
                <a:lnTo>
                  <a:pt x="14300" y="2125"/>
                </a:lnTo>
                <a:cubicBezTo>
                  <a:pt x="14292" y="2114"/>
                  <a:pt x="14279" y="2100"/>
                  <a:pt x="14276" y="2125"/>
                </a:cubicBezTo>
                <a:close/>
                <a:moveTo>
                  <a:pt x="23188" y="3025"/>
                </a:moveTo>
                <a:lnTo>
                  <a:pt x="23212" y="3025"/>
                </a:lnTo>
                <a:cubicBezTo>
                  <a:pt x="23204" y="3014"/>
                  <a:pt x="23191" y="2999"/>
                  <a:pt x="23188" y="3025"/>
                </a:cubicBezTo>
                <a:close/>
                <a:moveTo>
                  <a:pt x="21511" y="3454"/>
                </a:moveTo>
                <a:lnTo>
                  <a:pt x="21535" y="3454"/>
                </a:lnTo>
                <a:cubicBezTo>
                  <a:pt x="21527" y="3443"/>
                  <a:pt x="21514" y="3429"/>
                  <a:pt x="21511" y="3454"/>
                </a:cubicBezTo>
                <a:close/>
                <a:moveTo>
                  <a:pt x="22621" y="2660"/>
                </a:moveTo>
                <a:lnTo>
                  <a:pt x="22645" y="2660"/>
                </a:lnTo>
                <a:cubicBezTo>
                  <a:pt x="22637" y="2649"/>
                  <a:pt x="22624" y="2635"/>
                  <a:pt x="22621" y="2660"/>
                </a:cubicBezTo>
                <a:close/>
                <a:moveTo>
                  <a:pt x="17719" y="2263"/>
                </a:moveTo>
                <a:cubicBezTo>
                  <a:pt x="17707" y="2256"/>
                  <a:pt x="17710" y="2259"/>
                  <a:pt x="17695" y="2255"/>
                </a:cubicBezTo>
                <a:cubicBezTo>
                  <a:pt x="17702" y="2272"/>
                  <a:pt x="17685" y="2265"/>
                  <a:pt x="17704" y="2268"/>
                </a:cubicBezTo>
                <a:cubicBezTo>
                  <a:pt x="17735" y="2274"/>
                  <a:pt x="17706" y="2271"/>
                  <a:pt x="17719" y="2263"/>
                </a:cubicBezTo>
                <a:cubicBezTo>
                  <a:pt x="17749" y="2269"/>
                  <a:pt x="17753" y="2275"/>
                  <a:pt x="17768" y="2255"/>
                </a:cubicBezTo>
                <a:cubicBezTo>
                  <a:pt x="17735" y="2241"/>
                  <a:pt x="17766" y="2265"/>
                  <a:pt x="17727" y="2247"/>
                </a:cubicBezTo>
                <a:lnTo>
                  <a:pt x="17719" y="2263"/>
                </a:lnTo>
                <a:close/>
                <a:moveTo>
                  <a:pt x="18181" y="2182"/>
                </a:moveTo>
                <a:lnTo>
                  <a:pt x="18156" y="2182"/>
                </a:lnTo>
                <a:cubicBezTo>
                  <a:pt x="18175" y="2207"/>
                  <a:pt x="18163" y="2207"/>
                  <a:pt x="18181" y="2182"/>
                </a:cubicBezTo>
                <a:close/>
                <a:moveTo>
                  <a:pt x="15458" y="2538"/>
                </a:moveTo>
                <a:lnTo>
                  <a:pt x="15434" y="2538"/>
                </a:lnTo>
                <a:cubicBezTo>
                  <a:pt x="15452" y="2564"/>
                  <a:pt x="15440" y="2564"/>
                  <a:pt x="15458" y="2538"/>
                </a:cubicBezTo>
                <a:close/>
                <a:moveTo>
                  <a:pt x="20960" y="2498"/>
                </a:moveTo>
                <a:lnTo>
                  <a:pt x="20935" y="2498"/>
                </a:lnTo>
                <a:cubicBezTo>
                  <a:pt x="20954" y="2523"/>
                  <a:pt x="20941" y="2523"/>
                  <a:pt x="20960" y="2498"/>
                </a:cubicBezTo>
                <a:close/>
                <a:moveTo>
                  <a:pt x="16131" y="2093"/>
                </a:moveTo>
                <a:lnTo>
                  <a:pt x="16107" y="2093"/>
                </a:lnTo>
                <a:cubicBezTo>
                  <a:pt x="16125" y="2118"/>
                  <a:pt x="16113" y="2118"/>
                  <a:pt x="16131" y="2093"/>
                </a:cubicBezTo>
                <a:close/>
                <a:moveTo>
                  <a:pt x="18043" y="4499"/>
                </a:moveTo>
                <a:lnTo>
                  <a:pt x="18019" y="4499"/>
                </a:lnTo>
                <a:cubicBezTo>
                  <a:pt x="18037" y="4524"/>
                  <a:pt x="18025" y="4524"/>
                  <a:pt x="18043" y="4499"/>
                </a:cubicBezTo>
                <a:close/>
                <a:moveTo>
                  <a:pt x="21721" y="5326"/>
                </a:moveTo>
                <a:cubicBezTo>
                  <a:pt x="21746" y="5307"/>
                  <a:pt x="21746" y="5319"/>
                  <a:pt x="21721" y="5301"/>
                </a:cubicBezTo>
                <a:lnTo>
                  <a:pt x="21721" y="5326"/>
                </a:lnTo>
                <a:close/>
                <a:moveTo>
                  <a:pt x="10184" y="1412"/>
                </a:moveTo>
                <a:cubicBezTo>
                  <a:pt x="10209" y="1394"/>
                  <a:pt x="10209" y="1406"/>
                  <a:pt x="10184" y="1388"/>
                </a:cubicBezTo>
                <a:lnTo>
                  <a:pt x="10184" y="1412"/>
                </a:lnTo>
                <a:close/>
                <a:moveTo>
                  <a:pt x="19007" y="4783"/>
                </a:moveTo>
                <a:cubicBezTo>
                  <a:pt x="19032" y="4765"/>
                  <a:pt x="19032" y="4777"/>
                  <a:pt x="19007" y="4758"/>
                </a:cubicBezTo>
                <a:lnTo>
                  <a:pt x="19007" y="4783"/>
                </a:lnTo>
                <a:close/>
                <a:moveTo>
                  <a:pt x="3808" y="6857"/>
                </a:moveTo>
                <a:cubicBezTo>
                  <a:pt x="3833" y="6839"/>
                  <a:pt x="3833" y="6851"/>
                  <a:pt x="3808" y="6833"/>
                </a:cubicBezTo>
                <a:lnTo>
                  <a:pt x="3808" y="6857"/>
                </a:lnTo>
                <a:close/>
                <a:moveTo>
                  <a:pt x="22013" y="4208"/>
                </a:moveTo>
                <a:lnTo>
                  <a:pt x="21989" y="4208"/>
                </a:lnTo>
                <a:cubicBezTo>
                  <a:pt x="22007" y="4233"/>
                  <a:pt x="21995" y="4233"/>
                  <a:pt x="22013" y="4208"/>
                </a:cubicBezTo>
                <a:close/>
                <a:moveTo>
                  <a:pt x="21154" y="2636"/>
                </a:moveTo>
                <a:lnTo>
                  <a:pt x="21130" y="2636"/>
                </a:lnTo>
                <a:cubicBezTo>
                  <a:pt x="21148" y="2661"/>
                  <a:pt x="21136" y="2661"/>
                  <a:pt x="21154" y="2636"/>
                </a:cubicBezTo>
                <a:close/>
                <a:moveTo>
                  <a:pt x="14478" y="5723"/>
                </a:moveTo>
                <a:lnTo>
                  <a:pt x="14454" y="5723"/>
                </a:lnTo>
                <a:cubicBezTo>
                  <a:pt x="14472" y="5748"/>
                  <a:pt x="14460" y="5748"/>
                  <a:pt x="14478" y="5723"/>
                </a:cubicBezTo>
                <a:close/>
                <a:moveTo>
                  <a:pt x="18197" y="2676"/>
                </a:moveTo>
                <a:lnTo>
                  <a:pt x="18173" y="2676"/>
                </a:lnTo>
                <a:cubicBezTo>
                  <a:pt x="18191" y="2701"/>
                  <a:pt x="18179" y="2701"/>
                  <a:pt x="18197" y="2676"/>
                </a:cubicBezTo>
                <a:close/>
                <a:moveTo>
                  <a:pt x="20660" y="4256"/>
                </a:moveTo>
                <a:lnTo>
                  <a:pt x="20636" y="4256"/>
                </a:lnTo>
                <a:cubicBezTo>
                  <a:pt x="20654" y="4281"/>
                  <a:pt x="20642" y="4281"/>
                  <a:pt x="20660" y="4256"/>
                </a:cubicBezTo>
                <a:close/>
                <a:moveTo>
                  <a:pt x="18399" y="5115"/>
                </a:moveTo>
                <a:lnTo>
                  <a:pt x="18375" y="5115"/>
                </a:lnTo>
                <a:cubicBezTo>
                  <a:pt x="18393" y="5140"/>
                  <a:pt x="18381" y="5140"/>
                  <a:pt x="18399" y="5115"/>
                </a:cubicBezTo>
                <a:close/>
                <a:moveTo>
                  <a:pt x="15872" y="1890"/>
                </a:moveTo>
                <a:cubicBezTo>
                  <a:pt x="15897" y="1872"/>
                  <a:pt x="15897" y="1884"/>
                  <a:pt x="15872" y="1866"/>
                </a:cubicBezTo>
                <a:lnTo>
                  <a:pt x="15872" y="1890"/>
                </a:lnTo>
                <a:close/>
                <a:moveTo>
                  <a:pt x="18699" y="3292"/>
                </a:moveTo>
                <a:lnTo>
                  <a:pt x="18699" y="3268"/>
                </a:lnTo>
                <a:cubicBezTo>
                  <a:pt x="18675" y="3285"/>
                  <a:pt x="18673" y="3274"/>
                  <a:pt x="18699" y="3292"/>
                </a:cubicBezTo>
                <a:close/>
                <a:moveTo>
                  <a:pt x="9755" y="1420"/>
                </a:moveTo>
                <a:lnTo>
                  <a:pt x="9755" y="1396"/>
                </a:lnTo>
                <a:cubicBezTo>
                  <a:pt x="9731" y="1413"/>
                  <a:pt x="9729" y="1402"/>
                  <a:pt x="9755" y="1420"/>
                </a:cubicBezTo>
                <a:close/>
                <a:moveTo>
                  <a:pt x="17800" y="1744"/>
                </a:moveTo>
                <a:lnTo>
                  <a:pt x="17849" y="1728"/>
                </a:lnTo>
                <a:cubicBezTo>
                  <a:pt x="17846" y="1729"/>
                  <a:pt x="17838" y="1730"/>
                  <a:pt x="17836" y="1731"/>
                </a:cubicBezTo>
                <a:cubicBezTo>
                  <a:pt x="17814" y="1732"/>
                  <a:pt x="17803" y="1727"/>
                  <a:pt x="17800" y="1744"/>
                </a:cubicBezTo>
                <a:close/>
                <a:moveTo>
                  <a:pt x="21778" y="4677"/>
                </a:moveTo>
                <a:cubicBezTo>
                  <a:pt x="21764" y="4656"/>
                  <a:pt x="21770" y="4656"/>
                  <a:pt x="21737" y="4653"/>
                </a:cubicBezTo>
                <a:lnTo>
                  <a:pt x="21778" y="4677"/>
                </a:lnTo>
                <a:close/>
                <a:moveTo>
                  <a:pt x="15053" y="2271"/>
                </a:moveTo>
                <a:cubicBezTo>
                  <a:pt x="15035" y="2236"/>
                  <a:pt x="15056" y="2256"/>
                  <a:pt x="15029" y="2247"/>
                </a:cubicBezTo>
                <a:cubicBezTo>
                  <a:pt x="15046" y="2280"/>
                  <a:pt x="15028" y="2261"/>
                  <a:pt x="15053" y="2271"/>
                </a:cubicBezTo>
                <a:close/>
                <a:moveTo>
                  <a:pt x="16641" y="2692"/>
                </a:moveTo>
                <a:cubicBezTo>
                  <a:pt x="16642" y="2691"/>
                  <a:pt x="16644" y="2687"/>
                  <a:pt x="16645" y="2688"/>
                </a:cubicBezTo>
                <a:cubicBezTo>
                  <a:pt x="16645" y="2689"/>
                  <a:pt x="16647" y="2683"/>
                  <a:pt x="16647" y="2682"/>
                </a:cubicBezTo>
                <a:cubicBezTo>
                  <a:pt x="16650" y="2671"/>
                  <a:pt x="16649" y="2672"/>
                  <a:pt x="16649" y="2660"/>
                </a:cubicBezTo>
                <a:cubicBezTo>
                  <a:pt x="16630" y="2674"/>
                  <a:pt x="16635" y="2666"/>
                  <a:pt x="16641" y="2692"/>
                </a:cubicBezTo>
                <a:close/>
                <a:moveTo>
                  <a:pt x="17759" y="5512"/>
                </a:moveTo>
                <a:cubicBezTo>
                  <a:pt x="17753" y="5507"/>
                  <a:pt x="17757" y="5507"/>
                  <a:pt x="17746" y="5501"/>
                </a:cubicBezTo>
                <a:cubicBezTo>
                  <a:pt x="17729" y="5494"/>
                  <a:pt x="17742" y="5499"/>
                  <a:pt x="17727" y="5496"/>
                </a:cubicBezTo>
                <a:cubicBezTo>
                  <a:pt x="17745" y="5521"/>
                  <a:pt x="17722" y="5509"/>
                  <a:pt x="17759" y="5512"/>
                </a:cubicBezTo>
                <a:close/>
                <a:moveTo>
                  <a:pt x="23317" y="2709"/>
                </a:moveTo>
                <a:cubicBezTo>
                  <a:pt x="23299" y="2684"/>
                  <a:pt x="23323" y="2696"/>
                  <a:pt x="23285" y="2692"/>
                </a:cubicBezTo>
                <a:cubicBezTo>
                  <a:pt x="23291" y="2698"/>
                  <a:pt x="23287" y="2698"/>
                  <a:pt x="23299" y="2703"/>
                </a:cubicBezTo>
                <a:cubicBezTo>
                  <a:pt x="23316" y="2711"/>
                  <a:pt x="23303" y="2705"/>
                  <a:pt x="23317" y="2709"/>
                </a:cubicBezTo>
                <a:close/>
                <a:moveTo>
                  <a:pt x="22029" y="4224"/>
                </a:moveTo>
                <a:lnTo>
                  <a:pt x="22062" y="4224"/>
                </a:lnTo>
                <a:lnTo>
                  <a:pt x="22062" y="4216"/>
                </a:lnTo>
                <a:lnTo>
                  <a:pt x="22029" y="4216"/>
                </a:lnTo>
                <a:lnTo>
                  <a:pt x="22029" y="4224"/>
                </a:lnTo>
                <a:close/>
                <a:moveTo>
                  <a:pt x="16001" y="2133"/>
                </a:moveTo>
                <a:lnTo>
                  <a:pt x="16034" y="2133"/>
                </a:lnTo>
                <a:lnTo>
                  <a:pt x="16034" y="2125"/>
                </a:lnTo>
                <a:lnTo>
                  <a:pt x="16001" y="2125"/>
                </a:lnTo>
                <a:lnTo>
                  <a:pt x="16001" y="2133"/>
                </a:lnTo>
                <a:close/>
                <a:moveTo>
                  <a:pt x="17589" y="4993"/>
                </a:moveTo>
                <a:lnTo>
                  <a:pt x="17622" y="4993"/>
                </a:lnTo>
                <a:lnTo>
                  <a:pt x="17622" y="4985"/>
                </a:lnTo>
                <a:lnTo>
                  <a:pt x="17589" y="4985"/>
                </a:lnTo>
                <a:lnTo>
                  <a:pt x="17589" y="4993"/>
                </a:lnTo>
                <a:close/>
                <a:moveTo>
                  <a:pt x="21640" y="4191"/>
                </a:moveTo>
                <a:lnTo>
                  <a:pt x="21673" y="4191"/>
                </a:lnTo>
                <a:lnTo>
                  <a:pt x="21673" y="4183"/>
                </a:lnTo>
                <a:lnTo>
                  <a:pt x="21640" y="4183"/>
                </a:lnTo>
                <a:lnTo>
                  <a:pt x="21640" y="4191"/>
                </a:lnTo>
                <a:close/>
                <a:moveTo>
                  <a:pt x="21381" y="4742"/>
                </a:moveTo>
                <a:lnTo>
                  <a:pt x="21413" y="4742"/>
                </a:lnTo>
                <a:lnTo>
                  <a:pt x="21413" y="4734"/>
                </a:lnTo>
                <a:lnTo>
                  <a:pt x="21381" y="4734"/>
                </a:lnTo>
                <a:lnTo>
                  <a:pt x="21381" y="4742"/>
                </a:lnTo>
                <a:close/>
                <a:moveTo>
                  <a:pt x="19639" y="5285"/>
                </a:moveTo>
                <a:lnTo>
                  <a:pt x="19671" y="5285"/>
                </a:lnTo>
                <a:lnTo>
                  <a:pt x="19671" y="5277"/>
                </a:lnTo>
                <a:lnTo>
                  <a:pt x="19639" y="5277"/>
                </a:lnTo>
                <a:lnTo>
                  <a:pt x="19639" y="5285"/>
                </a:lnTo>
                <a:close/>
                <a:moveTo>
                  <a:pt x="22920" y="4799"/>
                </a:moveTo>
                <a:lnTo>
                  <a:pt x="22953" y="4799"/>
                </a:lnTo>
                <a:lnTo>
                  <a:pt x="22953" y="4791"/>
                </a:lnTo>
                <a:lnTo>
                  <a:pt x="22920" y="4791"/>
                </a:lnTo>
                <a:lnTo>
                  <a:pt x="22920" y="4799"/>
                </a:lnTo>
                <a:close/>
                <a:moveTo>
                  <a:pt x="18051" y="4507"/>
                </a:moveTo>
                <a:lnTo>
                  <a:pt x="18083" y="4507"/>
                </a:lnTo>
                <a:lnTo>
                  <a:pt x="18083" y="4499"/>
                </a:lnTo>
                <a:lnTo>
                  <a:pt x="18051" y="4499"/>
                </a:lnTo>
                <a:lnTo>
                  <a:pt x="18051" y="4507"/>
                </a:lnTo>
                <a:close/>
                <a:moveTo>
                  <a:pt x="16479" y="2117"/>
                </a:moveTo>
                <a:lnTo>
                  <a:pt x="16512" y="2117"/>
                </a:lnTo>
                <a:lnTo>
                  <a:pt x="16512" y="2109"/>
                </a:lnTo>
                <a:lnTo>
                  <a:pt x="16479" y="2109"/>
                </a:lnTo>
                <a:lnTo>
                  <a:pt x="16479" y="2117"/>
                </a:lnTo>
                <a:close/>
                <a:moveTo>
                  <a:pt x="19696" y="3065"/>
                </a:moveTo>
                <a:lnTo>
                  <a:pt x="19704" y="3065"/>
                </a:lnTo>
                <a:lnTo>
                  <a:pt x="19704" y="3033"/>
                </a:lnTo>
                <a:lnTo>
                  <a:pt x="19696" y="3033"/>
                </a:lnTo>
                <a:lnTo>
                  <a:pt x="19696" y="3065"/>
                </a:lnTo>
                <a:close/>
                <a:moveTo>
                  <a:pt x="21251" y="4305"/>
                </a:moveTo>
                <a:cubicBezTo>
                  <a:pt x="21248" y="4267"/>
                  <a:pt x="21260" y="4291"/>
                  <a:pt x="21235" y="4272"/>
                </a:cubicBezTo>
                <a:cubicBezTo>
                  <a:pt x="21239" y="4288"/>
                  <a:pt x="21230" y="4272"/>
                  <a:pt x="21241" y="4291"/>
                </a:cubicBezTo>
                <a:cubicBezTo>
                  <a:pt x="21247" y="4302"/>
                  <a:pt x="21246" y="4299"/>
                  <a:pt x="21251" y="4305"/>
                </a:cubicBezTo>
                <a:close/>
                <a:moveTo>
                  <a:pt x="11181" y="6047"/>
                </a:moveTo>
                <a:cubicBezTo>
                  <a:pt x="11184" y="6038"/>
                  <a:pt x="11196" y="6049"/>
                  <a:pt x="11181" y="6037"/>
                </a:cubicBezTo>
                <a:cubicBezTo>
                  <a:pt x="11170" y="6028"/>
                  <a:pt x="11180" y="6035"/>
                  <a:pt x="11164" y="6031"/>
                </a:cubicBezTo>
                <a:cubicBezTo>
                  <a:pt x="11169" y="6047"/>
                  <a:pt x="11154" y="6034"/>
                  <a:pt x="11171" y="6047"/>
                </a:cubicBezTo>
                <a:cubicBezTo>
                  <a:pt x="11185" y="6058"/>
                  <a:pt x="11170" y="6052"/>
                  <a:pt x="11181" y="6047"/>
                </a:cubicBezTo>
                <a:close/>
                <a:moveTo>
                  <a:pt x="13814" y="1639"/>
                </a:moveTo>
                <a:cubicBezTo>
                  <a:pt x="13804" y="1613"/>
                  <a:pt x="13824" y="1633"/>
                  <a:pt x="13789" y="1615"/>
                </a:cubicBezTo>
                <a:cubicBezTo>
                  <a:pt x="13799" y="1641"/>
                  <a:pt x="13777" y="1621"/>
                  <a:pt x="13814" y="1639"/>
                </a:cubicBezTo>
                <a:close/>
                <a:moveTo>
                  <a:pt x="16925" y="2222"/>
                </a:moveTo>
                <a:cubicBezTo>
                  <a:pt x="16940" y="2219"/>
                  <a:pt x="16925" y="2227"/>
                  <a:pt x="16944" y="2217"/>
                </a:cubicBezTo>
                <a:cubicBezTo>
                  <a:pt x="16954" y="2211"/>
                  <a:pt x="16951" y="2211"/>
                  <a:pt x="16957" y="2206"/>
                </a:cubicBezTo>
                <a:cubicBezTo>
                  <a:pt x="16938" y="2208"/>
                  <a:pt x="16928" y="2205"/>
                  <a:pt x="16925" y="2222"/>
                </a:cubicBezTo>
                <a:close/>
                <a:moveTo>
                  <a:pt x="20919" y="3729"/>
                </a:moveTo>
                <a:cubicBezTo>
                  <a:pt x="20935" y="3726"/>
                  <a:pt x="20919" y="3734"/>
                  <a:pt x="20938" y="3724"/>
                </a:cubicBezTo>
                <a:cubicBezTo>
                  <a:pt x="20948" y="3718"/>
                  <a:pt x="20946" y="3718"/>
                  <a:pt x="20952" y="3713"/>
                </a:cubicBezTo>
                <a:cubicBezTo>
                  <a:pt x="20933" y="3715"/>
                  <a:pt x="20922" y="3712"/>
                  <a:pt x="20919" y="3729"/>
                </a:cubicBezTo>
                <a:close/>
                <a:moveTo>
                  <a:pt x="18837" y="2692"/>
                </a:moveTo>
                <a:cubicBezTo>
                  <a:pt x="18852" y="2689"/>
                  <a:pt x="18837" y="2697"/>
                  <a:pt x="18856" y="2687"/>
                </a:cubicBezTo>
                <a:cubicBezTo>
                  <a:pt x="18866" y="2681"/>
                  <a:pt x="18863" y="2681"/>
                  <a:pt x="18869" y="2676"/>
                </a:cubicBezTo>
                <a:cubicBezTo>
                  <a:pt x="18850" y="2678"/>
                  <a:pt x="18840" y="2675"/>
                  <a:pt x="18837" y="2692"/>
                </a:cubicBezTo>
                <a:close/>
                <a:moveTo>
                  <a:pt x="18497" y="2457"/>
                </a:moveTo>
                <a:cubicBezTo>
                  <a:pt x="18512" y="2454"/>
                  <a:pt x="18497" y="2462"/>
                  <a:pt x="18515" y="2452"/>
                </a:cubicBezTo>
                <a:cubicBezTo>
                  <a:pt x="18526" y="2446"/>
                  <a:pt x="18523" y="2446"/>
                  <a:pt x="18529" y="2441"/>
                </a:cubicBezTo>
                <a:cubicBezTo>
                  <a:pt x="18510" y="2443"/>
                  <a:pt x="18500" y="2440"/>
                  <a:pt x="18497" y="2457"/>
                </a:cubicBezTo>
                <a:close/>
                <a:moveTo>
                  <a:pt x="20555" y="4758"/>
                </a:moveTo>
                <a:lnTo>
                  <a:pt x="20611" y="4767"/>
                </a:lnTo>
                <a:cubicBezTo>
                  <a:pt x="20586" y="4745"/>
                  <a:pt x="20596" y="4758"/>
                  <a:pt x="20555" y="4758"/>
                </a:cubicBezTo>
                <a:close/>
                <a:moveTo>
                  <a:pt x="23115" y="2668"/>
                </a:moveTo>
                <a:cubicBezTo>
                  <a:pt x="23150" y="2676"/>
                  <a:pt x="23129" y="2685"/>
                  <a:pt x="23147" y="2660"/>
                </a:cubicBezTo>
                <a:cubicBezTo>
                  <a:pt x="23143" y="2660"/>
                  <a:pt x="23134" y="2660"/>
                  <a:pt x="23132" y="2661"/>
                </a:cubicBezTo>
                <a:cubicBezTo>
                  <a:pt x="23117" y="2665"/>
                  <a:pt x="23123" y="2663"/>
                  <a:pt x="23115" y="2668"/>
                </a:cubicBezTo>
                <a:close/>
                <a:moveTo>
                  <a:pt x="16974" y="2231"/>
                </a:moveTo>
                <a:cubicBezTo>
                  <a:pt x="17009" y="2238"/>
                  <a:pt x="16988" y="2247"/>
                  <a:pt x="17006" y="2222"/>
                </a:cubicBezTo>
                <a:cubicBezTo>
                  <a:pt x="17001" y="2222"/>
                  <a:pt x="16993" y="2222"/>
                  <a:pt x="16990" y="2223"/>
                </a:cubicBezTo>
                <a:cubicBezTo>
                  <a:pt x="16976" y="2227"/>
                  <a:pt x="16981" y="2226"/>
                  <a:pt x="16974" y="2231"/>
                </a:cubicBezTo>
                <a:close/>
                <a:moveTo>
                  <a:pt x="11051" y="1696"/>
                </a:moveTo>
                <a:lnTo>
                  <a:pt x="11051" y="1680"/>
                </a:lnTo>
                <a:lnTo>
                  <a:pt x="11027" y="1680"/>
                </a:lnTo>
                <a:cubicBezTo>
                  <a:pt x="11039" y="1698"/>
                  <a:pt x="11028" y="1689"/>
                  <a:pt x="11051" y="1696"/>
                </a:cubicBezTo>
                <a:close/>
                <a:moveTo>
                  <a:pt x="14219" y="2093"/>
                </a:moveTo>
                <a:lnTo>
                  <a:pt x="14219" y="2077"/>
                </a:lnTo>
                <a:lnTo>
                  <a:pt x="14195" y="2077"/>
                </a:lnTo>
                <a:cubicBezTo>
                  <a:pt x="14207" y="2095"/>
                  <a:pt x="14196" y="2086"/>
                  <a:pt x="14219" y="2093"/>
                </a:cubicBezTo>
                <a:close/>
                <a:moveTo>
                  <a:pt x="14827" y="2482"/>
                </a:moveTo>
                <a:lnTo>
                  <a:pt x="14827" y="2466"/>
                </a:lnTo>
                <a:lnTo>
                  <a:pt x="14802" y="2466"/>
                </a:lnTo>
                <a:cubicBezTo>
                  <a:pt x="14815" y="2484"/>
                  <a:pt x="14804" y="2475"/>
                  <a:pt x="14827" y="2482"/>
                </a:cubicBezTo>
                <a:close/>
                <a:moveTo>
                  <a:pt x="19582" y="5496"/>
                </a:moveTo>
                <a:lnTo>
                  <a:pt x="19582" y="5480"/>
                </a:lnTo>
                <a:lnTo>
                  <a:pt x="19558" y="5480"/>
                </a:lnTo>
                <a:cubicBezTo>
                  <a:pt x="19571" y="5498"/>
                  <a:pt x="19560" y="5489"/>
                  <a:pt x="19582" y="5496"/>
                </a:cubicBezTo>
                <a:close/>
                <a:moveTo>
                  <a:pt x="18254" y="2093"/>
                </a:moveTo>
                <a:lnTo>
                  <a:pt x="18254" y="2077"/>
                </a:lnTo>
                <a:lnTo>
                  <a:pt x="18229" y="2077"/>
                </a:lnTo>
                <a:cubicBezTo>
                  <a:pt x="18242" y="2095"/>
                  <a:pt x="18231" y="2086"/>
                  <a:pt x="18254" y="2093"/>
                </a:cubicBezTo>
                <a:close/>
                <a:moveTo>
                  <a:pt x="21178" y="4321"/>
                </a:moveTo>
                <a:lnTo>
                  <a:pt x="21178" y="4305"/>
                </a:lnTo>
                <a:lnTo>
                  <a:pt x="21154" y="4305"/>
                </a:lnTo>
                <a:cubicBezTo>
                  <a:pt x="21167" y="4323"/>
                  <a:pt x="21156" y="4314"/>
                  <a:pt x="21178" y="4321"/>
                </a:cubicBezTo>
                <a:close/>
                <a:moveTo>
                  <a:pt x="17079" y="5512"/>
                </a:moveTo>
                <a:lnTo>
                  <a:pt x="17079" y="5496"/>
                </a:lnTo>
                <a:lnTo>
                  <a:pt x="17055" y="5496"/>
                </a:lnTo>
                <a:cubicBezTo>
                  <a:pt x="17067" y="5514"/>
                  <a:pt x="17056" y="5505"/>
                  <a:pt x="17079" y="5512"/>
                </a:cubicBezTo>
                <a:close/>
                <a:moveTo>
                  <a:pt x="13222" y="1639"/>
                </a:moveTo>
                <a:lnTo>
                  <a:pt x="13222" y="1623"/>
                </a:lnTo>
                <a:lnTo>
                  <a:pt x="13198" y="1623"/>
                </a:lnTo>
                <a:cubicBezTo>
                  <a:pt x="13211" y="1641"/>
                  <a:pt x="13200" y="1632"/>
                  <a:pt x="13222" y="1639"/>
                </a:cubicBezTo>
                <a:close/>
                <a:moveTo>
                  <a:pt x="19680" y="5593"/>
                </a:moveTo>
                <a:lnTo>
                  <a:pt x="19680" y="5577"/>
                </a:lnTo>
                <a:lnTo>
                  <a:pt x="19655" y="5577"/>
                </a:lnTo>
                <a:cubicBezTo>
                  <a:pt x="19668" y="5595"/>
                  <a:pt x="19657" y="5586"/>
                  <a:pt x="19680" y="5593"/>
                </a:cubicBezTo>
                <a:close/>
                <a:moveTo>
                  <a:pt x="20449" y="2749"/>
                </a:moveTo>
                <a:lnTo>
                  <a:pt x="20449" y="2733"/>
                </a:lnTo>
                <a:lnTo>
                  <a:pt x="20425" y="2733"/>
                </a:lnTo>
                <a:cubicBezTo>
                  <a:pt x="20438" y="2751"/>
                  <a:pt x="20426" y="2742"/>
                  <a:pt x="20449" y="2749"/>
                </a:cubicBezTo>
                <a:close/>
                <a:moveTo>
                  <a:pt x="19923" y="2482"/>
                </a:moveTo>
                <a:lnTo>
                  <a:pt x="19923" y="2466"/>
                </a:lnTo>
                <a:lnTo>
                  <a:pt x="19898" y="2466"/>
                </a:lnTo>
                <a:cubicBezTo>
                  <a:pt x="19911" y="2484"/>
                  <a:pt x="19900" y="2475"/>
                  <a:pt x="19923" y="2482"/>
                </a:cubicBezTo>
                <a:close/>
                <a:moveTo>
                  <a:pt x="18254" y="5155"/>
                </a:moveTo>
                <a:lnTo>
                  <a:pt x="18254" y="5139"/>
                </a:lnTo>
                <a:lnTo>
                  <a:pt x="18229" y="5139"/>
                </a:lnTo>
                <a:cubicBezTo>
                  <a:pt x="18242" y="5158"/>
                  <a:pt x="18231" y="5149"/>
                  <a:pt x="18254" y="5155"/>
                </a:cubicBezTo>
                <a:close/>
                <a:moveTo>
                  <a:pt x="15151" y="2206"/>
                </a:moveTo>
                <a:cubicBezTo>
                  <a:pt x="15155" y="2206"/>
                  <a:pt x="15164" y="2206"/>
                  <a:pt x="15166" y="2206"/>
                </a:cubicBezTo>
                <a:cubicBezTo>
                  <a:pt x="15181" y="2202"/>
                  <a:pt x="15175" y="2203"/>
                  <a:pt x="15183" y="2198"/>
                </a:cubicBezTo>
                <a:cubicBezTo>
                  <a:pt x="15166" y="2195"/>
                  <a:pt x="15153" y="2186"/>
                  <a:pt x="15151" y="2206"/>
                </a:cubicBezTo>
                <a:close/>
                <a:moveTo>
                  <a:pt x="462" y="3154"/>
                </a:moveTo>
                <a:cubicBezTo>
                  <a:pt x="466" y="3154"/>
                  <a:pt x="475" y="3154"/>
                  <a:pt x="477" y="3154"/>
                </a:cubicBezTo>
                <a:cubicBezTo>
                  <a:pt x="492" y="3150"/>
                  <a:pt x="486" y="3151"/>
                  <a:pt x="494" y="3146"/>
                </a:cubicBezTo>
                <a:cubicBezTo>
                  <a:pt x="478" y="3143"/>
                  <a:pt x="465" y="3134"/>
                  <a:pt x="462" y="3154"/>
                </a:cubicBezTo>
                <a:close/>
                <a:moveTo>
                  <a:pt x="18529" y="1825"/>
                </a:moveTo>
                <a:cubicBezTo>
                  <a:pt x="18534" y="1825"/>
                  <a:pt x="18542" y="1826"/>
                  <a:pt x="18545" y="1825"/>
                </a:cubicBezTo>
                <a:cubicBezTo>
                  <a:pt x="18559" y="1821"/>
                  <a:pt x="18554" y="1822"/>
                  <a:pt x="18561" y="1817"/>
                </a:cubicBezTo>
                <a:cubicBezTo>
                  <a:pt x="18545" y="1814"/>
                  <a:pt x="18532" y="1805"/>
                  <a:pt x="18529" y="1825"/>
                </a:cubicBezTo>
                <a:close/>
                <a:moveTo>
                  <a:pt x="19558" y="2773"/>
                </a:moveTo>
                <a:lnTo>
                  <a:pt x="19571" y="2762"/>
                </a:lnTo>
                <a:cubicBezTo>
                  <a:pt x="19579" y="2758"/>
                  <a:pt x="19571" y="2757"/>
                  <a:pt x="19590" y="2757"/>
                </a:cubicBezTo>
                <a:lnTo>
                  <a:pt x="19558" y="2749"/>
                </a:lnTo>
                <a:lnTo>
                  <a:pt x="19558" y="2773"/>
                </a:lnTo>
                <a:close/>
                <a:moveTo>
                  <a:pt x="17865" y="2409"/>
                </a:moveTo>
                <a:lnTo>
                  <a:pt x="17889" y="2409"/>
                </a:lnTo>
                <a:cubicBezTo>
                  <a:pt x="17877" y="2391"/>
                  <a:pt x="17888" y="2399"/>
                  <a:pt x="17865" y="2393"/>
                </a:cubicBezTo>
                <a:lnTo>
                  <a:pt x="17865" y="2409"/>
                </a:lnTo>
                <a:close/>
                <a:moveTo>
                  <a:pt x="19566" y="5285"/>
                </a:moveTo>
                <a:lnTo>
                  <a:pt x="19590" y="5285"/>
                </a:lnTo>
                <a:cubicBezTo>
                  <a:pt x="19578" y="5267"/>
                  <a:pt x="19589" y="5275"/>
                  <a:pt x="19566" y="5269"/>
                </a:cubicBezTo>
                <a:lnTo>
                  <a:pt x="19566" y="5285"/>
                </a:lnTo>
                <a:close/>
                <a:moveTo>
                  <a:pt x="19631" y="5601"/>
                </a:moveTo>
                <a:cubicBezTo>
                  <a:pt x="19649" y="5589"/>
                  <a:pt x="19641" y="5600"/>
                  <a:pt x="19647" y="5577"/>
                </a:cubicBezTo>
                <a:lnTo>
                  <a:pt x="19631" y="5577"/>
                </a:lnTo>
                <a:lnTo>
                  <a:pt x="19631" y="5601"/>
                </a:lnTo>
                <a:close/>
                <a:moveTo>
                  <a:pt x="10986" y="6079"/>
                </a:moveTo>
                <a:cubicBezTo>
                  <a:pt x="11004" y="6067"/>
                  <a:pt x="10996" y="6078"/>
                  <a:pt x="11002" y="6055"/>
                </a:cubicBezTo>
                <a:lnTo>
                  <a:pt x="10986" y="6055"/>
                </a:lnTo>
                <a:lnTo>
                  <a:pt x="10986" y="6079"/>
                </a:lnTo>
                <a:close/>
                <a:moveTo>
                  <a:pt x="19501" y="4993"/>
                </a:moveTo>
                <a:lnTo>
                  <a:pt x="19526" y="4993"/>
                </a:lnTo>
                <a:cubicBezTo>
                  <a:pt x="19513" y="4976"/>
                  <a:pt x="19524" y="4983"/>
                  <a:pt x="19501" y="4977"/>
                </a:cubicBezTo>
                <a:lnTo>
                  <a:pt x="19501" y="4993"/>
                </a:lnTo>
                <a:close/>
                <a:moveTo>
                  <a:pt x="20401" y="3681"/>
                </a:moveTo>
                <a:lnTo>
                  <a:pt x="20425" y="3681"/>
                </a:lnTo>
                <a:cubicBezTo>
                  <a:pt x="20412" y="3663"/>
                  <a:pt x="20424" y="3671"/>
                  <a:pt x="20401" y="3665"/>
                </a:cubicBezTo>
                <a:lnTo>
                  <a:pt x="20401" y="3681"/>
                </a:lnTo>
                <a:close/>
                <a:moveTo>
                  <a:pt x="19129" y="3616"/>
                </a:moveTo>
                <a:lnTo>
                  <a:pt x="19153" y="3616"/>
                </a:lnTo>
                <a:cubicBezTo>
                  <a:pt x="19140" y="3598"/>
                  <a:pt x="19152" y="3606"/>
                  <a:pt x="19129" y="3600"/>
                </a:cubicBezTo>
                <a:lnTo>
                  <a:pt x="19129" y="3616"/>
                </a:lnTo>
                <a:close/>
                <a:moveTo>
                  <a:pt x="14786" y="1987"/>
                </a:moveTo>
                <a:lnTo>
                  <a:pt x="14810" y="1987"/>
                </a:lnTo>
                <a:cubicBezTo>
                  <a:pt x="14798" y="1970"/>
                  <a:pt x="14809" y="1977"/>
                  <a:pt x="14786" y="1971"/>
                </a:cubicBezTo>
                <a:lnTo>
                  <a:pt x="14786" y="1987"/>
                </a:lnTo>
                <a:close/>
                <a:moveTo>
                  <a:pt x="15880" y="2409"/>
                </a:moveTo>
                <a:lnTo>
                  <a:pt x="15904" y="2409"/>
                </a:lnTo>
                <a:cubicBezTo>
                  <a:pt x="15892" y="2391"/>
                  <a:pt x="15903" y="2399"/>
                  <a:pt x="15880" y="2393"/>
                </a:cubicBezTo>
                <a:lnTo>
                  <a:pt x="15880" y="2409"/>
                </a:lnTo>
                <a:close/>
                <a:moveTo>
                  <a:pt x="20409" y="4653"/>
                </a:moveTo>
                <a:lnTo>
                  <a:pt x="20433" y="4653"/>
                </a:lnTo>
                <a:cubicBezTo>
                  <a:pt x="20421" y="4635"/>
                  <a:pt x="20432" y="4643"/>
                  <a:pt x="20409" y="4637"/>
                </a:cubicBezTo>
                <a:lnTo>
                  <a:pt x="20409" y="4653"/>
                </a:lnTo>
                <a:close/>
                <a:moveTo>
                  <a:pt x="1296" y="5585"/>
                </a:moveTo>
                <a:lnTo>
                  <a:pt x="1321" y="5585"/>
                </a:lnTo>
                <a:cubicBezTo>
                  <a:pt x="1308" y="5567"/>
                  <a:pt x="1319" y="5575"/>
                  <a:pt x="1296" y="5569"/>
                </a:cubicBezTo>
                <a:lnTo>
                  <a:pt x="1296" y="5585"/>
                </a:lnTo>
                <a:close/>
                <a:moveTo>
                  <a:pt x="19396" y="4823"/>
                </a:moveTo>
                <a:lnTo>
                  <a:pt x="19420" y="4823"/>
                </a:lnTo>
                <a:cubicBezTo>
                  <a:pt x="19408" y="4805"/>
                  <a:pt x="19419" y="4813"/>
                  <a:pt x="19396" y="4807"/>
                </a:cubicBezTo>
                <a:lnTo>
                  <a:pt x="19396" y="4823"/>
                </a:lnTo>
                <a:close/>
                <a:moveTo>
                  <a:pt x="16115" y="2522"/>
                </a:moveTo>
                <a:lnTo>
                  <a:pt x="16139" y="2522"/>
                </a:lnTo>
                <a:cubicBezTo>
                  <a:pt x="16127" y="2504"/>
                  <a:pt x="16138" y="2512"/>
                  <a:pt x="16115" y="2506"/>
                </a:cubicBezTo>
                <a:lnTo>
                  <a:pt x="16115" y="2522"/>
                </a:lnTo>
                <a:close/>
                <a:moveTo>
                  <a:pt x="19226" y="3632"/>
                </a:moveTo>
                <a:lnTo>
                  <a:pt x="19250" y="3632"/>
                </a:lnTo>
                <a:cubicBezTo>
                  <a:pt x="19238" y="3614"/>
                  <a:pt x="19249" y="3622"/>
                  <a:pt x="19226" y="3616"/>
                </a:cubicBezTo>
                <a:lnTo>
                  <a:pt x="19226" y="3632"/>
                </a:lnTo>
                <a:close/>
                <a:moveTo>
                  <a:pt x="18594" y="3162"/>
                </a:moveTo>
                <a:lnTo>
                  <a:pt x="18618" y="3162"/>
                </a:lnTo>
                <a:cubicBezTo>
                  <a:pt x="18606" y="3144"/>
                  <a:pt x="18617" y="3152"/>
                  <a:pt x="18594" y="3146"/>
                </a:cubicBezTo>
                <a:lnTo>
                  <a:pt x="18594" y="3162"/>
                </a:lnTo>
                <a:close/>
                <a:moveTo>
                  <a:pt x="15426" y="1396"/>
                </a:moveTo>
                <a:lnTo>
                  <a:pt x="15450" y="1396"/>
                </a:lnTo>
                <a:cubicBezTo>
                  <a:pt x="15438" y="1378"/>
                  <a:pt x="15449" y="1386"/>
                  <a:pt x="15426" y="1380"/>
                </a:cubicBezTo>
                <a:lnTo>
                  <a:pt x="15426" y="1396"/>
                </a:lnTo>
                <a:close/>
                <a:moveTo>
                  <a:pt x="18391" y="1955"/>
                </a:moveTo>
                <a:lnTo>
                  <a:pt x="18416" y="1955"/>
                </a:lnTo>
                <a:cubicBezTo>
                  <a:pt x="18403" y="1937"/>
                  <a:pt x="18414" y="1945"/>
                  <a:pt x="18391" y="1939"/>
                </a:cubicBezTo>
                <a:lnTo>
                  <a:pt x="18391" y="1955"/>
                </a:lnTo>
                <a:close/>
                <a:moveTo>
                  <a:pt x="20579" y="3859"/>
                </a:moveTo>
                <a:lnTo>
                  <a:pt x="20603" y="3859"/>
                </a:lnTo>
                <a:cubicBezTo>
                  <a:pt x="20591" y="3841"/>
                  <a:pt x="20602" y="3849"/>
                  <a:pt x="20579" y="3843"/>
                </a:cubicBezTo>
                <a:lnTo>
                  <a:pt x="20579" y="3859"/>
                </a:lnTo>
                <a:close/>
                <a:moveTo>
                  <a:pt x="20158" y="4937"/>
                </a:moveTo>
                <a:cubicBezTo>
                  <a:pt x="20175" y="4924"/>
                  <a:pt x="20168" y="4935"/>
                  <a:pt x="20174" y="4912"/>
                </a:cubicBezTo>
                <a:lnTo>
                  <a:pt x="20158" y="4912"/>
                </a:lnTo>
                <a:lnTo>
                  <a:pt x="20158" y="4937"/>
                </a:lnTo>
                <a:close/>
                <a:moveTo>
                  <a:pt x="16455" y="2036"/>
                </a:moveTo>
                <a:lnTo>
                  <a:pt x="16455" y="2052"/>
                </a:lnTo>
                <a:cubicBezTo>
                  <a:pt x="16479" y="2047"/>
                  <a:pt x="16467" y="2053"/>
                  <a:pt x="16479" y="2036"/>
                </a:cubicBezTo>
                <a:lnTo>
                  <a:pt x="16455" y="2036"/>
                </a:lnTo>
                <a:cubicBezTo>
                  <a:pt x="16464" y="2014"/>
                  <a:pt x="16464" y="2035"/>
                  <a:pt x="16484" y="1992"/>
                </a:cubicBezTo>
                <a:lnTo>
                  <a:pt x="16507" y="1942"/>
                </a:lnTo>
                <a:cubicBezTo>
                  <a:pt x="16521" y="1920"/>
                  <a:pt x="16520" y="1938"/>
                  <a:pt x="16528" y="1906"/>
                </a:cubicBezTo>
                <a:cubicBezTo>
                  <a:pt x="16498" y="1926"/>
                  <a:pt x="16491" y="1950"/>
                  <a:pt x="16471" y="1979"/>
                </a:cubicBezTo>
                <a:cubicBezTo>
                  <a:pt x="16454" y="1971"/>
                  <a:pt x="16460" y="1976"/>
                  <a:pt x="16441" y="1969"/>
                </a:cubicBezTo>
                <a:cubicBezTo>
                  <a:pt x="16337" y="1935"/>
                  <a:pt x="16397" y="1981"/>
                  <a:pt x="16342" y="1955"/>
                </a:cubicBezTo>
                <a:lnTo>
                  <a:pt x="16342" y="1996"/>
                </a:lnTo>
                <a:lnTo>
                  <a:pt x="16398" y="1996"/>
                </a:lnTo>
                <a:cubicBezTo>
                  <a:pt x="16382" y="2020"/>
                  <a:pt x="16388" y="2019"/>
                  <a:pt x="16350" y="2020"/>
                </a:cubicBezTo>
                <a:lnTo>
                  <a:pt x="16350" y="2044"/>
                </a:lnTo>
                <a:cubicBezTo>
                  <a:pt x="16392" y="2041"/>
                  <a:pt x="16404" y="2002"/>
                  <a:pt x="16455" y="2036"/>
                </a:cubicBezTo>
                <a:close/>
                <a:moveTo>
                  <a:pt x="22515" y="4993"/>
                </a:moveTo>
                <a:cubicBezTo>
                  <a:pt x="22539" y="4988"/>
                  <a:pt x="22527" y="4994"/>
                  <a:pt x="22540" y="4977"/>
                </a:cubicBezTo>
                <a:lnTo>
                  <a:pt x="22515" y="4977"/>
                </a:lnTo>
                <a:lnTo>
                  <a:pt x="22515" y="4993"/>
                </a:lnTo>
                <a:close/>
                <a:moveTo>
                  <a:pt x="20692" y="5261"/>
                </a:moveTo>
                <a:lnTo>
                  <a:pt x="20708" y="5261"/>
                </a:lnTo>
                <a:cubicBezTo>
                  <a:pt x="20703" y="5237"/>
                  <a:pt x="20710" y="5249"/>
                  <a:pt x="20692" y="5236"/>
                </a:cubicBezTo>
                <a:lnTo>
                  <a:pt x="20692" y="5261"/>
                </a:lnTo>
                <a:close/>
                <a:moveTo>
                  <a:pt x="18092" y="1801"/>
                </a:moveTo>
                <a:cubicBezTo>
                  <a:pt x="18115" y="1795"/>
                  <a:pt x="18103" y="1802"/>
                  <a:pt x="18116" y="1785"/>
                </a:cubicBezTo>
                <a:lnTo>
                  <a:pt x="18092" y="1785"/>
                </a:lnTo>
                <a:lnTo>
                  <a:pt x="18092" y="1801"/>
                </a:lnTo>
                <a:close/>
                <a:moveTo>
                  <a:pt x="20279" y="3389"/>
                </a:moveTo>
                <a:cubicBezTo>
                  <a:pt x="20303" y="3384"/>
                  <a:pt x="20291" y="3390"/>
                  <a:pt x="20303" y="3373"/>
                </a:cubicBezTo>
                <a:lnTo>
                  <a:pt x="20279" y="3373"/>
                </a:lnTo>
                <a:lnTo>
                  <a:pt x="20279" y="3389"/>
                </a:lnTo>
                <a:close/>
                <a:moveTo>
                  <a:pt x="18724" y="1947"/>
                </a:moveTo>
                <a:cubicBezTo>
                  <a:pt x="18747" y="1941"/>
                  <a:pt x="18735" y="1948"/>
                  <a:pt x="18748" y="1931"/>
                </a:cubicBezTo>
                <a:lnTo>
                  <a:pt x="18724" y="1931"/>
                </a:lnTo>
                <a:lnTo>
                  <a:pt x="18724" y="1947"/>
                </a:lnTo>
                <a:close/>
                <a:moveTo>
                  <a:pt x="17265" y="2036"/>
                </a:moveTo>
                <a:cubicBezTo>
                  <a:pt x="17289" y="2030"/>
                  <a:pt x="17277" y="2037"/>
                  <a:pt x="17289" y="2020"/>
                </a:cubicBezTo>
                <a:lnTo>
                  <a:pt x="17265" y="2020"/>
                </a:lnTo>
                <a:lnTo>
                  <a:pt x="17265" y="2036"/>
                </a:lnTo>
                <a:close/>
                <a:moveTo>
                  <a:pt x="16625" y="1906"/>
                </a:moveTo>
                <a:cubicBezTo>
                  <a:pt x="16649" y="1901"/>
                  <a:pt x="16637" y="1907"/>
                  <a:pt x="16649" y="1890"/>
                </a:cubicBezTo>
                <a:lnTo>
                  <a:pt x="16625" y="1890"/>
                </a:lnTo>
                <a:lnTo>
                  <a:pt x="16625" y="1906"/>
                </a:lnTo>
                <a:close/>
                <a:moveTo>
                  <a:pt x="17225" y="1842"/>
                </a:moveTo>
                <a:cubicBezTo>
                  <a:pt x="17248" y="1836"/>
                  <a:pt x="17236" y="1843"/>
                  <a:pt x="17249" y="1825"/>
                </a:cubicBezTo>
                <a:lnTo>
                  <a:pt x="17225" y="1825"/>
                </a:lnTo>
                <a:lnTo>
                  <a:pt x="17225" y="1842"/>
                </a:lnTo>
                <a:close/>
                <a:moveTo>
                  <a:pt x="16155" y="2344"/>
                </a:moveTo>
                <a:lnTo>
                  <a:pt x="16155" y="2320"/>
                </a:lnTo>
                <a:lnTo>
                  <a:pt x="16139" y="2320"/>
                </a:lnTo>
                <a:cubicBezTo>
                  <a:pt x="16145" y="2343"/>
                  <a:pt x="16138" y="2331"/>
                  <a:pt x="16155" y="2344"/>
                </a:cubicBezTo>
                <a:lnTo>
                  <a:pt x="16139" y="2353"/>
                </a:lnTo>
                <a:cubicBezTo>
                  <a:pt x="16125" y="2320"/>
                  <a:pt x="16132" y="2324"/>
                  <a:pt x="16101" y="2317"/>
                </a:cubicBezTo>
                <a:cubicBezTo>
                  <a:pt x="16073" y="2309"/>
                  <a:pt x="16056" y="2317"/>
                  <a:pt x="16042" y="2336"/>
                </a:cubicBezTo>
                <a:cubicBezTo>
                  <a:pt x="16021" y="2330"/>
                  <a:pt x="16033" y="2339"/>
                  <a:pt x="16026" y="2320"/>
                </a:cubicBezTo>
                <a:lnTo>
                  <a:pt x="16001" y="2320"/>
                </a:lnTo>
                <a:cubicBezTo>
                  <a:pt x="15998" y="2364"/>
                  <a:pt x="15992" y="2358"/>
                  <a:pt x="16028" y="2357"/>
                </a:cubicBezTo>
                <a:cubicBezTo>
                  <a:pt x="16098" y="2355"/>
                  <a:pt x="16073" y="2338"/>
                  <a:pt x="16109" y="2346"/>
                </a:cubicBezTo>
                <a:cubicBezTo>
                  <a:pt x="16110" y="2346"/>
                  <a:pt x="16112" y="2346"/>
                  <a:pt x="16113" y="2347"/>
                </a:cubicBezTo>
                <a:cubicBezTo>
                  <a:pt x="16125" y="2352"/>
                  <a:pt x="16117" y="2342"/>
                  <a:pt x="16123" y="2360"/>
                </a:cubicBezTo>
                <a:cubicBezTo>
                  <a:pt x="16196" y="2360"/>
                  <a:pt x="16160" y="2348"/>
                  <a:pt x="16212" y="2336"/>
                </a:cubicBezTo>
                <a:lnTo>
                  <a:pt x="16212" y="2312"/>
                </a:lnTo>
                <a:lnTo>
                  <a:pt x="16171" y="2312"/>
                </a:lnTo>
                <a:lnTo>
                  <a:pt x="16155" y="2344"/>
                </a:lnTo>
                <a:close/>
                <a:moveTo>
                  <a:pt x="17184" y="5309"/>
                </a:moveTo>
                <a:cubicBezTo>
                  <a:pt x="17208" y="5304"/>
                  <a:pt x="17196" y="5310"/>
                  <a:pt x="17208" y="5293"/>
                </a:cubicBezTo>
                <a:lnTo>
                  <a:pt x="17184" y="5293"/>
                </a:lnTo>
                <a:lnTo>
                  <a:pt x="17184" y="5309"/>
                </a:lnTo>
                <a:close/>
                <a:moveTo>
                  <a:pt x="13976" y="2077"/>
                </a:moveTo>
                <a:cubicBezTo>
                  <a:pt x="13999" y="2071"/>
                  <a:pt x="13987" y="2078"/>
                  <a:pt x="14000" y="2060"/>
                </a:cubicBezTo>
                <a:lnTo>
                  <a:pt x="13976" y="2060"/>
                </a:lnTo>
                <a:lnTo>
                  <a:pt x="13976" y="2077"/>
                </a:lnTo>
                <a:close/>
                <a:moveTo>
                  <a:pt x="18156" y="5512"/>
                </a:moveTo>
                <a:cubicBezTo>
                  <a:pt x="18180" y="5506"/>
                  <a:pt x="18168" y="5513"/>
                  <a:pt x="18181" y="5496"/>
                </a:cubicBezTo>
                <a:lnTo>
                  <a:pt x="18156" y="5496"/>
                </a:lnTo>
                <a:lnTo>
                  <a:pt x="18156" y="5512"/>
                </a:lnTo>
                <a:close/>
                <a:moveTo>
                  <a:pt x="20060" y="5593"/>
                </a:moveTo>
                <a:cubicBezTo>
                  <a:pt x="20084" y="5587"/>
                  <a:pt x="20072" y="5594"/>
                  <a:pt x="20085" y="5577"/>
                </a:cubicBezTo>
                <a:lnTo>
                  <a:pt x="20060" y="5577"/>
                </a:lnTo>
                <a:lnTo>
                  <a:pt x="20060" y="5593"/>
                </a:lnTo>
                <a:close/>
                <a:moveTo>
                  <a:pt x="17873" y="3300"/>
                </a:moveTo>
                <a:cubicBezTo>
                  <a:pt x="17897" y="3294"/>
                  <a:pt x="17884" y="3301"/>
                  <a:pt x="17897" y="3284"/>
                </a:cubicBezTo>
                <a:lnTo>
                  <a:pt x="17873" y="3284"/>
                </a:lnTo>
                <a:lnTo>
                  <a:pt x="17873" y="3300"/>
                </a:lnTo>
                <a:close/>
                <a:moveTo>
                  <a:pt x="17046" y="2433"/>
                </a:moveTo>
                <a:cubicBezTo>
                  <a:pt x="17070" y="2427"/>
                  <a:pt x="17058" y="2434"/>
                  <a:pt x="17071" y="2417"/>
                </a:cubicBezTo>
                <a:lnTo>
                  <a:pt x="17046" y="2417"/>
                </a:lnTo>
                <a:lnTo>
                  <a:pt x="17046" y="2433"/>
                </a:lnTo>
                <a:close/>
                <a:moveTo>
                  <a:pt x="16261" y="2182"/>
                </a:moveTo>
                <a:cubicBezTo>
                  <a:pt x="16284" y="2176"/>
                  <a:pt x="16272" y="2183"/>
                  <a:pt x="16285" y="2166"/>
                </a:cubicBezTo>
                <a:lnTo>
                  <a:pt x="16261" y="2166"/>
                </a:lnTo>
                <a:lnTo>
                  <a:pt x="16261" y="2182"/>
                </a:lnTo>
                <a:close/>
                <a:moveTo>
                  <a:pt x="21843" y="5358"/>
                </a:moveTo>
                <a:cubicBezTo>
                  <a:pt x="21866" y="5352"/>
                  <a:pt x="21854" y="5359"/>
                  <a:pt x="21867" y="5342"/>
                </a:cubicBezTo>
                <a:lnTo>
                  <a:pt x="21843" y="5342"/>
                </a:lnTo>
                <a:lnTo>
                  <a:pt x="21843" y="5358"/>
                </a:lnTo>
                <a:close/>
                <a:moveTo>
                  <a:pt x="15969" y="2101"/>
                </a:moveTo>
                <a:cubicBezTo>
                  <a:pt x="15993" y="2095"/>
                  <a:pt x="15981" y="2102"/>
                  <a:pt x="15993" y="2085"/>
                </a:cubicBezTo>
                <a:lnTo>
                  <a:pt x="15969" y="2085"/>
                </a:lnTo>
                <a:lnTo>
                  <a:pt x="15969" y="2101"/>
                </a:lnTo>
                <a:close/>
                <a:moveTo>
                  <a:pt x="18448" y="2563"/>
                </a:moveTo>
                <a:lnTo>
                  <a:pt x="18464" y="2563"/>
                </a:lnTo>
                <a:cubicBezTo>
                  <a:pt x="18459" y="2539"/>
                  <a:pt x="18465" y="2551"/>
                  <a:pt x="18448" y="2538"/>
                </a:cubicBezTo>
                <a:lnTo>
                  <a:pt x="18448" y="2563"/>
                </a:lnTo>
                <a:close/>
                <a:moveTo>
                  <a:pt x="17038" y="5674"/>
                </a:moveTo>
                <a:cubicBezTo>
                  <a:pt x="17062" y="5668"/>
                  <a:pt x="17050" y="5675"/>
                  <a:pt x="17063" y="5658"/>
                </a:cubicBezTo>
                <a:lnTo>
                  <a:pt x="17038" y="5658"/>
                </a:lnTo>
                <a:lnTo>
                  <a:pt x="17038" y="5674"/>
                </a:lnTo>
                <a:close/>
                <a:moveTo>
                  <a:pt x="17743" y="1501"/>
                </a:moveTo>
                <a:cubicBezTo>
                  <a:pt x="17767" y="1496"/>
                  <a:pt x="17755" y="1502"/>
                  <a:pt x="17768" y="1485"/>
                </a:cubicBezTo>
                <a:lnTo>
                  <a:pt x="17743" y="1485"/>
                </a:lnTo>
                <a:lnTo>
                  <a:pt x="17743" y="1501"/>
                </a:lnTo>
                <a:close/>
                <a:moveTo>
                  <a:pt x="17638" y="1501"/>
                </a:moveTo>
                <a:cubicBezTo>
                  <a:pt x="17662" y="1496"/>
                  <a:pt x="17650" y="1502"/>
                  <a:pt x="17662" y="1485"/>
                </a:cubicBezTo>
                <a:lnTo>
                  <a:pt x="17638" y="1485"/>
                </a:lnTo>
                <a:lnTo>
                  <a:pt x="17638" y="1501"/>
                </a:lnTo>
                <a:close/>
                <a:moveTo>
                  <a:pt x="21349" y="4839"/>
                </a:moveTo>
                <a:cubicBezTo>
                  <a:pt x="21372" y="4834"/>
                  <a:pt x="21360" y="4841"/>
                  <a:pt x="21373" y="4823"/>
                </a:cubicBezTo>
                <a:lnTo>
                  <a:pt x="21349" y="4823"/>
                </a:lnTo>
                <a:lnTo>
                  <a:pt x="21349" y="4839"/>
                </a:lnTo>
                <a:close/>
                <a:moveTo>
                  <a:pt x="13190" y="2441"/>
                </a:moveTo>
                <a:cubicBezTo>
                  <a:pt x="13214" y="2436"/>
                  <a:pt x="13202" y="2442"/>
                  <a:pt x="13214" y="2425"/>
                </a:cubicBezTo>
                <a:lnTo>
                  <a:pt x="13190" y="2425"/>
                </a:lnTo>
                <a:lnTo>
                  <a:pt x="13190" y="2441"/>
                </a:lnTo>
                <a:close/>
                <a:moveTo>
                  <a:pt x="21105" y="3900"/>
                </a:moveTo>
                <a:lnTo>
                  <a:pt x="21122" y="3900"/>
                </a:lnTo>
                <a:cubicBezTo>
                  <a:pt x="21116" y="3876"/>
                  <a:pt x="21123" y="3888"/>
                  <a:pt x="21105" y="3875"/>
                </a:cubicBezTo>
                <a:lnTo>
                  <a:pt x="21105" y="3900"/>
                </a:lnTo>
                <a:close/>
                <a:moveTo>
                  <a:pt x="16236" y="1939"/>
                </a:moveTo>
                <a:cubicBezTo>
                  <a:pt x="16260" y="1933"/>
                  <a:pt x="16248" y="1940"/>
                  <a:pt x="16261" y="1923"/>
                </a:cubicBezTo>
                <a:lnTo>
                  <a:pt x="16236" y="1923"/>
                </a:lnTo>
                <a:lnTo>
                  <a:pt x="16236" y="1939"/>
                </a:lnTo>
                <a:close/>
                <a:moveTo>
                  <a:pt x="18821" y="2036"/>
                </a:moveTo>
                <a:cubicBezTo>
                  <a:pt x="18819" y="2040"/>
                  <a:pt x="18795" y="2041"/>
                  <a:pt x="18837" y="2052"/>
                </a:cubicBezTo>
                <a:cubicBezTo>
                  <a:pt x="18833" y="2036"/>
                  <a:pt x="18847" y="2049"/>
                  <a:pt x="18830" y="2036"/>
                </a:cubicBezTo>
                <a:cubicBezTo>
                  <a:pt x="18816" y="2024"/>
                  <a:pt x="18832" y="2031"/>
                  <a:pt x="18821" y="2036"/>
                </a:cubicBezTo>
                <a:close/>
                <a:moveTo>
                  <a:pt x="20417" y="3349"/>
                </a:moveTo>
                <a:cubicBezTo>
                  <a:pt x="20415" y="3353"/>
                  <a:pt x="20391" y="3354"/>
                  <a:pt x="20433" y="3365"/>
                </a:cubicBezTo>
                <a:cubicBezTo>
                  <a:pt x="20429" y="3349"/>
                  <a:pt x="20443" y="3362"/>
                  <a:pt x="20427" y="3348"/>
                </a:cubicBezTo>
                <a:cubicBezTo>
                  <a:pt x="20412" y="3337"/>
                  <a:pt x="20428" y="3344"/>
                  <a:pt x="20417" y="3349"/>
                </a:cubicBezTo>
                <a:close/>
                <a:moveTo>
                  <a:pt x="18926" y="2425"/>
                </a:moveTo>
                <a:cubicBezTo>
                  <a:pt x="18924" y="2429"/>
                  <a:pt x="18900" y="2430"/>
                  <a:pt x="18942" y="2441"/>
                </a:cubicBezTo>
                <a:cubicBezTo>
                  <a:pt x="18938" y="2425"/>
                  <a:pt x="18953" y="2438"/>
                  <a:pt x="18936" y="2425"/>
                </a:cubicBezTo>
                <a:cubicBezTo>
                  <a:pt x="18922" y="2413"/>
                  <a:pt x="18937" y="2420"/>
                  <a:pt x="18926" y="2425"/>
                </a:cubicBezTo>
                <a:close/>
                <a:moveTo>
                  <a:pt x="20879" y="3397"/>
                </a:moveTo>
                <a:cubicBezTo>
                  <a:pt x="20881" y="3393"/>
                  <a:pt x="20904" y="3392"/>
                  <a:pt x="20862" y="3381"/>
                </a:cubicBezTo>
                <a:cubicBezTo>
                  <a:pt x="20867" y="3397"/>
                  <a:pt x="20852" y="3384"/>
                  <a:pt x="20869" y="3398"/>
                </a:cubicBezTo>
                <a:cubicBezTo>
                  <a:pt x="20883" y="3409"/>
                  <a:pt x="20868" y="3403"/>
                  <a:pt x="20879" y="3397"/>
                </a:cubicBezTo>
                <a:close/>
                <a:moveTo>
                  <a:pt x="17136" y="4937"/>
                </a:moveTo>
                <a:lnTo>
                  <a:pt x="17160" y="4937"/>
                </a:lnTo>
                <a:cubicBezTo>
                  <a:pt x="17154" y="4920"/>
                  <a:pt x="17165" y="4925"/>
                  <a:pt x="17150" y="4923"/>
                </a:cubicBezTo>
                <a:cubicBezTo>
                  <a:pt x="17121" y="4919"/>
                  <a:pt x="17149" y="4921"/>
                  <a:pt x="17136" y="4937"/>
                </a:cubicBezTo>
                <a:close/>
                <a:moveTo>
                  <a:pt x="19412" y="3106"/>
                </a:moveTo>
                <a:cubicBezTo>
                  <a:pt x="19418" y="3117"/>
                  <a:pt x="19417" y="3115"/>
                  <a:pt x="19420" y="3130"/>
                </a:cubicBezTo>
                <a:lnTo>
                  <a:pt x="19436" y="3097"/>
                </a:lnTo>
                <a:cubicBezTo>
                  <a:pt x="19422" y="3105"/>
                  <a:pt x="19421" y="3102"/>
                  <a:pt x="19412" y="3106"/>
                </a:cubicBezTo>
                <a:close/>
                <a:moveTo>
                  <a:pt x="16933" y="2530"/>
                </a:moveTo>
                <a:lnTo>
                  <a:pt x="16933" y="2506"/>
                </a:lnTo>
                <a:cubicBezTo>
                  <a:pt x="16916" y="2512"/>
                  <a:pt x="16921" y="2500"/>
                  <a:pt x="16919" y="2516"/>
                </a:cubicBezTo>
                <a:cubicBezTo>
                  <a:pt x="16917" y="2529"/>
                  <a:pt x="16915" y="2524"/>
                  <a:pt x="16933" y="2530"/>
                </a:cubicBezTo>
                <a:close/>
                <a:moveTo>
                  <a:pt x="21292" y="3316"/>
                </a:moveTo>
                <a:lnTo>
                  <a:pt x="21292" y="3292"/>
                </a:lnTo>
                <a:lnTo>
                  <a:pt x="21276" y="3292"/>
                </a:lnTo>
                <a:cubicBezTo>
                  <a:pt x="21281" y="3314"/>
                  <a:pt x="21272" y="3305"/>
                  <a:pt x="21292" y="3316"/>
                </a:cubicBezTo>
                <a:close/>
                <a:moveTo>
                  <a:pt x="20935" y="3989"/>
                </a:moveTo>
                <a:lnTo>
                  <a:pt x="20935" y="3964"/>
                </a:lnTo>
                <a:lnTo>
                  <a:pt x="20919" y="3964"/>
                </a:lnTo>
                <a:cubicBezTo>
                  <a:pt x="20924" y="3987"/>
                  <a:pt x="20916" y="3977"/>
                  <a:pt x="20935" y="3989"/>
                </a:cubicBezTo>
                <a:close/>
                <a:moveTo>
                  <a:pt x="18059" y="1785"/>
                </a:moveTo>
                <a:cubicBezTo>
                  <a:pt x="18046" y="1789"/>
                  <a:pt x="18028" y="1790"/>
                  <a:pt x="18041" y="1803"/>
                </a:cubicBezTo>
                <a:cubicBezTo>
                  <a:pt x="18055" y="1817"/>
                  <a:pt x="18049" y="1805"/>
                  <a:pt x="18059" y="1785"/>
                </a:cubicBezTo>
                <a:close/>
                <a:moveTo>
                  <a:pt x="12574" y="5893"/>
                </a:moveTo>
                <a:lnTo>
                  <a:pt x="12598" y="5893"/>
                </a:lnTo>
                <a:lnTo>
                  <a:pt x="12598" y="5877"/>
                </a:lnTo>
                <a:cubicBezTo>
                  <a:pt x="12584" y="5880"/>
                  <a:pt x="12577" y="5878"/>
                  <a:pt x="12574" y="5893"/>
                </a:cubicBezTo>
                <a:close/>
                <a:moveTo>
                  <a:pt x="18537" y="2320"/>
                </a:moveTo>
                <a:lnTo>
                  <a:pt x="18561" y="2320"/>
                </a:lnTo>
                <a:lnTo>
                  <a:pt x="18561" y="2303"/>
                </a:lnTo>
                <a:cubicBezTo>
                  <a:pt x="18547" y="2307"/>
                  <a:pt x="18540" y="2304"/>
                  <a:pt x="18537" y="2320"/>
                </a:cubicBezTo>
                <a:close/>
                <a:moveTo>
                  <a:pt x="18748" y="4110"/>
                </a:moveTo>
                <a:lnTo>
                  <a:pt x="18772" y="4110"/>
                </a:lnTo>
                <a:lnTo>
                  <a:pt x="18772" y="4094"/>
                </a:lnTo>
                <a:cubicBezTo>
                  <a:pt x="18758" y="4097"/>
                  <a:pt x="18750" y="4095"/>
                  <a:pt x="18748" y="4110"/>
                </a:cubicBezTo>
                <a:close/>
                <a:moveTo>
                  <a:pt x="16285" y="1769"/>
                </a:moveTo>
                <a:lnTo>
                  <a:pt x="16309" y="1769"/>
                </a:lnTo>
                <a:lnTo>
                  <a:pt x="16309" y="1753"/>
                </a:lnTo>
                <a:cubicBezTo>
                  <a:pt x="16295" y="1756"/>
                  <a:pt x="16287" y="1754"/>
                  <a:pt x="16285" y="1769"/>
                </a:cubicBezTo>
                <a:close/>
                <a:moveTo>
                  <a:pt x="21762" y="2595"/>
                </a:moveTo>
                <a:lnTo>
                  <a:pt x="21786" y="2595"/>
                </a:lnTo>
                <a:lnTo>
                  <a:pt x="21786" y="2579"/>
                </a:lnTo>
                <a:cubicBezTo>
                  <a:pt x="21772" y="2582"/>
                  <a:pt x="21764" y="2580"/>
                  <a:pt x="21762" y="2595"/>
                </a:cubicBezTo>
                <a:close/>
                <a:moveTo>
                  <a:pt x="18027" y="2555"/>
                </a:moveTo>
                <a:lnTo>
                  <a:pt x="18051" y="2555"/>
                </a:lnTo>
                <a:lnTo>
                  <a:pt x="18051" y="2538"/>
                </a:lnTo>
                <a:cubicBezTo>
                  <a:pt x="18037" y="2542"/>
                  <a:pt x="18029" y="2539"/>
                  <a:pt x="18027" y="2555"/>
                </a:cubicBezTo>
                <a:close/>
                <a:moveTo>
                  <a:pt x="1345" y="5698"/>
                </a:moveTo>
                <a:lnTo>
                  <a:pt x="1369" y="5698"/>
                </a:lnTo>
                <a:lnTo>
                  <a:pt x="1369" y="5682"/>
                </a:lnTo>
                <a:cubicBezTo>
                  <a:pt x="1355" y="5686"/>
                  <a:pt x="1348" y="5683"/>
                  <a:pt x="1345" y="5698"/>
                </a:cubicBezTo>
                <a:close/>
                <a:moveTo>
                  <a:pt x="21697" y="5512"/>
                </a:moveTo>
                <a:lnTo>
                  <a:pt x="21721" y="5512"/>
                </a:lnTo>
                <a:lnTo>
                  <a:pt x="21721" y="5496"/>
                </a:lnTo>
                <a:cubicBezTo>
                  <a:pt x="21707" y="5499"/>
                  <a:pt x="21700" y="5497"/>
                  <a:pt x="21697" y="5512"/>
                </a:cubicBezTo>
                <a:close/>
                <a:moveTo>
                  <a:pt x="16941" y="2522"/>
                </a:moveTo>
                <a:lnTo>
                  <a:pt x="16965" y="2522"/>
                </a:lnTo>
                <a:lnTo>
                  <a:pt x="16965" y="2506"/>
                </a:lnTo>
                <a:cubicBezTo>
                  <a:pt x="16951" y="2509"/>
                  <a:pt x="16944" y="2507"/>
                  <a:pt x="16941" y="2522"/>
                </a:cubicBezTo>
                <a:close/>
                <a:moveTo>
                  <a:pt x="19574" y="4904"/>
                </a:moveTo>
                <a:lnTo>
                  <a:pt x="19599" y="4904"/>
                </a:lnTo>
                <a:lnTo>
                  <a:pt x="19599" y="4888"/>
                </a:lnTo>
                <a:cubicBezTo>
                  <a:pt x="19584" y="4891"/>
                  <a:pt x="19577" y="4889"/>
                  <a:pt x="19574" y="4904"/>
                </a:cubicBezTo>
                <a:close/>
                <a:moveTo>
                  <a:pt x="17087" y="2425"/>
                </a:moveTo>
                <a:lnTo>
                  <a:pt x="17111" y="2425"/>
                </a:lnTo>
                <a:lnTo>
                  <a:pt x="17111" y="2409"/>
                </a:lnTo>
                <a:cubicBezTo>
                  <a:pt x="17097" y="2412"/>
                  <a:pt x="17090" y="2410"/>
                  <a:pt x="17087" y="2425"/>
                </a:cubicBezTo>
                <a:close/>
                <a:moveTo>
                  <a:pt x="17743" y="2466"/>
                </a:moveTo>
                <a:lnTo>
                  <a:pt x="17768" y="2466"/>
                </a:lnTo>
                <a:lnTo>
                  <a:pt x="17768" y="2449"/>
                </a:lnTo>
                <a:cubicBezTo>
                  <a:pt x="17753" y="2453"/>
                  <a:pt x="17746" y="2450"/>
                  <a:pt x="17743" y="2466"/>
                </a:cubicBezTo>
                <a:close/>
                <a:moveTo>
                  <a:pt x="15629" y="5634"/>
                </a:moveTo>
                <a:lnTo>
                  <a:pt x="15653" y="5634"/>
                </a:lnTo>
                <a:lnTo>
                  <a:pt x="15653" y="5617"/>
                </a:lnTo>
                <a:cubicBezTo>
                  <a:pt x="15639" y="5621"/>
                  <a:pt x="15631" y="5618"/>
                  <a:pt x="15629" y="5634"/>
                </a:cubicBezTo>
                <a:close/>
                <a:moveTo>
                  <a:pt x="20927" y="5504"/>
                </a:moveTo>
                <a:lnTo>
                  <a:pt x="20952" y="5504"/>
                </a:lnTo>
                <a:lnTo>
                  <a:pt x="20952" y="5488"/>
                </a:lnTo>
                <a:cubicBezTo>
                  <a:pt x="20937" y="5491"/>
                  <a:pt x="20930" y="5489"/>
                  <a:pt x="20927" y="5504"/>
                </a:cubicBezTo>
                <a:close/>
                <a:moveTo>
                  <a:pt x="17565" y="2457"/>
                </a:moveTo>
                <a:lnTo>
                  <a:pt x="17589" y="2457"/>
                </a:lnTo>
                <a:lnTo>
                  <a:pt x="17589" y="2441"/>
                </a:lnTo>
                <a:cubicBezTo>
                  <a:pt x="17575" y="2445"/>
                  <a:pt x="17568" y="2442"/>
                  <a:pt x="17565" y="2457"/>
                </a:cubicBezTo>
                <a:close/>
                <a:moveTo>
                  <a:pt x="21316" y="5196"/>
                </a:moveTo>
                <a:lnTo>
                  <a:pt x="21340" y="5196"/>
                </a:lnTo>
                <a:lnTo>
                  <a:pt x="21340" y="5180"/>
                </a:lnTo>
                <a:cubicBezTo>
                  <a:pt x="21326" y="5183"/>
                  <a:pt x="21319" y="5181"/>
                  <a:pt x="21316" y="5196"/>
                </a:cubicBezTo>
                <a:close/>
                <a:moveTo>
                  <a:pt x="15718" y="5666"/>
                </a:moveTo>
                <a:lnTo>
                  <a:pt x="15742" y="5666"/>
                </a:lnTo>
                <a:lnTo>
                  <a:pt x="15742" y="5650"/>
                </a:lnTo>
                <a:cubicBezTo>
                  <a:pt x="15728" y="5653"/>
                  <a:pt x="15720" y="5651"/>
                  <a:pt x="15718" y="5666"/>
                </a:cubicBezTo>
                <a:close/>
                <a:moveTo>
                  <a:pt x="18829" y="2101"/>
                </a:moveTo>
                <a:lnTo>
                  <a:pt x="18853" y="2101"/>
                </a:lnTo>
                <a:lnTo>
                  <a:pt x="18853" y="2085"/>
                </a:lnTo>
                <a:cubicBezTo>
                  <a:pt x="18839" y="2088"/>
                  <a:pt x="18831" y="2086"/>
                  <a:pt x="18829" y="2101"/>
                </a:cubicBezTo>
                <a:close/>
                <a:moveTo>
                  <a:pt x="14875" y="2595"/>
                </a:moveTo>
                <a:lnTo>
                  <a:pt x="14891" y="2595"/>
                </a:lnTo>
                <a:lnTo>
                  <a:pt x="14891" y="2571"/>
                </a:lnTo>
                <a:cubicBezTo>
                  <a:pt x="14878" y="2580"/>
                  <a:pt x="14876" y="2573"/>
                  <a:pt x="14875" y="2595"/>
                </a:cubicBezTo>
                <a:close/>
                <a:moveTo>
                  <a:pt x="21827" y="4054"/>
                </a:moveTo>
                <a:lnTo>
                  <a:pt x="21843" y="4054"/>
                </a:lnTo>
                <a:lnTo>
                  <a:pt x="21843" y="4029"/>
                </a:lnTo>
                <a:cubicBezTo>
                  <a:pt x="21829" y="4039"/>
                  <a:pt x="21827" y="4031"/>
                  <a:pt x="21827" y="4054"/>
                </a:cubicBezTo>
                <a:close/>
                <a:moveTo>
                  <a:pt x="17873" y="5366"/>
                </a:moveTo>
                <a:lnTo>
                  <a:pt x="17889" y="5366"/>
                </a:lnTo>
                <a:lnTo>
                  <a:pt x="17889" y="5342"/>
                </a:lnTo>
                <a:cubicBezTo>
                  <a:pt x="17876" y="5351"/>
                  <a:pt x="17873" y="5344"/>
                  <a:pt x="17873" y="5366"/>
                </a:cubicBezTo>
                <a:close/>
                <a:moveTo>
                  <a:pt x="18967" y="3284"/>
                </a:moveTo>
                <a:lnTo>
                  <a:pt x="18983" y="3284"/>
                </a:lnTo>
                <a:lnTo>
                  <a:pt x="18983" y="3260"/>
                </a:lnTo>
                <a:cubicBezTo>
                  <a:pt x="18969" y="3269"/>
                  <a:pt x="18967" y="3261"/>
                  <a:pt x="18967" y="3284"/>
                </a:cubicBezTo>
                <a:close/>
                <a:moveTo>
                  <a:pt x="9479" y="1428"/>
                </a:moveTo>
                <a:lnTo>
                  <a:pt x="9495" y="1428"/>
                </a:lnTo>
                <a:lnTo>
                  <a:pt x="9495" y="1404"/>
                </a:lnTo>
                <a:cubicBezTo>
                  <a:pt x="9482" y="1413"/>
                  <a:pt x="9480" y="1406"/>
                  <a:pt x="9479" y="1428"/>
                </a:cubicBezTo>
                <a:close/>
                <a:moveTo>
                  <a:pt x="18480" y="4564"/>
                </a:moveTo>
                <a:lnTo>
                  <a:pt x="18497" y="4564"/>
                </a:lnTo>
                <a:lnTo>
                  <a:pt x="18497" y="4540"/>
                </a:lnTo>
                <a:cubicBezTo>
                  <a:pt x="18483" y="4549"/>
                  <a:pt x="18481" y="4541"/>
                  <a:pt x="18480" y="4564"/>
                </a:cubicBezTo>
                <a:close/>
                <a:moveTo>
                  <a:pt x="21340" y="4669"/>
                </a:moveTo>
                <a:lnTo>
                  <a:pt x="21357" y="4669"/>
                </a:lnTo>
                <a:lnTo>
                  <a:pt x="21357" y="4645"/>
                </a:lnTo>
                <a:cubicBezTo>
                  <a:pt x="21343" y="4654"/>
                  <a:pt x="21341" y="4647"/>
                  <a:pt x="21340" y="4669"/>
                </a:cubicBezTo>
                <a:close/>
                <a:moveTo>
                  <a:pt x="19534" y="4256"/>
                </a:moveTo>
                <a:lnTo>
                  <a:pt x="19550" y="4256"/>
                </a:lnTo>
                <a:lnTo>
                  <a:pt x="19550" y="4232"/>
                </a:lnTo>
                <a:cubicBezTo>
                  <a:pt x="19537" y="4241"/>
                  <a:pt x="19534" y="4234"/>
                  <a:pt x="19534" y="4256"/>
                </a:cubicBezTo>
                <a:close/>
                <a:moveTo>
                  <a:pt x="16414" y="1906"/>
                </a:moveTo>
                <a:lnTo>
                  <a:pt x="16431" y="1906"/>
                </a:lnTo>
                <a:lnTo>
                  <a:pt x="16431" y="1882"/>
                </a:lnTo>
                <a:cubicBezTo>
                  <a:pt x="16417" y="1891"/>
                  <a:pt x="16415" y="1884"/>
                  <a:pt x="16414" y="1906"/>
                </a:cubicBezTo>
                <a:close/>
                <a:moveTo>
                  <a:pt x="18764" y="5269"/>
                </a:moveTo>
                <a:lnTo>
                  <a:pt x="18780" y="5269"/>
                </a:lnTo>
                <a:lnTo>
                  <a:pt x="18780" y="5245"/>
                </a:lnTo>
                <a:cubicBezTo>
                  <a:pt x="18767" y="5254"/>
                  <a:pt x="18765" y="5246"/>
                  <a:pt x="18764" y="5269"/>
                </a:cubicBezTo>
                <a:close/>
                <a:moveTo>
                  <a:pt x="19518" y="2530"/>
                </a:moveTo>
                <a:lnTo>
                  <a:pt x="19534" y="2530"/>
                </a:lnTo>
                <a:lnTo>
                  <a:pt x="19534" y="2506"/>
                </a:lnTo>
                <a:cubicBezTo>
                  <a:pt x="19520" y="2515"/>
                  <a:pt x="19518" y="2508"/>
                  <a:pt x="19518" y="2530"/>
                </a:cubicBezTo>
                <a:close/>
                <a:moveTo>
                  <a:pt x="19801" y="4880"/>
                </a:moveTo>
                <a:lnTo>
                  <a:pt x="19817" y="4880"/>
                </a:lnTo>
                <a:lnTo>
                  <a:pt x="19817" y="4856"/>
                </a:lnTo>
                <a:cubicBezTo>
                  <a:pt x="19804" y="4865"/>
                  <a:pt x="19802" y="4857"/>
                  <a:pt x="19801" y="4880"/>
                </a:cubicBezTo>
                <a:close/>
                <a:moveTo>
                  <a:pt x="19372" y="2749"/>
                </a:moveTo>
                <a:lnTo>
                  <a:pt x="19388" y="2749"/>
                </a:lnTo>
                <a:lnTo>
                  <a:pt x="19388" y="2725"/>
                </a:lnTo>
                <a:cubicBezTo>
                  <a:pt x="19374" y="2734"/>
                  <a:pt x="19372" y="2727"/>
                  <a:pt x="19372" y="2749"/>
                </a:cubicBezTo>
                <a:close/>
                <a:moveTo>
                  <a:pt x="13514" y="2044"/>
                </a:moveTo>
                <a:lnTo>
                  <a:pt x="13530" y="2044"/>
                </a:lnTo>
                <a:lnTo>
                  <a:pt x="13530" y="2020"/>
                </a:lnTo>
                <a:cubicBezTo>
                  <a:pt x="13517" y="2029"/>
                  <a:pt x="13515" y="2022"/>
                  <a:pt x="13514" y="2044"/>
                </a:cubicBezTo>
                <a:close/>
                <a:moveTo>
                  <a:pt x="20992" y="3413"/>
                </a:moveTo>
                <a:lnTo>
                  <a:pt x="21008" y="3413"/>
                </a:lnTo>
                <a:lnTo>
                  <a:pt x="21008" y="3389"/>
                </a:lnTo>
                <a:cubicBezTo>
                  <a:pt x="20995" y="3398"/>
                  <a:pt x="20993" y="3391"/>
                  <a:pt x="20992" y="3413"/>
                </a:cubicBezTo>
                <a:close/>
                <a:moveTo>
                  <a:pt x="20992" y="5512"/>
                </a:moveTo>
                <a:cubicBezTo>
                  <a:pt x="20974" y="5477"/>
                  <a:pt x="20994" y="5497"/>
                  <a:pt x="20968" y="5488"/>
                </a:cubicBezTo>
                <a:cubicBezTo>
                  <a:pt x="20974" y="5511"/>
                  <a:pt x="20968" y="5506"/>
                  <a:pt x="20992" y="5512"/>
                </a:cubicBezTo>
                <a:close/>
                <a:moveTo>
                  <a:pt x="17354" y="5115"/>
                </a:moveTo>
                <a:cubicBezTo>
                  <a:pt x="17336" y="5080"/>
                  <a:pt x="17357" y="5100"/>
                  <a:pt x="17330" y="5091"/>
                </a:cubicBezTo>
                <a:cubicBezTo>
                  <a:pt x="17336" y="5114"/>
                  <a:pt x="17330" y="5109"/>
                  <a:pt x="17354" y="5115"/>
                </a:cubicBezTo>
                <a:close/>
                <a:moveTo>
                  <a:pt x="17954" y="1744"/>
                </a:moveTo>
                <a:cubicBezTo>
                  <a:pt x="17935" y="1710"/>
                  <a:pt x="17956" y="1730"/>
                  <a:pt x="17930" y="1720"/>
                </a:cubicBezTo>
                <a:cubicBezTo>
                  <a:pt x="17936" y="1744"/>
                  <a:pt x="17930" y="1739"/>
                  <a:pt x="17954" y="1744"/>
                </a:cubicBezTo>
                <a:close/>
                <a:moveTo>
                  <a:pt x="17516" y="3316"/>
                </a:moveTo>
                <a:lnTo>
                  <a:pt x="17508" y="3316"/>
                </a:lnTo>
                <a:lnTo>
                  <a:pt x="17516" y="3308"/>
                </a:lnTo>
                <a:lnTo>
                  <a:pt x="17516" y="3316"/>
                </a:lnTo>
                <a:close/>
                <a:moveTo>
                  <a:pt x="16884" y="2150"/>
                </a:moveTo>
                <a:cubicBezTo>
                  <a:pt x="16878" y="2125"/>
                  <a:pt x="16884" y="2132"/>
                  <a:pt x="16860" y="2125"/>
                </a:cubicBezTo>
                <a:cubicBezTo>
                  <a:pt x="16869" y="2151"/>
                  <a:pt x="16848" y="2131"/>
                  <a:pt x="16884" y="2150"/>
                </a:cubicBezTo>
                <a:close/>
                <a:moveTo>
                  <a:pt x="20263" y="5301"/>
                </a:moveTo>
                <a:cubicBezTo>
                  <a:pt x="20256" y="5277"/>
                  <a:pt x="20263" y="5284"/>
                  <a:pt x="20239" y="5277"/>
                </a:cubicBezTo>
                <a:cubicBezTo>
                  <a:pt x="20248" y="5303"/>
                  <a:pt x="20226" y="5283"/>
                  <a:pt x="20263" y="5301"/>
                </a:cubicBezTo>
                <a:close/>
                <a:moveTo>
                  <a:pt x="22005" y="3397"/>
                </a:moveTo>
                <a:lnTo>
                  <a:pt x="22029" y="3397"/>
                </a:lnTo>
                <a:lnTo>
                  <a:pt x="22007" y="3371"/>
                </a:lnTo>
                <a:lnTo>
                  <a:pt x="22005" y="3397"/>
                </a:lnTo>
                <a:close/>
                <a:moveTo>
                  <a:pt x="17353" y="2683"/>
                </a:moveTo>
                <a:lnTo>
                  <a:pt x="17379" y="2684"/>
                </a:lnTo>
                <a:lnTo>
                  <a:pt x="17379" y="2660"/>
                </a:lnTo>
                <a:lnTo>
                  <a:pt x="17353" y="2683"/>
                </a:lnTo>
                <a:close/>
                <a:moveTo>
                  <a:pt x="405" y="3138"/>
                </a:moveTo>
                <a:lnTo>
                  <a:pt x="405" y="3130"/>
                </a:lnTo>
                <a:cubicBezTo>
                  <a:pt x="384" y="3130"/>
                  <a:pt x="386" y="3128"/>
                  <a:pt x="373" y="3122"/>
                </a:cubicBezTo>
                <a:cubicBezTo>
                  <a:pt x="381" y="3142"/>
                  <a:pt x="356" y="3138"/>
                  <a:pt x="405" y="3138"/>
                </a:cubicBezTo>
                <a:close/>
                <a:moveTo>
                  <a:pt x="18327" y="1979"/>
                </a:moveTo>
                <a:lnTo>
                  <a:pt x="18327" y="1971"/>
                </a:lnTo>
                <a:cubicBezTo>
                  <a:pt x="18306" y="1971"/>
                  <a:pt x="18307" y="1969"/>
                  <a:pt x="18294" y="1963"/>
                </a:cubicBezTo>
                <a:cubicBezTo>
                  <a:pt x="18302" y="1983"/>
                  <a:pt x="18278" y="1979"/>
                  <a:pt x="18327" y="1979"/>
                </a:cubicBezTo>
                <a:close/>
                <a:moveTo>
                  <a:pt x="19801" y="2765"/>
                </a:moveTo>
                <a:lnTo>
                  <a:pt x="19801" y="2757"/>
                </a:lnTo>
                <a:cubicBezTo>
                  <a:pt x="19780" y="2757"/>
                  <a:pt x="19782" y="2755"/>
                  <a:pt x="19769" y="2749"/>
                </a:cubicBezTo>
                <a:cubicBezTo>
                  <a:pt x="19777" y="2769"/>
                  <a:pt x="19752" y="2765"/>
                  <a:pt x="19801" y="2765"/>
                </a:cubicBezTo>
                <a:close/>
                <a:moveTo>
                  <a:pt x="21778" y="5358"/>
                </a:moveTo>
                <a:cubicBezTo>
                  <a:pt x="21794" y="5354"/>
                  <a:pt x="21781" y="5368"/>
                  <a:pt x="21795" y="5352"/>
                </a:cubicBezTo>
                <a:cubicBezTo>
                  <a:pt x="21806" y="5338"/>
                  <a:pt x="21779" y="5322"/>
                  <a:pt x="21778" y="5358"/>
                </a:cubicBezTo>
                <a:close/>
                <a:moveTo>
                  <a:pt x="15507" y="4985"/>
                </a:moveTo>
                <a:lnTo>
                  <a:pt x="15507" y="4993"/>
                </a:lnTo>
                <a:cubicBezTo>
                  <a:pt x="15556" y="4993"/>
                  <a:pt x="15531" y="4997"/>
                  <a:pt x="15539" y="4977"/>
                </a:cubicBezTo>
                <a:cubicBezTo>
                  <a:pt x="15528" y="4983"/>
                  <a:pt x="15526" y="4985"/>
                  <a:pt x="15507" y="4985"/>
                </a:cubicBezTo>
                <a:close/>
                <a:moveTo>
                  <a:pt x="20822" y="4718"/>
                </a:moveTo>
                <a:cubicBezTo>
                  <a:pt x="20846" y="4711"/>
                  <a:pt x="20840" y="4718"/>
                  <a:pt x="20846" y="4694"/>
                </a:cubicBezTo>
                <a:cubicBezTo>
                  <a:pt x="20813" y="4711"/>
                  <a:pt x="20829" y="4691"/>
                  <a:pt x="20822" y="4718"/>
                </a:cubicBezTo>
                <a:close/>
                <a:moveTo>
                  <a:pt x="19817" y="1955"/>
                </a:moveTo>
                <a:lnTo>
                  <a:pt x="19858" y="1963"/>
                </a:lnTo>
                <a:cubicBezTo>
                  <a:pt x="19852" y="1952"/>
                  <a:pt x="19853" y="1954"/>
                  <a:pt x="19850" y="1939"/>
                </a:cubicBezTo>
                <a:cubicBezTo>
                  <a:pt x="19838" y="1951"/>
                  <a:pt x="19835" y="1955"/>
                  <a:pt x="19817" y="1955"/>
                </a:cubicBezTo>
                <a:close/>
                <a:moveTo>
                  <a:pt x="11367" y="1599"/>
                </a:moveTo>
                <a:cubicBezTo>
                  <a:pt x="11363" y="1583"/>
                  <a:pt x="11366" y="1586"/>
                  <a:pt x="11359" y="1574"/>
                </a:cubicBezTo>
                <a:lnTo>
                  <a:pt x="11341" y="1589"/>
                </a:lnTo>
                <a:cubicBezTo>
                  <a:pt x="11354" y="1597"/>
                  <a:pt x="11352" y="1595"/>
                  <a:pt x="11367" y="1599"/>
                </a:cubicBezTo>
                <a:cubicBezTo>
                  <a:pt x="11383" y="1623"/>
                  <a:pt x="11377" y="1622"/>
                  <a:pt x="11416" y="1623"/>
                </a:cubicBezTo>
                <a:cubicBezTo>
                  <a:pt x="11419" y="1595"/>
                  <a:pt x="11421" y="1595"/>
                  <a:pt x="11446" y="1589"/>
                </a:cubicBezTo>
                <a:cubicBezTo>
                  <a:pt x="11483" y="1581"/>
                  <a:pt x="11465" y="1606"/>
                  <a:pt x="11489" y="1574"/>
                </a:cubicBezTo>
                <a:cubicBezTo>
                  <a:pt x="11457" y="1561"/>
                  <a:pt x="11498" y="1580"/>
                  <a:pt x="11428" y="1561"/>
                </a:cubicBezTo>
                <a:cubicBezTo>
                  <a:pt x="11376" y="1546"/>
                  <a:pt x="11384" y="1569"/>
                  <a:pt x="11391" y="1599"/>
                </a:cubicBezTo>
                <a:lnTo>
                  <a:pt x="11367" y="1599"/>
                </a:lnTo>
                <a:close/>
                <a:moveTo>
                  <a:pt x="22880" y="3729"/>
                </a:moveTo>
                <a:cubicBezTo>
                  <a:pt x="22901" y="3715"/>
                  <a:pt x="22897" y="3725"/>
                  <a:pt x="22904" y="3697"/>
                </a:cubicBezTo>
                <a:cubicBezTo>
                  <a:pt x="22884" y="3710"/>
                  <a:pt x="22886" y="3702"/>
                  <a:pt x="22880" y="3729"/>
                </a:cubicBezTo>
                <a:close/>
                <a:moveTo>
                  <a:pt x="17330" y="4921"/>
                </a:moveTo>
                <a:cubicBezTo>
                  <a:pt x="17359" y="4913"/>
                  <a:pt x="17352" y="4920"/>
                  <a:pt x="17354" y="4888"/>
                </a:cubicBezTo>
                <a:cubicBezTo>
                  <a:pt x="17341" y="4904"/>
                  <a:pt x="17359" y="4880"/>
                  <a:pt x="17343" y="4901"/>
                </a:cubicBezTo>
                <a:cubicBezTo>
                  <a:pt x="17337" y="4910"/>
                  <a:pt x="17334" y="4914"/>
                  <a:pt x="17330" y="4921"/>
                </a:cubicBezTo>
                <a:close/>
                <a:moveTo>
                  <a:pt x="18618" y="3097"/>
                </a:moveTo>
                <a:cubicBezTo>
                  <a:pt x="18653" y="3079"/>
                  <a:pt x="18633" y="3100"/>
                  <a:pt x="18643" y="3073"/>
                </a:cubicBezTo>
                <a:cubicBezTo>
                  <a:pt x="18624" y="3078"/>
                  <a:pt x="18619" y="3075"/>
                  <a:pt x="18618" y="3097"/>
                </a:cubicBezTo>
                <a:close/>
                <a:moveTo>
                  <a:pt x="21802" y="3997"/>
                </a:moveTo>
                <a:cubicBezTo>
                  <a:pt x="21837" y="3978"/>
                  <a:pt x="21817" y="3999"/>
                  <a:pt x="21827" y="3973"/>
                </a:cubicBezTo>
                <a:cubicBezTo>
                  <a:pt x="21808" y="3977"/>
                  <a:pt x="21803" y="3974"/>
                  <a:pt x="21802" y="3997"/>
                </a:cubicBezTo>
                <a:close/>
                <a:moveTo>
                  <a:pt x="11537" y="1582"/>
                </a:moveTo>
                <a:lnTo>
                  <a:pt x="11578" y="1582"/>
                </a:lnTo>
                <a:lnTo>
                  <a:pt x="11578" y="1574"/>
                </a:lnTo>
                <a:lnTo>
                  <a:pt x="11537" y="1574"/>
                </a:lnTo>
                <a:lnTo>
                  <a:pt x="11537" y="1582"/>
                </a:lnTo>
                <a:close/>
                <a:moveTo>
                  <a:pt x="17289" y="2733"/>
                </a:moveTo>
                <a:cubicBezTo>
                  <a:pt x="17303" y="2732"/>
                  <a:pt x="17297" y="2735"/>
                  <a:pt x="17311" y="2730"/>
                </a:cubicBezTo>
                <a:cubicBezTo>
                  <a:pt x="17337" y="2720"/>
                  <a:pt x="17322" y="2724"/>
                  <a:pt x="17330" y="2717"/>
                </a:cubicBezTo>
                <a:cubicBezTo>
                  <a:pt x="17307" y="2719"/>
                  <a:pt x="17300" y="2719"/>
                  <a:pt x="17289" y="2733"/>
                </a:cubicBezTo>
                <a:close/>
                <a:moveTo>
                  <a:pt x="17703" y="4929"/>
                </a:moveTo>
                <a:cubicBezTo>
                  <a:pt x="17702" y="4916"/>
                  <a:pt x="17705" y="4921"/>
                  <a:pt x="17700" y="4907"/>
                </a:cubicBezTo>
                <a:cubicBezTo>
                  <a:pt x="17689" y="4881"/>
                  <a:pt x="17693" y="4896"/>
                  <a:pt x="17686" y="4888"/>
                </a:cubicBezTo>
                <a:cubicBezTo>
                  <a:pt x="17690" y="4929"/>
                  <a:pt x="17696" y="4921"/>
                  <a:pt x="17703" y="4929"/>
                </a:cubicBezTo>
                <a:close/>
                <a:moveTo>
                  <a:pt x="16188" y="2579"/>
                </a:moveTo>
                <a:cubicBezTo>
                  <a:pt x="16174" y="2583"/>
                  <a:pt x="16156" y="2584"/>
                  <a:pt x="16170" y="2597"/>
                </a:cubicBezTo>
                <a:cubicBezTo>
                  <a:pt x="16183" y="2610"/>
                  <a:pt x="16184" y="2593"/>
                  <a:pt x="16188" y="2579"/>
                </a:cubicBezTo>
                <a:close/>
                <a:moveTo>
                  <a:pt x="15831" y="2069"/>
                </a:moveTo>
                <a:cubicBezTo>
                  <a:pt x="15817" y="2072"/>
                  <a:pt x="15800" y="2073"/>
                  <a:pt x="15813" y="2087"/>
                </a:cubicBezTo>
                <a:cubicBezTo>
                  <a:pt x="15826" y="2100"/>
                  <a:pt x="15827" y="2082"/>
                  <a:pt x="15831" y="2069"/>
                </a:cubicBezTo>
                <a:close/>
                <a:moveTo>
                  <a:pt x="13068" y="5836"/>
                </a:moveTo>
                <a:cubicBezTo>
                  <a:pt x="13055" y="5840"/>
                  <a:pt x="13037" y="5841"/>
                  <a:pt x="13050" y="5854"/>
                </a:cubicBezTo>
                <a:cubicBezTo>
                  <a:pt x="13064" y="5868"/>
                  <a:pt x="13065" y="5850"/>
                  <a:pt x="13068" y="5836"/>
                </a:cubicBezTo>
                <a:close/>
                <a:moveTo>
                  <a:pt x="18829" y="2490"/>
                </a:moveTo>
                <a:cubicBezTo>
                  <a:pt x="18815" y="2494"/>
                  <a:pt x="18797" y="2495"/>
                  <a:pt x="18811" y="2508"/>
                </a:cubicBezTo>
                <a:cubicBezTo>
                  <a:pt x="18824" y="2521"/>
                  <a:pt x="18825" y="2504"/>
                  <a:pt x="18829" y="2490"/>
                </a:cubicBezTo>
                <a:close/>
                <a:moveTo>
                  <a:pt x="20117" y="4272"/>
                </a:moveTo>
                <a:cubicBezTo>
                  <a:pt x="20145" y="4265"/>
                  <a:pt x="20135" y="4269"/>
                  <a:pt x="20149" y="4248"/>
                </a:cubicBezTo>
                <a:cubicBezTo>
                  <a:pt x="20125" y="4254"/>
                  <a:pt x="20129" y="4251"/>
                  <a:pt x="20117" y="4272"/>
                </a:cubicBezTo>
                <a:close/>
                <a:moveTo>
                  <a:pt x="21243" y="5188"/>
                </a:moveTo>
                <a:cubicBezTo>
                  <a:pt x="21272" y="5180"/>
                  <a:pt x="21261" y="5185"/>
                  <a:pt x="21276" y="5164"/>
                </a:cubicBezTo>
                <a:cubicBezTo>
                  <a:pt x="21252" y="5170"/>
                  <a:pt x="21255" y="5167"/>
                  <a:pt x="21243" y="5188"/>
                </a:cubicBezTo>
                <a:close/>
                <a:moveTo>
                  <a:pt x="17857" y="5528"/>
                </a:moveTo>
                <a:cubicBezTo>
                  <a:pt x="17885" y="5521"/>
                  <a:pt x="17875" y="5525"/>
                  <a:pt x="17889" y="5504"/>
                </a:cubicBezTo>
                <a:cubicBezTo>
                  <a:pt x="17865" y="5510"/>
                  <a:pt x="17868" y="5507"/>
                  <a:pt x="17857" y="5528"/>
                </a:cubicBezTo>
                <a:close/>
                <a:moveTo>
                  <a:pt x="20903" y="5253"/>
                </a:moveTo>
                <a:lnTo>
                  <a:pt x="20871" y="5253"/>
                </a:lnTo>
                <a:cubicBezTo>
                  <a:pt x="20888" y="5277"/>
                  <a:pt x="20885" y="5277"/>
                  <a:pt x="20903" y="5253"/>
                </a:cubicBezTo>
                <a:close/>
                <a:moveTo>
                  <a:pt x="17395" y="2563"/>
                </a:moveTo>
                <a:lnTo>
                  <a:pt x="17362" y="2563"/>
                </a:lnTo>
                <a:cubicBezTo>
                  <a:pt x="17380" y="2587"/>
                  <a:pt x="17377" y="2587"/>
                  <a:pt x="17395" y="2563"/>
                </a:cubicBezTo>
                <a:close/>
                <a:moveTo>
                  <a:pt x="17500" y="2125"/>
                </a:moveTo>
                <a:lnTo>
                  <a:pt x="17468" y="2125"/>
                </a:lnTo>
                <a:cubicBezTo>
                  <a:pt x="17485" y="2149"/>
                  <a:pt x="17483" y="2149"/>
                  <a:pt x="17500" y="2125"/>
                </a:cubicBezTo>
                <a:close/>
                <a:moveTo>
                  <a:pt x="16998" y="5496"/>
                </a:moveTo>
                <a:lnTo>
                  <a:pt x="16965" y="5496"/>
                </a:lnTo>
                <a:cubicBezTo>
                  <a:pt x="16983" y="5520"/>
                  <a:pt x="16980" y="5520"/>
                  <a:pt x="16998" y="5496"/>
                </a:cubicBezTo>
                <a:close/>
                <a:moveTo>
                  <a:pt x="15548" y="2619"/>
                </a:moveTo>
                <a:cubicBezTo>
                  <a:pt x="15572" y="2602"/>
                  <a:pt x="15572" y="2605"/>
                  <a:pt x="15548" y="2587"/>
                </a:cubicBezTo>
                <a:lnTo>
                  <a:pt x="15548" y="2619"/>
                </a:lnTo>
                <a:close/>
                <a:moveTo>
                  <a:pt x="16917" y="4386"/>
                </a:moveTo>
                <a:cubicBezTo>
                  <a:pt x="16911" y="4375"/>
                  <a:pt x="16912" y="4377"/>
                  <a:pt x="16909" y="4361"/>
                </a:cubicBezTo>
                <a:cubicBezTo>
                  <a:pt x="16887" y="4378"/>
                  <a:pt x="16878" y="4382"/>
                  <a:pt x="16917" y="4386"/>
                </a:cubicBezTo>
                <a:close/>
                <a:moveTo>
                  <a:pt x="21786" y="3073"/>
                </a:moveTo>
                <a:cubicBezTo>
                  <a:pt x="21801" y="3066"/>
                  <a:pt x="21796" y="3067"/>
                  <a:pt x="21818" y="3065"/>
                </a:cubicBezTo>
                <a:cubicBezTo>
                  <a:pt x="21806" y="3048"/>
                  <a:pt x="21794" y="3044"/>
                  <a:pt x="21786" y="3073"/>
                </a:cubicBezTo>
                <a:close/>
                <a:moveTo>
                  <a:pt x="9196" y="1639"/>
                </a:moveTo>
                <a:cubicBezTo>
                  <a:pt x="9212" y="1661"/>
                  <a:pt x="9216" y="1669"/>
                  <a:pt x="9220" y="1631"/>
                </a:cubicBezTo>
                <a:cubicBezTo>
                  <a:pt x="9206" y="1639"/>
                  <a:pt x="9204" y="1636"/>
                  <a:pt x="9196" y="1639"/>
                </a:cubicBezTo>
                <a:close/>
                <a:moveTo>
                  <a:pt x="10784" y="1696"/>
                </a:moveTo>
                <a:lnTo>
                  <a:pt x="10816" y="1696"/>
                </a:lnTo>
                <a:cubicBezTo>
                  <a:pt x="10810" y="1690"/>
                  <a:pt x="10814" y="1690"/>
                  <a:pt x="10802" y="1685"/>
                </a:cubicBezTo>
                <a:cubicBezTo>
                  <a:pt x="10786" y="1678"/>
                  <a:pt x="10799" y="1683"/>
                  <a:pt x="10784" y="1680"/>
                </a:cubicBezTo>
                <a:lnTo>
                  <a:pt x="10784" y="1696"/>
                </a:lnTo>
                <a:close/>
                <a:moveTo>
                  <a:pt x="21300" y="3778"/>
                </a:moveTo>
                <a:lnTo>
                  <a:pt x="21332" y="3778"/>
                </a:lnTo>
                <a:cubicBezTo>
                  <a:pt x="21326" y="3773"/>
                  <a:pt x="21330" y="3773"/>
                  <a:pt x="21319" y="3767"/>
                </a:cubicBezTo>
                <a:cubicBezTo>
                  <a:pt x="21302" y="3760"/>
                  <a:pt x="21315" y="3765"/>
                  <a:pt x="21300" y="3762"/>
                </a:cubicBezTo>
                <a:lnTo>
                  <a:pt x="21300" y="3778"/>
                </a:lnTo>
                <a:close/>
                <a:moveTo>
                  <a:pt x="19696" y="1728"/>
                </a:moveTo>
                <a:lnTo>
                  <a:pt x="19728" y="1728"/>
                </a:lnTo>
                <a:cubicBezTo>
                  <a:pt x="19722" y="1723"/>
                  <a:pt x="19726" y="1723"/>
                  <a:pt x="19715" y="1718"/>
                </a:cubicBezTo>
                <a:cubicBezTo>
                  <a:pt x="19698" y="1710"/>
                  <a:pt x="19711" y="1715"/>
                  <a:pt x="19696" y="1712"/>
                </a:cubicBezTo>
                <a:lnTo>
                  <a:pt x="19696" y="1728"/>
                </a:lnTo>
                <a:close/>
                <a:moveTo>
                  <a:pt x="18197" y="2587"/>
                </a:moveTo>
                <a:cubicBezTo>
                  <a:pt x="18194" y="2549"/>
                  <a:pt x="18206" y="2573"/>
                  <a:pt x="18181" y="2555"/>
                </a:cubicBezTo>
                <a:cubicBezTo>
                  <a:pt x="18184" y="2591"/>
                  <a:pt x="18172" y="2570"/>
                  <a:pt x="18197" y="2587"/>
                </a:cubicBezTo>
                <a:close/>
                <a:moveTo>
                  <a:pt x="18958" y="2052"/>
                </a:moveTo>
                <a:cubicBezTo>
                  <a:pt x="18974" y="2049"/>
                  <a:pt x="18958" y="2057"/>
                  <a:pt x="18977" y="2047"/>
                </a:cubicBezTo>
                <a:cubicBezTo>
                  <a:pt x="18988" y="2041"/>
                  <a:pt x="18985" y="2041"/>
                  <a:pt x="18991" y="2036"/>
                </a:cubicBezTo>
                <a:lnTo>
                  <a:pt x="18958" y="2036"/>
                </a:lnTo>
                <a:lnTo>
                  <a:pt x="18958" y="2052"/>
                </a:lnTo>
                <a:close/>
                <a:moveTo>
                  <a:pt x="20279" y="4005"/>
                </a:moveTo>
                <a:cubicBezTo>
                  <a:pt x="20295" y="4001"/>
                  <a:pt x="20279" y="4010"/>
                  <a:pt x="20298" y="3999"/>
                </a:cubicBezTo>
                <a:cubicBezTo>
                  <a:pt x="20308" y="3994"/>
                  <a:pt x="20306" y="3994"/>
                  <a:pt x="20312" y="3989"/>
                </a:cubicBezTo>
                <a:lnTo>
                  <a:pt x="20279" y="3989"/>
                </a:lnTo>
                <a:lnTo>
                  <a:pt x="20279" y="4005"/>
                </a:lnTo>
                <a:close/>
                <a:moveTo>
                  <a:pt x="13506" y="2069"/>
                </a:moveTo>
                <a:cubicBezTo>
                  <a:pt x="13521" y="2065"/>
                  <a:pt x="13506" y="2073"/>
                  <a:pt x="13525" y="2063"/>
                </a:cubicBezTo>
                <a:cubicBezTo>
                  <a:pt x="13535" y="2057"/>
                  <a:pt x="13532" y="2057"/>
                  <a:pt x="13538" y="2052"/>
                </a:cubicBezTo>
                <a:lnTo>
                  <a:pt x="13506" y="2052"/>
                </a:lnTo>
                <a:lnTo>
                  <a:pt x="13506" y="2069"/>
                </a:lnTo>
                <a:close/>
                <a:moveTo>
                  <a:pt x="15442" y="2498"/>
                </a:moveTo>
                <a:cubicBezTo>
                  <a:pt x="15480" y="2495"/>
                  <a:pt x="15456" y="2507"/>
                  <a:pt x="15475" y="2482"/>
                </a:cubicBezTo>
                <a:cubicBezTo>
                  <a:pt x="15456" y="2483"/>
                  <a:pt x="15445" y="2481"/>
                  <a:pt x="15442" y="2498"/>
                </a:cubicBezTo>
                <a:close/>
                <a:moveTo>
                  <a:pt x="15240" y="2579"/>
                </a:moveTo>
                <a:cubicBezTo>
                  <a:pt x="15277" y="2576"/>
                  <a:pt x="15254" y="2588"/>
                  <a:pt x="15272" y="2563"/>
                </a:cubicBezTo>
                <a:cubicBezTo>
                  <a:pt x="15253" y="2564"/>
                  <a:pt x="15243" y="2562"/>
                  <a:pt x="15240" y="2579"/>
                </a:cubicBezTo>
                <a:close/>
                <a:moveTo>
                  <a:pt x="12850" y="1380"/>
                </a:moveTo>
                <a:cubicBezTo>
                  <a:pt x="12887" y="1377"/>
                  <a:pt x="12864" y="1388"/>
                  <a:pt x="12882" y="1364"/>
                </a:cubicBezTo>
                <a:cubicBezTo>
                  <a:pt x="12863" y="1365"/>
                  <a:pt x="12853" y="1363"/>
                  <a:pt x="12850" y="1380"/>
                </a:cubicBezTo>
                <a:close/>
                <a:moveTo>
                  <a:pt x="21276" y="3762"/>
                </a:moveTo>
                <a:cubicBezTo>
                  <a:pt x="21269" y="3737"/>
                  <a:pt x="21276" y="3744"/>
                  <a:pt x="21251" y="3738"/>
                </a:cubicBezTo>
                <a:cubicBezTo>
                  <a:pt x="21258" y="3761"/>
                  <a:pt x="21251" y="3756"/>
                  <a:pt x="21276" y="3762"/>
                </a:cubicBezTo>
                <a:close/>
                <a:moveTo>
                  <a:pt x="9917" y="1639"/>
                </a:moveTo>
                <a:cubicBezTo>
                  <a:pt x="9910" y="1615"/>
                  <a:pt x="9917" y="1621"/>
                  <a:pt x="9892" y="1615"/>
                </a:cubicBezTo>
                <a:cubicBezTo>
                  <a:pt x="9899" y="1638"/>
                  <a:pt x="9893" y="1633"/>
                  <a:pt x="9917" y="1639"/>
                </a:cubicBezTo>
                <a:close/>
                <a:moveTo>
                  <a:pt x="21430" y="2668"/>
                </a:moveTo>
                <a:lnTo>
                  <a:pt x="21462" y="2668"/>
                </a:lnTo>
                <a:cubicBezTo>
                  <a:pt x="21453" y="2656"/>
                  <a:pt x="21435" y="2638"/>
                  <a:pt x="21430" y="2668"/>
                </a:cubicBezTo>
                <a:close/>
                <a:moveTo>
                  <a:pt x="17484" y="1761"/>
                </a:moveTo>
                <a:lnTo>
                  <a:pt x="17516" y="1761"/>
                </a:lnTo>
                <a:cubicBezTo>
                  <a:pt x="17507" y="1748"/>
                  <a:pt x="17489" y="1730"/>
                  <a:pt x="17484" y="1761"/>
                </a:cubicBezTo>
                <a:close/>
                <a:moveTo>
                  <a:pt x="16633" y="1947"/>
                </a:moveTo>
                <a:lnTo>
                  <a:pt x="16666" y="1947"/>
                </a:lnTo>
                <a:cubicBezTo>
                  <a:pt x="16657" y="1935"/>
                  <a:pt x="16638" y="1917"/>
                  <a:pt x="16633" y="1947"/>
                </a:cubicBezTo>
                <a:close/>
                <a:moveTo>
                  <a:pt x="4302" y="6768"/>
                </a:moveTo>
                <a:lnTo>
                  <a:pt x="4335" y="6768"/>
                </a:lnTo>
                <a:cubicBezTo>
                  <a:pt x="4326" y="6756"/>
                  <a:pt x="4307" y="6738"/>
                  <a:pt x="4302" y="6768"/>
                </a:cubicBezTo>
                <a:close/>
                <a:moveTo>
                  <a:pt x="5477" y="6646"/>
                </a:moveTo>
                <a:cubicBezTo>
                  <a:pt x="5502" y="6628"/>
                  <a:pt x="5490" y="6652"/>
                  <a:pt x="5493" y="6614"/>
                </a:cubicBezTo>
                <a:cubicBezTo>
                  <a:pt x="5472" y="6629"/>
                  <a:pt x="5477" y="6611"/>
                  <a:pt x="5477" y="6646"/>
                </a:cubicBezTo>
                <a:close/>
                <a:moveTo>
                  <a:pt x="16406" y="2587"/>
                </a:moveTo>
                <a:cubicBezTo>
                  <a:pt x="16431" y="2569"/>
                  <a:pt x="16419" y="2592"/>
                  <a:pt x="16423" y="2555"/>
                </a:cubicBezTo>
                <a:cubicBezTo>
                  <a:pt x="16402" y="2570"/>
                  <a:pt x="16406" y="2552"/>
                  <a:pt x="16406" y="2587"/>
                </a:cubicBezTo>
                <a:close/>
                <a:moveTo>
                  <a:pt x="1337" y="2198"/>
                </a:moveTo>
                <a:lnTo>
                  <a:pt x="1377" y="2198"/>
                </a:lnTo>
                <a:cubicBezTo>
                  <a:pt x="1369" y="2186"/>
                  <a:pt x="1374" y="2186"/>
                  <a:pt x="1363" y="2186"/>
                </a:cubicBezTo>
                <a:cubicBezTo>
                  <a:pt x="1345" y="2185"/>
                  <a:pt x="1338" y="2197"/>
                  <a:pt x="1337" y="2198"/>
                </a:cubicBezTo>
                <a:cubicBezTo>
                  <a:pt x="1309" y="2198"/>
                  <a:pt x="1283" y="2202"/>
                  <a:pt x="1266" y="2202"/>
                </a:cubicBezTo>
                <a:cubicBezTo>
                  <a:pt x="1230" y="2203"/>
                  <a:pt x="1246" y="2211"/>
                  <a:pt x="1207" y="2214"/>
                </a:cubicBezTo>
                <a:lnTo>
                  <a:pt x="1298" y="2216"/>
                </a:lnTo>
                <a:cubicBezTo>
                  <a:pt x="1300" y="2216"/>
                  <a:pt x="1302" y="2214"/>
                  <a:pt x="1303" y="2214"/>
                </a:cubicBezTo>
                <a:lnTo>
                  <a:pt x="1311" y="2211"/>
                </a:lnTo>
                <a:cubicBezTo>
                  <a:pt x="1326" y="2206"/>
                  <a:pt x="1298" y="2220"/>
                  <a:pt x="1324" y="2208"/>
                </a:cubicBezTo>
                <a:cubicBezTo>
                  <a:pt x="1335" y="2203"/>
                  <a:pt x="1331" y="2204"/>
                  <a:pt x="1337" y="2198"/>
                </a:cubicBezTo>
                <a:close/>
                <a:moveTo>
                  <a:pt x="18229" y="1890"/>
                </a:moveTo>
                <a:lnTo>
                  <a:pt x="18197" y="1890"/>
                </a:lnTo>
                <a:cubicBezTo>
                  <a:pt x="18203" y="1910"/>
                  <a:pt x="18198" y="1905"/>
                  <a:pt x="18211" y="1904"/>
                </a:cubicBezTo>
                <a:cubicBezTo>
                  <a:pt x="18227" y="1904"/>
                  <a:pt x="18221" y="1902"/>
                  <a:pt x="18229" y="1890"/>
                </a:cubicBezTo>
                <a:close/>
                <a:moveTo>
                  <a:pt x="20854" y="5342"/>
                </a:moveTo>
                <a:lnTo>
                  <a:pt x="20814" y="5342"/>
                </a:lnTo>
                <a:cubicBezTo>
                  <a:pt x="20817" y="5344"/>
                  <a:pt x="20814" y="5352"/>
                  <a:pt x="20832" y="5354"/>
                </a:cubicBezTo>
                <a:cubicBezTo>
                  <a:pt x="20847" y="5356"/>
                  <a:pt x="20849" y="5347"/>
                  <a:pt x="20854" y="5342"/>
                </a:cubicBezTo>
                <a:close/>
                <a:moveTo>
                  <a:pt x="17695" y="2725"/>
                </a:moveTo>
                <a:lnTo>
                  <a:pt x="17679" y="2734"/>
                </a:lnTo>
                <a:cubicBezTo>
                  <a:pt x="17686" y="2743"/>
                  <a:pt x="17681" y="2748"/>
                  <a:pt x="17693" y="2744"/>
                </a:cubicBezTo>
                <a:cubicBezTo>
                  <a:pt x="17722" y="2735"/>
                  <a:pt x="17695" y="2726"/>
                  <a:pt x="17695" y="2725"/>
                </a:cubicBezTo>
                <a:lnTo>
                  <a:pt x="17719" y="2700"/>
                </a:lnTo>
                <a:cubicBezTo>
                  <a:pt x="17698" y="2696"/>
                  <a:pt x="17695" y="2693"/>
                  <a:pt x="17678" y="2684"/>
                </a:cubicBezTo>
                <a:cubicBezTo>
                  <a:pt x="17676" y="2709"/>
                  <a:pt x="17678" y="2700"/>
                  <a:pt x="17670" y="2717"/>
                </a:cubicBezTo>
                <a:cubicBezTo>
                  <a:pt x="17681" y="2723"/>
                  <a:pt x="17679" y="2721"/>
                  <a:pt x="17695" y="2725"/>
                </a:cubicBezTo>
                <a:close/>
                <a:moveTo>
                  <a:pt x="16633" y="1971"/>
                </a:moveTo>
                <a:lnTo>
                  <a:pt x="16674" y="1971"/>
                </a:lnTo>
                <a:cubicBezTo>
                  <a:pt x="16671" y="1969"/>
                  <a:pt x="16673" y="1961"/>
                  <a:pt x="16656" y="1959"/>
                </a:cubicBezTo>
                <a:cubicBezTo>
                  <a:pt x="16645" y="1958"/>
                  <a:pt x="16641" y="1961"/>
                  <a:pt x="16633" y="1971"/>
                </a:cubicBezTo>
                <a:close/>
                <a:moveTo>
                  <a:pt x="18164" y="4872"/>
                </a:moveTo>
                <a:lnTo>
                  <a:pt x="18197" y="4881"/>
                </a:lnTo>
                <a:cubicBezTo>
                  <a:pt x="18189" y="4869"/>
                  <a:pt x="18169" y="4840"/>
                  <a:pt x="18164" y="4872"/>
                </a:cubicBezTo>
                <a:close/>
                <a:moveTo>
                  <a:pt x="19404" y="5277"/>
                </a:moveTo>
                <a:cubicBezTo>
                  <a:pt x="19426" y="5277"/>
                  <a:pt x="19426" y="5281"/>
                  <a:pt x="19445" y="5285"/>
                </a:cubicBezTo>
                <a:cubicBezTo>
                  <a:pt x="19428" y="5263"/>
                  <a:pt x="19445" y="5269"/>
                  <a:pt x="19404" y="5269"/>
                </a:cubicBezTo>
                <a:lnTo>
                  <a:pt x="19404" y="5277"/>
                </a:lnTo>
                <a:close/>
                <a:moveTo>
                  <a:pt x="9236" y="1437"/>
                </a:moveTo>
                <a:cubicBezTo>
                  <a:pt x="9261" y="1430"/>
                  <a:pt x="9254" y="1437"/>
                  <a:pt x="9260" y="1412"/>
                </a:cubicBezTo>
                <a:cubicBezTo>
                  <a:pt x="9242" y="1417"/>
                  <a:pt x="9237" y="1414"/>
                  <a:pt x="9236" y="1437"/>
                </a:cubicBezTo>
                <a:close/>
                <a:moveTo>
                  <a:pt x="8313" y="1477"/>
                </a:moveTo>
                <a:cubicBezTo>
                  <a:pt x="8337" y="1471"/>
                  <a:pt x="8330" y="1477"/>
                  <a:pt x="8337" y="1453"/>
                </a:cubicBezTo>
                <a:cubicBezTo>
                  <a:pt x="8318" y="1458"/>
                  <a:pt x="8313" y="1455"/>
                  <a:pt x="8313" y="1477"/>
                </a:cubicBezTo>
                <a:close/>
                <a:moveTo>
                  <a:pt x="17533" y="1777"/>
                </a:moveTo>
                <a:cubicBezTo>
                  <a:pt x="17557" y="1770"/>
                  <a:pt x="17550" y="1777"/>
                  <a:pt x="17557" y="1753"/>
                </a:cubicBezTo>
                <a:cubicBezTo>
                  <a:pt x="17538" y="1757"/>
                  <a:pt x="17533" y="1754"/>
                  <a:pt x="17533" y="1777"/>
                </a:cubicBezTo>
                <a:close/>
                <a:moveTo>
                  <a:pt x="16706" y="1744"/>
                </a:moveTo>
                <a:cubicBezTo>
                  <a:pt x="16731" y="1738"/>
                  <a:pt x="16724" y="1745"/>
                  <a:pt x="16730" y="1720"/>
                </a:cubicBezTo>
                <a:cubicBezTo>
                  <a:pt x="16712" y="1725"/>
                  <a:pt x="16707" y="1722"/>
                  <a:pt x="16706" y="1744"/>
                </a:cubicBezTo>
                <a:close/>
                <a:moveTo>
                  <a:pt x="22280" y="3122"/>
                </a:moveTo>
                <a:cubicBezTo>
                  <a:pt x="22305" y="3115"/>
                  <a:pt x="22298" y="3122"/>
                  <a:pt x="22305" y="3097"/>
                </a:cubicBezTo>
                <a:cubicBezTo>
                  <a:pt x="22286" y="3102"/>
                  <a:pt x="22281" y="3099"/>
                  <a:pt x="22280" y="3122"/>
                </a:cubicBezTo>
                <a:close/>
                <a:moveTo>
                  <a:pt x="23018" y="4580"/>
                </a:moveTo>
                <a:cubicBezTo>
                  <a:pt x="23042" y="4574"/>
                  <a:pt x="23035" y="4580"/>
                  <a:pt x="23042" y="4556"/>
                </a:cubicBezTo>
                <a:cubicBezTo>
                  <a:pt x="23023" y="4561"/>
                  <a:pt x="23018" y="4558"/>
                  <a:pt x="23018" y="4580"/>
                </a:cubicBezTo>
                <a:close/>
                <a:moveTo>
                  <a:pt x="17257" y="3106"/>
                </a:moveTo>
                <a:cubicBezTo>
                  <a:pt x="17278" y="3091"/>
                  <a:pt x="17274" y="3101"/>
                  <a:pt x="17281" y="3073"/>
                </a:cubicBezTo>
                <a:cubicBezTo>
                  <a:pt x="17258" y="3082"/>
                  <a:pt x="17266" y="3073"/>
                  <a:pt x="17257" y="3106"/>
                </a:cubicBezTo>
                <a:close/>
                <a:moveTo>
                  <a:pt x="15045" y="1728"/>
                </a:moveTo>
                <a:cubicBezTo>
                  <a:pt x="15038" y="1700"/>
                  <a:pt x="15042" y="1710"/>
                  <a:pt x="15021" y="1696"/>
                </a:cubicBezTo>
                <a:cubicBezTo>
                  <a:pt x="15029" y="1729"/>
                  <a:pt x="15023" y="1720"/>
                  <a:pt x="15045" y="1728"/>
                </a:cubicBezTo>
                <a:close/>
                <a:moveTo>
                  <a:pt x="15159" y="2239"/>
                </a:moveTo>
                <a:cubicBezTo>
                  <a:pt x="15130" y="2250"/>
                  <a:pt x="15153" y="2233"/>
                  <a:pt x="15134" y="2271"/>
                </a:cubicBezTo>
                <a:cubicBezTo>
                  <a:pt x="15157" y="2263"/>
                  <a:pt x="15151" y="2271"/>
                  <a:pt x="15159" y="2239"/>
                </a:cubicBezTo>
                <a:cubicBezTo>
                  <a:pt x="15206" y="2249"/>
                  <a:pt x="15163" y="2235"/>
                  <a:pt x="15215" y="2231"/>
                </a:cubicBezTo>
                <a:cubicBezTo>
                  <a:pt x="15219" y="2266"/>
                  <a:pt x="15205" y="2254"/>
                  <a:pt x="15240" y="2247"/>
                </a:cubicBezTo>
                <a:lnTo>
                  <a:pt x="15231" y="2279"/>
                </a:lnTo>
                <a:cubicBezTo>
                  <a:pt x="15275" y="2250"/>
                  <a:pt x="15255" y="2268"/>
                  <a:pt x="15296" y="2279"/>
                </a:cubicBezTo>
                <a:lnTo>
                  <a:pt x="15305" y="2272"/>
                </a:lnTo>
                <a:cubicBezTo>
                  <a:pt x="15306" y="2271"/>
                  <a:pt x="15309" y="2269"/>
                  <a:pt x="15310" y="2268"/>
                </a:cubicBezTo>
                <a:lnTo>
                  <a:pt x="15329" y="2247"/>
                </a:lnTo>
                <a:cubicBezTo>
                  <a:pt x="15310" y="2242"/>
                  <a:pt x="15310" y="2240"/>
                  <a:pt x="15288" y="2239"/>
                </a:cubicBezTo>
                <a:lnTo>
                  <a:pt x="15329" y="2222"/>
                </a:lnTo>
                <a:lnTo>
                  <a:pt x="15329" y="2198"/>
                </a:lnTo>
                <a:cubicBezTo>
                  <a:pt x="15307" y="2203"/>
                  <a:pt x="15314" y="2205"/>
                  <a:pt x="15291" y="2209"/>
                </a:cubicBezTo>
                <a:lnTo>
                  <a:pt x="15159" y="2214"/>
                </a:lnTo>
                <a:lnTo>
                  <a:pt x="15159" y="2239"/>
                </a:lnTo>
                <a:close/>
                <a:moveTo>
                  <a:pt x="21899" y="4661"/>
                </a:moveTo>
                <a:cubicBezTo>
                  <a:pt x="21891" y="4639"/>
                  <a:pt x="21900" y="4645"/>
                  <a:pt x="21867" y="4637"/>
                </a:cubicBezTo>
                <a:cubicBezTo>
                  <a:pt x="21879" y="4666"/>
                  <a:pt x="21862" y="4643"/>
                  <a:pt x="21899" y="4661"/>
                </a:cubicBezTo>
                <a:close/>
                <a:moveTo>
                  <a:pt x="18529" y="1590"/>
                </a:moveTo>
                <a:lnTo>
                  <a:pt x="18512" y="1614"/>
                </a:lnTo>
                <a:lnTo>
                  <a:pt x="18537" y="1615"/>
                </a:lnTo>
                <a:cubicBezTo>
                  <a:pt x="18537" y="1572"/>
                  <a:pt x="18537" y="1603"/>
                  <a:pt x="18529" y="1590"/>
                </a:cubicBezTo>
                <a:cubicBezTo>
                  <a:pt x="18538" y="1585"/>
                  <a:pt x="18529" y="1585"/>
                  <a:pt x="18546" y="1583"/>
                </a:cubicBezTo>
                <a:cubicBezTo>
                  <a:pt x="18559" y="1581"/>
                  <a:pt x="18564" y="1584"/>
                  <a:pt x="18574" y="1584"/>
                </a:cubicBezTo>
                <a:cubicBezTo>
                  <a:pt x="18576" y="1585"/>
                  <a:pt x="18578" y="1585"/>
                  <a:pt x="18579" y="1585"/>
                </a:cubicBezTo>
                <a:lnTo>
                  <a:pt x="18594" y="1586"/>
                </a:lnTo>
                <a:cubicBezTo>
                  <a:pt x="18604" y="1587"/>
                  <a:pt x="18603" y="1587"/>
                  <a:pt x="18618" y="1590"/>
                </a:cubicBezTo>
                <a:lnTo>
                  <a:pt x="18618" y="1574"/>
                </a:lnTo>
                <a:cubicBezTo>
                  <a:pt x="18609" y="1574"/>
                  <a:pt x="18593" y="1575"/>
                  <a:pt x="18585" y="1575"/>
                </a:cubicBezTo>
                <a:cubicBezTo>
                  <a:pt x="18549" y="1573"/>
                  <a:pt x="18559" y="1567"/>
                  <a:pt x="18549" y="1564"/>
                </a:cubicBezTo>
                <a:cubicBezTo>
                  <a:pt x="18548" y="1564"/>
                  <a:pt x="18546" y="1563"/>
                  <a:pt x="18544" y="1562"/>
                </a:cubicBezTo>
                <a:cubicBezTo>
                  <a:pt x="18523" y="1558"/>
                  <a:pt x="18533" y="1572"/>
                  <a:pt x="18505" y="1558"/>
                </a:cubicBezTo>
                <a:cubicBezTo>
                  <a:pt x="18512" y="1591"/>
                  <a:pt x="18507" y="1582"/>
                  <a:pt x="18529" y="1590"/>
                </a:cubicBezTo>
                <a:close/>
                <a:moveTo>
                  <a:pt x="18254" y="5455"/>
                </a:moveTo>
                <a:lnTo>
                  <a:pt x="18254" y="5463"/>
                </a:lnTo>
                <a:lnTo>
                  <a:pt x="18294" y="5463"/>
                </a:lnTo>
                <a:cubicBezTo>
                  <a:pt x="18272" y="5432"/>
                  <a:pt x="18298" y="5455"/>
                  <a:pt x="18254" y="5455"/>
                </a:cubicBezTo>
                <a:close/>
                <a:moveTo>
                  <a:pt x="22434" y="3503"/>
                </a:moveTo>
                <a:lnTo>
                  <a:pt x="22402" y="3503"/>
                </a:lnTo>
                <a:cubicBezTo>
                  <a:pt x="22409" y="3523"/>
                  <a:pt x="22401" y="3516"/>
                  <a:pt x="22418" y="3516"/>
                </a:cubicBezTo>
                <a:cubicBezTo>
                  <a:pt x="22435" y="3516"/>
                  <a:pt x="22427" y="3524"/>
                  <a:pt x="22434" y="3503"/>
                </a:cubicBezTo>
                <a:close/>
                <a:moveTo>
                  <a:pt x="20611" y="5309"/>
                </a:moveTo>
                <a:lnTo>
                  <a:pt x="20668" y="5301"/>
                </a:lnTo>
                <a:cubicBezTo>
                  <a:pt x="20637" y="5301"/>
                  <a:pt x="20616" y="5284"/>
                  <a:pt x="20611" y="5309"/>
                </a:cubicBezTo>
                <a:close/>
                <a:moveTo>
                  <a:pt x="19526" y="5326"/>
                </a:moveTo>
                <a:lnTo>
                  <a:pt x="19550" y="5326"/>
                </a:lnTo>
                <a:lnTo>
                  <a:pt x="19550" y="5309"/>
                </a:lnTo>
                <a:lnTo>
                  <a:pt x="19526" y="5309"/>
                </a:lnTo>
                <a:lnTo>
                  <a:pt x="19526" y="5326"/>
                </a:lnTo>
                <a:close/>
                <a:moveTo>
                  <a:pt x="18237" y="821"/>
                </a:moveTo>
                <a:lnTo>
                  <a:pt x="18262" y="821"/>
                </a:lnTo>
                <a:lnTo>
                  <a:pt x="18262" y="805"/>
                </a:lnTo>
                <a:lnTo>
                  <a:pt x="18237" y="805"/>
                </a:lnTo>
                <a:lnTo>
                  <a:pt x="18237" y="821"/>
                </a:lnTo>
                <a:close/>
                <a:moveTo>
                  <a:pt x="20960" y="3721"/>
                </a:moveTo>
                <a:lnTo>
                  <a:pt x="20984" y="3721"/>
                </a:lnTo>
                <a:lnTo>
                  <a:pt x="20984" y="3705"/>
                </a:lnTo>
                <a:lnTo>
                  <a:pt x="20960" y="3705"/>
                </a:lnTo>
                <a:lnTo>
                  <a:pt x="20960" y="3721"/>
                </a:lnTo>
                <a:close/>
                <a:moveTo>
                  <a:pt x="18602" y="4556"/>
                </a:moveTo>
                <a:lnTo>
                  <a:pt x="18626" y="4556"/>
                </a:lnTo>
                <a:lnTo>
                  <a:pt x="18626" y="4540"/>
                </a:lnTo>
                <a:lnTo>
                  <a:pt x="18602" y="4540"/>
                </a:lnTo>
                <a:lnTo>
                  <a:pt x="18602" y="4556"/>
                </a:lnTo>
                <a:close/>
                <a:moveTo>
                  <a:pt x="16147" y="2109"/>
                </a:moveTo>
                <a:lnTo>
                  <a:pt x="16163" y="2109"/>
                </a:lnTo>
                <a:lnTo>
                  <a:pt x="16163" y="2085"/>
                </a:lnTo>
                <a:lnTo>
                  <a:pt x="16147" y="2085"/>
                </a:lnTo>
                <a:lnTo>
                  <a:pt x="16147" y="2109"/>
                </a:lnTo>
                <a:close/>
                <a:moveTo>
                  <a:pt x="16820" y="2603"/>
                </a:moveTo>
                <a:lnTo>
                  <a:pt x="16836" y="2603"/>
                </a:lnTo>
                <a:lnTo>
                  <a:pt x="16836" y="2579"/>
                </a:lnTo>
                <a:lnTo>
                  <a:pt x="16820" y="2579"/>
                </a:lnTo>
                <a:lnTo>
                  <a:pt x="16820" y="2603"/>
                </a:lnTo>
                <a:close/>
                <a:moveTo>
                  <a:pt x="21851" y="5512"/>
                </a:moveTo>
                <a:lnTo>
                  <a:pt x="21899" y="5512"/>
                </a:lnTo>
                <a:lnTo>
                  <a:pt x="21899" y="5504"/>
                </a:lnTo>
                <a:lnTo>
                  <a:pt x="21851" y="5504"/>
                </a:lnTo>
                <a:lnTo>
                  <a:pt x="21851" y="5512"/>
                </a:lnTo>
                <a:close/>
                <a:moveTo>
                  <a:pt x="14178" y="2052"/>
                </a:moveTo>
                <a:lnTo>
                  <a:pt x="14203" y="2052"/>
                </a:lnTo>
                <a:lnTo>
                  <a:pt x="14203" y="2036"/>
                </a:lnTo>
                <a:lnTo>
                  <a:pt x="14178" y="2036"/>
                </a:lnTo>
                <a:lnTo>
                  <a:pt x="14178" y="2052"/>
                </a:lnTo>
                <a:close/>
                <a:moveTo>
                  <a:pt x="17484" y="5115"/>
                </a:moveTo>
                <a:lnTo>
                  <a:pt x="17508" y="5115"/>
                </a:lnTo>
                <a:lnTo>
                  <a:pt x="17508" y="5099"/>
                </a:lnTo>
                <a:lnTo>
                  <a:pt x="17484" y="5099"/>
                </a:lnTo>
                <a:lnTo>
                  <a:pt x="17484" y="5115"/>
                </a:lnTo>
                <a:close/>
                <a:moveTo>
                  <a:pt x="17800" y="2547"/>
                </a:moveTo>
                <a:lnTo>
                  <a:pt x="17824" y="2547"/>
                </a:lnTo>
                <a:lnTo>
                  <a:pt x="17824" y="2530"/>
                </a:lnTo>
                <a:lnTo>
                  <a:pt x="17800" y="2530"/>
                </a:lnTo>
                <a:lnTo>
                  <a:pt x="17800" y="2547"/>
                </a:lnTo>
                <a:close/>
                <a:moveTo>
                  <a:pt x="16455" y="2231"/>
                </a:moveTo>
                <a:lnTo>
                  <a:pt x="16479" y="2231"/>
                </a:lnTo>
                <a:lnTo>
                  <a:pt x="16479" y="2214"/>
                </a:lnTo>
                <a:lnTo>
                  <a:pt x="16455" y="2214"/>
                </a:lnTo>
                <a:lnTo>
                  <a:pt x="16455" y="2231"/>
                </a:lnTo>
                <a:close/>
                <a:moveTo>
                  <a:pt x="21827" y="4937"/>
                </a:moveTo>
                <a:lnTo>
                  <a:pt x="21843" y="4937"/>
                </a:lnTo>
                <a:lnTo>
                  <a:pt x="21843" y="4912"/>
                </a:lnTo>
                <a:lnTo>
                  <a:pt x="21827" y="4912"/>
                </a:lnTo>
                <a:lnTo>
                  <a:pt x="21827" y="4937"/>
                </a:lnTo>
                <a:close/>
                <a:moveTo>
                  <a:pt x="20320" y="3875"/>
                </a:moveTo>
                <a:lnTo>
                  <a:pt x="20344" y="3875"/>
                </a:lnTo>
                <a:lnTo>
                  <a:pt x="20344" y="3859"/>
                </a:lnTo>
                <a:lnTo>
                  <a:pt x="20320" y="3859"/>
                </a:lnTo>
                <a:lnTo>
                  <a:pt x="20320" y="3875"/>
                </a:lnTo>
                <a:close/>
                <a:moveTo>
                  <a:pt x="22750" y="1185"/>
                </a:moveTo>
                <a:lnTo>
                  <a:pt x="22774" y="1185"/>
                </a:lnTo>
                <a:lnTo>
                  <a:pt x="22774" y="1169"/>
                </a:lnTo>
                <a:lnTo>
                  <a:pt x="22750" y="1169"/>
                </a:lnTo>
                <a:lnTo>
                  <a:pt x="22750" y="1185"/>
                </a:lnTo>
                <a:close/>
                <a:moveTo>
                  <a:pt x="22361" y="1145"/>
                </a:moveTo>
                <a:lnTo>
                  <a:pt x="22386" y="1145"/>
                </a:lnTo>
                <a:lnTo>
                  <a:pt x="22386" y="1129"/>
                </a:lnTo>
                <a:lnTo>
                  <a:pt x="22361" y="1129"/>
                </a:lnTo>
                <a:lnTo>
                  <a:pt x="22361" y="1145"/>
                </a:lnTo>
                <a:close/>
                <a:moveTo>
                  <a:pt x="19169" y="2644"/>
                </a:moveTo>
                <a:lnTo>
                  <a:pt x="19193" y="2644"/>
                </a:lnTo>
                <a:lnTo>
                  <a:pt x="19193" y="2628"/>
                </a:lnTo>
                <a:lnTo>
                  <a:pt x="19169" y="2628"/>
                </a:lnTo>
                <a:lnTo>
                  <a:pt x="19169" y="2644"/>
                </a:lnTo>
                <a:close/>
                <a:moveTo>
                  <a:pt x="17322" y="5309"/>
                </a:moveTo>
                <a:lnTo>
                  <a:pt x="17346" y="5309"/>
                </a:lnTo>
                <a:lnTo>
                  <a:pt x="17346" y="5293"/>
                </a:lnTo>
                <a:lnTo>
                  <a:pt x="17322" y="5293"/>
                </a:lnTo>
                <a:lnTo>
                  <a:pt x="17322" y="5309"/>
                </a:lnTo>
                <a:close/>
                <a:moveTo>
                  <a:pt x="19234" y="3405"/>
                </a:moveTo>
                <a:lnTo>
                  <a:pt x="19258" y="3405"/>
                </a:lnTo>
                <a:lnTo>
                  <a:pt x="19258" y="3389"/>
                </a:lnTo>
                <a:lnTo>
                  <a:pt x="19234" y="3389"/>
                </a:lnTo>
                <a:lnTo>
                  <a:pt x="19234" y="3405"/>
                </a:lnTo>
                <a:close/>
                <a:moveTo>
                  <a:pt x="16471" y="2141"/>
                </a:moveTo>
                <a:lnTo>
                  <a:pt x="16496" y="2141"/>
                </a:lnTo>
                <a:lnTo>
                  <a:pt x="16496" y="2125"/>
                </a:lnTo>
                <a:lnTo>
                  <a:pt x="16471" y="2125"/>
                </a:lnTo>
                <a:lnTo>
                  <a:pt x="16471" y="2141"/>
                </a:lnTo>
                <a:close/>
                <a:moveTo>
                  <a:pt x="22442" y="4856"/>
                </a:moveTo>
                <a:lnTo>
                  <a:pt x="22467" y="4856"/>
                </a:lnTo>
                <a:lnTo>
                  <a:pt x="22467" y="4839"/>
                </a:lnTo>
                <a:lnTo>
                  <a:pt x="22442" y="4839"/>
                </a:lnTo>
                <a:lnTo>
                  <a:pt x="22442" y="4856"/>
                </a:lnTo>
                <a:close/>
                <a:moveTo>
                  <a:pt x="18918" y="5634"/>
                </a:moveTo>
                <a:lnTo>
                  <a:pt x="18942" y="5634"/>
                </a:lnTo>
                <a:lnTo>
                  <a:pt x="18942" y="5617"/>
                </a:lnTo>
                <a:lnTo>
                  <a:pt x="18918" y="5617"/>
                </a:lnTo>
                <a:lnTo>
                  <a:pt x="18918" y="5634"/>
                </a:lnTo>
                <a:close/>
                <a:moveTo>
                  <a:pt x="20044" y="2790"/>
                </a:moveTo>
                <a:lnTo>
                  <a:pt x="20068" y="2790"/>
                </a:lnTo>
                <a:lnTo>
                  <a:pt x="20068" y="2773"/>
                </a:lnTo>
                <a:lnTo>
                  <a:pt x="20044" y="2773"/>
                </a:lnTo>
                <a:lnTo>
                  <a:pt x="20044" y="2790"/>
                </a:lnTo>
                <a:close/>
                <a:moveTo>
                  <a:pt x="16974" y="1753"/>
                </a:moveTo>
                <a:lnTo>
                  <a:pt x="16998" y="1753"/>
                </a:lnTo>
                <a:lnTo>
                  <a:pt x="16998" y="1736"/>
                </a:lnTo>
                <a:lnTo>
                  <a:pt x="16974" y="1736"/>
                </a:lnTo>
                <a:lnTo>
                  <a:pt x="16974" y="1753"/>
                </a:lnTo>
                <a:close/>
                <a:moveTo>
                  <a:pt x="19226" y="4199"/>
                </a:moveTo>
                <a:lnTo>
                  <a:pt x="19242" y="4199"/>
                </a:lnTo>
                <a:lnTo>
                  <a:pt x="19242" y="4175"/>
                </a:lnTo>
                <a:lnTo>
                  <a:pt x="19226" y="4175"/>
                </a:lnTo>
                <a:lnTo>
                  <a:pt x="19226" y="4199"/>
                </a:lnTo>
                <a:close/>
                <a:moveTo>
                  <a:pt x="13012" y="1639"/>
                </a:moveTo>
                <a:lnTo>
                  <a:pt x="13036" y="1639"/>
                </a:lnTo>
                <a:lnTo>
                  <a:pt x="13036" y="1623"/>
                </a:lnTo>
                <a:lnTo>
                  <a:pt x="13012" y="1623"/>
                </a:lnTo>
                <a:lnTo>
                  <a:pt x="13012" y="1639"/>
                </a:lnTo>
                <a:close/>
                <a:moveTo>
                  <a:pt x="17306" y="5253"/>
                </a:moveTo>
                <a:lnTo>
                  <a:pt x="17354" y="5253"/>
                </a:lnTo>
                <a:lnTo>
                  <a:pt x="17354" y="5245"/>
                </a:lnTo>
                <a:lnTo>
                  <a:pt x="17306" y="5245"/>
                </a:lnTo>
                <a:lnTo>
                  <a:pt x="17306" y="5253"/>
                </a:lnTo>
                <a:close/>
                <a:moveTo>
                  <a:pt x="21746" y="5350"/>
                </a:moveTo>
                <a:cubicBezTo>
                  <a:pt x="21767" y="5356"/>
                  <a:pt x="21752" y="5349"/>
                  <a:pt x="21770" y="5358"/>
                </a:cubicBezTo>
                <a:cubicBezTo>
                  <a:pt x="21765" y="5311"/>
                  <a:pt x="21748" y="5336"/>
                  <a:pt x="21746" y="5350"/>
                </a:cubicBezTo>
                <a:close/>
                <a:moveTo>
                  <a:pt x="19542" y="3130"/>
                </a:moveTo>
                <a:cubicBezTo>
                  <a:pt x="19577" y="3111"/>
                  <a:pt x="19557" y="3132"/>
                  <a:pt x="19566" y="3106"/>
                </a:cubicBezTo>
                <a:cubicBezTo>
                  <a:pt x="19546" y="3114"/>
                  <a:pt x="19560" y="3111"/>
                  <a:pt x="19534" y="3106"/>
                </a:cubicBezTo>
                <a:cubicBezTo>
                  <a:pt x="19539" y="3115"/>
                  <a:pt x="19542" y="3114"/>
                  <a:pt x="19542" y="3130"/>
                </a:cubicBezTo>
                <a:close/>
                <a:moveTo>
                  <a:pt x="22305" y="3438"/>
                </a:moveTo>
                <a:cubicBezTo>
                  <a:pt x="22297" y="3409"/>
                  <a:pt x="22304" y="3416"/>
                  <a:pt x="22272" y="3413"/>
                </a:cubicBezTo>
                <a:cubicBezTo>
                  <a:pt x="22289" y="3437"/>
                  <a:pt x="22277" y="3423"/>
                  <a:pt x="22305" y="3438"/>
                </a:cubicBezTo>
                <a:close/>
                <a:moveTo>
                  <a:pt x="22102" y="3413"/>
                </a:moveTo>
                <a:cubicBezTo>
                  <a:pt x="22094" y="3384"/>
                  <a:pt x="22101" y="3392"/>
                  <a:pt x="22070" y="3389"/>
                </a:cubicBezTo>
                <a:cubicBezTo>
                  <a:pt x="22087" y="3413"/>
                  <a:pt x="22075" y="3399"/>
                  <a:pt x="22102" y="3413"/>
                </a:cubicBezTo>
                <a:close/>
                <a:moveTo>
                  <a:pt x="23180" y="1428"/>
                </a:moveTo>
                <a:cubicBezTo>
                  <a:pt x="23207" y="1414"/>
                  <a:pt x="23195" y="1428"/>
                  <a:pt x="23212" y="1404"/>
                </a:cubicBezTo>
                <a:cubicBezTo>
                  <a:pt x="23189" y="1406"/>
                  <a:pt x="23180" y="1404"/>
                  <a:pt x="23180" y="1428"/>
                </a:cubicBezTo>
                <a:close/>
                <a:moveTo>
                  <a:pt x="9155" y="1437"/>
                </a:moveTo>
                <a:cubicBezTo>
                  <a:pt x="9179" y="1431"/>
                  <a:pt x="9167" y="1438"/>
                  <a:pt x="9179" y="1420"/>
                </a:cubicBezTo>
                <a:cubicBezTo>
                  <a:pt x="9169" y="1414"/>
                  <a:pt x="9171" y="1416"/>
                  <a:pt x="9155" y="1412"/>
                </a:cubicBezTo>
                <a:lnTo>
                  <a:pt x="9155" y="1437"/>
                </a:lnTo>
                <a:close/>
                <a:moveTo>
                  <a:pt x="18675" y="2417"/>
                </a:moveTo>
                <a:cubicBezTo>
                  <a:pt x="18699" y="2411"/>
                  <a:pt x="18687" y="2418"/>
                  <a:pt x="18699" y="2401"/>
                </a:cubicBezTo>
                <a:cubicBezTo>
                  <a:pt x="18688" y="2395"/>
                  <a:pt x="18690" y="2396"/>
                  <a:pt x="18675" y="2393"/>
                </a:cubicBezTo>
                <a:lnTo>
                  <a:pt x="18675" y="2417"/>
                </a:lnTo>
                <a:close/>
                <a:moveTo>
                  <a:pt x="19680" y="2547"/>
                </a:moveTo>
                <a:cubicBezTo>
                  <a:pt x="19709" y="2539"/>
                  <a:pt x="19701" y="2546"/>
                  <a:pt x="19704" y="2514"/>
                </a:cubicBezTo>
                <a:cubicBezTo>
                  <a:pt x="19681" y="2531"/>
                  <a:pt x="19693" y="2520"/>
                  <a:pt x="19680" y="2547"/>
                </a:cubicBezTo>
                <a:close/>
                <a:moveTo>
                  <a:pt x="20919" y="5301"/>
                </a:moveTo>
                <a:cubicBezTo>
                  <a:pt x="20925" y="5307"/>
                  <a:pt x="20921" y="5307"/>
                  <a:pt x="20933" y="5312"/>
                </a:cubicBezTo>
                <a:cubicBezTo>
                  <a:pt x="20949" y="5320"/>
                  <a:pt x="20937" y="5314"/>
                  <a:pt x="20952" y="5318"/>
                </a:cubicBezTo>
                <a:cubicBezTo>
                  <a:pt x="20945" y="5292"/>
                  <a:pt x="20944" y="5292"/>
                  <a:pt x="20919" y="5301"/>
                </a:cubicBezTo>
                <a:close/>
                <a:moveTo>
                  <a:pt x="16382" y="2344"/>
                </a:moveTo>
                <a:lnTo>
                  <a:pt x="16398" y="2328"/>
                </a:lnTo>
                <a:cubicBezTo>
                  <a:pt x="16405" y="2340"/>
                  <a:pt x="16402" y="2336"/>
                  <a:pt x="16406" y="2352"/>
                </a:cubicBezTo>
                <a:cubicBezTo>
                  <a:pt x="16395" y="2346"/>
                  <a:pt x="16397" y="2348"/>
                  <a:pt x="16382" y="2344"/>
                </a:cubicBezTo>
                <a:close/>
                <a:moveTo>
                  <a:pt x="16398" y="2328"/>
                </a:moveTo>
                <a:cubicBezTo>
                  <a:pt x="16390" y="2322"/>
                  <a:pt x="16400" y="2321"/>
                  <a:pt x="16383" y="2322"/>
                </a:cubicBezTo>
                <a:cubicBezTo>
                  <a:pt x="16369" y="2323"/>
                  <a:pt x="16378" y="2322"/>
                  <a:pt x="16366" y="2328"/>
                </a:cubicBezTo>
                <a:lnTo>
                  <a:pt x="16382" y="2344"/>
                </a:lnTo>
                <a:lnTo>
                  <a:pt x="16382" y="2368"/>
                </a:lnTo>
                <a:lnTo>
                  <a:pt x="16461" y="2371"/>
                </a:lnTo>
                <a:cubicBezTo>
                  <a:pt x="16540" y="2376"/>
                  <a:pt x="16537" y="2368"/>
                  <a:pt x="16618" y="2376"/>
                </a:cubicBezTo>
                <a:cubicBezTo>
                  <a:pt x="16622" y="2377"/>
                  <a:pt x="16637" y="2377"/>
                  <a:pt x="16640" y="2376"/>
                </a:cubicBezTo>
                <a:cubicBezTo>
                  <a:pt x="16664" y="2371"/>
                  <a:pt x="16652" y="2363"/>
                  <a:pt x="16698" y="2352"/>
                </a:cubicBezTo>
                <a:cubicBezTo>
                  <a:pt x="16697" y="2350"/>
                  <a:pt x="16695" y="2345"/>
                  <a:pt x="16695" y="2347"/>
                </a:cubicBezTo>
                <a:lnTo>
                  <a:pt x="16690" y="2337"/>
                </a:lnTo>
                <a:cubicBezTo>
                  <a:pt x="16686" y="2324"/>
                  <a:pt x="16683" y="2338"/>
                  <a:pt x="16690" y="2320"/>
                </a:cubicBezTo>
                <a:cubicBezTo>
                  <a:pt x="16688" y="2320"/>
                  <a:pt x="16685" y="2320"/>
                  <a:pt x="16685" y="2322"/>
                </a:cubicBezTo>
                <a:lnTo>
                  <a:pt x="16661" y="2332"/>
                </a:lnTo>
                <a:cubicBezTo>
                  <a:pt x="16640" y="2334"/>
                  <a:pt x="16648" y="2340"/>
                  <a:pt x="16641" y="2320"/>
                </a:cubicBezTo>
                <a:cubicBezTo>
                  <a:pt x="16592" y="2324"/>
                  <a:pt x="16629" y="2335"/>
                  <a:pt x="16585" y="2336"/>
                </a:cubicBezTo>
                <a:cubicBezTo>
                  <a:pt x="16543" y="2337"/>
                  <a:pt x="16574" y="2320"/>
                  <a:pt x="16525" y="2333"/>
                </a:cubicBezTo>
                <a:cubicBezTo>
                  <a:pt x="16499" y="2341"/>
                  <a:pt x="16521" y="2339"/>
                  <a:pt x="16505" y="2339"/>
                </a:cubicBezTo>
                <a:cubicBezTo>
                  <a:pt x="16477" y="2337"/>
                  <a:pt x="16462" y="2332"/>
                  <a:pt x="16431" y="2312"/>
                </a:cubicBezTo>
                <a:cubicBezTo>
                  <a:pt x="16411" y="2324"/>
                  <a:pt x="16422" y="2321"/>
                  <a:pt x="16398" y="2328"/>
                </a:cubicBezTo>
                <a:close/>
                <a:moveTo>
                  <a:pt x="18610" y="2676"/>
                </a:moveTo>
                <a:lnTo>
                  <a:pt x="18651" y="2676"/>
                </a:lnTo>
                <a:lnTo>
                  <a:pt x="18651" y="2668"/>
                </a:lnTo>
                <a:cubicBezTo>
                  <a:pt x="18628" y="2668"/>
                  <a:pt x="18613" y="2654"/>
                  <a:pt x="18610" y="2676"/>
                </a:cubicBezTo>
                <a:close/>
                <a:moveTo>
                  <a:pt x="20230" y="2563"/>
                </a:moveTo>
                <a:cubicBezTo>
                  <a:pt x="20272" y="2562"/>
                  <a:pt x="20254" y="2570"/>
                  <a:pt x="20271" y="2547"/>
                </a:cubicBezTo>
                <a:cubicBezTo>
                  <a:pt x="20248" y="2548"/>
                  <a:pt x="20241" y="2549"/>
                  <a:pt x="20230" y="2563"/>
                </a:cubicBezTo>
                <a:close/>
                <a:moveTo>
                  <a:pt x="11375" y="6015"/>
                </a:moveTo>
                <a:cubicBezTo>
                  <a:pt x="11382" y="6024"/>
                  <a:pt x="11378" y="6028"/>
                  <a:pt x="11390" y="6027"/>
                </a:cubicBezTo>
                <a:cubicBezTo>
                  <a:pt x="11410" y="6025"/>
                  <a:pt x="11402" y="6021"/>
                  <a:pt x="11408" y="6006"/>
                </a:cubicBezTo>
                <a:lnTo>
                  <a:pt x="11375" y="6015"/>
                </a:lnTo>
                <a:close/>
                <a:moveTo>
                  <a:pt x="22669" y="2628"/>
                </a:moveTo>
                <a:cubicBezTo>
                  <a:pt x="22711" y="2628"/>
                  <a:pt x="22700" y="2649"/>
                  <a:pt x="22710" y="2619"/>
                </a:cubicBezTo>
                <a:lnTo>
                  <a:pt x="22669" y="2619"/>
                </a:lnTo>
                <a:lnTo>
                  <a:pt x="22669" y="2628"/>
                </a:lnTo>
                <a:close/>
                <a:moveTo>
                  <a:pt x="16188" y="2514"/>
                </a:moveTo>
                <a:lnTo>
                  <a:pt x="16188" y="2474"/>
                </a:lnTo>
                <a:lnTo>
                  <a:pt x="16180" y="2474"/>
                </a:lnTo>
                <a:cubicBezTo>
                  <a:pt x="16180" y="2515"/>
                  <a:pt x="16159" y="2504"/>
                  <a:pt x="16188" y="2514"/>
                </a:cubicBezTo>
                <a:close/>
                <a:moveTo>
                  <a:pt x="8953" y="1445"/>
                </a:moveTo>
                <a:cubicBezTo>
                  <a:pt x="8959" y="1434"/>
                  <a:pt x="8957" y="1436"/>
                  <a:pt x="8961" y="1420"/>
                </a:cubicBezTo>
                <a:lnTo>
                  <a:pt x="8936" y="1420"/>
                </a:lnTo>
                <a:cubicBezTo>
                  <a:pt x="8942" y="1443"/>
                  <a:pt x="8933" y="1433"/>
                  <a:pt x="8953" y="1445"/>
                </a:cubicBezTo>
                <a:close/>
                <a:moveTo>
                  <a:pt x="8029" y="1493"/>
                </a:moveTo>
                <a:cubicBezTo>
                  <a:pt x="8035" y="1482"/>
                  <a:pt x="8033" y="1484"/>
                  <a:pt x="8037" y="1469"/>
                </a:cubicBezTo>
                <a:lnTo>
                  <a:pt x="8013" y="1469"/>
                </a:lnTo>
                <a:cubicBezTo>
                  <a:pt x="8018" y="1491"/>
                  <a:pt x="8010" y="1482"/>
                  <a:pt x="8029" y="1493"/>
                </a:cubicBezTo>
                <a:close/>
                <a:moveTo>
                  <a:pt x="18950" y="4151"/>
                </a:moveTo>
                <a:cubicBezTo>
                  <a:pt x="18989" y="4150"/>
                  <a:pt x="18982" y="4159"/>
                  <a:pt x="18991" y="4126"/>
                </a:cubicBezTo>
                <a:lnTo>
                  <a:pt x="18950" y="4151"/>
                </a:lnTo>
                <a:close/>
                <a:moveTo>
                  <a:pt x="20141" y="5236"/>
                </a:moveTo>
                <a:cubicBezTo>
                  <a:pt x="20177" y="5244"/>
                  <a:pt x="20156" y="5253"/>
                  <a:pt x="20174" y="5228"/>
                </a:cubicBezTo>
                <a:cubicBezTo>
                  <a:pt x="20157" y="5225"/>
                  <a:pt x="20144" y="5216"/>
                  <a:pt x="20141" y="5236"/>
                </a:cubicBezTo>
                <a:close/>
                <a:moveTo>
                  <a:pt x="13530" y="5820"/>
                </a:moveTo>
                <a:cubicBezTo>
                  <a:pt x="13549" y="5816"/>
                  <a:pt x="13549" y="5814"/>
                  <a:pt x="13571" y="5812"/>
                </a:cubicBezTo>
                <a:cubicBezTo>
                  <a:pt x="13554" y="5789"/>
                  <a:pt x="13546" y="5797"/>
                  <a:pt x="13530" y="5820"/>
                </a:cubicBezTo>
                <a:close/>
                <a:moveTo>
                  <a:pt x="17930" y="2749"/>
                </a:moveTo>
                <a:lnTo>
                  <a:pt x="17939" y="2717"/>
                </a:lnTo>
                <a:cubicBezTo>
                  <a:pt x="17936" y="2718"/>
                  <a:pt x="17933" y="2717"/>
                  <a:pt x="17932" y="2719"/>
                </a:cubicBezTo>
                <a:cubicBezTo>
                  <a:pt x="17931" y="2721"/>
                  <a:pt x="17894" y="2737"/>
                  <a:pt x="17930" y="2749"/>
                </a:cubicBezTo>
                <a:close/>
                <a:moveTo>
                  <a:pt x="19915" y="5609"/>
                </a:moveTo>
                <a:lnTo>
                  <a:pt x="19939" y="5609"/>
                </a:lnTo>
                <a:lnTo>
                  <a:pt x="19939" y="5577"/>
                </a:lnTo>
                <a:cubicBezTo>
                  <a:pt x="19925" y="5593"/>
                  <a:pt x="19944" y="5568"/>
                  <a:pt x="19928" y="5590"/>
                </a:cubicBezTo>
                <a:cubicBezTo>
                  <a:pt x="19921" y="5598"/>
                  <a:pt x="19919" y="5603"/>
                  <a:pt x="19915" y="5609"/>
                </a:cubicBezTo>
                <a:close/>
                <a:moveTo>
                  <a:pt x="18740" y="5577"/>
                </a:moveTo>
                <a:lnTo>
                  <a:pt x="18699" y="5577"/>
                </a:lnTo>
                <a:cubicBezTo>
                  <a:pt x="18700" y="5577"/>
                  <a:pt x="18704" y="5588"/>
                  <a:pt x="18718" y="5590"/>
                </a:cubicBezTo>
                <a:cubicBezTo>
                  <a:pt x="18739" y="5593"/>
                  <a:pt x="18730" y="5590"/>
                  <a:pt x="18740" y="5577"/>
                </a:cubicBezTo>
                <a:close/>
                <a:moveTo>
                  <a:pt x="16609" y="4507"/>
                </a:moveTo>
                <a:lnTo>
                  <a:pt x="16633" y="4507"/>
                </a:lnTo>
                <a:cubicBezTo>
                  <a:pt x="16628" y="4484"/>
                  <a:pt x="16634" y="4496"/>
                  <a:pt x="16617" y="4483"/>
                </a:cubicBezTo>
                <a:cubicBezTo>
                  <a:pt x="16611" y="4493"/>
                  <a:pt x="16609" y="4492"/>
                  <a:pt x="16609" y="4507"/>
                </a:cubicBezTo>
                <a:close/>
                <a:moveTo>
                  <a:pt x="20563" y="3883"/>
                </a:moveTo>
                <a:lnTo>
                  <a:pt x="20587" y="3883"/>
                </a:lnTo>
                <a:cubicBezTo>
                  <a:pt x="20577" y="3857"/>
                  <a:pt x="20597" y="3878"/>
                  <a:pt x="20563" y="3859"/>
                </a:cubicBezTo>
                <a:lnTo>
                  <a:pt x="20563" y="3883"/>
                </a:lnTo>
                <a:close/>
                <a:moveTo>
                  <a:pt x="17921" y="4953"/>
                </a:moveTo>
                <a:cubicBezTo>
                  <a:pt x="17948" y="4943"/>
                  <a:pt x="17927" y="4963"/>
                  <a:pt x="17946" y="4929"/>
                </a:cubicBezTo>
                <a:lnTo>
                  <a:pt x="17921" y="4929"/>
                </a:lnTo>
                <a:lnTo>
                  <a:pt x="17921" y="4953"/>
                </a:lnTo>
                <a:close/>
                <a:moveTo>
                  <a:pt x="23285" y="4799"/>
                </a:moveTo>
                <a:cubicBezTo>
                  <a:pt x="23311" y="4789"/>
                  <a:pt x="23291" y="4809"/>
                  <a:pt x="23309" y="4775"/>
                </a:cubicBezTo>
                <a:lnTo>
                  <a:pt x="23285" y="4775"/>
                </a:lnTo>
                <a:lnTo>
                  <a:pt x="23285" y="4799"/>
                </a:lnTo>
                <a:close/>
                <a:moveTo>
                  <a:pt x="17022" y="3268"/>
                </a:moveTo>
                <a:cubicBezTo>
                  <a:pt x="17033" y="3274"/>
                  <a:pt x="17031" y="3272"/>
                  <a:pt x="17046" y="3276"/>
                </a:cubicBezTo>
                <a:lnTo>
                  <a:pt x="17046" y="3251"/>
                </a:lnTo>
                <a:cubicBezTo>
                  <a:pt x="17032" y="3255"/>
                  <a:pt x="17025" y="3252"/>
                  <a:pt x="17022" y="3268"/>
                </a:cubicBezTo>
                <a:close/>
                <a:moveTo>
                  <a:pt x="6206" y="6565"/>
                </a:moveTo>
                <a:cubicBezTo>
                  <a:pt x="6217" y="6571"/>
                  <a:pt x="6215" y="6570"/>
                  <a:pt x="6230" y="6573"/>
                </a:cubicBezTo>
                <a:lnTo>
                  <a:pt x="6230" y="6549"/>
                </a:lnTo>
                <a:cubicBezTo>
                  <a:pt x="6216" y="6552"/>
                  <a:pt x="6209" y="6550"/>
                  <a:pt x="6206" y="6565"/>
                </a:cubicBezTo>
                <a:close/>
                <a:moveTo>
                  <a:pt x="18343" y="4556"/>
                </a:moveTo>
                <a:cubicBezTo>
                  <a:pt x="18354" y="4562"/>
                  <a:pt x="18352" y="4560"/>
                  <a:pt x="18367" y="4564"/>
                </a:cubicBezTo>
                <a:lnTo>
                  <a:pt x="18367" y="4540"/>
                </a:lnTo>
                <a:cubicBezTo>
                  <a:pt x="18353" y="4543"/>
                  <a:pt x="18345" y="4541"/>
                  <a:pt x="18343" y="4556"/>
                </a:cubicBezTo>
                <a:close/>
                <a:moveTo>
                  <a:pt x="19477" y="4929"/>
                </a:moveTo>
                <a:cubicBezTo>
                  <a:pt x="19488" y="4935"/>
                  <a:pt x="19486" y="4933"/>
                  <a:pt x="19501" y="4937"/>
                </a:cubicBezTo>
                <a:lnTo>
                  <a:pt x="19501" y="4912"/>
                </a:lnTo>
                <a:cubicBezTo>
                  <a:pt x="19487" y="4916"/>
                  <a:pt x="19480" y="4913"/>
                  <a:pt x="19477" y="4929"/>
                </a:cubicBezTo>
                <a:close/>
                <a:moveTo>
                  <a:pt x="18189" y="2449"/>
                </a:moveTo>
                <a:lnTo>
                  <a:pt x="18221" y="2440"/>
                </a:lnTo>
                <a:cubicBezTo>
                  <a:pt x="18192" y="2402"/>
                  <a:pt x="18202" y="2431"/>
                  <a:pt x="18189" y="2449"/>
                </a:cubicBezTo>
                <a:close/>
                <a:moveTo>
                  <a:pt x="22588" y="3697"/>
                </a:moveTo>
                <a:cubicBezTo>
                  <a:pt x="22603" y="3690"/>
                  <a:pt x="22598" y="3691"/>
                  <a:pt x="22621" y="3689"/>
                </a:cubicBezTo>
                <a:cubicBezTo>
                  <a:pt x="22608" y="3671"/>
                  <a:pt x="22589" y="3661"/>
                  <a:pt x="22588" y="3697"/>
                </a:cubicBezTo>
                <a:close/>
                <a:moveTo>
                  <a:pt x="18513" y="2466"/>
                </a:moveTo>
                <a:cubicBezTo>
                  <a:pt x="18531" y="2490"/>
                  <a:pt x="18528" y="2490"/>
                  <a:pt x="18545" y="2466"/>
                </a:cubicBezTo>
                <a:cubicBezTo>
                  <a:pt x="18530" y="2462"/>
                  <a:pt x="18520" y="2457"/>
                  <a:pt x="18513" y="2466"/>
                </a:cubicBezTo>
                <a:close/>
                <a:moveTo>
                  <a:pt x="19064" y="1874"/>
                </a:moveTo>
                <a:lnTo>
                  <a:pt x="19104" y="1874"/>
                </a:lnTo>
                <a:cubicBezTo>
                  <a:pt x="19104" y="1873"/>
                  <a:pt x="19100" y="1863"/>
                  <a:pt x="19085" y="1861"/>
                </a:cubicBezTo>
                <a:cubicBezTo>
                  <a:pt x="19073" y="1859"/>
                  <a:pt x="19066" y="1861"/>
                  <a:pt x="19064" y="1874"/>
                </a:cubicBezTo>
                <a:close/>
                <a:moveTo>
                  <a:pt x="16617" y="2514"/>
                </a:moveTo>
                <a:cubicBezTo>
                  <a:pt x="16636" y="2540"/>
                  <a:pt x="16640" y="2541"/>
                  <a:pt x="16649" y="2506"/>
                </a:cubicBezTo>
                <a:cubicBezTo>
                  <a:pt x="16633" y="2514"/>
                  <a:pt x="16641" y="2512"/>
                  <a:pt x="16617" y="2514"/>
                </a:cubicBezTo>
                <a:close/>
                <a:moveTo>
                  <a:pt x="19833" y="5293"/>
                </a:moveTo>
                <a:lnTo>
                  <a:pt x="19833" y="5277"/>
                </a:lnTo>
                <a:lnTo>
                  <a:pt x="19801" y="5277"/>
                </a:lnTo>
                <a:cubicBezTo>
                  <a:pt x="19819" y="5302"/>
                  <a:pt x="19796" y="5290"/>
                  <a:pt x="19833" y="5293"/>
                </a:cubicBezTo>
                <a:close/>
                <a:moveTo>
                  <a:pt x="20360" y="3211"/>
                </a:moveTo>
                <a:lnTo>
                  <a:pt x="20360" y="3195"/>
                </a:lnTo>
                <a:lnTo>
                  <a:pt x="20328" y="3195"/>
                </a:lnTo>
                <a:cubicBezTo>
                  <a:pt x="20346" y="3220"/>
                  <a:pt x="20322" y="3208"/>
                  <a:pt x="20360" y="3211"/>
                </a:cubicBezTo>
                <a:close/>
                <a:moveTo>
                  <a:pt x="19323" y="3276"/>
                </a:moveTo>
                <a:lnTo>
                  <a:pt x="19323" y="3260"/>
                </a:lnTo>
                <a:lnTo>
                  <a:pt x="19291" y="3260"/>
                </a:lnTo>
                <a:cubicBezTo>
                  <a:pt x="19309" y="3285"/>
                  <a:pt x="19285" y="3273"/>
                  <a:pt x="19323" y="3276"/>
                </a:cubicBezTo>
                <a:close/>
                <a:moveTo>
                  <a:pt x="8426" y="1461"/>
                </a:moveTo>
                <a:lnTo>
                  <a:pt x="8426" y="1445"/>
                </a:lnTo>
                <a:lnTo>
                  <a:pt x="8394" y="1445"/>
                </a:lnTo>
                <a:cubicBezTo>
                  <a:pt x="8412" y="1470"/>
                  <a:pt x="8388" y="1458"/>
                  <a:pt x="8426" y="1461"/>
                </a:cubicBezTo>
                <a:close/>
                <a:moveTo>
                  <a:pt x="17800" y="1688"/>
                </a:moveTo>
                <a:lnTo>
                  <a:pt x="17832" y="1688"/>
                </a:lnTo>
                <a:cubicBezTo>
                  <a:pt x="17814" y="1663"/>
                  <a:pt x="17838" y="1675"/>
                  <a:pt x="17800" y="1671"/>
                </a:cubicBezTo>
                <a:lnTo>
                  <a:pt x="17800" y="1688"/>
                </a:lnTo>
                <a:close/>
                <a:moveTo>
                  <a:pt x="12396" y="1388"/>
                </a:moveTo>
                <a:cubicBezTo>
                  <a:pt x="12434" y="1385"/>
                  <a:pt x="12410" y="1397"/>
                  <a:pt x="12428" y="1372"/>
                </a:cubicBezTo>
                <a:lnTo>
                  <a:pt x="12396" y="1372"/>
                </a:lnTo>
                <a:lnTo>
                  <a:pt x="12396" y="1388"/>
                </a:lnTo>
                <a:close/>
                <a:moveTo>
                  <a:pt x="21340" y="3316"/>
                </a:moveTo>
                <a:lnTo>
                  <a:pt x="21373" y="3316"/>
                </a:lnTo>
                <a:cubicBezTo>
                  <a:pt x="21355" y="3291"/>
                  <a:pt x="21378" y="3303"/>
                  <a:pt x="21340" y="3300"/>
                </a:cubicBezTo>
                <a:lnTo>
                  <a:pt x="21340" y="3316"/>
                </a:lnTo>
                <a:close/>
                <a:moveTo>
                  <a:pt x="23050" y="1242"/>
                </a:moveTo>
                <a:cubicBezTo>
                  <a:pt x="23088" y="1239"/>
                  <a:pt x="23064" y="1251"/>
                  <a:pt x="23082" y="1226"/>
                </a:cubicBezTo>
                <a:lnTo>
                  <a:pt x="23050" y="1226"/>
                </a:lnTo>
                <a:lnTo>
                  <a:pt x="23050" y="1242"/>
                </a:lnTo>
                <a:close/>
                <a:moveTo>
                  <a:pt x="23147" y="3187"/>
                </a:moveTo>
                <a:lnTo>
                  <a:pt x="23180" y="3187"/>
                </a:lnTo>
                <a:cubicBezTo>
                  <a:pt x="23161" y="3162"/>
                  <a:pt x="23185" y="3174"/>
                  <a:pt x="23147" y="3170"/>
                </a:cubicBezTo>
                <a:lnTo>
                  <a:pt x="23147" y="3187"/>
                </a:lnTo>
                <a:close/>
                <a:moveTo>
                  <a:pt x="600" y="2952"/>
                </a:moveTo>
                <a:cubicBezTo>
                  <a:pt x="637" y="2949"/>
                  <a:pt x="614" y="2960"/>
                  <a:pt x="632" y="2935"/>
                </a:cubicBezTo>
                <a:lnTo>
                  <a:pt x="600" y="2935"/>
                </a:lnTo>
                <a:lnTo>
                  <a:pt x="600" y="2952"/>
                </a:lnTo>
                <a:close/>
                <a:moveTo>
                  <a:pt x="17233" y="2579"/>
                </a:moveTo>
                <a:lnTo>
                  <a:pt x="17265" y="2579"/>
                </a:lnTo>
                <a:cubicBezTo>
                  <a:pt x="17247" y="2554"/>
                  <a:pt x="17270" y="2566"/>
                  <a:pt x="17233" y="2563"/>
                </a:cubicBezTo>
                <a:lnTo>
                  <a:pt x="17233" y="2579"/>
                </a:lnTo>
                <a:close/>
                <a:moveTo>
                  <a:pt x="3727" y="6833"/>
                </a:moveTo>
                <a:lnTo>
                  <a:pt x="3759" y="6833"/>
                </a:lnTo>
                <a:cubicBezTo>
                  <a:pt x="3741" y="6808"/>
                  <a:pt x="3765" y="6820"/>
                  <a:pt x="3727" y="6816"/>
                </a:cubicBezTo>
                <a:lnTo>
                  <a:pt x="3727" y="6833"/>
                </a:lnTo>
                <a:close/>
                <a:moveTo>
                  <a:pt x="12023" y="5949"/>
                </a:moveTo>
                <a:cubicBezTo>
                  <a:pt x="12061" y="5946"/>
                  <a:pt x="12037" y="5958"/>
                  <a:pt x="12056" y="5933"/>
                </a:cubicBezTo>
                <a:lnTo>
                  <a:pt x="12023" y="5933"/>
                </a:lnTo>
                <a:lnTo>
                  <a:pt x="12023" y="5949"/>
                </a:lnTo>
                <a:close/>
                <a:moveTo>
                  <a:pt x="21462" y="5496"/>
                </a:moveTo>
                <a:lnTo>
                  <a:pt x="21421" y="5496"/>
                </a:lnTo>
                <a:cubicBezTo>
                  <a:pt x="21429" y="5506"/>
                  <a:pt x="21424" y="5509"/>
                  <a:pt x="21438" y="5510"/>
                </a:cubicBezTo>
                <a:cubicBezTo>
                  <a:pt x="21439" y="5510"/>
                  <a:pt x="21442" y="5509"/>
                  <a:pt x="21443" y="5509"/>
                </a:cubicBezTo>
                <a:cubicBezTo>
                  <a:pt x="21485" y="5502"/>
                  <a:pt x="21446" y="5509"/>
                  <a:pt x="21462" y="5496"/>
                </a:cubicBezTo>
                <a:close/>
                <a:moveTo>
                  <a:pt x="18164" y="1550"/>
                </a:moveTo>
                <a:cubicBezTo>
                  <a:pt x="18179" y="1543"/>
                  <a:pt x="18175" y="1544"/>
                  <a:pt x="18197" y="1542"/>
                </a:cubicBezTo>
                <a:lnTo>
                  <a:pt x="18140" y="1526"/>
                </a:lnTo>
                <a:lnTo>
                  <a:pt x="18164" y="1550"/>
                </a:lnTo>
                <a:close/>
                <a:moveTo>
                  <a:pt x="16560" y="4929"/>
                </a:moveTo>
                <a:lnTo>
                  <a:pt x="16520" y="4929"/>
                </a:lnTo>
                <a:cubicBezTo>
                  <a:pt x="16525" y="4936"/>
                  <a:pt x="16524" y="4945"/>
                  <a:pt x="16541" y="4942"/>
                </a:cubicBezTo>
                <a:cubicBezTo>
                  <a:pt x="16583" y="4935"/>
                  <a:pt x="16545" y="4942"/>
                  <a:pt x="16560" y="4929"/>
                </a:cubicBezTo>
                <a:close/>
                <a:moveTo>
                  <a:pt x="243" y="3130"/>
                </a:moveTo>
                <a:lnTo>
                  <a:pt x="275" y="3130"/>
                </a:lnTo>
                <a:lnTo>
                  <a:pt x="275" y="3114"/>
                </a:lnTo>
                <a:cubicBezTo>
                  <a:pt x="256" y="3115"/>
                  <a:pt x="246" y="3113"/>
                  <a:pt x="243" y="3130"/>
                </a:cubicBezTo>
                <a:close/>
                <a:moveTo>
                  <a:pt x="21049" y="4912"/>
                </a:moveTo>
                <a:lnTo>
                  <a:pt x="21065" y="4912"/>
                </a:lnTo>
                <a:lnTo>
                  <a:pt x="21065" y="4872"/>
                </a:lnTo>
                <a:lnTo>
                  <a:pt x="21057" y="4872"/>
                </a:lnTo>
                <a:cubicBezTo>
                  <a:pt x="21057" y="4894"/>
                  <a:pt x="21053" y="4894"/>
                  <a:pt x="21049" y="4912"/>
                </a:cubicBezTo>
                <a:close/>
                <a:moveTo>
                  <a:pt x="15718" y="2093"/>
                </a:moveTo>
                <a:cubicBezTo>
                  <a:pt x="15736" y="2089"/>
                  <a:pt x="15736" y="2085"/>
                  <a:pt x="15758" y="2085"/>
                </a:cubicBezTo>
                <a:lnTo>
                  <a:pt x="15758" y="2077"/>
                </a:lnTo>
                <a:lnTo>
                  <a:pt x="15718" y="2077"/>
                </a:lnTo>
                <a:lnTo>
                  <a:pt x="15718" y="2093"/>
                </a:lnTo>
                <a:close/>
                <a:moveTo>
                  <a:pt x="14357" y="2093"/>
                </a:moveTo>
                <a:lnTo>
                  <a:pt x="14397" y="2093"/>
                </a:lnTo>
                <a:lnTo>
                  <a:pt x="14397" y="2085"/>
                </a:lnTo>
                <a:cubicBezTo>
                  <a:pt x="14375" y="2085"/>
                  <a:pt x="14375" y="2081"/>
                  <a:pt x="14357" y="2077"/>
                </a:cubicBezTo>
                <a:lnTo>
                  <a:pt x="14357" y="2093"/>
                </a:lnTo>
                <a:close/>
                <a:moveTo>
                  <a:pt x="22734" y="1356"/>
                </a:moveTo>
                <a:cubicBezTo>
                  <a:pt x="22756" y="1356"/>
                  <a:pt x="22756" y="1359"/>
                  <a:pt x="22774" y="1364"/>
                </a:cubicBezTo>
                <a:lnTo>
                  <a:pt x="22774" y="1347"/>
                </a:lnTo>
                <a:lnTo>
                  <a:pt x="22734" y="1347"/>
                </a:lnTo>
                <a:lnTo>
                  <a:pt x="22734" y="1356"/>
                </a:lnTo>
                <a:close/>
                <a:moveTo>
                  <a:pt x="19129" y="1882"/>
                </a:moveTo>
                <a:lnTo>
                  <a:pt x="19169" y="1882"/>
                </a:lnTo>
                <a:lnTo>
                  <a:pt x="19169" y="1874"/>
                </a:lnTo>
                <a:cubicBezTo>
                  <a:pt x="19147" y="1874"/>
                  <a:pt x="19147" y="1870"/>
                  <a:pt x="19129" y="1866"/>
                </a:cubicBezTo>
                <a:lnTo>
                  <a:pt x="19129" y="1882"/>
                </a:lnTo>
                <a:close/>
                <a:moveTo>
                  <a:pt x="16771" y="3251"/>
                </a:moveTo>
                <a:lnTo>
                  <a:pt x="16811" y="3251"/>
                </a:lnTo>
                <a:lnTo>
                  <a:pt x="16811" y="3243"/>
                </a:lnTo>
                <a:cubicBezTo>
                  <a:pt x="16790" y="3243"/>
                  <a:pt x="16789" y="3239"/>
                  <a:pt x="16771" y="3235"/>
                </a:cubicBezTo>
                <a:lnTo>
                  <a:pt x="16771" y="3251"/>
                </a:lnTo>
                <a:close/>
                <a:moveTo>
                  <a:pt x="19615" y="2676"/>
                </a:moveTo>
                <a:lnTo>
                  <a:pt x="19615" y="2684"/>
                </a:lnTo>
                <a:lnTo>
                  <a:pt x="19655" y="2684"/>
                </a:lnTo>
                <a:lnTo>
                  <a:pt x="19655" y="2668"/>
                </a:lnTo>
                <a:cubicBezTo>
                  <a:pt x="19637" y="2672"/>
                  <a:pt x="19637" y="2676"/>
                  <a:pt x="19615" y="2676"/>
                </a:cubicBezTo>
                <a:close/>
                <a:moveTo>
                  <a:pt x="22758" y="5399"/>
                </a:moveTo>
                <a:cubicBezTo>
                  <a:pt x="22780" y="5399"/>
                  <a:pt x="22781" y="5402"/>
                  <a:pt x="22799" y="5407"/>
                </a:cubicBezTo>
                <a:lnTo>
                  <a:pt x="22799" y="5390"/>
                </a:lnTo>
                <a:lnTo>
                  <a:pt x="22758" y="5390"/>
                </a:lnTo>
                <a:lnTo>
                  <a:pt x="22758" y="5399"/>
                </a:lnTo>
                <a:close/>
                <a:moveTo>
                  <a:pt x="17371" y="2393"/>
                </a:moveTo>
                <a:cubicBezTo>
                  <a:pt x="17396" y="2398"/>
                  <a:pt x="17383" y="2401"/>
                  <a:pt x="17403" y="2393"/>
                </a:cubicBezTo>
                <a:cubicBezTo>
                  <a:pt x="17394" y="2380"/>
                  <a:pt x="17376" y="2362"/>
                  <a:pt x="17371" y="2393"/>
                </a:cubicBezTo>
                <a:close/>
                <a:moveTo>
                  <a:pt x="21673" y="4799"/>
                </a:moveTo>
                <a:lnTo>
                  <a:pt x="21729" y="4783"/>
                </a:lnTo>
                <a:cubicBezTo>
                  <a:pt x="21710" y="4778"/>
                  <a:pt x="21708" y="4771"/>
                  <a:pt x="21686" y="4787"/>
                </a:cubicBezTo>
                <a:cubicBezTo>
                  <a:pt x="21672" y="4797"/>
                  <a:pt x="21678" y="4794"/>
                  <a:pt x="21673" y="4799"/>
                </a:cubicBezTo>
                <a:close/>
                <a:moveTo>
                  <a:pt x="18715" y="2044"/>
                </a:moveTo>
                <a:lnTo>
                  <a:pt x="18715" y="2052"/>
                </a:lnTo>
                <a:cubicBezTo>
                  <a:pt x="18754" y="2052"/>
                  <a:pt x="18748" y="2059"/>
                  <a:pt x="18756" y="2028"/>
                </a:cubicBezTo>
                <a:cubicBezTo>
                  <a:pt x="18711" y="2044"/>
                  <a:pt x="18792" y="2013"/>
                  <a:pt x="18740" y="2036"/>
                </a:cubicBezTo>
                <a:cubicBezTo>
                  <a:pt x="18728" y="2042"/>
                  <a:pt x="18758" y="2044"/>
                  <a:pt x="18715" y="2044"/>
                </a:cubicBezTo>
                <a:close/>
                <a:moveTo>
                  <a:pt x="17873" y="2360"/>
                </a:moveTo>
                <a:cubicBezTo>
                  <a:pt x="17854" y="2364"/>
                  <a:pt x="17854" y="2366"/>
                  <a:pt x="17832" y="2368"/>
                </a:cubicBezTo>
                <a:lnTo>
                  <a:pt x="17865" y="2384"/>
                </a:lnTo>
                <a:cubicBezTo>
                  <a:pt x="17871" y="2374"/>
                  <a:pt x="17869" y="2376"/>
                  <a:pt x="17873" y="2360"/>
                </a:cubicBezTo>
                <a:lnTo>
                  <a:pt x="17889" y="2360"/>
                </a:lnTo>
                <a:cubicBezTo>
                  <a:pt x="17886" y="2350"/>
                  <a:pt x="17885" y="2326"/>
                  <a:pt x="17863" y="2340"/>
                </a:cubicBezTo>
                <a:cubicBezTo>
                  <a:pt x="17854" y="2346"/>
                  <a:pt x="17863" y="2334"/>
                  <a:pt x="17857" y="2352"/>
                </a:cubicBezTo>
                <a:lnTo>
                  <a:pt x="17873" y="2360"/>
                </a:lnTo>
                <a:close/>
                <a:moveTo>
                  <a:pt x="21105" y="2125"/>
                </a:moveTo>
                <a:lnTo>
                  <a:pt x="21154" y="2125"/>
                </a:lnTo>
                <a:lnTo>
                  <a:pt x="21154" y="2117"/>
                </a:lnTo>
                <a:cubicBezTo>
                  <a:pt x="21125" y="2117"/>
                  <a:pt x="21122" y="2103"/>
                  <a:pt x="21105" y="2125"/>
                </a:cubicBezTo>
                <a:close/>
                <a:moveTo>
                  <a:pt x="21033" y="4280"/>
                </a:moveTo>
                <a:cubicBezTo>
                  <a:pt x="21061" y="4273"/>
                  <a:pt x="21051" y="4277"/>
                  <a:pt x="21065" y="4256"/>
                </a:cubicBezTo>
                <a:cubicBezTo>
                  <a:pt x="21033" y="4259"/>
                  <a:pt x="21040" y="4251"/>
                  <a:pt x="21033" y="4280"/>
                </a:cubicBezTo>
                <a:close/>
                <a:moveTo>
                  <a:pt x="10565" y="6128"/>
                </a:moveTo>
                <a:cubicBezTo>
                  <a:pt x="10557" y="6099"/>
                  <a:pt x="10564" y="6106"/>
                  <a:pt x="10532" y="6103"/>
                </a:cubicBezTo>
                <a:cubicBezTo>
                  <a:pt x="10547" y="6125"/>
                  <a:pt x="10537" y="6120"/>
                  <a:pt x="10565" y="6128"/>
                </a:cubicBezTo>
                <a:close/>
                <a:moveTo>
                  <a:pt x="22953" y="3738"/>
                </a:moveTo>
                <a:cubicBezTo>
                  <a:pt x="22953" y="3737"/>
                  <a:pt x="22954" y="3734"/>
                  <a:pt x="22954" y="3734"/>
                </a:cubicBezTo>
                <a:cubicBezTo>
                  <a:pt x="22954" y="3735"/>
                  <a:pt x="22955" y="3732"/>
                  <a:pt x="22956" y="3731"/>
                </a:cubicBezTo>
                <a:lnTo>
                  <a:pt x="22959" y="3724"/>
                </a:lnTo>
                <a:cubicBezTo>
                  <a:pt x="22960" y="3724"/>
                  <a:pt x="22961" y="3722"/>
                  <a:pt x="22962" y="3721"/>
                </a:cubicBezTo>
                <a:cubicBezTo>
                  <a:pt x="22963" y="3720"/>
                  <a:pt x="22967" y="3715"/>
                  <a:pt x="22969" y="3713"/>
                </a:cubicBezTo>
                <a:lnTo>
                  <a:pt x="22937" y="3713"/>
                </a:lnTo>
                <a:cubicBezTo>
                  <a:pt x="22942" y="3735"/>
                  <a:pt x="22933" y="3726"/>
                  <a:pt x="22953" y="3738"/>
                </a:cubicBezTo>
                <a:close/>
                <a:moveTo>
                  <a:pt x="8078" y="1485"/>
                </a:moveTo>
                <a:cubicBezTo>
                  <a:pt x="8099" y="1491"/>
                  <a:pt x="8084" y="1484"/>
                  <a:pt x="8102" y="1493"/>
                </a:cubicBezTo>
                <a:cubicBezTo>
                  <a:pt x="8099" y="1456"/>
                  <a:pt x="8111" y="1479"/>
                  <a:pt x="8086" y="1461"/>
                </a:cubicBezTo>
                <a:cubicBezTo>
                  <a:pt x="8082" y="1475"/>
                  <a:pt x="8085" y="1475"/>
                  <a:pt x="8078" y="1485"/>
                </a:cubicBezTo>
                <a:close/>
                <a:moveTo>
                  <a:pt x="19923" y="2417"/>
                </a:moveTo>
                <a:cubicBezTo>
                  <a:pt x="19952" y="2409"/>
                  <a:pt x="19944" y="2416"/>
                  <a:pt x="19947" y="2384"/>
                </a:cubicBezTo>
                <a:cubicBezTo>
                  <a:pt x="19927" y="2398"/>
                  <a:pt x="19929" y="2389"/>
                  <a:pt x="19923" y="2417"/>
                </a:cubicBezTo>
                <a:close/>
                <a:moveTo>
                  <a:pt x="20895" y="2133"/>
                </a:moveTo>
                <a:cubicBezTo>
                  <a:pt x="20913" y="2138"/>
                  <a:pt x="20913" y="2140"/>
                  <a:pt x="20935" y="2141"/>
                </a:cubicBezTo>
                <a:cubicBezTo>
                  <a:pt x="20922" y="2122"/>
                  <a:pt x="20912" y="2110"/>
                  <a:pt x="20895" y="2133"/>
                </a:cubicBezTo>
                <a:close/>
                <a:moveTo>
                  <a:pt x="17046" y="2352"/>
                </a:moveTo>
                <a:cubicBezTo>
                  <a:pt x="17078" y="2349"/>
                  <a:pt x="17071" y="2357"/>
                  <a:pt x="17079" y="2328"/>
                </a:cubicBezTo>
                <a:cubicBezTo>
                  <a:pt x="17055" y="2334"/>
                  <a:pt x="17058" y="2331"/>
                  <a:pt x="17046" y="2352"/>
                </a:cubicBezTo>
                <a:close/>
                <a:moveTo>
                  <a:pt x="18367" y="3000"/>
                </a:moveTo>
                <a:lnTo>
                  <a:pt x="18367" y="3008"/>
                </a:lnTo>
                <a:cubicBezTo>
                  <a:pt x="18398" y="3008"/>
                  <a:pt x="18384" y="3014"/>
                  <a:pt x="18401" y="3014"/>
                </a:cubicBezTo>
                <a:cubicBezTo>
                  <a:pt x="18429" y="3015"/>
                  <a:pt x="18402" y="3008"/>
                  <a:pt x="18440" y="3008"/>
                </a:cubicBezTo>
                <a:lnTo>
                  <a:pt x="18367" y="3000"/>
                </a:lnTo>
                <a:close/>
                <a:moveTo>
                  <a:pt x="11472" y="1663"/>
                </a:moveTo>
                <a:lnTo>
                  <a:pt x="11504" y="1654"/>
                </a:lnTo>
                <a:cubicBezTo>
                  <a:pt x="11492" y="1638"/>
                  <a:pt x="11473" y="1627"/>
                  <a:pt x="11472" y="1663"/>
                </a:cubicBezTo>
                <a:close/>
                <a:moveTo>
                  <a:pt x="18148" y="3316"/>
                </a:moveTo>
                <a:cubicBezTo>
                  <a:pt x="18173" y="3310"/>
                  <a:pt x="18166" y="3316"/>
                  <a:pt x="18173" y="3292"/>
                </a:cubicBezTo>
                <a:lnTo>
                  <a:pt x="18148" y="3292"/>
                </a:lnTo>
                <a:lnTo>
                  <a:pt x="18148" y="3316"/>
                </a:lnTo>
                <a:close/>
                <a:moveTo>
                  <a:pt x="12469" y="1396"/>
                </a:moveTo>
                <a:cubicBezTo>
                  <a:pt x="12493" y="1389"/>
                  <a:pt x="12487" y="1396"/>
                  <a:pt x="12493" y="1372"/>
                </a:cubicBezTo>
                <a:lnTo>
                  <a:pt x="12469" y="1372"/>
                </a:lnTo>
                <a:lnTo>
                  <a:pt x="12469" y="1396"/>
                </a:lnTo>
                <a:close/>
                <a:moveTo>
                  <a:pt x="20790" y="4718"/>
                </a:moveTo>
                <a:lnTo>
                  <a:pt x="20814" y="4718"/>
                </a:lnTo>
                <a:cubicBezTo>
                  <a:pt x="20807" y="4694"/>
                  <a:pt x="20814" y="4700"/>
                  <a:pt x="20790" y="4694"/>
                </a:cubicBezTo>
                <a:lnTo>
                  <a:pt x="20790" y="4718"/>
                </a:lnTo>
                <a:close/>
                <a:moveTo>
                  <a:pt x="11464" y="1404"/>
                </a:moveTo>
                <a:cubicBezTo>
                  <a:pt x="11489" y="1398"/>
                  <a:pt x="11482" y="1404"/>
                  <a:pt x="11489" y="1380"/>
                </a:cubicBezTo>
                <a:lnTo>
                  <a:pt x="11464" y="1380"/>
                </a:lnTo>
                <a:lnTo>
                  <a:pt x="11464" y="1404"/>
                </a:lnTo>
                <a:close/>
                <a:moveTo>
                  <a:pt x="23293" y="4102"/>
                </a:moveTo>
                <a:cubicBezTo>
                  <a:pt x="23317" y="4096"/>
                  <a:pt x="23311" y="4102"/>
                  <a:pt x="23317" y="4078"/>
                </a:cubicBezTo>
                <a:lnTo>
                  <a:pt x="23293" y="4078"/>
                </a:lnTo>
                <a:lnTo>
                  <a:pt x="23293" y="4102"/>
                </a:lnTo>
                <a:close/>
                <a:moveTo>
                  <a:pt x="1458" y="5739"/>
                </a:moveTo>
                <a:lnTo>
                  <a:pt x="1458" y="5715"/>
                </a:lnTo>
                <a:lnTo>
                  <a:pt x="1434" y="5715"/>
                </a:lnTo>
                <a:cubicBezTo>
                  <a:pt x="1440" y="5738"/>
                  <a:pt x="1434" y="5733"/>
                  <a:pt x="1458" y="5739"/>
                </a:cubicBezTo>
                <a:close/>
                <a:moveTo>
                  <a:pt x="10719" y="1631"/>
                </a:moveTo>
                <a:cubicBezTo>
                  <a:pt x="10741" y="1629"/>
                  <a:pt x="10741" y="1627"/>
                  <a:pt x="10759" y="1623"/>
                </a:cubicBezTo>
                <a:cubicBezTo>
                  <a:pt x="10743" y="1600"/>
                  <a:pt x="10735" y="1608"/>
                  <a:pt x="10719" y="1631"/>
                </a:cubicBezTo>
                <a:close/>
                <a:moveTo>
                  <a:pt x="20465" y="3697"/>
                </a:moveTo>
                <a:lnTo>
                  <a:pt x="20482" y="3697"/>
                </a:lnTo>
                <a:cubicBezTo>
                  <a:pt x="20481" y="3655"/>
                  <a:pt x="20489" y="3674"/>
                  <a:pt x="20465" y="3657"/>
                </a:cubicBezTo>
                <a:cubicBezTo>
                  <a:pt x="20472" y="3688"/>
                  <a:pt x="20472" y="3666"/>
                  <a:pt x="20465" y="3697"/>
                </a:cubicBezTo>
                <a:close/>
                <a:moveTo>
                  <a:pt x="17921" y="2409"/>
                </a:moveTo>
                <a:cubicBezTo>
                  <a:pt x="17911" y="2387"/>
                  <a:pt x="17914" y="2400"/>
                  <a:pt x="17913" y="2368"/>
                </a:cubicBezTo>
                <a:lnTo>
                  <a:pt x="17897" y="2368"/>
                </a:lnTo>
                <a:cubicBezTo>
                  <a:pt x="17907" y="2413"/>
                  <a:pt x="17906" y="2403"/>
                  <a:pt x="17921" y="2409"/>
                </a:cubicBezTo>
                <a:close/>
                <a:moveTo>
                  <a:pt x="21948" y="4961"/>
                </a:moveTo>
                <a:cubicBezTo>
                  <a:pt x="21965" y="4955"/>
                  <a:pt x="21959" y="4964"/>
                  <a:pt x="21968" y="4948"/>
                </a:cubicBezTo>
                <a:cubicBezTo>
                  <a:pt x="21976" y="4932"/>
                  <a:pt x="21971" y="4939"/>
                  <a:pt x="21972" y="4921"/>
                </a:cubicBezTo>
                <a:cubicBezTo>
                  <a:pt x="21946" y="4940"/>
                  <a:pt x="21963" y="4929"/>
                  <a:pt x="21948" y="4961"/>
                </a:cubicBezTo>
                <a:close/>
                <a:moveTo>
                  <a:pt x="13409" y="2036"/>
                </a:moveTo>
                <a:cubicBezTo>
                  <a:pt x="13397" y="2024"/>
                  <a:pt x="13397" y="2032"/>
                  <a:pt x="13409" y="2020"/>
                </a:cubicBezTo>
                <a:lnTo>
                  <a:pt x="13409" y="2036"/>
                </a:lnTo>
                <a:close/>
                <a:moveTo>
                  <a:pt x="16682" y="2174"/>
                </a:moveTo>
                <a:lnTo>
                  <a:pt x="16650" y="2165"/>
                </a:lnTo>
                <a:cubicBezTo>
                  <a:pt x="16659" y="2201"/>
                  <a:pt x="16663" y="2200"/>
                  <a:pt x="16682" y="2174"/>
                </a:cubicBezTo>
                <a:close/>
                <a:moveTo>
                  <a:pt x="19339" y="4823"/>
                </a:moveTo>
                <a:lnTo>
                  <a:pt x="19380" y="4823"/>
                </a:lnTo>
                <a:cubicBezTo>
                  <a:pt x="19374" y="4818"/>
                  <a:pt x="19378" y="4817"/>
                  <a:pt x="19366" y="4812"/>
                </a:cubicBezTo>
                <a:cubicBezTo>
                  <a:pt x="19348" y="4804"/>
                  <a:pt x="19362" y="4809"/>
                  <a:pt x="19339" y="4807"/>
                </a:cubicBezTo>
                <a:lnTo>
                  <a:pt x="19339" y="4823"/>
                </a:lnTo>
                <a:close/>
                <a:moveTo>
                  <a:pt x="18748" y="5512"/>
                </a:moveTo>
                <a:lnTo>
                  <a:pt x="18780" y="5512"/>
                </a:lnTo>
                <a:cubicBezTo>
                  <a:pt x="18770" y="5475"/>
                  <a:pt x="18761" y="5487"/>
                  <a:pt x="18748" y="5512"/>
                </a:cubicBezTo>
                <a:close/>
                <a:moveTo>
                  <a:pt x="19671" y="2636"/>
                </a:moveTo>
                <a:lnTo>
                  <a:pt x="19704" y="2636"/>
                </a:lnTo>
                <a:cubicBezTo>
                  <a:pt x="19694" y="2599"/>
                  <a:pt x="19685" y="2611"/>
                  <a:pt x="19671" y="2636"/>
                </a:cubicBezTo>
                <a:close/>
                <a:moveTo>
                  <a:pt x="23139" y="1428"/>
                </a:moveTo>
                <a:lnTo>
                  <a:pt x="23163" y="1428"/>
                </a:lnTo>
                <a:lnTo>
                  <a:pt x="23163" y="1404"/>
                </a:lnTo>
                <a:cubicBezTo>
                  <a:pt x="23145" y="1409"/>
                  <a:pt x="23140" y="1406"/>
                  <a:pt x="23139" y="1428"/>
                </a:cubicBezTo>
                <a:close/>
                <a:moveTo>
                  <a:pt x="16795" y="1753"/>
                </a:moveTo>
                <a:lnTo>
                  <a:pt x="16820" y="1753"/>
                </a:lnTo>
                <a:lnTo>
                  <a:pt x="16820" y="1728"/>
                </a:lnTo>
                <a:cubicBezTo>
                  <a:pt x="16801" y="1733"/>
                  <a:pt x="16796" y="1730"/>
                  <a:pt x="16795" y="1753"/>
                </a:cubicBezTo>
                <a:close/>
                <a:moveTo>
                  <a:pt x="21883" y="3373"/>
                </a:moveTo>
                <a:lnTo>
                  <a:pt x="21908" y="3373"/>
                </a:lnTo>
                <a:lnTo>
                  <a:pt x="21908" y="3349"/>
                </a:lnTo>
                <a:cubicBezTo>
                  <a:pt x="21889" y="3354"/>
                  <a:pt x="21884" y="3351"/>
                  <a:pt x="21883" y="3373"/>
                </a:cubicBezTo>
                <a:close/>
                <a:moveTo>
                  <a:pt x="19185" y="3332"/>
                </a:moveTo>
                <a:lnTo>
                  <a:pt x="19210" y="3332"/>
                </a:lnTo>
                <a:lnTo>
                  <a:pt x="19210" y="3308"/>
                </a:lnTo>
                <a:cubicBezTo>
                  <a:pt x="19191" y="3313"/>
                  <a:pt x="19186" y="3310"/>
                  <a:pt x="19185" y="3332"/>
                </a:cubicBezTo>
                <a:close/>
                <a:moveTo>
                  <a:pt x="16892" y="5123"/>
                </a:moveTo>
                <a:lnTo>
                  <a:pt x="16917" y="5123"/>
                </a:lnTo>
                <a:lnTo>
                  <a:pt x="16917" y="5099"/>
                </a:lnTo>
                <a:cubicBezTo>
                  <a:pt x="16898" y="5104"/>
                  <a:pt x="16893" y="5101"/>
                  <a:pt x="16892" y="5123"/>
                </a:cubicBezTo>
                <a:close/>
                <a:moveTo>
                  <a:pt x="20328" y="5285"/>
                </a:moveTo>
                <a:cubicBezTo>
                  <a:pt x="20346" y="5310"/>
                  <a:pt x="20322" y="5298"/>
                  <a:pt x="20360" y="5301"/>
                </a:cubicBezTo>
                <a:cubicBezTo>
                  <a:pt x="20353" y="5276"/>
                  <a:pt x="20352" y="5276"/>
                  <a:pt x="20328" y="5285"/>
                </a:cubicBezTo>
                <a:close/>
                <a:moveTo>
                  <a:pt x="15102" y="1809"/>
                </a:moveTo>
                <a:cubicBezTo>
                  <a:pt x="15099" y="1772"/>
                  <a:pt x="15111" y="1795"/>
                  <a:pt x="15086" y="1777"/>
                </a:cubicBezTo>
                <a:cubicBezTo>
                  <a:pt x="15080" y="1805"/>
                  <a:pt x="15070" y="1801"/>
                  <a:pt x="15102" y="1809"/>
                </a:cubicBezTo>
                <a:close/>
                <a:moveTo>
                  <a:pt x="18983" y="1858"/>
                </a:moveTo>
                <a:cubicBezTo>
                  <a:pt x="18982" y="1857"/>
                  <a:pt x="18980" y="1855"/>
                  <a:pt x="18980" y="1856"/>
                </a:cubicBezTo>
                <a:lnTo>
                  <a:pt x="18950" y="1850"/>
                </a:lnTo>
                <a:cubicBezTo>
                  <a:pt x="18960" y="1885"/>
                  <a:pt x="18964" y="1884"/>
                  <a:pt x="18983" y="1858"/>
                </a:cubicBezTo>
                <a:close/>
                <a:moveTo>
                  <a:pt x="15872" y="5690"/>
                </a:moveTo>
                <a:cubicBezTo>
                  <a:pt x="15885" y="5689"/>
                  <a:pt x="15880" y="5692"/>
                  <a:pt x="15893" y="5687"/>
                </a:cubicBezTo>
                <a:cubicBezTo>
                  <a:pt x="15919" y="5677"/>
                  <a:pt x="15904" y="5681"/>
                  <a:pt x="15912" y="5674"/>
                </a:cubicBezTo>
                <a:lnTo>
                  <a:pt x="15872" y="5674"/>
                </a:lnTo>
                <a:lnTo>
                  <a:pt x="15872" y="5690"/>
                </a:lnTo>
                <a:close/>
                <a:moveTo>
                  <a:pt x="8823" y="1428"/>
                </a:moveTo>
                <a:lnTo>
                  <a:pt x="8791" y="1428"/>
                </a:lnTo>
                <a:cubicBezTo>
                  <a:pt x="8801" y="1469"/>
                  <a:pt x="8806" y="1454"/>
                  <a:pt x="8823" y="1428"/>
                </a:cubicBezTo>
                <a:close/>
                <a:moveTo>
                  <a:pt x="16261" y="1445"/>
                </a:moveTo>
                <a:cubicBezTo>
                  <a:pt x="16284" y="1427"/>
                  <a:pt x="16270" y="1439"/>
                  <a:pt x="16285" y="1412"/>
                </a:cubicBezTo>
                <a:lnTo>
                  <a:pt x="16261" y="1412"/>
                </a:lnTo>
                <a:lnTo>
                  <a:pt x="16261" y="1445"/>
                </a:lnTo>
                <a:close/>
                <a:moveTo>
                  <a:pt x="17930" y="4896"/>
                </a:moveTo>
                <a:cubicBezTo>
                  <a:pt x="17929" y="4855"/>
                  <a:pt x="17937" y="4873"/>
                  <a:pt x="17913" y="4856"/>
                </a:cubicBezTo>
                <a:cubicBezTo>
                  <a:pt x="17914" y="4897"/>
                  <a:pt x="17906" y="4879"/>
                  <a:pt x="17930" y="4896"/>
                </a:cubicBezTo>
                <a:close/>
                <a:moveTo>
                  <a:pt x="20004" y="5488"/>
                </a:moveTo>
                <a:lnTo>
                  <a:pt x="19971" y="5480"/>
                </a:lnTo>
                <a:cubicBezTo>
                  <a:pt x="19976" y="5499"/>
                  <a:pt x="19964" y="5494"/>
                  <a:pt x="19985" y="5501"/>
                </a:cubicBezTo>
                <a:cubicBezTo>
                  <a:pt x="20003" y="5507"/>
                  <a:pt x="20004" y="5488"/>
                  <a:pt x="20004" y="5488"/>
                </a:cubicBezTo>
                <a:close/>
                <a:moveTo>
                  <a:pt x="16868" y="5301"/>
                </a:moveTo>
                <a:cubicBezTo>
                  <a:pt x="16890" y="5312"/>
                  <a:pt x="16877" y="5309"/>
                  <a:pt x="16909" y="5309"/>
                </a:cubicBezTo>
                <a:cubicBezTo>
                  <a:pt x="16901" y="5299"/>
                  <a:pt x="16907" y="5297"/>
                  <a:pt x="16891" y="5294"/>
                </a:cubicBezTo>
                <a:cubicBezTo>
                  <a:pt x="16856" y="5288"/>
                  <a:pt x="16872" y="5299"/>
                  <a:pt x="16868" y="5301"/>
                </a:cubicBezTo>
                <a:cubicBezTo>
                  <a:pt x="16843" y="5289"/>
                  <a:pt x="16838" y="5293"/>
                  <a:pt x="16803" y="5293"/>
                </a:cubicBezTo>
                <a:cubicBezTo>
                  <a:pt x="16819" y="5315"/>
                  <a:pt x="16828" y="5310"/>
                  <a:pt x="16860" y="5318"/>
                </a:cubicBezTo>
                <a:lnTo>
                  <a:pt x="16868" y="5301"/>
                </a:lnTo>
                <a:close/>
                <a:moveTo>
                  <a:pt x="20781" y="3827"/>
                </a:moveTo>
                <a:cubicBezTo>
                  <a:pt x="20804" y="3827"/>
                  <a:pt x="20796" y="3823"/>
                  <a:pt x="20806" y="3810"/>
                </a:cubicBezTo>
                <a:lnTo>
                  <a:pt x="20765" y="3810"/>
                </a:lnTo>
                <a:cubicBezTo>
                  <a:pt x="20769" y="3818"/>
                  <a:pt x="20770" y="3827"/>
                  <a:pt x="20781" y="3827"/>
                </a:cubicBezTo>
                <a:close/>
                <a:moveTo>
                  <a:pt x="18335" y="2773"/>
                </a:moveTo>
                <a:cubicBezTo>
                  <a:pt x="18342" y="2769"/>
                  <a:pt x="18351" y="2768"/>
                  <a:pt x="18351" y="2757"/>
                </a:cubicBezTo>
                <a:cubicBezTo>
                  <a:pt x="18351" y="2734"/>
                  <a:pt x="18347" y="2742"/>
                  <a:pt x="18335" y="2733"/>
                </a:cubicBezTo>
                <a:lnTo>
                  <a:pt x="18335" y="2773"/>
                </a:lnTo>
                <a:close/>
                <a:moveTo>
                  <a:pt x="8240" y="1477"/>
                </a:moveTo>
                <a:cubicBezTo>
                  <a:pt x="8262" y="1477"/>
                  <a:pt x="8255" y="1474"/>
                  <a:pt x="8264" y="1461"/>
                </a:cubicBezTo>
                <a:lnTo>
                  <a:pt x="8223" y="1461"/>
                </a:lnTo>
                <a:cubicBezTo>
                  <a:pt x="8227" y="1468"/>
                  <a:pt x="8229" y="1477"/>
                  <a:pt x="8240" y="1477"/>
                </a:cubicBezTo>
                <a:close/>
                <a:moveTo>
                  <a:pt x="19996" y="4224"/>
                </a:moveTo>
                <a:cubicBezTo>
                  <a:pt x="20037" y="4223"/>
                  <a:pt x="20019" y="4231"/>
                  <a:pt x="20036" y="4208"/>
                </a:cubicBezTo>
                <a:cubicBezTo>
                  <a:pt x="20014" y="4208"/>
                  <a:pt x="19999" y="4205"/>
                  <a:pt x="19996" y="4224"/>
                </a:cubicBezTo>
                <a:close/>
                <a:moveTo>
                  <a:pt x="20968" y="2514"/>
                </a:moveTo>
                <a:cubicBezTo>
                  <a:pt x="21009" y="2513"/>
                  <a:pt x="20991" y="2521"/>
                  <a:pt x="21008" y="2498"/>
                </a:cubicBezTo>
                <a:cubicBezTo>
                  <a:pt x="20987" y="2498"/>
                  <a:pt x="20971" y="2495"/>
                  <a:pt x="20968" y="2514"/>
                </a:cubicBezTo>
                <a:close/>
                <a:moveTo>
                  <a:pt x="10160" y="1647"/>
                </a:moveTo>
                <a:cubicBezTo>
                  <a:pt x="10201" y="1646"/>
                  <a:pt x="10183" y="1655"/>
                  <a:pt x="10200" y="1631"/>
                </a:cubicBezTo>
                <a:cubicBezTo>
                  <a:pt x="10179" y="1631"/>
                  <a:pt x="10163" y="1628"/>
                  <a:pt x="10160" y="1647"/>
                </a:cubicBezTo>
                <a:close/>
                <a:moveTo>
                  <a:pt x="18181" y="1809"/>
                </a:moveTo>
                <a:lnTo>
                  <a:pt x="18213" y="1818"/>
                </a:lnTo>
                <a:cubicBezTo>
                  <a:pt x="18213" y="1818"/>
                  <a:pt x="18222" y="1779"/>
                  <a:pt x="18188" y="1798"/>
                </a:cubicBezTo>
                <a:cubicBezTo>
                  <a:pt x="18156" y="1816"/>
                  <a:pt x="18216" y="1768"/>
                  <a:pt x="18181" y="1809"/>
                </a:cubicBezTo>
                <a:close/>
                <a:moveTo>
                  <a:pt x="20020" y="3227"/>
                </a:moveTo>
                <a:cubicBezTo>
                  <a:pt x="20052" y="3228"/>
                  <a:pt x="20039" y="3225"/>
                  <a:pt x="20060" y="3235"/>
                </a:cubicBezTo>
                <a:cubicBezTo>
                  <a:pt x="20055" y="3221"/>
                  <a:pt x="20076" y="3222"/>
                  <a:pt x="20040" y="3215"/>
                </a:cubicBezTo>
                <a:cubicBezTo>
                  <a:pt x="20029" y="3213"/>
                  <a:pt x="20022" y="3213"/>
                  <a:pt x="20020" y="3227"/>
                </a:cubicBezTo>
                <a:close/>
                <a:moveTo>
                  <a:pt x="17970" y="2490"/>
                </a:moveTo>
                <a:cubicBezTo>
                  <a:pt x="17984" y="2459"/>
                  <a:pt x="17985" y="2474"/>
                  <a:pt x="17962" y="2457"/>
                </a:cubicBezTo>
                <a:cubicBezTo>
                  <a:pt x="17948" y="2488"/>
                  <a:pt x="17947" y="2473"/>
                  <a:pt x="17970" y="2490"/>
                </a:cubicBezTo>
                <a:close/>
                <a:moveTo>
                  <a:pt x="21770" y="3478"/>
                </a:moveTo>
                <a:lnTo>
                  <a:pt x="21810" y="3478"/>
                </a:lnTo>
                <a:cubicBezTo>
                  <a:pt x="21806" y="3471"/>
                  <a:pt x="21805" y="3462"/>
                  <a:pt x="21794" y="3462"/>
                </a:cubicBezTo>
                <a:cubicBezTo>
                  <a:pt x="21780" y="3462"/>
                  <a:pt x="21772" y="3466"/>
                  <a:pt x="21770" y="3478"/>
                </a:cubicBezTo>
                <a:close/>
                <a:moveTo>
                  <a:pt x="20182" y="2660"/>
                </a:moveTo>
                <a:lnTo>
                  <a:pt x="20214" y="2669"/>
                </a:lnTo>
                <a:cubicBezTo>
                  <a:pt x="20205" y="2634"/>
                  <a:pt x="20186" y="2635"/>
                  <a:pt x="20182" y="2660"/>
                </a:cubicBezTo>
                <a:close/>
                <a:moveTo>
                  <a:pt x="22499" y="2279"/>
                </a:moveTo>
                <a:cubicBezTo>
                  <a:pt x="22537" y="2276"/>
                  <a:pt x="22513" y="2288"/>
                  <a:pt x="22531" y="2263"/>
                </a:cubicBezTo>
                <a:cubicBezTo>
                  <a:pt x="22511" y="2259"/>
                  <a:pt x="22500" y="2249"/>
                  <a:pt x="22499" y="2279"/>
                </a:cubicBezTo>
                <a:close/>
                <a:moveTo>
                  <a:pt x="17289" y="1947"/>
                </a:moveTo>
                <a:cubicBezTo>
                  <a:pt x="17279" y="1939"/>
                  <a:pt x="17307" y="1939"/>
                  <a:pt x="17265" y="1939"/>
                </a:cubicBezTo>
                <a:cubicBezTo>
                  <a:pt x="17259" y="1960"/>
                  <a:pt x="17266" y="1946"/>
                  <a:pt x="17257" y="1963"/>
                </a:cubicBezTo>
                <a:cubicBezTo>
                  <a:pt x="17273" y="1961"/>
                  <a:pt x="17262" y="1967"/>
                  <a:pt x="17277" y="1958"/>
                </a:cubicBezTo>
                <a:cubicBezTo>
                  <a:pt x="17278" y="1958"/>
                  <a:pt x="17280" y="1956"/>
                  <a:pt x="17282" y="1955"/>
                </a:cubicBezTo>
                <a:cubicBezTo>
                  <a:pt x="17283" y="1955"/>
                  <a:pt x="17285" y="1952"/>
                  <a:pt x="17286" y="1951"/>
                </a:cubicBezTo>
                <a:cubicBezTo>
                  <a:pt x="17287" y="1951"/>
                  <a:pt x="17288" y="1948"/>
                  <a:pt x="17289" y="1947"/>
                </a:cubicBezTo>
                <a:lnTo>
                  <a:pt x="17304" y="1965"/>
                </a:lnTo>
                <a:cubicBezTo>
                  <a:pt x="17323" y="1962"/>
                  <a:pt x="17329" y="1961"/>
                  <a:pt x="17340" y="1957"/>
                </a:cubicBezTo>
                <a:cubicBezTo>
                  <a:pt x="17363" y="1948"/>
                  <a:pt x="17357" y="1953"/>
                  <a:pt x="17362" y="1931"/>
                </a:cubicBezTo>
                <a:cubicBezTo>
                  <a:pt x="17299" y="1931"/>
                  <a:pt x="17330" y="1936"/>
                  <a:pt x="17289" y="1947"/>
                </a:cubicBezTo>
                <a:close/>
                <a:moveTo>
                  <a:pt x="21251" y="4151"/>
                </a:moveTo>
                <a:cubicBezTo>
                  <a:pt x="21233" y="4126"/>
                  <a:pt x="21257" y="4138"/>
                  <a:pt x="21219" y="4135"/>
                </a:cubicBezTo>
                <a:cubicBezTo>
                  <a:pt x="21235" y="4165"/>
                  <a:pt x="21218" y="4166"/>
                  <a:pt x="21251" y="4151"/>
                </a:cubicBezTo>
                <a:close/>
                <a:moveTo>
                  <a:pt x="20603" y="3713"/>
                </a:moveTo>
                <a:lnTo>
                  <a:pt x="20619" y="3713"/>
                </a:lnTo>
                <a:cubicBezTo>
                  <a:pt x="20622" y="3688"/>
                  <a:pt x="20619" y="3698"/>
                  <a:pt x="20627" y="3681"/>
                </a:cubicBezTo>
                <a:cubicBezTo>
                  <a:pt x="20602" y="3688"/>
                  <a:pt x="20603" y="3682"/>
                  <a:pt x="20603" y="3713"/>
                </a:cubicBezTo>
                <a:close/>
                <a:moveTo>
                  <a:pt x="23277" y="3033"/>
                </a:moveTo>
                <a:cubicBezTo>
                  <a:pt x="23267" y="3013"/>
                  <a:pt x="23269" y="3022"/>
                  <a:pt x="23269" y="2992"/>
                </a:cubicBezTo>
                <a:lnTo>
                  <a:pt x="23261" y="2992"/>
                </a:lnTo>
                <a:cubicBezTo>
                  <a:pt x="23261" y="3037"/>
                  <a:pt x="23230" y="3028"/>
                  <a:pt x="23277" y="3033"/>
                </a:cubicBezTo>
                <a:close/>
                <a:moveTo>
                  <a:pt x="21827" y="3041"/>
                </a:moveTo>
                <a:lnTo>
                  <a:pt x="21849" y="3067"/>
                </a:lnTo>
                <a:cubicBezTo>
                  <a:pt x="21864" y="3037"/>
                  <a:pt x="21857" y="3030"/>
                  <a:pt x="21827" y="3041"/>
                </a:cubicBezTo>
                <a:close/>
                <a:moveTo>
                  <a:pt x="16261" y="1728"/>
                </a:moveTo>
                <a:cubicBezTo>
                  <a:pt x="16263" y="1703"/>
                  <a:pt x="16260" y="1713"/>
                  <a:pt x="16269" y="1696"/>
                </a:cubicBezTo>
                <a:lnTo>
                  <a:pt x="16244" y="1696"/>
                </a:lnTo>
                <a:cubicBezTo>
                  <a:pt x="16247" y="1732"/>
                  <a:pt x="16235" y="1711"/>
                  <a:pt x="16261" y="1728"/>
                </a:cubicBezTo>
                <a:close/>
                <a:moveTo>
                  <a:pt x="20725" y="5504"/>
                </a:moveTo>
                <a:cubicBezTo>
                  <a:pt x="20751" y="5509"/>
                  <a:pt x="20737" y="5512"/>
                  <a:pt x="20757" y="5504"/>
                </a:cubicBezTo>
                <a:cubicBezTo>
                  <a:pt x="20739" y="5479"/>
                  <a:pt x="20762" y="5491"/>
                  <a:pt x="20725" y="5488"/>
                </a:cubicBezTo>
                <a:lnTo>
                  <a:pt x="20725" y="5504"/>
                </a:lnTo>
                <a:close/>
                <a:moveTo>
                  <a:pt x="20546" y="3810"/>
                </a:moveTo>
                <a:lnTo>
                  <a:pt x="20555" y="3795"/>
                </a:lnTo>
                <a:lnTo>
                  <a:pt x="20514" y="3786"/>
                </a:lnTo>
                <a:cubicBezTo>
                  <a:pt x="20528" y="3807"/>
                  <a:pt x="20518" y="3803"/>
                  <a:pt x="20546" y="3810"/>
                </a:cubicBezTo>
                <a:close/>
                <a:moveTo>
                  <a:pt x="20020" y="5293"/>
                </a:moveTo>
                <a:lnTo>
                  <a:pt x="20052" y="5293"/>
                </a:lnTo>
                <a:lnTo>
                  <a:pt x="20052" y="5277"/>
                </a:lnTo>
                <a:lnTo>
                  <a:pt x="20020" y="5277"/>
                </a:lnTo>
                <a:lnTo>
                  <a:pt x="20020" y="5293"/>
                </a:lnTo>
                <a:close/>
                <a:moveTo>
                  <a:pt x="17006" y="5123"/>
                </a:moveTo>
                <a:lnTo>
                  <a:pt x="17038" y="5123"/>
                </a:lnTo>
                <a:lnTo>
                  <a:pt x="17038" y="5107"/>
                </a:lnTo>
                <a:lnTo>
                  <a:pt x="17006" y="5107"/>
                </a:lnTo>
                <a:lnTo>
                  <a:pt x="17006" y="5123"/>
                </a:lnTo>
                <a:close/>
                <a:moveTo>
                  <a:pt x="19785" y="2498"/>
                </a:moveTo>
                <a:lnTo>
                  <a:pt x="19817" y="2498"/>
                </a:lnTo>
                <a:lnTo>
                  <a:pt x="19817" y="2482"/>
                </a:lnTo>
                <a:lnTo>
                  <a:pt x="19785" y="2482"/>
                </a:lnTo>
                <a:lnTo>
                  <a:pt x="19785" y="2498"/>
                </a:lnTo>
                <a:close/>
                <a:moveTo>
                  <a:pt x="18278" y="4256"/>
                </a:moveTo>
                <a:lnTo>
                  <a:pt x="18310" y="4256"/>
                </a:lnTo>
                <a:lnTo>
                  <a:pt x="18310" y="4240"/>
                </a:lnTo>
                <a:lnTo>
                  <a:pt x="18278" y="4240"/>
                </a:lnTo>
                <a:lnTo>
                  <a:pt x="18278" y="4256"/>
                </a:lnTo>
                <a:close/>
                <a:moveTo>
                  <a:pt x="23285" y="2749"/>
                </a:moveTo>
                <a:lnTo>
                  <a:pt x="23317" y="2749"/>
                </a:lnTo>
                <a:lnTo>
                  <a:pt x="23317" y="2733"/>
                </a:lnTo>
                <a:lnTo>
                  <a:pt x="23285" y="2733"/>
                </a:lnTo>
                <a:lnTo>
                  <a:pt x="23285" y="2749"/>
                </a:lnTo>
                <a:close/>
                <a:moveTo>
                  <a:pt x="21511" y="5512"/>
                </a:moveTo>
                <a:lnTo>
                  <a:pt x="21543" y="5512"/>
                </a:lnTo>
                <a:lnTo>
                  <a:pt x="21543" y="5496"/>
                </a:lnTo>
                <a:lnTo>
                  <a:pt x="21511" y="5496"/>
                </a:lnTo>
                <a:lnTo>
                  <a:pt x="21511" y="5512"/>
                </a:lnTo>
                <a:close/>
                <a:moveTo>
                  <a:pt x="17460" y="2587"/>
                </a:moveTo>
                <a:cubicBezTo>
                  <a:pt x="17484" y="2604"/>
                  <a:pt x="17490" y="2591"/>
                  <a:pt x="17500" y="2619"/>
                </a:cubicBezTo>
                <a:lnTo>
                  <a:pt x="17496" y="2582"/>
                </a:lnTo>
                <a:cubicBezTo>
                  <a:pt x="17477" y="2584"/>
                  <a:pt x="17482" y="2582"/>
                  <a:pt x="17460" y="2587"/>
                </a:cubicBezTo>
                <a:close/>
                <a:moveTo>
                  <a:pt x="21648" y="4921"/>
                </a:moveTo>
                <a:cubicBezTo>
                  <a:pt x="21667" y="4945"/>
                  <a:pt x="21643" y="4934"/>
                  <a:pt x="21681" y="4937"/>
                </a:cubicBezTo>
                <a:lnTo>
                  <a:pt x="21681" y="4921"/>
                </a:lnTo>
                <a:cubicBezTo>
                  <a:pt x="21665" y="4917"/>
                  <a:pt x="21655" y="4912"/>
                  <a:pt x="21648" y="4921"/>
                </a:cubicBezTo>
                <a:close/>
                <a:moveTo>
                  <a:pt x="16698" y="2133"/>
                </a:moveTo>
                <a:lnTo>
                  <a:pt x="16641" y="2117"/>
                </a:lnTo>
                <a:cubicBezTo>
                  <a:pt x="16645" y="2161"/>
                  <a:pt x="16639" y="2137"/>
                  <a:pt x="16657" y="2134"/>
                </a:cubicBezTo>
                <a:lnTo>
                  <a:pt x="16698" y="2133"/>
                </a:lnTo>
                <a:close/>
                <a:moveTo>
                  <a:pt x="19607" y="2765"/>
                </a:moveTo>
                <a:cubicBezTo>
                  <a:pt x="19644" y="2762"/>
                  <a:pt x="19621" y="2774"/>
                  <a:pt x="19639" y="2749"/>
                </a:cubicBezTo>
                <a:cubicBezTo>
                  <a:pt x="19623" y="2741"/>
                  <a:pt x="19607" y="2736"/>
                  <a:pt x="19607" y="2765"/>
                </a:cubicBezTo>
                <a:close/>
                <a:moveTo>
                  <a:pt x="1053" y="5407"/>
                </a:moveTo>
                <a:cubicBezTo>
                  <a:pt x="1045" y="5370"/>
                  <a:pt x="1052" y="5378"/>
                  <a:pt x="1021" y="5374"/>
                </a:cubicBezTo>
                <a:cubicBezTo>
                  <a:pt x="1023" y="5378"/>
                  <a:pt x="1028" y="5388"/>
                  <a:pt x="1034" y="5394"/>
                </a:cubicBezTo>
                <a:cubicBezTo>
                  <a:pt x="1046" y="5407"/>
                  <a:pt x="1035" y="5400"/>
                  <a:pt x="1053" y="5407"/>
                </a:cubicBezTo>
                <a:close/>
                <a:moveTo>
                  <a:pt x="18464" y="4224"/>
                </a:moveTo>
                <a:cubicBezTo>
                  <a:pt x="18503" y="4223"/>
                  <a:pt x="18491" y="4226"/>
                  <a:pt x="18505" y="4199"/>
                </a:cubicBezTo>
                <a:cubicBezTo>
                  <a:pt x="18476" y="4206"/>
                  <a:pt x="18478" y="4204"/>
                  <a:pt x="18464" y="4224"/>
                </a:cubicBezTo>
                <a:close/>
                <a:moveTo>
                  <a:pt x="21632" y="3332"/>
                </a:moveTo>
                <a:cubicBezTo>
                  <a:pt x="21650" y="3357"/>
                  <a:pt x="21627" y="3346"/>
                  <a:pt x="21665" y="3349"/>
                </a:cubicBezTo>
                <a:cubicBezTo>
                  <a:pt x="21659" y="3330"/>
                  <a:pt x="21649" y="3313"/>
                  <a:pt x="21632" y="3332"/>
                </a:cubicBezTo>
                <a:close/>
                <a:moveTo>
                  <a:pt x="20903" y="5156"/>
                </a:moveTo>
                <a:lnTo>
                  <a:pt x="20903" y="5172"/>
                </a:lnTo>
                <a:cubicBezTo>
                  <a:pt x="20935" y="5169"/>
                  <a:pt x="20928" y="5177"/>
                  <a:pt x="20935" y="5147"/>
                </a:cubicBezTo>
                <a:lnTo>
                  <a:pt x="20903" y="5156"/>
                </a:lnTo>
                <a:close/>
                <a:moveTo>
                  <a:pt x="17346" y="3097"/>
                </a:moveTo>
                <a:lnTo>
                  <a:pt x="17387" y="3097"/>
                </a:lnTo>
                <a:cubicBezTo>
                  <a:pt x="17377" y="3069"/>
                  <a:pt x="17391" y="3092"/>
                  <a:pt x="17346" y="3081"/>
                </a:cubicBezTo>
                <a:lnTo>
                  <a:pt x="17346" y="3097"/>
                </a:lnTo>
                <a:close/>
                <a:moveTo>
                  <a:pt x="15839" y="2433"/>
                </a:moveTo>
                <a:lnTo>
                  <a:pt x="15849" y="2440"/>
                </a:lnTo>
                <a:cubicBezTo>
                  <a:pt x="15872" y="2433"/>
                  <a:pt x="15874" y="2401"/>
                  <a:pt x="15852" y="2414"/>
                </a:cubicBezTo>
                <a:cubicBezTo>
                  <a:pt x="15837" y="2424"/>
                  <a:pt x="15844" y="2415"/>
                  <a:pt x="15839" y="2433"/>
                </a:cubicBezTo>
                <a:close/>
                <a:moveTo>
                  <a:pt x="14000" y="2320"/>
                </a:moveTo>
                <a:cubicBezTo>
                  <a:pt x="14017" y="2343"/>
                  <a:pt x="14005" y="2330"/>
                  <a:pt x="14033" y="2344"/>
                </a:cubicBezTo>
                <a:cubicBezTo>
                  <a:pt x="14028" y="2325"/>
                  <a:pt x="14020" y="2297"/>
                  <a:pt x="14000" y="2320"/>
                </a:cubicBezTo>
                <a:close/>
                <a:moveTo>
                  <a:pt x="18375" y="2709"/>
                </a:moveTo>
                <a:cubicBezTo>
                  <a:pt x="18394" y="2704"/>
                  <a:pt x="18399" y="2701"/>
                  <a:pt x="18424" y="2700"/>
                </a:cubicBezTo>
                <a:cubicBezTo>
                  <a:pt x="18422" y="2699"/>
                  <a:pt x="18420" y="2695"/>
                  <a:pt x="18419" y="2696"/>
                </a:cubicBezTo>
                <a:cubicBezTo>
                  <a:pt x="18418" y="2699"/>
                  <a:pt x="18415" y="2686"/>
                  <a:pt x="18399" y="2687"/>
                </a:cubicBezTo>
                <a:cubicBezTo>
                  <a:pt x="18386" y="2687"/>
                  <a:pt x="18381" y="2697"/>
                  <a:pt x="18375" y="2709"/>
                </a:cubicBezTo>
                <a:close/>
                <a:moveTo>
                  <a:pt x="21065" y="5496"/>
                </a:moveTo>
                <a:cubicBezTo>
                  <a:pt x="21084" y="5522"/>
                  <a:pt x="21069" y="5512"/>
                  <a:pt x="21105" y="5504"/>
                </a:cubicBezTo>
                <a:cubicBezTo>
                  <a:pt x="21096" y="5497"/>
                  <a:pt x="21118" y="5499"/>
                  <a:pt x="21085" y="5493"/>
                </a:cubicBezTo>
                <a:cubicBezTo>
                  <a:pt x="21079" y="5491"/>
                  <a:pt x="21072" y="5488"/>
                  <a:pt x="21065" y="5496"/>
                </a:cubicBezTo>
                <a:close/>
                <a:moveTo>
                  <a:pt x="18934" y="5261"/>
                </a:moveTo>
                <a:cubicBezTo>
                  <a:pt x="18916" y="5256"/>
                  <a:pt x="18916" y="5255"/>
                  <a:pt x="18894" y="5253"/>
                </a:cubicBezTo>
                <a:cubicBezTo>
                  <a:pt x="18912" y="5280"/>
                  <a:pt x="18913" y="5289"/>
                  <a:pt x="18934" y="5261"/>
                </a:cubicBezTo>
                <a:close/>
                <a:moveTo>
                  <a:pt x="21195" y="4013"/>
                </a:moveTo>
                <a:cubicBezTo>
                  <a:pt x="21208" y="4013"/>
                  <a:pt x="21225" y="4016"/>
                  <a:pt x="21234" y="4016"/>
                </a:cubicBezTo>
                <a:cubicBezTo>
                  <a:pt x="21256" y="4016"/>
                  <a:pt x="21243" y="4031"/>
                  <a:pt x="21251" y="4005"/>
                </a:cubicBezTo>
                <a:lnTo>
                  <a:pt x="21195" y="4005"/>
                </a:lnTo>
                <a:lnTo>
                  <a:pt x="21195" y="4013"/>
                </a:lnTo>
                <a:close/>
                <a:moveTo>
                  <a:pt x="21389" y="4370"/>
                </a:moveTo>
                <a:cubicBezTo>
                  <a:pt x="21402" y="4370"/>
                  <a:pt x="21419" y="4372"/>
                  <a:pt x="21429" y="4372"/>
                </a:cubicBezTo>
                <a:cubicBezTo>
                  <a:pt x="21450" y="4372"/>
                  <a:pt x="21437" y="4388"/>
                  <a:pt x="21446" y="4361"/>
                </a:cubicBezTo>
                <a:lnTo>
                  <a:pt x="21389" y="4361"/>
                </a:lnTo>
                <a:lnTo>
                  <a:pt x="21389" y="4370"/>
                </a:lnTo>
                <a:close/>
                <a:moveTo>
                  <a:pt x="19720" y="1947"/>
                </a:moveTo>
                <a:cubicBezTo>
                  <a:pt x="19712" y="1918"/>
                  <a:pt x="19719" y="1925"/>
                  <a:pt x="19688" y="1923"/>
                </a:cubicBezTo>
                <a:cubicBezTo>
                  <a:pt x="19706" y="1958"/>
                  <a:pt x="19681" y="1943"/>
                  <a:pt x="19720" y="1947"/>
                </a:cubicBezTo>
                <a:close/>
                <a:moveTo>
                  <a:pt x="15888" y="2441"/>
                </a:moveTo>
                <a:lnTo>
                  <a:pt x="15920" y="2432"/>
                </a:lnTo>
                <a:cubicBezTo>
                  <a:pt x="15902" y="2408"/>
                  <a:pt x="15925" y="2420"/>
                  <a:pt x="15888" y="2417"/>
                </a:cubicBezTo>
                <a:lnTo>
                  <a:pt x="15888" y="2441"/>
                </a:lnTo>
                <a:close/>
                <a:moveTo>
                  <a:pt x="14956" y="1898"/>
                </a:moveTo>
                <a:lnTo>
                  <a:pt x="14988" y="1889"/>
                </a:lnTo>
                <a:cubicBezTo>
                  <a:pt x="14970" y="1865"/>
                  <a:pt x="14994" y="1877"/>
                  <a:pt x="14956" y="1874"/>
                </a:cubicBezTo>
                <a:lnTo>
                  <a:pt x="14956" y="1898"/>
                </a:lnTo>
                <a:close/>
                <a:moveTo>
                  <a:pt x="21008" y="5504"/>
                </a:moveTo>
                <a:cubicBezTo>
                  <a:pt x="21052" y="5508"/>
                  <a:pt x="21030" y="5522"/>
                  <a:pt x="21049" y="5496"/>
                </a:cubicBezTo>
                <a:cubicBezTo>
                  <a:pt x="21035" y="5489"/>
                  <a:pt x="21059" y="5488"/>
                  <a:pt x="21028" y="5491"/>
                </a:cubicBezTo>
                <a:cubicBezTo>
                  <a:pt x="21018" y="5492"/>
                  <a:pt x="21011" y="5488"/>
                  <a:pt x="21008" y="5504"/>
                </a:cubicBezTo>
                <a:close/>
                <a:moveTo>
                  <a:pt x="20401" y="3211"/>
                </a:moveTo>
                <a:cubicBezTo>
                  <a:pt x="20423" y="3213"/>
                  <a:pt x="20423" y="3215"/>
                  <a:pt x="20441" y="3219"/>
                </a:cubicBezTo>
                <a:cubicBezTo>
                  <a:pt x="20427" y="3198"/>
                  <a:pt x="20433" y="3197"/>
                  <a:pt x="20401" y="3195"/>
                </a:cubicBezTo>
                <a:lnTo>
                  <a:pt x="20401" y="3211"/>
                </a:lnTo>
                <a:close/>
                <a:moveTo>
                  <a:pt x="20514" y="3381"/>
                </a:moveTo>
                <a:cubicBezTo>
                  <a:pt x="20529" y="3374"/>
                  <a:pt x="20524" y="3375"/>
                  <a:pt x="20546" y="3373"/>
                </a:cubicBezTo>
                <a:lnTo>
                  <a:pt x="20546" y="3349"/>
                </a:lnTo>
                <a:cubicBezTo>
                  <a:pt x="20523" y="3357"/>
                  <a:pt x="20523" y="3358"/>
                  <a:pt x="20514" y="3381"/>
                </a:cubicBezTo>
                <a:close/>
                <a:moveTo>
                  <a:pt x="18967" y="4459"/>
                </a:moveTo>
                <a:cubicBezTo>
                  <a:pt x="18958" y="4426"/>
                  <a:pt x="18964" y="4435"/>
                  <a:pt x="18926" y="4434"/>
                </a:cubicBezTo>
                <a:cubicBezTo>
                  <a:pt x="18946" y="4461"/>
                  <a:pt x="18935" y="4443"/>
                  <a:pt x="18967" y="4459"/>
                </a:cubicBezTo>
                <a:close/>
                <a:moveTo>
                  <a:pt x="15386" y="5674"/>
                </a:moveTo>
                <a:cubicBezTo>
                  <a:pt x="15424" y="5673"/>
                  <a:pt x="15417" y="5682"/>
                  <a:pt x="15426" y="5650"/>
                </a:cubicBezTo>
                <a:cubicBezTo>
                  <a:pt x="15394" y="5665"/>
                  <a:pt x="15405" y="5647"/>
                  <a:pt x="15386" y="5674"/>
                </a:cubicBezTo>
                <a:close/>
                <a:moveTo>
                  <a:pt x="15847" y="2020"/>
                </a:moveTo>
                <a:cubicBezTo>
                  <a:pt x="15879" y="2021"/>
                  <a:pt x="15866" y="2018"/>
                  <a:pt x="15888" y="2028"/>
                </a:cubicBezTo>
                <a:cubicBezTo>
                  <a:pt x="15880" y="2006"/>
                  <a:pt x="15886" y="2007"/>
                  <a:pt x="15847" y="2004"/>
                </a:cubicBezTo>
                <a:lnTo>
                  <a:pt x="15847" y="2020"/>
                </a:lnTo>
                <a:close/>
                <a:moveTo>
                  <a:pt x="22653" y="3446"/>
                </a:moveTo>
                <a:cubicBezTo>
                  <a:pt x="22634" y="3442"/>
                  <a:pt x="22634" y="3440"/>
                  <a:pt x="22612" y="3438"/>
                </a:cubicBezTo>
                <a:cubicBezTo>
                  <a:pt x="22614" y="3444"/>
                  <a:pt x="22605" y="3479"/>
                  <a:pt x="22653" y="3446"/>
                </a:cubicBezTo>
                <a:close/>
                <a:moveTo>
                  <a:pt x="11148" y="1582"/>
                </a:moveTo>
                <a:cubicBezTo>
                  <a:pt x="11170" y="1588"/>
                  <a:pt x="11155" y="1582"/>
                  <a:pt x="11173" y="1590"/>
                </a:cubicBezTo>
                <a:cubicBezTo>
                  <a:pt x="11180" y="1576"/>
                  <a:pt x="11179" y="1580"/>
                  <a:pt x="11181" y="1558"/>
                </a:cubicBezTo>
                <a:cubicBezTo>
                  <a:pt x="11154" y="1572"/>
                  <a:pt x="11165" y="1559"/>
                  <a:pt x="11148" y="1582"/>
                </a:cubicBezTo>
                <a:close/>
                <a:moveTo>
                  <a:pt x="23204" y="4799"/>
                </a:moveTo>
                <a:lnTo>
                  <a:pt x="23222" y="4803"/>
                </a:lnTo>
                <a:cubicBezTo>
                  <a:pt x="23233" y="4803"/>
                  <a:pt x="23229" y="4799"/>
                  <a:pt x="23252" y="4799"/>
                </a:cubicBezTo>
                <a:lnTo>
                  <a:pt x="23252" y="4791"/>
                </a:lnTo>
                <a:cubicBezTo>
                  <a:pt x="23223" y="4791"/>
                  <a:pt x="23207" y="4777"/>
                  <a:pt x="23204" y="4799"/>
                </a:cubicBezTo>
                <a:close/>
                <a:moveTo>
                  <a:pt x="17792" y="2668"/>
                </a:moveTo>
                <a:cubicBezTo>
                  <a:pt x="17808" y="2656"/>
                  <a:pt x="17818" y="2642"/>
                  <a:pt x="17824" y="2619"/>
                </a:cubicBezTo>
                <a:cubicBezTo>
                  <a:pt x="17802" y="2634"/>
                  <a:pt x="17795" y="2635"/>
                  <a:pt x="17792" y="2668"/>
                </a:cubicBezTo>
                <a:close/>
                <a:moveTo>
                  <a:pt x="234" y="4126"/>
                </a:moveTo>
                <a:cubicBezTo>
                  <a:pt x="264" y="4119"/>
                  <a:pt x="257" y="4126"/>
                  <a:pt x="259" y="4094"/>
                </a:cubicBezTo>
                <a:lnTo>
                  <a:pt x="243" y="4094"/>
                </a:lnTo>
                <a:lnTo>
                  <a:pt x="234" y="4126"/>
                </a:lnTo>
                <a:close/>
                <a:moveTo>
                  <a:pt x="22742" y="3697"/>
                </a:moveTo>
                <a:cubicBezTo>
                  <a:pt x="22761" y="3723"/>
                  <a:pt x="22746" y="3714"/>
                  <a:pt x="22783" y="3705"/>
                </a:cubicBezTo>
                <a:cubicBezTo>
                  <a:pt x="22770" y="3687"/>
                  <a:pt x="22766" y="3688"/>
                  <a:pt x="22742" y="3697"/>
                </a:cubicBezTo>
                <a:close/>
                <a:moveTo>
                  <a:pt x="21997" y="4029"/>
                </a:moveTo>
                <a:lnTo>
                  <a:pt x="21988" y="4013"/>
                </a:lnTo>
                <a:cubicBezTo>
                  <a:pt x="21973" y="4017"/>
                  <a:pt x="21989" y="4008"/>
                  <a:pt x="21970" y="4019"/>
                </a:cubicBezTo>
                <a:cubicBezTo>
                  <a:pt x="21959" y="4024"/>
                  <a:pt x="21962" y="4024"/>
                  <a:pt x="21956" y="4029"/>
                </a:cubicBezTo>
                <a:lnTo>
                  <a:pt x="21989" y="4037"/>
                </a:lnTo>
                <a:lnTo>
                  <a:pt x="21973" y="4047"/>
                </a:lnTo>
                <a:cubicBezTo>
                  <a:pt x="21980" y="4073"/>
                  <a:pt x="21977" y="4070"/>
                  <a:pt x="22005" y="4078"/>
                </a:cubicBezTo>
                <a:lnTo>
                  <a:pt x="22001" y="4025"/>
                </a:lnTo>
                <a:cubicBezTo>
                  <a:pt x="22000" y="4026"/>
                  <a:pt x="21998" y="4028"/>
                  <a:pt x="21997" y="4029"/>
                </a:cubicBezTo>
                <a:close/>
                <a:moveTo>
                  <a:pt x="5064" y="6695"/>
                </a:moveTo>
                <a:lnTo>
                  <a:pt x="5080" y="6695"/>
                </a:lnTo>
                <a:cubicBezTo>
                  <a:pt x="5079" y="6653"/>
                  <a:pt x="5087" y="6672"/>
                  <a:pt x="5064" y="6654"/>
                </a:cubicBezTo>
                <a:lnTo>
                  <a:pt x="5064" y="6695"/>
                </a:lnTo>
                <a:close/>
                <a:moveTo>
                  <a:pt x="19104" y="1647"/>
                </a:moveTo>
                <a:lnTo>
                  <a:pt x="19145" y="1647"/>
                </a:lnTo>
                <a:cubicBezTo>
                  <a:pt x="19128" y="1624"/>
                  <a:pt x="19146" y="1632"/>
                  <a:pt x="19104" y="1631"/>
                </a:cubicBezTo>
                <a:lnTo>
                  <a:pt x="19104" y="1647"/>
                </a:lnTo>
                <a:close/>
                <a:moveTo>
                  <a:pt x="17484" y="2166"/>
                </a:moveTo>
                <a:cubicBezTo>
                  <a:pt x="17526" y="2165"/>
                  <a:pt x="17507" y="2173"/>
                  <a:pt x="17524" y="2150"/>
                </a:cubicBezTo>
                <a:lnTo>
                  <a:pt x="17484" y="2150"/>
                </a:lnTo>
                <a:lnTo>
                  <a:pt x="17484" y="2166"/>
                </a:lnTo>
                <a:close/>
                <a:moveTo>
                  <a:pt x="16285" y="4921"/>
                </a:moveTo>
                <a:lnTo>
                  <a:pt x="16325" y="4921"/>
                </a:lnTo>
                <a:cubicBezTo>
                  <a:pt x="16308" y="4897"/>
                  <a:pt x="16326" y="4905"/>
                  <a:pt x="16285" y="4904"/>
                </a:cubicBezTo>
                <a:lnTo>
                  <a:pt x="16285" y="4921"/>
                </a:lnTo>
                <a:close/>
                <a:moveTo>
                  <a:pt x="20968" y="4337"/>
                </a:moveTo>
                <a:lnTo>
                  <a:pt x="20968" y="4321"/>
                </a:lnTo>
                <a:lnTo>
                  <a:pt x="20927" y="4321"/>
                </a:lnTo>
                <a:cubicBezTo>
                  <a:pt x="20944" y="4344"/>
                  <a:pt x="20926" y="4336"/>
                  <a:pt x="20968" y="4337"/>
                </a:cubicBezTo>
                <a:close/>
                <a:moveTo>
                  <a:pt x="15661" y="5634"/>
                </a:moveTo>
                <a:cubicBezTo>
                  <a:pt x="15703" y="5633"/>
                  <a:pt x="15684" y="5641"/>
                  <a:pt x="15702" y="5617"/>
                </a:cubicBezTo>
                <a:lnTo>
                  <a:pt x="15661" y="5617"/>
                </a:lnTo>
                <a:lnTo>
                  <a:pt x="15661" y="5634"/>
                </a:lnTo>
                <a:close/>
                <a:moveTo>
                  <a:pt x="19185" y="5496"/>
                </a:moveTo>
                <a:lnTo>
                  <a:pt x="19145" y="5496"/>
                </a:lnTo>
                <a:cubicBezTo>
                  <a:pt x="19162" y="5519"/>
                  <a:pt x="19144" y="5511"/>
                  <a:pt x="19185" y="5512"/>
                </a:cubicBezTo>
                <a:lnTo>
                  <a:pt x="19185" y="5496"/>
                </a:lnTo>
                <a:cubicBezTo>
                  <a:pt x="19248" y="5538"/>
                  <a:pt x="19233" y="5496"/>
                  <a:pt x="19315" y="5496"/>
                </a:cubicBezTo>
                <a:lnTo>
                  <a:pt x="19315" y="5480"/>
                </a:lnTo>
                <a:cubicBezTo>
                  <a:pt x="19241" y="5480"/>
                  <a:pt x="19285" y="5461"/>
                  <a:pt x="19210" y="5472"/>
                </a:cubicBezTo>
                <a:cubicBezTo>
                  <a:pt x="19160" y="5480"/>
                  <a:pt x="19206" y="5470"/>
                  <a:pt x="19171" y="5468"/>
                </a:cubicBezTo>
                <a:cubicBezTo>
                  <a:pt x="19140" y="5466"/>
                  <a:pt x="19139" y="5474"/>
                  <a:pt x="19129" y="5488"/>
                </a:cubicBezTo>
                <a:cubicBezTo>
                  <a:pt x="19136" y="5488"/>
                  <a:pt x="19156" y="5487"/>
                  <a:pt x="19161" y="5487"/>
                </a:cubicBezTo>
                <a:cubicBezTo>
                  <a:pt x="19200" y="5492"/>
                  <a:pt x="19172" y="5487"/>
                  <a:pt x="19185" y="5496"/>
                </a:cubicBezTo>
                <a:close/>
                <a:moveTo>
                  <a:pt x="19461" y="2530"/>
                </a:moveTo>
                <a:lnTo>
                  <a:pt x="19509" y="2530"/>
                </a:lnTo>
                <a:cubicBezTo>
                  <a:pt x="19497" y="2513"/>
                  <a:pt x="19510" y="2514"/>
                  <a:pt x="19481" y="2515"/>
                </a:cubicBezTo>
                <a:cubicBezTo>
                  <a:pt x="19479" y="2515"/>
                  <a:pt x="19476" y="2516"/>
                  <a:pt x="19475" y="2516"/>
                </a:cubicBezTo>
                <a:lnTo>
                  <a:pt x="19462" y="2526"/>
                </a:lnTo>
                <a:cubicBezTo>
                  <a:pt x="19462" y="2526"/>
                  <a:pt x="19462" y="2529"/>
                  <a:pt x="19461" y="2530"/>
                </a:cubicBezTo>
                <a:close/>
                <a:moveTo>
                  <a:pt x="18877" y="4442"/>
                </a:moveTo>
                <a:lnTo>
                  <a:pt x="18918" y="4442"/>
                </a:lnTo>
                <a:lnTo>
                  <a:pt x="18918" y="4426"/>
                </a:lnTo>
                <a:cubicBezTo>
                  <a:pt x="18896" y="4427"/>
                  <a:pt x="18881" y="4424"/>
                  <a:pt x="18877" y="4442"/>
                </a:cubicBezTo>
                <a:close/>
                <a:moveTo>
                  <a:pt x="13109" y="2433"/>
                </a:moveTo>
                <a:lnTo>
                  <a:pt x="13149" y="2433"/>
                </a:lnTo>
                <a:lnTo>
                  <a:pt x="13149" y="2417"/>
                </a:lnTo>
                <a:cubicBezTo>
                  <a:pt x="13128" y="2417"/>
                  <a:pt x="13112" y="2414"/>
                  <a:pt x="13109" y="2433"/>
                </a:cubicBezTo>
                <a:close/>
                <a:moveTo>
                  <a:pt x="18318" y="1809"/>
                </a:moveTo>
                <a:lnTo>
                  <a:pt x="18318" y="1825"/>
                </a:lnTo>
                <a:lnTo>
                  <a:pt x="18351" y="1825"/>
                </a:lnTo>
                <a:cubicBezTo>
                  <a:pt x="18344" y="1800"/>
                  <a:pt x="18343" y="1800"/>
                  <a:pt x="18318" y="1809"/>
                </a:cubicBezTo>
                <a:close/>
                <a:moveTo>
                  <a:pt x="4278" y="6776"/>
                </a:moveTo>
                <a:lnTo>
                  <a:pt x="4294" y="6776"/>
                </a:lnTo>
                <a:lnTo>
                  <a:pt x="4294" y="6735"/>
                </a:lnTo>
                <a:cubicBezTo>
                  <a:pt x="4272" y="6752"/>
                  <a:pt x="4278" y="6735"/>
                  <a:pt x="4278" y="6776"/>
                </a:cubicBezTo>
                <a:close/>
                <a:moveTo>
                  <a:pt x="18950" y="1639"/>
                </a:moveTo>
                <a:lnTo>
                  <a:pt x="18915" y="1609"/>
                </a:lnTo>
                <a:cubicBezTo>
                  <a:pt x="18914" y="1609"/>
                  <a:pt x="18912" y="1607"/>
                  <a:pt x="18910" y="1607"/>
                </a:cubicBezTo>
                <a:cubicBezTo>
                  <a:pt x="18913" y="1642"/>
                  <a:pt x="18914" y="1638"/>
                  <a:pt x="18950" y="1639"/>
                </a:cubicBezTo>
                <a:close/>
                <a:moveTo>
                  <a:pt x="17662" y="2247"/>
                </a:moveTo>
                <a:lnTo>
                  <a:pt x="17630" y="2247"/>
                </a:lnTo>
                <a:cubicBezTo>
                  <a:pt x="17639" y="2282"/>
                  <a:pt x="17659" y="2277"/>
                  <a:pt x="17662" y="2247"/>
                </a:cubicBezTo>
                <a:close/>
                <a:moveTo>
                  <a:pt x="16309" y="2644"/>
                </a:moveTo>
                <a:cubicBezTo>
                  <a:pt x="16331" y="2649"/>
                  <a:pt x="16316" y="2643"/>
                  <a:pt x="16333" y="2652"/>
                </a:cubicBezTo>
                <a:lnTo>
                  <a:pt x="16350" y="2619"/>
                </a:lnTo>
                <a:cubicBezTo>
                  <a:pt x="16318" y="2635"/>
                  <a:pt x="16329" y="2617"/>
                  <a:pt x="16309" y="2644"/>
                </a:cubicBezTo>
                <a:close/>
                <a:moveTo>
                  <a:pt x="18683" y="2368"/>
                </a:moveTo>
                <a:cubicBezTo>
                  <a:pt x="18721" y="2358"/>
                  <a:pt x="18690" y="2356"/>
                  <a:pt x="18732" y="2352"/>
                </a:cubicBezTo>
                <a:cubicBezTo>
                  <a:pt x="18709" y="2321"/>
                  <a:pt x="18688" y="2356"/>
                  <a:pt x="18683" y="2368"/>
                </a:cubicBezTo>
                <a:close/>
                <a:moveTo>
                  <a:pt x="22693" y="4783"/>
                </a:moveTo>
                <a:lnTo>
                  <a:pt x="22766" y="4783"/>
                </a:lnTo>
                <a:lnTo>
                  <a:pt x="22766" y="4775"/>
                </a:lnTo>
                <a:lnTo>
                  <a:pt x="22693" y="4775"/>
                </a:lnTo>
                <a:lnTo>
                  <a:pt x="22693" y="4783"/>
                </a:lnTo>
                <a:close/>
                <a:moveTo>
                  <a:pt x="17654" y="5504"/>
                </a:moveTo>
                <a:lnTo>
                  <a:pt x="17678" y="5504"/>
                </a:lnTo>
                <a:lnTo>
                  <a:pt x="17678" y="5480"/>
                </a:lnTo>
                <a:lnTo>
                  <a:pt x="17654" y="5480"/>
                </a:lnTo>
                <a:lnTo>
                  <a:pt x="17654" y="5504"/>
                </a:lnTo>
                <a:close/>
                <a:moveTo>
                  <a:pt x="21616" y="4929"/>
                </a:moveTo>
                <a:lnTo>
                  <a:pt x="21640" y="4929"/>
                </a:lnTo>
                <a:lnTo>
                  <a:pt x="21640" y="4904"/>
                </a:lnTo>
                <a:lnTo>
                  <a:pt x="21616" y="4904"/>
                </a:lnTo>
                <a:lnTo>
                  <a:pt x="21616" y="4929"/>
                </a:lnTo>
                <a:close/>
                <a:moveTo>
                  <a:pt x="22086" y="3981"/>
                </a:moveTo>
                <a:lnTo>
                  <a:pt x="22110" y="3981"/>
                </a:lnTo>
                <a:lnTo>
                  <a:pt x="22110" y="3956"/>
                </a:lnTo>
                <a:lnTo>
                  <a:pt x="22086" y="3956"/>
                </a:lnTo>
                <a:lnTo>
                  <a:pt x="22086" y="3981"/>
                </a:lnTo>
                <a:close/>
                <a:moveTo>
                  <a:pt x="18999" y="5577"/>
                </a:moveTo>
                <a:lnTo>
                  <a:pt x="18967" y="5577"/>
                </a:lnTo>
                <a:cubicBezTo>
                  <a:pt x="18976" y="5613"/>
                  <a:pt x="18989" y="5613"/>
                  <a:pt x="18999" y="5577"/>
                </a:cubicBezTo>
                <a:close/>
                <a:moveTo>
                  <a:pt x="16414" y="4945"/>
                </a:moveTo>
                <a:cubicBezTo>
                  <a:pt x="16450" y="4935"/>
                  <a:pt x="16450" y="4922"/>
                  <a:pt x="16414" y="4912"/>
                </a:cubicBezTo>
                <a:lnTo>
                  <a:pt x="16414" y="4945"/>
                </a:lnTo>
                <a:close/>
                <a:moveTo>
                  <a:pt x="19112" y="3713"/>
                </a:moveTo>
                <a:cubicBezTo>
                  <a:pt x="19105" y="3684"/>
                  <a:pt x="19112" y="3692"/>
                  <a:pt x="19080" y="3689"/>
                </a:cubicBezTo>
                <a:cubicBezTo>
                  <a:pt x="19088" y="3718"/>
                  <a:pt x="19081" y="3711"/>
                  <a:pt x="19112" y="3713"/>
                </a:cubicBezTo>
                <a:close/>
                <a:moveTo>
                  <a:pt x="16431" y="2449"/>
                </a:moveTo>
                <a:cubicBezTo>
                  <a:pt x="16473" y="2449"/>
                  <a:pt x="16462" y="2457"/>
                  <a:pt x="16479" y="2433"/>
                </a:cubicBezTo>
                <a:cubicBezTo>
                  <a:pt x="16465" y="2433"/>
                  <a:pt x="16458" y="2432"/>
                  <a:pt x="16444" y="2435"/>
                </a:cubicBezTo>
                <a:cubicBezTo>
                  <a:pt x="16426" y="2440"/>
                  <a:pt x="16446" y="2432"/>
                  <a:pt x="16431" y="2449"/>
                </a:cubicBezTo>
                <a:close/>
                <a:moveTo>
                  <a:pt x="20619" y="5147"/>
                </a:moveTo>
                <a:cubicBezTo>
                  <a:pt x="20644" y="5158"/>
                  <a:pt x="20621" y="5151"/>
                  <a:pt x="20660" y="5147"/>
                </a:cubicBezTo>
                <a:cubicBezTo>
                  <a:pt x="20656" y="5140"/>
                  <a:pt x="20655" y="5131"/>
                  <a:pt x="20644" y="5131"/>
                </a:cubicBezTo>
                <a:cubicBezTo>
                  <a:pt x="20629" y="5131"/>
                  <a:pt x="20621" y="5135"/>
                  <a:pt x="20619" y="5147"/>
                </a:cubicBezTo>
                <a:close/>
                <a:moveTo>
                  <a:pt x="10622" y="6112"/>
                </a:moveTo>
                <a:cubicBezTo>
                  <a:pt x="10642" y="6121"/>
                  <a:pt x="10616" y="6123"/>
                  <a:pt x="10643" y="6117"/>
                </a:cubicBezTo>
                <a:cubicBezTo>
                  <a:pt x="10662" y="6112"/>
                  <a:pt x="10658" y="6107"/>
                  <a:pt x="10662" y="6103"/>
                </a:cubicBezTo>
                <a:cubicBezTo>
                  <a:pt x="10645" y="6099"/>
                  <a:pt x="10626" y="6087"/>
                  <a:pt x="10622" y="6112"/>
                </a:cubicBezTo>
                <a:close/>
                <a:moveTo>
                  <a:pt x="21187" y="2603"/>
                </a:moveTo>
                <a:cubicBezTo>
                  <a:pt x="21208" y="2614"/>
                  <a:pt x="21195" y="2611"/>
                  <a:pt x="21227" y="2611"/>
                </a:cubicBezTo>
                <a:cubicBezTo>
                  <a:pt x="21219" y="2600"/>
                  <a:pt x="21192" y="2569"/>
                  <a:pt x="21187" y="2603"/>
                </a:cubicBezTo>
                <a:close/>
                <a:moveTo>
                  <a:pt x="17638" y="2538"/>
                </a:moveTo>
                <a:lnTo>
                  <a:pt x="17638" y="2555"/>
                </a:lnTo>
                <a:cubicBezTo>
                  <a:pt x="17656" y="2550"/>
                  <a:pt x="17657" y="2548"/>
                  <a:pt x="17678" y="2547"/>
                </a:cubicBezTo>
                <a:lnTo>
                  <a:pt x="17678" y="2530"/>
                </a:lnTo>
                <a:cubicBezTo>
                  <a:pt x="17660" y="2535"/>
                  <a:pt x="17660" y="2536"/>
                  <a:pt x="17638" y="2538"/>
                </a:cubicBezTo>
                <a:close/>
                <a:moveTo>
                  <a:pt x="16747" y="5050"/>
                </a:moveTo>
                <a:lnTo>
                  <a:pt x="16763" y="5050"/>
                </a:lnTo>
                <a:cubicBezTo>
                  <a:pt x="16765" y="5025"/>
                  <a:pt x="16763" y="5035"/>
                  <a:pt x="16771" y="5018"/>
                </a:cubicBezTo>
                <a:lnTo>
                  <a:pt x="16747" y="5018"/>
                </a:lnTo>
                <a:lnTo>
                  <a:pt x="16747" y="5050"/>
                </a:lnTo>
                <a:close/>
                <a:moveTo>
                  <a:pt x="18181" y="5123"/>
                </a:moveTo>
                <a:cubicBezTo>
                  <a:pt x="18206" y="5125"/>
                  <a:pt x="18196" y="5123"/>
                  <a:pt x="18213" y="5131"/>
                </a:cubicBezTo>
                <a:lnTo>
                  <a:pt x="18213" y="5107"/>
                </a:lnTo>
                <a:lnTo>
                  <a:pt x="18181" y="5107"/>
                </a:lnTo>
                <a:lnTo>
                  <a:pt x="18181" y="5123"/>
                </a:lnTo>
                <a:close/>
                <a:moveTo>
                  <a:pt x="21065" y="3981"/>
                </a:moveTo>
                <a:cubicBezTo>
                  <a:pt x="21103" y="3970"/>
                  <a:pt x="21074" y="3964"/>
                  <a:pt x="21114" y="3964"/>
                </a:cubicBezTo>
                <a:lnTo>
                  <a:pt x="21114" y="3956"/>
                </a:lnTo>
                <a:cubicBezTo>
                  <a:pt x="21085" y="3956"/>
                  <a:pt x="21066" y="3951"/>
                  <a:pt x="21065" y="3981"/>
                </a:cubicBezTo>
                <a:close/>
                <a:moveTo>
                  <a:pt x="21170" y="5496"/>
                </a:moveTo>
                <a:cubicBezTo>
                  <a:pt x="21194" y="5529"/>
                  <a:pt x="21176" y="5504"/>
                  <a:pt x="21219" y="5504"/>
                </a:cubicBezTo>
                <a:lnTo>
                  <a:pt x="21219" y="5496"/>
                </a:lnTo>
                <a:cubicBezTo>
                  <a:pt x="21186" y="5496"/>
                  <a:pt x="21199" y="5485"/>
                  <a:pt x="21170" y="5496"/>
                </a:cubicBezTo>
                <a:close/>
                <a:moveTo>
                  <a:pt x="10970" y="1696"/>
                </a:moveTo>
                <a:lnTo>
                  <a:pt x="11019" y="1696"/>
                </a:lnTo>
                <a:lnTo>
                  <a:pt x="11019" y="1680"/>
                </a:lnTo>
                <a:cubicBezTo>
                  <a:pt x="11004" y="1681"/>
                  <a:pt x="10992" y="1682"/>
                  <a:pt x="10985" y="1683"/>
                </a:cubicBezTo>
                <a:cubicBezTo>
                  <a:pt x="10963" y="1688"/>
                  <a:pt x="10986" y="1677"/>
                  <a:pt x="10970" y="1696"/>
                </a:cubicBezTo>
                <a:close/>
                <a:moveTo>
                  <a:pt x="20263" y="3196"/>
                </a:moveTo>
                <a:lnTo>
                  <a:pt x="20263" y="3203"/>
                </a:lnTo>
                <a:cubicBezTo>
                  <a:pt x="20296" y="3203"/>
                  <a:pt x="20289" y="3200"/>
                  <a:pt x="20312" y="3211"/>
                </a:cubicBezTo>
                <a:lnTo>
                  <a:pt x="20312" y="3187"/>
                </a:lnTo>
                <a:lnTo>
                  <a:pt x="20263" y="3196"/>
                </a:lnTo>
                <a:close/>
                <a:moveTo>
                  <a:pt x="20336" y="2717"/>
                </a:moveTo>
                <a:cubicBezTo>
                  <a:pt x="20360" y="2717"/>
                  <a:pt x="20365" y="2720"/>
                  <a:pt x="20384" y="2725"/>
                </a:cubicBezTo>
                <a:cubicBezTo>
                  <a:pt x="20370" y="2705"/>
                  <a:pt x="20368" y="2703"/>
                  <a:pt x="20336" y="2700"/>
                </a:cubicBezTo>
                <a:lnTo>
                  <a:pt x="20336" y="2717"/>
                </a:lnTo>
                <a:close/>
                <a:moveTo>
                  <a:pt x="21097" y="4556"/>
                </a:moveTo>
                <a:lnTo>
                  <a:pt x="21081" y="4556"/>
                </a:lnTo>
                <a:cubicBezTo>
                  <a:pt x="21081" y="4529"/>
                  <a:pt x="21096" y="4554"/>
                  <a:pt x="21097" y="4556"/>
                </a:cubicBezTo>
                <a:close/>
                <a:moveTo>
                  <a:pt x="21081" y="4556"/>
                </a:moveTo>
                <a:lnTo>
                  <a:pt x="21081" y="4580"/>
                </a:lnTo>
                <a:cubicBezTo>
                  <a:pt x="21119" y="4577"/>
                  <a:pt x="21095" y="4589"/>
                  <a:pt x="21114" y="4564"/>
                </a:cubicBezTo>
                <a:lnTo>
                  <a:pt x="21097" y="4556"/>
                </a:lnTo>
                <a:cubicBezTo>
                  <a:pt x="21144" y="4556"/>
                  <a:pt x="21157" y="4555"/>
                  <a:pt x="21195" y="4564"/>
                </a:cubicBezTo>
                <a:cubicBezTo>
                  <a:pt x="21184" y="4526"/>
                  <a:pt x="21131" y="4538"/>
                  <a:pt x="21121" y="4539"/>
                </a:cubicBezTo>
                <a:cubicBezTo>
                  <a:pt x="21080" y="4543"/>
                  <a:pt x="21050" y="4524"/>
                  <a:pt x="21008" y="4523"/>
                </a:cubicBezTo>
                <a:lnTo>
                  <a:pt x="21008" y="4540"/>
                </a:lnTo>
                <a:cubicBezTo>
                  <a:pt x="21032" y="4545"/>
                  <a:pt x="21058" y="4550"/>
                  <a:pt x="21081" y="4556"/>
                </a:cubicBezTo>
                <a:close/>
                <a:moveTo>
                  <a:pt x="8175" y="1469"/>
                </a:moveTo>
                <a:lnTo>
                  <a:pt x="8175" y="1485"/>
                </a:lnTo>
                <a:cubicBezTo>
                  <a:pt x="8192" y="1484"/>
                  <a:pt x="8188" y="1489"/>
                  <a:pt x="8202" y="1480"/>
                </a:cubicBezTo>
                <a:cubicBezTo>
                  <a:pt x="8218" y="1471"/>
                  <a:pt x="8209" y="1478"/>
                  <a:pt x="8215" y="1461"/>
                </a:cubicBezTo>
                <a:cubicBezTo>
                  <a:pt x="8197" y="1465"/>
                  <a:pt x="8197" y="1467"/>
                  <a:pt x="8175" y="1469"/>
                </a:cubicBezTo>
                <a:close/>
                <a:moveTo>
                  <a:pt x="17012" y="1467"/>
                </a:moveTo>
                <a:lnTo>
                  <a:pt x="17063" y="1469"/>
                </a:lnTo>
                <a:lnTo>
                  <a:pt x="17040" y="1443"/>
                </a:lnTo>
                <a:lnTo>
                  <a:pt x="17012" y="1467"/>
                </a:lnTo>
                <a:close/>
                <a:moveTo>
                  <a:pt x="15904" y="2522"/>
                </a:moveTo>
                <a:cubicBezTo>
                  <a:pt x="15905" y="2523"/>
                  <a:pt x="15923" y="2550"/>
                  <a:pt x="15928" y="2498"/>
                </a:cubicBezTo>
                <a:cubicBezTo>
                  <a:pt x="15873" y="2513"/>
                  <a:pt x="15904" y="2522"/>
                  <a:pt x="15904" y="2522"/>
                </a:cubicBezTo>
                <a:close/>
                <a:moveTo>
                  <a:pt x="21462" y="983"/>
                </a:moveTo>
                <a:cubicBezTo>
                  <a:pt x="21484" y="985"/>
                  <a:pt x="21484" y="987"/>
                  <a:pt x="21502" y="991"/>
                </a:cubicBezTo>
                <a:cubicBezTo>
                  <a:pt x="21500" y="979"/>
                  <a:pt x="21501" y="967"/>
                  <a:pt x="21486" y="967"/>
                </a:cubicBezTo>
                <a:cubicBezTo>
                  <a:pt x="21472" y="967"/>
                  <a:pt x="21464" y="971"/>
                  <a:pt x="21462" y="983"/>
                </a:cubicBezTo>
                <a:close/>
                <a:moveTo>
                  <a:pt x="16714" y="5334"/>
                </a:moveTo>
                <a:cubicBezTo>
                  <a:pt x="16756" y="5334"/>
                  <a:pt x="16746" y="5341"/>
                  <a:pt x="16763" y="5318"/>
                </a:cubicBezTo>
                <a:cubicBezTo>
                  <a:pt x="16739" y="5318"/>
                  <a:pt x="16718" y="5313"/>
                  <a:pt x="16714" y="5334"/>
                </a:cubicBezTo>
                <a:close/>
                <a:moveTo>
                  <a:pt x="22021" y="4734"/>
                </a:moveTo>
                <a:lnTo>
                  <a:pt x="22053" y="4734"/>
                </a:lnTo>
                <a:cubicBezTo>
                  <a:pt x="22050" y="4697"/>
                  <a:pt x="22062" y="4720"/>
                  <a:pt x="22037" y="4702"/>
                </a:cubicBezTo>
                <a:cubicBezTo>
                  <a:pt x="22031" y="4725"/>
                  <a:pt x="22034" y="4715"/>
                  <a:pt x="22021" y="4734"/>
                </a:cubicBezTo>
                <a:close/>
                <a:moveTo>
                  <a:pt x="21859" y="4645"/>
                </a:moveTo>
                <a:cubicBezTo>
                  <a:pt x="21846" y="4628"/>
                  <a:pt x="21836" y="4624"/>
                  <a:pt x="21818" y="4613"/>
                </a:cubicBezTo>
                <a:cubicBezTo>
                  <a:pt x="21821" y="4648"/>
                  <a:pt x="21823" y="4644"/>
                  <a:pt x="21859" y="4645"/>
                </a:cubicBezTo>
                <a:close/>
                <a:moveTo>
                  <a:pt x="22345" y="4767"/>
                </a:moveTo>
                <a:lnTo>
                  <a:pt x="22345" y="4750"/>
                </a:lnTo>
                <a:cubicBezTo>
                  <a:pt x="22313" y="4750"/>
                  <a:pt x="22326" y="4753"/>
                  <a:pt x="22305" y="4742"/>
                </a:cubicBezTo>
                <a:cubicBezTo>
                  <a:pt x="22308" y="4775"/>
                  <a:pt x="22296" y="4760"/>
                  <a:pt x="22322" y="4764"/>
                </a:cubicBezTo>
                <a:lnTo>
                  <a:pt x="22345" y="4767"/>
                </a:lnTo>
                <a:close/>
                <a:moveTo>
                  <a:pt x="17127" y="4532"/>
                </a:moveTo>
                <a:cubicBezTo>
                  <a:pt x="17161" y="4523"/>
                  <a:pt x="17152" y="4526"/>
                  <a:pt x="17152" y="4483"/>
                </a:cubicBezTo>
                <a:lnTo>
                  <a:pt x="17136" y="4483"/>
                </a:lnTo>
                <a:cubicBezTo>
                  <a:pt x="17144" y="4517"/>
                  <a:pt x="17145" y="4505"/>
                  <a:pt x="17127" y="4532"/>
                </a:cubicBezTo>
                <a:close/>
                <a:moveTo>
                  <a:pt x="18294" y="4888"/>
                </a:moveTo>
                <a:cubicBezTo>
                  <a:pt x="18277" y="4865"/>
                  <a:pt x="18295" y="4873"/>
                  <a:pt x="18254" y="4872"/>
                </a:cubicBezTo>
                <a:cubicBezTo>
                  <a:pt x="18263" y="4906"/>
                  <a:pt x="18260" y="4891"/>
                  <a:pt x="18294" y="4888"/>
                </a:cubicBezTo>
                <a:close/>
                <a:moveTo>
                  <a:pt x="8353" y="1477"/>
                </a:moveTo>
                <a:cubicBezTo>
                  <a:pt x="8383" y="1475"/>
                  <a:pt x="8383" y="1474"/>
                  <a:pt x="8385" y="1445"/>
                </a:cubicBezTo>
                <a:cubicBezTo>
                  <a:pt x="8357" y="1460"/>
                  <a:pt x="8362" y="1443"/>
                  <a:pt x="8353" y="1477"/>
                </a:cubicBezTo>
                <a:close/>
                <a:moveTo>
                  <a:pt x="21349" y="3041"/>
                </a:moveTo>
                <a:cubicBezTo>
                  <a:pt x="21361" y="3014"/>
                  <a:pt x="21360" y="3011"/>
                  <a:pt x="21324" y="3008"/>
                </a:cubicBezTo>
                <a:cubicBezTo>
                  <a:pt x="21332" y="3037"/>
                  <a:pt x="21327" y="3027"/>
                  <a:pt x="21349" y="3041"/>
                </a:cubicBezTo>
                <a:close/>
                <a:moveTo>
                  <a:pt x="17849" y="5123"/>
                </a:moveTo>
                <a:cubicBezTo>
                  <a:pt x="17841" y="5095"/>
                  <a:pt x="17845" y="5105"/>
                  <a:pt x="17824" y="5091"/>
                </a:cubicBezTo>
                <a:cubicBezTo>
                  <a:pt x="17812" y="5117"/>
                  <a:pt x="17813" y="5120"/>
                  <a:pt x="17849" y="5123"/>
                </a:cubicBezTo>
                <a:close/>
                <a:moveTo>
                  <a:pt x="19307" y="2765"/>
                </a:moveTo>
                <a:lnTo>
                  <a:pt x="19331" y="2765"/>
                </a:lnTo>
                <a:lnTo>
                  <a:pt x="19331" y="2733"/>
                </a:lnTo>
                <a:cubicBezTo>
                  <a:pt x="19297" y="2751"/>
                  <a:pt x="19310" y="2727"/>
                  <a:pt x="19307" y="2765"/>
                </a:cubicBezTo>
                <a:close/>
                <a:moveTo>
                  <a:pt x="15936" y="5309"/>
                </a:moveTo>
                <a:lnTo>
                  <a:pt x="15977" y="5309"/>
                </a:lnTo>
                <a:lnTo>
                  <a:pt x="15977" y="5293"/>
                </a:lnTo>
                <a:lnTo>
                  <a:pt x="15936" y="5293"/>
                </a:lnTo>
                <a:lnTo>
                  <a:pt x="15936" y="5309"/>
                </a:lnTo>
                <a:close/>
                <a:moveTo>
                  <a:pt x="20806" y="5147"/>
                </a:moveTo>
                <a:lnTo>
                  <a:pt x="20846" y="5147"/>
                </a:lnTo>
                <a:lnTo>
                  <a:pt x="20846" y="5131"/>
                </a:lnTo>
                <a:lnTo>
                  <a:pt x="20806" y="5131"/>
                </a:lnTo>
                <a:lnTo>
                  <a:pt x="20806" y="5147"/>
                </a:lnTo>
                <a:close/>
                <a:moveTo>
                  <a:pt x="9333" y="1420"/>
                </a:moveTo>
                <a:cubicBezTo>
                  <a:pt x="9334" y="1420"/>
                  <a:pt x="9349" y="1428"/>
                  <a:pt x="9350" y="1428"/>
                </a:cubicBezTo>
                <a:cubicBezTo>
                  <a:pt x="9372" y="1428"/>
                  <a:pt x="9365" y="1425"/>
                  <a:pt x="9374" y="1412"/>
                </a:cubicBezTo>
                <a:cubicBezTo>
                  <a:pt x="9356" y="1408"/>
                  <a:pt x="9338" y="1396"/>
                  <a:pt x="9333" y="1420"/>
                </a:cubicBezTo>
                <a:close/>
                <a:moveTo>
                  <a:pt x="11059" y="1696"/>
                </a:moveTo>
                <a:cubicBezTo>
                  <a:pt x="11080" y="1705"/>
                  <a:pt x="11075" y="1702"/>
                  <a:pt x="11100" y="1696"/>
                </a:cubicBezTo>
                <a:lnTo>
                  <a:pt x="11100" y="1680"/>
                </a:lnTo>
                <a:cubicBezTo>
                  <a:pt x="11071" y="1686"/>
                  <a:pt x="11062" y="1678"/>
                  <a:pt x="11059" y="1696"/>
                </a:cubicBezTo>
                <a:close/>
                <a:moveTo>
                  <a:pt x="21397" y="4037"/>
                </a:moveTo>
                <a:cubicBezTo>
                  <a:pt x="21360" y="4040"/>
                  <a:pt x="21383" y="4029"/>
                  <a:pt x="21365" y="4054"/>
                </a:cubicBezTo>
                <a:cubicBezTo>
                  <a:pt x="21404" y="4053"/>
                  <a:pt x="21405" y="4053"/>
                  <a:pt x="21405" y="4013"/>
                </a:cubicBezTo>
                <a:lnTo>
                  <a:pt x="21397" y="4013"/>
                </a:lnTo>
                <a:lnTo>
                  <a:pt x="21397" y="4037"/>
                </a:lnTo>
                <a:close/>
                <a:moveTo>
                  <a:pt x="15685" y="2628"/>
                </a:moveTo>
                <a:cubicBezTo>
                  <a:pt x="15722" y="2627"/>
                  <a:pt x="15726" y="2625"/>
                  <a:pt x="15742" y="2603"/>
                </a:cubicBezTo>
                <a:cubicBezTo>
                  <a:pt x="15710" y="2611"/>
                  <a:pt x="15701" y="2606"/>
                  <a:pt x="15685" y="2628"/>
                </a:cubicBezTo>
                <a:close/>
                <a:moveTo>
                  <a:pt x="16439" y="2636"/>
                </a:moveTo>
                <a:lnTo>
                  <a:pt x="16423" y="2652"/>
                </a:lnTo>
                <a:cubicBezTo>
                  <a:pt x="16456" y="2652"/>
                  <a:pt x="16449" y="2655"/>
                  <a:pt x="16471" y="2644"/>
                </a:cubicBezTo>
                <a:cubicBezTo>
                  <a:pt x="16453" y="2619"/>
                  <a:pt x="16474" y="2628"/>
                  <a:pt x="16439" y="2636"/>
                </a:cubicBezTo>
                <a:lnTo>
                  <a:pt x="16439" y="2619"/>
                </a:lnTo>
                <a:cubicBezTo>
                  <a:pt x="16396" y="2619"/>
                  <a:pt x="16399" y="2611"/>
                  <a:pt x="16390" y="2644"/>
                </a:cubicBezTo>
                <a:cubicBezTo>
                  <a:pt x="16413" y="2633"/>
                  <a:pt x="16406" y="2636"/>
                  <a:pt x="16439" y="2636"/>
                </a:cubicBezTo>
                <a:close/>
                <a:moveTo>
                  <a:pt x="21891" y="4783"/>
                </a:moveTo>
                <a:lnTo>
                  <a:pt x="21881" y="4778"/>
                </a:lnTo>
                <a:cubicBezTo>
                  <a:pt x="21881" y="4778"/>
                  <a:pt x="21878" y="4777"/>
                  <a:pt x="21876" y="4777"/>
                </a:cubicBezTo>
                <a:lnTo>
                  <a:pt x="21861" y="4777"/>
                </a:lnTo>
                <a:cubicBezTo>
                  <a:pt x="21859" y="4777"/>
                  <a:pt x="21846" y="4775"/>
                  <a:pt x="21843" y="4775"/>
                </a:cubicBezTo>
                <a:cubicBezTo>
                  <a:pt x="21850" y="4789"/>
                  <a:pt x="21849" y="4785"/>
                  <a:pt x="21851" y="4807"/>
                </a:cubicBezTo>
                <a:cubicBezTo>
                  <a:pt x="21868" y="4789"/>
                  <a:pt x="21868" y="4794"/>
                  <a:pt x="21891" y="4783"/>
                </a:cubicBezTo>
                <a:lnTo>
                  <a:pt x="21891" y="4815"/>
                </a:lnTo>
                <a:cubicBezTo>
                  <a:pt x="21918" y="4785"/>
                  <a:pt x="21914" y="4801"/>
                  <a:pt x="21924" y="4775"/>
                </a:cubicBezTo>
                <a:lnTo>
                  <a:pt x="21964" y="4775"/>
                </a:lnTo>
                <a:lnTo>
                  <a:pt x="21964" y="4750"/>
                </a:lnTo>
                <a:lnTo>
                  <a:pt x="21989" y="4750"/>
                </a:lnTo>
                <a:cubicBezTo>
                  <a:pt x="21992" y="4784"/>
                  <a:pt x="21990" y="4778"/>
                  <a:pt x="22039" y="4783"/>
                </a:cubicBezTo>
                <a:cubicBezTo>
                  <a:pt x="22059" y="4785"/>
                  <a:pt x="22043" y="4790"/>
                  <a:pt x="22078" y="4767"/>
                </a:cubicBezTo>
                <a:cubicBezTo>
                  <a:pt x="22095" y="4775"/>
                  <a:pt x="22110" y="4781"/>
                  <a:pt x="22134" y="4783"/>
                </a:cubicBezTo>
                <a:cubicBezTo>
                  <a:pt x="22127" y="4810"/>
                  <a:pt x="22117" y="4813"/>
                  <a:pt x="22086" y="4813"/>
                </a:cubicBezTo>
                <a:cubicBezTo>
                  <a:pt x="22052" y="4814"/>
                  <a:pt x="22085" y="4804"/>
                  <a:pt x="22057" y="4813"/>
                </a:cubicBezTo>
                <a:cubicBezTo>
                  <a:pt x="22023" y="4822"/>
                  <a:pt x="22047" y="4806"/>
                  <a:pt x="22037" y="4831"/>
                </a:cubicBezTo>
                <a:cubicBezTo>
                  <a:pt x="22073" y="4845"/>
                  <a:pt x="22037" y="4832"/>
                  <a:pt x="22058" y="4830"/>
                </a:cubicBezTo>
                <a:cubicBezTo>
                  <a:pt x="22079" y="4827"/>
                  <a:pt x="22134" y="4823"/>
                  <a:pt x="22151" y="4831"/>
                </a:cubicBezTo>
                <a:cubicBezTo>
                  <a:pt x="22155" y="4777"/>
                  <a:pt x="22207" y="4757"/>
                  <a:pt x="22255" y="4760"/>
                </a:cubicBezTo>
                <a:cubicBezTo>
                  <a:pt x="22293" y="4762"/>
                  <a:pt x="22274" y="4781"/>
                  <a:pt x="22296" y="4750"/>
                </a:cubicBezTo>
                <a:cubicBezTo>
                  <a:pt x="22268" y="4737"/>
                  <a:pt x="22233" y="4741"/>
                  <a:pt x="22199" y="4758"/>
                </a:cubicBezTo>
                <a:cubicBezTo>
                  <a:pt x="22170" y="4714"/>
                  <a:pt x="22177" y="4753"/>
                  <a:pt x="22110" y="4718"/>
                </a:cubicBezTo>
                <a:lnTo>
                  <a:pt x="22094" y="4734"/>
                </a:lnTo>
                <a:cubicBezTo>
                  <a:pt x="22111" y="4764"/>
                  <a:pt x="22089" y="4754"/>
                  <a:pt x="22064" y="4749"/>
                </a:cubicBezTo>
                <a:cubicBezTo>
                  <a:pt x="22007" y="4737"/>
                  <a:pt x="22052" y="4746"/>
                  <a:pt x="22005" y="4758"/>
                </a:cubicBezTo>
                <a:cubicBezTo>
                  <a:pt x="21990" y="4736"/>
                  <a:pt x="21991" y="4747"/>
                  <a:pt x="21997" y="4718"/>
                </a:cubicBezTo>
                <a:cubicBezTo>
                  <a:pt x="21975" y="4717"/>
                  <a:pt x="21967" y="4715"/>
                  <a:pt x="21958" y="4715"/>
                </a:cubicBezTo>
                <a:cubicBezTo>
                  <a:pt x="21945" y="4716"/>
                  <a:pt x="21924" y="4718"/>
                  <a:pt x="21908" y="4718"/>
                </a:cubicBezTo>
                <a:lnTo>
                  <a:pt x="21908" y="4734"/>
                </a:lnTo>
                <a:cubicBezTo>
                  <a:pt x="21885" y="4745"/>
                  <a:pt x="21898" y="4745"/>
                  <a:pt x="21875" y="4734"/>
                </a:cubicBezTo>
                <a:cubicBezTo>
                  <a:pt x="21893" y="4784"/>
                  <a:pt x="21885" y="4729"/>
                  <a:pt x="21895" y="4763"/>
                </a:cubicBezTo>
                <a:cubicBezTo>
                  <a:pt x="21900" y="4782"/>
                  <a:pt x="21896" y="4777"/>
                  <a:pt x="21891" y="4783"/>
                </a:cubicBezTo>
                <a:close/>
                <a:moveTo>
                  <a:pt x="15045" y="1850"/>
                </a:moveTo>
                <a:cubicBezTo>
                  <a:pt x="15084" y="1853"/>
                  <a:pt x="15061" y="1860"/>
                  <a:pt x="15086" y="1850"/>
                </a:cubicBezTo>
                <a:cubicBezTo>
                  <a:pt x="15069" y="1826"/>
                  <a:pt x="15087" y="1834"/>
                  <a:pt x="15045" y="1834"/>
                </a:cubicBezTo>
                <a:lnTo>
                  <a:pt x="15045" y="1850"/>
                </a:lnTo>
                <a:close/>
                <a:moveTo>
                  <a:pt x="21146" y="5147"/>
                </a:moveTo>
                <a:cubicBezTo>
                  <a:pt x="21135" y="5142"/>
                  <a:pt x="21107" y="5134"/>
                  <a:pt x="21117" y="5161"/>
                </a:cubicBezTo>
                <a:cubicBezTo>
                  <a:pt x="21121" y="5173"/>
                  <a:pt x="21123" y="5171"/>
                  <a:pt x="21133" y="5167"/>
                </a:cubicBezTo>
                <a:cubicBezTo>
                  <a:pt x="21157" y="5156"/>
                  <a:pt x="21138" y="5169"/>
                  <a:pt x="21146" y="5147"/>
                </a:cubicBezTo>
                <a:close/>
                <a:moveTo>
                  <a:pt x="18019" y="2611"/>
                </a:moveTo>
                <a:cubicBezTo>
                  <a:pt x="18039" y="2590"/>
                  <a:pt x="18042" y="2611"/>
                  <a:pt x="18043" y="2571"/>
                </a:cubicBezTo>
                <a:cubicBezTo>
                  <a:pt x="18012" y="2579"/>
                  <a:pt x="18019" y="2573"/>
                  <a:pt x="18019" y="2611"/>
                </a:cubicBezTo>
                <a:close/>
                <a:moveTo>
                  <a:pt x="14292" y="2255"/>
                </a:moveTo>
                <a:lnTo>
                  <a:pt x="14292" y="2271"/>
                </a:lnTo>
                <a:cubicBezTo>
                  <a:pt x="14333" y="2270"/>
                  <a:pt x="14315" y="2278"/>
                  <a:pt x="14332" y="2255"/>
                </a:cubicBezTo>
                <a:cubicBezTo>
                  <a:pt x="14310" y="2246"/>
                  <a:pt x="14328" y="2251"/>
                  <a:pt x="14292" y="2255"/>
                </a:cubicBezTo>
                <a:close/>
                <a:moveTo>
                  <a:pt x="21284" y="3008"/>
                </a:moveTo>
                <a:lnTo>
                  <a:pt x="21284" y="3025"/>
                </a:lnTo>
                <a:cubicBezTo>
                  <a:pt x="21309" y="3027"/>
                  <a:pt x="21299" y="3024"/>
                  <a:pt x="21316" y="3033"/>
                </a:cubicBezTo>
                <a:cubicBezTo>
                  <a:pt x="21314" y="3008"/>
                  <a:pt x="21316" y="3017"/>
                  <a:pt x="21308" y="3000"/>
                </a:cubicBezTo>
                <a:cubicBezTo>
                  <a:pt x="21294" y="3008"/>
                  <a:pt x="21292" y="3005"/>
                  <a:pt x="21284" y="3008"/>
                </a:cubicBezTo>
                <a:close/>
                <a:moveTo>
                  <a:pt x="13968" y="2360"/>
                </a:moveTo>
                <a:cubicBezTo>
                  <a:pt x="14000" y="2351"/>
                  <a:pt x="13991" y="2358"/>
                  <a:pt x="13992" y="2320"/>
                </a:cubicBezTo>
                <a:cubicBezTo>
                  <a:pt x="13971" y="2334"/>
                  <a:pt x="13970" y="2328"/>
                  <a:pt x="13968" y="2360"/>
                </a:cubicBezTo>
                <a:close/>
                <a:moveTo>
                  <a:pt x="21114" y="5504"/>
                </a:moveTo>
                <a:cubicBezTo>
                  <a:pt x="21143" y="5510"/>
                  <a:pt x="21148" y="5516"/>
                  <a:pt x="21162" y="5496"/>
                </a:cubicBezTo>
                <a:cubicBezTo>
                  <a:pt x="21137" y="5494"/>
                  <a:pt x="21118" y="5478"/>
                  <a:pt x="21114" y="5504"/>
                </a:cubicBezTo>
                <a:close/>
                <a:moveTo>
                  <a:pt x="20555" y="5253"/>
                </a:moveTo>
                <a:lnTo>
                  <a:pt x="20555" y="5236"/>
                </a:lnTo>
                <a:cubicBezTo>
                  <a:pt x="20536" y="5232"/>
                  <a:pt x="20536" y="5230"/>
                  <a:pt x="20514" y="5228"/>
                </a:cubicBezTo>
                <a:cubicBezTo>
                  <a:pt x="20521" y="5256"/>
                  <a:pt x="20507" y="5243"/>
                  <a:pt x="20555" y="5253"/>
                </a:cubicBezTo>
                <a:close/>
                <a:moveTo>
                  <a:pt x="17670" y="5099"/>
                </a:moveTo>
                <a:cubicBezTo>
                  <a:pt x="17688" y="5122"/>
                  <a:pt x="17669" y="5114"/>
                  <a:pt x="17711" y="5115"/>
                </a:cubicBezTo>
                <a:cubicBezTo>
                  <a:pt x="17703" y="5087"/>
                  <a:pt x="17696" y="5089"/>
                  <a:pt x="17670" y="5099"/>
                </a:cubicBezTo>
                <a:close/>
                <a:moveTo>
                  <a:pt x="19955" y="4548"/>
                </a:moveTo>
                <a:lnTo>
                  <a:pt x="19955" y="4532"/>
                </a:lnTo>
                <a:cubicBezTo>
                  <a:pt x="19919" y="4531"/>
                  <a:pt x="19930" y="4526"/>
                  <a:pt x="19898" y="4523"/>
                </a:cubicBezTo>
                <a:cubicBezTo>
                  <a:pt x="19900" y="4525"/>
                  <a:pt x="19902" y="4525"/>
                  <a:pt x="19903" y="4527"/>
                </a:cubicBezTo>
                <a:cubicBezTo>
                  <a:pt x="19903" y="4530"/>
                  <a:pt x="19906" y="4530"/>
                  <a:pt x="19907" y="4531"/>
                </a:cubicBezTo>
                <a:cubicBezTo>
                  <a:pt x="19919" y="4539"/>
                  <a:pt x="19911" y="4535"/>
                  <a:pt x="19922" y="4540"/>
                </a:cubicBezTo>
                <a:cubicBezTo>
                  <a:pt x="19934" y="4546"/>
                  <a:pt x="19936" y="4546"/>
                  <a:pt x="19955" y="4548"/>
                </a:cubicBezTo>
                <a:close/>
                <a:moveTo>
                  <a:pt x="14940" y="2441"/>
                </a:moveTo>
                <a:cubicBezTo>
                  <a:pt x="14962" y="2439"/>
                  <a:pt x="14962" y="2437"/>
                  <a:pt x="14980" y="2433"/>
                </a:cubicBezTo>
                <a:lnTo>
                  <a:pt x="14980" y="2417"/>
                </a:lnTo>
                <a:cubicBezTo>
                  <a:pt x="14933" y="2418"/>
                  <a:pt x="14959" y="2415"/>
                  <a:pt x="14940" y="2441"/>
                </a:cubicBezTo>
                <a:close/>
                <a:moveTo>
                  <a:pt x="23277" y="3211"/>
                </a:moveTo>
                <a:cubicBezTo>
                  <a:pt x="23306" y="3236"/>
                  <a:pt x="23317" y="3203"/>
                  <a:pt x="23317" y="3203"/>
                </a:cubicBezTo>
                <a:lnTo>
                  <a:pt x="23311" y="3199"/>
                </a:lnTo>
                <a:cubicBezTo>
                  <a:pt x="23310" y="3199"/>
                  <a:pt x="23300" y="3197"/>
                  <a:pt x="23298" y="3197"/>
                </a:cubicBezTo>
                <a:cubicBezTo>
                  <a:pt x="23286" y="3198"/>
                  <a:pt x="23279" y="3197"/>
                  <a:pt x="23277" y="3211"/>
                </a:cubicBezTo>
                <a:close/>
                <a:moveTo>
                  <a:pt x="20190" y="4572"/>
                </a:moveTo>
                <a:lnTo>
                  <a:pt x="20190" y="4548"/>
                </a:lnTo>
                <a:lnTo>
                  <a:pt x="20158" y="4548"/>
                </a:lnTo>
                <a:cubicBezTo>
                  <a:pt x="20165" y="4577"/>
                  <a:pt x="20158" y="4569"/>
                  <a:pt x="20190" y="4572"/>
                </a:cubicBezTo>
                <a:close/>
                <a:moveTo>
                  <a:pt x="21397" y="3454"/>
                </a:moveTo>
                <a:lnTo>
                  <a:pt x="21430" y="3454"/>
                </a:lnTo>
                <a:cubicBezTo>
                  <a:pt x="21422" y="3425"/>
                  <a:pt x="21429" y="3432"/>
                  <a:pt x="21397" y="3430"/>
                </a:cubicBezTo>
                <a:lnTo>
                  <a:pt x="21397" y="3454"/>
                </a:lnTo>
                <a:close/>
                <a:moveTo>
                  <a:pt x="21235" y="2611"/>
                </a:moveTo>
                <a:cubicBezTo>
                  <a:pt x="21270" y="2604"/>
                  <a:pt x="21244" y="2608"/>
                  <a:pt x="21284" y="2611"/>
                </a:cubicBezTo>
                <a:lnTo>
                  <a:pt x="21284" y="2595"/>
                </a:lnTo>
                <a:lnTo>
                  <a:pt x="21235" y="2595"/>
                </a:lnTo>
                <a:lnTo>
                  <a:pt x="21235" y="2611"/>
                </a:lnTo>
                <a:close/>
                <a:moveTo>
                  <a:pt x="7729" y="1509"/>
                </a:moveTo>
                <a:lnTo>
                  <a:pt x="7762" y="1509"/>
                </a:lnTo>
                <a:lnTo>
                  <a:pt x="7762" y="1485"/>
                </a:lnTo>
                <a:cubicBezTo>
                  <a:pt x="7738" y="1487"/>
                  <a:pt x="7730" y="1485"/>
                  <a:pt x="7729" y="1509"/>
                </a:cubicBezTo>
                <a:close/>
                <a:moveTo>
                  <a:pt x="19809" y="1963"/>
                </a:moveTo>
                <a:lnTo>
                  <a:pt x="19825" y="1939"/>
                </a:lnTo>
                <a:lnTo>
                  <a:pt x="19777" y="1939"/>
                </a:lnTo>
                <a:cubicBezTo>
                  <a:pt x="19794" y="1963"/>
                  <a:pt x="19782" y="1949"/>
                  <a:pt x="19809" y="1963"/>
                </a:cubicBezTo>
                <a:close/>
                <a:moveTo>
                  <a:pt x="19218" y="3203"/>
                </a:moveTo>
                <a:cubicBezTo>
                  <a:pt x="19233" y="3195"/>
                  <a:pt x="19228" y="3197"/>
                  <a:pt x="19250" y="3195"/>
                </a:cubicBezTo>
                <a:cubicBezTo>
                  <a:pt x="19237" y="3175"/>
                  <a:pt x="19240" y="3186"/>
                  <a:pt x="19234" y="3162"/>
                </a:cubicBezTo>
                <a:cubicBezTo>
                  <a:pt x="19206" y="3172"/>
                  <a:pt x="19228" y="3158"/>
                  <a:pt x="19218" y="3203"/>
                </a:cubicBezTo>
                <a:close/>
                <a:moveTo>
                  <a:pt x="17954" y="5463"/>
                </a:moveTo>
                <a:lnTo>
                  <a:pt x="18011" y="5463"/>
                </a:lnTo>
                <a:lnTo>
                  <a:pt x="18011" y="5455"/>
                </a:lnTo>
                <a:cubicBezTo>
                  <a:pt x="17981" y="5455"/>
                  <a:pt x="17991" y="5448"/>
                  <a:pt x="17954" y="5447"/>
                </a:cubicBezTo>
                <a:lnTo>
                  <a:pt x="17954" y="5463"/>
                </a:lnTo>
                <a:close/>
                <a:moveTo>
                  <a:pt x="13141" y="1372"/>
                </a:moveTo>
                <a:lnTo>
                  <a:pt x="13109" y="1363"/>
                </a:lnTo>
                <a:lnTo>
                  <a:pt x="13109" y="1396"/>
                </a:lnTo>
                <a:cubicBezTo>
                  <a:pt x="13137" y="1388"/>
                  <a:pt x="13127" y="1393"/>
                  <a:pt x="13141" y="1372"/>
                </a:cubicBezTo>
                <a:cubicBezTo>
                  <a:pt x="13158" y="1381"/>
                  <a:pt x="13161" y="1383"/>
                  <a:pt x="13182" y="1388"/>
                </a:cubicBezTo>
                <a:lnTo>
                  <a:pt x="13191" y="1356"/>
                </a:lnTo>
                <a:cubicBezTo>
                  <a:pt x="13161" y="1367"/>
                  <a:pt x="13170" y="1347"/>
                  <a:pt x="13141" y="1372"/>
                </a:cubicBezTo>
                <a:close/>
                <a:moveTo>
                  <a:pt x="17233" y="1996"/>
                </a:moveTo>
                <a:cubicBezTo>
                  <a:pt x="17258" y="1977"/>
                  <a:pt x="17246" y="2001"/>
                  <a:pt x="17249" y="1963"/>
                </a:cubicBezTo>
                <a:lnTo>
                  <a:pt x="17217" y="1963"/>
                </a:lnTo>
                <a:cubicBezTo>
                  <a:pt x="17224" y="1984"/>
                  <a:pt x="17221" y="1972"/>
                  <a:pt x="17225" y="1979"/>
                </a:cubicBezTo>
                <a:cubicBezTo>
                  <a:pt x="17228" y="1986"/>
                  <a:pt x="17226" y="1976"/>
                  <a:pt x="17233" y="1996"/>
                </a:cubicBezTo>
                <a:close/>
                <a:moveTo>
                  <a:pt x="20984" y="3276"/>
                </a:moveTo>
                <a:cubicBezTo>
                  <a:pt x="21016" y="3276"/>
                  <a:pt x="21017" y="3278"/>
                  <a:pt x="21041" y="3284"/>
                </a:cubicBezTo>
                <a:cubicBezTo>
                  <a:pt x="21031" y="3271"/>
                  <a:pt x="21022" y="3260"/>
                  <a:pt x="21000" y="3260"/>
                </a:cubicBezTo>
                <a:cubicBezTo>
                  <a:pt x="20992" y="3260"/>
                  <a:pt x="20985" y="3268"/>
                  <a:pt x="20984" y="3276"/>
                </a:cubicBezTo>
                <a:close/>
                <a:moveTo>
                  <a:pt x="17800" y="2466"/>
                </a:moveTo>
                <a:cubicBezTo>
                  <a:pt x="17805" y="2473"/>
                  <a:pt x="17800" y="2472"/>
                  <a:pt x="17810" y="2477"/>
                </a:cubicBezTo>
                <a:cubicBezTo>
                  <a:pt x="17839" y="2491"/>
                  <a:pt x="17839" y="2462"/>
                  <a:pt x="17840" y="2457"/>
                </a:cubicBezTo>
                <a:cubicBezTo>
                  <a:pt x="17823" y="2458"/>
                  <a:pt x="17808" y="2456"/>
                  <a:pt x="17800" y="2466"/>
                </a:cubicBezTo>
                <a:close/>
                <a:moveTo>
                  <a:pt x="18805" y="5139"/>
                </a:moveTo>
                <a:cubicBezTo>
                  <a:pt x="18830" y="5174"/>
                  <a:pt x="18831" y="5157"/>
                  <a:pt x="18845" y="5131"/>
                </a:cubicBezTo>
                <a:cubicBezTo>
                  <a:pt x="18828" y="5132"/>
                  <a:pt x="18813" y="5130"/>
                  <a:pt x="18805" y="5139"/>
                </a:cubicBezTo>
                <a:close/>
                <a:moveTo>
                  <a:pt x="21000" y="4540"/>
                </a:moveTo>
                <a:lnTo>
                  <a:pt x="21000" y="4523"/>
                </a:lnTo>
                <a:cubicBezTo>
                  <a:pt x="20978" y="4522"/>
                  <a:pt x="20978" y="4520"/>
                  <a:pt x="20960" y="4515"/>
                </a:cubicBezTo>
                <a:cubicBezTo>
                  <a:pt x="20963" y="4548"/>
                  <a:pt x="20951" y="4533"/>
                  <a:pt x="20977" y="4537"/>
                </a:cubicBezTo>
                <a:lnTo>
                  <a:pt x="21000" y="4540"/>
                </a:lnTo>
                <a:close/>
                <a:moveTo>
                  <a:pt x="13457" y="5812"/>
                </a:moveTo>
                <a:lnTo>
                  <a:pt x="13457" y="5828"/>
                </a:lnTo>
                <a:cubicBezTo>
                  <a:pt x="13496" y="5827"/>
                  <a:pt x="13489" y="5828"/>
                  <a:pt x="13506" y="5804"/>
                </a:cubicBezTo>
                <a:cubicBezTo>
                  <a:pt x="13487" y="5808"/>
                  <a:pt x="13482" y="5811"/>
                  <a:pt x="13457" y="5812"/>
                </a:cubicBezTo>
                <a:close/>
                <a:moveTo>
                  <a:pt x="18869" y="5293"/>
                </a:moveTo>
                <a:cubicBezTo>
                  <a:pt x="18881" y="5335"/>
                  <a:pt x="18858" y="5308"/>
                  <a:pt x="18942" y="5301"/>
                </a:cubicBezTo>
                <a:lnTo>
                  <a:pt x="18869" y="5293"/>
                </a:lnTo>
                <a:close/>
                <a:moveTo>
                  <a:pt x="12769" y="1372"/>
                </a:moveTo>
                <a:cubicBezTo>
                  <a:pt x="12780" y="1405"/>
                  <a:pt x="12760" y="1377"/>
                  <a:pt x="12798" y="1379"/>
                </a:cubicBezTo>
                <a:lnTo>
                  <a:pt x="12805" y="1382"/>
                </a:lnTo>
                <a:cubicBezTo>
                  <a:pt x="12827" y="1379"/>
                  <a:pt x="12814" y="1377"/>
                  <a:pt x="12817" y="1364"/>
                </a:cubicBezTo>
                <a:cubicBezTo>
                  <a:pt x="12796" y="1364"/>
                  <a:pt x="12785" y="1365"/>
                  <a:pt x="12769" y="1372"/>
                </a:cubicBezTo>
                <a:close/>
                <a:moveTo>
                  <a:pt x="12615" y="1372"/>
                </a:moveTo>
                <a:lnTo>
                  <a:pt x="12615" y="1356"/>
                </a:lnTo>
                <a:lnTo>
                  <a:pt x="12566" y="1356"/>
                </a:lnTo>
                <a:cubicBezTo>
                  <a:pt x="12583" y="1379"/>
                  <a:pt x="12573" y="1372"/>
                  <a:pt x="12615" y="1372"/>
                </a:cubicBezTo>
                <a:close/>
                <a:moveTo>
                  <a:pt x="15086" y="2393"/>
                </a:moveTo>
                <a:lnTo>
                  <a:pt x="15126" y="2393"/>
                </a:lnTo>
                <a:lnTo>
                  <a:pt x="15126" y="2376"/>
                </a:lnTo>
                <a:cubicBezTo>
                  <a:pt x="15073" y="2364"/>
                  <a:pt x="15109" y="2362"/>
                  <a:pt x="15086" y="2393"/>
                </a:cubicBezTo>
                <a:close/>
                <a:moveTo>
                  <a:pt x="11278" y="1615"/>
                </a:moveTo>
                <a:cubicBezTo>
                  <a:pt x="11295" y="1638"/>
                  <a:pt x="11277" y="1630"/>
                  <a:pt x="11318" y="1631"/>
                </a:cubicBezTo>
                <a:cubicBezTo>
                  <a:pt x="11316" y="1600"/>
                  <a:pt x="11324" y="1614"/>
                  <a:pt x="11309" y="1609"/>
                </a:cubicBezTo>
                <a:cubicBezTo>
                  <a:pt x="11309" y="1609"/>
                  <a:pt x="11286" y="1612"/>
                  <a:pt x="11278" y="1615"/>
                </a:cubicBezTo>
                <a:close/>
                <a:moveTo>
                  <a:pt x="20352" y="4621"/>
                </a:moveTo>
                <a:cubicBezTo>
                  <a:pt x="20336" y="4599"/>
                  <a:pt x="20332" y="4597"/>
                  <a:pt x="20295" y="4596"/>
                </a:cubicBezTo>
                <a:cubicBezTo>
                  <a:pt x="20324" y="4622"/>
                  <a:pt x="20319" y="4620"/>
                  <a:pt x="20352" y="4621"/>
                </a:cubicBezTo>
                <a:close/>
                <a:moveTo>
                  <a:pt x="19534" y="4969"/>
                </a:moveTo>
                <a:cubicBezTo>
                  <a:pt x="19548" y="4963"/>
                  <a:pt x="19545" y="4969"/>
                  <a:pt x="19558" y="4945"/>
                </a:cubicBezTo>
                <a:cubicBezTo>
                  <a:pt x="19563" y="4937"/>
                  <a:pt x="19560" y="4946"/>
                  <a:pt x="19566" y="4929"/>
                </a:cubicBezTo>
                <a:cubicBezTo>
                  <a:pt x="19538" y="4936"/>
                  <a:pt x="19525" y="4947"/>
                  <a:pt x="19534" y="4969"/>
                </a:cubicBezTo>
                <a:close/>
                <a:moveTo>
                  <a:pt x="20903" y="3389"/>
                </a:moveTo>
                <a:lnTo>
                  <a:pt x="20903" y="3405"/>
                </a:lnTo>
                <a:lnTo>
                  <a:pt x="20943" y="3405"/>
                </a:lnTo>
                <a:cubicBezTo>
                  <a:pt x="20935" y="3373"/>
                  <a:pt x="20936" y="3386"/>
                  <a:pt x="20903" y="3389"/>
                </a:cubicBezTo>
                <a:close/>
                <a:moveTo>
                  <a:pt x="20968" y="3211"/>
                </a:moveTo>
                <a:lnTo>
                  <a:pt x="20968" y="3195"/>
                </a:lnTo>
                <a:lnTo>
                  <a:pt x="20911" y="3195"/>
                </a:lnTo>
                <a:cubicBezTo>
                  <a:pt x="20925" y="3214"/>
                  <a:pt x="20913" y="3204"/>
                  <a:pt x="20930" y="3207"/>
                </a:cubicBezTo>
                <a:cubicBezTo>
                  <a:pt x="20938" y="3208"/>
                  <a:pt x="20953" y="3210"/>
                  <a:pt x="20968" y="3211"/>
                </a:cubicBezTo>
                <a:close/>
                <a:moveTo>
                  <a:pt x="365" y="3041"/>
                </a:moveTo>
                <a:lnTo>
                  <a:pt x="397" y="3032"/>
                </a:lnTo>
                <a:cubicBezTo>
                  <a:pt x="391" y="3009"/>
                  <a:pt x="398" y="3021"/>
                  <a:pt x="381" y="3008"/>
                </a:cubicBezTo>
                <a:cubicBezTo>
                  <a:pt x="360" y="3024"/>
                  <a:pt x="365" y="3006"/>
                  <a:pt x="365" y="3041"/>
                </a:cubicBezTo>
                <a:close/>
                <a:moveTo>
                  <a:pt x="12088" y="5941"/>
                </a:moveTo>
                <a:cubicBezTo>
                  <a:pt x="12126" y="5941"/>
                  <a:pt x="12121" y="5941"/>
                  <a:pt x="12129" y="5909"/>
                </a:cubicBezTo>
                <a:cubicBezTo>
                  <a:pt x="12102" y="5916"/>
                  <a:pt x="12102" y="5921"/>
                  <a:pt x="12088" y="5941"/>
                </a:cubicBezTo>
                <a:close/>
                <a:moveTo>
                  <a:pt x="18254" y="2506"/>
                </a:moveTo>
                <a:lnTo>
                  <a:pt x="18302" y="2506"/>
                </a:lnTo>
                <a:lnTo>
                  <a:pt x="18302" y="2482"/>
                </a:lnTo>
                <a:cubicBezTo>
                  <a:pt x="18287" y="2485"/>
                  <a:pt x="18289" y="2484"/>
                  <a:pt x="18277" y="2489"/>
                </a:cubicBezTo>
                <a:lnTo>
                  <a:pt x="18254" y="2506"/>
                </a:lnTo>
                <a:close/>
                <a:moveTo>
                  <a:pt x="9228" y="1623"/>
                </a:moveTo>
                <a:cubicBezTo>
                  <a:pt x="9255" y="1613"/>
                  <a:pt x="9234" y="1633"/>
                  <a:pt x="9252" y="1599"/>
                </a:cubicBezTo>
                <a:cubicBezTo>
                  <a:pt x="9238" y="1591"/>
                  <a:pt x="9242" y="1592"/>
                  <a:pt x="9220" y="1590"/>
                </a:cubicBezTo>
                <a:cubicBezTo>
                  <a:pt x="9222" y="1609"/>
                  <a:pt x="9222" y="1611"/>
                  <a:pt x="9228" y="1623"/>
                </a:cubicBezTo>
                <a:close/>
                <a:moveTo>
                  <a:pt x="18659" y="2709"/>
                </a:moveTo>
                <a:cubicBezTo>
                  <a:pt x="18666" y="2730"/>
                  <a:pt x="18659" y="2721"/>
                  <a:pt x="18673" y="2723"/>
                </a:cubicBezTo>
                <a:cubicBezTo>
                  <a:pt x="18694" y="2726"/>
                  <a:pt x="18683" y="2722"/>
                  <a:pt x="18707" y="2717"/>
                </a:cubicBezTo>
                <a:cubicBezTo>
                  <a:pt x="18707" y="2717"/>
                  <a:pt x="18700" y="2694"/>
                  <a:pt x="18659" y="2709"/>
                </a:cubicBezTo>
                <a:close/>
                <a:moveTo>
                  <a:pt x="16901" y="1923"/>
                </a:moveTo>
                <a:cubicBezTo>
                  <a:pt x="16932" y="1925"/>
                  <a:pt x="16925" y="1934"/>
                  <a:pt x="16949" y="1923"/>
                </a:cubicBezTo>
                <a:cubicBezTo>
                  <a:pt x="16933" y="1901"/>
                  <a:pt x="16940" y="1916"/>
                  <a:pt x="16901" y="1906"/>
                </a:cubicBezTo>
                <a:lnTo>
                  <a:pt x="16901" y="1923"/>
                </a:lnTo>
                <a:close/>
                <a:moveTo>
                  <a:pt x="17695" y="2538"/>
                </a:moveTo>
                <a:cubicBezTo>
                  <a:pt x="17709" y="2538"/>
                  <a:pt x="17715" y="2540"/>
                  <a:pt x="17729" y="2536"/>
                </a:cubicBezTo>
                <a:cubicBezTo>
                  <a:pt x="17744" y="2533"/>
                  <a:pt x="17736" y="2545"/>
                  <a:pt x="17743" y="2522"/>
                </a:cubicBezTo>
                <a:cubicBezTo>
                  <a:pt x="17708" y="2519"/>
                  <a:pt x="17711" y="2508"/>
                  <a:pt x="17695" y="2538"/>
                </a:cubicBezTo>
                <a:close/>
                <a:moveTo>
                  <a:pt x="20579" y="5488"/>
                </a:moveTo>
                <a:cubicBezTo>
                  <a:pt x="20588" y="5501"/>
                  <a:pt x="20580" y="5504"/>
                  <a:pt x="20603" y="5504"/>
                </a:cubicBezTo>
                <a:cubicBezTo>
                  <a:pt x="20626" y="5504"/>
                  <a:pt x="20618" y="5500"/>
                  <a:pt x="20627" y="5488"/>
                </a:cubicBezTo>
                <a:cubicBezTo>
                  <a:pt x="20595" y="5481"/>
                  <a:pt x="20617" y="5484"/>
                  <a:pt x="20579" y="5488"/>
                </a:cubicBezTo>
                <a:close/>
                <a:moveTo>
                  <a:pt x="18035" y="5463"/>
                </a:moveTo>
                <a:cubicBezTo>
                  <a:pt x="18061" y="5463"/>
                  <a:pt x="18054" y="5468"/>
                  <a:pt x="18067" y="5468"/>
                </a:cubicBezTo>
                <a:cubicBezTo>
                  <a:pt x="18076" y="5468"/>
                  <a:pt x="18089" y="5463"/>
                  <a:pt x="18108" y="5463"/>
                </a:cubicBezTo>
                <a:lnTo>
                  <a:pt x="18108" y="5455"/>
                </a:lnTo>
                <a:lnTo>
                  <a:pt x="18035" y="5455"/>
                </a:lnTo>
                <a:lnTo>
                  <a:pt x="18035" y="5463"/>
                </a:lnTo>
                <a:close/>
                <a:moveTo>
                  <a:pt x="16755" y="2247"/>
                </a:moveTo>
                <a:cubicBezTo>
                  <a:pt x="16780" y="2245"/>
                  <a:pt x="16770" y="2247"/>
                  <a:pt x="16787" y="2239"/>
                </a:cubicBezTo>
                <a:cubicBezTo>
                  <a:pt x="16769" y="2204"/>
                  <a:pt x="16789" y="2224"/>
                  <a:pt x="16763" y="2214"/>
                </a:cubicBezTo>
                <a:cubicBezTo>
                  <a:pt x="16757" y="2226"/>
                  <a:pt x="16755" y="2228"/>
                  <a:pt x="16755" y="2247"/>
                </a:cubicBezTo>
                <a:close/>
                <a:moveTo>
                  <a:pt x="18327" y="2595"/>
                </a:moveTo>
                <a:cubicBezTo>
                  <a:pt x="18355" y="2588"/>
                  <a:pt x="18356" y="2588"/>
                  <a:pt x="18359" y="2555"/>
                </a:cubicBezTo>
                <a:cubicBezTo>
                  <a:pt x="18351" y="2560"/>
                  <a:pt x="18347" y="2559"/>
                  <a:pt x="18339" y="2567"/>
                </a:cubicBezTo>
                <a:cubicBezTo>
                  <a:pt x="18322" y="2583"/>
                  <a:pt x="18330" y="2560"/>
                  <a:pt x="18327" y="2595"/>
                </a:cubicBezTo>
                <a:close/>
                <a:moveTo>
                  <a:pt x="10800" y="6087"/>
                </a:moveTo>
                <a:cubicBezTo>
                  <a:pt x="10819" y="6091"/>
                  <a:pt x="10814" y="6094"/>
                  <a:pt x="10827" y="6093"/>
                </a:cubicBezTo>
                <a:cubicBezTo>
                  <a:pt x="10848" y="6091"/>
                  <a:pt x="10837" y="6104"/>
                  <a:pt x="10840" y="6071"/>
                </a:cubicBezTo>
                <a:cubicBezTo>
                  <a:pt x="10819" y="6072"/>
                  <a:pt x="10803" y="6068"/>
                  <a:pt x="10800" y="6087"/>
                </a:cubicBezTo>
                <a:close/>
                <a:moveTo>
                  <a:pt x="19274" y="2036"/>
                </a:moveTo>
                <a:cubicBezTo>
                  <a:pt x="19302" y="2074"/>
                  <a:pt x="19276" y="2033"/>
                  <a:pt x="19331" y="2044"/>
                </a:cubicBezTo>
                <a:lnTo>
                  <a:pt x="19331" y="2028"/>
                </a:lnTo>
                <a:cubicBezTo>
                  <a:pt x="19303" y="2029"/>
                  <a:pt x="19300" y="2033"/>
                  <a:pt x="19274" y="2036"/>
                </a:cubicBezTo>
                <a:close/>
                <a:moveTo>
                  <a:pt x="21373" y="4175"/>
                </a:moveTo>
                <a:lnTo>
                  <a:pt x="21413" y="4175"/>
                </a:lnTo>
                <a:cubicBezTo>
                  <a:pt x="21407" y="4164"/>
                  <a:pt x="21409" y="4166"/>
                  <a:pt x="21405" y="4151"/>
                </a:cubicBezTo>
                <a:lnTo>
                  <a:pt x="21381" y="4151"/>
                </a:lnTo>
                <a:cubicBezTo>
                  <a:pt x="21377" y="4165"/>
                  <a:pt x="21380" y="4165"/>
                  <a:pt x="21373" y="4175"/>
                </a:cubicBezTo>
                <a:close/>
                <a:moveTo>
                  <a:pt x="16107" y="1874"/>
                </a:moveTo>
                <a:cubicBezTo>
                  <a:pt x="16137" y="1874"/>
                  <a:pt x="16128" y="1876"/>
                  <a:pt x="16123" y="1898"/>
                </a:cubicBezTo>
                <a:lnTo>
                  <a:pt x="16155" y="1889"/>
                </a:lnTo>
                <a:cubicBezTo>
                  <a:pt x="16139" y="1867"/>
                  <a:pt x="16145" y="1866"/>
                  <a:pt x="16107" y="1866"/>
                </a:cubicBezTo>
                <a:lnTo>
                  <a:pt x="16107" y="1874"/>
                </a:lnTo>
                <a:close/>
                <a:moveTo>
                  <a:pt x="18570" y="4523"/>
                </a:moveTo>
                <a:cubicBezTo>
                  <a:pt x="18612" y="4523"/>
                  <a:pt x="18609" y="4532"/>
                  <a:pt x="18618" y="4499"/>
                </a:cubicBezTo>
                <a:cubicBezTo>
                  <a:pt x="18588" y="4506"/>
                  <a:pt x="18585" y="4502"/>
                  <a:pt x="18570" y="4523"/>
                </a:cubicBezTo>
                <a:close/>
                <a:moveTo>
                  <a:pt x="1353" y="5739"/>
                </a:moveTo>
                <a:cubicBezTo>
                  <a:pt x="1350" y="5708"/>
                  <a:pt x="1358" y="5715"/>
                  <a:pt x="1321" y="5706"/>
                </a:cubicBezTo>
                <a:cubicBezTo>
                  <a:pt x="1324" y="5737"/>
                  <a:pt x="1316" y="5730"/>
                  <a:pt x="1353" y="5739"/>
                </a:cubicBezTo>
                <a:close/>
                <a:moveTo>
                  <a:pt x="18359" y="1761"/>
                </a:moveTo>
                <a:lnTo>
                  <a:pt x="18359" y="1744"/>
                </a:lnTo>
                <a:cubicBezTo>
                  <a:pt x="18338" y="1749"/>
                  <a:pt x="18346" y="1746"/>
                  <a:pt x="18335" y="1747"/>
                </a:cubicBezTo>
                <a:cubicBezTo>
                  <a:pt x="18323" y="1749"/>
                  <a:pt x="18324" y="1731"/>
                  <a:pt x="18315" y="1755"/>
                </a:cubicBezTo>
                <a:cubicBezTo>
                  <a:pt x="18308" y="1773"/>
                  <a:pt x="18337" y="1761"/>
                  <a:pt x="18359" y="1761"/>
                </a:cubicBezTo>
                <a:close/>
                <a:moveTo>
                  <a:pt x="13093" y="1631"/>
                </a:moveTo>
                <a:cubicBezTo>
                  <a:pt x="13133" y="1631"/>
                  <a:pt x="13135" y="1630"/>
                  <a:pt x="13166" y="1623"/>
                </a:cubicBezTo>
                <a:lnTo>
                  <a:pt x="13135" y="1617"/>
                </a:lnTo>
                <a:cubicBezTo>
                  <a:pt x="13133" y="1617"/>
                  <a:pt x="13131" y="1617"/>
                  <a:pt x="13129" y="1617"/>
                </a:cubicBezTo>
                <a:cubicBezTo>
                  <a:pt x="13109" y="1616"/>
                  <a:pt x="13096" y="1612"/>
                  <a:pt x="13093" y="1631"/>
                </a:cubicBezTo>
                <a:close/>
                <a:moveTo>
                  <a:pt x="17784" y="1785"/>
                </a:moveTo>
                <a:cubicBezTo>
                  <a:pt x="17815" y="1778"/>
                  <a:pt x="17793" y="1778"/>
                  <a:pt x="17824" y="1785"/>
                </a:cubicBezTo>
                <a:cubicBezTo>
                  <a:pt x="17809" y="1756"/>
                  <a:pt x="17826" y="1762"/>
                  <a:pt x="17792" y="1753"/>
                </a:cubicBezTo>
                <a:cubicBezTo>
                  <a:pt x="17790" y="1771"/>
                  <a:pt x="17790" y="1773"/>
                  <a:pt x="17784" y="1785"/>
                </a:cubicBezTo>
                <a:close/>
                <a:moveTo>
                  <a:pt x="22807" y="4993"/>
                </a:moveTo>
                <a:cubicBezTo>
                  <a:pt x="22805" y="4992"/>
                  <a:pt x="22803" y="4989"/>
                  <a:pt x="22802" y="4990"/>
                </a:cubicBezTo>
                <a:lnTo>
                  <a:pt x="22786" y="4980"/>
                </a:lnTo>
                <a:cubicBezTo>
                  <a:pt x="22785" y="4980"/>
                  <a:pt x="22782" y="4978"/>
                  <a:pt x="22781" y="4978"/>
                </a:cubicBezTo>
                <a:cubicBezTo>
                  <a:pt x="22773" y="4974"/>
                  <a:pt x="22767" y="4962"/>
                  <a:pt x="22761" y="4980"/>
                </a:cubicBezTo>
                <a:cubicBezTo>
                  <a:pt x="22754" y="5008"/>
                  <a:pt x="22792" y="4997"/>
                  <a:pt x="22807" y="4993"/>
                </a:cubicBezTo>
                <a:close/>
                <a:moveTo>
                  <a:pt x="18051" y="2409"/>
                </a:moveTo>
                <a:cubicBezTo>
                  <a:pt x="18075" y="2403"/>
                  <a:pt x="18076" y="2401"/>
                  <a:pt x="18108" y="2401"/>
                </a:cubicBezTo>
                <a:lnTo>
                  <a:pt x="18108" y="2384"/>
                </a:lnTo>
                <a:cubicBezTo>
                  <a:pt x="18072" y="2385"/>
                  <a:pt x="18066" y="2387"/>
                  <a:pt x="18051" y="2409"/>
                </a:cubicBezTo>
                <a:close/>
                <a:moveTo>
                  <a:pt x="21373" y="4370"/>
                </a:moveTo>
                <a:cubicBezTo>
                  <a:pt x="21355" y="4345"/>
                  <a:pt x="21359" y="4353"/>
                  <a:pt x="21316" y="4353"/>
                </a:cubicBezTo>
                <a:cubicBezTo>
                  <a:pt x="21334" y="4378"/>
                  <a:pt x="21330" y="4370"/>
                  <a:pt x="21373" y="4370"/>
                </a:cubicBezTo>
                <a:close/>
                <a:moveTo>
                  <a:pt x="19720" y="5309"/>
                </a:moveTo>
                <a:lnTo>
                  <a:pt x="19680" y="5309"/>
                </a:lnTo>
                <a:cubicBezTo>
                  <a:pt x="19684" y="5325"/>
                  <a:pt x="19680" y="5331"/>
                  <a:pt x="19697" y="5333"/>
                </a:cubicBezTo>
                <a:cubicBezTo>
                  <a:pt x="19719" y="5335"/>
                  <a:pt x="19709" y="5330"/>
                  <a:pt x="19720" y="5309"/>
                </a:cubicBezTo>
                <a:close/>
                <a:moveTo>
                  <a:pt x="7867" y="1501"/>
                </a:moveTo>
                <a:cubicBezTo>
                  <a:pt x="7899" y="1501"/>
                  <a:pt x="7886" y="1504"/>
                  <a:pt x="7907" y="1493"/>
                </a:cubicBezTo>
                <a:cubicBezTo>
                  <a:pt x="7903" y="1486"/>
                  <a:pt x="7902" y="1477"/>
                  <a:pt x="7891" y="1477"/>
                </a:cubicBezTo>
                <a:cubicBezTo>
                  <a:pt x="7872" y="1477"/>
                  <a:pt x="7867" y="1483"/>
                  <a:pt x="7867" y="1501"/>
                </a:cubicBezTo>
                <a:close/>
                <a:moveTo>
                  <a:pt x="19923" y="4661"/>
                </a:moveTo>
                <a:cubicBezTo>
                  <a:pt x="19939" y="4657"/>
                  <a:pt x="19945" y="4660"/>
                  <a:pt x="19951" y="4640"/>
                </a:cubicBezTo>
                <a:cubicBezTo>
                  <a:pt x="19956" y="4623"/>
                  <a:pt x="19948" y="4625"/>
                  <a:pt x="19931" y="4621"/>
                </a:cubicBezTo>
                <a:cubicBezTo>
                  <a:pt x="19929" y="4643"/>
                  <a:pt x="19927" y="4643"/>
                  <a:pt x="19923" y="4661"/>
                </a:cubicBezTo>
                <a:close/>
                <a:moveTo>
                  <a:pt x="15337" y="1412"/>
                </a:moveTo>
                <a:cubicBezTo>
                  <a:pt x="15365" y="1406"/>
                  <a:pt x="15372" y="1399"/>
                  <a:pt x="15394" y="1380"/>
                </a:cubicBezTo>
                <a:cubicBezTo>
                  <a:pt x="15330" y="1385"/>
                  <a:pt x="15339" y="1407"/>
                  <a:pt x="15337" y="1412"/>
                </a:cubicBezTo>
                <a:close/>
                <a:moveTo>
                  <a:pt x="20376" y="3697"/>
                </a:moveTo>
                <a:cubicBezTo>
                  <a:pt x="20374" y="3675"/>
                  <a:pt x="20373" y="3675"/>
                  <a:pt x="20368" y="3657"/>
                </a:cubicBezTo>
                <a:lnTo>
                  <a:pt x="20352" y="3657"/>
                </a:lnTo>
                <a:cubicBezTo>
                  <a:pt x="20353" y="3695"/>
                  <a:pt x="20344" y="3688"/>
                  <a:pt x="20376" y="3697"/>
                </a:cubicBezTo>
                <a:close/>
                <a:moveTo>
                  <a:pt x="15037" y="1906"/>
                </a:moveTo>
                <a:cubicBezTo>
                  <a:pt x="15075" y="1906"/>
                  <a:pt x="15086" y="1904"/>
                  <a:pt x="15094" y="1874"/>
                </a:cubicBezTo>
                <a:cubicBezTo>
                  <a:pt x="15069" y="1881"/>
                  <a:pt x="15087" y="1874"/>
                  <a:pt x="15066" y="1887"/>
                </a:cubicBezTo>
                <a:cubicBezTo>
                  <a:pt x="15057" y="1892"/>
                  <a:pt x="15058" y="1891"/>
                  <a:pt x="15051" y="1896"/>
                </a:cubicBezTo>
                <a:cubicBezTo>
                  <a:pt x="15037" y="1905"/>
                  <a:pt x="15045" y="1900"/>
                  <a:pt x="15037" y="1906"/>
                </a:cubicBezTo>
                <a:close/>
                <a:moveTo>
                  <a:pt x="21138" y="3430"/>
                </a:moveTo>
                <a:lnTo>
                  <a:pt x="21178" y="3430"/>
                </a:lnTo>
                <a:lnTo>
                  <a:pt x="21178" y="3413"/>
                </a:lnTo>
                <a:cubicBezTo>
                  <a:pt x="21157" y="3409"/>
                  <a:pt x="21139" y="3397"/>
                  <a:pt x="21138" y="3430"/>
                </a:cubicBezTo>
                <a:close/>
                <a:moveTo>
                  <a:pt x="18529" y="2101"/>
                </a:moveTo>
                <a:lnTo>
                  <a:pt x="18529" y="2085"/>
                </a:lnTo>
                <a:lnTo>
                  <a:pt x="18489" y="2085"/>
                </a:lnTo>
                <a:cubicBezTo>
                  <a:pt x="18498" y="2121"/>
                  <a:pt x="18498" y="2108"/>
                  <a:pt x="18529" y="2101"/>
                </a:cubicBezTo>
                <a:close/>
                <a:moveTo>
                  <a:pt x="20911" y="3989"/>
                </a:moveTo>
                <a:cubicBezTo>
                  <a:pt x="20907" y="3935"/>
                  <a:pt x="20917" y="3951"/>
                  <a:pt x="20887" y="3948"/>
                </a:cubicBezTo>
                <a:cubicBezTo>
                  <a:pt x="20888" y="3987"/>
                  <a:pt x="20885" y="3975"/>
                  <a:pt x="20911" y="3989"/>
                </a:cubicBezTo>
                <a:close/>
                <a:moveTo>
                  <a:pt x="15029" y="2036"/>
                </a:moveTo>
                <a:cubicBezTo>
                  <a:pt x="15045" y="2034"/>
                  <a:pt x="15055" y="2048"/>
                  <a:pt x="15070" y="1987"/>
                </a:cubicBezTo>
                <a:cubicBezTo>
                  <a:pt x="15052" y="1995"/>
                  <a:pt x="15050" y="2005"/>
                  <a:pt x="15029" y="2036"/>
                </a:cubicBezTo>
                <a:close/>
                <a:moveTo>
                  <a:pt x="17435" y="5277"/>
                </a:moveTo>
                <a:lnTo>
                  <a:pt x="17411" y="5277"/>
                </a:lnTo>
                <a:lnTo>
                  <a:pt x="17411" y="5309"/>
                </a:lnTo>
                <a:lnTo>
                  <a:pt x="17435" y="5309"/>
                </a:lnTo>
                <a:lnTo>
                  <a:pt x="17435" y="5277"/>
                </a:lnTo>
                <a:cubicBezTo>
                  <a:pt x="17468" y="5301"/>
                  <a:pt x="17436" y="5305"/>
                  <a:pt x="17484" y="5309"/>
                </a:cubicBezTo>
                <a:cubicBezTo>
                  <a:pt x="17492" y="5279"/>
                  <a:pt x="17492" y="5299"/>
                  <a:pt x="17500" y="5269"/>
                </a:cubicBezTo>
                <a:lnTo>
                  <a:pt x="17435" y="5277"/>
                </a:lnTo>
                <a:close/>
                <a:moveTo>
                  <a:pt x="20636" y="5504"/>
                </a:moveTo>
                <a:lnTo>
                  <a:pt x="20684" y="5504"/>
                </a:lnTo>
                <a:lnTo>
                  <a:pt x="20684" y="5488"/>
                </a:lnTo>
                <a:lnTo>
                  <a:pt x="20636" y="5488"/>
                </a:lnTo>
                <a:lnTo>
                  <a:pt x="20636" y="5504"/>
                </a:lnTo>
                <a:close/>
                <a:moveTo>
                  <a:pt x="18497" y="3041"/>
                </a:moveTo>
                <a:cubicBezTo>
                  <a:pt x="18534" y="3038"/>
                  <a:pt x="18511" y="3049"/>
                  <a:pt x="18529" y="3025"/>
                </a:cubicBezTo>
                <a:lnTo>
                  <a:pt x="18515" y="3007"/>
                </a:lnTo>
                <a:cubicBezTo>
                  <a:pt x="18492" y="3024"/>
                  <a:pt x="18497" y="3006"/>
                  <a:pt x="18497" y="3041"/>
                </a:cubicBezTo>
                <a:close/>
                <a:moveTo>
                  <a:pt x="16706" y="2012"/>
                </a:moveTo>
                <a:cubicBezTo>
                  <a:pt x="16725" y="2007"/>
                  <a:pt x="16725" y="2006"/>
                  <a:pt x="16747" y="2004"/>
                </a:cubicBezTo>
                <a:lnTo>
                  <a:pt x="16747" y="1987"/>
                </a:lnTo>
                <a:lnTo>
                  <a:pt x="16706" y="1987"/>
                </a:lnTo>
                <a:lnTo>
                  <a:pt x="16706" y="2012"/>
                </a:lnTo>
                <a:close/>
                <a:moveTo>
                  <a:pt x="227" y="3592"/>
                </a:moveTo>
                <a:cubicBezTo>
                  <a:pt x="281" y="3596"/>
                  <a:pt x="286" y="3613"/>
                  <a:pt x="300" y="3576"/>
                </a:cubicBezTo>
                <a:lnTo>
                  <a:pt x="227" y="3592"/>
                </a:lnTo>
                <a:close/>
                <a:moveTo>
                  <a:pt x="15450" y="2336"/>
                </a:moveTo>
                <a:cubicBezTo>
                  <a:pt x="15487" y="2328"/>
                  <a:pt x="15462" y="2333"/>
                  <a:pt x="15482" y="2338"/>
                </a:cubicBezTo>
                <a:cubicBezTo>
                  <a:pt x="15508" y="2344"/>
                  <a:pt x="15488" y="2353"/>
                  <a:pt x="15507" y="2328"/>
                </a:cubicBezTo>
                <a:cubicBezTo>
                  <a:pt x="15483" y="2322"/>
                  <a:pt x="15482" y="2320"/>
                  <a:pt x="15450" y="2320"/>
                </a:cubicBezTo>
                <a:lnTo>
                  <a:pt x="15450" y="2336"/>
                </a:lnTo>
                <a:close/>
                <a:moveTo>
                  <a:pt x="15669" y="2514"/>
                </a:moveTo>
                <a:cubicBezTo>
                  <a:pt x="15706" y="2523"/>
                  <a:pt x="15689" y="2523"/>
                  <a:pt x="15726" y="2514"/>
                </a:cubicBezTo>
                <a:cubicBezTo>
                  <a:pt x="15724" y="2508"/>
                  <a:pt x="15728" y="2492"/>
                  <a:pt x="15690" y="2503"/>
                </a:cubicBezTo>
                <a:cubicBezTo>
                  <a:pt x="15668" y="2509"/>
                  <a:pt x="15676" y="2509"/>
                  <a:pt x="15669" y="2514"/>
                </a:cubicBezTo>
                <a:lnTo>
                  <a:pt x="15663" y="2504"/>
                </a:lnTo>
                <a:cubicBezTo>
                  <a:pt x="15661" y="2493"/>
                  <a:pt x="15661" y="2493"/>
                  <a:pt x="15661" y="2482"/>
                </a:cubicBezTo>
                <a:cubicBezTo>
                  <a:pt x="15606" y="2486"/>
                  <a:pt x="15641" y="2492"/>
                  <a:pt x="15645" y="2538"/>
                </a:cubicBezTo>
                <a:cubicBezTo>
                  <a:pt x="15660" y="2531"/>
                  <a:pt x="15655" y="2532"/>
                  <a:pt x="15677" y="2530"/>
                </a:cubicBezTo>
                <a:lnTo>
                  <a:pt x="15669" y="2514"/>
                </a:lnTo>
                <a:close/>
                <a:moveTo>
                  <a:pt x="20012" y="4062"/>
                </a:moveTo>
                <a:cubicBezTo>
                  <a:pt x="20022" y="4067"/>
                  <a:pt x="20020" y="4070"/>
                  <a:pt x="20036" y="4070"/>
                </a:cubicBezTo>
                <a:cubicBezTo>
                  <a:pt x="20059" y="4070"/>
                  <a:pt x="20051" y="4066"/>
                  <a:pt x="20060" y="4054"/>
                </a:cubicBezTo>
                <a:cubicBezTo>
                  <a:pt x="20035" y="4051"/>
                  <a:pt x="20016" y="4036"/>
                  <a:pt x="20012" y="4062"/>
                </a:cubicBezTo>
                <a:close/>
                <a:moveTo>
                  <a:pt x="21502" y="2684"/>
                </a:moveTo>
                <a:lnTo>
                  <a:pt x="21567" y="2684"/>
                </a:lnTo>
                <a:lnTo>
                  <a:pt x="21567" y="2676"/>
                </a:lnTo>
                <a:cubicBezTo>
                  <a:pt x="21501" y="2676"/>
                  <a:pt x="21508" y="2642"/>
                  <a:pt x="21502" y="2684"/>
                </a:cubicBezTo>
                <a:close/>
                <a:moveTo>
                  <a:pt x="22961" y="3179"/>
                </a:moveTo>
                <a:cubicBezTo>
                  <a:pt x="23032" y="3173"/>
                  <a:pt x="23002" y="3147"/>
                  <a:pt x="23001" y="3146"/>
                </a:cubicBezTo>
                <a:lnTo>
                  <a:pt x="22985" y="3153"/>
                </a:lnTo>
                <a:cubicBezTo>
                  <a:pt x="22968" y="3165"/>
                  <a:pt x="22971" y="3163"/>
                  <a:pt x="22961" y="3179"/>
                </a:cubicBezTo>
                <a:close/>
                <a:moveTo>
                  <a:pt x="17322" y="5107"/>
                </a:moveTo>
                <a:lnTo>
                  <a:pt x="17322" y="5091"/>
                </a:lnTo>
                <a:cubicBezTo>
                  <a:pt x="17273" y="5104"/>
                  <a:pt x="17311" y="5101"/>
                  <a:pt x="17265" y="5091"/>
                </a:cubicBezTo>
                <a:cubicBezTo>
                  <a:pt x="17271" y="5107"/>
                  <a:pt x="17263" y="5107"/>
                  <a:pt x="17283" y="5112"/>
                </a:cubicBezTo>
                <a:cubicBezTo>
                  <a:pt x="17295" y="5115"/>
                  <a:pt x="17298" y="5109"/>
                  <a:pt x="17322" y="5107"/>
                </a:cubicBezTo>
                <a:close/>
                <a:moveTo>
                  <a:pt x="21421" y="2190"/>
                </a:moveTo>
                <a:lnTo>
                  <a:pt x="21421" y="2206"/>
                </a:lnTo>
                <a:cubicBezTo>
                  <a:pt x="21481" y="2219"/>
                  <a:pt x="21406" y="2200"/>
                  <a:pt x="21478" y="2198"/>
                </a:cubicBezTo>
                <a:cubicBezTo>
                  <a:pt x="21461" y="2175"/>
                  <a:pt x="21471" y="2190"/>
                  <a:pt x="21421" y="2190"/>
                </a:cubicBezTo>
                <a:close/>
                <a:moveTo>
                  <a:pt x="17581" y="1777"/>
                </a:moveTo>
                <a:lnTo>
                  <a:pt x="17622" y="1777"/>
                </a:lnTo>
                <a:cubicBezTo>
                  <a:pt x="17616" y="1756"/>
                  <a:pt x="17625" y="1763"/>
                  <a:pt x="17608" y="1756"/>
                </a:cubicBezTo>
                <a:cubicBezTo>
                  <a:pt x="17608" y="1756"/>
                  <a:pt x="17591" y="1754"/>
                  <a:pt x="17581" y="1753"/>
                </a:cubicBezTo>
                <a:lnTo>
                  <a:pt x="17581" y="1777"/>
                </a:lnTo>
                <a:close/>
                <a:moveTo>
                  <a:pt x="15386" y="1696"/>
                </a:moveTo>
                <a:cubicBezTo>
                  <a:pt x="15404" y="1722"/>
                  <a:pt x="15421" y="1715"/>
                  <a:pt x="15442" y="1704"/>
                </a:cubicBezTo>
                <a:cubicBezTo>
                  <a:pt x="15425" y="1681"/>
                  <a:pt x="15435" y="1696"/>
                  <a:pt x="15386" y="1696"/>
                </a:cubicBezTo>
                <a:close/>
                <a:moveTo>
                  <a:pt x="18237" y="5123"/>
                </a:moveTo>
                <a:lnTo>
                  <a:pt x="18294" y="5123"/>
                </a:lnTo>
                <a:cubicBezTo>
                  <a:pt x="18265" y="5084"/>
                  <a:pt x="18301" y="5129"/>
                  <a:pt x="18243" y="5102"/>
                </a:cubicBezTo>
                <a:cubicBezTo>
                  <a:pt x="18242" y="5101"/>
                  <a:pt x="18239" y="5099"/>
                  <a:pt x="18237" y="5099"/>
                </a:cubicBezTo>
                <a:lnTo>
                  <a:pt x="18237" y="5123"/>
                </a:lnTo>
                <a:close/>
                <a:moveTo>
                  <a:pt x="19283" y="1680"/>
                </a:moveTo>
                <a:cubicBezTo>
                  <a:pt x="19317" y="1680"/>
                  <a:pt x="19321" y="1688"/>
                  <a:pt x="19364" y="1688"/>
                </a:cubicBezTo>
                <a:lnTo>
                  <a:pt x="19364" y="1671"/>
                </a:lnTo>
                <a:cubicBezTo>
                  <a:pt x="19336" y="1674"/>
                  <a:pt x="19345" y="1677"/>
                  <a:pt x="19326" y="1676"/>
                </a:cubicBezTo>
                <a:cubicBezTo>
                  <a:pt x="19316" y="1675"/>
                  <a:pt x="19301" y="1671"/>
                  <a:pt x="19283" y="1671"/>
                </a:cubicBezTo>
                <a:lnTo>
                  <a:pt x="19283" y="1680"/>
                </a:lnTo>
                <a:close/>
                <a:moveTo>
                  <a:pt x="17678" y="2295"/>
                </a:moveTo>
                <a:cubicBezTo>
                  <a:pt x="17666" y="2290"/>
                  <a:pt x="17684" y="2293"/>
                  <a:pt x="17660" y="2297"/>
                </a:cubicBezTo>
                <a:cubicBezTo>
                  <a:pt x="17637" y="2301"/>
                  <a:pt x="17634" y="2292"/>
                  <a:pt x="17632" y="2312"/>
                </a:cubicBezTo>
                <a:cubicBezTo>
                  <a:pt x="17630" y="2338"/>
                  <a:pt x="17643" y="2322"/>
                  <a:pt x="17651" y="2318"/>
                </a:cubicBezTo>
                <a:cubicBezTo>
                  <a:pt x="17680" y="2303"/>
                  <a:pt x="17661" y="2319"/>
                  <a:pt x="17678" y="2295"/>
                </a:cubicBezTo>
                <a:close/>
                <a:moveTo>
                  <a:pt x="19339" y="2603"/>
                </a:moveTo>
                <a:lnTo>
                  <a:pt x="19396" y="2603"/>
                </a:lnTo>
                <a:cubicBezTo>
                  <a:pt x="19378" y="2579"/>
                  <a:pt x="19382" y="2587"/>
                  <a:pt x="19339" y="2587"/>
                </a:cubicBezTo>
                <a:lnTo>
                  <a:pt x="19339" y="2603"/>
                </a:lnTo>
                <a:close/>
                <a:moveTo>
                  <a:pt x="17921" y="1518"/>
                </a:moveTo>
                <a:lnTo>
                  <a:pt x="17962" y="1518"/>
                </a:lnTo>
                <a:cubicBezTo>
                  <a:pt x="17960" y="1494"/>
                  <a:pt x="17964" y="1501"/>
                  <a:pt x="17951" y="1497"/>
                </a:cubicBezTo>
                <a:cubicBezTo>
                  <a:pt x="17951" y="1497"/>
                  <a:pt x="17930" y="1495"/>
                  <a:pt x="17921" y="1493"/>
                </a:cubicBezTo>
                <a:lnTo>
                  <a:pt x="17921" y="1518"/>
                </a:lnTo>
                <a:close/>
                <a:moveTo>
                  <a:pt x="454" y="2830"/>
                </a:moveTo>
                <a:cubicBezTo>
                  <a:pt x="487" y="2821"/>
                  <a:pt x="477" y="2818"/>
                  <a:pt x="462" y="2798"/>
                </a:cubicBezTo>
                <a:cubicBezTo>
                  <a:pt x="449" y="2778"/>
                  <a:pt x="444" y="2777"/>
                  <a:pt x="438" y="2749"/>
                </a:cubicBezTo>
                <a:lnTo>
                  <a:pt x="454" y="2830"/>
                </a:lnTo>
                <a:close/>
                <a:moveTo>
                  <a:pt x="16333" y="2563"/>
                </a:moveTo>
                <a:cubicBezTo>
                  <a:pt x="16329" y="2581"/>
                  <a:pt x="16327" y="2581"/>
                  <a:pt x="16325" y="2603"/>
                </a:cubicBezTo>
                <a:lnTo>
                  <a:pt x="16357" y="2594"/>
                </a:lnTo>
                <a:cubicBezTo>
                  <a:pt x="16350" y="2562"/>
                  <a:pt x="16356" y="2571"/>
                  <a:pt x="16333" y="2563"/>
                </a:cubicBezTo>
                <a:cubicBezTo>
                  <a:pt x="16341" y="2556"/>
                  <a:pt x="16331" y="2560"/>
                  <a:pt x="16353" y="2550"/>
                </a:cubicBezTo>
                <a:cubicBezTo>
                  <a:pt x="16365" y="2544"/>
                  <a:pt x="16370" y="2544"/>
                  <a:pt x="16382" y="2538"/>
                </a:cubicBezTo>
                <a:lnTo>
                  <a:pt x="16374" y="2506"/>
                </a:lnTo>
                <a:cubicBezTo>
                  <a:pt x="16407" y="2515"/>
                  <a:pt x="16384" y="2514"/>
                  <a:pt x="16395" y="2535"/>
                </a:cubicBezTo>
                <a:cubicBezTo>
                  <a:pt x="16408" y="2561"/>
                  <a:pt x="16447" y="2533"/>
                  <a:pt x="16463" y="2522"/>
                </a:cubicBezTo>
                <a:cubicBezTo>
                  <a:pt x="16488" y="2528"/>
                  <a:pt x="16487" y="2533"/>
                  <a:pt x="16512" y="2538"/>
                </a:cubicBezTo>
                <a:lnTo>
                  <a:pt x="16506" y="2549"/>
                </a:lnTo>
                <a:cubicBezTo>
                  <a:pt x="16505" y="2551"/>
                  <a:pt x="16501" y="2557"/>
                  <a:pt x="16501" y="2559"/>
                </a:cubicBezTo>
                <a:cubicBezTo>
                  <a:pt x="16498" y="2573"/>
                  <a:pt x="16497" y="2565"/>
                  <a:pt x="16504" y="2579"/>
                </a:cubicBezTo>
                <a:cubicBezTo>
                  <a:pt x="16536" y="2567"/>
                  <a:pt x="16502" y="2580"/>
                  <a:pt x="16523" y="2566"/>
                </a:cubicBezTo>
                <a:cubicBezTo>
                  <a:pt x="16536" y="2558"/>
                  <a:pt x="16527" y="2559"/>
                  <a:pt x="16544" y="2555"/>
                </a:cubicBezTo>
                <a:cubicBezTo>
                  <a:pt x="16550" y="2578"/>
                  <a:pt x="16543" y="2566"/>
                  <a:pt x="16560" y="2579"/>
                </a:cubicBezTo>
                <a:lnTo>
                  <a:pt x="16586" y="2566"/>
                </a:lnTo>
                <a:cubicBezTo>
                  <a:pt x="16555" y="2556"/>
                  <a:pt x="16562" y="2549"/>
                  <a:pt x="16528" y="2547"/>
                </a:cubicBezTo>
                <a:cubicBezTo>
                  <a:pt x="16541" y="2527"/>
                  <a:pt x="16538" y="2538"/>
                  <a:pt x="16544" y="2514"/>
                </a:cubicBezTo>
                <a:cubicBezTo>
                  <a:pt x="16566" y="2516"/>
                  <a:pt x="16566" y="2518"/>
                  <a:pt x="16585" y="2522"/>
                </a:cubicBezTo>
                <a:cubicBezTo>
                  <a:pt x="16577" y="2495"/>
                  <a:pt x="16578" y="2493"/>
                  <a:pt x="16551" y="2493"/>
                </a:cubicBezTo>
                <a:cubicBezTo>
                  <a:pt x="16497" y="2492"/>
                  <a:pt x="16488" y="2515"/>
                  <a:pt x="16382" y="2490"/>
                </a:cubicBezTo>
                <a:lnTo>
                  <a:pt x="16374" y="2506"/>
                </a:lnTo>
                <a:lnTo>
                  <a:pt x="16333" y="2506"/>
                </a:lnTo>
                <a:cubicBezTo>
                  <a:pt x="16328" y="2518"/>
                  <a:pt x="16326" y="2501"/>
                  <a:pt x="16332" y="2516"/>
                </a:cubicBezTo>
                <a:cubicBezTo>
                  <a:pt x="16337" y="2527"/>
                  <a:pt x="16332" y="2516"/>
                  <a:pt x="16342" y="2530"/>
                </a:cubicBezTo>
                <a:cubicBezTo>
                  <a:pt x="16309" y="2538"/>
                  <a:pt x="16317" y="2533"/>
                  <a:pt x="16309" y="2555"/>
                </a:cubicBezTo>
                <a:cubicBezTo>
                  <a:pt x="16320" y="2561"/>
                  <a:pt x="16318" y="2559"/>
                  <a:pt x="16333" y="2563"/>
                </a:cubicBezTo>
                <a:close/>
                <a:moveTo>
                  <a:pt x="18829" y="2733"/>
                </a:moveTo>
                <a:lnTo>
                  <a:pt x="18788" y="2692"/>
                </a:lnTo>
                <a:cubicBezTo>
                  <a:pt x="18773" y="2727"/>
                  <a:pt x="18792" y="2732"/>
                  <a:pt x="18829" y="2733"/>
                </a:cubicBezTo>
                <a:close/>
                <a:moveTo>
                  <a:pt x="19080" y="3640"/>
                </a:moveTo>
                <a:cubicBezTo>
                  <a:pt x="19111" y="3640"/>
                  <a:pt x="19083" y="3643"/>
                  <a:pt x="19104" y="3632"/>
                </a:cubicBezTo>
                <a:cubicBezTo>
                  <a:pt x="19093" y="3617"/>
                  <a:pt x="19102" y="3622"/>
                  <a:pt x="19084" y="3619"/>
                </a:cubicBezTo>
                <a:cubicBezTo>
                  <a:pt x="19082" y="3618"/>
                  <a:pt x="19076" y="3619"/>
                  <a:pt x="19074" y="3619"/>
                </a:cubicBezTo>
                <a:cubicBezTo>
                  <a:pt x="19073" y="3619"/>
                  <a:pt x="19058" y="3617"/>
                  <a:pt x="19056" y="3616"/>
                </a:cubicBezTo>
                <a:cubicBezTo>
                  <a:pt x="19061" y="3634"/>
                  <a:pt x="19058" y="3640"/>
                  <a:pt x="19080" y="3640"/>
                </a:cubicBezTo>
                <a:close/>
                <a:moveTo>
                  <a:pt x="22159" y="3097"/>
                </a:moveTo>
                <a:cubicBezTo>
                  <a:pt x="22180" y="3103"/>
                  <a:pt x="22165" y="3097"/>
                  <a:pt x="22183" y="3106"/>
                </a:cubicBezTo>
                <a:cubicBezTo>
                  <a:pt x="22195" y="3087"/>
                  <a:pt x="22201" y="3087"/>
                  <a:pt x="22191" y="3065"/>
                </a:cubicBezTo>
                <a:cubicBezTo>
                  <a:pt x="22167" y="3074"/>
                  <a:pt x="22178" y="3070"/>
                  <a:pt x="22159" y="3097"/>
                </a:cubicBezTo>
                <a:close/>
                <a:moveTo>
                  <a:pt x="19072" y="4969"/>
                </a:moveTo>
                <a:lnTo>
                  <a:pt x="19093" y="4958"/>
                </a:lnTo>
                <a:cubicBezTo>
                  <a:pt x="19110" y="4951"/>
                  <a:pt x="19108" y="4953"/>
                  <a:pt x="19129" y="4953"/>
                </a:cubicBezTo>
                <a:lnTo>
                  <a:pt x="19129" y="4945"/>
                </a:lnTo>
                <a:cubicBezTo>
                  <a:pt x="19097" y="4945"/>
                  <a:pt x="19072" y="4917"/>
                  <a:pt x="19072" y="4969"/>
                </a:cubicBezTo>
                <a:close/>
                <a:moveTo>
                  <a:pt x="16220" y="2619"/>
                </a:moveTo>
                <a:cubicBezTo>
                  <a:pt x="16242" y="2609"/>
                  <a:pt x="16229" y="2612"/>
                  <a:pt x="16261" y="2611"/>
                </a:cubicBezTo>
                <a:cubicBezTo>
                  <a:pt x="16262" y="2589"/>
                  <a:pt x="16264" y="2589"/>
                  <a:pt x="16269" y="2571"/>
                </a:cubicBezTo>
                <a:lnTo>
                  <a:pt x="16247" y="2590"/>
                </a:lnTo>
                <a:cubicBezTo>
                  <a:pt x="16221" y="2609"/>
                  <a:pt x="16228" y="2589"/>
                  <a:pt x="16220" y="2619"/>
                </a:cubicBezTo>
                <a:close/>
                <a:moveTo>
                  <a:pt x="9269" y="1412"/>
                </a:moveTo>
                <a:lnTo>
                  <a:pt x="9291" y="1438"/>
                </a:lnTo>
                <a:lnTo>
                  <a:pt x="9319" y="1414"/>
                </a:lnTo>
                <a:cubicBezTo>
                  <a:pt x="9317" y="1412"/>
                  <a:pt x="9302" y="1404"/>
                  <a:pt x="9301" y="1404"/>
                </a:cubicBezTo>
                <a:cubicBezTo>
                  <a:pt x="9299" y="1404"/>
                  <a:pt x="9271" y="1411"/>
                  <a:pt x="9269" y="1412"/>
                </a:cubicBezTo>
                <a:close/>
                <a:moveTo>
                  <a:pt x="15175" y="2012"/>
                </a:moveTo>
                <a:cubicBezTo>
                  <a:pt x="15175" y="2035"/>
                  <a:pt x="15178" y="2027"/>
                  <a:pt x="15191" y="2036"/>
                </a:cubicBezTo>
                <a:cubicBezTo>
                  <a:pt x="15200" y="2017"/>
                  <a:pt x="15198" y="2007"/>
                  <a:pt x="15207" y="1987"/>
                </a:cubicBezTo>
                <a:cubicBezTo>
                  <a:pt x="15193" y="1991"/>
                  <a:pt x="15175" y="1997"/>
                  <a:pt x="15175" y="2012"/>
                </a:cubicBezTo>
                <a:close/>
                <a:moveTo>
                  <a:pt x="18463" y="5139"/>
                </a:moveTo>
                <a:cubicBezTo>
                  <a:pt x="18483" y="5135"/>
                  <a:pt x="18483" y="5133"/>
                  <a:pt x="18505" y="5131"/>
                </a:cubicBezTo>
                <a:lnTo>
                  <a:pt x="18505" y="5115"/>
                </a:lnTo>
                <a:lnTo>
                  <a:pt x="18473" y="5106"/>
                </a:lnTo>
                <a:lnTo>
                  <a:pt x="18463" y="5139"/>
                </a:lnTo>
                <a:close/>
                <a:moveTo>
                  <a:pt x="17208" y="1769"/>
                </a:moveTo>
                <a:cubicBezTo>
                  <a:pt x="17251" y="1768"/>
                  <a:pt x="17249" y="1763"/>
                  <a:pt x="17257" y="1728"/>
                </a:cubicBezTo>
                <a:cubicBezTo>
                  <a:pt x="17246" y="1733"/>
                  <a:pt x="17249" y="1729"/>
                  <a:pt x="17243" y="1732"/>
                </a:cubicBezTo>
                <a:lnTo>
                  <a:pt x="17208" y="1769"/>
                </a:lnTo>
                <a:close/>
                <a:moveTo>
                  <a:pt x="10346" y="1396"/>
                </a:moveTo>
                <a:cubicBezTo>
                  <a:pt x="10364" y="1422"/>
                  <a:pt x="10381" y="1415"/>
                  <a:pt x="10403" y="1404"/>
                </a:cubicBezTo>
                <a:cubicBezTo>
                  <a:pt x="10381" y="1375"/>
                  <a:pt x="10396" y="1395"/>
                  <a:pt x="10346" y="1396"/>
                </a:cubicBezTo>
                <a:close/>
                <a:moveTo>
                  <a:pt x="1021" y="5366"/>
                </a:moveTo>
                <a:cubicBezTo>
                  <a:pt x="1016" y="5344"/>
                  <a:pt x="1015" y="5344"/>
                  <a:pt x="1004" y="5327"/>
                </a:cubicBezTo>
                <a:cubicBezTo>
                  <a:pt x="993" y="5310"/>
                  <a:pt x="994" y="5307"/>
                  <a:pt x="972" y="5301"/>
                </a:cubicBezTo>
                <a:cubicBezTo>
                  <a:pt x="986" y="5327"/>
                  <a:pt x="997" y="5350"/>
                  <a:pt x="1021" y="5366"/>
                </a:cubicBezTo>
                <a:close/>
                <a:moveTo>
                  <a:pt x="13919" y="2352"/>
                </a:moveTo>
                <a:cubicBezTo>
                  <a:pt x="13975" y="2337"/>
                  <a:pt x="13912" y="2328"/>
                  <a:pt x="13968" y="2328"/>
                </a:cubicBezTo>
                <a:lnTo>
                  <a:pt x="13968" y="2320"/>
                </a:lnTo>
                <a:lnTo>
                  <a:pt x="13919" y="2320"/>
                </a:lnTo>
                <a:lnTo>
                  <a:pt x="13919" y="2352"/>
                </a:lnTo>
                <a:close/>
                <a:moveTo>
                  <a:pt x="23236" y="1299"/>
                </a:moveTo>
                <a:lnTo>
                  <a:pt x="23278" y="1292"/>
                </a:lnTo>
                <a:cubicBezTo>
                  <a:pt x="23289" y="1287"/>
                  <a:pt x="23287" y="1286"/>
                  <a:pt x="23293" y="1283"/>
                </a:cubicBezTo>
                <a:cubicBezTo>
                  <a:pt x="23276" y="1279"/>
                  <a:pt x="23237" y="1258"/>
                  <a:pt x="23236" y="1299"/>
                </a:cubicBezTo>
                <a:close/>
                <a:moveTo>
                  <a:pt x="18108" y="4839"/>
                </a:moveTo>
                <a:lnTo>
                  <a:pt x="18108" y="4848"/>
                </a:lnTo>
                <a:lnTo>
                  <a:pt x="18092" y="4848"/>
                </a:lnTo>
                <a:lnTo>
                  <a:pt x="18108" y="4839"/>
                </a:lnTo>
                <a:close/>
                <a:moveTo>
                  <a:pt x="20206" y="5220"/>
                </a:moveTo>
                <a:cubicBezTo>
                  <a:pt x="20228" y="5250"/>
                  <a:pt x="20201" y="5224"/>
                  <a:pt x="20234" y="5235"/>
                </a:cubicBezTo>
                <a:cubicBezTo>
                  <a:pt x="20249" y="5240"/>
                  <a:pt x="20238" y="5262"/>
                  <a:pt x="20263" y="5228"/>
                </a:cubicBezTo>
                <a:cubicBezTo>
                  <a:pt x="20233" y="5220"/>
                  <a:pt x="20240" y="5207"/>
                  <a:pt x="20206" y="5220"/>
                </a:cubicBezTo>
                <a:close/>
                <a:moveTo>
                  <a:pt x="19226" y="3308"/>
                </a:moveTo>
                <a:lnTo>
                  <a:pt x="19226" y="3324"/>
                </a:lnTo>
                <a:cubicBezTo>
                  <a:pt x="19265" y="3328"/>
                  <a:pt x="19239" y="3332"/>
                  <a:pt x="19274" y="3324"/>
                </a:cubicBezTo>
                <a:lnTo>
                  <a:pt x="19258" y="3300"/>
                </a:lnTo>
                <a:cubicBezTo>
                  <a:pt x="19242" y="3308"/>
                  <a:pt x="19249" y="3306"/>
                  <a:pt x="19226" y="3308"/>
                </a:cubicBezTo>
                <a:close/>
                <a:moveTo>
                  <a:pt x="16123" y="1704"/>
                </a:moveTo>
                <a:cubicBezTo>
                  <a:pt x="16153" y="1712"/>
                  <a:pt x="16133" y="1712"/>
                  <a:pt x="16163" y="1720"/>
                </a:cubicBezTo>
                <a:cubicBezTo>
                  <a:pt x="16158" y="1694"/>
                  <a:pt x="16155" y="1707"/>
                  <a:pt x="16163" y="1688"/>
                </a:cubicBezTo>
                <a:lnTo>
                  <a:pt x="16123" y="1688"/>
                </a:lnTo>
                <a:lnTo>
                  <a:pt x="16123" y="1704"/>
                </a:lnTo>
                <a:close/>
                <a:moveTo>
                  <a:pt x="17152" y="1509"/>
                </a:moveTo>
                <a:cubicBezTo>
                  <a:pt x="17162" y="1503"/>
                  <a:pt x="17160" y="1504"/>
                  <a:pt x="17170" y="1496"/>
                </a:cubicBezTo>
                <a:lnTo>
                  <a:pt x="17192" y="1477"/>
                </a:lnTo>
                <a:cubicBezTo>
                  <a:pt x="17165" y="1475"/>
                  <a:pt x="17169" y="1468"/>
                  <a:pt x="17156" y="1475"/>
                </a:cubicBezTo>
                <a:cubicBezTo>
                  <a:pt x="17139" y="1486"/>
                  <a:pt x="17146" y="1496"/>
                  <a:pt x="17152" y="1509"/>
                </a:cubicBezTo>
                <a:close/>
                <a:moveTo>
                  <a:pt x="16909" y="5642"/>
                </a:moveTo>
                <a:cubicBezTo>
                  <a:pt x="16943" y="5642"/>
                  <a:pt x="16941" y="5638"/>
                  <a:pt x="16965" y="5650"/>
                </a:cubicBezTo>
                <a:cubicBezTo>
                  <a:pt x="16956" y="5615"/>
                  <a:pt x="16954" y="5625"/>
                  <a:pt x="16909" y="5625"/>
                </a:cubicBezTo>
                <a:lnTo>
                  <a:pt x="16909" y="5642"/>
                </a:lnTo>
                <a:close/>
                <a:moveTo>
                  <a:pt x="19226" y="1971"/>
                </a:moveTo>
                <a:lnTo>
                  <a:pt x="19226" y="1987"/>
                </a:lnTo>
                <a:cubicBezTo>
                  <a:pt x="19257" y="1994"/>
                  <a:pt x="19262" y="2001"/>
                  <a:pt x="19266" y="1963"/>
                </a:cubicBezTo>
                <a:cubicBezTo>
                  <a:pt x="19251" y="1964"/>
                  <a:pt x="19238" y="1967"/>
                  <a:pt x="19226" y="1971"/>
                </a:cubicBezTo>
                <a:close/>
                <a:moveTo>
                  <a:pt x="21438" y="3908"/>
                </a:moveTo>
                <a:cubicBezTo>
                  <a:pt x="21462" y="3953"/>
                  <a:pt x="21475" y="3922"/>
                  <a:pt x="21486" y="3892"/>
                </a:cubicBezTo>
                <a:cubicBezTo>
                  <a:pt x="21470" y="3899"/>
                  <a:pt x="21457" y="3903"/>
                  <a:pt x="21438" y="3908"/>
                </a:cubicBezTo>
                <a:close/>
                <a:moveTo>
                  <a:pt x="21340" y="5504"/>
                </a:moveTo>
                <a:lnTo>
                  <a:pt x="21340" y="5496"/>
                </a:lnTo>
                <a:lnTo>
                  <a:pt x="21243" y="5496"/>
                </a:lnTo>
                <a:cubicBezTo>
                  <a:pt x="21265" y="5525"/>
                  <a:pt x="21246" y="5510"/>
                  <a:pt x="21277" y="5506"/>
                </a:cubicBezTo>
                <a:cubicBezTo>
                  <a:pt x="21300" y="5503"/>
                  <a:pt x="21317" y="5504"/>
                  <a:pt x="21340" y="5504"/>
                </a:cubicBezTo>
                <a:close/>
                <a:moveTo>
                  <a:pt x="17970" y="1785"/>
                </a:moveTo>
                <a:lnTo>
                  <a:pt x="17970" y="1801"/>
                </a:lnTo>
                <a:cubicBezTo>
                  <a:pt x="18019" y="1788"/>
                  <a:pt x="17981" y="1790"/>
                  <a:pt x="18027" y="1801"/>
                </a:cubicBezTo>
                <a:lnTo>
                  <a:pt x="18027" y="1777"/>
                </a:lnTo>
                <a:cubicBezTo>
                  <a:pt x="17999" y="1777"/>
                  <a:pt x="17995" y="1782"/>
                  <a:pt x="17970" y="1785"/>
                </a:cubicBezTo>
                <a:close/>
                <a:moveTo>
                  <a:pt x="17614" y="2133"/>
                </a:moveTo>
                <a:cubicBezTo>
                  <a:pt x="17625" y="2133"/>
                  <a:pt x="17625" y="2123"/>
                  <a:pt x="17630" y="2117"/>
                </a:cubicBezTo>
                <a:cubicBezTo>
                  <a:pt x="17606" y="2106"/>
                  <a:pt x="17607" y="2109"/>
                  <a:pt x="17573" y="2109"/>
                </a:cubicBezTo>
                <a:cubicBezTo>
                  <a:pt x="17582" y="2122"/>
                  <a:pt x="17592" y="2133"/>
                  <a:pt x="17614" y="2133"/>
                </a:cubicBezTo>
                <a:close/>
                <a:moveTo>
                  <a:pt x="17686" y="5269"/>
                </a:moveTo>
                <a:cubicBezTo>
                  <a:pt x="17656" y="5277"/>
                  <a:pt x="17666" y="5285"/>
                  <a:pt x="17630" y="5293"/>
                </a:cubicBezTo>
                <a:lnTo>
                  <a:pt x="17630" y="5309"/>
                </a:lnTo>
                <a:cubicBezTo>
                  <a:pt x="17657" y="5307"/>
                  <a:pt x="17677" y="5295"/>
                  <a:pt x="17686" y="5269"/>
                </a:cubicBezTo>
                <a:cubicBezTo>
                  <a:pt x="17727" y="5288"/>
                  <a:pt x="17689" y="5262"/>
                  <a:pt x="17745" y="5255"/>
                </a:cubicBezTo>
                <a:cubicBezTo>
                  <a:pt x="17761" y="5253"/>
                  <a:pt x="17777" y="5256"/>
                  <a:pt x="17778" y="5256"/>
                </a:cubicBezTo>
                <a:cubicBezTo>
                  <a:pt x="17810" y="5253"/>
                  <a:pt x="17814" y="5220"/>
                  <a:pt x="17860" y="5249"/>
                </a:cubicBezTo>
                <a:cubicBezTo>
                  <a:pt x="17898" y="5273"/>
                  <a:pt x="17935" y="5280"/>
                  <a:pt x="17983" y="5275"/>
                </a:cubicBezTo>
                <a:lnTo>
                  <a:pt x="18131" y="5258"/>
                </a:lnTo>
                <a:cubicBezTo>
                  <a:pt x="18172" y="5256"/>
                  <a:pt x="18189" y="5255"/>
                  <a:pt x="18197" y="5285"/>
                </a:cubicBezTo>
                <a:cubicBezTo>
                  <a:pt x="18222" y="5259"/>
                  <a:pt x="18222" y="5267"/>
                  <a:pt x="18268" y="5260"/>
                </a:cubicBezTo>
                <a:lnTo>
                  <a:pt x="18404" y="5261"/>
                </a:lnTo>
                <a:cubicBezTo>
                  <a:pt x="18437" y="5255"/>
                  <a:pt x="18382" y="5256"/>
                  <a:pt x="18424" y="5256"/>
                </a:cubicBezTo>
                <a:cubicBezTo>
                  <a:pt x="18461" y="5256"/>
                  <a:pt x="18429" y="5269"/>
                  <a:pt x="18485" y="5264"/>
                </a:cubicBezTo>
                <a:cubicBezTo>
                  <a:pt x="18500" y="5263"/>
                  <a:pt x="18512" y="5261"/>
                  <a:pt x="18529" y="5269"/>
                </a:cubicBezTo>
                <a:cubicBezTo>
                  <a:pt x="18500" y="5308"/>
                  <a:pt x="18509" y="5262"/>
                  <a:pt x="18480" y="5301"/>
                </a:cubicBezTo>
                <a:cubicBezTo>
                  <a:pt x="18493" y="5319"/>
                  <a:pt x="18496" y="5315"/>
                  <a:pt x="18513" y="5315"/>
                </a:cubicBezTo>
                <a:lnTo>
                  <a:pt x="18533" y="5311"/>
                </a:lnTo>
                <a:cubicBezTo>
                  <a:pt x="18534" y="5311"/>
                  <a:pt x="18536" y="5310"/>
                  <a:pt x="18537" y="5309"/>
                </a:cubicBezTo>
                <a:cubicBezTo>
                  <a:pt x="18554" y="5299"/>
                  <a:pt x="18554" y="5289"/>
                  <a:pt x="18580" y="5280"/>
                </a:cubicBezTo>
                <a:lnTo>
                  <a:pt x="18588" y="5277"/>
                </a:lnTo>
                <a:cubicBezTo>
                  <a:pt x="18598" y="5274"/>
                  <a:pt x="18596" y="5275"/>
                  <a:pt x="18605" y="5274"/>
                </a:cubicBezTo>
                <a:lnTo>
                  <a:pt x="18646" y="5269"/>
                </a:lnTo>
                <a:cubicBezTo>
                  <a:pt x="18707" y="5260"/>
                  <a:pt x="18726" y="5301"/>
                  <a:pt x="18756" y="5245"/>
                </a:cubicBezTo>
                <a:cubicBezTo>
                  <a:pt x="18680" y="5245"/>
                  <a:pt x="18755" y="5253"/>
                  <a:pt x="18642" y="5245"/>
                </a:cubicBezTo>
                <a:lnTo>
                  <a:pt x="18588" y="5246"/>
                </a:lnTo>
                <a:cubicBezTo>
                  <a:pt x="18487" y="5228"/>
                  <a:pt x="18549" y="5257"/>
                  <a:pt x="18459" y="5238"/>
                </a:cubicBezTo>
                <a:cubicBezTo>
                  <a:pt x="18442" y="5234"/>
                  <a:pt x="18449" y="5235"/>
                  <a:pt x="18436" y="5234"/>
                </a:cubicBezTo>
                <a:cubicBezTo>
                  <a:pt x="18383" y="5234"/>
                  <a:pt x="18353" y="5236"/>
                  <a:pt x="18318" y="5253"/>
                </a:cubicBezTo>
                <a:cubicBezTo>
                  <a:pt x="18308" y="5215"/>
                  <a:pt x="18296" y="5232"/>
                  <a:pt x="18202" y="5226"/>
                </a:cubicBezTo>
                <a:lnTo>
                  <a:pt x="17875" y="5225"/>
                </a:lnTo>
                <a:cubicBezTo>
                  <a:pt x="17843" y="5222"/>
                  <a:pt x="17867" y="5211"/>
                  <a:pt x="17821" y="5222"/>
                </a:cubicBezTo>
                <a:lnTo>
                  <a:pt x="17812" y="5225"/>
                </a:lnTo>
                <a:cubicBezTo>
                  <a:pt x="17810" y="5225"/>
                  <a:pt x="17808" y="5225"/>
                  <a:pt x="17807" y="5225"/>
                </a:cubicBezTo>
                <a:cubicBezTo>
                  <a:pt x="17725" y="5239"/>
                  <a:pt x="17748" y="5224"/>
                  <a:pt x="17728" y="5227"/>
                </a:cubicBezTo>
                <a:cubicBezTo>
                  <a:pt x="17708" y="5230"/>
                  <a:pt x="17705" y="5245"/>
                  <a:pt x="17703" y="5253"/>
                </a:cubicBezTo>
                <a:lnTo>
                  <a:pt x="17695" y="5220"/>
                </a:lnTo>
                <a:cubicBezTo>
                  <a:pt x="17619" y="5238"/>
                  <a:pt x="17456" y="5236"/>
                  <a:pt x="17419" y="5228"/>
                </a:cubicBezTo>
                <a:cubicBezTo>
                  <a:pt x="17423" y="5279"/>
                  <a:pt x="17440" y="5245"/>
                  <a:pt x="17498" y="5264"/>
                </a:cubicBezTo>
                <a:lnTo>
                  <a:pt x="17531" y="5274"/>
                </a:lnTo>
                <a:cubicBezTo>
                  <a:pt x="17552" y="5273"/>
                  <a:pt x="17545" y="5261"/>
                  <a:pt x="17605" y="5260"/>
                </a:cubicBezTo>
                <a:cubicBezTo>
                  <a:pt x="17630" y="5260"/>
                  <a:pt x="17666" y="5256"/>
                  <a:pt x="17686" y="5269"/>
                </a:cubicBezTo>
                <a:close/>
                <a:moveTo>
                  <a:pt x="16188" y="2174"/>
                </a:moveTo>
                <a:cubicBezTo>
                  <a:pt x="16212" y="2176"/>
                  <a:pt x="16210" y="2179"/>
                  <a:pt x="16223" y="2179"/>
                </a:cubicBezTo>
                <a:cubicBezTo>
                  <a:pt x="16241" y="2178"/>
                  <a:pt x="16232" y="2180"/>
                  <a:pt x="16244" y="2158"/>
                </a:cubicBezTo>
                <a:cubicBezTo>
                  <a:pt x="16219" y="2158"/>
                  <a:pt x="16191" y="2152"/>
                  <a:pt x="16188" y="2174"/>
                </a:cubicBezTo>
                <a:close/>
                <a:moveTo>
                  <a:pt x="19882" y="1963"/>
                </a:moveTo>
                <a:cubicBezTo>
                  <a:pt x="19920" y="1966"/>
                  <a:pt x="19922" y="1982"/>
                  <a:pt x="19947" y="1971"/>
                </a:cubicBezTo>
                <a:cubicBezTo>
                  <a:pt x="19931" y="1950"/>
                  <a:pt x="19949" y="1959"/>
                  <a:pt x="19917" y="1952"/>
                </a:cubicBezTo>
                <a:cubicBezTo>
                  <a:pt x="19902" y="1949"/>
                  <a:pt x="19894" y="1948"/>
                  <a:pt x="19882" y="1963"/>
                </a:cubicBezTo>
                <a:close/>
                <a:moveTo>
                  <a:pt x="10946" y="1663"/>
                </a:moveTo>
                <a:cubicBezTo>
                  <a:pt x="10995" y="1664"/>
                  <a:pt x="10981" y="1685"/>
                  <a:pt x="11002" y="1655"/>
                </a:cubicBezTo>
                <a:cubicBezTo>
                  <a:pt x="10966" y="1652"/>
                  <a:pt x="10947" y="1624"/>
                  <a:pt x="10946" y="1663"/>
                </a:cubicBezTo>
                <a:close/>
                <a:moveTo>
                  <a:pt x="14673" y="1979"/>
                </a:moveTo>
                <a:lnTo>
                  <a:pt x="14673" y="1996"/>
                </a:lnTo>
                <a:cubicBezTo>
                  <a:pt x="14716" y="1996"/>
                  <a:pt x="14719" y="2005"/>
                  <a:pt x="14737" y="1979"/>
                </a:cubicBezTo>
                <a:lnTo>
                  <a:pt x="14673" y="1979"/>
                </a:lnTo>
                <a:close/>
                <a:moveTo>
                  <a:pt x="15377" y="2174"/>
                </a:moveTo>
                <a:lnTo>
                  <a:pt x="15426" y="2165"/>
                </a:lnTo>
                <a:lnTo>
                  <a:pt x="15426" y="2150"/>
                </a:lnTo>
                <a:cubicBezTo>
                  <a:pt x="15404" y="2148"/>
                  <a:pt x="15404" y="2146"/>
                  <a:pt x="15386" y="2141"/>
                </a:cubicBezTo>
                <a:cubicBezTo>
                  <a:pt x="15384" y="2160"/>
                  <a:pt x="15384" y="2162"/>
                  <a:pt x="15377" y="2174"/>
                </a:cubicBezTo>
                <a:close/>
                <a:moveTo>
                  <a:pt x="6668" y="1607"/>
                </a:moveTo>
                <a:cubicBezTo>
                  <a:pt x="6732" y="1607"/>
                  <a:pt x="6693" y="1610"/>
                  <a:pt x="6716" y="1599"/>
                </a:cubicBezTo>
                <a:cubicBezTo>
                  <a:pt x="6706" y="1584"/>
                  <a:pt x="6714" y="1588"/>
                  <a:pt x="6696" y="1585"/>
                </a:cubicBezTo>
                <a:lnTo>
                  <a:pt x="6668" y="1582"/>
                </a:lnTo>
                <a:lnTo>
                  <a:pt x="6668" y="1607"/>
                </a:lnTo>
                <a:close/>
                <a:moveTo>
                  <a:pt x="17905" y="5107"/>
                </a:moveTo>
                <a:cubicBezTo>
                  <a:pt x="17875" y="5101"/>
                  <a:pt x="17886" y="5105"/>
                  <a:pt x="17857" y="5099"/>
                </a:cubicBezTo>
                <a:cubicBezTo>
                  <a:pt x="17859" y="5127"/>
                  <a:pt x="17860" y="5135"/>
                  <a:pt x="17887" y="5124"/>
                </a:cubicBezTo>
                <a:lnTo>
                  <a:pt x="17896" y="5120"/>
                </a:lnTo>
                <a:cubicBezTo>
                  <a:pt x="17905" y="5114"/>
                  <a:pt x="17896" y="5136"/>
                  <a:pt x="17905" y="5107"/>
                </a:cubicBezTo>
                <a:close/>
                <a:moveTo>
                  <a:pt x="21227" y="2700"/>
                </a:moveTo>
                <a:cubicBezTo>
                  <a:pt x="21260" y="2700"/>
                  <a:pt x="21253" y="2703"/>
                  <a:pt x="21276" y="2692"/>
                </a:cubicBezTo>
                <a:cubicBezTo>
                  <a:pt x="21269" y="2677"/>
                  <a:pt x="21281" y="2679"/>
                  <a:pt x="21235" y="2668"/>
                </a:cubicBezTo>
                <a:cubicBezTo>
                  <a:pt x="21236" y="2671"/>
                  <a:pt x="21239" y="2684"/>
                  <a:pt x="21238" y="2685"/>
                </a:cubicBezTo>
                <a:lnTo>
                  <a:pt x="21235" y="2693"/>
                </a:lnTo>
                <a:cubicBezTo>
                  <a:pt x="21234" y="2694"/>
                  <a:pt x="21232" y="2696"/>
                  <a:pt x="21231" y="2697"/>
                </a:cubicBezTo>
                <a:cubicBezTo>
                  <a:pt x="21231" y="2698"/>
                  <a:pt x="21228" y="2699"/>
                  <a:pt x="21227" y="2700"/>
                </a:cubicBezTo>
                <a:close/>
                <a:moveTo>
                  <a:pt x="73" y="4451"/>
                </a:moveTo>
                <a:lnTo>
                  <a:pt x="73" y="4467"/>
                </a:lnTo>
                <a:cubicBezTo>
                  <a:pt x="115" y="4467"/>
                  <a:pt x="113" y="4476"/>
                  <a:pt x="122" y="4442"/>
                </a:cubicBezTo>
                <a:cubicBezTo>
                  <a:pt x="100" y="4443"/>
                  <a:pt x="89" y="4444"/>
                  <a:pt x="73" y="4451"/>
                </a:cubicBezTo>
                <a:close/>
                <a:moveTo>
                  <a:pt x="20806" y="3235"/>
                </a:moveTo>
                <a:lnTo>
                  <a:pt x="20806" y="3251"/>
                </a:lnTo>
                <a:cubicBezTo>
                  <a:pt x="20841" y="3252"/>
                  <a:pt x="20831" y="3257"/>
                  <a:pt x="20862" y="3260"/>
                </a:cubicBezTo>
                <a:cubicBezTo>
                  <a:pt x="20846" y="3235"/>
                  <a:pt x="20836" y="3224"/>
                  <a:pt x="20806" y="3235"/>
                </a:cubicBezTo>
                <a:close/>
                <a:moveTo>
                  <a:pt x="20077" y="4621"/>
                </a:moveTo>
                <a:cubicBezTo>
                  <a:pt x="20100" y="4626"/>
                  <a:pt x="20101" y="4629"/>
                  <a:pt x="20133" y="4629"/>
                </a:cubicBezTo>
                <a:lnTo>
                  <a:pt x="20133" y="4613"/>
                </a:lnTo>
                <a:cubicBezTo>
                  <a:pt x="20118" y="4609"/>
                  <a:pt x="20097" y="4593"/>
                  <a:pt x="20077" y="4621"/>
                </a:cubicBezTo>
                <a:close/>
                <a:moveTo>
                  <a:pt x="20054" y="4020"/>
                </a:moveTo>
                <a:cubicBezTo>
                  <a:pt x="20071" y="4017"/>
                  <a:pt x="20071" y="4015"/>
                  <a:pt x="20093" y="4013"/>
                </a:cubicBezTo>
                <a:cubicBezTo>
                  <a:pt x="20076" y="3990"/>
                  <a:pt x="20061" y="3997"/>
                  <a:pt x="20028" y="3989"/>
                </a:cubicBezTo>
                <a:lnTo>
                  <a:pt x="20054" y="4020"/>
                </a:lnTo>
                <a:close/>
                <a:moveTo>
                  <a:pt x="18440" y="5139"/>
                </a:moveTo>
                <a:cubicBezTo>
                  <a:pt x="18447" y="5124"/>
                  <a:pt x="18446" y="5129"/>
                  <a:pt x="18448" y="5107"/>
                </a:cubicBezTo>
                <a:lnTo>
                  <a:pt x="18408" y="5107"/>
                </a:lnTo>
                <a:cubicBezTo>
                  <a:pt x="18415" y="5135"/>
                  <a:pt x="18412" y="5132"/>
                  <a:pt x="18440" y="5139"/>
                </a:cubicBezTo>
                <a:close/>
                <a:moveTo>
                  <a:pt x="17006" y="2077"/>
                </a:moveTo>
                <a:lnTo>
                  <a:pt x="17038" y="2077"/>
                </a:lnTo>
                <a:cubicBezTo>
                  <a:pt x="17040" y="2052"/>
                  <a:pt x="17034" y="2067"/>
                  <a:pt x="17045" y="2051"/>
                </a:cubicBezTo>
                <a:lnTo>
                  <a:pt x="17058" y="2039"/>
                </a:lnTo>
                <a:cubicBezTo>
                  <a:pt x="17059" y="2039"/>
                  <a:pt x="17061" y="2037"/>
                  <a:pt x="17063" y="2036"/>
                </a:cubicBezTo>
                <a:cubicBezTo>
                  <a:pt x="17021" y="2040"/>
                  <a:pt x="17021" y="2048"/>
                  <a:pt x="17006" y="2077"/>
                </a:cubicBezTo>
                <a:close/>
                <a:moveTo>
                  <a:pt x="18221" y="1817"/>
                </a:moveTo>
                <a:cubicBezTo>
                  <a:pt x="18226" y="1817"/>
                  <a:pt x="18246" y="1814"/>
                  <a:pt x="18247" y="1814"/>
                </a:cubicBezTo>
                <a:cubicBezTo>
                  <a:pt x="18256" y="1814"/>
                  <a:pt x="18258" y="1816"/>
                  <a:pt x="18278" y="1817"/>
                </a:cubicBezTo>
                <a:lnTo>
                  <a:pt x="18278" y="1801"/>
                </a:lnTo>
                <a:cubicBezTo>
                  <a:pt x="18199" y="1795"/>
                  <a:pt x="18226" y="1783"/>
                  <a:pt x="18221" y="1817"/>
                </a:cubicBezTo>
                <a:close/>
                <a:moveTo>
                  <a:pt x="19056" y="4442"/>
                </a:moveTo>
                <a:lnTo>
                  <a:pt x="19056" y="4459"/>
                </a:lnTo>
                <a:cubicBezTo>
                  <a:pt x="19087" y="4451"/>
                  <a:pt x="19088" y="4451"/>
                  <a:pt x="19129" y="4451"/>
                </a:cubicBezTo>
                <a:cubicBezTo>
                  <a:pt x="19105" y="4418"/>
                  <a:pt x="19102" y="4441"/>
                  <a:pt x="19056" y="4442"/>
                </a:cubicBezTo>
                <a:close/>
                <a:moveTo>
                  <a:pt x="15369" y="2660"/>
                </a:moveTo>
                <a:cubicBezTo>
                  <a:pt x="15401" y="2653"/>
                  <a:pt x="15402" y="2656"/>
                  <a:pt x="15410" y="2628"/>
                </a:cubicBezTo>
                <a:lnTo>
                  <a:pt x="15369" y="2628"/>
                </a:lnTo>
                <a:lnTo>
                  <a:pt x="15369" y="2660"/>
                </a:lnTo>
                <a:close/>
                <a:moveTo>
                  <a:pt x="10006" y="1420"/>
                </a:moveTo>
                <a:cubicBezTo>
                  <a:pt x="10032" y="1418"/>
                  <a:pt x="10023" y="1418"/>
                  <a:pt x="10044" y="1411"/>
                </a:cubicBezTo>
                <a:cubicBezTo>
                  <a:pt x="10065" y="1404"/>
                  <a:pt x="10058" y="1410"/>
                  <a:pt x="10063" y="1396"/>
                </a:cubicBezTo>
                <a:cubicBezTo>
                  <a:pt x="10021" y="1395"/>
                  <a:pt x="10016" y="1378"/>
                  <a:pt x="10006" y="1420"/>
                </a:cubicBezTo>
                <a:close/>
                <a:moveTo>
                  <a:pt x="16293" y="2336"/>
                </a:moveTo>
                <a:lnTo>
                  <a:pt x="16293" y="2320"/>
                </a:lnTo>
                <a:cubicBezTo>
                  <a:pt x="16255" y="2320"/>
                  <a:pt x="16257" y="2318"/>
                  <a:pt x="16228" y="2312"/>
                </a:cubicBezTo>
                <a:cubicBezTo>
                  <a:pt x="16234" y="2332"/>
                  <a:pt x="16223" y="2331"/>
                  <a:pt x="16256" y="2334"/>
                </a:cubicBezTo>
                <a:lnTo>
                  <a:pt x="16293" y="2336"/>
                </a:lnTo>
                <a:close/>
                <a:moveTo>
                  <a:pt x="17881" y="5463"/>
                </a:moveTo>
                <a:cubicBezTo>
                  <a:pt x="17912" y="5476"/>
                  <a:pt x="17882" y="5465"/>
                  <a:pt x="17907" y="5465"/>
                </a:cubicBezTo>
                <a:cubicBezTo>
                  <a:pt x="17928" y="5465"/>
                  <a:pt x="17927" y="5467"/>
                  <a:pt x="17946" y="5471"/>
                </a:cubicBezTo>
                <a:cubicBezTo>
                  <a:pt x="17935" y="5432"/>
                  <a:pt x="17884" y="5445"/>
                  <a:pt x="17881" y="5463"/>
                </a:cubicBezTo>
                <a:close/>
                <a:moveTo>
                  <a:pt x="19048" y="2838"/>
                </a:moveTo>
                <a:lnTo>
                  <a:pt x="19078" y="2872"/>
                </a:lnTo>
                <a:cubicBezTo>
                  <a:pt x="19082" y="2848"/>
                  <a:pt x="19076" y="2854"/>
                  <a:pt x="19100" y="2834"/>
                </a:cubicBezTo>
                <a:cubicBezTo>
                  <a:pt x="19100" y="2833"/>
                  <a:pt x="19103" y="2831"/>
                  <a:pt x="19104" y="2830"/>
                </a:cubicBezTo>
                <a:cubicBezTo>
                  <a:pt x="19083" y="2830"/>
                  <a:pt x="19057" y="2827"/>
                  <a:pt x="19048" y="2838"/>
                </a:cubicBezTo>
                <a:close/>
                <a:moveTo>
                  <a:pt x="17160" y="2733"/>
                </a:moveTo>
                <a:cubicBezTo>
                  <a:pt x="17179" y="2760"/>
                  <a:pt x="17162" y="2736"/>
                  <a:pt x="17180" y="2748"/>
                </a:cubicBezTo>
                <a:cubicBezTo>
                  <a:pt x="17199" y="2761"/>
                  <a:pt x="17180" y="2758"/>
                  <a:pt x="17208" y="2765"/>
                </a:cubicBezTo>
                <a:cubicBezTo>
                  <a:pt x="17207" y="2713"/>
                  <a:pt x="17199" y="2729"/>
                  <a:pt x="17160" y="2733"/>
                </a:cubicBezTo>
                <a:close/>
                <a:moveTo>
                  <a:pt x="6579" y="1590"/>
                </a:moveTo>
                <a:cubicBezTo>
                  <a:pt x="6590" y="1632"/>
                  <a:pt x="6616" y="1609"/>
                  <a:pt x="6660" y="1599"/>
                </a:cubicBezTo>
                <a:lnTo>
                  <a:pt x="6579" y="1590"/>
                </a:lnTo>
                <a:close/>
                <a:moveTo>
                  <a:pt x="17800" y="2069"/>
                </a:moveTo>
                <a:cubicBezTo>
                  <a:pt x="17842" y="2072"/>
                  <a:pt x="17834" y="2091"/>
                  <a:pt x="17857" y="2060"/>
                </a:cubicBezTo>
                <a:cubicBezTo>
                  <a:pt x="17833" y="2049"/>
                  <a:pt x="17834" y="2052"/>
                  <a:pt x="17800" y="2052"/>
                </a:cubicBezTo>
                <a:lnTo>
                  <a:pt x="17800" y="2069"/>
                </a:lnTo>
                <a:close/>
                <a:moveTo>
                  <a:pt x="16763" y="2433"/>
                </a:moveTo>
                <a:cubicBezTo>
                  <a:pt x="16780" y="2457"/>
                  <a:pt x="16783" y="2442"/>
                  <a:pt x="16828" y="2441"/>
                </a:cubicBezTo>
                <a:lnTo>
                  <a:pt x="16828" y="2425"/>
                </a:lnTo>
                <a:cubicBezTo>
                  <a:pt x="16800" y="2425"/>
                  <a:pt x="16782" y="2426"/>
                  <a:pt x="16763" y="2433"/>
                </a:cubicBezTo>
                <a:close/>
                <a:moveTo>
                  <a:pt x="12769" y="1647"/>
                </a:moveTo>
                <a:cubicBezTo>
                  <a:pt x="12774" y="1626"/>
                  <a:pt x="12766" y="1638"/>
                  <a:pt x="12785" y="1631"/>
                </a:cubicBezTo>
                <a:cubicBezTo>
                  <a:pt x="12768" y="1608"/>
                  <a:pt x="12778" y="1615"/>
                  <a:pt x="12736" y="1615"/>
                </a:cubicBezTo>
                <a:cubicBezTo>
                  <a:pt x="12744" y="1643"/>
                  <a:pt x="12741" y="1640"/>
                  <a:pt x="12769" y="1647"/>
                </a:cubicBezTo>
                <a:close/>
                <a:moveTo>
                  <a:pt x="20684" y="3819"/>
                </a:moveTo>
                <a:cubicBezTo>
                  <a:pt x="20706" y="3829"/>
                  <a:pt x="20693" y="3826"/>
                  <a:pt x="20725" y="3827"/>
                </a:cubicBezTo>
                <a:cubicBezTo>
                  <a:pt x="20723" y="3803"/>
                  <a:pt x="20727" y="3798"/>
                  <a:pt x="20707" y="3796"/>
                </a:cubicBezTo>
                <a:cubicBezTo>
                  <a:pt x="20679" y="3793"/>
                  <a:pt x="20684" y="3817"/>
                  <a:pt x="20684" y="3819"/>
                </a:cubicBezTo>
                <a:close/>
                <a:moveTo>
                  <a:pt x="18416" y="2417"/>
                </a:moveTo>
                <a:lnTo>
                  <a:pt x="18440" y="2417"/>
                </a:lnTo>
                <a:cubicBezTo>
                  <a:pt x="18428" y="2392"/>
                  <a:pt x="18440" y="2374"/>
                  <a:pt x="18414" y="2372"/>
                </a:cubicBezTo>
                <a:cubicBezTo>
                  <a:pt x="18401" y="2371"/>
                  <a:pt x="18402" y="2377"/>
                  <a:pt x="18404" y="2387"/>
                </a:cubicBezTo>
                <a:cubicBezTo>
                  <a:pt x="18409" y="2405"/>
                  <a:pt x="18411" y="2370"/>
                  <a:pt x="18416" y="2417"/>
                </a:cubicBezTo>
                <a:close/>
                <a:moveTo>
                  <a:pt x="22280" y="3648"/>
                </a:moveTo>
                <a:cubicBezTo>
                  <a:pt x="22287" y="3675"/>
                  <a:pt x="22302" y="3690"/>
                  <a:pt x="22329" y="3697"/>
                </a:cubicBezTo>
                <a:cubicBezTo>
                  <a:pt x="22318" y="3658"/>
                  <a:pt x="22315" y="3688"/>
                  <a:pt x="22305" y="3648"/>
                </a:cubicBezTo>
                <a:lnTo>
                  <a:pt x="22280" y="3648"/>
                </a:lnTo>
                <a:cubicBezTo>
                  <a:pt x="22269" y="3607"/>
                  <a:pt x="22224" y="3595"/>
                  <a:pt x="22183" y="3592"/>
                </a:cubicBezTo>
                <a:lnTo>
                  <a:pt x="21912" y="3570"/>
                </a:lnTo>
                <a:cubicBezTo>
                  <a:pt x="21879" y="3566"/>
                  <a:pt x="21866" y="3562"/>
                  <a:pt x="21845" y="3577"/>
                </a:cubicBezTo>
                <a:cubicBezTo>
                  <a:pt x="21842" y="3579"/>
                  <a:pt x="21828" y="3595"/>
                  <a:pt x="21825" y="3599"/>
                </a:cubicBezTo>
                <a:lnTo>
                  <a:pt x="21819" y="3608"/>
                </a:lnTo>
                <a:cubicBezTo>
                  <a:pt x="21815" y="3614"/>
                  <a:pt x="21815" y="3612"/>
                  <a:pt x="21810" y="3624"/>
                </a:cubicBezTo>
                <a:cubicBezTo>
                  <a:pt x="21849" y="3642"/>
                  <a:pt x="21829" y="3625"/>
                  <a:pt x="21833" y="3625"/>
                </a:cubicBezTo>
                <a:lnTo>
                  <a:pt x="21861" y="3629"/>
                </a:lnTo>
                <a:cubicBezTo>
                  <a:pt x="21950" y="3650"/>
                  <a:pt x="21911" y="3650"/>
                  <a:pt x="21997" y="3632"/>
                </a:cubicBezTo>
                <a:cubicBezTo>
                  <a:pt x="22029" y="3624"/>
                  <a:pt x="22029" y="3635"/>
                  <a:pt x="22053" y="3657"/>
                </a:cubicBezTo>
                <a:cubicBezTo>
                  <a:pt x="22077" y="3641"/>
                  <a:pt x="22064" y="3640"/>
                  <a:pt x="22094" y="3632"/>
                </a:cubicBezTo>
                <a:cubicBezTo>
                  <a:pt x="22105" y="3662"/>
                  <a:pt x="22118" y="3662"/>
                  <a:pt x="22163" y="3659"/>
                </a:cubicBezTo>
                <a:cubicBezTo>
                  <a:pt x="22209" y="3656"/>
                  <a:pt x="22234" y="3648"/>
                  <a:pt x="22280" y="3648"/>
                </a:cubicBezTo>
                <a:close/>
                <a:moveTo>
                  <a:pt x="20798" y="3397"/>
                </a:moveTo>
                <a:cubicBezTo>
                  <a:pt x="20813" y="3396"/>
                  <a:pt x="20824" y="3395"/>
                  <a:pt x="20831" y="3394"/>
                </a:cubicBezTo>
                <a:cubicBezTo>
                  <a:pt x="20854" y="3389"/>
                  <a:pt x="20843" y="3414"/>
                  <a:pt x="20846" y="3373"/>
                </a:cubicBezTo>
                <a:lnTo>
                  <a:pt x="20798" y="3373"/>
                </a:lnTo>
                <a:lnTo>
                  <a:pt x="20798" y="3397"/>
                </a:lnTo>
                <a:close/>
                <a:moveTo>
                  <a:pt x="15774" y="2506"/>
                </a:moveTo>
                <a:cubicBezTo>
                  <a:pt x="15774" y="2529"/>
                  <a:pt x="15778" y="2521"/>
                  <a:pt x="15791" y="2530"/>
                </a:cubicBezTo>
                <a:cubicBezTo>
                  <a:pt x="15814" y="2513"/>
                  <a:pt x="15806" y="2531"/>
                  <a:pt x="15807" y="2490"/>
                </a:cubicBezTo>
                <a:cubicBezTo>
                  <a:pt x="15791" y="2491"/>
                  <a:pt x="15774" y="2489"/>
                  <a:pt x="15774" y="2506"/>
                </a:cubicBezTo>
                <a:close/>
                <a:moveTo>
                  <a:pt x="20279" y="3689"/>
                </a:moveTo>
                <a:cubicBezTo>
                  <a:pt x="20318" y="3692"/>
                  <a:pt x="20293" y="3696"/>
                  <a:pt x="20328" y="3689"/>
                </a:cubicBezTo>
                <a:lnTo>
                  <a:pt x="20279" y="3648"/>
                </a:lnTo>
                <a:lnTo>
                  <a:pt x="20279" y="3689"/>
                </a:lnTo>
                <a:close/>
                <a:moveTo>
                  <a:pt x="21543" y="3446"/>
                </a:moveTo>
                <a:cubicBezTo>
                  <a:pt x="21563" y="3473"/>
                  <a:pt x="21538" y="3457"/>
                  <a:pt x="21569" y="3458"/>
                </a:cubicBezTo>
                <a:cubicBezTo>
                  <a:pt x="21588" y="3459"/>
                  <a:pt x="21583" y="3460"/>
                  <a:pt x="21608" y="3462"/>
                </a:cubicBezTo>
                <a:lnTo>
                  <a:pt x="21608" y="3446"/>
                </a:lnTo>
                <a:cubicBezTo>
                  <a:pt x="21581" y="3445"/>
                  <a:pt x="21556" y="3431"/>
                  <a:pt x="21543" y="3446"/>
                </a:cubicBezTo>
                <a:close/>
                <a:moveTo>
                  <a:pt x="21203" y="5180"/>
                </a:moveTo>
                <a:cubicBezTo>
                  <a:pt x="21215" y="5180"/>
                  <a:pt x="21215" y="5170"/>
                  <a:pt x="21219" y="5164"/>
                </a:cubicBezTo>
                <a:cubicBezTo>
                  <a:pt x="21217" y="5163"/>
                  <a:pt x="21214" y="5159"/>
                  <a:pt x="21214" y="5161"/>
                </a:cubicBezTo>
                <a:cubicBezTo>
                  <a:pt x="21213" y="5162"/>
                  <a:pt x="21209" y="5159"/>
                  <a:pt x="21208" y="5158"/>
                </a:cubicBezTo>
                <a:lnTo>
                  <a:pt x="21162" y="5147"/>
                </a:lnTo>
                <a:cubicBezTo>
                  <a:pt x="21168" y="5169"/>
                  <a:pt x="21178" y="5180"/>
                  <a:pt x="21203" y="5180"/>
                </a:cubicBezTo>
                <a:close/>
                <a:moveTo>
                  <a:pt x="16836" y="5123"/>
                </a:moveTo>
                <a:cubicBezTo>
                  <a:pt x="16870" y="5052"/>
                  <a:pt x="16745" y="5099"/>
                  <a:pt x="16836" y="5123"/>
                </a:cubicBezTo>
                <a:close/>
                <a:moveTo>
                  <a:pt x="20854" y="4710"/>
                </a:moveTo>
                <a:cubicBezTo>
                  <a:pt x="20854" y="4710"/>
                  <a:pt x="20869" y="4718"/>
                  <a:pt x="20871" y="4718"/>
                </a:cubicBezTo>
                <a:cubicBezTo>
                  <a:pt x="20892" y="4718"/>
                  <a:pt x="20902" y="4706"/>
                  <a:pt x="20911" y="4694"/>
                </a:cubicBezTo>
                <a:cubicBezTo>
                  <a:pt x="20874" y="4691"/>
                  <a:pt x="20873" y="4676"/>
                  <a:pt x="20854" y="4710"/>
                </a:cubicBezTo>
                <a:close/>
                <a:moveTo>
                  <a:pt x="20166" y="4264"/>
                </a:moveTo>
                <a:cubicBezTo>
                  <a:pt x="20190" y="4258"/>
                  <a:pt x="20179" y="4261"/>
                  <a:pt x="20198" y="4248"/>
                </a:cubicBezTo>
                <a:cubicBezTo>
                  <a:pt x="20183" y="4219"/>
                  <a:pt x="20200" y="4225"/>
                  <a:pt x="20166" y="4216"/>
                </a:cubicBezTo>
                <a:lnTo>
                  <a:pt x="20166" y="4264"/>
                </a:lnTo>
                <a:close/>
                <a:moveTo>
                  <a:pt x="19858" y="5601"/>
                </a:moveTo>
                <a:cubicBezTo>
                  <a:pt x="19848" y="5564"/>
                  <a:pt x="19833" y="5577"/>
                  <a:pt x="19785" y="5577"/>
                </a:cubicBezTo>
                <a:cubicBezTo>
                  <a:pt x="19809" y="5598"/>
                  <a:pt x="19817" y="5592"/>
                  <a:pt x="19858" y="5601"/>
                </a:cubicBezTo>
                <a:close/>
                <a:moveTo>
                  <a:pt x="15766" y="2409"/>
                </a:moveTo>
                <a:lnTo>
                  <a:pt x="15766" y="2425"/>
                </a:lnTo>
                <a:cubicBezTo>
                  <a:pt x="15801" y="2418"/>
                  <a:pt x="15780" y="2424"/>
                  <a:pt x="15823" y="2425"/>
                </a:cubicBezTo>
                <a:cubicBezTo>
                  <a:pt x="15816" y="2410"/>
                  <a:pt x="15817" y="2415"/>
                  <a:pt x="15815" y="2393"/>
                </a:cubicBezTo>
                <a:cubicBezTo>
                  <a:pt x="15777" y="2403"/>
                  <a:pt x="15808" y="2405"/>
                  <a:pt x="15766" y="2409"/>
                </a:cubicBezTo>
                <a:close/>
                <a:moveTo>
                  <a:pt x="16990" y="2555"/>
                </a:moveTo>
                <a:lnTo>
                  <a:pt x="17006" y="2555"/>
                </a:lnTo>
                <a:cubicBezTo>
                  <a:pt x="17006" y="2534"/>
                  <a:pt x="17004" y="2543"/>
                  <a:pt x="17011" y="2527"/>
                </a:cubicBezTo>
                <a:lnTo>
                  <a:pt x="17022" y="2506"/>
                </a:lnTo>
                <a:cubicBezTo>
                  <a:pt x="16969" y="2507"/>
                  <a:pt x="16989" y="2512"/>
                  <a:pt x="16990" y="2555"/>
                </a:cubicBezTo>
                <a:close/>
                <a:moveTo>
                  <a:pt x="19785" y="4224"/>
                </a:moveTo>
                <a:cubicBezTo>
                  <a:pt x="19788" y="4260"/>
                  <a:pt x="19778" y="4240"/>
                  <a:pt x="19796" y="4245"/>
                </a:cubicBezTo>
                <a:cubicBezTo>
                  <a:pt x="19835" y="4254"/>
                  <a:pt x="19817" y="4199"/>
                  <a:pt x="19817" y="4199"/>
                </a:cubicBezTo>
                <a:cubicBezTo>
                  <a:pt x="19802" y="4211"/>
                  <a:pt x="19806" y="4216"/>
                  <a:pt x="19785" y="4224"/>
                </a:cubicBezTo>
                <a:close/>
                <a:moveTo>
                  <a:pt x="14673" y="2547"/>
                </a:moveTo>
                <a:cubicBezTo>
                  <a:pt x="14673" y="2558"/>
                  <a:pt x="14664" y="2551"/>
                  <a:pt x="14656" y="2579"/>
                </a:cubicBezTo>
                <a:cubicBezTo>
                  <a:pt x="14682" y="2570"/>
                  <a:pt x="14691" y="2534"/>
                  <a:pt x="14697" y="2514"/>
                </a:cubicBezTo>
                <a:lnTo>
                  <a:pt x="14664" y="2514"/>
                </a:lnTo>
                <a:cubicBezTo>
                  <a:pt x="14670" y="2536"/>
                  <a:pt x="14673" y="2529"/>
                  <a:pt x="14673" y="2547"/>
                </a:cubicBezTo>
                <a:close/>
                <a:moveTo>
                  <a:pt x="18116" y="5115"/>
                </a:moveTo>
                <a:cubicBezTo>
                  <a:pt x="18120" y="5132"/>
                  <a:pt x="18104" y="5119"/>
                  <a:pt x="18123" y="5133"/>
                </a:cubicBezTo>
                <a:cubicBezTo>
                  <a:pt x="18148" y="5152"/>
                  <a:pt x="18137" y="5133"/>
                  <a:pt x="18140" y="5132"/>
                </a:cubicBezTo>
                <a:lnTo>
                  <a:pt x="18164" y="5131"/>
                </a:lnTo>
                <a:cubicBezTo>
                  <a:pt x="18161" y="5115"/>
                  <a:pt x="18165" y="5096"/>
                  <a:pt x="18116" y="5115"/>
                </a:cubicBezTo>
                <a:close/>
                <a:moveTo>
                  <a:pt x="10435" y="6136"/>
                </a:moveTo>
                <a:cubicBezTo>
                  <a:pt x="10450" y="6136"/>
                  <a:pt x="10456" y="6137"/>
                  <a:pt x="10470" y="6134"/>
                </a:cubicBezTo>
                <a:cubicBezTo>
                  <a:pt x="10491" y="6129"/>
                  <a:pt x="10481" y="6147"/>
                  <a:pt x="10484" y="6112"/>
                </a:cubicBezTo>
                <a:lnTo>
                  <a:pt x="10435" y="6112"/>
                </a:lnTo>
                <a:lnTo>
                  <a:pt x="10435" y="6136"/>
                </a:lnTo>
                <a:close/>
                <a:moveTo>
                  <a:pt x="15491" y="2604"/>
                </a:moveTo>
                <a:lnTo>
                  <a:pt x="15491" y="2619"/>
                </a:lnTo>
                <a:cubicBezTo>
                  <a:pt x="15550" y="2626"/>
                  <a:pt x="15481" y="2640"/>
                  <a:pt x="15539" y="2628"/>
                </a:cubicBezTo>
                <a:lnTo>
                  <a:pt x="15539" y="2611"/>
                </a:lnTo>
                <a:cubicBezTo>
                  <a:pt x="15518" y="2606"/>
                  <a:pt x="15530" y="2614"/>
                  <a:pt x="15523" y="2595"/>
                </a:cubicBezTo>
                <a:lnTo>
                  <a:pt x="15491" y="2604"/>
                </a:lnTo>
                <a:close/>
                <a:moveTo>
                  <a:pt x="20344" y="3357"/>
                </a:moveTo>
                <a:cubicBezTo>
                  <a:pt x="20384" y="3347"/>
                  <a:pt x="20364" y="3340"/>
                  <a:pt x="20401" y="3365"/>
                </a:cubicBezTo>
                <a:cubicBezTo>
                  <a:pt x="20398" y="3329"/>
                  <a:pt x="20400" y="3332"/>
                  <a:pt x="20344" y="3332"/>
                </a:cubicBezTo>
                <a:lnTo>
                  <a:pt x="20344" y="3357"/>
                </a:lnTo>
                <a:close/>
                <a:moveTo>
                  <a:pt x="20790" y="5504"/>
                </a:moveTo>
                <a:cubicBezTo>
                  <a:pt x="20828" y="5504"/>
                  <a:pt x="20826" y="5505"/>
                  <a:pt x="20854" y="5512"/>
                </a:cubicBezTo>
                <a:cubicBezTo>
                  <a:pt x="20845" y="5476"/>
                  <a:pt x="20836" y="5488"/>
                  <a:pt x="20790" y="5488"/>
                </a:cubicBezTo>
                <a:lnTo>
                  <a:pt x="20790" y="5504"/>
                </a:lnTo>
                <a:close/>
                <a:moveTo>
                  <a:pt x="15620" y="2360"/>
                </a:moveTo>
                <a:cubicBezTo>
                  <a:pt x="15620" y="2320"/>
                  <a:pt x="15620" y="2321"/>
                  <a:pt x="15580" y="2320"/>
                </a:cubicBezTo>
                <a:cubicBezTo>
                  <a:pt x="15590" y="2362"/>
                  <a:pt x="15588" y="2344"/>
                  <a:pt x="15620" y="2360"/>
                </a:cubicBezTo>
                <a:close/>
                <a:moveTo>
                  <a:pt x="15750" y="5642"/>
                </a:moveTo>
                <a:cubicBezTo>
                  <a:pt x="15754" y="5657"/>
                  <a:pt x="15752" y="5654"/>
                  <a:pt x="15758" y="5666"/>
                </a:cubicBezTo>
                <a:cubicBezTo>
                  <a:pt x="15789" y="5663"/>
                  <a:pt x="15801" y="5661"/>
                  <a:pt x="15815" y="5642"/>
                </a:cubicBezTo>
                <a:lnTo>
                  <a:pt x="15750" y="5642"/>
                </a:lnTo>
                <a:lnTo>
                  <a:pt x="15761" y="5636"/>
                </a:lnTo>
                <a:cubicBezTo>
                  <a:pt x="15779" y="5624"/>
                  <a:pt x="15777" y="5631"/>
                  <a:pt x="15783" y="5609"/>
                </a:cubicBezTo>
                <a:cubicBezTo>
                  <a:pt x="15740" y="5609"/>
                  <a:pt x="15744" y="5601"/>
                  <a:pt x="15726" y="5625"/>
                </a:cubicBezTo>
                <a:cubicBezTo>
                  <a:pt x="15738" y="5643"/>
                  <a:pt x="15727" y="5635"/>
                  <a:pt x="15750" y="5642"/>
                </a:cubicBezTo>
                <a:close/>
                <a:moveTo>
                  <a:pt x="20522" y="4013"/>
                </a:moveTo>
                <a:lnTo>
                  <a:pt x="20563" y="4013"/>
                </a:lnTo>
                <a:cubicBezTo>
                  <a:pt x="20553" y="3986"/>
                  <a:pt x="20547" y="4017"/>
                  <a:pt x="20557" y="3984"/>
                </a:cubicBezTo>
                <a:cubicBezTo>
                  <a:pt x="20561" y="3970"/>
                  <a:pt x="20559" y="3994"/>
                  <a:pt x="20563" y="3964"/>
                </a:cubicBezTo>
                <a:cubicBezTo>
                  <a:pt x="20537" y="3981"/>
                  <a:pt x="20530" y="3978"/>
                  <a:pt x="20522" y="4013"/>
                </a:cubicBezTo>
                <a:close/>
                <a:moveTo>
                  <a:pt x="17938" y="1882"/>
                </a:moveTo>
                <a:cubicBezTo>
                  <a:pt x="17942" y="1935"/>
                  <a:pt x="17982" y="1916"/>
                  <a:pt x="17986" y="1866"/>
                </a:cubicBezTo>
                <a:cubicBezTo>
                  <a:pt x="17954" y="1879"/>
                  <a:pt x="17987" y="1894"/>
                  <a:pt x="17938" y="1882"/>
                </a:cubicBezTo>
                <a:close/>
                <a:moveTo>
                  <a:pt x="21891" y="2952"/>
                </a:moveTo>
                <a:cubicBezTo>
                  <a:pt x="21916" y="2969"/>
                  <a:pt x="21927" y="2968"/>
                  <a:pt x="21956" y="2968"/>
                </a:cubicBezTo>
                <a:cubicBezTo>
                  <a:pt x="21951" y="2948"/>
                  <a:pt x="21946" y="2930"/>
                  <a:pt x="21891" y="2952"/>
                </a:cubicBezTo>
                <a:close/>
                <a:moveTo>
                  <a:pt x="22645" y="3697"/>
                </a:moveTo>
                <a:cubicBezTo>
                  <a:pt x="22699" y="3693"/>
                  <a:pt x="22666" y="3702"/>
                  <a:pt x="22692" y="3703"/>
                </a:cubicBezTo>
                <a:cubicBezTo>
                  <a:pt x="22698" y="3703"/>
                  <a:pt x="22705" y="3700"/>
                  <a:pt x="22718" y="3697"/>
                </a:cubicBezTo>
                <a:cubicBezTo>
                  <a:pt x="22706" y="3679"/>
                  <a:pt x="22722" y="3681"/>
                  <a:pt x="22669" y="3681"/>
                </a:cubicBezTo>
                <a:cubicBezTo>
                  <a:pt x="22655" y="3681"/>
                  <a:pt x="22647" y="3685"/>
                  <a:pt x="22645" y="3697"/>
                </a:cubicBezTo>
                <a:close/>
                <a:moveTo>
                  <a:pt x="17443" y="2401"/>
                </a:moveTo>
                <a:cubicBezTo>
                  <a:pt x="17440" y="2361"/>
                  <a:pt x="17432" y="2381"/>
                  <a:pt x="17452" y="2352"/>
                </a:cubicBezTo>
                <a:lnTo>
                  <a:pt x="17419" y="2352"/>
                </a:lnTo>
                <a:cubicBezTo>
                  <a:pt x="17432" y="2414"/>
                  <a:pt x="17387" y="2365"/>
                  <a:pt x="17418" y="2394"/>
                </a:cubicBezTo>
                <a:cubicBezTo>
                  <a:pt x="17429" y="2406"/>
                  <a:pt x="17424" y="2399"/>
                  <a:pt x="17443" y="2401"/>
                </a:cubicBezTo>
                <a:close/>
                <a:moveTo>
                  <a:pt x="18975" y="2863"/>
                </a:moveTo>
                <a:cubicBezTo>
                  <a:pt x="19029" y="2851"/>
                  <a:pt x="19018" y="2898"/>
                  <a:pt x="19031" y="2846"/>
                </a:cubicBezTo>
                <a:cubicBezTo>
                  <a:pt x="19017" y="2840"/>
                  <a:pt x="18976" y="2828"/>
                  <a:pt x="18975" y="2863"/>
                </a:cubicBezTo>
                <a:close/>
                <a:moveTo>
                  <a:pt x="9990" y="1582"/>
                </a:moveTo>
                <a:lnTo>
                  <a:pt x="9990" y="1599"/>
                </a:lnTo>
                <a:cubicBezTo>
                  <a:pt x="10009" y="1603"/>
                  <a:pt x="10014" y="1606"/>
                  <a:pt x="10038" y="1607"/>
                </a:cubicBezTo>
                <a:cubicBezTo>
                  <a:pt x="10029" y="1586"/>
                  <a:pt x="10033" y="1591"/>
                  <a:pt x="10038" y="1566"/>
                </a:cubicBezTo>
                <a:cubicBezTo>
                  <a:pt x="10021" y="1572"/>
                  <a:pt x="10023" y="1582"/>
                  <a:pt x="9990" y="1582"/>
                </a:cubicBezTo>
                <a:close/>
                <a:moveTo>
                  <a:pt x="17119" y="2409"/>
                </a:moveTo>
                <a:cubicBezTo>
                  <a:pt x="17155" y="2406"/>
                  <a:pt x="17159" y="2406"/>
                  <a:pt x="17160" y="2368"/>
                </a:cubicBezTo>
                <a:cubicBezTo>
                  <a:pt x="17110" y="2369"/>
                  <a:pt x="17137" y="2365"/>
                  <a:pt x="17130" y="2380"/>
                </a:cubicBezTo>
                <a:cubicBezTo>
                  <a:pt x="17129" y="2381"/>
                  <a:pt x="17129" y="2384"/>
                  <a:pt x="17129" y="2385"/>
                </a:cubicBezTo>
                <a:lnTo>
                  <a:pt x="17122" y="2403"/>
                </a:lnTo>
                <a:cubicBezTo>
                  <a:pt x="17122" y="2404"/>
                  <a:pt x="17120" y="2407"/>
                  <a:pt x="17119" y="2409"/>
                </a:cubicBezTo>
                <a:close/>
                <a:moveTo>
                  <a:pt x="17346" y="1663"/>
                </a:moveTo>
                <a:lnTo>
                  <a:pt x="17346" y="1631"/>
                </a:lnTo>
                <a:cubicBezTo>
                  <a:pt x="17304" y="1641"/>
                  <a:pt x="17332" y="1635"/>
                  <a:pt x="17289" y="1631"/>
                </a:cubicBezTo>
                <a:cubicBezTo>
                  <a:pt x="17299" y="1645"/>
                  <a:pt x="17299" y="1648"/>
                  <a:pt x="17332" y="1662"/>
                </a:cubicBezTo>
                <a:cubicBezTo>
                  <a:pt x="17349" y="1670"/>
                  <a:pt x="17333" y="1669"/>
                  <a:pt x="17346" y="1663"/>
                </a:cubicBezTo>
                <a:close/>
                <a:moveTo>
                  <a:pt x="20619" y="5253"/>
                </a:moveTo>
                <a:cubicBezTo>
                  <a:pt x="20664" y="5256"/>
                  <a:pt x="20641" y="5268"/>
                  <a:pt x="20676" y="5245"/>
                </a:cubicBezTo>
                <a:cubicBezTo>
                  <a:pt x="20659" y="5221"/>
                  <a:pt x="20671" y="5235"/>
                  <a:pt x="20644" y="5220"/>
                </a:cubicBezTo>
                <a:lnTo>
                  <a:pt x="20629" y="5246"/>
                </a:lnTo>
                <a:cubicBezTo>
                  <a:pt x="20628" y="5247"/>
                  <a:pt x="20625" y="5248"/>
                  <a:pt x="20624" y="5249"/>
                </a:cubicBezTo>
                <a:cubicBezTo>
                  <a:pt x="20623" y="5250"/>
                  <a:pt x="20621" y="5251"/>
                  <a:pt x="20619" y="5253"/>
                </a:cubicBezTo>
                <a:close/>
                <a:moveTo>
                  <a:pt x="11513" y="6006"/>
                </a:moveTo>
                <a:lnTo>
                  <a:pt x="11578" y="6006"/>
                </a:lnTo>
                <a:lnTo>
                  <a:pt x="11578" y="5990"/>
                </a:lnTo>
                <a:cubicBezTo>
                  <a:pt x="11560" y="5990"/>
                  <a:pt x="11545" y="5985"/>
                  <a:pt x="11538" y="5986"/>
                </a:cubicBezTo>
                <a:cubicBezTo>
                  <a:pt x="11499" y="5990"/>
                  <a:pt x="11518" y="5992"/>
                  <a:pt x="11513" y="6006"/>
                </a:cubicBezTo>
                <a:close/>
                <a:moveTo>
                  <a:pt x="23123" y="3738"/>
                </a:moveTo>
                <a:cubicBezTo>
                  <a:pt x="23118" y="3752"/>
                  <a:pt x="23118" y="3731"/>
                  <a:pt x="23123" y="3746"/>
                </a:cubicBezTo>
                <a:lnTo>
                  <a:pt x="23128" y="3756"/>
                </a:lnTo>
                <a:cubicBezTo>
                  <a:pt x="23129" y="3757"/>
                  <a:pt x="23130" y="3760"/>
                  <a:pt x="23131" y="3762"/>
                </a:cubicBezTo>
                <a:cubicBezTo>
                  <a:pt x="23173" y="3762"/>
                  <a:pt x="23162" y="3769"/>
                  <a:pt x="23180" y="3746"/>
                </a:cubicBezTo>
                <a:cubicBezTo>
                  <a:pt x="23139" y="3736"/>
                  <a:pt x="23142" y="3729"/>
                  <a:pt x="23123" y="3738"/>
                </a:cubicBezTo>
                <a:close/>
                <a:moveTo>
                  <a:pt x="19453" y="5609"/>
                </a:moveTo>
                <a:cubicBezTo>
                  <a:pt x="19459" y="5585"/>
                  <a:pt x="19456" y="5596"/>
                  <a:pt x="19469" y="5577"/>
                </a:cubicBezTo>
                <a:lnTo>
                  <a:pt x="19412" y="5577"/>
                </a:lnTo>
                <a:cubicBezTo>
                  <a:pt x="19422" y="5615"/>
                  <a:pt x="19418" y="5593"/>
                  <a:pt x="19453" y="5609"/>
                </a:cubicBezTo>
                <a:close/>
                <a:moveTo>
                  <a:pt x="18910" y="2725"/>
                </a:moveTo>
                <a:cubicBezTo>
                  <a:pt x="18929" y="2751"/>
                  <a:pt x="18959" y="2733"/>
                  <a:pt x="18986" y="2712"/>
                </a:cubicBezTo>
                <a:cubicBezTo>
                  <a:pt x="19002" y="2699"/>
                  <a:pt x="18991" y="2708"/>
                  <a:pt x="18999" y="2700"/>
                </a:cubicBezTo>
                <a:cubicBezTo>
                  <a:pt x="18916" y="2700"/>
                  <a:pt x="18998" y="2725"/>
                  <a:pt x="18910" y="2725"/>
                </a:cubicBezTo>
                <a:close/>
                <a:moveTo>
                  <a:pt x="18950" y="3179"/>
                </a:moveTo>
                <a:lnTo>
                  <a:pt x="18967" y="3179"/>
                </a:lnTo>
                <a:cubicBezTo>
                  <a:pt x="18957" y="3140"/>
                  <a:pt x="18961" y="3166"/>
                  <a:pt x="18967" y="3154"/>
                </a:cubicBezTo>
                <a:lnTo>
                  <a:pt x="19048" y="3146"/>
                </a:lnTo>
                <a:cubicBezTo>
                  <a:pt x="19014" y="3139"/>
                  <a:pt x="18984" y="3145"/>
                  <a:pt x="18950" y="3138"/>
                </a:cubicBezTo>
                <a:lnTo>
                  <a:pt x="18950" y="3179"/>
                </a:lnTo>
                <a:close/>
                <a:moveTo>
                  <a:pt x="11205" y="1388"/>
                </a:moveTo>
                <a:lnTo>
                  <a:pt x="11205" y="1404"/>
                </a:lnTo>
                <a:cubicBezTo>
                  <a:pt x="11232" y="1404"/>
                  <a:pt x="11266" y="1407"/>
                  <a:pt x="11257" y="1381"/>
                </a:cubicBezTo>
                <a:cubicBezTo>
                  <a:pt x="11244" y="1341"/>
                  <a:pt x="11260" y="1388"/>
                  <a:pt x="11205" y="1388"/>
                </a:cubicBezTo>
                <a:close/>
                <a:moveTo>
                  <a:pt x="18399" y="3081"/>
                </a:moveTo>
                <a:lnTo>
                  <a:pt x="18416" y="3081"/>
                </a:lnTo>
                <a:cubicBezTo>
                  <a:pt x="18416" y="3050"/>
                  <a:pt x="18413" y="3050"/>
                  <a:pt x="18432" y="3033"/>
                </a:cubicBezTo>
                <a:cubicBezTo>
                  <a:pt x="18374" y="3019"/>
                  <a:pt x="18398" y="3033"/>
                  <a:pt x="18399" y="3081"/>
                </a:cubicBezTo>
                <a:close/>
                <a:moveTo>
                  <a:pt x="15661" y="1777"/>
                </a:moveTo>
                <a:cubicBezTo>
                  <a:pt x="15699" y="1761"/>
                  <a:pt x="15697" y="1790"/>
                  <a:pt x="15726" y="1736"/>
                </a:cubicBezTo>
                <a:cubicBezTo>
                  <a:pt x="15675" y="1737"/>
                  <a:pt x="15707" y="1736"/>
                  <a:pt x="15690" y="1749"/>
                </a:cubicBezTo>
                <a:lnTo>
                  <a:pt x="15681" y="1756"/>
                </a:lnTo>
                <a:cubicBezTo>
                  <a:pt x="15663" y="1770"/>
                  <a:pt x="15669" y="1758"/>
                  <a:pt x="15661" y="1777"/>
                </a:cubicBezTo>
                <a:cubicBezTo>
                  <a:pt x="15609" y="1815"/>
                  <a:pt x="15664" y="1835"/>
                  <a:pt x="15604" y="1842"/>
                </a:cubicBezTo>
                <a:cubicBezTo>
                  <a:pt x="15610" y="1867"/>
                  <a:pt x="15615" y="1867"/>
                  <a:pt x="15604" y="1890"/>
                </a:cubicBezTo>
                <a:cubicBezTo>
                  <a:pt x="15630" y="1881"/>
                  <a:pt x="15618" y="1874"/>
                  <a:pt x="15635" y="1862"/>
                </a:cubicBezTo>
                <a:lnTo>
                  <a:pt x="15642" y="1859"/>
                </a:lnTo>
                <a:cubicBezTo>
                  <a:pt x="15643" y="1859"/>
                  <a:pt x="15645" y="1858"/>
                  <a:pt x="15646" y="1858"/>
                </a:cubicBezTo>
                <a:cubicBezTo>
                  <a:pt x="15648" y="1857"/>
                  <a:pt x="15652" y="1856"/>
                  <a:pt x="15654" y="1855"/>
                </a:cubicBezTo>
                <a:cubicBezTo>
                  <a:pt x="15665" y="1854"/>
                  <a:pt x="15663" y="1856"/>
                  <a:pt x="15685" y="1858"/>
                </a:cubicBezTo>
                <a:cubicBezTo>
                  <a:pt x="15688" y="1895"/>
                  <a:pt x="15677" y="1872"/>
                  <a:pt x="15702" y="1890"/>
                </a:cubicBezTo>
                <a:lnTo>
                  <a:pt x="15702" y="1842"/>
                </a:lnTo>
                <a:cubicBezTo>
                  <a:pt x="15758" y="1855"/>
                  <a:pt x="15710" y="1846"/>
                  <a:pt x="15758" y="1834"/>
                </a:cubicBezTo>
                <a:lnTo>
                  <a:pt x="15734" y="1821"/>
                </a:lnTo>
                <a:cubicBezTo>
                  <a:pt x="15733" y="1819"/>
                  <a:pt x="15728" y="1799"/>
                  <a:pt x="15698" y="1790"/>
                </a:cubicBezTo>
                <a:cubicBezTo>
                  <a:pt x="15681" y="1786"/>
                  <a:pt x="15689" y="1791"/>
                  <a:pt x="15661" y="1793"/>
                </a:cubicBezTo>
                <a:lnTo>
                  <a:pt x="15661" y="1777"/>
                </a:lnTo>
                <a:close/>
                <a:moveTo>
                  <a:pt x="18594" y="5155"/>
                </a:moveTo>
                <a:cubicBezTo>
                  <a:pt x="18591" y="5115"/>
                  <a:pt x="18586" y="5123"/>
                  <a:pt x="18545" y="5123"/>
                </a:cubicBezTo>
                <a:cubicBezTo>
                  <a:pt x="18553" y="5151"/>
                  <a:pt x="18559" y="5153"/>
                  <a:pt x="18594" y="5155"/>
                </a:cubicBezTo>
                <a:close/>
                <a:moveTo>
                  <a:pt x="16739" y="5107"/>
                </a:moveTo>
                <a:cubicBezTo>
                  <a:pt x="16779" y="5130"/>
                  <a:pt x="16783" y="5104"/>
                  <a:pt x="16787" y="5099"/>
                </a:cubicBezTo>
                <a:cubicBezTo>
                  <a:pt x="16769" y="5066"/>
                  <a:pt x="16744" y="5085"/>
                  <a:pt x="16739" y="5107"/>
                </a:cubicBezTo>
                <a:close/>
                <a:moveTo>
                  <a:pt x="16820" y="1453"/>
                </a:moveTo>
                <a:cubicBezTo>
                  <a:pt x="16845" y="1467"/>
                  <a:pt x="16868" y="1467"/>
                  <a:pt x="16884" y="1445"/>
                </a:cubicBezTo>
                <a:cubicBezTo>
                  <a:pt x="16883" y="1444"/>
                  <a:pt x="16881" y="1442"/>
                  <a:pt x="16881" y="1443"/>
                </a:cubicBezTo>
                <a:cubicBezTo>
                  <a:pt x="16880" y="1446"/>
                  <a:pt x="16825" y="1421"/>
                  <a:pt x="16820" y="1453"/>
                </a:cubicBezTo>
                <a:close/>
                <a:moveTo>
                  <a:pt x="15880" y="1850"/>
                </a:moveTo>
                <a:lnTo>
                  <a:pt x="15888" y="1850"/>
                </a:lnTo>
                <a:cubicBezTo>
                  <a:pt x="15888" y="1776"/>
                  <a:pt x="15910" y="1879"/>
                  <a:pt x="15928" y="1809"/>
                </a:cubicBezTo>
                <a:cubicBezTo>
                  <a:pt x="15910" y="1805"/>
                  <a:pt x="15910" y="1803"/>
                  <a:pt x="15888" y="1801"/>
                </a:cubicBezTo>
                <a:cubicBezTo>
                  <a:pt x="15883" y="1820"/>
                  <a:pt x="15880" y="1825"/>
                  <a:pt x="15880" y="1850"/>
                </a:cubicBezTo>
                <a:close/>
                <a:moveTo>
                  <a:pt x="20085" y="2150"/>
                </a:moveTo>
                <a:cubicBezTo>
                  <a:pt x="20125" y="2150"/>
                  <a:pt x="20121" y="2142"/>
                  <a:pt x="20158" y="2141"/>
                </a:cubicBezTo>
                <a:lnTo>
                  <a:pt x="20158" y="2125"/>
                </a:lnTo>
                <a:cubicBezTo>
                  <a:pt x="20114" y="2125"/>
                  <a:pt x="20103" y="2123"/>
                  <a:pt x="20085" y="2150"/>
                </a:cubicBezTo>
                <a:close/>
                <a:moveTo>
                  <a:pt x="23269" y="4588"/>
                </a:moveTo>
                <a:lnTo>
                  <a:pt x="23317" y="4588"/>
                </a:lnTo>
                <a:cubicBezTo>
                  <a:pt x="23316" y="4567"/>
                  <a:pt x="23318" y="4555"/>
                  <a:pt x="23296" y="4558"/>
                </a:cubicBezTo>
                <a:cubicBezTo>
                  <a:pt x="23277" y="4561"/>
                  <a:pt x="23273" y="4571"/>
                  <a:pt x="23269" y="4588"/>
                </a:cubicBezTo>
                <a:close/>
                <a:moveTo>
                  <a:pt x="18213" y="2676"/>
                </a:moveTo>
                <a:cubicBezTo>
                  <a:pt x="18235" y="2674"/>
                  <a:pt x="18235" y="2672"/>
                  <a:pt x="18254" y="2668"/>
                </a:cubicBezTo>
                <a:cubicBezTo>
                  <a:pt x="18251" y="2636"/>
                  <a:pt x="18250" y="2642"/>
                  <a:pt x="18229" y="2628"/>
                </a:cubicBezTo>
                <a:cubicBezTo>
                  <a:pt x="18223" y="2653"/>
                  <a:pt x="18219" y="2651"/>
                  <a:pt x="18213" y="2676"/>
                </a:cubicBezTo>
                <a:close/>
                <a:moveTo>
                  <a:pt x="17063" y="5309"/>
                </a:moveTo>
                <a:cubicBezTo>
                  <a:pt x="17104" y="5300"/>
                  <a:pt x="17086" y="5309"/>
                  <a:pt x="17136" y="5309"/>
                </a:cubicBezTo>
                <a:lnTo>
                  <a:pt x="17136" y="5293"/>
                </a:lnTo>
                <a:cubicBezTo>
                  <a:pt x="17090" y="5293"/>
                  <a:pt x="17064" y="5273"/>
                  <a:pt x="17063" y="5309"/>
                </a:cubicBezTo>
                <a:close/>
                <a:moveTo>
                  <a:pt x="17849" y="1566"/>
                </a:moveTo>
                <a:lnTo>
                  <a:pt x="17865" y="1566"/>
                </a:lnTo>
                <a:cubicBezTo>
                  <a:pt x="17865" y="1533"/>
                  <a:pt x="17867" y="1540"/>
                  <a:pt x="17857" y="1518"/>
                </a:cubicBezTo>
                <a:lnTo>
                  <a:pt x="17881" y="1501"/>
                </a:lnTo>
                <a:cubicBezTo>
                  <a:pt x="17856" y="1499"/>
                  <a:pt x="17866" y="1501"/>
                  <a:pt x="17849" y="1493"/>
                </a:cubicBezTo>
                <a:cubicBezTo>
                  <a:pt x="17849" y="1508"/>
                  <a:pt x="17847" y="1518"/>
                  <a:pt x="17846" y="1530"/>
                </a:cubicBezTo>
                <a:cubicBezTo>
                  <a:pt x="17845" y="1549"/>
                  <a:pt x="17846" y="1539"/>
                  <a:pt x="17849" y="1566"/>
                </a:cubicBezTo>
                <a:close/>
                <a:moveTo>
                  <a:pt x="22386" y="3673"/>
                </a:moveTo>
                <a:cubicBezTo>
                  <a:pt x="22386" y="3696"/>
                  <a:pt x="22389" y="3688"/>
                  <a:pt x="22402" y="3697"/>
                </a:cubicBezTo>
                <a:cubicBezTo>
                  <a:pt x="22410" y="3665"/>
                  <a:pt x="22406" y="3675"/>
                  <a:pt x="22434" y="3681"/>
                </a:cubicBezTo>
                <a:lnTo>
                  <a:pt x="22434" y="3657"/>
                </a:lnTo>
                <a:cubicBezTo>
                  <a:pt x="22417" y="3657"/>
                  <a:pt x="22386" y="3653"/>
                  <a:pt x="22386" y="3673"/>
                </a:cubicBezTo>
                <a:close/>
                <a:moveTo>
                  <a:pt x="17500" y="3025"/>
                </a:moveTo>
                <a:lnTo>
                  <a:pt x="17565" y="3041"/>
                </a:lnTo>
                <a:cubicBezTo>
                  <a:pt x="17559" y="3019"/>
                  <a:pt x="17558" y="3010"/>
                  <a:pt x="17500" y="3008"/>
                </a:cubicBezTo>
                <a:lnTo>
                  <a:pt x="17500" y="3025"/>
                </a:lnTo>
                <a:close/>
                <a:moveTo>
                  <a:pt x="14689" y="2036"/>
                </a:moveTo>
                <a:lnTo>
                  <a:pt x="14748" y="2032"/>
                </a:lnTo>
                <a:cubicBezTo>
                  <a:pt x="14757" y="2029"/>
                  <a:pt x="14754" y="2031"/>
                  <a:pt x="14762" y="2020"/>
                </a:cubicBezTo>
                <a:cubicBezTo>
                  <a:pt x="14755" y="2017"/>
                  <a:pt x="14690" y="1999"/>
                  <a:pt x="14689" y="2036"/>
                </a:cubicBezTo>
                <a:close/>
                <a:moveTo>
                  <a:pt x="16560" y="1469"/>
                </a:moveTo>
                <a:cubicBezTo>
                  <a:pt x="16566" y="1474"/>
                  <a:pt x="16562" y="1475"/>
                  <a:pt x="16574" y="1480"/>
                </a:cubicBezTo>
                <a:cubicBezTo>
                  <a:pt x="16586" y="1484"/>
                  <a:pt x="16618" y="1486"/>
                  <a:pt x="16622" y="1473"/>
                </a:cubicBezTo>
                <a:cubicBezTo>
                  <a:pt x="16635" y="1438"/>
                  <a:pt x="16577" y="1465"/>
                  <a:pt x="16560" y="1469"/>
                </a:cubicBezTo>
                <a:close/>
                <a:moveTo>
                  <a:pt x="16674" y="2239"/>
                </a:moveTo>
                <a:cubicBezTo>
                  <a:pt x="16688" y="2258"/>
                  <a:pt x="16685" y="2256"/>
                  <a:pt x="16714" y="2263"/>
                </a:cubicBezTo>
                <a:cubicBezTo>
                  <a:pt x="16716" y="2245"/>
                  <a:pt x="16714" y="2255"/>
                  <a:pt x="16719" y="2244"/>
                </a:cubicBezTo>
                <a:lnTo>
                  <a:pt x="16728" y="2228"/>
                </a:lnTo>
                <a:cubicBezTo>
                  <a:pt x="16728" y="2227"/>
                  <a:pt x="16730" y="2224"/>
                  <a:pt x="16730" y="2222"/>
                </a:cubicBezTo>
                <a:cubicBezTo>
                  <a:pt x="16706" y="2224"/>
                  <a:pt x="16691" y="2230"/>
                  <a:pt x="16674" y="2239"/>
                </a:cubicBezTo>
                <a:close/>
                <a:moveTo>
                  <a:pt x="19850" y="4880"/>
                </a:moveTo>
                <a:cubicBezTo>
                  <a:pt x="19850" y="4880"/>
                  <a:pt x="19865" y="4888"/>
                  <a:pt x="19866" y="4888"/>
                </a:cubicBezTo>
                <a:cubicBezTo>
                  <a:pt x="19892" y="4888"/>
                  <a:pt x="19894" y="4868"/>
                  <a:pt x="19898" y="4848"/>
                </a:cubicBezTo>
                <a:cubicBezTo>
                  <a:pt x="19860" y="4851"/>
                  <a:pt x="19864" y="4854"/>
                  <a:pt x="19850" y="4880"/>
                </a:cubicBezTo>
                <a:close/>
                <a:moveTo>
                  <a:pt x="18651" y="2538"/>
                </a:moveTo>
                <a:cubicBezTo>
                  <a:pt x="18630" y="2544"/>
                  <a:pt x="18642" y="2535"/>
                  <a:pt x="18634" y="2555"/>
                </a:cubicBezTo>
                <a:cubicBezTo>
                  <a:pt x="18649" y="2547"/>
                  <a:pt x="18645" y="2548"/>
                  <a:pt x="18667" y="2547"/>
                </a:cubicBezTo>
                <a:cubicBezTo>
                  <a:pt x="18667" y="2487"/>
                  <a:pt x="18671" y="2493"/>
                  <a:pt x="18643" y="2474"/>
                </a:cubicBezTo>
                <a:cubicBezTo>
                  <a:pt x="18649" y="2502"/>
                  <a:pt x="18651" y="2500"/>
                  <a:pt x="18651" y="2538"/>
                </a:cubicBezTo>
                <a:close/>
                <a:moveTo>
                  <a:pt x="17930" y="4993"/>
                </a:moveTo>
                <a:lnTo>
                  <a:pt x="17959" y="4991"/>
                </a:lnTo>
                <a:cubicBezTo>
                  <a:pt x="17960" y="4991"/>
                  <a:pt x="17963" y="4991"/>
                  <a:pt x="17964" y="4991"/>
                </a:cubicBezTo>
                <a:cubicBezTo>
                  <a:pt x="17990" y="4987"/>
                  <a:pt x="17981" y="4991"/>
                  <a:pt x="17986" y="4969"/>
                </a:cubicBezTo>
                <a:cubicBezTo>
                  <a:pt x="17952" y="4969"/>
                  <a:pt x="17954" y="4973"/>
                  <a:pt x="17930" y="4961"/>
                </a:cubicBezTo>
                <a:lnTo>
                  <a:pt x="17930" y="4993"/>
                </a:lnTo>
                <a:close/>
                <a:moveTo>
                  <a:pt x="18675" y="3170"/>
                </a:moveTo>
                <a:lnTo>
                  <a:pt x="18740" y="3170"/>
                </a:lnTo>
                <a:lnTo>
                  <a:pt x="18740" y="3138"/>
                </a:lnTo>
                <a:cubicBezTo>
                  <a:pt x="18716" y="3163"/>
                  <a:pt x="18709" y="3150"/>
                  <a:pt x="18705" y="3150"/>
                </a:cubicBezTo>
                <a:cubicBezTo>
                  <a:pt x="18675" y="3150"/>
                  <a:pt x="18683" y="3149"/>
                  <a:pt x="18675" y="3170"/>
                </a:cubicBezTo>
                <a:close/>
                <a:moveTo>
                  <a:pt x="21697" y="4596"/>
                </a:moveTo>
                <a:cubicBezTo>
                  <a:pt x="21686" y="4582"/>
                  <a:pt x="21704" y="4580"/>
                  <a:pt x="21616" y="4580"/>
                </a:cubicBezTo>
                <a:cubicBezTo>
                  <a:pt x="21625" y="4616"/>
                  <a:pt x="21619" y="4601"/>
                  <a:pt x="21641" y="4599"/>
                </a:cubicBezTo>
                <a:cubicBezTo>
                  <a:pt x="21662" y="4597"/>
                  <a:pt x="21676" y="4596"/>
                  <a:pt x="21697" y="4596"/>
                </a:cubicBezTo>
                <a:close/>
                <a:moveTo>
                  <a:pt x="15515" y="2352"/>
                </a:moveTo>
                <a:cubicBezTo>
                  <a:pt x="15547" y="2349"/>
                  <a:pt x="15536" y="2345"/>
                  <a:pt x="15572" y="2344"/>
                </a:cubicBezTo>
                <a:cubicBezTo>
                  <a:pt x="15562" y="2307"/>
                  <a:pt x="15515" y="2308"/>
                  <a:pt x="15515" y="2352"/>
                </a:cubicBezTo>
                <a:close/>
                <a:moveTo>
                  <a:pt x="21357" y="5318"/>
                </a:moveTo>
                <a:cubicBezTo>
                  <a:pt x="21361" y="5330"/>
                  <a:pt x="21351" y="5337"/>
                  <a:pt x="21380" y="5339"/>
                </a:cubicBezTo>
                <a:cubicBezTo>
                  <a:pt x="21381" y="5339"/>
                  <a:pt x="21410" y="5334"/>
                  <a:pt x="21430" y="5334"/>
                </a:cubicBezTo>
                <a:lnTo>
                  <a:pt x="21430" y="5326"/>
                </a:lnTo>
                <a:cubicBezTo>
                  <a:pt x="21402" y="5326"/>
                  <a:pt x="21372" y="5300"/>
                  <a:pt x="21357" y="5318"/>
                </a:cubicBezTo>
                <a:close/>
                <a:moveTo>
                  <a:pt x="15693" y="2166"/>
                </a:moveTo>
                <a:cubicBezTo>
                  <a:pt x="15715" y="2168"/>
                  <a:pt x="15715" y="2170"/>
                  <a:pt x="15734" y="2174"/>
                </a:cubicBezTo>
                <a:cubicBezTo>
                  <a:pt x="15718" y="2106"/>
                  <a:pt x="15729" y="2128"/>
                  <a:pt x="15702" y="2125"/>
                </a:cubicBezTo>
                <a:cubicBezTo>
                  <a:pt x="15700" y="2147"/>
                  <a:pt x="15698" y="2147"/>
                  <a:pt x="15693" y="2166"/>
                </a:cubicBezTo>
                <a:close/>
                <a:moveTo>
                  <a:pt x="17306" y="1761"/>
                </a:moveTo>
                <a:cubicBezTo>
                  <a:pt x="17349" y="1751"/>
                  <a:pt x="17353" y="1759"/>
                  <a:pt x="17354" y="1712"/>
                </a:cubicBezTo>
                <a:cubicBezTo>
                  <a:pt x="17301" y="1738"/>
                  <a:pt x="17331" y="1707"/>
                  <a:pt x="17306" y="1761"/>
                </a:cubicBezTo>
                <a:close/>
                <a:moveTo>
                  <a:pt x="18837" y="1607"/>
                </a:moveTo>
                <a:lnTo>
                  <a:pt x="18837" y="1623"/>
                </a:lnTo>
                <a:cubicBezTo>
                  <a:pt x="18868" y="1625"/>
                  <a:pt x="18858" y="1630"/>
                  <a:pt x="18894" y="1631"/>
                </a:cubicBezTo>
                <a:lnTo>
                  <a:pt x="18894" y="1607"/>
                </a:lnTo>
                <a:cubicBezTo>
                  <a:pt x="18864" y="1604"/>
                  <a:pt x="18863" y="1597"/>
                  <a:pt x="18837" y="1607"/>
                </a:cubicBezTo>
                <a:close/>
                <a:moveTo>
                  <a:pt x="18067" y="1566"/>
                </a:moveTo>
                <a:cubicBezTo>
                  <a:pt x="18069" y="1565"/>
                  <a:pt x="18092" y="1551"/>
                  <a:pt x="18092" y="1551"/>
                </a:cubicBezTo>
                <a:cubicBezTo>
                  <a:pt x="18116" y="1531"/>
                  <a:pt x="18105" y="1554"/>
                  <a:pt x="18108" y="1518"/>
                </a:cubicBezTo>
                <a:cubicBezTo>
                  <a:pt x="18062" y="1519"/>
                  <a:pt x="18067" y="1521"/>
                  <a:pt x="18067" y="1566"/>
                </a:cubicBezTo>
                <a:close/>
                <a:moveTo>
                  <a:pt x="20402" y="5308"/>
                </a:moveTo>
                <a:cubicBezTo>
                  <a:pt x="20422" y="5299"/>
                  <a:pt x="20409" y="5302"/>
                  <a:pt x="20441" y="5301"/>
                </a:cubicBezTo>
                <a:lnTo>
                  <a:pt x="20428" y="5290"/>
                </a:lnTo>
                <a:cubicBezTo>
                  <a:pt x="20396" y="5258"/>
                  <a:pt x="20408" y="5273"/>
                  <a:pt x="20395" y="5271"/>
                </a:cubicBezTo>
                <a:cubicBezTo>
                  <a:pt x="20388" y="5271"/>
                  <a:pt x="20377" y="5270"/>
                  <a:pt x="20368" y="5269"/>
                </a:cubicBezTo>
                <a:lnTo>
                  <a:pt x="20402" y="5308"/>
                </a:lnTo>
                <a:close/>
                <a:moveTo>
                  <a:pt x="20433" y="5488"/>
                </a:moveTo>
                <a:lnTo>
                  <a:pt x="20433" y="5504"/>
                </a:lnTo>
                <a:cubicBezTo>
                  <a:pt x="20469" y="5503"/>
                  <a:pt x="20463" y="5499"/>
                  <a:pt x="20489" y="5500"/>
                </a:cubicBezTo>
                <a:lnTo>
                  <a:pt x="20546" y="5488"/>
                </a:lnTo>
                <a:cubicBezTo>
                  <a:pt x="20503" y="5488"/>
                  <a:pt x="20456" y="5480"/>
                  <a:pt x="20433" y="5488"/>
                </a:cubicBezTo>
                <a:close/>
                <a:moveTo>
                  <a:pt x="16414" y="2441"/>
                </a:moveTo>
                <a:lnTo>
                  <a:pt x="16414" y="2425"/>
                </a:lnTo>
                <a:cubicBezTo>
                  <a:pt x="16348" y="2411"/>
                  <a:pt x="16443" y="2441"/>
                  <a:pt x="16342" y="2417"/>
                </a:cubicBezTo>
                <a:cubicBezTo>
                  <a:pt x="16353" y="2458"/>
                  <a:pt x="16375" y="2442"/>
                  <a:pt x="16414" y="2441"/>
                </a:cubicBezTo>
                <a:close/>
                <a:moveTo>
                  <a:pt x="19088" y="4378"/>
                </a:moveTo>
                <a:cubicBezTo>
                  <a:pt x="19091" y="4372"/>
                  <a:pt x="19113" y="4344"/>
                  <a:pt x="19089" y="4343"/>
                </a:cubicBezTo>
                <a:cubicBezTo>
                  <a:pt x="19089" y="4343"/>
                  <a:pt x="19077" y="4344"/>
                  <a:pt x="19073" y="4344"/>
                </a:cubicBezTo>
                <a:cubicBezTo>
                  <a:pt x="19048" y="4342"/>
                  <a:pt x="19061" y="4340"/>
                  <a:pt x="19031" y="4337"/>
                </a:cubicBezTo>
                <a:cubicBezTo>
                  <a:pt x="19045" y="4356"/>
                  <a:pt x="19066" y="4366"/>
                  <a:pt x="19088" y="4378"/>
                </a:cubicBezTo>
                <a:close/>
                <a:moveTo>
                  <a:pt x="23204" y="1388"/>
                </a:moveTo>
                <a:cubicBezTo>
                  <a:pt x="23204" y="1387"/>
                  <a:pt x="23205" y="1384"/>
                  <a:pt x="23205" y="1385"/>
                </a:cubicBezTo>
                <a:lnTo>
                  <a:pt x="23212" y="1347"/>
                </a:lnTo>
                <a:lnTo>
                  <a:pt x="23171" y="1347"/>
                </a:lnTo>
                <a:cubicBezTo>
                  <a:pt x="23172" y="1383"/>
                  <a:pt x="23169" y="1385"/>
                  <a:pt x="23204" y="1388"/>
                </a:cubicBezTo>
                <a:close/>
                <a:moveTo>
                  <a:pt x="18821" y="5269"/>
                </a:moveTo>
                <a:cubicBezTo>
                  <a:pt x="18856" y="5269"/>
                  <a:pt x="18861" y="5265"/>
                  <a:pt x="18886" y="5277"/>
                </a:cubicBezTo>
                <a:lnTo>
                  <a:pt x="18886" y="5253"/>
                </a:lnTo>
                <a:cubicBezTo>
                  <a:pt x="18855" y="5250"/>
                  <a:pt x="18822" y="5227"/>
                  <a:pt x="18821" y="5269"/>
                </a:cubicBezTo>
                <a:close/>
                <a:moveTo>
                  <a:pt x="17452" y="2555"/>
                </a:moveTo>
                <a:lnTo>
                  <a:pt x="17516" y="2555"/>
                </a:lnTo>
                <a:lnTo>
                  <a:pt x="17516" y="2530"/>
                </a:lnTo>
                <a:cubicBezTo>
                  <a:pt x="17478" y="2538"/>
                  <a:pt x="17504" y="2531"/>
                  <a:pt x="17482" y="2531"/>
                </a:cubicBezTo>
                <a:cubicBezTo>
                  <a:pt x="17459" y="2532"/>
                  <a:pt x="17452" y="2531"/>
                  <a:pt x="17452" y="2555"/>
                </a:cubicBezTo>
                <a:close/>
                <a:moveTo>
                  <a:pt x="18019" y="2482"/>
                </a:moveTo>
                <a:lnTo>
                  <a:pt x="18067" y="2491"/>
                </a:lnTo>
                <a:cubicBezTo>
                  <a:pt x="18065" y="2463"/>
                  <a:pt x="18052" y="2443"/>
                  <a:pt x="18027" y="2433"/>
                </a:cubicBezTo>
                <a:cubicBezTo>
                  <a:pt x="18040" y="2460"/>
                  <a:pt x="18033" y="2460"/>
                  <a:pt x="18019" y="2482"/>
                </a:cubicBezTo>
                <a:close/>
                <a:moveTo>
                  <a:pt x="18156" y="2474"/>
                </a:moveTo>
                <a:lnTo>
                  <a:pt x="18165" y="2506"/>
                </a:lnTo>
                <a:cubicBezTo>
                  <a:pt x="18211" y="2495"/>
                  <a:pt x="18203" y="2508"/>
                  <a:pt x="18221" y="2474"/>
                </a:cubicBezTo>
                <a:cubicBezTo>
                  <a:pt x="18171" y="2450"/>
                  <a:pt x="18215" y="2502"/>
                  <a:pt x="18156" y="2474"/>
                </a:cubicBezTo>
                <a:close/>
                <a:moveTo>
                  <a:pt x="19574" y="4199"/>
                </a:moveTo>
                <a:lnTo>
                  <a:pt x="19639" y="4190"/>
                </a:lnTo>
                <a:cubicBezTo>
                  <a:pt x="19636" y="4179"/>
                  <a:pt x="19637" y="4167"/>
                  <a:pt x="19623" y="4167"/>
                </a:cubicBezTo>
                <a:cubicBezTo>
                  <a:pt x="19590" y="4167"/>
                  <a:pt x="19581" y="4174"/>
                  <a:pt x="19574" y="4199"/>
                </a:cubicBezTo>
                <a:close/>
                <a:moveTo>
                  <a:pt x="21770" y="3940"/>
                </a:moveTo>
                <a:cubicBezTo>
                  <a:pt x="21795" y="3984"/>
                  <a:pt x="21781" y="3955"/>
                  <a:pt x="21801" y="3956"/>
                </a:cubicBezTo>
                <a:cubicBezTo>
                  <a:pt x="21816" y="3956"/>
                  <a:pt x="21812" y="3968"/>
                  <a:pt x="21827" y="3948"/>
                </a:cubicBezTo>
                <a:cubicBezTo>
                  <a:pt x="21790" y="3935"/>
                  <a:pt x="21820" y="3927"/>
                  <a:pt x="21778" y="3916"/>
                </a:cubicBezTo>
                <a:cubicBezTo>
                  <a:pt x="21774" y="3930"/>
                  <a:pt x="21777" y="3930"/>
                  <a:pt x="21770" y="3940"/>
                </a:cubicBezTo>
                <a:close/>
                <a:moveTo>
                  <a:pt x="23042" y="4823"/>
                </a:moveTo>
                <a:cubicBezTo>
                  <a:pt x="23111" y="4807"/>
                  <a:pt x="23096" y="4846"/>
                  <a:pt x="23123" y="4807"/>
                </a:cubicBezTo>
                <a:cubicBezTo>
                  <a:pt x="23042" y="4788"/>
                  <a:pt x="23061" y="4798"/>
                  <a:pt x="23042" y="4823"/>
                </a:cubicBezTo>
                <a:close/>
                <a:moveTo>
                  <a:pt x="17711" y="2417"/>
                </a:moveTo>
                <a:cubicBezTo>
                  <a:pt x="17749" y="2417"/>
                  <a:pt x="17747" y="2415"/>
                  <a:pt x="17776" y="2409"/>
                </a:cubicBezTo>
                <a:lnTo>
                  <a:pt x="17776" y="2393"/>
                </a:lnTo>
                <a:cubicBezTo>
                  <a:pt x="17728" y="2393"/>
                  <a:pt x="17721" y="2374"/>
                  <a:pt x="17711" y="2417"/>
                </a:cubicBezTo>
                <a:close/>
                <a:moveTo>
                  <a:pt x="17670" y="2085"/>
                </a:moveTo>
                <a:cubicBezTo>
                  <a:pt x="17704" y="2062"/>
                  <a:pt x="17685" y="2060"/>
                  <a:pt x="17743" y="2060"/>
                </a:cubicBezTo>
                <a:lnTo>
                  <a:pt x="17743" y="2052"/>
                </a:lnTo>
                <a:cubicBezTo>
                  <a:pt x="17717" y="2052"/>
                  <a:pt x="17727" y="2049"/>
                  <a:pt x="17706" y="2047"/>
                </a:cubicBezTo>
                <a:lnTo>
                  <a:pt x="17662" y="2044"/>
                </a:lnTo>
                <a:cubicBezTo>
                  <a:pt x="17666" y="2060"/>
                  <a:pt x="17665" y="2058"/>
                  <a:pt x="17667" y="2069"/>
                </a:cubicBezTo>
                <a:lnTo>
                  <a:pt x="17670" y="2085"/>
                </a:lnTo>
                <a:close/>
                <a:moveTo>
                  <a:pt x="18075" y="2093"/>
                </a:moveTo>
                <a:cubicBezTo>
                  <a:pt x="18132" y="2093"/>
                  <a:pt x="18136" y="2114"/>
                  <a:pt x="18140" y="2069"/>
                </a:cubicBezTo>
                <a:cubicBezTo>
                  <a:pt x="18115" y="2071"/>
                  <a:pt x="18121" y="2071"/>
                  <a:pt x="18102" y="2072"/>
                </a:cubicBezTo>
                <a:cubicBezTo>
                  <a:pt x="18084" y="2073"/>
                  <a:pt x="18076" y="2067"/>
                  <a:pt x="18075" y="2093"/>
                </a:cubicBezTo>
                <a:close/>
                <a:moveTo>
                  <a:pt x="20611" y="3892"/>
                </a:moveTo>
                <a:cubicBezTo>
                  <a:pt x="20647" y="3882"/>
                  <a:pt x="20626" y="3882"/>
                  <a:pt x="20641" y="3873"/>
                </a:cubicBezTo>
                <a:cubicBezTo>
                  <a:pt x="20651" y="3866"/>
                  <a:pt x="20664" y="3865"/>
                  <a:pt x="20676" y="3859"/>
                </a:cubicBezTo>
                <a:cubicBezTo>
                  <a:pt x="20660" y="3838"/>
                  <a:pt x="20629" y="3841"/>
                  <a:pt x="20620" y="3859"/>
                </a:cubicBezTo>
                <a:cubicBezTo>
                  <a:pt x="20619" y="3862"/>
                  <a:pt x="20612" y="3886"/>
                  <a:pt x="20611" y="3892"/>
                </a:cubicBezTo>
                <a:close/>
                <a:moveTo>
                  <a:pt x="20862" y="3827"/>
                </a:moveTo>
                <a:cubicBezTo>
                  <a:pt x="20896" y="3834"/>
                  <a:pt x="20900" y="3835"/>
                  <a:pt x="20943" y="3835"/>
                </a:cubicBezTo>
                <a:lnTo>
                  <a:pt x="20943" y="3819"/>
                </a:lnTo>
                <a:cubicBezTo>
                  <a:pt x="20903" y="3809"/>
                  <a:pt x="20891" y="3804"/>
                  <a:pt x="20862" y="3827"/>
                </a:cubicBezTo>
                <a:close/>
                <a:moveTo>
                  <a:pt x="19761" y="4896"/>
                </a:moveTo>
                <a:cubicBezTo>
                  <a:pt x="19777" y="4921"/>
                  <a:pt x="19787" y="4933"/>
                  <a:pt x="19825" y="4937"/>
                </a:cubicBezTo>
                <a:cubicBezTo>
                  <a:pt x="19817" y="4915"/>
                  <a:pt x="19815" y="4912"/>
                  <a:pt x="19785" y="4904"/>
                </a:cubicBezTo>
                <a:cubicBezTo>
                  <a:pt x="19792" y="4869"/>
                  <a:pt x="19802" y="4890"/>
                  <a:pt x="19777" y="4872"/>
                </a:cubicBezTo>
                <a:cubicBezTo>
                  <a:pt x="19773" y="4912"/>
                  <a:pt x="19785" y="4889"/>
                  <a:pt x="19761" y="4896"/>
                </a:cubicBezTo>
                <a:close/>
                <a:moveTo>
                  <a:pt x="15969" y="2044"/>
                </a:moveTo>
                <a:cubicBezTo>
                  <a:pt x="15991" y="2049"/>
                  <a:pt x="15984" y="2052"/>
                  <a:pt x="16001" y="2052"/>
                </a:cubicBezTo>
                <a:cubicBezTo>
                  <a:pt x="16017" y="2052"/>
                  <a:pt x="16019" y="2026"/>
                  <a:pt x="16026" y="2012"/>
                </a:cubicBezTo>
                <a:cubicBezTo>
                  <a:pt x="15987" y="2021"/>
                  <a:pt x="15978" y="2011"/>
                  <a:pt x="15969" y="2044"/>
                </a:cubicBezTo>
                <a:close/>
                <a:moveTo>
                  <a:pt x="14924" y="1712"/>
                </a:moveTo>
                <a:cubicBezTo>
                  <a:pt x="14960" y="1712"/>
                  <a:pt x="14942" y="1754"/>
                  <a:pt x="14972" y="1712"/>
                </a:cubicBezTo>
                <a:cubicBezTo>
                  <a:pt x="14945" y="1699"/>
                  <a:pt x="14906" y="1704"/>
                  <a:pt x="14867" y="1704"/>
                </a:cubicBezTo>
                <a:cubicBezTo>
                  <a:pt x="14880" y="1752"/>
                  <a:pt x="14875" y="1712"/>
                  <a:pt x="14924" y="1712"/>
                </a:cubicBezTo>
                <a:close/>
                <a:moveTo>
                  <a:pt x="21778" y="3341"/>
                </a:moveTo>
                <a:cubicBezTo>
                  <a:pt x="21785" y="3369"/>
                  <a:pt x="21779" y="3360"/>
                  <a:pt x="21803" y="3362"/>
                </a:cubicBezTo>
                <a:cubicBezTo>
                  <a:pt x="21804" y="3363"/>
                  <a:pt x="21807" y="3362"/>
                  <a:pt x="21808" y="3362"/>
                </a:cubicBezTo>
                <a:lnTo>
                  <a:pt x="21851" y="3365"/>
                </a:lnTo>
                <a:cubicBezTo>
                  <a:pt x="21825" y="3326"/>
                  <a:pt x="21784" y="3333"/>
                  <a:pt x="21778" y="3341"/>
                </a:cubicBezTo>
                <a:close/>
                <a:moveTo>
                  <a:pt x="9771" y="1428"/>
                </a:moveTo>
                <a:cubicBezTo>
                  <a:pt x="9799" y="1421"/>
                  <a:pt x="9792" y="1412"/>
                  <a:pt x="9803" y="1412"/>
                </a:cubicBezTo>
                <a:cubicBezTo>
                  <a:pt x="9846" y="1412"/>
                  <a:pt x="9828" y="1437"/>
                  <a:pt x="9852" y="1404"/>
                </a:cubicBezTo>
                <a:cubicBezTo>
                  <a:pt x="9833" y="1393"/>
                  <a:pt x="9822" y="1395"/>
                  <a:pt x="9789" y="1400"/>
                </a:cubicBezTo>
                <a:cubicBezTo>
                  <a:pt x="9768" y="1403"/>
                  <a:pt x="9771" y="1393"/>
                  <a:pt x="9771" y="1428"/>
                </a:cubicBezTo>
                <a:close/>
                <a:moveTo>
                  <a:pt x="632" y="5099"/>
                </a:moveTo>
                <a:cubicBezTo>
                  <a:pt x="632" y="5125"/>
                  <a:pt x="639" y="5105"/>
                  <a:pt x="648" y="5139"/>
                </a:cubicBezTo>
                <a:cubicBezTo>
                  <a:pt x="677" y="5118"/>
                  <a:pt x="675" y="5094"/>
                  <a:pt x="648" y="5074"/>
                </a:cubicBezTo>
                <a:cubicBezTo>
                  <a:pt x="644" y="5081"/>
                  <a:pt x="632" y="5094"/>
                  <a:pt x="632" y="5099"/>
                </a:cubicBezTo>
                <a:close/>
                <a:moveTo>
                  <a:pt x="11821" y="1380"/>
                </a:moveTo>
                <a:lnTo>
                  <a:pt x="11821" y="1396"/>
                </a:lnTo>
                <a:cubicBezTo>
                  <a:pt x="11844" y="1395"/>
                  <a:pt x="11850" y="1393"/>
                  <a:pt x="11862" y="1392"/>
                </a:cubicBezTo>
                <a:cubicBezTo>
                  <a:pt x="11871" y="1392"/>
                  <a:pt x="11889" y="1403"/>
                  <a:pt x="11890" y="1378"/>
                </a:cubicBezTo>
                <a:cubicBezTo>
                  <a:pt x="11891" y="1350"/>
                  <a:pt x="11852" y="1377"/>
                  <a:pt x="11821" y="1380"/>
                </a:cubicBezTo>
                <a:close/>
                <a:moveTo>
                  <a:pt x="22612" y="4775"/>
                </a:moveTo>
                <a:cubicBezTo>
                  <a:pt x="22573" y="4756"/>
                  <a:pt x="22579" y="4763"/>
                  <a:pt x="22564" y="4791"/>
                </a:cubicBezTo>
                <a:lnTo>
                  <a:pt x="22645" y="4791"/>
                </a:lnTo>
                <a:lnTo>
                  <a:pt x="22630" y="4770"/>
                </a:lnTo>
                <a:cubicBezTo>
                  <a:pt x="22630" y="4769"/>
                  <a:pt x="22629" y="4768"/>
                  <a:pt x="22629" y="4767"/>
                </a:cubicBezTo>
                <a:lnTo>
                  <a:pt x="22612" y="4775"/>
                </a:lnTo>
                <a:close/>
                <a:moveTo>
                  <a:pt x="21899" y="3089"/>
                </a:moveTo>
                <a:cubicBezTo>
                  <a:pt x="21930" y="3082"/>
                  <a:pt x="21933" y="3072"/>
                  <a:pt x="21964" y="3065"/>
                </a:cubicBezTo>
                <a:lnTo>
                  <a:pt x="21964" y="3049"/>
                </a:lnTo>
                <a:cubicBezTo>
                  <a:pt x="21931" y="3057"/>
                  <a:pt x="21962" y="3052"/>
                  <a:pt x="21940" y="3057"/>
                </a:cubicBezTo>
                <a:lnTo>
                  <a:pt x="21921" y="3057"/>
                </a:lnTo>
                <a:cubicBezTo>
                  <a:pt x="21921" y="3057"/>
                  <a:pt x="21899" y="3019"/>
                  <a:pt x="21899" y="3089"/>
                </a:cubicBezTo>
                <a:close/>
                <a:moveTo>
                  <a:pt x="19590" y="5480"/>
                </a:moveTo>
                <a:cubicBezTo>
                  <a:pt x="19610" y="5506"/>
                  <a:pt x="19584" y="5490"/>
                  <a:pt x="19623" y="5497"/>
                </a:cubicBezTo>
                <a:cubicBezTo>
                  <a:pt x="19648" y="5501"/>
                  <a:pt x="19648" y="5502"/>
                  <a:pt x="19663" y="5496"/>
                </a:cubicBezTo>
                <a:cubicBezTo>
                  <a:pt x="19652" y="5464"/>
                  <a:pt x="19625" y="5466"/>
                  <a:pt x="19590" y="5480"/>
                </a:cubicBezTo>
                <a:close/>
                <a:moveTo>
                  <a:pt x="16212" y="4904"/>
                </a:moveTo>
                <a:cubicBezTo>
                  <a:pt x="16215" y="4916"/>
                  <a:pt x="16214" y="4929"/>
                  <a:pt x="16228" y="4929"/>
                </a:cubicBezTo>
                <a:cubicBezTo>
                  <a:pt x="16259" y="4929"/>
                  <a:pt x="16243" y="4923"/>
                  <a:pt x="16277" y="4921"/>
                </a:cubicBezTo>
                <a:cubicBezTo>
                  <a:pt x="16265" y="4877"/>
                  <a:pt x="16259" y="4903"/>
                  <a:pt x="16212" y="4904"/>
                </a:cubicBezTo>
                <a:close/>
                <a:moveTo>
                  <a:pt x="19680" y="5277"/>
                </a:moveTo>
                <a:cubicBezTo>
                  <a:pt x="19694" y="5299"/>
                  <a:pt x="19704" y="5315"/>
                  <a:pt x="19747" y="5288"/>
                </a:cubicBezTo>
                <a:cubicBezTo>
                  <a:pt x="19767" y="5275"/>
                  <a:pt x="19749" y="5287"/>
                  <a:pt x="19761" y="5277"/>
                </a:cubicBezTo>
                <a:cubicBezTo>
                  <a:pt x="19691" y="5271"/>
                  <a:pt x="19757" y="5269"/>
                  <a:pt x="19680" y="5277"/>
                </a:cubicBezTo>
                <a:close/>
                <a:moveTo>
                  <a:pt x="15839" y="2360"/>
                </a:moveTo>
                <a:cubicBezTo>
                  <a:pt x="15864" y="2354"/>
                  <a:pt x="15857" y="2360"/>
                  <a:pt x="15864" y="2336"/>
                </a:cubicBezTo>
                <a:cubicBezTo>
                  <a:pt x="15916" y="2353"/>
                  <a:pt x="15835" y="2335"/>
                  <a:pt x="15888" y="2352"/>
                </a:cubicBezTo>
                <a:cubicBezTo>
                  <a:pt x="15895" y="2334"/>
                  <a:pt x="15890" y="2348"/>
                  <a:pt x="15898" y="2338"/>
                </a:cubicBezTo>
                <a:cubicBezTo>
                  <a:pt x="15908" y="2325"/>
                  <a:pt x="15905" y="2338"/>
                  <a:pt x="15912" y="2320"/>
                </a:cubicBezTo>
                <a:cubicBezTo>
                  <a:pt x="15876" y="2289"/>
                  <a:pt x="15848" y="2348"/>
                  <a:pt x="15839" y="2360"/>
                </a:cubicBezTo>
                <a:close/>
                <a:moveTo>
                  <a:pt x="18553" y="4961"/>
                </a:moveTo>
                <a:cubicBezTo>
                  <a:pt x="18577" y="4955"/>
                  <a:pt x="18567" y="4958"/>
                  <a:pt x="18586" y="4945"/>
                </a:cubicBezTo>
                <a:cubicBezTo>
                  <a:pt x="18558" y="4907"/>
                  <a:pt x="18567" y="4952"/>
                  <a:pt x="18561" y="4904"/>
                </a:cubicBezTo>
                <a:lnTo>
                  <a:pt x="18521" y="4904"/>
                </a:lnTo>
                <a:cubicBezTo>
                  <a:pt x="18542" y="4922"/>
                  <a:pt x="18543" y="4916"/>
                  <a:pt x="18553" y="4961"/>
                </a:cubicBezTo>
                <a:close/>
                <a:moveTo>
                  <a:pt x="22313" y="4993"/>
                </a:moveTo>
                <a:cubicBezTo>
                  <a:pt x="22343" y="4986"/>
                  <a:pt x="22349" y="4978"/>
                  <a:pt x="22386" y="4977"/>
                </a:cubicBezTo>
                <a:lnTo>
                  <a:pt x="22386" y="4961"/>
                </a:lnTo>
                <a:cubicBezTo>
                  <a:pt x="22344" y="4958"/>
                  <a:pt x="22375" y="4955"/>
                  <a:pt x="22337" y="4945"/>
                </a:cubicBezTo>
                <a:cubicBezTo>
                  <a:pt x="22334" y="4982"/>
                  <a:pt x="22330" y="4967"/>
                  <a:pt x="22313" y="4993"/>
                </a:cubicBezTo>
                <a:close/>
                <a:moveTo>
                  <a:pt x="17208" y="3260"/>
                </a:moveTo>
                <a:cubicBezTo>
                  <a:pt x="17240" y="3260"/>
                  <a:pt x="17252" y="3255"/>
                  <a:pt x="17267" y="3253"/>
                </a:cubicBezTo>
                <a:cubicBezTo>
                  <a:pt x="17304" y="3250"/>
                  <a:pt x="17277" y="3262"/>
                  <a:pt x="17322" y="3251"/>
                </a:cubicBezTo>
                <a:cubicBezTo>
                  <a:pt x="17314" y="3229"/>
                  <a:pt x="17323" y="3241"/>
                  <a:pt x="17307" y="3239"/>
                </a:cubicBezTo>
                <a:lnTo>
                  <a:pt x="17249" y="3243"/>
                </a:lnTo>
                <a:cubicBezTo>
                  <a:pt x="17223" y="3243"/>
                  <a:pt x="17228" y="3224"/>
                  <a:pt x="17208" y="3260"/>
                </a:cubicBezTo>
                <a:close/>
                <a:moveTo>
                  <a:pt x="19777" y="4775"/>
                </a:moveTo>
                <a:cubicBezTo>
                  <a:pt x="19818" y="4765"/>
                  <a:pt x="19791" y="4759"/>
                  <a:pt x="19817" y="4750"/>
                </a:cubicBezTo>
                <a:cubicBezTo>
                  <a:pt x="19827" y="4774"/>
                  <a:pt x="19805" y="4773"/>
                  <a:pt x="19866" y="4758"/>
                </a:cubicBezTo>
                <a:cubicBezTo>
                  <a:pt x="19855" y="4744"/>
                  <a:pt x="19853" y="4746"/>
                  <a:pt x="19824" y="4743"/>
                </a:cubicBezTo>
                <a:cubicBezTo>
                  <a:pt x="19781" y="4739"/>
                  <a:pt x="19785" y="4742"/>
                  <a:pt x="19777" y="4775"/>
                </a:cubicBezTo>
                <a:close/>
                <a:moveTo>
                  <a:pt x="19477" y="3284"/>
                </a:moveTo>
                <a:lnTo>
                  <a:pt x="19590" y="3300"/>
                </a:lnTo>
                <a:cubicBezTo>
                  <a:pt x="19560" y="3254"/>
                  <a:pt x="19569" y="3284"/>
                  <a:pt x="19526" y="3284"/>
                </a:cubicBezTo>
                <a:cubicBezTo>
                  <a:pt x="19524" y="3284"/>
                  <a:pt x="19483" y="3247"/>
                  <a:pt x="19477" y="3284"/>
                </a:cubicBezTo>
                <a:close/>
                <a:moveTo>
                  <a:pt x="20692" y="3689"/>
                </a:moveTo>
                <a:cubicBezTo>
                  <a:pt x="20650" y="3689"/>
                  <a:pt x="20654" y="3681"/>
                  <a:pt x="20636" y="3705"/>
                </a:cubicBezTo>
                <a:cubicBezTo>
                  <a:pt x="20676" y="3705"/>
                  <a:pt x="20678" y="3706"/>
                  <a:pt x="20708" y="3713"/>
                </a:cubicBezTo>
                <a:lnTo>
                  <a:pt x="20710" y="3676"/>
                </a:lnTo>
                <a:cubicBezTo>
                  <a:pt x="20709" y="3667"/>
                  <a:pt x="20707" y="3662"/>
                  <a:pt x="20699" y="3672"/>
                </a:cubicBezTo>
                <a:cubicBezTo>
                  <a:pt x="20690" y="3684"/>
                  <a:pt x="20693" y="3657"/>
                  <a:pt x="20692" y="3689"/>
                </a:cubicBezTo>
                <a:close/>
                <a:moveTo>
                  <a:pt x="20239" y="2676"/>
                </a:moveTo>
                <a:cubicBezTo>
                  <a:pt x="20258" y="2681"/>
                  <a:pt x="20271" y="2685"/>
                  <a:pt x="20287" y="2692"/>
                </a:cubicBezTo>
                <a:cubicBezTo>
                  <a:pt x="20273" y="2630"/>
                  <a:pt x="20272" y="2701"/>
                  <a:pt x="20279" y="2619"/>
                </a:cubicBezTo>
                <a:lnTo>
                  <a:pt x="20263" y="2619"/>
                </a:lnTo>
                <a:cubicBezTo>
                  <a:pt x="20258" y="2679"/>
                  <a:pt x="20251" y="2645"/>
                  <a:pt x="20239" y="2676"/>
                </a:cubicBezTo>
                <a:close/>
                <a:moveTo>
                  <a:pt x="21584" y="4807"/>
                </a:moveTo>
                <a:cubicBezTo>
                  <a:pt x="21609" y="4806"/>
                  <a:pt x="21624" y="4810"/>
                  <a:pt x="21624" y="4783"/>
                </a:cubicBezTo>
                <a:cubicBezTo>
                  <a:pt x="21624" y="4752"/>
                  <a:pt x="21627" y="4780"/>
                  <a:pt x="21616" y="4758"/>
                </a:cubicBezTo>
                <a:cubicBezTo>
                  <a:pt x="21584" y="4767"/>
                  <a:pt x="21584" y="4769"/>
                  <a:pt x="21584" y="4807"/>
                </a:cubicBezTo>
                <a:close/>
                <a:moveTo>
                  <a:pt x="11270" y="1396"/>
                </a:moveTo>
                <a:cubicBezTo>
                  <a:pt x="11297" y="1407"/>
                  <a:pt x="11282" y="1388"/>
                  <a:pt x="11367" y="1388"/>
                </a:cubicBezTo>
                <a:lnTo>
                  <a:pt x="11367" y="1372"/>
                </a:lnTo>
                <a:cubicBezTo>
                  <a:pt x="11304" y="1385"/>
                  <a:pt x="11293" y="1354"/>
                  <a:pt x="11270" y="1396"/>
                </a:cubicBezTo>
                <a:close/>
                <a:moveTo>
                  <a:pt x="13830" y="2384"/>
                </a:moveTo>
                <a:lnTo>
                  <a:pt x="13846" y="2384"/>
                </a:lnTo>
                <a:cubicBezTo>
                  <a:pt x="13846" y="2349"/>
                  <a:pt x="13842" y="2345"/>
                  <a:pt x="13854" y="2320"/>
                </a:cubicBezTo>
                <a:cubicBezTo>
                  <a:pt x="13819" y="2327"/>
                  <a:pt x="13845" y="2323"/>
                  <a:pt x="13806" y="2320"/>
                </a:cubicBezTo>
                <a:cubicBezTo>
                  <a:pt x="13824" y="2347"/>
                  <a:pt x="13822" y="2349"/>
                  <a:pt x="13830" y="2384"/>
                </a:cubicBezTo>
                <a:close/>
                <a:moveTo>
                  <a:pt x="16042" y="1445"/>
                </a:moveTo>
                <a:cubicBezTo>
                  <a:pt x="16040" y="1379"/>
                  <a:pt x="16001" y="1400"/>
                  <a:pt x="16000" y="1402"/>
                </a:cubicBezTo>
                <a:cubicBezTo>
                  <a:pt x="15999" y="1402"/>
                  <a:pt x="15978" y="1443"/>
                  <a:pt x="16042" y="1445"/>
                </a:cubicBezTo>
                <a:close/>
                <a:moveTo>
                  <a:pt x="20571" y="3681"/>
                </a:moveTo>
                <a:cubicBezTo>
                  <a:pt x="20547" y="3675"/>
                  <a:pt x="20546" y="3673"/>
                  <a:pt x="20514" y="3673"/>
                </a:cubicBezTo>
                <a:cubicBezTo>
                  <a:pt x="20516" y="3697"/>
                  <a:pt x="20518" y="3709"/>
                  <a:pt x="20537" y="3710"/>
                </a:cubicBezTo>
                <a:cubicBezTo>
                  <a:pt x="20565" y="3711"/>
                  <a:pt x="20566" y="3699"/>
                  <a:pt x="20571" y="3681"/>
                </a:cubicBezTo>
                <a:close/>
                <a:moveTo>
                  <a:pt x="21316" y="2700"/>
                </a:moveTo>
                <a:cubicBezTo>
                  <a:pt x="21320" y="2701"/>
                  <a:pt x="21341" y="2703"/>
                  <a:pt x="21342" y="2703"/>
                </a:cubicBezTo>
                <a:cubicBezTo>
                  <a:pt x="21360" y="2701"/>
                  <a:pt x="21385" y="2684"/>
                  <a:pt x="21397" y="2668"/>
                </a:cubicBezTo>
                <a:cubicBezTo>
                  <a:pt x="21303" y="2676"/>
                  <a:pt x="21328" y="2677"/>
                  <a:pt x="21316" y="2700"/>
                </a:cubicBezTo>
                <a:close/>
                <a:moveTo>
                  <a:pt x="21835" y="2628"/>
                </a:moveTo>
                <a:lnTo>
                  <a:pt x="21854" y="2648"/>
                </a:lnTo>
                <a:cubicBezTo>
                  <a:pt x="21855" y="2649"/>
                  <a:pt x="21858" y="2651"/>
                  <a:pt x="21859" y="2652"/>
                </a:cubicBezTo>
                <a:cubicBezTo>
                  <a:pt x="21880" y="2641"/>
                  <a:pt x="21883" y="2636"/>
                  <a:pt x="21916" y="2636"/>
                </a:cubicBezTo>
                <a:lnTo>
                  <a:pt x="21916" y="2619"/>
                </a:lnTo>
                <a:cubicBezTo>
                  <a:pt x="21891" y="2619"/>
                  <a:pt x="21845" y="2616"/>
                  <a:pt x="21835" y="2628"/>
                </a:cubicBezTo>
                <a:close/>
                <a:moveTo>
                  <a:pt x="20279" y="4588"/>
                </a:moveTo>
                <a:lnTo>
                  <a:pt x="20328" y="4588"/>
                </a:lnTo>
                <a:cubicBezTo>
                  <a:pt x="20327" y="4550"/>
                  <a:pt x="20323" y="4551"/>
                  <a:pt x="20287" y="4548"/>
                </a:cubicBezTo>
                <a:cubicBezTo>
                  <a:pt x="20283" y="4566"/>
                  <a:pt x="20281" y="4566"/>
                  <a:pt x="20279" y="4588"/>
                </a:cubicBezTo>
                <a:close/>
                <a:moveTo>
                  <a:pt x="11594" y="1380"/>
                </a:moveTo>
                <a:lnTo>
                  <a:pt x="11594" y="1396"/>
                </a:lnTo>
                <a:cubicBezTo>
                  <a:pt x="11685" y="1388"/>
                  <a:pt x="11612" y="1404"/>
                  <a:pt x="11659" y="1404"/>
                </a:cubicBezTo>
                <a:cubicBezTo>
                  <a:pt x="11683" y="1404"/>
                  <a:pt x="11681" y="1395"/>
                  <a:pt x="11683" y="1372"/>
                </a:cubicBezTo>
                <a:cubicBezTo>
                  <a:pt x="11656" y="1384"/>
                  <a:pt x="11632" y="1380"/>
                  <a:pt x="11594" y="1380"/>
                </a:cubicBezTo>
                <a:close/>
                <a:moveTo>
                  <a:pt x="17549" y="2384"/>
                </a:moveTo>
                <a:cubicBezTo>
                  <a:pt x="17524" y="2391"/>
                  <a:pt x="17531" y="2384"/>
                  <a:pt x="17524" y="2409"/>
                </a:cubicBezTo>
                <a:cubicBezTo>
                  <a:pt x="17560" y="2392"/>
                  <a:pt x="17569" y="2413"/>
                  <a:pt x="17581" y="2368"/>
                </a:cubicBezTo>
                <a:cubicBezTo>
                  <a:pt x="17568" y="2362"/>
                  <a:pt x="17495" y="2349"/>
                  <a:pt x="17543" y="2381"/>
                </a:cubicBezTo>
                <a:cubicBezTo>
                  <a:pt x="17544" y="2382"/>
                  <a:pt x="17547" y="2383"/>
                  <a:pt x="17549" y="2384"/>
                </a:cubicBezTo>
                <a:close/>
                <a:moveTo>
                  <a:pt x="219" y="3900"/>
                </a:moveTo>
                <a:cubicBezTo>
                  <a:pt x="238" y="3934"/>
                  <a:pt x="252" y="3909"/>
                  <a:pt x="308" y="3908"/>
                </a:cubicBezTo>
                <a:lnTo>
                  <a:pt x="308" y="3892"/>
                </a:lnTo>
                <a:cubicBezTo>
                  <a:pt x="265" y="3892"/>
                  <a:pt x="296" y="3891"/>
                  <a:pt x="284" y="3883"/>
                </a:cubicBezTo>
                <a:lnTo>
                  <a:pt x="253" y="3895"/>
                </a:lnTo>
                <a:cubicBezTo>
                  <a:pt x="252" y="3896"/>
                  <a:pt x="230" y="3899"/>
                  <a:pt x="219" y="3900"/>
                </a:cubicBezTo>
                <a:close/>
                <a:moveTo>
                  <a:pt x="17938" y="2709"/>
                </a:moveTo>
                <a:cubicBezTo>
                  <a:pt x="17961" y="2691"/>
                  <a:pt x="17948" y="2703"/>
                  <a:pt x="17962" y="2676"/>
                </a:cubicBezTo>
                <a:cubicBezTo>
                  <a:pt x="17953" y="2672"/>
                  <a:pt x="17907" y="2648"/>
                  <a:pt x="17903" y="2669"/>
                </a:cubicBezTo>
                <a:cubicBezTo>
                  <a:pt x="17898" y="2692"/>
                  <a:pt x="17901" y="2664"/>
                  <a:pt x="17910" y="2677"/>
                </a:cubicBezTo>
                <a:cubicBezTo>
                  <a:pt x="17935" y="2713"/>
                  <a:pt x="17897" y="2687"/>
                  <a:pt x="17938" y="2709"/>
                </a:cubicBezTo>
                <a:close/>
                <a:moveTo>
                  <a:pt x="21268" y="4005"/>
                </a:moveTo>
                <a:cubicBezTo>
                  <a:pt x="21272" y="4019"/>
                  <a:pt x="21268" y="4021"/>
                  <a:pt x="21332" y="4021"/>
                </a:cubicBezTo>
                <a:cubicBezTo>
                  <a:pt x="21342" y="3979"/>
                  <a:pt x="21350" y="3990"/>
                  <a:pt x="21324" y="3973"/>
                </a:cubicBezTo>
                <a:cubicBezTo>
                  <a:pt x="21312" y="4008"/>
                  <a:pt x="21336" y="3959"/>
                  <a:pt x="21320" y="3984"/>
                </a:cubicBezTo>
                <a:cubicBezTo>
                  <a:pt x="21319" y="3985"/>
                  <a:pt x="21318" y="3988"/>
                  <a:pt x="21317" y="3989"/>
                </a:cubicBezTo>
                <a:cubicBezTo>
                  <a:pt x="21316" y="3990"/>
                  <a:pt x="21314" y="3993"/>
                  <a:pt x="21313" y="3994"/>
                </a:cubicBezTo>
                <a:cubicBezTo>
                  <a:pt x="21297" y="4010"/>
                  <a:pt x="21292" y="4005"/>
                  <a:pt x="21268" y="4005"/>
                </a:cubicBezTo>
                <a:close/>
                <a:moveTo>
                  <a:pt x="15629" y="2352"/>
                </a:moveTo>
                <a:cubicBezTo>
                  <a:pt x="15660" y="2353"/>
                  <a:pt x="15648" y="2350"/>
                  <a:pt x="15669" y="2360"/>
                </a:cubicBezTo>
                <a:cubicBezTo>
                  <a:pt x="15674" y="2341"/>
                  <a:pt x="15677" y="2336"/>
                  <a:pt x="15677" y="2312"/>
                </a:cubicBezTo>
                <a:cubicBezTo>
                  <a:pt x="15639" y="2312"/>
                  <a:pt x="15632" y="2315"/>
                  <a:pt x="15629" y="2352"/>
                </a:cubicBezTo>
                <a:close/>
                <a:moveTo>
                  <a:pt x="21259" y="3308"/>
                </a:moveTo>
                <a:cubicBezTo>
                  <a:pt x="21246" y="3283"/>
                  <a:pt x="21276" y="3284"/>
                  <a:pt x="21170" y="3276"/>
                </a:cubicBezTo>
                <a:cubicBezTo>
                  <a:pt x="21173" y="3301"/>
                  <a:pt x="21172" y="3292"/>
                  <a:pt x="21186" y="3297"/>
                </a:cubicBezTo>
                <a:lnTo>
                  <a:pt x="21259" y="3308"/>
                </a:lnTo>
                <a:close/>
                <a:moveTo>
                  <a:pt x="17776" y="5634"/>
                </a:moveTo>
                <a:cubicBezTo>
                  <a:pt x="17846" y="5632"/>
                  <a:pt x="17773" y="5615"/>
                  <a:pt x="17840" y="5609"/>
                </a:cubicBezTo>
                <a:lnTo>
                  <a:pt x="17840" y="5593"/>
                </a:lnTo>
                <a:cubicBezTo>
                  <a:pt x="17826" y="5593"/>
                  <a:pt x="17807" y="5591"/>
                  <a:pt x="17794" y="5595"/>
                </a:cubicBezTo>
                <a:cubicBezTo>
                  <a:pt x="17771" y="5603"/>
                  <a:pt x="17776" y="5606"/>
                  <a:pt x="17776" y="5634"/>
                </a:cubicBezTo>
                <a:close/>
                <a:moveTo>
                  <a:pt x="18813" y="3065"/>
                </a:moveTo>
                <a:cubicBezTo>
                  <a:pt x="18813" y="3066"/>
                  <a:pt x="18811" y="3078"/>
                  <a:pt x="18827" y="3084"/>
                </a:cubicBezTo>
                <a:cubicBezTo>
                  <a:pt x="18840" y="3089"/>
                  <a:pt x="18894" y="3097"/>
                  <a:pt x="18918" y="3065"/>
                </a:cubicBezTo>
                <a:cubicBezTo>
                  <a:pt x="18801" y="3062"/>
                  <a:pt x="18933" y="3064"/>
                  <a:pt x="18845" y="3070"/>
                </a:cubicBezTo>
                <a:cubicBezTo>
                  <a:pt x="18838" y="3070"/>
                  <a:pt x="18830" y="3067"/>
                  <a:pt x="18813" y="3065"/>
                </a:cubicBezTo>
                <a:close/>
                <a:moveTo>
                  <a:pt x="17298" y="2547"/>
                </a:moveTo>
                <a:cubicBezTo>
                  <a:pt x="17333" y="2546"/>
                  <a:pt x="17323" y="2541"/>
                  <a:pt x="17354" y="2538"/>
                </a:cubicBezTo>
                <a:lnTo>
                  <a:pt x="17354" y="2514"/>
                </a:lnTo>
                <a:cubicBezTo>
                  <a:pt x="17315" y="2511"/>
                  <a:pt x="17298" y="2489"/>
                  <a:pt x="17298" y="2547"/>
                </a:cubicBezTo>
                <a:close/>
                <a:moveTo>
                  <a:pt x="20741" y="3721"/>
                </a:moveTo>
                <a:cubicBezTo>
                  <a:pt x="20763" y="3707"/>
                  <a:pt x="20771" y="3706"/>
                  <a:pt x="20773" y="3673"/>
                </a:cubicBezTo>
                <a:cubicBezTo>
                  <a:pt x="20754" y="3665"/>
                  <a:pt x="20767" y="3680"/>
                  <a:pt x="20759" y="3656"/>
                </a:cubicBezTo>
                <a:lnTo>
                  <a:pt x="20757" y="3648"/>
                </a:lnTo>
                <a:cubicBezTo>
                  <a:pt x="20737" y="3662"/>
                  <a:pt x="20738" y="3652"/>
                  <a:pt x="20736" y="3678"/>
                </a:cubicBezTo>
                <a:cubicBezTo>
                  <a:pt x="20735" y="3693"/>
                  <a:pt x="20735" y="3709"/>
                  <a:pt x="20741" y="3721"/>
                </a:cubicBezTo>
                <a:close/>
                <a:moveTo>
                  <a:pt x="16496" y="2020"/>
                </a:moveTo>
                <a:cubicBezTo>
                  <a:pt x="16526" y="2034"/>
                  <a:pt x="16489" y="2017"/>
                  <a:pt x="16530" y="2006"/>
                </a:cubicBezTo>
                <a:cubicBezTo>
                  <a:pt x="16568" y="1995"/>
                  <a:pt x="16565" y="2023"/>
                  <a:pt x="16577" y="1979"/>
                </a:cubicBezTo>
                <a:cubicBezTo>
                  <a:pt x="16556" y="1980"/>
                  <a:pt x="16538" y="1983"/>
                  <a:pt x="16521" y="1989"/>
                </a:cubicBezTo>
                <a:cubicBezTo>
                  <a:pt x="16468" y="2006"/>
                  <a:pt x="16495" y="2020"/>
                  <a:pt x="16496" y="2020"/>
                </a:cubicBezTo>
                <a:close/>
                <a:moveTo>
                  <a:pt x="21389" y="5188"/>
                </a:moveTo>
                <a:cubicBezTo>
                  <a:pt x="21409" y="5183"/>
                  <a:pt x="21422" y="5179"/>
                  <a:pt x="21438" y="5172"/>
                </a:cubicBezTo>
                <a:cubicBezTo>
                  <a:pt x="21445" y="5190"/>
                  <a:pt x="21432" y="5183"/>
                  <a:pt x="21454" y="5188"/>
                </a:cubicBezTo>
                <a:cubicBezTo>
                  <a:pt x="21456" y="5189"/>
                  <a:pt x="21489" y="5188"/>
                  <a:pt x="21494" y="5188"/>
                </a:cubicBezTo>
                <a:lnTo>
                  <a:pt x="21494" y="5164"/>
                </a:lnTo>
                <a:cubicBezTo>
                  <a:pt x="21361" y="5175"/>
                  <a:pt x="21422" y="5143"/>
                  <a:pt x="21389" y="5188"/>
                </a:cubicBezTo>
                <a:close/>
                <a:moveTo>
                  <a:pt x="9601" y="1437"/>
                </a:moveTo>
                <a:lnTo>
                  <a:pt x="9677" y="1417"/>
                </a:lnTo>
                <a:cubicBezTo>
                  <a:pt x="9699" y="1412"/>
                  <a:pt x="9697" y="1427"/>
                  <a:pt x="9714" y="1404"/>
                </a:cubicBezTo>
                <a:cubicBezTo>
                  <a:pt x="9648" y="1404"/>
                  <a:pt x="9612" y="1393"/>
                  <a:pt x="9601" y="1437"/>
                </a:cubicBezTo>
                <a:close/>
                <a:moveTo>
                  <a:pt x="7924" y="1509"/>
                </a:moveTo>
                <a:cubicBezTo>
                  <a:pt x="7950" y="1509"/>
                  <a:pt x="7979" y="1502"/>
                  <a:pt x="7997" y="1493"/>
                </a:cubicBezTo>
                <a:cubicBezTo>
                  <a:pt x="7981" y="1470"/>
                  <a:pt x="7986" y="1471"/>
                  <a:pt x="7962" y="1474"/>
                </a:cubicBezTo>
                <a:cubicBezTo>
                  <a:pt x="7927" y="1478"/>
                  <a:pt x="7926" y="1476"/>
                  <a:pt x="7924" y="1509"/>
                </a:cubicBezTo>
                <a:close/>
                <a:moveTo>
                  <a:pt x="1402" y="5682"/>
                </a:moveTo>
                <a:cubicBezTo>
                  <a:pt x="1399" y="5645"/>
                  <a:pt x="1407" y="5669"/>
                  <a:pt x="1390" y="5653"/>
                </a:cubicBezTo>
                <a:cubicBezTo>
                  <a:pt x="1384" y="5648"/>
                  <a:pt x="1339" y="5607"/>
                  <a:pt x="1313" y="5601"/>
                </a:cubicBezTo>
                <a:cubicBezTo>
                  <a:pt x="1320" y="5612"/>
                  <a:pt x="1321" y="5613"/>
                  <a:pt x="1330" y="5624"/>
                </a:cubicBezTo>
                <a:lnTo>
                  <a:pt x="1350" y="5645"/>
                </a:lnTo>
                <a:cubicBezTo>
                  <a:pt x="1371" y="5664"/>
                  <a:pt x="1375" y="5675"/>
                  <a:pt x="1402" y="5682"/>
                </a:cubicBezTo>
                <a:close/>
                <a:moveTo>
                  <a:pt x="19015" y="3316"/>
                </a:moveTo>
                <a:cubicBezTo>
                  <a:pt x="19044" y="3316"/>
                  <a:pt x="19023" y="3317"/>
                  <a:pt x="19034" y="3311"/>
                </a:cubicBezTo>
                <a:cubicBezTo>
                  <a:pt x="19044" y="3305"/>
                  <a:pt x="19042" y="3305"/>
                  <a:pt x="19048" y="3300"/>
                </a:cubicBezTo>
                <a:cubicBezTo>
                  <a:pt x="19015" y="3300"/>
                  <a:pt x="19004" y="3296"/>
                  <a:pt x="18984" y="3294"/>
                </a:cubicBezTo>
                <a:lnTo>
                  <a:pt x="18918" y="3292"/>
                </a:lnTo>
                <a:cubicBezTo>
                  <a:pt x="18936" y="3316"/>
                  <a:pt x="18923" y="3306"/>
                  <a:pt x="18965" y="3311"/>
                </a:cubicBezTo>
                <a:cubicBezTo>
                  <a:pt x="18983" y="3313"/>
                  <a:pt x="18968" y="3312"/>
                  <a:pt x="18988" y="3312"/>
                </a:cubicBezTo>
                <a:lnTo>
                  <a:pt x="18999" y="3312"/>
                </a:lnTo>
                <a:cubicBezTo>
                  <a:pt x="19030" y="3315"/>
                  <a:pt x="18992" y="3316"/>
                  <a:pt x="19015" y="3316"/>
                </a:cubicBezTo>
                <a:close/>
                <a:moveTo>
                  <a:pt x="11189" y="1599"/>
                </a:moveTo>
                <a:cubicBezTo>
                  <a:pt x="11260" y="1582"/>
                  <a:pt x="11181" y="1590"/>
                  <a:pt x="11270" y="1590"/>
                </a:cubicBezTo>
                <a:cubicBezTo>
                  <a:pt x="11255" y="1570"/>
                  <a:pt x="11262" y="1586"/>
                  <a:pt x="11213" y="1550"/>
                </a:cubicBezTo>
                <a:cubicBezTo>
                  <a:pt x="11195" y="1576"/>
                  <a:pt x="11192" y="1561"/>
                  <a:pt x="11189" y="1599"/>
                </a:cubicBezTo>
                <a:close/>
                <a:moveTo>
                  <a:pt x="18958" y="4929"/>
                </a:moveTo>
                <a:cubicBezTo>
                  <a:pt x="19023" y="4929"/>
                  <a:pt x="19020" y="4933"/>
                  <a:pt x="19023" y="4896"/>
                </a:cubicBezTo>
                <a:lnTo>
                  <a:pt x="19016" y="4893"/>
                </a:lnTo>
                <a:cubicBezTo>
                  <a:pt x="18981" y="4887"/>
                  <a:pt x="18993" y="4889"/>
                  <a:pt x="18991" y="4912"/>
                </a:cubicBezTo>
                <a:cubicBezTo>
                  <a:pt x="18961" y="4904"/>
                  <a:pt x="18974" y="4904"/>
                  <a:pt x="18950" y="4888"/>
                </a:cubicBezTo>
                <a:cubicBezTo>
                  <a:pt x="18955" y="4907"/>
                  <a:pt x="18957" y="4907"/>
                  <a:pt x="18958" y="4929"/>
                </a:cubicBezTo>
                <a:close/>
                <a:moveTo>
                  <a:pt x="18197" y="5455"/>
                </a:moveTo>
                <a:cubicBezTo>
                  <a:pt x="18160" y="5455"/>
                  <a:pt x="18161" y="5441"/>
                  <a:pt x="18132" y="5455"/>
                </a:cubicBezTo>
                <a:cubicBezTo>
                  <a:pt x="18152" y="5482"/>
                  <a:pt x="18122" y="5471"/>
                  <a:pt x="18213" y="5463"/>
                </a:cubicBezTo>
                <a:cubicBezTo>
                  <a:pt x="18213" y="5506"/>
                  <a:pt x="18213" y="5475"/>
                  <a:pt x="18221" y="5488"/>
                </a:cubicBezTo>
                <a:cubicBezTo>
                  <a:pt x="18231" y="5461"/>
                  <a:pt x="18239" y="5479"/>
                  <a:pt x="18229" y="5439"/>
                </a:cubicBezTo>
                <a:cubicBezTo>
                  <a:pt x="18201" y="5446"/>
                  <a:pt x="18208" y="5455"/>
                  <a:pt x="18197" y="5455"/>
                </a:cubicBezTo>
                <a:close/>
                <a:moveTo>
                  <a:pt x="22604" y="3535"/>
                </a:moveTo>
                <a:cubicBezTo>
                  <a:pt x="22667" y="3530"/>
                  <a:pt x="22604" y="3525"/>
                  <a:pt x="22710" y="3527"/>
                </a:cubicBezTo>
                <a:cubicBezTo>
                  <a:pt x="22690" y="3500"/>
                  <a:pt x="22712" y="3515"/>
                  <a:pt x="22670" y="3510"/>
                </a:cubicBezTo>
                <a:cubicBezTo>
                  <a:pt x="22645" y="3507"/>
                  <a:pt x="22640" y="3503"/>
                  <a:pt x="22612" y="3503"/>
                </a:cubicBezTo>
                <a:cubicBezTo>
                  <a:pt x="22611" y="3521"/>
                  <a:pt x="22611" y="3523"/>
                  <a:pt x="22604" y="3535"/>
                </a:cubicBezTo>
                <a:close/>
                <a:moveTo>
                  <a:pt x="14105" y="2352"/>
                </a:moveTo>
                <a:cubicBezTo>
                  <a:pt x="14120" y="2361"/>
                  <a:pt x="14153" y="2367"/>
                  <a:pt x="14163" y="2354"/>
                </a:cubicBezTo>
                <a:lnTo>
                  <a:pt x="14154" y="2312"/>
                </a:lnTo>
                <a:cubicBezTo>
                  <a:pt x="14123" y="2327"/>
                  <a:pt x="14116" y="2313"/>
                  <a:pt x="14105" y="2352"/>
                </a:cubicBezTo>
                <a:close/>
                <a:moveTo>
                  <a:pt x="20465" y="5293"/>
                </a:moveTo>
                <a:lnTo>
                  <a:pt x="20474" y="5301"/>
                </a:lnTo>
                <a:cubicBezTo>
                  <a:pt x="20482" y="5305"/>
                  <a:pt x="20573" y="5324"/>
                  <a:pt x="20595" y="5293"/>
                </a:cubicBezTo>
                <a:cubicBezTo>
                  <a:pt x="20566" y="5293"/>
                  <a:pt x="20545" y="5287"/>
                  <a:pt x="20531" y="5287"/>
                </a:cubicBezTo>
                <a:cubicBezTo>
                  <a:pt x="20519" y="5288"/>
                  <a:pt x="20494" y="5293"/>
                  <a:pt x="20465" y="5293"/>
                </a:cubicBezTo>
                <a:close/>
                <a:moveTo>
                  <a:pt x="6773" y="1574"/>
                </a:moveTo>
                <a:lnTo>
                  <a:pt x="6773" y="1599"/>
                </a:lnTo>
                <a:cubicBezTo>
                  <a:pt x="6822" y="1586"/>
                  <a:pt x="6784" y="1588"/>
                  <a:pt x="6830" y="1599"/>
                </a:cubicBezTo>
                <a:lnTo>
                  <a:pt x="6830" y="1574"/>
                </a:lnTo>
                <a:cubicBezTo>
                  <a:pt x="6868" y="1571"/>
                  <a:pt x="6844" y="1583"/>
                  <a:pt x="6862" y="1558"/>
                </a:cubicBezTo>
                <a:cubicBezTo>
                  <a:pt x="6848" y="1558"/>
                  <a:pt x="6829" y="1556"/>
                  <a:pt x="6815" y="1560"/>
                </a:cubicBezTo>
                <a:cubicBezTo>
                  <a:pt x="6784" y="1568"/>
                  <a:pt x="6816" y="1571"/>
                  <a:pt x="6773" y="1574"/>
                </a:cubicBezTo>
                <a:close/>
                <a:moveTo>
                  <a:pt x="17071" y="4361"/>
                </a:moveTo>
                <a:cubicBezTo>
                  <a:pt x="17029" y="4361"/>
                  <a:pt x="17039" y="4354"/>
                  <a:pt x="17022" y="4378"/>
                </a:cubicBezTo>
                <a:cubicBezTo>
                  <a:pt x="17057" y="4381"/>
                  <a:pt x="17037" y="4377"/>
                  <a:pt x="17063" y="4394"/>
                </a:cubicBezTo>
                <a:cubicBezTo>
                  <a:pt x="17083" y="4379"/>
                  <a:pt x="17119" y="4344"/>
                  <a:pt x="17087" y="4321"/>
                </a:cubicBezTo>
                <a:cubicBezTo>
                  <a:pt x="17079" y="4351"/>
                  <a:pt x="17079" y="4331"/>
                  <a:pt x="17071" y="4361"/>
                </a:cubicBezTo>
                <a:close/>
                <a:moveTo>
                  <a:pt x="17306" y="1874"/>
                </a:moveTo>
                <a:cubicBezTo>
                  <a:pt x="17311" y="1895"/>
                  <a:pt x="17303" y="1883"/>
                  <a:pt x="17322" y="1890"/>
                </a:cubicBezTo>
                <a:cubicBezTo>
                  <a:pt x="17308" y="1933"/>
                  <a:pt x="17303" y="1870"/>
                  <a:pt x="17298" y="1923"/>
                </a:cubicBezTo>
                <a:cubicBezTo>
                  <a:pt x="17331" y="1895"/>
                  <a:pt x="17335" y="1954"/>
                  <a:pt x="17342" y="1877"/>
                </a:cubicBezTo>
                <a:cubicBezTo>
                  <a:pt x="17345" y="1845"/>
                  <a:pt x="17357" y="1851"/>
                  <a:pt x="17322" y="1842"/>
                </a:cubicBezTo>
                <a:cubicBezTo>
                  <a:pt x="17319" y="1878"/>
                  <a:pt x="17331" y="1857"/>
                  <a:pt x="17306" y="1874"/>
                </a:cubicBezTo>
                <a:close/>
                <a:moveTo>
                  <a:pt x="18764" y="3179"/>
                </a:moveTo>
                <a:lnTo>
                  <a:pt x="18837" y="3179"/>
                </a:lnTo>
                <a:lnTo>
                  <a:pt x="18813" y="3154"/>
                </a:lnTo>
                <a:cubicBezTo>
                  <a:pt x="18836" y="3149"/>
                  <a:pt x="18824" y="3155"/>
                  <a:pt x="18837" y="3138"/>
                </a:cubicBezTo>
                <a:cubicBezTo>
                  <a:pt x="18768" y="3121"/>
                  <a:pt x="18814" y="3131"/>
                  <a:pt x="18779" y="3161"/>
                </a:cubicBezTo>
                <a:cubicBezTo>
                  <a:pt x="18765" y="3174"/>
                  <a:pt x="18772" y="3158"/>
                  <a:pt x="18764" y="3179"/>
                </a:cubicBezTo>
                <a:close/>
                <a:moveTo>
                  <a:pt x="14454" y="2636"/>
                </a:moveTo>
                <a:lnTo>
                  <a:pt x="14551" y="2636"/>
                </a:lnTo>
                <a:cubicBezTo>
                  <a:pt x="14546" y="2616"/>
                  <a:pt x="14557" y="2620"/>
                  <a:pt x="14534" y="2613"/>
                </a:cubicBezTo>
                <a:cubicBezTo>
                  <a:pt x="14532" y="2612"/>
                  <a:pt x="14455" y="2600"/>
                  <a:pt x="14454" y="2636"/>
                </a:cubicBezTo>
                <a:close/>
                <a:moveTo>
                  <a:pt x="5315" y="1785"/>
                </a:moveTo>
                <a:cubicBezTo>
                  <a:pt x="5323" y="1797"/>
                  <a:pt x="5318" y="1795"/>
                  <a:pt x="5332" y="1799"/>
                </a:cubicBezTo>
                <a:lnTo>
                  <a:pt x="5359" y="1799"/>
                </a:lnTo>
                <a:cubicBezTo>
                  <a:pt x="5384" y="1795"/>
                  <a:pt x="5381" y="1789"/>
                  <a:pt x="5388" y="1761"/>
                </a:cubicBezTo>
                <a:cubicBezTo>
                  <a:pt x="5350" y="1761"/>
                  <a:pt x="5331" y="1763"/>
                  <a:pt x="5315" y="1785"/>
                </a:cubicBezTo>
                <a:close/>
                <a:moveTo>
                  <a:pt x="19015" y="5593"/>
                </a:moveTo>
                <a:cubicBezTo>
                  <a:pt x="19027" y="5599"/>
                  <a:pt x="19121" y="5619"/>
                  <a:pt x="19108" y="5587"/>
                </a:cubicBezTo>
                <a:cubicBezTo>
                  <a:pt x="19102" y="5571"/>
                  <a:pt x="19080" y="5577"/>
                  <a:pt x="19043" y="5579"/>
                </a:cubicBezTo>
                <a:cubicBezTo>
                  <a:pt x="19029" y="5580"/>
                  <a:pt x="19018" y="5576"/>
                  <a:pt x="19015" y="5593"/>
                </a:cubicBezTo>
                <a:close/>
                <a:moveTo>
                  <a:pt x="7681" y="1493"/>
                </a:moveTo>
                <a:lnTo>
                  <a:pt x="7632" y="1493"/>
                </a:lnTo>
                <a:cubicBezTo>
                  <a:pt x="7634" y="1515"/>
                  <a:pt x="7636" y="1515"/>
                  <a:pt x="7640" y="1534"/>
                </a:cubicBezTo>
                <a:cubicBezTo>
                  <a:pt x="7672" y="1525"/>
                  <a:pt x="7658" y="1519"/>
                  <a:pt x="7681" y="1513"/>
                </a:cubicBezTo>
                <a:cubicBezTo>
                  <a:pt x="7692" y="1510"/>
                  <a:pt x="7718" y="1522"/>
                  <a:pt x="7710" y="1496"/>
                </a:cubicBezTo>
                <a:cubicBezTo>
                  <a:pt x="7702" y="1472"/>
                  <a:pt x="7704" y="1493"/>
                  <a:pt x="7681" y="1493"/>
                </a:cubicBezTo>
                <a:close/>
                <a:moveTo>
                  <a:pt x="20684" y="3243"/>
                </a:moveTo>
                <a:lnTo>
                  <a:pt x="20714" y="3240"/>
                </a:lnTo>
                <a:cubicBezTo>
                  <a:pt x="20762" y="3236"/>
                  <a:pt x="20745" y="3260"/>
                  <a:pt x="20749" y="3219"/>
                </a:cubicBezTo>
                <a:cubicBezTo>
                  <a:pt x="20693" y="3246"/>
                  <a:pt x="20700" y="3211"/>
                  <a:pt x="20636" y="3211"/>
                </a:cubicBezTo>
                <a:cubicBezTo>
                  <a:pt x="20642" y="3236"/>
                  <a:pt x="20651" y="3243"/>
                  <a:pt x="20684" y="3243"/>
                </a:cubicBezTo>
                <a:close/>
                <a:moveTo>
                  <a:pt x="22847" y="2676"/>
                </a:moveTo>
                <a:lnTo>
                  <a:pt x="22880" y="2692"/>
                </a:lnTo>
                <a:lnTo>
                  <a:pt x="22911" y="2667"/>
                </a:lnTo>
                <a:cubicBezTo>
                  <a:pt x="22940" y="2649"/>
                  <a:pt x="22923" y="2674"/>
                  <a:pt x="22945" y="2644"/>
                </a:cubicBezTo>
                <a:cubicBezTo>
                  <a:pt x="22893" y="2619"/>
                  <a:pt x="22898" y="2664"/>
                  <a:pt x="22847" y="2676"/>
                </a:cubicBezTo>
                <a:close/>
                <a:moveTo>
                  <a:pt x="18537" y="4548"/>
                </a:moveTo>
                <a:lnTo>
                  <a:pt x="18513" y="4548"/>
                </a:lnTo>
                <a:lnTo>
                  <a:pt x="18513" y="4580"/>
                </a:lnTo>
                <a:lnTo>
                  <a:pt x="18536" y="4563"/>
                </a:lnTo>
                <a:cubicBezTo>
                  <a:pt x="18562" y="4583"/>
                  <a:pt x="18554" y="4580"/>
                  <a:pt x="18578" y="4580"/>
                </a:cubicBezTo>
                <a:cubicBezTo>
                  <a:pt x="18591" y="4561"/>
                  <a:pt x="18587" y="4572"/>
                  <a:pt x="18594" y="4548"/>
                </a:cubicBezTo>
                <a:cubicBezTo>
                  <a:pt x="18545" y="4536"/>
                  <a:pt x="18580" y="4548"/>
                  <a:pt x="18537" y="4548"/>
                </a:cubicBezTo>
                <a:close/>
                <a:moveTo>
                  <a:pt x="22596" y="1161"/>
                </a:moveTo>
                <a:cubicBezTo>
                  <a:pt x="22660" y="1161"/>
                  <a:pt x="22704" y="1198"/>
                  <a:pt x="22718" y="1145"/>
                </a:cubicBezTo>
                <a:cubicBezTo>
                  <a:pt x="22694" y="1147"/>
                  <a:pt x="22695" y="1150"/>
                  <a:pt x="22684" y="1151"/>
                </a:cubicBezTo>
                <a:lnTo>
                  <a:pt x="22623" y="1149"/>
                </a:lnTo>
                <a:cubicBezTo>
                  <a:pt x="22609" y="1149"/>
                  <a:pt x="22599" y="1142"/>
                  <a:pt x="22596" y="1161"/>
                </a:cubicBezTo>
                <a:close/>
                <a:moveTo>
                  <a:pt x="15596" y="5674"/>
                </a:moveTo>
                <a:cubicBezTo>
                  <a:pt x="15620" y="5668"/>
                  <a:pt x="15609" y="5671"/>
                  <a:pt x="15629" y="5658"/>
                </a:cubicBezTo>
                <a:cubicBezTo>
                  <a:pt x="15622" y="5644"/>
                  <a:pt x="15619" y="5632"/>
                  <a:pt x="15612" y="5617"/>
                </a:cubicBezTo>
                <a:cubicBezTo>
                  <a:pt x="15530" y="5617"/>
                  <a:pt x="15570" y="5620"/>
                  <a:pt x="15587" y="5651"/>
                </a:cubicBezTo>
                <a:cubicBezTo>
                  <a:pt x="15587" y="5652"/>
                  <a:pt x="15595" y="5671"/>
                  <a:pt x="15596" y="5674"/>
                </a:cubicBezTo>
                <a:close/>
                <a:moveTo>
                  <a:pt x="429" y="2182"/>
                </a:moveTo>
                <a:cubicBezTo>
                  <a:pt x="458" y="2182"/>
                  <a:pt x="496" y="2188"/>
                  <a:pt x="482" y="2155"/>
                </a:cubicBezTo>
                <a:cubicBezTo>
                  <a:pt x="476" y="2141"/>
                  <a:pt x="457" y="2133"/>
                  <a:pt x="446" y="2125"/>
                </a:cubicBezTo>
                <a:cubicBezTo>
                  <a:pt x="439" y="2184"/>
                  <a:pt x="431" y="2112"/>
                  <a:pt x="429" y="2182"/>
                </a:cubicBezTo>
                <a:close/>
                <a:moveTo>
                  <a:pt x="17759" y="1996"/>
                </a:moveTo>
                <a:lnTo>
                  <a:pt x="17759" y="1955"/>
                </a:lnTo>
                <a:lnTo>
                  <a:pt x="17686" y="1947"/>
                </a:lnTo>
                <a:cubicBezTo>
                  <a:pt x="17694" y="1958"/>
                  <a:pt x="17687" y="1948"/>
                  <a:pt x="17698" y="1960"/>
                </a:cubicBezTo>
                <a:lnTo>
                  <a:pt x="17713" y="1977"/>
                </a:lnTo>
                <a:cubicBezTo>
                  <a:pt x="17733" y="1998"/>
                  <a:pt x="17723" y="1995"/>
                  <a:pt x="17759" y="1996"/>
                </a:cubicBezTo>
                <a:close/>
                <a:moveTo>
                  <a:pt x="18877" y="5585"/>
                </a:moveTo>
                <a:lnTo>
                  <a:pt x="18756" y="5577"/>
                </a:lnTo>
                <a:cubicBezTo>
                  <a:pt x="18768" y="5594"/>
                  <a:pt x="18784" y="5600"/>
                  <a:pt x="18807" y="5605"/>
                </a:cubicBezTo>
                <a:cubicBezTo>
                  <a:pt x="18816" y="5606"/>
                  <a:pt x="18830" y="5605"/>
                  <a:pt x="18845" y="5602"/>
                </a:cubicBezTo>
                <a:cubicBezTo>
                  <a:pt x="18884" y="5595"/>
                  <a:pt x="18858" y="5612"/>
                  <a:pt x="18877" y="5585"/>
                </a:cubicBezTo>
                <a:close/>
                <a:moveTo>
                  <a:pt x="20830" y="5318"/>
                </a:moveTo>
                <a:lnTo>
                  <a:pt x="20854" y="5334"/>
                </a:lnTo>
                <a:lnTo>
                  <a:pt x="20911" y="5309"/>
                </a:lnTo>
                <a:cubicBezTo>
                  <a:pt x="20895" y="5287"/>
                  <a:pt x="20925" y="5295"/>
                  <a:pt x="20830" y="5293"/>
                </a:cubicBezTo>
                <a:cubicBezTo>
                  <a:pt x="20837" y="5309"/>
                  <a:pt x="20838" y="5302"/>
                  <a:pt x="20830" y="5318"/>
                </a:cubicBezTo>
                <a:close/>
                <a:moveTo>
                  <a:pt x="21357" y="4564"/>
                </a:moveTo>
                <a:cubicBezTo>
                  <a:pt x="21350" y="4595"/>
                  <a:pt x="21350" y="4573"/>
                  <a:pt x="21357" y="4605"/>
                </a:cubicBezTo>
                <a:lnTo>
                  <a:pt x="21363" y="4594"/>
                </a:lnTo>
                <a:cubicBezTo>
                  <a:pt x="21365" y="4583"/>
                  <a:pt x="21364" y="4584"/>
                  <a:pt x="21365" y="4572"/>
                </a:cubicBezTo>
                <a:cubicBezTo>
                  <a:pt x="21402" y="4569"/>
                  <a:pt x="21379" y="4581"/>
                  <a:pt x="21397" y="4556"/>
                </a:cubicBezTo>
                <a:cubicBezTo>
                  <a:pt x="21359" y="4556"/>
                  <a:pt x="21276" y="4556"/>
                  <a:pt x="21243" y="4540"/>
                </a:cubicBezTo>
                <a:cubicBezTo>
                  <a:pt x="21248" y="4551"/>
                  <a:pt x="21240" y="4560"/>
                  <a:pt x="21292" y="4564"/>
                </a:cubicBezTo>
                <a:cubicBezTo>
                  <a:pt x="21330" y="4567"/>
                  <a:pt x="21331" y="4569"/>
                  <a:pt x="21357" y="4564"/>
                </a:cubicBezTo>
                <a:close/>
                <a:moveTo>
                  <a:pt x="15588" y="2425"/>
                </a:moveTo>
                <a:lnTo>
                  <a:pt x="15588" y="2441"/>
                </a:lnTo>
                <a:cubicBezTo>
                  <a:pt x="15651" y="2443"/>
                  <a:pt x="15612" y="2457"/>
                  <a:pt x="15660" y="2434"/>
                </a:cubicBezTo>
                <a:lnTo>
                  <a:pt x="15686" y="2429"/>
                </a:lnTo>
                <a:cubicBezTo>
                  <a:pt x="15699" y="2432"/>
                  <a:pt x="15686" y="2429"/>
                  <a:pt x="15700" y="2434"/>
                </a:cubicBezTo>
                <a:cubicBezTo>
                  <a:pt x="15714" y="2439"/>
                  <a:pt x="15689" y="2434"/>
                  <a:pt x="15718" y="2441"/>
                </a:cubicBezTo>
                <a:lnTo>
                  <a:pt x="15718" y="2417"/>
                </a:lnTo>
                <a:lnTo>
                  <a:pt x="15588" y="2425"/>
                </a:lnTo>
                <a:close/>
                <a:moveTo>
                  <a:pt x="22612" y="2684"/>
                </a:moveTo>
                <a:lnTo>
                  <a:pt x="22612" y="2700"/>
                </a:lnTo>
                <a:cubicBezTo>
                  <a:pt x="22640" y="2694"/>
                  <a:pt x="22645" y="2688"/>
                  <a:pt x="22680" y="2705"/>
                </a:cubicBezTo>
                <a:cubicBezTo>
                  <a:pt x="22699" y="2714"/>
                  <a:pt x="22669" y="2705"/>
                  <a:pt x="22702" y="2717"/>
                </a:cubicBezTo>
                <a:lnTo>
                  <a:pt x="22719" y="2693"/>
                </a:lnTo>
                <a:cubicBezTo>
                  <a:pt x="22689" y="2685"/>
                  <a:pt x="22696" y="2692"/>
                  <a:pt x="22693" y="2660"/>
                </a:cubicBezTo>
                <a:cubicBezTo>
                  <a:pt x="22652" y="2688"/>
                  <a:pt x="22669" y="2681"/>
                  <a:pt x="22639" y="2682"/>
                </a:cubicBezTo>
                <a:cubicBezTo>
                  <a:pt x="22639" y="2682"/>
                  <a:pt x="22617" y="2684"/>
                  <a:pt x="22612" y="2684"/>
                </a:cubicBezTo>
                <a:close/>
                <a:moveTo>
                  <a:pt x="17533" y="5115"/>
                </a:moveTo>
                <a:cubicBezTo>
                  <a:pt x="17571" y="5116"/>
                  <a:pt x="17560" y="5124"/>
                  <a:pt x="17597" y="5122"/>
                </a:cubicBezTo>
                <a:lnTo>
                  <a:pt x="17662" y="5107"/>
                </a:lnTo>
                <a:cubicBezTo>
                  <a:pt x="17649" y="5107"/>
                  <a:pt x="17652" y="5108"/>
                  <a:pt x="17640" y="5104"/>
                </a:cubicBezTo>
                <a:lnTo>
                  <a:pt x="17606" y="5095"/>
                </a:lnTo>
                <a:cubicBezTo>
                  <a:pt x="17572" y="5092"/>
                  <a:pt x="17602" y="5083"/>
                  <a:pt x="17551" y="5100"/>
                </a:cubicBezTo>
                <a:cubicBezTo>
                  <a:pt x="17550" y="5100"/>
                  <a:pt x="17547" y="5101"/>
                  <a:pt x="17546" y="5101"/>
                </a:cubicBezTo>
                <a:lnTo>
                  <a:pt x="17533" y="5115"/>
                </a:lnTo>
                <a:close/>
                <a:moveTo>
                  <a:pt x="275" y="3097"/>
                </a:moveTo>
                <a:cubicBezTo>
                  <a:pt x="309" y="3101"/>
                  <a:pt x="309" y="3108"/>
                  <a:pt x="300" y="3130"/>
                </a:cubicBezTo>
                <a:lnTo>
                  <a:pt x="324" y="3122"/>
                </a:lnTo>
                <a:cubicBezTo>
                  <a:pt x="322" y="3097"/>
                  <a:pt x="324" y="3106"/>
                  <a:pt x="316" y="3089"/>
                </a:cubicBezTo>
                <a:cubicBezTo>
                  <a:pt x="324" y="3059"/>
                  <a:pt x="324" y="3079"/>
                  <a:pt x="332" y="3049"/>
                </a:cubicBezTo>
                <a:cubicBezTo>
                  <a:pt x="266" y="3067"/>
                  <a:pt x="277" y="3082"/>
                  <a:pt x="275" y="3097"/>
                </a:cubicBezTo>
                <a:close/>
                <a:moveTo>
                  <a:pt x="15288" y="2344"/>
                </a:moveTo>
                <a:cubicBezTo>
                  <a:pt x="15327" y="2366"/>
                  <a:pt x="15359" y="2342"/>
                  <a:pt x="15386" y="2336"/>
                </a:cubicBezTo>
                <a:cubicBezTo>
                  <a:pt x="15379" y="2317"/>
                  <a:pt x="15388" y="2327"/>
                  <a:pt x="15376" y="2323"/>
                </a:cubicBezTo>
                <a:cubicBezTo>
                  <a:pt x="15375" y="2323"/>
                  <a:pt x="15372" y="2322"/>
                  <a:pt x="15371" y="2322"/>
                </a:cubicBezTo>
                <a:lnTo>
                  <a:pt x="15302" y="2323"/>
                </a:lnTo>
                <a:cubicBezTo>
                  <a:pt x="15291" y="2328"/>
                  <a:pt x="15289" y="2321"/>
                  <a:pt x="15288" y="2344"/>
                </a:cubicBezTo>
                <a:close/>
                <a:moveTo>
                  <a:pt x="20125" y="5285"/>
                </a:moveTo>
                <a:lnTo>
                  <a:pt x="20125" y="5293"/>
                </a:lnTo>
                <a:cubicBezTo>
                  <a:pt x="20160" y="5293"/>
                  <a:pt x="20142" y="5289"/>
                  <a:pt x="20158" y="5309"/>
                </a:cubicBezTo>
                <a:cubicBezTo>
                  <a:pt x="20128" y="5317"/>
                  <a:pt x="20136" y="5310"/>
                  <a:pt x="20133" y="5342"/>
                </a:cubicBezTo>
                <a:cubicBezTo>
                  <a:pt x="20150" y="5336"/>
                  <a:pt x="20139" y="5341"/>
                  <a:pt x="20149" y="5333"/>
                </a:cubicBezTo>
                <a:cubicBezTo>
                  <a:pt x="20176" y="5310"/>
                  <a:pt x="20163" y="5307"/>
                  <a:pt x="20206" y="5318"/>
                </a:cubicBezTo>
                <a:cubicBezTo>
                  <a:pt x="20195" y="5275"/>
                  <a:pt x="20193" y="5307"/>
                  <a:pt x="20179" y="5287"/>
                </a:cubicBezTo>
                <a:cubicBezTo>
                  <a:pt x="20178" y="5286"/>
                  <a:pt x="20177" y="5284"/>
                  <a:pt x="20177" y="5283"/>
                </a:cubicBezTo>
                <a:lnTo>
                  <a:pt x="20174" y="5269"/>
                </a:lnTo>
                <a:cubicBezTo>
                  <a:pt x="20136" y="5279"/>
                  <a:pt x="20165" y="5285"/>
                  <a:pt x="20125" y="5285"/>
                </a:cubicBezTo>
                <a:close/>
                <a:moveTo>
                  <a:pt x="20887" y="3268"/>
                </a:moveTo>
                <a:lnTo>
                  <a:pt x="20968" y="3277"/>
                </a:lnTo>
                <a:lnTo>
                  <a:pt x="20968" y="3251"/>
                </a:lnTo>
                <a:cubicBezTo>
                  <a:pt x="20942" y="3245"/>
                  <a:pt x="20912" y="3241"/>
                  <a:pt x="20887" y="3235"/>
                </a:cubicBezTo>
                <a:lnTo>
                  <a:pt x="20887" y="3268"/>
                </a:lnTo>
                <a:close/>
                <a:moveTo>
                  <a:pt x="16212" y="2125"/>
                </a:moveTo>
                <a:cubicBezTo>
                  <a:pt x="16256" y="2137"/>
                  <a:pt x="16228" y="2153"/>
                  <a:pt x="16269" y="2133"/>
                </a:cubicBezTo>
                <a:cubicBezTo>
                  <a:pt x="16259" y="2107"/>
                  <a:pt x="16279" y="2127"/>
                  <a:pt x="16244" y="2109"/>
                </a:cubicBezTo>
                <a:cubicBezTo>
                  <a:pt x="16257" y="2090"/>
                  <a:pt x="16254" y="2101"/>
                  <a:pt x="16261" y="2077"/>
                </a:cubicBezTo>
                <a:cubicBezTo>
                  <a:pt x="16229" y="2083"/>
                  <a:pt x="16213" y="2074"/>
                  <a:pt x="16212" y="2125"/>
                </a:cubicBezTo>
                <a:close/>
                <a:moveTo>
                  <a:pt x="15961" y="1850"/>
                </a:moveTo>
                <a:lnTo>
                  <a:pt x="15969" y="1858"/>
                </a:lnTo>
                <a:cubicBezTo>
                  <a:pt x="16009" y="1891"/>
                  <a:pt x="16019" y="1869"/>
                  <a:pt x="16026" y="1866"/>
                </a:cubicBezTo>
                <a:cubicBezTo>
                  <a:pt x="16017" y="1844"/>
                  <a:pt x="16042" y="1851"/>
                  <a:pt x="15993" y="1850"/>
                </a:cubicBezTo>
                <a:lnTo>
                  <a:pt x="16026" y="1817"/>
                </a:lnTo>
                <a:cubicBezTo>
                  <a:pt x="15991" y="1825"/>
                  <a:pt x="16016" y="1821"/>
                  <a:pt x="15977" y="1817"/>
                </a:cubicBezTo>
                <a:cubicBezTo>
                  <a:pt x="15971" y="1841"/>
                  <a:pt x="15974" y="1831"/>
                  <a:pt x="15961" y="1850"/>
                </a:cubicBezTo>
                <a:close/>
                <a:moveTo>
                  <a:pt x="12201" y="1372"/>
                </a:moveTo>
                <a:cubicBezTo>
                  <a:pt x="12202" y="1372"/>
                  <a:pt x="12200" y="1407"/>
                  <a:pt x="12263" y="1389"/>
                </a:cubicBezTo>
                <a:cubicBezTo>
                  <a:pt x="12302" y="1377"/>
                  <a:pt x="12263" y="1388"/>
                  <a:pt x="12307" y="1388"/>
                </a:cubicBezTo>
                <a:cubicBezTo>
                  <a:pt x="12328" y="1388"/>
                  <a:pt x="12312" y="1394"/>
                  <a:pt x="12347" y="1364"/>
                </a:cubicBezTo>
                <a:lnTo>
                  <a:pt x="12281" y="1370"/>
                </a:lnTo>
                <a:cubicBezTo>
                  <a:pt x="12243" y="1374"/>
                  <a:pt x="12225" y="1377"/>
                  <a:pt x="12201" y="1372"/>
                </a:cubicBezTo>
                <a:close/>
                <a:moveTo>
                  <a:pt x="16115" y="2441"/>
                </a:moveTo>
                <a:cubicBezTo>
                  <a:pt x="16150" y="2441"/>
                  <a:pt x="16155" y="2437"/>
                  <a:pt x="16180" y="2449"/>
                </a:cubicBezTo>
                <a:cubicBezTo>
                  <a:pt x="16180" y="2448"/>
                  <a:pt x="16180" y="2445"/>
                  <a:pt x="16181" y="2446"/>
                </a:cubicBezTo>
                <a:cubicBezTo>
                  <a:pt x="16183" y="2456"/>
                  <a:pt x="16183" y="2440"/>
                  <a:pt x="16184" y="2440"/>
                </a:cubicBezTo>
                <a:cubicBezTo>
                  <a:pt x="16189" y="2436"/>
                  <a:pt x="16179" y="2439"/>
                  <a:pt x="16196" y="2433"/>
                </a:cubicBezTo>
                <a:cubicBezTo>
                  <a:pt x="16201" y="2454"/>
                  <a:pt x="16193" y="2442"/>
                  <a:pt x="16212" y="2449"/>
                </a:cubicBezTo>
                <a:lnTo>
                  <a:pt x="16236" y="2425"/>
                </a:lnTo>
                <a:cubicBezTo>
                  <a:pt x="16164" y="2431"/>
                  <a:pt x="16242" y="2417"/>
                  <a:pt x="16115" y="2417"/>
                </a:cubicBezTo>
                <a:cubicBezTo>
                  <a:pt x="16121" y="2433"/>
                  <a:pt x="16123" y="2426"/>
                  <a:pt x="16115" y="2441"/>
                </a:cubicBezTo>
                <a:close/>
                <a:moveTo>
                  <a:pt x="16285" y="5099"/>
                </a:moveTo>
                <a:lnTo>
                  <a:pt x="16382" y="5123"/>
                </a:lnTo>
                <a:lnTo>
                  <a:pt x="16382" y="5083"/>
                </a:lnTo>
                <a:cubicBezTo>
                  <a:pt x="16337" y="5084"/>
                  <a:pt x="16297" y="5083"/>
                  <a:pt x="16285" y="5099"/>
                </a:cubicBezTo>
                <a:close/>
                <a:moveTo>
                  <a:pt x="21397" y="3932"/>
                </a:moveTo>
                <a:cubicBezTo>
                  <a:pt x="21436" y="3906"/>
                  <a:pt x="21426" y="3922"/>
                  <a:pt x="21430" y="3892"/>
                </a:cubicBezTo>
                <a:lnTo>
                  <a:pt x="21494" y="3882"/>
                </a:lnTo>
                <a:cubicBezTo>
                  <a:pt x="21480" y="3864"/>
                  <a:pt x="21494" y="3871"/>
                  <a:pt x="21466" y="3869"/>
                </a:cubicBezTo>
                <a:lnTo>
                  <a:pt x="21421" y="3867"/>
                </a:lnTo>
                <a:cubicBezTo>
                  <a:pt x="21398" y="3902"/>
                  <a:pt x="21397" y="3876"/>
                  <a:pt x="21397" y="3932"/>
                </a:cubicBezTo>
                <a:close/>
                <a:moveTo>
                  <a:pt x="19137" y="1971"/>
                </a:moveTo>
                <a:lnTo>
                  <a:pt x="19137" y="1996"/>
                </a:lnTo>
                <a:cubicBezTo>
                  <a:pt x="19205" y="1990"/>
                  <a:pt x="19176" y="2002"/>
                  <a:pt x="19195" y="2000"/>
                </a:cubicBezTo>
                <a:cubicBezTo>
                  <a:pt x="19213" y="1998"/>
                  <a:pt x="19212" y="1971"/>
                  <a:pt x="19218" y="1947"/>
                </a:cubicBezTo>
                <a:cubicBezTo>
                  <a:pt x="19189" y="1966"/>
                  <a:pt x="19214" y="1953"/>
                  <a:pt x="19137" y="1971"/>
                </a:cubicBezTo>
                <a:close/>
                <a:moveTo>
                  <a:pt x="18205" y="1947"/>
                </a:moveTo>
                <a:lnTo>
                  <a:pt x="18218" y="1961"/>
                </a:lnTo>
                <a:cubicBezTo>
                  <a:pt x="18240" y="1950"/>
                  <a:pt x="18228" y="1974"/>
                  <a:pt x="18237" y="1947"/>
                </a:cubicBezTo>
                <a:lnTo>
                  <a:pt x="18310" y="1947"/>
                </a:lnTo>
                <a:lnTo>
                  <a:pt x="18310" y="1923"/>
                </a:lnTo>
                <a:cubicBezTo>
                  <a:pt x="18242" y="1924"/>
                  <a:pt x="18327" y="1931"/>
                  <a:pt x="18221" y="1923"/>
                </a:cubicBezTo>
                <a:cubicBezTo>
                  <a:pt x="18220" y="1924"/>
                  <a:pt x="18219" y="1925"/>
                  <a:pt x="18219" y="1928"/>
                </a:cubicBezTo>
                <a:lnTo>
                  <a:pt x="18205" y="1947"/>
                </a:lnTo>
                <a:lnTo>
                  <a:pt x="18197" y="1939"/>
                </a:lnTo>
                <a:cubicBezTo>
                  <a:pt x="18196" y="1938"/>
                  <a:pt x="18193" y="1935"/>
                  <a:pt x="18193" y="1935"/>
                </a:cubicBezTo>
                <a:cubicBezTo>
                  <a:pt x="18180" y="1922"/>
                  <a:pt x="18110" y="1947"/>
                  <a:pt x="18075" y="1947"/>
                </a:cubicBezTo>
                <a:lnTo>
                  <a:pt x="18075" y="1955"/>
                </a:lnTo>
                <a:cubicBezTo>
                  <a:pt x="18126" y="1955"/>
                  <a:pt x="18109" y="1967"/>
                  <a:pt x="18136" y="1966"/>
                </a:cubicBezTo>
                <a:cubicBezTo>
                  <a:pt x="18180" y="1966"/>
                  <a:pt x="18176" y="1955"/>
                  <a:pt x="18205" y="1947"/>
                </a:cubicBezTo>
                <a:close/>
                <a:moveTo>
                  <a:pt x="19898" y="5277"/>
                </a:moveTo>
                <a:cubicBezTo>
                  <a:pt x="19902" y="5289"/>
                  <a:pt x="19896" y="5295"/>
                  <a:pt x="19910" y="5298"/>
                </a:cubicBezTo>
                <a:cubicBezTo>
                  <a:pt x="19934" y="5305"/>
                  <a:pt x="19917" y="5299"/>
                  <a:pt x="19923" y="5285"/>
                </a:cubicBezTo>
                <a:cubicBezTo>
                  <a:pt x="19961" y="5286"/>
                  <a:pt x="19954" y="5277"/>
                  <a:pt x="19963" y="5309"/>
                </a:cubicBezTo>
                <a:cubicBezTo>
                  <a:pt x="19982" y="5299"/>
                  <a:pt x="19984" y="5295"/>
                  <a:pt x="20012" y="5293"/>
                </a:cubicBezTo>
                <a:cubicBezTo>
                  <a:pt x="19995" y="5270"/>
                  <a:pt x="20011" y="5287"/>
                  <a:pt x="19988" y="5276"/>
                </a:cubicBezTo>
                <a:lnTo>
                  <a:pt x="19960" y="5265"/>
                </a:lnTo>
                <a:cubicBezTo>
                  <a:pt x="19938" y="5262"/>
                  <a:pt x="19926" y="5270"/>
                  <a:pt x="19898" y="5277"/>
                </a:cubicBezTo>
                <a:close/>
                <a:moveTo>
                  <a:pt x="16220" y="2538"/>
                </a:moveTo>
                <a:cubicBezTo>
                  <a:pt x="16181" y="2538"/>
                  <a:pt x="16209" y="2531"/>
                  <a:pt x="16181" y="2533"/>
                </a:cubicBezTo>
                <a:cubicBezTo>
                  <a:pt x="16170" y="2533"/>
                  <a:pt x="16165" y="2538"/>
                  <a:pt x="16139" y="2538"/>
                </a:cubicBezTo>
                <a:lnTo>
                  <a:pt x="16139" y="2555"/>
                </a:lnTo>
                <a:cubicBezTo>
                  <a:pt x="16209" y="2536"/>
                  <a:pt x="16174" y="2557"/>
                  <a:pt x="16218" y="2553"/>
                </a:cubicBezTo>
                <a:cubicBezTo>
                  <a:pt x="16233" y="2552"/>
                  <a:pt x="16245" y="2547"/>
                  <a:pt x="16277" y="2547"/>
                </a:cubicBezTo>
                <a:cubicBezTo>
                  <a:pt x="16265" y="2529"/>
                  <a:pt x="16261" y="2519"/>
                  <a:pt x="16244" y="2506"/>
                </a:cubicBezTo>
                <a:lnTo>
                  <a:pt x="16239" y="2520"/>
                </a:lnTo>
                <a:cubicBezTo>
                  <a:pt x="16235" y="2528"/>
                  <a:pt x="16229" y="2538"/>
                  <a:pt x="16220" y="2538"/>
                </a:cubicBezTo>
                <a:close/>
                <a:moveTo>
                  <a:pt x="16860" y="4370"/>
                </a:moveTo>
                <a:cubicBezTo>
                  <a:pt x="16842" y="4365"/>
                  <a:pt x="16841" y="4363"/>
                  <a:pt x="16820" y="4361"/>
                </a:cubicBezTo>
                <a:lnTo>
                  <a:pt x="16820" y="4386"/>
                </a:lnTo>
                <a:cubicBezTo>
                  <a:pt x="16859" y="4389"/>
                  <a:pt x="16902" y="4431"/>
                  <a:pt x="16876" y="4321"/>
                </a:cubicBezTo>
                <a:lnTo>
                  <a:pt x="16860" y="4321"/>
                </a:lnTo>
                <a:cubicBezTo>
                  <a:pt x="16863" y="4360"/>
                  <a:pt x="16868" y="4335"/>
                  <a:pt x="16860" y="4370"/>
                </a:cubicBezTo>
                <a:close/>
                <a:moveTo>
                  <a:pt x="17524" y="2538"/>
                </a:moveTo>
                <a:cubicBezTo>
                  <a:pt x="17563" y="2549"/>
                  <a:pt x="17558" y="2573"/>
                  <a:pt x="17597" y="2538"/>
                </a:cubicBezTo>
                <a:lnTo>
                  <a:pt x="17630" y="2555"/>
                </a:lnTo>
                <a:cubicBezTo>
                  <a:pt x="17625" y="2535"/>
                  <a:pt x="17612" y="2520"/>
                  <a:pt x="17591" y="2519"/>
                </a:cubicBezTo>
                <a:cubicBezTo>
                  <a:pt x="17524" y="2514"/>
                  <a:pt x="17528" y="2534"/>
                  <a:pt x="17524" y="2538"/>
                </a:cubicBezTo>
                <a:close/>
                <a:moveTo>
                  <a:pt x="16828" y="1736"/>
                </a:moveTo>
                <a:cubicBezTo>
                  <a:pt x="16863" y="1733"/>
                  <a:pt x="16842" y="1737"/>
                  <a:pt x="16868" y="1720"/>
                </a:cubicBezTo>
                <a:cubicBezTo>
                  <a:pt x="16888" y="1747"/>
                  <a:pt x="16867" y="1737"/>
                  <a:pt x="16904" y="1731"/>
                </a:cubicBezTo>
                <a:cubicBezTo>
                  <a:pt x="16947" y="1725"/>
                  <a:pt x="16932" y="1723"/>
                  <a:pt x="16941" y="1744"/>
                </a:cubicBezTo>
                <a:cubicBezTo>
                  <a:pt x="16960" y="1732"/>
                  <a:pt x="16950" y="1735"/>
                  <a:pt x="16974" y="1728"/>
                </a:cubicBezTo>
                <a:cubicBezTo>
                  <a:pt x="16955" y="1695"/>
                  <a:pt x="16942" y="1719"/>
                  <a:pt x="16918" y="1718"/>
                </a:cubicBezTo>
                <a:cubicBezTo>
                  <a:pt x="16889" y="1717"/>
                  <a:pt x="16829" y="1694"/>
                  <a:pt x="16828" y="1736"/>
                </a:cubicBezTo>
                <a:close/>
                <a:moveTo>
                  <a:pt x="0" y="3308"/>
                </a:moveTo>
                <a:cubicBezTo>
                  <a:pt x="40" y="3289"/>
                  <a:pt x="69" y="3284"/>
                  <a:pt x="130" y="3284"/>
                </a:cubicBezTo>
                <a:lnTo>
                  <a:pt x="130" y="3268"/>
                </a:lnTo>
                <a:cubicBezTo>
                  <a:pt x="84" y="3268"/>
                  <a:pt x="99" y="3275"/>
                  <a:pt x="89" y="3251"/>
                </a:cubicBezTo>
                <a:cubicBezTo>
                  <a:pt x="63" y="3258"/>
                  <a:pt x="84" y="3252"/>
                  <a:pt x="66" y="3261"/>
                </a:cubicBezTo>
                <a:cubicBezTo>
                  <a:pt x="61" y="3263"/>
                  <a:pt x="45" y="3271"/>
                  <a:pt x="39" y="3274"/>
                </a:cubicBezTo>
                <a:cubicBezTo>
                  <a:pt x="8" y="3291"/>
                  <a:pt x="7" y="3290"/>
                  <a:pt x="0" y="3308"/>
                </a:cubicBezTo>
                <a:close/>
                <a:moveTo>
                  <a:pt x="17873" y="5447"/>
                </a:moveTo>
                <a:lnTo>
                  <a:pt x="17719" y="5447"/>
                </a:lnTo>
                <a:cubicBezTo>
                  <a:pt x="17741" y="5477"/>
                  <a:pt x="17779" y="5460"/>
                  <a:pt x="17849" y="5465"/>
                </a:cubicBezTo>
                <a:cubicBezTo>
                  <a:pt x="17883" y="5467"/>
                  <a:pt x="17869" y="5486"/>
                  <a:pt x="17873" y="5447"/>
                </a:cubicBezTo>
                <a:close/>
                <a:moveTo>
                  <a:pt x="20619" y="2992"/>
                </a:moveTo>
                <a:cubicBezTo>
                  <a:pt x="20638" y="2988"/>
                  <a:pt x="20638" y="2986"/>
                  <a:pt x="20660" y="2984"/>
                </a:cubicBezTo>
                <a:cubicBezTo>
                  <a:pt x="20666" y="3008"/>
                  <a:pt x="20659" y="2996"/>
                  <a:pt x="20676" y="3008"/>
                </a:cubicBezTo>
                <a:lnTo>
                  <a:pt x="20702" y="2994"/>
                </a:lnTo>
                <a:cubicBezTo>
                  <a:pt x="20720" y="2987"/>
                  <a:pt x="20714" y="2993"/>
                  <a:pt x="20733" y="2984"/>
                </a:cubicBezTo>
                <a:cubicBezTo>
                  <a:pt x="20727" y="2973"/>
                  <a:pt x="20728" y="2975"/>
                  <a:pt x="20725" y="2960"/>
                </a:cubicBezTo>
                <a:cubicBezTo>
                  <a:pt x="20702" y="2965"/>
                  <a:pt x="20698" y="2965"/>
                  <a:pt x="20670" y="2970"/>
                </a:cubicBezTo>
                <a:cubicBezTo>
                  <a:pt x="20641" y="2974"/>
                  <a:pt x="20634" y="2972"/>
                  <a:pt x="20619" y="2992"/>
                </a:cubicBezTo>
                <a:close/>
                <a:moveTo>
                  <a:pt x="16301" y="5609"/>
                </a:moveTo>
                <a:lnTo>
                  <a:pt x="16301" y="5617"/>
                </a:lnTo>
                <a:cubicBezTo>
                  <a:pt x="16325" y="5617"/>
                  <a:pt x="16363" y="5623"/>
                  <a:pt x="16371" y="5622"/>
                </a:cubicBezTo>
                <a:cubicBezTo>
                  <a:pt x="16386" y="5619"/>
                  <a:pt x="16387" y="5613"/>
                  <a:pt x="16399" y="5611"/>
                </a:cubicBezTo>
                <a:cubicBezTo>
                  <a:pt x="16427" y="5608"/>
                  <a:pt x="16430" y="5638"/>
                  <a:pt x="16455" y="5601"/>
                </a:cubicBezTo>
                <a:cubicBezTo>
                  <a:pt x="16410" y="5592"/>
                  <a:pt x="16449" y="5608"/>
                  <a:pt x="16376" y="5597"/>
                </a:cubicBezTo>
                <a:cubicBezTo>
                  <a:pt x="16375" y="5597"/>
                  <a:pt x="16361" y="5594"/>
                  <a:pt x="16357" y="5595"/>
                </a:cubicBezTo>
                <a:cubicBezTo>
                  <a:pt x="16327" y="5597"/>
                  <a:pt x="16335" y="5609"/>
                  <a:pt x="16301" y="5609"/>
                </a:cubicBezTo>
                <a:close/>
                <a:moveTo>
                  <a:pt x="18764" y="3308"/>
                </a:moveTo>
                <a:cubicBezTo>
                  <a:pt x="18797" y="3309"/>
                  <a:pt x="18799" y="3313"/>
                  <a:pt x="18821" y="3324"/>
                </a:cubicBezTo>
                <a:cubicBezTo>
                  <a:pt x="18874" y="3289"/>
                  <a:pt x="18856" y="3299"/>
                  <a:pt x="18894" y="3308"/>
                </a:cubicBezTo>
                <a:cubicBezTo>
                  <a:pt x="18867" y="3258"/>
                  <a:pt x="18880" y="3292"/>
                  <a:pt x="18845" y="3292"/>
                </a:cubicBezTo>
                <a:lnTo>
                  <a:pt x="18795" y="3289"/>
                </a:lnTo>
                <a:cubicBezTo>
                  <a:pt x="18775" y="3290"/>
                  <a:pt x="18765" y="3278"/>
                  <a:pt x="18764" y="3308"/>
                </a:cubicBezTo>
                <a:close/>
                <a:moveTo>
                  <a:pt x="21016" y="5318"/>
                </a:moveTo>
                <a:cubicBezTo>
                  <a:pt x="21053" y="5318"/>
                  <a:pt x="21045" y="5324"/>
                  <a:pt x="21081" y="5326"/>
                </a:cubicBezTo>
                <a:cubicBezTo>
                  <a:pt x="21107" y="5327"/>
                  <a:pt x="21136" y="5326"/>
                  <a:pt x="21162" y="5326"/>
                </a:cubicBezTo>
                <a:lnTo>
                  <a:pt x="21162" y="5318"/>
                </a:lnTo>
                <a:cubicBezTo>
                  <a:pt x="21108" y="5318"/>
                  <a:pt x="21166" y="5301"/>
                  <a:pt x="21089" y="5301"/>
                </a:cubicBezTo>
                <a:cubicBezTo>
                  <a:pt x="21039" y="5301"/>
                  <a:pt x="21068" y="5313"/>
                  <a:pt x="21016" y="5301"/>
                </a:cubicBezTo>
                <a:lnTo>
                  <a:pt x="21016" y="5318"/>
                </a:lnTo>
                <a:close/>
                <a:moveTo>
                  <a:pt x="18958" y="3073"/>
                </a:moveTo>
                <a:cubicBezTo>
                  <a:pt x="18957" y="3072"/>
                  <a:pt x="18955" y="3067"/>
                  <a:pt x="18955" y="3069"/>
                </a:cubicBezTo>
                <a:cubicBezTo>
                  <a:pt x="18954" y="3070"/>
                  <a:pt x="18951" y="3066"/>
                  <a:pt x="18950" y="3065"/>
                </a:cubicBezTo>
                <a:cubicBezTo>
                  <a:pt x="18944" y="3061"/>
                  <a:pt x="18946" y="3061"/>
                  <a:pt x="18934" y="3057"/>
                </a:cubicBezTo>
                <a:cubicBezTo>
                  <a:pt x="18942" y="3091"/>
                  <a:pt x="18944" y="3087"/>
                  <a:pt x="18974" y="3098"/>
                </a:cubicBezTo>
                <a:cubicBezTo>
                  <a:pt x="19015" y="3114"/>
                  <a:pt x="19007" y="3111"/>
                  <a:pt x="19023" y="3081"/>
                </a:cubicBezTo>
                <a:cubicBezTo>
                  <a:pt x="19005" y="3077"/>
                  <a:pt x="19005" y="3075"/>
                  <a:pt x="18983" y="3073"/>
                </a:cubicBezTo>
                <a:lnTo>
                  <a:pt x="18983" y="3049"/>
                </a:lnTo>
                <a:lnTo>
                  <a:pt x="18958" y="3049"/>
                </a:lnTo>
                <a:lnTo>
                  <a:pt x="18958" y="3073"/>
                </a:lnTo>
                <a:close/>
                <a:moveTo>
                  <a:pt x="17136" y="2587"/>
                </a:moveTo>
                <a:cubicBezTo>
                  <a:pt x="17104" y="2584"/>
                  <a:pt x="17109" y="2579"/>
                  <a:pt x="17071" y="2579"/>
                </a:cubicBezTo>
                <a:cubicBezTo>
                  <a:pt x="17063" y="2609"/>
                  <a:pt x="17063" y="2589"/>
                  <a:pt x="17055" y="2619"/>
                </a:cubicBezTo>
                <a:cubicBezTo>
                  <a:pt x="17057" y="2619"/>
                  <a:pt x="17059" y="2615"/>
                  <a:pt x="17060" y="2617"/>
                </a:cubicBezTo>
                <a:cubicBezTo>
                  <a:pt x="17061" y="2618"/>
                  <a:pt x="17064" y="2614"/>
                  <a:pt x="17065" y="2614"/>
                </a:cubicBezTo>
                <a:cubicBezTo>
                  <a:pt x="17107" y="2594"/>
                  <a:pt x="17126" y="2636"/>
                  <a:pt x="17144" y="2587"/>
                </a:cubicBezTo>
                <a:cubicBezTo>
                  <a:pt x="17178" y="2600"/>
                  <a:pt x="17131" y="2575"/>
                  <a:pt x="17155" y="2592"/>
                </a:cubicBezTo>
                <a:cubicBezTo>
                  <a:pt x="17160" y="2595"/>
                  <a:pt x="17165" y="2601"/>
                  <a:pt x="17168" y="2603"/>
                </a:cubicBezTo>
                <a:cubicBezTo>
                  <a:pt x="17166" y="2578"/>
                  <a:pt x="17168" y="2588"/>
                  <a:pt x="17160" y="2571"/>
                </a:cubicBezTo>
                <a:cubicBezTo>
                  <a:pt x="17110" y="2575"/>
                  <a:pt x="17147" y="2574"/>
                  <a:pt x="17136" y="2587"/>
                </a:cubicBezTo>
                <a:close/>
                <a:moveTo>
                  <a:pt x="15386" y="2547"/>
                </a:moveTo>
                <a:cubicBezTo>
                  <a:pt x="15408" y="2541"/>
                  <a:pt x="15395" y="2547"/>
                  <a:pt x="15415" y="2527"/>
                </a:cubicBezTo>
                <a:lnTo>
                  <a:pt x="15434" y="2506"/>
                </a:lnTo>
                <a:cubicBezTo>
                  <a:pt x="15408" y="2489"/>
                  <a:pt x="15426" y="2490"/>
                  <a:pt x="15377" y="2490"/>
                </a:cubicBezTo>
                <a:cubicBezTo>
                  <a:pt x="15323" y="2490"/>
                  <a:pt x="15373" y="2501"/>
                  <a:pt x="15386" y="2547"/>
                </a:cubicBezTo>
                <a:close/>
                <a:moveTo>
                  <a:pt x="16690" y="2044"/>
                </a:moveTo>
                <a:cubicBezTo>
                  <a:pt x="16677" y="1995"/>
                  <a:pt x="16679" y="2034"/>
                  <a:pt x="16690" y="1987"/>
                </a:cubicBezTo>
                <a:lnTo>
                  <a:pt x="16625" y="1987"/>
                </a:lnTo>
                <a:cubicBezTo>
                  <a:pt x="16626" y="2025"/>
                  <a:pt x="16617" y="2014"/>
                  <a:pt x="16642" y="2028"/>
                </a:cubicBezTo>
                <a:cubicBezTo>
                  <a:pt x="16646" y="2030"/>
                  <a:pt x="16683" y="2042"/>
                  <a:pt x="16690" y="2044"/>
                </a:cubicBezTo>
                <a:close/>
                <a:moveTo>
                  <a:pt x="15911" y="1728"/>
                </a:moveTo>
                <a:cubicBezTo>
                  <a:pt x="15913" y="1729"/>
                  <a:pt x="15915" y="1728"/>
                  <a:pt x="15916" y="1729"/>
                </a:cubicBezTo>
                <a:cubicBezTo>
                  <a:pt x="15922" y="1765"/>
                  <a:pt x="15917" y="1710"/>
                  <a:pt x="15928" y="1744"/>
                </a:cubicBezTo>
                <a:cubicBezTo>
                  <a:pt x="15903" y="1754"/>
                  <a:pt x="15917" y="1727"/>
                  <a:pt x="15912" y="1769"/>
                </a:cubicBezTo>
                <a:cubicBezTo>
                  <a:pt x="15952" y="1758"/>
                  <a:pt x="15918" y="1754"/>
                  <a:pt x="15969" y="1753"/>
                </a:cubicBezTo>
                <a:lnTo>
                  <a:pt x="15977" y="1728"/>
                </a:lnTo>
                <a:lnTo>
                  <a:pt x="15953" y="1712"/>
                </a:lnTo>
                <a:cubicBezTo>
                  <a:pt x="15951" y="1712"/>
                  <a:pt x="15949" y="1710"/>
                  <a:pt x="15948" y="1709"/>
                </a:cubicBezTo>
                <a:cubicBezTo>
                  <a:pt x="15946" y="1709"/>
                  <a:pt x="15944" y="1707"/>
                  <a:pt x="15943" y="1706"/>
                </a:cubicBezTo>
                <a:cubicBezTo>
                  <a:pt x="15935" y="1702"/>
                  <a:pt x="15927" y="1699"/>
                  <a:pt x="15920" y="1696"/>
                </a:cubicBezTo>
                <a:lnTo>
                  <a:pt x="15911" y="1728"/>
                </a:lnTo>
                <a:close/>
                <a:moveTo>
                  <a:pt x="23050" y="3170"/>
                </a:moveTo>
                <a:lnTo>
                  <a:pt x="23050" y="3187"/>
                </a:lnTo>
                <a:cubicBezTo>
                  <a:pt x="23079" y="3193"/>
                  <a:pt x="23066" y="3195"/>
                  <a:pt x="23082" y="3170"/>
                </a:cubicBezTo>
                <a:cubicBezTo>
                  <a:pt x="23089" y="3195"/>
                  <a:pt x="23082" y="3188"/>
                  <a:pt x="23107" y="3195"/>
                </a:cubicBezTo>
                <a:lnTo>
                  <a:pt x="23107" y="3162"/>
                </a:lnTo>
                <a:cubicBezTo>
                  <a:pt x="23138" y="3160"/>
                  <a:pt x="23133" y="3154"/>
                  <a:pt x="23171" y="3154"/>
                </a:cubicBezTo>
                <a:cubicBezTo>
                  <a:pt x="23150" y="3123"/>
                  <a:pt x="23165" y="3135"/>
                  <a:pt x="23121" y="3142"/>
                </a:cubicBezTo>
                <a:cubicBezTo>
                  <a:pt x="23059" y="3153"/>
                  <a:pt x="23101" y="3158"/>
                  <a:pt x="23050" y="3170"/>
                </a:cubicBezTo>
                <a:close/>
                <a:moveTo>
                  <a:pt x="18999" y="5261"/>
                </a:moveTo>
                <a:cubicBezTo>
                  <a:pt x="19042" y="5281"/>
                  <a:pt x="19061" y="5258"/>
                  <a:pt x="19048" y="5318"/>
                </a:cubicBezTo>
                <a:cubicBezTo>
                  <a:pt x="19117" y="5271"/>
                  <a:pt x="19072" y="5278"/>
                  <a:pt x="19121" y="5277"/>
                </a:cubicBezTo>
                <a:lnTo>
                  <a:pt x="19121" y="5261"/>
                </a:lnTo>
                <a:cubicBezTo>
                  <a:pt x="19082" y="5262"/>
                  <a:pt x="19086" y="5273"/>
                  <a:pt x="19056" y="5261"/>
                </a:cubicBezTo>
                <a:cubicBezTo>
                  <a:pt x="19039" y="5255"/>
                  <a:pt x="19004" y="5231"/>
                  <a:pt x="18999" y="5261"/>
                </a:cubicBezTo>
                <a:close/>
                <a:moveTo>
                  <a:pt x="15685" y="2336"/>
                </a:moveTo>
                <a:lnTo>
                  <a:pt x="15726" y="2336"/>
                </a:lnTo>
                <a:lnTo>
                  <a:pt x="15726" y="2360"/>
                </a:lnTo>
                <a:cubicBezTo>
                  <a:pt x="15809" y="2353"/>
                  <a:pt x="15782" y="2368"/>
                  <a:pt x="15799" y="2344"/>
                </a:cubicBezTo>
                <a:cubicBezTo>
                  <a:pt x="15765" y="2335"/>
                  <a:pt x="15782" y="2340"/>
                  <a:pt x="15766" y="2312"/>
                </a:cubicBezTo>
                <a:cubicBezTo>
                  <a:pt x="15714" y="2348"/>
                  <a:pt x="15736" y="2314"/>
                  <a:pt x="15708" y="2313"/>
                </a:cubicBezTo>
                <a:cubicBezTo>
                  <a:pt x="15685" y="2313"/>
                  <a:pt x="15695" y="2322"/>
                  <a:pt x="15685" y="2336"/>
                </a:cubicBezTo>
                <a:close/>
                <a:moveTo>
                  <a:pt x="20312" y="5488"/>
                </a:moveTo>
                <a:cubicBezTo>
                  <a:pt x="20280" y="5488"/>
                  <a:pt x="20311" y="5476"/>
                  <a:pt x="20263" y="5488"/>
                </a:cubicBezTo>
                <a:cubicBezTo>
                  <a:pt x="20280" y="5519"/>
                  <a:pt x="20283" y="5498"/>
                  <a:pt x="20309" y="5500"/>
                </a:cubicBezTo>
                <a:lnTo>
                  <a:pt x="20378" y="5501"/>
                </a:lnTo>
                <a:cubicBezTo>
                  <a:pt x="20386" y="5501"/>
                  <a:pt x="20396" y="5503"/>
                  <a:pt x="20417" y="5504"/>
                </a:cubicBezTo>
                <a:cubicBezTo>
                  <a:pt x="20406" y="5459"/>
                  <a:pt x="20396" y="5488"/>
                  <a:pt x="20371" y="5484"/>
                </a:cubicBezTo>
                <a:cubicBezTo>
                  <a:pt x="20354" y="5481"/>
                  <a:pt x="20354" y="5471"/>
                  <a:pt x="20336" y="5471"/>
                </a:cubicBezTo>
                <a:cubicBezTo>
                  <a:pt x="20321" y="5471"/>
                  <a:pt x="20326" y="5488"/>
                  <a:pt x="20312" y="5488"/>
                </a:cubicBezTo>
                <a:close/>
                <a:moveTo>
                  <a:pt x="23058" y="4045"/>
                </a:moveTo>
                <a:lnTo>
                  <a:pt x="23074" y="4102"/>
                </a:lnTo>
                <a:cubicBezTo>
                  <a:pt x="23078" y="4058"/>
                  <a:pt x="23090" y="4062"/>
                  <a:pt x="23123" y="4070"/>
                </a:cubicBezTo>
                <a:lnTo>
                  <a:pt x="23132" y="4021"/>
                </a:lnTo>
                <a:cubicBezTo>
                  <a:pt x="23122" y="4022"/>
                  <a:pt x="23090" y="4026"/>
                  <a:pt x="23089" y="4026"/>
                </a:cubicBezTo>
                <a:cubicBezTo>
                  <a:pt x="23078" y="4028"/>
                  <a:pt x="23089" y="4023"/>
                  <a:pt x="23076" y="4031"/>
                </a:cubicBezTo>
                <a:cubicBezTo>
                  <a:pt x="23075" y="4032"/>
                  <a:pt x="23064" y="4042"/>
                  <a:pt x="23058" y="4045"/>
                </a:cubicBezTo>
                <a:close/>
                <a:moveTo>
                  <a:pt x="19040" y="3097"/>
                </a:moveTo>
                <a:cubicBezTo>
                  <a:pt x="19059" y="3109"/>
                  <a:pt x="19014" y="3106"/>
                  <a:pt x="19046" y="3101"/>
                </a:cubicBezTo>
                <a:cubicBezTo>
                  <a:pt x="19047" y="3101"/>
                  <a:pt x="19050" y="3100"/>
                  <a:pt x="19051" y="3100"/>
                </a:cubicBezTo>
                <a:lnTo>
                  <a:pt x="19082" y="3098"/>
                </a:lnTo>
                <a:cubicBezTo>
                  <a:pt x="19119" y="3091"/>
                  <a:pt x="19094" y="3103"/>
                  <a:pt x="19126" y="3102"/>
                </a:cubicBezTo>
                <a:cubicBezTo>
                  <a:pt x="19139" y="3101"/>
                  <a:pt x="19159" y="3099"/>
                  <a:pt x="19176" y="3100"/>
                </a:cubicBezTo>
                <a:cubicBezTo>
                  <a:pt x="19198" y="3101"/>
                  <a:pt x="19192" y="3116"/>
                  <a:pt x="19202" y="3081"/>
                </a:cubicBezTo>
                <a:cubicBezTo>
                  <a:pt x="19163" y="3065"/>
                  <a:pt x="19141" y="3088"/>
                  <a:pt x="19122" y="3088"/>
                </a:cubicBezTo>
                <a:cubicBezTo>
                  <a:pt x="19088" y="3086"/>
                  <a:pt x="19070" y="3056"/>
                  <a:pt x="19040" y="3097"/>
                </a:cubicBezTo>
                <a:close/>
                <a:moveTo>
                  <a:pt x="16487" y="2660"/>
                </a:moveTo>
                <a:cubicBezTo>
                  <a:pt x="16487" y="2675"/>
                  <a:pt x="16487" y="2661"/>
                  <a:pt x="16496" y="2676"/>
                </a:cubicBezTo>
                <a:cubicBezTo>
                  <a:pt x="16517" y="2662"/>
                  <a:pt x="16512" y="2672"/>
                  <a:pt x="16520" y="2644"/>
                </a:cubicBezTo>
                <a:cubicBezTo>
                  <a:pt x="16533" y="2644"/>
                  <a:pt x="16557" y="2645"/>
                  <a:pt x="16569" y="2644"/>
                </a:cubicBezTo>
                <a:cubicBezTo>
                  <a:pt x="16600" y="2642"/>
                  <a:pt x="16594" y="2646"/>
                  <a:pt x="16601" y="2619"/>
                </a:cubicBezTo>
                <a:cubicBezTo>
                  <a:pt x="16579" y="2619"/>
                  <a:pt x="16571" y="2623"/>
                  <a:pt x="16557" y="2624"/>
                </a:cubicBezTo>
                <a:cubicBezTo>
                  <a:pt x="16535" y="2627"/>
                  <a:pt x="16487" y="2601"/>
                  <a:pt x="16487" y="2660"/>
                </a:cubicBezTo>
                <a:close/>
                <a:moveTo>
                  <a:pt x="14551" y="2060"/>
                </a:moveTo>
                <a:cubicBezTo>
                  <a:pt x="14604" y="2027"/>
                  <a:pt x="14634" y="2064"/>
                  <a:pt x="14648" y="2012"/>
                </a:cubicBezTo>
                <a:cubicBezTo>
                  <a:pt x="14592" y="2025"/>
                  <a:pt x="14608" y="2002"/>
                  <a:pt x="14563" y="2023"/>
                </a:cubicBezTo>
                <a:cubicBezTo>
                  <a:pt x="14561" y="2024"/>
                  <a:pt x="14554" y="2028"/>
                  <a:pt x="14552" y="2029"/>
                </a:cubicBezTo>
                <a:cubicBezTo>
                  <a:pt x="14530" y="2041"/>
                  <a:pt x="14541" y="2031"/>
                  <a:pt x="14527" y="2052"/>
                </a:cubicBezTo>
                <a:cubicBezTo>
                  <a:pt x="14548" y="2058"/>
                  <a:pt x="14533" y="2052"/>
                  <a:pt x="14551" y="2060"/>
                </a:cubicBezTo>
                <a:lnTo>
                  <a:pt x="14526" y="2075"/>
                </a:lnTo>
                <a:cubicBezTo>
                  <a:pt x="14505" y="2087"/>
                  <a:pt x="14520" y="2069"/>
                  <a:pt x="14502" y="2093"/>
                </a:cubicBezTo>
                <a:lnTo>
                  <a:pt x="14543" y="2101"/>
                </a:lnTo>
                <a:cubicBezTo>
                  <a:pt x="14511" y="2108"/>
                  <a:pt x="14474" y="2123"/>
                  <a:pt x="14446" y="2109"/>
                </a:cubicBezTo>
                <a:cubicBezTo>
                  <a:pt x="14443" y="2139"/>
                  <a:pt x="14434" y="2142"/>
                  <a:pt x="14421" y="2166"/>
                </a:cubicBezTo>
                <a:cubicBezTo>
                  <a:pt x="14449" y="2179"/>
                  <a:pt x="14426" y="2168"/>
                  <a:pt x="14455" y="2172"/>
                </a:cubicBezTo>
                <a:lnTo>
                  <a:pt x="14475" y="2176"/>
                </a:lnTo>
                <a:cubicBezTo>
                  <a:pt x="14597" y="2193"/>
                  <a:pt x="14551" y="2168"/>
                  <a:pt x="14615" y="2174"/>
                </a:cubicBezTo>
                <a:lnTo>
                  <a:pt x="14660" y="2171"/>
                </a:lnTo>
                <a:cubicBezTo>
                  <a:pt x="14719" y="2172"/>
                  <a:pt x="14757" y="2166"/>
                  <a:pt x="14804" y="2171"/>
                </a:cubicBezTo>
                <a:cubicBezTo>
                  <a:pt x="14876" y="2179"/>
                  <a:pt x="14811" y="2188"/>
                  <a:pt x="14908" y="2166"/>
                </a:cubicBezTo>
                <a:cubicBezTo>
                  <a:pt x="14898" y="2127"/>
                  <a:pt x="14897" y="2114"/>
                  <a:pt x="14857" y="2120"/>
                </a:cubicBezTo>
                <a:cubicBezTo>
                  <a:pt x="14852" y="2121"/>
                  <a:pt x="14849" y="2121"/>
                  <a:pt x="14841" y="2124"/>
                </a:cubicBezTo>
                <a:cubicBezTo>
                  <a:pt x="14797" y="2136"/>
                  <a:pt x="14820" y="2141"/>
                  <a:pt x="14770" y="2141"/>
                </a:cubicBezTo>
                <a:cubicBezTo>
                  <a:pt x="14750" y="2093"/>
                  <a:pt x="14679" y="2128"/>
                  <a:pt x="14668" y="2130"/>
                </a:cubicBezTo>
                <a:cubicBezTo>
                  <a:pt x="14642" y="2134"/>
                  <a:pt x="14661" y="2135"/>
                  <a:pt x="14637" y="2128"/>
                </a:cubicBezTo>
                <a:cubicBezTo>
                  <a:pt x="14616" y="2121"/>
                  <a:pt x="14627" y="2115"/>
                  <a:pt x="14582" y="2112"/>
                </a:cubicBezTo>
                <a:cubicBezTo>
                  <a:pt x="14575" y="2111"/>
                  <a:pt x="14568" y="2110"/>
                  <a:pt x="14551" y="2109"/>
                </a:cubicBezTo>
                <a:cubicBezTo>
                  <a:pt x="14593" y="2046"/>
                  <a:pt x="14580" y="2153"/>
                  <a:pt x="14600" y="2069"/>
                </a:cubicBezTo>
                <a:cubicBezTo>
                  <a:pt x="14567" y="2069"/>
                  <a:pt x="14574" y="2071"/>
                  <a:pt x="14551" y="2060"/>
                </a:cubicBezTo>
                <a:close/>
                <a:moveTo>
                  <a:pt x="381" y="4102"/>
                </a:moveTo>
                <a:cubicBezTo>
                  <a:pt x="381" y="4129"/>
                  <a:pt x="387" y="4109"/>
                  <a:pt x="404" y="4139"/>
                </a:cubicBezTo>
                <a:cubicBezTo>
                  <a:pt x="404" y="4140"/>
                  <a:pt x="405" y="4142"/>
                  <a:pt x="405" y="4143"/>
                </a:cubicBezTo>
                <a:cubicBezTo>
                  <a:pt x="424" y="4129"/>
                  <a:pt x="414" y="4141"/>
                  <a:pt x="419" y="4122"/>
                </a:cubicBezTo>
                <a:lnTo>
                  <a:pt x="422" y="4092"/>
                </a:lnTo>
                <a:cubicBezTo>
                  <a:pt x="420" y="4082"/>
                  <a:pt x="407" y="4099"/>
                  <a:pt x="423" y="4065"/>
                </a:cubicBezTo>
                <a:lnTo>
                  <a:pt x="429" y="4054"/>
                </a:lnTo>
                <a:cubicBezTo>
                  <a:pt x="407" y="4046"/>
                  <a:pt x="415" y="4036"/>
                  <a:pt x="389" y="4029"/>
                </a:cubicBezTo>
                <a:cubicBezTo>
                  <a:pt x="399" y="4147"/>
                  <a:pt x="381" y="4063"/>
                  <a:pt x="381" y="4102"/>
                </a:cubicBezTo>
                <a:close/>
                <a:moveTo>
                  <a:pt x="16933" y="4523"/>
                </a:moveTo>
                <a:cubicBezTo>
                  <a:pt x="16945" y="4523"/>
                  <a:pt x="16963" y="4525"/>
                  <a:pt x="16974" y="4524"/>
                </a:cubicBezTo>
                <a:lnTo>
                  <a:pt x="17006" y="4515"/>
                </a:lnTo>
                <a:cubicBezTo>
                  <a:pt x="17024" y="4528"/>
                  <a:pt x="17016" y="4517"/>
                  <a:pt x="17022" y="4540"/>
                </a:cubicBezTo>
                <a:cubicBezTo>
                  <a:pt x="17075" y="4522"/>
                  <a:pt x="16994" y="4541"/>
                  <a:pt x="17046" y="4523"/>
                </a:cubicBezTo>
                <a:cubicBezTo>
                  <a:pt x="17057" y="4550"/>
                  <a:pt x="17047" y="4547"/>
                  <a:pt x="17079" y="4532"/>
                </a:cubicBezTo>
                <a:cubicBezTo>
                  <a:pt x="17073" y="4515"/>
                  <a:pt x="17068" y="4503"/>
                  <a:pt x="17040" y="4501"/>
                </a:cubicBezTo>
                <a:cubicBezTo>
                  <a:pt x="17036" y="4501"/>
                  <a:pt x="17021" y="4504"/>
                  <a:pt x="17015" y="4504"/>
                </a:cubicBezTo>
                <a:cubicBezTo>
                  <a:pt x="17000" y="4505"/>
                  <a:pt x="16961" y="4486"/>
                  <a:pt x="16933" y="4523"/>
                </a:cubicBezTo>
                <a:close/>
                <a:moveTo>
                  <a:pt x="18019" y="2206"/>
                </a:moveTo>
                <a:cubicBezTo>
                  <a:pt x="18067" y="2193"/>
                  <a:pt x="18018" y="2194"/>
                  <a:pt x="18069" y="2196"/>
                </a:cubicBezTo>
                <a:cubicBezTo>
                  <a:pt x="18096" y="2197"/>
                  <a:pt x="18096" y="2190"/>
                  <a:pt x="18132" y="2190"/>
                </a:cubicBezTo>
                <a:cubicBezTo>
                  <a:pt x="18125" y="2180"/>
                  <a:pt x="18127" y="2166"/>
                  <a:pt x="18059" y="2166"/>
                </a:cubicBezTo>
                <a:cubicBezTo>
                  <a:pt x="18027" y="2166"/>
                  <a:pt x="18059" y="2177"/>
                  <a:pt x="18011" y="2166"/>
                </a:cubicBezTo>
                <a:cubicBezTo>
                  <a:pt x="18011" y="2194"/>
                  <a:pt x="18009" y="2187"/>
                  <a:pt x="18019" y="2206"/>
                </a:cubicBezTo>
                <a:close/>
                <a:moveTo>
                  <a:pt x="14705" y="2069"/>
                </a:moveTo>
                <a:cubicBezTo>
                  <a:pt x="14706" y="2121"/>
                  <a:pt x="14719" y="2093"/>
                  <a:pt x="14742" y="2090"/>
                </a:cubicBezTo>
                <a:lnTo>
                  <a:pt x="14762" y="2101"/>
                </a:lnTo>
                <a:cubicBezTo>
                  <a:pt x="14774" y="2055"/>
                  <a:pt x="14783" y="2083"/>
                  <a:pt x="14818" y="2052"/>
                </a:cubicBezTo>
                <a:cubicBezTo>
                  <a:pt x="14775" y="2052"/>
                  <a:pt x="14773" y="2045"/>
                  <a:pt x="14737" y="2044"/>
                </a:cubicBezTo>
                <a:cubicBezTo>
                  <a:pt x="14724" y="2078"/>
                  <a:pt x="14759" y="2067"/>
                  <a:pt x="14705" y="2069"/>
                </a:cubicBezTo>
                <a:close/>
                <a:moveTo>
                  <a:pt x="16876" y="1898"/>
                </a:moveTo>
                <a:cubicBezTo>
                  <a:pt x="16897" y="1888"/>
                  <a:pt x="16926" y="1882"/>
                  <a:pt x="16957" y="1882"/>
                </a:cubicBezTo>
                <a:cubicBezTo>
                  <a:pt x="16956" y="1881"/>
                  <a:pt x="16954" y="1877"/>
                  <a:pt x="16953" y="1878"/>
                </a:cubicBezTo>
                <a:lnTo>
                  <a:pt x="16917" y="1850"/>
                </a:lnTo>
                <a:cubicBezTo>
                  <a:pt x="16876" y="1850"/>
                  <a:pt x="16875" y="1849"/>
                  <a:pt x="16844" y="1842"/>
                </a:cubicBezTo>
                <a:cubicBezTo>
                  <a:pt x="16853" y="1874"/>
                  <a:pt x="16853" y="1854"/>
                  <a:pt x="16876" y="1898"/>
                </a:cubicBezTo>
                <a:close/>
                <a:moveTo>
                  <a:pt x="20482" y="3219"/>
                </a:moveTo>
                <a:cubicBezTo>
                  <a:pt x="20532" y="3247"/>
                  <a:pt x="20603" y="3211"/>
                  <a:pt x="20603" y="3211"/>
                </a:cubicBezTo>
                <a:cubicBezTo>
                  <a:pt x="20593" y="3196"/>
                  <a:pt x="20597" y="3193"/>
                  <a:pt x="20578" y="3188"/>
                </a:cubicBezTo>
                <a:lnTo>
                  <a:pt x="20515" y="3199"/>
                </a:lnTo>
                <a:cubicBezTo>
                  <a:pt x="20479" y="3206"/>
                  <a:pt x="20498" y="3196"/>
                  <a:pt x="20482" y="3219"/>
                </a:cubicBezTo>
                <a:close/>
                <a:moveTo>
                  <a:pt x="19850" y="3681"/>
                </a:moveTo>
                <a:cubicBezTo>
                  <a:pt x="19900" y="3694"/>
                  <a:pt x="19853" y="3696"/>
                  <a:pt x="19887" y="3709"/>
                </a:cubicBezTo>
                <a:cubicBezTo>
                  <a:pt x="19894" y="3712"/>
                  <a:pt x="19934" y="3702"/>
                  <a:pt x="19882" y="3697"/>
                </a:cubicBezTo>
                <a:cubicBezTo>
                  <a:pt x="19891" y="3680"/>
                  <a:pt x="19893" y="3678"/>
                  <a:pt x="19898" y="3657"/>
                </a:cubicBezTo>
                <a:cubicBezTo>
                  <a:pt x="19922" y="3663"/>
                  <a:pt x="19911" y="3660"/>
                  <a:pt x="19931" y="3673"/>
                </a:cubicBezTo>
                <a:cubicBezTo>
                  <a:pt x="19963" y="3625"/>
                  <a:pt x="19961" y="3650"/>
                  <a:pt x="19971" y="3624"/>
                </a:cubicBezTo>
                <a:cubicBezTo>
                  <a:pt x="19904" y="3624"/>
                  <a:pt x="19929" y="3628"/>
                  <a:pt x="19896" y="3646"/>
                </a:cubicBezTo>
                <a:lnTo>
                  <a:pt x="19850" y="3681"/>
                </a:lnTo>
                <a:close/>
                <a:moveTo>
                  <a:pt x="14673" y="2619"/>
                </a:moveTo>
                <a:cubicBezTo>
                  <a:pt x="14679" y="2640"/>
                  <a:pt x="14666" y="2620"/>
                  <a:pt x="14713" y="2652"/>
                </a:cubicBezTo>
                <a:cubicBezTo>
                  <a:pt x="14733" y="2642"/>
                  <a:pt x="14781" y="2628"/>
                  <a:pt x="14806" y="2634"/>
                </a:cubicBezTo>
                <a:cubicBezTo>
                  <a:pt x="14831" y="2639"/>
                  <a:pt x="14811" y="2658"/>
                  <a:pt x="14851" y="2636"/>
                </a:cubicBezTo>
                <a:cubicBezTo>
                  <a:pt x="14841" y="2621"/>
                  <a:pt x="14857" y="2619"/>
                  <a:pt x="14770" y="2619"/>
                </a:cubicBezTo>
                <a:lnTo>
                  <a:pt x="14673" y="2619"/>
                </a:lnTo>
                <a:close/>
                <a:moveTo>
                  <a:pt x="4853" y="1858"/>
                </a:moveTo>
                <a:cubicBezTo>
                  <a:pt x="4909" y="1871"/>
                  <a:pt x="4941" y="1879"/>
                  <a:pt x="4942" y="1817"/>
                </a:cubicBezTo>
                <a:lnTo>
                  <a:pt x="4877" y="1817"/>
                </a:lnTo>
                <a:lnTo>
                  <a:pt x="4853" y="1858"/>
                </a:lnTo>
                <a:close/>
                <a:moveTo>
                  <a:pt x="19210" y="5593"/>
                </a:moveTo>
                <a:cubicBezTo>
                  <a:pt x="19211" y="5593"/>
                  <a:pt x="19213" y="5593"/>
                  <a:pt x="19213" y="5594"/>
                </a:cubicBezTo>
                <a:cubicBezTo>
                  <a:pt x="19216" y="5606"/>
                  <a:pt x="19267" y="5597"/>
                  <a:pt x="19283" y="5593"/>
                </a:cubicBezTo>
                <a:cubicBezTo>
                  <a:pt x="19291" y="5613"/>
                  <a:pt x="19288" y="5600"/>
                  <a:pt x="19283" y="5625"/>
                </a:cubicBezTo>
                <a:cubicBezTo>
                  <a:pt x="19312" y="5619"/>
                  <a:pt x="19309" y="5621"/>
                  <a:pt x="19323" y="5601"/>
                </a:cubicBezTo>
                <a:lnTo>
                  <a:pt x="19380" y="5577"/>
                </a:lnTo>
                <a:lnTo>
                  <a:pt x="19225" y="5580"/>
                </a:lnTo>
                <a:cubicBezTo>
                  <a:pt x="19216" y="5583"/>
                  <a:pt x="19213" y="5576"/>
                  <a:pt x="19210" y="5593"/>
                </a:cubicBezTo>
                <a:close/>
                <a:moveTo>
                  <a:pt x="15272" y="2522"/>
                </a:moveTo>
                <a:cubicBezTo>
                  <a:pt x="15261" y="2522"/>
                  <a:pt x="15232" y="2504"/>
                  <a:pt x="15232" y="2530"/>
                </a:cubicBezTo>
                <a:cubicBezTo>
                  <a:pt x="15232" y="2580"/>
                  <a:pt x="15294" y="2522"/>
                  <a:pt x="15345" y="2547"/>
                </a:cubicBezTo>
                <a:cubicBezTo>
                  <a:pt x="15342" y="2509"/>
                  <a:pt x="15338" y="2524"/>
                  <a:pt x="15321" y="2498"/>
                </a:cubicBezTo>
                <a:lnTo>
                  <a:pt x="15272" y="2522"/>
                </a:lnTo>
                <a:close/>
                <a:moveTo>
                  <a:pt x="15467" y="1696"/>
                </a:moveTo>
                <a:lnTo>
                  <a:pt x="15467" y="1712"/>
                </a:lnTo>
                <a:cubicBezTo>
                  <a:pt x="15488" y="1720"/>
                  <a:pt x="15477" y="1720"/>
                  <a:pt x="15499" y="1736"/>
                </a:cubicBezTo>
                <a:lnTo>
                  <a:pt x="15473" y="1767"/>
                </a:lnTo>
                <a:lnTo>
                  <a:pt x="15499" y="1777"/>
                </a:lnTo>
                <a:cubicBezTo>
                  <a:pt x="15500" y="1777"/>
                  <a:pt x="15502" y="1780"/>
                  <a:pt x="15503" y="1781"/>
                </a:cubicBezTo>
                <a:cubicBezTo>
                  <a:pt x="15504" y="1781"/>
                  <a:pt x="15506" y="1784"/>
                  <a:pt x="15507" y="1785"/>
                </a:cubicBezTo>
                <a:cubicBezTo>
                  <a:pt x="15512" y="1765"/>
                  <a:pt x="15515" y="1737"/>
                  <a:pt x="15523" y="1720"/>
                </a:cubicBezTo>
                <a:lnTo>
                  <a:pt x="15548" y="1688"/>
                </a:lnTo>
                <a:cubicBezTo>
                  <a:pt x="15527" y="1688"/>
                  <a:pt x="15516" y="1690"/>
                  <a:pt x="15509" y="1691"/>
                </a:cubicBezTo>
                <a:cubicBezTo>
                  <a:pt x="15488" y="1692"/>
                  <a:pt x="15492" y="1693"/>
                  <a:pt x="15467" y="1696"/>
                </a:cubicBezTo>
                <a:close/>
                <a:moveTo>
                  <a:pt x="14413" y="1680"/>
                </a:moveTo>
                <a:cubicBezTo>
                  <a:pt x="14429" y="1704"/>
                  <a:pt x="14429" y="1698"/>
                  <a:pt x="14450" y="1716"/>
                </a:cubicBezTo>
                <a:cubicBezTo>
                  <a:pt x="14477" y="1739"/>
                  <a:pt x="14452" y="1736"/>
                  <a:pt x="14502" y="1736"/>
                </a:cubicBezTo>
                <a:cubicBezTo>
                  <a:pt x="14484" y="1659"/>
                  <a:pt x="14574" y="1680"/>
                  <a:pt x="14413" y="1680"/>
                </a:cubicBezTo>
                <a:close/>
                <a:moveTo>
                  <a:pt x="20020" y="5488"/>
                </a:moveTo>
                <a:cubicBezTo>
                  <a:pt x="20026" y="5493"/>
                  <a:pt x="20020" y="5494"/>
                  <a:pt x="20033" y="5498"/>
                </a:cubicBezTo>
                <a:cubicBezTo>
                  <a:pt x="20050" y="5503"/>
                  <a:pt x="20069" y="5492"/>
                  <a:pt x="20108" y="5496"/>
                </a:cubicBezTo>
                <a:cubicBezTo>
                  <a:pt x="20166" y="5503"/>
                  <a:pt x="20221" y="5517"/>
                  <a:pt x="20255" y="5488"/>
                </a:cubicBezTo>
                <a:cubicBezTo>
                  <a:pt x="20178" y="5488"/>
                  <a:pt x="20226" y="5477"/>
                  <a:pt x="20107" y="5486"/>
                </a:cubicBezTo>
                <a:cubicBezTo>
                  <a:pt x="20077" y="5488"/>
                  <a:pt x="20065" y="5470"/>
                  <a:pt x="20020" y="5488"/>
                </a:cubicBezTo>
                <a:close/>
                <a:moveTo>
                  <a:pt x="17257" y="1485"/>
                </a:moveTo>
                <a:lnTo>
                  <a:pt x="17257" y="1509"/>
                </a:lnTo>
                <a:lnTo>
                  <a:pt x="17306" y="1534"/>
                </a:lnTo>
                <a:cubicBezTo>
                  <a:pt x="17323" y="1508"/>
                  <a:pt x="17319" y="1528"/>
                  <a:pt x="17322" y="1493"/>
                </a:cubicBezTo>
                <a:cubicBezTo>
                  <a:pt x="17375" y="1493"/>
                  <a:pt x="17358" y="1494"/>
                  <a:pt x="17371" y="1477"/>
                </a:cubicBezTo>
                <a:cubicBezTo>
                  <a:pt x="17302" y="1461"/>
                  <a:pt x="17376" y="1485"/>
                  <a:pt x="17281" y="1485"/>
                </a:cubicBezTo>
                <a:cubicBezTo>
                  <a:pt x="17278" y="1443"/>
                  <a:pt x="17289" y="1470"/>
                  <a:pt x="17265" y="1461"/>
                </a:cubicBezTo>
                <a:cubicBezTo>
                  <a:pt x="17260" y="1471"/>
                  <a:pt x="17257" y="1470"/>
                  <a:pt x="17257" y="1485"/>
                </a:cubicBezTo>
                <a:close/>
                <a:moveTo>
                  <a:pt x="14713" y="1720"/>
                </a:moveTo>
                <a:cubicBezTo>
                  <a:pt x="14721" y="1731"/>
                  <a:pt x="14721" y="1703"/>
                  <a:pt x="14721" y="1744"/>
                </a:cubicBezTo>
                <a:cubicBezTo>
                  <a:pt x="14759" y="1724"/>
                  <a:pt x="14756" y="1724"/>
                  <a:pt x="14794" y="1744"/>
                </a:cubicBezTo>
                <a:cubicBezTo>
                  <a:pt x="14800" y="1729"/>
                  <a:pt x="14775" y="1717"/>
                  <a:pt x="14859" y="1736"/>
                </a:cubicBezTo>
                <a:cubicBezTo>
                  <a:pt x="14856" y="1707"/>
                  <a:pt x="14867" y="1712"/>
                  <a:pt x="14842" y="1707"/>
                </a:cubicBezTo>
                <a:lnTo>
                  <a:pt x="14831" y="1706"/>
                </a:lnTo>
                <a:cubicBezTo>
                  <a:pt x="14780" y="1701"/>
                  <a:pt x="14742" y="1700"/>
                  <a:pt x="14713" y="1720"/>
                </a:cubicBezTo>
                <a:cubicBezTo>
                  <a:pt x="14653" y="1680"/>
                  <a:pt x="14710" y="1713"/>
                  <a:pt x="14647" y="1689"/>
                </a:cubicBezTo>
                <a:cubicBezTo>
                  <a:pt x="14624" y="1680"/>
                  <a:pt x="14658" y="1689"/>
                  <a:pt x="14624" y="1680"/>
                </a:cubicBezTo>
                <a:lnTo>
                  <a:pt x="14593" y="1705"/>
                </a:lnTo>
                <a:cubicBezTo>
                  <a:pt x="14554" y="1676"/>
                  <a:pt x="14599" y="1685"/>
                  <a:pt x="14551" y="1680"/>
                </a:cubicBezTo>
                <a:cubicBezTo>
                  <a:pt x="14557" y="1746"/>
                  <a:pt x="14585" y="1684"/>
                  <a:pt x="14567" y="1728"/>
                </a:cubicBezTo>
                <a:cubicBezTo>
                  <a:pt x="14633" y="1723"/>
                  <a:pt x="14601" y="1744"/>
                  <a:pt x="14632" y="1736"/>
                </a:cubicBezTo>
                <a:cubicBezTo>
                  <a:pt x="14656" y="1721"/>
                  <a:pt x="14643" y="1720"/>
                  <a:pt x="14673" y="1712"/>
                </a:cubicBezTo>
                <a:cubicBezTo>
                  <a:pt x="14681" y="1734"/>
                  <a:pt x="14674" y="1733"/>
                  <a:pt x="14713" y="1736"/>
                </a:cubicBezTo>
                <a:lnTo>
                  <a:pt x="14713" y="1720"/>
                </a:lnTo>
                <a:close/>
                <a:moveTo>
                  <a:pt x="16990" y="4985"/>
                </a:moveTo>
                <a:lnTo>
                  <a:pt x="16990" y="5002"/>
                </a:lnTo>
                <a:cubicBezTo>
                  <a:pt x="17025" y="5002"/>
                  <a:pt x="17030" y="5005"/>
                  <a:pt x="17055" y="4993"/>
                </a:cubicBezTo>
                <a:cubicBezTo>
                  <a:pt x="17071" y="5004"/>
                  <a:pt x="17077" y="5008"/>
                  <a:pt x="17095" y="5018"/>
                </a:cubicBezTo>
                <a:lnTo>
                  <a:pt x="17113" y="5003"/>
                </a:lnTo>
                <a:cubicBezTo>
                  <a:pt x="17154" y="4968"/>
                  <a:pt x="17151" y="4980"/>
                  <a:pt x="17152" y="4945"/>
                </a:cubicBezTo>
                <a:lnTo>
                  <a:pt x="17141" y="4958"/>
                </a:lnTo>
                <a:cubicBezTo>
                  <a:pt x="17118" y="4978"/>
                  <a:pt x="17104" y="4971"/>
                  <a:pt x="17084" y="4973"/>
                </a:cubicBezTo>
                <a:cubicBezTo>
                  <a:pt x="17039" y="4976"/>
                  <a:pt x="17105" y="4985"/>
                  <a:pt x="16990" y="4985"/>
                </a:cubicBezTo>
                <a:close/>
                <a:moveTo>
                  <a:pt x="454" y="3000"/>
                </a:moveTo>
                <a:cubicBezTo>
                  <a:pt x="477" y="3000"/>
                  <a:pt x="502" y="3000"/>
                  <a:pt x="497" y="2973"/>
                </a:cubicBezTo>
                <a:cubicBezTo>
                  <a:pt x="497" y="2972"/>
                  <a:pt x="496" y="2970"/>
                  <a:pt x="495" y="2969"/>
                </a:cubicBezTo>
                <a:lnTo>
                  <a:pt x="494" y="2935"/>
                </a:lnTo>
                <a:cubicBezTo>
                  <a:pt x="461" y="2927"/>
                  <a:pt x="415" y="2879"/>
                  <a:pt x="446" y="2976"/>
                </a:cubicBezTo>
                <a:cubicBezTo>
                  <a:pt x="451" y="2994"/>
                  <a:pt x="445" y="2983"/>
                  <a:pt x="454" y="3000"/>
                </a:cubicBezTo>
                <a:close/>
                <a:moveTo>
                  <a:pt x="19744" y="5480"/>
                </a:moveTo>
                <a:cubicBezTo>
                  <a:pt x="19722" y="5480"/>
                  <a:pt x="19729" y="5483"/>
                  <a:pt x="19720" y="5496"/>
                </a:cubicBezTo>
                <a:lnTo>
                  <a:pt x="19836" y="5500"/>
                </a:lnTo>
                <a:cubicBezTo>
                  <a:pt x="19858" y="5501"/>
                  <a:pt x="19923" y="5496"/>
                  <a:pt x="19963" y="5496"/>
                </a:cubicBezTo>
                <a:cubicBezTo>
                  <a:pt x="19942" y="5467"/>
                  <a:pt x="19942" y="5479"/>
                  <a:pt x="19886" y="5482"/>
                </a:cubicBezTo>
                <a:cubicBezTo>
                  <a:pt x="19833" y="5486"/>
                  <a:pt x="19895" y="5468"/>
                  <a:pt x="19804" y="5483"/>
                </a:cubicBezTo>
                <a:cubicBezTo>
                  <a:pt x="19774" y="5488"/>
                  <a:pt x="19778" y="5480"/>
                  <a:pt x="19744" y="5480"/>
                </a:cubicBezTo>
                <a:close/>
                <a:moveTo>
                  <a:pt x="7097" y="1534"/>
                </a:moveTo>
                <a:cubicBezTo>
                  <a:pt x="7104" y="1558"/>
                  <a:pt x="7101" y="1547"/>
                  <a:pt x="7113" y="1566"/>
                </a:cubicBezTo>
                <a:cubicBezTo>
                  <a:pt x="7134" y="1561"/>
                  <a:pt x="7135" y="1560"/>
                  <a:pt x="7161" y="1556"/>
                </a:cubicBezTo>
                <a:cubicBezTo>
                  <a:pt x="7173" y="1554"/>
                  <a:pt x="7173" y="1555"/>
                  <a:pt x="7184" y="1553"/>
                </a:cubicBezTo>
                <a:lnTo>
                  <a:pt x="7214" y="1548"/>
                </a:lnTo>
                <a:cubicBezTo>
                  <a:pt x="7236" y="1545"/>
                  <a:pt x="7216" y="1551"/>
                  <a:pt x="7236" y="1544"/>
                </a:cubicBezTo>
                <a:cubicBezTo>
                  <a:pt x="7271" y="1531"/>
                  <a:pt x="7221" y="1551"/>
                  <a:pt x="7247" y="1538"/>
                </a:cubicBezTo>
                <a:cubicBezTo>
                  <a:pt x="7250" y="1537"/>
                  <a:pt x="7256" y="1534"/>
                  <a:pt x="7258" y="1533"/>
                </a:cubicBezTo>
                <a:cubicBezTo>
                  <a:pt x="7270" y="1526"/>
                  <a:pt x="7263" y="1535"/>
                  <a:pt x="7276" y="1518"/>
                </a:cubicBezTo>
                <a:lnTo>
                  <a:pt x="7182" y="1528"/>
                </a:lnTo>
                <a:cubicBezTo>
                  <a:pt x="7107" y="1527"/>
                  <a:pt x="7219" y="1536"/>
                  <a:pt x="7097" y="1534"/>
                </a:cubicBezTo>
                <a:close/>
                <a:moveTo>
                  <a:pt x="21413" y="3729"/>
                </a:moveTo>
                <a:cubicBezTo>
                  <a:pt x="21426" y="3777"/>
                  <a:pt x="21425" y="3746"/>
                  <a:pt x="21454" y="3746"/>
                </a:cubicBezTo>
                <a:cubicBezTo>
                  <a:pt x="21476" y="3746"/>
                  <a:pt x="21536" y="3770"/>
                  <a:pt x="21519" y="3697"/>
                </a:cubicBezTo>
                <a:cubicBezTo>
                  <a:pt x="21470" y="3697"/>
                  <a:pt x="21486" y="3695"/>
                  <a:pt x="21465" y="3709"/>
                </a:cubicBezTo>
                <a:cubicBezTo>
                  <a:pt x="21444" y="3723"/>
                  <a:pt x="21440" y="3723"/>
                  <a:pt x="21413" y="3729"/>
                </a:cubicBezTo>
                <a:close/>
                <a:moveTo>
                  <a:pt x="15556" y="2498"/>
                </a:moveTo>
                <a:cubicBezTo>
                  <a:pt x="15564" y="2532"/>
                  <a:pt x="15570" y="2537"/>
                  <a:pt x="15523" y="2538"/>
                </a:cubicBezTo>
                <a:cubicBezTo>
                  <a:pt x="15549" y="2576"/>
                  <a:pt x="15562" y="2543"/>
                  <a:pt x="15608" y="2540"/>
                </a:cubicBezTo>
                <a:cubicBezTo>
                  <a:pt x="15639" y="2538"/>
                  <a:pt x="15623" y="2508"/>
                  <a:pt x="15620" y="2482"/>
                </a:cubicBezTo>
                <a:cubicBezTo>
                  <a:pt x="15598" y="2487"/>
                  <a:pt x="15578" y="2493"/>
                  <a:pt x="15556" y="2498"/>
                </a:cubicBezTo>
                <a:close/>
                <a:moveTo>
                  <a:pt x="17953" y="4491"/>
                </a:moveTo>
                <a:cubicBezTo>
                  <a:pt x="17912" y="4492"/>
                  <a:pt x="17939" y="4499"/>
                  <a:pt x="17903" y="4488"/>
                </a:cubicBezTo>
                <a:lnTo>
                  <a:pt x="17880" y="4491"/>
                </a:lnTo>
                <a:cubicBezTo>
                  <a:pt x="17823" y="4518"/>
                  <a:pt x="17913" y="4482"/>
                  <a:pt x="17865" y="4499"/>
                </a:cubicBezTo>
                <a:cubicBezTo>
                  <a:pt x="17843" y="4467"/>
                  <a:pt x="17852" y="4475"/>
                  <a:pt x="17816" y="4483"/>
                </a:cubicBezTo>
                <a:cubicBezTo>
                  <a:pt x="17847" y="4525"/>
                  <a:pt x="17855" y="4480"/>
                  <a:pt x="17873" y="4523"/>
                </a:cubicBezTo>
                <a:lnTo>
                  <a:pt x="17897" y="4507"/>
                </a:lnTo>
                <a:lnTo>
                  <a:pt x="17962" y="4507"/>
                </a:lnTo>
                <a:cubicBezTo>
                  <a:pt x="17976" y="4535"/>
                  <a:pt x="17963" y="4522"/>
                  <a:pt x="17986" y="4540"/>
                </a:cubicBezTo>
                <a:cubicBezTo>
                  <a:pt x="17991" y="4492"/>
                  <a:pt x="17983" y="4537"/>
                  <a:pt x="18011" y="4499"/>
                </a:cubicBezTo>
                <a:cubicBezTo>
                  <a:pt x="17989" y="4497"/>
                  <a:pt x="17989" y="4495"/>
                  <a:pt x="17970" y="4491"/>
                </a:cubicBezTo>
                <a:cubicBezTo>
                  <a:pt x="17977" y="4476"/>
                  <a:pt x="17976" y="4481"/>
                  <a:pt x="17978" y="4459"/>
                </a:cubicBezTo>
                <a:lnTo>
                  <a:pt x="17953" y="4491"/>
                </a:lnTo>
                <a:close/>
                <a:moveTo>
                  <a:pt x="17978" y="2279"/>
                </a:moveTo>
                <a:cubicBezTo>
                  <a:pt x="17991" y="2297"/>
                  <a:pt x="17979" y="2289"/>
                  <a:pt x="18002" y="2295"/>
                </a:cubicBezTo>
                <a:cubicBezTo>
                  <a:pt x="17998" y="2349"/>
                  <a:pt x="17958" y="2346"/>
                  <a:pt x="18027" y="2328"/>
                </a:cubicBezTo>
                <a:cubicBezTo>
                  <a:pt x="18041" y="2348"/>
                  <a:pt x="18041" y="2353"/>
                  <a:pt x="18067" y="2360"/>
                </a:cubicBezTo>
                <a:cubicBezTo>
                  <a:pt x="18083" y="2316"/>
                  <a:pt x="18084" y="2356"/>
                  <a:pt x="18100" y="2312"/>
                </a:cubicBezTo>
                <a:cubicBezTo>
                  <a:pt x="18077" y="2313"/>
                  <a:pt x="18079" y="2316"/>
                  <a:pt x="18067" y="2317"/>
                </a:cubicBezTo>
                <a:cubicBezTo>
                  <a:pt x="18065" y="2317"/>
                  <a:pt x="18063" y="2317"/>
                  <a:pt x="18062" y="2317"/>
                </a:cubicBezTo>
                <a:cubicBezTo>
                  <a:pt x="18060" y="2317"/>
                  <a:pt x="18055" y="2317"/>
                  <a:pt x="18053" y="2317"/>
                </a:cubicBezTo>
                <a:cubicBezTo>
                  <a:pt x="18052" y="2316"/>
                  <a:pt x="18050" y="2315"/>
                  <a:pt x="18050" y="2315"/>
                </a:cubicBezTo>
                <a:lnTo>
                  <a:pt x="18034" y="2300"/>
                </a:lnTo>
                <a:cubicBezTo>
                  <a:pt x="18015" y="2288"/>
                  <a:pt x="18001" y="2251"/>
                  <a:pt x="17978" y="2279"/>
                </a:cubicBezTo>
                <a:close/>
                <a:moveTo>
                  <a:pt x="16641" y="2619"/>
                </a:moveTo>
                <a:lnTo>
                  <a:pt x="16641" y="2636"/>
                </a:lnTo>
                <a:cubicBezTo>
                  <a:pt x="16684" y="2639"/>
                  <a:pt x="16656" y="2628"/>
                  <a:pt x="16666" y="2652"/>
                </a:cubicBezTo>
                <a:cubicBezTo>
                  <a:pt x="16690" y="2646"/>
                  <a:pt x="16761" y="2643"/>
                  <a:pt x="16780" y="2619"/>
                </a:cubicBezTo>
                <a:cubicBezTo>
                  <a:pt x="16793" y="2602"/>
                  <a:pt x="16789" y="2610"/>
                  <a:pt x="16781" y="2601"/>
                </a:cubicBezTo>
                <a:cubicBezTo>
                  <a:pt x="16763" y="2584"/>
                  <a:pt x="16771" y="2599"/>
                  <a:pt x="16746" y="2610"/>
                </a:cubicBezTo>
                <a:lnTo>
                  <a:pt x="16690" y="2619"/>
                </a:lnTo>
                <a:cubicBezTo>
                  <a:pt x="16681" y="2603"/>
                  <a:pt x="16694" y="2603"/>
                  <a:pt x="16666" y="2595"/>
                </a:cubicBezTo>
                <a:cubicBezTo>
                  <a:pt x="16672" y="2625"/>
                  <a:pt x="16679" y="2619"/>
                  <a:pt x="16641" y="2619"/>
                </a:cubicBezTo>
                <a:close/>
                <a:moveTo>
                  <a:pt x="17670" y="1906"/>
                </a:moveTo>
                <a:cubicBezTo>
                  <a:pt x="17638" y="1906"/>
                  <a:pt x="17637" y="1909"/>
                  <a:pt x="17614" y="1915"/>
                </a:cubicBezTo>
                <a:cubicBezTo>
                  <a:pt x="17607" y="1898"/>
                  <a:pt x="17623" y="1898"/>
                  <a:pt x="17565" y="1898"/>
                </a:cubicBezTo>
                <a:cubicBezTo>
                  <a:pt x="17563" y="1920"/>
                  <a:pt x="17561" y="1920"/>
                  <a:pt x="17557" y="1939"/>
                </a:cubicBezTo>
                <a:cubicBezTo>
                  <a:pt x="17609" y="1939"/>
                  <a:pt x="17630" y="1931"/>
                  <a:pt x="17686" y="1931"/>
                </a:cubicBezTo>
                <a:cubicBezTo>
                  <a:pt x="17700" y="1882"/>
                  <a:pt x="17697" y="1920"/>
                  <a:pt x="17686" y="1874"/>
                </a:cubicBezTo>
                <a:lnTo>
                  <a:pt x="17670" y="1906"/>
                </a:lnTo>
                <a:close/>
                <a:moveTo>
                  <a:pt x="21203" y="4629"/>
                </a:moveTo>
                <a:cubicBezTo>
                  <a:pt x="21217" y="4681"/>
                  <a:pt x="21227" y="4614"/>
                  <a:pt x="21268" y="4669"/>
                </a:cubicBezTo>
                <a:cubicBezTo>
                  <a:pt x="21231" y="4684"/>
                  <a:pt x="21256" y="4648"/>
                  <a:pt x="21234" y="4668"/>
                </a:cubicBezTo>
                <a:cubicBezTo>
                  <a:pt x="21217" y="4683"/>
                  <a:pt x="21231" y="4669"/>
                  <a:pt x="21227" y="4686"/>
                </a:cubicBezTo>
                <a:cubicBezTo>
                  <a:pt x="21236" y="4686"/>
                  <a:pt x="21262" y="4690"/>
                  <a:pt x="21262" y="4690"/>
                </a:cubicBezTo>
                <a:cubicBezTo>
                  <a:pt x="21297" y="4691"/>
                  <a:pt x="21251" y="4691"/>
                  <a:pt x="21289" y="4683"/>
                </a:cubicBezTo>
                <a:cubicBezTo>
                  <a:pt x="21312" y="4679"/>
                  <a:pt x="21305" y="4693"/>
                  <a:pt x="21349" y="4694"/>
                </a:cubicBezTo>
                <a:cubicBezTo>
                  <a:pt x="21321" y="4656"/>
                  <a:pt x="21280" y="4686"/>
                  <a:pt x="21276" y="4629"/>
                </a:cubicBezTo>
                <a:cubicBezTo>
                  <a:pt x="21262" y="4628"/>
                  <a:pt x="21217" y="4612"/>
                  <a:pt x="21203" y="4629"/>
                </a:cubicBezTo>
                <a:close/>
                <a:moveTo>
                  <a:pt x="22078" y="4029"/>
                </a:moveTo>
                <a:cubicBezTo>
                  <a:pt x="22091" y="4067"/>
                  <a:pt x="22099" y="4044"/>
                  <a:pt x="22110" y="4086"/>
                </a:cubicBezTo>
                <a:cubicBezTo>
                  <a:pt x="22120" y="4085"/>
                  <a:pt x="22134" y="4083"/>
                  <a:pt x="22138" y="4082"/>
                </a:cubicBezTo>
                <a:cubicBezTo>
                  <a:pt x="22163" y="4080"/>
                  <a:pt x="22144" y="4092"/>
                  <a:pt x="22161" y="4079"/>
                </a:cubicBezTo>
                <a:cubicBezTo>
                  <a:pt x="22174" y="4069"/>
                  <a:pt x="22174" y="4039"/>
                  <a:pt x="22183" y="4021"/>
                </a:cubicBezTo>
                <a:cubicBezTo>
                  <a:pt x="22134" y="4021"/>
                  <a:pt x="22118" y="4029"/>
                  <a:pt x="22078" y="4029"/>
                </a:cubicBezTo>
                <a:close/>
                <a:moveTo>
                  <a:pt x="15475" y="2125"/>
                </a:moveTo>
                <a:cubicBezTo>
                  <a:pt x="15442" y="2128"/>
                  <a:pt x="15442" y="2129"/>
                  <a:pt x="15434" y="2158"/>
                </a:cubicBezTo>
                <a:cubicBezTo>
                  <a:pt x="15448" y="2161"/>
                  <a:pt x="15454" y="2161"/>
                  <a:pt x="15464" y="2163"/>
                </a:cubicBezTo>
                <a:lnTo>
                  <a:pt x="15482" y="2168"/>
                </a:lnTo>
                <a:cubicBezTo>
                  <a:pt x="15510" y="2165"/>
                  <a:pt x="15491" y="2162"/>
                  <a:pt x="15504" y="2155"/>
                </a:cubicBezTo>
                <a:cubicBezTo>
                  <a:pt x="15516" y="2148"/>
                  <a:pt x="15526" y="2148"/>
                  <a:pt x="15539" y="2141"/>
                </a:cubicBezTo>
                <a:lnTo>
                  <a:pt x="15500" y="2103"/>
                </a:lnTo>
                <a:cubicBezTo>
                  <a:pt x="15496" y="2078"/>
                  <a:pt x="15494" y="2112"/>
                  <a:pt x="15491" y="2069"/>
                </a:cubicBezTo>
                <a:lnTo>
                  <a:pt x="15467" y="2069"/>
                </a:lnTo>
                <a:cubicBezTo>
                  <a:pt x="15472" y="2092"/>
                  <a:pt x="15475" y="2093"/>
                  <a:pt x="15475" y="2125"/>
                </a:cubicBezTo>
                <a:close/>
                <a:moveTo>
                  <a:pt x="6927" y="1558"/>
                </a:moveTo>
                <a:cubicBezTo>
                  <a:pt x="6927" y="1602"/>
                  <a:pt x="6976" y="1572"/>
                  <a:pt x="7002" y="1568"/>
                </a:cubicBezTo>
                <a:cubicBezTo>
                  <a:pt x="7059" y="1559"/>
                  <a:pt x="7061" y="1584"/>
                  <a:pt x="7089" y="1542"/>
                </a:cubicBezTo>
                <a:cubicBezTo>
                  <a:pt x="7054" y="1525"/>
                  <a:pt x="7048" y="1541"/>
                  <a:pt x="7008" y="1542"/>
                </a:cubicBezTo>
                <a:cubicBezTo>
                  <a:pt x="6983" y="1543"/>
                  <a:pt x="6927" y="1533"/>
                  <a:pt x="6927" y="1558"/>
                </a:cubicBezTo>
                <a:close/>
                <a:moveTo>
                  <a:pt x="19347" y="5496"/>
                </a:moveTo>
                <a:lnTo>
                  <a:pt x="19499" y="5491"/>
                </a:lnTo>
                <a:cubicBezTo>
                  <a:pt x="19513" y="5492"/>
                  <a:pt x="19529" y="5496"/>
                  <a:pt x="19550" y="5496"/>
                </a:cubicBezTo>
                <a:cubicBezTo>
                  <a:pt x="19548" y="5495"/>
                  <a:pt x="19546" y="5491"/>
                  <a:pt x="19545" y="5492"/>
                </a:cubicBezTo>
                <a:cubicBezTo>
                  <a:pt x="19545" y="5493"/>
                  <a:pt x="19542" y="5489"/>
                  <a:pt x="19541" y="5488"/>
                </a:cubicBezTo>
                <a:lnTo>
                  <a:pt x="19518" y="5463"/>
                </a:lnTo>
                <a:cubicBezTo>
                  <a:pt x="19441" y="5500"/>
                  <a:pt x="19326" y="5440"/>
                  <a:pt x="19326" y="5481"/>
                </a:cubicBezTo>
                <a:cubicBezTo>
                  <a:pt x="19327" y="5493"/>
                  <a:pt x="19329" y="5496"/>
                  <a:pt x="19347" y="5496"/>
                </a:cubicBezTo>
                <a:close/>
                <a:moveTo>
                  <a:pt x="21835" y="3916"/>
                </a:moveTo>
                <a:cubicBezTo>
                  <a:pt x="21835" y="3928"/>
                  <a:pt x="21852" y="3952"/>
                  <a:pt x="21859" y="3964"/>
                </a:cubicBezTo>
                <a:cubicBezTo>
                  <a:pt x="21923" y="3947"/>
                  <a:pt x="21880" y="3960"/>
                  <a:pt x="21932" y="3964"/>
                </a:cubicBezTo>
                <a:cubicBezTo>
                  <a:pt x="21929" y="3934"/>
                  <a:pt x="21925" y="3924"/>
                  <a:pt x="21891" y="3924"/>
                </a:cubicBezTo>
                <a:lnTo>
                  <a:pt x="21891" y="3916"/>
                </a:lnTo>
                <a:cubicBezTo>
                  <a:pt x="21927" y="3916"/>
                  <a:pt x="21931" y="3901"/>
                  <a:pt x="21932" y="3900"/>
                </a:cubicBezTo>
                <a:cubicBezTo>
                  <a:pt x="21905" y="3900"/>
                  <a:pt x="21835" y="3890"/>
                  <a:pt x="21835" y="3916"/>
                </a:cubicBezTo>
                <a:close/>
                <a:moveTo>
                  <a:pt x="18894" y="1979"/>
                </a:moveTo>
                <a:cubicBezTo>
                  <a:pt x="18843" y="1945"/>
                  <a:pt x="18843" y="1931"/>
                  <a:pt x="18756" y="1931"/>
                </a:cubicBezTo>
                <a:lnTo>
                  <a:pt x="18756" y="1947"/>
                </a:lnTo>
                <a:cubicBezTo>
                  <a:pt x="18793" y="1938"/>
                  <a:pt x="18777" y="1929"/>
                  <a:pt x="18796" y="1955"/>
                </a:cubicBezTo>
                <a:lnTo>
                  <a:pt x="18764" y="1955"/>
                </a:lnTo>
                <a:cubicBezTo>
                  <a:pt x="18785" y="1986"/>
                  <a:pt x="18786" y="1983"/>
                  <a:pt x="18814" y="1986"/>
                </a:cubicBezTo>
                <a:cubicBezTo>
                  <a:pt x="18858" y="1991"/>
                  <a:pt x="18864" y="1998"/>
                  <a:pt x="18894" y="1979"/>
                </a:cubicBezTo>
                <a:lnTo>
                  <a:pt x="18903" y="1995"/>
                </a:lnTo>
                <a:cubicBezTo>
                  <a:pt x="18948" y="1983"/>
                  <a:pt x="18918" y="1972"/>
                  <a:pt x="18999" y="1979"/>
                </a:cubicBezTo>
                <a:cubicBezTo>
                  <a:pt x="19076" y="1985"/>
                  <a:pt x="19067" y="1976"/>
                  <a:pt x="19096" y="1996"/>
                </a:cubicBezTo>
                <a:cubicBezTo>
                  <a:pt x="19123" y="1981"/>
                  <a:pt x="19111" y="1995"/>
                  <a:pt x="19129" y="1971"/>
                </a:cubicBezTo>
                <a:cubicBezTo>
                  <a:pt x="19090" y="1968"/>
                  <a:pt x="19122" y="1973"/>
                  <a:pt x="19072" y="1947"/>
                </a:cubicBezTo>
                <a:cubicBezTo>
                  <a:pt x="19053" y="1957"/>
                  <a:pt x="19051" y="1961"/>
                  <a:pt x="19023" y="1963"/>
                </a:cubicBezTo>
                <a:cubicBezTo>
                  <a:pt x="19018" y="1942"/>
                  <a:pt x="19024" y="1957"/>
                  <a:pt x="19015" y="1939"/>
                </a:cubicBezTo>
                <a:cubicBezTo>
                  <a:pt x="18982" y="1955"/>
                  <a:pt x="18906" y="1931"/>
                  <a:pt x="18894" y="1979"/>
                </a:cubicBezTo>
                <a:close/>
                <a:moveTo>
                  <a:pt x="22337" y="3130"/>
                </a:moveTo>
                <a:cubicBezTo>
                  <a:pt x="22357" y="3120"/>
                  <a:pt x="22477" y="3128"/>
                  <a:pt x="22523" y="3106"/>
                </a:cubicBezTo>
                <a:cubicBezTo>
                  <a:pt x="22503" y="3078"/>
                  <a:pt x="22437" y="3075"/>
                  <a:pt x="22406" y="3094"/>
                </a:cubicBezTo>
                <a:cubicBezTo>
                  <a:pt x="22393" y="3102"/>
                  <a:pt x="22403" y="3100"/>
                  <a:pt x="22385" y="3105"/>
                </a:cubicBezTo>
                <a:cubicBezTo>
                  <a:pt x="22360" y="3113"/>
                  <a:pt x="22350" y="3099"/>
                  <a:pt x="22337" y="3130"/>
                </a:cubicBezTo>
                <a:close/>
                <a:moveTo>
                  <a:pt x="22499" y="1129"/>
                </a:moveTo>
                <a:cubicBezTo>
                  <a:pt x="22457" y="1119"/>
                  <a:pt x="22474" y="1127"/>
                  <a:pt x="22443" y="1126"/>
                </a:cubicBezTo>
                <a:cubicBezTo>
                  <a:pt x="22415" y="1124"/>
                  <a:pt x="22413" y="1102"/>
                  <a:pt x="22402" y="1145"/>
                </a:cubicBezTo>
                <a:cubicBezTo>
                  <a:pt x="22441" y="1154"/>
                  <a:pt x="22450" y="1144"/>
                  <a:pt x="22487" y="1157"/>
                </a:cubicBezTo>
                <a:cubicBezTo>
                  <a:pt x="22518" y="1168"/>
                  <a:pt x="22485" y="1165"/>
                  <a:pt x="22525" y="1165"/>
                </a:cubicBezTo>
                <a:cubicBezTo>
                  <a:pt x="22550" y="1164"/>
                  <a:pt x="22547" y="1176"/>
                  <a:pt x="22556" y="1145"/>
                </a:cubicBezTo>
                <a:cubicBezTo>
                  <a:pt x="22523" y="1145"/>
                  <a:pt x="22530" y="1148"/>
                  <a:pt x="22507" y="1137"/>
                </a:cubicBezTo>
                <a:cubicBezTo>
                  <a:pt x="22522" y="1117"/>
                  <a:pt x="22518" y="1119"/>
                  <a:pt x="22548" y="1112"/>
                </a:cubicBezTo>
                <a:cubicBezTo>
                  <a:pt x="22536" y="1096"/>
                  <a:pt x="22551" y="1096"/>
                  <a:pt x="22507" y="1096"/>
                </a:cubicBezTo>
                <a:cubicBezTo>
                  <a:pt x="22493" y="1130"/>
                  <a:pt x="22513" y="1095"/>
                  <a:pt x="22499" y="1129"/>
                </a:cubicBezTo>
                <a:close/>
                <a:moveTo>
                  <a:pt x="15394" y="2012"/>
                </a:moveTo>
                <a:cubicBezTo>
                  <a:pt x="15350" y="2011"/>
                  <a:pt x="15372" y="2008"/>
                  <a:pt x="15355" y="2002"/>
                </a:cubicBezTo>
                <a:cubicBezTo>
                  <a:pt x="15312" y="1988"/>
                  <a:pt x="15365" y="2004"/>
                  <a:pt x="15321" y="2004"/>
                </a:cubicBezTo>
                <a:cubicBezTo>
                  <a:pt x="15305" y="2004"/>
                  <a:pt x="15294" y="1993"/>
                  <a:pt x="15272" y="1987"/>
                </a:cubicBezTo>
                <a:cubicBezTo>
                  <a:pt x="15266" y="2012"/>
                  <a:pt x="15272" y="2005"/>
                  <a:pt x="15248" y="2012"/>
                </a:cubicBezTo>
                <a:cubicBezTo>
                  <a:pt x="15244" y="1969"/>
                  <a:pt x="15256" y="1997"/>
                  <a:pt x="15232" y="1987"/>
                </a:cubicBezTo>
                <a:cubicBezTo>
                  <a:pt x="15232" y="2061"/>
                  <a:pt x="15228" y="2037"/>
                  <a:pt x="15302" y="2040"/>
                </a:cubicBezTo>
                <a:lnTo>
                  <a:pt x="15394" y="2012"/>
                </a:lnTo>
                <a:close/>
                <a:moveTo>
                  <a:pt x="13700" y="2320"/>
                </a:moveTo>
                <a:cubicBezTo>
                  <a:pt x="13711" y="2342"/>
                  <a:pt x="13715" y="2327"/>
                  <a:pt x="13676" y="2384"/>
                </a:cubicBezTo>
                <a:cubicBezTo>
                  <a:pt x="13716" y="2388"/>
                  <a:pt x="13734" y="2379"/>
                  <a:pt x="13781" y="2368"/>
                </a:cubicBezTo>
                <a:cubicBezTo>
                  <a:pt x="13773" y="2334"/>
                  <a:pt x="13772" y="2346"/>
                  <a:pt x="13789" y="2320"/>
                </a:cubicBezTo>
                <a:cubicBezTo>
                  <a:pt x="13771" y="2319"/>
                  <a:pt x="13758" y="2315"/>
                  <a:pt x="13749" y="2315"/>
                </a:cubicBezTo>
                <a:cubicBezTo>
                  <a:pt x="13740" y="2315"/>
                  <a:pt x="13721" y="2320"/>
                  <a:pt x="13700" y="2320"/>
                </a:cubicBezTo>
                <a:close/>
                <a:moveTo>
                  <a:pt x="22402" y="4831"/>
                </a:moveTo>
                <a:cubicBezTo>
                  <a:pt x="22433" y="4831"/>
                  <a:pt x="22466" y="4824"/>
                  <a:pt x="22487" y="4812"/>
                </a:cubicBezTo>
                <a:cubicBezTo>
                  <a:pt x="22491" y="4809"/>
                  <a:pt x="22500" y="4802"/>
                  <a:pt x="22501" y="4801"/>
                </a:cubicBezTo>
                <a:lnTo>
                  <a:pt x="22564" y="4775"/>
                </a:lnTo>
                <a:cubicBezTo>
                  <a:pt x="22534" y="4733"/>
                  <a:pt x="22554" y="4800"/>
                  <a:pt x="22459" y="4774"/>
                </a:cubicBezTo>
                <a:cubicBezTo>
                  <a:pt x="22428" y="4766"/>
                  <a:pt x="22448" y="4766"/>
                  <a:pt x="22418" y="4758"/>
                </a:cubicBezTo>
                <a:cubicBezTo>
                  <a:pt x="22430" y="4785"/>
                  <a:pt x="22428" y="4766"/>
                  <a:pt x="22419" y="4791"/>
                </a:cubicBezTo>
                <a:cubicBezTo>
                  <a:pt x="22415" y="4800"/>
                  <a:pt x="22406" y="4823"/>
                  <a:pt x="22402" y="4831"/>
                </a:cubicBezTo>
                <a:close/>
                <a:moveTo>
                  <a:pt x="21430" y="4669"/>
                </a:moveTo>
                <a:cubicBezTo>
                  <a:pt x="21430" y="4688"/>
                  <a:pt x="21427" y="4679"/>
                  <a:pt x="21421" y="4702"/>
                </a:cubicBezTo>
                <a:cubicBezTo>
                  <a:pt x="21471" y="4702"/>
                  <a:pt x="21465" y="4711"/>
                  <a:pt x="21502" y="4702"/>
                </a:cubicBezTo>
                <a:lnTo>
                  <a:pt x="21505" y="4695"/>
                </a:lnTo>
                <a:cubicBezTo>
                  <a:pt x="21505" y="4695"/>
                  <a:pt x="21506" y="4692"/>
                  <a:pt x="21506" y="4691"/>
                </a:cubicBezTo>
                <a:lnTo>
                  <a:pt x="21519" y="4661"/>
                </a:lnTo>
                <a:cubicBezTo>
                  <a:pt x="21510" y="4657"/>
                  <a:pt x="21504" y="4656"/>
                  <a:pt x="21496" y="4652"/>
                </a:cubicBezTo>
                <a:cubicBezTo>
                  <a:pt x="21484" y="4646"/>
                  <a:pt x="21475" y="4637"/>
                  <a:pt x="21470" y="4637"/>
                </a:cubicBezTo>
                <a:cubicBezTo>
                  <a:pt x="21433" y="4637"/>
                  <a:pt x="21434" y="4651"/>
                  <a:pt x="21405" y="4637"/>
                </a:cubicBezTo>
                <a:cubicBezTo>
                  <a:pt x="21411" y="4653"/>
                  <a:pt x="21408" y="4644"/>
                  <a:pt x="21414" y="4652"/>
                </a:cubicBezTo>
                <a:cubicBezTo>
                  <a:pt x="21418" y="4657"/>
                  <a:pt x="21430" y="4658"/>
                  <a:pt x="21430" y="4669"/>
                </a:cubicBezTo>
                <a:close/>
                <a:moveTo>
                  <a:pt x="7405" y="1526"/>
                </a:moveTo>
                <a:cubicBezTo>
                  <a:pt x="7441" y="1533"/>
                  <a:pt x="7459" y="1531"/>
                  <a:pt x="7508" y="1529"/>
                </a:cubicBezTo>
                <a:cubicBezTo>
                  <a:pt x="7569" y="1527"/>
                  <a:pt x="7595" y="1548"/>
                  <a:pt x="7608" y="1493"/>
                </a:cubicBezTo>
                <a:cubicBezTo>
                  <a:pt x="7558" y="1493"/>
                  <a:pt x="7541" y="1499"/>
                  <a:pt x="7502" y="1501"/>
                </a:cubicBezTo>
                <a:cubicBezTo>
                  <a:pt x="7433" y="1505"/>
                  <a:pt x="7421" y="1505"/>
                  <a:pt x="7405" y="1526"/>
                </a:cubicBezTo>
                <a:close/>
                <a:moveTo>
                  <a:pt x="13749" y="5698"/>
                </a:moveTo>
                <a:lnTo>
                  <a:pt x="13749" y="5739"/>
                </a:lnTo>
                <a:cubicBezTo>
                  <a:pt x="13808" y="5753"/>
                  <a:pt x="13745" y="5737"/>
                  <a:pt x="13822" y="5738"/>
                </a:cubicBezTo>
                <a:cubicBezTo>
                  <a:pt x="13868" y="5738"/>
                  <a:pt x="13864" y="5718"/>
                  <a:pt x="13903" y="5715"/>
                </a:cubicBezTo>
                <a:lnTo>
                  <a:pt x="13903" y="5698"/>
                </a:lnTo>
                <a:cubicBezTo>
                  <a:pt x="13846" y="5685"/>
                  <a:pt x="13834" y="5706"/>
                  <a:pt x="13805" y="5703"/>
                </a:cubicBezTo>
                <a:cubicBezTo>
                  <a:pt x="13766" y="5698"/>
                  <a:pt x="13828" y="5690"/>
                  <a:pt x="13749" y="5698"/>
                </a:cubicBezTo>
                <a:close/>
                <a:moveTo>
                  <a:pt x="14745" y="5682"/>
                </a:moveTo>
                <a:cubicBezTo>
                  <a:pt x="14780" y="5729"/>
                  <a:pt x="14805" y="5661"/>
                  <a:pt x="14827" y="5715"/>
                </a:cubicBezTo>
                <a:cubicBezTo>
                  <a:pt x="14879" y="5678"/>
                  <a:pt x="14845" y="5710"/>
                  <a:pt x="14899" y="5715"/>
                </a:cubicBezTo>
                <a:cubicBezTo>
                  <a:pt x="14891" y="5695"/>
                  <a:pt x="14901" y="5708"/>
                  <a:pt x="14875" y="5690"/>
                </a:cubicBezTo>
                <a:cubicBezTo>
                  <a:pt x="14888" y="5687"/>
                  <a:pt x="14893" y="5685"/>
                  <a:pt x="14899" y="5686"/>
                </a:cubicBezTo>
                <a:cubicBezTo>
                  <a:pt x="14931" y="5694"/>
                  <a:pt x="14910" y="5690"/>
                  <a:pt x="14916" y="5706"/>
                </a:cubicBezTo>
                <a:cubicBezTo>
                  <a:pt x="14942" y="5698"/>
                  <a:pt x="14915" y="5692"/>
                  <a:pt x="14956" y="5682"/>
                </a:cubicBezTo>
                <a:cubicBezTo>
                  <a:pt x="14936" y="5653"/>
                  <a:pt x="14913" y="5669"/>
                  <a:pt x="14836" y="5671"/>
                </a:cubicBezTo>
                <a:cubicBezTo>
                  <a:pt x="14807" y="5672"/>
                  <a:pt x="14765" y="5673"/>
                  <a:pt x="14745" y="5682"/>
                </a:cubicBezTo>
                <a:close/>
                <a:moveTo>
                  <a:pt x="17849" y="2328"/>
                </a:moveTo>
                <a:cubicBezTo>
                  <a:pt x="17895" y="2328"/>
                  <a:pt x="17891" y="2328"/>
                  <a:pt x="17921" y="2312"/>
                </a:cubicBezTo>
                <a:lnTo>
                  <a:pt x="17912" y="2360"/>
                </a:lnTo>
                <a:cubicBezTo>
                  <a:pt x="17939" y="2341"/>
                  <a:pt x="17922" y="2340"/>
                  <a:pt x="17944" y="2326"/>
                </a:cubicBezTo>
                <a:cubicBezTo>
                  <a:pt x="17974" y="2306"/>
                  <a:pt x="17961" y="2338"/>
                  <a:pt x="17986" y="2303"/>
                </a:cubicBezTo>
                <a:lnTo>
                  <a:pt x="17930" y="2303"/>
                </a:lnTo>
                <a:cubicBezTo>
                  <a:pt x="17936" y="2298"/>
                  <a:pt x="17931" y="2297"/>
                  <a:pt x="17943" y="2293"/>
                </a:cubicBezTo>
                <a:cubicBezTo>
                  <a:pt x="17962" y="2285"/>
                  <a:pt x="17947" y="2289"/>
                  <a:pt x="17970" y="2287"/>
                </a:cubicBezTo>
                <a:cubicBezTo>
                  <a:pt x="17943" y="2251"/>
                  <a:pt x="17864" y="2261"/>
                  <a:pt x="17849" y="2328"/>
                </a:cubicBezTo>
                <a:close/>
                <a:moveTo>
                  <a:pt x="18343" y="1607"/>
                </a:moveTo>
                <a:cubicBezTo>
                  <a:pt x="18344" y="1607"/>
                  <a:pt x="18346" y="1606"/>
                  <a:pt x="18346" y="1608"/>
                </a:cubicBezTo>
                <a:lnTo>
                  <a:pt x="18365" y="1610"/>
                </a:lnTo>
                <a:cubicBezTo>
                  <a:pt x="18380" y="1611"/>
                  <a:pt x="18376" y="1613"/>
                  <a:pt x="18399" y="1615"/>
                </a:cubicBezTo>
                <a:lnTo>
                  <a:pt x="18416" y="1583"/>
                </a:lnTo>
                <a:cubicBezTo>
                  <a:pt x="18424" y="1585"/>
                  <a:pt x="18459" y="1620"/>
                  <a:pt x="18464" y="1558"/>
                </a:cubicBezTo>
                <a:cubicBezTo>
                  <a:pt x="18407" y="1545"/>
                  <a:pt x="18447" y="1569"/>
                  <a:pt x="18408" y="1559"/>
                </a:cubicBezTo>
                <a:cubicBezTo>
                  <a:pt x="18399" y="1556"/>
                  <a:pt x="18398" y="1553"/>
                  <a:pt x="18377" y="1548"/>
                </a:cubicBezTo>
                <a:cubicBezTo>
                  <a:pt x="18365" y="1545"/>
                  <a:pt x="18356" y="1542"/>
                  <a:pt x="18335" y="1542"/>
                </a:cubicBezTo>
                <a:cubicBezTo>
                  <a:pt x="18347" y="1576"/>
                  <a:pt x="18352" y="1549"/>
                  <a:pt x="18343" y="1590"/>
                </a:cubicBezTo>
                <a:cubicBezTo>
                  <a:pt x="18339" y="1610"/>
                  <a:pt x="18336" y="1592"/>
                  <a:pt x="18343" y="1607"/>
                </a:cubicBezTo>
                <a:close/>
                <a:moveTo>
                  <a:pt x="17921" y="4791"/>
                </a:moveTo>
                <a:lnTo>
                  <a:pt x="17942" y="4861"/>
                </a:lnTo>
                <a:cubicBezTo>
                  <a:pt x="17959" y="4901"/>
                  <a:pt x="17986" y="4876"/>
                  <a:pt x="17988" y="4875"/>
                </a:cubicBezTo>
                <a:lnTo>
                  <a:pt x="17985" y="4840"/>
                </a:lnTo>
                <a:cubicBezTo>
                  <a:pt x="17965" y="4829"/>
                  <a:pt x="17978" y="4832"/>
                  <a:pt x="17946" y="4831"/>
                </a:cubicBezTo>
                <a:cubicBezTo>
                  <a:pt x="17965" y="4805"/>
                  <a:pt x="17973" y="4826"/>
                  <a:pt x="18035" y="4831"/>
                </a:cubicBezTo>
                <a:cubicBezTo>
                  <a:pt x="18017" y="4806"/>
                  <a:pt x="18040" y="4818"/>
                  <a:pt x="18002" y="4815"/>
                </a:cubicBezTo>
                <a:cubicBezTo>
                  <a:pt x="18009" y="4791"/>
                  <a:pt x="18006" y="4802"/>
                  <a:pt x="18019" y="4783"/>
                </a:cubicBezTo>
                <a:cubicBezTo>
                  <a:pt x="17979" y="4783"/>
                  <a:pt x="17979" y="4780"/>
                  <a:pt x="17954" y="4767"/>
                </a:cubicBezTo>
                <a:lnTo>
                  <a:pt x="17921" y="4791"/>
                </a:lnTo>
                <a:close/>
                <a:moveTo>
                  <a:pt x="14324" y="5706"/>
                </a:moveTo>
                <a:cubicBezTo>
                  <a:pt x="14304" y="5695"/>
                  <a:pt x="14309" y="5698"/>
                  <a:pt x="14276" y="5698"/>
                </a:cubicBezTo>
                <a:lnTo>
                  <a:pt x="14276" y="5723"/>
                </a:lnTo>
                <a:cubicBezTo>
                  <a:pt x="14297" y="5728"/>
                  <a:pt x="14285" y="5720"/>
                  <a:pt x="14292" y="5739"/>
                </a:cubicBezTo>
                <a:cubicBezTo>
                  <a:pt x="14337" y="5735"/>
                  <a:pt x="14313" y="5719"/>
                  <a:pt x="14365" y="5715"/>
                </a:cubicBezTo>
                <a:lnTo>
                  <a:pt x="14365" y="5731"/>
                </a:lnTo>
                <a:cubicBezTo>
                  <a:pt x="14423" y="5692"/>
                  <a:pt x="14388" y="5745"/>
                  <a:pt x="14446" y="5706"/>
                </a:cubicBezTo>
                <a:cubicBezTo>
                  <a:pt x="14442" y="5697"/>
                  <a:pt x="14440" y="5684"/>
                  <a:pt x="14421" y="5678"/>
                </a:cubicBezTo>
                <a:lnTo>
                  <a:pt x="14381" y="5666"/>
                </a:lnTo>
                <a:cubicBezTo>
                  <a:pt x="14347" y="5666"/>
                  <a:pt x="14333" y="5690"/>
                  <a:pt x="14324" y="5706"/>
                </a:cubicBezTo>
                <a:close/>
                <a:moveTo>
                  <a:pt x="15070" y="2320"/>
                </a:moveTo>
                <a:lnTo>
                  <a:pt x="15029" y="2320"/>
                </a:lnTo>
                <a:cubicBezTo>
                  <a:pt x="15046" y="2343"/>
                  <a:pt x="15028" y="2335"/>
                  <a:pt x="15070" y="2336"/>
                </a:cubicBezTo>
                <a:lnTo>
                  <a:pt x="15086" y="2336"/>
                </a:lnTo>
                <a:cubicBezTo>
                  <a:pt x="15104" y="2348"/>
                  <a:pt x="15096" y="2337"/>
                  <a:pt x="15102" y="2360"/>
                </a:cubicBezTo>
                <a:cubicBezTo>
                  <a:pt x="15179" y="2342"/>
                  <a:pt x="15132" y="2359"/>
                  <a:pt x="15161" y="2363"/>
                </a:cubicBezTo>
                <a:cubicBezTo>
                  <a:pt x="15173" y="2365"/>
                  <a:pt x="15177" y="2359"/>
                  <a:pt x="15194" y="2356"/>
                </a:cubicBezTo>
                <a:cubicBezTo>
                  <a:pt x="15231" y="2350"/>
                  <a:pt x="15203" y="2358"/>
                  <a:pt x="15223" y="2356"/>
                </a:cubicBezTo>
                <a:cubicBezTo>
                  <a:pt x="15267" y="2351"/>
                  <a:pt x="15201" y="2344"/>
                  <a:pt x="15280" y="2344"/>
                </a:cubicBezTo>
                <a:lnTo>
                  <a:pt x="15280" y="2320"/>
                </a:lnTo>
                <a:lnTo>
                  <a:pt x="15086" y="2328"/>
                </a:lnTo>
                <a:cubicBezTo>
                  <a:pt x="15078" y="2308"/>
                  <a:pt x="15080" y="2321"/>
                  <a:pt x="15086" y="2295"/>
                </a:cubicBezTo>
                <a:lnTo>
                  <a:pt x="15070" y="2320"/>
                </a:lnTo>
                <a:close/>
                <a:moveTo>
                  <a:pt x="20579" y="3405"/>
                </a:moveTo>
                <a:cubicBezTo>
                  <a:pt x="20652" y="3405"/>
                  <a:pt x="20579" y="3381"/>
                  <a:pt x="20676" y="3389"/>
                </a:cubicBezTo>
                <a:cubicBezTo>
                  <a:pt x="20667" y="3428"/>
                  <a:pt x="20671" y="3402"/>
                  <a:pt x="20676" y="3413"/>
                </a:cubicBezTo>
                <a:cubicBezTo>
                  <a:pt x="20718" y="3404"/>
                  <a:pt x="20690" y="3410"/>
                  <a:pt x="20733" y="3413"/>
                </a:cubicBezTo>
                <a:cubicBezTo>
                  <a:pt x="20738" y="3366"/>
                  <a:pt x="20783" y="3387"/>
                  <a:pt x="20672" y="3361"/>
                </a:cubicBezTo>
                <a:cubicBezTo>
                  <a:pt x="20612" y="3347"/>
                  <a:pt x="20621" y="3370"/>
                  <a:pt x="20563" y="3357"/>
                </a:cubicBezTo>
                <a:cubicBezTo>
                  <a:pt x="20563" y="3389"/>
                  <a:pt x="20566" y="3387"/>
                  <a:pt x="20579" y="3405"/>
                </a:cubicBezTo>
                <a:close/>
                <a:moveTo>
                  <a:pt x="21259" y="3916"/>
                </a:moveTo>
                <a:cubicBezTo>
                  <a:pt x="21284" y="3916"/>
                  <a:pt x="21272" y="3905"/>
                  <a:pt x="21318" y="3915"/>
                </a:cubicBezTo>
                <a:cubicBezTo>
                  <a:pt x="21392" y="3933"/>
                  <a:pt x="21378" y="3913"/>
                  <a:pt x="21389" y="3867"/>
                </a:cubicBezTo>
                <a:cubicBezTo>
                  <a:pt x="21362" y="3865"/>
                  <a:pt x="21369" y="3864"/>
                  <a:pt x="21345" y="3863"/>
                </a:cubicBezTo>
                <a:cubicBezTo>
                  <a:pt x="21339" y="3862"/>
                  <a:pt x="21326" y="3861"/>
                  <a:pt x="21323" y="3861"/>
                </a:cubicBezTo>
                <a:cubicBezTo>
                  <a:pt x="21303" y="3866"/>
                  <a:pt x="21316" y="3855"/>
                  <a:pt x="21308" y="3875"/>
                </a:cubicBezTo>
                <a:cubicBezTo>
                  <a:pt x="21276" y="3875"/>
                  <a:pt x="21278" y="3872"/>
                  <a:pt x="21259" y="3859"/>
                </a:cubicBezTo>
                <a:cubicBezTo>
                  <a:pt x="21253" y="3872"/>
                  <a:pt x="21231" y="3916"/>
                  <a:pt x="21259" y="3916"/>
                </a:cubicBezTo>
                <a:close/>
                <a:moveTo>
                  <a:pt x="17273" y="2328"/>
                </a:moveTo>
                <a:lnTo>
                  <a:pt x="17273" y="2344"/>
                </a:lnTo>
                <a:cubicBezTo>
                  <a:pt x="17315" y="2345"/>
                  <a:pt x="17297" y="2337"/>
                  <a:pt x="17314" y="2360"/>
                </a:cubicBezTo>
                <a:cubicBezTo>
                  <a:pt x="17284" y="2367"/>
                  <a:pt x="17277" y="2376"/>
                  <a:pt x="17241" y="2376"/>
                </a:cubicBezTo>
                <a:lnTo>
                  <a:pt x="17241" y="2393"/>
                </a:lnTo>
                <a:cubicBezTo>
                  <a:pt x="17276" y="2393"/>
                  <a:pt x="17271" y="2401"/>
                  <a:pt x="17330" y="2401"/>
                </a:cubicBezTo>
                <a:cubicBezTo>
                  <a:pt x="17361" y="2401"/>
                  <a:pt x="17333" y="2403"/>
                  <a:pt x="17354" y="2393"/>
                </a:cubicBezTo>
                <a:cubicBezTo>
                  <a:pt x="17346" y="2371"/>
                  <a:pt x="17371" y="2377"/>
                  <a:pt x="17322" y="2376"/>
                </a:cubicBezTo>
                <a:lnTo>
                  <a:pt x="17322" y="2352"/>
                </a:lnTo>
                <a:cubicBezTo>
                  <a:pt x="17343" y="2346"/>
                  <a:pt x="17329" y="2353"/>
                  <a:pt x="17346" y="2344"/>
                </a:cubicBezTo>
                <a:cubicBezTo>
                  <a:pt x="17341" y="2323"/>
                  <a:pt x="17349" y="2335"/>
                  <a:pt x="17330" y="2328"/>
                </a:cubicBezTo>
                <a:cubicBezTo>
                  <a:pt x="17346" y="2306"/>
                  <a:pt x="17358" y="2314"/>
                  <a:pt x="17362" y="2263"/>
                </a:cubicBezTo>
                <a:cubicBezTo>
                  <a:pt x="17318" y="2273"/>
                  <a:pt x="17338" y="2270"/>
                  <a:pt x="17317" y="2298"/>
                </a:cubicBezTo>
                <a:cubicBezTo>
                  <a:pt x="17301" y="2320"/>
                  <a:pt x="17290" y="2323"/>
                  <a:pt x="17273" y="2328"/>
                </a:cubicBezTo>
                <a:close/>
                <a:moveTo>
                  <a:pt x="17063" y="1850"/>
                </a:moveTo>
                <a:cubicBezTo>
                  <a:pt x="17063" y="1902"/>
                  <a:pt x="17081" y="1904"/>
                  <a:pt x="17030" y="1930"/>
                </a:cubicBezTo>
                <a:lnTo>
                  <a:pt x="17019" y="1936"/>
                </a:lnTo>
                <a:cubicBezTo>
                  <a:pt x="17018" y="1936"/>
                  <a:pt x="17016" y="1938"/>
                  <a:pt x="17014" y="1939"/>
                </a:cubicBezTo>
                <a:cubicBezTo>
                  <a:pt x="17048" y="1947"/>
                  <a:pt x="17036" y="1949"/>
                  <a:pt x="17063" y="1931"/>
                </a:cubicBezTo>
                <a:cubicBezTo>
                  <a:pt x="17076" y="1950"/>
                  <a:pt x="17072" y="1939"/>
                  <a:pt x="17079" y="1963"/>
                </a:cubicBezTo>
                <a:lnTo>
                  <a:pt x="17136" y="1923"/>
                </a:lnTo>
                <a:cubicBezTo>
                  <a:pt x="17104" y="1920"/>
                  <a:pt x="17111" y="1911"/>
                  <a:pt x="17087" y="1923"/>
                </a:cubicBezTo>
                <a:cubicBezTo>
                  <a:pt x="17093" y="1907"/>
                  <a:pt x="17090" y="1916"/>
                  <a:pt x="17096" y="1907"/>
                </a:cubicBezTo>
                <a:lnTo>
                  <a:pt x="17107" y="1894"/>
                </a:lnTo>
                <a:cubicBezTo>
                  <a:pt x="17108" y="1893"/>
                  <a:pt x="17109" y="1890"/>
                  <a:pt x="17110" y="1889"/>
                </a:cubicBezTo>
                <a:lnTo>
                  <a:pt x="17136" y="1850"/>
                </a:lnTo>
                <a:cubicBezTo>
                  <a:pt x="17108" y="1835"/>
                  <a:pt x="17128" y="1866"/>
                  <a:pt x="17090" y="1831"/>
                </a:cubicBezTo>
                <a:cubicBezTo>
                  <a:pt x="17077" y="1819"/>
                  <a:pt x="17089" y="1824"/>
                  <a:pt x="17071" y="1817"/>
                </a:cubicBezTo>
                <a:cubicBezTo>
                  <a:pt x="17066" y="1839"/>
                  <a:pt x="17063" y="1833"/>
                  <a:pt x="17063" y="1850"/>
                </a:cubicBezTo>
                <a:close/>
                <a:moveTo>
                  <a:pt x="20158" y="4645"/>
                </a:moveTo>
                <a:lnTo>
                  <a:pt x="20093" y="4655"/>
                </a:lnTo>
                <a:cubicBezTo>
                  <a:pt x="20114" y="4682"/>
                  <a:pt x="20110" y="4672"/>
                  <a:pt x="20135" y="4671"/>
                </a:cubicBezTo>
                <a:cubicBezTo>
                  <a:pt x="20182" y="4670"/>
                  <a:pt x="20160" y="4687"/>
                  <a:pt x="20209" y="4664"/>
                </a:cubicBezTo>
                <a:lnTo>
                  <a:pt x="20245" y="4642"/>
                </a:lnTo>
                <a:cubicBezTo>
                  <a:pt x="20256" y="4633"/>
                  <a:pt x="20238" y="4664"/>
                  <a:pt x="20259" y="4626"/>
                </a:cubicBezTo>
                <a:cubicBezTo>
                  <a:pt x="20273" y="4599"/>
                  <a:pt x="20264" y="4624"/>
                  <a:pt x="20271" y="4596"/>
                </a:cubicBezTo>
                <a:cubicBezTo>
                  <a:pt x="20234" y="4610"/>
                  <a:pt x="20269" y="4596"/>
                  <a:pt x="20248" y="4614"/>
                </a:cubicBezTo>
                <a:cubicBezTo>
                  <a:pt x="20220" y="4638"/>
                  <a:pt x="20197" y="4631"/>
                  <a:pt x="20196" y="4620"/>
                </a:cubicBezTo>
                <a:cubicBezTo>
                  <a:pt x="20192" y="4594"/>
                  <a:pt x="20175" y="4630"/>
                  <a:pt x="20209" y="4608"/>
                </a:cubicBezTo>
                <a:cubicBezTo>
                  <a:pt x="20210" y="4607"/>
                  <a:pt x="20212" y="4606"/>
                  <a:pt x="20214" y="4605"/>
                </a:cubicBezTo>
                <a:cubicBezTo>
                  <a:pt x="20195" y="4600"/>
                  <a:pt x="20182" y="4596"/>
                  <a:pt x="20166" y="4588"/>
                </a:cubicBezTo>
                <a:cubicBezTo>
                  <a:pt x="20144" y="4620"/>
                  <a:pt x="20137" y="4607"/>
                  <a:pt x="20158" y="4645"/>
                </a:cubicBezTo>
                <a:close/>
                <a:moveTo>
                  <a:pt x="17500" y="2287"/>
                </a:moveTo>
                <a:cubicBezTo>
                  <a:pt x="17517" y="2351"/>
                  <a:pt x="17546" y="2272"/>
                  <a:pt x="17533" y="2336"/>
                </a:cubicBezTo>
                <a:lnTo>
                  <a:pt x="17597" y="2336"/>
                </a:lnTo>
                <a:cubicBezTo>
                  <a:pt x="17580" y="2312"/>
                  <a:pt x="17591" y="2320"/>
                  <a:pt x="17549" y="2320"/>
                </a:cubicBezTo>
                <a:cubicBezTo>
                  <a:pt x="17555" y="2306"/>
                  <a:pt x="17551" y="2312"/>
                  <a:pt x="17555" y="2301"/>
                </a:cubicBezTo>
                <a:cubicBezTo>
                  <a:pt x="17575" y="2240"/>
                  <a:pt x="17577" y="2287"/>
                  <a:pt x="17581" y="2239"/>
                </a:cubicBezTo>
                <a:cubicBezTo>
                  <a:pt x="17554" y="2250"/>
                  <a:pt x="17522" y="2222"/>
                  <a:pt x="17488" y="2251"/>
                </a:cubicBezTo>
                <a:lnTo>
                  <a:pt x="17471" y="2275"/>
                </a:lnTo>
                <a:cubicBezTo>
                  <a:pt x="17470" y="2277"/>
                  <a:pt x="17469" y="2279"/>
                  <a:pt x="17468" y="2280"/>
                </a:cubicBezTo>
                <a:cubicBezTo>
                  <a:pt x="17450" y="2308"/>
                  <a:pt x="17442" y="2289"/>
                  <a:pt x="17459" y="2306"/>
                </a:cubicBezTo>
                <a:cubicBezTo>
                  <a:pt x="17473" y="2320"/>
                  <a:pt x="17483" y="2299"/>
                  <a:pt x="17500" y="2287"/>
                </a:cubicBezTo>
                <a:close/>
                <a:moveTo>
                  <a:pt x="16860" y="4993"/>
                </a:moveTo>
                <a:cubicBezTo>
                  <a:pt x="16826" y="4979"/>
                  <a:pt x="16858" y="5010"/>
                  <a:pt x="16787" y="5010"/>
                </a:cubicBezTo>
                <a:cubicBezTo>
                  <a:pt x="16805" y="5035"/>
                  <a:pt x="16786" y="5025"/>
                  <a:pt x="16834" y="5024"/>
                </a:cubicBezTo>
                <a:lnTo>
                  <a:pt x="16852" y="5024"/>
                </a:lnTo>
                <a:cubicBezTo>
                  <a:pt x="16870" y="5023"/>
                  <a:pt x="16867" y="5022"/>
                  <a:pt x="16886" y="5019"/>
                </a:cubicBezTo>
                <a:cubicBezTo>
                  <a:pt x="16947" y="5009"/>
                  <a:pt x="16961" y="5021"/>
                  <a:pt x="16982" y="4993"/>
                </a:cubicBezTo>
                <a:cubicBezTo>
                  <a:pt x="16959" y="4963"/>
                  <a:pt x="16985" y="4993"/>
                  <a:pt x="16909" y="4960"/>
                </a:cubicBezTo>
                <a:cubicBezTo>
                  <a:pt x="16909" y="4960"/>
                  <a:pt x="16885" y="4944"/>
                  <a:pt x="16864" y="4956"/>
                </a:cubicBezTo>
                <a:cubicBezTo>
                  <a:pt x="16843" y="4968"/>
                  <a:pt x="16854" y="4967"/>
                  <a:pt x="16860" y="4993"/>
                </a:cubicBezTo>
                <a:close/>
                <a:moveTo>
                  <a:pt x="559" y="2028"/>
                </a:moveTo>
                <a:cubicBezTo>
                  <a:pt x="559" y="2094"/>
                  <a:pt x="586" y="2097"/>
                  <a:pt x="543" y="2109"/>
                </a:cubicBezTo>
                <a:cubicBezTo>
                  <a:pt x="549" y="2134"/>
                  <a:pt x="554" y="2135"/>
                  <a:pt x="543" y="2158"/>
                </a:cubicBezTo>
                <a:cubicBezTo>
                  <a:pt x="590" y="2157"/>
                  <a:pt x="588" y="2145"/>
                  <a:pt x="609" y="2102"/>
                </a:cubicBezTo>
                <a:cubicBezTo>
                  <a:pt x="609" y="2102"/>
                  <a:pt x="615" y="2091"/>
                  <a:pt x="617" y="2086"/>
                </a:cubicBezTo>
                <a:cubicBezTo>
                  <a:pt x="631" y="2059"/>
                  <a:pt x="632" y="2078"/>
                  <a:pt x="632" y="2044"/>
                </a:cubicBezTo>
                <a:cubicBezTo>
                  <a:pt x="632" y="1996"/>
                  <a:pt x="587" y="2021"/>
                  <a:pt x="559" y="2028"/>
                </a:cubicBezTo>
                <a:close/>
                <a:moveTo>
                  <a:pt x="16722" y="2506"/>
                </a:moveTo>
                <a:cubicBezTo>
                  <a:pt x="16738" y="2538"/>
                  <a:pt x="16725" y="2536"/>
                  <a:pt x="16722" y="2571"/>
                </a:cubicBezTo>
                <a:lnTo>
                  <a:pt x="16797" y="2552"/>
                </a:lnTo>
                <a:cubicBezTo>
                  <a:pt x="16819" y="2546"/>
                  <a:pt x="16812" y="2557"/>
                  <a:pt x="16820" y="2530"/>
                </a:cubicBezTo>
                <a:cubicBezTo>
                  <a:pt x="16829" y="2535"/>
                  <a:pt x="16847" y="2539"/>
                  <a:pt x="16852" y="2543"/>
                </a:cubicBezTo>
                <a:cubicBezTo>
                  <a:pt x="16873" y="2556"/>
                  <a:pt x="16832" y="2551"/>
                  <a:pt x="16876" y="2555"/>
                </a:cubicBezTo>
                <a:lnTo>
                  <a:pt x="16880" y="2514"/>
                </a:lnTo>
                <a:cubicBezTo>
                  <a:pt x="16897" y="2522"/>
                  <a:pt x="16885" y="2518"/>
                  <a:pt x="16892" y="2522"/>
                </a:cubicBezTo>
                <a:cubicBezTo>
                  <a:pt x="16900" y="2526"/>
                  <a:pt x="16888" y="2523"/>
                  <a:pt x="16909" y="2530"/>
                </a:cubicBezTo>
                <a:lnTo>
                  <a:pt x="16909" y="2498"/>
                </a:lnTo>
                <a:lnTo>
                  <a:pt x="16825" y="2507"/>
                </a:lnTo>
                <a:cubicBezTo>
                  <a:pt x="16801" y="2500"/>
                  <a:pt x="16838" y="2505"/>
                  <a:pt x="16810" y="2500"/>
                </a:cubicBezTo>
                <a:lnTo>
                  <a:pt x="16722" y="2506"/>
                </a:lnTo>
                <a:close/>
                <a:moveTo>
                  <a:pt x="19202" y="2644"/>
                </a:moveTo>
                <a:cubicBezTo>
                  <a:pt x="19230" y="2658"/>
                  <a:pt x="19467" y="2680"/>
                  <a:pt x="19514" y="2682"/>
                </a:cubicBezTo>
                <a:lnTo>
                  <a:pt x="19599" y="2684"/>
                </a:lnTo>
                <a:cubicBezTo>
                  <a:pt x="19575" y="2652"/>
                  <a:pt x="19612" y="2689"/>
                  <a:pt x="19531" y="2665"/>
                </a:cubicBezTo>
                <a:cubicBezTo>
                  <a:pt x="19478" y="2649"/>
                  <a:pt x="19506" y="2658"/>
                  <a:pt x="19469" y="2668"/>
                </a:cubicBezTo>
                <a:cubicBezTo>
                  <a:pt x="19486" y="2642"/>
                  <a:pt x="19482" y="2662"/>
                  <a:pt x="19485" y="2628"/>
                </a:cubicBezTo>
                <a:lnTo>
                  <a:pt x="19453" y="2660"/>
                </a:lnTo>
                <a:cubicBezTo>
                  <a:pt x="19424" y="2646"/>
                  <a:pt x="19391" y="2635"/>
                  <a:pt x="19355" y="2652"/>
                </a:cubicBezTo>
                <a:cubicBezTo>
                  <a:pt x="19358" y="2619"/>
                  <a:pt x="19374" y="2628"/>
                  <a:pt x="19347" y="2619"/>
                </a:cubicBezTo>
                <a:lnTo>
                  <a:pt x="19347" y="2644"/>
                </a:lnTo>
                <a:cubicBezTo>
                  <a:pt x="19287" y="2644"/>
                  <a:pt x="19293" y="2644"/>
                  <a:pt x="19237" y="2628"/>
                </a:cubicBezTo>
                <a:cubicBezTo>
                  <a:pt x="19237" y="2628"/>
                  <a:pt x="19221" y="2607"/>
                  <a:pt x="19202" y="2644"/>
                </a:cubicBezTo>
                <a:close/>
                <a:moveTo>
                  <a:pt x="14729" y="2506"/>
                </a:moveTo>
                <a:cubicBezTo>
                  <a:pt x="14721" y="2543"/>
                  <a:pt x="14731" y="2539"/>
                  <a:pt x="14718" y="2560"/>
                </a:cubicBezTo>
                <a:cubicBezTo>
                  <a:pt x="14707" y="2578"/>
                  <a:pt x="14718" y="2542"/>
                  <a:pt x="14705" y="2579"/>
                </a:cubicBezTo>
                <a:cubicBezTo>
                  <a:pt x="14757" y="2583"/>
                  <a:pt x="14783" y="2608"/>
                  <a:pt x="14810" y="2571"/>
                </a:cubicBezTo>
                <a:lnTo>
                  <a:pt x="14778" y="2571"/>
                </a:lnTo>
                <a:cubicBezTo>
                  <a:pt x="14788" y="2534"/>
                  <a:pt x="14817" y="2535"/>
                  <a:pt x="14875" y="2530"/>
                </a:cubicBezTo>
                <a:lnTo>
                  <a:pt x="14875" y="2514"/>
                </a:lnTo>
                <a:cubicBezTo>
                  <a:pt x="14753" y="2486"/>
                  <a:pt x="14824" y="2499"/>
                  <a:pt x="14778" y="2466"/>
                </a:cubicBezTo>
                <a:cubicBezTo>
                  <a:pt x="14768" y="2504"/>
                  <a:pt x="14761" y="2491"/>
                  <a:pt x="14729" y="2506"/>
                </a:cubicBezTo>
                <a:close/>
                <a:moveTo>
                  <a:pt x="15839" y="2563"/>
                </a:moveTo>
                <a:cubicBezTo>
                  <a:pt x="15832" y="2578"/>
                  <a:pt x="15833" y="2573"/>
                  <a:pt x="15831" y="2595"/>
                </a:cubicBezTo>
                <a:cubicBezTo>
                  <a:pt x="15775" y="2596"/>
                  <a:pt x="15815" y="2607"/>
                  <a:pt x="15766" y="2611"/>
                </a:cubicBezTo>
                <a:cubicBezTo>
                  <a:pt x="15761" y="2659"/>
                  <a:pt x="15770" y="2614"/>
                  <a:pt x="15742" y="2652"/>
                </a:cubicBezTo>
                <a:cubicBezTo>
                  <a:pt x="15786" y="2673"/>
                  <a:pt x="15796" y="2652"/>
                  <a:pt x="15880" y="2652"/>
                </a:cubicBezTo>
                <a:cubicBezTo>
                  <a:pt x="15899" y="2652"/>
                  <a:pt x="15912" y="2670"/>
                  <a:pt x="15911" y="2637"/>
                </a:cubicBezTo>
                <a:cubicBezTo>
                  <a:pt x="15910" y="2613"/>
                  <a:pt x="15913" y="2635"/>
                  <a:pt x="15896" y="2595"/>
                </a:cubicBezTo>
                <a:cubicBezTo>
                  <a:pt x="15871" y="2613"/>
                  <a:pt x="15883" y="2590"/>
                  <a:pt x="15880" y="2628"/>
                </a:cubicBezTo>
                <a:cubicBezTo>
                  <a:pt x="15853" y="2608"/>
                  <a:pt x="15871" y="2619"/>
                  <a:pt x="15855" y="2587"/>
                </a:cubicBezTo>
                <a:cubicBezTo>
                  <a:pt x="15877" y="2577"/>
                  <a:pt x="15864" y="2580"/>
                  <a:pt x="15896" y="2579"/>
                </a:cubicBezTo>
                <a:lnTo>
                  <a:pt x="15896" y="2555"/>
                </a:lnTo>
                <a:cubicBezTo>
                  <a:pt x="15840" y="2561"/>
                  <a:pt x="15906" y="2568"/>
                  <a:pt x="15839" y="2563"/>
                </a:cubicBezTo>
                <a:close/>
                <a:moveTo>
                  <a:pt x="19874" y="3146"/>
                </a:moveTo>
                <a:cubicBezTo>
                  <a:pt x="19910" y="3200"/>
                  <a:pt x="19920" y="3186"/>
                  <a:pt x="20037" y="3191"/>
                </a:cubicBezTo>
                <a:lnTo>
                  <a:pt x="20247" y="3203"/>
                </a:lnTo>
                <a:cubicBezTo>
                  <a:pt x="20231" y="3159"/>
                  <a:pt x="20232" y="3198"/>
                  <a:pt x="20155" y="3173"/>
                </a:cubicBezTo>
                <a:lnTo>
                  <a:pt x="19957" y="3152"/>
                </a:lnTo>
                <a:cubicBezTo>
                  <a:pt x="19955" y="3151"/>
                  <a:pt x="19953" y="3150"/>
                  <a:pt x="19951" y="3149"/>
                </a:cubicBezTo>
                <a:cubicBezTo>
                  <a:pt x="19947" y="3148"/>
                  <a:pt x="19954" y="3139"/>
                  <a:pt x="19923" y="3146"/>
                </a:cubicBezTo>
                <a:cubicBezTo>
                  <a:pt x="19897" y="3152"/>
                  <a:pt x="19932" y="3151"/>
                  <a:pt x="19901" y="3150"/>
                </a:cubicBezTo>
                <a:cubicBezTo>
                  <a:pt x="19901" y="3150"/>
                  <a:pt x="19878" y="3146"/>
                  <a:pt x="19874" y="3146"/>
                </a:cubicBezTo>
                <a:close/>
                <a:moveTo>
                  <a:pt x="18359" y="4953"/>
                </a:moveTo>
                <a:cubicBezTo>
                  <a:pt x="18402" y="4953"/>
                  <a:pt x="18405" y="4944"/>
                  <a:pt x="18424" y="4969"/>
                </a:cubicBezTo>
                <a:cubicBezTo>
                  <a:pt x="18396" y="4970"/>
                  <a:pt x="18395" y="4974"/>
                  <a:pt x="18381" y="4975"/>
                </a:cubicBezTo>
                <a:cubicBezTo>
                  <a:pt x="18352" y="4977"/>
                  <a:pt x="18368" y="4972"/>
                  <a:pt x="18334" y="4969"/>
                </a:cubicBezTo>
                <a:cubicBezTo>
                  <a:pt x="18294" y="4967"/>
                  <a:pt x="18300" y="4977"/>
                  <a:pt x="18273" y="4958"/>
                </a:cubicBezTo>
                <a:cubicBezTo>
                  <a:pt x="18253" y="4945"/>
                  <a:pt x="18286" y="4956"/>
                  <a:pt x="18254" y="4945"/>
                </a:cubicBezTo>
                <a:cubicBezTo>
                  <a:pt x="18255" y="4967"/>
                  <a:pt x="18257" y="4967"/>
                  <a:pt x="18262" y="4985"/>
                </a:cubicBezTo>
                <a:cubicBezTo>
                  <a:pt x="18298" y="4985"/>
                  <a:pt x="18339" y="4982"/>
                  <a:pt x="18371" y="4991"/>
                </a:cubicBezTo>
                <a:cubicBezTo>
                  <a:pt x="18372" y="4991"/>
                  <a:pt x="18388" y="4997"/>
                  <a:pt x="18389" y="4997"/>
                </a:cubicBezTo>
                <a:lnTo>
                  <a:pt x="18426" y="4992"/>
                </a:lnTo>
                <a:cubicBezTo>
                  <a:pt x="18441" y="4996"/>
                  <a:pt x="18418" y="4993"/>
                  <a:pt x="18448" y="5002"/>
                </a:cubicBezTo>
                <a:lnTo>
                  <a:pt x="18448" y="4985"/>
                </a:lnTo>
                <a:cubicBezTo>
                  <a:pt x="18475" y="4977"/>
                  <a:pt x="18456" y="4988"/>
                  <a:pt x="18455" y="4974"/>
                </a:cubicBezTo>
                <a:lnTo>
                  <a:pt x="18456" y="4937"/>
                </a:lnTo>
                <a:cubicBezTo>
                  <a:pt x="18480" y="4943"/>
                  <a:pt x="18469" y="4940"/>
                  <a:pt x="18489" y="4953"/>
                </a:cubicBezTo>
                <a:cubicBezTo>
                  <a:pt x="18493" y="4933"/>
                  <a:pt x="18497" y="4920"/>
                  <a:pt x="18505" y="4904"/>
                </a:cubicBezTo>
                <a:cubicBezTo>
                  <a:pt x="18473" y="4902"/>
                  <a:pt x="18415" y="4869"/>
                  <a:pt x="18359" y="4953"/>
                </a:cubicBezTo>
                <a:close/>
                <a:moveTo>
                  <a:pt x="4966" y="1817"/>
                </a:moveTo>
                <a:cubicBezTo>
                  <a:pt x="4970" y="1855"/>
                  <a:pt x="4977" y="1852"/>
                  <a:pt x="5005" y="1853"/>
                </a:cubicBezTo>
                <a:cubicBezTo>
                  <a:pt x="5080" y="1856"/>
                  <a:pt x="5043" y="1840"/>
                  <a:pt x="5120" y="1858"/>
                </a:cubicBezTo>
                <a:lnTo>
                  <a:pt x="5137" y="1826"/>
                </a:lnTo>
                <a:cubicBezTo>
                  <a:pt x="5167" y="1833"/>
                  <a:pt x="5207" y="1823"/>
                  <a:pt x="5235" y="1810"/>
                </a:cubicBezTo>
                <a:cubicBezTo>
                  <a:pt x="5269" y="1794"/>
                  <a:pt x="5250" y="1807"/>
                  <a:pt x="5258" y="1785"/>
                </a:cubicBezTo>
                <a:cubicBezTo>
                  <a:pt x="5225" y="1771"/>
                  <a:pt x="5264" y="1788"/>
                  <a:pt x="5199" y="1787"/>
                </a:cubicBezTo>
                <a:cubicBezTo>
                  <a:pt x="5156" y="1786"/>
                  <a:pt x="5039" y="1811"/>
                  <a:pt x="4966" y="1817"/>
                </a:cubicBezTo>
                <a:close/>
                <a:moveTo>
                  <a:pt x="21648" y="3567"/>
                </a:moveTo>
                <a:lnTo>
                  <a:pt x="21614" y="3607"/>
                </a:lnTo>
                <a:lnTo>
                  <a:pt x="21648" y="3648"/>
                </a:lnTo>
                <a:cubicBezTo>
                  <a:pt x="21672" y="3631"/>
                  <a:pt x="21664" y="3650"/>
                  <a:pt x="21665" y="3608"/>
                </a:cubicBezTo>
                <a:cubicBezTo>
                  <a:pt x="21667" y="3609"/>
                  <a:pt x="21669" y="3609"/>
                  <a:pt x="21670" y="3611"/>
                </a:cubicBezTo>
                <a:cubicBezTo>
                  <a:pt x="21671" y="3614"/>
                  <a:pt x="21674" y="3614"/>
                  <a:pt x="21675" y="3614"/>
                </a:cubicBezTo>
                <a:cubicBezTo>
                  <a:pt x="21700" y="3624"/>
                  <a:pt x="21688" y="3617"/>
                  <a:pt x="21713" y="3608"/>
                </a:cubicBezTo>
                <a:cubicBezTo>
                  <a:pt x="21718" y="3629"/>
                  <a:pt x="21721" y="3632"/>
                  <a:pt x="21729" y="3648"/>
                </a:cubicBezTo>
                <a:lnTo>
                  <a:pt x="21754" y="3631"/>
                </a:lnTo>
                <a:cubicBezTo>
                  <a:pt x="21755" y="3630"/>
                  <a:pt x="21757" y="3630"/>
                  <a:pt x="21758" y="3629"/>
                </a:cubicBezTo>
                <a:cubicBezTo>
                  <a:pt x="21774" y="3625"/>
                  <a:pt x="21790" y="3627"/>
                  <a:pt x="21802" y="3632"/>
                </a:cubicBezTo>
                <a:cubicBezTo>
                  <a:pt x="21799" y="3591"/>
                  <a:pt x="21820" y="3543"/>
                  <a:pt x="21713" y="3567"/>
                </a:cubicBezTo>
                <a:cubicBezTo>
                  <a:pt x="21707" y="3580"/>
                  <a:pt x="21705" y="3553"/>
                  <a:pt x="21713" y="3592"/>
                </a:cubicBezTo>
                <a:cubicBezTo>
                  <a:pt x="21674" y="3581"/>
                  <a:pt x="21700" y="3574"/>
                  <a:pt x="21666" y="3558"/>
                </a:cubicBezTo>
                <a:cubicBezTo>
                  <a:pt x="21650" y="3550"/>
                  <a:pt x="21619" y="3551"/>
                  <a:pt x="21592" y="3551"/>
                </a:cubicBezTo>
                <a:cubicBezTo>
                  <a:pt x="21611" y="3578"/>
                  <a:pt x="21616" y="3575"/>
                  <a:pt x="21648" y="3567"/>
                </a:cubicBezTo>
                <a:close/>
                <a:moveTo>
                  <a:pt x="20384" y="4613"/>
                </a:moveTo>
                <a:cubicBezTo>
                  <a:pt x="20493" y="4613"/>
                  <a:pt x="20456" y="4657"/>
                  <a:pt x="20506" y="4652"/>
                </a:cubicBezTo>
                <a:cubicBezTo>
                  <a:pt x="20540" y="4649"/>
                  <a:pt x="20525" y="4658"/>
                  <a:pt x="20563" y="4661"/>
                </a:cubicBezTo>
                <a:cubicBezTo>
                  <a:pt x="20553" y="4636"/>
                  <a:pt x="20580" y="4650"/>
                  <a:pt x="20538" y="4645"/>
                </a:cubicBezTo>
                <a:cubicBezTo>
                  <a:pt x="20542" y="4598"/>
                  <a:pt x="20561" y="4619"/>
                  <a:pt x="20603" y="4629"/>
                </a:cubicBezTo>
                <a:cubicBezTo>
                  <a:pt x="20600" y="4589"/>
                  <a:pt x="20567" y="4567"/>
                  <a:pt x="20534" y="4561"/>
                </a:cubicBezTo>
                <a:cubicBezTo>
                  <a:pt x="20504" y="4555"/>
                  <a:pt x="20512" y="4569"/>
                  <a:pt x="20512" y="4571"/>
                </a:cubicBezTo>
                <a:cubicBezTo>
                  <a:pt x="20506" y="4582"/>
                  <a:pt x="20525" y="4588"/>
                  <a:pt x="20497" y="4591"/>
                </a:cubicBezTo>
                <a:cubicBezTo>
                  <a:pt x="20482" y="4593"/>
                  <a:pt x="20497" y="4588"/>
                  <a:pt x="20469" y="4583"/>
                </a:cubicBezTo>
                <a:cubicBezTo>
                  <a:pt x="20464" y="4582"/>
                  <a:pt x="20447" y="4582"/>
                  <a:pt x="20439" y="4586"/>
                </a:cubicBezTo>
                <a:lnTo>
                  <a:pt x="20409" y="4605"/>
                </a:lnTo>
                <a:cubicBezTo>
                  <a:pt x="20398" y="4582"/>
                  <a:pt x="20401" y="4589"/>
                  <a:pt x="20401" y="4556"/>
                </a:cubicBezTo>
                <a:cubicBezTo>
                  <a:pt x="20375" y="4562"/>
                  <a:pt x="20375" y="4567"/>
                  <a:pt x="20352" y="4556"/>
                </a:cubicBezTo>
                <a:cubicBezTo>
                  <a:pt x="20363" y="4597"/>
                  <a:pt x="20374" y="4572"/>
                  <a:pt x="20384" y="4613"/>
                </a:cubicBezTo>
                <a:close/>
                <a:moveTo>
                  <a:pt x="17014" y="5617"/>
                </a:moveTo>
                <a:cubicBezTo>
                  <a:pt x="17006" y="5632"/>
                  <a:pt x="17005" y="5632"/>
                  <a:pt x="17024" y="5639"/>
                </a:cubicBezTo>
                <a:cubicBezTo>
                  <a:pt x="17050" y="5648"/>
                  <a:pt x="17087" y="5637"/>
                  <a:pt x="17109" y="5638"/>
                </a:cubicBezTo>
                <a:lnTo>
                  <a:pt x="17156" y="5640"/>
                </a:lnTo>
                <a:cubicBezTo>
                  <a:pt x="17207" y="5639"/>
                  <a:pt x="17184" y="5631"/>
                  <a:pt x="17209" y="5623"/>
                </a:cubicBezTo>
                <a:cubicBezTo>
                  <a:pt x="17218" y="5620"/>
                  <a:pt x="17230" y="5623"/>
                  <a:pt x="17243" y="5620"/>
                </a:cubicBezTo>
                <a:cubicBezTo>
                  <a:pt x="17273" y="5613"/>
                  <a:pt x="17266" y="5620"/>
                  <a:pt x="17273" y="5593"/>
                </a:cubicBezTo>
                <a:cubicBezTo>
                  <a:pt x="17222" y="5593"/>
                  <a:pt x="17241" y="5582"/>
                  <a:pt x="17158" y="5587"/>
                </a:cubicBezTo>
                <a:cubicBezTo>
                  <a:pt x="17135" y="5589"/>
                  <a:pt x="17167" y="5586"/>
                  <a:pt x="17142" y="5588"/>
                </a:cubicBezTo>
                <a:lnTo>
                  <a:pt x="17075" y="5591"/>
                </a:lnTo>
                <a:cubicBezTo>
                  <a:pt x="17065" y="5590"/>
                  <a:pt x="17073" y="5590"/>
                  <a:pt x="17058" y="5591"/>
                </a:cubicBezTo>
                <a:cubicBezTo>
                  <a:pt x="16934" y="5596"/>
                  <a:pt x="17018" y="5579"/>
                  <a:pt x="16925" y="5601"/>
                </a:cubicBezTo>
                <a:cubicBezTo>
                  <a:pt x="16932" y="5606"/>
                  <a:pt x="16927" y="5606"/>
                  <a:pt x="16940" y="5610"/>
                </a:cubicBezTo>
                <a:cubicBezTo>
                  <a:pt x="16974" y="5620"/>
                  <a:pt x="16974" y="5598"/>
                  <a:pt x="17014" y="5617"/>
                </a:cubicBezTo>
                <a:close/>
                <a:moveTo>
                  <a:pt x="18618" y="2603"/>
                </a:moveTo>
                <a:cubicBezTo>
                  <a:pt x="18637" y="2590"/>
                  <a:pt x="18627" y="2593"/>
                  <a:pt x="18651" y="2587"/>
                </a:cubicBezTo>
                <a:lnTo>
                  <a:pt x="18651" y="2611"/>
                </a:lnTo>
                <a:cubicBezTo>
                  <a:pt x="18703" y="2610"/>
                  <a:pt x="18672" y="2599"/>
                  <a:pt x="18705" y="2599"/>
                </a:cubicBezTo>
                <a:lnTo>
                  <a:pt x="18829" y="2619"/>
                </a:lnTo>
                <a:cubicBezTo>
                  <a:pt x="18882" y="2636"/>
                  <a:pt x="18995" y="2607"/>
                  <a:pt x="19059" y="2648"/>
                </a:cubicBezTo>
                <a:cubicBezTo>
                  <a:pt x="19072" y="2657"/>
                  <a:pt x="19063" y="2653"/>
                  <a:pt x="19075" y="2656"/>
                </a:cubicBezTo>
                <a:cubicBezTo>
                  <a:pt x="19079" y="2657"/>
                  <a:pt x="19092" y="2657"/>
                  <a:pt x="19104" y="2660"/>
                </a:cubicBezTo>
                <a:cubicBezTo>
                  <a:pt x="19095" y="2621"/>
                  <a:pt x="19099" y="2647"/>
                  <a:pt x="19104" y="2636"/>
                </a:cubicBezTo>
                <a:cubicBezTo>
                  <a:pt x="19139" y="2644"/>
                  <a:pt x="19132" y="2656"/>
                  <a:pt x="19153" y="2628"/>
                </a:cubicBezTo>
                <a:cubicBezTo>
                  <a:pt x="19093" y="2626"/>
                  <a:pt x="19116" y="2608"/>
                  <a:pt x="19015" y="2613"/>
                </a:cubicBezTo>
                <a:lnTo>
                  <a:pt x="18987" y="2610"/>
                </a:lnTo>
                <a:cubicBezTo>
                  <a:pt x="18943" y="2608"/>
                  <a:pt x="18988" y="2619"/>
                  <a:pt x="18953" y="2616"/>
                </a:cubicBezTo>
                <a:lnTo>
                  <a:pt x="18871" y="2602"/>
                </a:lnTo>
                <a:cubicBezTo>
                  <a:pt x="18852" y="2595"/>
                  <a:pt x="18855" y="2591"/>
                  <a:pt x="18837" y="2579"/>
                </a:cubicBezTo>
                <a:cubicBezTo>
                  <a:pt x="18813" y="2592"/>
                  <a:pt x="18791" y="2586"/>
                  <a:pt x="18747" y="2581"/>
                </a:cubicBezTo>
                <a:lnTo>
                  <a:pt x="18690" y="2572"/>
                </a:lnTo>
                <a:cubicBezTo>
                  <a:pt x="18618" y="2558"/>
                  <a:pt x="18716" y="2587"/>
                  <a:pt x="18626" y="2563"/>
                </a:cubicBezTo>
                <a:cubicBezTo>
                  <a:pt x="18617" y="2582"/>
                  <a:pt x="18618" y="2573"/>
                  <a:pt x="18618" y="2603"/>
                </a:cubicBezTo>
                <a:close/>
                <a:moveTo>
                  <a:pt x="19372" y="4183"/>
                </a:moveTo>
                <a:cubicBezTo>
                  <a:pt x="19348" y="4183"/>
                  <a:pt x="19381" y="4180"/>
                  <a:pt x="19358" y="4174"/>
                </a:cubicBezTo>
                <a:cubicBezTo>
                  <a:pt x="19356" y="4174"/>
                  <a:pt x="19286" y="4187"/>
                  <a:pt x="19268" y="4201"/>
                </a:cubicBezTo>
                <a:cubicBezTo>
                  <a:pt x="19243" y="4220"/>
                  <a:pt x="19259" y="4200"/>
                  <a:pt x="19242" y="4232"/>
                </a:cubicBezTo>
                <a:lnTo>
                  <a:pt x="19396" y="4248"/>
                </a:lnTo>
                <a:cubicBezTo>
                  <a:pt x="19389" y="4242"/>
                  <a:pt x="19394" y="4243"/>
                  <a:pt x="19382" y="4238"/>
                </a:cubicBezTo>
                <a:cubicBezTo>
                  <a:pt x="19362" y="4230"/>
                  <a:pt x="19382" y="4234"/>
                  <a:pt x="19355" y="4232"/>
                </a:cubicBezTo>
                <a:cubicBezTo>
                  <a:pt x="19364" y="4200"/>
                  <a:pt x="19375" y="4207"/>
                  <a:pt x="19404" y="4191"/>
                </a:cubicBezTo>
                <a:cubicBezTo>
                  <a:pt x="19411" y="4211"/>
                  <a:pt x="19408" y="4213"/>
                  <a:pt x="19445" y="4216"/>
                </a:cubicBezTo>
                <a:cubicBezTo>
                  <a:pt x="19443" y="4217"/>
                  <a:pt x="19441" y="4217"/>
                  <a:pt x="19440" y="4219"/>
                </a:cubicBezTo>
                <a:cubicBezTo>
                  <a:pt x="19439" y="4221"/>
                  <a:pt x="19436" y="4221"/>
                  <a:pt x="19434" y="4222"/>
                </a:cubicBezTo>
                <a:cubicBezTo>
                  <a:pt x="19423" y="4224"/>
                  <a:pt x="19424" y="4223"/>
                  <a:pt x="19412" y="4224"/>
                </a:cubicBezTo>
                <a:lnTo>
                  <a:pt x="19412" y="4256"/>
                </a:lnTo>
                <a:lnTo>
                  <a:pt x="19518" y="4256"/>
                </a:lnTo>
                <a:lnTo>
                  <a:pt x="19518" y="4224"/>
                </a:lnTo>
                <a:cubicBezTo>
                  <a:pt x="19494" y="4218"/>
                  <a:pt x="19466" y="4207"/>
                  <a:pt x="19444" y="4184"/>
                </a:cubicBezTo>
                <a:cubicBezTo>
                  <a:pt x="19443" y="4182"/>
                  <a:pt x="19438" y="4177"/>
                  <a:pt x="19436" y="4175"/>
                </a:cubicBezTo>
                <a:cubicBezTo>
                  <a:pt x="19488" y="4163"/>
                  <a:pt x="19472" y="4168"/>
                  <a:pt x="19469" y="4159"/>
                </a:cubicBezTo>
                <a:cubicBezTo>
                  <a:pt x="19468" y="4158"/>
                  <a:pt x="19466" y="4157"/>
                  <a:pt x="19465" y="4158"/>
                </a:cubicBezTo>
                <a:lnTo>
                  <a:pt x="19451" y="4157"/>
                </a:lnTo>
                <a:cubicBezTo>
                  <a:pt x="19436" y="4159"/>
                  <a:pt x="19436" y="4160"/>
                  <a:pt x="19426" y="4164"/>
                </a:cubicBezTo>
                <a:cubicBezTo>
                  <a:pt x="19406" y="4170"/>
                  <a:pt x="19385" y="4183"/>
                  <a:pt x="19372" y="4183"/>
                </a:cubicBezTo>
                <a:close/>
                <a:moveTo>
                  <a:pt x="15159" y="1785"/>
                </a:moveTo>
                <a:cubicBezTo>
                  <a:pt x="15139" y="1772"/>
                  <a:pt x="15150" y="1775"/>
                  <a:pt x="15126" y="1769"/>
                </a:cubicBezTo>
                <a:cubicBezTo>
                  <a:pt x="15128" y="1788"/>
                  <a:pt x="15140" y="1812"/>
                  <a:pt x="15168" y="1815"/>
                </a:cubicBezTo>
                <a:cubicBezTo>
                  <a:pt x="15248" y="1823"/>
                  <a:pt x="15209" y="1751"/>
                  <a:pt x="15224" y="1736"/>
                </a:cubicBezTo>
                <a:cubicBezTo>
                  <a:pt x="15225" y="1735"/>
                  <a:pt x="15286" y="1741"/>
                  <a:pt x="15312" y="1712"/>
                </a:cubicBezTo>
                <a:cubicBezTo>
                  <a:pt x="15321" y="1703"/>
                  <a:pt x="15316" y="1712"/>
                  <a:pt x="15321" y="1696"/>
                </a:cubicBezTo>
                <a:lnTo>
                  <a:pt x="15223" y="1693"/>
                </a:lnTo>
                <a:cubicBezTo>
                  <a:pt x="15196" y="1692"/>
                  <a:pt x="15185" y="1682"/>
                  <a:pt x="15146" y="1691"/>
                </a:cubicBezTo>
                <a:cubicBezTo>
                  <a:pt x="15095" y="1704"/>
                  <a:pt x="15088" y="1714"/>
                  <a:pt x="15061" y="1696"/>
                </a:cubicBezTo>
                <a:cubicBezTo>
                  <a:pt x="15067" y="1722"/>
                  <a:pt x="15070" y="1708"/>
                  <a:pt x="15061" y="1728"/>
                </a:cubicBezTo>
                <a:cubicBezTo>
                  <a:pt x="15118" y="1729"/>
                  <a:pt x="15109" y="1753"/>
                  <a:pt x="15159" y="1720"/>
                </a:cubicBezTo>
                <a:cubicBezTo>
                  <a:pt x="15172" y="1756"/>
                  <a:pt x="15179" y="1723"/>
                  <a:pt x="15183" y="1769"/>
                </a:cubicBezTo>
                <a:cubicBezTo>
                  <a:pt x="15159" y="1774"/>
                  <a:pt x="15171" y="1768"/>
                  <a:pt x="15159" y="1785"/>
                </a:cubicBezTo>
                <a:close/>
                <a:moveTo>
                  <a:pt x="15037" y="2506"/>
                </a:moveTo>
                <a:cubicBezTo>
                  <a:pt x="15011" y="2506"/>
                  <a:pt x="14981" y="2505"/>
                  <a:pt x="14956" y="2506"/>
                </a:cubicBezTo>
                <a:lnTo>
                  <a:pt x="14891" y="2514"/>
                </a:lnTo>
                <a:cubicBezTo>
                  <a:pt x="14941" y="2588"/>
                  <a:pt x="14934" y="2520"/>
                  <a:pt x="14940" y="2579"/>
                </a:cubicBezTo>
                <a:cubicBezTo>
                  <a:pt x="14941" y="2577"/>
                  <a:pt x="14943" y="2573"/>
                  <a:pt x="14943" y="2574"/>
                </a:cubicBezTo>
                <a:lnTo>
                  <a:pt x="14948" y="2547"/>
                </a:lnTo>
                <a:lnTo>
                  <a:pt x="14998" y="2552"/>
                </a:lnTo>
                <a:cubicBezTo>
                  <a:pt x="15109" y="2556"/>
                  <a:pt x="15012" y="2552"/>
                  <a:pt x="15078" y="2547"/>
                </a:cubicBezTo>
                <a:cubicBezTo>
                  <a:pt x="15072" y="2571"/>
                  <a:pt x="15068" y="2566"/>
                  <a:pt x="15078" y="2587"/>
                </a:cubicBezTo>
                <a:cubicBezTo>
                  <a:pt x="15103" y="2569"/>
                  <a:pt x="15093" y="2590"/>
                  <a:pt x="15086" y="2555"/>
                </a:cubicBezTo>
                <a:lnTo>
                  <a:pt x="15162" y="2536"/>
                </a:lnTo>
                <a:cubicBezTo>
                  <a:pt x="15180" y="2536"/>
                  <a:pt x="15167" y="2526"/>
                  <a:pt x="15175" y="2547"/>
                </a:cubicBezTo>
                <a:lnTo>
                  <a:pt x="15199" y="2547"/>
                </a:lnTo>
                <a:cubicBezTo>
                  <a:pt x="15217" y="2469"/>
                  <a:pt x="15214" y="2564"/>
                  <a:pt x="15232" y="2498"/>
                </a:cubicBezTo>
                <a:cubicBezTo>
                  <a:pt x="15204" y="2499"/>
                  <a:pt x="15200" y="2503"/>
                  <a:pt x="15175" y="2506"/>
                </a:cubicBezTo>
                <a:lnTo>
                  <a:pt x="15100" y="2507"/>
                </a:lnTo>
                <a:cubicBezTo>
                  <a:pt x="15099" y="2507"/>
                  <a:pt x="15096" y="2506"/>
                  <a:pt x="15095" y="2506"/>
                </a:cubicBezTo>
                <a:cubicBezTo>
                  <a:pt x="15033" y="2492"/>
                  <a:pt x="15079" y="2501"/>
                  <a:pt x="15037" y="2474"/>
                </a:cubicBezTo>
                <a:cubicBezTo>
                  <a:pt x="15042" y="2498"/>
                  <a:pt x="15045" y="2487"/>
                  <a:pt x="15037" y="2506"/>
                </a:cubicBezTo>
                <a:close/>
                <a:moveTo>
                  <a:pt x="17338" y="5625"/>
                </a:moveTo>
                <a:cubicBezTo>
                  <a:pt x="17376" y="5625"/>
                  <a:pt x="17364" y="5618"/>
                  <a:pt x="17396" y="5617"/>
                </a:cubicBezTo>
                <a:lnTo>
                  <a:pt x="17471" y="5631"/>
                </a:lnTo>
                <a:cubicBezTo>
                  <a:pt x="17473" y="5631"/>
                  <a:pt x="17476" y="5632"/>
                  <a:pt x="17477" y="5632"/>
                </a:cubicBezTo>
                <a:cubicBezTo>
                  <a:pt x="17479" y="5631"/>
                  <a:pt x="17482" y="5631"/>
                  <a:pt x="17483" y="5631"/>
                </a:cubicBezTo>
                <a:cubicBezTo>
                  <a:pt x="17496" y="5629"/>
                  <a:pt x="17494" y="5628"/>
                  <a:pt x="17500" y="5626"/>
                </a:cubicBezTo>
                <a:cubicBezTo>
                  <a:pt x="17506" y="5623"/>
                  <a:pt x="17492" y="5623"/>
                  <a:pt x="17523" y="5615"/>
                </a:cubicBezTo>
                <a:cubicBezTo>
                  <a:pt x="17566" y="5604"/>
                  <a:pt x="17536" y="5644"/>
                  <a:pt x="17664" y="5631"/>
                </a:cubicBezTo>
                <a:lnTo>
                  <a:pt x="17679" y="5630"/>
                </a:lnTo>
                <a:cubicBezTo>
                  <a:pt x="17680" y="5629"/>
                  <a:pt x="17682" y="5629"/>
                  <a:pt x="17683" y="5628"/>
                </a:cubicBezTo>
                <a:cubicBezTo>
                  <a:pt x="17716" y="5616"/>
                  <a:pt x="17686" y="5609"/>
                  <a:pt x="17768" y="5609"/>
                </a:cubicBezTo>
                <a:cubicBezTo>
                  <a:pt x="17754" y="5589"/>
                  <a:pt x="17766" y="5594"/>
                  <a:pt x="17745" y="5589"/>
                </a:cubicBezTo>
                <a:lnTo>
                  <a:pt x="17721" y="5592"/>
                </a:lnTo>
                <a:cubicBezTo>
                  <a:pt x="17681" y="5601"/>
                  <a:pt x="17712" y="5594"/>
                  <a:pt x="17676" y="5589"/>
                </a:cubicBezTo>
                <a:cubicBezTo>
                  <a:pt x="17609" y="5579"/>
                  <a:pt x="17548" y="5602"/>
                  <a:pt x="17520" y="5597"/>
                </a:cubicBezTo>
                <a:cubicBezTo>
                  <a:pt x="17484" y="5591"/>
                  <a:pt x="17526" y="5585"/>
                  <a:pt x="17452" y="5585"/>
                </a:cubicBezTo>
                <a:cubicBezTo>
                  <a:pt x="17416" y="5585"/>
                  <a:pt x="17414" y="5592"/>
                  <a:pt x="17389" y="5591"/>
                </a:cubicBezTo>
                <a:cubicBezTo>
                  <a:pt x="17373" y="5590"/>
                  <a:pt x="17353" y="5585"/>
                  <a:pt x="17322" y="5585"/>
                </a:cubicBezTo>
                <a:cubicBezTo>
                  <a:pt x="17330" y="5615"/>
                  <a:pt x="17330" y="5595"/>
                  <a:pt x="17338" y="5625"/>
                </a:cubicBezTo>
                <a:close/>
                <a:moveTo>
                  <a:pt x="19145" y="5261"/>
                </a:moveTo>
                <a:cubicBezTo>
                  <a:pt x="19144" y="5310"/>
                  <a:pt x="19135" y="5293"/>
                  <a:pt x="19112" y="5326"/>
                </a:cubicBezTo>
                <a:cubicBezTo>
                  <a:pt x="19113" y="5326"/>
                  <a:pt x="19116" y="5325"/>
                  <a:pt x="19116" y="5327"/>
                </a:cubicBezTo>
                <a:lnTo>
                  <a:pt x="19122" y="5330"/>
                </a:lnTo>
                <a:cubicBezTo>
                  <a:pt x="19126" y="5335"/>
                  <a:pt x="19123" y="5325"/>
                  <a:pt x="19129" y="5342"/>
                </a:cubicBezTo>
                <a:cubicBezTo>
                  <a:pt x="19216" y="5321"/>
                  <a:pt x="19210" y="5306"/>
                  <a:pt x="19236" y="5287"/>
                </a:cubicBezTo>
                <a:cubicBezTo>
                  <a:pt x="19246" y="5279"/>
                  <a:pt x="19240" y="5284"/>
                  <a:pt x="19248" y="5281"/>
                </a:cubicBezTo>
                <a:lnTo>
                  <a:pt x="19347" y="5277"/>
                </a:lnTo>
                <a:cubicBezTo>
                  <a:pt x="19345" y="5304"/>
                  <a:pt x="19344" y="5311"/>
                  <a:pt x="19321" y="5305"/>
                </a:cubicBezTo>
                <a:cubicBezTo>
                  <a:pt x="19294" y="5297"/>
                  <a:pt x="19322" y="5293"/>
                  <a:pt x="19258" y="5293"/>
                </a:cubicBezTo>
                <a:cubicBezTo>
                  <a:pt x="19271" y="5341"/>
                  <a:pt x="19288" y="5321"/>
                  <a:pt x="19338" y="5327"/>
                </a:cubicBezTo>
                <a:cubicBezTo>
                  <a:pt x="19409" y="5334"/>
                  <a:pt x="19388" y="5325"/>
                  <a:pt x="19406" y="5328"/>
                </a:cubicBezTo>
                <a:cubicBezTo>
                  <a:pt x="19426" y="5331"/>
                  <a:pt x="19413" y="5323"/>
                  <a:pt x="19420" y="5342"/>
                </a:cubicBezTo>
                <a:cubicBezTo>
                  <a:pt x="19484" y="5337"/>
                  <a:pt x="19471" y="5317"/>
                  <a:pt x="19476" y="5305"/>
                </a:cubicBezTo>
                <a:cubicBezTo>
                  <a:pt x="19477" y="5304"/>
                  <a:pt x="19490" y="5290"/>
                  <a:pt x="19493" y="5285"/>
                </a:cubicBezTo>
                <a:cubicBezTo>
                  <a:pt x="19462" y="5288"/>
                  <a:pt x="19469" y="5280"/>
                  <a:pt x="19461" y="5309"/>
                </a:cubicBezTo>
                <a:cubicBezTo>
                  <a:pt x="19403" y="5271"/>
                  <a:pt x="19405" y="5315"/>
                  <a:pt x="19404" y="5318"/>
                </a:cubicBezTo>
                <a:cubicBezTo>
                  <a:pt x="19386" y="5305"/>
                  <a:pt x="19388" y="5322"/>
                  <a:pt x="19388" y="5269"/>
                </a:cubicBezTo>
                <a:lnTo>
                  <a:pt x="19210" y="5269"/>
                </a:lnTo>
                <a:cubicBezTo>
                  <a:pt x="19219" y="5230"/>
                  <a:pt x="19215" y="5256"/>
                  <a:pt x="19210" y="5245"/>
                </a:cubicBezTo>
                <a:cubicBezTo>
                  <a:pt x="19148" y="5250"/>
                  <a:pt x="19241" y="5261"/>
                  <a:pt x="19145" y="5261"/>
                </a:cubicBezTo>
                <a:close/>
                <a:moveTo>
                  <a:pt x="16965" y="2036"/>
                </a:moveTo>
                <a:lnTo>
                  <a:pt x="17095" y="2028"/>
                </a:lnTo>
                <a:cubicBezTo>
                  <a:pt x="17079" y="2006"/>
                  <a:pt x="17106" y="2013"/>
                  <a:pt x="17012" y="2009"/>
                </a:cubicBezTo>
                <a:lnTo>
                  <a:pt x="16855" y="2000"/>
                </a:lnTo>
                <a:cubicBezTo>
                  <a:pt x="16805" y="1998"/>
                  <a:pt x="16811" y="2009"/>
                  <a:pt x="16771" y="1987"/>
                </a:cubicBezTo>
                <a:cubicBezTo>
                  <a:pt x="16743" y="2055"/>
                  <a:pt x="16768" y="2001"/>
                  <a:pt x="16744" y="2026"/>
                </a:cubicBezTo>
                <a:cubicBezTo>
                  <a:pt x="16729" y="2042"/>
                  <a:pt x="16729" y="2068"/>
                  <a:pt x="16757" y="2073"/>
                </a:cubicBezTo>
                <a:cubicBezTo>
                  <a:pt x="16792" y="2079"/>
                  <a:pt x="16757" y="2052"/>
                  <a:pt x="16822" y="2069"/>
                </a:cubicBezTo>
                <a:lnTo>
                  <a:pt x="16876" y="2085"/>
                </a:lnTo>
                <a:cubicBezTo>
                  <a:pt x="16895" y="2045"/>
                  <a:pt x="16891" y="2025"/>
                  <a:pt x="16909" y="2012"/>
                </a:cubicBezTo>
                <a:cubicBezTo>
                  <a:pt x="16909" y="2013"/>
                  <a:pt x="16909" y="2014"/>
                  <a:pt x="16909" y="2016"/>
                </a:cubicBezTo>
                <a:cubicBezTo>
                  <a:pt x="16910" y="2033"/>
                  <a:pt x="16916" y="2034"/>
                  <a:pt x="16922" y="2038"/>
                </a:cubicBezTo>
                <a:lnTo>
                  <a:pt x="16965" y="2060"/>
                </a:lnTo>
                <a:lnTo>
                  <a:pt x="16965" y="2036"/>
                </a:lnTo>
                <a:close/>
                <a:moveTo>
                  <a:pt x="15450" y="5083"/>
                </a:moveTo>
                <a:cubicBezTo>
                  <a:pt x="15458" y="5110"/>
                  <a:pt x="15454" y="5088"/>
                  <a:pt x="15459" y="5110"/>
                </a:cubicBezTo>
                <a:cubicBezTo>
                  <a:pt x="15466" y="5135"/>
                  <a:pt x="15451" y="5111"/>
                  <a:pt x="15466" y="5134"/>
                </a:cubicBezTo>
                <a:cubicBezTo>
                  <a:pt x="15483" y="5159"/>
                  <a:pt x="15482" y="5142"/>
                  <a:pt x="15486" y="5142"/>
                </a:cubicBezTo>
                <a:cubicBezTo>
                  <a:pt x="15500" y="5139"/>
                  <a:pt x="15474" y="5136"/>
                  <a:pt x="15515" y="5131"/>
                </a:cubicBezTo>
                <a:cubicBezTo>
                  <a:pt x="15522" y="5145"/>
                  <a:pt x="15525" y="5157"/>
                  <a:pt x="15531" y="5172"/>
                </a:cubicBezTo>
                <a:cubicBezTo>
                  <a:pt x="15599" y="5157"/>
                  <a:pt x="15587" y="5192"/>
                  <a:pt x="15679" y="5166"/>
                </a:cubicBezTo>
                <a:cubicBezTo>
                  <a:pt x="15694" y="5161"/>
                  <a:pt x="15705" y="5161"/>
                  <a:pt x="15710" y="5160"/>
                </a:cubicBezTo>
                <a:cubicBezTo>
                  <a:pt x="15734" y="5155"/>
                  <a:pt x="15734" y="5164"/>
                  <a:pt x="15726" y="5123"/>
                </a:cubicBezTo>
                <a:cubicBezTo>
                  <a:pt x="15654" y="5123"/>
                  <a:pt x="15664" y="5116"/>
                  <a:pt x="15603" y="5110"/>
                </a:cubicBezTo>
                <a:cubicBezTo>
                  <a:pt x="15562" y="5106"/>
                  <a:pt x="15529" y="5052"/>
                  <a:pt x="15450" y="5083"/>
                </a:cubicBezTo>
                <a:close/>
                <a:moveTo>
                  <a:pt x="18707" y="4953"/>
                </a:moveTo>
                <a:cubicBezTo>
                  <a:pt x="18731" y="4959"/>
                  <a:pt x="18720" y="4956"/>
                  <a:pt x="18740" y="4969"/>
                </a:cubicBezTo>
                <a:cubicBezTo>
                  <a:pt x="18758" y="4957"/>
                  <a:pt x="18750" y="4968"/>
                  <a:pt x="18756" y="4945"/>
                </a:cubicBezTo>
                <a:cubicBezTo>
                  <a:pt x="18809" y="4946"/>
                  <a:pt x="18775" y="4952"/>
                  <a:pt x="18814" y="4964"/>
                </a:cubicBezTo>
                <a:cubicBezTo>
                  <a:pt x="18830" y="4968"/>
                  <a:pt x="18835" y="4961"/>
                  <a:pt x="18869" y="4969"/>
                </a:cubicBezTo>
                <a:lnTo>
                  <a:pt x="18829" y="4953"/>
                </a:lnTo>
                <a:cubicBezTo>
                  <a:pt x="18836" y="4938"/>
                  <a:pt x="18835" y="4943"/>
                  <a:pt x="18837" y="4921"/>
                </a:cubicBezTo>
                <a:cubicBezTo>
                  <a:pt x="18878" y="4937"/>
                  <a:pt x="18807" y="4903"/>
                  <a:pt x="18850" y="4931"/>
                </a:cubicBezTo>
                <a:cubicBezTo>
                  <a:pt x="18868" y="4943"/>
                  <a:pt x="18846" y="4938"/>
                  <a:pt x="18864" y="4937"/>
                </a:cubicBezTo>
                <a:lnTo>
                  <a:pt x="18874" y="4935"/>
                </a:lnTo>
                <a:cubicBezTo>
                  <a:pt x="18888" y="4931"/>
                  <a:pt x="18910" y="4925"/>
                  <a:pt x="18913" y="4911"/>
                </a:cubicBezTo>
                <a:cubicBezTo>
                  <a:pt x="18920" y="4882"/>
                  <a:pt x="18914" y="4912"/>
                  <a:pt x="18853" y="4912"/>
                </a:cubicBezTo>
                <a:cubicBezTo>
                  <a:pt x="18847" y="4888"/>
                  <a:pt x="18853" y="4895"/>
                  <a:pt x="18829" y="4888"/>
                </a:cubicBezTo>
                <a:cubicBezTo>
                  <a:pt x="18807" y="4903"/>
                  <a:pt x="18805" y="4918"/>
                  <a:pt x="18780" y="4920"/>
                </a:cubicBezTo>
                <a:cubicBezTo>
                  <a:pt x="18749" y="4922"/>
                  <a:pt x="18753" y="4905"/>
                  <a:pt x="18715" y="4896"/>
                </a:cubicBezTo>
                <a:cubicBezTo>
                  <a:pt x="18730" y="4887"/>
                  <a:pt x="18739" y="4894"/>
                  <a:pt x="18748" y="4872"/>
                </a:cubicBezTo>
                <a:lnTo>
                  <a:pt x="18680" y="4862"/>
                </a:lnTo>
                <a:cubicBezTo>
                  <a:pt x="18664" y="4861"/>
                  <a:pt x="18690" y="4857"/>
                  <a:pt x="18659" y="4864"/>
                </a:cubicBezTo>
                <a:cubicBezTo>
                  <a:pt x="18666" y="4883"/>
                  <a:pt x="18714" y="4910"/>
                  <a:pt x="18626" y="4912"/>
                </a:cubicBezTo>
                <a:cubicBezTo>
                  <a:pt x="18615" y="4859"/>
                  <a:pt x="18641" y="4900"/>
                  <a:pt x="18626" y="4864"/>
                </a:cubicBezTo>
                <a:lnTo>
                  <a:pt x="18595" y="4889"/>
                </a:lnTo>
                <a:cubicBezTo>
                  <a:pt x="18596" y="4918"/>
                  <a:pt x="18604" y="4898"/>
                  <a:pt x="18601" y="4926"/>
                </a:cubicBezTo>
                <a:cubicBezTo>
                  <a:pt x="18601" y="4930"/>
                  <a:pt x="18578" y="4940"/>
                  <a:pt x="18606" y="4956"/>
                </a:cubicBezTo>
                <a:cubicBezTo>
                  <a:pt x="18644" y="4978"/>
                  <a:pt x="18667" y="4935"/>
                  <a:pt x="18683" y="4993"/>
                </a:cubicBezTo>
                <a:cubicBezTo>
                  <a:pt x="18719" y="4990"/>
                  <a:pt x="18699" y="4990"/>
                  <a:pt x="18707" y="4953"/>
                </a:cubicBezTo>
                <a:close/>
                <a:moveTo>
                  <a:pt x="17954" y="5585"/>
                </a:moveTo>
                <a:cubicBezTo>
                  <a:pt x="17922" y="5585"/>
                  <a:pt x="17929" y="5596"/>
                  <a:pt x="17905" y="5597"/>
                </a:cubicBezTo>
                <a:cubicBezTo>
                  <a:pt x="17896" y="5598"/>
                  <a:pt x="17870" y="5593"/>
                  <a:pt x="17849" y="5593"/>
                </a:cubicBezTo>
                <a:cubicBezTo>
                  <a:pt x="17885" y="5643"/>
                  <a:pt x="17888" y="5584"/>
                  <a:pt x="17954" y="5642"/>
                </a:cubicBezTo>
                <a:cubicBezTo>
                  <a:pt x="17979" y="5623"/>
                  <a:pt x="17967" y="5647"/>
                  <a:pt x="17970" y="5609"/>
                </a:cubicBezTo>
                <a:cubicBezTo>
                  <a:pt x="17989" y="5614"/>
                  <a:pt x="17994" y="5617"/>
                  <a:pt x="18019" y="5617"/>
                </a:cubicBezTo>
                <a:cubicBezTo>
                  <a:pt x="18030" y="5617"/>
                  <a:pt x="18038" y="5616"/>
                  <a:pt x="18047" y="5615"/>
                </a:cubicBezTo>
                <a:lnTo>
                  <a:pt x="18121" y="5607"/>
                </a:lnTo>
                <a:cubicBezTo>
                  <a:pt x="18140" y="5601"/>
                  <a:pt x="18140" y="5594"/>
                  <a:pt x="18173" y="5593"/>
                </a:cubicBezTo>
                <a:cubicBezTo>
                  <a:pt x="18133" y="5652"/>
                  <a:pt x="18121" y="5594"/>
                  <a:pt x="18108" y="5634"/>
                </a:cubicBezTo>
                <a:cubicBezTo>
                  <a:pt x="18159" y="5634"/>
                  <a:pt x="18166" y="5627"/>
                  <a:pt x="18185" y="5604"/>
                </a:cubicBezTo>
                <a:cubicBezTo>
                  <a:pt x="18189" y="5600"/>
                  <a:pt x="18156" y="5597"/>
                  <a:pt x="18205" y="5593"/>
                </a:cubicBezTo>
                <a:cubicBezTo>
                  <a:pt x="18214" y="5614"/>
                  <a:pt x="18195" y="5598"/>
                  <a:pt x="18215" y="5605"/>
                </a:cubicBezTo>
                <a:cubicBezTo>
                  <a:pt x="18235" y="5611"/>
                  <a:pt x="18237" y="5601"/>
                  <a:pt x="18294" y="5601"/>
                </a:cubicBezTo>
                <a:lnTo>
                  <a:pt x="18294" y="5625"/>
                </a:lnTo>
                <a:cubicBezTo>
                  <a:pt x="18336" y="5614"/>
                  <a:pt x="18301" y="5618"/>
                  <a:pt x="18335" y="5593"/>
                </a:cubicBezTo>
                <a:cubicBezTo>
                  <a:pt x="18353" y="5640"/>
                  <a:pt x="18332" y="5575"/>
                  <a:pt x="18427" y="5598"/>
                </a:cubicBezTo>
                <a:cubicBezTo>
                  <a:pt x="18448" y="5604"/>
                  <a:pt x="18448" y="5609"/>
                  <a:pt x="18468" y="5605"/>
                </a:cubicBezTo>
                <a:lnTo>
                  <a:pt x="18504" y="5592"/>
                </a:lnTo>
                <a:cubicBezTo>
                  <a:pt x="18534" y="5584"/>
                  <a:pt x="18534" y="5587"/>
                  <a:pt x="18560" y="5593"/>
                </a:cubicBezTo>
                <a:cubicBezTo>
                  <a:pt x="18577" y="5597"/>
                  <a:pt x="18564" y="5595"/>
                  <a:pt x="18576" y="5596"/>
                </a:cubicBezTo>
                <a:cubicBezTo>
                  <a:pt x="18661" y="5608"/>
                  <a:pt x="18638" y="5594"/>
                  <a:pt x="18691" y="5593"/>
                </a:cubicBezTo>
                <a:lnTo>
                  <a:pt x="18691" y="5577"/>
                </a:lnTo>
                <a:cubicBezTo>
                  <a:pt x="18643" y="5577"/>
                  <a:pt x="18636" y="5584"/>
                  <a:pt x="18601" y="5578"/>
                </a:cubicBezTo>
                <a:cubicBezTo>
                  <a:pt x="18585" y="5576"/>
                  <a:pt x="18567" y="5572"/>
                  <a:pt x="18561" y="5572"/>
                </a:cubicBezTo>
                <a:lnTo>
                  <a:pt x="18391" y="5577"/>
                </a:lnTo>
                <a:cubicBezTo>
                  <a:pt x="18318" y="5577"/>
                  <a:pt x="18276" y="5567"/>
                  <a:pt x="18166" y="5578"/>
                </a:cubicBezTo>
                <a:cubicBezTo>
                  <a:pt x="18144" y="5581"/>
                  <a:pt x="18151" y="5582"/>
                  <a:pt x="18127" y="5581"/>
                </a:cubicBezTo>
                <a:cubicBezTo>
                  <a:pt x="18092" y="5579"/>
                  <a:pt x="18109" y="5582"/>
                  <a:pt x="18075" y="5584"/>
                </a:cubicBezTo>
                <a:cubicBezTo>
                  <a:pt x="18054" y="5586"/>
                  <a:pt x="18032" y="5584"/>
                  <a:pt x="18011" y="5585"/>
                </a:cubicBezTo>
                <a:cubicBezTo>
                  <a:pt x="18005" y="5586"/>
                  <a:pt x="17984" y="5589"/>
                  <a:pt x="17984" y="5589"/>
                </a:cubicBezTo>
                <a:cubicBezTo>
                  <a:pt x="17946" y="5590"/>
                  <a:pt x="17993" y="5585"/>
                  <a:pt x="17954" y="5585"/>
                </a:cubicBezTo>
                <a:close/>
                <a:moveTo>
                  <a:pt x="14421" y="2320"/>
                </a:moveTo>
                <a:cubicBezTo>
                  <a:pt x="14400" y="2320"/>
                  <a:pt x="14380" y="2311"/>
                  <a:pt x="14351" y="2316"/>
                </a:cubicBezTo>
                <a:cubicBezTo>
                  <a:pt x="14307" y="2323"/>
                  <a:pt x="14320" y="2327"/>
                  <a:pt x="14257" y="2322"/>
                </a:cubicBezTo>
                <a:lnTo>
                  <a:pt x="14196" y="2317"/>
                </a:lnTo>
                <a:cubicBezTo>
                  <a:pt x="14181" y="2325"/>
                  <a:pt x="14186" y="2333"/>
                  <a:pt x="14195" y="2342"/>
                </a:cubicBezTo>
                <a:cubicBezTo>
                  <a:pt x="14226" y="2373"/>
                  <a:pt x="14185" y="2322"/>
                  <a:pt x="14311" y="2358"/>
                </a:cubicBezTo>
                <a:cubicBezTo>
                  <a:pt x="14312" y="2359"/>
                  <a:pt x="14320" y="2361"/>
                  <a:pt x="14321" y="2362"/>
                </a:cubicBezTo>
                <a:cubicBezTo>
                  <a:pt x="14330" y="2363"/>
                  <a:pt x="14328" y="2361"/>
                  <a:pt x="14335" y="2360"/>
                </a:cubicBezTo>
                <a:cubicBezTo>
                  <a:pt x="14380" y="2355"/>
                  <a:pt x="14351" y="2373"/>
                  <a:pt x="14387" y="2359"/>
                </a:cubicBezTo>
                <a:cubicBezTo>
                  <a:pt x="14456" y="2333"/>
                  <a:pt x="14397" y="2354"/>
                  <a:pt x="14458" y="2349"/>
                </a:cubicBezTo>
                <a:cubicBezTo>
                  <a:pt x="14596" y="2336"/>
                  <a:pt x="14498" y="2359"/>
                  <a:pt x="14556" y="2354"/>
                </a:cubicBezTo>
                <a:cubicBezTo>
                  <a:pt x="14587" y="2352"/>
                  <a:pt x="14563" y="2347"/>
                  <a:pt x="14589" y="2348"/>
                </a:cubicBezTo>
                <a:cubicBezTo>
                  <a:pt x="14607" y="2348"/>
                  <a:pt x="14600" y="2353"/>
                  <a:pt x="14629" y="2350"/>
                </a:cubicBezTo>
                <a:lnTo>
                  <a:pt x="14794" y="2344"/>
                </a:lnTo>
                <a:cubicBezTo>
                  <a:pt x="14826" y="2344"/>
                  <a:pt x="14802" y="2375"/>
                  <a:pt x="14853" y="2347"/>
                </a:cubicBezTo>
                <a:cubicBezTo>
                  <a:pt x="14855" y="2347"/>
                  <a:pt x="14857" y="2345"/>
                  <a:pt x="14859" y="2344"/>
                </a:cubicBezTo>
                <a:cubicBezTo>
                  <a:pt x="14869" y="2358"/>
                  <a:pt x="14873" y="2375"/>
                  <a:pt x="14890" y="2359"/>
                </a:cubicBezTo>
                <a:cubicBezTo>
                  <a:pt x="14908" y="2341"/>
                  <a:pt x="14894" y="2345"/>
                  <a:pt x="14891" y="2312"/>
                </a:cubicBezTo>
                <a:cubicBezTo>
                  <a:pt x="14849" y="2332"/>
                  <a:pt x="14777" y="2312"/>
                  <a:pt x="14740" y="2315"/>
                </a:cubicBezTo>
                <a:lnTo>
                  <a:pt x="14642" y="2316"/>
                </a:lnTo>
                <a:cubicBezTo>
                  <a:pt x="14619" y="2307"/>
                  <a:pt x="14627" y="2314"/>
                  <a:pt x="14624" y="2287"/>
                </a:cubicBezTo>
                <a:lnTo>
                  <a:pt x="14576" y="2320"/>
                </a:lnTo>
                <a:cubicBezTo>
                  <a:pt x="14556" y="2329"/>
                  <a:pt x="14543" y="2324"/>
                  <a:pt x="14515" y="2315"/>
                </a:cubicBezTo>
                <a:cubicBezTo>
                  <a:pt x="14473" y="2302"/>
                  <a:pt x="14482" y="2320"/>
                  <a:pt x="14421" y="2320"/>
                </a:cubicBezTo>
                <a:close/>
                <a:moveTo>
                  <a:pt x="14486" y="2247"/>
                </a:moveTo>
                <a:cubicBezTo>
                  <a:pt x="14491" y="2227"/>
                  <a:pt x="14483" y="2236"/>
                  <a:pt x="14502" y="2231"/>
                </a:cubicBezTo>
                <a:lnTo>
                  <a:pt x="14513" y="2237"/>
                </a:lnTo>
                <a:cubicBezTo>
                  <a:pt x="14537" y="2264"/>
                  <a:pt x="14503" y="2214"/>
                  <a:pt x="14520" y="2245"/>
                </a:cubicBezTo>
                <a:cubicBezTo>
                  <a:pt x="14529" y="2260"/>
                  <a:pt x="14526" y="2247"/>
                  <a:pt x="14527" y="2271"/>
                </a:cubicBezTo>
                <a:cubicBezTo>
                  <a:pt x="14607" y="2271"/>
                  <a:pt x="14532" y="2260"/>
                  <a:pt x="14638" y="2273"/>
                </a:cubicBezTo>
                <a:cubicBezTo>
                  <a:pt x="14674" y="2278"/>
                  <a:pt x="14651" y="2273"/>
                  <a:pt x="14689" y="2272"/>
                </a:cubicBezTo>
                <a:cubicBezTo>
                  <a:pt x="14718" y="2271"/>
                  <a:pt x="14719" y="2277"/>
                  <a:pt x="14745" y="2279"/>
                </a:cubicBezTo>
                <a:cubicBezTo>
                  <a:pt x="14757" y="2251"/>
                  <a:pt x="14736" y="2250"/>
                  <a:pt x="14786" y="2239"/>
                </a:cubicBezTo>
                <a:cubicBezTo>
                  <a:pt x="14800" y="2272"/>
                  <a:pt x="14780" y="2237"/>
                  <a:pt x="14794" y="2271"/>
                </a:cubicBezTo>
                <a:cubicBezTo>
                  <a:pt x="14846" y="2259"/>
                  <a:pt x="14879" y="2226"/>
                  <a:pt x="14932" y="2239"/>
                </a:cubicBezTo>
                <a:lnTo>
                  <a:pt x="14932" y="2271"/>
                </a:lnTo>
                <a:lnTo>
                  <a:pt x="14964" y="2271"/>
                </a:lnTo>
                <a:lnTo>
                  <a:pt x="14964" y="2239"/>
                </a:lnTo>
                <a:lnTo>
                  <a:pt x="15021" y="2239"/>
                </a:lnTo>
                <a:lnTo>
                  <a:pt x="15021" y="2214"/>
                </a:lnTo>
                <a:cubicBezTo>
                  <a:pt x="14956" y="2214"/>
                  <a:pt x="14869" y="2217"/>
                  <a:pt x="14821" y="2217"/>
                </a:cubicBezTo>
                <a:lnTo>
                  <a:pt x="14424" y="2210"/>
                </a:lnTo>
                <a:cubicBezTo>
                  <a:pt x="14411" y="2211"/>
                  <a:pt x="14392" y="2194"/>
                  <a:pt x="14405" y="2241"/>
                </a:cubicBezTo>
                <a:lnTo>
                  <a:pt x="14411" y="2259"/>
                </a:lnTo>
                <a:cubicBezTo>
                  <a:pt x="14423" y="2272"/>
                  <a:pt x="14432" y="2271"/>
                  <a:pt x="14454" y="2271"/>
                </a:cubicBezTo>
                <a:cubicBezTo>
                  <a:pt x="14457" y="2233"/>
                  <a:pt x="14445" y="2257"/>
                  <a:pt x="14470" y="2239"/>
                </a:cubicBezTo>
                <a:lnTo>
                  <a:pt x="14470" y="2271"/>
                </a:lnTo>
                <a:lnTo>
                  <a:pt x="14502" y="2271"/>
                </a:lnTo>
                <a:cubicBezTo>
                  <a:pt x="14508" y="2250"/>
                  <a:pt x="14502" y="2264"/>
                  <a:pt x="14511" y="2247"/>
                </a:cubicBezTo>
                <a:lnTo>
                  <a:pt x="14486" y="2247"/>
                </a:lnTo>
                <a:close/>
                <a:moveTo>
                  <a:pt x="16463" y="1834"/>
                </a:moveTo>
                <a:lnTo>
                  <a:pt x="16285" y="1817"/>
                </a:lnTo>
                <a:cubicBezTo>
                  <a:pt x="16247" y="1817"/>
                  <a:pt x="16254" y="1823"/>
                  <a:pt x="16218" y="1821"/>
                </a:cubicBezTo>
                <a:lnTo>
                  <a:pt x="16147" y="1817"/>
                </a:lnTo>
                <a:cubicBezTo>
                  <a:pt x="16155" y="1845"/>
                  <a:pt x="16162" y="1840"/>
                  <a:pt x="16162" y="1844"/>
                </a:cubicBezTo>
                <a:cubicBezTo>
                  <a:pt x="16170" y="1881"/>
                  <a:pt x="16160" y="1834"/>
                  <a:pt x="16155" y="1874"/>
                </a:cubicBezTo>
                <a:cubicBezTo>
                  <a:pt x="16188" y="1866"/>
                  <a:pt x="16188" y="1866"/>
                  <a:pt x="16212" y="1850"/>
                </a:cubicBezTo>
                <a:cubicBezTo>
                  <a:pt x="16219" y="1883"/>
                  <a:pt x="16224" y="1863"/>
                  <a:pt x="16208" y="1876"/>
                </a:cubicBezTo>
                <a:cubicBezTo>
                  <a:pt x="16186" y="1895"/>
                  <a:pt x="16193" y="1842"/>
                  <a:pt x="16188" y="1898"/>
                </a:cubicBezTo>
                <a:cubicBezTo>
                  <a:pt x="16222" y="1898"/>
                  <a:pt x="16225" y="1893"/>
                  <a:pt x="16248" y="1878"/>
                </a:cubicBezTo>
                <a:cubicBezTo>
                  <a:pt x="16262" y="1869"/>
                  <a:pt x="16259" y="1870"/>
                  <a:pt x="16272" y="1861"/>
                </a:cubicBezTo>
                <a:cubicBezTo>
                  <a:pt x="16293" y="1844"/>
                  <a:pt x="16266" y="1842"/>
                  <a:pt x="16325" y="1842"/>
                </a:cubicBezTo>
                <a:lnTo>
                  <a:pt x="16331" y="1880"/>
                </a:lnTo>
                <a:cubicBezTo>
                  <a:pt x="16339" y="1867"/>
                  <a:pt x="16331" y="1876"/>
                  <a:pt x="16340" y="1864"/>
                </a:cubicBezTo>
                <a:cubicBezTo>
                  <a:pt x="16353" y="1849"/>
                  <a:pt x="16375" y="1835"/>
                  <a:pt x="16388" y="1849"/>
                </a:cubicBezTo>
                <a:cubicBezTo>
                  <a:pt x="16400" y="1861"/>
                  <a:pt x="16397" y="1842"/>
                  <a:pt x="16390" y="1874"/>
                </a:cubicBezTo>
                <a:cubicBezTo>
                  <a:pt x="16427" y="1866"/>
                  <a:pt x="16435" y="1875"/>
                  <a:pt x="16456" y="1872"/>
                </a:cubicBezTo>
                <a:cubicBezTo>
                  <a:pt x="16524" y="1862"/>
                  <a:pt x="16409" y="1855"/>
                  <a:pt x="16544" y="1866"/>
                </a:cubicBezTo>
                <a:cubicBezTo>
                  <a:pt x="16535" y="1905"/>
                  <a:pt x="16539" y="1879"/>
                  <a:pt x="16544" y="1890"/>
                </a:cubicBezTo>
                <a:cubicBezTo>
                  <a:pt x="16579" y="1872"/>
                  <a:pt x="16559" y="1892"/>
                  <a:pt x="16568" y="1866"/>
                </a:cubicBezTo>
                <a:cubicBezTo>
                  <a:pt x="16643" y="1872"/>
                  <a:pt x="16543" y="1889"/>
                  <a:pt x="16651" y="1874"/>
                </a:cubicBezTo>
                <a:cubicBezTo>
                  <a:pt x="16652" y="1874"/>
                  <a:pt x="16654" y="1874"/>
                  <a:pt x="16655" y="1874"/>
                </a:cubicBezTo>
                <a:cubicBezTo>
                  <a:pt x="16666" y="1872"/>
                  <a:pt x="16664" y="1879"/>
                  <a:pt x="16666" y="1858"/>
                </a:cubicBezTo>
                <a:lnTo>
                  <a:pt x="16722" y="1858"/>
                </a:lnTo>
                <a:cubicBezTo>
                  <a:pt x="16728" y="1879"/>
                  <a:pt x="16719" y="1867"/>
                  <a:pt x="16739" y="1874"/>
                </a:cubicBezTo>
                <a:cubicBezTo>
                  <a:pt x="16757" y="1849"/>
                  <a:pt x="16759" y="1863"/>
                  <a:pt x="16779" y="1834"/>
                </a:cubicBezTo>
                <a:cubicBezTo>
                  <a:pt x="16758" y="1829"/>
                  <a:pt x="16755" y="1826"/>
                  <a:pt x="16739" y="1817"/>
                </a:cubicBezTo>
                <a:cubicBezTo>
                  <a:pt x="16716" y="1832"/>
                  <a:pt x="16723" y="1839"/>
                  <a:pt x="16692" y="1844"/>
                </a:cubicBezTo>
                <a:cubicBezTo>
                  <a:pt x="16655" y="1850"/>
                  <a:pt x="16690" y="1838"/>
                  <a:pt x="16641" y="1834"/>
                </a:cubicBezTo>
                <a:lnTo>
                  <a:pt x="16641" y="1801"/>
                </a:lnTo>
                <a:lnTo>
                  <a:pt x="16528" y="1801"/>
                </a:lnTo>
                <a:lnTo>
                  <a:pt x="16528" y="1825"/>
                </a:lnTo>
                <a:cubicBezTo>
                  <a:pt x="16493" y="1807"/>
                  <a:pt x="16513" y="1828"/>
                  <a:pt x="16504" y="1801"/>
                </a:cubicBezTo>
                <a:cubicBezTo>
                  <a:pt x="16472" y="1804"/>
                  <a:pt x="16470" y="1805"/>
                  <a:pt x="16463" y="1834"/>
                </a:cubicBezTo>
                <a:close/>
                <a:moveTo>
                  <a:pt x="20952" y="4637"/>
                </a:moveTo>
                <a:lnTo>
                  <a:pt x="20984" y="4629"/>
                </a:lnTo>
                <a:cubicBezTo>
                  <a:pt x="20985" y="4629"/>
                  <a:pt x="20987" y="4629"/>
                  <a:pt x="20988" y="4629"/>
                </a:cubicBezTo>
                <a:cubicBezTo>
                  <a:pt x="21004" y="4626"/>
                  <a:pt x="20978" y="4626"/>
                  <a:pt x="21000" y="4628"/>
                </a:cubicBezTo>
                <a:cubicBezTo>
                  <a:pt x="21000" y="4628"/>
                  <a:pt x="21026" y="4634"/>
                  <a:pt x="21026" y="4634"/>
                </a:cubicBezTo>
                <a:cubicBezTo>
                  <a:pt x="21063" y="4648"/>
                  <a:pt x="21036" y="4624"/>
                  <a:pt x="21057" y="4653"/>
                </a:cubicBezTo>
                <a:cubicBezTo>
                  <a:pt x="21038" y="4657"/>
                  <a:pt x="21038" y="4659"/>
                  <a:pt x="21016" y="4661"/>
                </a:cubicBezTo>
                <a:lnTo>
                  <a:pt x="21016" y="4677"/>
                </a:lnTo>
                <a:cubicBezTo>
                  <a:pt x="21081" y="4683"/>
                  <a:pt x="21140" y="4677"/>
                  <a:pt x="21178" y="4686"/>
                </a:cubicBezTo>
                <a:cubicBezTo>
                  <a:pt x="21161" y="4621"/>
                  <a:pt x="21168" y="4705"/>
                  <a:pt x="21137" y="4639"/>
                </a:cubicBezTo>
                <a:lnTo>
                  <a:pt x="21131" y="4627"/>
                </a:lnTo>
                <a:cubicBezTo>
                  <a:pt x="21130" y="4626"/>
                  <a:pt x="21129" y="4624"/>
                  <a:pt x="21128" y="4623"/>
                </a:cubicBezTo>
                <a:cubicBezTo>
                  <a:pt x="21110" y="4603"/>
                  <a:pt x="21070" y="4606"/>
                  <a:pt x="21044" y="4611"/>
                </a:cubicBezTo>
                <a:cubicBezTo>
                  <a:pt x="21043" y="4611"/>
                  <a:pt x="21040" y="4612"/>
                  <a:pt x="21039" y="4612"/>
                </a:cubicBezTo>
                <a:cubicBezTo>
                  <a:pt x="20991" y="4622"/>
                  <a:pt x="21015" y="4603"/>
                  <a:pt x="20978" y="4601"/>
                </a:cubicBezTo>
                <a:cubicBezTo>
                  <a:pt x="20885" y="4596"/>
                  <a:pt x="20867" y="4586"/>
                  <a:pt x="20862" y="4629"/>
                </a:cubicBezTo>
                <a:lnTo>
                  <a:pt x="20853" y="4614"/>
                </a:lnTo>
                <a:cubicBezTo>
                  <a:pt x="20852" y="4613"/>
                  <a:pt x="20850" y="4611"/>
                  <a:pt x="20849" y="4610"/>
                </a:cubicBezTo>
                <a:cubicBezTo>
                  <a:pt x="20848" y="4608"/>
                  <a:pt x="20847" y="4606"/>
                  <a:pt x="20846" y="4605"/>
                </a:cubicBezTo>
                <a:cubicBezTo>
                  <a:pt x="20844" y="4603"/>
                  <a:pt x="20840" y="4598"/>
                  <a:pt x="20838" y="4596"/>
                </a:cubicBezTo>
                <a:cubicBezTo>
                  <a:pt x="20797" y="4607"/>
                  <a:pt x="20830" y="4615"/>
                  <a:pt x="20794" y="4608"/>
                </a:cubicBezTo>
                <a:lnTo>
                  <a:pt x="20728" y="4586"/>
                </a:lnTo>
                <a:cubicBezTo>
                  <a:pt x="20727" y="4585"/>
                  <a:pt x="20725" y="4585"/>
                  <a:pt x="20723" y="4585"/>
                </a:cubicBezTo>
                <a:cubicBezTo>
                  <a:pt x="20650" y="4569"/>
                  <a:pt x="20704" y="4574"/>
                  <a:pt x="20644" y="4588"/>
                </a:cubicBezTo>
                <a:cubicBezTo>
                  <a:pt x="20657" y="4647"/>
                  <a:pt x="20695" y="4603"/>
                  <a:pt x="20667" y="4631"/>
                </a:cubicBezTo>
                <a:cubicBezTo>
                  <a:pt x="20650" y="4649"/>
                  <a:pt x="20649" y="4620"/>
                  <a:pt x="20627" y="4605"/>
                </a:cubicBezTo>
                <a:cubicBezTo>
                  <a:pt x="20618" y="4625"/>
                  <a:pt x="20622" y="4620"/>
                  <a:pt x="20627" y="4645"/>
                </a:cubicBezTo>
                <a:cubicBezTo>
                  <a:pt x="20587" y="4654"/>
                  <a:pt x="20599" y="4633"/>
                  <a:pt x="20579" y="4661"/>
                </a:cubicBezTo>
                <a:cubicBezTo>
                  <a:pt x="20661" y="4661"/>
                  <a:pt x="20628" y="4647"/>
                  <a:pt x="20676" y="4668"/>
                </a:cubicBezTo>
                <a:cubicBezTo>
                  <a:pt x="20698" y="4678"/>
                  <a:pt x="20669" y="4674"/>
                  <a:pt x="20708" y="4677"/>
                </a:cubicBezTo>
                <a:cubicBezTo>
                  <a:pt x="20705" y="4646"/>
                  <a:pt x="20705" y="4672"/>
                  <a:pt x="20692" y="4637"/>
                </a:cubicBezTo>
                <a:cubicBezTo>
                  <a:pt x="20728" y="4656"/>
                  <a:pt x="20712" y="4631"/>
                  <a:pt x="20717" y="4669"/>
                </a:cubicBezTo>
                <a:cubicBezTo>
                  <a:pt x="20758" y="4666"/>
                  <a:pt x="20728" y="4663"/>
                  <a:pt x="20765" y="4653"/>
                </a:cubicBezTo>
                <a:cubicBezTo>
                  <a:pt x="20794" y="4672"/>
                  <a:pt x="20780" y="4674"/>
                  <a:pt x="20846" y="4677"/>
                </a:cubicBezTo>
                <a:cubicBezTo>
                  <a:pt x="20927" y="4681"/>
                  <a:pt x="20932" y="4681"/>
                  <a:pt x="20935" y="4645"/>
                </a:cubicBezTo>
                <a:lnTo>
                  <a:pt x="20943" y="4677"/>
                </a:lnTo>
                <a:lnTo>
                  <a:pt x="21008" y="4677"/>
                </a:lnTo>
                <a:cubicBezTo>
                  <a:pt x="20997" y="4634"/>
                  <a:pt x="20988" y="4668"/>
                  <a:pt x="20952" y="4637"/>
                </a:cubicBezTo>
                <a:close/>
                <a:moveTo>
                  <a:pt x="15248" y="1915"/>
                </a:moveTo>
                <a:cubicBezTo>
                  <a:pt x="15204" y="1918"/>
                  <a:pt x="15176" y="1930"/>
                  <a:pt x="15134" y="1931"/>
                </a:cubicBezTo>
                <a:cubicBezTo>
                  <a:pt x="15128" y="1920"/>
                  <a:pt x="15130" y="1922"/>
                  <a:pt x="15126" y="1906"/>
                </a:cubicBezTo>
                <a:cubicBezTo>
                  <a:pt x="15149" y="1905"/>
                  <a:pt x="15146" y="1903"/>
                  <a:pt x="15160" y="1902"/>
                </a:cubicBezTo>
                <a:cubicBezTo>
                  <a:pt x="15161" y="1901"/>
                  <a:pt x="15164" y="1901"/>
                  <a:pt x="15165" y="1901"/>
                </a:cubicBezTo>
                <a:cubicBezTo>
                  <a:pt x="15167" y="1901"/>
                  <a:pt x="15169" y="1901"/>
                  <a:pt x="15171" y="1901"/>
                </a:cubicBezTo>
                <a:cubicBezTo>
                  <a:pt x="15173" y="1901"/>
                  <a:pt x="15175" y="1900"/>
                  <a:pt x="15176" y="1900"/>
                </a:cubicBezTo>
                <a:cubicBezTo>
                  <a:pt x="15178" y="1900"/>
                  <a:pt x="15180" y="1900"/>
                  <a:pt x="15182" y="1900"/>
                </a:cubicBezTo>
                <a:lnTo>
                  <a:pt x="15248" y="1915"/>
                </a:lnTo>
                <a:close/>
                <a:moveTo>
                  <a:pt x="18659" y="4159"/>
                </a:moveTo>
                <a:cubicBezTo>
                  <a:pt x="18657" y="4158"/>
                  <a:pt x="18655" y="4156"/>
                  <a:pt x="18654" y="4158"/>
                </a:cubicBezTo>
                <a:lnTo>
                  <a:pt x="18602" y="4151"/>
                </a:lnTo>
                <a:cubicBezTo>
                  <a:pt x="18607" y="4177"/>
                  <a:pt x="18610" y="4163"/>
                  <a:pt x="18602" y="4183"/>
                </a:cubicBezTo>
                <a:cubicBezTo>
                  <a:pt x="18536" y="4165"/>
                  <a:pt x="18641" y="4159"/>
                  <a:pt x="18505" y="4159"/>
                </a:cubicBezTo>
                <a:cubicBezTo>
                  <a:pt x="18509" y="4214"/>
                  <a:pt x="18542" y="4177"/>
                  <a:pt x="18505" y="4232"/>
                </a:cubicBezTo>
                <a:cubicBezTo>
                  <a:pt x="18568" y="4233"/>
                  <a:pt x="18518" y="4232"/>
                  <a:pt x="18537" y="4249"/>
                </a:cubicBezTo>
                <a:cubicBezTo>
                  <a:pt x="18560" y="4269"/>
                  <a:pt x="18577" y="4250"/>
                  <a:pt x="18590" y="4248"/>
                </a:cubicBezTo>
                <a:lnTo>
                  <a:pt x="18653" y="4234"/>
                </a:lnTo>
                <a:cubicBezTo>
                  <a:pt x="18673" y="4229"/>
                  <a:pt x="18692" y="4228"/>
                  <a:pt x="18704" y="4227"/>
                </a:cubicBezTo>
                <a:cubicBezTo>
                  <a:pt x="18757" y="4222"/>
                  <a:pt x="18745" y="4247"/>
                  <a:pt x="18782" y="4241"/>
                </a:cubicBezTo>
                <a:cubicBezTo>
                  <a:pt x="18840" y="4232"/>
                  <a:pt x="18793" y="4243"/>
                  <a:pt x="18848" y="4242"/>
                </a:cubicBezTo>
                <a:cubicBezTo>
                  <a:pt x="18918" y="4239"/>
                  <a:pt x="18905" y="4266"/>
                  <a:pt x="18952" y="4242"/>
                </a:cubicBezTo>
                <a:cubicBezTo>
                  <a:pt x="18971" y="4232"/>
                  <a:pt x="18946" y="4240"/>
                  <a:pt x="18975" y="4231"/>
                </a:cubicBezTo>
                <a:cubicBezTo>
                  <a:pt x="19012" y="4220"/>
                  <a:pt x="18990" y="4241"/>
                  <a:pt x="19047" y="4231"/>
                </a:cubicBezTo>
                <a:lnTo>
                  <a:pt x="19192" y="4233"/>
                </a:lnTo>
                <a:cubicBezTo>
                  <a:pt x="19204" y="4224"/>
                  <a:pt x="19201" y="4216"/>
                  <a:pt x="19202" y="4183"/>
                </a:cubicBezTo>
                <a:cubicBezTo>
                  <a:pt x="19142" y="4185"/>
                  <a:pt x="19142" y="4227"/>
                  <a:pt x="19070" y="4194"/>
                </a:cubicBezTo>
                <a:cubicBezTo>
                  <a:pt x="19053" y="4186"/>
                  <a:pt x="19073" y="4191"/>
                  <a:pt x="19055" y="4188"/>
                </a:cubicBezTo>
                <a:cubicBezTo>
                  <a:pt x="19035" y="4185"/>
                  <a:pt x="19052" y="4201"/>
                  <a:pt x="18997" y="4177"/>
                </a:cubicBezTo>
                <a:cubicBezTo>
                  <a:pt x="18983" y="4170"/>
                  <a:pt x="18994" y="4170"/>
                  <a:pt x="18976" y="4170"/>
                </a:cubicBezTo>
                <a:cubicBezTo>
                  <a:pt x="18975" y="4170"/>
                  <a:pt x="18951" y="4179"/>
                  <a:pt x="18948" y="4180"/>
                </a:cubicBezTo>
                <a:cubicBezTo>
                  <a:pt x="18931" y="4191"/>
                  <a:pt x="18922" y="4209"/>
                  <a:pt x="18903" y="4211"/>
                </a:cubicBezTo>
                <a:cubicBezTo>
                  <a:pt x="18850" y="4214"/>
                  <a:pt x="18865" y="4163"/>
                  <a:pt x="18796" y="4199"/>
                </a:cubicBezTo>
                <a:cubicBezTo>
                  <a:pt x="18783" y="4147"/>
                  <a:pt x="18783" y="4201"/>
                  <a:pt x="18788" y="4135"/>
                </a:cubicBezTo>
                <a:cubicBezTo>
                  <a:pt x="18713" y="4175"/>
                  <a:pt x="18738" y="4170"/>
                  <a:pt x="18707" y="4159"/>
                </a:cubicBezTo>
                <a:cubicBezTo>
                  <a:pt x="18708" y="4197"/>
                  <a:pt x="18716" y="4186"/>
                  <a:pt x="18707" y="4208"/>
                </a:cubicBezTo>
                <a:cubicBezTo>
                  <a:pt x="18661" y="4183"/>
                  <a:pt x="18706" y="4207"/>
                  <a:pt x="18676" y="4173"/>
                </a:cubicBezTo>
                <a:cubicBezTo>
                  <a:pt x="18675" y="4172"/>
                  <a:pt x="18674" y="4170"/>
                  <a:pt x="18673" y="4170"/>
                </a:cubicBezTo>
                <a:lnTo>
                  <a:pt x="18659" y="4159"/>
                </a:lnTo>
                <a:close/>
                <a:moveTo>
                  <a:pt x="6157" y="1663"/>
                </a:moveTo>
                <a:cubicBezTo>
                  <a:pt x="6081" y="1643"/>
                  <a:pt x="6123" y="1644"/>
                  <a:pt x="6026" y="1659"/>
                </a:cubicBezTo>
                <a:cubicBezTo>
                  <a:pt x="6005" y="1662"/>
                  <a:pt x="6009" y="1658"/>
                  <a:pt x="5980" y="1664"/>
                </a:cubicBezTo>
                <a:cubicBezTo>
                  <a:pt x="5913" y="1678"/>
                  <a:pt x="5875" y="1699"/>
                  <a:pt x="5777" y="1700"/>
                </a:cubicBezTo>
                <a:cubicBezTo>
                  <a:pt x="5745" y="1700"/>
                  <a:pt x="5790" y="1695"/>
                  <a:pt x="5754" y="1700"/>
                </a:cubicBezTo>
                <a:lnTo>
                  <a:pt x="5697" y="1714"/>
                </a:lnTo>
                <a:cubicBezTo>
                  <a:pt x="5695" y="1715"/>
                  <a:pt x="5692" y="1715"/>
                  <a:pt x="5690" y="1716"/>
                </a:cubicBezTo>
                <a:lnTo>
                  <a:pt x="5678" y="1719"/>
                </a:lnTo>
                <a:cubicBezTo>
                  <a:pt x="5653" y="1725"/>
                  <a:pt x="5653" y="1717"/>
                  <a:pt x="5639" y="1717"/>
                </a:cubicBezTo>
                <a:lnTo>
                  <a:pt x="5493" y="1744"/>
                </a:lnTo>
                <a:cubicBezTo>
                  <a:pt x="5433" y="1747"/>
                  <a:pt x="5420" y="1744"/>
                  <a:pt x="5420" y="1801"/>
                </a:cubicBezTo>
                <a:cubicBezTo>
                  <a:pt x="5479" y="1762"/>
                  <a:pt x="5444" y="1792"/>
                  <a:pt x="5489" y="1788"/>
                </a:cubicBezTo>
                <a:cubicBezTo>
                  <a:pt x="5513" y="1787"/>
                  <a:pt x="5522" y="1780"/>
                  <a:pt x="5533" y="1776"/>
                </a:cubicBezTo>
                <a:cubicBezTo>
                  <a:pt x="5584" y="1762"/>
                  <a:pt x="5533" y="1777"/>
                  <a:pt x="5574" y="1777"/>
                </a:cubicBezTo>
                <a:cubicBezTo>
                  <a:pt x="5596" y="1777"/>
                  <a:pt x="5590" y="1766"/>
                  <a:pt x="5622" y="1764"/>
                </a:cubicBezTo>
                <a:cubicBezTo>
                  <a:pt x="5693" y="1761"/>
                  <a:pt x="5643" y="1762"/>
                  <a:pt x="5703" y="1744"/>
                </a:cubicBezTo>
                <a:cubicBezTo>
                  <a:pt x="5724" y="1738"/>
                  <a:pt x="5739" y="1744"/>
                  <a:pt x="5777" y="1744"/>
                </a:cubicBezTo>
                <a:cubicBezTo>
                  <a:pt x="5780" y="1707"/>
                  <a:pt x="5768" y="1730"/>
                  <a:pt x="5793" y="1712"/>
                </a:cubicBezTo>
                <a:cubicBezTo>
                  <a:pt x="5856" y="1727"/>
                  <a:pt x="5828" y="1714"/>
                  <a:pt x="5916" y="1715"/>
                </a:cubicBezTo>
                <a:cubicBezTo>
                  <a:pt x="5992" y="1716"/>
                  <a:pt x="5967" y="1718"/>
                  <a:pt x="6042" y="1702"/>
                </a:cubicBezTo>
                <a:cubicBezTo>
                  <a:pt x="6044" y="1702"/>
                  <a:pt x="6058" y="1699"/>
                  <a:pt x="6062" y="1697"/>
                </a:cubicBezTo>
                <a:cubicBezTo>
                  <a:pt x="6192" y="1660"/>
                  <a:pt x="6159" y="1686"/>
                  <a:pt x="6254" y="1671"/>
                </a:cubicBezTo>
                <a:cubicBezTo>
                  <a:pt x="6313" y="1662"/>
                  <a:pt x="6242" y="1661"/>
                  <a:pt x="6359" y="1654"/>
                </a:cubicBezTo>
                <a:lnTo>
                  <a:pt x="6386" y="1650"/>
                </a:lnTo>
                <a:cubicBezTo>
                  <a:pt x="6438" y="1636"/>
                  <a:pt x="6428" y="1645"/>
                  <a:pt x="6467" y="1624"/>
                </a:cubicBezTo>
                <a:cubicBezTo>
                  <a:pt x="6469" y="1623"/>
                  <a:pt x="6470" y="1622"/>
                  <a:pt x="6472" y="1621"/>
                </a:cubicBezTo>
                <a:cubicBezTo>
                  <a:pt x="6474" y="1620"/>
                  <a:pt x="6476" y="1619"/>
                  <a:pt x="6477" y="1618"/>
                </a:cubicBezTo>
                <a:cubicBezTo>
                  <a:pt x="6517" y="1605"/>
                  <a:pt x="6491" y="1628"/>
                  <a:pt x="6522" y="1615"/>
                </a:cubicBezTo>
                <a:cubicBezTo>
                  <a:pt x="6495" y="1578"/>
                  <a:pt x="6482" y="1595"/>
                  <a:pt x="6438" y="1603"/>
                </a:cubicBezTo>
                <a:cubicBezTo>
                  <a:pt x="6415" y="1608"/>
                  <a:pt x="6407" y="1605"/>
                  <a:pt x="6384" y="1607"/>
                </a:cubicBezTo>
                <a:lnTo>
                  <a:pt x="6296" y="1623"/>
                </a:lnTo>
                <a:cubicBezTo>
                  <a:pt x="6204" y="1635"/>
                  <a:pt x="6167" y="1628"/>
                  <a:pt x="6157" y="1663"/>
                </a:cubicBezTo>
                <a:close/>
                <a:moveTo>
                  <a:pt x="19833" y="3016"/>
                </a:moveTo>
                <a:cubicBezTo>
                  <a:pt x="19823" y="3026"/>
                  <a:pt x="19827" y="3028"/>
                  <a:pt x="19808" y="3029"/>
                </a:cubicBezTo>
                <a:cubicBezTo>
                  <a:pt x="19765" y="3032"/>
                  <a:pt x="19813" y="3021"/>
                  <a:pt x="19781" y="3024"/>
                </a:cubicBezTo>
                <a:cubicBezTo>
                  <a:pt x="19781" y="3024"/>
                  <a:pt x="19761" y="3005"/>
                  <a:pt x="19771" y="3038"/>
                </a:cubicBezTo>
                <a:cubicBezTo>
                  <a:pt x="19775" y="3047"/>
                  <a:pt x="19766" y="3049"/>
                  <a:pt x="19801" y="3057"/>
                </a:cubicBezTo>
                <a:cubicBezTo>
                  <a:pt x="19834" y="3078"/>
                  <a:pt x="19791" y="3062"/>
                  <a:pt x="19826" y="3065"/>
                </a:cubicBezTo>
                <a:cubicBezTo>
                  <a:pt x="19845" y="3067"/>
                  <a:pt x="19848" y="3064"/>
                  <a:pt x="19861" y="3060"/>
                </a:cubicBezTo>
                <a:cubicBezTo>
                  <a:pt x="19892" y="3052"/>
                  <a:pt x="19850" y="3046"/>
                  <a:pt x="19918" y="3061"/>
                </a:cubicBezTo>
                <a:lnTo>
                  <a:pt x="20079" y="3056"/>
                </a:lnTo>
                <a:cubicBezTo>
                  <a:pt x="20089" y="3054"/>
                  <a:pt x="20117" y="3033"/>
                  <a:pt x="20130" y="3029"/>
                </a:cubicBezTo>
                <a:cubicBezTo>
                  <a:pt x="20238" y="2990"/>
                  <a:pt x="20207" y="3053"/>
                  <a:pt x="20206" y="3057"/>
                </a:cubicBezTo>
                <a:lnTo>
                  <a:pt x="20230" y="3057"/>
                </a:lnTo>
                <a:cubicBezTo>
                  <a:pt x="20243" y="3021"/>
                  <a:pt x="20251" y="3054"/>
                  <a:pt x="20255" y="3008"/>
                </a:cubicBezTo>
                <a:cubicBezTo>
                  <a:pt x="20310" y="3008"/>
                  <a:pt x="20310" y="2990"/>
                  <a:pt x="20320" y="3025"/>
                </a:cubicBezTo>
                <a:lnTo>
                  <a:pt x="20336" y="3025"/>
                </a:lnTo>
                <a:cubicBezTo>
                  <a:pt x="20340" y="3009"/>
                  <a:pt x="20350" y="2997"/>
                  <a:pt x="20366" y="2991"/>
                </a:cubicBezTo>
                <a:cubicBezTo>
                  <a:pt x="20399" y="2979"/>
                  <a:pt x="20375" y="3004"/>
                  <a:pt x="20417" y="2984"/>
                </a:cubicBezTo>
                <a:cubicBezTo>
                  <a:pt x="20403" y="2950"/>
                  <a:pt x="20424" y="2983"/>
                  <a:pt x="20390" y="2962"/>
                </a:cubicBezTo>
                <a:cubicBezTo>
                  <a:pt x="20318" y="2919"/>
                  <a:pt x="20349" y="2977"/>
                  <a:pt x="20271" y="2935"/>
                </a:cubicBezTo>
                <a:cubicBezTo>
                  <a:pt x="20246" y="2954"/>
                  <a:pt x="20258" y="2930"/>
                  <a:pt x="20255" y="2968"/>
                </a:cubicBezTo>
                <a:lnTo>
                  <a:pt x="20214" y="2968"/>
                </a:lnTo>
                <a:cubicBezTo>
                  <a:pt x="20205" y="2933"/>
                  <a:pt x="20212" y="2950"/>
                  <a:pt x="20182" y="2943"/>
                </a:cubicBezTo>
                <a:cubicBezTo>
                  <a:pt x="20112" y="2925"/>
                  <a:pt x="20129" y="2935"/>
                  <a:pt x="20125" y="2935"/>
                </a:cubicBezTo>
                <a:lnTo>
                  <a:pt x="20116" y="2937"/>
                </a:lnTo>
                <a:cubicBezTo>
                  <a:pt x="20115" y="2937"/>
                  <a:pt x="20112" y="2937"/>
                  <a:pt x="20111" y="2937"/>
                </a:cubicBezTo>
                <a:cubicBezTo>
                  <a:pt x="20084" y="2935"/>
                  <a:pt x="20080" y="2914"/>
                  <a:pt x="20068" y="2944"/>
                </a:cubicBezTo>
                <a:cubicBezTo>
                  <a:pt x="20013" y="2944"/>
                  <a:pt x="20020" y="2954"/>
                  <a:pt x="20028" y="2919"/>
                </a:cubicBezTo>
                <a:cubicBezTo>
                  <a:pt x="19940" y="2921"/>
                  <a:pt x="20087" y="2943"/>
                  <a:pt x="19933" y="2954"/>
                </a:cubicBezTo>
                <a:cubicBezTo>
                  <a:pt x="19897" y="2957"/>
                  <a:pt x="19849" y="2946"/>
                  <a:pt x="19798" y="2939"/>
                </a:cubicBezTo>
                <a:cubicBezTo>
                  <a:pt x="19728" y="2928"/>
                  <a:pt x="19725" y="2938"/>
                  <a:pt x="19689" y="2945"/>
                </a:cubicBezTo>
                <a:cubicBezTo>
                  <a:pt x="19665" y="2949"/>
                  <a:pt x="19686" y="2952"/>
                  <a:pt x="19664" y="2942"/>
                </a:cubicBezTo>
                <a:cubicBezTo>
                  <a:pt x="19650" y="2936"/>
                  <a:pt x="19625" y="2915"/>
                  <a:pt x="19612" y="2913"/>
                </a:cubicBezTo>
                <a:cubicBezTo>
                  <a:pt x="19576" y="2908"/>
                  <a:pt x="19594" y="2923"/>
                  <a:pt x="19566" y="2944"/>
                </a:cubicBezTo>
                <a:cubicBezTo>
                  <a:pt x="19508" y="2905"/>
                  <a:pt x="19527" y="2931"/>
                  <a:pt x="19498" y="2938"/>
                </a:cubicBezTo>
                <a:cubicBezTo>
                  <a:pt x="19452" y="2950"/>
                  <a:pt x="19453" y="2922"/>
                  <a:pt x="19461" y="2887"/>
                </a:cubicBezTo>
                <a:cubicBezTo>
                  <a:pt x="19406" y="2887"/>
                  <a:pt x="19397" y="2903"/>
                  <a:pt x="19420" y="2952"/>
                </a:cubicBezTo>
                <a:cubicBezTo>
                  <a:pt x="19347" y="2950"/>
                  <a:pt x="19433" y="2925"/>
                  <a:pt x="19367" y="2938"/>
                </a:cubicBezTo>
                <a:cubicBezTo>
                  <a:pt x="19339" y="2943"/>
                  <a:pt x="19362" y="2947"/>
                  <a:pt x="19332" y="2948"/>
                </a:cubicBezTo>
                <a:cubicBezTo>
                  <a:pt x="19323" y="2949"/>
                  <a:pt x="19310" y="2944"/>
                  <a:pt x="19291" y="2944"/>
                </a:cubicBezTo>
                <a:cubicBezTo>
                  <a:pt x="19296" y="2956"/>
                  <a:pt x="19297" y="2967"/>
                  <a:pt x="19299" y="2992"/>
                </a:cubicBezTo>
                <a:lnTo>
                  <a:pt x="19315" y="2992"/>
                </a:lnTo>
                <a:cubicBezTo>
                  <a:pt x="19323" y="2964"/>
                  <a:pt x="19322" y="2963"/>
                  <a:pt x="19355" y="2960"/>
                </a:cubicBezTo>
                <a:cubicBezTo>
                  <a:pt x="19373" y="2976"/>
                  <a:pt x="19354" y="2978"/>
                  <a:pt x="19380" y="2991"/>
                </a:cubicBezTo>
                <a:lnTo>
                  <a:pt x="19351" y="3010"/>
                </a:lnTo>
                <a:cubicBezTo>
                  <a:pt x="19319" y="3015"/>
                  <a:pt x="19329" y="3010"/>
                  <a:pt x="19323" y="3025"/>
                </a:cubicBezTo>
                <a:lnTo>
                  <a:pt x="19307" y="3025"/>
                </a:lnTo>
                <a:cubicBezTo>
                  <a:pt x="19302" y="2980"/>
                  <a:pt x="19291" y="2994"/>
                  <a:pt x="19274" y="3016"/>
                </a:cubicBezTo>
                <a:cubicBezTo>
                  <a:pt x="19305" y="3020"/>
                  <a:pt x="19303" y="3052"/>
                  <a:pt x="19350" y="3041"/>
                </a:cubicBezTo>
                <a:cubicBezTo>
                  <a:pt x="19371" y="3036"/>
                  <a:pt x="19338" y="3041"/>
                  <a:pt x="19367" y="3036"/>
                </a:cubicBezTo>
                <a:cubicBezTo>
                  <a:pt x="19420" y="3027"/>
                  <a:pt x="19376" y="3049"/>
                  <a:pt x="19420" y="3016"/>
                </a:cubicBezTo>
                <a:lnTo>
                  <a:pt x="19441" y="3038"/>
                </a:lnTo>
                <a:cubicBezTo>
                  <a:pt x="19476" y="3032"/>
                  <a:pt x="19425" y="3036"/>
                  <a:pt x="19474" y="3021"/>
                </a:cubicBezTo>
                <a:cubicBezTo>
                  <a:pt x="19514" y="3009"/>
                  <a:pt x="19520" y="3041"/>
                  <a:pt x="19542" y="3057"/>
                </a:cubicBezTo>
                <a:cubicBezTo>
                  <a:pt x="19553" y="3041"/>
                  <a:pt x="19557" y="3035"/>
                  <a:pt x="19566" y="3016"/>
                </a:cubicBezTo>
                <a:cubicBezTo>
                  <a:pt x="19591" y="3035"/>
                  <a:pt x="19579" y="3011"/>
                  <a:pt x="19582" y="3049"/>
                </a:cubicBezTo>
                <a:lnTo>
                  <a:pt x="19599" y="3049"/>
                </a:lnTo>
                <a:cubicBezTo>
                  <a:pt x="19595" y="3010"/>
                  <a:pt x="19588" y="3033"/>
                  <a:pt x="19599" y="3008"/>
                </a:cubicBezTo>
                <a:cubicBezTo>
                  <a:pt x="19657" y="2995"/>
                  <a:pt x="19692" y="3025"/>
                  <a:pt x="19733" y="3021"/>
                </a:cubicBezTo>
                <a:cubicBezTo>
                  <a:pt x="19778" y="3016"/>
                  <a:pt x="19765" y="3022"/>
                  <a:pt x="19769" y="2992"/>
                </a:cubicBezTo>
                <a:cubicBezTo>
                  <a:pt x="19801" y="3001"/>
                  <a:pt x="19769" y="2993"/>
                  <a:pt x="19798" y="3004"/>
                </a:cubicBezTo>
                <a:cubicBezTo>
                  <a:pt x="19815" y="3011"/>
                  <a:pt x="19818" y="3009"/>
                  <a:pt x="19833" y="3016"/>
                </a:cubicBezTo>
                <a:close/>
                <a:moveTo>
                  <a:pt x="17265" y="3008"/>
                </a:moveTo>
                <a:cubicBezTo>
                  <a:pt x="17233" y="2996"/>
                  <a:pt x="17257" y="2996"/>
                  <a:pt x="17225" y="3008"/>
                </a:cubicBezTo>
                <a:cubicBezTo>
                  <a:pt x="17230" y="2980"/>
                  <a:pt x="17218" y="2990"/>
                  <a:pt x="17242" y="2986"/>
                </a:cubicBezTo>
                <a:cubicBezTo>
                  <a:pt x="17268" y="2982"/>
                  <a:pt x="17257" y="2990"/>
                  <a:pt x="17265" y="3008"/>
                </a:cubicBezTo>
                <a:close/>
                <a:moveTo>
                  <a:pt x="17208" y="3008"/>
                </a:moveTo>
                <a:lnTo>
                  <a:pt x="17184" y="3008"/>
                </a:lnTo>
                <a:lnTo>
                  <a:pt x="17184" y="2960"/>
                </a:lnTo>
                <a:cubicBezTo>
                  <a:pt x="17206" y="2962"/>
                  <a:pt x="17206" y="2964"/>
                  <a:pt x="17225" y="2968"/>
                </a:cubicBezTo>
                <a:cubicBezTo>
                  <a:pt x="17215" y="2986"/>
                  <a:pt x="17216" y="2987"/>
                  <a:pt x="17208" y="3008"/>
                </a:cubicBezTo>
                <a:close/>
                <a:moveTo>
                  <a:pt x="17095" y="2992"/>
                </a:moveTo>
                <a:lnTo>
                  <a:pt x="17086" y="2976"/>
                </a:lnTo>
                <a:cubicBezTo>
                  <a:pt x="17049" y="2986"/>
                  <a:pt x="17080" y="2989"/>
                  <a:pt x="17038" y="2992"/>
                </a:cubicBezTo>
                <a:cubicBezTo>
                  <a:pt x="17034" y="2948"/>
                  <a:pt x="17059" y="2982"/>
                  <a:pt x="16965" y="2960"/>
                </a:cubicBezTo>
                <a:cubicBezTo>
                  <a:pt x="16999" y="2938"/>
                  <a:pt x="17066" y="2951"/>
                  <a:pt x="17103" y="2960"/>
                </a:cubicBezTo>
                <a:cubicBezTo>
                  <a:pt x="17108" y="2938"/>
                  <a:pt x="17108" y="2941"/>
                  <a:pt x="17119" y="2919"/>
                </a:cubicBezTo>
                <a:cubicBezTo>
                  <a:pt x="17120" y="2931"/>
                  <a:pt x="17125" y="2969"/>
                  <a:pt x="17125" y="2969"/>
                </a:cubicBezTo>
                <a:cubicBezTo>
                  <a:pt x="17119" y="2997"/>
                  <a:pt x="17124" y="2985"/>
                  <a:pt x="17095" y="2992"/>
                </a:cubicBezTo>
                <a:close/>
                <a:moveTo>
                  <a:pt x="15823" y="4912"/>
                </a:moveTo>
                <a:cubicBezTo>
                  <a:pt x="15740" y="4871"/>
                  <a:pt x="15582" y="4911"/>
                  <a:pt x="15484" y="4895"/>
                </a:cubicBezTo>
                <a:cubicBezTo>
                  <a:pt x="15464" y="4892"/>
                  <a:pt x="15465" y="4890"/>
                  <a:pt x="15445" y="4892"/>
                </a:cubicBezTo>
                <a:cubicBezTo>
                  <a:pt x="15365" y="4903"/>
                  <a:pt x="15434" y="4894"/>
                  <a:pt x="15377" y="4888"/>
                </a:cubicBezTo>
                <a:cubicBezTo>
                  <a:pt x="15354" y="4886"/>
                  <a:pt x="15351" y="4889"/>
                  <a:pt x="15333" y="4893"/>
                </a:cubicBezTo>
                <a:cubicBezTo>
                  <a:pt x="15277" y="4905"/>
                  <a:pt x="15318" y="4894"/>
                  <a:pt x="15270" y="4894"/>
                </a:cubicBezTo>
                <a:cubicBezTo>
                  <a:pt x="15236" y="4895"/>
                  <a:pt x="15203" y="4893"/>
                  <a:pt x="15175" y="4904"/>
                </a:cubicBezTo>
                <a:lnTo>
                  <a:pt x="15175" y="4872"/>
                </a:lnTo>
                <a:cubicBezTo>
                  <a:pt x="15318" y="4860"/>
                  <a:pt x="15322" y="4885"/>
                  <a:pt x="15401" y="4871"/>
                </a:cubicBezTo>
                <a:cubicBezTo>
                  <a:pt x="15447" y="4863"/>
                  <a:pt x="15417" y="4869"/>
                  <a:pt x="15448" y="4874"/>
                </a:cubicBezTo>
                <a:cubicBezTo>
                  <a:pt x="15495" y="4881"/>
                  <a:pt x="15441" y="4870"/>
                  <a:pt x="15484" y="4870"/>
                </a:cubicBezTo>
                <a:cubicBezTo>
                  <a:pt x="15507" y="4870"/>
                  <a:pt x="15495" y="4878"/>
                  <a:pt x="15523" y="4888"/>
                </a:cubicBezTo>
                <a:cubicBezTo>
                  <a:pt x="15541" y="4873"/>
                  <a:pt x="15543" y="4871"/>
                  <a:pt x="15562" y="4869"/>
                </a:cubicBezTo>
                <a:cubicBezTo>
                  <a:pt x="15586" y="4867"/>
                  <a:pt x="15597" y="4866"/>
                  <a:pt x="15620" y="4864"/>
                </a:cubicBezTo>
                <a:cubicBezTo>
                  <a:pt x="15605" y="4825"/>
                  <a:pt x="15596" y="4866"/>
                  <a:pt x="15593" y="4829"/>
                </a:cubicBezTo>
                <a:cubicBezTo>
                  <a:pt x="15591" y="4804"/>
                  <a:pt x="15608" y="4821"/>
                  <a:pt x="15637" y="4823"/>
                </a:cubicBezTo>
                <a:cubicBezTo>
                  <a:pt x="15628" y="4861"/>
                  <a:pt x="15620" y="4869"/>
                  <a:pt x="15658" y="4869"/>
                </a:cubicBezTo>
                <a:cubicBezTo>
                  <a:pt x="15708" y="4867"/>
                  <a:pt x="15694" y="4854"/>
                  <a:pt x="15718" y="4888"/>
                </a:cubicBezTo>
                <a:cubicBezTo>
                  <a:pt x="15729" y="4845"/>
                  <a:pt x="15752" y="4860"/>
                  <a:pt x="15796" y="4866"/>
                </a:cubicBezTo>
                <a:cubicBezTo>
                  <a:pt x="15841" y="4871"/>
                  <a:pt x="15835" y="4858"/>
                  <a:pt x="15880" y="4888"/>
                </a:cubicBezTo>
                <a:cubicBezTo>
                  <a:pt x="15874" y="4860"/>
                  <a:pt x="15853" y="4888"/>
                  <a:pt x="15948" y="4834"/>
                </a:cubicBezTo>
                <a:lnTo>
                  <a:pt x="15979" y="4828"/>
                </a:lnTo>
                <a:cubicBezTo>
                  <a:pt x="16011" y="4835"/>
                  <a:pt x="16003" y="4840"/>
                  <a:pt x="16026" y="4856"/>
                </a:cubicBezTo>
                <a:cubicBezTo>
                  <a:pt x="16030" y="4846"/>
                  <a:pt x="16028" y="4857"/>
                  <a:pt x="16028" y="4844"/>
                </a:cubicBezTo>
                <a:cubicBezTo>
                  <a:pt x="16028" y="4843"/>
                  <a:pt x="16026" y="4826"/>
                  <a:pt x="16026" y="4823"/>
                </a:cubicBezTo>
                <a:cubicBezTo>
                  <a:pt x="16058" y="4832"/>
                  <a:pt x="16056" y="4837"/>
                  <a:pt x="16050" y="4868"/>
                </a:cubicBezTo>
                <a:lnTo>
                  <a:pt x="16042" y="4904"/>
                </a:lnTo>
                <a:cubicBezTo>
                  <a:pt x="15997" y="4904"/>
                  <a:pt x="15959" y="4901"/>
                  <a:pt x="15938" y="4899"/>
                </a:cubicBezTo>
                <a:lnTo>
                  <a:pt x="15848" y="4897"/>
                </a:lnTo>
                <a:cubicBezTo>
                  <a:pt x="15819" y="4905"/>
                  <a:pt x="15840" y="4887"/>
                  <a:pt x="15823" y="4912"/>
                </a:cubicBezTo>
                <a:close/>
                <a:moveTo>
                  <a:pt x="15053" y="4856"/>
                </a:moveTo>
                <a:lnTo>
                  <a:pt x="15052" y="4845"/>
                </a:lnTo>
                <a:cubicBezTo>
                  <a:pt x="15049" y="4792"/>
                  <a:pt x="15060" y="4839"/>
                  <a:pt x="15062" y="4791"/>
                </a:cubicBezTo>
                <a:cubicBezTo>
                  <a:pt x="15092" y="4781"/>
                  <a:pt x="15079" y="4787"/>
                  <a:pt x="15086" y="4791"/>
                </a:cubicBezTo>
                <a:cubicBezTo>
                  <a:pt x="15076" y="4811"/>
                  <a:pt x="15082" y="4820"/>
                  <a:pt x="15068" y="4840"/>
                </a:cubicBezTo>
                <a:lnTo>
                  <a:pt x="15059" y="4851"/>
                </a:lnTo>
                <a:cubicBezTo>
                  <a:pt x="15058" y="4852"/>
                  <a:pt x="15055" y="4854"/>
                  <a:pt x="15053" y="4856"/>
                </a:cubicBezTo>
                <a:close/>
                <a:moveTo>
                  <a:pt x="15134" y="4783"/>
                </a:moveTo>
                <a:cubicBezTo>
                  <a:pt x="15124" y="4794"/>
                  <a:pt x="15124" y="4788"/>
                  <a:pt x="15134" y="4799"/>
                </a:cubicBezTo>
                <a:cubicBezTo>
                  <a:pt x="15097" y="4793"/>
                  <a:pt x="15118" y="4811"/>
                  <a:pt x="15110" y="4783"/>
                </a:cubicBezTo>
                <a:lnTo>
                  <a:pt x="15134" y="4783"/>
                </a:lnTo>
                <a:close/>
                <a:moveTo>
                  <a:pt x="15118" y="4831"/>
                </a:moveTo>
                <a:cubicBezTo>
                  <a:pt x="15140" y="4843"/>
                  <a:pt x="15126" y="4841"/>
                  <a:pt x="15134" y="4831"/>
                </a:cubicBezTo>
                <a:cubicBezTo>
                  <a:pt x="15167" y="4831"/>
                  <a:pt x="15139" y="4833"/>
                  <a:pt x="15143" y="4823"/>
                </a:cubicBezTo>
                <a:lnTo>
                  <a:pt x="15158" y="4818"/>
                </a:lnTo>
                <a:cubicBezTo>
                  <a:pt x="15159" y="4817"/>
                  <a:pt x="15163" y="4816"/>
                  <a:pt x="15165" y="4815"/>
                </a:cubicBezTo>
                <a:cubicBezTo>
                  <a:pt x="15166" y="4815"/>
                  <a:pt x="15169" y="4814"/>
                  <a:pt x="15171" y="4814"/>
                </a:cubicBezTo>
                <a:lnTo>
                  <a:pt x="15185" y="4809"/>
                </a:lnTo>
                <a:cubicBezTo>
                  <a:pt x="15228" y="4799"/>
                  <a:pt x="15251" y="4801"/>
                  <a:pt x="15280" y="4831"/>
                </a:cubicBezTo>
                <a:cubicBezTo>
                  <a:pt x="15283" y="4799"/>
                  <a:pt x="15285" y="4797"/>
                  <a:pt x="15305" y="4783"/>
                </a:cubicBezTo>
                <a:cubicBezTo>
                  <a:pt x="15322" y="4816"/>
                  <a:pt x="15322" y="4809"/>
                  <a:pt x="15313" y="4848"/>
                </a:cubicBezTo>
                <a:cubicBezTo>
                  <a:pt x="15252" y="4846"/>
                  <a:pt x="15234" y="4842"/>
                  <a:pt x="15159" y="4856"/>
                </a:cubicBezTo>
                <a:cubicBezTo>
                  <a:pt x="15135" y="4861"/>
                  <a:pt x="15132" y="4866"/>
                  <a:pt x="15118" y="4880"/>
                </a:cubicBezTo>
                <a:cubicBezTo>
                  <a:pt x="15113" y="4859"/>
                  <a:pt x="15121" y="4871"/>
                  <a:pt x="15102" y="4864"/>
                </a:cubicBezTo>
                <a:cubicBezTo>
                  <a:pt x="15116" y="4844"/>
                  <a:pt x="15109" y="4854"/>
                  <a:pt x="15118" y="4831"/>
                </a:cubicBezTo>
                <a:close/>
                <a:moveTo>
                  <a:pt x="16058" y="4669"/>
                </a:moveTo>
                <a:cubicBezTo>
                  <a:pt x="16091" y="4694"/>
                  <a:pt x="16071" y="4682"/>
                  <a:pt x="16090" y="4677"/>
                </a:cubicBezTo>
                <a:cubicBezTo>
                  <a:pt x="16091" y="4718"/>
                  <a:pt x="16096" y="4710"/>
                  <a:pt x="16099" y="4742"/>
                </a:cubicBezTo>
                <a:lnTo>
                  <a:pt x="16009" y="4734"/>
                </a:lnTo>
                <a:lnTo>
                  <a:pt x="16009" y="4775"/>
                </a:lnTo>
                <a:cubicBezTo>
                  <a:pt x="15972" y="4749"/>
                  <a:pt x="15976" y="4756"/>
                  <a:pt x="15928" y="4767"/>
                </a:cubicBezTo>
                <a:lnTo>
                  <a:pt x="15928" y="4750"/>
                </a:lnTo>
                <a:cubicBezTo>
                  <a:pt x="15969" y="4747"/>
                  <a:pt x="16006" y="4745"/>
                  <a:pt x="15985" y="4702"/>
                </a:cubicBezTo>
                <a:cubicBezTo>
                  <a:pt x="16033" y="4701"/>
                  <a:pt x="16023" y="4682"/>
                  <a:pt x="16050" y="4694"/>
                </a:cubicBezTo>
                <a:cubicBezTo>
                  <a:pt x="16055" y="4688"/>
                  <a:pt x="16056" y="4674"/>
                  <a:pt x="16058" y="4669"/>
                </a:cubicBezTo>
                <a:close/>
                <a:moveTo>
                  <a:pt x="16123" y="4702"/>
                </a:moveTo>
                <a:cubicBezTo>
                  <a:pt x="16135" y="4695"/>
                  <a:pt x="16125" y="4713"/>
                  <a:pt x="16128" y="4687"/>
                </a:cubicBezTo>
                <a:cubicBezTo>
                  <a:pt x="16132" y="4654"/>
                  <a:pt x="16114" y="4703"/>
                  <a:pt x="16131" y="4653"/>
                </a:cubicBezTo>
                <a:cubicBezTo>
                  <a:pt x="16154" y="4710"/>
                  <a:pt x="16162" y="4681"/>
                  <a:pt x="16163" y="4734"/>
                </a:cubicBezTo>
                <a:cubicBezTo>
                  <a:pt x="16141" y="4736"/>
                  <a:pt x="16141" y="4738"/>
                  <a:pt x="16123" y="4742"/>
                </a:cubicBezTo>
                <a:cubicBezTo>
                  <a:pt x="16117" y="4716"/>
                  <a:pt x="16116" y="4729"/>
                  <a:pt x="16123" y="4702"/>
                </a:cubicBezTo>
                <a:close/>
                <a:moveTo>
                  <a:pt x="16220" y="4645"/>
                </a:moveTo>
                <a:cubicBezTo>
                  <a:pt x="16299" y="4685"/>
                  <a:pt x="16250" y="4630"/>
                  <a:pt x="16301" y="4653"/>
                </a:cubicBezTo>
                <a:cubicBezTo>
                  <a:pt x="16314" y="4642"/>
                  <a:pt x="16306" y="4656"/>
                  <a:pt x="16301" y="4637"/>
                </a:cubicBezTo>
                <a:cubicBezTo>
                  <a:pt x="16341" y="4626"/>
                  <a:pt x="16302" y="4637"/>
                  <a:pt x="16333" y="4604"/>
                </a:cubicBezTo>
                <a:cubicBezTo>
                  <a:pt x="16362" y="4573"/>
                  <a:pt x="16430" y="4588"/>
                  <a:pt x="16479" y="4588"/>
                </a:cubicBezTo>
                <a:cubicBezTo>
                  <a:pt x="16463" y="4629"/>
                  <a:pt x="16481" y="4573"/>
                  <a:pt x="16439" y="4637"/>
                </a:cubicBezTo>
                <a:cubicBezTo>
                  <a:pt x="16388" y="4603"/>
                  <a:pt x="16410" y="4624"/>
                  <a:pt x="16382" y="4613"/>
                </a:cubicBezTo>
                <a:cubicBezTo>
                  <a:pt x="16386" y="4629"/>
                  <a:pt x="16384" y="4630"/>
                  <a:pt x="16396" y="4639"/>
                </a:cubicBezTo>
                <a:lnTo>
                  <a:pt x="16423" y="4645"/>
                </a:lnTo>
                <a:cubicBezTo>
                  <a:pt x="16392" y="4687"/>
                  <a:pt x="16369" y="4621"/>
                  <a:pt x="16325" y="4686"/>
                </a:cubicBezTo>
                <a:cubicBezTo>
                  <a:pt x="16357" y="4683"/>
                  <a:pt x="16346" y="4678"/>
                  <a:pt x="16382" y="4677"/>
                </a:cubicBezTo>
                <a:cubicBezTo>
                  <a:pt x="16362" y="4754"/>
                  <a:pt x="16374" y="4690"/>
                  <a:pt x="16383" y="4734"/>
                </a:cubicBezTo>
                <a:cubicBezTo>
                  <a:pt x="16387" y="4755"/>
                  <a:pt x="16393" y="4731"/>
                  <a:pt x="16382" y="4758"/>
                </a:cubicBezTo>
                <a:lnTo>
                  <a:pt x="16301" y="4758"/>
                </a:lnTo>
                <a:cubicBezTo>
                  <a:pt x="16304" y="4720"/>
                  <a:pt x="16316" y="4720"/>
                  <a:pt x="16317" y="4677"/>
                </a:cubicBezTo>
                <a:cubicBezTo>
                  <a:pt x="16306" y="4678"/>
                  <a:pt x="16297" y="4680"/>
                  <a:pt x="16291" y="4681"/>
                </a:cubicBezTo>
                <a:cubicBezTo>
                  <a:pt x="16288" y="4681"/>
                  <a:pt x="16282" y="4682"/>
                  <a:pt x="16280" y="4682"/>
                </a:cubicBezTo>
                <a:cubicBezTo>
                  <a:pt x="16278" y="4682"/>
                  <a:pt x="16276" y="4683"/>
                  <a:pt x="16275" y="4683"/>
                </a:cubicBezTo>
                <a:cubicBezTo>
                  <a:pt x="16225" y="4690"/>
                  <a:pt x="16249" y="4697"/>
                  <a:pt x="16212" y="4677"/>
                </a:cubicBezTo>
                <a:cubicBezTo>
                  <a:pt x="16216" y="4664"/>
                  <a:pt x="16216" y="4659"/>
                  <a:pt x="16220" y="4645"/>
                </a:cubicBezTo>
                <a:close/>
              </a:path>
            </a:pathLst>
          </a:custGeom>
          <a:solidFill>
            <a:srgbClr val="3A9C9C"/>
          </a:solidFill>
          <a:ln>
            <a:noFill/>
          </a:ln>
        </p:spPr>
        <p:txBody>
          <a:bodyPr vert="horz" wrap="square" lIns="91440" tIns="45720" rIns="91440" bIns="45720" numCol="1" anchor="t" anchorCtr="0" compatLnSpc="1"/>
          <a:lstStyle/>
          <a:p>
            <a:endParaRPr lang="zh-CN" altLang="en-US" sz="5400"/>
          </a:p>
        </p:txBody>
      </p:sp>
      <p:sp>
        <p:nvSpPr>
          <p:cNvPr id="6" name="TextBox 2"/>
          <p:cNvSpPr txBox="1"/>
          <p:nvPr/>
        </p:nvSpPr>
        <p:spPr>
          <a:xfrm>
            <a:off x="3918248" y="40303"/>
            <a:ext cx="1038638" cy="646330"/>
          </a:xfrm>
          <a:prstGeom prst="rect">
            <a:avLst/>
          </a:prstGeom>
          <a:noFill/>
        </p:spPr>
        <p:txBody>
          <a:bodyPr wrap="square" rtlCol="0">
            <a:spAutoFit/>
          </a:bodyPr>
          <a:lstStyle/>
          <a:p>
            <a:r>
              <a:rPr lang="zh-CN" altLang="en-US" sz="3600" dirty="0">
                <a:solidFill>
                  <a:srgbClr val="FFF3F3"/>
                </a:solidFill>
                <a:latin typeface="华文楷体" panose="02010600040101010101" pitchFamily="2" charset="-122"/>
                <a:ea typeface="华文楷体" panose="02010600040101010101" pitchFamily="2" charset="-122"/>
              </a:rPr>
              <a:t>壹</a:t>
            </a:r>
            <a:endParaRPr lang="zh-CN" altLang="en-US" sz="3600" dirty="0">
              <a:solidFill>
                <a:srgbClr val="FFF3F3"/>
              </a:solidFill>
              <a:latin typeface="华文楷体" panose="02010600040101010101" pitchFamily="2" charset="-122"/>
              <a:ea typeface="华文楷体" panose="02010600040101010101" pitchFamily="2" charset="-122"/>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8" name="矩形 7"/>
          <p:cNvSpPr/>
          <p:nvPr>
            <p:custDataLst>
              <p:tags r:id="rId2"/>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6" name="图片 5" descr="图片16"/>
          <p:cNvPicPr>
            <a:picLocks noChangeAspect="1"/>
          </p:cNvPicPr>
          <p:nvPr>
            <p:custDataLst>
              <p:tags r:id="rId3"/>
            </p:custDataLst>
          </p:nvPr>
        </p:nvPicPr>
        <p:blipFill>
          <a:blip r:embed="rId4"/>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5"/>
            </p:custDataLst>
          </p:nvPr>
        </p:nvPicPr>
        <p:blipFill>
          <a:blip r:embed="rId6"/>
          <a:stretch>
            <a:fillRect/>
          </a:stretch>
        </p:blipFill>
        <p:spPr>
          <a:xfrm>
            <a:off x="0" y="6137910"/>
            <a:ext cx="720090" cy="720090"/>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6" name="矩形 5"/>
          <p:cNvSpPr/>
          <p:nvPr>
            <p:custDataLst>
              <p:tags r:id="rId2"/>
            </p:custDataLst>
          </p:nvPr>
        </p:nvSpPr>
        <p:spPr>
          <a:xfrm>
            <a:off x="0" y="959400"/>
            <a:ext cx="12189600" cy="493919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13" name="图片 12" descr="图片16"/>
          <p:cNvPicPr>
            <a:picLocks noChangeAspect="1"/>
          </p:cNvPicPr>
          <p:nvPr>
            <p:custDataLst>
              <p:tags r:id="rId3"/>
            </p:custDataLst>
          </p:nvPr>
        </p:nvPicPr>
        <p:blipFill>
          <a:blip r:embed="rId4"/>
          <a:stretch>
            <a:fillRect/>
          </a:stretch>
        </p:blipFill>
        <p:spPr>
          <a:xfrm>
            <a:off x="10438461" y="5104461"/>
            <a:ext cx="1753527" cy="1753527"/>
          </a:xfrm>
          <a:prstGeom prst="rect">
            <a:avLst/>
          </a:prstGeom>
        </p:spPr>
      </p:pic>
      <p:pic>
        <p:nvPicPr>
          <p:cNvPr id="14" name="图片 13" descr="图片17"/>
          <p:cNvPicPr>
            <a:picLocks noChangeAspect="1"/>
          </p:cNvPicPr>
          <p:nvPr>
            <p:custDataLst>
              <p:tags r:id="rId5"/>
            </p:custDataLst>
          </p:nvPr>
        </p:nvPicPr>
        <p:blipFill>
          <a:blip r:embed="rId6"/>
          <a:stretch>
            <a:fillRect/>
          </a:stretch>
        </p:blipFill>
        <p:spPr>
          <a:xfrm>
            <a:off x="0" y="-10802"/>
            <a:ext cx="1753527" cy="1753527"/>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3" name="文本框 2"/>
          <p:cNvSpPr txBox="1"/>
          <p:nvPr userDrawn="1"/>
        </p:nvSpPr>
        <p:spPr>
          <a:xfrm>
            <a:off x="5363549" y="103150"/>
            <a:ext cx="3039961" cy="553998"/>
          </a:xfrm>
          <a:prstGeom prst="rect">
            <a:avLst/>
          </a:prstGeom>
          <a:noFill/>
        </p:spPr>
        <p:txBody>
          <a:bodyPr wrap="square" rtlCol="0">
            <a:spAutoFit/>
          </a:bodyPr>
          <a:lstStyle>
            <a:defPPr>
              <a:defRPr lang="zh-CN"/>
            </a:defPPr>
            <a:lvl1pPr>
              <a:defRPr sz="2400" b="1">
                <a:latin typeface="华文楷体" panose="02010600040101010101" pitchFamily="2" charset="-122"/>
                <a:ea typeface="华文楷体" panose="02010600040101010101" pitchFamily="2" charset="-122"/>
              </a:defRPr>
            </a:lvl1pPr>
          </a:lstStyle>
          <a:p>
            <a:r>
              <a:rPr lang="zh-CN" altLang="en-US" sz="3000" b="0" dirty="0"/>
              <a:t>应急管理</a:t>
            </a:r>
            <a:r>
              <a:rPr lang="zh-CN" altLang="en-US" sz="2800" b="0" dirty="0"/>
              <a:t>要求</a:t>
            </a:r>
            <a:endParaRPr lang="zh-CN" altLang="en-US" sz="3000" b="0" dirty="0"/>
          </a:p>
        </p:txBody>
      </p:sp>
      <p:sp>
        <p:nvSpPr>
          <p:cNvPr id="5" name="Freeform 6"/>
          <p:cNvSpPr>
            <a:spLocks noEditPoints="1"/>
          </p:cNvSpPr>
          <p:nvPr/>
        </p:nvSpPr>
        <p:spPr bwMode="auto">
          <a:xfrm rot="816186">
            <a:off x="3791744" y="0"/>
            <a:ext cx="1352796" cy="760307"/>
          </a:xfrm>
          <a:custGeom>
            <a:avLst/>
            <a:gdLst>
              <a:gd name="T0" fmla="*/ 130 w 23323"/>
              <a:gd name="T1" fmla="*/ 4572 h 6897"/>
              <a:gd name="T2" fmla="*/ 5078 w 23323"/>
              <a:gd name="T3" fmla="*/ 6635 h 6897"/>
              <a:gd name="T4" fmla="*/ 12565 w 23323"/>
              <a:gd name="T5" fmla="*/ 5747 h 6897"/>
              <a:gd name="T6" fmla="*/ 15241 w 23323"/>
              <a:gd name="T7" fmla="*/ 5062 h 6897"/>
              <a:gd name="T8" fmla="*/ 18410 w 23323"/>
              <a:gd name="T9" fmla="*/ 4607 h 6897"/>
              <a:gd name="T10" fmla="*/ 16771 w 23323"/>
              <a:gd name="T11" fmla="*/ 4361 h 6897"/>
              <a:gd name="T12" fmla="*/ 19428 w 23323"/>
              <a:gd name="T13" fmla="*/ 3681 h 6897"/>
              <a:gd name="T14" fmla="*/ 16892 w 23323"/>
              <a:gd name="T15" fmla="*/ 3268 h 6897"/>
              <a:gd name="T16" fmla="*/ 17492 w 23323"/>
              <a:gd name="T17" fmla="*/ 2944 h 6897"/>
              <a:gd name="T18" fmla="*/ 14659 w 23323"/>
              <a:gd name="T19" fmla="*/ 2675 h 6897"/>
              <a:gd name="T20" fmla="*/ 14197 w 23323"/>
              <a:gd name="T21" fmla="*/ 1951 h 6897"/>
              <a:gd name="T22" fmla="*/ 14248 w 23323"/>
              <a:gd name="T23" fmla="*/ 1674 h 6897"/>
              <a:gd name="T24" fmla="*/ 17799 w 23323"/>
              <a:gd name="T25" fmla="*/ 1527 h 6897"/>
              <a:gd name="T26" fmla="*/ 20393 w 23323"/>
              <a:gd name="T27" fmla="*/ 4248 h 6897"/>
              <a:gd name="T28" fmla="*/ 21602 w 23323"/>
              <a:gd name="T29" fmla="*/ 3947 h 6897"/>
              <a:gd name="T30" fmla="*/ 19485 w 23323"/>
              <a:gd name="T31" fmla="*/ 4183 h 6897"/>
              <a:gd name="T32" fmla="*/ 14878 w 23323"/>
              <a:gd name="T33" fmla="*/ 2439 h 6897"/>
              <a:gd name="T34" fmla="*/ 21535 w 23323"/>
              <a:gd name="T35" fmla="*/ 3883 h 6897"/>
              <a:gd name="T36" fmla="*/ 21616 w 23323"/>
              <a:gd name="T37" fmla="*/ 3341 h 6897"/>
              <a:gd name="T38" fmla="*/ 19301 w 23323"/>
              <a:gd name="T39" fmla="*/ 2277 h 6897"/>
              <a:gd name="T40" fmla="*/ 11651 w 23323"/>
              <a:gd name="T41" fmla="*/ 5933 h 6897"/>
              <a:gd name="T42" fmla="*/ 1385 w 23323"/>
              <a:gd name="T43" fmla="*/ 2190 h 6897"/>
              <a:gd name="T44" fmla="*/ 18321 w 23323"/>
              <a:gd name="T45" fmla="*/ 2082 h 6897"/>
              <a:gd name="T46" fmla="*/ 17349 w 23323"/>
              <a:gd name="T47" fmla="*/ 1766 h 6897"/>
              <a:gd name="T48" fmla="*/ 17257 w 23323"/>
              <a:gd name="T49" fmla="*/ 4912 h 6897"/>
              <a:gd name="T50" fmla="*/ 18334 w 23323"/>
              <a:gd name="T51" fmla="*/ 2297 h 6897"/>
              <a:gd name="T52" fmla="*/ 379 w 23323"/>
              <a:gd name="T53" fmla="*/ 4230 h 6897"/>
              <a:gd name="T54" fmla="*/ 3816 w 23323"/>
              <a:gd name="T55" fmla="*/ 6816 h 6897"/>
              <a:gd name="T56" fmla="*/ 19987 w 23323"/>
              <a:gd name="T57" fmla="*/ 3908 h 6897"/>
              <a:gd name="T58" fmla="*/ 18080 w 23323"/>
              <a:gd name="T59" fmla="*/ 2538 h 6897"/>
              <a:gd name="T60" fmla="*/ 20993 w 23323"/>
              <a:gd name="T61" fmla="*/ 3941 h 6897"/>
              <a:gd name="T62" fmla="*/ 20353 w 23323"/>
              <a:gd name="T63" fmla="*/ 4853 h 6897"/>
              <a:gd name="T64" fmla="*/ 16406 w 23323"/>
              <a:gd name="T65" fmla="*/ 1931 h 6897"/>
              <a:gd name="T66" fmla="*/ 21285 w 23323"/>
              <a:gd name="T67" fmla="*/ 5281 h 6897"/>
              <a:gd name="T68" fmla="*/ 14421 w 23323"/>
              <a:gd name="T69" fmla="*/ 2571 h 6897"/>
              <a:gd name="T70" fmla="*/ 21478 w 23323"/>
              <a:gd name="T71" fmla="*/ 4037 h 6897"/>
              <a:gd name="T72" fmla="*/ 19177 w 23323"/>
              <a:gd name="T73" fmla="*/ 4394 h 6897"/>
              <a:gd name="T74" fmla="*/ 22207 w 23323"/>
              <a:gd name="T75" fmla="*/ 4054 h 6897"/>
              <a:gd name="T76" fmla="*/ 18910 w 23323"/>
              <a:gd name="T77" fmla="*/ 5585 h 6897"/>
              <a:gd name="T78" fmla="*/ 17719 w 23323"/>
              <a:gd name="T79" fmla="*/ 2263 h 6897"/>
              <a:gd name="T80" fmla="*/ 19680 w 23323"/>
              <a:gd name="T81" fmla="*/ 5593 h 6897"/>
              <a:gd name="T82" fmla="*/ 15969 w 23323"/>
              <a:gd name="T83" fmla="*/ 2101 h 6897"/>
              <a:gd name="T84" fmla="*/ 20968 w 23323"/>
              <a:gd name="T85" fmla="*/ 5488 h 6897"/>
              <a:gd name="T86" fmla="*/ 1298 w 23323"/>
              <a:gd name="T87" fmla="*/ 2216 h 6897"/>
              <a:gd name="T88" fmla="*/ 18918 w 23323"/>
              <a:gd name="T89" fmla="*/ 5634 h 6897"/>
              <a:gd name="T90" fmla="*/ 21340 w 23323"/>
              <a:gd name="T91" fmla="*/ 3316 h 6897"/>
              <a:gd name="T92" fmla="*/ 21883 w 23323"/>
              <a:gd name="T93" fmla="*/ 3373 h 6897"/>
              <a:gd name="T94" fmla="*/ 21065 w 23323"/>
              <a:gd name="T95" fmla="*/ 5496 h 6897"/>
              <a:gd name="T96" fmla="*/ 18213 w 23323"/>
              <a:gd name="T97" fmla="*/ 5107 h 6897"/>
              <a:gd name="T98" fmla="*/ 20190 w 23323"/>
              <a:gd name="T99" fmla="*/ 4548 h 6897"/>
              <a:gd name="T100" fmla="*/ 19923 w 23323"/>
              <a:gd name="T101" fmla="*/ 4661 h 6897"/>
              <a:gd name="T102" fmla="*/ 23236 w 23323"/>
              <a:gd name="T103" fmla="*/ 1299 h 6897"/>
              <a:gd name="T104" fmla="*/ 12736 w 23323"/>
              <a:gd name="T105" fmla="*/ 1615 h 6897"/>
              <a:gd name="T106" fmla="*/ 15635 w 23323"/>
              <a:gd name="T107" fmla="*/ 1862 h 6897"/>
              <a:gd name="T108" fmla="*/ 16001 w 23323"/>
              <a:gd name="T109" fmla="*/ 2052 h 6897"/>
              <a:gd name="T110" fmla="*/ 1350 w 23323"/>
              <a:gd name="T111" fmla="*/ 5645 h 6897"/>
              <a:gd name="T112" fmla="*/ 12347 w 23323"/>
              <a:gd name="T113" fmla="*/ 1364 h 6897"/>
              <a:gd name="T114" fmla="*/ 16569 w 23323"/>
              <a:gd name="T115" fmla="*/ 2644 h 6897"/>
              <a:gd name="T116" fmla="*/ 18027 w 23323"/>
              <a:gd name="T117" fmla="*/ 2328 h 6897"/>
              <a:gd name="T118" fmla="*/ 15086 w 23323"/>
              <a:gd name="T119" fmla="*/ 2295 h 6897"/>
              <a:gd name="T120" fmla="*/ 17075 w 23323"/>
              <a:gd name="T121" fmla="*/ 5591 h 6897"/>
              <a:gd name="T122" fmla="*/ 14311 w 23323"/>
              <a:gd name="T123" fmla="*/ 2358 h 6897"/>
              <a:gd name="T124" fmla="*/ 20390 w 23323"/>
              <a:gd name="T125" fmla="*/ 2962 h 6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3" h="6897">
                <a:moveTo>
                  <a:pt x="6627" y="1728"/>
                </a:moveTo>
                <a:cubicBezTo>
                  <a:pt x="6597" y="1745"/>
                  <a:pt x="6604" y="1756"/>
                  <a:pt x="6595" y="1728"/>
                </a:cubicBezTo>
                <a:lnTo>
                  <a:pt x="6603" y="1728"/>
                </a:lnTo>
                <a:lnTo>
                  <a:pt x="6596" y="1719"/>
                </a:lnTo>
                <a:lnTo>
                  <a:pt x="6595" y="1728"/>
                </a:lnTo>
                <a:cubicBezTo>
                  <a:pt x="6582" y="1742"/>
                  <a:pt x="6556" y="1759"/>
                  <a:pt x="6536" y="1747"/>
                </a:cubicBezTo>
                <a:cubicBezTo>
                  <a:pt x="6519" y="1737"/>
                  <a:pt x="6529" y="1747"/>
                  <a:pt x="6522" y="1728"/>
                </a:cubicBezTo>
                <a:cubicBezTo>
                  <a:pt x="6468" y="1764"/>
                  <a:pt x="6446" y="1757"/>
                  <a:pt x="6362" y="1762"/>
                </a:cubicBezTo>
                <a:cubicBezTo>
                  <a:pt x="6343" y="1763"/>
                  <a:pt x="6321" y="1768"/>
                  <a:pt x="6292" y="1764"/>
                </a:cubicBezTo>
                <a:cubicBezTo>
                  <a:pt x="6248" y="1759"/>
                  <a:pt x="6250" y="1747"/>
                  <a:pt x="6214" y="1744"/>
                </a:cubicBezTo>
                <a:cubicBezTo>
                  <a:pt x="6193" y="1759"/>
                  <a:pt x="6195" y="1766"/>
                  <a:pt x="6172" y="1775"/>
                </a:cubicBezTo>
                <a:lnTo>
                  <a:pt x="6050" y="1808"/>
                </a:lnTo>
                <a:cubicBezTo>
                  <a:pt x="6007" y="1819"/>
                  <a:pt x="6007" y="1803"/>
                  <a:pt x="5962" y="1816"/>
                </a:cubicBezTo>
                <a:lnTo>
                  <a:pt x="5845" y="1831"/>
                </a:lnTo>
                <a:cubicBezTo>
                  <a:pt x="5800" y="1837"/>
                  <a:pt x="5817" y="1840"/>
                  <a:pt x="5784" y="1849"/>
                </a:cubicBezTo>
                <a:cubicBezTo>
                  <a:pt x="5704" y="1868"/>
                  <a:pt x="5661" y="1844"/>
                  <a:pt x="5539" y="1896"/>
                </a:cubicBezTo>
                <a:cubicBezTo>
                  <a:pt x="5522" y="1903"/>
                  <a:pt x="5509" y="1899"/>
                  <a:pt x="5485" y="1899"/>
                </a:cubicBezTo>
                <a:cubicBezTo>
                  <a:pt x="5444" y="1898"/>
                  <a:pt x="5389" y="1913"/>
                  <a:pt x="5349" y="1925"/>
                </a:cubicBezTo>
                <a:lnTo>
                  <a:pt x="5309" y="1957"/>
                </a:lnTo>
                <a:cubicBezTo>
                  <a:pt x="5308" y="1959"/>
                  <a:pt x="5308" y="1961"/>
                  <a:pt x="5307" y="1963"/>
                </a:cubicBezTo>
                <a:cubicBezTo>
                  <a:pt x="5287" y="1877"/>
                  <a:pt x="5243" y="1943"/>
                  <a:pt x="5180" y="1929"/>
                </a:cubicBezTo>
                <a:lnTo>
                  <a:pt x="5129" y="1923"/>
                </a:lnTo>
                <a:cubicBezTo>
                  <a:pt x="5104" y="1928"/>
                  <a:pt x="5111" y="1923"/>
                  <a:pt x="5104" y="1947"/>
                </a:cubicBezTo>
                <a:cubicBezTo>
                  <a:pt x="5042" y="1946"/>
                  <a:pt x="5051" y="1932"/>
                  <a:pt x="4978" y="1948"/>
                </a:cubicBezTo>
                <a:lnTo>
                  <a:pt x="4894" y="1958"/>
                </a:lnTo>
                <a:cubicBezTo>
                  <a:pt x="4860" y="1964"/>
                  <a:pt x="4823" y="1962"/>
                  <a:pt x="4779" y="1978"/>
                </a:cubicBezTo>
                <a:cubicBezTo>
                  <a:pt x="4710" y="2004"/>
                  <a:pt x="4723" y="1990"/>
                  <a:pt x="4665" y="2001"/>
                </a:cubicBezTo>
                <a:cubicBezTo>
                  <a:pt x="4663" y="2002"/>
                  <a:pt x="4661" y="2003"/>
                  <a:pt x="4659" y="2003"/>
                </a:cubicBezTo>
                <a:lnTo>
                  <a:pt x="4614" y="2008"/>
                </a:lnTo>
                <a:cubicBezTo>
                  <a:pt x="4583" y="2015"/>
                  <a:pt x="4600" y="2023"/>
                  <a:pt x="4555" y="2019"/>
                </a:cubicBezTo>
                <a:cubicBezTo>
                  <a:pt x="4453" y="2010"/>
                  <a:pt x="4356" y="2058"/>
                  <a:pt x="4256" y="2035"/>
                </a:cubicBezTo>
                <a:cubicBezTo>
                  <a:pt x="4215" y="2025"/>
                  <a:pt x="4247" y="2037"/>
                  <a:pt x="4213" y="2012"/>
                </a:cubicBezTo>
                <a:cubicBezTo>
                  <a:pt x="4168" y="2024"/>
                  <a:pt x="4208" y="2029"/>
                  <a:pt x="4170" y="2022"/>
                </a:cubicBezTo>
                <a:cubicBezTo>
                  <a:pt x="4126" y="2013"/>
                  <a:pt x="4149" y="1994"/>
                  <a:pt x="4089" y="2050"/>
                </a:cubicBezTo>
                <a:cubicBezTo>
                  <a:pt x="4061" y="2076"/>
                  <a:pt x="4063" y="2059"/>
                  <a:pt x="4059" y="2093"/>
                </a:cubicBezTo>
                <a:lnTo>
                  <a:pt x="3986" y="2093"/>
                </a:lnTo>
                <a:cubicBezTo>
                  <a:pt x="3975" y="2041"/>
                  <a:pt x="4018" y="2056"/>
                  <a:pt x="4043" y="2020"/>
                </a:cubicBezTo>
                <a:cubicBezTo>
                  <a:pt x="4007" y="2027"/>
                  <a:pt x="4028" y="2037"/>
                  <a:pt x="4010" y="2012"/>
                </a:cubicBezTo>
                <a:lnTo>
                  <a:pt x="4354" y="1950"/>
                </a:lnTo>
                <a:cubicBezTo>
                  <a:pt x="4356" y="1949"/>
                  <a:pt x="4358" y="1948"/>
                  <a:pt x="4360" y="1948"/>
                </a:cubicBezTo>
                <a:lnTo>
                  <a:pt x="4423" y="1938"/>
                </a:lnTo>
                <a:cubicBezTo>
                  <a:pt x="4477" y="1934"/>
                  <a:pt x="4508" y="1908"/>
                  <a:pt x="4559" y="1908"/>
                </a:cubicBezTo>
                <a:lnTo>
                  <a:pt x="4704" y="1902"/>
                </a:lnTo>
                <a:cubicBezTo>
                  <a:pt x="4736" y="1899"/>
                  <a:pt x="4727" y="1895"/>
                  <a:pt x="4752" y="1887"/>
                </a:cubicBezTo>
                <a:cubicBezTo>
                  <a:pt x="4794" y="1873"/>
                  <a:pt x="4833" y="1894"/>
                  <a:pt x="4845" y="1842"/>
                </a:cubicBezTo>
                <a:cubicBezTo>
                  <a:pt x="4812" y="1834"/>
                  <a:pt x="4758" y="1823"/>
                  <a:pt x="4721" y="1831"/>
                </a:cubicBezTo>
                <a:cubicBezTo>
                  <a:pt x="4720" y="1831"/>
                  <a:pt x="4707" y="1835"/>
                  <a:pt x="4706" y="1835"/>
                </a:cubicBezTo>
                <a:cubicBezTo>
                  <a:pt x="4687" y="1840"/>
                  <a:pt x="4711" y="1835"/>
                  <a:pt x="4691" y="1838"/>
                </a:cubicBezTo>
                <a:lnTo>
                  <a:pt x="4462" y="1871"/>
                </a:lnTo>
                <a:cubicBezTo>
                  <a:pt x="4444" y="1876"/>
                  <a:pt x="4438" y="1874"/>
                  <a:pt x="4421" y="1879"/>
                </a:cubicBezTo>
                <a:cubicBezTo>
                  <a:pt x="4302" y="1913"/>
                  <a:pt x="4317" y="1881"/>
                  <a:pt x="4221" y="1898"/>
                </a:cubicBezTo>
                <a:cubicBezTo>
                  <a:pt x="4161" y="1909"/>
                  <a:pt x="4120" y="1927"/>
                  <a:pt x="4057" y="1931"/>
                </a:cubicBezTo>
                <a:cubicBezTo>
                  <a:pt x="4017" y="1934"/>
                  <a:pt x="4093" y="1934"/>
                  <a:pt x="4044" y="1930"/>
                </a:cubicBezTo>
                <a:lnTo>
                  <a:pt x="4014" y="1934"/>
                </a:lnTo>
                <a:cubicBezTo>
                  <a:pt x="3954" y="1950"/>
                  <a:pt x="3868" y="1951"/>
                  <a:pt x="3819" y="1961"/>
                </a:cubicBezTo>
                <a:lnTo>
                  <a:pt x="3767" y="1967"/>
                </a:lnTo>
                <a:cubicBezTo>
                  <a:pt x="3733" y="1968"/>
                  <a:pt x="3735" y="1985"/>
                  <a:pt x="3698" y="1982"/>
                </a:cubicBezTo>
                <a:cubicBezTo>
                  <a:pt x="3674" y="1979"/>
                  <a:pt x="3678" y="1976"/>
                  <a:pt x="3665" y="1978"/>
                </a:cubicBezTo>
                <a:lnTo>
                  <a:pt x="3492" y="2021"/>
                </a:lnTo>
                <a:cubicBezTo>
                  <a:pt x="3429" y="2038"/>
                  <a:pt x="3497" y="2004"/>
                  <a:pt x="3408" y="2022"/>
                </a:cubicBezTo>
                <a:lnTo>
                  <a:pt x="3353" y="2032"/>
                </a:lnTo>
                <a:cubicBezTo>
                  <a:pt x="3261" y="2045"/>
                  <a:pt x="3353" y="2011"/>
                  <a:pt x="3125" y="2067"/>
                </a:cubicBezTo>
                <a:cubicBezTo>
                  <a:pt x="3085" y="2077"/>
                  <a:pt x="3101" y="2056"/>
                  <a:pt x="3065" y="2079"/>
                </a:cubicBezTo>
                <a:lnTo>
                  <a:pt x="3030" y="2090"/>
                </a:lnTo>
                <a:cubicBezTo>
                  <a:pt x="2990" y="2095"/>
                  <a:pt x="2971" y="2082"/>
                  <a:pt x="2940" y="2090"/>
                </a:cubicBezTo>
                <a:lnTo>
                  <a:pt x="2910" y="2101"/>
                </a:lnTo>
                <a:cubicBezTo>
                  <a:pt x="2869" y="2112"/>
                  <a:pt x="2919" y="2102"/>
                  <a:pt x="2875" y="2102"/>
                </a:cubicBezTo>
                <a:cubicBezTo>
                  <a:pt x="2858" y="2102"/>
                  <a:pt x="2812" y="2118"/>
                  <a:pt x="2723" y="2113"/>
                </a:cubicBezTo>
                <a:cubicBezTo>
                  <a:pt x="2677" y="2111"/>
                  <a:pt x="2692" y="2110"/>
                  <a:pt x="2651" y="2136"/>
                </a:cubicBezTo>
                <a:cubicBezTo>
                  <a:pt x="2610" y="2161"/>
                  <a:pt x="2518" y="2111"/>
                  <a:pt x="2512" y="2182"/>
                </a:cubicBezTo>
                <a:cubicBezTo>
                  <a:pt x="2481" y="2138"/>
                  <a:pt x="2479" y="2148"/>
                  <a:pt x="2402" y="2160"/>
                </a:cubicBezTo>
                <a:cubicBezTo>
                  <a:pt x="2398" y="2161"/>
                  <a:pt x="2380" y="2163"/>
                  <a:pt x="2380" y="2163"/>
                </a:cubicBezTo>
                <a:lnTo>
                  <a:pt x="2370" y="2165"/>
                </a:lnTo>
                <a:cubicBezTo>
                  <a:pt x="2369" y="2165"/>
                  <a:pt x="2366" y="2166"/>
                  <a:pt x="2365" y="2166"/>
                </a:cubicBezTo>
                <a:lnTo>
                  <a:pt x="2258" y="2182"/>
                </a:lnTo>
                <a:cubicBezTo>
                  <a:pt x="2241" y="2186"/>
                  <a:pt x="2233" y="2188"/>
                  <a:pt x="2228" y="2206"/>
                </a:cubicBezTo>
                <a:cubicBezTo>
                  <a:pt x="2181" y="2194"/>
                  <a:pt x="2218" y="2175"/>
                  <a:pt x="2160" y="2186"/>
                </a:cubicBezTo>
                <a:lnTo>
                  <a:pt x="2103" y="2192"/>
                </a:lnTo>
                <a:cubicBezTo>
                  <a:pt x="2059" y="2214"/>
                  <a:pt x="2047" y="2187"/>
                  <a:pt x="2007" y="2195"/>
                </a:cubicBezTo>
                <a:cubicBezTo>
                  <a:pt x="1945" y="2207"/>
                  <a:pt x="1977" y="2208"/>
                  <a:pt x="1934" y="2201"/>
                </a:cubicBezTo>
                <a:cubicBezTo>
                  <a:pt x="1908" y="2196"/>
                  <a:pt x="1914" y="2199"/>
                  <a:pt x="1892" y="2202"/>
                </a:cubicBezTo>
                <a:lnTo>
                  <a:pt x="1742" y="2209"/>
                </a:lnTo>
                <a:cubicBezTo>
                  <a:pt x="1723" y="2209"/>
                  <a:pt x="1725" y="2213"/>
                  <a:pt x="1705" y="2210"/>
                </a:cubicBezTo>
                <a:cubicBezTo>
                  <a:pt x="1676" y="2205"/>
                  <a:pt x="1699" y="2201"/>
                  <a:pt x="1661" y="2198"/>
                </a:cubicBezTo>
                <a:lnTo>
                  <a:pt x="1661" y="2231"/>
                </a:lnTo>
                <a:cubicBezTo>
                  <a:pt x="1612" y="2207"/>
                  <a:pt x="1622" y="2228"/>
                  <a:pt x="1596" y="2247"/>
                </a:cubicBezTo>
                <a:cubicBezTo>
                  <a:pt x="1580" y="2223"/>
                  <a:pt x="1578" y="2195"/>
                  <a:pt x="1550" y="2183"/>
                </a:cubicBezTo>
                <a:cubicBezTo>
                  <a:pt x="1527" y="2174"/>
                  <a:pt x="1549" y="2177"/>
                  <a:pt x="1515" y="2174"/>
                </a:cubicBezTo>
                <a:cubicBezTo>
                  <a:pt x="1530" y="2230"/>
                  <a:pt x="1559" y="2172"/>
                  <a:pt x="1580" y="2263"/>
                </a:cubicBezTo>
                <a:cubicBezTo>
                  <a:pt x="1542" y="2253"/>
                  <a:pt x="1573" y="2250"/>
                  <a:pt x="1531" y="2247"/>
                </a:cubicBezTo>
                <a:cubicBezTo>
                  <a:pt x="1515" y="2271"/>
                  <a:pt x="1503" y="2312"/>
                  <a:pt x="1499" y="2263"/>
                </a:cubicBezTo>
                <a:cubicBezTo>
                  <a:pt x="1481" y="2275"/>
                  <a:pt x="1489" y="2264"/>
                  <a:pt x="1483" y="2287"/>
                </a:cubicBezTo>
                <a:cubicBezTo>
                  <a:pt x="1453" y="2279"/>
                  <a:pt x="1466" y="2279"/>
                  <a:pt x="1442" y="2263"/>
                </a:cubicBezTo>
                <a:cubicBezTo>
                  <a:pt x="1410" y="2323"/>
                  <a:pt x="1399" y="2287"/>
                  <a:pt x="1356" y="2284"/>
                </a:cubicBezTo>
                <a:cubicBezTo>
                  <a:pt x="1224" y="2273"/>
                  <a:pt x="1236" y="2288"/>
                  <a:pt x="1188" y="2241"/>
                </a:cubicBezTo>
                <a:lnTo>
                  <a:pt x="1091" y="2161"/>
                </a:lnTo>
                <a:cubicBezTo>
                  <a:pt x="1073" y="2148"/>
                  <a:pt x="1096" y="2152"/>
                  <a:pt x="1061" y="2150"/>
                </a:cubicBezTo>
                <a:lnTo>
                  <a:pt x="1061" y="2174"/>
                </a:lnTo>
                <a:lnTo>
                  <a:pt x="972" y="2174"/>
                </a:lnTo>
                <a:cubicBezTo>
                  <a:pt x="965" y="2147"/>
                  <a:pt x="960" y="2147"/>
                  <a:pt x="940" y="2133"/>
                </a:cubicBezTo>
                <a:cubicBezTo>
                  <a:pt x="963" y="2102"/>
                  <a:pt x="953" y="2133"/>
                  <a:pt x="964" y="2101"/>
                </a:cubicBezTo>
                <a:cubicBezTo>
                  <a:pt x="951" y="2096"/>
                  <a:pt x="955" y="2096"/>
                  <a:pt x="949" y="2092"/>
                </a:cubicBezTo>
                <a:cubicBezTo>
                  <a:pt x="884" y="2052"/>
                  <a:pt x="903" y="2075"/>
                  <a:pt x="863" y="2063"/>
                </a:cubicBezTo>
                <a:lnTo>
                  <a:pt x="799" y="2023"/>
                </a:lnTo>
                <a:cubicBezTo>
                  <a:pt x="766" y="1997"/>
                  <a:pt x="758" y="1951"/>
                  <a:pt x="705" y="1947"/>
                </a:cubicBezTo>
                <a:lnTo>
                  <a:pt x="730" y="2076"/>
                </a:lnTo>
                <a:cubicBezTo>
                  <a:pt x="742" y="2092"/>
                  <a:pt x="764" y="2087"/>
                  <a:pt x="778" y="2101"/>
                </a:cubicBezTo>
                <a:lnTo>
                  <a:pt x="804" y="2178"/>
                </a:lnTo>
                <a:cubicBezTo>
                  <a:pt x="807" y="2194"/>
                  <a:pt x="793" y="2211"/>
                  <a:pt x="793" y="2264"/>
                </a:cubicBezTo>
                <a:cubicBezTo>
                  <a:pt x="793" y="2272"/>
                  <a:pt x="799" y="2275"/>
                  <a:pt x="786" y="2295"/>
                </a:cubicBezTo>
                <a:cubicBezTo>
                  <a:pt x="781" y="2276"/>
                  <a:pt x="789" y="2284"/>
                  <a:pt x="770" y="2279"/>
                </a:cubicBezTo>
                <a:lnTo>
                  <a:pt x="786" y="2295"/>
                </a:lnTo>
                <a:cubicBezTo>
                  <a:pt x="800" y="2335"/>
                  <a:pt x="787" y="2292"/>
                  <a:pt x="801" y="2321"/>
                </a:cubicBezTo>
                <a:cubicBezTo>
                  <a:pt x="822" y="2362"/>
                  <a:pt x="806" y="2372"/>
                  <a:pt x="818" y="2425"/>
                </a:cubicBezTo>
                <a:cubicBezTo>
                  <a:pt x="817" y="2426"/>
                  <a:pt x="815" y="2424"/>
                  <a:pt x="814" y="2426"/>
                </a:cubicBezTo>
                <a:lnTo>
                  <a:pt x="789" y="2444"/>
                </a:lnTo>
                <a:cubicBezTo>
                  <a:pt x="788" y="2445"/>
                  <a:pt x="787" y="2448"/>
                  <a:pt x="786" y="2449"/>
                </a:cubicBezTo>
                <a:cubicBezTo>
                  <a:pt x="807" y="2478"/>
                  <a:pt x="798" y="2452"/>
                  <a:pt x="811" y="2481"/>
                </a:cubicBezTo>
                <a:cubicBezTo>
                  <a:pt x="818" y="2495"/>
                  <a:pt x="818" y="2514"/>
                  <a:pt x="818" y="2538"/>
                </a:cubicBezTo>
                <a:cubicBezTo>
                  <a:pt x="763" y="2551"/>
                  <a:pt x="794" y="2547"/>
                  <a:pt x="762" y="2571"/>
                </a:cubicBezTo>
                <a:cubicBezTo>
                  <a:pt x="768" y="2589"/>
                  <a:pt x="758" y="2577"/>
                  <a:pt x="778" y="2586"/>
                </a:cubicBezTo>
                <a:cubicBezTo>
                  <a:pt x="779" y="2586"/>
                  <a:pt x="781" y="2586"/>
                  <a:pt x="782" y="2586"/>
                </a:cubicBezTo>
                <a:cubicBezTo>
                  <a:pt x="782" y="2587"/>
                  <a:pt x="785" y="2586"/>
                  <a:pt x="786" y="2587"/>
                </a:cubicBezTo>
                <a:lnTo>
                  <a:pt x="745" y="2700"/>
                </a:lnTo>
                <a:cubicBezTo>
                  <a:pt x="743" y="2666"/>
                  <a:pt x="736" y="2674"/>
                  <a:pt x="729" y="2644"/>
                </a:cubicBezTo>
                <a:cubicBezTo>
                  <a:pt x="756" y="2634"/>
                  <a:pt x="735" y="2654"/>
                  <a:pt x="753" y="2619"/>
                </a:cubicBezTo>
                <a:cubicBezTo>
                  <a:pt x="738" y="2612"/>
                  <a:pt x="716" y="2608"/>
                  <a:pt x="697" y="2603"/>
                </a:cubicBezTo>
                <a:cubicBezTo>
                  <a:pt x="711" y="2655"/>
                  <a:pt x="722" y="2610"/>
                  <a:pt x="689" y="2660"/>
                </a:cubicBezTo>
                <a:cubicBezTo>
                  <a:pt x="699" y="2676"/>
                  <a:pt x="724" y="2691"/>
                  <a:pt x="703" y="2695"/>
                </a:cubicBezTo>
                <a:cubicBezTo>
                  <a:pt x="683" y="2699"/>
                  <a:pt x="699" y="2701"/>
                  <a:pt x="676" y="2673"/>
                </a:cubicBezTo>
                <a:cubicBezTo>
                  <a:pt x="666" y="2661"/>
                  <a:pt x="671" y="2667"/>
                  <a:pt x="665" y="2659"/>
                </a:cubicBezTo>
                <a:lnTo>
                  <a:pt x="629" y="2622"/>
                </a:lnTo>
                <a:cubicBezTo>
                  <a:pt x="605" y="2606"/>
                  <a:pt x="600" y="2609"/>
                  <a:pt x="591" y="2579"/>
                </a:cubicBezTo>
                <a:lnTo>
                  <a:pt x="575" y="2579"/>
                </a:lnTo>
                <a:cubicBezTo>
                  <a:pt x="575" y="2609"/>
                  <a:pt x="568" y="2611"/>
                  <a:pt x="569" y="2628"/>
                </a:cubicBezTo>
                <a:cubicBezTo>
                  <a:pt x="571" y="2654"/>
                  <a:pt x="577" y="2646"/>
                  <a:pt x="591" y="2668"/>
                </a:cubicBezTo>
                <a:cubicBezTo>
                  <a:pt x="561" y="2660"/>
                  <a:pt x="581" y="2660"/>
                  <a:pt x="551" y="2652"/>
                </a:cubicBezTo>
                <a:cubicBezTo>
                  <a:pt x="566" y="2680"/>
                  <a:pt x="556" y="2683"/>
                  <a:pt x="600" y="2684"/>
                </a:cubicBezTo>
                <a:cubicBezTo>
                  <a:pt x="595" y="2744"/>
                  <a:pt x="593" y="2702"/>
                  <a:pt x="624" y="2749"/>
                </a:cubicBezTo>
                <a:cubicBezTo>
                  <a:pt x="596" y="2769"/>
                  <a:pt x="598" y="2791"/>
                  <a:pt x="583" y="2822"/>
                </a:cubicBezTo>
                <a:cubicBezTo>
                  <a:pt x="626" y="2833"/>
                  <a:pt x="594" y="2843"/>
                  <a:pt x="648" y="2830"/>
                </a:cubicBezTo>
                <a:cubicBezTo>
                  <a:pt x="638" y="2808"/>
                  <a:pt x="632" y="2791"/>
                  <a:pt x="632" y="2757"/>
                </a:cubicBezTo>
                <a:cubicBezTo>
                  <a:pt x="657" y="2775"/>
                  <a:pt x="645" y="2752"/>
                  <a:pt x="648" y="2790"/>
                </a:cubicBezTo>
                <a:cubicBezTo>
                  <a:pt x="682" y="2781"/>
                  <a:pt x="662" y="2779"/>
                  <a:pt x="684" y="2771"/>
                </a:cubicBezTo>
                <a:cubicBezTo>
                  <a:pt x="697" y="2767"/>
                  <a:pt x="703" y="2771"/>
                  <a:pt x="729" y="2765"/>
                </a:cubicBezTo>
                <a:cubicBezTo>
                  <a:pt x="712" y="2740"/>
                  <a:pt x="690" y="2705"/>
                  <a:pt x="745" y="2700"/>
                </a:cubicBezTo>
                <a:cubicBezTo>
                  <a:pt x="743" y="2730"/>
                  <a:pt x="741" y="2726"/>
                  <a:pt x="741" y="2748"/>
                </a:cubicBezTo>
                <a:cubicBezTo>
                  <a:pt x="741" y="2768"/>
                  <a:pt x="747" y="2768"/>
                  <a:pt x="733" y="2785"/>
                </a:cubicBezTo>
                <a:cubicBezTo>
                  <a:pt x="715" y="2805"/>
                  <a:pt x="733" y="2785"/>
                  <a:pt x="714" y="2799"/>
                </a:cubicBezTo>
                <a:cubicBezTo>
                  <a:pt x="704" y="2806"/>
                  <a:pt x="710" y="2799"/>
                  <a:pt x="696" y="2813"/>
                </a:cubicBezTo>
                <a:cubicBezTo>
                  <a:pt x="670" y="2840"/>
                  <a:pt x="700" y="2837"/>
                  <a:pt x="648" y="2838"/>
                </a:cubicBezTo>
                <a:cubicBezTo>
                  <a:pt x="648" y="2881"/>
                  <a:pt x="656" y="2870"/>
                  <a:pt x="641" y="2892"/>
                </a:cubicBezTo>
                <a:lnTo>
                  <a:pt x="634" y="2902"/>
                </a:lnTo>
                <a:cubicBezTo>
                  <a:pt x="623" y="2927"/>
                  <a:pt x="635" y="2927"/>
                  <a:pt x="648" y="2935"/>
                </a:cubicBezTo>
                <a:cubicBezTo>
                  <a:pt x="672" y="2913"/>
                  <a:pt x="648" y="2935"/>
                  <a:pt x="661" y="2916"/>
                </a:cubicBezTo>
                <a:cubicBezTo>
                  <a:pt x="679" y="2892"/>
                  <a:pt x="646" y="2909"/>
                  <a:pt x="681" y="2895"/>
                </a:cubicBezTo>
                <a:cubicBezTo>
                  <a:pt x="691" y="2917"/>
                  <a:pt x="679" y="2905"/>
                  <a:pt x="676" y="2937"/>
                </a:cubicBezTo>
                <a:cubicBezTo>
                  <a:pt x="674" y="2952"/>
                  <a:pt x="680" y="2963"/>
                  <a:pt x="681" y="2992"/>
                </a:cubicBezTo>
                <a:lnTo>
                  <a:pt x="664" y="2992"/>
                </a:lnTo>
                <a:cubicBezTo>
                  <a:pt x="676" y="2966"/>
                  <a:pt x="665" y="2956"/>
                  <a:pt x="656" y="2944"/>
                </a:cubicBezTo>
                <a:cubicBezTo>
                  <a:pt x="653" y="2979"/>
                  <a:pt x="653" y="2956"/>
                  <a:pt x="647" y="2983"/>
                </a:cubicBezTo>
                <a:cubicBezTo>
                  <a:pt x="642" y="3006"/>
                  <a:pt x="646" y="3005"/>
                  <a:pt x="644" y="3019"/>
                </a:cubicBezTo>
                <a:cubicBezTo>
                  <a:pt x="641" y="3044"/>
                  <a:pt x="656" y="3019"/>
                  <a:pt x="629" y="3046"/>
                </a:cubicBezTo>
                <a:cubicBezTo>
                  <a:pt x="616" y="3059"/>
                  <a:pt x="612" y="3060"/>
                  <a:pt x="600" y="3073"/>
                </a:cubicBezTo>
                <a:cubicBezTo>
                  <a:pt x="601" y="3003"/>
                  <a:pt x="609" y="3075"/>
                  <a:pt x="616" y="3016"/>
                </a:cubicBezTo>
                <a:cubicBezTo>
                  <a:pt x="545" y="3018"/>
                  <a:pt x="551" y="3086"/>
                  <a:pt x="543" y="3106"/>
                </a:cubicBezTo>
                <a:cubicBezTo>
                  <a:pt x="543" y="3105"/>
                  <a:pt x="597" y="3068"/>
                  <a:pt x="576" y="3135"/>
                </a:cubicBezTo>
                <a:cubicBezTo>
                  <a:pt x="576" y="3136"/>
                  <a:pt x="575" y="3139"/>
                  <a:pt x="575" y="3140"/>
                </a:cubicBezTo>
                <a:cubicBezTo>
                  <a:pt x="565" y="3160"/>
                  <a:pt x="588" y="3153"/>
                  <a:pt x="543" y="3154"/>
                </a:cubicBezTo>
                <a:cubicBezTo>
                  <a:pt x="548" y="3175"/>
                  <a:pt x="557" y="3184"/>
                  <a:pt x="567" y="3203"/>
                </a:cubicBezTo>
                <a:lnTo>
                  <a:pt x="543" y="3203"/>
                </a:lnTo>
                <a:cubicBezTo>
                  <a:pt x="544" y="3255"/>
                  <a:pt x="541" y="3227"/>
                  <a:pt x="556" y="3229"/>
                </a:cubicBezTo>
                <a:cubicBezTo>
                  <a:pt x="596" y="3233"/>
                  <a:pt x="537" y="3214"/>
                  <a:pt x="567" y="3227"/>
                </a:cubicBezTo>
                <a:cubicBezTo>
                  <a:pt x="543" y="3260"/>
                  <a:pt x="498" y="3238"/>
                  <a:pt x="486" y="3308"/>
                </a:cubicBezTo>
                <a:cubicBezTo>
                  <a:pt x="481" y="3335"/>
                  <a:pt x="482" y="3353"/>
                  <a:pt x="478" y="3381"/>
                </a:cubicBezTo>
                <a:cubicBezTo>
                  <a:pt x="475" y="3405"/>
                  <a:pt x="481" y="3399"/>
                  <a:pt x="459" y="3424"/>
                </a:cubicBezTo>
                <a:lnTo>
                  <a:pt x="454" y="3430"/>
                </a:lnTo>
                <a:cubicBezTo>
                  <a:pt x="452" y="3430"/>
                  <a:pt x="435" y="3433"/>
                  <a:pt x="429" y="3438"/>
                </a:cubicBezTo>
                <a:cubicBezTo>
                  <a:pt x="429" y="3475"/>
                  <a:pt x="424" y="3531"/>
                  <a:pt x="405" y="3559"/>
                </a:cubicBezTo>
                <a:cubicBezTo>
                  <a:pt x="430" y="3566"/>
                  <a:pt x="423" y="3559"/>
                  <a:pt x="429" y="3584"/>
                </a:cubicBezTo>
                <a:lnTo>
                  <a:pt x="397" y="3575"/>
                </a:lnTo>
                <a:lnTo>
                  <a:pt x="395" y="3661"/>
                </a:lnTo>
                <a:cubicBezTo>
                  <a:pt x="395" y="3744"/>
                  <a:pt x="366" y="3662"/>
                  <a:pt x="388" y="3795"/>
                </a:cubicBezTo>
                <a:cubicBezTo>
                  <a:pt x="405" y="3894"/>
                  <a:pt x="409" y="3878"/>
                  <a:pt x="438" y="3932"/>
                </a:cubicBezTo>
                <a:cubicBezTo>
                  <a:pt x="415" y="3930"/>
                  <a:pt x="420" y="3931"/>
                  <a:pt x="405" y="3924"/>
                </a:cubicBezTo>
                <a:cubicBezTo>
                  <a:pt x="406" y="3972"/>
                  <a:pt x="412" y="3957"/>
                  <a:pt x="442" y="4008"/>
                </a:cubicBezTo>
                <a:cubicBezTo>
                  <a:pt x="449" y="4019"/>
                  <a:pt x="445" y="4014"/>
                  <a:pt x="451" y="4023"/>
                </a:cubicBezTo>
                <a:cubicBezTo>
                  <a:pt x="483" y="4069"/>
                  <a:pt x="468" y="4046"/>
                  <a:pt x="492" y="4104"/>
                </a:cubicBezTo>
                <a:lnTo>
                  <a:pt x="497" y="4115"/>
                </a:lnTo>
                <a:cubicBezTo>
                  <a:pt x="498" y="4117"/>
                  <a:pt x="498" y="4120"/>
                  <a:pt x="499" y="4122"/>
                </a:cubicBezTo>
                <a:cubicBezTo>
                  <a:pt x="514" y="4169"/>
                  <a:pt x="487" y="4146"/>
                  <a:pt x="519" y="4159"/>
                </a:cubicBezTo>
                <a:lnTo>
                  <a:pt x="519" y="4183"/>
                </a:lnTo>
                <a:cubicBezTo>
                  <a:pt x="508" y="4186"/>
                  <a:pt x="481" y="4176"/>
                  <a:pt x="505" y="4254"/>
                </a:cubicBezTo>
                <a:cubicBezTo>
                  <a:pt x="523" y="4309"/>
                  <a:pt x="569" y="4236"/>
                  <a:pt x="609" y="4433"/>
                </a:cubicBezTo>
                <a:cubicBezTo>
                  <a:pt x="617" y="4473"/>
                  <a:pt x="620" y="4441"/>
                  <a:pt x="624" y="4483"/>
                </a:cubicBezTo>
                <a:cubicBezTo>
                  <a:pt x="592" y="4483"/>
                  <a:pt x="578" y="4480"/>
                  <a:pt x="552" y="4473"/>
                </a:cubicBezTo>
                <a:lnTo>
                  <a:pt x="474" y="4447"/>
                </a:lnTo>
                <a:cubicBezTo>
                  <a:pt x="447" y="4427"/>
                  <a:pt x="401" y="4405"/>
                  <a:pt x="389" y="4451"/>
                </a:cubicBezTo>
                <a:cubicBezTo>
                  <a:pt x="330" y="4445"/>
                  <a:pt x="409" y="4428"/>
                  <a:pt x="348" y="4421"/>
                </a:cubicBezTo>
                <a:cubicBezTo>
                  <a:pt x="308" y="4416"/>
                  <a:pt x="327" y="4447"/>
                  <a:pt x="284" y="4418"/>
                </a:cubicBezTo>
                <a:cubicBezTo>
                  <a:pt x="279" y="4469"/>
                  <a:pt x="242" y="4469"/>
                  <a:pt x="235" y="4491"/>
                </a:cubicBezTo>
                <a:cubicBezTo>
                  <a:pt x="221" y="4497"/>
                  <a:pt x="180" y="4471"/>
                  <a:pt x="162" y="4459"/>
                </a:cubicBezTo>
                <a:cubicBezTo>
                  <a:pt x="151" y="4483"/>
                  <a:pt x="180" y="4482"/>
                  <a:pt x="130" y="4483"/>
                </a:cubicBezTo>
                <a:cubicBezTo>
                  <a:pt x="130" y="4560"/>
                  <a:pt x="149" y="4516"/>
                  <a:pt x="186" y="4572"/>
                </a:cubicBezTo>
                <a:lnTo>
                  <a:pt x="130" y="4572"/>
                </a:lnTo>
                <a:cubicBezTo>
                  <a:pt x="130" y="4640"/>
                  <a:pt x="129" y="4620"/>
                  <a:pt x="81" y="4645"/>
                </a:cubicBezTo>
                <a:cubicBezTo>
                  <a:pt x="88" y="4660"/>
                  <a:pt x="74" y="4708"/>
                  <a:pt x="178" y="4710"/>
                </a:cubicBezTo>
                <a:cubicBezTo>
                  <a:pt x="171" y="4741"/>
                  <a:pt x="165" y="4725"/>
                  <a:pt x="178" y="4743"/>
                </a:cubicBezTo>
                <a:lnTo>
                  <a:pt x="197" y="4755"/>
                </a:lnTo>
                <a:cubicBezTo>
                  <a:pt x="199" y="4756"/>
                  <a:pt x="201" y="4757"/>
                  <a:pt x="203" y="4758"/>
                </a:cubicBezTo>
                <a:cubicBezTo>
                  <a:pt x="248" y="4779"/>
                  <a:pt x="243" y="4783"/>
                  <a:pt x="284" y="4783"/>
                </a:cubicBezTo>
                <a:cubicBezTo>
                  <a:pt x="287" y="4819"/>
                  <a:pt x="302" y="4829"/>
                  <a:pt x="351" y="4861"/>
                </a:cubicBezTo>
                <a:cubicBezTo>
                  <a:pt x="411" y="4900"/>
                  <a:pt x="350" y="4869"/>
                  <a:pt x="415" y="4911"/>
                </a:cubicBezTo>
                <a:cubicBezTo>
                  <a:pt x="451" y="4934"/>
                  <a:pt x="450" y="4945"/>
                  <a:pt x="519" y="4945"/>
                </a:cubicBezTo>
                <a:cubicBezTo>
                  <a:pt x="520" y="4993"/>
                  <a:pt x="507" y="4968"/>
                  <a:pt x="553" y="4983"/>
                </a:cubicBezTo>
                <a:cubicBezTo>
                  <a:pt x="602" y="4999"/>
                  <a:pt x="513" y="4971"/>
                  <a:pt x="566" y="4987"/>
                </a:cubicBezTo>
                <a:cubicBezTo>
                  <a:pt x="570" y="4988"/>
                  <a:pt x="566" y="4991"/>
                  <a:pt x="591" y="4993"/>
                </a:cubicBezTo>
                <a:cubicBezTo>
                  <a:pt x="587" y="4975"/>
                  <a:pt x="585" y="4975"/>
                  <a:pt x="583" y="4953"/>
                </a:cubicBezTo>
                <a:cubicBezTo>
                  <a:pt x="639" y="4966"/>
                  <a:pt x="623" y="4987"/>
                  <a:pt x="697" y="4993"/>
                </a:cubicBezTo>
                <a:cubicBezTo>
                  <a:pt x="706" y="5001"/>
                  <a:pt x="680" y="5005"/>
                  <a:pt x="719" y="4999"/>
                </a:cubicBezTo>
                <a:cubicBezTo>
                  <a:pt x="746" y="4994"/>
                  <a:pt x="729" y="4992"/>
                  <a:pt x="745" y="4984"/>
                </a:cubicBezTo>
                <a:cubicBezTo>
                  <a:pt x="756" y="4979"/>
                  <a:pt x="728" y="4975"/>
                  <a:pt x="768" y="4979"/>
                </a:cubicBezTo>
                <a:cubicBezTo>
                  <a:pt x="779" y="4980"/>
                  <a:pt x="785" y="4986"/>
                  <a:pt x="796" y="4991"/>
                </a:cubicBezTo>
                <a:cubicBezTo>
                  <a:pt x="815" y="5001"/>
                  <a:pt x="790" y="4993"/>
                  <a:pt x="818" y="5002"/>
                </a:cubicBezTo>
                <a:cubicBezTo>
                  <a:pt x="871" y="5017"/>
                  <a:pt x="852" y="4977"/>
                  <a:pt x="891" y="5034"/>
                </a:cubicBezTo>
                <a:cubicBezTo>
                  <a:pt x="899" y="5004"/>
                  <a:pt x="881" y="5026"/>
                  <a:pt x="915" y="5018"/>
                </a:cubicBezTo>
                <a:cubicBezTo>
                  <a:pt x="899" y="5031"/>
                  <a:pt x="904" y="5023"/>
                  <a:pt x="899" y="5042"/>
                </a:cubicBezTo>
                <a:cubicBezTo>
                  <a:pt x="936" y="5046"/>
                  <a:pt x="914" y="5033"/>
                  <a:pt x="937" y="5078"/>
                </a:cubicBezTo>
                <a:cubicBezTo>
                  <a:pt x="955" y="5113"/>
                  <a:pt x="959" y="5117"/>
                  <a:pt x="900" y="5097"/>
                </a:cubicBezTo>
                <a:cubicBezTo>
                  <a:pt x="869" y="5086"/>
                  <a:pt x="867" y="5083"/>
                  <a:pt x="859" y="5115"/>
                </a:cubicBezTo>
                <a:cubicBezTo>
                  <a:pt x="870" y="5120"/>
                  <a:pt x="939" y="5108"/>
                  <a:pt x="971" y="5173"/>
                </a:cubicBezTo>
                <a:lnTo>
                  <a:pt x="1018" y="5271"/>
                </a:lnTo>
                <a:cubicBezTo>
                  <a:pt x="1050" y="5364"/>
                  <a:pt x="1033" y="5272"/>
                  <a:pt x="1075" y="5336"/>
                </a:cubicBezTo>
                <a:cubicBezTo>
                  <a:pt x="1094" y="5364"/>
                  <a:pt x="1106" y="5381"/>
                  <a:pt x="1140" y="5401"/>
                </a:cubicBezTo>
                <a:cubicBezTo>
                  <a:pt x="1142" y="5402"/>
                  <a:pt x="1144" y="5403"/>
                  <a:pt x="1145" y="5404"/>
                </a:cubicBezTo>
                <a:cubicBezTo>
                  <a:pt x="1154" y="5409"/>
                  <a:pt x="1146" y="5405"/>
                  <a:pt x="1156" y="5409"/>
                </a:cubicBezTo>
                <a:cubicBezTo>
                  <a:pt x="1191" y="5424"/>
                  <a:pt x="1195" y="5404"/>
                  <a:pt x="1196" y="5438"/>
                </a:cubicBezTo>
                <a:cubicBezTo>
                  <a:pt x="1196" y="5454"/>
                  <a:pt x="1191" y="5443"/>
                  <a:pt x="1183" y="5471"/>
                </a:cubicBezTo>
                <a:lnTo>
                  <a:pt x="1271" y="5488"/>
                </a:lnTo>
                <a:cubicBezTo>
                  <a:pt x="1296" y="5492"/>
                  <a:pt x="1265" y="5501"/>
                  <a:pt x="1296" y="5488"/>
                </a:cubicBezTo>
                <a:cubicBezTo>
                  <a:pt x="1306" y="5536"/>
                  <a:pt x="1286" y="5527"/>
                  <a:pt x="1321" y="5536"/>
                </a:cubicBezTo>
                <a:cubicBezTo>
                  <a:pt x="1338" y="5493"/>
                  <a:pt x="1312" y="5540"/>
                  <a:pt x="1320" y="5509"/>
                </a:cubicBezTo>
                <a:cubicBezTo>
                  <a:pt x="1322" y="5501"/>
                  <a:pt x="1307" y="5508"/>
                  <a:pt x="1326" y="5501"/>
                </a:cubicBezTo>
                <a:cubicBezTo>
                  <a:pt x="1369" y="5486"/>
                  <a:pt x="1345" y="5567"/>
                  <a:pt x="1345" y="5577"/>
                </a:cubicBezTo>
                <a:lnTo>
                  <a:pt x="1396" y="5589"/>
                </a:lnTo>
                <a:cubicBezTo>
                  <a:pt x="1440" y="5601"/>
                  <a:pt x="1423" y="5620"/>
                  <a:pt x="1458" y="5642"/>
                </a:cubicBezTo>
                <a:lnTo>
                  <a:pt x="1488" y="5661"/>
                </a:lnTo>
                <a:cubicBezTo>
                  <a:pt x="1526" y="5699"/>
                  <a:pt x="1482" y="5671"/>
                  <a:pt x="1539" y="5698"/>
                </a:cubicBezTo>
                <a:cubicBezTo>
                  <a:pt x="1530" y="5663"/>
                  <a:pt x="1518" y="5669"/>
                  <a:pt x="1496" y="5645"/>
                </a:cubicBezTo>
                <a:cubicBezTo>
                  <a:pt x="1484" y="5632"/>
                  <a:pt x="1489" y="5644"/>
                  <a:pt x="1483" y="5625"/>
                </a:cubicBezTo>
                <a:cubicBezTo>
                  <a:pt x="1553" y="5627"/>
                  <a:pt x="1558" y="5626"/>
                  <a:pt x="1559" y="5641"/>
                </a:cubicBezTo>
                <a:lnTo>
                  <a:pt x="1554" y="5665"/>
                </a:lnTo>
                <a:cubicBezTo>
                  <a:pt x="1548" y="5724"/>
                  <a:pt x="1590" y="5725"/>
                  <a:pt x="1612" y="5755"/>
                </a:cubicBezTo>
                <a:cubicBezTo>
                  <a:pt x="1582" y="5758"/>
                  <a:pt x="1594" y="5761"/>
                  <a:pt x="1576" y="5757"/>
                </a:cubicBezTo>
                <a:cubicBezTo>
                  <a:pt x="1546" y="5751"/>
                  <a:pt x="1528" y="5728"/>
                  <a:pt x="1515" y="5715"/>
                </a:cubicBezTo>
                <a:cubicBezTo>
                  <a:pt x="1506" y="5705"/>
                  <a:pt x="1494" y="5698"/>
                  <a:pt x="1483" y="5690"/>
                </a:cubicBezTo>
                <a:lnTo>
                  <a:pt x="1483" y="5682"/>
                </a:lnTo>
                <a:lnTo>
                  <a:pt x="1473" y="5689"/>
                </a:lnTo>
                <a:lnTo>
                  <a:pt x="1483" y="5690"/>
                </a:lnTo>
                <a:cubicBezTo>
                  <a:pt x="1483" y="5754"/>
                  <a:pt x="1477" y="5723"/>
                  <a:pt x="1466" y="5763"/>
                </a:cubicBezTo>
                <a:lnTo>
                  <a:pt x="1494" y="5776"/>
                </a:lnTo>
                <a:cubicBezTo>
                  <a:pt x="1495" y="5777"/>
                  <a:pt x="1497" y="5779"/>
                  <a:pt x="1499" y="5780"/>
                </a:cubicBezTo>
                <a:lnTo>
                  <a:pt x="1597" y="5827"/>
                </a:lnTo>
                <a:cubicBezTo>
                  <a:pt x="1661" y="5847"/>
                  <a:pt x="1626" y="5873"/>
                  <a:pt x="1669" y="5893"/>
                </a:cubicBezTo>
                <a:cubicBezTo>
                  <a:pt x="1717" y="5916"/>
                  <a:pt x="1689" y="5879"/>
                  <a:pt x="1719" y="5901"/>
                </a:cubicBezTo>
                <a:cubicBezTo>
                  <a:pt x="1751" y="5925"/>
                  <a:pt x="1697" y="5909"/>
                  <a:pt x="1774" y="5966"/>
                </a:cubicBezTo>
                <a:lnTo>
                  <a:pt x="1789" y="5984"/>
                </a:lnTo>
                <a:cubicBezTo>
                  <a:pt x="1785" y="5961"/>
                  <a:pt x="1794" y="5973"/>
                  <a:pt x="1774" y="5966"/>
                </a:cubicBezTo>
                <a:cubicBezTo>
                  <a:pt x="1781" y="5954"/>
                  <a:pt x="1778" y="5957"/>
                  <a:pt x="1782" y="5941"/>
                </a:cubicBezTo>
                <a:cubicBezTo>
                  <a:pt x="1810" y="5956"/>
                  <a:pt x="1829" y="5966"/>
                  <a:pt x="1863" y="5974"/>
                </a:cubicBezTo>
                <a:cubicBezTo>
                  <a:pt x="1845" y="5999"/>
                  <a:pt x="1869" y="5987"/>
                  <a:pt x="1831" y="5990"/>
                </a:cubicBezTo>
                <a:cubicBezTo>
                  <a:pt x="1835" y="6033"/>
                  <a:pt x="1828" y="5997"/>
                  <a:pt x="1842" y="6019"/>
                </a:cubicBezTo>
                <a:lnTo>
                  <a:pt x="1849" y="6029"/>
                </a:lnTo>
                <a:cubicBezTo>
                  <a:pt x="1850" y="6030"/>
                  <a:pt x="1851" y="6032"/>
                  <a:pt x="1852" y="6034"/>
                </a:cubicBezTo>
                <a:cubicBezTo>
                  <a:pt x="1870" y="6058"/>
                  <a:pt x="1855" y="6054"/>
                  <a:pt x="1888" y="6063"/>
                </a:cubicBezTo>
                <a:cubicBezTo>
                  <a:pt x="1896" y="6042"/>
                  <a:pt x="1881" y="6028"/>
                  <a:pt x="1900" y="6021"/>
                </a:cubicBezTo>
                <a:cubicBezTo>
                  <a:pt x="1922" y="6013"/>
                  <a:pt x="1894" y="6016"/>
                  <a:pt x="1928" y="6040"/>
                </a:cubicBezTo>
                <a:lnTo>
                  <a:pt x="1948" y="6046"/>
                </a:lnTo>
                <a:cubicBezTo>
                  <a:pt x="1990" y="6033"/>
                  <a:pt x="1925" y="6036"/>
                  <a:pt x="1977" y="6031"/>
                </a:cubicBezTo>
                <a:cubicBezTo>
                  <a:pt x="1987" y="6053"/>
                  <a:pt x="1976" y="6057"/>
                  <a:pt x="1985" y="6095"/>
                </a:cubicBezTo>
                <a:cubicBezTo>
                  <a:pt x="1926" y="6090"/>
                  <a:pt x="1972" y="6064"/>
                  <a:pt x="1904" y="6063"/>
                </a:cubicBezTo>
                <a:cubicBezTo>
                  <a:pt x="1915" y="6102"/>
                  <a:pt x="1961" y="6107"/>
                  <a:pt x="1986" y="6134"/>
                </a:cubicBezTo>
                <a:cubicBezTo>
                  <a:pt x="2007" y="6156"/>
                  <a:pt x="2000" y="6134"/>
                  <a:pt x="2001" y="6176"/>
                </a:cubicBezTo>
                <a:lnTo>
                  <a:pt x="2027" y="6096"/>
                </a:lnTo>
                <a:lnTo>
                  <a:pt x="2001" y="6095"/>
                </a:lnTo>
                <a:cubicBezTo>
                  <a:pt x="2005" y="6053"/>
                  <a:pt x="2013" y="6054"/>
                  <a:pt x="2042" y="6039"/>
                </a:cubicBezTo>
                <a:lnTo>
                  <a:pt x="2043" y="6065"/>
                </a:lnTo>
                <a:cubicBezTo>
                  <a:pt x="2047" y="6090"/>
                  <a:pt x="2042" y="6077"/>
                  <a:pt x="2052" y="6086"/>
                </a:cubicBezTo>
                <a:cubicBezTo>
                  <a:pt x="2053" y="6086"/>
                  <a:pt x="2073" y="6095"/>
                  <a:pt x="2074" y="6095"/>
                </a:cubicBezTo>
                <a:cubicBezTo>
                  <a:pt x="2065" y="6056"/>
                  <a:pt x="2069" y="6083"/>
                  <a:pt x="2074" y="6071"/>
                </a:cubicBezTo>
                <a:cubicBezTo>
                  <a:pt x="2106" y="6072"/>
                  <a:pt x="2104" y="6075"/>
                  <a:pt x="2123" y="6087"/>
                </a:cubicBezTo>
                <a:cubicBezTo>
                  <a:pt x="2129" y="6074"/>
                  <a:pt x="2131" y="6102"/>
                  <a:pt x="2123" y="6063"/>
                </a:cubicBezTo>
                <a:cubicBezTo>
                  <a:pt x="2144" y="6068"/>
                  <a:pt x="2176" y="6079"/>
                  <a:pt x="2188" y="6095"/>
                </a:cubicBezTo>
                <a:cubicBezTo>
                  <a:pt x="2151" y="6104"/>
                  <a:pt x="2155" y="6101"/>
                  <a:pt x="2155" y="6144"/>
                </a:cubicBezTo>
                <a:lnTo>
                  <a:pt x="2115" y="6152"/>
                </a:lnTo>
                <a:cubicBezTo>
                  <a:pt x="2115" y="6131"/>
                  <a:pt x="2114" y="6099"/>
                  <a:pt x="2085" y="6113"/>
                </a:cubicBezTo>
                <a:cubicBezTo>
                  <a:pt x="2070" y="6120"/>
                  <a:pt x="2073" y="6095"/>
                  <a:pt x="2076" y="6132"/>
                </a:cubicBezTo>
                <a:cubicBezTo>
                  <a:pt x="2077" y="6147"/>
                  <a:pt x="2081" y="6146"/>
                  <a:pt x="2090" y="6160"/>
                </a:cubicBezTo>
                <a:lnTo>
                  <a:pt x="2069" y="6175"/>
                </a:lnTo>
                <a:cubicBezTo>
                  <a:pt x="2069" y="6175"/>
                  <a:pt x="2067" y="6176"/>
                  <a:pt x="2066" y="6176"/>
                </a:cubicBezTo>
                <a:cubicBezTo>
                  <a:pt x="2066" y="6275"/>
                  <a:pt x="2070" y="6229"/>
                  <a:pt x="2082" y="6274"/>
                </a:cubicBezTo>
                <a:cubicBezTo>
                  <a:pt x="2121" y="6259"/>
                  <a:pt x="2081" y="6272"/>
                  <a:pt x="2101" y="6260"/>
                </a:cubicBezTo>
                <a:cubicBezTo>
                  <a:pt x="2119" y="6250"/>
                  <a:pt x="2094" y="6252"/>
                  <a:pt x="2131" y="6249"/>
                </a:cubicBezTo>
                <a:cubicBezTo>
                  <a:pt x="2133" y="6259"/>
                  <a:pt x="2135" y="6283"/>
                  <a:pt x="2135" y="6284"/>
                </a:cubicBezTo>
                <a:cubicBezTo>
                  <a:pt x="2140" y="6303"/>
                  <a:pt x="2170" y="6329"/>
                  <a:pt x="2193" y="6337"/>
                </a:cubicBezTo>
                <a:lnTo>
                  <a:pt x="2242" y="6365"/>
                </a:lnTo>
                <a:cubicBezTo>
                  <a:pt x="2275" y="6390"/>
                  <a:pt x="2247" y="6393"/>
                  <a:pt x="2291" y="6409"/>
                </a:cubicBezTo>
                <a:lnTo>
                  <a:pt x="2333" y="6428"/>
                </a:lnTo>
                <a:lnTo>
                  <a:pt x="2341" y="6395"/>
                </a:lnTo>
                <a:cubicBezTo>
                  <a:pt x="2342" y="6404"/>
                  <a:pt x="2341" y="6403"/>
                  <a:pt x="2343" y="6410"/>
                </a:cubicBezTo>
                <a:cubicBezTo>
                  <a:pt x="2343" y="6411"/>
                  <a:pt x="2344" y="6415"/>
                  <a:pt x="2344" y="6417"/>
                </a:cubicBezTo>
                <a:lnTo>
                  <a:pt x="2373" y="6445"/>
                </a:lnTo>
                <a:cubicBezTo>
                  <a:pt x="2408" y="6465"/>
                  <a:pt x="2400" y="6470"/>
                  <a:pt x="2422" y="6476"/>
                </a:cubicBezTo>
                <a:cubicBezTo>
                  <a:pt x="2433" y="6449"/>
                  <a:pt x="2449" y="6459"/>
                  <a:pt x="2452" y="6427"/>
                </a:cubicBezTo>
                <a:cubicBezTo>
                  <a:pt x="2455" y="6387"/>
                  <a:pt x="2425" y="6403"/>
                  <a:pt x="2471" y="6379"/>
                </a:cubicBezTo>
                <a:cubicBezTo>
                  <a:pt x="2460" y="6428"/>
                  <a:pt x="2482" y="6432"/>
                  <a:pt x="2457" y="6463"/>
                </a:cubicBezTo>
                <a:cubicBezTo>
                  <a:pt x="2443" y="6481"/>
                  <a:pt x="2446" y="6464"/>
                  <a:pt x="2439" y="6492"/>
                </a:cubicBezTo>
                <a:cubicBezTo>
                  <a:pt x="2458" y="6503"/>
                  <a:pt x="2481" y="6512"/>
                  <a:pt x="2505" y="6519"/>
                </a:cubicBezTo>
                <a:lnTo>
                  <a:pt x="2571" y="6546"/>
                </a:lnTo>
                <a:cubicBezTo>
                  <a:pt x="2601" y="6558"/>
                  <a:pt x="2623" y="6560"/>
                  <a:pt x="2650" y="6560"/>
                </a:cubicBezTo>
                <a:cubicBezTo>
                  <a:pt x="2702" y="6560"/>
                  <a:pt x="2676" y="6557"/>
                  <a:pt x="2714" y="6590"/>
                </a:cubicBezTo>
                <a:lnTo>
                  <a:pt x="2705" y="6605"/>
                </a:lnTo>
                <a:lnTo>
                  <a:pt x="2714" y="6590"/>
                </a:lnTo>
                <a:cubicBezTo>
                  <a:pt x="2760" y="6559"/>
                  <a:pt x="2711" y="6592"/>
                  <a:pt x="2768" y="6580"/>
                </a:cubicBezTo>
                <a:cubicBezTo>
                  <a:pt x="2772" y="6579"/>
                  <a:pt x="2774" y="6575"/>
                  <a:pt x="2795" y="6573"/>
                </a:cubicBezTo>
                <a:cubicBezTo>
                  <a:pt x="2811" y="6643"/>
                  <a:pt x="2780" y="6592"/>
                  <a:pt x="2795" y="6630"/>
                </a:cubicBezTo>
                <a:cubicBezTo>
                  <a:pt x="2829" y="6616"/>
                  <a:pt x="2789" y="6631"/>
                  <a:pt x="2820" y="6607"/>
                </a:cubicBezTo>
                <a:cubicBezTo>
                  <a:pt x="2829" y="6600"/>
                  <a:pt x="2818" y="6602"/>
                  <a:pt x="2836" y="6598"/>
                </a:cubicBezTo>
                <a:cubicBezTo>
                  <a:pt x="2850" y="6629"/>
                  <a:pt x="2808" y="6622"/>
                  <a:pt x="2836" y="6630"/>
                </a:cubicBezTo>
                <a:cubicBezTo>
                  <a:pt x="2855" y="6677"/>
                  <a:pt x="2837" y="6606"/>
                  <a:pt x="2916" y="6679"/>
                </a:cubicBezTo>
                <a:cubicBezTo>
                  <a:pt x="2972" y="6730"/>
                  <a:pt x="2959" y="6678"/>
                  <a:pt x="3021" y="6704"/>
                </a:cubicBezTo>
                <a:cubicBezTo>
                  <a:pt x="3042" y="6714"/>
                  <a:pt x="3007" y="6702"/>
                  <a:pt x="3035" y="6712"/>
                </a:cubicBezTo>
                <a:cubicBezTo>
                  <a:pt x="3056" y="6719"/>
                  <a:pt x="3053" y="6709"/>
                  <a:pt x="3087" y="6727"/>
                </a:cubicBezTo>
                <a:cubicBezTo>
                  <a:pt x="3080" y="6752"/>
                  <a:pt x="3087" y="6745"/>
                  <a:pt x="3063" y="6752"/>
                </a:cubicBezTo>
                <a:lnTo>
                  <a:pt x="3063" y="6784"/>
                </a:lnTo>
                <a:cubicBezTo>
                  <a:pt x="3096" y="6781"/>
                  <a:pt x="3100" y="6767"/>
                  <a:pt x="3103" y="6808"/>
                </a:cubicBezTo>
                <a:cubicBezTo>
                  <a:pt x="3142" y="6808"/>
                  <a:pt x="3137" y="6803"/>
                  <a:pt x="3168" y="6800"/>
                </a:cubicBezTo>
                <a:cubicBezTo>
                  <a:pt x="3181" y="6855"/>
                  <a:pt x="3174" y="6818"/>
                  <a:pt x="3244" y="6849"/>
                </a:cubicBezTo>
                <a:cubicBezTo>
                  <a:pt x="3264" y="6858"/>
                  <a:pt x="3234" y="6846"/>
                  <a:pt x="3256" y="6854"/>
                </a:cubicBezTo>
                <a:lnTo>
                  <a:pt x="3272" y="6859"/>
                </a:lnTo>
                <a:cubicBezTo>
                  <a:pt x="3357" y="6885"/>
                  <a:pt x="3371" y="6861"/>
                  <a:pt x="3389" y="6865"/>
                </a:cubicBezTo>
                <a:cubicBezTo>
                  <a:pt x="3399" y="6866"/>
                  <a:pt x="3387" y="6867"/>
                  <a:pt x="3411" y="6873"/>
                </a:cubicBezTo>
                <a:cubicBezTo>
                  <a:pt x="3425" y="6846"/>
                  <a:pt x="3412" y="6858"/>
                  <a:pt x="3435" y="6841"/>
                </a:cubicBezTo>
                <a:cubicBezTo>
                  <a:pt x="3494" y="6892"/>
                  <a:pt x="3501" y="6867"/>
                  <a:pt x="3518" y="6873"/>
                </a:cubicBezTo>
                <a:cubicBezTo>
                  <a:pt x="3524" y="6876"/>
                  <a:pt x="3538" y="6890"/>
                  <a:pt x="3549" y="6897"/>
                </a:cubicBezTo>
                <a:lnTo>
                  <a:pt x="3623" y="6864"/>
                </a:lnTo>
                <a:cubicBezTo>
                  <a:pt x="3642" y="6861"/>
                  <a:pt x="3632" y="6861"/>
                  <a:pt x="3662" y="6881"/>
                </a:cubicBezTo>
                <a:cubicBezTo>
                  <a:pt x="3682" y="6854"/>
                  <a:pt x="3686" y="6858"/>
                  <a:pt x="3719" y="6865"/>
                </a:cubicBezTo>
                <a:cubicBezTo>
                  <a:pt x="3719" y="6807"/>
                  <a:pt x="3705" y="6811"/>
                  <a:pt x="3684" y="6778"/>
                </a:cubicBezTo>
                <a:cubicBezTo>
                  <a:pt x="3678" y="6768"/>
                  <a:pt x="3675" y="6761"/>
                  <a:pt x="3670" y="6752"/>
                </a:cubicBezTo>
                <a:cubicBezTo>
                  <a:pt x="3688" y="6739"/>
                  <a:pt x="3680" y="6750"/>
                  <a:pt x="3686" y="6727"/>
                </a:cubicBezTo>
                <a:cubicBezTo>
                  <a:pt x="3713" y="6734"/>
                  <a:pt x="3713" y="6739"/>
                  <a:pt x="3727" y="6760"/>
                </a:cubicBezTo>
                <a:cubicBezTo>
                  <a:pt x="3756" y="6752"/>
                  <a:pt x="3743" y="6747"/>
                  <a:pt x="3761" y="6747"/>
                </a:cubicBezTo>
                <a:cubicBezTo>
                  <a:pt x="3797" y="6748"/>
                  <a:pt x="3767" y="6761"/>
                  <a:pt x="3789" y="6780"/>
                </a:cubicBezTo>
                <a:cubicBezTo>
                  <a:pt x="3789" y="6780"/>
                  <a:pt x="3809" y="6790"/>
                  <a:pt x="3809" y="6790"/>
                </a:cubicBezTo>
                <a:cubicBezTo>
                  <a:pt x="3838" y="6801"/>
                  <a:pt x="3808" y="6802"/>
                  <a:pt x="3848" y="6792"/>
                </a:cubicBezTo>
                <a:cubicBezTo>
                  <a:pt x="3838" y="6763"/>
                  <a:pt x="3837" y="6791"/>
                  <a:pt x="3832" y="6752"/>
                </a:cubicBezTo>
                <a:cubicBezTo>
                  <a:pt x="3845" y="6758"/>
                  <a:pt x="3835" y="6758"/>
                  <a:pt x="3850" y="6757"/>
                </a:cubicBezTo>
                <a:cubicBezTo>
                  <a:pt x="3866" y="6756"/>
                  <a:pt x="3855" y="6759"/>
                  <a:pt x="3864" y="6752"/>
                </a:cubicBezTo>
                <a:cubicBezTo>
                  <a:pt x="3902" y="6722"/>
                  <a:pt x="3831" y="6744"/>
                  <a:pt x="3881" y="6727"/>
                </a:cubicBezTo>
                <a:cubicBezTo>
                  <a:pt x="3899" y="6740"/>
                  <a:pt x="3891" y="6729"/>
                  <a:pt x="3897" y="6752"/>
                </a:cubicBezTo>
                <a:lnTo>
                  <a:pt x="3889" y="6752"/>
                </a:lnTo>
                <a:lnTo>
                  <a:pt x="3896" y="6761"/>
                </a:lnTo>
                <a:lnTo>
                  <a:pt x="3897" y="6752"/>
                </a:lnTo>
                <a:cubicBezTo>
                  <a:pt x="4009" y="6752"/>
                  <a:pt x="3905" y="6784"/>
                  <a:pt x="4027" y="6784"/>
                </a:cubicBezTo>
                <a:cubicBezTo>
                  <a:pt x="3999" y="6746"/>
                  <a:pt x="4009" y="6808"/>
                  <a:pt x="3994" y="6752"/>
                </a:cubicBezTo>
                <a:cubicBezTo>
                  <a:pt x="4010" y="6748"/>
                  <a:pt x="4014" y="6747"/>
                  <a:pt x="4031" y="6740"/>
                </a:cubicBezTo>
                <a:cubicBezTo>
                  <a:pt x="4066" y="6726"/>
                  <a:pt x="4047" y="6748"/>
                  <a:pt x="4059" y="6719"/>
                </a:cubicBezTo>
                <a:lnTo>
                  <a:pt x="4083" y="6719"/>
                </a:lnTo>
                <a:cubicBezTo>
                  <a:pt x="4088" y="6760"/>
                  <a:pt x="4105" y="6750"/>
                  <a:pt x="4130" y="6748"/>
                </a:cubicBezTo>
                <a:cubicBezTo>
                  <a:pt x="4190" y="6743"/>
                  <a:pt x="4123" y="6756"/>
                  <a:pt x="4183" y="6764"/>
                </a:cubicBezTo>
                <a:cubicBezTo>
                  <a:pt x="4199" y="6766"/>
                  <a:pt x="4194" y="6764"/>
                  <a:pt x="4211" y="6759"/>
                </a:cubicBezTo>
                <a:cubicBezTo>
                  <a:pt x="4241" y="6752"/>
                  <a:pt x="4224" y="6760"/>
                  <a:pt x="4251" y="6725"/>
                </a:cubicBezTo>
                <a:cubicBezTo>
                  <a:pt x="4265" y="6706"/>
                  <a:pt x="4262" y="6723"/>
                  <a:pt x="4270" y="6695"/>
                </a:cubicBezTo>
                <a:lnTo>
                  <a:pt x="4305" y="6708"/>
                </a:lnTo>
                <a:cubicBezTo>
                  <a:pt x="4366" y="6736"/>
                  <a:pt x="4349" y="6721"/>
                  <a:pt x="4343" y="6752"/>
                </a:cubicBezTo>
                <a:lnTo>
                  <a:pt x="4416" y="6733"/>
                </a:lnTo>
                <a:cubicBezTo>
                  <a:pt x="4427" y="6721"/>
                  <a:pt x="4439" y="6709"/>
                  <a:pt x="4464" y="6703"/>
                </a:cubicBezTo>
                <a:cubicBezTo>
                  <a:pt x="4470" y="6719"/>
                  <a:pt x="4467" y="6696"/>
                  <a:pt x="4463" y="6712"/>
                </a:cubicBezTo>
                <a:lnTo>
                  <a:pt x="4460" y="6722"/>
                </a:lnTo>
                <a:cubicBezTo>
                  <a:pt x="4451" y="6754"/>
                  <a:pt x="4460" y="6696"/>
                  <a:pt x="4456" y="6735"/>
                </a:cubicBezTo>
                <a:cubicBezTo>
                  <a:pt x="4492" y="6735"/>
                  <a:pt x="4493" y="6728"/>
                  <a:pt x="4519" y="6730"/>
                </a:cubicBezTo>
                <a:cubicBezTo>
                  <a:pt x="4529" y="6731"/>
                  <a:pt x="4564" y="6743"/>
                  <a:pt x="4582" y="6732"/>
                </a:cubicBezTo>
                <a:cubicBezTo>
                  <a:pt x="4607" y="6716"/>
                  <a:pt x="4588" y="6706"/>
                  <a:pt x="4590" y="6681"/>
                </a:cubicBezTo>
                <a:lnTo>
                  <a:pt x="4593" y="6670"/>
                </a:lnTo>
                <a:cubicBezTo>
                  <a:pt x="4600" y="6643"/>
                  <a:pt x="4603" y="6634"/>
                  <a:pt x="4618" y="6622"/>
                </a:cubicBezTo>
                <a:lnTo>
                  <a:pt x="4626" y="6671"/>
                </a:lnTo>
                <a:cubicBezTo>
                  <a:pt x="4645" y="6666"/>
                  <a:pt x="4634" y="6671"/>
                  <a:pt x="4646" y="6658"/>
                </a:cubicBezTo>
                <a:cubicBezTo>
                  <a:pt x="4661" y="6643"/>
                  <a:pt x="4640" y="6667"/>
                  <a:pt x="4653" y="6649"/>
                </a:cubicBezTo>
                <a:lnTo>
                  <a:pt x="4659" y="6638"/>
                </a:lnTo>
                <a:cubicBezTo>
                  <a:pt x="4659" y="6701"/>
                  <a:pt x="4642" y="6691"/>
                  <a:pt x="4664" y="6697"/>
                </a:cubicBezTo>
                <a:cubicBezTo>
                  <a:pt x="4695" y="6707"/>
                  <a:pt x="4656" y="6682"/>
                  <a:pt x="4691" y="6671"/>
                </a:cubicBezTo>
                <a:cubicBezTo>
                  <a:pt x="4692" y="6708"/>
                  <a:pt x="4692" y="6711"/>
                  <a:pt x="4723" y="6719"/>
                </a:cubicBezTo>
                <a:cubicBezTo>
                  <a:pt x="4729" y="6739"/>
                  <a:pt x="4720" y="6730"/>
                  <a:pt x="4740" y="6735"/>
                </a:cubicBezTo>
                <a:lnTo>
                  <a:pt x="4723" y="6719"/>
                </a:lnTo>
                <a:cubicBezTo>
                  <a:pt x="4719" y="6703"/>
                  <a:pt x="4722" y="6707"/>
                  <a:pt x="4715" y="6695"/>
                </a:cubicBezTo>
                <a:lnTo>
                  <a:pt x="4740" y="6687"/>
                </a:lnTo>
                <a:cubicBezTo>
                  <a:pt x="4767" y="6671"/>
                  <a:pt x="4754" y="6677"/>
                  <a:pt x="4764" y="6712"/>
                </a:cubicBezTo>
                <a:cubicBezTo>
                  <a:pt x="4769" y="6733"/>
                  <a:pt x="4764" y="6719"/>
                  <a:pt x="4772" y="6735"/>
                </a:cubicBezTo>
                <a:lnTo>
                  <a:pt x="4797" y="6724"/>
                </a:lnTo>
                <a:cubicBezTo>
                  <a:pt x="4798" y="6724"/>
                  <a:pt x="4801" y="6724"/>
                  <a:pt x="4802" y="6723"/>
                </a:cubicBezTo>
                <a:cubicBezTo>
                  <a:pt x="4803" y="6723"/>
                  <a:pt x="4800" y="6725"/>
                  <a:pt x="4816" y="6720"/>
                </a:cubicBezTo>
                <a:cubicBezTo>
                  <a:pt x="4847" y="6710"/>
                  <a:pt x="4830" y="6704"/>
                  <a:pt x="4861" y="6711"/>
                </a:cubicBezTo>
                <a:cubicBezTo>
                  <a:pt x="4895" y="6718"/>
                  <a:pt x="4894" y="6738"/>
                  <a:pt x="4934" y="6687"/>
                </a:cubicBezTo>
                <a:lnTo>
                  <a:pt x="4948" y="6668"/>
                </a:lnTo>
                <a:cubicBezTo>
                  <a:pt x="4949" y="6667"/>
                  <a:pt x="4951" y="6665"/>
                  <a:pt x="4952" y="6664"/>
                </a:cubicBezTo>
                <a:cubicBezTo>
                  <a:pt x="4972" y="6639"/>
                  <a:pt x="4968" y="6654"/>
                  <a:pt x="4975" y="6630"/>
                </a:cubicBezTo>
                <a:cubicBezTo>
                  <a:pt x="5032" y="6630"/>
                  <a:pt x="5046" y="6640"/>
                  <a:pt x="5057" y="6640"/>
                </a:cubicBezTo>
                <a:cubicBezTo>
                  <a:pt x="5058" y="6640"/>
                  <a:pt x="5060" y="6640"/>
                  <a:pt x="5061" y="6640"/>
                </a:cubicBezTo>
                <a:lnTo>
                  <a:pt x="5078" y="6635"/>
                </a:lnTo>
                <a:cubicBezTo>
                  <a:pt x="5109" y="6627"/>
                  <a:pt x="5147" y="6638"/>
                  <a:pt x="5193" y="6638"/>
                </a:cubicBezTo>
                <a:cubicBezTo>
                  <a:pt x="5181" y="6663"/>
                  <a:pt x="5185" y="6668"/>
                  <a:pt x="5185" y="6703"/>
                </a:cubicBezTo>
                <a:cubicBezTo>
                  <a:pt x="5265" y="6703"/>
                  <a:pt x="5186" y="6666"/>
                  <a:pt x="5259" y="6677"/>
                </a:cubicBezTo>
                <a:cubicBezTo>
                  <a:pt x="5303" y="6684"/>
                  <a:pt x="5237" y="6682"/>
                  <a:pt x="5273" y="6680"/>
                </a:cubicBezTo>
                <a:cubicBezTo>
                  <a:pt x="5326" y="6678"/>
                  <a:pt x="5321" y="6617"/>
                  <a:pt x="5353" y="6617"/>
                </a:cubicBezTo>
                <a:cubicBezTo>
                  <a:pt x="5373" y="6617"/>
                  <a:pt x="5357" y="6624"/>
                  <a:pt x="5387" y="6621"/>
                </a:cubicBezTo>
                <a:cubicBezTo>
                  <a:pt x="5419" y="6618"/>
                  <a:pt x="5413" y="6616"/>
                  <a:pt x="5420" y="6598"/>
                </a:cubicBezTo>
                <a:cubicBezTo>
                  <a:pt x="5432" y="6612"/>
                  <a:pt x="5432" y="6617"/>
                  <a:pt x="5453" y="6622"/>
                </a:cubicBezTo>
                <a:cubicBezTo>
                  <a:pt x="5494" y="6591"/>
                  <a:pt x="5441" y="6598"/>
                  <a:pt x="5491" y="6587"/>
                </a:cubicBezTo>
                <a:cubicBezTo>
                  <a:pt x="5537" y="6577"/>
                  <a:pt x="5479" y="6591"/>
                  <a:pt x="5534" y="6606"/>
                </a:cubicBezTo>
                <a:cubicBezTo>
                  <a:pt x="5580" y="6572"/>
                  <a:pt x="5496" y="6573"/>
                  <a:pt x="5582" y="6573"/>
                </a:cubicBezTo>
                <a:lnTo>
                  <a:pt x="5590" y="6622"/>
                </a:lnTo>
                <a:cubicBezTo>
                  <a:pt x="5571" y="6627"/>
                  <a:pt x="5581" y="6622"/>
                  <a:pt x="5564" y="6632"/>
                </a:cubicBezTo>
                <a:cubicBezTo>
                  <a:pt x="5549" y="6639"/>
                  <a:pt x="5558" y="6621"/>
                  <a:pt x="5550" y="6646"/>
                </a:cubicBezTo>
                <a:lnTo>
                  <a:pt x="5615" y="6646"/>
                </a:lnTo>
                <a:lnTo>
                  <a:pt x="5597" y="6590"/>
                </a:lnTo>
                <a:cubicBezTo>
                  <a:pt x="5642" y="6621"/>
                  <a:pt x="5595" y="6649"/>
                  <a:pt x="5655" y="6654"/>
                </a:cubicBezTo>
                <a:cubicBezTo>
                  <a:pt x="5666" y="6610"/>
                  <a:pt x="5664" y="6623"/>
                  <a:pt x="5631" y="6622"/>
                </a:cubicBezTo>
                <a:lnTo>
                  <a:pt x="5631" y="6606"/>
                </a:lnTo>
                <a:cubicBezTo>
                  <a:pt x="5655" y="6596"/>
                  <a:pt x="5635" y="6608"/>
                  <a:pt x="5643" y="6590"/>
                </a:cubicBezTo>
                <a:lnTo>
                  <a:pt x="5662" y="6561"/>
                </a:lnTo>
                <a:cubicBezTo>
                  <a:pt x="5675" y="6550"/>
                  <a:pt x="5653" y="6558"/>
                  <a:pt x="5679" y="6549"/>
                </a:cubicBezTo>
                <a:cubicBezTo>
                  <a:pt x="5681" y="6563"/>
                  <a:pt x="5681" y="6575"/>
                  <a:pt x="5686" y="6583"/>
                </a:cubicBezTo>
                <a:cubicBezTo>
                  <a:pt x="5700" y="6605"/>
                  <a:pt x="5672" y="6593"/>
                  <a:pt x="5712" y="6598"/>
                </a:cubicBezTo>
                <a:cubicBezTo>
                  <a:pt x="5710" y="6599"/>
                  <a:pt x="5708" y="6598"/>
                  <a:pt x="5707" y="6601"/>
                </a:cubicBezTo>
                <a:cubicBezTo>
                  <a:pt x="5706" y="6605"/>
                  <a:pt x="5687" y="6608"/>
                  <a:pt x="5679" y="6630"/>
                </a:cubicBezTo>
                <a:cubicBezTo>
                  <a:pt x="5752" y="6611"/>
                  <a:pt x="5654" y="6615"/>
                  <a:pt x="5745" y="6625"/>
                </a:cubicBezTo>
                <a:lnTo>
                  <a:pt x="5789" y="6621"/>
                </a:lnTo>
                <a:cubicBezTo>
                  <a:pt x="5791" y="6620"/>
                  <a:pt x="5793" y="6620"/>
                  <a:pt x="5795" y="6620"/>
                </a:cubicBezTo>
                <a:cubicBezTo>
                  <a:pt x="5797" y="6620"/>
                  <a:pt x="5799" y="6620"/>
                  <a:pt x="5801" y="6619"/>
                </a:cubicBezTo>
                <a:cubicBezTo>
                  <a:pt x="5835" y="6612"/>
                  <a:pt x="5834" y="6591"/>
                  <a:pt x="5785" y="6590"/>
                </a:cubicBezTo>
                <a:cubicBezTo>
                  <a:pt x="5801" y="6579"/>
                  <a:pt x="5769" y="6589"/>
                  <a:pt x="5807" y="6580"/>
                </a:cubicBezTo>
                <a:cubicBezTo>
                  <a:pt x="5822" y="6576"/>
                  <a:pt x="5815" y="6577"/>
                  <a:pt x="5831" y="6578"/>
                </a:cubicBezTo>
                <a:cubicBezTo>
                  <a:pt x="5865" y="6580"/>
                  <a:pt x="5858" y="6589"/>
                  <a:pt x="5890" y="6573"/>
                </a:cubicBezTo>
                <a:cubicBezTo>
                  <a:pt x="5906" y="6614"/>
                  <a:pt x="5894" y="6578"/>
                  <a:pt x="5918" y="6586"/>
                </a:cubicBezTo>
                <a:cubicBezTo>
                  <a:pt x="5946" y="6595"/>
                  <a:pt x="5918" y="6583"/>
                  <a:pt x="5927" y="6591"/>
                </a:cubicBezTo>
                <a:cubicBezTo>
                  <a:pt x="5928" y="6592"/>
                  <a:pt x="5929" y="6594"/>
                  <a:pt x="5930" y="6595"/>
                </a:cubicBezTo>
                <a:lnTo>
                  <a:pt x="5939" y="6606"/>
                </a:lnTo>
                <a:cubicBezTo>
                  <a:pt x="5967" y="6598"/>
                  <a:pt x="5957" y="6603"/>
                  <a:pt x="5971" y="6581"/>
                </a:cubicBezTo>
                <a:lnTo>
                  <a:pt x="5947" y="6581"/>
                </a:lnTo>
                <a:lnTo>
                  <a:pt x="5947" y="6557"/>
                </a:lnTo>
                <a:cubicBezTo>
                  <a:pt x="6006" y="6562"/>
                  <a:pt x="5989" y="6573"/>
                  <a:pt x="6020" y="6581"/>
                </a:cubicBezTo>
                <a:lnTo>
                  <a:pt x="6117" y="6525"/>
                </a:lnTo>
                <a:cubicBezTo>
                  <a:pt x="6123" y="6538"/>
                  <a:pt x="6125" y="6510"/>
                  <a:pt x="6117" y="6549"/>
                </a:cubicBezTo>
                <a:lnTo>
                  <a:pt x="6156" y="6515"/>
                </a:lnTo>
                <a:cubicBezTo>
                  <a:pt x="6142" y="6582"/>
                  <a:pt x="6126" y="6518"/>
                  <a:pt x="6141" y="6581"/>
                </a:cubicBezTo>
                <a:lnTo>
                  <a:pt x="6166" y="6533"/>
                </a:lnTo>
                <a:cubicBezTo>
                  <a:pt x="6181" y="6555"/>
                  <a:pt x="6180" y="6551"/>
                  <a:pt x="6174" y="6581"/>
                </a:cubicBezTo>
                <a:cubicBezTo>
                  <a:pt x="6211" y="6571"/>
                  <a:pt x="6186" y="6582"/>
                  <a:pt x="6193" y="6562"/>
                </a:cubicBezTo>
                <a:cubicBezTo>
                  <a:pt x="6196" y="6556"/>
                  <a:pt x="6188" y="6544"/>
                  <a:pt x="6214" y="6537"/>
                </a:cubicBezTo>
                <a:lnTo>
                  <a:pt x="6246" y="6532"/>
                </a:lnTo>
                <a:cubicBezTo>
                  <a:pt x="6268" y="6527"/>
                  <a:pt x="6259" y="6525"/>
                  <a:pt x="6295" y="6525"/>
                </a:cubicBezTo>
                <a:lnTo>
                  <a:pt x="6295" y="6557"/>
                </a:lnTo>
                <a:cubicBezTo>
                  <a:pt x="6344" y="6553"/>
                  <a:pt x="6312" y="6540"/>
                  <a:pt x="6355" y="6519"/>
                </a:cubicBezTo>
                <a:cubicBezTo>
                  <a:pt x="6367" y="6514"/>
                  <a:pt x="6352" y="6519"/>
                  <a:pt x="6365" y="6516"/>
                </a:cubicBezTo>
                <a:cubicBezTo>
                  <a:pt x="6377" y="6514"/>
                  <a:pt x="6369" y="6515"/>
                  <a:pt x="6379" y="6516"/>
                </a:cubicBezTo>
                <a:lnTo>
                  <a:pt x="6389" y="6519"/>
                </a:lnTo>
                <a:cubicBezTo>
                  <a:pt x="6425" y="6525"/>
                  <a:pt x="6395" y="6509"/>
                  <a:pt x="6427" y="6523"/>
                </a:cubicBezTo>
                <a:cubicBezTo>
                  <a:pt x="6461" y="6538"/>
                  <a:pt x="6420" y="6545"/>
                  <a:pt x="6473" y="6549"/>
                </a:cubicBezTo>
                <a:cubicBezTo>
                  <a:pt x="6464" y="6512"/>
                  <a:pt x="6440" y="6519"/>
                  <a:pt x="6460" y="6514"/>
                </a:cubicBezTo>
                <a:cubicBezTo>
                  <a:pt x="6525" y="6498"/>
                  <a:pt x="6443" y="6525"/>
                  <a:pt x="6492" y="6517"/>
                </a:cubicBezTo>
                <a:cubicBezTo>
                  <a:pt x="6573" y="6503"/>
                  <a:pt x="6494" y="6510"/>
                  <a:pt x="6538" y="6525"/>
                </a:cubicBezTo>
                <a:cubicBezTo>
                  <a:pt x="6562" y="6489"/>
                  <a:pt x="6602" y="6495"/>
                  <a:pt x="6639" y="6487"/>
                </a:cubicBezTo>
                <a:cubicBezTo>
                  <a:pt x="6664" y="6481"/>
                  <a:pt x="6638" y="6477"/>
                  <a:pt x="6684" y="6476"/>
                </a:cubicBezTo>
                <a:cubicBezTo>
                  <a:pt x="6681" y="6438"/>
                  <a:pt x="6674" y="6460"/>
                  <a:pt x="6684" y="6436"/>
                </a:cubicBezTo>
                <a:cubicBezTo>
                  <a:pt x="6709" y="6438"/>
                  <a:pt x="6699" y="6436"/>
                  <a:pt x="6716" y="6444"/>
                </a:cubicBezTo>
                <a:cubicBezTo>
                  <a:pt x="6701" y="6467"/>
                  <a:pt x="6700" y="6455"/>
                  <a:pt x="6692" y="6484"/>
                </a:cubicBezTo>
                <a:cubicBezTo>
                  <a:pt x="6748" y="6480"/>
                  <a:pt x="6733" y="6478"/>
                  <a:pt x="6749" y="6444"/>
                </a:cubicBezTo>
                <a:lnTo>
                  <a:pt x="6762" y="6461"/>
                </a:lnTo>
                <a:cubicBezTo>
                  <a:pt x="6763" y="6462"/>
                  <a:pt x="6764" y="6464"/>
                  <a:pt x="6764" y="6465"/>
                </a:cubicBezTo>
                <a:cubicBezTo>
                  <a:pt x="6776" y="6479"/>
                  <a:pt x="6781" y="6482"/>
                  <a:pt x="6806" y="6484"/>
                </a:cubicBezTo>
                <a:lnTo>
                  <a:pt x="6815" y="6452"/>
                </a:lnTo>
                <a:cubicBezTo>
                  <a:pt x="6838" y="6468"/>
                  <a:pt x="6837" y="6462"/>
                  <a:pt x="6838" y="6500"/>
                </a:cubicBezTo>
                <a:lnTo>
                  <a:pt x="6854" y="6500"/>
                </a:lnTo>
                <a:cubicBezTo>
                  <a:pt x="6859" y="6487"/>
                  <a:pt x="6852" y="6486"/>
                  <a:pt x="6883" y="6483"/>
                </a:cubicBezTo>
                <a:cubicBezTo>
                  <a:pt x="6931" y="6477"/>
                  <a:pt x="6908" y="6472"/>
                  <a:pt x="6929" y="6468"/>
                </a:cubicBezTo>
                <a:cubicBezTo>
                  <a:pt x="6930" y="6468"/>
                  <a:pt x="6933" y="6468"/>
                  <a:pt x="6934" y="6468"/>
                </a:cubicBezTo>
                <a:cubicBezTo>
                  <a:pt x="7000" y="6465"/>
                  <a:pt x="6963" y="6452"/>
                  <a:pt x="7018" y="6457"/>
                </a:cubicBezTo>
                <a:cubicBezTo>
                  <a:pt x="7020" y="6457"/>
                  <a:pt x="7022" y="6457"/>
                  <a:pt x="7024" y="6457"/>
                </a:cubicBezTo>
                <a:lnTo>
                  <a:pt x="7034" y="6460"/>
                </a:lnTo>
                <a:cubicBezTo>
                  <a:pt x="7072" y="6467"/>
                  <a:pt x="7090" y="6438"/>
                  <a:pt x="7162" y="6439"/>
                </a:cubicBezTo>
                <a:cubicBezTo>
                  <a:pt x="7195" y="6439"/>
                  <a:pt x="7186" y="6425"/>
                  <a:pt x="7195" y="6452"/>
                </a:cubicBezTo>
                <a:lnTo>
                  <a:pt x="7211" y="6436"/>
                </a:lnTo>
                <a:cubicBezTo>
                  <a:pt x="7261" y="6460"/>
                  <a:pt x="7256" y="6451"/>
                  <a:pt x="7305" y="6447"/>
                </a:cubicBezTo>
                <a:cubicBezTo>
                  <a:pt x="7323" y="6445"/>
                  <a:pt x="7326" y="6443"/>
                  <a:pt x="7347" y="6445"/>
                </a:cubicBezTo>
                <a:cubicBezTo>
                  <a:pt x="7396" y="6449"/>
                  <a:pt x="7374" y="6456"/>
                  <a:pt x="7428" y="6443"/>
                </a:cubicBezTo>
                <a:cubicBezTo>
                  <a:pt x="7463" y="6435"/>
                  <a:pt x="7460" y="6450"/>
                  <a:pt x="7507" y="6440"/>
                </a:cubicBezTo>
                <a:cubicBezTo>
                  <a:pt x="7507" y="6439"/>
                  <a:pt x="7514" y="6436"/>
                  <a:pt x="7523" y="6435"/>
                </a:cubicBezTo>
                <a:cubicBezTo>
                  <a:pt x="7555" y="6431"/>
                  <a:pt x="7523" y="6443"/>
                  <a:pt x="7570" y="6439"/>
                </a:cubicBezTo>
                <a:cubicBezTo>
                  <a:pt x="7598" y="6437"/>
                  <a:pt x="7639" y="6438"/>
                  <a:pt x="7664" y="6435"/>
                </a:cubicBezTo>
                <a:cubicBezTo>
                  <a:pt x="7704" y="6430"/>
                  <a:pt x="7678" y="6429"/>
                  <a:pt x="7701" y="6425"/>
                </a:cubicBezTo>
                <a:cubicBezTo>
                  <a:pt x="7742" y="6418"/>
                  <a:pt x="7710" y="6450"/>
                  <a:pt x="7811" y="6420"/>
                </a:cubicBezTo>
                <a:cubicBezTo>
                  <a:pt x="7852" y="6408"/>
                  <a:pt x="7859" y="6419"/>
                  <a:pt x="7887" y="6414"/>
                </a:cubicBezTo>
                <a:cubicBezTo>
                  <a:pt x="7940" y="6406"/>
                  <a:pt x="7915" y="6402"/>
                  <a:pt x="7951" y="6409"/>
                </a:cubicBezTo>
                <a:lnTo>
                  <a:pt x="8280" y="6371"/>
                </a:lnTo>
                <a:cubicBezTo>
                  <a:pt x="8298" y="6368"/>
                  <a:pt x="8280" y="6370"/>
                  <a:pt x="8295" y="6369"/>
                </a:cubicBezTo>
                <a:cubicBezTo>
                  <a:pt x="8328" y="6367"/>
                  <a:pt x="8361" y="6368"/>
                  <a:pt x="8385" y="6347"/>
                </a:cubicBezTo>
                <a:cubicBezTo>
                  <a:pt x="8417" y="6370"/>
                  <a:pt x="8386" y="6359"/>
                  <a:pt x="8418" y="6371"/>
                </a:cubicBezTo>
                <a:cubicBezTo>
                  <a:pt x="8456" y="6338"/>
                  <a:pt x="8435" y="6355"/>
                  <a:pt x="8474" y="6351"/>
                </a:cubicBezTo>
                <a:cubicBezTo>
                  <a:pt x="8513" y="6347"/>
                  <a:pt x="8501" y="6332"/>
                  <a:pt x="8536" y="6334"/>
                </a:cubicBezTo>
                <a:cubicBezTo>
                  <a:pt x="8577" y="6336"/>
                  <a:pt x="8642" y="6344"/>
                  <a:pt x="8686" y="6332"/>
                </a:cubicBezTo>
                <a:cubicBezTo>
                  <a:pt x="8805" y="6300"/>
                  <a:pt x="8886" y="6309"/>
                  <a:pt x="8930" y="6296"/>
                </a:cubicBezTo>
                <a:cubicBezTo>
                  <a:pt x="8950" y="6290"/>
                  <a:pt x="8946" y="6300"/>
                  <a:pt x="8953" y="6274"/>
                </a:cubicBezTo>
                <a:cubicBezTo>
                  <a:pt x="9044" y="6274"/>
                  <a:pt x="8999" y="6296"/>
                  <a:pt x="9085" y="6268"/>
                </a:cubicBezTo>
                <a:lnTo>
                  <a:pt x="9268" y="6251"/>
                </a:lnTo>
                <a:cubicBezTo>
                  <a:pt x="9308" y="6254"/>
                  <a:pt x="9275" y="6264"/>
                  <a:pt x="9314" y="6246"/>
                </a:cubicBezTo>
                <a:cubicBezTo>
                  <a:pt x="9352" y="6230"/>
                  <a:pt x="9353" y="6243"/>
                  <a:pt x="9389" y="6239"/>
                </a:cubicBezTo>
                <a:lnTo>
                  <a:pt x="9484" y="6221"/>
                </a:lnTo>
                <a:cubicBezTo>
                  <a:pt x="9493" y="6219"/>
                  <a:pt x="9489" y="6220"/>
                  <a:pt x="9499" y="6218"/>
                </a:cubicBezTo>
                <a:lnTo>
                  <a:pt x="9613" y="6200"/>
                </a:lnTo>
                <a:cubicBezTo>
                  <a:pt x="9682" y="6204"/>
                  <a:pt x="9642" y="6171"/>
                  <a:pt x="9723" y="6200"/>
                </a:cubicBezTo>
                <a:cubicBezTo>
                  <a:pt x="9744" y="6207"/>
                  <a:pt x="9879" y="6198"/>
                  <a:pt x="9913" y="6189"/>
                </a:cubicBezTo>
                <a:lnTo>
                  <a:pt x="9951" y="6182"/>
                </a:lnTo>
                <a:cubicBezTo>
                  <a:pt x="10129" y="6191"/>
                  <a:pt x="10049" y="6166"/>
                  <a:pt x="10132" y="6132"/>
                </a:cubicBezTo>
                <a:cubicBezTo>
                  <a:pt x="10191" y="6107"/>
                  <a:pt x="10191" y="6141"/>
                  <a:pt x="10226" y="6150"/>
                </a:cubicBezTo>
                <a:lnTo>
                  <a:pt x="10297" y="6154"/>
                </a:lnTo>
                <a:cubicBezTo>
                  <a:pt x="10297" y="6154"/>
                  <a:pt x="10321" y="6152"/>
                  <a:pt x="10322" y="6152"/>
                </a:cubicBezTo>
                <a:lnTo>
                  <a:pt x="10322" y="6128"/>
                </a:lnTo>
                <a:lnTo>
                  <a:pt x="10289" y="6128"/>
                </a:lnTo>
                <a:cubicBezTo>
                  <a:pt x="10293" y="6093"/>
                  <a:pt x="10287" y="6115"/>
                  <a:pt x="10338" y="6103"/>
                </a:cubicBezTo>
                <a:cubicBezTo>
                  <a:pt x="10338" y="6136"/>
                  <a:pt x="10335" y="6130"/>
                  <a:pt x="10346" y="6152"/>
                </a:cubicBezTo>
                <a:cubicBezTo>
                  <a:pt x="10388" y="6149"/>
                  <a:pt x="10419" y="6149"/>
                  <a:pt x="10398" y="6109"/>
                </a:cubicBezTo>
                <a:cubicBezTo>
                  <a:pt x="10398" y="6108"/>
                  <a:pt x="10396" y="6105"/>
                  <a:pt x="10395" y="6103"/>
                </a:cubicBezTo>
                <a:cubicBezTo>
                  <a:pt x="10428" y="6101"/>
                  <a:pt x="10423" y="6093"/>
                  <a:pt x="10466" y="6096"/>
                </a:cubicBezTo>
                <a:cubicBezTo>
                  <a:pt x="10501" y="6099"/>
                  <a:pt x="10489" y="6101"/>
                  <a:pt x="10532" y="6095"/>
                </a:cubicBezTo>
                <a:cubicBezTo>
                  <a:pt x="10620" y="6083"/>
                  <a:pt x="10598" y="6095"/>
                  <a:pt x="10654" y="6047"/>
                </a:cubicBezTo>
                <a:cubicBezTo>
                  <a:pt x="10713" y="6062"/>
                  <a:pt x="10676" y="6066"/>
                  <a:pt x="10748" y="6052"/>
                </a:cubicBezTo>
                <a:cubicBezTo>
                  <a:pt x="10800" y="6042"/>
                  <a:pt x="10798" y="6060"/>
                  <a:pt x="10867" y="6038"/>
                </a:cubicBezTo>
                <a:lnTo>
                  <a:pt x="10910" y="6029"/>
                </a:lnTo>
                <a:cubicBezTo>
                  <a:pt x="10912" y="6029"/>
                  <a:pt x="10918" y="6031"/>
                  <a:pt x="10920" y="6032"/>
                </a:cubicBezTo>
                <a:cubicBezTo>
                  <a:pt x="10968" y="6044"/>
                  <a:pt x="10954" y="6033"/>
                  <a:pt x="10994" y="6022"/>
                </a:cubicBezTo>
                <a:cubicBezTo>
                  <a:pt x="11001" y="6047"/>
                  <a:pt x="10994" y="6040"/>
                  <a:pt x="11019" y="6047"/>
                </a:cubicBezTo>
                <a:lnTo>
                  <a:pt x="11019" y="6014"/>
                </a:lnTo>
                <a:cubicBezTo>
                  <a:pt x="11037" y="6027"/>
                  <a:pt x="11029" y="6016"/>
                  <a:pt x="11035" y="6039"/>
                </a:cubicBezTo>
                <a:cubicBezTo>
                  <a:pt x="11077" y="6007"/>
                  <a:pt x="11055" y="6023"/>
                  <a:pt x="11078" y="6024"/>
                </a:cubicBezTo>
                <a:lnTo>
                  <a:pt x="11097" y="6020"/>
                </a:lnTo>
                <a:cubicBezTo>
                  <a:pt x="11099" y="6020"/>
                  <a:pt x="11101" y="6018"/>
                  <a:pt x="11103" y="6018"/>
                </a:cubicBezTo>
                <a:cubicBezTo>
                  <a:pt x="11183" y="5993"/>
                  <a:pt x="11256" y="6024"/>
                  <a:pt x="11262" y="5974"/>
                </a:cubicBezTo>
                <a:cubicBezTo>
                  <a:pt x="11299" y="5994"/>
                  <a:pt x="11295" y="5999"/>
                  <a:pt x="11341" y="5989"/>
                </a:cubicBezTo>
                <a:cubicBezTo>
                  <a:pt x="11473" y="5959"/>
                  <a:pt x="11461" y="5977"/>
                  <a:pt x="11527" y="5967"/>
                </a:cubicBezTo>
                <a:cubicBezTo>
                  <a:pt x="11556" y="5962"/>
                  <a:pt x="11590" y="5949"/>
                  <a:pt x="11634" y="5949"/>
                </a:cubicBezTo>
                <a:lnTo>
                  <a:pt x="11634" y="5909"/>
                </a:lnTo>
                <a:cubicBezTo>
                  <a:pt x="11676" y="5909"/>
                  <a:pt x="11682" y="5906"/>
                  <a:pt x="11691" y="5941"/>
                </a:cubicBezTo>
                <a:cubicBezTo>
                  <a:pt x="11740" y="5941"/>
                  <a:pt x="11784" y="5940"/>
                  <a:pt x="11825" y="5921"/>
                </a:cubicBezTo>
                <a:cubicBezTo>
                  <a:pt x="11852" y="5909"/>
                  <a:pt x="11845" y="5907"/>
                  <a:pt x="11869" y="5901"/>
                </a:cubicBezTo>
                <a:lnTo>
                  <a:pt x="11887" y="5924"/>
                </a:lnTo>
                <a:cubicBezTo>
                  <a:pt x="11978" y="5907"/>
                  <a:pt x="11942" y="5922"/>
                  <a:pt x="11969" y="5911"/>
                </a:cubicBezTo>
                <a:cubicBezTo>
                  <a:pt x="11985" y="5904"/>
                  <a:pt x="11988" y="5889"/>
                  <a:pt x="12048" y="5860"/>
                </a:cubicBezTo>
                <a:cubicBezTo>
                  <a:pt x="12040" y="5890"/>
                  <a:pt x="12039" y="5871"/>
                  <a:pt x="12031" y="5901"/>
                </a:cubicBezTo>
                <a:cubicBezTo>
                  <a:pt x="12033" y="5900"/>
                  <a:pt x="12036" y="5896"/>
                  <a:pt x="12037" y="5898"/>
                </a:cubicBezTo>
                <a:lnTo>
                  <a:pt x="12068" y="5890"/>
                </a:lnTo>
                <a:cubicBezTo>
                  <a:pt x="12128" y="5906"/>
                  <a:pt x="12027" y="5912"/>
                  <a:pt x="12178" y="5894"/>
                </a:cubicBezTo>
                <a:lnTo>
                  <a:pt x="12213" y="5888"/>
                </a:lnTo>
                <a:cubicBezTo>
                  <a:pt x="12277" y="5872"/>
                  <a:pt x="12288" y="5888"/>
                  <a:pt x="12341" y="5879"/>
                </a:cubicBezTo>
                <a:cubicBezTo>
                  <a:pt x="12456" y="5860"/>
                  <a:pt x="12443" y="5882"/>
                  <a:pt x="12453" y="5844"/>
                </a:cubicBezTo>
                <a:lnTo>
                  <a:pt x="12469" y="5844"/>
                </a:lnTo>
                <a:cubicBezTo>
                  <a:pt x="12478" y="5867"/>
                  <a:pt x="12458" y="5858"/>
                  <a:pt x="12506" y="5863"/>
                </a:cubicBezTo>
                <a:cubicBezTo>
                  <a:pt x="12518" y="5865"/>
                  <a:pt x="12534" y="5866"/>
                  <a:pt x="12557" y="5860"/>
                </a:cubicBezTo>
                <a:cubicBezTo>
                  <a:pt x="12588" y="5851"/>
                  <a:pt x="12578" y="5841"/>
                  <a:pt x="12631" y="5842"/>
                </a:cubicBezTo>
                <a:cubicBezTo>
                  <a:pt x="12650" y="5843"/>
                  <a:pt x="12629" y="5842"/>
                  <a:pt x="12644" y="5844"/>
                </a:cubicBezTo>
                <a:cubicBezTo>
                  <a:pt x="12658" y="5846"/>
                  <a:pt x="12635" y="5849"/>
                  <a:pt x="12666" y="5846"/>
                </a:cubicBezTo>
                <a:cubicBezTo>
                  <a:pt x="12698" y="5844"/>
                  <a:pt x="12691" y="5840"/>
                  <a:pt x="12716" y="5831"/>
                </a:cubicBezTo>
                <a:cubicBezTo>
                  <a:pt x="12751" y="5818"/>
                  <a:pt x="12737" y="5825"/>
                  <a:pt x="12761" y="5824"/>
                </a:cubicBezTo>
                <a:lnTo>
                  <a:pt x="12809" y="5812"/>
                </a:lnTo>
                <a:cubicBezTo>
                  <a:pt x="12827" y="5819"/>
                  <a:pt x="12813" y="5816"/>
                  <a:pt x="12823" y="5823"/>
                </a:cubicBezTo>
                <a:cubicBezTo>
                  <a:pt x="12839" y="5835"/>
                  <a:pt x="12837" y="5838"/>
                  <a:pt x="12871" y="5825"/>
                </a:cubicBezTo>
                <a:cubicBezTo>
                  <a:pt x="12919" y="5807"/>
                  <a:pt x="12897" y="5807"/>
                  <a:pt x="12914" y="5771"/>
                </a:cubicBezTo>
                <a:lnTo>
                  <a:pt x="12955" y="5771"/>
                </a:lnTo>
                <a:cubicBezTo>
                  <a:pt x="12957" y="5799"/>
                  <a:pt x="12961" y="5801"/>
                  <a:pt x="12971" y="5820"/>
                </a:cubicBezTo>
                <a:cubicBezTo>
                  <a:pt x="13041" y="5820"/>
                  <a:pt x="12990" y="5802"/>
                  <a:pt x="13123" y="5806"/>
                </a:cubicBezTo>
                <a:cubicBezTo>
                  <a:pt x="13153" y="5806"/>
                  <a:pt x="13164" y="5797"/>
                  <a:pt x="13194" y="5791"/>
                </a:cubicBezTo>
                <a:cubicBezTo>
                  <a:pt x="13215" y="5787"/>
                  <a:pt x="13226" y="5790"/>
                  <a:pt x="13240" y="5794"/>
                </a:cubicBezTo>
                <a:cubicBezTo>
                  <a:pt x="13303" y="5809"/>
                  <a:pt x="13288" y="5796"/>
                  <a:pt x="13326" y="5786"/>
                </a:cubicBezTo>
                <a:cubicBezTo>
                  <a:pt x="13359" y="5777"/>
                  <a:pt x="13328" y="5785"/>
                  <a:pt x="13364" y="5791"/>
                </a:cubicBezTo>
                <a:cubicBezTo>
                  <a:pt x="13413" y="5801"/>
                  <a:pt x="13430" y="5760"/>
                  <a:pt x="13469" y="5776"/>
                </a:cubicBezTo>
                <a:cubicBezTo>
                  <a:pt x="13510" y="5793"/>
                  <a:pt x="13468" y="5786"/>
                  <a:pt x="13525" y="5777"/>
                </a:cubicBezTo>
                <a:cubicBezTo>
                  <a:pt x="13554" y="5772"/>
                  <a:pt x="13523" y="5776"/>
                  <a:pt x="13548" y="5776"/>
                </a:cubicBezTo>
                <a:lnTo>
                  <a:pt x="13644" y="5779"/>
                </a:lnTo>
                <a:cubicBezTo>
                  <a:pt x="13649" y="5726"/>
                  <a:pt x="13681" y="5765"/>
                  <a:pt x="13716" y="5739"/>
                </a:cubicBezTo>
                <a:cubicBezTo>
                  <a:pt x="13739" y="5721"/>
                  <a:pt x="13730" y="5743"/>
                  <a:pt x="13733" y="5706"/>
                </a:cubicBezTo>
                <a:cubicBezTo>
                  <a:pt x="13697" y="5706"/>
                  <a:pt x="13669" y="5715"/>
                  <a:pt x="13647" y="5711"/>
                </a:cubicBezTo>
                <a:cubicBezTo>
                  <a:pt x="13617" y="5707"/>
                  <a:pt x="13606" y="5693"/>
                  <a:pt x="13571" y="5690"/>
                </a:cubicBezTo>
                <a:cubicBezTo>
                  <a:pt x="13570" y="5736"/>
                  <a:pt x="13565" y="5727"/>
                  <a:pt x="13530" y="5724"/>
                </a:cubicBezTo>
                <a:cubicBezTo>
                  <a:pt x="13486" y="5721"/>
                  <a:pt x="13472" y="5730"/>
                  <a:pt x="13448" y="5730"/>
                </a:cubicBezTo>
                <a:cubicBezTo>
                  <a:pt x="13405" y="5730"/>
                  <a:pt x="13427" y="5709"/>
                  <a:pt x="13384" y="5708"/>
                </a:cubicBezTo>
                <a:cubicBezTo>
                  <a:pt x="13352" y="5708"/>
                  <a:pt x="13362" y="5723"/>
                  <a:pt x="13320" y="5715"/>
                </a:cubicBezTo>
                <a:cubicBezTo>
                  <a:pt x="13327" y="5745"/>
                  <a:pt x="13337" y="5749"/>
                  <a:pt x="13328" y="5771"/>
                </a:cubicBezTo>
                <a:cubicBezTo>
                  <a:pt x="13291" y="5786"/>
                  <a:pt x="13333" y="5760"/>
                  <a:pt x="13279" y="5771"/>
                </a:cubicBezTo>
                <a:lnTo>
                  <a:pt x="13279" y="5739"/>
                </a:lnTo>
                <a:cubicBezTo>
                  <a:pt x="13324" y="5727"/>
                  <a:pt x="13301" y="5713"/>
                  <a:pt x="13278" y="5720"/>
                </a:cubicBezTo>
                <a:cubicBezTo>
                  <a:pt x="13269" y="5723"/>
                  <a:pt x="13271" y="5731"/>
                  <a:pt x="13244" y="5735"/>
                </a:cubicBezTo>
                <a:lnTo>
                  <a:pt x="13222" y="5731"/>
                </a:lnTo>
                <a:lnTo>
                  <a:pt x="13213" y="5715"/>
                </a:lnTo>
                <a:cubicBezTo>
                  <a:pt x="13149" y="5716"/>
                  <a:pt x="13218" y="5729"/>
                  <a:pt x="13147" y="5718"/>
                </a:cubicBezTo>
                <a:cubicBezTo>
                  <a:pt x="13124" y="5714"/>
                  <a:pt x="13094" y="5723"/>
                  <a:pt x="13066" y="5726"/>
                </a:cubicBezTo>
                <a:cubicBezTo>
                  <a:pt x="13013" y="5733"/>
                  <a:pt x="12964" y="5718"/>
                  <a:pt x="12918" y="5734"/>
                </a:cubicBezTo>
                <a:cubicBezTo>
                  <a:pt x="12862" y="5754"/>
                  <a:pt x="12902" y="5719"/>
                  <a:pt x="12836" y="5734"/>
                </a:cubicBezTo>
                <a:lnTo>
                  <a:pt x="12720" y="5764"/>
                </a:lnTo>
                <a:cubicBezTo>
                  <a:pt x="12682" y="5760"/>
                  <a:pt x="12701" y="5746"/>
                  <a:pt x="12673" y="5743"/>
                </a:cubicBezTo>
                <a:cubicBezTo>
                  <a:pt x="12672" y="5743"/>
                  <a:pt x="12652" y="5746"/>
                  <a:pt x="12647" y="5747"/>
                </a:cubicBezTo>
                <a:cubicBezTo>
                  <a:pt x="12662" y="5760"/>
                  <a:pt x="12648" y="5749"/>
                  <a:pt x="12667" y="5760"/>
                </a:cubicBezTo>
                <a:cubicBezTo>
                  <a:pt x="12668" y="5761"/>
                  <a:pt x="12670" y="5762"/>
                  <a:pt x="12672" y="5763"/>
                </a:cubicBezTo>
                <a:lnTo>
                  <a:pt x="12688" y="5771"/>
                </a:lnTo>
                <a:cubicBezTo>
                  <a:pt x="12626" y="5771"/>
                  <a:pt x="12648" y="5755"/>
                  <a:pt x="12598" y="5755"/>
                </a:cubicBezTo>
                <a:cubicBezTo>
                  <a:pt x="12588" y="5746"/>
                  <a:pt x="12609" y="5745"/>
                  <a:pt x="12565" y="5747"/>
                </a:cubicBezTo>
                <a:lnTo>
                  <a:pt x="12551" y="5746"/>
                </a:lnTo>
                <a:cubicBezTo>
                  <a:pt x="12518" y="5737"/>
                  <a:pt x="12545" y="5742"/>
                  <a:pt x="12527" y="5737"/>
                </a:cubicBezTo>
                <a:cubicBezTo>
                  <a:pt x="12457" y="5715"/>
                  <a:pt x="12491" y="5778"/>
                  <a:pt x="12420" y="5731"/>
                </a:cubicBezTo>
                <a:cubicBezTo>
                  <a:pt x="12454" y="5685"/>
                  <a:pt x="12486" y="5741"/>
                  <a:pt x="12501" y="5682"/>
                </a:cubicBezTo>
                <a:cubicBezTo>
                  <a:pt x="12526" y="5684"/>
                  <a:pt x="12540" y="5690"/>
                  <a:pt x="12558" y="5698"/>
                </a:cubicBezTo>
                <a:lnTo>
                  <a:pt x="12558" y="5666"/>
                </a:lnTo>
                <a:cubicBezTo>
                  <a:pt x="12625" y="5671"/>
                  <a:pt x="12570" y="5674"/>
                  <a:pt x="12622" y="5657"/>
                </a:cubicBezTo>
                <a:cubicBezTo>
                  <a:pt x="12650" y="5647"/>
                  <a:pt x="12648" y="5655"/>
                  <a:pt x="12654" y="5656"/>
                </a:cubicBezTo>
                <a:lnTo>
                  <a:pt x="12663" y="5658"/>
                </a:lnTo>
                <a:cubicBezTo>
                  <a:pt x="12695" y="5663"/>
                  <a:pt x="12760" y="5669"/>
                  <a:pt x="12798" y="5660"/>
                </a:cubicBezTo>
                <a:cubicBezTo>
                  <a:pt x="12844" y="5650"/>
                  <a:pt x="12855" y="5658"/>
                  <a:pt x="12897" y="5640"/>
                </a:cubicBezTo>
                <a:cubicBezTo>
                  <a:pt x="12955" y="5615"/>
                  <a:pt x="12954" y="5641"/>
                  <a:pt x="13050" y="5622"/>
                </a:cubicBezTo>
                <a:cubicBezTo>
                  <a:pt x="13077" y="5617"/>
                  <a:pt x="13061" y="5610"/>
                  <a:pt x="13092" y="5625"/>
                </a:cubicBezTo>
                <a:cubicBezTo>
                  <a:pt x="13104" y="5631"/>
                  <a:pt x="13098" y="5628"/>
                  <a:pt x="13109" y="5634"/>
                </a:cubicBezTo>
                <a:cubicBezTo>
                  <a:pt x="13165" y="5596"/>
                  <a:pt x="13233" y="5584"/>
                  <a:pt x="13295" y="5585"/>
                </a:cubicBezTo>
                <a:cubicBezTo>
                  <a:pt x="13330" y="5585"/>
                  <a:pt x="13380" y="5582"/>
                  <a:pt x="13401" y="5581"/>
                </a:cubicBezTo>
                <a:lnTo>
                  <a:pt x="13533" y="5578"/>
                </a:lnTo>
                <a:cubicBezTo>
                  <a:pt x="13600" y="5578"/>
                  <a:pt x="13542" y="5588"/>
                  <a:pt x="13625" y="5575"/>
                </a:cubicBezTo>
                <a:lnTo>
                  <a:pt x="13836" y="5559"/>
                </a:lnTo>
                <a:cubicBezTo>
                  <a:pt x="13844" y="5558"/>
                  <a:pt x="13855" y="5557"/>
                  <a:pt x="13860" y="5557"/>
                </a:cubicBezTo>
                <a:lnTo>
                  <a:pt x="14171" y="5528"/>
                </a:lnTo>
                <a:cubicBezTo>
                  <a:pt x="14237" y="5523"/>
                  <a:pt x="14204" y="5543"/>
                  <a:pt x="14312" y="5522"/>
                </a:cubicBezTo>
                <a:lnTo>
                  <a:pt x="14471" y="5513"/>
                </a:lnTo>
                <a:cubicBezTo>
                  <a:pt x="14516" y="5502"/>
                  <a:pt x="15104" y="5482"/>
                  <a:pt x="15223" y="5487"/>
                </a:cubicBezTo>
                <a:lnTo>
                  <a:pt x="15649" y="5477"/>
                </a:lnTo>
                <a:cubicBezTo>
                  <a:pt x="15716" y="5481"/>
                  <a:pt x="15841" y="5471"/>
                  <a:pt x="15863" y="5475"/>
                </a:cubicBezTo>
                <a:cubicBezTo>
                  <a:pt x="15918" y="5483"/>
                  <a:pt x="15930" y="5483"/>
                  <a:pt x="15990" y="5473"/>
                </a:cubicBezTo>
                <a:cubicBezTo>
                  <a:pt x="16043" y="5465"/>
                  <a:pt x="16010" y="5470"/>
                  <a:pt x="16091" y="5471"/>
                </a:cubicBezTo>
                <a:cubicBezTo>
                  <a:pt x="16102" y="5471"/>
                  <a:pt x="16111" y="5471"/>
                  <a:pt x="16122" y="5473"/>
                </a:cubicBezTo>
                <a:cubicBezTo>
                  <a:pt x="16184" y="5483"/>
                  <a:pt x="16116" y="5484"/>
                  <a:pt x="16183" y="5475"/>
                </a:cubicBezTo>
                <a:cubicBezTo>
                  <a:pt x="16213" y="5471"/>
                  <a:pt x="16213" y="5476"/>
                  <a:pt x="16220" y="5496"/>
                </a:cubicBezTo>
                <a:cubicBezTo>
                  <a:pt x="16267" y="5462"/>
                  <a:pt x="16199" y="5479"/>
                  <a:pt x="16280" y="5473"/>
                </a:cubicBezTo>
                <a:cubicBezTo>
                  <a:pt x="16335" y="5470"/>
                  <a:pt x="16278" y="5469"/>
                  <a:pt x="16317" y="5455"/>
                </a:cubicBezTo>
                <a:cubicBezTo>
                  <a:pt x="16344" y="5479"/>
                  <a:pt x="16336" y="5472"/>
                  <a:pt x="16377" y="5468"/>
                </a:cubicBezTo>
                <a:cubicBezTo>
                  <a:pt x="16434" y="5463"/>
                  <a:pt x="16458" y="5473"/>
                  <a:pt x="16512" y="5472"/>
                </a:cubicBezTo>
                <a:lnTo>
                  <a:pt x="16665" y="5470"/>
                </a:lnTo>
                <a:cubicBezTo>
                  <a:pt x="16703" y="5468"/>
                  <a:pt x="16826" y="5456"/>
                  <a:pt x="16860" y="5471"/>
                </a:cubicBezTo>
                <a:cubicBezTo>
                  <a:pt x="16844" y="5516"/>
                  <a:pt x="16828" y="5476"/>
                  <a:pt x="16811" y="5520"/>
                </a:cubicBezTo>
                <a:cubicBezTo>
                  <a:pt x="16833" y="5510"/>
                  <a:pt x="16820" y="5513"/>
                  <a:pt x="16852" y="5512"/>
                </a:cubicBezTo>
                <a:lnTo>
                  <a:pt x="16852" y="5520"/>
                </a:lnTo>
                <a:lnTo>
                  <a:pt x="16861" y="5513"/>
                </a:lnTo>
                <a:lnTo>
                  <a:pt x="16852" y="5512"/>
                </a:lnTo>
                <a:lnTo>
                  <a:pt x="16867" y="5494"/>
                </a:lnTo>
                <a:cubicBezTo>
                  <a:pt x="16878" y="5521"/>
                  <a:pt x="16851" y="5507"/>
                  <a:pt x="16892" y="5512"/>
                </a:cubicBezTo>
                <a:cubicBezTo>
                  <a:pt x="16884" y="5490"/>
                  <a:pt x="16892" y="5502"/>
                  <a:pt x="16892" y="5463"/>
                </a:cubicBezTo>
                <a:cubicBezTo>
                  <a:pt x="16912" y="5472"/>
                  <a:pt x="16910" y="5468"/>
                  <a:pt x="16929" y="5470"/>
                </a:cubicBezTo>
                <a:lnTo>
                  <a:pt x="17711" y="5447"/>
                </a:lnTo>
                <a:cubicBezTo>
                  <a:pt x="17676" y="5447"/>
                  <a:pt x="17641" y="5449"/>
                  <a:pt x="17606" y="5446"/>
                </a:cubicBezTo>
                <a:cubicBezTo>
                  <a:pt x="17561" y="5441"/>
                  <a:pt x="17561" y="5449"/>
                  <a:pt x="17508" y="5448"/>
                </a:cubicBezTo>
                <a:cubicBezTo>
                  <a:pt x="17470" y="5447"/>
                  <a:pt x="17455" y="5440"/>
                  <a:pt x="17412" y="5438"/>
                </a:cubicBezTo>
                <a:lnTo>
                  <a:pt x="17228" y="5436"/>
                </a:lnTo>
                <a:cubicBezTo>
                  <a:pt x="17136" y="5421"/>
                  <a:pt x="16997" y="5441"/>
                  <a:pt x="16929" y="5437"/>
                </a:cubicBezTo>
                <a:cubicBezTo>
                  <a:pt x="16794" y="5428"/>
                  <a:pt x="16909" y="5421"/>
                  <a:pt x="16804" y="5440"/>
                </a:cubicBezTo>
                <a:cubicBezTo>
                  <a:pt x="16775" y="5445"/>
                  <a:pt x="16789" y="5441"/>
                  <a:pt x="16763" y="5442"/>
                </a:cubicBezTo>
                <a:cubicBezTo>
                  <a:pt x="16658" y="5445"/>
                  <a:pt x="16801" y="5419"/>
                  <a:pt x="16581" y="5444"/>
                </a:cubicBezTo>
                <a:cubicBezTo>
                  <a:pt x="16561" y="5446"/>
                  <a:pt x="16426" y="5444"/>
                  <a:pt x="16404" y="5441"/>
                </a:cubicBezTo>
                <a:cubicBezTo>
                  <a:pt x="16357" y="5435"/>
                  <a:pt x="16295" y="5460"/>
                  <a:pt x="16251" y="5440"/>
                </a:cubicBezTo>
                <a:cubicBezTo>
                  <a:pt x="16223" y="5427"/>
                  <a:pt x="16249" y="5436"/>
                  <a:pt x="16220" y="5415"/>
                </a:cubicBezTo>
                <a:lnTo>
                  <a:pt x="16220" y="5439"/>
                </a:lnTo>
                <a:lnTo>
                  <a:pt x="16180" y="5439"/>
                </a:lnTo>
                <a:cubicBezTo>
                  <a:pt x="16164" y="5399"/>
                  <a:pt x="16174" y="5429"/>
                  <a:pt x="16152" y="5434"/>
                </a:cubicBezTo>
                <a:cubicBezTo>
                  <a:pt x="16118" y="5441"/>
                  <a:pt x="16138" y="5438"/>
                  <a:pt x="16107" y="5431"/>
                </a:cubicBezTo>
                <a:lnTo>
                  <a:pt x="16091" y="5422"/>
                </a:lnTo>
                <a:lnTo>
                  <a:pt x="16107" y="5431"/>
                </a:lnTo>
                <a:cubicBezTo>
                  <a:pt x="16081" y="5447"/>
                  <a:pt x="16039" y="5448"/>
                  <a:pt x="16005" y="5444"/>
                </a:cubicBezTo>
                <a:cubicBezTo>
                  <a:pt x="15960" y="5438"/>
                  <a:pt x="15940" y="5456"/>
                  <a:pt x="15883" y="5444"/>
                </a:cubicBezTo>
                <a:lnTo>
                  <a:pt x="15836" y="5442"/>
                </a:lnTo>
                <a:cubicBezTo>
                  <a:pt x="15826" y="5441"/>
                  <a:pt x="15821" y="5440"/>
                  <a:pt x="15807" y="5440"/>
                </a:cubicBezTo>
                <a:cubicBezTo>
                  <a:pt x="15722" y="5443"/>
                  <a:pt x="15784" y="5419"/>
                  <a:pt x="15725" y="5436"/>
                </a:cubicBezTo>
                <a:cubicBezTo>
                  <a:pt x="15658" y="5456"/>
                  <a:pt x="15483" y="5448"/>
                  <a:pt x="15394" y="5447"/>
                </a:cubicBezTo>
                <a:cubicBezTo>
                  <a:pt x="15350" y="5446"/>
                  <a:pt x="15311" y="5455"/>
                  <a:pt x="15281" y="5453"/>
                </a:cubicBezTo>
                <a:cubicBezTo>
                  <a:pt x="15191" y="5447"/>
                  <a:pt x="15115" y="5448"/>
                  <a:pt x="15020" y="5459"/>
                </a:cubicBezTo>
                <a:cubicBezTo>
                  <a:pt x="15005" y="5460"/>
                  <a:pt x="14903" y="5451"/>
                  <a:pt x="14834" y="5463"/>
                </a:cubicBezTo>
                <a:cubicBezTo>
                  <a:pt x="14801" y="5468"/>
                  <a:pt x="14763" y="5467"/>
                  <a:pt x="14733" y="5466"/>
                </a:cubicBezTo>
                <a:lnTo>
                  <a:pt x="14632" y="5463"/>
                </a:lnTo>
                <a:cubicBezTo>
                  <a:pt x="14580" y="5466"/>
                  <a:pt x="14547" y="5469"/>
                  <a:pt x="14543" y="5423"/>
                </a:cubicBezTo>
                <a:cubicBezTo>
                  <a:pt x="14501" y="5443"/>
                  <a:pt x="14509" y="5418"/>
                  <a:pt x="14478" y="5463"/>
                </a:cubicBezTo>
                <a:cubicBezTo>
                  <a:pt x="14436" y="5452"/>
                  <a:pt x="14472" y="5447"/>
                  <a:pt x="14414" y="5455"/>
                </a:cubicBezTo>
                <a:cubicBezTo>
                  <a:pt x="14390" y="5459"/>
                  <a:pt x="14391" y="5460"/>
                  <a:pt x="14371" y="5462"/>
                </a:cubicBezTo>
                <a:lnTo>
                  <a:pt x="14339" y="5462"/>
                </a:lnTo>
                <a:cubicBezTo>
                  <a:pt x="14296" y="5460"/>
                  <a:pt x="14286" y="5452"/>
                  <a:pt x="14267" y="5452"/>
                </a:cubicBezTo>
                <a:cubicBezTo>
                  <a:pt x="14238" y="5453"/>
                  <a:pt x="14263" y="5462"/>
                  <a:pt x="14239" y="5455"/>
                </a:cubicBezTo>
                <a:cubicBezTo>
                  <a:pt x="14231" y="5453"/>
                  <a:pt x="14242" y="5447"/>
                  <a:pt x="14211" y="5439"/>
                </a:cubicBezTo>
                <a:cubicBezTo>
                  <a:pt x="14197" y="5439"/>
                  <a:pt x="14189" y="5462"/>
                  <a:pt x="14107" y="5443"/>
                </a:cubicBezTo>
                <a:cubicBezTo>
                  <a:pt x="14071" y="5434"/>
                  <a:pt x="14090" y="5446"/>
                  <a:pt x="14073" y="5423"/>
                </a:cubicBezTo>
                <a:cubicBezTo>
                  <a:pt x="14113" y="5408"/>
                  <a:pt x="14064" y="5418"/>
                  <a:pt x="14113" y="5407"/>
                </a:cubicBezTo>
                <a:cubicBezTo>
                  <a:pt x="14189" y="5389"/>
                  <a:pt x="14182" y="5404"/>
                  <a:pt x="14251" y="5376"/>
                </a:cubicBezTo>
                <a:lnTo>
                  <a:pt x="14289" y="5376"/>
                </a:lnTo>
                <a:cubicBezTo>
                  <a:pt x="14335" y="5381"/>
                  <a:pt x="14321" y="5368"/>
                  <a:pt x="14369" y="5371"/>
                </a:cubicBezTo>
                <a:cubicBezTo>
                  <a:pt x="14394" y="5373"/>
                  <a:pt x="14386" y="5376"/>
                  <a:pt x="14413" y="5382"/>
                </a:cubicBezTo>
                <a:cubicBezTo>
                  <a:pt x="14454" y="5305"/>
                  <a:pt x="14492" y="5372"/>
                  <a:pt x="14591" y="5358"/>
                </a:cubicBezTo>
                <a:cubicBezTo>
                  <a:pt x="14612" y="5355"/>
                  <a:pt x="14603" y="5355"/>
                  <a:pt x="14610" y="5353"/>
                </a:cubicBezTo>
                <a:cubicBezTo>
                  <a:pt x="14613" y="5352"/>
                  <a:pt x="14619" y="5349"/>
                  <a:pt x="14622" y="5348"/>
                </a:cubicBezTo>
                <a:cubicBezTo>
                  <a:pt x="14678" y="5329"/>
                  <a:pt x="14705" y="5336"/>
                  <a:pt x="14741" y="5338"/>
                </a:cubicBezTo>
                <a:cubicBezTo>
                  <a:pt x="14780" y="5340"/>
                  <a:pt x="14745" y="5337"/>
                  <a:pt x="14786" y="5326"/>
                </a:cubicBezTo>
                <a:lnTo>
                  <a:pt x="14817" y="5351"/>
                </a:lnTo>
                <a:cubicBezTo>
                  <a:pt x="14829" y="5320"/>
                  <a:pt x="14820" y="5337"/>
                  <a:pt x="14851" y="5326"/>
                </a:cubicBezTo>
                <a:cubicBezTo>
                  <a:pt x="14882" y="5314"/>
                  <a:pt x="14873" y="5331"/>
                  <a:pt x="14883" y="5301"/>
                </a:cubicBezTo>
                <a:lnTo>
                  <a:pt x="14899" y="5301"/>
                </a:lnTo>
                <a:cubicBezTo>
                  <a:pt x="14909" y="5326"/>
                  <a:pt x="14897" y="5305"/>
                  <a:pt x="14917" y="5316"/>
                </a:cubicBezTo>
                <a:cubicBezTo>
                  <a:pt x="14976" y="5348"/>
                  <a:pt x="14943" y="5346"/>
                  <a:pt x="14987" y="5352"/>
                </a:cubicBezTo>
                <a:lnTo>
                  <a:pt x="15065" y="5345"/>
                </a:lnTo>
                <a:cubicBezTo>
                  <a:pt x="15086" y="5336"/>
                  <a:pt x="15078" y="5345"/>
                  <a:pt x="15086" y="5326"/>
                </a:cubicBezTo>
                <a:lnTo>
                  <a:pt x="15126" y="5326"/>
                </a:lnTo>
                <a:cubicBezTo>
                  <a:pt x="15134" y="5345"/>
                  <a:pt x="15129" y="5343"/>
                  <a:pt x="15199" y="5342"/>
                </a:cubicBezTo>
                <a:cubicBezTo>
                  <a:pt x="15233" y="5341"/>
                  <a:pt x="15261" y="5343"/>
                  <a:pt x="15293" y="5345"/>
                </a:cubicBezTo>
                <a:cubicBezTo>
                  <a:pt x="15323" y="5346"/>
                  <a:pt x="15334" y="5340"/>
                  <a:pt x="15355" y="5328"/>
                </a:cubicBezTo>
                <a:cubicBezTo>
                  <a:pt x="15357" y="5327"/>
                  <a:pt x="15359" y="5326"/>
                  <a:pt x="15360" y="5325"/>
                </a:cubicBezTo>
                <a:cubicBezTo>
                  <a:pt x="15362" y="5324"/>
                  <a:pt x="15364" y="5323"/>
                  <a:pt x="15366" y="5322"/>
                </a:cubicBezTo>
                <a:cubicBezTo>
                  <a:pt x="15395" y="5309"/>
                  <a:pt x="15389" y="5323"/>
                  <a:pt x="15410" y="5293"/>
                </a:cubicBezTo>
                <a:cubicBezTo>
                  <a:pt x="15413" y="5300"/>
                  <a:pt x="15400" y="5322"/>
                  <a:pt x="15454" y="5313"/>
                </a:cubicBezTo>
                <a:lnTo>
                  <a:pt x="15473" y="5309"/>
                </a:lnTo>
                <a:cubicBezTo>
                  <a:pt x="15477" y="5309"/>
                  <a:pt x="15482" y="5310"/>
                  <a:pt x="15487" y="5311"/>
                </a:cubicBezTo>
                <a:cubicBezTo>
                  <a:pt x="15523" y="5318"/>
                  <a:pt x="15506" y="5323"/>
                  <a:pt x="15531" y="5342"/>
                </a:cubicBezTo>
                <a:cubicBezTo>
                  <a:pt x="15543" y="5336"/>
                  <a:pt x="15546" y="5337"/>
                  <a:pt x="15555" y="5333"/>
                </a:cubicBezTo>
                <a:lnTo>
                  <a:pt x="15620" y="5301"/>
                </a:lnTo>
                <a:lnTo>
                  <a:pt x="15660" y="5335"/>
                </a:lnTo>
                <a:cubicBezTo>
                  <a:pt x="15680" y="5289"/>
                  <a:pt x="15723" y="5319"/>
                  <a:pt x="15767" y="5309"/>
                </a:cubicBezTo>
                <a:cubicBezTo>
                  <a:pt x="15787" y="5305"/>
                  <a:pt x="15764" y="5303"/>
                  <a:pt x="15795" y="5307"/>
                </a:cubicBezTo>
                <a:cubicBezTo>
                  <a:pt x="15824" y="5311"/>
                  <a:pt x="15795" y="5330"/>
                  <a:pt x="15818" y="5308"/>
                </a:cubicBezTo>
                <a:cubicBezTo>
                  <a:pt x="15830" y="5297"/>
                  <a:pt x="15824" y="5296"/>
                  <a:pt x="15817" y="5285"/>
                </a:cubicBezTo>
                <a:cubicBezTo>
                  <a:pt x="15807" y="5268"/>
                  <a:pt x="15810" y="5288"/>
                  <a:pt x="15791" y="5261"/>
                </a:cubicBezTo>
                <a:cubicBezTo>
                  <a:pt x="15798" y="5228"/>
                  <a:pt x="15798" y="5228"/>
                  <a:pt x="15831" y="5220"/>
                </a:cubicBezTo>
                <a:cubicBezTo>
                  <a:pt x="15823" y="5239"/>
                  <a:pt x="15833" y="5224"/>
                  <a:pt x="15821" y="5235"/>
                </a:cubicBezTo>
                <a:lnTo>
                  <a:pt x="15812" y="5242"/>
                </a:lnTo>
                <a:cubicBezTo>
                  <a:pt x="15811" y="5242"/>
                  <a:pt x="15808" y="5243"/>
                  <a:pt x="15807" y="5245"/>
                </a:cubicBezTo>
                <a:cubicBezTo>
                  <a:pt x="15840" y="5247"/>
                  <a:pt x="15826" y="5253"/>
                  <a:pt x="15848" y="5245"/>
                </a:cubicBezTo>
                <a:cubicBezTo>
                  <a:pt x="15900" y="5227"/>
                  <a:pt x="15819" y="5246"/>
                  <a:pt x="15872" y="5228"/>
                </a:cubicBezTo>
                <a:cubicBezTo>
                  <a:pt x="15873" y="5249"/>
                  <a:pt x="15874" y="5242"/>
                  <a:pt x="15877" y="5254"/>
                </a:cubicBezTo>
                <a:lnTo>
                  <a:pt x="15888" y="5274"/>
                </a:lnTo>
                <a:cubicBezTo>
                  <a:pt x="15914" y="5297"/>
                  <a:pt x="15966" y="5249"/>
                  <a:pt x="16058" y="5293"/>
                </a:cubicBezTo>
                <a:cubicBezTo>
                  <a:pt x="16066" y="5323"/>
                  <a:pt x="16067" y="5310"/>
                  <a:pt x="16082" y="5334"/>
                </a:cubicBezTo>
                <a:cubicBezTo>
                  <a:pt x="16104" y="5325"/>
                  <a:pt x="16097" y="5350"/>
                  <a:pt x="16099" y="5301"/>
                </a:cubicBezTo>
                <a:cubicBezTo>
                  <a:pt x="16123" y="5320"/>
                  <a:pt x="16112" y="5296"/>
                  <a:pt x="16115" y="5334"/>
                </a:cubicBezTo>
                <a:cubicBezTo>
                  <a:pt x="16309" y="5334"/>
                  <a:pt x="16212" y="5309"/>
                  <a:pt x="16301" y="5301"/>
                </a:cubicBezTo>
                <a:cubicBezTo>
                  <a:pt x="16305" y="5305"/>
                  <a:pt x="16307" y="5310"/>
                  <a:pt x="16312" y="5316"/>
                </a:cubicBezTo>
                <a:cubicBezTo>
                  <a:pt x="16327" y="5333"/>
                  <a:pt x="16338" y="5332"/>
                  <a:pt x="16360" y="5333"/>
                </a:cubicBezTo>
                <a:cubicBezTo>
                  <a:pt x="16385" y="5334"/>
                  <a:pt x="16408" y="5335"/>
                  <a:pt x="16429" y="5323"/>
                </a:cubicBezTo>
                <a:cubicBezTo>
                  <a:pt x="16461" y="5306"/>
                  <a:pt x="16472" y="5328"/>
                  <a:pt x="16506" y="5296"/>
                </a:cubicBezTo>
                <a:lnTo>
                  <a:pt x="16531" y="5272"/>
                </a:lnTo>
                <a:cubicBezTo>
                  <a:pt x="16551" y="5256"/>
                  <a:pt x="16554" y="5261"/>
                  <a:pt x="16585" y="5261"/>
                </a:cubicBezTo>
                <a:cubicBezTo>
                  <a:pt x="16580" y="5280"/>
                  <a:pt x="16577" y="5285"/>
                  <a:pt x="16577" y="5309"/>
                </a:cubicBezTo>
                <a:cubicBezTo>
                  <a:pt x="16634" y="5311"/>
                  <a:pt x="16592" y="5328"/>
                  <a:pt x="16666" y="5334"/>
                </a:cubicBezTo>
                <a:cubicBezTo>
                  <a:pt x="16657" y="5297"/>
                  <a:pt x="16654" y="5286"/>
                  <a:pt x="16706" y="5285"/>
                </a:cubicBezTo>
                <a:lnTo>
                  <a:pt x="16713" y="5248"/>
                </a:lnTo>
                <a:cubicBezTo>
                  <a:pt x="16713" y="5248"/>
                  <a:pt x="16714" y="5246"/>
                  <a:pt x="16714" y="5245"/>
                </a:cubicBezTo>
                <a:cubicBezTo>
                  <a:pt x="16738" y="5243"/>
                  <a:pt x="16745" y="5237"/>
                  <a:pt x="16765" y="5231"/>
                </a:cubicBezTo>
                <a:cubicBezTo>
                  <a:pt x="16785" y="5225"/>
                  <a:pt x="16764" y="5227"/>
                  <a:pt x="16781" y="5229"/>
                </a:cubicBezTo>
                <a:cubicBezTo>
                  <a:pt x="16783" y="5230"/>
                  <a:pt x="16796" y="5236"/>
                  <a:pt x="16803" y="5236"/>
                </a:cubicBezTo>
                <a:cubicBezTo>
                  <a:pt x="16802" y="5238"/>
                  <a:pt x="16799" y="5237"/>
                  <a:pt x="16798" y="5239"/>
                </a:cubicBezTo>
                <a:cubicBezTo>
                  <a:pt x="16795" y="5251"/>
                  <a:pt x="16786" y="5245"/>
                  <a:pt x="16779" y="5261"/>
                </a:cubicBezTo>
                <a:cubicBezTo>
                  <a:pt x="16895" y="5261"/>
                  <a:pt x="16868" y="5240"/>
                  <a:pt x="16909" y="5236"/>
                </a:cubicBezTo>
                <a:cubicBezTo>
                  <a:pt x="16912" y="5279"/>
                  <a:pt x="16901" y="5251"/>
                  <a:pt x="16925" y="5261"/>
                </a:cubicBezTo>
                <a:cubicBezTo>
                  <a:pt x="16956" y="5218"/>
                  <a:pt x="17024" y="5239"/>
                  <a:pt x="17071" y="5228"/>
                </a:cubicBezTo>
                <a:cubicBezTo>
                  <a:pt x="17077" y="5241"/>
                  <a:pt x="17080" y="5252"/>
                  <a:pt x="17093" y="5257"/>
                </a:cubicBezTo>
                <a:lnTo>
                  <a:pt x="17102" y="5259"/>
                </a:lnTo>
                <a:cubicBezTo>
                  <a:pt x="17152" y="5266"/>
                  <a:pt x="17150" y="5248"/>
                  <a:pt x="17152" y="5228"/>
                </a:cubicBezTo>
                <a:cubicBezTo>
                  <a:pt x="17205" y="5241"/>
                  <a:pt x="17162" y="5246"/>
                  <a:pt x="17209" y="5252"/>
                </a:cubicBezTo>
                <a:cubicBezTo>
                  <a:pt x="17245" y="5257"/>
                  <a:pt x="17254" y="5253"/>
                  <a:pt x="17289" y="5261"/>
                </a:cubicBezTo>
                <a:cubicBezTo>
                  <a:pt x="17279" y="5236"/>
                  <a:pt x="17286" y="5259"/>
                  <a:pt x="17289" y="5220"/>
                </a:cubicBezTo>
                <a:cubicBezTo>
                  <a:pt x="17253" y="5221"/>
                  <a:pt x="17264" y="5224"/>
                  <a:pt x="17238" y="5222"/>
                </a:cubicBezTo>
                <a:cubicBezTo>
                  <a:pt x="17142" y="5217"/>
                  <a:pt x="17004" y="5203"/>
                  <a:pt x="16910" y="5207"/>
                </a:cubicBezTo>
                <a:cubicBezTo>
                  <a:pt x="16883" y="5209"/>
                  <a:pt x="16848" y="5217"/>
                  <a:pt x="16857" y="5176"/>
                </a:cubicBezTo>
                <a:lnTo>
                  <a:pt x="16865" y="5161"/>
                </a:lnTo>
                <a:cubicBezTo>
                  <a:pt x="16866" y="5160"/>
                  <a:pt x="16867" y="5157"/>
                  <a:pt x="16868" y="5155"/>
                </a:cubicBezTo>
                <a:cubicBezTo>
                  <a:pt x="16825" y="5166"/>
                  <a:pt x="16835" y="5167"/>
                  <a:pt x="16844" y="5204"/>
                </a:cubicBezTo>
                <a:cubicBezTo>
                  <a:pt x="16796" y="5172"/>
                  <a:pt x="16821" y="5203"/>
                  <a:pt x="16763" y="5212"/>
                </a:cubicBezTo>
                <a:cubicBezTo>
                  <a:pt x="16730" y="5217"/>
                  <a:pt x="16679" y="5212"/>
                  <a:pt x="16666" y="5245"/>
                </a:cubicBezTo>
                <a:lnTo>
                  <a:pt x="16641" y="5245"/>
                </a:lnTo>
                <a:cubicBezTo>
                  <a:pt x="16634" y="5226"/>
                  <a:pt x="16642" y="5232"/>
                  <a:pt x="16621" y="5225"/>
                </a:cubicBezTo>
                <a:cubicBezTo>
                  <a:pt x="16602" y="5219"/>
                  <a:pt x="16573" y="5230"/>
                  <a:pt x="16555" y="5230"/>
                </a:cubicBezTo>
                <a:cubicBezTo>
                  <a:pt x="16498" y="5230"/>
                  <a:pt x="16525" y="5250"/>
                  <a:pt x="16454" y="5229"/>
                </a:cubicBezTo>
                <a:cubicBezTo>
                  <a:pt x="16390" y="5209"/>
                  <a:pt x="16433" y="5233"/>
                  <a:pt x="16392" y="5238"/>
                </a:cubicBezTo>
                <a:cubicBezTo>
                  <a:pt x="16391" y="5238"/>
                  <a:pt x="16389" y="5238"/>
                  <a:pt x="16388" y="5238"/>
                </a:cubicBezTo>
                <a:lnTo>
                  <a:pt x="16375" y="5235"/>
                </a:lnTo>
                <a:cubicBezTo>
                  <a:pt x="16355" y="5231"/>
                  <a:pt x="16366" y="5236"/>
                  <a:pt x="16344" y="5227"/>
                </a:cubicBezTo>
                <a:cubicBezTo>
                  <a:pt x="16295" y="5207"/>
                  <a:pt x="16333" y="5214"/>
                  <a:pt x="16275" y="5219"/>
                </a:cubicBezTo>
                <a:lnTo>
                  <a:pt x="16203" y="5220"/>
                </a:lnTo>
                <a:cubicBezTo>
                  <a:pt x="16162" y="5222"/>
                  <a:pt x="16154" y="5219"/>
                  <a:pt x="16123" y="5212"/>
                </a:cubicBezTo>
                <a:lnTo>
                  <a:pt x="16090" y="5245"/>
                </a:lnTo>
                <a:cubicBezTo>
                  <a:pt x="16078" y="5197"/>
                  <a:pt x="16046" y="5216"/>
                  <a:pt x="15993" y="5204"/>
                </a:cubicBezTo>
                <a:cubicBezTo>
                  <a:pt x="15995" y="5226"/>
                  <a:pt x="15997" y="5226"/>
                  <a:pt x="16001" y="5245"/>
                </a:cubicBezTo>
                <a:cubicBezTo>
                  <a:pt x="15966" y="5228"/>
                  <a:pt x="15963" y="5238"/>
                  <a:pt x="15920" y="5212"/>
                </a:cubicBezTo>
                <a:cubicBezTo>
                  <a:pt x="15919" y="5211"/>
                  <a:pt x="15917" y="5210"/>
                  <a:pt x="15915" y="5209"/>
                </a:cubicBezTo>
                <a:cubicBezTo>
                  <a:pt x="15888" y="5195"/>
                  <a:pt x="15860" y="5195"/>
                  <a:pt x="15831" y="5204"/>
                </a:cubicBezTo>
                <a:cubicBezTo>
                  <a:pt x="15792" y="5216"/>
                  <a:pt x="15808" y="5212"/>
                  <a:pt x="15763" y="5208"/>
                </a:cubicBezTo>
                <a:cubicBezTo>
                  <a:pt x="15714" y="5205"/>
                  <a:pt x="15641" y="5199"/>
                  <a:pt x="15594" y="5209"/>
                </a:cubicBezTo>
                <a:cubicBezTo>
                  <a:pt x="15593" y="5209"/>
                  <a:pt x="15590" y="5210"/>
                  <a:pt x="15589" y="5210"/>
                </a:cubicBezTo>
                <a:lnTo>
                  <a:pt x="15537" y="5199"/>
                </a:lnTo>
                <a:cubicBezTo>
                  <a:pt x="15478" y="5185"/>
                  <a:pt x="15426" y="5207"/>
                  <a:pt x="15373" y="5198"/>
                </a:cubicBezTo>
                <a:lnTo>
                  <a:pt x="15154" y="5185"/>
                </a:lnTo>
                <a:cubicBezTo>
                  <a:pt x="15152" y="5185"/>
                  <a:pt x="15126" y="5190"/>
                  <a:pt x="15123" y="5190"/>
                </a:cubicBezTo>
                <a:lnTo>
                  <a:pt x="15108" y="5187"/>
                </a:lnTo>
                <a:cubicBezTo>
                  <a:pt x="15107" y="5186"/>
                  <a:pt x="15105" y="5185"/>
                  <a:pt x="15104" y="5185"/>
                </a:cubicBezTo>
                <a:cubicBezTo>
                  <a:pt x="15070" y="5168"/>
                  <a:pt x="15064" y="5172"/>
                  <a:pt x="15061" y="5172"/>
                </a:cubicBezTo>
                <a:cubicBezTo>
                  <a:pt x="15065" y="5134"/>
                  <a:pt x="15068" y="5150"/>
                  <a:pt x="15086" y="5123"/>
                </a:cubicBezTo>
                <a:cubicBezTo>
                  <a:pt x="15168" y="5125"/>
                  <a:pt x="15151" y="5140"/>
                  <a:pt x="15183" y="5164"/>
                </a:cubicBezTo>
                <a:cubicBezTo>
                  <a:pt x="15188" y="5116"/>
                  <a:pt x="15251" y="5110"/>
                  <a:pt x="15256" y="5164"/>
                </a:cubicBezTo>
                <a:lnTo>
                  <a:pt x="15272" y="5164"/>
                </a:lnTo>
                <a:cubicBezTo>
                  <a:pt x="15267" y="5138"/>
                  <a:pt x="15264" y="5151"/>
                  <a:pt x="15272" y="5131"/>
                </a:cubicBezTo>
                <a:lnTo>
                  <a:pt x="15352" y="5127"/>
                </a:lnTo>
                <a:cubicBezTo>
                  <a:pt x="15374" y="5125"/>
                  <a:pt x="15393" y="5102"/>
                  <a:pt x="15426" y="5099"/>
                </a:cubicBezTo>
                <a:lnTo>
                  <a:pt x="15426" y="5074"/>
                </a:lnTo>
                <a:cubicBezTo>
                  <a:pt x="15392" y="5067"/>
                  <a:pt x="15389" y="5081"/>
                  <a:pt x="15316" y="5066"/>
                </a:cubicBezTo>
                <a:lnTo>
                  <a:pt x="15241" y="5062"/>
                </a:lnTo>
                <a:cubicBezTo>
                  <a:pt x="15217" y="5064"/>
                  <a:pt x="15249" y="5061"/>
                  <a:pt x="15218" y="5068"/>
                </a:cubicBezTo>
                <a:cubicBezTo>
                  <a:pt x="15217" y="5068"/>
                  <a:pt x="15214" y="5069"/>
                  <a:pt x="15213" y="5069"/>
                </a:cubicBezTo>
                <a:cubicBezTo>
                  <a:pt x="15211" y="5069"/>
                  <a:pt x="15209" y="5069"/>
                  <a:pt x="15207" y="5070"/>
                </a:cubicBezTo>
                <a:cubicBezTo>
                  <a:pt x="15155" y="5076"/>
                  <a:pt x="15099" y="5063"/>
                  <a:pt x="15047" y="5069"/>
                </a:cubicBezTo>
                <a:cubicBezTo>
                  <a:pt x="15000" y="5074"/>
                  <a:pt x="14997" y="5096"/>
                  <a:pt x="14943" y="5071"/>
                </a:cubicBezTo>
                <a:cubicBezTo>
                  <a:pt x="14922" y="5061"/>
                  <a:pt x="14935" y="5057"/>
                  <a:pt x="14902" y="5068"/>
                </a:cubicBezTo>
                <a:cubicBezTo>
                  <a:pt x="14812" y="5100"/>
                  <a:pt x="14799" y="5063"/>
                  <a:pt x="14759" y="5055"/>
                </a:cubicBezTo>
                <a:cubicBezTo>
                  <a:pt x="14716" y="5046"/>
                  <a:pt x="14684" y="5075"/>
                  <a:pt x="14656" y="5083"/>
                </a:cubicBezTo>
                <a:cubicBezTo>
                  <a:pt x="14619" y="5058"/>
                  <a:pt x="14622" y="5061"/>
                  <a:pt x="14579" y="5057"/>
                </a:cubicBezTo>
                <a:cubicBezTo>
                  <a:pt x="14569" y="5056"/>
                  <a:pt x="14575" y="5055"/>
                  <a:pt x="14564" y="5057"/>
                </a:cubicBezTo>
                <a:lnTo>
                  <a:pt x="14500" y="5062"/>
                </a:lnTo>
                <a:cubicBezTo>
                  <a:pt x="14465" y="5067"/>
                  <a:pt x="14490" y="5067"/>
                  <a:pt x="14471" y="5075"/>
                </a:cubicBezTo>
                <a:cubicBezTo>
                  <a:pt x="14447" y="5086"/>
                  <a:pt x="14424" y="5072"/>
                  <a:pt x="14397" y="5058"/>
                </a:cubicBezTo>
                <a:cubicBezTo>
                  <a:pt x="14405" y="5037"/>
                  <a:pt x="14395" y="5057"/>
                  <a:pt x="14410" y="5046"/>
                </a:cubicBezTo>
                <a:cubicBezTo>
                  <a:pt x="14456" y="5010"/>
                  <a:pt x="14448" y="5032"/>
                  <a:pt x="14498" y="5013"/>
                </a:cubicBezTo>
                <a:cubicBezTo>
                  <a:pt x="14527" y="5002"/>
                  <a:pt x="14505" y="5002"/>
                  <a:pt x="14551" y="5002"/>
                </a:cubicBezTo>
                <a:lnTo>
                  <a:pt x="14525" y="5033"/>
                </a:lnTo>
                <a:cubicBezTo>
                  <a:pt x="14578" y="5020"/>
                  <a:pt x="14540" y="4973"/>
                  <a:pt x="14588" y="4971"/>
                </a:cubicBezTo>
                <a:cubicBezTo>
                  <a:pt x="14628" y="4969"/>
                  <a:pt x="14621" y="4959"/>
                  <a:pt x="14624" y="4993"/>
                </a:cubicBezTo>
                <a:cubicBezTo>
                  <a:pt x="14664" y="4983"/>
                  <a:pt x="14629" y="4978"/>
                  <a:pt x="14681" y="4977"/>
                </a:cubicBezTo>
                <a:cubicBezTo>
                  <a:pt x="14687" y="4990"/>
                  <a:pt x="14689" y="4962"/>
                  <a:pt x="14681" y="5002"/>
                </a:cubicBezTo>
                <a:cubicBezTo>
                  <a:pt x="14716" y="4998"/>
                  <a:pt x="14692" y="4995"/>
                  <a:pt x="14740" y="4980"/>
                </a:cubicBezTo>
                <a:cubicBezTo>
                  <a:pt x="14782" y="4967"/>
                  <a:pt x="14768" y="4954"/>
                  <a:pt x="14819" y="4952"/>
                </a:cubicBezTo>
                <a:cubicBezTo>
                  <a:pt x="14884" y="4949"/>
                  <a:pt x="14856" y="4963"/>
                  <a:pt x="14896" y="4974"/>
                </a:cubicBezTo>
                <a:cubicBezTo>
                  <a:pt x="14940" y="4985"/>
                  <a:pt x="14950" y="4950"/>
                  <a:pt x="14956" y="5002"/>
                </a:cubicBezTo>
                <a:cubicBezTo>
                  <a:pt x="14989" y="4978"/>
                  <a:pt x="14959" y="5002"/>
                  <a:pt x="14972" y="4969"/>
                </a:cubicBezTo>
                <a:cubicBezTo>
                  <a:pt x="15026" y="4982"/>
                  <a:pt x="15015" y="4982"/>
                  <a:pt x="15077" y="4976"/>
                </a:cubicBezTo>
                <a:lnTo>
                  <a:pt x="15176" y="4976"/>
                </a:lnTo>
                <a:cubicBezTo>
                  <a:pt x="15178" y="4977"/>
                  <a:pt x="15183" y="4978"/>
                  <a:pt x="15185" y="4978"/>
                </a:cubicBezTo>
                <a:lnTo>
                  <a:pt x="15264" y="4974"/>
                </a:lnTo>
                <a:cubicBezTo>
                  <a:pt x="15303" y="4972"/>
                  <a:pt x="15314" y="4953"/>
                  <a:pt x="15361" y="4953"/>
                </a:cubicBezTo>
                <a:lnTo>
                  <a:pt x="15368" y="4968"/>
                </a:lnTo>
                <a:cubicBezTo>
                  <a:pt x="15402" y="4941"/>
                  <a:pt x="15336" y="4970"/>
                  <a:pt x="15380" y="4960"/>
                </a:cubicBezTo>
                <a:cubicBezTo>
                  <a:pt x="15380" y="4960"/>
                  <a:pt x="15383" y="4960"/>
                  <a:pt x="15384" y="4960"/>
                </a:cubicBezTo>
                <a:cubicBezTo>
                  <a:pt x="15385" y="4960"/>
                  <a:pt x="15391" y="4962"/>
                  <a:pt x="15392" y="4962"/>
                </a:cubicBezTo>
                <a:cubicBezTo>
                  <a:pt x="15394" y="4962"/>
                  <a:pt x="15396" y="4963"/>
                  <a:pt x="15397" y="4964"/>
                </a:cubicBezTo>
                <a:cubicBezTo>
                  <a:pt x="15399" y="4964"/>
                  <a:pt x="15401" y="4964"/>
                  <a:pt x="15402" y="4964"/>
                </a:cubicBezTo>
                <a:cubicBezTo>
                  <a:pt x="15404" y="4964"/>
                  <a:pt x="15406" y="4965"/>
                  <a:pt x="15407" y="4964"/>
                </a:cubicBezTo>
                <a:lnTo>
                  <a:pt x="15442" y="4969"/>
                </a:lnTo>
                <a:lnTo>
                  <a:pt x="15425" y="4974"/>
                </a:lnTo>
                <a:lnTo>
                  <a:pt x="15442" y="4969"/>
                </a:lnTo>
                <a:lnTo>
                  <a:pt x="15469" y="4960"/>
                </a:lnTo>
                <a:cubicBezTo>
                  <a:pt x="15470" y="4960"/>
                  <a:pt x="15473" y="4959"/>
                  <a:pt x="15474" y="4959"/>
                </a:cubicBezTo>
                <a:lnTo>
                  <a:pt x="15506" y="4951"/>
                </a:lnTo>
                <a:cubicBezTo>
                  <a:pt x="15569" y="4933"/>
                  <a:pt x="15531" y="4966"/>
                  <a:pt x="15578" y="4958"/>
                </a:cubicBezTo>
                <a:cubicBezTo>
                  <a:pt x="15634" y="4948"/>
                  <a:pt x="15601" y="4962"/>
                  <a:pt x="15639" y="4961"/>
                </a:cubicBezTo>
                <a:cubicBezTo>
                  <a:pt x="15685" y="4960"/>
                  <a:pt x="15660" y="4967"/>
                  <a:pt x="15694" y="4968"/>
                </a:cubicBezTo>
                <a:cubicBezTo>
                  <a:pt x="15741" y="4968"/>
                  <a:pt x="15700" y="4966"/>
                  <a:pt x="15724" y="4960"/>
                </a:cubicBezTo>
                <a:cubicBezTo>
                  <a:pt x="15755" y="4954"/>
                  <a:pt x="15734" y="4968"/>
                  <a:pt x="15774" y="4969"/>
                </a:cubicBezTo>
                <a:cubicBezTo>
                  <a:pt x="15849" y="4970"/>
                  <a:pt x="15745" y="4959"/>
                  <a:pt x="15815" y="4953"/>
                </a:cubicBezTo>
                <a:lnTo>
                  <a:pt x="15815" y="4969"/>
                </a:lnTo>
                <a:cubicBezTo>
                  <a:pt x="15871" y="4968"/>
                  <a:pt x="15842" y="4950"/>
                  <a:pt x="15878" y="4949"/>
                </a:cubicBezTo>
                <a:cubicBezTo>
                  <a:pt x="15880" y="4949"/>
                  <a:pt x="15898" y="4952"/>
                  <a:pt x="15904" y="4953"/>
                </a:cubicBezTo>
                <a:cubicBezTo>
                  <a:pt x="15914" y="4941"/>
                  <a:pt x="15905" y="4949"/>
                  <a:pt x="15904" y="4937"/>
                </a:cubicBezTo>
                <a:lnTo>
                  <a:pt x="16071" y="4918"/>
                </a:lnTo>
                <a:cubicBezTo>
                  <a:pt x="16096" y="4916"/>
                  <a:pt x="16121" y="4923"/>
                  <a:pt x="16149" y="4926"/>
                </a:cubicBezTo>
                <a:cubicBezTo>
                  <a:pt x="16212" y="4932"/>
                  <a:pt x="16201" y="4914"/>
                  <a:pt x="16204" y="4904"/>
                </a:cubicBezTo>
                <a:lnTo>
                  <a:pt x="16099" y="4880"/>
                </a:lnTo>
                <a:cubicBezTo>
                  <a:pt x="16141" y="4889"/>
                  <a:pt x="16118" y="4875"/>
                  <a:pt x="16171" y="4872"/>
                </a:cubicBezTo>
                <a:cubicBezTo>
                  <a:pt x="16204" y="4869"/>
                  <a:pt x="16248" y="4877"/>
                  <a:pt x="16266" y="4874"/>
                </a:cubicBezTo>
                <a:cubicBezTo>
                  <a:pt x="16293" y="4870"/>
                  <a:pt x="16258" y="4870"/>
                  <a:pt x="16291" y="4868"/>
                </a:cubicBezTo>
                <a:lnTo>
                  <a:pt x="16359" y="4871"/>
                </a:lnTo>
                <a:cubicBezTo>
                  <a:pt x="16385" y="4877"/>
                  <a:pt x="16369" y="4879"/>
                  <a:pt x="16406" y="4880"/>
                </a:cubicBezTo>
                <a:cubicBezTo>
                  <a:pt x="16406" y="4848"/>
                  <a:pt x="16409" y="4861"/>
                  <a:pt x="16398" y="4839"/>
                </a:cubicBezTo>
                <a:cubicBezTo>
                  <a:pt x="16431" y="4821"/>
                  <a:pt x="16424" y="4865"/>
                  <a:pt x="16431" y="4880"/>
                </a:cubicBezTo>
                <a:cubicBezTo>
                  <a:pt x="16502" y="4880"/>
                  <a:pt x="16485" y="4852"/>
                  <a:pt x="16568" y="4872"/>
                </a:cubicBezTo>
                <a:cubicBezTo>
                  <a:pt x="16566" y="4868"/>
                  <a:pt x="16561" y="4850"/>
                  <a:pt x="16560" y="4848"/>
                </a:cubicBezTo>
                <a:cubicBezTo>
                  <a:pt x="16549" y="4829"/>
                  <a:pt x="16567" y="4840"/>
                  <a:pt x="16544" y="4831"/>
                </a:cubicBezTo>
                <a:cubicBezTo>
                  <a:pt x="16546" y="4830"/>
                  <a:pt x="16548" y="4827"/>
                  <a:pt x="16549" y="4828"/>
                </a:cubicBezTo>
                <a:lnTo>
                  <a:pt x="16562" y="4817"/>
                </a:lnTo>
                <a:cubicBezTo>
                  <a:pt x="16600" y="4783"/>
                  <a:pt x="16592" y="4795"/>
                  <a:pt x="16641" y="4799"/>
                </a:cubicBezTo>
                <a:cubicBezTo>
                  <a:pt x="16648" y="4812"/>
                  <a:pt x="16650" y="4784"/>
                  <a:pt x="16641" y="4823"/>
                </a:cubicBezTo>
                <a:cubicBezTo>
                  <a:pt x="16653" y="4820"/>
                  <a:pt x="16658" y="4820"/>
                  <a:pt x="16668" y="4817"/>
                </a:cubicBezTo>
                <a:lnTo>
                  <a:pt x="16685" y="4809"/>
                </a:lnTo>
                <a:cubicBezTo>
                  <a:pt x="16710" y="4795"/>
                  <a:pt x="16725" y="4776"/>
                  <a:pt x="16730" y="4823"/>
                </a:cubicBezTo>
                <a:cubicBezTo>
                  <a:pt x="16703" y="4836"/>
                  <a:pt x="16693" y="4826"/>
                  <a:pt x="16666" y="4839"/>
                </a:cubicBezTo>
                <a:cubicBezTo>
                  <a:pt x="16680" y="4866"/>
                  <a:pt x="16674" y="4871"/>
                  <a:pt x="16706" y="4880"/>
                </a:cubicBezTo>
                <a:lnTo>
                  <a:pt x="16706" y="4888"/>
                </a:lnTo>
                <a:lnTo>
                  <a:pt x="16716" y="4881"/>
                </a:lnTo>
                <a:lnTo>
                  <a:pt x="16706" y="4880"/>
                </a:lnTo>
                <a:cubicBezTo>
                  <a:pt x="16688" y="4840"/>
                  <a:pt x="16734" y="4825"/>
                  <a:pt x="16739" y="4880"/>
                </a:cubicBezTo>
                <a:cubicBezTo>
                  <a:pt x="16761" y="4882"/>
                  <a:pt x="16758" y="4883"/>
                  <a:pt x="16771" y="4883"/>
                </a:cubicBezTo>
                <a:lnTo>
                  <a:pt x="16781" y="4881"/>
                </a:lnTo>
                <a:cubicBezTo>
                  <a:pt x="16811" y="4878"/>
                  <a:pt x="16789" y="4901"/>
                  <a:pt x="16844" y="4888"/>
                </a:cubicBezTo>
                <a:lnTo>
                  <a:pt x="16802" y="4911"/>
                </a:lnTo>
                <a:cubicBezTo>
                  <a:pt x="16783" y="4915"/>
                  <a:pt x="16807" y="4915"/>
                  <a:pt x="16789" y="4913"/>
                </a:cubicBezTo>
                <a:lnTo>
                  <a:pt x="16698" y="4912"/>
                </a:lnTo>
                <a:cubicBezTo>
                  <a:pt x="16742" y="4917"/>
                  <a:pt x="16705" y="4923"/>
                  <a:pt x="16751" y="4927"/>
                </a:cubicBezTo>
                <a:lnTo>
                  <a:pt x="16921" y="4943"/>
                </a:lnTo>
                <a:cubicBezTo>
                  <a:pt x="16944" y="4936"/>
                  <a:pt x="16935" y="4945"/>
                  <a:pt x="16941" y="4921"/>
                </a:cubicBezTo>
                <a:cubicBezTo>
                  <a:pt x="16915" y="4927"/>
                  <a:pt x="16855" y="4934"/>
                  <a:pt x="16852" y="4896"/>
                </a:cubicBezTo>
                <a:cubicBezTo>
                  <a:pt x="16913" y="4896"/>
                  <a:pt x="16876" y="4891"/>
                  <a:pt x="16915" y="4878"/>
                </a:cubicBezTo>
                <a:cubicBezTo>
                  <a:pt x="16952" y="4866"/>
                  <a:pt x="16953" y="4898"/>
                  <a:pt x="16957" y="4848"/>
                </a:cubicBezTo>
                <a:lnTo>
                  <a:pt x="17026" y="4863"/>
                </a:lnTo>
                <a:cubicBezTo>
                  <a:pt x="17051" y="4870"/>
                  <a:pt x="17051" y="4869"/>
                  <a:pt x="17079" y="4856"/>
                </a:cubicBezTo>
                <a:cubicBezTo>
                  <a:pt x="17082" y="4898"/>
                  <a:pt x="17090" y="4883"/>
                  <a:pt x="17112" y="4878"/>
                </a:cubicBezTo>
                <a:cubicBezTo>
                  <a:pt x="17134" y="4873"/>
                  <a:pt x="17155" y="4866"/>
                  <a:pt x="17176" y="4856"/>
                </a:cubicBezTo>
                <a:cubicBezTo>
                  <a:pt x="17180" y="4865"/>
                  <a:pt x="17178" y="4865"/>
                  <a:pt x="17183" y="4873"/>
                </a:cubicBezTo>
                <a:cubicBezTo>
                  <a:pt x="17197" y="4895"/>
                  <a:pt x="17214" y="4902"/>
                  <a:pt x="17241" y="4904"/>
                </a:cubicBezTo>
                <a:cubicBezTo>
                  <a:pt x="17234" y="4880"/>
                  <a:pt x="17238" y="4891"/>
                  <a:pt x="17225" y="4872"/>
                </a:cubicBezTo>
                <a:cubicBezTo>
                  <a:pt x="17310" y="4872"/>
                  <a:pt x="17327" y="4837"/>
                  <a:pt x="17366" y="4868"/>
                </a:cubicBezTo>
                <a:cubicBezTo>
                  <a:pt x="17367" y="4869"/>
                  <a:pt x="17369" y="4871"/>
                  <a:pt x="17371" y="4872"/>
                </a:cubicBezTo>
                <a:cubicBezTo>
                  <a:pt x="17387" y="4825"/>
                  <a:pt x="17417" y="4839"/>
                  <a:pt x="17421" y="4839"/>
                </a:cubicBezTo>
                <a:cubicBezTo>
                  <a:pt x="17422" y="4839"/>
                  <a:pt x="17425" y="4838"/>
                  <a:pt x="17425" y="4838"/>
                </a:cubicBezTo>
                <a:cubicBezTo>
                  <a:pt x="17426" y="4838"/>
                  <a:pt x="17429" y="4838"/>
                  <a:pt x="17430" y="4838"/>
                </a:cubicBezTo>
                <a:cubicBezTo>
                  <a:pt x="17431" y="4838"/>
                  <a:pt x="17433" y="4837"/>
                  <a:pt x="17434" y="4837"/>
                </a:cubicBezTo>
                <a:cubicBezTo>
                  <a:pt x="17480" y="4833"/>
                  <a:pt x="17457" y="4849"/>
                  <a:pt x="17457" y="4849"/>
                </a:cubicBezTo>
                <a:cubicBezTo>
                  <a:pt x="17457" y="4850"/>
                  <a:pt x="17455" y="4854"/>
                  <a:pt x="17455" y="4855"/>
                </a:cubicBezTo>
                <a:cubicBezTo>
                  <a:pt x="17455" y="4856"/>
                  <a:pt x="17454" y="4858"/>
                  <a:pt x="17454" y="4858"/>
                </a:cubicBezTo>
                <a:cubicBezTo>
                  <a:pt x="17454" y="4859"/>
                  <a:pt x="17454" y="4861"/>
                  <a:pt x="17454" y="4862"/>
                </a:cubicBezTo>
                <a:lnTo>
                  <a:pt x="17444" y="4881"/>
                </a:lnTo>
                <a:cubicBezTo>
                  <a:pt x="17435" y="4892"/>
                  <a:pt x="17433" y="4883"/>
                  <a:pt x="17432" y="4918"/>
                </a:cubicBezTo>
                <a:cubicBezTo>
                  <a:pt x="17432" y="4952"/>
                  <a:pt x="17429" y="4922"/>
                  <a:pt x="17452" y="4953"/>
                </a:cubicBezTo>
                <a:cubicBezTo>
                  <a:pt x="17430" y="4963"/>
                  <a:pt x="17443" y="4960"/>
                  <a:pt x="17411" y="4961"/>
                </a:cubicBezTo>
                <a:lnTo>
                  <a:pt x="17411" y="4977"/>
                </a:lnTo>
                <a:cubicBezTo>
                  <a:pt x="17513" y="5001"/>
                  <a:pt x="17414" y="4998"/>
                  <a:pt x="17518" y="4973"/>
                </a:cubicBezTo>
                <a:cubicBezTo>
                  <a:pt x="17519" y="4973"/>
                  <a:pt x="17522" y="4973"/>
                  <a:pt x="17523" y="4972"/>
                </a:cubicBezTo>
                <a:lnTo>
                  <a:pt x="17543" y="4969"/>
                </a:lnTo>
                <a:cubicBezTo>
                  <a:pt x="17557" y="4965"/>
                  <a:pt x="17537" y="4968"/>
                  <a:pt x="17565" y="4961"/>
                </a:cubicBezTo>
                <a:lnTo>
                  <a:pt x="17565" y="4945"/>
                </a:lnTo>
                <a:cubicBezTo>
                  <a:pt x="17530" y="4935"/>
                  <a:pt x="17534" y="4934"/>
                  <a:pt x="17541" y="4904"/>
                </a:cubicBezTo>
                <a:cubicBezTo>
                  <a:pt x="17541" y="4904"/>
                  <a:pt x="17615" y="4952"/>
                  <a:pt x="17622" y="4872"/>
                </a:cubicBezTo>
                <a:cubicBezTo>
                  <a:pt x="17554" y="4888"/>
                  <a:pt x="17579" y="4888"/>
                  <a:pt x="17503" y="4884"/>
                </a:cubicBezTo>
                <a:cubicBezTo>
                  <a:pt x="17476" y="4882"/>
                  <a:pt x="17495" y="4897"/>
                  <a:pt x="17476" y="4872"/>
                </a:cubicBezTo>
                <a:cubicBezTo>
                  <a:pt x="17529" y="4867"/>
                  <a:pt x="17514" y="4873"/>
                  <a:pt x="17516" y="4848"/>
                </a:cubicBezTo>
                <a:cubicBezTo>
                  <a:pt x="17545" y="4848"/>
                  <a:pt x="17589" y="4854"/>
                  <a:pt x="17603" y="4850"/>
                </a:cubicBezTo>
                <a:cubicBezTo>
                  <a:pt x="17632" y="4842"/>
                  <a:pt x="17615" y="4825"/>
                  <a:pt x="17661" y="4827"/>
                </a:cubicBezTo>
                <a:lnTo>
                  <a:pt x="17735" y="4824"/>
                </a:lnTo>
                <a:cubicBezTo>
                  <a:pt x="17751" y="4824"/>
                  <a:pt x="17763" y="4826"/>
                  <a:pt x="17775" y="4828"/>
                </a:cubicBezTo>
                <a:cubicBezTo>
                  <a:pt x="17792" y="4830"/>
                  <a:pt x="17809" y="4814"/>
                  <a:pt x="17798" y="4849"/>
                </a:cubicBezTo>
                <a:cubicBezTo>
                  <a:pt x="17798" y="4850"/>
                  <a:pt x="17797" y="4852"/>
                  <a:pt x="17796" y="4853"/>
                </a:cubicBezTo>
                <a:lnTo>
                  <a:pt x="17784" y="4912"/>
                </a:lnTo>
                <a:cubicBezTo>
                  <a:pt x="17814" y="4923"/>
                  <a:pt x="17755" y="4909"/>
                  <a:pt x="17793" y="4911"/>
                </a:cubicBezTo>
                <a:cubicBezTo>
                  <a:pt x="17831" y="4913"/>
                  <a:pt x="17800" y="4931"/>
                  <a:pt x="17824" y="4921"/>
                </a:cubicBezTo>
                <a:cubicBezTo>
                  <a:pt x="17826" y="4915"/>
                  <a:pt x="17806" y="4890"/>
                  <a:pt x="17822" y="4873"/>
                </a:cubicBezTo>
                <a:cubicBezTo>
                  <a:pt x="17834" y="4860"/>
                  <a:pt x="17815" y="4868"/>
                  <a:pt x="17849" y="4870"/>
                </a:cubicBezTo>
                <a:cubicBezTo>
                  <a:pt x="17863" y="4871"/>
                  <a:pt x="17873" y="4872"/>
                  <a:pt x="17889" y="4872"/>
                </a:cubicBezTo>
                <a:lnTo>
                  <a:pt x="17889" y="4856"/>
                </a:lnTo>
                <a:cubicBezTo>
                  <a:pt x="17853" y="4856"/>
                  <a:pt x="17842" y="4860"/>
                  <a:pt x="17816" y="4848"/>
                </a:cubicBezTo>
                <a:cubicBezTo>
                  <a:pt x="17826" y="4824"/>
                  <a:pt x="17816" y="4832"/>
                  <a:pt x="17858" y="4827"/>
                </a:cubicBezTo>
                <a:cubicBezTo>
                  <a:pt x="17888" y="4824"/>
                  <a:pt x="17872" y="4833"/>
                  <a:pt x="17905" y="4815"/>
                </a:cubicBezTo>
                <a:lnTo>
                  <a:pt x="17905" y="4823"/>
                </a:lnTo>
                <a:lnTo>
                  <a:pt x="17915" y="4817"/>
                </a:lnTo>
                <a:lnTo>
                  <a:pt x="17905" y="4815"/>
                </a:lnTo>
                <a:cubicBezTo>
                  <a:pt x="17922" y="4773"/>
                  <a:pt x="17904" y="4816"/>
                  <a:pt x="17896" y="4793"/>
                </a:cubicBezTo>
                <a:cubicBezTo>
                  <a:pt x="17882" y="4749"/>
                  <a:pt x="17936" y="4768"/>
                  <a:pt x="17973" y="4754"/>
                </a:cubicBezTo>
                <a:cubicBezTo>
                  <a:pt x="17999" y="4745"/>
                  <a:pt x="17973" y="4750"/>
                  <a:pt x="18010" y="4741"/>
                </a:cubicBezTo>
                <a:cubicBezTo>
                  <a:pt x="18027" y="4737"/>
                  <a:pt x="18032" y="4736"/>
                  <a:pt x="18048" y="4737"/>
                </a:cubicBezTo>
                <a:cubicBezTo>
                  <a:pt x="18095" y="4742"/>
                  <a:pt x="18089" y="4756"/>
                  <a:pt x="18124" y="4758"/>
                </a:cubicBezTo>
                <a:cubicBezTo>
                  <a:pt x="18121" y="4794"/>
                  <a:pt x="18107" y="4797"/>
                  <a:pt x="18124" y="4831"/>
                </a:cubicBezTo>
                <a:lnTo>
                  <a:pt x="18108" y="4839"/>
                </a:lnTo>
                <a:cubicBezTo>
                  <a:pt x="18104" y="4824"/>
                  <a:pt x="18106" y="4827"/>
                  <a:pt x="18100" y="4815"/>
                </a:cubicBezTo>
                <a:cubicBezTo>
                  <a:pt x="18071" y="4830"/>
                  <a:pt x="18076" y="4814"/>
                  <a:pt x="18067" y="4848"/>
                </a:cubicBezTo>
                <a:lnTo>
                  <a:pt x="18092" y="4848"/>
                </a:lnTo>
                <a:lnTo>
                  <a:pt x="18083" y="4863"/>
                </a:lnTo>
                <a:cubicBezTo>
                  <a:pt x="18102" y="4878"/>
                  <a:pt x="18091" y="4867"/>
                  <a:pt x="18101" y="4887"/>
                </a:cubicBezTo>
                <a:lnTo>
                  <a:pt x="18116" y="4912"/>
                </a:lnTo>
                <a:cubicBezTo>
                  <a:pt x="18089" y="4927"/>
                  <a:pt x="18101" y="4913"/>
                  <a:pt x="18083" y="4937"/>
                </a:cubicBezTo>
                <a:cubicBezTo>
                  <a:pt x="18120" y="4938"/>
                  <a:pt x="18116" y="4945"/>
                  <a:pt x="18156" y="4945"/>
                </a:cubicBezTo>
                <a:cubicBezTo>
                  <a:pt x="18142" y="4924"/>
                  <a:pt x="18138" y="4922"/>
                  <a:pt x="18124" y="4896"/>
                </a:cubicBezTo>
                <a:cubicBezTo>
                  <a:pt x="18203" y="4915"/>
                  <a:pt x="18139" y="4861"/>
                  <a:pt x="18136" y="4860"/>
                </a:cubicBezTo>
                <a:cubicBezTo>
                  <a:pt x="18135" y="4859"/>
                  <a:pt x="18132" y="4858"/>
                  <a:pt x="18131" y="4857"/>
                </a:cubicBezTo>
                <a:cubicBezTo>
                  <a:pt x="18129" y="4856"/>
                  <a:pt x="18126" y="4856"/>
                  <a:pt x="18125" y="4855"/>
                </a:cubicBezTo>
                <a:lnTo>
                  <a:pt x="18113" y="4850"/>
                </a:lnTo>
                <a:cubicBezTo>
                  <a:pt x="18112" y="4850"/>
                  <a:pt x="18109" y="4849"/>
                  <a:pt x="18108" y="4848"/>
                </a:cubicBezTo>
                <a:cubicBezTo>
                  <a:pt x="18114" y="4846"/>
                  <a:pt x="18133" y="4842"/>
                  <a:pt x="18134" y="4842"/>
                </a:cubicBezTo>
                <a:cubicBezTo>
                  <a:pt x="18157" y="4832"/>
                  <a:pt x="18148" y="4845"/>
                  <a:pt x="18156" y="4823"/>
                </a:cubicBezTo>
                <a:cubicBezTo>
                  <a:pt x="18176" y="4836"/>
                  <a:pt x="18165" y="4833"/>
                  <a:pt x="18189" y="4839"/>
                </a:cubicBezTo>
                <a:cubicBezTo>
                  <a:pt x="18194" y="4771"/>
                  <a:pt x="18213" y="4848"/>
                  <a:pt x="18213" y="4767"/>
                </a:cubicBezTo>
                <a:cubicBezTo>
                  <a:pt x="18251" y="4766"/>
                  <a:pt x="18262" y="4764"/>
                  <a:pt x="18270" y="4734"/>
                </a:cubicBezTo>
                <a:lnTo>
                  <a:pt x="18383" y="4734"/>
                </a:lnTo>
                <a:cubicBezTo>
                  <a:pt x="18373" y="4776"/>
                  <a:pt x="18362" y="4766"/>
                  <a:pt x="18399" y="4758"/>
                </a:cubicBezTo>
                <a:cubicBezTo>
                  <a:pt x="18394" y="4784"/>
                  <a:pt x="18389" y="4782"/>
                  <a:pt x="18383" y="4807"/>
                </a:cubicBezTo>
                <a:cubicBezTo>
                  <a:pt x="18397" y="4813"/>
                  <a:pt x="18398" y="4800"/>
                  <a:pt x="18417" y="4821"/>
                </a:cubicBezTo>
                <a:cubicBezTo>
                  <a:pt x="18437" y="4843"/>
                  <a:pt x="18414" y="4844"/>
                  <a:pt x="18456" y="4848"/>
                </a:cubicBezTo>
                <a:lnTo>
                  <a:pt x="18456" y="4831"/>
                </a:lnTo>
                <a:cubicBezTo>
                  <a:pt x="18524" y="4826"/>
                  <a:pt x="18464" y="4777"/>
                  <a:pt x="18521" y="4815"/>
                </a:cubicBezTo>
                <a:cubicBezTo>
                  <a:pt x="18524" y="4783"/>
                  <a:pt x="18525" y="4800"/>
                  <a:pt x="18530" y="4791"/>
                </a:cubicBezTo>
                <a:cubicBezTo>
                  <a:pt x="18545" y="4760"/>
                  <a:pt x="18537" y="4761"/>
                  <a:pt x="18542" y="4745"/>
                </a:cubicBezTo>
                <a:cubicBezTo>
                  <a:pt x="18553" y="4713"/>
                  <a:pt x="18536" y="4735"/>
                  <a:pt x="18561" y="4726"/>
                </a:cubicBezTo>
                <a:cubicBezTo>
                  <a:pt x="18567" y="4724"/>
                  <a:pt x="18572" y="4740"/>
                  <a:pt x="18610" y="4727"/>
                </a:cubicBezTo>
                <a:cubicBezTo>
                  <a:pt x="18777" y="4670"/>
                  <a:pt x="18813" y="4709"/>
                  <a:pt x="18903" y="4686"/>
                </a:cubicBezTo>
                <a:cubicBezTo>
                  <a:pt x="18963" y="4671"/>
                  <a:pt x="19020" y="4698"/>
                  <a:pt x="19103" y="4685"/>
                </a:cubicBezTo>
                <a:cubicBezTo>
                  <a:pt x="19254" y="4660"/>
                  <a:pt x="19303" y="4681"/>
                  <a:pt x="19363" y="4676"/>
                </a:cubicBezTo>
                <a:cubicBezTo>
                  <a:pt x="19549" y="4661"/>
                  <a:pt x="19444" y="4708"/>
                  <a:pt x="19542" y="4685"/>
                </a:cubicBezTo>
                <a:cubicBezTo>
                  <a:pt x="19602" y="4672"/>
                  <a:pt x="19549" y="4689"/>
                  <a:pt x="19607" y="4694"/>
                </a:cubicBezTo>
                <a:cubicBezTo>
                  <a:pt x="19610" y="4656"/>
                  <a:pt x="19598" y="4679"/>
                  <a:pt x="19623" y="4661"/>
                </a:cubicBezTo>
                <a:cubicBezTo>
                  <a:pt x="19625" y="4662"/>
                  <a:pt x="19627" y="4662"/>
                  <a:pt x="19628" y="4664"/>
                </a:cubicBezTo>
                <a:lnTo>
                  <a:pt x="19671" y="4694"/>
                </a:lnTo>
                <a:cubicBezTo>
                  <a:pt x="19664" y="4660"/>
                  <a:pt x="19657" y="4680"/>
                  <a:pt x="19675" y="4663"/>
                </a:cubicBezTo>
                <a:cubicBezTo>
                  <a:pt x="19695" y="4644"/>
                  <a:pt x="19714" y="4671"/>
                  <a:pt x="19743" y="4675"/>
                </a:cubicBezTo>
                <a:cubicBezTo>
                  <a:pt x="19746" y="4676"/>
                  <a:pt x="19755" y="4676"/>
                  <a:pt x="19759" y="4675"/>
                </a:cubicBezTo>
                <a:cubicBezTo>
                  <a:pt x="19814" y="4666"/>
                  <a:pt x="19714" y="4687"/>
                  <a:pt x="19777" y="4669"/>
                </a:cubicBezTo>
                <a:cubicBezTo>
                  <a:pt x="19781" y="4668"/>
                  <a:pt x="19781" y="4666"/>
                  <a:pt x="19792" y="4665"/>
                </a:cubicBezTo>
                <a:cubicBezTo>
                  <a:pt x="19811" y="4664"/>
                  <a:pt x="19791" y="4665"/>
                  <a:pt x="19811" y="4667"/>
                </a:cubicBezTo>
                <a:cubicBezTo>
                  <a:pt x="19870" y="4673"/>
                  <a:pt x="19851" y="4671"/>
                  <a:pt x="19923" y="4621"/>
                </a:cubicBezTo>
                <a:lnTo>
                  <a:pt x="19657" y="4616"/>
                </a:lnTo>
                <a:cubicBezTo>
                  <a:pt x="19524" y="4598"/>
                  <a:pt x="19594" y="4625"/>
                  <a:pt x="19500" y="4624"/>
                </a:cubicBezTo>
                <a:lnTo>
                  <a:pt x="19407" y="4616"/>
                </a:lnTo>
                <a:cubicBezTo>
                  <a:pt x="19369" y="4615"/>
                  <a:pt x="19317" y="4611"/>
                  <a:pt x="19288" y="4607"/>
                </a:cubicBezTo>
                <a:cubicBezTo>
                  <a:pt x="19179" y="4592"/>
                  <a:pt x="19168" y="4619"/>
                  <a:pt x="19125" y="4616"/>
                </a:cubicBezTo>
                <a:lnTo>
                  <a:pt x="18533" y="4602"/>
                </a:lnTo>
                <a:cubicBezTo>
                  <a:pt x="18517" y="4602"/>
                  <a:pt x="18516" y="4597"/>
                  <a:pt x="18493" y="4599"/>
                </a:cubicBezTo>
                <a:lnTo>
                  <a:pt x="18457" y="4606"/>
                </a:lnTo>
                <a:cubicBezTo>
                  <a:pt x="18443" y="4607"/>
                  <a:pt x="18426" y="4604"/>
                  <a:pt x="18410" y="4607"/>
                </a:cubicBezTo>
                <a:cubicBezTo>
                  <a:pt x="18379" y="4613"/>
                  <a:pt x="18386" y="4634"/>
                  <a:pt x="18307" y="4600"/>
                </a:cubicBezTo>
                <a:cubicBezTo>
                  <a:pt x="18283" y="4589"/>
                  <a:pt x="18295" y="4587"/>
                  <a:pt x="18270" y="4580"/>
                </a:cubicBezTo>
                <a:cubicBezTo>
                  <a:pt x="18289" y="4554"/>
                  <a:pt x="18284" y="4574"/>
                  <a:pt x="18302" y="4540"/>
                </a:cubicBezTo>
                <a:cubicBezTo>
                  <a:pt x="18244" y="4541"/>
                  <a:pt x="18281" y="4544"/>
                  <a:pt x="18268" y="4555"/>
                </a:cubicBezTo>
                <a:cubicBezTo>
                  <a:pt x="18228" y="4589"/>
                  <a:pt x="18302" y="4541"/>
                  <a:pt x="18257" y="4565"/>
                </a:cubicBezTo>
                <a:lnTo>
                  <a:pt x="18215" y="4575"/>
                </a:lnTo>
                <a:cubicBezTo>
                  <a:pt x="18174" y="4573"/>
                  <a:pt x="18258" y="4584"/>
                  <a:pt x="18197" y="4564"/>
                </a:cubicBezTo>
                <a:cubicBezTo>
                  <a:pt x="18194" y="4572"/>
                  <a:pt x="18208" y="4589"/>
                  <a:pt x="18146" y="4585"/>
                </a:cubicBezTo>
                <a:cubicBezTo>
                  <a:pt x="18112" y="4583"/>
                  <a:pt x="18109" y="4581"/>
                  <a:pt x="18083" y="4564"/>
                </a:cubicBezTo>
                <a:cubicBezTo>
                  <a:pt x="18054" y="4584"/>
                  <a:pt x="18070" y="4586"/>
                  <a:pt x="18030" y="4585"/>
                </a:cubicBezTo>
                <a:cubicBezTo>
                  <a:pt x="18002" y="4585"/>
                  <a:pt x="17994" y="4577"/>
                  <a:pt x="17986" y="4548"/>
                </a:cubicBezTo>
                <a:lnTo>
                  <a:pt x="17978" y="4580"/>
                </a:lnTo>
                <a:lnTo>
                  <a:pt x="17730" y="4583"/>
                </a:lnTo>
                <a:cubicBezTo>
                  <a:pt x="17702" y="4584"/>
                  <a:pt x="17699" y="4583"/>
                  <a:pt x="17676" y="4587"/>
                </a:cubicBezTo>
                <a:lnTo>
                  <a:pt x="17492" y="4596"/>
                </a:lnTo>
                <a:cubicBezTo>
                  <a:pt x="17496" y="4560"/>
                  <a:pt x="17570" y="4557"/>
                  <a:pt x="17452" y="4564"/>
                </a:cubicBezTo>
                <a:lnTo>
                  <a:pt x="17330" y="4564"/>
                </a:lnTo>
                <a:cubicBezTo>
                  <a:pt x="17335" y="4590"/>
                  <a:pt x="17338" y="4577"/>
                  <a:pt x="17330" y="4596"/>
                </a:cubicBezTo>
                <a:cubicBezTo>
                  <a:pt x="17305" y="4594"/>
                  <a:pt x="17292" y="4589"/>
                  <a:pt x="17272" y="4581"/>
                </a:cubicBezTo>
                <a:lnTo>
                  <a:pt x="17228" y="4578"/>
                </a:lnTo>
                <a:cubicBezTo>
                  <a:pt x="17204" y="4581"/>
                  <a:pt x="17187" y="4577"/>
                  <a:pt x="17167" y="4579"/>
                </a:cubicBezTo>
                <a:lnTo>
                  <a:pt x="17144" y="4582"/>
                </a:lnTo>
                <a:cubicBezTo>
                  <a:pt x="17139" y="4582"/>
                  <a:pt x="17117" y="4576"/>
                  <a:pt x="17117" y="4576"/>
                </a:cubicBezTo>
                <a:cubicBezTo>
                  <a:pt x="17020" y="4565"/>
                  <a:pt x="17055" y="4594"/>
                  <a:pt x="16946" y="4559"/>
                </a:cubicBezTo>
                <a:cubicBezTo>
                  <a:pt x="16944" y="4558"/>
                  <a:pt x="16941" y="4558"/>
                  <a:pt x="16939" y="4557"/>
                </a:cubicBezTo>
                <a:cubicBezTo>
                  <a:pt x="16930" y="4554"/>
                  <a:pt x="16874" y="4546"/>
                  <a:pt x="16917" y="4532"/>
                </a:cubicBezTo>
                <a:lnTo>
                  <a:pt x="16901" y="4515"/>
                </a:lnTo>
                <a:cubicBezTo>
                  <a:pt x="16923" y="4476"/>
                  <a:pt x="16862" y="4504"/>
                  <a:pt x="16828" y="4507"/>
                </a:cubicBezTo>
                <a:cubicBezTo>
                  <a:pt x="16820" y="4533"/>
                  <a:pt x="16863" y="4500"/>
                  <a:pt x="16833" y="4526"/>
                </a:cubicBezTo>
                <a:cubicBezTo>
                  <a:pt x="16807" y="4550"/>
                  <a:pt x="16813" y="4524"/>
                  <a:pt x="16811" y="4507"/>
                </a:cubicBezTo>
                <a:lnTo>
                  <a:pt x="16763" y="4564"/>
                </a:lnTo>
                <a:cubicBezTo>
                  <a:pt x="16738" y="4557"/>
                  <a:pt x="16745" y="4564"/>
                  <a:pt x="16739" y="4540"/>
                </a:cubicBezTo>
                <a:cubicBezTo>
                  <a:pt x="16703" y="4558"/>
                  <a:pt x="16718" y="4533"/>
                  <a:pt x="16714" y="4572"/>
                </a:cubicBezTo>
                <a:cubicBezTo>
                  <a:pt x="16636" y="4554"/>
                  <a:pt x="16698" y="4537"/>
                  <a:pt x="16545" y="4565"/>
                </a:cubicBezTo>
                <a:cubicBezTo>
                  <a:pt x="16519" y="4570"/>
                  <a:pt x="16519" y="4570"/>
                  <a:pt x="16485" y="4558"/>
                </a:cubicBezTo>
                <a:cubicBezTo>
                  <a:pt x="16437" y="4541"/>
                  <a:pt x="16440" y="4578"/>
                  <a:pt x="16362" y="4559"/>
                </a:cubicBezTo>
                <a:cubicBezTo>
                  <a:pt x="16331" y="4551"/>
                  <a:pt x="16343" y="4548"/>
                  <a:pt x="16312" y="4556"/>
                </a:cubicBezTo>
                <a:lnTo>
                  <a:pt x="16269" y="4548"/>
                </a:lnTo>
                <a:cubicBezTo>
                  <a:pt x="16261" y="4578"/>
                  <a:pt x="16279" y="4556"/>
                  <a:pt x="16244" y="4564"/>
                </a:cubicBezTo>
                <a:lnTo>
                  <a:pt x="16261" y="4515"/>
                </a:lnTo>
                <a:cubicBezTo>
                  <a:pt x="16234" y="4525"/>
                  <a:pt x="16242" y="4527"/>
                  <a:pt x="16212" y="4572"/>
                </a:cubicBezTo>
                <a:cubicBezTo>
                  <a:pt x="16188" y="4560"/>
                  <a:pt x="16177" y="4554"/>
                  <a:pt x="16155" y="4564"/>
                </a:cubicBezTo>
                <a:lnTo>
                  <a:pt x="16155" y="4523"/>
                </a:lnTo>
                <a:lnTo>
                  <a:pt x="16121" y="4554"/>
                </a:lnTo>
                <a:cubicBezTo>
                  <a:pt x="16094" y="4537"/>
                  <a:pt x="16091" y="4529"/>
                  <a:pt x="16045" y="4543"/>
                </a:cubicBezTo>
                <a:cubicBezTo>
                  <a:pt x="16043" y="4544"/>
                  <a:pt x="16041" y="4545"/>
                  <a:pt x="16040" y="4545"/>
                </a:cubicBezTo>
                <a:cubicBezTo>
                  <a:pt x="16005" y="4555"/>
                  <a:pt x="16033" y="4538"/>
                  <a:pt x="16000" y="4536"/>
                </a:cubicBezTo>
                <a:cubicBezTo>
                  <a:pt x="15956" y="4533"/>
                  <a:pt x="15987" y="4537"/>
                  <a:pt x="15984" y="4547"/>
                </a:cubicBezTo>
                <a:cubicBezTo>
                  <a:pt x="15982" y="4555"/>
                  <a:pt x="16008" y="4567"/>
                  <a:pt x="15953" y="4572"/>
                </a:cubicBezTo>
                <a:lnTo>
                  <a:pt x="15962" y="4540"/>
                </a:lnTo>
                <a:lnTo>
                  <a:pt x="15936" y="4540"/>
                </a:lnTo>
                <a:cubicBezTo>
                  <a:pt x="15929" y="4562"/>
                  <a:pt x="15936" y="4549"/>
                  <a:pt x="15924" y="4556"/>
                </a:cubicBezTo>
                <a:cubicBezTo>
                  <a:pt x="15911" y="4563"/>
                  <a:pt x="15906" y="4556"/>
                  <a:pt x="15893" y="4552"/>
                </a:cubicBezTo>
                <a:cubicBezTo>
                  <a:pt x="15810" y="4523"/>
                  <a:pt x="15811" y="4554"/>
                  <a:pt x="15772" y="4542"/>
                </a:cubicBezTo>
                <a:cubicBezTo>
                  <a:pt x="15731" y="4529"/>
                  <a:pt x="15757" y="4521"/>
                  <a:pt x="15710" y="4532"/>
                </a:cubicBezTo>
                <a:cubicBezTo>
                  <a:pt x="15737" y="4479"/>
                  <a:pt x="15740" y="4507"/>
                  <a:pt x="15807" y="4491"/>
                </a:cubicBezTo>
                <a:cubicBezTo>
                  <a:pt x="15798" y="4486"/>
                  <a:pt x="15807" y="4486"/>
                  <a:pt x="15790" y="4484"/>
                </a:cubicBezTo>
                <a:cubicBezTo>
                  <a:pt x="15783" y="4482"/>
                  <a:pt x="15774" y="4483"/>
                  <a:pt x="15766" y="4483"/>
                </a:cubicBezTo>
                <a:cubicBezTo>
                  <a:pt x="15785" y="4458"/>
                  <a:pt x="15783" y="4461"/>
                  <a:pt x="15808" y="4466"/>
                </a:cubicBezTo>
                <a:cubicBezTo>
                  <a:pt x="15852" y="4475"/>
                  <a:pt x="15824" y="4485"/>
                  <a:pt x="15864" y="4459"/>
                </a:cubicBezTo>
                <a:lnTo>
                  <a:pt x="15854" y="4507"/>
                </a:lnTo>
                <a:cubicBezTo>
                  <a:pt x="15940" y="4488"/>
                  <a:pt x="15820" y="4437"/>
                  <a:pt x="15989" y="4456"/>
                </a:cubicBezTo>
                <a:cubicBezTo>
                  <a:pt x="16026" y="4460"/>
                  <a:pt x="16036" y="4469"/>
                  <a:pt x="16058" y="4459"/>
                </a:cubicBezTo>
                <a:lnTo>
                  <a:pt x="16058" y="4499"/>
                </a:lnTo>
                <a:lnTo>
                  <a:pt x="16123" y="4499"/>
                </a:lnTo>
                <a:lnTo>
                  <a:pt x="16123" y="4467"/>
                </a:lnTo>
                <a:cubicBezTo>
                  <a:pt x="16144" y="4467"/>
                  <a:pt x="16163" y="4463"/>
                  <a:pt x="16172" y="4463"/>
                </a:cubicBezTo>
                <a:cubicBezTo>
                  <a:pt x="16191" y="4464"/>
                  <a:pt x="16165" y="4463"/>
                  <a:pt x="16189" y="4466"/>
                </a:cubicBezTo>
                <a:lnTo>
                  <a:pt x="16293" y="4475"/>
                </a:lnTo>
                <a:lnTo>
                  <a:pt x="16285" y="4475"/>
                </a:lnTo>
                <a:lnTo>
                  <a:pt x="16292" y="4484"/>
                </a:lnTo>
                <a:lnTo>
                  <a:pt x="16293" y="4475"/>
                </a:lnTo>
                <a:cubicBezTo>
                  <a:pt x="16336" y="4452"/>
                  <a:pt x="16415" y="4456"/>
                  <a:pt x="16469" y="4461"/>
                </a:cubicBezTo>
                <a:cubicBezTo>
                  <a:pt x="16505" y="4464"/>
                  <a:pt x="16614" y="4467"/>
                  <a:pt x="16649" y="4459"/>
                </a:cubicBezTo>
                <a:lnTo>
                  <a:pt x="16649" y="4475"/>
                </a:lnTo>
                <a:lnTo>
                  <a:pt x="16641" y="4475"/>
                </a:lnTo>
                <a:lnTo>
                  <a:pt x="16648" y="4484"/>
                </a:lnTo>
                <a:lnTo>
                  <a:pt x="16649" y="4475"/>
                </a:lnTo>
                <a:cubicBezTo>
                  <a:pt x="16664" y="4468"/>
                  <a:pt x="16676" y="4466"/>
                  <a:pt x="16690" y="4459"/>
                </a:cubicBezTo>
                <a:cubicBezTo>
                  <a:pt x="16729" y="4487"/>
                  <a:pt x="16665" y="4477"/>
                  <a:pt x="16719" y="4486"/>
                </a:cubicBezTo>
                <a:cubicBezTo>
                  <a:pt x="16759" y="4492"/>
                  <a:pt x="16731" y="4485"/>
                  <a:pt x="16732" y="4478"/>
                </a:cubicBezTo>
                <a:cubicBezTo>
                  <a:pt x="16732" y="4476"/>
                  <a:pt x="16732" y="4472"/>
                  <a:pt x="16732" y="4470"/>
                </a:cubicBezTo>
                <a:cubicBezTo>
                  <a:pt x="16730" y="4429"/>
                  <a:pt x="16717" y="4489"/>
                  <a:pt x="16730" y="4459"/>
                </a:cubicBezTo>
                <a:cubicBezTo>
                  <a:pt x="16773" y="4470"/>
                  <a:pt x="16742" y="4460"/>
                  <a:pt x="16755" y="4491"/>
                </a:cubicBezTo>
                <a:cubicBezTo>
                  <a:pt x="16789" y="4473"/>
                  <a:pt x="16769" y="4478"/>
                  <a:pt x="16795" y="4459"/>
                </a:cubicBezTo>
                <a:lnTo>
                  <a:pt x="16828" y="4467"/>
                </a:lnTo>
                <a:cubicBezTo>
                  <a:pt x="16858" y="4471"/>
                  <a:pt x="16842" y="4462"/>
                  <a:pt x="16868" y="4475"/>
                </a:cubicBezTo>
                <a:lnTo>
                  <a:pt x="16893" y="4475"/>
                </a:lnTo>
                <a:cubicBezTo>
                  <a:pt x="16932" y="4469"/>
                  <a:pt x="16913" y="4481"/>
                  <a:pt x="16961" y="4464"/>
                </a:cubicBezTo>
                <a:lnTo>
                  <a:pt x="17002" y="4455"/>
                </a:lnTo>
                <a:cubicBezTo>
                  <a:pt x="17016" y="4452"/>
                  <a:pt x="17010" y="4451"/>
                  <a:pt x="17030" y="4451"/>
                </a:cubicBezTo>
                <a:lnTo>
                  <a:pt x="17046" y="4475"/>
                </a:lnTo>
                <a:cubicBezTo>
                  <a:pt x="17055" y="4442"/>
                  <a:pt x="17065" y="4451"/>
                  <a:pt x="17103" y="4442"/>
                </a:cubicBezTo>
                <a:cubicBezTo>
                  <a:pt x="17095" y="4479"/>
                  <a:pt x="17094" y="4467"/>
                  <a:pt x="17152" y="4467"/>
                </a:cubicBezTo>
                <a:cubicBezTo>
                  <a:pt x="17163" y="4439"/>
                  <a:pt x="17184" y="4442"/>
                  <a:pt x="17217" y="4434"/>
                </a:cubicBezTo>
                <a:cubicBezTo>
                  <a:pt x="17222" y="4456"/>
                  <a:pt x="17216" y="4441"/>
                  <a:pt x="17225" y="4459"/>
                </a:cubicBezTo>
                <a:cubicBezTo>
                  <a:pt x="17205" y="4467"/>
                  <a:pt x="17196" y="4465"/>
                  <a:pt x="17168" y="4459"/>
                </a:cubicBezTo>
                <a:cubicBezTo>
                  <a:pt x="17196" y="4501"/>
                  <a:pt x="17235" y="4478"/>
                  <a:pt x="17273" y="4480"/>
                </a:cubicBezTo>
                <a:lnTo>
                  <a:pt x="17345" y="4488"/>
                </a:lnTo>
                <a:cubicBezTo>
                  <a:pt x="17382" y="4490"/>
                  <a:pt x="17341" y="4484"/>
                  <a:pt x="17379" y="4499"/>
                </a:cubicBezTo>
                <a:cubicBezTo>
                  <a:pt x="17407" y="4510"/>
                  <a:pt x="17421" y="4499"/>
                  <a:pt x="17468" y="4499"/>
                </a:cubicBezTo>
                <a:cubicBezTo>
                  <a:pt x="17471" y="4530"/>
                  <a:pt x="17466" y="4512"/>
                  <a:pt x="17477" y="4523"/>
                </a:cubicBezTo>
                <a:cubicBezTo>
                  <a:pt x="17486" y="4531"/>
                  <a:pt x="17489" y="4533"/>
                  <a:pt x="17503" y="4527"/>
                </a:cubicBezTo>
                <a:cubicBezTo>
                  <a:pt x="17532" y="4516"/>
                  <a:pt x="17499" y="4503"/>
                  <a:pt x="17605" y="4499"/>
                </a:cubicBezTo>
                <a:cubicBezTo>
                  <a:pt x="17629" y="4499"/>
                  <a:pt x="17654" y="4499"/>
                  <a:pt x="17678" y="4499"/>
                </a:cubicBezTo>
                <a:cubicBezTo>
                  <a:pt x="17679" y="4548"/>
                  <a:pt x="17673" y="4523"/>
                  <a:pt x="17695" y="4532"/>
                </a:cubicBezTo>
                <a:cubicBezTo>
                  <a:pt x="17705" y="4506"/>
                  <a:pt x="17696" y="4522"/>
                  <a:pt x="17695" y="4503"/>
                </a:cubicBezTo>
                <a:cubicBezTo>
                  <a:pt x="17695" y="4502"/>
                  <a:pt x="17694" y="4500"/>
                  <a:pt x="17695" y="4499"/>
                </a:cubicBezTo>
                <a:cubicBezTo>
                  <a:pt x="17735" y="4499"/>
                  <a:pt x="17735" y="4508"/>
                  <a:pt x="17735" y="4548"/>
                </a:cubicBezTo>
                <a:lnTo>
                  <a:pt x="17746" y="4535"/>
                </a:lnTo>
                <a:cubicBezTo>
                  <a:pt x="17759" y="4525"/>
                  <a:pt x="17750" y="4528"/>
                  <a:pt x="17768" y="4523"/>
                </a:cubicBezTo>
                <a:cubicBezTo>
                  <a:pt x="17760" y="4518"/>
                  <a:pt x="17731" y="4515"/>
                  <a:pt x="17755" y="4503"/>
                </a:cubicBezTo>
                <a:cubicBezTo>
                  <a:pt x="17769" y="4496"/>
                  <a:pt x="17791" y="4499"/>
                  <a:pt x="17808" y="4499"/>
                </a:cubicBezTo>
                <a:cubicBezTo>
                  <a:pt x="17789" y="4471"/>
                  <a:pt x="17793" y="4481"/>
                  <a:pt x="17768" y="4478"/>
                </a:cubicBezTo>
                <a:cubicBezTo>
                  <a:pt x="17729" y="4473"/>
                  <a:pt x="17742" y="4479"/>
                  <a:pt x="17727" y="4451"/>
                </a:cubicBezTo>
                <a:lnTo>
                  <a:pt x="17832" y="4432"/>
                </a:lnTo>
                <a:cubicBezTo>
                  <a:pt x="17864" y="4433"/>
                  <a:pt x="17856" y="4437"/>
                  <a:pt x="17887" y="4425"/>
                </a:cubicBezTo>
                <a:cubicBezTo>
                  <a:pt x="17906" y="4417"/>
                  <a:pt x="17892" y="4419"/>
                  <a:pt x="17921" y="4418"/>
                </a:cubicBezTo>
                <a:lnTo>
                  <a:pt x="17921" y="4451"/>
                </a:lnTo>
                <a:cubicBezTo>
                  <a:pt x="17934" y="4451"/>
                  <a:pt x="17948" y="4451"/>
                  <a:pt x="17961" y="4450"/>
                </a:cubicBezTo>
                <a:cubicBezTo>
                  <a:pt x="17988" y="4445"/>
                  <a:pt x="17974" y="4443"/>
                  <a:pt x="17998" y="4439"/>
                </a:cubicBezTo>
                <a:cubicBezTo>
                  <a:pt x="18020" y="4435"/>
                  <a:pt x="18034" y="4442"/>
                  <a:pt x="18068" y="4435"/>
                </a:cubicBezTo>
                <a:cubicBezTo>
                  <a:pt x="18121" y="4425"/>
                  <a:pt x="18078" y="4434"/>
                  <a:pt x="18097" y="4424"/>
                </a:cubicBezTo>
                <a:lnTo>
                  <a:pt x="18181" y="4394"/>
                </a:lnTo>
                <a:cubicBezTo>
                  <a:pt x="18176" y="4412"/>
                  <a:pt x="18174" y="4412"/>
                  <a:pt x="18173" y="4434"/>
                </a:cubicBezTo>
                <a:cubicBezTo>
                  <a:pt x="18247" y="4434"/>
                  <a:pt x="18214" y="4426"/>
                  <a:pt x="18229" y="4394"/>
                </a:cubicBezTo>
                <a:cubicBezTo>
                  <a:pt x="18324" y="4386"/>
                  <a:pt x="18254" y="4386"/>
                  <a:pt x="18327" y="4434"/>
                </a:cubicBezTo>
                <a:cubicBezTo>
                  <a:pt x="18355" y="4421"/>
                  <a:pt x="18358" y="4411"/>
                  <a:pt x="18383" y="4394"/>
                </a:cubicBezTo>
                <a:cubicBezTo>
                  <a:pt x="18423" y="4403"/>
                  <a:pt x="18446" y="4431"/>
                  <a:pt x="18489" y="4434"/>
                </a:cubicBezTo>
                <a:lnTo>
                  <a:pt x="18469" y="4413"/>
                </a:lnTo>
                <a:cubicBezTo>
                  <a:pt x="18469" y="4412"/>
                  <a:pt x="18466" y="4411"/>
                  <a:pt x="18464" y="4410"/>
                </a:cubicBezTo>
                <a:cubicBezTo>
                  <a:pt x="18497" y="4409"/>
                  <a:pt x="18494" y="4406"/>
                  <a:pt x="18513" y="4394"/>
                </a:cubicBezTo>
                <a:lnTo>
                  <a:pt x="18549" y="4419"/>
                </a:lnTo>
                <a:cubicBezTo>
                  <a:pt x="18589" y="4420"/>
                  <a:pt x="18620" y="4405"/>
                  <a:pt x="18657" y="4428"/>
                </a:cubicBezTo>
                <a:cubicBezTo>
                  <a:pt x="18659" y="4429"/>
                  <a:pt x="18663" y="4432"/>
                  <a:pt x="18665" y="4433"/>
                </a:cubicBezTo>
                <a:cubicBezTo>
                  <a:pt x="18683" y="4442"/>
                  <a:pt x="18669" y="4437"/>
                  <a:pt x="18691" y="4442"/>
                </a:cubicBezTo>
                <a:lnTo>
                  <a:pt x="18700" y="4410"/>
                </a:lnTo>
                <a:lnTo>
                  <a:pt x="18771" y="4408"/>
                </a:lnTo>
                <a:cubicBezTo>
                  <a:pt x="18775" y="4408"/>
                  <a:pt x="18859" y="4423"/>
                  <a:pt x="18951" y="4410"/>
                </a:cubicBezTo>
                <a:lnTo>
                  <a:pt x="18988" y="4402"/>
                </a:lnTo>
                <a:cubicBezTo>
                  <a:pt x="18995" y="4400"/>
                  <a:pt x="18995" y="4400"/>
                  <a:pt x="19004" y="4400"/>
                </a:cubicBezTo>
                <a:cubicBezTo>
                  <a:pt x="19004" y="4400"/>
                  <a:pt x="19027" y="4402"/>
                  <a:pt x="19031" y="4402"/>
                </a:cubicBezTo>
                <a:cubicBezTo>
                  <a:pt x="19030" y="4380"/>
                  <a:pt x="19028" y="4380"/>
                  <a:pt x="19023" y="4361"/>
                </a:cubicBezTo>
                <a:cubicBezTo>
                  <a:pt x="19001" y="4367"/>
                  <a:pt x="18968" y="4369"/>
                  <a:pt x="18950" y="4378"/>
                </a:cubicBezTo>
                <a:cubicBezTo>
                  <a:pt x="18918" y="4316"/>
                  <a:pt x="18932" y="4341"/>
                  <a:pt x="18813" y="4345"/>
                </a:cubicBezTo>
                <a:cubicBezTo>
                  <a:pt x="18749" y="4347"/>
                  <a:pt x="18707" y="4365"/>
                  <a:pt x="18647" y="4355"/>
                </a:cubicBezTo>
                <a:cubicBezTo>
                  <a:pt x="18646" y="4355"/>
                  <a:pt x="18644" y="4354"/>
                  <a:pt x="18642" y="4354"/>
                </a:cubicBezTo>
                <a:cubicBezTo>
                  <a:pt x="18641" y="4354"/>
                  <a:pt x="18639" y="4353"/>
                  <a:pt x="18638" y="4353"/>
                </a:cubicBezTo>
                <a:lnTo>
                  <a:pt x="18617" y="4353"/>
                </a:lnTo>
                <a:cubicBezTo>
                  <a:pt x="18616" y="4353"/>
                  <a:pt x="18613" y="4354"/>
                  <a:pt x="18613" y="4354"/>
                </a:cubicBezTo>
                <a:lnTo>
                  <a:pt x="18595" y="4352"/>
                </a:lnTo>
                <a:cubicBezTo>
                  <a:pt x="18528" y="4349"/>
                  <a:pt x="18494" y="4339"/>
                  <a:pt x="18426" y="4348"/>
                </a:cubicBezTo>
                <a:cubicBezTo>
                  <a:pt x="18384" y="4354"/>
                  <a:pt x="18378" y="4322"/>
                  <a:pt x="18367" y="4361"/>
                </a:cubicBezTo>
                <a:cubicBezTo>
                  <a:pt x="18316" y="4324"/>
                  <a:pt x="18380" y="4334"/>
                  <a:pt x="18258" y="4339"/>
                </a:cubicBezTo>
                <a:cubicBezTo>
                  <a:pt x="18168" y="4343"/>
                  <a:pt x="18197" y="4387"/>
                  <a:pt x="18107" y="4355"/>
                </a:cubicBezTo>
                <a:lnTo>
                  <a:pt x="17921" y="4338"/>
                </a:lnTo>
                <a:cubicBezTo>
                  <a:pt x="17837" y="4323"/>
                  <a:pt x="17881" y="4349"/>
                  <a:pt x="17816" y="4338"/>
                </a:cubicBezTo>
                <a:lnTo>
                  <a:pt x="17780" y="4338"/>
                </a:lnTo>
                <a:cubicBezTo>
                  <a:pt x="17756" y="4335"/>
                  <a:pt x="17780" y="4336"/>
                  <a:pt x="17755" y="4332"/>
                </a:cubicBezTo>
                <a:cubicBezTo>
                  <a:pt x="17697" y="4322"/>
                  <a:pt x="17698" y="4368"/>
                  <a:pt x="17656" y="4358"/>
                </a:cubicBezTo>
                <a:cubicBezTo>
                  <a:pt x="17627" y="4352"/>
                  <a:pt x="17648" y="4341"/>
                  <a:pt x="17605" y="4349"/>
                </a:cubicBezTo>
                <a:cubicBezTo>
                  <a:pt x="17600" y="4350"/>
                  <a:pt x="17590" y="4351"/>
                  <a:pt x="17588" y="4351"/>
                </a:cubicBezTo>
                <a:cubicBezTo>
                  <a:pt x="17571" y="4352"/>
                  <a:pt x="17547" y="4351"/>
                  <a:pt x="17524" y="4361"/>
                </a:cubicBezTo>
                <a:cubicBezTo>
                  <a:pt x="17510" y="4339"/>
                  <a:pt x="17515" y="4321"/>
                  <a:pt x="17484" y="4313"/>
                </a:cubicBezTo>
                <a:cubicBezTo>
                  <a:pt x="17483" y="4364"/>
                  <a:pt x="17469" y="4360"/>
                  <a:pt x="17435" y="4357"/>
                </a:cubicBezTo>
                <a:lnTo>
                  <a:pt x="17254" y="4351"/>
                </a:lnTo>
                <a:cubicBezTo>
                  <a:pt x="17234" y="4349"/>
                  <a:pt x="17239" y="4353"/>
                  <a:pt x="17208" y="4353"/>
                </a:cubicBezTo>
                <a:cubicBezTo>
                  <a:pt x="17248" y="4413"/>
                  <a:pt x="17215" y="4396"/>
                  <a:pt x="17168" y="4392"/>
                </a:cubicBezTo>
                <a:cubicBezTo>
                  <a:pt x="17132" y="4389"/>
                  <a:pt x="17141" y="4390"/>
                  <a:pt x="17144" y="4357"/>
                </a:cubicBezTo>
                <a:cubicBezTo>
                  <a:pt x="17144" y="4352"/>
                  <a:pt x="17140" y="4331"/>
                  <a:pt x="17127" y="4363"/>
                </a:cubicBezTo>
                <a:cubicBezTo>
                  <a:pt x="17115" y="4391"/>
                  <a:pt x="17148" y="4367"/>
                  <a:pt x="17110" y="4393"/>
                </a:cubicBezTo>
                <a:cubicBezTo>
                  <a:pt x="17084" y="4411"/>
                  <a:pt x="17067" y="4402"/>
                  <a:pt x="17035" y="4406"/>
                </a:cubicBezTo>
                <a:cubicBezTo>
                  <a:pt x="16987" y="4413"/>
                  <a:pt x="16993" y="4429"/>
                  <a:pt x="16955" y="4431"/>
                </a:cubicBezTo>
                <a:cubicBezTo>
                  <a:pt x="16936" y="4431"/>
                  <a:pt x="16898" y="4418"/>
                  <a:pt x="16860" y="4418"/>
                </a:cubicBezTo>
                <a:lnTo>
                  <a:pt x="16851" y="4450"/>
                </a:lnTo>
                <a:lnTo>
                  <a:pt x="16829" y="4440"/>
                </a:lnTo>
                <a:cubicBezTo>
                  <a:pt x="16787" y="4437"/>
                  <a:pt x="16872" y="4431"/>
                  <a:pt x="16811" y="4451"/>
                </a:cubicBezTo>
                <a:cubicBezTo>
                  <a:pt x="16798" y="4417"/>
                  <a:pt x="16817" y="4452"/>
                  <a:pt x="16803" y="4418"/>
                </a:cubicBezTo>
                <a:cubicBezTo>
                  <a:pt x="16765" y="4446"/>
                  <a:pt x="16828" y="4435"/>
                  <a:pt x="16771" y="4451"/>
                </a:cubicBezTo>
                <a:cubicBezTo>
                  <a:pt x="16757" y="4416"/>
                  <a:pt x="16790" y="4436"/>
                  <a:pt x="16755" y="4410"/>
                </a:cubicBezTo>
                <a:cubicBezTo>
                  <a:pt x="16744" y="4432"/>
                  <a:pt x="16747" y="4419"/>
                  <a:pt x="16747" y="4451"/>
                </a:cubicBezTo>
                <a:cubicBezTo>
                  <a:pt x="16682" y="4445"/>
                  <a:pt x="16710" y="4434"/>
                  <a:pt x="16699" y="4426"/>
                </a:cubicBezTo>
                <a:lnTo>
                  <a:pt x="16684" y="4426"/>
                </a:lnTo>
                <a:cubicBezTo>
                  <a:pt x="16668" y="4425"/>
                  <a:pt x="16681" y="4421"/>
                  <a:pt x="16649" y="4418"/>
                </a:cubicBezTo>
                <a:lnTo>
                  <a:pt x="16658" y="4442"/>
                </a:lnTo>
                <a:cubicBezTo>
                  <a:pt x="16624" y="4440"/>
                  <a:pt x="16669" y="4434"/>
                  <a:pt x="16603" y="4433"/>
                </a:cubicBezTo>
                <a:lnTo>
                  <a:pt x="16520" y="4442"/>
                </a:lnTo>
                <a:cubicBezTo>
                  <a:pt x="16528" y="4406"/>
                  <a:pt x="16521" y="4414"/>
                  <a:pt x="16552" y="4410"/>
                </a:cubicBezTo>
                <a:cubicBezTo>
                  <a:pt x="16563" y="4408"/>
                  <a:pt x="16603" y="4410"/>
                  <a:pt x="16617" y="4410"/>
                </a:cubicBezTo>
                <a:cubicBezTo>
                  <a:pt x="16669" y="4411"/>
                  <a:pt x="16690" y="4402"/>
                  <a:pt x="16747" y="4402"/>
                </a:cubicBezTo>
                <a:cubicBezTo>
                  <a:pt x="16743" y="4357"/>
                  <a:pt x="16729" y="4378"/>
                  <a:pt x="16666" y="4378"/>
                </a:cubicBezTo>
                <a:lnTo>
                  <a:pt x="16667" y="4341"/>
                </a:lnTo>
                <a:cubicBezTo>
                  <a:pt x="16667" y="4339"/>
                  <a:pt x="16667" y="4337"/>
                  <a:pt x="16667" y="4335"/>
                </a:cubicBezTo>
                <a:cubicBezTo>
                  <a:pt x="16668" y="4301"/>
                  <a:pt x="16649" y="4306"/>
                  <a:pt x="16698" y="4305"/>
                </a:cubicBezTo>
                <a:cubicBezTo>
                  <a:pt x="16681" y="4331"/>
                  <a:pt x="16685" y="4310"/>
                  <a:pt x="16682" y="4345"/>
                </a:cubicBezTo>
                <a:cubicBezTo>
                  <a:pt x="16718" y="4321"/>
                  <a:pt x="16691" y="4327"/>
                  <a:pt x="16730" y="4353"/>
                </a:cubicBezTo>
                <a:cubicBezTo>
                  <a:pt x="16732" y="4338"/>
                  <a:pt x="16724" y="4344"/>
                  <a:pt x="16735" y="4335"/>
                </a:cubicBezTo>
                <a:cubicBezTo>
                  <a:pt x="16757" y="4319"/>
                  <a:pt x="16740" y="4333"/>
                  <a:pt x="16747" y="4337"/>
                </a:cubicBezTo>
                <a:lnTo>
                  <a:pt x="16737" y="4353"/>
                </a:lnTo>
                <a:lnTo>
                  <a:pt x="16747" y="4337"/>
                </a:lnTo>
                <a:lnTo>
                  <a:pt x="16763" y="4337"/>
                </a:lnTo>
                <a:cubicBezTo>
                  <a:pt x="16757" y="4361"/>
                  <a:pt x="16755" y="4362"/>
                  <a:pt x="16755" y="4394"/>
                </a:cubicBezTo>
                <a:lnTo>
                  <a:pt x="16795" y="4394"/>
                </a:lnTo>
                <a:cubicBezTo>
                  <a:pt x="16788" y="4377"/>
                  <a:pt x="16792" y="4389"/>
                  <a:pt x="16785" y="4380"/>
                </a:cubicBezTo>
                <a:cubicBezTo>
                  <a:pt x="16767" y="4357"/>
                  <a:pt x="16786" y="4400"/>
                  <a:pt x="16771" y="4361"/>
                </a:cubicBezTo>
                <a:lnTo>
                  <a:pt x="16783" y="4316"/>
                </a:lnTo>
                <a:cubicBezTo>
                  <a:pt x="16787" y="4294"/>
                  <a:pt x="16788" y="4288"/>
                  <a:pt x="16795" y="4272"/>
                </a:cubicBezTo>
                <a:lnTo>
                  <a:pt x="16849" y="4305"/>
                </a:lnTo>
                <a:cubicBezTo>
                  <a:pt x="16873" y="4314"/>
                  <a:pt x="16871" y="4297"/>
                  <a:pt x="16933" y="4297"/>
                </a:cubicBezTo>
                <a:cubicBezTo>
                  <a:pt x="16934" y="4247"/>
                  <a:pt x="16931" y="4263"/>
                  <a:pt x="16974" y="4272"/>
                </a:cubicBezTo>
                <a:cubicBezTo>
                  <a:pt x="16956" y="4209"/>
                  <a:pt x="16925" y="4300"/>
                  <a:pt x="16909" y="4240"/>
                </a:cubicBezTo>
                <a:cubicBezTo>
                  <a:pt x="16962" y="4240"/>
                  <a:pt x="17005" y="4219"/>
                  <a:pt x="17031" y="4220"/>
                </a:cubicBezTo>
                <a:cubicBezTo>
                  <a:pt x="17049" y="4220"/>
                  <a:pt x="17035" y="4217"/>
                  <a:pt x="17046" y="4224"/>
                </a:cubicBezTo>
                <a:cubicBezTo>
                  <a:pt x="17045" y="4225"/>
                  <a:pt x="17044" y="4226"/>
                  <a:pt x="17043" y="4229"/>
                </a:cubicBezTo>
                <a:cubicBezTo>
                  <a:pt x="17043" y="4232"/>
                  <a:pt x="17038" y="4237"/>
                  <a:pt x="17036" y="4238"/>
                </a:cubicBezTo>
                <a:cubicBezTo>
                  <a:pt x="16996" y="4269"/>
                  <a:pt x="17009" y="4227"/>
                  <a:pt x="16982" y="4264"/>
                </a:cubicBezTo>
                <a:cubicBezTo>
                  <a:pt x="17006" y="4264"/>
                  <a:pt x="17005" y="4264"/>
                  <a:pt x="17026" y="4269"/>
                </a:cubicBezTo>
                <a:cubicBezTo>
                  <a:pt x="17048" y="4273"/>
                  <a:pt x="17016" y="4269"/>
                  <a:pt x="17040" y="4272"/>
                </a:cubicBezTo>
                <a:lnTo>
                  <a:pt x="17076" y="4276"/>
                </a:lnTo>
                <a:cubicBezTo>
                  <a:pt x="17090" y="4283"/>
                  <a:pt x="17089" y="4259"/>
                  <a:pt x="17079" y="4305"/>
                </a:cubicBezTo>
                <a:cubicBezTo>
                  <a:pt x="17113" y="4296"/>
                  <a:pt x="17096" y="4301"/>
                  <a:pt x="17111" y="4272"/>
                </a:cubicBezTo>
                <a:lnTo>
                  <a:pt x="17157" y="4279"/>
                </a:lnTo>
                <a:cubicBezTo>
                  <a:pt x="17158" y="4279"/>
                  <a:pt x="17160" y="4278"/>
                  <a:pt x="17161" y="4278"/>
                </a:cubicBezTo>
                <a:lnTo>
                  <a:pt x="17174" y="4282"/>
                </a:lnTo>
                <a:cubicBezTo>
                  <a:pt x="17175" y="4282"/>
                  <a:pt x="17206" y="4296"/>
                  <a:pt x="17208" y="4297"/>
                </a:cubicBezTo>
                <a:cubicBezTo>
                  <a:pt x="17232" y="4314"/>
                  <a:pt x="17224" y="4293"/>
                  <a:pt x="17225" y="4337"/>
                </a:cubicBezTo>
                <a:lnTo>
                  <a:pt x="17249" y="4337"/>
                </a:lnTo>
                <a:cubicBezTo>
                  <a:pt x="17248" y="4312"/>
                  <a:pt x="17245" y="4308"/>
                  <a:pt x="17241" y="4289"/>
                </a:cubicBezTo>
                <a:cubicBezTo>
                  <a:pt x="17265" y="4283"/>
                  <a:pt x="17266" y="4280"/>
                  <a:pt x="17298" y="4280"/>
                </a:cubicBezTo>
                <a:cubicBezTo>
                  <a:pt x="17288" y="4306"/>
                  <a:pt x="17288" y="4293"/>
                  <a:pt x="17273" y="4321"/>
                </a:cubicBezTo>
                <a:cubicBezTo>
                  <a:pt x="17317" y="4321"/>
                  <a:pt x="17305" y="4314"/>
                  <a:pt x="17338" y="4321"/>
                </a:cubicBezTo>
                <a:cubicBezTo>
                  <a:pt x="17333" y="4303"/>
                  <a:pt x="17327" y="4300"/>
                  <a:pt x="17314" y="4289"/>
                </a:cubicBezTo>
                <a:cubicBezTo>
                  <a:pt x="17371" y="4284"/>
                  <a:pt x="17328" y="4269"/>
                  <a:pt x="17403" y="4268"/>
                </a:cubicBezTo>
                <a:cubicBezTo>
                  <a:pt x="17450" y="4267"/>
                  <a:pt x="17456" y="4244"/>
                  <a:pt x="17500" y="4240"/>
                </a:cubicBezTo>
                <a:cubicBezTo>
                  <a:pt x="17501" y="4274"/>
                  <a:pt x="17491" y="4270"/>
                  <a:pt x="17523" y="4272"/>
                </a:cubicBezTo>
                <a:lnTo>
                  <a:pt x="17550" y="4266"/>
                </a:lnTo>
                <a:cubicBezTo>
                  <a:pt x="17551" y="4265"/>
                  <a:pt x="17553" y="4263"/>
                  <a:pt x="17555" y="4263"/>
                </a:cubicBezTo>
                <a:lnTo>
                  <a:pt x="17590" y="4241"/>
                </a:lnTo>
                <a:cubicBezTo>
                  <a:pt x="17607" y="4234"/>
                  <a:pt x="17589" y="4238"/>
                  <a:pt x="17614" y="4232"/>
                </a:cubicBezTo>
                <a:cubicBezTo>
                  <a:pt x="17619" y="4254"/>
                  <a:pt x="17617" y="4250"/>
                  <a:pt x="17630" y="4264"/>
                </a:cubicBezTo>
                <a:cubicBezTo>
                  <a:pt x="17638" y="4233"/>
                  <a:pt x="17654" y="4236"/>
                  <a:pt x="17686" y="4236"/>
                </a:cubicBezTo>
                <a:cubicBezTo>
                  <a:pt x="17729" y="4236"/>
                  <a:pt x="17821" y="4209"/>
                  <a:pt x="17863" y="4214"/>
                </a:cubicBezTo>
                <a:cubicBezTo>
                  <a:pt x="17886" y="4216"/>
                  <a:pt x="17861" y="4218"/>
                  <a:pt x="17889" y="4208"/>
                </a:cubicBezTo>
                <a:lnTo>
                  <a:pt x="17881" y="4256"/>
                </a:lnTo>
                <a:cubicBezTo>
                  <a:pt x="17916" y="4237"/>
                  <a:pt x="17901" y="4262"/>
                  <a:pt x="17905" y="4224"/>
                </a:cubicBezTo>
                <a:lnTo>
                  <a:pt x="17921" y="4224"/>
                </a:lnTo>
                <a:cubicBezTo>
                  <a:pt x="17921" y="4267"/>
                  <a:pt x="17921" y="4236"/>
                  <a:pt x="17930" y="4248"/>
                </a:cubicBezTo>
                <a:cubicBezTo>
                  <a:pt x="17934" y="4229"/>
                  <a:pt x="17932" y="4225"/>
                  <a:pt x="17937" y="4219"/>
                </a:cubicBezTo>
                <a:cubicBezTo>
                  <a:pt x="17966" y="4185"/>
                  <a:pt x="18033" y="4211"/>
                  <a:pt x="18051" y="4216"/>
                </a:cubicBezTo>
                <a:cubicBezTo>
                  <a:pt x="18054" y="4191"/>
                  <a:pt x="18050" y="4204"/>
                  <a:pt x="18061" y="4196"/>
                </a:cubicBezTo>
                <a:cubicBezTo>
                  <a:pt x="18062" y="4195"/>
                  <a:pt x="18090" y="4184"/>
                  <a:pt x="18104" y="4204"/>
                </a:cubicBezTo>
                <a:lnTo>
                  <a:pt x="18107" y="4212"/>
                </a:lnTo>
                <a:cubicBezTo>
                  <a:pt x="18107" y="4212"/>
                  <a:pt x="18107" y="4214"/>
                  <a:pt x="18108" y="4216"/>
                </a:cubicBezTo>
                <a:cubicBezTo>
                  <a:pt x="18126" y="4203"/>
                  <a:pt x="18118" y="4214"/>
                  <a:pt x="18124" y="4191"/>
                </a:cubicBezTo>
                <a:cubicBezTo>
                  <a:pt x="18139" y="4191"/>
                  <a:pt x="18155" y="4190"/>
                  <a:pt x="18168" y="4194"/>
                </a:cubicBezTo>
                <a:cubicBezTo>
                  <a:pt x="18213" y="4207"/>
                  <a:pt x="18137" y="4190"/>
                  <a:pt x="18189" y="4208"/>
                </a:cubicBezTo>
                <a:cubicBezTo>
                  <a:pt x="18220" y="4206"/>
                  <a:pt x="18264" y="4166"/>
                  <a:pt x="18294" y="4224"/>
                </a:cubicBezTo>
                <a:lnTo>
                  <a:pt x="18305" y="4218"/>
                </a:lnTo>
                <a:cubicBezTo>
                  <a:pt x="18346" y="4199"/>
                  <a:pt x="18373" y="4215"/>
                  <a:pt x="18396" y="4243"/>
                </a:cubicBezTo>
                <a:cubicBezTo>
                  <a:pt x="18397" y="4244"/>
                  <a:pt x="18398" y="4247"/>
                  <a:pt x="18399" y="4248"/>
                </a:cubicBezTo>
                <a:lnTo>
                  <a:pt x="18399" y="4256"/>
                </a:lnTo>
                <a:lnTo>
                  <a:pt x="18409" y="4249"/>
                </a:lnTo>
                <a:lnTo>
                  <a:pt x="18399" y="4248"/>
                </a:lnTo>
                <a:lnTo>
                  <a:pt x="18399" y="4224"/>
                </a:lnTo>
                <a:cubicBezTo>
                  <a:pt x="18441" y="4223"/>
                  <a:pt x="18423" y="4231"/>
                  <a:pt x="18440" y="4208"/>
                </a:cubicBezTo>
                <a:lnTo>
                  <a:pt x="18408" y="4208"/>
                </a:lnTo>
                <a:lnTo>
                  <a:pt x="18408" y="4183"/>
                </a:lnTo>
                <a:cubicBezTo>
                  <a:pt x="18426" y="4183"/>
                  <a:pt x="18446" y="4184"/>
                  <a:pt x="18464" y="4183"/>
                </a:cubicBezTo>
                <a:cubicBezTo>
                  <a:pt x="18502" y="4180"/>
                  <a:pt x="18494" y="4175"/>
                  <a:pt x="18497" y="4167"/>
                </a:cubicBezTo>
                <a:lnTo>
                  <a:pt x="18399" y="4167"/>
                </a:lnTo>
                <a:cubicBezTo>
                  <a:pt x="18398" y="4145"/>
                  <a:pt x="18396" y="4145"/>
                  <a:pt x="18391" y="4126"/>
                </a:cubicBezTo>
                <a:cubicBezTo>
                  <a:pt x="18432" y="4135"/>
                  <a:pt x="18398" y="4127"/>
                  <a:pt x="18441" y="4127"/>
                </a:cubicBezTo>
                <a:cubicBezTo>
                  <a:pt x="18476" y="4127"/>
                  <a:pt x="18474" y="4136"/>
                  <a:pt x="18493" y="4136"/>
                </a:cubicBezTo>
                <a:lnTo>
                  <a:pt x="18548" y="4121"/>
                </a:lnTo>
                <a:cubicBezTo>
                  <a:pt x="18563" y="4116"/>
                  <a:pt x="18543" y="4121"/>
                  <a:pt x="18560" y="4117"/>
                </a:cubicBezTo>
                <a:cubicBezTo>
                  <a:pt x="18590" y="4109"/>
                  <a:pt x="18567" y="4113"/>
                  <a:pt x="18589" y="4117"/>
                </a:cubicBezTo>
                <a:cubicBezTo>
                  <a:pt x="18607" y="4120"/>
                  <a:pt x="18597" y="4121"/>
                  <a:pt x="18608" y="4120"/>
                </a:cubicBezTo>
                <a:cubicBezTo>
                  <a:pt x="18632" y="4117"/>
                  <a:pt x="18614" y="4101"/>
                  <a:pt x="18691" y="4107"/>
                </a:cubicBezTo>
                <a:cubicBezTo>
                  <a:pt x="18728" y="4109"/>
                  <a:pt x="18698" y="4109"/>
                  <a:pt x="18726" y="4089"/>
                </a:cubicBezTo>
                <a:cubicBezTo>
                  <a:pt x="18752" y="4070"/>
                  <a:pt x="18733" y="4085"/>
                  <a:pt x="18780" y="4086"/>
                </a:cubicBezTo>
                <a:cubicBezTo>
                  <a:pt x="18795" y="4057"/>
                  <a:pt x="18779" y="4063"/>
                  <a:pt x="18813" y="4054"/>
                </a:cubicBezTo>
                <a:cubicBezTo>
                  <a:pt x="18806" y="4083"/>
                  <a:pt x="18802" y="4091"/>
                  <a:pt x="18845" y="4094"/>
                </a:cubicBezTo>
                <a:cubicBezTo>
                  <a:pt x="18861" y="4033"/>
                  <a:pt x="18849" y="4116"/>
                  <a:pt x="18942" y="4054"/>
                </a:cubicBezTo>
                <a:cubicBezTo>
                  <a:pt x="18976" y="4063"/>
                  <a:pt x="18964" y="4076"/>
                  <a:pt x="18996" y="4073"/>
                </a:cubicBezTo>
                <a:lnTo>
                  <a:pt x="19064" y="4070"/>
                </a:lnTo>
                <a:cubicBezTo>
                  <a:pt x="19066" y="4042"/>
                  <a:pt x="19070" y="4040"/>
                  <a:pt x="19080" y="4021"/>
                </a:cubicBezTo>
                <a:cubicBezTo>
                  <a:pt x="19100" y="4036"/>
                  <a:pt x="19097" y="4032"/>
                  <a:pt x="19104" y="4062"/>
                </a:cubicBezTo>
                <a:lnTo>
                  <a:pt x="19137" y="4062"/>
                </a:lnTo>
                <a:cubicBezTo>
                  <a:pt x="19158" y="4002"/>
                  <a:pt x="19211" y="4022"/>
                  <a:pt x="19224" y="4018"/>
                </a:cubicBezTo>
                <a:cubicBezTo>
                  <a:pt x="19225" y="4018"/>
                  <a:pt x="19247" y="4009"/>
                  <a:pt x="19248" y="4009"/>
                </a:cubicBezTo>
                <a:cubicBezTo>
                  <a:pt x="19292" y="3991"/>
                  <a:pt x="19278" y="3987"/>
                  <a:pt x="19278" y="4003"/>
                </a:cubicBezTo>
                <a:cubicBezTo>
                  <a:pt x="19278" y="4022"/>
                  <a:pt x="19274" y="4008"/>
                  <a:pt x="19266" y="4037"/>
                </a:cubicBezTo>
                <a:lnTo>
                  <a:pt x="19366" y="4002"/>
                </a:lnTo>
                <a:cubicBezTo>
                  <a:pt x="19396" y="3994"/>
                  <a:pt x="19371" y="4023"/>
                  <a:pt x="19396" y="3989"/>
                </a:cubicBezTo>
                <a:cubicBezTo>
                  <a:pt x="19443" y="3999"/>
                  <a:pt x="19397" y="3993"/>
                  <a:pt x="19445" y="3981"/>
                </a:cubicBezTo>
                <a:lnTo>
                  <a:pt x="19445" y="4013"/>
                </a:lnTo>
                <a:cubicBezTo>
                  <a:pt x="19472" y="4004"/>
                  <a:pt x="19455" y="4014"/>
                  <a:pt x="19453" y="3981"/>
                </a:cubicBezTo>
                <a:lnTo>
                  <a:pt x="19518" y="3981"/>
                </a:lnTo>
                <a:cubicBezTo>
                  <a:pt x="19523" y="4002"/>
                  <a:pt x="19515" y="3990"/>
                  <a:pt x="19534" y="3997"/>
                </a:cubicBezTo>
                <a:lnTo>
                  <a:pt x="19502" y="4004"/>
                </a:lnTo>
                <a:cubicBezTo>
                  <a:pt x="19507" y="4025"/>
                  <a:pt x="19505" y="4020"/>
                  <a:pt x="19529" y="4042"/>
                </a:cubicBezTo>
                <a:cubicBezTo>
                  <a:pt x="19540" y="4052"/>
                  <a:pt x="19531" y="4046"/>
                  <a:pt x="19542" y="4054"/>
                </a:cubicBezTo>
                <a:cubicBezTo>
                  <a:pt x="19548" y="4041"/>
                  <a:pt x="19550" y="4068"/>
                  <a:pt x="19542" y="4029"/>
                </a:cubicBezTo>
                <a:cubicBezTo>
                  <a:pt x="19570" y="4043"/>
                  <a:pt x="19570" y="4043"/>
                  <a:pt x="19599" y="4037"/>
                </a:cubicBezTo>
                <a:cubicBezTo>
                  <a:pt x="19598" y="3991"/>
                  <a:pt x="19572" y="3985"/>
                  <a:pt x="19623" y="3981"/>
                </a:cubicBezTo>
                <a:lnTo>
                  <a:pt x="19606" y="4037"/>
                </a:lnTo>
                <a:cubicBezTo>
                  <a:pt x="19638" y="4026"/>
                  <a:pt x="19608" y="4040"/>
                  <a:pt x="19630" y="4020"/>
                </a:cubicBezTo>
                <a:cubicBezTo>
                  <a:pt x="19644" y="4006"/>
                  <a:pt x="19637" y="4009"/>
                  <a:pt x="19655" y="3997"/>
                </a:cubicBezTo>
                <a:cubicBezTo>
                  <a:pt x="19655" y="4039"/>
                  <a:pt x="19646" y="4037"/>
                  <a:pt x="19680" y="4045"/>
                </a:cubicBezTo>
                <a:cubicBezTo>
                  <a:pt x="19688" y="4024"/>
                  <a:pt x="19681" y="4043"/>
                  <a:pt x="19677" y="4030"/>
                </a:cubicBezTo>
                <a:lnTo>
                  <a:pt x="19673" y="4023"/>
                </a:lnTo>
                <a:cubicBezTo>
                  <a:pt x="19673" y="4022"/>
                  <a:pt x="19673" y="4020"/>
                  <a:pt x="19672" y="4020"/>
                </a:cubicBezTo>
                <a:cubicBezTo>
                  <a:pt x="19672" y="4013"/>
                  <a:pt x="19680" y="4009"/>
                  <a:pt x="19671" y="3973"/>
                </a:cubicBezTo>
                <a:lnTo>
                  <a:pt x="19764" y="3944"/>
                </a:lnTo>
                <a:cubicBezTo>
                  <a:pt x="19783" y="3934"/>
                  <a:pt x="19753" y="3935"/>
                  <a:pt x="19793" y="3932"/>
                </a:cubicBezTo>
                <a:cubicBezTo>
                  <a:pt x="19794" y="3977"/>
                  <a:pt x="19799" y="3942"/>
                  <a:pt x="19809" y="3973"/>
                </a:cubicBezTo>
                <a:cubicBezTo>
                  <a:pt x="19775" y="3982"/>
                  <a:pt x="19792" y="3976"/>
                  <a:pt x="19777" y="4005"/>
                </a:cubicBezTo>
                <a:cubicBezTo>
                  <a:pt x="19779" y="4004"/>
                  <a:pt x="19782" y="4001"/>
                  <a:pt x="19783" y="4002"/>
                </a:cubicBezTo>
                <a:cubicBezTo>
                  <a:pt x="19783" y="4004"/>
                  <a:pt x="19787" y="4000"/>
                  <a:pt x="19788" y="4000"/>
                </a:cubicBezTo>
                <a:cubicBezTo>
                  <a:pt x="19804" y="3995"/>
                  <a:pt x="19876" y="3998"/>
                  <a:pt x="19887" y="4009"/>
                </a:cubicBezTo>
                <a:lnTo>
                  <a:pt x="19898" y="4029"/>
                </a:lnTo>
                <a:cubicBezTo>
                  <a:pt x="19906" y="3997"/>
                  <a:pt x="19916" y="4005"/>
                  <a:pt x="19929" y="3987"/>
                </a:cubicBezTo>
                <a:cubicBezTo>
                  <a:pt x="19938" y="3975"/>
                  <a:pt x="19932" y="3985"/>
                  <a:pt x="19933" y="3976"/>
                </a:cubicBezTo>
                <a:cubicBezTo>
                  <a:pt x="19935" y="3947"/>
                  <a:pt x="19925" y="3956"/>
                  <a:pt x="19890" y="3948"/>
                </a:cubicBezTo>
                <a:cubicBezTo>
                  <a:pt x="19898" y="3918"/>
                  <a:pt x="19909" y="3917"/>
                  <a:pt x="19947" y="3916"/>
                </a:cubicBezTo>
                <a:cubicBezTo>
                  <a:pt x="19947" y="3883"/>
                  <a:pt x="19944" y="3890"/>
                  <a:pt x="19955" y="3867"/>
                </a:cubicBezTo>
                <a:cubicBezTo>
                  <a:pt x="19998" y="3868"/>
                  <a:pt x="20010" y="3877"/>
                  <a:pt x="20043" y="3865"/>
                </a:cubicBezTo>
                <a:cubicBezTo>
                  <a:pt x="20080" y="3852"/>
                  <a:pt x="20042" y="3845"/>
                  <a:pt x="20083" y="3860"/>
                </a:cubicBezTo>
                <a:cubicBezTo>
                  <a:pt x="20117" y="3873"/>
                  <a:pt x="20082" y="3874"/>
                  <a:pt x="20133" y="3875"/>
                </a:cubicBezTo>
                <a:cubicBezTo>
                  <a:pt x="20118" y="3897"/>
                  <a:pt x="20113" y="3899"/>
                  <a:pt x="20077" y="3900"/>
                </a:cubicBezTo>
                <a:cubicBezTo>
                  <a:pt x="20078" y="3902"/>
                  <a:pt x="20085" y="3913"/>
                  <a:pt x="20085" y="3913"/>
                </a:cubicBezTo>
                <a:cubicBezTo>
                  <a:pt x="20090" y="3938"/>
                  <a:pt x="20070" y="3924"/>
                  <a:pt x="20060" y="3948"/>
                </a:cubicBezTo>
                <a:cubicBezTo>
                  <a:pt x="20043" y="3936"/>
                  <a:pt x="20050" y="3947"/>
                  <a:pt x="20044" y="3924"/>
                </a:cubicBezTo>
                <a:cubicBezTo>
                  <a:pt x="20012" y="3924"/>
                  <a:pt x="20011" y="3926"/>
                  <a:pt x="19987" y="3932"/>
                </a:cubicBezTo>
                <a:lnTo>
                  <a:pt x="20016" y="3960"/>
                </a:lnTo>
                <a:cubicBezTo>
                  <a:pt x="20017" y="3961"/>
                  <a:pt x="20018" y="3963"/>
                  <a:pt x="20020" y="3964"/>
                </a:cubicBezTo>
                <a:cubicBezTo>
                  <a:pt x="20000" y="3970"/>
                  <a:pt x="20009" y="3961"/>
                  <a:pt x="20004" y="3981"/>
                </a:cubicBezTo>
                <a:cubicBezTo>
                  <a:pt x="20025" y="3975"/>
                  <a:pt x="20013" y="3984"/>
                  <a:pt x="20020" y="3964"/>
                </a:cubicBezTo>
                <a:cubicBezTo>
                  <a:pt x="20035" y="3972"/>
                  <a:pt x="20030" y="3971"/>
                  <a:pt x="20052" y="3973"/>
                </a:cubicBezTo>
                <a:cubicBezTo>
                  <a:pt x="20058" y="3951"/>
                  <a:pt x="20052" y="3966"/>
                  <a:pt x="20060" y="3948"/>
                </a:cubicBezTo>
                <a:cubicBezTo>
                  <a:pt x="20102" y="3947"/>
                  <a:pt x="20147" y="3928"/>
                  <a:pt x="20174" y="3964"/>
                </a:cubicBezTo>
                <a:lnTo>
                  <a:pt x="20166" y="3964"/>
                </a:lnTo>
                <a:lnTo>
                  <a:pt x="20172" y="3974"/>
                </a:lnTo>
                <a:lnTo>
                  <a:pt x="20174" y="3964"/>
                </a:lnTo>
                <a:lnTo>
                  <a:pt x="20183" y="3949"/>
                </a:lnTo>
                <a:cubicBezTo>
                  <a:pt x="20212" y="3968"/>
                  <a:pt x="20196" y="3964"/>
                  <a:pt x="20206" y="3989"/>
                </a:cubicBezTo>
                <a:lnTo>
                  <a:pt x="20197" y="4005"/>
                </a:lnTo>
                <a:lnTo>
                  <a:pt x="20206" y="3989"/>
                </a:lnTo>
                <a:cubicBezTo>
                  <a:pt x="20227" y="3994"/>
                  <a:pt x="20230" y="3996"/>
                  <a:pt x="20247" y="4005"/>
                </a:cubicBezTo>
                <a:lnTo>
                  <a:pt x="20253" y="3988"/>
                </a:lnTo>
                <a:cubicBezTo>
                  <a:pt x="20262" y="3963"/>
                  <a:pt x="20258" y="3974"/>
                  <a:pt x="20255" y="3940"/>
                </a:cubicBezTo>
                <a:cubicBezTo>
                  <a:pt x="20287" y="3949"/>
                  <a:pt x="20278" y="3942"/>
                  <a:pt x="20279" y="3981"/>
                </a:cubicBezTo>
                <a:cubicBezTo>
                  <a:pt x="20431" y="3981"/>
                  <a:pt x="20393" y="3958"/>
                  <a:pt x="20401" y="3924"/>
                </a:cubicBezTo>
                <a:cubicBezTo>
                  <a:pt x="20345" y="3924"/>
                  <a:pt x="20351" y="3945"/>
                  <a:pt x="20311" y="3938"/>
                </a:cubicBezTo>
                <a:cubicBezTo>
                  <a:pt x="20283" y="3933"/>
                  <a:pt x="20294" y="3928"/>
                  <a:pt x="20282" y="3923"/>
                </a:cubicBezTo>
                <a:cubicBezTo>
                  <a:pt x="20240" y="3905"/>
                  <a:pt x="20286" y="3938"/>
                  <a:pt x="20239" y="3916"/>
                </a:cubicBezTo>
                <a:cubicBezTo>
                  <a:pt x="20271" y="3871"/>
                  <a:pt x="20232" y="3930"/>
                  <a:pt x="20277" y="3898"/>
                </a:cubicBezTo>
                <a:cubicBezTo>
                  <a:pt x="20296" y="3885"/>
                  <a:pt x="20298" y="3866"/>
                  <a:pt x="20303" y="3843"/>
                </a:cubicBezTo>
                <a:cubicBezTo>
                  <a:pt x="20397" y="3845"/>
                  <a:pt x="20413" y="3896"/>
                  <a:pt x="20474" y="3867"/>
                </a:cubicBezTo>
                <a:cubicBezTo>
                  <a:pt x="20464" y="3844"/>
                  <a:pt x="20473" y="3863"/>
                  <a:pt x="20441" y="3843"/>
                </a:cubicBezTo>
                <a:cubicBezTo>
                  <a:pt x="20480" y="3842"/>
                  <a:pt x="20475" y="3829"/>
                  <a:pt x="20482" y="3819"/>
                </a:cubicBezTo>
                <a:lnTo>
                  <a:pt x="20490" y="3835"/>
                </a:lnTo>
                <a:cubicBezTo>
                  <a:pt x="20506" y="3911"/>
                  <a:pt x="20531" y="3879"/>
                  <a:pt x="20498" y="3948"/>
                </a:cubicBezTo>
                <a:cubicBezTo>
                  <a:pt x="20538" y="3944"/>
                  <a:pt x="20502" y="3962"/>
                  <a:pt x="20538" y="3908"/>
                </a:cubicBezTo>
                <a:cubicBezTo>
                  <a:pt x="20521" y="3843"/>
                  <a:pt x="20529" y="3911"/>
                  <a:pt x="20530" y="3835"/>
                </a:cubicBezTo>
                <a:cubicBezTo>
                  <a:pt x="20506" y="3829"/>
                  <a:pt x="20511" y="3825"/>
                  <a:pt x="20490" y="3835"/>
                </a:cubicBezTo>
                <a:lnTo>
                  <a:pt x="20490" y="3802"/>
                </a:lnTo>
                <a:lnTo>
                  <a:pt x="20506" y="3802"/>
                </a:lnTo>
                <a:lnTo>
                  <a:pt x="20510" y="3820"/>
                </a:lnTo>
                <a:lnTo>
                  <a:pt x="20506" y="3802"/>
                </a:lnTo>
                <a:lnTo>
                  <a:pt x="20506" y="3786"/>
                </a:lnTo>
                <a:cubicBezTo>
                  <a:pt x="20467" y="3789"/>
                  <a:pt x="20492" y="3794"/>
                  <a:pt x="20457" y="3786"/>
                </a:cubicBezTo>
                <a:cubicBezTo>
                  <a:pt x="20465" y="3797"/>
                  <a:pt x="20456" y="3786"/>
                  <a:pt x="20469" y="3799"/>
                </a:cubicBezTo>
                <a:lnTo>
                  <a:pt x="20482" y="3810"/>
                </a:lnTo>
                <a:cubicBezTo>
                  <a:pt x="20478" y="3810"/>
                  <a:pt x="20458" y="3808"/>
                  <a:pt x="20457" y="3809"/>
                </a:cubicBezTo>
                <a:lnTo>
                  <a:pt x="20431" y="3816"/>
                </a:lnTo>
                <a:cubicBezTo>
                  <a:pt x="20387" y="3820"/>
                  <a:pt x="20427" y="3805"/>
                  <a:pt x="20377" y="3803"/>
                </a:cubicBezTo>
                <a:cubicBezTo>
                  <a:pt x="20340" y="3802"/>
                  <a:pt x="20360" y="3814"/>
                  <a:pt x="20315" y="3808"/>
                </a:cubicBezTo>
                <a:cubicBezTo>
                  <a:pt x="20312" y="3808"/>
                  <a:pt x="20294" y="3803"/>
                  <a:pt x="20289" y="3801"/>
                </a:cubicBezTo>
                <a:cubicBezTo>
                  <a:pt x="20271" y="3795"/>
                  <a:pt x="20275" y="3797"/>
                  <a:pt x="20263" y="3786"/>
                </a:cubicBezTo>
                <a:lnTo>
                  <a:pt x="20352" y="3786"/>
                </a:lnTo>
                <a:cubicBezTo>
                  <a:pt x="20340" y="3774"/>
                  <a:pt x="20338" y="3778"/>
                  <a:pt x="20336" y="3754"/>
                </a:cubicBezTo>
                <a:cubicBezTo>
                  <a:pt x="20289" y="3758"/>
                  <a:pt x="20331" y="3755"/>
                  <a:pt x="20298" y="3765"/>
                </a:cubicBezTo>
                <a:cubicBezTo>
                  <a:pt x="20199" y="3798"/>
                  <a:pt x="20205" y="3731"/>
                  <a:pt x="20089" y="3750"/>
                </a:cubicBezTo>
                <a:lnTo>
                  <a:pt x="20043" y="3761"/>
                </a:lnTo>
                <a:cubicBezTo>
                  <a:pt x="20019" y="3775"/>
                  <a:pt x="20039" y="3776"/>
                  <a:pt x="20010" y="3783"/>
                </a:cubicBezTo>
                <a:cubicBezTo>
                  <a:pt x="19989" y="3788"/>
                  <a:pt x="19969" y="3780"/>
                  <a:pt x="19955" y="3771"/>
                </a:cubicBezTo>
                <a:cubicBezTo>
                  <a:pt x="19909" y="3743"/>
                  <a:pt x="19910" y="3728"/>
                  <a:pt x="19873" y="3737"/>
                </a:cubicBezTo>
                <a:cubicBezTo>
                  <a:pt x="19819" y="3749"/>
                  <a:pt x="19830" y="3749"/>
                  <a:pt x="19776" y="3737"/>
                </a:cubicBezTo>
                <a:cubicBezTo>
                  <a:pt x="19739" y="3729"/>
                  <a:pt x="19730" y="3737"/>
                  <a:pt x="19720" y="3778"/>
                </a:cubicBezTo>
                <a:cubicBezTo>
                  <a:pt x="19687" y="3754"/>
                  <a:pt x="19695" y="3737"/>
                  <a:pt x="19704" y="3697"/>
                </a:cubicBezTo>
                <a:cubicBezTo>
                  <a:pt x="19683" y="3705"/>
                  <a:pt x="19693" y="3710"/>
                  <a:pt x="19667" y="3704"/>
                </a:cubicBezTo>
                <a:cubicBezTo>
                  <a:pt x="19651" y="3700"/>
                  <a:pt x="19651" y="3699"/>
                  <a:pt x="19623" y="3697"/>
                </a:cubicBezTo>
                <a:cubicBezTo>
                  <a:pt x="19615" y="3717"/>
                  <a:pt x="19617" y="3704"/>
                  <a:pt x="19623" y="3729"/>
                </a:cubicBezTo>
                <a:lnTo>
                  <a:pt x="19558" y="3729"/>
                </a:lnTo>
                <a:cubicBezTo>
                  <a:pt x="19587" y="3702"/>
                  <a:pt x="19558" y="3715"/>
                  <a:pt x="19571" y="3670"/>
                </a:cubicBezTo>
                <a:lnTo>
                  <a:pt x="19582" y="3648"/>
                </a:lnTo>
                <a:cubicBezTo>
                  <a:pt x="19618" y="3649"/>
                  <a:pt x="19627" y="3657"/>
                  <a:pt x="19671" y="3657"/>
                </a:cubicBezTo>
                <a:lnTo>
                  <a:pt x="19671" y="3689"/>
                </a:lnTo>
                <a:cubicBezTo>
                  <a:pt x="19720" y="3685"/>
                  <a:pt x="19702" y="3665"/>
                  <a:pt x="19791" y="3662"/>
                </a:cubicBezTo>
                <a:cubicBezTo>
                  <a:pt x="19826" y="3661"/>
                  <a:pt x="19804" y="3678"/>
                  <a:pt x="19825" y="3648"/>
                </a:cubicBezTo>
                <a:cubicBezTo>
                  <a:pt x="19736" y="3628"/>
                  <a:pt x="19744" y="3643"/>
                  <a:pt x="19712" y="3665"/>
                </a:cubicBezTo>
                <a:cubicBezTo>
                  <a:pt x="19699" y="3645"/>
                  <a:pt x="19702" y="3656"/>
                  <a:pt x="19696" y="3632"/>
                </a:cubicBezTo>
                <a:lnTo>
                  <a:pt x="19663" y="3632"/>
                </a:lnTo>
                <a:cubicBezTo>
                  <a:pt x="19652" y="3668"/>
                  <a:pt x="19609" y="3627"/>
                  <a:pt x="19532" y="3627"/>
                </a:cubicBezTo>
                <a:cubicBezTo>
                  <a:pt x="19492" y="3627"/>
                  <a:pt x="19511" y="3639"/>
                  <a:pt x="19484" y="3633"/>
                </a:cubicBezTo>
                <a:cubicBezTo>
                  <a:pt x="19464" y="3630"/>
                  <a:pt x="19496" y="3628"/>
                  <a:pt x="19453" y="3624"/>
                </a:cubicBezTo>
                <a:cubicBezTo>
                  <a:pt x="19458" y="3691"/>
                  <a:pt x="19459" y="3640"/>
                  <a:pt x="19428" y="3681"/>
                </a:cubicBezTo>
                <a:cubicBezTo>
                  <a:pt x="19409" y="3686"/>
                  <a:pt x="19417" y="3677"/>
                  <a:pt x="19412" y="3697"/>
                </a:cubicBezTo>
                <a:cubicBezTo>
                  <a:pt x="19433" y="3691"/>
                  <a:pt x="19421" y="3700"/>
                  <a:pt x="19428" y="3681"/>
                </a:cubicBezTo>
                <a:cubicBezTo>
                  <a:pt x="19446" y="3693"/>
                  <a:pt x="19439" y="3682"/>
                  <a:pt x="19445" y="3705"/>
                </a:cubicBezTo>
                <a:cubicBezTo>
                  <a:pt x="19464" y="3705"/>
                  <a:pt x="19472" y="3708"/>
                  <a:pt x="19488" y="3701"/>
                </a:cubicBezTo>
                <a:cubicBezTo>
                  <a:pt x="19538" y="3678"/>
                  <a:pt x="19457" y="3698"/>
                  <a:pt x="19509" y="3681"/>
                </a:cubicBezTo>
                <a:lnTo>
                  <a:pt x="19521" y="3694"/>
                </a:lnTo>
                <a:cubicBezTo>
                  <a:pt x="19522" y="3696"/>
                  <a:pt x="19526" y="3701"/>
                  <a:pt x="19528" y="3703"/>
                </a:cubicBezTo>
                <a:cubicBezTo>
                  <a:pt x="19541" y="3717"/>
                  <a:pt x="19530" y="3714"/>
                  <a:pt x="19550" y="3721"/>
                </a:cubicBezTo>
                <a:lnTo>
                  <a:pt x="19540" y="3728"/>
                </a:lnTo>
                <a:cubicBezTo>
                  <a:pt x="19513" y="3755"/>
                  <a:pt x="19537" y="3743"/>
                  <a:pt x="19526" y="3770"/>
                </a:cubicBezTo>
                <a:cubicBezTo>
                  <a:pt x="19477" y="3757"/>
                  <a:pt x="19544" y="3757"/>
                  <a:pt x="19461" y="3713"/>
                </a:cubicBezTo>
                <a:cubicBezTo>
                  <a:pt x="19393" y="3777"/>
                  <a:pt x="19406" y="3744"/>
                  <a:pt x="19387" y="3753"/>
                </a:cubicBezTo>
                <a:cubicBezTo>
                  <a:pt x="19351" y="3772"/>
                  <a:pt x="19422" y="3753"/>
                  <a:pt x="19372" y="3770"/>
                </a:cubicBezTo>
                <a:cubicBezTo>
                  <a:pt x="19366" y="3707"/>
                  <a:pt x="19319" y="3746"/>
                  <a:pt x="19291" y="3754"/>
                </a:cubicBezTo>
                <a:lnTo>
                  <a:pt x="19202" y="3705"/>
                </a:lnTo>
                <a:cubicBezTo>
                  <a:pt x="19194" y="3734"/>
                  <a:pt x="19201" y="3727"/>
                  <a:pt x="19169" y="3729"/>
                </a:cubicBezTo>
                <a:lnTo>
                  <a:pt x="19169" y="3721"/>
                </a:lnTo>
                <a:lnTo>
                  <a:pt x="19160" y="3728"/>
                </a:lnTo>
                <a:lnTo>
                  <a:pt x="19169" y="3729"/>
                </a:lnTo>
                <a:lnTo>
                  <a:pt x="19145" y="3762"/>
                </a:lnTo>
                <a:cubicBezTo>
                  <a:pt x="19039" y="3762"/>
                  <a:pt x="19065" y="3753"/>
                  <a:pt x="19072" y="3721"/>
                </a:cubicBezTo>
                <a:cubicBezTo>
                  <a:pt x="19052" y="3730"/>
                  <a:pt x="19065" y="3727"/>
                  <a:pt x="19040" y="3721"/>
                </a:cubicBezTo>
                <a:cubicBezTo>
                  <a:pt x="19049" y="3742"/>
                  <a:pt x="19045" y="3737"/>
                  <a:pt x="19040" y="3762"/>
                </a:cubicBezTo>
                <a:lnTo>
                  <a:pt x="19015" y="3762"/>
                </a:lnTo>
                <a:cubicBezTo>
                  <a:pt x="19022" y="3738"/>
                  <a:pt x="19018" y="3749"/>
                  <a:pt x="19031" y="3729"/>
                </a:cubicBezTo>
                <a:cubicBezTo>
                  <a:pt x="18988" y="3733"/>
                  <a:pt x="18979" y="3742"/>
                  <a:pt x="18991" y="3689"/>
                </a:cubicBezTo>
                <a:lnTo>
                  <a:pt x="18902" y="3689"/>
                </a:lnTo>
                <a:cubicBezTo>
                  <a:pt x="18907" y="3707"/>
                  <a:pt x="18901" y="3696"/>
                  <a:pt x="18912" y="3707"/>
                </a:cubicBezTo>
                <a:lnTo>
                  <a:pt x="18926" y="3713"/>
                </a:lnTo>
                <a:cubicBezTo>
                  <a:pt x="18921" y="3736"/>
                  <a:pt x="18916" y="3741"/>
                  <a:pt x="18902" y="3754"/>
                </a:cubicBezTo>
                <a:cubicBezTo>
                  <a:pt x="18878" y="3736"/>
                  <a:pt x="18892" y="3731"/>
                  <a:pt x="18869" y="3721"/>
                </a:cubicBezTo>
                <a:cubicBezTo>
                  <a:pt x="18879" y="3696"/>
                  <a:pt x="18852" y="3710"/>
                  <a:pt x="18894" y="3705"/>
                </a:cubicBezTo>
                <a:cubicBezTo>
                  <a:pt x="18866" y="3667"/>
                  <a:pt x="18881" y="3715"/>
                  <a:pt x="18853" y="3665"/>
                </a:cubicBezTo>
                <a:cubicBezTo>
                  <a:pt x="18800" y="3666"/>
                  <a:pt x="18817" y="3680"/>
                  <a:pt x="18788" y="3642"/>
                </a:cubicBezTo>
                <a:cubicBezTo>
                  <a:pt x="18786" y="3640"/>
                  <a:pt x="18782" y="3634"/>
                  <a:pt x="18780" y="3632"/>
                </a:cubicBezTo>
                <a:cubicBezTo>
                  <a:pt x="18745" y="3642"/>
                  <a:pt x="18767" y="3646"/>
                  <a:pt x="18742" y="3650"/>
                </a:cubicBezTo>
                <a:cubicBezTo>
                  <a:pt x="18728" y="3653"/>
                  <a:pt x="18712" y="3646"/>
                  <a:pt x="18720" y="3628"/>
                </a:cubicBezTo>
                <a:cubicBezTo>
                  <a:pt x="18730" y="3605"/>
                  <a:pt x="18728" y="3623"/>
                  <a:pt x="18761" y="3621"/>
                </a:cubicBezTo>
                <a:cubicBezTo>
                  <a:pt x="18774" y="3620"/>
                  <a:pt x="18797" y="3616"/>
                  <a:pt x="18821" y="3616"/>
                </a:cubicBezTo>
                <a:cubicBezTo>
                  <a:pt x="18804" y="3591"/>
                  <a:pt x="18797" y="3598"/>
                  <a:pt x="18788" y="3567"/>
                </a:cubicBezTo>
                <a:cubicBezTo>
                  <a:pt x="18879" y="3546"/>
                  <a:pt x="18852" y="3574"/>
                  <a:pt x="18853" y="3527"/>
                </a:cubicBezTo>
                <a:cubicBezTo>
                  <a:pt x="18894" y="3538"/>
                  <a:pt x="18877" y="3558"/>
                  <a:pt x="18910" y="3558"/>
                </a:cubicBezTo>
                <a:cubicBezTo>
                  <a:pt x="18943" y="3558"/>
                  <a:pt x="18926" y="3538"/>
                  <a:pt x="18967" y="3527"/>
                </a:cubicBezTo>
                <a:cubicBezTo>
                  <a:pt x="18967" y="3564"/>
                  <a:pt x="18976" y="3555"/>
                  <a:pt x="18964" y="3581"/>
                </a:cubicBezTo>
                <a:lnTo>
                  <a:pt x="18950" y="3608"/>
                </a:lnTo>
                <a:lnTo>
                  <a:pt x="18829" y="3608"/>
                </a:lnTo>
                <a:lnTo>
                  <a:pt x="18856" y="3629"/>
                </a:lnTo>
                <a:cubicBezTo>
                  <a:pt x="18890" y="3653"/>
                  <a:pt x="18862" y="3626"/>
                  <a:pt x="18901" y="3634"/>
                </a:cubicBezTo>
                <a:cubicBezTo>
                  <a:pt x="18960" y="3647"/>
                  <a:pt x="18957" y="3632"/>
                  <a:pt x="19015" y="3632"/>
                </a:cubicBezTo>
                <a:lnTo>
                  <a:pt x="18983" y="3616"/>
                </a:lnTo>
                <a:cubicBezTo>
                  <a:pt x="18986" y="3580"/>
                  <a:pt x="18981" y="3603"/>
                  <a:pt x="18999" y="3576"/>
                </a:cubicBezTo>
                <a:cubicBezTo>
                  <a:pt x="19009" y="3562"/>
                  <a:pt x="19017" y="3553"/>
                  <a:pt x="19031" y="3543"/>
                </a:cubicBezTo>
                <a:cubicBezTo>
                  <a:pt x="19074" y="3554"/>
                  <a:pt x="19038" y="3551"/>
                  <a:pt x="19072" y="3576"/>
                </a:cubicBezTo>
                <a:cubicBezTo>
                  <a:pt x="19101" y="3532"/>
                  <a:pt x="19086" y="3527"/>
                  <a:pt x="19153" y="3527"/>
                </a:cubicBezTo>
                <a:cubicBezTo>
                  <a:pt x="19164" y="3569"/>
                  <a:pt x="19161" y="3534"/>
                  <a:pt x="19185" y="3567"/>
                </a:cubicBezTo>
                <a:lnTo>
                  <a:pt x="19177" y="3567"/>
                </a:lnTo>
                <a:lnTo>
                  <a:pt x="19184" y="3577"/>
                </a:lnTo>
                <a:lnTo>
                  <a:pt x="19185" y="3567"/>
                </a:lnTo>
                <a:lnTo>
                  <a:pt x="19193" y="3527"/>
                </a:lnTo>
                <a:cubicBezTo>
                  <a:pt x="19218" y="3526"/>
                  <a:pt x="19223" y="3523"/>
                  <a:pt x="19242" y="3519"/>
                </a:cubicBezTo>
                <a:lnTo>
                  <a:pt x="19242" y="3559"/>
                </a:lnTo>
                <a:cubicBezTo>
                  <a:pt x="19286" y="3549"/>
                  <a:pt x="19276" y="3561"/>
                  <a:pt x="19313" y="3548"/>
                </a:cubicBezTo>
                <a:cubicBezTo>
                  <a:pt x="19362" y="3530"/>
                  <a:pt x="19336" y="3555"/>
                  <a:pt x="19387" y="3543"/>
                </a:cubicBezTo>
                <a:cubicBezTo>
                  <a:pt x="19418" y="3536"/>
                  <a:pt x="19411" y="3530"/>
                  <a:pt x="19445" y="3527"/>
                </a:cubicBezTo>
                <a:cubicBezTo>
                  <a:pt x="19451" y="3551"/>
                  <a:pt x="19460" y="3561"/>
                  <a:pt x="19489" y="3555"/>
                </a:cubicBezTo>
                <a:cubicBezTo>
                  <a:pt x="19549" y="3543"/>
                  <a:pt x="19489" y="3532"/>
                  <a:pt x="19550" y="3527"/>
                </a:cubicBezTo>
                <a:lnTo>
                  <a:pt x="19551" y="3535"/>
                </a:lnTo>
                <a:cubicBezTo>
                  <a:pt x="19567" y="3586"/>
                  <a:pt x="19575" y="3518"/>
                  <a:pt x="19590" y="3576"/>
                </a:cubicBezTo>
                <a:cubicBezTo>
                  <a:pt x="19559" y="3578"/>
                  <a:pt x="19566" y="3571"/>
                  <a:pt x="19558" y="3600"/>
                </a:cubicBezTo>
                <a:lnTo>
                  <a:pt x="19599" y="3600"/>
                </a:lnTo>
                <a:cubicBezTo>
                  <a:pt x="19593" y="3578"/>
                  <a:pt x="19599" y="3593"/>
                  <a:pt x="19590" y="3576"/>
                </a:cubicBezTo>
                <a:lnTo>
                  <a:pt x="19626" y="3555"/>
                </a:lnTo>
                <a:cubicBezTo>
                  <a:pt x="19628" y="3554"/>
                  <a:pt x="19630" y="3553"/>
                  <a:pt x="19631" y="3552"/>
                </a:cubicBezTo>
                <a:cubicBezTo>
                  <a:pt x="19633" y="3551"/>
                  <a:pt x="19635" y="3550"/>
                  <a:pt x="19637" y="3549"/>
                </a:cubicBezTo>
                <a:cubicBezTo>
                  <a:pt x="19653" y="3539"/>
                  <a:pt x="19658" y="3539"/>
                  <a:pt x="19663" y="3519"/>
                </a:cubicBezTo>
                <a:lnTo>
                  <a:pt x="19696" y="3519"/>
                </a:lnTo>
                <a:cubicBezTo>
                  <a:pt x="19700" y="3537"/>
                  <a:pt x="19702" y="3537"/>
                  <a:pt x="19704" y="3559"/>
                </a:cubicBezTo>
                <a:cubicBezTo>
                  <a:pt x="19736" y="3551"/>
                  <a:pt x="19714" y="3546"/>
                  <a:pt x="19734" y="3551"/>
                </a:cubicBezTo>
                <a:cubicBezTo>
                  <a:pt x="19782" y="3562"/>
                  <a:pt x="19690" y="3562"/>
                  <a:pt x="19787" y="3565"/>
                </a:cubicBezTo>
                <a:lnTo>
                  <a:pt x="19820" y="3567"/>
                </a:lnTo>
                <a:cubicBezTo>
                  <a:pt x="19821" y="3567"/>
                  <a:pt x="19831" y="3563"/>
                  <a:pt x="19842" y="3560"/>
                </a:cubicBezTo>
                <a:lnTo>
                  <a:pt x="19958" y="3545"/>
                </a:lnTo>
                <a:cubicBezTo>
                  <a:pt x="19989" y="3540"/>
                  <a:pt x="19969" y="3538"/>
                  <a:pt x="20004" y="3535"/>
                </a:cubicBezTo>
                <a:cubicBezTo>
                  <a:pt x="20020" y="3579"/>
                  <a:pt x="20028" y="3538"/>
                  <a:pt x="20085" y="3576"/>
                </a:cubicBezTo>
                <a:cubicBezTo>
                  <a:pt x="20098" y="3556"/>
                  <a:pt x="20094" y="3567"/>
                  <a:pt x="20101" y="3543"/>
                </a:cubicBezTo>
                <a:cubicBezTo>
                  <a:pt x="20126" y="3561"/>
                  <a:pt x="20114" y="3538"/>
                  <a:pt x="20117" y="3576"/>
                </a:cubicBezTo>
                <a:cubicBezTo>
                  <a:pt x="20141" y="3564"/>
                  <a:pt x="20128" y="3569"/>
                  <a:pt x="20170" y="3570"/>
                </a:cubicBezTo>
                <a:lnTo>
                  <a:pt x="20221" y="3571"/>
                </a:lnTo>
                <a:cubicBezTo>
                  <a:pt x="20265" y="3579"/>
                  <a:pt x="20246" y="3570"/>
                  <a:pt x="20255" y="3592"/>
                </a:cubicBezTo>
                <a:lnTo>
                  <a:pt x="20151" y="3618"/>
                </a:lnTo>
                <a:cubicBezTo>
                  <a:pt x="20132" y="3623"/>
                  <a:pt x="20151" y="3620"/>
                  <a:pt x="20128" y="3625"/>
                </a:cubicBezTo>
                <a:cubicBezTo>
                  <a:pt x="20127" y="3626"/>
                  <a:pt x="20124" y="3626"/>
                  <a:pt x="20123" y="3626"/>
                </a:cubicBezTo>
                <a:lnTo>
                  <a:pt x="20060" y="3640"/>
                </a:lnTo>
                <a:cubicBezTo>
                  <a:pt x="20063" y="3675"/>
                  <a:pt x="20054" y="3669"/>
                  <a:pt x="20129" y="3675"/>
                </a:cubicBezTo>
                <a:lnTo>
                  <a:pt x="20161" y="3672"/>
                </a:lnTo>
                <a:cubicBezTo>
                  <a:pt x="20191" y="3675"/>
                  <a:pt x="20159" y="3691"/>
                  <a:pt x="20198" y="3665"/>
                </a:cubicBezTo>
                <a:cubicBezTo>
                  <a:pt x="20194" y="3683"/>
                  <a:pt x="20192" y="3683"/>
                  <a:pt x="20190" y="3705"/>
                </a:cubicBezTo>
                <a:cubicBezTo>
                  <a:pt x="20228" y="3677"/>
                  <a:pt x="20183" y="3686"/>
                  <a:pt x="20230" y="3681"/>
                </a:cubicBezTo>
                <a:cubicBezTo>
                  <a:pt x="20224" y="3649"/>
                  <a:pt x="20224" y="3672"/>
                  <a:pt x="20230" y="3640"/>
                </a:cubicBezTo>
                <a:cubicBezTo>
                  <a:pt x="20211" y="3632"/>
                  <a:pt x="20224" y="3635"/>
                  <a:pt x="20198" y="3640"/>
                </a:cubicBezTo>
                <a:cubicBezTo>
                  <a:pt x="20205" y="3614"/>
                  <a:pt x="20203" y="3611"/>
                  <a:pt x="20226" y="3614"/>
                </a:cubicBezTo>
                <a:cubicBezTo>
                  <a:pt x="20227" y="3614"/>
                  <a:pt x="20241" y="3644"/>
                  <a:pt x="20255" y="3592"/>
                </a:cubicBezTo>
                <a:cubicBezTo>
                  <a:pt x="20282" y="3574"/>
                  <a:pt x="20272" y="3575"/>
                  <a:pt x="20303" y="3592"/>
                </a:cubicBezTo>
                <a:cubicBezTo>
                  <a:pt x="20289" y="3553"/>
                  <a:pt x="20301" y="3598"/>
                  <a:pt x="20287" y="3559"/>
                </a:cubicBezTo>
                <a:cubicBezTo>
                  <a:pt x="20330" y="3556"/>
                  <a:pt x="20302" y="3567"/>
                  <a:pt x="20312" y="3543"/>
                </a:cubicBezTo>
                <a:cubicBezTo>
                  <a:pt x="20358" y="3547"/>
                  <a:pt x="20375" y="3552"/>
                  <a:pt x="20376" y="3600"/>
                </a:cubicBezTo>
                <a:lnTo>
                  <a:pt x="20358" y="3614"/>
                </a:lnTo>
                <a:cubicBezTo>
                  <a:pt x="20383" y="3629"/>
                  <a:pt x="20385" y="3619"/>
                  <a:pt x="20376" y="3600"/>
                </a:cubicBezTo>
                <a:cubicBezTo>
                  <a:pt x="20388" y="3592"/>
                  <a:pt x="20397" y="3586"/>
                  <a:pt x="20410" y="3577"/>
                </a:cubicBezTo>
                <a:lnTo>
                  <a:pt x="20449" y="3551"/>
                </a:lnTo>
                <a:cubicBezTo>
                  <a:pt x="20481" y="3563"/>
                  <a:pt x="20450" y="3552"/>
                  <a:pt x="20482" y="3576"/>
                </a:cubicBezTo>
                <a:cubicBezTo>
                  <a:pt x="20491" y="3549"/>
                  <a:pt x="20471" y="3570"/>
                  <a:pt x="20506" y="3551"/>
                </a:cubicBezTo>
                <a:cubicBezTo>
                  <a:pt x="20514" y="3580"/>
                  <a:pt x="20522" y="3575"/>
                  <a:pt x="20529" y="3600"/>
                </a:cubicBezTo>
                <a:cubicBezTo>
                  <a:pt x="20529" y="3601"/>
                  <a:pt x="20529" y="3604"/>
                  <a:pt x="20530" y="3604"/>
                </a:cubicBezTo>
                <a:cubicBezTo>
                  <a:pt x="20530" y="3605"/>
                  <a:pt x="20530" y="3607"/>
                  <a:pt x="20530" y="3608"/>
                </a:cubicBezTo>
                <a:cubicBezTo>
                  <a:pt x="20572" y="3597"/>
                  <a:pt x="20541" y="3595"/>
                  <a:pt x="20587" y="3595"/>
                </a:cubicBezTo>
                <a:cubicBezTo>
                  <a:pt x="20619" y="3596"/>
                  <a:pt x="20619" y="3577"/>
                  <a:pt x="20644" y="3567"/>
                </a:cubicBezTo>
                <a:cubicBezTo>
                  <a:pt x="20644" y="3568"/>
                  <a:pt x="20650" y="3578"/>
                  <a:pt x="20653" y="3582"/>
                </a:cubicBezTo>
                <a:cubicBezTo>
                  <a:pt x="20667" y="3600"/>
                  <a:pt x="20697" y="3624"/>
                  <a:pt x="20722" y="3620"/>
                </a:cubicBezTo>
                <a:cubicBezTo>
                  <a:pt x="20723" y="3620"/>
                  <a:pt x="20726" y="3619"/>
                  <a:pt x="20727" y="3619"/>
                </a:cubicBezTo>
                <a:lnTo>
                  <a:pt x="20806" y="3608"/>
                </a:lnTo>
                <a:cubicBezTo>
                  <a:pt x="20816" y="3583"/>
                  <a:pt x="20809" y="3606"/>
                  <a:pt x="20806" y="3567"/>
                </a:cubicBezTo>
                <a:cubicBezTo>
                  <a:pt x="20851" y="3589"/>
                  <a:pt x="20829" y="3556"/>
                  <a:pt x="20887" y="3551"/>
                </a:cubicBezTo>
                <a:cubicBezTo>
                  <a:pt x="20887" y="3583"/>
                  <a:pt x="20885" y="3570"/>
                  <a:pt x="20895" y="3592"/>
                </a:cubicBezTo>
                <a:cubicBezTo>
                  <a:pt x="20915" y="3581"/>
                  <a:pt x="20920" y="3576"/>
                  <a:pt x="20952" y="3575"/>
                </a:cubicBezTo>
                <a:cubicBezTo>
                  <a:pt x="20993" y="3573"/>
                  <a:pt x="20988" y="3579"/>
                  <a:pt x="21011" y="3586"/>
                </a:cubicBezTo>
                <a:cubicBezTo>
                  <a:pt x="21027" y="3590"/>
                  <a:pt x="21054" y="3580"/>
                  <a:pt x="21075" y="3592"/>
                </a:cubicBezTo>
                <a:cubicBezTo>
                  <a:pt x="21101" y="3608"/>
                  <a:pt x="21057" y="3593"/>
                  <a:pt x="21097" y="3608"/>
                </a:cubicBezTo>
                <a:lnTo>
                  <a:pt x="21152" y="3572"/>
                </a:lnTo>
                <a:cubicBezTo>
                  <a:pt x="21220" y="3554"/>
                  <a:pt x="21210" y="3594"/>
                  <a:pt x="21211" y="3600"/>
                </a:cubicBezTo>
                <a:cubicBezTo>
                  <a:pt x="21241" y="3599"/>
                  <a:pt x="21239" y="3594"/>
                  <a:pt x="21259" y="3595"/>
                </a:cubicBezTo>
                <a:lnTo>
                  <a:pt x="21320" y="3600"/>
                </a:lnTo>
                <a:cubicBezTo>
                  <a:pt x="21383" y="3609"/>
                  <a:pt x="21392" y="3588"/>
                  <a:pt x="21432" y="3598"/>
                </a:cubicBezTo>
                <a:lnTo>
                  <a:pt x="21477" y="3606"/>
                </a:lnTo>
                <a:cubicBezTo>
                  <a:pt x="21482" y="3606"/>
                  <a:pt x="21518" y="3611"/>
                  <a:pt x="21522" y="3610"/>
                </a:cubicBezTo>
                <a:cubicBezTo>
                  <a:pt x="21537" y="3610"/>
                  <a:pt x="21547" y="3598"/>
                  <a:pt x="21559" y="3592"/>
                </a:cubicBezTo>
                <a:cubicBezTo>
                  <a:pt x="21585" y="3611"/>
                  <a:pt x="21566" y="3614"/>
                  <a:pt x="21592" y="3624"/>
                </a:cubicBezTo>
                <a:cubicBezTo>
                  <a:pt x="21591" y="3588"/>
                  <a:pt x="21584" y="3586"/>
                  <a:pt x="21584" y="3543"/>
                </a:cubicBezTo>
                <a:cubicBezTo>
                  <a:pt x="21538" y="3547"/>
                  <a:pt x="21521" y="3543"/>
                  <a:pt x="21477" y="3536"/>
                </a:cubicBezTo>
                <a:cubicBezTo>
                  <a:pt x="21434" y="3530"/>
                  <a:pt x="21389" y="3530"/>
                  <a:pt x="21362" y="3529"/>
                </a:cubicBezTo>
                <a:lnTo>
                  <a:pt x="21031" y="3505"/>
                </a:lnTo>
                <a:cubicBezTo>
                  <a:pt x="20983" y="3498"/>
                  <a:pt x="20940" y="3499"/>
                  <a:pt x="20910" y="3501"/>
                </a:cubicBezTo>
                <a:cubicBezTo>
                  <a:pt x="20888" y="3503"/>
                  <a:pt x="20864" y="3500"/>
                  <a:pt x="20854" y="3499"/>
                </a:cubicBezTo>
                <a:cubicBezTo>
                  <a:pt x="20822" y="3498"/>
                  <a:pt x="20838" y="3500"/>
                  <a:pt x="20801" y="3492"/>
                </a:cubicBezTo>
                <a:lnTo>
                  <a:pt x="20755" y="3488"/>
                </a:lnTo>
                <a:cubicBezTo>
                  <a:pt x="20686" y="3485"/>
                  <a:pt x="20577" y="3458"/>
                  <a:pt x="20522" y="3470"/>
                </a:cubicBezTo>
                <a:cubicBezTo>
                  <a:pt x="20489" y="3477"/>
                  <a:pt x="20237" y="3466"/>
                  <a:pt x="20201" y="3456"/>
                </a:cubicBezTo>
                <a:cubicBezTo>
                  <a:pt x="20171" y="3448"/>
                  <a:pt x="20201" y="3444"/>
                  <a:pt x="20158" y="3454"/>
                </a:cubicBezTo>
                <a:cubicBezTo>
                  <a:pt x="20082" y="3470"/>
                  <a:pt x="19916" y="3430"/>
                  <a:pt x="19781" y="3440"/>
                </a:cubicBezTo>
                <a:cubicBezTo>
                  <a:pt x="19734" y="3443"/>
                  <a:pt x="19687" y="3448"/>
                  <a:pt x="19634" y="3435"/>
                </a:cubicBezTo>
                <a:cubicBezTo>
                  <a:pt x="19628" y="3433"/>
                  <a:pt x="19621" y="3430"/>
                  <a:pt x="19609" y="3428"/>
                </a:cubicBezTo>
                <a:cubicBezTo>
                  <a:pt x="19584" y="3425"/>
                  <a:pt x="19566" y="3441"/>
                  <a:pt x="19526" y="3438"/>
                </a:cubicBezTo>
                <a:cubicBezTo>
                  <a:pt x="19494" y="3435"/>
                  <a:pt x="19500" y="3429"/>
                  <a:pt x="19463" y="3432"/>
                </a:cubicBezTo>
                <a:cubicBezTo>
                  <a:pt x="19433" y="3434"/>
                  <a:pt x="19447" y="3436"/>
                  <a:pt x="19411" y="3431"/>
                </a:cubicBezTo>
                <a:cubicBezTo>
                  <a:pt x="19386" y="3428"/>
                  <a:pt x="19365" y="3422"/>
                  <a:pt x="19347" y="3423"/>
                </a:cubicBezTo>
                <a:cubicBezTo>
                  <a:pt x="19287" y="3423"/>
                  <a:pt x="19317" y="3430"/>
                  <a:pt x="19237" y="3418"/>
                </a:cubicBezTo>
                <a:lnTo>
                  <a:pt x="19012" y="3409"/>
                </a:lnTo>
                <a:cubicBezTo>
                  <a:pt x="18957" y="3409"/>
                  <a:pt x="19026" y="3406"/>
                  <a:pt x="18966" y="3398"/>
                </a:cubicBezTo>
                <a:cubicBezTo>
                  <a:pt x="18942" y="3394"/>
                  <a:pt x="18922" y="3400"/>
                  <a:pt x="18896" y="3394"/>
                </a:cubicBezTo>
                <a:cubicBezTo>
                  <a:pt x="18847" y="3384"/>
                  <a:pt x="18879" y="3387"/>
                  <a:pt x="18801" y="3402"/>
                </a:cubicBezTo>
                <a:cubicBezTo>
                  <a:pt x="18728" y="3417"/>
                  <a:pt x="18763" y="3394"/>
                  <a:pt x="18708" y="3393"/>
                </a:cubicBezTo>
                <a:cubicBezTo>
                  <a:pt x="18682" y="3392"/>
                  <a:pt x="18645" y="3394"/>
                  <a:pt x="18594" y="3389"/>
                </a:cubicBezTo>
                <a:cubicBezTo>
                  <a:pt x="18560" y="3386"/>
                  <a:pt x="18567" y="3380"/>
                  <a:pt x="18543" y="3375"/>
                </a:cubicBezTo>
                <a:cubicBezTo>
                  <a:pt x="18515" y="3369"/>
                  <a:pt x="18500" y="3377"/>
                  <a:pt x="18479" y="3380"/>
                </a:cubicBezTo>
                <a:cubicBezTo>
                  <a:pt x="18398" y="3388"/>
                  <a:pt x="18424" y="3392"/>
                  <a:pt x="18387" y="3399"/>
                </a:cubicBezTo>
                <a:cubicBezTo>
                  <a:pt x="18362" y="3403"/>
                  <a:pt x="18380" y="3396"/>
                  <a:pt x="18350" y="3391"/>
                </a:cubicBezTo>
                <a:cubicBezTo>
                  <a:pt x="18305" y="3383"/>
                  <a:pt x="18289" y="3396"/>
                  <a:pt x="18247" y="3374"/>
                </a:cubicBezTo>
                <a:lnTo>
                  <a:pt x="18137" y="3352"/>
                </a:lnTo>
                <a:cubicBezTo>
                  <a:pt x="18105" y="3334"/>
                  <a:pt x="18125" y="3332"/>
                  <a:pt x="18075" y="3332"/>
                </a:cubicBezTo>
                <a:cubicBezTo>
                  <a:pt x="18094" y="3306"/>
                  <a:pt x="18097" y="3326"/>
                  <a:pt x="18108" y="3300"/>
                </a:cubicBezTo>
                <a:cubicBezTo>
                  <a:pt x="18086" y="3302"/>
                  <a:pt x="18086" y="3304"/>
                  <a:pt x="18067" y="3308"/>
                </a:cubicBezTo>
                <a:cubicBezTo>
                  <a:pt x="18055" y="3333"/>
                  <a:pt x="18060" y="3344"/>
                  <a:pt x="18048" y="3362"/>
                </a:cubicBezTo>
                <a:lnTo>
                  <a:pt x="18025" y="3388"/>
                </a:lnTo>
                <a:cubicBezTo>
                  <a:pt x="17989" y="3417"/>
                  <a:pt x="17973" y="3372"/>
                  <a:pt x="17962" y="3349"/>
                </a:cubicBezTo>
                <a:cubicBezTo>
                  <a:pt x="17929" y="3366"/>
                  <a:pt x="17895" y="3373"/>
                  <a:pt x="17857" y="3373"/>
                </a:cubicBezTo>
                <a:cubicBezTo>
                  <a:pt x="17852" y="3355"/>
                  <a:pt x="17859" y="3365"/>
                  <a:pt x="17845" y="3355"/>
                </a:cubicBezTo>
                <a:lnTo>
                  <a:pt x="17768" y="3332"/>
                </a:lnTo>
                <a:cubicBezTo>
                  <a:pt x="17744" y="3381"/>
                  <a:pt x="17795" y="3368"/>
                  <a:pt x="17743" y="3373"/>
                </a:cubicBezTo>
                <a:cubicBezTo>
                  <a:pt x="17742" y="3341"/>
                  <a:pt x="17745" y="3354"/>
                  <a:pt x="17735" y="3332"/>
                </a:cubicBezTo>
                <a:cubicBezTo>
                  <a:pt x="17674" y="3365"/>
                  <a:pt x="17704" y="3339"/>
                  <a:pt x="17654" y="3365"/>
                </a:cubicBezTo>
                <a:cubicBezTo>
                  <a:pt x="17636" y="3352"/>
                  <a:pt x="17644" y="3364"/>
                  <a:pt x="17638" y="3341"/>
                </a:cubicBezTo>
                <a:lnTo>
                  <a:pt x="17605" y="3341"/>
                </a:lnTo>
                <a:cubicBezTo>
                  <a:pt x="17598" y="3370"/>
                  <a:pt x="17605" y="3362"/>
                  <a:pt x="17573" y="3365"/>
                </a:cubicBezTo>
                <a:cubicBezTo>
                  <a:pt x="17573" y="3364"/>
                  <a:pt x="17574" y="3361"/>
                  <a:pt x="17574" y="3362"/>
                </a:cubicBezTo>
                <a:lnTo>
                  <a:pt x="17576" y="3355"/>
                </a:lnTo>
                <a:cubicBezTo>
                  <a:pt x="17578" y="3330"/>
                  <a:pt x="17564" y="3340"/>
                  <a:pt x="17524" y="3341"/>
                </a:cubicBezTo>
                <a:cubicBezTo>
                  <a:pt x="17519" y="3319"/>
                  <a:pt x="17525" y="3334"/>
                  <a:pt x="17516" y="3316"/>
                </a:cubicBezTo>
                <a:lnTo>
                  <a:pt x="17541" y="3316"/>
                </a:lnTo>
                <a:lnTo>
                  <a:pt x="17541" y="3300"/>
                </a:lnTo>
                <a:cubicBezTo>
                  <a:pt x="17519" y="3306"/>
                  <a:pt x="17534" y="3299"/>
                  <a:pt x="17516" y="3308"/>
                </a:cubicBezTo>
                <a:cubicBezTo>
                  <a:pt x="17524" y="3278"/>
                  <a:pt x="17525" y="3298"/>
                  <a:pt x="17533" y="3268"/>
                </a:cubicBezTo>
                <a:cubicBezTo>
                  <a:pt x="17477" y="3281"/>
                  <a:pt x="17465" y="3289"/>
                  <a:pt x="17394" y="3285"/>
                </a:cubicBezTo>
                <a:cubicBezTo>
                  <a:pt x="17375" y="3284"/>
                  <a:pt x="17357" y="3284"/>
                  <a:pt x="17338" y="3284"/>
                </a:cubicBezTo>
                <a:cubicBezTo>
                  <a:pt x="17301" y="3284"/>
                  <a:pt x="17261" y="3283"/>
                  <a:pt x="17224" y="3284"/>
                </a:cubicBezTo>
                <a:cubicBezTo>
                  <a:pt x="17157" y="3286"/>
                  <a:pt x="17164" y="3303"/>
                  <a:pt x="17168" y="3251"/>
                </a:cubicBezTo>
                <a:lnTo>
                  <a:pt x="17136" y="3251"/>
                </a:lnTo>
                <a:cubicBezTo>
                  <a:pt x="17133" y="3283"/>
                  <a:pt x="17140" y="3276"/>
                  <a:pt x="17111" y="3284"/>
                </a:cubicBezTo>
                <a:cubicBezTo>
                  <a:pt x="17120" y="3245"/>
                  <a:pt x="17109" y="3243"/>
                  <a:pt x="17071" y="3251"/>
                </a:cubicBezTo>
                <a:lnTo>
                  <a:pt x="17071" y="3243"/>
                </a:lnTo>
                <a:lnTo>
                  <a:pt x="17061" y="3250"/>
                </a:lnTo>
                <a:lnTo>
                  <a:pt x="17071" y="3251"/>
                </a:lnTo>
                <a:lnTo>
                  <a:pt x="17079" y="3268"/>
                </a:lnTo>
                <a:cubicBezTo>
                  <a:pt x="17074" y="3269"/>
                  <a:pt x="17051" y="3286"/>
                  <a:pt x="17020" y="3288"/>
                </a:cubicBezTo>
                <a:cubicBezTo>
                  <a:pt x="16982" y="3291"/>
                  <a:pt x="16972" y="3284"/>
                  <a:pt x="16965" y="3268"/>
                </a:cubicBezTo>
                <a:cubicBezTo>
                  <a:pt x="16941" y="3274"/>
                  <a:pt x="16948" y="3268"/>
                  <a:pt x="16941" y="3292"/>
                </a:cubicBezTo>
                <a:lnTo>
                  <a:pt x="16925" y="3292"/>
                </a:lnTo>
                <a:cubicBezTo>
                  <a:pt x="16921" y="3258"/>
                  <a:pt x="16937" y="3269"/>
                  <a:pt x="16892" y="3268"/>
                </a:cubicBezTo>
                <a:cubicBezTo>
                  <a:pt x="16885" y="3284"/>
                  <a:pt x="16890" y="3273"/>
                  <a:pt x="16890" y="3287"/>
                </a:cubicBezTo>
                <a:lnTo>
                  <a:pt x="16892" y="3297"/>
                </a:lnTo>
                <a:cubicBezTo>
                  <a:pt x="16892" y="3298"/>
                  <a:pt x="16893" y="3299"/>
                  <a:pt x="16892" y="3300"/>
                </a:cubicBezTo>
                <a:cubicBezTo>
                  <a:pt x="16829" y="3295"/>
                  <a:pt x="16921" y="3274"/>
                  <a:pt x="16844" y="3268"/>
                </a:cubicBezTo>
                <a:cubicBezTo>
                  <a:pt x="16858" y="3259"/>
                  <a:pt x="16867" y="3265"/>
                  <a:pt x="16876" y="3243"/>
                </a:cubicBezTo>
                <a:cubicBezTo>
                  <a:pt x="16852" y="3238"/>
                  <a:pt x="16852" y="3235"/>
                  <a:pt x="16820" y="3235"/>
                </a:cubicBezTo>
                <a:cubicBezTo>
                  <a:pt x="16832" y="3255"/>
                  <a:pt x="16829" y="3244"/>
                  <a:pt x="16836" y="3268"/>
                </a:cubicBezTo>
                <a:cubicBezTo>
                  <a:pt x="16793" y="3278"/>
                  <a:pt x="16808" y="3268"/>
                  <a:pt x="16781" y="3272"/>
                </a:cubicBezTo>
                <a:cubicBezTo>
                  <a:pt x="16749" y="3276"/>
                  <a:pt x="16749" y="3292"/>
                  <a:pt x="16688" y="3285"/>
                </a:cubicBezTo>
                <a:cubicBezTo>
                  <a:pt x="16648" y="3280"/>
                  <a:pt x="16634" y="3272"/>
                  <a:pt x="16601" y="3282"/>
                </a:cubicBezTo>
                <a:cubicBezTo>
                  <a:pt x="16600" y="3282"/>
                  <a:pt x="16598" y="3283"/>
                  <a:pt x="16597" y="3283"/>
                </a:cubicBezTo>
                <a:cubicBezTo>
                  <a:pt x="16595" y="3284"/>
                  <a:pt x="16580" y="3311"/>
                  <a:pt x="16568" y="3268"/>
                </a:cubicBezTo>
                <a:cubicBezTo>
                  <a:pt x="16534" y="3277"/>
                  <a:pt x="16563" y="3284"/>
                  <a:pt x="16488" y="3279"/>
                </a:cubicBezTo>
                <a:cubicBezTo>
                  <a:pt x="16401" y="3274"/>
                  <a:pt x="16434" y="3284"/>
                  <a:pt x="16412" y="3285"/>
                </a:cubicBezTo>
                <a:cubicBezTo>
                  <a:pt x="16397" y="3286"/>
                  <a:pt x="16390" y="3271"/>
                  <a:pt x="16358" y="3268"/>
                </a:cubicBezTo>
                <a:lnTo>
                  <a:pt x="16261" y="3267"/>
                </a:lnTo>
                <a:cubicBezTo>
                  <a:pt x="16224" y="3278"/>
                  <a:pt x="16252" y="3281"/>
                  <a:pt x="16212" y="3284"/>
                </a:cubicBezTo>
                <a:cubicBezTo>
                  <a:pt x="16209" y="3255"/>
                  <a:pt x="16197" y="3244"/>
                  <a:pt x="16171" y="3235"/>
                </a:cubicBezTo>
                <a:cubicBezTo>
                  <a:pt x="16186" y="3225"/>
                  <a:pt x="16220" y="3210"/>
                  <a:pt x="16228" y="3179"/>
                </a:cubicBezTo>
                <a:cubicBezTo>
                  <a:pt x="16244" y="3186"/>
                  <a:pt x="16241" y="3183"/>
                  <a:pt x="16258" y="3189"/>
                </a:cubicBezTo>
                <a:cubicBezTo>
                  <a:pt x="16280" y="3197"/>
                  <a:pt x="16268" y="3196"/>
                  <a:pt x="16293" y="3203"/>
                </a:cubicBezTo>
                <a:cubicBezTo>
                  <a:pt x="16296" y="3170"/>
                  <a:pt x="16298" y="3168"/>
                  <a:pt x="16317" y="3154"/>
                </a:cubicBezTo>
                <a:cubicBezTo>
                  <a:pt x="16312" y="3180"/>
                  <a:pt x="16309" y="3167"/>
                  <a:pt x="16317" y="3187"/>
                </a:cubicBezTo>
                <a:cubicBezTo>
                  <a:pt x="16340" y="3189"/>
                  <a:pt x="16342" y="3189"/>
                  <a:pt x="16362" y="3192"/>
                </a:cubicBezTo>
                <a:cubicBezTo>
                  <a:pt x="16378" y="3193"/>
                  <a:pt x="16366" y="3188"/>
                  <a:pt x="16382" y="3196"/>
                </a:cubicBezTo>
                <a:cubicBezTo>
                  <a:pt x="16415" y="3210"/>
                  <a:pt x="16396" y="3217"/>
                  <a:pt x="16439" y="3211"/>
                </a:cubicBezTo>
                <a:lnTo>
                  <a:pt x="16455" y="3209"/>
                </a:lnTo>
                <a:cubicBezTo>
                  <a:pt x="16476" y="3205"/>
                  <a:pt x="16458" y="3213"/>
                  <a:pt x="16479" y="3203"/>
                </a:cubicBezTo>
                <a:cubicBezTo>
                  <a:pt x="16486" y="3216"/>
                  <a:pt x="16488" y="3188"/>
                  <a:pt x="16479" y="3227"/>
                </a:cubicBezTo>
                <a:cubicBezTo>
                  <a:pt x="16536" y="3222"/>
                  <a:pt x="16488" y="3204"/>
                  <a:pt x="16552" y="3203"/>
                </a:cubicBezTo>
                <a:lnTo>
                  <a:pt x="16577" y="3219"/>
                </a:lnTo>
                <a:lnTo>
                  <a:pt x="16577" y="3187"/>
                </a:lnTo>
                <a:cubicBezTo>
                  <a:pt x="16601" y="3198"/>
                  <a:pt x="16638" y="3191"/>
                  <a:pt x="16661" y="3191"/>
                </a:cubicBezTo>
                <a:lnTo>
                  <a:pt x="16691" y="3188"/>
                </a:lnTo>
                <a:cubicBezTo>
                  <a:pt x="16714" y="3171"/>
                  <a:pt x="16663" y="3185"/>
                  <a:pt x="16706" y="3170"/>
                </a:cubicBezTo>
                <a:cubicBezTo>
                  <a:pt x="16727" y="3186"/>
                  <a:pt x="16731" y="3199"/>
                  <a:pt x="16722" y="3219"/>
                </a:cubicBezTo>
                <a:cubicBezTo>
                  <a:pt x="16758" y="3209"/>
                  <a:pt x="16742" y="3199"/>
                  <a:pt x="16803" y="3202"/>
                </a:cubicBezTo>
                <a:cubicBezTo>
                  <a:pt x="16848" y="3205"/>
                  <a:pt x="16848" y="3218"/>
                  <a:pt x="16892" y="3219"/>
                </a:cubicBezTo>
                <a:lnTo>
                  <a:pt x="16892" y="3203"/>
                </a:lnTo>
                <a:cubicBezTo>
                  <a:pt x="16925" y="3195"/>
                  <a:pt x="16952" y="3199"/>
                  <a:pt x="16993" y="3208"/>
                </a:cubicBezTo>
                <a:cubicBezTo>
                  <a:pt x="17055" y="3222"/>
                  <a:pt x="17031" y="3211"/>
                  <a:pt x="17095" y="3211"/>
                </a:cubicBezTo>
                <a:cubicBezTo>
                  <a:pt x="17101" y="3224"/>
                  <a:pt x="17103" y="3196"/>
                  <a:pt x="17095" y="3235"/>
                </a:cubicBezTo>
                <a:cubicBezTo>
                  <a:pt x="17126" y="3214"/>
                  <a:pt x="17129" y="3209"/>
                  <a:pt x="17184" y="3210"/>
                </a:cubicBezTo>
                <a:lnTo>
                  <a:pt x="17289" y="3227"/>
                </a:lnTo>
                <a:cubicBezTo>
                  <a:pt x="17408" y="3199"/>
                  <a:pt x="17328" y="3210"/>
                  <a:pt x="17392" y="3216"/>
                </a:cubicBezTo>
                <a:cubicBezTo>
                  <a:pt x="17425" y="3219"/>
                  <a:pt x="17380" y="3212"/>
                  <a:pt x="17416" y="3217"/>
                </a:cubicBezTo>
                <a:cubicBezTo>
                  <a:pt x="17474" y="3225"/>
                  <a:pt x="17418" y="3243"/>
                  <a:pt x="17500" y="3243"/>
                </a:cubicBezTo>
                <a:lnTo>
                  <a:pt x="17516" y="3253"/>
                </a:lnTo>
                <a:lnTo>
                  <a:pt x="17500" y="3243"/>
                </a:lnTo>
                <a:cubicBezTo>
                  <a:pt x="17514" y="3219"/>
                  <a:pt x="17505" y="3229"/>
                  <a:pt x="17540" y="3226"/>
                </a:cubicBezTo>
                <a:cubicBezTo>
                  <a:pt x="17602" y="3222"/>
                  <a:pt x="17605" y="3238"/>
                  <a:pt x="17634" y="3245"/>
                </a:cubicBezTo>
                <a:cubicBezTo>
                  <a:pt x="17651" y="3249"/>
                  <a:pt x="17651" y="3245"/>
                  <a:pt x="17678" y="3251"/>
                </a:cubicBezTo>
                <a:cubicBezTo>
                  <a:pt x="17684" y="3230"/>
                  <a:pt x="17678" y="3245"/>
                  <a:pt x="17686" y="3227"/>
                </a:cubicBezTo>
                <a:cubicBezTo>
                  <a:pt x="17738" y="3252"/>
                  <a:pt x="17726" y="3235"/>
                  <a:pt x="17784" y="3235"/>
                </a:cubicBezTo>
                <a:cubicBezTo>
                  <a:pt x="17779" y="3217"/>
                  <a:pt x="17777" y="3217"/>
                  <a:pt x="17776" y="3195"/>
                </a:cubicBezTo>
                <a:cubicBezTo>
                  <a:pt x="17808" y="3195"/>
                  <a:pt x="17808" y="3192"/>
                  <a:pt x="17832" y="3187"/>
                </a:cubicBezTo>
                <a:lnTo>
                  <a:pt x="17846" y="3213"/>
                </a:lnTo>
                <a:cubicBezTo>
                  <a:pt x="17854" y="3229"/>
                  <a:pt x="17853" y="3226"/>
                  <a:pt x="17857" y="3243"/>
                </a:cubicBezTo>
                <a:lnTo>
                  <a:pt x="17875" y="3233"/>
                </a:lnTo>
                <a:cubicBezTo>
                  <a:pt x="17862" y="3204"/>
                  <a:pt x="17870" y="3253"/>
                  <a:pt x="17865" y="3203"/>
                </a:cubicBezTo>
                <a:cubicBezTo>
                  <a:pt x="17912" y="3214"/>
                  <a:pt x="17888" y="3203"/>
                  <a:pt x="17901" y="3202"/>
                </a:cubicBezTo>
                <a:cubicBezTo>
                  <a:pt x="17902" y="3202"/>
                  <a:pt x="17905" y="3201"/>
                  <a:pt x="17906" y="3201"/>
                </a:cubicBezTo>
                <a:cubicBezTo>
                  <a:pt x="17907" y="3201"/>
                  <a:pt x="17909" y="3201"/>
                  <a:pt x="17910" y="3201"/>
                </a:cubicBezTo>
                <a:lnTo>
                  <a:pt x="17946" y="3227"/>
                </a:lnTo>
                <a:cubicBezTo>
                  <a:pt x="17913" y="3234"/>
                  <a:pt x="17922" y="3224"/>
                  <a:pt x="17897" y="3235"/>
                </a:cubicBezTo>
                <a:lnTo>
                  <a:pt x="17898" y="3247"/>
                </a:lnTo>
                <a:cubicBezTo>
                  <a:pt x="17898" y="3262"/>
                  <a:pt x="17904" y="3237"/>
                  <a:pt x="17897" y="3268"/>
                </a:cubicBezTo>
                <a:lnTo>
                  <a:pt x="17921" y="3268"/>
                </a:lnTo>
                <a:cubicBezTo>
                  <a:pt x="17925" y="3226"/>
                  <a:pt x="17907" y="3255"/>
                  <a:pt x="17969" y="3245"/>
                </a:cubicBezTo>
                <a:lnTo>
                  <a:pt x="17987" y="3242"/>
                </a:lnTo>
                <a:cubicBezTo>
                  <a:pt x="18018" y="3241"/>
                  <a:pt x="17985" y="3251"/>
                  <a:pt x="18015" y="3239"/>
                </a:cubicBezTo>
                <a:cubicBezTo>
                  <a:pt x="18082" y="3214"/>
                  <a:pt x="18003" y="3250"/>
                  <a:pt x="18075" y="3251"/>
                </a:cubicBezTo>
                <a:lnTo>
                  <a:pt x="18075" y="3276"/>
                </a:lnTo>
                <a:cubicBezTo>
                  <a:pt x="18054" y="3281"/>
                  <a:pt x="18066" y="3273"/>
                  <a:pt x="18059" y="3292"/>
                </a:cubicBezTo>
                <a:cubicBezTo>
                  <a:pt x="18114" y="3286"/>
                  <a:pt x="18049" y="3276"/>
                  <a:pt x="18124" y="3276"/>
                </a:cubicBezTo>
                <a:cubicBezTo>
                  <a:pt x="18104" y="3246"/>
                  <a:pt x="18098" y="3262"/>
                  <a:pt x="18124" y="3243"/>
                </a:cubicBezTo>
                <a:cubicBezTo>
                  <a:pt x="18138" y="3231"/>
                  <a:pt x="18134" y="3232"/>
                  <a:pt x="18156" y="3227"/>
                </a:cubicBezTo>
                <a:cubicBezTo>
                  <a:pt x="18165" y="3247"/>
                  <a:pt x="18162" y="3234"/>
                  <a:pt x="18156" y="3260"/>
                </a:cubicBezTo>
                <a:lnTo>
                  <a:pt x="18205" y="3260"/>
                </a:lnTo>
                <a:cubicBezTo>
                  <a:pt x="18198" y="3242"/>
                  <a:pt x="18202" y="3255"/>
                  <a:pt x="18195" y="3246"/>
                </a:cubicBezTo>
                <a:cubicBezTo>
                  <a:pt x="18177" y="3223"/>
                  <a:pt x="18196" y="3266"/>
                  <a:pt x="18181" y="3227"/>
                </a:cubicBezTo>
                <a:cubicBezTo>
                  <a:pt x="18228" y="3217"/>
                  <a:pt x="18185" y="3231"/>
                  <a:pt x="18237" y="3235"/>
                </a:cubicBezTo>
                <a:cubicBezTo>
                  <a:pt x="18241" y="3193"/>
                  <a:pt x="18230" y="3221"/>
                  <a:pt x="18254" y="3211"/>
                </a:cubicBezTo>
                <a:cubicBezTo>
                  <a:pt x="18266" y="3228"/>
                  <a:pt x="18270" y="3228"/>
                  <a:pt x="18297" y="3233"/>
                </a:cubicBezTo>
                <a:cubicBezTo>
                  <a:pt x="18318" y="3236"/>
                  <a:pt x="18337" y="3235"/>
                  <a:pt x="18359" y="3235"/>
                </a:cubicBezTo>
                <a:lnTo>
                  <a:pt x="18359" y="3268"/>
                </a:lnTo>
                <a:cubicBezTo>
                  <a:pt x="18384" y="3265"/>
                  <a:pt x="18369" y="3264"/>
                  <a:pt x="18381" y="3253"/>
                </a:cubicBezTo>
                <a:lnTo>
                  <a:pt x="18387" y="3247"/>
                </a:lnTo>
                <a:cubicBezTo>
                  <a:pt x="18413" y="3228"/>
                  <a:pt x="18466" y="3220"/>
                  <a:pt x="18492" y="3241"/>
                </a:cubicBezTo>
                <a:cubicBezTo>
                  <a:pt x="18493" y="3241"/>
                  <a:pt x="18495" y="3243"/>
                  <a:pt x="18496" y="3244"/>
                </a:cubicBezTo>
                <a:cubicBezTo>
                  <a:pt x="18515" y="3262"/>
                  <a:pt x="18503" y="3243"/>
                  <a:pt x="18504" y="3257"/>
                </a:cubicBezTo>
                <a:cubicBezTo>
                  <a:pt x="18505" y="3275"/>
                  <a:pt x="18500" y="3254"/>
                  <a:pt x="18497" y="3284"/>
                </a:cubicBezTo>
                <a:lnTo>
                  <a:pt x="18529" y="3275"/>
                </a:lnTo>
                <a:lnTo>
                  <a:pt x="18529" y="3292"/>
                </a:lnTo>
                <a:cubicBezTo>
                  <a:pt x="18493" y="3295"/>
                  <a:pt x="18505" y="3281"/>
                  <a:pt x="18513" y="3316"/>
                </a:cubicBezTo>
                <a:cubicBezTo>
                  <a:pt x="18541" y="3309"/>
                  <a:pt x="18534" y="3313"/>
                  <a:pt x="18543" y="3291"/>
                </a:cubicBezTo>
                <a:lnTo>
                  <a:pt x="18545" y="3251"/>
                </a:lnTo>
                <a:cubicBezTo>
                  <a:pt x="18574" y="3238"/>
                  <a:pt x="18572" y="3247"/>
                  <a:pt x="18602" y="3227"/>
                </a:cubicBezTo>
                <a:lnTo>
                  <a:pt x="18602" y="3251"/>
                </a:lnTo>
                <a:cubicBezTo>
                  <a:pt x="18622" y="3250"/>
                  <a:pt x="18668" y="3224"/>
                  <a:pt x="18761" y="3240"/>
                </a:cubicBezTo>
                <a:cubicBezTo>
                  <a:pt x="18770" y="3242"/>
                  <a:pt x="18785" y="3249"/>
                  <a:pt x="18795" y="3253"/>
                </a:cubicBezTo>
                <a:cubicBezTo>
                  <a:pt x="18815" y="3263"/>
                  <a:pt x="18807" y="3265"/>
                  <a:pt x="18829" y="3261"/>
                </a:cubicBezTo>
                <a:lnTo>
                  <a:pt x="18845" y="3254"/>
                </a:lnTo>
                <a:cubicBezTo>
                  <a:pt x="18854" y="3249"/>
                  <a:pt x="18839" y="3246"/>
                  <a:pt x="18869" y="3243"/>
                </a:cubicBezTo>
                <a:cubicBezTo>
                  <a:pt x="18872" y="3268"/>
                  <a:pt x="18871" y="3270"/>
                  <a:pt x="18896" y="3273"/>
                </a:cubicBezTo>
                <a:cubicBezTo>
                  <a:pt x="18921" y="3276"/>
                  <a:pt x="18920" y="3267"/>
                  <a:pt x="18926" y="3251"/>
                </a:cubicBezTo>
                <a:cubicBezTo>
                  <a:pt x="18980" y="3229"/>
                  <a:pt x="19015" y="3276"/>
                  <a:pt x="19015" y="3276"/>
                </a:cubicBezTo>
                <a:cubicBezTo>
                  <a:pt x="19017" y="3275"/>
                  <a:pt x="19020" y="3271"/>
                  <a:pt x="19021" y="3273"/>
                </a:cubicBezTo>
                <a:cubicBezTo>
                  <a:pt x="19022" y="3275"/>
                  <a:pt x="19025" y="3271"/>
                  <a:pt x="19026" y="3270"/>
                </a:cubicBezTo>
                <a:cubicBezTo>
                  <a:pt x="19057" y="3258"/>
                  <a:pt x="19058" y="3262"/>
                  <a:pt x="19082" y="3265"/>
                </a:cubicBezTo>
                <a:cubicBezTo>
                  <a:pt x="19117" y="3270"/>
                  <a:pt x="19136" y="3271"/>
                  <a:pt x="19161" y="3260"/>
                </a:cubicBezTo>
                <a:cubicBezTo>
                  <a:pt x="19165" y="3274"/>
                  <a:pt x="19159" y="3299"/>
                  <a:pt x="19193" y="3260"/>
                </a:cubicBezTo>
                <a:lnTo>
                  <a:pt x="19203" y="3292"/>
                </a:lnTo>
                <a:cubicBezTo>
                  <a:pt x="19258" y="3288"/>
                  <a:pt x="19266" y="3274"/>
                  <a:pt x="19283" y="3268"/>
                </a:cubicBezTo>
                <a:cubicBezTo>
                  <a:pt x="19282" y="3266"/>
                  <a:pt x="19279" y="3262"/>
                  <a:pt x="19279" y="3263"/>
                </a:cubicBezTo>
                <a:lnTo>
                  <a:pt x="19268" y="3250"/>
                </a:lnTo>
                <a:cubicBezTo>
                  <a:pt x="19259" y="3235"/>
                  <a:pt x="19259" y="3274"/>
                  <a:pt x="19258" y="3219"/>
                </a:cubicBezTo>
                <a:cubicBezTo>
                  <a:pt x="19208" y="3252"/>
                  <a:pt x="19233" y="3211"/>
                  <a:pt x="19196" y="3234"/>
                </a:cubicBezTo>
                <a:cubicBezTo>
                  <a:pt x="19173" y="3248"/>
                  <a:pt x="19178" y="3217"/>
                  <a:pt x="19112" y="3251"/>
                </a:cubicBezTo>
                <a:cubicBezTo>
                  <a:pt x="19095" y="3239"/>
                  <a:pt x="19102" y="3250"/>
                  <a:pt x="19096" y="3227"/>
                </a:cubicBezTo>
                <a:cubicBezTo>
                  <a:pt x="19059" y="3230"/>
                  <a:pt x="19074" y="3234"/>
                  <a:pt x="19048" y="3251"/>
                </a:cubicBezTo>
                <a:cubicBezTo>
                  <a:pt x="19036" y="3235"/>
                  <a:pt x="19016" y="3228"/>
                  <a:pt x="18995" y="3223"/>
                </a:cubicBezTo>
                <a:cubicBezTo>
                  <a:pt x="18972" y="3219"/>
                  <a:pt x="18959" y="3229"/>
                  <a:pt x="18934" y="3235"/>
                </a:cubicBezTo>
                <a:cubicBezTo>
                  <a:pt x="18919" y="3179"/>
                  <a:pt x="18874" y="3218"/>
                  <a:pt x="18824" y="3218"/>
                </a:cubicBezTo>
                <a:cubicBezTo>
                  <a:pt x="18783" y="3217"/>
                  <a:pt x="18795" y="3225"/>
                  <a:pt x="18776" y="3222"/>
                </a:cubicBezTo>
                <a:lnTo>
                  <a:pt x="18705" y="3208"/>
                </a:lnTo>
                <a:cubicBezTo>
                  <a:pt x="18695" y="3211"/>
                  <a:pt x="18677" y="3217"/>
                  <a:pt x="18673" y="3218"/>
                </a:cubicBezTo>
                <a:cubicBezTo>
                  <a:pt x="18652" y="3220"/>
                  <a:pt x="18656" y="3219"/>
                  <a:pt x="18639" y="3215"/>
                </a:cubicBezTo>
                <a:lnTo>
                  <a:pt x="18532" y="3185"/>
                </a:lnTo>
                <a:cubicBezTo>
                  <a:pt x="18499" y="3192"/>
                  <a:pt x="18522" y="3179"/>
                  <a:pt x="18513" y="3203"/>
                </a:cubicBezTo>
                <a:lnTo>
                  <a:pt x="18497" y="3203"/>
                </a:lnTo>
                <a:cubicBezTo>
                  <a:pt x="18485" y="3174"/>
                  <a:pt x="18502" y="3197"/>
                  <a:pt x="18464" y="3179"/>
                </a:cubicBezTo>
                <a:cubicBezTo>
                  <a:pt x="18460" y="3216"/>
                  <a:pt x="18436" y="3219"/>
                  <a:pt x="18399" y="3211"/>
                </a:cubicBezTo>
                <a:cubicBezTo>
                  <a:pt x="18399" y="3184"/>
                  <a:pt x="18385" y="3209"/>
                  <a:pt x="18383" y="3211"/>
                </a:cubicBezTo>
                <a:cubicBezTo>
                  <a:pt x="18348" y="3174"/>
                  <a:pt x="18260" y="3192"/>
                  <a:pt x="18220" y="3180"/>
                </a:cubicBezTo>
                <a:cubicBezTo>
                  <a:pt x="18202" y="3175"/>
                  <a:pt x="18215" y="3160"/>
                  <a:pt x="18152" y="3183"/>
                </a:cubicBezTo>
                <a:cubicBezTo>
                  <a:pt x="18093" y="3203"/>
                  <a:pt x="18131" y="3183"/>
                  <a:pt x="18083" y="3170"/>
                </a:cubicBezTo>
                <a:cubicBezTo>
                  <a:pt x="18093" y="3209"/>
                  <a:pt x="18089" y="3183"/>
                  <a:pt x="18083" y="3195"/>
                </a:cubicBezTo>
                <a:cubicBezTo>
                  <a:pt x="18055" y="3174"/>
                  <a:pt x="18080" y="3180"/>
                  <a:pt x="18053" y="3168"/>
                </a:cubicBezTo>
                <a:lnTo>
                  <a:pt x="17954" y="3162"/>
                </a:lnTo>
                <a:cubicBezTo>
                  <a:pt x="17919" y="3164"/>
                  <a:pt x="17925" y="3170"/>
                  <a:pt x="17897" y="3169"/>
                </a:cubicBezTo>
                <a:cubicBezTo>
                  <a:pt x="17852" y="3167"/>
                  <a:pt x="17901" y="3152"/>
                  <a:pt x="17801" y="3164"/>
                </a:cubicBezTo>
                <a:cubicBezTo>
                  <a:pt x="17755" y="3169"/>
                  <a:pt x="17779" y="3159"/>
                  <a:pt x="17734" y="3161"/>
                </a:cubicBezTo>
                <a:cubicBezTo>
                  <a:pt x="17724" y="3161"/>
                  <a:pt x="17714" y="3162"/>
                  <a:pt x="17703" y="3162"/>
                </a:cubicBezTo>
                <a:cubicBezTo>
                  <a:pt x="17692" y="3202"/>
                  <a:pt x="17686" y="3169"/>
                  <a:pt x="17686" y="3227"/>
                </a:cubicBezTo>
                <a:cubicBezTo>
                  <a:pt x="17673" y="3206"/>
                  <a:pt x="17677" y="3182"/>
                  <a:pt x="17686" y="3162"/>
                </a:cubicBezTo>
                <a:cubicBezTo>
                  <a:pt x="17678" y="3158"/>
                  <a:pt x="17689" y="3147"/>
                  <a:pt x="17677" y="3162"/>
                </a:cubicBezTo>
                <a:cubicBezTo>
                  <a:pt x="17668" y="3173"/>
                  <a:pt x="17675" y="3162"/>
                  <a:pt x="17670" y="3179"/>
                </a:cubicBezTo>
                <a:cubicBezTo>
                  <a:pt x="17595" y="3128"/>
                  <a:pt x="17616" y="3146"/>
                  <a:pt x="17614" y="3170"/>
                </a:cubicBezTo>
                <a:lnTo>
                  <a:pt x="17597" y="3170"/>
                </a:lnTo>
                <a:cubicBezTo>
                  <a:pt x="17591" y="3146"/>
                  <a:pt x="17597" y="3153"/>
                  <a:pt x="17573" y="3146"/>
                </a:cubicBezTo>
                <a:cubicBezTo>
                  <a:pt x="17570" y="3178"/>
                  <a:pt x="17578" y="3171"/>
                  <a:pt x="17549" y="3179"/>
                </a:cubicBezTo>
                <a:cubicBezTo>
                  <a:pt x="17546" y="3154"/>
                  <a:pt x="17567" y="3156"/>
                  <a:pt x="17490" y="3148"/>
                </a:cubicBezTo>
                <a:lnTo>
                  <a:pt x="17344" y="3143"/>
                </a:lnTo>
                <a:cubicBezTo>
                  <a:pt x="17278" y="3137"/>
                  <a:pt x="17007" y="3123"/>
                  <a:pt x="16941" y="3138"/>
                </a:cubicBezTo>
                <a:lnTo>
                  <a:pt x="16933" y="3122"/>
                </a:lnTo>
                <a:lnTo>
                  <a:pt x="16901" y="3131"/>
                </a:lnTo>
                <a:cubicBezTo>
                  <a:pt x="16859" y="3051"/>
                  <a:pt x="16845" y="3105"/>
                  <a:pt x="16763" y="3089"/>
                </a:cubicBezTo>
                <a:cubicBezTo>
                  <a:pt x="16714" y="3080"/>
                  <a:pt x="16743" y="3098"/>
                  <a:pt x="16699" y="3088"/>
                </a:cubicBezTo>
                <a:lnTo>
                  <a:pt x="16616" y="3080"/>
                </a:lnTo>
                <a:cubicBezTo>
                  <a:pt x="16567" y="3090"/>
                  <a:pt x="16576" y="3079"/>
                  <a:pt x="16518" y="3076"/>
                </a:cubicBezTo>
                <a:cubicBezTo>
                  <a:pt x="16501" y="3075"/>
                  <a:pt x="16426" y="3089"/>
                  <a:pt x="16389" y="3074"/>
                </a:cubicBezTo>
                <a:cubicBezTo>
                  <a:pt x="16365" y="3064"/>
                  <a:pt x="16373" y="3074"/>
                  <a:pt x="16366" y="3049"/>
                </a:cubicBezTo>
                <a:cubicBezTo>
                  <a:pt x="16385" y="3041"/>
                  <a:pt x="16385" y="3049"/>
                  <a:pt x="16423" y="3049"/>
                </a:cubicBezTo>
                <a:cubicBezTo>
                  <a:pt x="16410" y="3001"/>
                  <a:pt x="16405" y="3047"/>
                  <a:pt x="16414" y="3000"/>
                </a:cubicBezTo>
                <a:cubicBezTo>
                  <a:pt x="16458" y="3000"/>
                  <a:pt x="16464" y="2995"/>
                  <a:pt x="16496" y="2992"/>
                </a:cubicBezTo>
                <a:cubicBezTo>
                  <a:pt x="16485" y="3015"/>
                  <a:pt x="16487" y="3008"/>
                  <a:pt x="16487" y="3041"/>
                </a:cubicBezTo>
                <a:lnTo>
                  <a:pt x="16512" y="3041"/>
                </a:lnTo>
                <a:cubicBezTo>
                  <a:pt x="16517" y="2980"/>
                  <a:pt x="16597" y="3000"/>
                  <a:pt x="16601" y="3049"/>
                </a:cubicBezTo>
                <a:cubicBezTo>
                  <a:pt x="16621" y="3048"/>
                  <a:pt x="16632" y="3047"/>
                  <a:pt x="16644" y="3043"/>
                </a:cubicBezTo>
                <a:cubicBezTo>
                  <a:pt x="16688" y="3028"/>
                  <a:pt x="16645" y="3045"/>
                  <a:pt x="16673" y="3024"/>
                </a:cubicBezTo>
                <a:cubicBezTo>
                  <a:pt x="16689" y="3012"/>
                  <a:pt x="16684" y="3013"/>
                  <a:pt x="16704" y="3011"/>
                </a:cubicBezTo>
                <a:cubicBezTo>
                  <a:pt x="16731" y="3008"/>
                  <a:pt x="16693" y="3012"/>
                  <a:pt x="16721" y="3010"/>
                </a:cubicBezTo>
                <a:cubicBezTo>
                  <a:pt x="16723" y="3010"/>
                  <a:pt x="16742" y="3009"/>
                  <a:pt x="16747" y="3008"/>
                </a:cubicBezTo>
                <a:lnTo>
                  <a:pt x="16755" y="3041"/>
                </a:lnTo>
                <a:cubicBezTo>
                  <a:pt x="16733" y="3032"/>
                  <a:pt x="16739" y="3026"/>
                  <a:pt x="16730" y="3057"/>
                </a:cubicBezTo>
                <a:lnTo>
                  <a:pt x="16755" y="3041"/>
                </a:lnTo>
                <a:lnTo>
                  <a:pt x="16837" y="3018"/>
                </a:lnTo>
                <a:cubicBezTo>
                  <a:pt x="16877" y="3011"/>
                  <a:pt x="16875" y="3021"/>
                  <a:pt x="16897" y="3026"/>
                </a:cubicBezTo>
                <a:lnTo>
                  <a:pt x="16907" y="3027"/>
                </a:lnTo>
                <a:cubicBezTo>
                  <a:pt x="16910" y="3027"/>
                  <a:pt x="16916" y="3027"/>
                  <a:pt x="16919" y="3027"/>
                </a:cubicBezTo>
                <a:lnTo>
                  <a:pt x="17025" y="3029"/>
                </a:lnTo>
                <a:cubicBezTo>
                  <a:pt x="17063" y="3032"/>
                  <a:pt x="17074" y="3008"/>
                  <a:pt x="17138" y="3030"/>
                </a:cubicBezTo>
                <a:cubicBezTo>
                  <a:pt x="17192" y="3048"/>
                  <a:pt x="17177" y="3038"/>
                  <a:pt x="17184" y="3057"/>
                </a:cubicBezTo>
                <a:cubicBezTo>
                  <a:pt x="17192" y="3047"/>
                  <a:pt x="17189" y="3066"/>
                  <a:pt x="17192" y="3033"/>
                </a:cubicBezTo>
                <a:cubicBezTo>
                  <a:pt x="17220" y="3035"/>
                  <a:pt x="17222" y="3039"/>
                  <a:pt x="17241" y="3049"/>
                </a:cubicBezTo>
                <a:cubicBezTo>
                  <a:pt x="17279" y="3021"/>
                  <a:pt x="17237" y="3029"/>
                  <a:pt x="17290" y="3030"/>
                </a:cubicBezTo>
                <a:cubicBezTo>
                  <a:pt x="17335" y="3031"/>
                  <a:pt x="17315" y="3023"/>
                  <a:pt x="17354" y="3033"/>
                </a:cubicBezTo>
                <a:lnTo>
                  <a:pt x="17354" y="3054"/>
                </a:lnTo>
                <a:cubicBezTo>
                  <a:pt x="17354" y="3054"/>
                  <a:pt x="17354" y="3056"/>
                  <a:pt x="17354" y="3057"/>
                </a:cubicBezTo>
                <a:cubicBezTo>
                  <a:pt x="17370" y="3049"/>
                  <a:pt x="17378" y="3041"/>
                  <a:pt x="17390" y="3034"/>
                </a:cubicBezTo>
                <a:cubicBezTo>
                  <a:pt x="17427" y="3012"/>
                  <a:pt x="17424" y="3033"/>
                  <a:pt x="17425" y="3033"/>
                </a:cubicBezTo>
                <a:cubicBezTo>
                  <a:pt x="17426" y="3034"/>
                  <a:pt x="17439" y="3041"/>
                  <a:pt x="17454" y="3038"/>
                </a:cubicBezTo>
                <a:cubicBezTo>
                  <a:pt x="17492" y="3031"/>
                  <a:pt x="17481" y="3039"/>
                  <a:pt x="17484" y="3008"/>
                </a:cubicBezTo>
                <a:cubicBezTo>
                  <a:pt x="17445" y="2990"/>
                  <a:pt x="17425" y="3017"/>
                  <a:pt x="17375" y="3004"/>
                </a:cubicBezTo>
                <a:lnTo>
                  <a:pt x="17311" y="2988"/>
                </a:lnTo>
                <a:cubicBezTo>
                  <a:pt x="17288" y="2986"/>
                  <a:pt x="17302" y="2979"/>
                  <a:pt x="17298" y="2992"/>
                </a:cubicBezTo>
                <a:cubicBezTo>
                  <a:pt x="17263" y="2984"/>
                  <a:pt x="17280" y="2994"/>
                  <a:pt x="17257" y="2960"/>
                </a:cubicBezTo>
                <a:cubicBezTo>
                  <a:pt x="17282" y="2960"/>
                  <a:pt x="17317" y="2955"/>
                  <a:pt x="17338" y="2968"/>
                </a:cubicBezTo>
                <a:lnTo>
                  <a:pt x="17329" y="2984"/>
                </a:lnTo>
                <a:lnTo>
                  <a:pt x="17338" y="2968"/>
                </a:lnTo>
                <a:lnTo>
                  <a:pt x="17347" y="2984"/>
                </a:lnTo>
                <a:cubicBezTo>
                  <a:pt x="17382" y="2975"/>
                  <a:pt x="17436" y="2907"/>
                  <a:pt x="17452" y="2976"/>
                </a:cubicBezTo>
                <a:lnTo>
                  <a:pt x="17484" y="2976"/>
                </a:lnTo>
                <a:cubicBezTo>
                  <a:pt x="17486" y="2951"/>
                  <a:pt x="17484" y="2961"/>
                  <a:pt x="17492" y="2944"/>
                </a:cubicBezTo>
                <a:lnTo>
                  <a:pt x="17536" y="2942"/>
                </a:lnTo>
                <a:cubicBezTo>
                  <a:pt x="17550" y="2942"/>
                  <a:pt x="17538" y="2938"/>
                  <a:pt x="17549" y="2944"/>
                </a:cubicBezTo>
                <a:cubicBezTo>
                  <a:pt x="17558" y="2974"/>
                  <a:pt x="17551" y="2931"/>
                  <a:pt x="17524" y="2968"/>
                </a:cubicBezTo>
                <a:cubicBezTo>
                  <a:pt x="17551" y="2962"/>
                  <a:pt x="17562" y="2953"/>
                  <a:pt x="17592" y="2954"/>
                </a:cubicBezTo>
                <a:cubicBezTo>
                  <a:pt x="17625" y="2955"/>
                  <a:pt x="17622" y="2960"/>
                  <a:pt x="17622" y="3008"/>
                </a:cubicBezTo>
                <a:lnTo>
                  <a:pt x="17581" y="3016"/>
                </a:lnTo>
                <a:cubicBezTo>
                  <a:pt x="17615" y="3062"/>
                  <a:pt x="17626" y="2999"/>
                  <a:pt x="17614" y="3057"/>
                </a:cubicBezTo>
                <a:lnTo>
                  <a:pt x="17630" y="3057"/>
                </a:lnTo>
                <a:cubicBezTo>
                  <a:pt x="17638" y="3027"/>
                  <a:pt x="17657" y="3025"/>
                  <a:pt x="17695" y="3025"/>
                </a:cubicBezTo>
                <a:cubicBezTo>
                  <a:pt x="17700" y="3012"/>
                  <a:pt x="17695" y="3026"/>
                  <a:pt x="17695" y="3014"/>
                </a:cubicBezTo>
                <a:cubicBezTo>
                  <a:pt x="17695" y="3013"/>
                  <a:pt x="17694" y="3008"/>
                  <a:pt x="17694" y="3007"/>
                </a:cubicBezTo>
                <a:cubicBezTo>
                  <a:pt x="17694" y="3007"/>
                  <a:pt x="17694" y="3004"/>
                  <a:pt x="17694" y="3004"/>
                </a:cubicBezTo>
                <a:cubicBezTo>
                  <a:pt x="17694" y="3003"/>
                  <a:pt x="17694" y="3001"/>
                  <a:pt x="17695" y="3000"/>
                </a:cubicBezTo>
                <a:cubicBezTo>
                  <a:pt x="17708" y="3006"/>
                  <a:pt x="17701" y="3007"/>
                  <a:pt x="17717" y="3004"/>
                </a:cubicBezTo>
                <a:lnTo>
                  <a:pt x="17738" y="2995"/>
                </a:lnTo>
                <a:cubicBezTo>
                  <a:pt x="17739" y="2995"/>
                  <a:pt x="17741" y="2993"/>
                  <a:pt x="17743" y="2992"/>
                </a:cubicBezTo>
                <a:cubicBezTo>
                  <a:pt x="17750" y="3023"/>
                  <a:pt x="17747" y="3025"/>
                  <a:pt x="17768" y="3041"/>
                </a:cubicBezTo>
                <a:cubicBezTo>
                  <a:pt x="17781" y="3013"/>
                  <a:pt x="17774" y="3013"/>
                  <a:pt x="17759" y="2992"/>
                </a:cubicBezTo>
                <a:lnTo>
                  <a:pt x="17893" y="2990"/>
                </a:lnTo>
                <a:cubicBezTo>
                  <a:pt x="17907" y="2997"/>
                  <a:pt x="17894" y="2967"/>
                  <a:pt x="17905" y="3000"/>
                </a:cubicBezTo>
                <a:lnTo>
                  <a:pt x="17857" y="3000"/>
                </a:lnTo>
                <a:cubicBezTo>
                  <a:pt x="17858" y="3078"/>
                  <a:pt x="17911" y="3038"/>
                  <a:pt x="17926" y="3014"/>
                </a:cubicBezTo>
                <a:cubicBezTo>
                  <a:pt x="17937" y="2997"/>
                  <a:pt x="17934" y="3020"/>
                  <a:pt x="17921" y="2984"/>
                </a:cubicBezTo>
                <a:lnTo>
                  <a:pt x="17962" y="3000"/>
                </a:lnTo>
                <a:cubicBezTo>
                  <a:pt x="17982" y="2995"/>
                  <a:pt x="17973" y="3004"/>
                  <a:pt x="17978" y="2984"/>
                </a:cubicBezTo>
                <a:cubicBezTo>
                  <a:pt x="18013" y="3010"/>
                  <a:pt x="17975" y="2999"/>
                  <a:pt x="18011" y="3025"/>
                </a:cubicBezTo>
                <a:cubicBezTo>
                  <a:pt x="18017" y="3049"/>
                  <a:pt x="18010" y="3042"/>
                  <a:pt x="18035" y="3049"/>
                </a:cubicBezTo>
                <a:lnTo>
                  <a:pt x="18011" y="3025"/>
                </a:lnTo>
                <a:cubicBezTo>
                  <a:pt x="18009" y="3003"/>
                  <a:pt x="18007" y="3003"/>
                  <a:pt x="18002" y="2984"/>
                </a:cubicBezTo>
                <a:cubicBezTo>
                  <a:pt x="18026" y="2996"/>
                  <a:pt x="18068" y="2987"/>
                  <a:pt x="18092" y="2976"/>
                </a:cubicBezTo>
                <a:cubicBezTo>
                  <a:pt x="18104" y="3002"/>
                  <a:pt x="18067" y="3012"/>
                  <a:pt x="18116" y="3016"/>
                </a:cubicBezTo>
                <a:cubicBezTo>
                  <a:pt x="18116" y="2984"/>
                  <a:pt x="18118" y="2984"/>
                  <a:pt x="18124" y="2960"/>
                </a:cubicBezTo>
                <a:lnTo>
                  <a:pt x="18140" y="3000"/>
                </a:lnTo>
                <a:cubicBezTo>
                  <a:pt x="18157" y="2991"/>
                  <a:pt x="18159" y="2989"/>
                  <a:pt x="18181" y="2984"/>
                </a:cubicBezTo>
                <a:cubicBezTo>
                  <a:pt x="18176" y="2993"/>
                  <a:pt x="18171" y="2998"/>
                  <a:pt x="18170" y="3013"/>
                </a:cubicBezTo>
                <a:cubicBezTo>
                  <a:pt x="18166" y="3047"/>
                  <a:pt x="18168" y="3024"/>
                  <a:pt x="18184" y="3027"/>
                </a:cubicBezTo>
                <a:cubicBezTo>
                  <a:pt x="18213" y="3033"/>
                  <a:pt x="18217" y="3028"/>
                  <a:pt x="18221" y="3081"/>
                </a:cubicBezTo>
                <a:cubicBezTo>
                  <a:pt x="18278" y="3040"/>
                  <a:pt x="18204" y="3065"/>
                  <a:pt x="18228" y="3033"/>
                </a:cubicBezTo>
                <a:cubicBezTo>
                  <a:pt x="18239" y="3019"/>
                  <a:pt x="18262" y="3032"/>
                  <a:pt x="18286" y="3016"/>
                </a:cubicBezTo>
                <a:cubicBezTo>
                  <a:pt x="18255" y="3014"/>
                  <a:pt x="18265" y="3009"/>
                  <a:pt x="18229" y="3008"/>
                </a:cubicBezTo>
                <a:cubicBezTo>
                  <a:pt x="18250" y="2981"/>
                  <a:pt x="18259" y="3000"/>
                  <a:pt x="18343" y="3000"/>
                </a:cubicBezTo>
                <a:lnTo>
                  <a:pt x="18343" y="2976"/>
                </a:lnTo>
                <a:cubicBezTo>
                  <a:pt x="18404" y="2981"/>
                  <a:pt x="18355" y="3005"/>
                  <a:pt x="18419" y="2963"/>
                </a:cubicBezTo>
                <a:cubicBezTo>
                  <a:pt x="18434" y="2953"/>
                  <a:pt x="18460" y="2964"/>
                  <a:pt x="18487" y="2962"/>
                </a:cubicBezTo>
                <a:cubicBezTo>
                  <a:pt x="18533" y="2959"/>
                  <a:pt x="18493" y="2948"/>
                  <a:pt x="18545" y="2960"/>
                </a:cubicBezTo>
                <a:cubicBezTo>
                  <a:pt x="18501" y="3020"/>
                  <a:pt x="18466" y="2942"/>
                  <a:pt x="18464" y="3016"/>
                </a:cubicBezTo>
                <a:cubicBezTo>
                  <a:pt x="18491" y="2999"/>
                  <a:pt x="18508" y="2990"/>
                  <a:pt x="18545" y="3008"/>
                </a:cubicBezTo>
                <a:cubicBezTo>
                  <a:pt x="18581" y="2955"/>
                  <a:pt x="18585" y="2980"/>
                  <a:pt x="18607" y="2976"/>
                </a:cubicBezTo>
                <a:lnTo>
                  <a:pt x="18621" y="2971"/>
                </a:lnTo>
                <a:cubicBezTo>
                  <a:pt x="18622" y="2970"/>
                  <a:pt x="18625" y="2969"/>
                  <a:pt x="18626" y="2968"/>
                </a:cubicBezTo>
                <a:lnTo>
                  <a:pt x="18626" y="3008"/>
                </a:lnTo>
                <a:lnTo>
                  <a:pt x="18651" y="3008"/>
                </a:lnTo>
                <a:cubicBezTo>
                  <a:pt x="18652" y="2963"/>
                  <a:pt x="18648" y="2969"/>
                  <a:pt x="18675" y="2960"/>
                </a:cubicBezTo>
                <a:cubicBezTo>
                  <a:pt x="18683" y="2979"/>
                  <a:pt x="18675" y="2979"/>
                  <a:pt x="18675" y="3016"/>
                </a:cubicBezTo>
                <a:cubicBezTo>
                  <a:pt x="18644" y="3019"/>
                  <a:pt x="18644" y="3025"/>
                  <a:pt x="18626" y="3041"/>
                </a:cubicBezTo>
                <a:cubicBezTo>
                  <a:pt x="18658" y="3048"/>
                  <a:pt x="18699" y="3076"/>
                  <a:pt x="18722" y="3084"/>
                </a:cubicBezTo>
                <a:cubicBezTo>
                  <a:pt x="18748" y="3093"/>
                  <a:pt x="18732" y="3094"/>
                  <a:pt x="18748" y="3073"/>
                </a:cubicBezTo>
                <a:cubicBezTo>
                  <a:pt x="18696" y="3068"/>
                  <a:pt x="18743" y="3074"/>
                  <a:pt x="18716" y="3056"/>
                </a:cubicBezTo>
                <a:cubicBezTo>
                  <a:pt x="18688" y="3038"/>
                  <a:pt x="18705" y="3062"/>
                  <a:pt x="18683" y="3033"/>
                </a:cubicBezTo>
                <a:cubicBezTo>
                  <a:pt x="18705" y="3031"/>
                  <a:pt x="18713" y="3030"/>
                  <a:pt x="18736" y="3027"/>
                </a:cubicBezTo>
                <a:cubicBezTo>
                  <a:pt x="18747" y="3026"/>
                  <a:pt x="18730" y="3046"/>
                  <a:pt x="18754" y="3022"/>
                </a:cubicBezTo>
                <a:cubicBezTo>
                  <a:pt x="18778" y="2998"/>
                  <a:pt x="18759" y="3014"/>
                  <a:pt x="18756" y="3008"/>
                </a:cubicBezTo>
                <a:lnTo>
                  <a:pt x="18749" y="3009"/>
                </a:lnTo>
                <a:cubicBezTo>
                  <a:pt x="18722" y="3012"/>
                  <a:pt x="18731" y="3001"/>
                  <a:pt x="18691" y="3000"/>
                </a:cubicBezTo>
                <a:cubicBezTo>
                  <a:pt x="18734" y="2911"/>
                  <a:pt x="18759" y="2981"/>
                  <a:pt x="18801" y="2957"/>
                </a:cubicBezTo>
                <a:lnTo>
                  <a:pt x="18820" y="2944"/>
                </a:lnTo>
                <a:cubicBezTo>
                  <a:pt x="18830" y="2939"/>
                  <a:pt x="18820" y="2941"/>
                  <a:pt x="18835" y="2940"/>
                </a:cubicBezTo>
                <a:cubicBezTo>
                  <a:pt x="18837" y="2940"/>
                  <a:pt x="18849" y="2942"/>
                  <a:pt x="18852" y="2943"/>
                </a:cubicBezTo>
                <a:lnTo>
                  <a:pt x="18863" y="2945"/>
                </a:lnTo>
                <a:cubicBezTo>
                  <a:pt x="18890" y="2949"/>
                  <a:pt x="18893" y="2947"/>
                  <a:pt x="18894" y="2984"/>
                </a:cubicBezTo>
                <a:cubicBezTo>
                  <a:pt x="18851" y="2994"/>
                  <a:pt x="18830" y="2981"/>
                  <a:pt x="18821" y="3016"/>
                </a:cubicBezTo>
                <a:lnTo>
                  <a:pt x="18805" y="3016"/>
                </a:lnTo>
                <a:cubicBezTo>
                  <a:pt x="18797" y="2985"/>
                  <a:pt x="18801" y="2984"/>
                  <a:pt x="18772" y="2976"/>
                </a:cubicBezTo>
                <a:cubicBezTo>
                  <a:pt x="18778" y="2997"/>
                  <a:pt x="18778" y="2990"/>
                  <a:pt x="18780" y="2998"/>
                </a:cubicBezTo>
                <a:cubicBezTo>
                  <a:pt x="18780" y="2999"/>
                  <a:pt x="18780" y="3002"/>
                  <a:pt x="18781" y="3003"/>
                </a:cubicBezTo>
                <a:lnTo>
                  <a:pt x="18793" y="3033"/>
                </a:lnTo>
                <a:cubicBezTo>
                  <a:pt x="18802" y="3046"/>
                  <a:pt x="18802" y="3031"/>
                  <a:pt x="18796" y="3057"/>
                </a:cubicBezTo>
                <a:lnTo>
                  <a:pt x="18813" y="3057"/>
                </a:lnTo>
                <a:cubicBezTo>
                  <a:pt x="18830" y="2993"/>
                  <a:pt x="18852" y="3081"/>
                  <a:pt x="18853" y="3008"/>
                </a:cubicBezTo>
                <a:cubicBezTo>
                  <a:pt x="18867" y="3016"/>
                  <a:pt x="18852" y="3007"/>
                  <a:pt x="18868" y="3018"/>
                </a:cubicBezTo>
                <a:cubicBezTo>
                  <a:pt x="18888" y="3032"/>
                  <a:pt x="18899" y="3039"/>
                  <a:pt x="18926" y="3041"/>
                </a:cubicBezTo>
                <a:cubicBezTo>
                  <a:pt x="18918" y="3022"/>
                  <a:pt x="18928" y="3037"/>
                  <a:pt x="18916" y="3026"/>
                </a:cubicBezTo>
                <a:lnTo>
                  <a:pt x="18907" y="3019"/>
                </a:lnTo>
                <a:cubicBezTo>
                  <a:pt x="18906" y="3019"/>
                  <a:pt x="18903" y="3018"/>
                  <a:pt x="18902" y="3016"/>
                </a:cubicBezTo>
                <a:cubicBezTo>
                  <a:pt x="18925" y="3011"/>
                  <a:pt x="18917" y="3006"/>
                  <a:pt x="18939" y="2995"/>
                </a:cubicBezTo>
                <a:lnTo>
                  <a:pt x="18955" y="2987"/>
                </a:lnTo>
                <a:cubicBezTo>
                  <a:pt x="18964" y="2972"/>
                  <a:pt x="18943" y="2985"/>
                  <a:pt x="18967" y="2968"/>
                </a:cubicBezTo>
                <a:cubicBezTo>
                  <a:pt x="18972" y="3024"/>
                  <a:pt x="18965" y="2972"/>
                  <a:pt x="18987" y="2990"/>
                </a:cubicBezTo>
                <a:cubicBezTo>
                  <a:pt x="19006" y="3006"/>
                  <a:pt x="18999" y="2990"/>
                  <a:pt x="18991" y="3025"/>
                </a:cubicBezTo>
                <a:cubicBezTo>
                  <a:pt x="19020" y="3005"/>
                  <a:pt x="19000" y="3013"/>
                  <a:pt x="19040" y="3016"/>
                </a:cubicBezTo>
                <a:cubicBezTo>
                  <a:pt x="18997" y="2928"/>
                  <a:pt x="19075" y="2977"/>
                  <a:pt x="19104" y="2984"/>
                </a:cubicBezTo>
                <a:lnTo>
                  <a:pt x="19104" y="3000"/>
                </a:lnTo>
                <a:cubicBezTo>
                  <a:pt x="19076" y="3008"/>
                  <a:pt x="19075" y="3008"/>
                  <a:pt x="19072" y="3041"/>
                </a:cubicBezTo>
                <a:cubicBezTo>
                  <a:pt x="19116" y="3040"/>
                  <a:pt x="19188" y="3046"/>
                  <a:pt x="19218" y="3025"/>
                </a:cubicBezTo>
                <a:cubicBezTo>
                  <a:pt x="19188" y="3018"/>
                  <a:pt x="19181" y="3009"/>
                  <a:pt x="19145" y="3008"/>
                </a:cubicBezTo>
                <a:cubicBezTo>
                  <a:pt x="19157" y="2953"/>
                  <a:pt x="19137" y="2976"/>
                  <a:pt x="19208" y="2958"/>
                </a:cubicBezTo>
                <a:cubicBezTo>
                  <a:pt x="19246" y="2949"/>
                  <a:pt x="19256" y="2940"/>
                  <a:pt x="19266" y="2895"/>
                </a:cubicBezTo>
                <a:lnTo>
                  <a:pt x="19234" y="2915"/>
                </a:lnTo>
                <a:cubicBezTo>
                  <a:pt x="19233" y="2915"/>
                  <a:pt x="19202" y="2919"/>
                  <a:pt x="19185" y="2919"/>
                </a:cubicBezTo>
                <a:cubicBezTo>
                  <a:pt x="19193" y="2899"/>
                  <a:pt x="19210" y="2886"/>
                  <a:pt x="19168" y="2882"/>
                </a:cubicBezTo>
                <a:cubicBezTo>
                  <a:pt x="19131" y="2878"/>
                  <a:pt x="19032" y="2910"/>
                  <a:pt x="18994" y="2900"/>
                </a:cubicBezTo>
                <a:cubicBezTo>
                  <a:pt x="18960" y="2892"/>
                  <a:pt x="18963" y="2865"/>
                  <a:pt x="18950" y="2838"/>
                </a:cubicBezTo>
                <a:cubicBezTo>
                  <a:pt x="18913" y="2839"/>
                  <a:pt x="18924" y="2847"/>
                  <a:pt x="18898" y="2841"/>
                </a:cubicBezTo>
                <a:cubicBezTo>
                  <a:pt x="18869" y="2835"/>
                  <a:pt x="18901" y="2828"/>
                  <a:pt x="18851" y="2836"/>
                </a:cubicBezTo>
                <a:lnTo>
                  <a:pt x="18749" y="2837"/>
                </a:lnTo>
                <a:cubicBezTo>
                  <a:pt x="18747" y="2836"/>
                  <a:pt x="18745" y="2835"/>
                  <a:pt x="18744" y="2835"/>
                </a:cubicBezTo>
                <a:cubicBezTo>
                  <a:pt x="18742" y="2835"/>
                  <a:pt x="18740" y="2835"/>
                  <a:pt x="18738" y="2834"/>
                </a:cubicBezTo>
                <a:lnTo>
                  <a:pt x="18700" y="2836"/>
                </a:lnTo>
                <a:cubicBezTo>
                  <a:pt x="18670" y="2833"/>
                  <a:pt x="18687" y="2826"/>
                  <a:pt x="18586" y="2821"/>
                </a:cubicBezTo>
                <a:cubicBezTo>
                  <a:pt x="18546" y="2819"/>
                  <a:pt x="18569" y="2819"/>
                  <a:pt x="18529" y="2822"/>
                </a:cubicBezTo>
                <a:cubicBezTo>
                  <a:pt x="18548" y="2869"/>
                  <a:pt x="18502" y="2784"/>
                  <a:pt x="18537" y="2832"/>
                </a:cubicBezTo>
                <a:lnTo>
                  <a:pt x="18546" y="2846"/>
                </a:lnTo>
                <a:cubicBezTo>
                  <a:pt x="18543" y="2859"/>
                  <a:pt x="18519" y="2851"/>
                  <a:pt x="18510" y="2838"/>
                </a:cubicBezTo>
                <a:lnTo>
                  <a:pt x="18505" y="2822"/>
                </a:lnTo>
                <a:cubicBezTo>
                  <a:pt x="18464" y="2821"/>
                  <a:pt x="18442" y="2806"/>
                  <a:pt x="18403" y="2809"/>
                </a:cubicBezTo>
                <a:cubicBezTo>
                  <a:pt x="18228" y="2826"/>
                  <a:pt x="18026" y="2796"/>
                  <a:pt x="17848" y="2797"/>
                </a:cubicBezTo>
                <a:cubicBezTo>
                  <a:pt x="17804" y="2798"/>
                  <a:pt x="17775" y="2805"/>
                  <a:pt x="17746" y="2802"/>
                </a:cubicBezTo>
                <a:cubicBezTo>
                  <a:pt x="17673" y="2796"/>
                  <a:pt x="17715" y="2802"/>
                  <a:pt x="17662" y="2814"/>
                </a:cubicBezTo>
                <a:cubicBezTo>
                  <a:pt x="17649" y="2801"/>
                  <a:pt x="17647" y="2799"/>
                  <a:pt x="17638" y="2782"/>
                </a:cubicBezTo>
                <a:cubicBezTo>
                  <a:pt x="17593" y="2800"/>
                  <a:pt x="17670" y="2758"/>
                  <a:pt x="17629" y="2789"/>
                </a:cubicBezTo>
                <a:cubicBezTo>
                  <a:pt x="17613" y="2801"/>
                  <a:pt x="17628" y="2793"/>
                  <a:pt x="17616" y="2799"/>
                </a:cubicBezTo>
                <a:cubicBezTo>
                  <a:pt x="17587" y="2812"/>
                  <a:pt x="17557" y="2800"/>
                  <a:pt x="17524" y="2798"/>
                </a:cubicBezTo>
                <a:cubicBezTo>
                  <a:pt x="17526" y="2797"/>
                  <a:pt x="17529" y="2793"/>
                  <a:pt x="17530" y="2795"/>
                </a:cubicBezTo>
                <a:lnTo>
                  <a:pt x="17557" y="2782"/>
                </a:lnTo>
                <a:cubicBezTo>
                  <a:pt x="17491" y="2776"/>
                  <a:pt x="17441" y="2816"/>
                  <a:pt x="17395" y="2798"/>
                </a:cubicBezTo>
                <a:cubicBezTo>
                  <a:pt x="17346" y="2782"/>
                  <a:pt x="17426" y="2803"/>
                  <a:pt x="17363" y="2764"/>
                </a:cubicBezTo>
                <a:cubicBezTo>
                  <a:pt x="17341" y="2751"/>
                  <a:pt x="17333" y="2751"/>
                  <a:pt x="17306" y="2757"/>
                </a:cubicBezTo>
                <a:cubicBezTo>
                  <a:pt x="17328" y="2788"/>
                  <a:pt x="17306" y="2763"/>
                  <a:pt x="17330" y="2770"/>
                </a:cubicBezTo>
                <a:lnTo>
                  <a:pt x="17371" y="2782"/>
                </a:lnTo>
                <a:cubicBezTo>
                  <a:pt x="17349" y="2811"/>
                  <a:pt x="17354" y="2792"/>
                  <a:pt x="17306" y="2791"/>
                </a:cubicBezTo>
                <a:cubicBezTo>
                  <a:pt x="17298" y="2790"/>
                  <a:pt x="17290" y="2792"/>
                  <a:pt x="17286" y="2792"/>
                </a:cubicBezTo>
                <a:lnTo>
                  <a:pt x="17188" y="2784"/>
                </a:lnTo>
                <a:cubicBezTo>
                  <a:pt x="17157" y="2783"/>
                  <a:pt x="17138" y="2790"/>
                  <a:pt x="17095" y="2790"/>
                </a:cubicBezTo>
                <a:cubicBezTo>
                  <a:pt x="17098" y="2771"/>
                  <a:pt x="17106" y="2788"/>
                  <a:pt x="17084" y="2783"/>
                </a:cubicBezTo>
                <a:cubicBezTo>
                  <a:pt x="17070" y="2780"/>
                  <a:pt x="16990" y="2778"/>
                  <a:pt x="16955" y="2768"/>
                </a:cubicBezTo>
                <a:cubicBezTo>
                  <a:pt x="16926" y="2760"/>
                  <a:pt x="16933" y="2772"/>
                  <a:pt x="16925" y="2741"/>
                </a:cubicBezTo>
                <a:lnTo>
                  <a:pt x="16756" y="2757"/>
                </a:lnTo>
                <a:cubicBezTo>
                  <a:pt x="16659" y="2750"/>
                  <a:pt x="16669" y="2743"/>
                  <a:pt x="16554" y="2759"/>
                </a:cubicBezTo>
                <a:cubicBezTo>
                  <a:pt x="16513" y="2764"/>
                  <a:pt x="16393" y="2773"/>
                  <a:pt x="16339" y="2759"/>
                </a:cubicBezTo>
                <a:lnTo>
                  <a:pt x="16253" y="2744"/>
                </a:lnTo>
                <a:cubicBezTo>
                  <a:pt x="16234" y="2744"/>
                  <a:pt x="16200" y="2765"/>
                  <a:pt x="16101" y="2749"/>
                </a:cubicBezTo>
                <a:lnTo>
                  <a:pt x="16017" y="2757"/>
                </a:lnTo>
                <a:cubicBezTo>
                  <a:pt x="15974" y="2759"/>
                  <a:pt x="15978" y="2758"/>
                  <a:pt x="15961" y="2733"/>
                </a:cubicBezTo>
                <a:cubicBezTo>
                  <a:pt x="15980" y="2733"/>
                  <a:pt x="15974" y="2733"/>
                  <a:pt x="15990" y="2729"/>
                </a:cubicBezTo>
                <a:cubicBezTo>
                  <a:pt x="16068" y="2709"/>
                  <a:pt x="15967" y="2752"/>
                  <a:pt x="16108" y="2718"/>
                </a:cubicBezTo>
                <a:lnTo>
                  <a:pt x="16204" y="2692"/>
                </a:lnTo>
                <a:cubicBezTo>
                  <a:pt x="16255" y="2676"/>
                  <a:pt x="16165" y="2691"/>
                  <a:pt x="16232" y="2666"/>
                </a:cubicBezTo>
                <a:cubicBezTo>
                  <a:pt x="16266" y="2654"/>
                  <a:pt x="16221" y="2671"/>
                  <a:pt x="16251" y="2663"/>
                </a:cubicBezTo>
                <a:lnTo>
                  <a:pt x="16277" y="2652"/>
                </a:lnTo>
                <a:lnTo>
                  <a:pt x="16293" y="2661"/>
                </a:lnTo>
                <a:lnTo>
                  <a:pt x="16285" y="2644"/>
                </a:lnTo>
                <a:lnTo>
                  <a:pt x="16285" y="2628"/>
                </a:lnTo>
                <a:cubicBezTo>
                  <a:pt x="16262" y="2633"/>
                  <a:pt x="16261" y="2637"/>
                  <a:pt x="16242" y="2641"/>
                </a:cubicBezTo>
                <a:cubicBezTo>
                  <a:pt x="16220" y="2646"/>
                  <a:pt x="16207" y="2647"/>
                  <a:pt x="16188" y="2652"/>
                </a:cubicBezTo>
                <a:lnTo>
                  <a:pt x="16184" y="2619"/>
                </a:lnTo>
                <a:cubicBezTo>
                  <a:pt x="16161" y="2615"/>
                  <a:pt x="16162" y="2611"/>
                  <a:pt x="16141" y="2614"/>
                </a:cubicBezTo>
                <a:cubicBezTo>
                  <a:pt x="16071" y="2623"/>
                  <a:pt x="16142" y="2644"/>
                  <a:pt x="16081" y="2647"/>
                </a:cubicBezTo>
                <a:cubicBezTo>
                  <a:pt x="16052" y="2649"/>
                  <a:pt x="16072" y="2629"/>
                  <a:pt x="16050" y="2660"/>
                </a:cubicBezTo>
                <a:cubicBezTo>
                  <a:pt x="16073" y="2665"/>
                  <a:pt x="16077" y="2671"/>
                  <a:pt x="16090" y="2684"/>
                </a:cubicBezTo>
                <a:cubicBezTo>
                  <a:pt x="16053" y="2740"/>
                  <a:pt x="16044" y="2702"/>
                  <a:pt x="15997" y="2705"/>
                </a:cubicBezTo>
                <a:cubicBezTo>
                  <a:pt x="15975" y="2707"/>
                  <a:pt x="15954" y="2712"/>
                  <a:pt x="15939" y="2713"/>
                </a:cubicBezTo>
                <a:cubicBezTo>
                  <a:pt x="15903" y="2715"/>
                  <a:pt x="15898" y="2719"/>
                  <a:pt x="15853" y="2714"/>
                </a:cubicBezTo>
                <a:cubicBezTo>
                  <a:pt x="15814" y="2709"/>
                  <a:pt x="15816" y="2698"/>
                  <a:pt x="15780" y="2686"/>
                </a:cubicBezTo>
                <a:cubicBezTo>
                  <a:pt x="15743" y="2674"/>
                  <a:pt x="15760" y="2691"/>
                  <a:pt x="15677" y="2692"/>
                </a:cubicBezTo>
                <a:cubicBezTo>
                  <a:pt x="15689" y="2660"/>
                  <a:pt x="15678" y="2691"/>
                  <a:pt x="15702" y="2660"/>
                </a:cubicBezTo>
                <a:cubicBezTo>
                  <a:pt x="15681" y="2662"/>
                  <a:pt x="15687" y="2658"/>
                  <a:pt x="15668" y="2675"/>
                </a:cubicBezTo>
                <a:lnTo>
                  <a:pt x="15661" y="2684"/>
                </a:lnTo>
                <a:cubicBezTo>
                  <a:pt x="15648" y="2630"/>
                  <a:pt x="15658" y="2662"/>
                  <a:pt x="15669" y="2619"/>
                </a:cubicBezTo>
                <a:cubicBezTo>
                  <a:pt x="15647" y="2631"/>
                  <a:pt x="15643" y="2633"/>
                  <a:pt x="15636" y="2661"/>
                </a:cubicBezTo>
                <a:cubicBezTo>
                  <a:pt x="15629" y="2694"/>
                  <a:pt x="15638" y="2681"/>
                  <a:pt x="15640" y="2686"/>
                </a:cubicBezTo>
                <a:cubicBezTo>
                  <a:pt x="15659" y="2719"/>
                  <a:pt x="15655" y="2659"/>
                  <a:pt x="15645" y="2692"/>
                </a:cubicBezTo>
                <a:cubicBezTo>
                  <a:pt x="15220" y="2692"/>
                  <a:pt x="15455" y="2668"/>
                  <a:pt x="15300" y="2643"/>
                </a:cubicBezTo>
                <a:lnTo>
                  <a:pt x="15283" y="2639"/>
                </a:lnTo>
                <a:cubicBezTo>
                  <a:pt x="15262" y="2629"/>
                  <a:pt x="15288" y="2644"/>
                  <a:pt x="15272" y="2626"/>
                </a:cubicBezTo>
                <a:lnTo>
                  <a:pt x="15256" y="2611"/>
                </a:lnTo>
                <a:cubicBezTo>
                  <a:pt x="15208" y="2631"/>
                  <a:pt x="15302" y="2587"/>
                  <a:pt x="15238" y="2626"/>
                </a:cubicBezTo>
                <a:cubicBezTo>
                  <a:pt x="15237" y="2627"/>
                  <a:pt x="15235" y="2628"/>
                  <a:pt x="15234" y="2629"/>
                </a:cubicBezTo>
                <a:cubicBezTo>
                  <a:pt x="15201" y="2644"/>
                  <a:pt x="15126" y="2621"/>
                  <a:pt x="15101" y="2623"/>
                </a:cubicBezTo>
                <a:cubicBezTo>
                  <a:pt x="15063" y="2626"/>
                  <a:pt x="15085" y="2625"/>
                  <a:pt x="15085" y="2641"/>
                </a:cubicBezTo>
                <a:cubicBezTo>
                  <a:pt x="15084" y="2681"/>
                  <a:pt x="15099" y="2622"/>
                  <a:pt x="15086" y="2652"/>
                </a:cubicBezTo>
                <a:lnTo>
                  <a:pt x="15061" y="2652"/>
                </a:lnTo>
                <a:lnTo>
                  <a:pt x="15061" y="2628"/>
                </a:lnTo>
                <a:cubicBezTo>
                  <a:pt x="15022" y="2624"/>
                  <a:pt x="15036" y="2613"/>
                  <a:pt x="14985" y="2624"/>
                </a:cubicBezTo>
                <a:cubicBezTo>
                  <a:pt x="14947" y="2632"/>
                  <a:pt x="14986" y="2630"/>
                  <a:pt x="14953" y="2623"/>
                </a:cubicBezTo>
                <a:lnTo>
                  <a:pt x="14917" y="2619"/>
                </a:lnTo>
                <a:cubicBezTo>
                  <a:pt x="14878" y="2621"/>
                  <a:pt x="14885" y="2630"/>
                  <a:pt x="14883" y="2636"/>
                </a:cubicBezTo>
                <a:cubicBezTo>
                  <a:pt x="14917" y="2636"/>
                  <a:pt x="14916" y="2632"/>
                  <a:pt x="14940" y="2644"/>
                </a:cubicBezTo>
                <a:lnTo>
                  <a:pt x="14957" y="2668"/>
                </a:lnTo>
                <a:cubicBezTo>
                  <a:pt x="14957" y="2692"/>
                  <a:pt x="14962" y="2661"/>
                  <a:pt x="14952" y="2680"/>
                </a:cubicBezTo>
                <a:lnTo>
                  <a:pt x="14945" y="2692"/>
                </a:lnTo>
                <a:cubicBezTo>
                  <a:pt x="14932" y="2719"/>
                  <a:pt x="14952" y="2683"/>
                  <a:pt x="14940" y="2705"/>
                </a:cubicBezTo>
                <a:cubicBezTo>
                  <a:pt x="14940" y="2705"/>
                  <a:pt x="14932" y="2716"/>
                  <a:pt x="14932" y="2717"/>
                </a:cubicBezTo>
                <a:lnTo>
                  <a:pt x="14921" y="2730"/>
                </a:lnTo>
                <a:cubicBezTo>
                  <a:pt x="14896" y="2757"/>
                  <a:pt x="14891" y="2755"/>
                  <a:pt x="14865" y="2748"/>
                </a:cubicBezTo>
                <a:cubicBezTo>
                  <a:pt x="14864" y="2747"/>
                  <a:pt x="14862" y="2747"/>
                  <a:pt x="14861" y="2746"/>
                </a:cubicBezTo>
                <a:lnTo>
                  <a:pt x="14754" y="2717"/>
                </a:lnTo>
                <a:cubicBezTo>
                  <a:pt x="14791" y="2725"/>
                  <a:pt x="14764" y="2728"/>
                  <a:pt x="14796" y="2716"/>
                </a:cubicBezTo>
                <a:cubicBezTo>
                  <a:pt x="14798" y="2715"/>
                  <a:pt x="14803" y="2713"/>
                  <a:pt x="14804" y="2712"/>
                </a:cubicBezTo>
                <a:cubicBezTo>
                  <a:pt x="14805" y="2712"/>
                  <a:pt x="14807" y="2711"/>
                  <a:pt x="14808" y="2710"/>
                </a:cubicBezTo>
                <a:lnTo>
                  <a:pt x="14835" y="2694"/>
                </a:lnTo>
                <a:cubicBezTo>
                  <a:pt x="14878" y="2675"/>
                  <a:pt x="14913" y="2696"/>
                  <a:pt x="14940" y="2660"/>
                </a:cubicBezTo>
                <a:cubicBezTo>
                  <a:pt x="14903" y="2660"/>
                  <a:pt x="14824" y="2678"/>
                  <a:pt x="14767" y="2672"/>
                </a:cubicBezTo>
                <a:lnTo>
                  <a:pt x="14712" y="2676"/>
                </a:lnTo>
                <a:cubicBezTo>
                  <a:pt x="14688" y="2683"/>
                  <a:pt x="14723" y="2681"/>
                  <a:pt x="14689" y="2682"/>
                </a:cubicBezTo>
                <a:cubicBezTo>
                  <a:pt x="14650" y="2683"/>
                  <a:pt x="14697" y="2682"/>
                  <a:pt x="14659" y="2675"/>
                </a:cubicBezTo>
                <a:cubicBezTo>
                  <a:pt x="14619" y="2667"/>
                  <a:pt x="14644" y="2688"/>
                  <a:pt x="14597" y="2676"/>
                </a:cubicBezTo>
                <a:cubicBezTo>
                  <a:pt x="14499" y="2649"/>
                  <a:pt x="14574" y="2675"/>
                  <a:pt x="14512" y="2666"/>
                </a:cubicBezTo>
                <a:cubicBezTo>
                  <a:pt x="14493" y="2664"/>
                  <a:pt x="14505" y="2667"/>
                  <a:pt x="14494" y="2660"/>
                </a:cubicBezTo>
                <a:lnTo>
                  <a:pt x="14502" y="2660"/>
                </a:lnTo>
                <a:lnTo>
                  <a:pt x="14496" y="2651"/>
                </a:lnTo>
                <a:lnTo>
                  <a:pt x="14494" y="2660"/>
                </a:lnTo>
                <a:cubicBezTo>
                  <a:pt x="14457" y="2678"/>
                  <a:pt x="14473" y="2656"/>
                  <a:pt x="14462" y="2684"/>
                </a:cubicBezTo>
                <a:cubicBezTo>
                  <a:pt x="14426" y="2675"/>
                  <a:pt x="14449" y="2665"/>
                  <a:pt x="14406" y="2668"/>
                </a:cubicBezTo>
                <a:cubicBezTo>
                  <a:pt x="14362" y="2671"/>
                  <a:pt x="14396" y="2666"/>
                  <a:pt x="14374" y="2678"/>
                </a:cubicBezTo>
                <a:cubicBezTo>
                  <a:pt x="14335" y="2701"/>
                  <a:pt x="14357" y="2748"/>
                  <a:pt x="14297" y="2751"/>
                </a:cubicBezTo>
                <a:cubicBezTo>
                  <a:pt x="14263" y="2753"/>
                  <a:pt x="14279" y="2735"/>
                  <a:pt x="14267" y="2709"/>
                </a:cubicBezTo>
                <a:lnTo>
                  <a:pt x="14227" y="2644"/>
                </a:lnTo>
                <a:cubicBezTo>
                  <a:pt x="14245" y="2636"/>
                  <a:pt x="14319" y="2632"/>
                  <a:pt x="14359" y="2638"/>
                </a:cubicBezTo>
                <a:cubicBezTo>
                  <a:pt x="14408" y="2646"/>
                  <a:pt x="14414" y="2642"/>
                  <a:pt x="14430" y="2619"/>
                </a:cubicBezTo>
                <a:cubicBezTo>
                  <a:pt x="14376" y="2594"/>
                  <a:pt x="14335" y="2649"/>
                  <a:pt x="14348" y="2587"/>
                </a:cubicBezTo>
                <a:cubicBezTo>
                  <a:pt x="14311" y="2588"/>
                  <a:pt x="14318" y="2582"/>
                  <a:pt x="14324" y="2611"/>
                </a:cubicBezTo>
                <a:cubicBezTo>
                  <a:pt x="14294" y="2611"/>
                  <a:pt x="14258" y="2608"/>
                  <a:pt x="14275" y="2578"/>
                </a:cubicBezTo>
                <a:cubicBezTo>
                  <a:pt x="14297" y="2539"/>
                  <a:pt x="14243" y="2605"/>
                  <a:pt x="14292" y="2563"/>
                </a:cubicBezTo>
                <a:lnTo>
                  <a:pt x="14308" y="2563"/>
                </a:lnTo>
                <a:lnTo>
                  <a:pt x="14324" y="2572"/>
                </a:lnTo>
                <a:lnTo>
                  <a:pt x="14316" y="2555"/>
                </a:lnTo>
                <a:cubicBezTo>
                  <a:pt x="14334" y="2543"/>
                  <a:pt x="14431" y="2530"/>
                  <a:pt x="14455" y="2563"/>
                </a:cubicBezTo>
                <a:cubicBezTo>
                  <a:pt x="14455" y="2564"/>
                  <a:pt x="14456" y="2566"/>
                  <a:pt x="14457" y="2567"/>
                </a:cubicBezTo>
                <a:cubicBezTo>
                  <a:pt x="14498" y="2622"/>
                  <a:pt x="14525" y="2588"/>
                  <a:pt x="14559" y="2587"/>
                </a:cubicBezTo>
                <a:cubicBezTo>
                  <a:pt x="14529" y="2542"/>
                  <a:pt x="14555" y="2559"/>
                  <a:pt x="14567" y="2506"/>
                </a:cubicBezTo>
                <a:cubicBezTo>
                  <a:pt x="14526" y="2506"/>
                  <a:pt x="14532" y="2506"/>
                  <a:pt x="14502" y="2498"/>
                </a:cubicBezTo>
                <a:cubicBezTo>
                  <a:pt x="14465" y="2488"/>
                  <a:pt x="14493" y="2497"/>
                  <a:pt x="14446" y="2498"/>
                </a:cubicBezTo>
                <a:cubicBezTo>
                  <a:pt x="14455" y="2477"/>
                  <a:pt x="14451" y="2482"/>
                  <a:pt x="14446" y="2457"/>
                </a:cubicBezTo>
                <a:cubicBezTo>
                  <a:pt x="14399" y="2461"/>
                  <a:pt x="14434" y="2468"/>
                  <a:pt x="14397" y="2482"/>
                </a:cubicBezTo>
                <a:lnTo>
                  <a:pt x="14397" y="2474"/>
                </a:lnTo>
                <a:lnTo>
                  <a:pt x="14388" y="2480"/>
                </a:lnTo>
                <a:lnTo>
                  <a:pt x="14397" y="2482"/>
                </a:lnTo>
                <a:cubicBezTo>
                  <a:pt x="14391" y="2490"/>
                  <a:pt x="14390" y="2504"/>
                  <a:pt x="14351" y="2508"/>
                </a:cubicBezTo>
                <a:cubicBezTo>
                  <a:pt x="14322" y="2511"/>
                  <a:pt x="14334" y="2496"/>
                  <a:pt x="14287" y="2504"/>
                </a:cubicBezTo>
                <a:cubicBezTo>
                  <a:pt x="14252" y="2510"/>
                  <a:pt x="14273" y="2504"/>
                  <a:pt x="14240" y="2503"/>
                </a:cubicBezTo>
                <a:lnTo>
                  <a:pt x="14116" y="2509"/>
                </a:lnTo>
                <a:cubicBezTo>
                  <a:pt x="14069" y="2513"/>
                  <a:pt x="14082" y="2498"/>
                  <a:pt x="14039" y="2491"/>
                </a:cubicBezTo>
                <a:cubicBezTo>
                  <a:pt x="13995" y="2484"/>
                  <a:pt x="13966" y="2507"/>
                  <a:pt x="13906" y="2508"/>
                </a:cubicBezTo>
                <a:lnTo>
                  <a:pt x="13789" y="2498"/>
                </a:lnTo>
                <a:cubicBezTo>
                  <a:pt x="13817" y="2474"/>
                  <a:pt x="13811" y="2486"/>
                  <a:pt x="13806" y="2474"/>
                </a:cubicBezTo>
                <a:cubicBezTo>
                  <a:pt x="13773" y="2489"/>
                  <a:pt x="13749" y="2483"/>
                  <a:pt x="13720" y="2486"/>
                </a:cubicBezTo>
                <a:cubicBezTo>
                  <a:pt x="13675" y="2490"/>
                  <a:pt x="13647" y="2499"/>
                  <a:pt x="13636" y="2457"/>
                </a:cubicBezTo>
                <a:cubicBezTo>
                  <a:pt x="13613" y="2468"/>
                  <a:pt x="13591" y="2466"/>
                  <a:pt x="13558" y="2468"/>
                </a:cubicBezTo>
                <a:lnTo>
                  <a:pt x="13482" y="2474"/>
                </a:lnTo>
                <a:lnTo>
                  <a:pt x="13473" y="2449"/>
                </a:lnTo>
                <a:cubicBezTo>
                  <a:pt x="13446" y="2464"/>
                  <a:pt x="13451" y="2455"/>
                  <a:pt x="13433" y="2482"/>
                </a:cubicBezTo>
                <a:cubicBezTo>
                  <a:pt x="13404" y="2470"/>
                  <a:pt x="13435" y="2471"/>
                  <a:pt x="13401" y="2457"/>
                </a:cubicBezTo>
                <a:cubicBezTo>
                  <a:pt x="13399" y="2459"/>
                  <a:pt x="13396" y="2458"/>
                  <a:pt x="13395" y="2460"/>
                </a:cubicBezTo>
                <a:cubicBezTo>
                  <a:pt x="13387" y="2479"/>
                  <a:pt x="13151" y="2464"/>
                  <a:pt x="13151" y="2464"/>
                </a:cubicBezTo>
                <a:cubicBezTo>
                  <a:pt x="13116" y="2455"/>
                  <a:pt x="13132" y="2460"/>
                  <a:pt x="13125" y="2441"/>
                </a:cubicBezTo>
                <a:lnTo>
                  <a:pt x="13109" y="2441"/>
                </a:lnTo>
                <a:cubicBezTo>
                  <a:pt x="13116" y="2477"/>
                  <a:pt x="13126" y="2456"/>
                  <a:pt x="13101" y="2474"/>
                </a:cubicBezTo>
                <a:lnTo>
                  <a:pt x="13076" y="2457"/>
                </a:lnTo>
                <a:cubicBezTo>
                  <a:pt x="13067" y="2484"/>
                  <a:pt x="13082" y="2461"/>
                  <a:pt x="13060" y="2482"/>
                </a:cubicBezTo>
                <a:cubicBezTo>
                  <a:pt x="13044" y="2470"/>
                  <a:pt x="13059" y="2479"/>
                  <a:pt x="13048" y="2470"/>
                </a:cubicBezTo>
                <a:lnTo>
                  <a:pt x="13038" y="2464"/>
                </a:lnTo>
                <a:cubicBezTo>
                  <a:pt x="13008" y="2444"/>
                  <a:pt x="13025" y="2470"/>
                  <a:pt x="13004" y="2441"/>
                </a:cubicBezTo>
                <a:cubicBezTo>
                  <a:pt x="13029" y="2432"/>
                  <a:pt x="13015" y="2459"/>
                  <a:pt x="13020" y="2417"/>
                </a:cubicBezTo>
                <a:cubicBezTo>
                  <a:pt x="13056" y="2416"/>
                  <a:pt x="13052" y="2409"/>
                  <a:pt x="13093" y="2409"/>
                </a:cubicBezTo>
                <a:lnTo>
                  <a:pt x="13093" y="2417"/>
                </a:lnTo>
                <a:lnTo>
                  <a:pt x="13102" y="2410"/>
                </a:lnTo>
                <a:lnTo>
                  <a:pt x="13093" y="2409"/>
                </a:lnTo>
                <a:cubicBezTo>
                  <a:pt x="13087" y="2394"/>
                  <a:pt x="13065" y="2393"/>
                  <a:pt x="13149" y="2393"/>
                </a:cubicBezTo>
                <a:cubicBezTo>
                  <a:pt x="13155" y="2415"/>
                  <a:pt x="13160" y="2417"/>
                  <a:pt x="13168" y="2391"/>
                </a:cubicBezTo>
                <a:cubicBezTo>
                  <a:pt x="13173" y="2376"/>
                  <a:pt x="13166" y="2370"/>
                  <a:pt x="13166" y="2344"/>
                </a:cubicBezTo>
                <a:cubicBezTo>
                  <a:pt x="13186" y="2349"/>
                  <a:pt x="13197" y="2365"/>
                  <a:pt x="13199" y="2373"/>
                </a:cubicBezTo>
                <a:cubicBezTo>
                  <a:pt x="13203" y="2399"/>
                  <a:pt x="13186" y="2375"/>
                  <a:pt x="13182" y="2409"/>
                </a:cubicBezTo>
                <a:cubicBezTo>
                  <a:pt x="13263" y="2428"/>
                  <a:pt x="13218" y="2373"/>
                  <a:pt x="13279" y="2368"/>
                </a:cubicBezTo>
                <a:cubicBezTo>
                  <a:pt x="13287" y="2403"/>
                  <a:pt x="13286" y="2408"/>
                  <a:pt x="13328" y="2409"/>
                </a:cubicBezTo>
                <a:cubicBezTo>
                  <a:pt x="13313" y="2381"/>
                  <a:pt x="13306" y="2369"/>
                  <a:pt x="13322" y="2366"/>
                </a:cubicBezTo>
                <a:cubicBezTo>
                  <a:pt x="13342" y="2362"/>
                  <a:pt x="13329" y="2358"/>
                  <a:pt x="13336" y="2376"/>
                </a:cubicBezTo>
                <a:lnTo>
                  <a:pt x="13352" y="2376"/>
                </a:lnTo>
                <a:cubicBezTo>
                  <a:pt x="13345" y="2342"/>
                  <a:pt x="13344" y="2359"/>
                  <a:pt x="13371" y="2347"/>
                </a:cubicBezTo>
                <a:lnTo>
                  <a:pt x="13398" y="2336"/>
                </a:lnTo>
                <a:cubicBezTo>
                  <a:pt x="13411" y="2333"/>
                  <a:pt x="13399" y="2334"/>
                  <a:pt x="13411" y="2336"/>
                </a:cubicBezTo>
                <a:cubicBezTo>
                  <a:pt x="13431" y="2339"/>
                  <a:pt x="13398" y="2336"/>
                  <a:pt x="13427" y="2340"/>
                </a:cubicBezTo>
                <a:cubicBezTo>
                  <a:pt x="13449" y="2344"/>
                  <a:pt x="13449" y="2338"/>
                  <a:pt x="13473" y="2336"/>
                </a:cubicBezTo>
                <a:cubicBezTo>
                  <a:pt x="13466" y="2367"/>
                  <a:pt x="13465" y="2368"/>
                  <a:pt x="13465" y="2409"/>
                </a:cubicBezTo>
                <a:cubicBezTo>
                  <a:pt x="13492" y="2390"/>
                  <a:pt x="13482" y="2405"/>
                  <a:pt x="13473" y="2368"/>
                </a:cubicBezTo>
                <a:cubicBezTo>
                  <a:pt x="13516" y="2358"/>
                  <a:pt x="13487" y="2365"/>
                  <a:pt x="13530" y="2368"/>
                </a:cubicBezTo>
                <a:cubicBezTo>
                  <a:pt x="13541" y="2345"/>
                  <a:pt x="13541" y="2359"/>
                  <a:pt x="13530" y="2336"/>
                </a:cubicBezTo>
                <a:cubicBezTo>
                  <a:pt x="13572" y="2336"/>
                  <a:pt x="13562" y="2343"/>
                  <a:pt x="13579" y="2320"/>
                </a:cubicBezTo>
                <a:cubicBezTo>
                  <a:pt x="13500" y="2320"/>
                  <a:pt x="13522" y="2311"/>
                  <a:pt x="13460" y="2319"/>
                </a:cubicBezTo>
                <a:lnTo>
                  <a:pt x="13413" y="2312"/>
                </a:lnTo>
                <a:cubicBezTo>
                  <a:pt x="13412" y="2312"/>
                  <a:pt x="13410" y="2312"/>
                  <a:pt x="13409" y="2312"/>
                </a:cubicBezTo>
                <a:cubicBezTo>
                  <a:pt x="13411" y="2286"/>
                  <a:pt x="13409" y="2296"/>
                  <a:pt x="13417" y="2279"/>
                </a:cubicBezTo>
                <a:cubicBezTo>
                  <a:pt x="13451" y="2282"/>
                  <a:pt x="13443" y="2288"/>
                  <a:pt x="13473" y="2295"/>
                </a:cubicBezTo>
                <a:cubicBezTo>
                  <a:pt x="13474" y="2257"/>
                  <a:pt x="13465" y="2264"/>
                  <a:pt x="13498" y="2255"/>
                </a:cubicBezTo>
                <a:cubicBezTo>
                  <a:pt x="13505" y="2270"/>
                  <a:pt x="13504" y="2265"/>
                  <a:pt x="13506" y="2287"/>
                </a:cubicBezTo>
                <a:lnTo>
                  <a:pt x="13488" y="2292"/>
                </a:lnTo>
                <a:lnTo>
                  <a:pt x="13506" y="2287"/>
                </a:lnTo>
                <a:cubicBezTo>
                  <a:pt x="13549" y="2284"/>
                  <a:pt x="13529" y="2272"/>
                  <a:pt x="13575" y="2274"/>
                </a:cubicBezTo>
                <a:cubicBezTo>
                  <a:pt x="13628" y="2276"/>
                  <a:pt x="13578" y="2285"/>
                  <a:pt x="13619" y="2255"/>
                </a:cubicBezTo>
                <a:lnTo>
                  <a:pt x="13676" y="2295"/>
                </a:lnTo>
                <a:cubicBezTo>
                  <a:pt x="13679" y="2271"/>
                  <a:pt x="13666" y="2265"/>
                  <a:pt x="13694" y="2275"/>
                </a:cubicBezTo>
                <a:cubicBezTo>
                  <a:pt x="13717" y="2284"/>
                  <a:pt x="13703" y="2275"/>
                  <a:pt x="13700" y="2312"/>
                </a:cubicBezTo>
                <a:cubicBezTo>
                  <a:pt x="13725" y="2293"/>
                  <a:pt x="13713" y="2317"/>
                  <a:pt x="13717" y="2279"/>
                </a:cubicBezTo>
                <a:lnTo>
                  <a:pt x="13733" y="2279"/>
                </a:lnTo>
                <a:cubicBezTo>
                  <a:pt x="13741" y="2301"/>
                  <a:pt x="13716" y="2294"/>
                  <a:pt x="13765" y="2295"/>
                </a:cubicBezTo>
                <a:cubicBezTo>
                  <a:pt x="13753" y="2266"/>
                  <a:pt x="13755" y="2297"/>
                  <a:pt x="13741" y="2263"/>
                </a:cubicBezTo>
                <a:cubicBezTo>
                  <a:pt x="13749" y="2259"/>
                  <a:pt x="13752" y="2258"/>
                  <a:pt x="13758" y="2250"/>
                </a:cubicBezTo>
                <a:lnTo>
                  <a:pt x="13765" y="2231"/>
                </a:lnTo>
                <a:cubicBezTo>
                  <a:pt x="13815" y="2257"/>
                  <a:pt x="13772" y="2234"/>
                  <a:pt x="13790" y="2272"/>
                </a:cubicBezTo>
                <a:lnTo>
                  <a:pt x="13830" y="2303"/>
                </a:lnTo>
                <a:cubicBezTo>
                  <a:pt x="13844" y="2282"/>
                  <a:pt x="13849" y="2281"/>
                  <a:pt x="13862" y="2255"/>
                </a:cubicBezTo>
                <a:cubicBezTo>
                  <a:pt x="13921" y="2260"/>
                  <a:pt x="13880" y="2275"/>
                  <a:pt x="13917" y="2237"/>
                </a:cubicBezTo>
                <a:cubicBezTo>
                  <a:pt x="13941" y="2213"/>
                  <a:pt x="13944" y="2215"/>
                  <a:pt x="13976" y="2222"/>
                </a:cubicBezTo>
                <a:cubicBezTo>
                  <a:pt x="13972" y="2264"/>
                  <a:pt x="13970" y="2233"/>
                  <a:pt x="13960" y="2271"/>
                </a:cubicBezTo>
                <a:cubicBezTo>
                  <a:pt x="13999" y="2268"/>
                  <a:pt x="13988" y="2258"/>
                  <a:pt x="14016" y="2239"/>
                </a:cubicBezTo>
                <a:cubicBezTo>
                  <a:pt x="14017" y="2263"/>
                  <a:pt x="14020" y="2268"/>
                  <a:pt x="14024" y="2287"/>
                </a:cubicBezTo>
                <a:lnTo>
                  <a:pt x="14041" y="2287"/>
                </a:lnTo>
                <a:cubicBezTo>
                  <a:pt x="14050" y="2253"/>
                  <a:pt x="14048" y="2262"/>
                  <a:pt x="14081" y="2255"/>
                </a:cubicBezTo>
                <a:cubicBezTo>
                  <a:pt x="14131" y="2245"/>
                  <a:pt x="14055" y="2264"/>
                  <a:pt x="14095" y="2253"/>
                </a:cubicBezTo>
                <a:cubicBezTo>
                  <a:pt x="14128" y="2244"/>
                  <a:pt x="14110" y="2238"/>
                  <a:pt x="14138" y="2231"/>
                </a:cubicBezTo>
                <a:cubicBezTo>
                  <a:pt x="14141" y="2262"/>
                  <a:pt x="14142" y="2236"/>
                  <a:pt x="14154" y="2271"/>
                </a:cubicBezTo>
                <a:cubicBezTo>
                  <a:pt x="14180" y="2252"/>
                  <a:pt x="14161" y="2258"/>
                  <a:pt x="14186" y="2239"/>
                </a:cubicBezTo>
                <a:cubicBezTo>
                  <a:pt x="14199" y="2256"/>
                  <a:pt x="14188" y="2249"/>
                  <a:pt x="14211" y="2255"/>
                </a:cubicBezTo>
                <a:lnTo>
                  <a:pt x="14227" y="2264"/>
                </a:lnTo>
                <a:lnTo>
                  <a:pt x="14211" y="2255"/>
                </a:lnTo>
                <a:lnTo>
                  <a:pt x="14247" y="2242"/>
                </a:lnTo>
                <a:cubicBezTo>
                  <a:pt x="14257" y="2240"/>
                  <a:pt x="14254" y="2241"/>
                  <a:pt x="14266" y="2237"/>
                </a:cubicBezTo>
                <a:cubicBezTo>
                  <a:pt x="14266" y="2237"/>
                  <a:pt x="14281" y="2229"/>
                  <a:pt x="14288" y="2227"/>
                </a:cubicBezTo>
                <a:cubicBezTo>
                  <a:pt x="14345" y="2210"/>
                  <a:pt x="14348" y="2244"/>
                  <a:pt x="14381" y="2231"/>
                </a:cubicBezTo>
                <a:lnTo>
                  <a:pt x="14389" y="2247"/>
                </a:lnTo>
                <a:cubicBezTo>
                  <a:pt x="14382" y="2259"/>
                  <a:pt x="14385" y="2255"/>
                  <a:pt x="14381" y="2271"/>
                </a:cubicBezTo>
                <a:cubicBezTo>
                  <a:pt x="14398" y="2264"/>
                  <a:pt x="14391" y="2281"/>
                  <a:pt x="14394" y="2261"/>
                </a:cubicBezTo>
                <a:cubicBezTo>
                  <a:pt x="14400" y="2231"/>
                  <a:pt x="14397" y="2259"/>
                  <a:pt x="14389" y="2247"/>
                </a:cubicBezTo>
                <a:lnTo>
                  <a:pt x="14381" y="2231"/>
                </a:lnTo>
                <a:cubicBezTo>
                  <a:pt x="14395" y="2206"/>
                  <a:pt x="14385" y="2221"/>
                  <a:pt x="14381" y="2214"/>
                </a:cubicBezTo>
                <a:cubicBezTo>
                  <a:pt x="14327" y="2202"/>
                  <a:pt x="14278" y="2216"/>
                  <a:pt x="14235" y="2215"/>
                </a:cubicBezTo>
                <a:cubicBezTo>
                  <a:pt x="14199" y="2213"/>
                  <a:pt x="14191" y="2206"/>
                  <a:pt x="14146" y="2206"/>
                </a:cubicBezTo>
                <a:lnTo>
                  <a:pt x="13913" y="2200"/>
                </a:lnTo>
                <a:cubicBezTo>
                  <a:pt x="13912" y="2199"/>
                  <a:pt x="13910" y="2198"/>
                  <a:pt x="13909" y="2198"/>
                </a:cubicBezTo>
                <a:cubicBezTo>
                  <a:pt x="13874" y="2192"/>
                  <a:pt x="13898" y="2210"/>
                  <a:pt x="13848" y="2213"/>
                </a:cubicBezTo>
                <a:cubicBezTo>
                  <a:pt x="13846" y="2213"/>
                  <a:pt x="13844" y="2213"/>
                  <a:pt x="13842" y="2213"/>
                </a:cubicBezTo>
                <a:lnTo>
                  <a:pt x="13818" y="2211"/>
                </a:lnTo>
                <a:cubicBezTo>
                  <a:pt x="13797" y="2208"/>
                  <a:pt x="13790" y="2206"/>
                  <a:pt x="13765" y="2206"/>
                </a:cubicBezTo>
                <a:cubicBezTo>
                  <a:pt x="13782" y="2173"/>
                  <a:pt x="13788" y="2185"/>
                  <a:pt x="13807" y="2183"/>
                </a:cubicBezTo>
                <a:lnTo>
                  <a:pt x="13817" y="2182"/>
                </a:lnTo>
                <a:cubicBezTo>
                  <a:pt x="13855" y="2178"/>
                  <a:pt x="13819" y="2187"/>
                  <a:pt x="13862" y="2198"/>
                </a:cubicBezTo>
                <a:cubicBezTo>
                  <a:pt x="13863" y="2191"/>
                  <a:pt x="13851" y="2169"/>
                  <a:pt x="13906" y="2161"/>
                </a:cubicBezTo>
                <a:cubicBezTo>
                  <a:pt x="13949" y="2154"/>
                  <a:pt x="14017" y="2160"/>
                  <a:pt x="14034" y="2165"/>
                </a:cubicBezTo>
                <a:cubicBezTo>
                  <a:pt x="14056" y="2171"/>
                  <a:pt x="14024" y="2175"/>
                  <a:pt x="14061" y="2169"/>
                </a:cubicBezTo>
                <a:cubicBezTo>
                  <a:pt x="14090" y="2164"/>
                  <a:pt x="14051" y="2161"/>
                  <a:pt x="14097" y="2158"/>
                </a:cubicBezTo>
                <a:cubicBezTo>
                  <a:pt x="14107" y="2195"/>
                  <a:pt x="14106" y="2177"/>
                  <a:pt x="14131" y="2178"/>
                </a:cubicBezTo>
                <a:cubicBezTo>
                  <a:pt x="14193" y="2179"/>
                  <a:pt x="14168" y="2183"/>
                  <a:pt x="14224" y="2155"/>
                </a:cubicBezTo>
                <a:cubicBezTo>
                  <a:pt x="14259" y="2137"/>
                  <a:pt x="14243" y="2148"/>
                  <a:pt x="14259" y="2117"/>
                </a:cubicBezTo>
                <a:lnTo>
                  <a:pt x="14195" y="2117"/>
                </a:lnTo>
                <a:cubicBezTo>
                  <a:pt x="14191" y="2160"/>
                  <a:pt x="14202" y="2132"/>
                  <a:pt x="14178" y="2141"/>
                </a:cubicBezTo>
                <a:cubicBezTo>
                  <a:pt x="14164" y="2120"/>
                  <a:pt x="14174" y="2125"/>
                  <a:pt x="14146" y="2117"/>
                </a:cubicBezTo>
                <a:cubicBezTo>
                  <a:pt x="14149" y="2083"/>
                  <a:pt x="14153" y="2079"/>
                  <a:pt x="14186" y="2077"/>
                </a:cubicBezTo>
                <a:lnTo>
                  <a:pt x="14186" y="2060"/>
                </a:lnTo>
                <a:cubicBezTo>
                  <a:pt x="14144" y="2064"/>
                  <a:pt x="14131" y="2073"/>
                  <a:pt x="14130" y="2117"/>
                </a:cubicBezTo>
                <a:cubicBezTo>
                  <a:pt x="14094" y="2118"/>
                  <a:pt x="14107" y="2121"/>
                  <a:pt x="14081" y="2125"/>
                </a:cubicBezTo>
                <a:lnTo>
                  <a:pt x="14052" y="2124"/>
                </a:lnTo>
                <a:cubicBezTo>
                  <a:pt x="14002" y="2114"/>
                  <a:pt x="13997" y="2132"/>
                  <a:pt x="13971" y="2128"/>
                </a:cubicBezTo>
                <a:cubicBezTo>
                  <a:pt x="13938" y="2124"/>
                  <a:pt x="13967" y="2119"/>
                  <a:pt x="13927" y="2117"/>
                </a:cubicBezTo>
                <a:cubicBezTo>
                  <a:pt x="13886" y="2116"/>
                  <a:pt x="13905" y="2121"/>
                  <a:pt x="13884" y="2127"/>
                </a:cubicBezTo>
                <a:cubicBezTo>
                  <a:pt x="13826" y="2141"/>
                  <a:pt x="13857" y="2113"/>
                  <a:pt x="13806" y="2109"/>
                </a:cubicBezTo>
                <a:lnTo>
                  <a:pt x="13798" y="2125"/>
                </a:lnTo>
                <a:cubicBezTo>
                  <a:pt x="13793" y="2111"/>
                  <a:pt x="13804" y="2116"/>
                  <a:pt x="13784" y="2117"/>
                </a:cubicBezTo>
                <a:lnTo>
                  <a:pt x="13776" y="2120"/>
                </a:lnTo>
                <a:cubicBezTo>
                  <a:pt x="13757" y="2122"/>
                  <a:pt x="13764" y="2123"/>
                  <a:pt x="13741" y="2117"/>
                </a:cubicBezTo>
                <a:cubicBezTo>
                  <a:pt x="13650" y="2096"/>
                  <a:pt x="13697" y="2112"/>
                  <a:pt x="13661" y="2111"/>
                </a:cubicBezTo>
                <a:cubicBezTo>
                  <a:pt x="13634" y="2110"/>
                  <a:pt x="13644" y="2103"/>
                  <a:pt x="13620" y="2104"/>
                </a:cubicBezTo>
                <a:cubicBezTo>
                  <a:pt x="13593" y="2104"/>
                  <a:pt x="13581" y="2115"/>
                  <a:pt x="13578" y="2117"/>
                </a:cubicBezTo>
                <a:cubicBezTo>
                  <a:pt x="13547" y="2133"/>
                  <a:pt x="13578" y="2123"/>
                  <a:pt x="13545" y="2131"/>
                </a:cubicBezTo>
                <a:lnTo>
                  <a:pt x="13498" y="2141"/>
                </a:lnTo>
                <a:lnTo>
                  <a:pt x="13498" y="2117"/>
                </a:lnTo>
                <a:lnTo>
                  <a:pt x="13473" y="2117"/>
                </a:lnTo>
                <a:lnTo>
                  <a:pt x="13473" y="2133"/>
                </a:lnTo>
                <a:cubicBezTo>
                  <a:pt x="13495" y="2139"/>
                  <a:pt x="13480" y="2133"/>
                  <a:pt x="13498" y="2141"/>
                </a:cubicBezTo>
                <a:cubicBezTo>
                  <a:pt x="13496" y="2142"/>
                  <a:pt x="13493" y="2141"/>
                  <a:pt x="13493" y="2143"/>
                </a:cubicBezTo>
                <a:cubicBezTo>
                  <a:pt x="13487" y="2157"/>
                  <a:pt x="13437" y="2130"/>
                  <a:pt x="13436" y="2130"/>
                </a:cubicBezTo>
                <a:cubicBezTo>
                  <a:pt x="13408" y="2119"/>
                  <a:pt x="13390" y="2122"/>
                  <a:pt x="13371" y="2120"/>
                </a:cubicBezTo>
                <a:cubicBezTo>
                  <a:pt x="13321" y="2113"/>
                  <a:pt x="13346" y="2107"/>
                  <a:pt x="13306" y="2103"/>
                </a:cubicBezTo>
                <a:cubicBezTo>
                  <a:pt x="13303" y="2103"/>
                  <a:pt x="13279" y="2104"/>
                  <a:pt x="13279" y="2104"/>
                </a:cubicBezTo>
                <a:cubicBezTo>
                  <a:pt x="13254" y="2114"/>
                  <a:pt x="13266" y="2098"/>
                  <a:pt x="13263" y="2133"/>
                </a:cubicBezTo>
                <a:cubicBezTo>
                  <a:pt x="13227" y="2126"/>
                  <a:pt x="13230" y="2136"/>
                  <a:pt x="13206" y="2101"/>
                </a:cubicBezTo>
                <a:cubicBezTo>
                  <a:pt x="13223" y="2089"/>
                  <a:pt x="13208" y="2097"/>
                  <a:pt x="13218" y="2090"/>
                </a:cubicBezTo>
                <a:cubicBezTo>
                  <a:pt x="13232" y="2080"/>
                  <a:pt x="13223" y="2085"/>
                  <a:pt x="13234" y="2082"/>
                </a:cubicBezTo>
                <a:lnTo>
                  <a:pt x="13266" y="2072"/>
                </a:lnTo>
                <a:cubicBezTo>
                  <a:pt x="13267" y="2071"/>
                  <a:pt x="13269" y="2070"/>
                  <a:pt x="13271" y="2069"/>
                </a:cubicBezTo>
                <a:cubicBezTo>
                  <a:pt x="13300" y="2080"/>
                  <a:pt x="13269" y="2079"/>
                  <a:pt x="13303" y="2093"/>
                </a:cubicBezTo>
                <a:lnTo>
                  <a:pt x="13328" y="2076"/>
                </a:lnTo>
                <a:cubicBezTo>
                  <a:pt x="13329" y="2076"/>
                  <a:pt x="13331" y="2075"/>
                  <a:pt x="13333" y="2074"/>
                </a:cubicBezTo>
                <a:lnTo>
                  <a:pt x="13353" y="2070"/>
                </a:lnTo>
                <a:cubicBezTo>
                  <a:pt x="13388" y="2066"/>
                  <a:pt x="13382" y="2063"/>
                  <a:pt x="13409" y="2069"/>
                </a:cubicBezTo>
                <a:lnTo>
                  <a:pt x="13360" y="2036"/>
                </a:lnTo>
                <a:lnTo>
                  <a:pt x="13409" y="2036"/>
                </a:lnTo>
                <a:cubicBezTo>
                  <a:pt x="13442" y="2028"/>
                  <a:pt x="13433" y="2034"/>
                  <a:pt x="13441" y="2012"/>
                </a:cubicBezTo>
                <a:lnTo>
                  <a:pt x="13409" y="2020"/>
                </a:lnTo>
                <a:cubicBezTo>
                  <a:pt x="13389" y="1973"/>
                  <a:pt x="13462" y="2005"/>
                  <a:pt x="13496" y="2002"/>
                </a:cubicBezTo>
                <a:cubicBezTo>
                  <a:pt x="13506" y="2001"/>
                  <a:pt x="13535" y="1993"/>
                  <a:pt x="13546" y="1992"/>
                </a:cubicBezTo>
                <a:cubicBezTo>
                  <a:pt x="13574" y="1989"/>
                  <a:pt x="13535" y="1996"/>
                  <a:pt x="13568" y="1991"/>
                </a:cubicBezTo>
                <a:cubicBezTo>
                  <a:pt x="13571" y="1990"/>
                  <a:pt x="13598" y="1983"/>
                  <a:pt x="13598" y="1983"/>
                </a:cubicBezTo>
                <a:lnTo>
                  <a:pt x="13705" y="1991"/>
                </a:lnTo>
                <a:cubicBezTo>
                  <a:pt x="13725" y="1996"/>
                  <a:pt x="13739" y="2012"/>
                  <a:pt x="13755" y="2005"/>
                </a:cubicBezTo>
                <a:cubicBezTo>
                  <a:pt x="13782" y="1994"/>
                  <a:pt x="13763" y="2002"/>
                  <a:pt x="13754" y="1987"/>
                </a:cubicBezTo>
                <a:cubicBezTo>
                  <a:pt x="13734" y="1952"/>
                  <a:pt x="13739" y="2012"/>
                  <a:pt x="13749" y="1979"/>
                </a:cubicBezTo>
                <a:cubicBezTo>
                  <a:pt x="13764" y="1956"/>
                  <a:pt x="13780" y="1938"/>
                  <a:pt x="13811" y="1945"/>
                </a:cubicBezTo>
                <a:lnTo>
                  <a:pt x="13855" y="1964"/>
                </a:lnTo>
                <a:cubicBezTo>
                  <a:pt x="13856" y="1964"/>
                  <a:pt x="13858" y="1963"/>
                  <a:pt x="13859" y="1963"/>
                </a:cubicBezTo>
                <a:lnTo>
                  <a:pt x="14052" y="1927"/>
                </a:lnTo>
                <a:cubicBezTo>
                  <a:pt x="14088" y="1921"/>
                  <a:pt x="14158" y="1956"/>
                  <a:pt x="14197" y="1951"/>
                </a:cubicBezTo>
                <a:lnTo>
                  <a:pt x="14228" y="1946"/>
                </a:lnTo>
                <a:cubicBezTo>
                  <a:pt x="14246" y="1945"/>
                  <a:pt x="14223" y="1945"/>
                  <a:pt x="14242" y="1947"/>
                </a:cubicBezTo>
                <a:cubicBezTo>
                  <a:pt x="14243" y="1947"/>
                  <a:pt x="14246" y="1948"/>
                  <a:pt x="14247" y="1948"/>
                </a:cubicBezTo>
                <a:lnTo>
                  <a:pt x="14262" y="1951"/>
                </a:lnTo>
                <a:cubicBezTo>
                  <a:pt x="14273" y="1954"/>
                  <a:pt x="14268" y="1951"/>
                  <a:pt x="14276" y="1956"/>
                </a:cubicBezTo>
                <a:cubicBezTo>
                  <a:pt x="14308" y="1975"/>
                  <a:pt x="14281" y="1978"/>
                  <a:pt x="14332" y="1979"/>
                </a:cubicBezTo>
                <a:cubicBezTo>
                  <a:pt x="14335" y="1955"/>
                  <a:pt x="14336" y="1959"/>
                  <a:pt x="14348" y="1947"/>
                </a:cubicBezTo>
                <a:cubicBezTo>
                  <a:pt x="14374" y="1961"/>
                  <a:pt x="14376" y="1965"/>
                  <a:pt x="14397" y="1979"/>
                </a:cubicBezTo>
                <a:cubicBezTo>
                  <a:pt x="14389" y="1940"/>
                  <a:pt x="14382" y="1963"/>
                  <a:pt x="14405" y="1955"/>
                </a:cubicBezTo>
                <a:cubicBezTo>
                  <a:pt x="14409" y="1997"/>
                  <a:pt x="14397" y="1970"/>
                  <a:pt x="14421" y="1979"/>
                </a:cubicBezTo>
                <a:lnTo>
                  <a:pt x="14430" y="1955"/>
                </a:lnTo>
                <a:cubicBezTo>
                  <a:pt x="14482" y="1955"/>
                  <a:pt x="14463" y="1965"/>
                  <a:pt x="14511" y="1956"/>
                </a:cubicBezTo>
                <a:cubicBezTo>
                  <a:pt x="14561" y="1946"/>
                  <a:pt x="14539" y="1955"/>
                  <a:pt x="14592" y="1955"/>
                </a:cubicBezTo>
                <a:cubicBezTo>
                  <a:pt x="14587" y="1974"/>
                  <a:pt x="14585" y="1974"/>
                  <a:pt x="14583" y="1996"/>
                </a:cubicBezTo>
                <a:cubicBezTo>
                  <a:pt x="14615" y="1975"/>
                  <a:pt x="14606" y="1951"/>
                  <a:pt x="14639" y="1951"/>
                </a:cubicBezTo>
                <a:cubicBezTo>
                  <a:pt x="14677" y="1952"/>
                  <a:pt x="14607" y="1962"/>
                  <a:pt x="14706" y="1950"/>
                </a:cubicBezTo>
                <a:lnTo>
                  <a:pt x="14883" y="1939"/>
                </a:lnTo>
                <a:cubicBezTo>
                  <a:pt x="14874" y="1956"/>
                  <a:pt x="14872" y="1958"/>
                  <a:pt x="14867" y="1979"/>
                </a:cubicBezTo>
                <a:lnTo>
                  <a:pt x="14835" y="1970"/>
                </a:lnTo>
                <a:lnTo>
                  <a:pt x="14802" y="2036"/>
                </a:lnTo>
                <a:cubicBezTo>
                  <a:pt x="14834" y="2029"/>
                  <a:pt x="14811" y="2029"/>
                  <a:pt x="14843" y="2036"/>
                </a:cubicBezTo>
                <a:cubicBezTo>
                  <a:pt x="14837" y="2013"/>
                  <a:pt x="14834" y="2016"/>
                  <a:pt x="14842" y="2003"/>
                </a:cubicBezTo>
                <a:lnTo>
                  <a:pt x="14863" y="1983"/>
                </a:lnTo>
                <a:cubicBezTo>
                  <a:pt x="14864" y="1983"/>
                  <a:pt x="14866" y="1981"/>
                  <a:pt x="14867" y="1979"/>
                </a:cubicBezTo>
                <a:cubicBezTo>
                  <a:pt x="14887" y="1988"/>
                  <a:pt x="14874" y="1985"/>
                  <a:pt x="14899" y="1979"/>
                </a:cubicBezTo>
                <a:lnTo>
                  <a:pt x="14916" y="2028"/>
                </a:lnTo>
                <a:cubicBezTo>
                  <a:pt x="14920" y="2009"/>
                  <a:pt x="14924" y="1987"/>
                  <a:pt x="14932" y="1971"/>
                </a:cubicBezTo>
                <a:cubicBezTo>
                  <a:pt x="15013" y="1973"/>
                  <a:pt x="14902" y="1954"/>
                  <a:pt x="15005" y="2004"/>
                </a:cubicBezTo>
                <a:cubicBezTo>
                  <a:pt x="15017" y="1979"/>
                  <a:pt x="15006" y="1966"/>
                  <a:pt x="15041" y="1942"/>
                </a:cubicBezTo>
                <a:cubicBezTo>
                  <a:pt x="15053" y="1934"/>
                  <a:pt x="15045" y="1937"/>
                  <a:pt x="15061" y="1931"/>
                </a:cubicBezTo>
                <a:lnTo>
                  <a:pt x="15053" y="1947"/>
                </a:lnTo>
                <a:cubicBezTo>
                  <a:pt x="15092" y="1947"/>
                  <a:pt x="15090" y="1948"/>
                  <a:pt x="15118" y="1955"/>
                </a:cubicBezTo>
                <a:lnTo>
                  <a:pt x="15128" y="2003"/>
                </a:lnTo>
                <a:cubicBezTo>
                  <a:pt x="15058" y="2004"/>
                  <a:pt x="15092" y="2013"/>
                  <a:pt x="15086" y="2044"/>
                </a:cubicBezTo>
                <a:lnTo>
                  <a:pt x="15118" y="2044"/>
                </a:lnTo>
                <a:cubicBezTo>
                  <a:pt x="15124" y="1979"/>
                  <a:pt x="15133" y="2069"/>
                  <a:pt x="15148" y="2014"/>
                </a:cubicBezTo>
                <a:cubicBezTo>
                  <a:pt x="15157" y="1979"/>
                  <a:pt x="15131" y="2030"/>
                  <a:pt x="15155" y="1984"/>
                </a:cubicBezTo>
                <a:cubicBezTo>
                  <a:pt x="15163" y="1969"/>
                  <a:pt x="15166" y="1968"/>
                  <a:pt x="15175" y="1955"/>
                </a:cubicBezTo>
                <a:cubicBezTo>
                  <a:pt x="15223" y="1959"/>
                  <a:pt x="15192" y="1979"/>
                  <a:pt x="15250" y="1966"/>
                </a:cubicBezTo>
                <a:cubicBezTo>
                  <a:pt x="15265" y="1962"/>
                  <a:pt x="15270" y="1958"/>
                  <a:pt x="15287" y="1965"/>
                </a:cubicBezTo>
                <a:cubicBezTo>
                  <a:pt x="15340" y="1986"/>
                  <a:pt x="15268" y="1991"/>
                  <a:pt x="15386" y="1976"/>
                </a:cubicBezTo>
                <a:cubicBezTo>
                  <a:pt x="15399" y="1974"/>
                  <a:pt x="15410" y="1975"/>
                  <a:pt x="15425" y="1976"/>
                </a:cubicBezTo>
                <a:cubicBezTo>
                  <a:pt x="15455" y="1977"/>
                  <a:pt x="15472" y="1963"/>
                  <a:pt x="15531" y="1963"/>
                </a:cubicBezTo>
                <a:cubicBezTo>
                  <a:pt x="15514" y="2045"/>
                  <a:pt x="15505" y="1958"/>
                  <a:pt x="15499" y="2028"/>
                </a:cubicBezTo>
                <a:cubicBezTo>
                  <a:pt x="15565" y="2060"/>
                  <a:pt x="15517" y="2000"/>
                  <a:pt x="15572" y="2036"/>
                </a:cubicBezTo>
                <a:cubicBezTo>
                  <a:pt x="15570" y="2016"/>
                  <a:pt x="15569" y="2015"/>
                  <a:pt x="15569" y="2005"/>
                </a:cubicBezTo>
                <a:cubicBezTo>
                  <a:pt x="15569" y="2002"/>
                  <a:pt x="15572" y="1980"/>
                  <a:pt x="15572" y="1971"/>
                </a:cubicBezTo>
                <a:cubicBezTo>
                  <a:pt x="15637" y="1989"/>
                  <a:pt x="15571" y="1979"/>
                  <a:pt x="15652" y="1985"/>
                </a:cubicBezTo>
                <a:cubicBezTo>
                  <a:pt x="15677" y="1987"/>
                  <a:pt x="15678" y="1997"/>
                  <a:pt x="15710" y="1989"/>
                </a:cubicBezTo>
                <a:lnTo>
                  <a:pt x="15750" y="1996"/>
                </a:lnTo>
                <a:cubicBezTo>
                  <a:pt x="15683" y="2028"/>
                  <a:pt x="15623" y="1976"/>
                  <a:pt x="15588" y="2028"/>
                </a:cubicBezTo>
                <a:cubicBezTo>
                  <a:pt x="15611" y="2039"/>
                  <a:pt x="15641" y="2027"/>
                  <a:pt x="15676" y="2031"/>
                </a:cubicBezTo>
                <a:cubicBezTo>
                  <a:pt x="15687" y="2032"/>
                  <a:pt x="15690" y="2033"/>
                  <a:pt x="15710" y="2036"/>
                </a:cubicBezTo>
                <a:cubicBezTo>
                  <a:pt x="15739" y="2039"/>
                  <a:pt x="15771" y="2049"/>
                  <a:pt x="15809" y="2040"/>
                </a:cubicBezTo>
                <a:cubicBezTo>
                  <a:pt x="15829" y="2035"/>
                  <a:pt x="15818" y="2039"/>
                  <a:pt x="15831" y="2020"/>
                </a:cubicBezTo>
                <a:cubicBezTo>
                  <a:pt x="15799" y="2005"/>
                  <a:pt x="15789" y="2012"/>
                  <a:pt x="15755" y="1998"/>
                </a:cubicBezTo>
                <a:cubicBezTo>
                  <a:pt x="15754" y="1998"/>
                  <a:pt x="15752" y="1997"/>
                  <a:pt x="15750" y="1996"/>
                </a:cubicBezTo>
                <a:cubicBezTo>
                  <a:pt x="15778" y="1984"/>
                  <a:pt x="15865" y="1996"/>
                  <a:pt x="15920" y="1996"/>
                </a:cubicBezTo>
                <a:cubicBezTo>
                  <a:pt x="15927" y="2010"/>
                  <a:pt x="15924" y="1990"/>
                  <a:pt x="15920" y="2006"/>
                </a:cubicBezTo>
                <a:cubicBezTo>
                  <a:pt x="15917" y="2019"/>
                  <a:pt x="15919" y="2002"/>
                  <a:pt x="15912" y="2028"/>
                </a:cubicBezTo>
                <a:lnTo>
                  <a:pt x="15936" y="2028"/>
                </a:lnTo>
                <a:cubicBezTo>
                  <a:pt x="15947" y="2000"/>
                  <a:pt x="15944" y="2004"/>
                  <a:pt x="16029" y="2002"/>
                </a:cubicBezTo>
                <a:cubicBezTo>
                  <a:pt x="16035" y="2002"/>
                  <a:pt x="16044" y="2002"/>
                  <a:pt x="16047" y="2002"/>
                </a:cubicBezTo>
                <a:cubicBezTo>
                  <a:pt x="16076" y="2001"/>
                  <a:pt x="16065" y="2002"/>
                  <a:pt x="16090" y="1996"/>
                </a:cubicBezTo>
                <a:cubicBezTo>
                  <a:pt x="16100" y="2015"/>
                  <a:pt x="16097" y="2025"/>
                  <a:pt x="16107" y="2044"/>
                </a:cubicBezTo>
                <a:cubicBezTo>
                  <a:pt x="16142" y="2035"/>
                  <a:pt x="16119" y="2029"/>
                  <a:pt x="16144" y="2033"/>
                </a:cubicBezTo>
                <a:cubicBezTo>
                  <a:pt x="16144" y="2033"/>
                  <a:pt x="16172" y="2047"/>
                  <a:pt x="16183" y="2049"/>
                </a:cubicBezTo>
                <a:cubicBezTo>
                  <a:pt x="16207" y="2054"/>
                  <a:pt x="16257" y="2038"/>
                  <a:pt x="16285" y="2036"/>
                </a:cubicBezTo>
                <a:lnTo>
                  <a:pt x="16285" y="2004"/>
                </a:lnTo>
                <a:cubicBezTo>
                  <a:pt x="16310" y="2003"/>
                  <a:pt x="16314" y="2000"/>
                  <a:pt x="16333" y="1996"/>
                </a:cubicBezTo>
                <a:cubicBezTo>
                  <a:pt x="16302" y="1930"/>
                  <a:pt x="16332" y="1978"/>
                  <a:pt x="16229" y="1954"/>
                </a:cubicBezTo>
                <a:cubicBezTo>
                  <a:pt x="16202" y="1947"/>
                  <a:pt x="16219" y="1940"/>
                  <a:pt x="16188" y="1955"/>
                </a:cubicBezTo>
                <a:cubicBezTo>
                  <a:pt x="16197" y="1921"/>
                  <a:pt x="16194" y="1936"/>
                  <a:pt x="16228" y="1939"/>
                </a:cubicBezTo>
                <a:cubicBezTo>
                  <a:pt x="16212" y="1908"/>
                  <a:pt x="16230" y="1917"/>
                  <a:pt x="16205" y="1918"/>
                </a:cubicBezTo>
                <a:cubicBezTo>
                  <a:pt x="16181" y="1918"/>
                  <a:pt x="16182" y="1924"/>
                  <a:pt x="16180" y="1947"/>
                </a:cubicBezTo>
                <a:cubicBezTo>
                  <a:pt x="16125" y="1947"/>
                  <a:pt x="16066" y="1954"/>
                  <a:pt x="16033" y="1948"/>
                </a:cubicBezTo>
                <a:cubicBezTo>
                  <a:pt x="15887" y="1921"/>
                  <a:pt x="16010" y="1948"/>
                  <a:pt x="15904" y="1956"/>
                </a:cubicBezTo>
                <a:cubicBezTo>
                  <a:pt x="15865" y="1959"/>
                  <a:pt x="15790" y="1982"/>
                  <a:pt x="15797" y="1899"/>
                </a:cubicBezTo>
                <a:lnTo>
                  <a:pt x="15815" y="1809"/>
                </a:lnTo>
                <a:lnTo>
                  <a:pt x="15783" y="1793"/>
                </a:lnTo>
                <a:lnTo>
                  <a:pt x="15792" y="1777"/>
                </a:lnTo>
                <a:lnTo>
                  <a:pt x="15783" y="1793"/>
                </a:lnTo>
                <a:lnTo>
                  <a:pt x="15766" y="1793"/>
                </a:lnTo>
                <a:cubicBezTo>
                  <a:pt x="15784" y="1869"/>
                  <a:pt x="15794" y="1827"/>
                  <a:pt x="15769" y="1893"/>
                </a:cubicBezTo>
                <a:cubicBezTo>
                  <a:pt x="15755" y="1931"/>
                  <a:pt x="15752" y="1899"/>
                  <a:pt x="15766" y="1939"/>
                </a:cubicBezTo>
                <a:cubicBezTo>
                  <a:pt x="15725" y="1939"/>
                  <a:pt x="15725" y="1944"/>
                  <a:pt x="15693" y="1947"/>
                </a:cubicBezTo>
                <a:cubicBezTo>
                  <a:pt x="15690" y="1912"/>
                  <a:pt x="15717" y="1931"/>
                  <a:pt x="15634" y="1918"/>
                </a:cubicBezTo>
                <a:cubicBezTo>
                  <a:pt x="15620" y="1916"/>
                  <a:pt x="15623" y="1918"/>
                  <a:pt x="15616" y="1917"/>
                </a:cubicBezTo>
                <a:cubicBezTo>
                  <a:pt x="15554" y="1913"/>
                  <a:pt x="15576" y="1885"/>
                  <a:pt x="15572" y="1931"/>
                </a:cubicBezTo>
                <a:cubicBezTo>
                  <a:pt x="15554" y="1918"/>
                  <a:pt x="15562" y="1929"/>
                  <a:pt x="15556" y="1906"/>
                </a:cubicBezTo>
                <a:lnTo>
                  <a:pt x="15507" y="1906"/>
                </a:lnTo>
                <a:cubicBezTo>
                  <a:pt x="15515" y="1946"/>
                  <a:pt x="15520" y="1919"/>
                  <a:pt x="15503" y="1935"/>
                </a:cubicBezTo>
                <a:cubicBezTo>
                  <a:pt x="15474" y="1963"/>
                  <a:pt x="15437" y="1934"/>
                  <a:pt x="15428" y="1931"/>
                </a:cubicBezTo>
                <a:cubicBezTo>
                  <a:pt x="15418" y="1928"/>
                  <a:pt x="15424" y="1930"/>
                  <a:pt x="15414" y="1930"/>
                </a:cubicBezTo>
                <a:cubicBezTo>
                  <a:pt x="15369" y="1929"/>
                  <a:pt x="15408" y="1908"/>
                  <a:pt x="15335" y="1921"/>
                </a:cubicBezTo>
                <a:lnTo>
                  <a:pt x="15248" y="1915"/>
                </a:lnTo>
                <a:cubicBezTo>
                  <a:pt x="15334" y="1873"/>
                  <a:pt x="15267" y="1927"/>
                  <a:pt x="15329" y="1882"/>
                </a:cubicBezTo>
                <a:cubicBezTo>
                  <a:pt x="15408" y="1901"/>
                  <a:pt x="15382" y="1878"/>
                  <a:pt x="15394" y="1906"/>
                </a:cubicBezTo>
                <a:cubicBezTo>
                  <a:pt x="15434" y="1903"/>
                  <a:pt x="15414" y="1896"/>
                  <a:pt x="15442" y="1880"/>
                </a:cubicBezTo>
                <a:cubicBezTo>
                  <a:pt x="15443" y="1879"/>
                  <a:pt x="15445" y="1878"/>
                  <a:pt x="15446" y="1878"/>
                </a:cubicBezTo>
                <a:lnTo>
                  <a:pt x="15488" y="1875"/>
                </a:lnTo>
                <a:cubicBezTo>
                  <a:pt x="15489" y="1876"/>
                  <a:pt x="15491" y="1876"/>
                  <a:pt x="15492" y="1876"/>
                </a:cubicBezTo>
                <a:lnTo>
                  <a:pt x="15525" y="1880"/>
                </a:lnTo>
                <a:cubicBezTo>
                  <a:pt x="15565" y="1883"/>
                  <a:pt x="15538" y="1889"/>
                  <a:pt x="15560" y="1878"/>
                </a:cubicBezTo>
                <a:cubicBezTo>
                  <a:pt x="15575" y="1871"/>
                  <a:pt x="15541" y="1867"/>
                  <a:pt x="15596" y="1866"/>
                </a:cubicBezTo>
                <a:lnTo>
                  <a:pt x="15596" y="1842"/>
                </a:lnTo>
                <a:cubicBezTo>
                  <a:pt x="15574" y="1836"/>
                  <a:pt x="15590" y="1850"/>
                  <a:pt x="15588" y="1833"/>
                </a:cubicBezTo>
                <a:lnTo>
                  <a:pt x="15598" y="1820"/>
                </a:lnTo>
                <a:cubicBezTo>
                  <a:pt x="15598" y="1820"/>
                  <a:pt x="15601" y="1819"/>
                  <a:pt x="15602" y="1818"/>
                </a:cubicBezTo>
                <a:cubicBezTo>
                  <a:pt x="15614" y="1809"/>
                  <a:pt x="15617" y="1813"/>
                  <a:pt x="15614" y="1803"/>
                </a:cubicBezTo>
                <a:cubicBezTo>
                  <a:pt x="15607" y="1781"/>
                  <a:pt x="15594" y="1798"/>
                  <a:pt x="15579" y="1798"/>
                </a:cubicBezTo>
                <a:lnTo>
                  <a:pt x="15513" y="1790"/>
                </a:lnTo>
                <a:cubicBezTo>
                  <a:pt x="15482" y="1788"/>
                  <a:pt x="15492" y="1781"/>
                  <a:pt x="15471" y="1784"/>
                </a:cubicBezTo>
                <a:cubicBezTo>
                  <a:pt x="15470" y="1784"/>
                  <a:pt x="15467" y="1785"/>
                  <a:pt x="15466" y="1785"/>
                </a:cubicBezTo>
                <a:cubicBezTo>
                  <a:pt x="15401" y="1800"/>
                  <a:pt x="15389" y="1773"/>
                  <a:pt x="15377" y="1817"/>
                </a:cubicBezTo>
                <a:cubicBezTo>
                  <a:pt x="15425" y="1816"/>
                  <a:pt x="15399" y="1807"/>
                  <a:pt x="15442" y="1817"/>
                </a:cubicBezTo>
                <a:lnTo>
                  <a:pt x="15442" y="1842"/>
                </a:lnTo>
                <a:cubicBezTo>
                  <a:pt x="15440" y="1841"/>
                  <a:pt x="15424" y="1838"/>
                  <a:pt x="15424" y="1838"/>
                </a:cubicBezTo>
                <a:cubicBezTo>
                  <a:pt x="15408" y="1838"/>
                  <a:pt x="15417" y="1839"/>
                  <a:pt x="15403" y="1842"/>
                </a:cubicBezTo>
                <a:cubicBezTo>
                  <a:pt x="15363" y="1853"/>
                  <a:pt x="15309" y="1842"/>
                  <a:pt x="15264" y="1842"/>
                </a:cubicBezTo>
                <a:cubicBezTo>
                  <a:pt x="15285" y="1802"/>
                  <a:pt x="15276" y="1814"/>
                  <a:pt x="15321" y="1817"/>
                </a:cubicBezTo>
                <a:lnTo>
                  <a:pt x="15321" y="1793"/>
                </a:lnTo>
                <a:cubicBezTo>
                  <a:pt x="15276" y="1793"/>
                  <a:pt x="15265" y="1798"/>
                  <a:pt x="15232" y="1801"/>
                </a:cubicBezTo>
                <a:lnTo>
                  <a:pt x="15256" y="1842"/>
                </a:lnTo>
                <a:cubicBezTo>
                  <a:pt x="15207" y="1842"/>
                  <a:pt x="15211" y="1830"/>
                  <a:pt x="15207" y="1866"/>
                </a:cubicBezTo>
                <a:lnTo>
                  <a:pt x="15142" y="1866"/>
                </a:lnTo>
                <a:cubicBezTo>
                  <a:pt x="15159" y="1843"/>
                  <a:pt x="15150" y="1858"/>
                  <a:pt x="15199" y="1858"/>
                </a:cubicBezTo>
                <a:lnTo>
                  <a:pt x="15199" y="1825"/>
                </a:lnTo>
                <a:lnTo>
                  <a:pt x="15094" y="1842"/>
                </a:lnTo>
                <a:lnTo>
                  <a:pt x="15100" y="1865"/>
                </a:lnTo>
                <a:cubicBezTo>
                  <a:pt x="15115" y="1923"/>
                  <a:pt x="15105" y="1892"/>
                  <a:pt x="15126" y="1906"/>
                </a:cubicBezTo>
                <a:cubicBezTo>
                  <a:pt x="15077" y="1906"/>
                  <a:pt x="15059" y="1911"/>
                  <a:pt x="15029" y="1931"/>
                </a:cubicBezTo>
                <a:lnTo>
                  <a:pt x="15029" y="1915"/>
                </a:lnTo>
                <a:cubicBezTo>
                  <a:pt x="15005" y="1917"/>
                  <a:pt x="14989" y="1923"/>
                  <a:pt x="14959" y="1926"/>
                </a:cubicBezTo>
                <a:cubicBezTo>
                  <a:pt x="14906" y="1933"/>
                  <a:pt x="14926" y="1911"/>
                  <a:pt x="14899" y="1939"/>
                </a:cubicBezTo>
                <a:cubicBezTo>
                  <a:pt x="14900" y="1901"/>
                  <a:pt x="14901" y="1919"/>
                  <a:pt x="14908" y="1899"/>
                </a:cubicBezTo>
                <a:lnTo>
                  <a:pt x="14913" y="1888"/>
                </a:lnTo>
                <a:cubicBezTo>
                  <a:pt x="14914" y="1886"/>
                  <a:pt x="14915" y="1884"/>
                  <a:pt x="14915" y="1882"/>
                </a:cubicBezTo>
                <a:cubicBezTo>
                  <a:pt x="14920" y="1869"/>
                  <a:pt x="14917" y="1872"/>
                  <a:pt x="14924" y="1858"/>
                </a:cubicBezTo>
                <a:cubicBezTo>
                  <a:pt x="14972" y="1862"/>
                  <a:pt x="14948" y="1862"/>
                  <a:pt x="14997" y="1858"/>
                </a:cubicBezTo>
                <a:lnTo>
                  <a:pt x="14997" y="1834"/>
                </a:lnTo>
                <a:cubicBezTo>
                  <a:pt x="14968" y="1840"/>
                  <a:pt x="14970" y="1842"/>
                  <a:pt x="14932" y="1842"/>
                </a:cubicBezTo>
                <a:lnTo>
                  <a:pt x="14948" y="1817"/>
                </a:lnTo>
                <a:lnTo>
                  <a:pt x="14965" y="1813"/>
                </a:lnTo>
                <a:lnTo>
                  <a:pt x="14948" y="1817"/>
                </a:lnTo>
                <a:cubicBezTo>
                  <a:pt x="14930" y="1822"/>
                  <a:pt x="14931" y="1826"/>
                  <a:pt x="14910" y="1822"/>
                </a:cubicBezTo>
                <a:cubicBezTo>
                  <a:pt x="14894" y="1819"/>
                  <a:pt x="14884" y="1809"/>
                  <a:pt x="14875" y="1801"/>
                </a:cubicBezTo>
                <a:cubicBezTo>
                  <a:pt x="14921" y="1797"/>
                  <a:pt x="14952" y="1796"/>
                  <a:pt x="14980" y="1777"/>
                </a:cubicBezTo>
                <a:cubicBezTo>
                  <a:pt x="14980" y="1819"/>
                  <a:pt x="14973" y="1808"/>
                  <a:pt x="14997" y="1825"/>
                </a:cubicBezTo>
                <a:cubicBezTo>
                  <a:pt x="14997" y="1787"/>
                  <a:pt x="15002" y="1792"/>
                  <a:pt x="15005" y="1761"/>
                </a:cubicBezTo>
                <a:cubicBezTo>
                  <a:pt x="14934" y="1761"/>
                  <a:pt x="14960" y="1766"/>
                  <a:pt x="14936" y="1772"/>
                </a:cubicBezTo>
                <a:cubicBezTo>
                  <a:pt x="14917" y="1776"/>
                  <a:pt x="14890" y="1769"/>
                  <a:pt x="14859" y="1769"/>
                </a:cubicBezTo>
                <a:lnTo>
                  <a:pt x="14760" y="1759"/>
                </a:lnTo>
                <a:cubicBezTo>
                  <a:pt x="14662" y="1760"/>
                  <a:pt x="14682" y="1755"/>
                  <a:pt x="14571" y="1771"/>
                </a:cubicBezTo>
                <a:cubicBezTo>
                  <a:pt x="14552" y="1774"/>
                  <a:pt x="14535" y="1766"/>
                  <a:pt x="14513" y="1765"/>
                </a:cubicBezTo>
                <a:cubicBezTo>
                  <a:pt x="14454" y="1765"/>
                  <a:pt x="14445" y="1747"/>
                  <a:pt x="14454" y="1772"/>
                </a:cubicBezTo>
                <a:lnTo>
                  <a:pt x="14473" y="1796"/>
                </a:lnTo>
                <a:cubicBezTo>
                  <a:pt x="14474" y="1796"/>
                  <a:pt x="14476" y="1797"/>
                  <a:pt x="14478" y="1798"/>
                </a:cubicBezTo>
                <a:cubicBezTo>
                  <a:pt x="14479" y="1798"/>
                  <a:pt x="14481" y="1798"/>
                  <a:pt x="14482" y="1799"/>
                </a:cubicBezTo>
                <a:cubicBezTo>
                  <a:pt x="14510" y="1804"/>
                  <a:pt x="14519" y="1790"/>
                  <a:pt x="14553" y="1799"/>
                </a:cubicBezTo>
                <a:lnTo>
                  <a:pt x="14570" y="1806"/>
                </a:lnTo>
                <a:cubicBezTo>
                  <a:pt x="14571" y="1807"/>
                  <a:pt x="14574" y="1808"/>
                  <a:pt x="14575" y="1809"/>
                </a:cubicBezTo>
                <a:cubicBezTo>
                  <a:pt x="14534" y="1819"/>
                  <a:pt x="14527" y="1820"/>
                  <a:pt x="14478" y="1826"/>
                </a:cubicBezTo>
                <a:cubicBezTo>
                  <a:pt x="14422" y="1833"/>
                  <a:pt x="14433" y="1863"/>
                  <a:pt x="14405" y="1834"/>
                </a:cubicBezTo>
                <a:cubicBezTo>
                  <a:pt x="14400" y="1893"/>
                  <a:pt x="14361" y="1866"/>
                  <a:pt x="14267" y="1866"/>
                </a:cubicBezTo>
                <a:lnTo>
                  <a:pt x="14267" y="1858"/>
                </a:lnTo>
                <a:cubicBezTo>
                  <a:pt x="14342" y="1858"/>
                  <a:pt x="14335" y="1837"/>
                  <a:pt x="14354" y="1815"/>
                </a:cubicBezTo>
                <a:cubicBezTo>
                  <a:pt x="14412" y="1745"/>
                  <a:pt x="14416" y="1837"/>
                  <a:pt x="14421" y="1777"/>
                </a:cubicBezTo>
                <a:cubicBezTo>
                  <a:pt x="14357" y="1771"/>
                  <a:pt x="14397" y="1751"/>
                  <a:pt x="14329" y="1760"/>
                </a:cubicBezTo>
                <a:cubicBezTo>
                  <a:pt x="14304" y="1764"/>
                  <a:pt x="14314" y="1753"/>
                  <a:pt x="14267" y="1753"/>
                </a:cubicBezTo>
                <a:lnTo>
                  <a:pt x="14267" y="1777"/>
                </a:lnTo>
                <a:cubicBezTo>
                  <a:pt x="14326" y="1778"/>
                  <a:pt x="14323" y="1776"/>
                  <a:pt x="14348" y="1793"/>
                </a:cubicBezTo>
                <a:cubicBezTo>
                  <a:pt x="14317" y="1836"/>
                  <a:pt x="14312" y="1839"/>
                  <a:pt x="14251" y="1837"/>
                </a:cubicBezTo>
                <a:cubicBezTo>
                  <a:pt x="14161" y="1833"/>
                  <a:pt x="14242" y="1882"/>
                  <a:pt x="14138" y="1858"/>
                </a:cubicBezTo>
                <a:cubicBezTo>
                  <a:pt x="14152" y="1819"/>
                  <a:pt x="14140" y="1864"/>
                  <a:pt x="14154" y="1825"/>
                </a:cubicBezTo>
                <a:cubicBezTo>
                  <a:pt x="14094" y="1857"/>
                  <a:pt x="14024" y="1818"/>
                  <a:pt x="13975" y="1841"/>
                </a:cubicBezTo>
                <a:cubicBezTo>
                  <a:pt x="13943" y="1857"/>
                  <a:pt x="13937" y="1876"/>
                  <a:pt x="13913" y="1870"/>
                </a:cubicBezTo>
                <a:cubicBezTo>
                  <a:pt x="13884" y="1864"/>
                  <a:pt x="13905" y="1864"/>
                  <a:pt x="13902" y="1858"/>
                </a:cubicBezTo>
                <a:cubicBezTo>
                  <a:pt x="13890" y="1835"/>
                  <a:pt x="13931" y="1839"/>
                  <a:pt x="13879" y="1834"/>
                </a:cubicBezTo>
                <a:cubicBezTo>
                  <a:pt x="13882" y="1795"/>
                  <a:pt x="13867" y="1814"/>
                  <a:pt x="13911" y="1817"/>
                </a:cubicBezTo>
                <a:cubicBezTo>
                  <a:pt x="13888" y="1786"/>
                  <a:pt x="13898" y="1817"/>
                  <a:pt x="13887" y="1785"/>
                </a:cubicBezTo>
                <a:cubicBezTo>
                  <a:pt x="13918" y="1788"/>
                  <a:pt x="13893" y="1789"/>
                  <a:pt x="13927" y="1801"/>
                </a:cubicBezTo>
                <a:cubicBezTo>
                  <a:pt x="13956" y="1758"/>
                  <a:pt x="13946" y="1777"/>
                  <a:pt x="14008" y="1777"/>
                </a:cubicBezTo>
                <a:cubicBezTo>
                  <a:pt x="14016" y="1797"/>
                  <a:pt x="14014" y="1783"/>
                  <a:pt x="14008" y="1809"/>
                </a:cubicBezTo>
                <a:lnTo>
                  <a:pt x="14128" y="1783"/>
                </a:lnTo>
                <a:cubicBezTo>
                  <a:pt x="14190" y="1778"/>
                  <a:pt x="14187" y="1802"/>
                  <a:pt x="14235" y="1761"/>
                </a:cubicBezTo>
                <a:cubicBezTo>
                  <a:pt x="14205" y="1754"/>
                  <a:pt x="14202" y="1752"/>
                  <a:pt x="14162" y="1752"/>
                </a:cubicBezTo>
                <a:cubicBezTo>
                  <a:pt x="14151" y="1753"/>
                  <a:pt x="14132" y="1754"/>
                  <a:pt x="14121" y="1753"/>
                </a:cubicBezTo>
                <a:cubicBezTo>
                  <a:pt x="14104" y="1751"/>
                  <a:pt x="14123" y="1754"/>
                  <a:pt x="14107" y="1751"/>
                </a:cubicBezTo>
                <a:cubicBezTo>
                  <a:pt x="14090" y="1747"/>
                  <a:pt x="14099" y="1751"/>
                  <a:pt x="14089" y="1744"/>
                </a:cubicBezTo>
                <a:lnTo>
                  <a:pt x="14097" y="1736"/>
                </a:lnTo>
                <a:cubicBezTo>
                  <a:pt x="14151" y="1722"/>
                  <a:pt x="14099" y="1713"/>
                  <a:pt x="14178" y="1722"/>
                </a:cubicBezTo>
                <a:cubicBezTo>
                  <a:pt x="14245" y="1729"/>
                  <a:pt x="14212" y="1704"/>
                  <a:pt x="14259" y="1736"/>
                </a:cubicBezTo>
                <a:cubicBezTo>
                  <a:pt x="14305" y="1721"/>
                  <a:pt x="14246" y="1735"/>
                  <a:pt x="14276" y="1725"/>
                </a:cubicBezTo>
                <a:cubicBezTo>
                  <a:pt x="14302" y="1716"/>
                  <a:pt x="14286" y="1725"/>
                  <a:pt x="14312" y="1722"/>
                </a:cubicBezTo>
                <a:lnTo>
                  <a:pt x="14365" y="1712"/>
                </a:lnTo>
                <a:cubicBezTo>
                  <a:pt x="14362" y="1745"/>
                  <a:pt x="14346" y="1735"/>
                  <a:pt x="14373" y="1744"/>
                </a:cubicBezTo>
                <a:cubicBezTo>
                  <a:pt x="14380" y="1715"/>
                  <a:pt x="14377" y="1718"/>
                  <a:pt x="14397" y="1704"/>
                </a:cubicBezTo>
                <a:cubicBezTo>
                  <a:pt x="14404" y="1730"/>
                  <a:pt x="14411" y="1737"/>
                  <a:pt x="14438" y="1744"/>
                </a:cubicBezTo>
                <a:lnTo>
                  <a:pt x="14397" y="1704"/>
                </a:lnTo>
                <a:cubicBezTo>
                  <a:pt x="14390" y="1678"/>
                  <a:pt x="14389" y="1676"/>
                  <a:pt x="14361" y="1673"/>
                </a:cubicBezTo>
                <a:lnTo>
                  <a:pt x="14296" y="1681"/>
                </a:lnTo>
                <a:cubicBezTo>
                  <a:pt x="14295" y="1681"/>
                  <a:pt x="14293" y="1683"/>
                  <a:pt x="14292" y="1684"/>
                </a:cubicBezTo>
                <a:cubicBezTo>
                  <a:pt x="14268" y="1699"/>
                  <a:pt x="14316" y="1692"/>
                  <a:pt x="14267" y="1696"/>
                </a:cubicBezTo>
                <a:cubicBezTo>
                  <a:pt x="14259" y="1672"/>
                  <a:pt x="14281" y="1687"/>
                  <a:pt x="14248" y="1674"/>
                </a:cubicBezTo>
                <a:lnTo>
                  <a:pt x="14153" y="1671"/>
                </a:lnTo>
                <a:cubicBezTo>
                  <a:pt x="14066" y="1681"/>
                  <a:pt x="13949" y="1662"/>
                  <a:pt x="13936" y="1663"/>
                </a:cubicBezTo>
                <a:cubicBezTo>
                  <a:pt x="13904" y="1665"/>
                  <a:pt x="13892" y="1672"/>
                  <a:pt x="13859" y="1674"/>
                </a:cubicBezTo>
                <a:cubicBezTo>
                  <a:pt x="13806" y="1677"/>
                  <a:pt x="13853" y="1659"/>
                  <a:pt x="13762" y="1674"/>
                </a:cubicBezTo>
                <a:cubicBezTo>
                  <a:pt x="13746" y="1677"/>
                  <a:pt x="13751" y="1675"/>
                  <a:pt x="13727" y="1674"/>
                </a:cubicBezTo>
                <a:cubicBezTo>
                  <a:pt x="13714" y="1674"/>
                  <a:pt x="13691" y="1675"/>
                  <a:pt x="13666" y="1675"/>
                </a:cubicBezTo>
                <a:cubicBezTo>
                  <a:pt x="13613" y="1675"/>
                  <a:pt x="13670" y="1659"/>
                  <a:pt x="13563" y="1672"/>
                </a:cubicBezTo>
                <a:lnTo>
                  <a:pt x="13082" y="1677"/>
                </a:lnTo>
                <a:cubicBezTo>
                  <a:pt x="12992" y="1692"/>
                  <a:pt x="12989" y="1673"/>
                  <a:pt x="12849" y="1680"/>
                </a:cubicBezTo>
                <a:cubicBezTo>
                  <a:pt x="12809" y="1682"/>
                  <a:pt x="12819" y="1683"/>
                  <a:pt x="12784" y="1682"/>
                </a:cubicBezTo>
                <a:cubicBezTo>
                  <a:pt x="12782" y="1682"/>
                  <a:pt x="12780" y="1682"/>
                  <a:pt x="12778" y="1682"/>
                </a:cubicBezTo>
                <a:cubicBezTo>
                  <a:pt x="12776" y="1681"/>
                  <a:pt x="12773" y="1682"/>
                  <a:pt x="12771" y="1682"/>
                </a:cubicBezTo>
                <a:lnTo>
                  <a:pt x="12620" y="1690"/>
                </a:lnTo>
                <a:cubicBezTo>
                  <a:pt x="12608" y="1690"/>
                  <a:pt x="12588" y="1686"/>
                  <a:pt x="12578" y="1685"/>
                </a:cubicBezTo>
                <a:cubicBezTo>
                  <a:pt x="12541" y="1680"/>
                  <a:pt x="12496" y="1696"/>
                  <a:pt x="12415" y="1686"/>
                </a:cubicBezTo>
                <a:cubicBezTo>
                  <a:pt x="12390" y="1683"/>
                  <a:pt x="12406" y="1685"/>
                  <a:pt x="12381" y="1685"/>
                </a:cubicBezTo>
                <a:cubicBezTo>
                  <a:pt x="12359" y="1685"/>
                  <a:pt x="12348" y="1683"/>
                  <a:pt x="12321" y="1686"/>
                </a:cubicBezTo>
                <a:cubicBezTo>
                  <a:pt x="12296" y="1688"/>
                  <a:pt x="12254" y="1692"/>
                  <a:pt x="12242" y="1691"/>
                </a:cubicBezTo>
                <a:cubicBezTo>
                  <a:pt x="12228" y="1690"/>
                  <a:pt x="12218" y="1680"/>
                  <a:pt x="12185" y="1682"/>
                </a:cubicBezTo>
                <a:cubicBezTo>
                  <a:pt x="12144" y="1683"/>
                  <a:pt x="12100" y="1694"/>
                  <a:pt x="12039" y="1680"/>
                </a:cubicBezTo>
                <a:lnTo>
                  <a:pt x="12035" y="1662"/>
                </a:lnTo>
                <a:lnTo>
                  <a:pt x="12039" y="1680"/>
                </a:lnTo>
                <a:cubicBezTo>
                  <a:pt x="12003" y="1702"/>
                  <a:pt x="11975" y="1663"/>
                  <a:pt x="11936" y="1669"/>
                </a:cubicBezTo>
                <a:cubicBezTo>
                  <a:pt x="11905" y="1673"/>
                  <a:pt x="11923" y="1689"/>
                  <a:pt x="11845" y="1688"/>
                </a:cubicBezTo>
                <a:cubicBezTo>
                  <a:pt x="11809" y="1687"/>
                  <a:pt x="11790" y="1683"/>
                  <a:pt x="11764" y="1696"/>
                </a:cubicBezTo>
                <a:cubicBezTo>
                  <a:pt x="11758" y="1683"/>
                  <a:pt x="11756" y="1711"/>
                  <a:pt x="11764" y="1671"/>
                </a:cubicBezTo>
                <a:cubicBezTo>
                  <a:pt x="11644" y="1671"/>
                  <a:pt x="11704" y="1699"/>
                  <a:pt x="11625" y="1692"/>
                </a:cubicBezTo>
                <a:lnTo>
                  <a:pt x="11594" y="1687"/>
                </a:lnTo>
                <a:cubicBezTo>
                  <a:pt x="11593" y="1687"/>
                  <a:pt x="11590" y="1687"/>
                  <a:pt x="11589" y="1686"/>
                </a:cubicBezTo>
                <a:cubicBezTo>
                  <a:pt x="11571" y="1685"/>
                  <a:pt x="11571" y="1694"/>
                  <a:pt x="11549" y="1690"/>
                </a:cubicBezTo>
                <a:cubicBezTo>
                  <a:pt x="11514" y="1684"/>
                  <a:pt x="11568" y="1668"/>
                  <a:pt x="11494" y="1693"/>
                </a:cubicBezTo>
                <a:cubicBezTo>
                  <a:pt x="11443" y="1710"/>
                  <a:pt x="11537" y="1682"/>
                  <a:pt x="11481" y="1697"/>
                </a:cubicBezTo>
                <a:cubicBezTo>
                  <a:pt x="11441" y="1708"/>
                  <a:pt x="11430" y="1703"/>
                  <a:pt x="11399" y="1696"/>
                </a:cubicBezTo>
                <a:cubicBezTo>
                  <a:pt x="11418" y="1669"/>
                  <a:pt x="11422" y="1684"/>
                  <a:pt x="11432" y="1655"/>
                </a:cubicBezTo>
                <a:lnTo>
                  <a:pt x="11449" y="1651"/>
                </a:lnTo>
                <a:lnTo>
                  <a:pt x="11432" y="1655"/>
                </a:lnTo>
                <a:cubicBezTo>
                  <a:pt x="11410" y="1657"/>
                  <a:pt x="11410" y="1659"/>
                  <a:pt x="11391" y="1663"/>
                </a:cubicBezTo>
                <a:cubicBezTo>
                  <a:pt x="11374" y="1628"/>
                  <a:pt x="11386" y="1619"/>
                  <a:pt x="11335" y="1615"/>
                </a:cubicBezTo>
                <a:cubicBezTo>
                  <a:pt x="11327" y="1648"/>
                  <a:pt x="11339" y="1641"/>
                  <a:pt x="11270" y="1647"/>
                </a:cubicBezTo>
                <a:cubicBezTo>
                  <a:pt x="11250" y="1605"/>
                  <a:pt x="11278" y="1628"/>
                  <a:pt x="11237" y="1607"/>
                </a:cubicBezTo>
                <a:cubicBezTo>
                  <a:pt x="11243" y="1632"/>
                  <a:pt x="11248" y="1630"/>
                  <a:pt x="11254" y="1655"/>
                </a:cubicBezTo>
                <a:cubicBezTo>
                  <a:pt x="11232" y="1661"/>
                  <a:pt x="11247" y="1655"/>
                  <a:pt x="11229" y="1663"/>
                </a:cubicBezTo>
                <a:lnTo>
                  <a:pt x="11225" y="1646"/>
                </a:lnTo>
                <a:lnTo>
                  <a:pt x="11229" y="1663"/>
                </a:lnTo>
                <a:lnTo>
                  <a:pt x="11203" y="1672"/>
                </a:lnTo>
                <a:cubicBezTo>
                  <a:pt x="11203" y="1672"/>
                  <a:pt x="11189" y="1679"/>
                  <a:pt x="11189" y="1680"/>
                </a:cubicBezTo>
                <a:lnTo>
                  <a:pt x="11208" y="1701"/>
                </a:lnTo>
                <a:cubicBezTo>
                  <a:pt x="11209" y="1702"/>
                  <a:pt x="11211" y="1703"/>
                  <a:pt x="11213" y="1704"/>
                </a:cubicBezTo>
                <a:cubicBezTo>
                  <a:pt x="11172" y="1704"/>
                  <a:pt x="11124" y="1718"/>
                  <a:pt x="11086" y="1714"/>
                </a:cubicBezTo>
                <a:cubicBezTo>
                  <a:pt x="11015" y="1708"/>
                  <a:pt x="11038" y="1717"/>
                  <a:pt x="10970" y="1720"/>
                </a:cubicBezTo>
                <a:lnTo>
                  <a:pt x="10791" y="1726"/>
                </a:lnTo>
                <a:cubicBezTo>
                  <a:pt x="10775" y="1727"/>
                  <a:pt x="10794" y="1725"/>
                  <a:pt x="10777" y="1729"/>
                </a:cubicBezTo>
                <a:cubicBezTo>
                  <a:pt x="10758" y="1733"/>
                  <a:pt x="10640" y="1750"/>
                  <a:pt x="10655" y="1689"/>
                </a:cubicBezTo>
                <a:cubicBezTo>
                  <a:pt x="10656" y="1688"/>
                  <a:pt x="10660" y="1690"/>
                  <a:pt x="10662" y="1663"/>
                </a:cubicBezTo>
                <a:cubicBezTo>
                  <a:pt x="10633" y="1666"/>
                  <a:pt x="10621" y="1671"/>
                  <a:pt x="10592" y="1660"/>
                </a:cubicBezTo>
                <a:lnTo>
                  <a:pt x="10573" y="1654"/>
                </a:lnTo>
                <a:cubicBezTo>
                  <a:pt x="10555" y="1654"/>
                  <a:pt x="10561" y="1661"/>
                  <a:pt x="10538" y="1666"/>
                </a:cubicBezTo>
                <a:cubicBezTo>
                  <a:pt x="10520" y="1670"/>
                  <a:pt x="10522" y="1664"/>
                  <a:pt x="10492" y="1671"/>
                </a:cubicBezTo>
                <a:lnTo>
                  <a:pt x="10492" y="1696"/>
                </a:lnTo>
                <a:cubicBezTo>
                  <a:pt x="10516" y="1702"/>
                  <a:pt x="10510" y="1696"/>
                  <a:pt x="10516" y="1720"/>
                </a:cubicBezTo>
                <a:cubicBezTo>
                  <a:pt x="10456" y="1749"/>
                  <a:pt x="10473" y="1714"/>
                  <a:pt x="10476" y="1680"/>
                </a:cubicBezTo>
                <a:cubicBezTo>
                  <a:pt x="10420" y="1678"/>
                  <a:pt x="10456" y="1669"/>
                  <a:pt x="10379" y="1672"/>
                </a:cubicBezTo>
                <a:lnTo>
                  <a:pt x="10265" y="1662"/>
                </a:lnTo>
                <a:cubicBezTo>
                  <a:pt x="10240" y="1664"/>
                  <a:pt x="10224" y="1678"/>
                  <a:pt x="10198" y="1676"/>
                </a:cubicBezTo>
                <a:lnTo>
                  <a:pt x="10103" y="1671"/>
                </a:lnTo>
                <a:cubicBezTo>
                  <a:pt x="10139" y="1720"/>
                  <a:pt x="10175" y="1647"/>
                  <a:pt x="10192" y="1712"/>
                </a:cubicBezTo>
                <a:lnTo>
                  <a:pt x="10273" y="1712"/>
                </a:lnTo>
                <a:lnTo>
                  <a:pt x="10273" y="1680"/>
                </a:lnTo>
                <a:cubicBezTo>
                  <a:pt x="10312" y="1683"/>
                  <a:pt x="10291" y="1685"/>
                  <a:pt x="10315" y="1703"/>
                </a:cubicBezTo>
                <a:cubicBezTo>
                  <a:pt x="10316" y="1704"/>
                  <a:pt x="10318" y="1705"/>
                  <a:pt x="10319" y="1706"/>
                </a:cubicBezTo>
                <a:cubicBezTo>
                  <a:pt x="10335" y="1718"/>
                  <a:pt x="10339" y="1710"/>
                  <a:pt x="10346" y="1728"/>
                </a:cubicBezTo>
                <a:cubicBezTo>
                  <a:pt x="10326" y="1738"/>
                  <a:pt x="10285" y="1740"/>
                  <a:pt x="10275" y="1740"/>
                </a:cubicBezTo>
                <a:cubicBezTo>
                  <a:pt x="10245" y="1741"/>
                  <a:pt x="10226" y="1755"/>
                  <a:pt x="10217" y="1720"/>
                </a:cubicBezTo>
                <a:lnTo>
                  <a:pt x="10200" y="1720"/>
                </a:lnTo>
                <a:cubicBezTo>
                  <a:pt x="10195" y="1744"/>
                  <a:pt x="10201" y="1732"/>
                  <a:pt x="10184" y="1744"/>
                </a:cubicBezTo>
                <a:cubicBezTo>
                  <a:pt x="10166" y="1710"/>
                  <a:pt x="10186" y="1730"/>
                  <a:pt x="10160" y="1720"/>
                </a:cubicBezTo>
                <a:cubicBezTo>
                  <a:pt x="10140" y="1737"/>
                  <a:pt x="10119" y="1744"/>
                  <a:pt x="10087" y="1744"/>
                </a:cubicBezTo>
                <a:cubicBezTo>
                  <a:pt x="10088" y="1700"/>
                  <a:pt x="10093" y="1735"/>
                  <a:pt x="10103" y="1704"/>
                </a:cubicBezTo>
                <a:cubicBezTo>
                  <a:pt x="10094" y="1686"/>
                  <a:pt x="10090" y="1680"/>
                  <a:pt x="10079" y="1663"/>
                </a:cubicBezTo>
                <a:cubicBezTo>
                  <a:pt x="10112" y="1656"/>
                  <a:pt x="10127" y="1662"/>
                  <a:pt x="10144" y="1639"/>
                </a:cubicBezTo>
                <a:cubicBezTo>
                  <a:pt x="10107" y="1640"/>
                  <a:pt x="10110" y="1650"/>
                  <a:pt x="10080" y="1646"/>
                </a:cubicBezTo>
                <a:cubicBezTo>
                  <a:pt x="10050" y="1643"/>
                  <a:pt x="10059" y="1632"/>
                  <a:pt x="10022" y="1623"/>
                </a:cubicBezTo>
                <a:cubicBezTo>
                  <a:pt x="10039" y="1654"/>
                  <a:pt x="10043" y="1636"/>
                  <a:pt x="10054" y="1663"/>
                </a:cubicBezTo>
                <a:lnTo>
                  <a:pt x="9955" y="1670"/>
                </a:lnTo>
                <a:cubicBezTo>
                  <a:pt x="9942" y="1670"/>
                  <a:pt x="9939" y="1670"/>
                  <a:pt x="9926" y="1670"/>
                </a:cubicBezTo>
                <a:lnTo>
                  <a:pt x="9728" y="1641"/>
                </a:lnTo>
                <a:cubicBezTo>
                  <a:pt x="9682" y="1633"/>
                  <a:pt x="9698" y="1650"/>
                  <a:pt x="9698" y="1558"/>
                </a:cubicBezTo>
                <a:cubicBezTo>
                  <a:pt x="9655" y="1558"/>
                  <a:pt x="9627" y="1566"/>
                  <a:pt x="9593" y="1574"/>
                </a:cubicBezTo>
                <a:cubicBezTo>
                  <a:pt x="9592" y="1594"/>
                  <a:pt x="9591" y="1603"/>
                  <a:pt x="9574" y="1612"/>
                </a:cubicBezTo>
                <a:cubicBezTo>
                  <a:pt x="9542" y="1630"/>
                  <a:pt x="9550" y="1586"/>
                  <a:pt x="9544" y="1639"/>
                </a:cubicBezTo>
                <a:lnTo>
                  <a:pt x="9528" y="1639"/>
                </a:lnTo>
                <a:cubicBezTo>
                  <a:pt x="9524" y="1596"/>
                  <a:pt x="9526" y="1618"/>
                  <a:pt x="9498" y="1607"/>
                </a:cubicBezTo>
                <a:lnTo>
                  <a:pt x="9460" y="1585"/>
                </a:lnTo>
                <a:cubicBezTo>
                  <a:pt x="9442" y="1577"/>
                  <a:pt x="9447" y="1581"/>
                  <a:pt x="9435" y="1583"/>
                </a:cubicBezTo>
                <a:lnTo>
                  <a:pt x="9426" y="1584"/>
                </a:lnTo>
                <a:cubicBezTo>
                  <a:pt x="9422" y="1584"/>
                  <a:pt x="9404" y="1583"/>
                  <a:pt x="9398" y="1582"/>
                </a:cubicBezTo>
                <a:cubicBezTo>
                  <a:pt x="9401" y="1621"/>
                  <a:pt x="9446" y="1658"/>
                  <a:pt x="9403" y="1650"/>
                </a:cubicBezTo>
                <a:cubicBezTo>
                  <a:pt x="9364" y="1643"/>
                  <a:pt x="9400" y="1647"/>
                  <a:pt x="9375" y="1633"/>
                </a:cubicBezTo>
                <a:cubicBezTo>
                  <a:pt x="9374" y="1632"/>
                  <a:pt x="9372" y="1631"/>
                  <a:pt x="9371" y="1630"/>
                </a:cubicBezTo>
                <a:cubicBezTo>
                  <a:pt x="9370" y="1630"/>
                  <a:pt x="9368" y="1629"/>
                  <a:pt x="9367" y="1629"/>
                </a:cubicBezTo>
                <a:lnTo>
                  <a:pt x="9348" y="1623"/>
                </a:lnTo>
                <a:cubicBezTo>
                  <a:pt x="9329" y="1617"/>
                  <a:pt x="9356" y="1623"/>
                  <a:pt x="9325" y="1615"/>
                </a:cubicBezTo>
                <a:cubicBezTo>
                  <a:pt x="9313" y="1669"/>
                  <a:pt x="9278" y="1640"/>
                  <a:pt x="9244" y="1631"/>
                </a:cubicBezTo>
                <a:cubicBezTo>
                  <a:pt x="9250" y="1643"/>
                  <a:pt x="9252" y="1638"/>
                  <a:pt x="9249" y="1655"/>
                </a:cubicBezTo>
                <a:cubicBezTo>
                  <a:pt x="9244" y="1691"/>
                  <a:pt x="9248" y="1662"/>
                  <a:pt x="9241" y="1665"/>
                </a:cubicBezTo>
                <a:lnTo>
                  <a:pt x="9209" y="1671"/>
                </a:lnTo>
                <a:cubicBezTo>
                  <a:pt x="9180" y="1679"/>
                  <a:pt x="9196" y="1678"/>
                  <a:pt x="9161" y="1666"/>
                </a:cubicBezTo>
                <a:cubicBezTo>
                  <a:pt x="9125" y="1654"/>
                  <a:pt x="9155" y="1662"/>
                  <a:pt x="9107" y="1663"/>
                </a:cubicBezTo>
                <a:cubicBezTo>
                  <a:pt x="9106" y="1634"/>
                  <a:pt x="9111" y="1642"/>
                  <a:pt x="9095" y="1627"/>
                </a:cubicBezTo>
                <a:cubicBezTo>
                  <a:pt x="9094" y="1625"/>
                  <a:pt x="9091" y="1624"/>
                  <a:pt x="9090" y="1623"/>
                </a:cubicBezTo>
                <a:lnTo>
                  <a:pt x="9074" y="1615"/>
                </a:lnTo>
                <a:cubicBezTo>
                  <a:pt x="9046" y="1635"/>
                  <a:pt x="9068" y="1633"/>
                  <a:pt x="9042" y="1647"/>
                </a:cubicBezTo>
                <a:cubicBezTo>
                  <a:pt x="9024" y="1657"/>
                  <a:pt x="8999" y="1643"/>
                  <a:pt x="8993" y="1639"/>
                </a:cubicBezTo>
                <a:lnTo>
                  <a:pt x="9042" y="1639"/>
                </a:lnTo>
                <a:cubicBezTo>
                  <a:pt x="9024" y="1564"/>
                  <a:pt x="9005" y="1658"/>
                  <a:pt x="8985" y="1582"/>
                </a:cubicBezTo>
                <a:cubicBezTo>
                  <a:pt x="8942" y="1582"/>
                  <a:pt x="8940" y="1590"/>
                  <a:pt x="8904" y="1590"/>
                </a:cubicBezTo>
                <a:cubicBezTo>
                  <a:pt x="8918" y="1610"/>
                  <a:pt x="8920" y="1612"/>
                  <a:pt x="8953" y="1615"/>
                </a:cubicBezTo>
                <a:lnTo>
                  <a:pt x="8904" y="1622"/>
                </a:lnTo>
                <a:cubicBezTo>
                  <a:pt x="8907" y="1657"/>
                  <a:pt x="8921" y="1660"/>
                  <a:pt x="8880" y="1663"/>
                </a:cubicBezTo>
                <a:cubicBezTo>
                  <a:pt x="8879" y="1627"/>
                  <a:pt x="8872" y="1631"/>
                  <a:pt x="8872" y="1590"/>
                </a:cubicBezTo>
                <a:lnTo>
                  <a:pt x="8847" y="1590"/>
                </a:lnTo>
                <a:cubicBezTo>
                  <a:pt x="8847" y="1670"/>
                  <a:pt x="8824" y="1597"/>
                  <a:pt x="8839" y="1663"/>
                </a:cubicBezTo>
                <a:lnTo>
                  <a:pt x="8815" y="1663"/>
                </a:lnTo>
                <a:cubicBezTo>
                  <a:pt x="8815" y="1617"/>
                  <a:pt x="8844" y="1582"/>
                  <a:pt x="8792" y="1582"/>
                </a:cubicBezTo>
                <a:cubicBezTo>
                  <a:pt x="8755" y="1582"/>
                  <a:pt x="8726" y="1605"/>
                  <a:pt x="8718" y="1639"/>
                </a:cubicBezTo>
                <a:cubicBezTo>
                  <a:pt x="8726" y="1643"/>
                  <a:pt x="8769" y="1645"/>
                  <a:pt x="8750" y="1665"/>
                </a:cubicBezTo>
                <a:cubicBezTo>
                  <a:pt x="8732" y="1682"/>
                  <a:pt x="8699" y="1665"/>
                  <a:pt x="8677" y="1663"/>
                </a:cubicBezTo>
                <a:cubicBezTo>
                  <a:pt x="8671" y="1639"/>
                  <a:pt x="8667" y="1644"/>
                  <a:pt x="8677" y="1623"/>
                </a:cubicBezTo>
                <a:cubicBezTo>
                  <a:pt x="8620" y="1638"/>
                  <a:pt x="8713" y="1647"/>
                  <a:pt x="8596" y="1647"/>
                </a:cubicBezTo>
                <a:cubicBezTo>
                  <a:pt x="8589" y="1671"/>
                  <a:pt x="8600" y="1661"/>
                  <a:pt x="8590" y="1650"/>
                </a:cubicBezTo>
                <a:cubicBezTo>
                  <a:pt x="8589" y="1648"/>
                  <a:pt x="8583" y="1633"/>
                  <a:pt x="8564" y="1626"/>
                </a:cubicBezTo>
                <a:cubicBezTo>
                  <a:pt x="8563" y="1625"/>
                  <a:pt x="8561" y="1625"/>
                  <a:pt x="8560" y="1624"/>
                </a:cubicBezTo>
                <a:cubicBezTo>
                  <a:pt x="8471" y="1588"/>
                  <a:pt x="8475" y="1607"/>
                  <a:pt x="8380" y="1625"/>
                </a:cubicBezTo>
                <a:cubicBezTo>
                  <a:pt x="8360" y="1629"/>
                  <a:pt x="8350" y="1619"/>
                  <a:pt x="8340" y="1637"/>
                </a:cubicBezTo>
                <a:cubicBezTo>
                  <a:pt x="8326" y="1661"/>
                  <a:pt x="8358" y="1644"/>
                  <a:pt x="8361" y="1688"/>
                </a:cubicBezTo>
                <a:cubicBezTo>
                  <a:pt x="8325" y="1679"/>
                  <a:pt x="8317" y="1662"/>
                  <a:pt x="8313" y="1704"/>
                </a:cubicBezTo>
                <a:cubicBezTo>
                  <a:pt x="8237" y="1698"/>
                  <a:pt x="8289" y="1691"/>
                  <a:pt x="8195" y="1699"/>
                </a:cubicBezTo>
                <a:cubicBezTo>
                  <a:pt x="8177" y="1701"/>
                  <a:pt x="8161" y="1700"/>
                  <a:pt x="8137" y="1693"/>
                </a:cubicBezTo>
                <a:cubicBezTo>
                  <a:pt x="8082" y="1675"/>
                  <a:pt x="8124" y="1661"/>
                  <a:pt x="8068" y="1641"/>
                </a:cubicBezTo>
                <a:cubicBezTo>
                  <a:pt x="8025" y="1625"/>
                  <a:pt x="7989" y="1641"/>
                  <a:pt x="7950" y="1657"/>
                </a:cubicBezTo>
                <a:cubicBezTo>
                  <a:pt x="7930" y="1665"/>
                  <a:pt x="7943" y="1663"/>
                  <a:pt x="7916" y="1663"/>
                </a:cubicBezTo>
                <a:cubicBezTo>
                  <a:pt x="7909" y="1650"/>
                  <a:pt x="7907" y="1678"/>
                  <a:pt x="7916" y="1639"/>
                </a:cubicBezTo>
                <a:lnTo>
                  <a:pt x="7835" y="1650"/>
                </a:lnTo>
                <a:cubicBezTo>
                  <a:pt x="7788" y="1654"/>
                  <a:pt x="7803" y="1686"/>
                  <a:pt x="7745" y="1688"/>
                </a:cubicBezTo>
                <a:cubicBezTo>
                  <a:pt x="7740" y="1664"/>
                  <a:pt x="7746" y="1676"/>
                  <a:pt x="7729" y="1663"/>
                </a:cubicBezTo>
                <a:cubicBezTo>
                  <a:pt x="7729" y="1664"/>
                  <a:pt x="7728" y="1665"/>
                  <a:pt x="7728" y="1667"/>
                </a:cubicBezTo>
                <a:cubicBezTo>
                  <a:pt x="7726" y="1680"/>
                  <a:pt x="7709" y="1679"/>
                  <a:pt x="7697" y="1680"/>
                </a:cubicBezTo>
                <a:cubicBezTo>
                  <a:pt x="7693" y="1642"/>
                  <a:pt x="7700" y="1661"/>
                  <a:pt x="7659" y="1652"/>
                </a:cubicBezTo>
                <a:cubicBezTo>
                  <a:pt x="7598" y="1638"/>
                  <a:pt x="7633" y="1649"/>
                  <a:pt x="7589" y="1663"/>
                </a:cubicBezTo>
                <a:lnTo>
                  <a:pt x="7502" y="1680"/>
                </a:lnTo>
                <a:cubicBezTo>
                  <a:pt x="7467" y="1690"/>
                  <a:pt x="7453" y="1698"/>
                  <a:pt x="7406" y="1698"/>
                </a:cubicBezTo>
                <a:cubicBezTo>
                  <a:pt x="7323" y="1698"/>
                  <a:pt x="7390" y="1718"/>
                  <a:pt x="7249" y="1690"/>
                </a:cubicBezTo>
                <a:cubicBezTo>
                  <a:pt x="7182" y="1677"/>
                  <a:pt x="7115" y="1692"/>
                  <a:pt x="7056" y="1689"/>
                </a:cubicBezTo>
                <a:cubicBezTo>
                  <a:pt x="7007" y="1686"/>
                  <a:pt x="6973" y="1721"/>
                  <a:pt x="6911" y="1720"/>
                </a:cubicBezTo>
                <a:cubicBezTo>
                  <a:pt x="6863" y="1719"/>
                  <a:pt x="6878" y="1713"/>
                  <a:pt x="6831" y="1723"/>
                </a:cubicBezTo>
                <a:lnTo>
                  <a:pt x="6783" y="1722"/>
                </a:lnTo>
                <a:cubicBezTo>
                  <a:pt x="6728" y="1725"/>
                  <a:pt x="6689" y="1744"/>
                  <a:pt x="6627" y="1744"/>
                </a:cubicBezTo>
                <a:lnTo>
                  <a:pt x="6627" y="1728"/>
                </a:lnTo>
                <a:lnTo>
                  <a:pt x="6635" y="1728"/>
                </a:lnTo>
                <a:lnTo>
                  <a:pt x="6629" y="1719"/>
                </a:lnTo>
                <a:lnTo>
                  <a:pt x="6627" y="1728"/>
                </a:lnTo>
                <a:close/>
                <a:moveTo>
                  <a:pt x="802" y="5261"/>
                </a:moveTo>
                <a:lnTo>
                  <a:pt x="807" y="5278"/>
                </a:lnTo>
                <a:lnTo>
                  <a:pt x="802" y="5261"/>
                </a:lnTo>
                <a:lnTo>
                  <a:pt x="802" y="5253"/>
                </a:lnTo>
                <a:lnTo>
                  <a:pt x="793" y="5259"/>
                </a:lnTo>
                <a:lnTo>
                  <a:pt x="802" y="5261"/>
                </a:lnTo>
                <a:close/>
                <a:moveTo>
                  <a:pt x="21324" y="4289"/>
                </a:moveTo>
                <a:lnTo>
                  <a:pt x="21342" y="4284"/>
                </a:lnTo>
                <a:lnTo>
                  <a:pt x="21324" y="4289"/>
                </a:lnTo>
                <a:cubicBezTo>
                  <a:pt x="21302" y="4287"/>
                  <a:pt x="21307" y="4288"/>
                  <a:pt x="21292" y="4280"/>
                </a:cubicBezTo>
                <a:cubicBezTo>
                  <a:pt x="21303" y="4323"/>
                  <a:pt x="21318" y="4291"/>
                  <a:pt x="21300" y="4329"/>
                </a:cubicBezTo>
                <a:cubicBezTo>
                  <a:pt x="21325" y="4330"/>
                  <a:pt x="21329" y="4333"/>
                  <a:pt x="21349" y="4337"/>
                </a:cubicBezTo>
                <a:cubicBezTo>
                  <a:pt x="21343" y="4312"/>
                  <a:pt x="21336" y="4306"/>
                  <a:pt x="21324" y="4289"/>
                </a:cubicBezTo>
                <a:close/>
                <a:moveTo>
                  <a:pt x="20490" y="3981"/>
                </a:moveTo>
                <a:lnTo>
                  <a:pt x="20482" y="3964"/>
                </a:lnTo>
                <a:lnTo>
                  <a:pt x="20482" y="3956"/>
                </a:lnTo>
                <a:lnTo>
                  <a:pt x="20472" y="3963"/>
                </a:lnTo>
                <a:lnTo>
                  <a:pt x="20482" y="3964"/>
                </a:lnTo>
                <a:lnTo>
                  <a:pt x="20490" y="3981"/>
                </a:lnTo>
                <a:cubicBezTo>
                  <a:pt x="20497" y="4009"/>
                  <a:pt x="20493" y="3999"/>
                  <a:pt x="20514" y="4013"/>
                </a:cubicBezTo>
                <a:cubicBezTo>
                  <a:pt x="20506" y="3985"/>
                  <a:pt x="20511" y="3995"/>
                  <a:pt x="20490" y="3981"/>
                </a:cubicBezTo>
                <a:close/>
                <a:moveTo>
                  <a:pt x="16730" y="1607"/>
                </a:moveTo>
                <a:lnTo>
                  <a:pt x="16746" y="1616"/>
                </a:lnTo>
                <a:lnTo>
                  <a:pt x="16730" y="1607"/>
                </a:lnTo>
                <a:lnTo>
                  <a:pt x="16730" y="1599"/>
                </a:lnTo>
                <a:lnTo>
                  <a:pt x="16721" y="1605"/>
                </a:lnTo>
                <a:lnTo>
                  <a:pt x="16730" y="1607"/>
                </a:lnTo>
                <a:close/>
                <a:moveTo>
                  <a:pt x="13700" y="2409"/>
                </a:moveTo>
                <a:lnTo>
                  <a:pt x="13691" y="2425"/>
                </a:lnTo>
                <a:lnTo>
                  <a:pt x="13700" y="2409"/>
                </a:lnTo>
                <a:lnTo>
                  <a:pt x="13708" y="2409"/>
                </a:lnTo>
                <a:lnTo>
                  <a:pt x="13702" y="2399"/>
                </a:lnTo>
                <a:lnTo>
                  <a:pt x="13700" y="2409"/>
                </a:lnTo>
                <a:close/>
                <a:moveTo>
                  <a:pt x="14705" y="5034"/>
                </a:moveTo>
                <a:lnTo>
                  <a:pt x="14722" y="5029"/>
                </a:lnTo>
                <a:lnTo>
                  <a:pt x="14705" y="5034"/>
                </a:lnTo>
                <a:lnTo>
                  <a:pt x="14673" y="5034"/>
                </a:lnTo>
                <a:lnTo>
                  <a:pt x="14673" y="5050"/>
                </a:lnTo>
                <a:cubicBezTo>
                  <a:pt x="14710" y="5047"/>
                  <a:pt x="14687" y="5059"/>
                  <a:pt x="14705" y="5034"/>
                </a:cubicBezTo>
                <a:close/>
                <a:moveTo>
                  <a:pt x="17800" y="1518"/>
                </a:moveTo>
                <a:lnTo>
                  <a:pt x="17817" y="1513"/>
                </a:lnTo>
                <a:lnTo>
                  <a:pt x="17800" y="1518"/>
                </a:lnTo>
                <a:lnTo>
                  <a:pt x="17792" y="1518"/>
                </a:lnTo>
                <a:lnTo>
                  <a:pt x="17799" y="1527"/>
                </a:lnTo>
                <a:lnTo>
                  <a:pt x="17800" y="1518"/>
                </a:lnTo>
                <a:close/>
                <a:moveTo>
                  <a:pt x="21000" y="5164"/>
                </a:moveTo>
                <a:lnTo>
                  <a:pt x="20996" y="5146"/>
                </a:lnTo>
                <a:lnTo>
                  <a:pt x="21000" y="5164"/>
                </a:lnTo>
                <a:lnTo>
                  <a:pt x="21000" y="5172"/>
                </a:lnTo>
                <a:lnTo>
                  <a:pt x="21010" y="5165"/>
                </a:lnTo>
                <a:lnTo>
                  <a:pt x="21000" y="5164"/>
                </a:lnTo>
                <a:close/>
                <a:moveTo>
                  <a:pt x="5112" y="6687"/>
                </a:moveTo>
                <a:close/>
                <a:moveTo>
                  <a:pt x="527" y="2636"/>
                </a:moveTo>
                <a:lnTo>
                  <a:pt x="542" y="2645"/>
                </a:lnTo>
                <a:lnTo>
                  <a:pt x="527" y="2636"/>
                </a:lnTo>
                <a:cubicBezTo>
                  <a:pt x="512" y="2614"/>
                  <a:pt x="523" y="2619"/>
                  <a:pt x="494" y="2611"/>
                </a:cubicBezTo>
                <a:cubicBezTo>
                  <a:pt x="502" y="2633"/>
                  <a:pt x="494" y="2628"/>
                  <a:pt x="527" y="2636"/>
                </a:cubicBezTo>
                <a:close/>
                <a:moveTo>
                  <a:pt x="22856" y="3478"/>
                </a:moveTo>
                <a:close/>
                <a:moveTo>
                  <a:pt x="22937" y="3470"/>
                </a:moveTo>
                <a:close/>
                <a:moveTo>
                  <a:pt x="20465" y="4005"/>
                </a:moveTo>
                <a:lnTo>
                  <a:pt x="20448" y="4009"/>
                </a:lnTo>
                <a:lnTo>
                  <a:pt x="20465" y="4005"/>
                </a:lnTo>
                <a:cubicBezTo>
                  <a:pt x="20467" y="4002"/>
                  <a:pt x="20481" y="4012"/>
                  <a:pt x="20471" y="3990"/>
                </a:cubicBezTo>
                <a:cubicBezTo>
                  <a:pt x="20462" y="3973"/>
                  <a:pt x="20477" y="3989"/>
                  <a:pt x="20457" y="3981"/>
                </a:cubicBezTo>
                <a:cubicBezTo>
                  <a:pt x="20463" y="3992"/>
                  <a:pt x="20462" y="3990"/>
                  <a:pt x="20465" y="4005"/>
                </a:cubicBezTo>
                <a:close/>
                <a:moveTo>
                  <a:pt x="17913" y="1744"/>
                </a:moveTo>
                <a:lnTo>
                  <a:pt x="17909" y="1727"/>
                </a:lnTo>
                <a:lnTo>
                  <a:pt x="17913" y="1744"/>
                </a:lnTo>
                <a:lnTo>
                  <a:pt x="17913" y="1753"/>
                </a:lnTo>
                <a:lnTo>
                  <a:pt x="17923" y="1746"/>
                </a:lnTo>
                <a:lnTo>
                  <a:pt x="17913" y="1744"/>
                </a:lnTo>
                <a:close/>
                <a:moveTo>
                  <a:pt x="14089" y="1744"/>
                </a:moveTo>
                <a:lnTo>
                  <a:pt x="14073" y="1744"/>
                </a:lnTo>
                <a:lnTo>
                  <a:pt x="14073" y="1720"/>
                </a:lnTo>
                <a:lnTo>
                  <a:pt x="14105" y="1720"/>
                </a:lnTo>
                <a:lnTo>
                  <a:pt x="14097" y="1736"/>
                </a:lnTo>
                <a:lnTo>
                  <a:pt x="14089" y="1744"/>
                </a:lnTo>
                <a:close/>
                <a:moveTo>
                  <a:pt x="16050" y="1720"/>
                </a:moveTo>
                <a:lnTo>
                  <a:pt x="16041" y="1736"/>
                </a:lnTo>
                <a:lnTo>
                  <a:pt x="16050" y="1720"/>
                </a:lnTo>
                <a:cubicBezTo>
                  <a:pt x="16069" y="1718"/>
                  <a:pt x="16098" y="1708"/>
                  <a:pt x="16107" y="1696"/>
                </a:cubicBezTo>
                <a:cubicBezTo>
                  <a:pt x="16075" y="1696"/>
                  <a:pt x="16074" y="1698"/>
                  <a:pt x="16050" y="1704"/>
                </a:cubicBezTo>
                <a:lnTo>
                  <a:pt x="16034" y="1695"/>
                </a:lnTo>
                <a:lnTo>
                  <a:pt x="16050" y="1704"/>
                </a:lnTo>
                <a:lnTo>
                  <a:pt x="16050" y="1720"/>
                </a:lnTo>
                <a:close/>
                <a:moveTo>
                  <a:pt x="13579" y="2020"/>
                </a:moveTo>
                <a:lnTo>
                  <a:pt x="13563" y="2011"/>
                </a:lnTo>
                <a:lnTo>
                  <a:pt x="13579" y="2020"/>
                </a:lnTo>
                <a:cubicBezTo>
                  <a:pt x="13593" y="2041"/>
                  <a:pt x="13583" y="2037"/>
                  <a:pt x="13611" y="2044"/>
                </a:cubicBezTo>
                <a:cubicBezTo>
                  <a:pt x="13616" y="2064"/>
                  <a:pt x="13608" y="2055"/>
                  <a:pt x="13627" y="2060"/>
                </a:cubicBezTo>
                <a:lnTo>
                  <a:pt x="13611" y="2044"/>
                </a:lnTo>
                <a:cubicBezTo>
                  <a:pt x="13608" y="2007"/>
                  <a:pt x="13607" y="2014"/>
                  <a:pt x="13579" y="2020"/>
                </a:cubicBezTo>
                <a:close/>
                <a:moveTo>
                  <a:pt x="18391" y="4532"/>
                </a:moveTo>
                <a:lnTo>
                  <a:pt x="18409" y="4527"/>
                </a:lnTo>
                <a:lnTo>
                  <a:pt x="18391" y="4532"/>
                </a:lnTo>
                <a:lnTo>
                  <a:pt x="18374" y="4536"/>
                </a:lnTo>
                <a:lnTo>
                  <a:pt x="18391" y="4532"/>
                </a:lnTo>
                <a:close/>
                <a:moveTo>
                  <a:pt x="794" y="2514"/>
                </a:moveTo>
                <a:lnTo>
                  <a:pt x="785" y="2530"/>
                </a:lnTo>
                <a:lnTo>
                  <a:pt x="794" y="2514"/>
                </a:lnTo>
                <a:cubicBezTo>
                  <a:pt x="814" y="2509"/>
                  <a:pt x="805" y="2518"/>
                  <a:pt x="810" y="2498"/>
                </a:cubicBezTo>
                <a:lnTo>
                  <a:pt x="794" y="2514"/>
                </a:lnTo>
                <a:close/>
                <a:moveTo>
                  <a:pt x="18699" y="4532"/>
                </a:moveTo>
                <a:lnTo>
                  <a:pt x="18709" y="4516"/>
                </a:lnTo>
                <a:lnTo>
                  <a:pt x="18699" y="4532"/>
                </a:lnTo>
                <a:cubicBezTo>
                  <a:pt x="18680" y="4519"/>
                  <a:pt x="18691" y="4522"/>
                  <a:pt x="18667" y="4515"/>
                </a:cubicBezTo>
                <a:cubicBezTo>
                  <a:pt x="18648" y="4528"/>
                  <a:pt x="18658" y="4525"/>
                  <a:pt x="18634" y="4532"/>
                </a:cubicBezTo>
                <a:cubicBezTo>
                  <a:pt x="18636" y="4605"/>
                  <a:pt x="18698" y="4572"/>
                  <a:pt x="18748" y="4572"/>
                </a:cubicBezTo>
                <a:lnTo>
                  <a:pt x="18707" y="4556"/>
                </a:lnTo>
                <a:cubicBezTo>
                  <a:pt x="18702" y="4534"/>
                  <a:pt x="18708" y="4549"/>
                  <a:pt x="18699" y="4532"/>
                </a:cubicBezTo>
                <a:close/>
                <a:moveTo>
                  <a:pt x="20563" y="4110"/>
                </a:moveTo>
                <a:lnTo>
                  <a:pt x="20558" y="4093"/>
                </a:lnTo>
                <a:lnTo>
                  <a:pt x="20563" y="4110"/>
                </a:lnTo>
                <a:lnTo>
                  <a:pt x="20563" y="4118"/>
                </a:lnTo>
                <a:lnTo>
                  <a:pt x="20572" y="4112"/>
                </a:lnTo>
                <a:lnTo>
                  <a:pt x="20563" y="4110"/>
                </a:lnTo>
                <a:close/>
                <a:moveTo>
                  <a:pt x="21721" y="4694"/>
                </a:moveTo>
                <a:lnTo>
                  <a:pt x="21739" y="4689"/>
                </a:lnTo>
                <a:lnTo>
                  <a:pt x="21721" y="4694"/>
                </a:lnTo>
                <a:lnTo>
                  <a:pt x="21712" y="4678"/>
                </a:lnTo>
                <a:cubicBezTo>
                  <a:pt x="21712" y="4679"/>
                  <a:pt x="21710" y="4679"/>
                  <a:pt x="21710" y="4682"/>
                </a:cubicBezTo>
                <a:cubicBezTo>
                  <a:pt x="21702" y="4714"/>
                  <a:pt x="21647" y="4695"/>
                  <a:pt x="21640" y="4694"/>
                </a:cubicBezTo>
                <a:cubicBezTo>
                  <a:pt x="21640" y="4693"/>
                  <a:pt x="21643" y="4683"/>
                  <a:pt x="21623" y="4670"/>
                </a:cubicBezTo>
                <a:cubicBezTo>
                  <a:pt x="21591" y="4650"/>
                  <a:pt x="21612" y="4682"/>
                  <a:pt x="21577" y="4652"/>
                </a:cubicBezTo>
                <a:cubicBezTo>
                  <a:pt x="21558" y="4636"/>
                  <a:pt x="21577" y="4644"/>
                  <a:pt x="21551" y="4637"/>
                </a:cubicBezTo>
                <a:cubicBezTo>
                  <a:pt x="21548" y="4650"/>
                  <a:pt x="21547" y="4665"/>
                  <a:pt x="21546" y="4671"/>
                </a:cubicBezTo>
                <a:cubicBezTo>
                  <a:pt x="21546" y="4672"/>
                  <a:pt x="21545" y="4674"/>
                  <a:pt x="21545" y="4675"/>
                </a:cubicBezTo>
                <a:cubicBezTo>
                  <a:pt x="21544" y="4677"/>
                  <a:pt x="21542" y="4682"/>
                  <a:pt x="21541" y="4684"/>
                </a:cubicBezTo>
                <a:cubicBezTo>
                  <a:pt x="21540" y="4690"/>
                  <a:pt x="21537" y="4685"/>
                  <a:pt x="21535" y="4710"/>
                </a:cubicBezTo>
                <a:cubicBezTo>
                  <a:pt x="21574" y="4707"/>
                  <a:pt x="21551" y="4700"/>
                  <a:pt x="21575" y="4710"/>
                </a:cubicBezTo>
                <a:cubicBezTo>
                  <a:pt x="21556" y="4736"/>
                  <a:pt x="21562" y="4716"/>
                  <a:pt x="21543" y="4742"/>
                </a:cubicBezTo>
                <a:lnTo>
                  <a:pt x="21624" y="4734"/>
                </a:lnTo>
                <a:lnTo>
                  <a:pt x="21640" y="4694"/>
                </a:lnTo>
                <a:cubicBezTo>
                  <a:pt x="21656" y="4715"/>
                  <a:pt x="21660" y="4717"/>
                  <a:pt x="21697" y="4718"/>
                </a:cubicBezTo>
                <a:cubicBezTo>
                  <a:pt x="21686" y="4741"/>
                  <a:pt x="21682" y="4729"/>
                  <a:pt x="21700" y="4746"/>
                </a:cubicBezTo>
                <a:cubicBezTo>
                  <a:pt x="21722" y="4766"/>
                  <a:pt x="21716" y="4722"/>
                  <a:pt x="21721" y="4775"/>
                </a:cubicBezTo>
                <a:cubicBezTo>
                  <a:pt x="21732" y="4769"/>
                  <a:pt x="21730" y="4770"/>
                  <a:pt x="21746" y="4767"/>
                </a:cubicBezTo>
                <a:cubicBezTo>
                  <a:pt x="21740" y="4743"/>
                  <a:pt x="21747" y="4760"/>
                  <a:pt x="21737" y="4743"/>
                </a:cubicBezTo>
                <a:cubicBezTo>
                  <a:pt x="21722" y="4718"/>
                  <a:pt x="21735" y="4755"/>
                  <a:pt x="21721" y="4718"/>
                </a:cubicBezTo>
                <a:lnTo>
                  <a:pt x="21770" y="4702"/>
                </a:lnTo>
                <a:cubicBezTo>
                  <a:pt x="21735" y="4705"/>
                  <a:pt x="21743" y="4712"/>
                  <a:pt x="21721" y="4694"/>
                </a:cubicBezTo>
                <a:close/>
                <a:moveTo>
                  <a:pt x="17638" y="2004"/>
                </a:moveTo>
                <a:lnTo>
                  <a:pt x="17630" y="2012"/>
                </a:lnTo>
                <a:cubicBezTo>
                  <a:pt x="17606" y="2029"/>
                  <a:pt x="17620" y="2017"/>
                  <a:pt x="17605" y="2044"/>
                </a:cubicBezTo>
                <a:cubicBezTo>
                  <a:pt x="17532" y="2044"/>
                  <a:pt x="17579" y="2053"/>
                  <a:pt x="17512" y="2041"/>
                </a:cubicBezTo>
                <a:cubicBezTo>
                  <a:pt x="17468" y="2034"/>
                  <a:pt x="17515" y="2040"/>
                  <a:pt x="17482" y="2042"/>
                </a:cubicBezTo>
                <a:cubicBezTo>
                  <a:pt x="17429" y="2046"/>
                  <a:pt x="17432" y="2006"/>
                  <a:pt x="17362" y="2052"/>
                </a:cubicBezTo>
                <a:cubicBezTo>
                  <a:pt x="17343" y="2042"/>
                  <a:pt x="17335" y="2034"/>
                  <a:pt x="17314" y="2028"/>
                </a:cubicBezTo>
                <a:cubicBezTo>
                  <a:pt x="17302" y="2060"/>
                  <a:pt x="17315" y="2026"/>
                  <a:pt x="17301" y="2047"/>
                </a:cubicBezTo>
                <a:cubicBezTo>
                  <a:pt x="17292" y="2060"/>
                  <a:pt x="17294" y="2051"/>
                  <a:pt x="17289" y="2069"/>
                </a:cubicBezTo>
                <a:cubicBezTo>
                  <a:pt x="17331" y="2065"/>
                  <a:pt x="17300" y="2062"/>
                  <a:pt x="17338" y="2052"/>
                </a:cubicBezTo>
                <a:cubicBezTo>
                  <a:pt x="17393" y="2081"/>
                  <a:pt x="17352" y="2070"/>
                  <a:pt x="17412" y="2071"/>
                </a:cubicBezTo>
                <a:cubicBezTo>
                  <a:pt x="17481" y="2072"/>
                  <a:pt x="17479" y="2080"/>
                  <a:pt x="17531" y="2068"/>
                </a:cubicBezTo>
                <a:cubicBezTo>
                  <a:pt x="17532" y="2068"/>
                  <a:pt x="17534" y="2067"/>
                  <a:pt x="17535" y="2067"/>
                </a:cubicBezTo>
                <a:lnTo>
                  <a:pt x="17654" y="2085"/>
                </a:lnTo>
                <a:cubicBezTo>
                  <a:pt x="17638" y="2016"/>
                  <a:pt x="17631" y="2071"/>
                  <a:pt x="17630" y="2012"/>
                </a:cubicBezTo>
                <a:lnTo>
                  <a:pt x="17638" y="2004"/>
                </a:lnTo>
                <a:lnTo>
                  <a:pt x="17661" y="1986"/>
                </a:lnTo>
                <a:lnTo>
                  <a:pt x="17662" y="1963"/>
                </a:lnTo>
                <a:cubicBezTo>
                  <a:pt x="17680" y="1951"/>
                  <a:pt x="17673" y="1962"/>
                  <a:pt x="17678" y="1939"/>
                </a:cubicBezTo>
                <a:cubicBezTo>
                  <a:pt x="17660" y="1951"/>
                  <a:pt x="17668" y="1940"/>
                  <a:pt x="17662" y="1963"/>
                </a:cubicBezTo>
                <a:cubicBezTo>
                  <a:pt x="17595" y="1927"/>
                  <a:pt x="17626" y="1970"/>
                  <a:pt x="17492" y="1939"/>
                </a:cubicBezTo>
                <a:cubicBezTo>
                  <a:pt x="17493" y="1938"/>
                  <a:pt x="17496" y="1934"/>
                  <a:pt x="17496" y="1935"/>
                </a:cubicBezTo>
                <a:cubicBezTo>
                  <a:pt x="17497" y="1936"/>
                  <a:pt x="17506" y="1932"/>
                  <a:pt x="17509" y="1907"/>
                </a:cubicBezTo>
                <a:cubicBezTo>
                  <a:pt x="17510" y="1896"/>
                  <a:pt x="17508" y="1870"/>
                  <a:pt x="17508" y="1858"/>
                </a:cubicBezTo>
                <a:cubicBezTo>
                  <a:pt x="17478" y="1866"/>
                  <a:pt x="17488" y="1864"/>
                  <a:pt x="17489" y="1887"/>
                </a:cubicBezTo>
                <a:cubicBezTo>
                  <a:pt x="17489" y="1906"/>
                  <a:pt x="17494" y="1908"/>
                  <a:pt x="17468" y="1915"/>
                </a:cubicBezTo>
                <a:lnTo>
                  <a:pt x="17485" y="1943"/>
                </a:lnTo>
                <a:cubicBezTo>
                  <a:pt x="17446" y="1950"/>
                  <a:pt x="17470" y="1938"/>
                  <a:pt x="17452" y="1963"/>
                </a:cubicBezTo>
                <a:cubicBezTo>
                  <a:pt x="17477" y="1963"/>
                  <a:pt x="17486" y="1956"/>
                  <a:pt x="17497" y="1959"/>
                </a:cubicBezTo>
                <a:cubicBezTo>
                  <a:pt x="17511" y="1963"/>
                  <a:pt x="17509" y="1976"/>
                  <a:pt x="17539" y="1977"/>
                </a:cubicBezTo>
                <a:cubicBezTo>
                  <a:pt x="17581" y="1978"/>
                  <a:pt x="17587" y="1964"/>
                  <a:pt x="17622" y="1987"/>
                </a:cubicBezTo>
                <a:cubicBezTo>
                  <a:pt x="17641" y="1975"/>
                  <a:pt x="17630" y="1978"/>
                  <a:pt x="17654" y="1971"/>
                </a:cubicBezTo>
                <a:cubicBezTo>
                  <a:pt x="17641" y="1991"/>
                  <a:pt x="17644" y="1980"/>
                  <a:pt x="17638" y="2004"/>
                </a:cubicBezTo>
                <a:close/>
                <a:moveTo>
                  <a:pt x="17395" y="1955"/>
                </a:moveTo>
                <a:lnTo>
                  <a:pt x="17379" y="1946"/>
                </a:lnTo>
                <a:lnTo>
                  <a:pt x="17395" y="1955"/>
                </a:lnTo>
                <a:cubicBezTo>
                  <a:pt x="17403" y="1960"/>
                  <a:pt x="17383" y="1970"/>
                  <a:pt x="17408" y="1959"/>
                </a:cubicBezTo>
                <a:cubicBezTo>
                  <a:pt x="17426" y="1950"/>
                  <a:pt x="17411" y="1958"/>
                  <a:pt x="17419" y="1947"/>
                </a:cubicBezTo>
                <a:cubicBezTo>
                  <a:pt x="17398" y="1953"/>
                  <a:pt x="17412" y="1946"/>
                  <a:pt x="17395" y="1955"/>
                </a:cubicBezTo>
                <a:close/>
                <a:moveTo>
                  <a:pt x="21203" y="2709"/>
                </a:moveTo>
                <a:lnTo>
                  <a:pt x="21185" y="2713"/>
                </a:lnTo>
                <a:lnTo>
                  <a:pt x="21203" y="2709"/>
                </a:lnTo>
                <a:lnTo>
                  <a:pt x="21211" y="2709"/>
                </a:lnTo>
                <a:lnTo>
                  <a:pt x="21204" y="2699"/>
                </a:lnTo>
                <a:lnTo>
                  <a:pt x="21203" y="2709"/>
                </a:lnTo>
                <a:close/>
                <a:moveTo>
                  <a:pt x="15718" y="1712"/>
                </a:moveTo>
                <a:lnTo>
                  <a:pt x="15735" y="1708"/>
                </a:lnTo>
                <a:lnTo>
                  <a:pt x="15718" y="1712"/>
                </a:lnTo>
                <a:lnTo>
                  <a:pt x="15685" y="1712"/>
                </a:lnTo>
                <a:lnTo>
                  <a:pt x="15685" y="1728"/>
                </a:lnTo>
                <a:cubicBezTo>
                  <a:pt x="15734" y="1727"/>
                  <a:pt x="15709" y="1733"/>
                  <a:pt x="15718" y="1712"/>
                </a:cubicBezTo>
                <a:close/>
                <a:moveTo>
                  <a:pt x="23180" y="2709"/>
                </a:moveTo>
                <a:close/>
                <a:moveTo>
                  <a:pt x="16876" y="1915"/>
                </a:moveTo>
                <a:lnTo>
                  <a:pt x="16859" y="1919"/>
                </a:lnTo>
                <a:lnTo>
                  <a:pt x="16876" y="1915"/>
                </a:lnTo>
                <a:lnTo>
                  <a:pt x="16884" y="1915"/>
                </a:lnTo>
                <a:lnTo>
                  <a:pt x="16878" y="1905"/>
                </a:lnTo>
                <a:lnTo>
                  <a:pt x="16876" y="1915"/>
                </a:lnTo>
                <a:close/>
                <a:moveTo>
                  <a:pt x="18651" y="1582"/>
                </a:moveTo>
                <a:lnTo>
                  <a:pt x="18633" y="1587"/>
                </a:lnTo>
                <a:lnTo>
                  <a:pt x="18651" y="1582"/>
                </a:lnTo>
                <a:cubicBezTo>
                  <a:pt x="18662" y="1589"/>
                  <a:pt x="18659" y="1586"/>
                  <a:pt x="18675" y="1590"/>
                </a:cubicBezTo>
                <a:cubicBezTo>
                  <a:pt x="18668" y="1573"/>
                  <a:pt x="18685" y="1581"/>
                  <a:pt x="18665" y="1577"/>
                </a:cubicBezTo>
                <a:cubicBezTo>
                  <a:pt x="18635" y="1571"/>
                  <a:pt x="18663" y="1574"/>
                  <a:pt x="18651" y="1582"/>
                </a:cubicBezTo>
                <a:close/>
                <a:moveTo>
                  <a:pt x="18173" y="2741"/>
                </a:moveTo>
                <a:lnTo>
                  <a:pt x="18156" y="2749"/>
                </a:lnTo>
                <a:lnTo>
                  <a:pt x="18139" y="2754"/>
                </a:lnTo>
                <a:lnTo>
                  <a:pt x="18156" y="2749"/>
                </a:lnTo>
                <a:lnTo>
                  <a:pt x="18173" y="2741"/>
                </a:lnTo>
                <a:cubicBezTo>
                  <a:pt x="18192" y="2736"/>
                  <a:pt x="18184" y="2745"/>
                  <a:pt x="18189" y="2725"/>
                </a:cubicBezTo>
                <a:lnTo>
                  <a:pt x="18173" y="2741"/>
                </a:lnTo>
                <a:close/>
                <a:moveTo>
                  <a:pt x="10759" y="1582"/>
                </a:moveTo>
                <a:lnTo>
                  <a:pt x="10775" y="1592"/>
                </a:lnTo>
                <a:lnTo>
                  <a:pt x="10759" y="1582"/>
                </a:lnTo>
                <a:cubicBezTo>
                  <a:pt x="10754" y="1563"/>
                  <a:pt x="10763" y="1571"/>
                  <a:pt x="10743" y="1566"/>
                </a:cubicBezTo>
                <a:cubicBezTo>
                  <a:pt x="10749" y="1587"/>
                  <a:pt x="10740" y="1575"/>
                  <a:pt x="10759" y="1582"/>
                </a:cubicBezTo>
                <a:close/>
                <a:moveTo>
                  <a:pt x="21810" y="3251"/>
                </a:moveTo>
                <a:close/>
                <a:moveTo>
                  <a:pt x="16649" y="1915"/>
                </a:moveTo>
                <a:lnTo>
                  <a:pt x="16632" y="1919"/>
                </a:lnTo>
                <a:lnTo>
                  <a:pt x="16649" y="1915"/>
                </a:lnTo>
                <a:lnTo>
                  <a:pt x="16658" y="1906"/>
                </a:lnTo>
                <a:lnTo>
                  <a:pt x="16667" y="1891"/>
                </a:lnTo>
                <a:lnTo>
                  <a:pt x="16658" y="1906"/>
                </a:lnTo>
                <a:lnTo>
                  <a:pt x="16649" y="1915"/>
                </a:lnTo>
                <a:close/>
                <a:moveTo>
                  <a:pt x="21462" y="3025"/>
                </a:moveTo>
                <a:close/>
                <a:moveTo>
                  <a:pt x="21308" y="2676"/>
                </a:moveTo>
                <a:lnTo>
                  <a:pt x="21300" y="2684"/>
                </a:lnTo>
                <a:lnTo>
                  <a:pt x="21292" y="2684"/>
                </a:lnTo>
                <a:lnTo>
                  <a:pt x="21299" y="2694"/>
                </a:lnTo>
                <a:lnTo>
                  <a:pt x="21300" y="2684"/>
                </a:lnTo>
                <a:lnTo>
                  <a:pt x="21308" y="2676"/>
                </a:lnTo>
                <a:lnTo>
                  <a:pt x="21316" y="2676"/>
                </a:lnTo>
                <a:lnTo>
                  <a:pt x="21309" y="2667"/>
                </a:lnTo>
                <a:lnTo>
                  <a:pt x="21308" y="2676"/>
                </a:lnTo>
                <a:close/>
                <a:moveTo>
                  <a:pt x="17516" y="2684"/>
                </a:moveTo>
                <a:lnTo>
                  <a:pt x="17499" y="2689"/>
                </a:lnTo>
                <a:lnTo>
                  <a:pt x="17516" y="2684"/>
                </a:lnTo>
                <a:cubicBezTo>
                  <a:pt x="17546" y="2676"/>
                  <a:pt x="17538" y="2684"/>
                  <a:pt x="17541" y="2652"/>
                </a:cubicBezTo>
                <a:cubicBezTo>
                  <a:pt x="17508" y="2652"/>
                  <a:pt x="17515" y="2655"/>
                  <a:pt x="17492" y="2644"/>
                </a:cubicBezTo>
                <a:cubicBezTo>
                  <a:pt x="17501" y="2665"/>
                  <a:pt x="17475" y="2659"/>
                  <a:pt x="17524" y="2660"/>
                </a:cubicBezTo>
                <a:cubicBezTo>
                  <a:pt x="17519" y="2681"/>
                  <a:pt x="17525" y="2667"/>
                  <a:pt x="17516" y="2684"/>
                </a:cubicBezTo>
                <a:close/>
                <a:moveTo>
                  <a:pt x="21365" y="3438"/>
                </a:moveTo>
                <a:lnTo>
                  <a:pt x="21347" y="3442"/>
                </a:lnTo>
                <a:lnTo>
                  <a:pt x="21365" y="3438"/>
                </a:lnTo>
                <a:lnTo>
                  <a:pt x="21381" y="3447"/>
                </a:lnTo>
                <a:cubicBezTo>
                  <a:pt x="21377" y="3435"/>
                  <a:pt x="21386" y="3439"/>
                  <a:pt x="21376" y="3436"/>
                </a:cubicBezTo>
                <a:cubicBezTo>
                  <a:pt x="21360" y="3430"/>
                  <a:pt x="21376" y="3432"/>
                  <a:pt x="21365" y="3438"/>
                </a:cubicBezTo>
                <a:close/>
                <a:moveTo>
                  <a:pt x="20393" y="4248"/>
                </a:moveTo>
                <a:lnTo>
                  <a:pt x="20377" y="4239"/>
                </a:lnTo>
                <a:lnTo>
                  <a:pt x="20393" y="4248"/>
                </a:lnTo>
                <a:lnTo>
                  <a:pt x="20408" y="4257"/>
                </a:lnTo>
                <a:lnTo>
                  <a:pt x="20393" y="4248"/>
                </a:lnTo>
                <a:close/>
                <a:moveTo>
                  <a:pt x="13846" y="2457"/>
                </a:moveTo>
                <a:lnTo>
                  <a:pt x="13838" y="2457"/>
                </a:lnTo>
                <a:lnTo>
                  <a:pt x="13838" y="2449"/>
                </a:lnTo>
                <a:lnTo>
                  <a:pt x="13829" y="2456"/>
                </a:lnTo>
                <a:lnTo>
                  <a:pt x="13838" y="2457"/>
                </a:lnTo>
                <a:lnTo>
                  <a:pt x="13846" y="2457"/>
                </a:lnTo>
                <a:lnTo>
                  <a:pt x="13854" y="2457"/>
                </a:lnTo>
                <a:lnTo>
                  <a:pt x="13848" y="2448"/>
                </a:lnTo>
                <a:lnTo>
                  <a:pt x="13846" y="2457"/>
                </a:lnTo>
                <a:close/>
                <a:moveTo>
                  <a:pt x="17784" y="1898"/>
                </a:moveTo>
                <a:lnTo>
                  <a:pt x="17776" y="1898"/>
                </a:lnTo>
                <a:cubicBezTo>
                  <a:pt x="17780" y="1880"/>
                  <a:pt x="17782" y="1880"/>
                  <a:pt x="17784" y="1858"/>
                </a:cubicBezTo>
                <a:cubicBezTo>
                  <a:pt x="17732" y="1892"/>
                  <a:pt x="17782" y="1906"/>
                  <a:pt x="17711" y="1906"/>
                </a:cubicBezTo>
                <a:lnTo>
                  <a:pt x="17711" y="1931"/>
                </a:lnTo>
                <a:cubicBezTo>
                  <a:pt x="17717" y="1931"/>
                  <a:pt x="17742" y="1928"/>
                  <a:pt x="17744" y="1929"/>
                </a:cubicBezTo>
                <a:lnTo>
                  <a:pt x="17824" y="1963"/>
                </a:lnTo>
                <a:cubicBezTo>
                  <a:pt x="17856" y="1955"/>
                  <a:pt x="17833" y="1954"/>
                  <a:pt x="17864" y="1950"/>
                </a:cubicBezTo>
                <a:cubicBezTo>
                  <a:pt x="17887" y="1947"/>
                  <a:pt x="17885" y="1965"/>
                  <a:pt x="17889" y="1923"/>
                </a:cubicBezTo>
                <a:cubicBezTo>
                  <a:pt x="17901" y="1929"/>
                  <a:pt x="17898" y="1927"/>
                  <a:pt x="17913" y="1931"/>
                </a:cubicBezTo>
                <a:cubicBezTo>
                  <a:pt x="17909" y="1925"/>
                  <a:pt x="17915" y="1922"/>
                  <a:pt x="17902" y="1919"/>
                </a:cubicBezTo>
                <a:cubicBezTo>
                  <a:pt x="17886" y="1915"/>
                  <a:pt x="17899" y="1917"/>
                  <a:pt x="17889" y="1923"/>
                </a:cubicBezTo>
                <a:cubicBezTo>
                  <a:pt x="17847" y="1939"/>
                  <a:pt x="17904" y="1921"/>
                  <a:pt x="17858" y="1918"/>
                </a:cubicBezTo>
                <a:cubicBezTo>
                  <a:pt x="17835" y="1917"/>
                  <a:pt x="17851" y="1931"/>
                  <a:pt x="17816" y="1915"/>
                </a:cubicBezTo>
                <a:cubicBezTo>
                  <a:pt x="17828" y="1884"/>
                  <a:pt x="17840" y="1939"/>
                  <a:pt x="17840" y="1858"/>
                </a:cubicBezTo>
                <a:lnTo>
                  <a:pt x="17821" y="1867"/>
                </a:lnTo>
                <a:cubicBezTo>
                  <a:pt x="17820" y="1867"/>
                  <a:pt x="17818" y="1868"/>
                  <a:pt x="17817" y="1868"/>
                </a:cubicBezTo>
                <a:cubicBezTo>
                  <a:pt x="17795" y="1878"/>
                  <a:pt x="17796" y="1880"/>
                  <a:pt x="17784" y="1898"/>
                </a:cubicBezTo>
                <a:close/>
                <a:moveTo>
                  <a:pt x="17776" y="1898"/>
                </a:moveTo>
                <a:lnTo>
                  <a:pt x="17784" y="1898"/>
                </a:lnTo>
                <a:lnTo>
                  <a:pt x="17800" y="1898"/>
                </a:lnTo>
                <a:cubicBezTo>
                  <a:pt x="17795" y="1906"/>
                  <a:pt x="17770" y="1938"/>
                  <a:pt x="17765" y="1910"/>
                </a:cubicBezTo>
                <a:cubicBezTo>
                  <a:pt x="17761" y="1894"/>
                  <a:pt x="17757" y="1904"/>
                  <a:pt x="17776" y="1898"/>
                </a:cubicBezTo>
                <a:close/>
                <a:moveTo>
                  <a:pt x="22572" y="1161"/>
                </a:moveTo>
                <a:lnTo>
                  <a:pt x="22588" y="1170"/>
                </a:lnTo>
                <a:lnTo>
                  <a:pt x="22572" y="1161"/>
                </a:lnTo>
                <a:lnTo>
                  <a:pt x="22572" y="1153"/>
                </a:lnTo>
                <a:lnTo>
                  <a:pt x="22562" y="1160"/>
                </a:lnTo>
                <a:lnTo>
                  <a:pt x="22572" y="1161"/>
                </a:lnTo>
                <a:close/>
                <a:moveTo>
                  <a:pt x="17759" y="805"/>
                </a:moveTo>
                <a:close/>
                <a:moveTo>
                  <a:pt x="16982" y="1453"/>
                </a:moveTo>
                <a:lnTo>
                  <a:pt x="16999" y="1448"/>
                </a:lnTo>
                <a:lnTo>
                  <a:pt x="16982" y="1453"/>
                </a:lnTo>
                <a:lnTo>
                  <a:pt x="16974" y="1453"/>
                </a:lnTo>
                <a:lnTo>
                  <a:pt x="16980" y="1462"/>
                </a:lnTo>
                <a:lnTo>
                  <a:pt x="16982" y="1453"/>
                </a:lnTo>
                <a:close/>
                <a:moveTo>
                  <a:pt x="16001" y="5301"/>
                </a:moveTo>
                <a:lnTo>
                  <a:pt x="15985" y="5292"/>
                </a:lnTo>
                <a:lnTo>
                  <a:pt x="16001" y="5301"/>
                </a:lnTo>
                <a:lnTo>
                  <a:pt x="16010" y="5317"/>
                </a:lnTo>
                <a:cubicBezTo>
                  <a:pt x="16024" y="5310"/>
                  <a:pt x="16020" y="5311"/>
                  <a:pt x="16042" y="5309"/>
                </a:cubicBezTo>
                <a:cubicBezTo>
                  <a:pt x="16023" y="5283"/>
                  <a:pt x="16038" y="5293"/>
                  <a:pt x="16001" y="5301"/>
                </a:cubicBezTo>
                <a:close/>
                <a:moveTo>
                  <a:pt x="14519" y="2474"/>
                </a:moveTo>
                <a:lnTo>
                  <a:pt x="14503" y="2464"/>
                </a:lnTo>
                <a:lnTo>
                  <a:pt x="14519" y="2474"/>
                </a:lnTo>
                <a:cubicBezTo>
                  <a:pt x="14520" y="2475"/>
                  <a:pt x="14522" y="2475"/>
                  <a:pt x="14522" y="2478"/>
                </a:cubicBezTo>
                <a:lnTo>
                  <a:pt x="14539" y="2494"/>
                </a:lnTo>
                <a:cubicBezTo>
                  <a:pt x="14541" y="2494"/>
                  <a:pt x="14543" y="2495"/>
                  <a:pt x="14545" y="2496"/>
                </a:cubicBezTo>
                <a:cubicBezTo>
                  <a:pt x="14555" y="2499"/>
                  <a:pt x="14557" y="2498"/>
                  <a:pt x="14567" y="2498"/>
                </a:cubicBezTo>
                <a:lnTo>
                  <a:pt x="14543" y="2466"/>
                </a:lnTo>
                <a:cubicBezTo>
                  <a:pt x="14521" y="2471"/>
                  <a:pt x="14536" y="2465"/>
                  <a:pt x="14519" y="2474"/>
                </a:cubicBezTo>
                <a:close/>
                <a:moveTo>
                  <a:pt x="19461" y="3243"/>
                </a:moveTo>
                <a:lnTo>
                  <a:pt x="19477" y="3253"/>
                </a:lnTo>
                <a:lnTo>
                  <a:pt x="19461" y="3243"/>
                </a:lnTo>
                <a:lnTo>
                  <a:pt x="19445" y="3234"/>
                </a:lnTo>
                <a:lnTo>
                  <a:pt x="19445" y="3251"/>
                </a:lnTo>
                <a:cubicBezTo>
                  <a:pt x="19393" y="3251"/>
                  <a:pt x="19370" y="3256"/>
                  <a:pt x="19331" y="3260"/>
                </a:cubicBezTo>
                <a:cubicBezTo>
                  <a:pt x="19351" y="3286"/>
                  <a:pt x="19349" y="3266"/>
                  <a:pt x="19362" y="3289"/>
                </a:cubicBezTo>
                <a:cubicBezTo>
                  <a:pt x="19363" y="3289"/>
                  <a:pt x="19363" y="3291"/>
                  <a:pt x="19364" y="3292"/>
                </a:cubicBezTo>
                <a:cubicBezTo>
                  <a:pt x="19465" y="3268"/>
                  <a:pt x="19413" y="3279"/>
                  <a:pt x="19461" y="3292"/>
                </a:cubicBezTo>
                <a:cubicBezTo>
                  <a:pt x="19458" y="3257"/>
                  <a:pt x="19462" y="3277"/>
                  <a:pt x="19445" y="3251"/>
                </a:cubicBezTo>
                <a:lnTo>
                  <a:pt x="19461" y="3243"/>
                </a:lnTo>
                <a:close/>
                <a:moveTo>
                  <a:pt x="14170" y="5698"/>
                </a:moveTo>
                <a:lnTo>
                  <a:pt x="14180" y="5683"/>
                </a:lnTo>
                <a:lnTo>
                  <a:pt x="14170" y="5698"/>
                </a:lnTo>
                <a:cubicBezTo>
                  <a:pt x="14136" y="5685"/>
                  <a:pt x="14171" y="5697"/>
                  <a:pt x="14154" y="5698"/>
                </a:cubicBezTo>
                <a:lnTo>
                  <a:pt x="14140" y="5697"/>
                </a:lnTo>
                <a:cubicBezTo>
                  <a:pt x="14056" y="5688"/>
                  <a:pt x="14162" y="5721"/>
                  <a:pt x="14034" y="5683"/>
                </a:cubicBezTo>
                <a:lnTo>
                  <a:pt x="14008" y="5715"/>
                </a:lnTo>
                <a:cubicBezTo>
                  <a:pt x="13949" y="5721"/>
                  <a:pt x="14022" y="5731"/>
                  <a:pt x="13952" y="5747"/>
                </a:cubicBezTo>
                <a:cubicBezTo>
                  <a:pt x="13989" y="5803"/>
                  <a:pt x="14025" y="5747"/>
                  <a:pt x="14043" y="5741"/>
                </a:cubicBezTo>
                <a:cubicBezTo>
                  <a:pt x="14051" y="5738"/>
                  <a:pt x="14093" y="5733"/>
                  <a:pt x="14105" y="5730"/>
                </a:cubicBezTo>
                <a:cubicBezTo>
                  <a:pt x="14128" y="5726"/>
                  <a:pt x="14148" y="5720"/>
                  <a:pt x="14170" y="5715"/>
                </a:cubicBezTo>
                <a:lnTo>
                  <a:pt x="14170" y="5698"/>
                </a:lnTo>
                <a:close/>
                <a:moveTo>
                  <a:pt x="10873" y="1388"/>
                </a:moveTo>
                <a:lnTo>
                  <a:pt x="10890" y="1383"/>
                </a:lnTo>
                <a:lnTo>
                  <a:pt x="10873" y="1388"/>
                </a:lnTo>
                <a:cubicBezTo>
                  <a:pt x="10850" y="1383"/>
                  <a:pt x="10859" y="1384"/>
                  <a:pt x="10839" y="1383"/>
                </a:cubicBezTo>
                <a:cubicBezTo>
                  <a:pt x="10831" y="1382"/>
                  <a:pt x="10820" y="1380"/>
                  <a:pt x="10800" y="1380"/>
                </a:cubicBezTo>
                <a:lnTo>
                  <a:pt x="10800" y="1404"/>
                </a:lnTo>
                <a:lnTo>
                  <a:pt x="10865" y="1404"/>
                </a:lnTo>
                <a:lnTo>
                  <a:pt x="10873" y="1388"/>
                </a:lnTo>
                <a:close/>
                <a:moveTo>
                  <a:pt x="20911" y="4272"/>
                </a:moveTo>
                <a:lnTo>
                  <a:pt x="20894" y="4277"/>
                </a:lnTo>
                <a:lnTo>
                  <a:pt x="20911" y="4272"/>
                </a:lnTo>
                <a:cubicBezTo>
                  <a:pt x="20926" y="4280"/>
                  <a:pt x="20921" y="4279"/>
                  <a:pt x="20943" y="4280"/>
                </a:cubicBezTo>
                <a:lnTo>
                  <a:pt x="20911" y="4272"/>
                </a:lnTo>
                <a:close/>
                <a:moveTo>
                  <a:pt x="17662" y="2401"/>
                </a:moveTo>
                <a:lnTo>
                  <a:pt x="17645" y="2405"/>
                </a:lnTo>
                <a:lnTo>
                  <a:pt x="17662" y="2401"/>
                </a:lnTo>
                <a:lnTo>
                  <a:pt x="17686" y="2401"/>
                </a:lnTo>
                <a:lnTo>
                  <a:pt x="17686" y="2384"/>
                </a:lnTo>
                <a:cubicBezTo>
                  <a:pt x="17663" y="2390"/>
                  <a:pt x="17675" y="2383"/>
                  <a:pt x="17662" y="2401"/>
                </a:cubicBezTo>
                <a:close/>
                <a:moveTo>
                  <a:pt x="18092" y="4985"/>
                </a:moveTo>
                <a:lnTo>
                  <a:pt x="18074" y="4990"/>
                </a:lnTo>
                <a:lnTo>
                  <a:pt x="18092" y="4985"/>
                </a:lnTo>
                <a:cubicBezTo>
                  <a:pt x="18123" y="4985"/>
                  <a:pt x="18111" y="4988"/>
                  <a:pt x="18132" y="4977"/>
                </a:cubicBezTo>
                <a:cubicBezTo>
                  <a:pt x="18115" y="4954"/>
                  <a:pt x="18127" y="4967"/>
                  <a:pt x="18100" y="4953"/>
                </a:cubicBezTo>
                <a:cubicBezTo>
                  <a:pt x="18098" y="4978"/>
                  <a:pt x="18100" y="4968"/>
                  <a:pt x="18092" y="4985"/>
                </a:cubicBezTo>
                <a:close/>
                <a:moveTo>
                  <a:pt x="19023" y="4985"/>
                </a:moveTo>
                <a:lnTo>
                  <a:pt x="19039" y="4995"/>
                </a:lnTo>
                <a:lnTo>
                  <a:pt x="19023" y="4985"/>
                </a:lnTo>
                <a:lnTo>
                  <a:pt x="19032" y="4953"/>
                </a:lnTo>
                <a:cubicBezTo>
                  <a:pt x="19012" y="4948"/>
                  <a:pt x="19017" y="4946"/>
                  <a:pt x="19001" y="4948"/>
                </a:cubicBezTo>
                <a:lnTo>
                  <a:pt x="18975" y="4961"/>
                </a:lnTo>
                <a:cubicBezTo>
                  <a:pt x="19013" y="4970"/>
                  <a:pt x="19004" y="4965"/>
                  <a:pt x="19023" y="4985"/>
                </a:cubicBezTo>
                <a:close/>
                <a:moveTo>
                  <a:pt x="14697" y="1388"/>
                </a:moveTo>
                <a:close/>
                <a:moveTo>
                  <a:pt x="14592" y="5002"/>
                </a:moveTo>
                <a:lnTo>
                  <a:pt x="14601" y="4986"/>
                </a:lnTo>
                <a:lnTo>
                  <a:pt x="14592" y="5002"/>
                </a:lnTo>
                <a:lnTo>
                  <a:pt x="14574" y="5016"/>
                </a:lnTo>
                <a:cubicBezTo>
                  <a:pt x="14596" y="5012"/>
                  <a:pt x="14584" y="5021"/>
                  <a:pt x="14592" y="5002"/>
                </a:cubicBezTo>
                <a:close/>
                <a:moveTo>
                  <a:pt x="15434" y="4993"/>
                </a:moveTo>
                <a:close/>
                <a:moveTo>
                  <a:pt x="16771" y="1437"/>
                </a:moveTo>
                <a:lnTo>
                  <a:pt x="16788" y="1432"/>
                </a:lnTo>
                <a:lnTo>
                  <a:pt x="16771" y="1437"/>
                </a:lnTo>
                <a:lnTo>
                  <a:pt x="16722" y="1437"/>
                </a:lnTo>
                <a:cubicBezTo>
                  <a:pt x="16720" y="1435"/>
                  <a:pt x="16724" y="1424"/>
                  <a:pt x="16674" y="1420"/>
                </a:cubicBezTo>
                <a:cubicBezTo>
                  <a:pt x="16672" y="1422"/>
                  <a:pt x="16670" y="1422"/>
                  <a:pt x="16669" y="1424"/>
                </a:cubicBezTo>
                <a:cubicBezTo>
                  <a:pt x="16668" y="1429"/>
                  <a:pt x="16653" y="1429"/>
                  <a:pt x="16641" y="1477"/>
                </a:cubicBezTo>
                <a:cubicBezTo>
                  <a:pt x="16663" y="1477"/>
                  <a:pt x="16678" y="1478"/>
                  <a:pt x="16690" y="1469"/>
                </a:cubicBezTo>
                <a:cubicBezTo>
                  <a:pt x="16711" y="1454"/>
                  <a:pt x="16687" y="1470"/>
                  <a:pt x="16703" y="1450"/>
                </a:cubicBezTo>
                <a:cubicBezTo>
                  <a:pt x="16716" y="1436"/>
                  <a:pt x="16703" y="1443"/>
                  <a:pt x="16722" y="1437"/>
                </a:cubicBezTo>
                <a:lnTo>
                  <a:pt x="16722" y="1485"/>
                </a:lnTo>
                <a:lnTo>
                  <a:pt x="16771" y="1437"/>
                </a:lnTo>
                <a:close/>
                <a:moveTo>
                  <a:pt x="15337" y="5002"/>
                </a:moveTo>
                <a:lnTo>
                  <a:pt x="15341" y="5019"/>
                </a:lnTo>
                <a:lnTo>
                  <a:pt x="15337" y="5002"/>
                </a:lnTo>
                <a:lnTo>
                  <a:pt x="15346" y="4986"/>
                </a:lnTo>
                <a:lnTo>
                  <a:pt x="15329" y="4985"/>
                </a:lnTo>
                <a:cubicBezTo>
                  <a:pt x="15324" y="4966"/>
                  <a:pt x="15332" y="4974"/>
                  <a:pt x="15313" y="4969"/>
                </a:cubicBezTo>
                <a:lnTo>
                  <a:pt x="15329" y="4985"/>
                </a:lnTo>
                <a:lnTo>
                  <a:pt x="15337" y="5002"/>
                </a:lnTo>
                <a:close/>
                <a:moveTo>
                  <a:pt x="16957" y="2360"/>
                </a:moveTo>
                <a:lnTo>
                  <a:pt x="16953" y="2343"/>
                </a:lnTo>
                <a:lnTo>
                  <a:pt x="16957" y="2360"/>
                </a:lnTo>
                <a:cubicBezTo>
                  <a:pt x="16946" y="2368"/>
                  <a:pt x="16974" y="2368"/>
                  <a:pt x="16933" y="2368"/>
                </a:cubicBezTo>
                <a:lnTo>
                  <a:pt x="16933" y="2376"/>
                </a:lnTo>
                <a:cubicBezTo>
                  <a:pt x="16992" y="2376"/>
                  <a:pt x="16999" y="2398"/>
                  <a:pt x="17014" y="2360"/>
                </a:cubicBezTo>
                <a:lnTo>
                  <a:pt x="17038" y="2376"/>
                </a:lnTo>
                <a:cubicBezTo>
                  <a:pt x="17029" y="2355"/>
                  <a:pt x="17033" y="2361"/>
                  <a:pt x="17038" y="2336"/>
                </a:cubicBezTo>
                <a:cubicBezTo>
                  <a:pt x="16987" y="2348"/>
                  <a:pt x="17025" y="2355"/>
                  <a:pt x="16981" y="2358"/>
                </a:cubicBezTo>
                <a:cubicBezTo>
                  <a:pt x="16961" y="2359"/>
                  <a:pt x="16990" y="2353"/>
                  <a:pt x="16957" y="2360"/>
                </a:cubicBezTo>
                <a:close/>
                <a:moveTo>
                  <a:pt x="49" y="2320"/>
                </a:moveTo>
                <a:lnTo>
                  <a:pt x="41" y="2312"/>
                </a:lnTo>
                <a:lnTo>
                  <a:pt x="41" y="2303"/>
                </a:lnTo>
                <a:lnTo>
                  <a:pt x="31" y="2310"/>
                </a:lnTo>
                <a:lnTo>
                  <a:pt x="41" y="2312"/>
                </a:lnTo>
                <a:lnTo>
                  <a:pt x="49" y="2320"/>
                </a:lnTo>
                <a:cubicBezTo>
                  <a:pt x="63" y="2341"/>
                  <a:pt x="53" y="2336"/>
                  <a:pt x="81" y="2344"/>
                </a:cubicBezTo>
                <a:cubicBezTo>
                  <a:pt x="89" y="2372"/>
                  <a:pt x="85" y="2369"/>
                  <a:pt x="113" y="2376"/>
                </a:cubicBezTo>
                <a:cubicBezTo>
                  <a:pt x="104" y="2343"/>
                  <a:pt x="110" y="2359"/>
                  <a:pt x="81" y="2344"/>
                </a:cubicBezTo>
                <a:cubicBezTo>
                  <a:pt x="67" y="2323"/>
                  <a:pt x="77" y="2327"/>
                  <a:pt x="49" y="2320"/>
                </a:cubicBezTo>
                <a:close/>
                <a:moveTo>
                  <a:pt x="17776" y="2312"/>
                </a:moveTo>
                <a:lnTo>
                  <a:pt x="17793" y="2307"/>
                </a:lnTo>
                <a:lnTo>
                  <a:pt x="17776" y="2312"/>
                </a:lnTo>
                <a:lnTo>
                  <a:pt x="17744" y="2302"/>
                </a:lnTo>
                <a:lnTo>
                  <a:pt x="17743" y="2320"/>
                </a:lnTo>
                <a:cubicBezTo>
                  <a:pt x="17748" y="2320"/>
                  <a:pt x="17756" y="2320"/>
                  <a:pt x="17759" y="2319"/>
                </a:cubicBezTo>
                <a:cubicBezTo>
                  <a:pt x="17773" y="2315"/>
                  <a:pt x="17768" y="2316"/>
                  <a:pt x="17776" y="2312"/>
                </a:cubicBezTo>
                <a:close/>
                <a:moveTo>
                  <a:pt x="16625" y="2214"/>
                </a:moveTo>
                <a:lnTo>
                  <a:pt x="16617" y="2214"/>
                </a:lnTo>
                <a:lnTo>
                  <a:pt x="16593" y="2214"/>
                </a:lnTo>
                <a:cubicBezTo>
                  <a:pt x="16608" y="2237"/>
                  <a:pt x="16607" y="2226"/>
                  <a:pt x="16601" y="2255"/>
                </a:cubicBezTo>
                <a:cubicBezTo>
                  <a:pt x="16619" y="2251"/>
                  <a:pt x="16619" y="2247"/>
                  <a:pt x="16641" y="2247"/>
                </a:cubicBezTo>
                <a:lnTo>
                  <a:pt x="16617" y="2214"/>
                </a:lnTo>
                <a:lnTo>
                  <a:pt x="16625" y="2214"/>
                </a:lnTo>
                <a:cubicBezTo>
                  <a:pt x="16637" y="2232"/>
                  <a:pt x="16626" y="2225"/>
                  <a:pt x="16649" y="2231"/>
                </a:cubicBezTo>
                <a:cubicBezTo>
                  <a:pt x="16637" y="2213"/>
                  <a:pt x="16648" y="2220"/>
                  <a:pt x="16625" y="2214"/>
                </a:cubicBezTo>
                <a:close/>
                <a:moveTo>
                  <a:pt x="21737" y="3940"/>
                </a:moveTo>
                <a:lnTo>
                  <a:pt x="21729" y="3948"/>
                </a:lnTo>
                <a:cubicBezTo>
                  <a:pt x="21685" y="3949"/>
                  <a:pt x="21711" y="3951"/>
                  <a:pt x="21683" y="3959"/>
                </a:cubicBezTo>
                <a:cubicBezTo>
                  <a:pt x="21657" y="3967"/>
                  <a:pt x="21661" y="3959"/>
                  <a:pt x="21632" y="3956"/>
                </a:cubicBezTo>
                <a:cubicBezTo>
                  <a:pt x="21635" y="3968"/>
                  <a:pt x="21662" y="3990"/>
                  <a:pt x="21584" y="3997"/>
                </a:cubicBezTo>
                <a:lnTo>
                  <a:pt x="21584" y="4037"/>
                </a:lnTo>
                <a:cubicBezTo>
                  <a:pt x="21621" y="4027"/>
                  <a:pt x="21595" y="4023"/>
                  <a:pt x="21629" y="4016"/>
                </a:cubicBezTo>
                <a:cubicBezTo>
                  <a:pt x="21634" y="4015"/>
                  <a:pt x="21624" y="4023"/>
                  <a:pt x="21648" y="4013"/>
                </a:cubicBezTo>
                <a:lnTo>
                  <a:pt x="21652" y="4023"/>
                </a:lnTo>
                <a:cubicBezTo>
                  <a:pt x="21658" y="4032"/>
                  <a:pt x="21642" y="4021"/>
                  <a:pt x="21665" y="4037"/>
                </a:cubicBezTo>
                <a:cubicBezTo>
                  <a:pt x="21667" y="4012"/>
                  <a:pt x="21664" y="4022"/>
                  <a:pt x="21673" y="4005"/>
                </a:cubicBezTo>
                <a:cubicBezTo>
                  <a:pt x="21689" y="4014"/>
                  <a:pt x="21692" y="4016"/>
                  <a:pt x="21713" y="4021"/>
                </a:cubicBezTo>
                <a:cubicBezTo>
                  <a:pt x="21729" y="4010"/>
                  <a:pt x="21736" y="4006"/>
                  <a:pt x="21754" y="3997"/>
                </a:cubicBezTo>
                <a:cubicBezTo>
                  <a:pt x="21736" y="3970"/>
                  <a:pt x="21732" y="3986"/>
                  <a:pt x="21729" y="3948"/>
                </a:cubicBezTo>
                <a:lnTo>
                  <a:pt x="21737" y="3940"/>
                </a:lnTo>
                <a:cubicBezTo>
                  <a:pt x="21749" y="3947"/>
                  <a:pt x="21746" y="3944"/>
                  <a:pt x="21762" y="3948"/>
                </a:cubicBezTo>
                <a:cubicBezTo>
                  <a:pt x="21759" y="3917"/>
                  <a:pt x="21754" y="3927"/>
                  <a:pt x="21754" y="3892"/>
                </a:cubicBezTo>
                <a:cubicBezTo>
                  <a:pt x="21709" y="3892"/>
                  <a:pt x="21691" y="3902"/>
                  <a:pt x="21657" y="3900"/>
                </a:cubicBezTo>
                <a:cubicBezTo>
                  <a:pt x="21626" y="3898"/>
                  <a:pt x="21597" y="3882"/>
                  <a:pt x="21567" y="3875"/>
                </a:cubicBezTo>
                <a:cubicBezTo>
                  <a:pt x="21563" y="3926"/>
                  <a:pt x="21547" y="3894"/>
                  <a:pt x="21535" y="3940"/>
                </a:cubicBezTo>
                <a:cubicBezTo>
                  <a:pt x="21566" y="3947"/>
                  <a:pt x="21550" y="3945"/>
                  <a:pt x="21585" y="3946"/>
                </a:cubicBezTo>
                <a:lnTo>
                  <a:pt x="21596" y="3946"/>
                </a:lnTo>
                <a:cubicBezTo>
                  <a:pt x="21598" y="3946"/>
                  <a:pt x="21600" y="3947"/>
                  <a:pt x="21602" y="3947"/>
                </a:cubicBezTo>
                <a:lnTo>
                  <a:pt x="21638" y="3947"/>
                </a:lnTo>
                <a:cubicBezTo>
                  <a:pt x="21641" y="3947"/>
                  <a:pt x="21661" y="3942"/>
                  <a:pt x="21665" y="3941"/>
                </a:cubicBezTo>
                <a:cubicBezTo>
                  <a:pt x="21682" y="3933"/>
                  <a:pt x="21672" y="3938"/>
                  <a:pt x="21684" y="3927"/>
                </a:cubicBezTo>
                <a:cubicBezTo>
                  <a:pt x="21710" y="3902"/>
                  <a:pt x="21686" y="3908"/>
                  <a:pt x="21737" y="3908"/>
                </a:cubicBezTo>
                <a:cubicBezTo>
                  <a:pt x="21732" y="3934"/>
                  <a:pt x="21729" y="3920"/>
                  <a:pt x="21737" y="3940"/>
                </a:cubicBezTo>
                <a:close/>
                <a:moveTo>
                  <a:pt x="15815" y="2166"/>
                </a:moveTo>
                <a:lnTo>
                  <a:pt x="15832" y="2161"/>
                </a:lnTo>
                <a:lnTo>
                  <a:pt x="15815" y="2166"/>
                </a:lnTo>
                <a:lnTo>
                  <a:pt x="15766" y="2166"/>
                </a:lnTo>
                <a:cubicBezTo>
                  <a:pt x="15773" y="2189"/>
                  <a:pt x="15771" y="2196"/>
                  <a:pt x="15800" y="2176"/>
                </a:cubicBezTo>
                <a:lnTo>
                  <a:pt x="15815" y="2166"/>
                </a:lnTo>
                <a:close/>
                <a:moveTo>
                  <a:pt x="19785" y="2619"/>
                </a:moveTo>
                <a:lnTo>
                  <a:pt x="19776" y="2635"/>
                </a:lnTo>
                <a:lnTo>
                  <a:pt x="19785" y="2619"/>
                </a:lnTo>
                <a:lnTo>
                  <a:pt x="19793" y="2619"/>
                </a:lnTo>
                <a:lnTo>
                  <a:pt x="19786" y="2610"/>
                </a:lnTo>
                <a:lnTo>
                  <a:pt x="19785" y="2619"/>
                </a:lnTo>
                <a:close/>
                <a:moveTo>
                  <a:pt x="19177" y="1647"/>
                </a:moveTo>
                <a:cubicBezTo>
                  <a:pt x="19177" y="1648"/>
                  <a:pt x="19177" y="1649"/>
                  <a:pt x="19177" y="1649"/>
                </a:cubicBezTo>
                <a:lnTo>
                  <a:pt x="19177" y="1647"/>
                </a:lnTo>
                <a:close/>
                <a:moveTo>
                  <a:pt x="19509" y="1696"/>
                </a:moveTo>
                <a:cubicBezTo>
                  <a:pt x="19509" y="1696"/>
                  <a:pt x="19509" y="1697"/>
                  <a:pt x="19509" y="1698"/>
                </a:cubicBezTo>
                <a:lnTo>
                  <a:pt x="19509" y="1696"/>
                </a:lnTo>
                <a:close/>
                <a:moveTo>
                  <a:pt x="15126" y="1412"/>
                </a:moveTo>
                <a:cubicBezTo>
                  <a:pt x="15127" y="1413"/>
                  <a:pt x="15129" y="1409"/>
                  <a:pt x="15129" y="1410"/>
                </a:cubicBezTo>
                <a:cubicBezTo>
                  <a:pt x="15129" y="1410"/>
                  <a:pt x="15130" y="1409"/>
                  <a:pt x="15130" y="1409"/>
                </a:cubicBezTo>
                <a:lnTo>
                  <a:pt x="15126" y="1412"/>
                </a:lnTo>
                <a:close/>
                <a:moveTo>
                  <a:pt x="17824" y="1761"/>
                </a:moveTo>
                <a:lnTo>
                  <a:pt x="17827" y="1758"/>
                </a:lnTo>
                <a:cubicBezTo>
                  <a:pt x="17826" y="1758"/>
                  <a:pt x="17823" y="1760"/>
                  <a:pt x="17824" y="1761"/>
                </a:cubicBezTo>
                <a:close/>
                <a:moveTo>
                  <a:pt x="17897" y="2700"/>
                </a:moveTo>
                <a:lnTo>
                  <a:pt x="17900" y="2698"/>
                </a:lnTo>
                <a:cubicBezTo>
                  <a:pt x="17899" y="2698"/>
                  <a:pt x="17896" y="2700"/>
                  <a:pt x="17897" y="2700"/>
                </a:cubicBezTo>
                <a:close/>
                <a:moveTo>
                  <a:pt x="21357" y="5099"/>
                </a:moveTo>
                <a:lnTo>
                  <a:pt x="21359" y="5096"/>
                </a:lnTo>
                <a:cubicBezTo>
                  <a:pt x="21359" y="5096"/>
                  <a:pt x="21356" y="5098"/>
                  <a:pt x="21357" y="5099"/>
                </a:cubicBezTo>
                <a:close/>
                <a:moveTo>
                  <a:pt x="15353" y="2530"/>
                </a:moveTo>
                <a:lnTo>
                  <a:pt x="15356" y="2528"/>
                </a:lnTo>
                <a:cubicBezTo>
                  <a:pt x="15355" y="2528"/>
                  <a:pt x="15352" y="2530"/>
                  <a:pt x="15353" y="2530"/>
                </a:cubicBezTo>
                <a:close/>
                <a:moveTo>
                  <a:pt x="19412" y="4078"/>
                </a:moveTo>
                <a:lnTo>
                  <a:pt x="19415" y="4075"/>
                </a:lnTo>
                <a:cubicBezTo>
                  <a:pt x="19414" y="4076"/>
                  <a:pt x="19411" y="4077"/>
                  <a:pt x="19412" y="4078"/>
                </a:cubicBezTo>
                <a:close/>
                <a:moveTo>
                  <a:pt x="284" y="2490"/>
                </a:moveTo>
                <a:lnTo>
                  <a:pt x="286" y="2487"/>
                </a:lnTo>
                <a:cubicBezTo>
                  <a:pt x="286" y="2488"/>
                  <a:pt x="283" y="2489"/>
                  <a:pt x="284" y="2490"/>
                </a:cubicBezTo>
                <a:close/>
                <a:moveTo>
                  <a:pt x="16625" y="2125"/>
                </a:moveTo>
                <a:lnTo>
                  <a:pt x="16628" y="2123"/>
                </a:lnTo>
                <a:cubicBezTo>
                  <a:pt x="16627" y="2123"/>
                  <a:pt x="16624" y="2124"/>
                  <a:pt x="16625" y="2125"/>
                </a:cubicBezTo>
                <a:close/>
                <a:moveTo>
                  <a:pt x="20790" y="3251"/>
                </a:moveTo>
                <a:lnTo>
                  <a:pt x="20792" y="3249"/>
                </a:lnTo>
                <a:cubicBezTo>
                  <a:pt x="20792" y="3249"/>
                  <a:pt x="20789" y="3251"/>
                  <a:pt x="20790" y="3251"/>
                </a:cubicBezTo>
                <a:close/>
                <a:moveTo>
                  <a:pt x="21357" y="5504"/>
                </a:moveTo>
                <a:lnTo>
                  <a:pt x="21359" y="5501"/>
                </a:lnTo>
                <a:cubicBezTo>
                  <a:pt x="21359" y="5502"/>
                  <a:pt x="21356" y="5503"/>
                  <a:pt x="21357" y="5504"/>
                </a:cubicBezTo>
                <a:close/>
                <a:moveTo>
                  <a:pt x="21673" y="1015"/>
                </a:moveTo>
                <a:lnTo>
                  <a:pt x="21675" y="1013"/>
                </a:lnTo>
                <a:cubicBezTo>
                  <a:pt x="21675" y="1013"/>
                  <a:pt x="21672" y="1014"/>
                  <a:pt x="21673" y="1015"/>
                </a:cubicBezTo>
                <a:close/>
                <a:moveTo>
                  <a:pt x="19590" y="4969"/>
                </a:moveTo>
                <a:lnTo>
                  <a:pt x="19593" y="4967"/>
                </a:lnTo>
                <a:cubicBezTo>
                  <a:pt x="19593" y="4967"/>
                  <a:pt x="19590" y="4968"/>
                  <a:pt x="19590" y="4969"/>
                </a:cubicBezTo>
                <a:close/>
                <a:moveTo>
                  <a:pt x="17508" y="1777"/>
                </a:moveTo>
                <a:lnTo>
                  <a:pt x="17511" y="1774"/>
                </a:lnTo>
                <a:cubicBezTo>
                  <a:pt x="17511" y="1775"/>
                  <a:pt x="17507" y="1776"/>
                  <a:pt x="17508" y="1777"/>
                </a:cubicBezTo>
                <a:close/>
                <a:moveTo>
                  <a:pt x="20190" y="4750"/>
                </a:moveTo>
                <a:lnTo>
                  <a:pt x="20192" y="4748"/>
                </a:lnTo>
                <a:cubicBezTo>
                  <a:pt x="20192" y="4748"/>
                  <a:pt x="20189" y="4750"/>
                  <a:pt x="20190" y="4750"/>
                </a:cubicBezTo>
                <a:close/>
                <a:moveTo>
                  <a:pt x="19590" y="1712"/>
                </a:moveTo>
                <a:lnTo>
                  <a:pt x="19593" y="1710"/>
                </a:lnTo>
                <a:cubicBezTo>
                  <a:pt x="19593" y="1710"/>
                  <a:pt x="19590" y="1711"/>
                  <a:pt x="19590" y="1712"/>
                </a:cubicBezTo>
                <a:close/>
                <a:moveTo>
                  <a:pt x="22766" y="1023"/>
                </a:moveTo>
                <a:lnTo>
                  <a:pt x="22769" y="1021"/>
                </a:lnTo>
                <a:cubicBezTo>
                  <a:pt x="22769" y="1021"/>
                  <a:pt x="22766" y="1023"/>
                  <a:pt x="22766" y="1023"/>
                </a:cubicBezTo>
                <a:close/>
                <a:moveTo>
                  <a:pt x="17897" y="2790"/>
                </a:moveTo>
                <a:lnTo>
                  <a:pt x="17900" y="2787"/>
                </a:lnTo>
                <a:cubicBezTo>
                  <a:pt x="17899" y="2787"/>
                  <a:pt x="17896" y="2789"/>
                  <a:pt x="17897" y="2790"/>
                </a:cubicBezTo>
                <a:close/>
                <a:moveTo>
                  <a:pt x="20401" y="2733"/>
                </a:moveTo>
                <a:lnTo>
                  <a:pt x="20403" y="2730"/>
                </a:lnTo>
                <a:cubicBezTo>
                  <a:pt x="20403" y="2731"/>
                  <a:pt x="20400" y="2732"/>
                  <a:pt x="20401" y="2733"/>
                </a:cubicBezTo>
                <a:close/>
                <a:moveTo>
                  <a:pt x="21851" y="4605"/>
                </a:moveTo>
                <a:lnTo>
                  <a:pt x="21853" y="4602"/>
                </a:lnTo>
                <a:cubicBezTo>
                  <a:pt x="21853" y="4602"/>
                  <a:pt x="21850" y="4604"/>
                  <a:pt x="21851" y="4605"/>
                </a:cubicBezTo>
                <a:close/>
                <a:moveTo>
                  <a:pt x="19096" y="2101"/>
                </a:moveTo>
                <a:lnTo>
                  <a:pt x="19099" y="2098"/>
                </a:lnTo>
                <a:cubicBezTo>
                  <a:pt x="19098" y="2099"/>
                  <a:pt x="19095" y="2100"/>
                  <a:pt x="19096" y="2101"/>
                </a:cubicBezTo>
                <a:close/>
                <a:moveTo>
                  <a:pt x="15353" y="2255"/>
                </a:moveTo>
                <a:lnTo>
                  <a:pt x="15356" y="2252"/>
                </a:lnTo>
                <a:cubicBezTo>
                  <a:pt x="15355" y="2253"/>
                  <a:pt x="15352" y="2254"/>
                  <a:pt x="15353" y="2255"/>
                </a:cubicBezTo>
                <a:close/>
                <a:moveTo>
                  <a:pt x="19096" y="3729"/>
                </a:moveTo>
                <a:lnTo>
                  <a:pt x="19099" y="3727"/>
                </a:lnTo>
                <a:cubicBezTo>
                  <a:pt x="19098" y="3727"/>
                  <a:pt x="19095" y="3729"/>
                  <a:pt x="19096" y="3729"/>
                </a:cubicBezTo>
                <a:close/>
                <a:moveTo>
                  <a:pt x="21851" y="4021"/>
                </a:moveTo>
                <a:lnTo>
                  <a:pt x="21853" y="4019"/>
                </a:lnTo>
                <a:cubicBezTo>
                  <a:pt x="21853" y="4019"/>
                  <a:pt x="21850" y="4020"/>
                  <a:pt x="21851" y="4021"/>
                </a:cubicBezTo>
                <a:close/>
                <a:moveTo>
                  <a:pt x="19590" y="5585"/>
                </a:moveTo>
                <a:lnTo>
                  <a:pt x="19593" y="5582"/>
                </a:lnTo>
                <a:cubicBezTo>
                  <a:pt x="19593" y="5583"/>
                  <a:pt x="19590" y="5584"/>
                  <a:pt x="19590" y="5585"/>
                </a:cubicBezTo>
                <a:close/>
                <a:moveTo>
                  <a:pt x="19307" y="5512"/>
                </a:moveTo>
                <a:lnTo>
                  <a:pt x="19309" y="5510"/>
                </a:lnTo>
                <a:cubicBezTo>
                  <a:pt x="19309" y="5510"/>
                  <a:pt x="19306" y="5511"/>
                  <a:pt x="19307" y="5512"/>
                </a:cubicBezTo>
                <a:close/>
                <a:moveTo>
                  <a:pt x="18286" y="2644"/>
                </a:moveTo>
                <a:lnTo>
                  <a:pt x="18288" y="2641"/>
                </a:lnTo>
                <a:cubicBezTo>
                  <a:pt x="18288" y="2642"/>
                  <a:pt x="18285" y="2643"/>
                  <a:pt x="18286" y="2644"/>
                </a:cubicBezTo>
                <a:close/>
                <a:moveTo>
                  <a:pt x="5363" y="6671"/>
                </a:moveTo>
                <a:lnTo>
                  <a:pt x="5366" y="6668"/>
                </a:lnTo>
                <a:cubicBezTo>
                  <a:pt x="5366" y="6668"/>
                  <a:pt x="5363" y="6670"/>
                  <a:pt x="5363" y="6671"/>
                </a:cubicBezTo>
                <a:close/>
                <a:moveTo>
                  <a:pt x="19623" y="5285"/>
                </a:moveTo>
                <a:lnTo>
                  <a:pt x="19625" y="5283"/>
                </a:lnTo>
                <a:cubicBezTo>
                  <a:pt x="19625" y="5283"/>
                  <a:pt x="19622" y="5284"/>
                  <a:pt x="19623" y="5285"/>
                </a:cubicBezTo>
                <a:close/>
                <a:moveTo>
                  <a:pt x="17646" y="2449"/>
                </a:moveTo>
                <a:lnTo>
                  <a:pt x="17648" y="2447"/>
                </a:lnTo>
                <a:cubicBezTo>
                  <a:pt x="17648" y="2447"/>
                  <a:pt x="17645" y="2449"/>
                  <a:pt x="17646" y="2449"/>
                </a:cubicBezTo>
                <a:close/>
                <a:moveTo>
                  <a:pt x="8256" y="1655"/>
                </a:moveTo>
                <a:lnTo>
                  <a:pt x="8258" y="1653"/>
                </a:lnTo>
                <a:cubicBezTo>
                  <a:pt x="8258" y="1653"/>
                  <a:pt x="8255" y="1654"/>
                  <a:pt x="8256" y="1655"/>
                </a:cubicBezTo>
                <a:close/>
                <a:moveTo>
                  <a:pt x="20927" y="3681"/>
                </a:moveTo>
                <a:lnTo>
                  <a:pt x="20930" y="3678"/>
                </a:lnTo>
                <a:cubicBezTo>
                  <a:pt x="20930" y="3679"/>
                  <a:pt x="20926" y="3680"/>
                  <a:pt x="20927" y="3681"/>
                </a:cubicBezTo>
                <a:close/>
                <a:moveTo>
                  <a:pt x="10832" y="1696"/>
                </a:moveTo>
                <a:lnTo>
                  <a:pt x="10835" y="1693"/>
                </a:lnTo>
                <a:cubicBezTo>
                  <a:pt x="10835" y="1694"/>
                  <a:pt x="10831" y="1695"/>
                  <a:pt x="10832" y="1696"/>
                </a:cubicBezTo>
                <a:close/>
                <a:moveTo>
                  <a:pt x="20117" y="1947"/>
                </a:moveTo>
                <a:lnTo>
                  <a:pt x="20119" y="1945"/>
                </a:lnTo>
                <a:cubicBezTo>
                  <a:pt x="20119" y="1945"/>
                  <a:pt x="20116" y="1946"/>
                  <a:pt x="20117" y="1947"/>
                </a:cubicBezTo>
                <a:close/>
                <a:moveTo>
                  <a:pt x="17614" y="5220"/>
                </a:moveTo>
                <a:lnTo>
                  <a:pt x="17616" y="5218"/>
                </a:lnTo>
                <a:cubicBezTo>
                  <a:pt x="17616" y="5218"/>
                  <a:pt x="17613" y="5219"/>
                  <a:pt x="17614" y="5220"/>
                </a:cubicBezTo>
                <a:close/>
                <a:moveTo>
                  <a:pt x="9917" y="1607"/>
                </a:moveTo>
                <a:lnTo>
                  <a:pt x="9919" y="1604"/>
                </a:lnTo>
                <a:cubicBezTo>
                  <a:pt x="9919" y="1604"/>
                  <a:pt x="9916" y="1606"/>
                  <a:pt x="9917" y="1607"/>
                </a:cubicBezTo>
                <a:close/>
                <a:moveTo>
                  <a:pt x="21810" y="4605"/>
                </a:moveTo>
                <a:lnTo>
                  <a:pt x="21813" y="4602"/>
                </a:lnTo>
                <a:cubicBezTo>
                  <a:pt x="21813" y="4602"/>
                  <a:pt x="21810" y="4604"/>
                  <a:pt x="21810" y="4605"/>
                </a:cubicBezTo>
                <a:close/>
                <a:moveTo>
                  <a:pt x="14964" y="2482"/>
                </a:moveTo>
                <a:lnTo>
                  <a:pt x="14967" y="2479"/>
                </a:lnTo>
                <a:cubicBezTo>
                  <a:pt x="14966" y="2479"/>
                  <a:pt x="14963" y="2481"/>
                  <a:pt x="14964" y="2482"/>
                </a:cubicBezTo>
                <a:close/>
                <a:moveTo>
                  <a:pt x="20822" y="4564"/>
                </a:moveTo>
                <a:lnTo>
                  <a:pt x="20824" y="4562"/>
                </a:lnTo>
                <a:cubicBezTo>
                  <a:pt x="20824" y="4562"/>
                  <a:pt x="20821" y="4563"/>
                  <a:pt x="20822" y="4564"/>
                </a:cubicBezTo>
                <a:close/>
                <a:moveTo>
                  <a:pt x="19129" y="5172"/>
                </a:moveTo>
                <a:lnTo>
                  <a:pt x="19131" y="5169"/>
                </a:lnTo>
                <a:cubicBezTo>
                  <a:pt x="19131" y="5169"/>
                  <a:pt x="19128" y="5171"/>
                  <a:pt x="19129" y="5172"/>
                </a:cubicBezTo>
                <a:close/>
                <a:moveTo>
                  <a:pt x="20222" y="4880"/>
                </a:moveTo>
                <a:lnTo>
                  <a:pt x="20225" y="4878"/>
                </a:lnTo>
                <a:cubicBezTo>
                  <a:pt x="20225" y="4878"/>
                  <a:pt x="20222" y="4879"/>
                  <a:pt x="20222" y="4880"/>
                </a:cubicBezTo>
                <a:close/>
                <a:moveTo>
                  <a:pt x="19769" y="2530"/>
                </a:moveTo>
                <a:lnTo>
                  <a:pt x="19771" y="2528"/>
                </a:lnTo>
                <a:cubicBezTo>
                  <a:pt x="19771" y="2528"/>
                  <a:pt x="19768" y="2530"/>
                  <a:pt x="19769" y="2530"/>
                </a:cubicBezTo>
                <a:close/>
                <a:moveTo>
                  <a:pt x="20652" y="4313"/>
                </a:moveTo>
                <a:lnTo>
                  <a:pt x="20654" y="4310"/>
                </a:lnTo>
                <a:cubicBezTo>
                  <a:pt x="20654" y="4311"/>
                  <a:pt x="20651" y="4312"/>
                  <a:pt x="20652" y="4313"/>
                </a:cubicBezTo>
                <a:close/>
                <a:moveTo>
                  <a:pt x="14122" y="2466"/>
                </a:moveTo>
                <a:lnTo>
                  <a:pt x="14124" y="2463"/>
                </a:lnTo>
                <a:cubicBezTo>
                  <a:pt x="14124" y="2463"/>
                  <a:pt x="14121" y="2465"/>
                  <a:pt x="14122" y="2466"/>
                </a:cubicBezTo>
                <a:close/>
                <a:moveTo>
                  <a:pt x="16204" y="2587"/>
                </a:moveTo>
                <a:lnTo>
                  <a:pt x="16206" y="2585"/>
                </a:lnTo>
                <a:cubicBezTo>
                  <a:pt x="16206" y="2585"/>
                  <a:pt x="16203" y="2586"/>
                  <a:pt x="16204" y="2587"/>
                </a:cubicBezTo>
                <a:close/>
                <a:moveTo>
                  <a:pt x="9568" y="1420"/>
                </a:moveTo>
                <a:lnTo>
                  <a:pt x="9571" y="1418"/>
                </a:lnTo>
                <a:cubicBezTo>
                  <a:pt x="9571" y="1418"/>
                  <a:pt x="9568" y="1420"/>
                  <a:pt x="9568" y="1420"/>
                </a:cubicBezTo>
                <a:close/>
                <a:moveTo>
                  <a:pt x="12534" y="1380"/>
                </a:moveTo>
                <a:lnTo>
                  <a:pt x="12536" y="1377"/>
                </a:lnTo>
                <a:cubicBezTo>
                  <a:pt x="12536" y="1378"/>
                  <a:pt x="12533" y="1379"/>
                  <a:pt x="12534" y="1380"/>
                </a:cubicBezTo>
                <a:close/>
                <a:moveTo>
                  <a:pt x="22134" y="3503"/>
                </a:moveTo>
                <a:lnTo>
                  <a:pt x="22137" y="3500"/>
                </a:lnTo>
                <a:cubicBezTo>
                  <a:pt x="22137" y="3500"/>
                  <a:pt x="22134" y="3502"/>
                  <a:pt x="22134" y="3503"/>
                </a:cubicBezTo>
                <a:close/>
                <a:moveTo>
                  <a:pt x="20158" y="2004"/>
                </a:moveTo>
                <a:lnTo>
                  <a:pt x="20160" y="2001"/>
                </a:lnTo>
                <a:cubicBezTo>
                  <a:pt x="20160" y="2001"/>
                  <a:pt x="20157" y="2003"/>
                  <a:pt x="20158" y="2004"/>
                </a:cubicBezTo>
                <a:close/>
                <a:moveTo>
                  <a:pt x="17508" y="2368"/>
                </a:moveTo>
                <a:lnTo>
                  <a:pt x="17511" y="2366"/>
                </a:lnTo>
                <a:cubicBezTo>
                  <a:pt x="17511" y="2366"/>
                  <a:pt x="17507" y="2367"/>
                  <a:pt x="17508" y="2368"/>
                </a:cubicBezTo>
                <a:close/>
                <a:moveTo>
                  <a:pt x="17119" y="2514"/>
                </a:moveTo>
                <a:lnTo>
                  <a:pt x="17122" y="2512"/>
                </a:lnTo>
                <a:cubicBezTo>
                  <a:pt x="17122" y="2512"/>
                  <a:pt x="17119" y="2513"/>
                  <a:pt x="17119" y="2514"/>
                </a:cubicBezTo>
                <a:close/>
                <a:moveTo>
                  <a:pt x="5153" y="6687"/>
                </a:moveTo>
                <a:lnTo>
                  <a:pt x="5155" y="6684"/>
                </a:lnTo>
                <a:cubicBezTo>
                  <a:pt x="5155" y="6685"/>
                  <a:pt x="5152" y="6686"/>
                  <a:pt x="5153" y="6687"/>
                </a:cubicBezTo>
                <a:close/>
                <a:moveTo>
                  <a:pt x="17119" y="4937"/>
                </a:moveTo>
                <a:lnTo>
                  <a:pt x="17122" y="4934"/>
                </a:lnTo>
                <a:cubicBezTo>
                  <a:pt x="17122" y="4934"/>
                  <a:pt x="17119" y="4936"/>
                  <a:pt x="17119" y="4937"/>
                </a:cubicBezTo>
                <a:close/>
                <a:moveTo>
                  <a:pt x="22839" y="4791"/>
                </a:moveTo>
                <a:lnTo>
                  <a:pt x="22842" y="4788"/>
                </a:lnTo>
                <a:cubicBezTo>
                  <a:pt x="22842" y="4789"/>
                  <a:pt x="22838" y="4790"/>
                  <a:pt x="22839" y="4791"/>
                </a:cubicBezTo>
                <a:close/>
                <a:moveTo>
                  <a:pt x="17119" y="2141"/>
                </a:moveTo>
                <a:lnTo>
                  <a:pt x="17122" y="2139"/>
                </a:lnTo>
                <a:cubicBezTo>
                  <a:pt x="17122" y="2139"/>
                  <a:pt x="17119" y="2141"/>
                  <a:pt x="17119" y="2141"/>
                </a:cubicBezTo>
                <a:close/>
                <a:moveTo>
                  <a:pt x="16342" y="2182"/>
                </a:moveTo>
                <a:lnTo>
                  <a:pt x="16344" y="2180"/>
                </a:lnTo>
                <a:cubicBezTo>
                  <a:pt x="16344" y="2180"/>
                  <a:pt x="16341" y="2181"/>
                  <a:pt x="16342" y="2182"/>
                </a:cubicBezTo>
                <a:close/>
                <a:moveTo>
                  <a:pt x="17614" y="1890"/>
                </a:moveTo>
                <a:lnTo>
                  <a:pt x="17616" y="1888"/>
                </a:lnTo>
                <a:cubicBezTo>
                  <a:pt x="17616" y="1888"/>
                  <a:pt x="17613" y="1889"/>
                  <a:pt x="17614" y="1890"/>
                </a:cubicBezTo>
                <a:close/>
                <a:moveTo>
                  <a:pt x="19874" y="4831"/>
                </a:moveTo>
                <a:lnTo>
                  <a:pt x="19876" y="4829"/>
                </a:lnTo>
                <a:cubicBezTo>
                  <a:pt x="19876" y="4829"/>
                  <a:pt x="19873" y="4831"/>
                  <a:pt x="19874" y="4831"/>
                </a:cubicBezTo>
                <a:close/>
                <a:moveTo>
                  <a:pt x="19412" y="3057"/>
                </a:moveTo>
                <a:lnTo>
                  <a:pt x="19415" y="3055"/>
                </a:lnTo>
                <a:cubicBezTo>
                  <a:pt x="19414" y="3055"/>
                  <a:pt x="19411" y="3056"/>
                  <a:pt x="19412" y="3057"/>
                </a:cubicBezTo>
                <a:close/>
                <a:moveTo>
                  <a:pt x="18813" y="2474"/>
                </a:moveTo>
                <a:lnTo>
                  <a:pt x="18815" y="2471"/>
                </a:lnTo>
                <a:cubicBezTo>
                  <a:pt x="18815" y="2471"/>
                  <a:pt x="18812" y="2473"/>
                  <a:pt x="18813" y="2474"/>
                </a:cubicBezTo>
                <a:close/>
                <a:moveTo>
                  <a:pt x="16730" y="5309"/>
                </a:moveTo>
                <a:lnTo>
                  <a:pt x="16733" y="5307"/>
                </a:lnTo>
                <a:cubicBezTo>
                  <a:pt x="16733" y="5307"/>
                  <a:pt x="16730" y="5309"/>
                  <a:pt x="16730" y="5309"/>
                </a:cubicBezTo>
                <a:close/>
                <a:moveTo>
                  <a:pt x="19485" y="4183"/>
                </a:moveTo>
                <a:lnTo>
                  <a:pt x="19488" y="4181"/>
                </a:lnTo>
                <a:cubicBezTo>
                  <a:pt x="19487" y="4181"/>
                  <a:pt x="19484" y="4182"/>
                  <a:pt x="19485" y="4183"/>
                </a:cubicBezTo>
                <a:close/>
                <a:moveTo>
                  <a:pt x="19080" y="1655"/>
                </a:moveTo>
                <a:lnTo>
                  <a:pt x="19082" y="1653"/>
                </a:lnTo>
                <a:cubicBezTo>
                  <a:pt x="19082" y="1653"/>
                  <a:pt x="19079" y="1654"/>
                  <a:pt x="19080" y="1655"/>
                </a:cubicBezTo>
                <a:close/>
                <a:moveTo>
                  <a:pt x="19777" y="886"/>
                </a:moveTo>
                <a:lnTo>
                  <a:pt x="19779" y="883"/>
                </a:lnTo>
                <a:cubicBezTo>
                  <a:pt x="19779" y="883"/>
                  <a:pt x="19776" y="885"/>
                  <a:pt x="19777" y="886"/>
                </a:cubicBezTo>
                <a:close/>
                <a:moveTo>
                  <a:pt x="18019" y="1574"/>
                </a:moveTo>
                <a:lnTo>
                  <a:pt x="18021" y="1572"/>
                </a:lnTo>
                <a:cubicBezTo>
                  <a:pt x="18021" y="1572"/>
                  <a:pt x="18018" y="1573"/>
                  <a:pt x="18019" y="1574"/>
                </a:cubicBezTo>
                <a:close/>
                <a:moveTo>
                  <a:pt x="15791" y="1696"/>
                </a:moveTo>
                <a:lnTo>
                  <a:pt x="15793" y="1693"/>
                </a:lnTo>
                <a:cubicBezTo>
                  <a:pt x="15793" y="1694"/>
                  <a:pt x="15790" y="1695"/>
                  <a:pt x="15791" y="1696"/>
                </a:cubicBezTo>
                <a:close/>
                <a:moveTo>
                  <a:pt x="17946" y="1696"/>
                </a:moveTo>
                <a:lnTo>
                  <a:pt x="17948" y="1693"/>
                </a:lnTo>
                <a:cubicBezTo>
                  <a:pt x="17948" y="1694"/>
                  <a:pt x="17945" y="1695"/>
                  <a:pt x="17946" y="1696"/>
                </a:cubicBezTo>
                <a:close/>
                <a:moveTo>
                  <a:pt x="9933" y="1404"/>
                </a:moveTo>
                <a:lnTo>
                  <a:pt x="9935" y="1402"/>
                </a:lnTo>
                <a:cubicBezTo>
                  <a:pt x="9935" y="1402"/>
                  <a:pt x="9932" y="1403"/>
                  <a:pt x="9933" y="1404"/>
                </a:cubicBezTo>
                <a:close/>
                <a:moveTo>
                  <a:pt x="7041" y="1655"/>
                </a:moveTo>
                <a:lnTo>
                  <a:pt x="7043" y="1653"/>
                </a:lnTo>
                <a:cubicBezTo>
                  <a:pt x="7043" y="1653"/>
                  <a:pt x="7040" y="1654"/>
                  <a:pt x="7041" y="1655"/>
                </a:cubicBezTo>
                <a:close/>
                <a:moveTo>
                  <a:pt x="20530" y="4767"/>
                </a:moveTo>
                <a:lnTo>
                  <a:pt x="20533" y="4764"/>
                </a:lnTo>
                <a:cubicBezTo>
                  <a:pt x="20533" y="4764"/>
                  <a:pt x="20529" y="4766"/>
                  <a:pt x="20530" y="4767"/>
                </a:cubicBezTo>
                <a:close/>
                <a:moveTo>
                  <a:pt x="19931" y="3219"/>
                </a:moveTo>
                <a:lnTo>
                  <a:pt x="19933" y="3217"/>
                </a:lnTo>
                <a:cubicBezTo>
                  <a:pt x="19933" y="3217"/>
                  <a:pt x="19930" y="3218"/>
                  <a:pt x="19931" y="3219"/>
                </a:cubicBezTo>
                <a:close/>
                <a:moveTo>
                  <a:pt x="19542" y="3219"/>
                </a:moveTo>
                <a:lnTo>
                  <a:pt x="19544" y="3217"/>
                </a:lnTo>
                <a:cubicBezTo>
                  <a:pt x="19544" y="3217"/>
                  <a:pt x="19541" y="3218"/>
                  <a:pt x="19542" y="3219"/>
                </a:cubicBezTo>
                <a:close/>
                <a:moveTo>
                  <a:pt x="19266" y="4912"/>
                </a:moveTo>
                <a:lnTo>
                  <a:pt x="19269" y="4910"/>
                </a:lnTo>
                <a:cubicBezTo>
                  <a:pt x="19269" y="4910"/>
                  <a:pt x="19266" y="4912"/>
                  <a:pt x="19266" y="4912"/>
                </a:cubicBezTo>
                <a:close/>
                <a:moveTo>
                  <a:pt x="18278" y="4912"/>
                </a:moveTo>
                <a:lnTo>
                  <a:pt x="18280" y="4910"/>
                </a:lnTo>
                <a:cubicBezTo>
                  <a:pt x="18280" y="4910"/>
                  <a:pt x="18277" y="4912"/>
                  <a:pt x="18278" y="4912"/>
                </a:cubicBezTo>
                <a:close/>
                <a:moveTo>
                  <a:pt x="15864" y="2700"/>
                </a:moveTo>
                <a:lnTo>
                  <a:pt x="15866" y="2698"/>
                </a:lnTo>
                <a:cubicBezTo>
                  <a:pt x="15866" y="2698"/>
                  <a:pt x="15863" y="2700"/>
                  <a:pt x="15864" y="2700"/>
                </a:cubicBezTo>
                <a:close/>
                <a:moveTo>
                  <a:pt x="22937" y="2700"/>
                </a:moveTo>
                <a:lnTo>
                  <a:pt x="22939" y="2698"/>
                </a:lnTo>
                <a:cubicBezTo>
                  <a:pt x="22939" y="2698"/>
                  <a:pt x="22936" y="2700"/>
                  <a:pt x="22937" y="2700"/>
                </a:cubicBezTo>
                <a:close/>
                <a:moveTo>
                  <a:pt x="1013" y="2093"/>
                </a:moveTo>
                <a:lnTo>
                  <a:pt x="1015" y="2090"/>
                </a:lnTo>
                <a:cubicBezTo>
                  <a:pt x="1015" y="2091"/>
                  <a:pt x="1012" y="2092"/>
                  <a:pt x="1013" y="2093"/>
                </a:cubicBezTo>
                <a:close/>
                <a:moveTo>
                  <a:pt x="22937" y="3138"/>
                </a:moveTo>
                <a:lnTo>
                  <a:pt x="22939" y="3136"/>
                </a:lnTo>
                <a:cubicBezTo>
                  <a:pt x="22939" y="3136"/>
                  <a:pt x="22936" y="3137"/>
                  <a:pt x="22937" y="3138"/>
                </a:cubicBezTo>
                <a:close/>
                <a:moveTo>
                  <a:pt x="22864" y="3138"/>
                </a:moveTo>
                <a:lnTo>
                  <a:pt x="22866" y="3136"/>
                </a:lnTo>
                <a:cubicBezTo>
                  <a:pt x="22866" y="3136"/>
                  <a:pt x="22863" y="3137"/>
                  <a:pt x="22864" y="3138"/>
                </a:cubicBezTo>
                <a:close/>
                <a:moveTo>
                  <a:pt x="19104" y="4888"/>
                </a:moveTo>
                <a:lnTo>
                  <a:pt x="19107" y="4886"/>
                </a:lnTo>
                <a:cubicBezTo>
                  <a:pt x="19107" y="4886"/>
                  <a:pt x="19104" y="4887"/>
                  <a:pt x="19104" y="4888"/>
                </a:cubicBezTo>
                <a:close/>
                <a:moveTo>
                  <a:pt x="18715" y="3138"/>
                </a:moveTo>
                <a:lnTo>
                  <a:pt x="18718" y="3136"/>
                </a:lnTo>
                <a:cubicBezTo>
                  <a:pt x="18718" y="3136"/>
                  <a:pt x="18715" y="3137"/>
                  <a:pt x="18715" y="3138"/>
                </a:cubicBezTo>
                <a:close/>
                <a:moveTo>
                  <a:pt x="18894" y="4888"/>
                </a:moveTo>
                <a:lnTo>
                  <a:pt x="18896" y="4886"/>
                </a:lnTo>
                <a:cubicBezTo>
                  <a:pt x="18896" y="4886"/>
                  <a:pt x="18893" y="4887"/>
                  <a:pt x="18894" y="4888"/>
                </a:cubicBezTo>
                <a:close/>
                <a:moveTo>
                  <a:pt x="16293" y="5139"/>
                </a:moveTo>
                <a:lnTo>
                  <a:pt x="16295" y="5137"/>
                </a:lnTo>
                <a:cubicBezTo>
                  <a:pt x="16295" y="5137"/>
                  <a:pt x="16292" y="5138"/>
                  <a:pt x="16293" y="5139"/>
                </a:cubicBezTo>
                <a:close/>
                <a:moveTo>
                  <a:pt x="14243" y="2490"/>
                </a:moveTo>
                <a:lnTo>
                  <a:pt x="14246" y="2487"/>
                </a:lnTo>
                <a:cubicBezTo>
                  <a:pt x="14245" y="2488"/>
                  <a:pt x="14242" y="2489"/>
                  <a:pt x="14243" y="2490"/>
                </a:cubicBezTo>
                <a:close/>
                <a:moveTo>
                  <a:pt x="19404" y="4848"/>
                </a:moveTo>
                <a:lnTo>
                  <a:pt x="19407" y="4845"/>
                </a:lnTo>
                <a:cubicBezTo>
                  <a:pt x="19406" y="4845"/>
                  <a:pt x="19403" y="4847"/>
                  <a:pt x="19404" y="4848"/>
                </a:cubicBezTo>
                <a:close/>
                <a:moveTo>
                  <a:pt x="15791" y="5099"/>
                </a:moveTo>
                <a:lnTo>
                  <a:pt x="15793" y="5096"/>
                </a:lnTo>
                <a:cubicBezTo>
                  <a:pt x="15793" y="5096"/>
                  <a:pt x="15790" y="5098"/>
                  <a:pt x="15791" y="5099"/>
                </a:cubicBezTo>
                <a:close/>
                <a:moveTo>
                  <a:pt x="21681" y="4848"/>
                </a:moveTo>
                <a:lnTo>
                  <a:pt x="21683" y="4845"/>
                </a:lnTo>
                <a:cubicBezTo>
                  <a:pt x="21683" y="4845"/>
                  <a:pt x="21680" y="4847"/>
                  <a:pt x="21681" y="4848"/>
                </a:cubicBezTo>
                <a:close/>
                <a:moveTo>
                  <a:pt x="19615" y="4993"/>
                </a:moveTo>
                <a:lnTo>
                  <a:pt x="19617" y="4991"/>
                </a:lnTo>
                <a:cubicBezTo>
                  <a:pt x="19617" y="4991"/>
                  <a:pt x="19614" y="4993"/>
                  <a:pt x="19615" y="4993"/>
                </a:cubicBezTo>
                <a:close/>
                <a:moveTo>
                  <a:pt x="19242" y="3097"/>
                </a:moveTo>
                <a:lnTo>
                  <a:pt x="19244" y="3095"/>
                </a:lnTo>
                <a:cubicBezTo>
                  <a:pt x="19244" y="3095"/>
                  <a:pt x="19241" y="3097"/>
                  <a:pt x="19242" y="3097"/>
                </a:cubicBezTo>
                <a:close/>
                <a:moveTo>
                  <a:pt x="19218" y="4993"/>
                </a:moveTo>
                <a:lnTo>
                  <a:pt x="19220" y="4991"/>
                </a:lnTo>
                <a:cubicBezTo>
                  <a:pt x="19220" y="4991"/>
                  <a:pt x="19217" y="4993"/>
                  <a:pt x="19218" y="4993"/>
                </a:cubicBezTo>
                <a:close/>
                <a:moveTo>
                  <a:pt x="348" y="3033"/>
                </a:moveTo>
                <a:lnTo>
                  <a:pt x="351" y="3030"/>
                </a:lnTo>
                <a:cubicBezTo>
                  <a:pt x="351" y="3030"/>
                  <a:pt x="348" y="3032"/>
                  <a:pt x="348" y="3033"/>
                </a:cubicBezTo>
                <a:close/>
                <a:moveTo>
                  <a:pt x="16285" y="2555"/>
                </a:moveTo>
                <a:lnTo>
                  <a:pt x="16287" y="2552"/>
                </a:lnTo>
                <a:cubicBezTo>
                  <a:pt x="16287" y="2552"/>
                  <a:pt x="16284" y="2554"/>
                  <a:pt x="16285" y="2555"/>
                </a:cubicBezTo>
                <a:close/>
                <a:moveTo>
                  <a:pt x="17873" y="4888"/>
                </a:moveTo>
                <a:lnTo>
                  <a:pt x="17875" y="4886"/>
                </a:lnTo>
                <a:cubicBezTo>
                  <a:pt x="17875" y="4886"/>
                  <a:pt x="17872" y="4887"/>
                  <a:pt x="17873" y="4888"/>
                </a:cubicBezTo>
                <a:close/>
                <a:moveTo>
                  <a:pt x="18262" y="2555"/>
                </a:moveTo>
                <a:lnTo>
                  <a:pt x="18264" y="2552"/>
                </a:lnTo>
                <a:cubicBezTo>
                  <a:pt x="18264" y="2552"/>
                  <a:pt x="18261" y="2554"/>
                  <a:pt x="18262" y="2555"/>
                </a:cubicBezTo>
                <a:close/>
                <a:moveTo>
                  <a:pt x="20239" y="4159"/>
                </a:moveTo>
                <a:lnTo>
                  <a:pt x="20241" y="4156"/>
                </a:lnTo>
                <a:cubicBezTo>
                  <a:pt x="20241" y="4157"/>
                  <a:pt x="20238" y="4158"/>
                  <a:pt x="20239" y="4159"/>
                </a:cubicBezTo>
                <a:close/>
                <a:moveTo>
                  <a:pt x="535" y="3033"/>
                </a:moveTo>
                <a:lnTo>
                  <a:pt x="537" y="3030"/>
                </a:lnTo>
                <a:cubicBezTo>
                  <a:pt x="537" y="3030"/>
                  <a:pt x="534" y="3032"/>
                  <a:pt x="535" y="3033"/>
                </a:cubicBezTo>
                <a:close/>
                <a:moveTo>
                  <a:pt x="20773" y="4118"/>
                </a:moveTo>
                <a:lnTo>
                  <a:pt x="20776" y="4116"/>
                </a:lnTo>
                <a:cubicBezTo>
                  <a:pt x="20776" y="4116"/>
                  <a:pt x="20773" y="4118"/>
                  <a:pt x="20773" y="4118"/>
                </a:cubicBezTo>
                <a:close/>
                <a:moveTo>
                  <a:pt x="21899" y="4054"/>
                </a:moveTo>
                <a:lnTo>
                  <a:pt x="21902" y="4051"/>
                </a:lnTo>
                <a:cubicBezTo>
                  <a:pt x="21902" y="4051"/>
                  <a:pt x="21899" y="4053"/>
                  <a:pt x="21899" y="4054"/>
                </a:cubicBezTo>
                <a:close/>
                <a:moveTo>
                  <a:pt x="21324" y="4054"/>
                </a:moveTo>
                <a:lnTo>
                  <a:pt x="21327" y="4051"/>
                </a:lnTo>
                <a:cubicBezTo>
                  <a:pt x="21327" y="4051"/>
                  <a:pt x="21323" y="4053"/>
                  <a:pt x="21324" y="4054"/>
                </a:cubicBezTo>
                <a:close/>
                <a:moveTo>
                  <a:pt x="20312" y="2555"/>
                </a:moveTo>
                <a:lnTo>
                  <a:pt x="20314" y="2552"/>
                </a:lnTo>
                <a:cubicBezTo>
                  <a:pt x="20314" y="2552"/>
                  <a:pt x="20311" y="2554"/>
                  <a:pt x="20312" y="2555"/>
                </a:cubicBezTo>
                <a:close/>
                <a:moveTo>
                  <a:pt x="21818" y="4013"/>
                </a:moveTo>
                <a:lnTo>
                  <a:pt x="21821" y="4011"/>
                </a:lnTo>
                <a:cubicBezTo>
                  <a:pt x="21821" y="4011"/>
                  <a:pt x="21818" y="4012"/>
                  <a:pt x="21818" y="4013"/>
                </a:cubicBezTo>
                <a:close/>
                <a:moveTo>
                  <a:pt x="12615" y="5893"/>
                </a:moveTo>
                <a:lnTo>
                  <a:pt x="12617" y="5890"/>
                </a:lnTo>
                <a:cubicBezTo>
                  <a:pt x="12617" y="5891"/>
                  <a:pt x="12614" y="5892"/>
                  <a:pt x="12615" y="5893"/>
                </a:cubicBezTo>
                <a:close/>
                <a:moveTo>
                  <a:pt x="20093" y="3973"/>
                </a:moveTo>
                <a:lnTo>
                  <a:pt x="20095" y="3970"/>
                </a:lnTo>
                <a:cubicBezTo>
                  <a:pt x="20095" y="3970"/>
                  <a:pt x="20092" y="3972"/>
                  <a:pt x="20093" y="3973"/>
                </a:cubicBezTo>
                <a:close/>
                <a:moveTo>
                  <a:pt x="19712" y="3973"/>
                </a:moveTo>
                <a:lnTo>
                  <a:pt x="19714" y="3970"/>
                </a:lnTo>
                <a:cubicBezTo>
                  <a:pt x="19714" y="3970"/>
                  <a:pt x="19711" y="3972"/>
                  <a:pt x="19712" y="3973"/>
                </a:cubicBezTo>
                <a:close/>
                <a:moveTo>
                  <a:pt x="12833" y="5868"/>
                </a:moveTo>
                <a:lnTo>
                  <a:pt x="12836" y="5866"/>
                </a:lnTo>
                <a:cubicBezTo>
                  <a:pt x="12836" y="5866"/>
                  <a:pt x="12833" y="5868"/>
                  <a:pt x="12833" y="5868"/>
                </a:cubicBezTo>
                <a:close/>
                <a:moveTo>
                  <a:pt x="21430" y="3324"/>
                </a:moveTo>
                <a:lnTo>
                  <a:pt x="21432" y="3322"/>
                </a:lnTo>
                <a:cubicBezTo>
                  <a:pt x="21432" y="3322"/>
                  <a:pt x="21429" y="3324"/>
                  <a:pt x="21430" y="3324"/>
                </a:cubicBezTo>
                <a:close/>
                <a:moveTo>
                  <a:pt x="18578" y="2303"/>
                </a:moveTo>
                <a:lnTo>
                  <a:pt x="18580" y="2301"/>
                </a:lnTo>
                <a:cubicBezTo>
                  <a:pt x="18580" y="2301"/>
                  <a:pt x="18577" y="2303"/>
                  <a:pt x="18578" y="2303"/>
                </a:cubicBezTo>
                <a:close/>
                <a:moveTo>
                  <a:pt x="19785" y="3721"/>
                </a:moveTo>
                <a:lnTo>
                  <a:pt x="19787" y="3719"/>
                </a:lnTo>
                <a:cubicBezTo>
                  <a:pt x="19787" y="3719"/>
                  <a:pt x="19784" y="3721"/>
                  <a:pt x="19785" y="3721"/>
                </a:cubicBezTo>
                <a:close/>
                <a:moveTo>
                  <a:pt x="18958" y="3033"/>
                </a:moveTo>
                <a:lnTo>
                  <a:pt x="18961" y="3030"/>
                </a:lnTo>
                <a:cubicBezTo>
                  <a:pt x="18961" y="3030"/>
                  <a:pt x="18958" y="3032"/>
                  <a:pt x="18958" y="3033"/>
                </a:cubicBezTo>
                <a:close/>
                <a:moveTo>
                  <a:pt x="22475" y="3681"/>
                </a:moveTo>
                <a:lnTo>
                  <a:pt x="22477" y="3678"/>
                </a:lnTo>
                <a:cubicBezTo>
                  <a:pt x="22477" y="3679"/>
                  <a:pt x="22474" y="3680"/>
                  <a:pt x="22475" y="3681"/>
                </a:cubicBezTo>
                <a:close/>
                <a:moveTo>
                  <a:pt x="14316" y="2409"/>
                </a:moveTo>
                <a:lnTo>
                  <a:pt x="14319" y="2406"/>
                </a:lnTo>
                <a:cubicBezTo>
                  <a:pt x="14318" y="2407"/>
                  <a:pt x="14315" y="2408"/>
                  <a:pt x="14316" y="2409"/>
                </a:cubicBezTo>
                <a:close/>
                <a:moveTo>
                  <a:pt x="18237" y="4807"/>
                </a:moveTo>
                <a:lnTo>
                  <a:pt x="18240" y="4805"/>
                </a:lnTo>
                <a:cubicBezTo>
                  <a:pt x="18240" y="4805"/>
                  <a:pt x="18237" y="4806"/>
                  <a:pt x="18237" y="4807"/>
                </a:cubicBezTo>
                <a:close/>
                <a:moveTo>
                  <a:pt x="21964" y="2636"/>
                </a:moveTo>
                <a:lnTo>
                  <a:pt x="21967" y="2633"/>
                </a:lnTo>
                <a:cubicBezTo>
                  <a:pt x="21967" y="2633"/>
                  <a:pt x="21963" y="2635"/>
                  <a:pt x="21964" y="2636"/>
                </a:cubicBezTo>
                <a:close/>
                <a:moveTo>
                  <a:pt x="21980" y="2636"/>
                </a:moveTo>
                <a:lnTo>
                  <a:pt x="21983" y="2633"/>
                </a:lnTo>
                <a:cubicBezTo>
                  <a:pt x="21983" y="2633"/>
                  <a:pt x="21980" y="2635"/>
                  <a:pt x="21980" y="2636"/>
                </a:cubicBezTo>
                <a:close/>
                <a:moveTo>
                  <a:pt x="20490" y="3389"/>
                </a:moveTo>
                <a:lnTo>
                  <a:pt x="20492" y="3387"/>
                </a:lnTo>
                <a:cubicBezTo>
                  <a:pt x="20492" y="3387"/>
                  <a:pt x="20489" y="3388"/>
                  <a:pt x="20490" y="3389"/>
                </a:cubicBezTo>
                <a:close/>
                <a:moveTo>
                  <a:pt x="21089" y="3284"/>
                </a:moveTo>
                <a:lnTo>
                  <a:pt x="21092" y="3281"/>
                </a:lnTo>
                <a:cubicBezTo>
                  <a:pt x="21092" y="3282"/>
                  <a:pt x="21088" y="3283"/>
                  <a:pt x="21089" y="3284"/>
                </a:cubicBezTo>
                <a:close/>
                <a:moveTo>
                  <a:pt x="18643" y="3284"/>
                </a:moveTo>
                <a:lnTo>
                  <a:pt x="18645" y="3281"/>
                </a:lnTo>
                <a:cubicBezTo>
                  <a:pt x="18645" y="3282"/>
                  <a:pt x="18642" y="3283"/>
                  <a:pt x="18643" y="3284"/>
                </a:cubicBezTo>
                <a:close/>
                <a:moveTo>
                  <a:pt x="23236" y="4912"/>
                </a:moveTo>
                <a:lnTo>
                  <a:pt x="23239" y="4910"/>
                </a:lnTo>
                <a:cubicBezTo>
                  <a:pt x="23239" y="4910"/>
                  <a:pt x="23235" y="4912"/>
                  <a:pt x="23236" y="4912"/>
                </a:cubicBezTo>
                <a:close/>
                <a:moveTo>
                  <a:pt x="19688" y="4912"/>
                </a:moveTo>
                <a:lnTo>
                  <a:pt x="19690" y="4910"/>
                </a:lnTo>
                <a:cubicBezTo>
                  <a:pt x="19690" y="4910"/>
                  <a:pt x="19687" y="4912"/>
                  <a:pt x="19688" y="4912"/>
                </a:cubicBezTo>
                <a:close/>
                <a:moveTo>
                  <a:pt x="19574" y="4070"/>
                </a:moveTo>
                <a:lnTo>
                  <a:pt x="19577" y="4067"/>
                </a:lnTo>
                <a:cubicBezTo>
                  <a:pt x="19576" y="4068"/>
                  <a:pt x="19573" y="4069"/>
                  <a:pt x="19574" y="4070"/>
                </a:cubicBezTo>
                <a:close/>
                <a:moveTo>
                  <a:pt x="18553" y="4880"/>
                </a:moveTo>
                <a:lnTo>
                  <a:pt x="18556" y="4878"/>
                </a:lnTo>
                <a:cubicBezTo>
                  <a:pt x="18556" y="4878"/>
                  <a:pt x="18553" y="4879"/>
                  <a:pt x="18553" y="4880"/>
                </a:cubicBezTo>
                <a:close/>
                <a:moveTo>
                  <a:pt x="19291" y="3673"/>
                </a:moveTo>
                <a:lnTo>
                  <a:pt x="19293" y="3670"/>
                </a:lnTo>
                <a:cubicBezTo>
                  <a:pt x="19293" y="3670"/>
                  <a:pt x="19290" y="3672"/>
                  <a:pt x="19291" y="3673"/>
                </a:cubicBezTo>
                <a:close/>
                <a:moveTo>
                  <a:pt x="20109" y="5318"/>
                </a:moveTo>
                <a:lnTo>
                  <a:pt x="20111" y="5315"/>
                </a:lnTo>
                <a:cubicBezTo>
                  <a:pt x="20111" y="5315"/>
                  <a:pt x="20108" y="5317"/>
                  <a:pt x="20109" y="5318"/>
                </a:cubicBezTo>
                <a:close/>
                <a:moveTo>
                  <a:pt x="18958" y="5261"/>
                </a:moveTo>
                <a:lnTo>
                  <a:pt x="18961" y="5258"/>
                </a:lnTo>
                <a:cubicBezTo>
                  <a:pt x="18961" y="5259"/>
                  <a:pt x="18958" y="5260"/>
                  <a:pt x="18958" y="5261"/>
                </a:cubicBezTo>
                <a:close/>
                <a:moveTo>
                  <a:pt x="18861" y="4880"/>
                </a:moveTo>
                <a:lnTo>
                  <a:pt x="18864" y="4878"/>
                </a:lnTo>
                <a:cubicBezTo>
                  <a:pt x="18864" y="4878"/>
                  <a:pt x="18860" y="4879"/>
                  <a:pt x="18861" y="4880"/>
                </a:cubicBezTo>
                <a:close/>
                <a:moveTo>
                  <a:pt x="19996" y="4961"/>
                </a:moveTo>
                <a:lnTo>
                  <a:pt x="19998" y="4959"/>
                </a:lnTo>
                <a:cubicBezTo>
                  <a:pt x="19998" y="4959"/>
                  <a:pt x="19995" y="4960"/>
                  <a:pt x="19996" y="4961"/>
                </a:cubicBezTo>
                <a:close/>
                <a:moveTo>
                  <a:pt x="22961" y="2692"/>
                </a:moveTo>
                <a:lnTo>
                  <a:pt x="22963" y="2690"/>
                </a:lnTo>
                <a:cubicBezTo>
                  <a:pt x="22963" y="2690"/>
                  <a:pt x="22960" y="2692"/>
                  <a:pt x="22961" y="2692"/>
                </a:cubicBezTo>
                <a:close/>
                <a:moveTo>
                  <a:pt x="21754" y="4605"/>
                </a:moveTo>
                <a:lnTo>
                  <a:pt x="21756" y="4602"/>
                </a:lnTo>
                <a:cubicBezTo>
                  <a:pt x="21756" y="4602"/>
                  <a:pt x="21753" y="4604"/>
                  <a:pt x="21754" y="4605"/>
                </a:cubicBezTo>
                <a:close/>
                <a:moveTo>
                  <a:pt x="21243" y="4896"/>
                </a:moveTo>
                <a:lnTo>
                  <a:pt x="21246" y="4894"/>
                </a:lnTo>
                <a:cubicBezTo>
                  <a:pt x="21245" y="4894"/>
                  <a:pt x="21242" y="4895"/>
                  <a:pt x="21243" y="4896"/>
                </a:cubicBezTo>
                <a:close/>
                <a:moveTo>
                  <a:pt x="14875" y="2441"/>
                </a:moveTo>
                <a:lnTo>
                  <a:pt x="14878" y="2439"/>
                </a:lnTo>
                <a:cubicBezTo>
                  <a:pt x="14877" y="2439"/>
                  <a:pt x="14874" y="2440"/>
                  <a:pt x="14875" y="2441"/>
                </a:cubicBezTo>
                <a:close/>
                <a:moveTo>
                  <a:pt x="17306" y="2441"/>
                </a:moveTo>
                <a:lnTo>
                  <a:pt x="17308" y="2439"/>
                </a:lnTo>
                <a:cubicBezTo>
                  <a:pt x="17308" y="2439"/>
                  <a:pt x="17305" y="2440"/>
                  <a:pt x="17306" y="2441"/>
                </a:cubicBezTo>
                <a:close/>
                <a:moveTo>
                  <a:pt x="20676" y="4029"/>
                </a:moveTo>
                <a:lnTo>
                  <a:pt x="20679" y="4027"/>
                </a:lnTo>
                <a:cubicBezTo>
                  <a:pt x="20678" y="4027"/>
                  <a:pt x="20675" y="4028"/>
                  <a:pt x="20676" y="4029"/>
                </a:cubicBezTo>
                <a:close/>
                <a:moveTo>
                  <a:pt x="15523" y="2085"/>
                </a:moveTo>
                <a:lnTo>
                  <a:pt x="15526" y="2082"/>
                </a:lnTo>
                <a:cubicBezTo>
                  <a:pt x="15526" y="2082"/>
                  <a:pt x="15522" y="2084"/>
                  <a:pt x="15523" y="2085"/>
                </a:cubicBezTo>
                <a:close/>
                <a:moveTo>
                  <a:pt x="20393" y="2441"/>
                </a:moveTo>
                <a:lnTo>
                  <a:pt x="20395" y="2439"/>
                </a:lnTo>
                <a:cubicBezTo>
                  <a:pt x="20395" y="2439"/>
                  <a:pt x="20392" y="2440"/>
                  <a:pt x="20393" y="2441"/>
                </a:cubicBezTo>
                <a:close/>
                <a:moveTo>
                  <a:pt x="14794" y="2085"/>
                </a:moveTo>
                <a:lnTo>
                  <a:pt x="14797" y="2082"/>
                </a:lnTo>
                <a:cubicBezTo>
                  <a:pt x="14796" y="2082"/>
                  <a:pt x="14793" y="2084"/>
                  <a:pt x="14794" y="2085"/>
                </a:cubicBezTo>
                <a:close/>
                <a:moveTo>
                  <a:pt x="20538" y="4548"/>
                </a:moveTo>
                <a:lnTo>
                  <a:pt x="20541" y="4545"/>
                </a:lnTo>
                <a:cubicBezTo>
                  <a:pt x="20541" y="4546"/>
                  <a:pt x="20538" y="4547"/>
                  <a:pt x="20538" y="4548"/>
                </a:cubicBezTo>
                <a:close/>
                <a:moveTo>
                  <a:pt x="17962" y="2069"/>
                </a:moveTo>
                <a:lnTo>
                  <a:pt x="17964" y="2066"/>
                </a:lnTo>
                <a:cubicBezTo>
                  <a:pt x="17964" y="2066"/>
                  <a:pt x="17961" y="2068"/>
                  <a:pt x="17962" y="2069"/>
                </a:cubicBezTo>
                <a:close/>
                <a:moveTo>
                  <a:pt x="19428" y="3648"/>
                </a:moveTo>
                <a:lnTo>
                  <a:pt x="19431" y="3646"/>
                </a:lnTo>
                <a:cubicBezTo>
                  <a:pt x="19431" y="3646"/>
                  <a:pt x="19428" y="3648"/>
                  <a:pt x="19428" y="3648"/>
                </a:cubicBezTo>
                <a:close/>
                <a:moveTo>
                  <a:pt x="15305" y="2069"/>
                </a:moveTo>
                <a:lnTo>
                  <a:pt x="15307" y="2066"/>
                </a:lnTo>
                <a:cubicBezTo>
                  <a:pt x="15307" y="2066"/>
                  <a:pt x="15304" y="2068"/>
                  <a:pt x="15305" y="2069"/>
                </a:cubicBezTo>
                <a:close/>
                <a:moveTo>
                  <a:pt x="19315" y="3648"/>
                </a:moveTo>
                <a:lnTo>
                  <a:pt x="19317" y="3646"/>
                </a:lnTo>
                <a:cubicBezTo>
                  <a:pt x="19317" y="3646"/>
                  <a:pt x="19314" y="3648"/>
                  <a:pt x="19315" y="3648"/>
                </a:cubicBezTo>
                <a:close/>
                <a:moveTo>
                  <a:pt x="10962" y="6071"/>
                </a:moveTo>
                <a:lnTo>
                  <a:pt x="10964" y="6069"/>
                </a:lnTo>
                <a:cubicBezTo>
                  <a:pt x="10964" y="6069"/>
                  <a:pt x="10961" y="6070"/>
                  <a:pt x="10962" y="6071"/>
                </a:cubicBezTo>
                <a:close/>
                <a:moveTo>
                  <a:pt x="11489" y="6006"/>
                </a:moveTo>
                <a:lnTo>
                  <a:pt x="11491" y="6004"/>
                </a:lnTo>
                <a:cubicBezTo>
                  <a:pt x="11491" y="6004"/>
                  <a:pt x="11488" y="6005"/>
                  <a:pt x="11489" y="6006"/>
                </a:cubicBezTo>
                <a:close/>
                <a:moveTo>
                  <a:pt x="16577" y="3041"/>
                </a:moveTo>
                <a:lnTo>
                  <a:pt x="16579" y="3038"/>
                </a:lnTo>
                <a:cubicBezTo>
                  <a:pt x="16579" y="3039"/>
                  <a:pt x="16576" y="3040"/>
                  <a:pt x="16577" y="3041"/>
                </a:cubicBezTo>
                <a:close/>
                <a:moveTo>
                  <a:pt x="14073" y="2457"/>
                </a:moveTo>
                <a:lnTo>
                  <a:pt x="14075" y="2455"/>
                </a:lnTo>
                <a:cubicBezTo>
                  <a:pt x="14075" y="2455"/>
                  <a:pt x="14072" y="2457"/>
                  <a:pt x="14073" y="2457"/>
                </a:cubicBezTo>
                <a:close/>
                <a:moveTo>
                  <a:pt x="14535" y="1704"/>
                </a:moveTo>
                <a:lnTo>
                  <a:pt x="14537" y="1701"/>
                </a:lnTo>
                <a:cubicBezTo>
                  <a:pt x="14537" y="1702"/>
                  <a:pt x="14534" y="1703"/>
                  <a:pt x="14535" y="1704"/>
                </a:cubicBezTo>
                <a:close/>
                <a:moveTo>
                  <a:pt x="19420" y="4062"/>
                </a:moveTo>
                <a:lnTo>
                  <a:pt x="19423" y="4059"/>
                </a:lnTo>
                <a:cubicBezTo>
                  <a:pt x="19423" y="4059"/>
                  <a:pt x="19419" y="4061"/>
                  <a:pt x="19420" y="4062"/>
                </a:cubicBezTo>
                <a:close/>
                <a:moveTo>
                  <a:pt x="22750" y="4880"/>
                </a:moveTo>
                <a:lnTo>
                  <a:pt x="22753" y="4878"/>
                </a:lnTo>
                <a:cubicBezTo>
                  <a:pt x="22752" y="4878"/>
                  <a:pt x="22749" y="4879"/>
                  <a:pt x="22750" y="4880"/>
                </a:cubicBezTo>
                <a:close/>
                <a:moveTo>
                  <a:pt x="12266" y="5925"/>
                </a:moveTo>
                <a:lnTo>
                  <a:pt x="12269" y="5923"/>
                </a:lnTo>
                <a:cubicBezTo>
                  <a:pt x="12269" y="5923"/>
                  <a:pt x="12265" y="5924"/>
                  <a:pt x="12266" y="5925"/>
                </a:cubicBezTo>
                <a:close/>
                <a:moveTo>
                  <a:pt x="18821" y="1631"/>
                </a:moveTo>
                <a:lnTo>
                  <a:pt x="18823" y="1629"/>
                </a:lnTo>
                <a:cubicBezTo>
                  <a:pt x="18823" y="1629"/>
                  <a:pt x="18820" y="1630"/>
                  <a:pt x="18821" y="1631"/>
                </a:cubicBezTo>
                <a:close/>
                <a:moveTo>
                  <a:pt x="19671" y="2457"/>
                </a:moveTo>
                <a:lnTo>
                  <a:pt x="19674" y="2455"/>
                </a:lnTo>
                <a:cubicBezTo>
                  <a:pt x="19674" y="2455"/>
                  <a:pt x="19671" y="2457"/>
                  <a:pt x="19671" y="2457"/>
                </a:cubicBezTo>
                <a:close/>
                <a:moveTo>
                  <a:pt x="21940" y="4062"/>
                </a:moveTo>
                <a:lnTo>
                  <a:pt x="21942" y="4059"/>
                </a:lnTo>
                <a:cubicBezTo>
                  <a:pt x="21942" y="4059"/>
                  <a:pt x="21939" y="4061"/>
                  <a:pt x="21940" y="4062"/>
                </a:cubicBezTo>
                <a:close/>
                <a:moveTo>
                  <a:pt x="19809" y="2457"/>
                </a:moveTo>
                <a:lnTo>
                  <a:pt x="19812" y="2455"/>
                </a:lnTo>
                <a:cubicBezTo>
                  <a:pt x="19811" y="2455"/>
                  <a:pt x="19808" y="2457"/>
                  <a:pt x="19809" y="2457"/>
                </a:cubicBezTo>
                <a:close/>
                <a:moveTo>
                  <a:pt x="13952" y="1631"/>
                </a:moveTo>
                <a:lnTo>
                  <a:pt x="13954" y="1629"/>
                </a:lnTo>
                <a:cubicBezTo>
                  <a:pt x="13954" y="1629"/>
                  <a:pt x="13951" y="1630"/>
                  <a:pt x="13952" y="1631"/>
                </a:cubicBezTo>
                <a:close/>
                <a:moveTo>
                  <a:pt x="17759" y="2060"/>
                </a:moveTo>
                <a:lnTo>
                  <a:pt x="17762" y="2058"/>
                </a:lnTo>
                <a:cubicBezTo>
                  <a:pt x="17762" y="2058"/>
                  <a:pt x="17759" y="2060"/>
                  <a:pt x="17759" y="2060"/>
                </a:cubicBezTo>
                <a:close/>
                <a:moveTo>
                  <a:pt x="20028" y="2498"/>
                </a:moveTo>
                <a:lnTo>
                  <a:pt x="20030" y="2496"/>
                </a:lnTo>
                <a:cubicBezTo>
                  <a:pt x="20030" y="2496"/>
                  <a:pt x="20027" y="2497"/>
                  <a:pt x="20028" y="2498"/>
                </a:cubicBezTo>
                <a:close/>
                <a:moveTo>
                  <a:pt x="2139" y="2"/>
                </a:moveTo>
                <a:lnTo>
                  <a:pt x="2141" y="0"/>
                </a:lnTo>
                <a:cubicBezTo>
                  <a:pt x="2141" y="0"/>
                  <a:pt x="2138" y="2"/>
                  <a:pt x="2139" y="2"/>
                </a:cubicBezTo>
                <a:close/>
                <a:moveTo>
                  <a:pt x="13563" y="2044"/>
                </a:moveTo>
                <a:lnTo>
                  <a:pt x="13565" y="2042"/>
                </a:lnTo>
                <a:cubicBezTo>
                  <a:pt x="13565" y="2042"/>
                  <a:pt x="13562" y="2043"/>
                  <a:pt x="13563" y="2044"/>
                </a:cubicBezTo>
                <a:close/>
                <a:moveTo>
                  <a:pt x="19315" y="5253"/>
                </a:moveTo>
                <a:lnTo>
                  <a:pt x="19317" y="5250"/>
                </a:lnTo>
                <a:cubicBezTo>
                  <a:pt x="19317" y="5250"/>
                  <a:pt x="19314" y="5252"/>
                  <a:pt x="19315" y="5253"/>
                </a:cubicBezTo>
                <a:close/>
                <a:moveTo>
                  <a:pt x="17776" y="2692"/>
                </a:moveTo>
                <a:lnTo>
                  <a:pt x="17778" y="2690"/>
                </a:lnTo>
                <a:cubicBezTo>
                  <a:pt x="17778" y="2690"/>
                  <a:pt x="17775" y="2692"/>
                  <a:pt x="17776" y="2692"/>
                </a:cubicBezTo>
                <a:close/>
                <a:moveTo>
                  <a:pt x="18975" y="3025"/>
                </a:moveTo>
                <a:lnTo>
                  <a:pt x="18977" y="3022"/>
                </a:lnTo>
                <a:cubicBezTo>
                  <a:pt x="18977" y="3022"/>
                  <a:pt x="18974" y="3024"/>
                  <a:pt x="18975" y="3025"/>
                </a:cubicBezTo>
                <a:close/>
                <a:moveTo>
                  <a:pt x="22823" y="4880"/>
                </a:moveTo>
                <a:lnTo>
                  <a:pt x="22826" y="4878"/>
                </a:lnTo>
                <a:cubicBezTo>
                  <a:pt x="22825" y="4878"/>
                  <a:pt x="22822" y="4879"/>
                  <a:pt x="22823" y="4880"/>
                </a:cubicBezTo>
                <a:close/>
                <a:moveTo>
                  <a:pt x="12995" y="1631"/>
                </a:moveTo>
                <a:lnTo>
                  <a:pt x="12998" y="1629"/>
                </a:lnTo>
                <a:cubicBezTo>
                  <a:pt x="12998" y="1629"/>
                  <a:pt x="12995" y="1630"/>
                  <a:pt x="12995" y="1631"/>
                </a:cubicBezTo>
                <a:close/>
                <a:moveTo>
                  <a:pt x="23285" y="3008"/>
                </a:moveTo>
                <a:lnTo>
                  <a:pt x="23287" y="3006"/>
                </a:lnTo>
                <a:cubicBezTo>
                  <a:pt x="23287" y="3006"/>
                  <a:pt x="23284" y="3008"/>
                  <a:pt x="23285" y="3008"/>
                </a:cubicBezTo>
                <a:close/>
                <a:moveTo>
                  <a:pt x="14851" y="2482"/>
                </a:moveTo>
                <a:lnTo>
                  <a:pt x="14853" y="2479"/>
                </a:lnTo>
                <a:cubicBezTo>
                  <a:pt x="14853" y="2479"/>
                  <a:pt x="14850" y="2481"/>
                  <a:pt x="14851" y="2482"/>
                </a:cubicBezTo>
                <a:close/>
                <a:moveTo>
                  <a:pt x="19461" y="3592"/>
                </a:moveTo>
                <a:lnTo>
                  <a:pt x="19463" y="3589"/>
                </a:lnTo>
                <a:cubicBezTo>
                  <a:pt x="19463" y="3589"/>
                  <a:pt x="19460" y="3591"/>
                  <a:pt x="19461" y="3592"/>
                </a:cubicBezTo>
                <a:close/>
                <a:moveTo>
                  <a:pt x="20044" y="5236"/>
                </a:moveTo>
                <a:lnTo>
                  <a:pt x="20047" y="5234"/>
                </a:lnTo>
                <a:cubicBezTo>
                  <a:pt x="20046" y="5234"/>
                  <a:pt x="20043" y="5236"/>
                  <a:pt x="20044" y="5236"/>
                </a:cubicBezTo>
                <a:close/>
                <a:moveTo>
                  <a:pt x="18999" y="1623"/>
                </a:moveTo>
                <a:lnTo>
                  <a:pt x="19001" y="1620"/>
                </a:lnTo>
                <a:cubicBezTo>
                  <a:pt x="19001" y="1621"/>
                  <a:pt x="18998" y="1622"/>
                  <a:pt x="18999" y="1623"/>
                </a:cubicBezTo>
                <a:close/>
                <a:moveTo>
                  <a:pt x="16706" y="2028"/>
                </a:moveTo>
                <a:lnTo>
                  <a:pt x="16709" y="2026"/>
                </a:lnTo>
                <a:cubicBezTo>
                  <a:pt x="16708" y="2026"/>
                  <a:pt x="16705" y="2027"/>
                  <a:pt x="16706" y="2028"/>
                </a:cubicBezTo>
                <a:close/>
                <a:moveTo>
                  <a:pt x="15305" y="1412"/>
                </a:moveTo>
                <a:lnTo>
                  <a:pt x="15307" y="1410"/>
                </a:lnTo>
                <a:cubicBezTo>
                  <a:pt x="15307" y="1410"/>
                  <a:pt x="15304" y="1411"/>
                  <a:pt x="15305" y="1412"/>
                </a:cubicBezTo>
                <a:close/>
                <a:moveTo>
                  <a:pt x="18100" y="5115"/>
                </a:moveTo>
                <a:lnTo>
                  <a:pt x="18102" y="5113"/>
                </a:lnTo>
                <a:cubicBezTo>
                  <a:pt x="18102" y="5113"/>
                  <a:pt x="18099" y="5114"/>
                  <a:pt x="18100" y="5115"/>
                </a:cubicBezTo>
                <a:close/>
                <a:moveTo>
                  <a:pt x="20725" y="2628"/>
                </a:moveTo>
                <a:lnTo>
                  <a:pt x="20727" y="2625"/>
                </a:lnTo>
                <a:cubicBezTo>
                  <a:pt x="20727" y="2625"/>
                  <a:pt x="20724" y="2627"/>
                  <a:pt x="20725" y="2628"/>
                </a:cubicBezTo>
                <a:close/>
                <a:moveTo>
                  <a:pt x="17168" y="5253"/>
                </a:moveTo>
                <a:lnTo>
                  <a:pt x="17170" y="5250"/>
                </a:lnTo>
                <a:cubicBezTo>
                  <a:pt x="17170" y="5250"/>
                  <a:pt x="17167" y="5252"/>
                  <a:pt x="17168" y="5253"/>
                </a:cubicBezTo>
                <a:close/>
                <a:moveTo>
                  <a:pt x="21057" y="3025"/>
                </a:moveTo>
                <a:lnTo>
                  <a:pt x="21059" y="3022"/>
                </a:lnTo>
                <a:cubicBezTo>
                  <a:pt x="21059" y="3022"/>
                  <a:pt x="21056" y="3024"/>
                  <a:pt x="21057" y="3025"/>
                </a:cubicBezTo>
                <a:close/>
                <a:moveTo>
                  <a:pt x="308" y="3584"/>
                </a:moveTo>
                <a:lnTo>
                  <a:pt x="310" y="3581"/>
                </a:lnTo>
                <a:cubicBezTo>
                  <a:pt x="310" y="3581"/>
                  <a:pt x="307" y="3583"/>
                  <a:pt x="308" y="3584"/>
                </a:cubicBezTo>
                <a:close/>
                <a:moveTo>
                  <a:pt x="15377" y="2004"/>
                </a:moveTo>
                <a:lnTo>
                  <a:pt x="15380" y="2001"/>
                </a:lnTo>
                <a:cubicBezTo>
                  <a:pt x="15380" y="2001"/>
                  <a:pt x="15377" y="2003"/>
                  <a:pt x="15377" y="2004"/>
                </a:cubicBezTo>
                <a:close/>
                <a:moveTo>
                  <a:pt x="15572" y="5658"/>
                </a:moveTo>
                <a:lnTo>
                  <a:pt x="15574" y="5655"/>
                </a:lnTo>
                <a:cubicBezTo>
                  <a:pt x="15574" y="5656"/>
                  <a:pt x="15571" y="5657"/>
                  <a:pt x="15572" y="5658"/>
                </a:cubicBezTo>
                <a:close/>
                <a:moveTo>
                  <a:pt x="10735" y="1688"/>
                </a:moveTo>
                <a:lnTo>
                  <a:pt x="10737" y="1685"/>
                </a:lnTo>
                <a:cubicBezTo>
                  <a:pt x="10737" y="1685"/>
                  <a:pt x="10734" y="1687"/>
                  <a:pt x="10735" y="1688"/>
                </a:cubicBezTo>
                <a:close/>
                <a:moveTo>
                  <a:pt x="20068" y="894"/>
                </a:moveTo>
                <a:lnTo>
                  <a:pt x="20071" y="891"/>
                </a:lnTo>
                <a:cubicBezTo>
                  <a:pt x="20071" y="891"/>
                  <a:pt x="20068" y="893"/>
                  <a:pt x="20068" y="894"/>
                </a:cubicBezTo>
                <a:close/>
                <a:moveTo>
                  <a:pt x="14316" y="2125"/>
                </a:moveTo>
                <a:lnTo>
                  <a:pt x="14319" y="2123"/>
                </a:lnTo>
                <a:cubicBezTo>
                  <a:pt x="14318" y="2123"/>
                  <a:pt x="14315" y="2124"/>
                  <a:pt x="14316" y="2125"/>
                </a:cubicBezTo>
                <a:close/>
                <a:moveTo>
                  <a:pt x="16082" y="2125"/>
                </a:moveTo>
                <a:lnTo>
                  <a:pt x="16085" y="2123"/>
                </a:lnTo>
                <a:cubicBezTo>
                  <a:pt x="16085" y="2123"/>
                  <a:pt x="16081" y="2124"/>
                  <a:pt x="16082" y="2125"/>
                </a:cubicBezTo>
                <a:close/>
                <a:moveTo>
                  <a:pt x="19971" y="3989"/>
                </a:moveTo>
                <a:lnTo>
                  <a:pt x="19974" y="3986"/>
                </a:lnTo>
                <a:cubicBezTo>
                  <a:pt x="19973" y="3986"/>
                  <a:pt x="19970" y="3988"/>
                  <a:pt x="19971" y="3989"/>
                </a:cubicBezTo>
                <a:close/>
                <a:moveTo>
                  <a:pt x="20239" y="4669"/>
                </a:moveTo>
                <a:lnTo>
                  <a:pt x="20241" y="4667"/>
                </a:lnTo>
                <a:cubicBezTo>
                  <a:pt x="20241" y="4667"/>
                  <a:pt x="20238" y="4669"/>
                  <a:pt x="20239" y="4669"/>
                </a:cubicBezTo>
                <a:close/>
                <a:moveTo>
                  <a:pt x="15467" y="2652"/>
                </a:moveTo>
                <a:lnTo>
                  <a:pt x="15469" y="2649"/>
                </a:lnTo>
                <a:cubicBezTo>
                  <a:pt x="15469" y="2650"/>
                  <a:pt x="15466" y="2651"/>
                  <a:pt x="15467" y="2652"/>
                </a:cubicBezTo>
                <a:close/>
                <a:moveTo>
                  <a:pt x="15499" y="5634"/>
                </a:moveTo>
                <a:lnTo>
                  <a:pt x="15501" y="5631"/>
                </a:lnTo>
                <a:cubicBezTo>
                  <a:pt x="15501" y="5631"/>
                  <a:pt x="15498" y="5633"/>
                  <a:pt x="15499" y="5634"/>
                </a:cubicBezTo>
                <a:close/>
                <a:moveTo>
                  <a:pt x="20060" y="1963"/>
                </a:moveTo>
                <a:lnTo>
                  <a:pt x="20063" y="1961"/>
                </a:lnTo>
                <a:cubicBezTo>
                  <a:pt x="20063" y="1961"/>
                  <a:pt x="20060" y="1962"/>
                  <a:pt x="20060" y="1963"/>
                </a:cubicBezTo>
                <a:close/>
                <a:moveTo>
                  <a:pt x="19923" y="1753"/>
                </a:moveTo>
                <a:lnTo>
                  <a:pt x="19925" y="1750"/>
                </a:lnTo>
                <a:cubicBezTo>
                  <a:pt x="19925" y="1750"/>
                  <a:pt x="19922" y="1752"/>
                  <a:pt x="19923" y="1753"/>
                </a:cubicBezTo>
                <a:close/>
                <a:moveTo>
                  <a:pt x="413" y="4191"/>
                </a:moveTo>
                <a:lnTo>
                  <a:pt x="416" y="4189"/>
                </a:lnTo>
                <a:cubicBezTo>
                  <a:pt x="415" y="4189"/>
                  <a:pt x="412" y="4190"/>
                  <a:pt x="413" y="4191"/>
                </a:cubicBezTo>
                <a:close/>
                <a:moveTo>
                  <a:pt x="20320" y="2166"/>
                </a:moveTo>
                <a:lnTo>
                  <a:pt x="20322" y="2163"/>
                </a:lnTo>
                <a:cubicBezTo>
                  <a:pt x="20322" y="2163"/>
                  <a:pt x="20319" y="2165"/>
                  <a:pt x="20320" y="2166"/>
                </a:cubicBezTo>
                <a:close/>
                <a:moveTo>
                  <a:pt x="19080" y="4191"/>
                </a:moveTo>
                <a:lnTo>
                  <a:pt x="19082" y="4189"/>
                </a:lnTo>
                <a:cubicBezTo>
                  <a:pt x="19082" y="4189"/>
                  <a:pt x="19079" y="4190"/>
                  <a:pt x="19080" y="4191"/>
                </a:cubicBezTo>
                <a:close/>
                <a:moveTo>
                  <a:pt x="9544" y="1412"/>
                </a:moveTo>
                <a:lnTo>
                  <a:pt x="9546" y="1410"/>
                </a:lnTo>
                <a:cubicBezTo>
                  <a:pt x="9546" y="1410"/>
                  <a:pt x="9543" y="1411"/>
                  <a:pt x="9544" y="1412"/>
                </a:cubicBezTo>
                <a:close/>
                <a:moveTo>
                  <a:pt x="438" y="3276"/>
                </a:moveTo>
                <a:lnTo>
                  <a:pt x="440" y="3273"/>
                </a:lnTo>
                <a:cubicBezTo>
                  <a:pt x="440" y="3273"/>
                  <a:pt x="437" y="3275"/>
                  <a:pt x="438" y="3276"/>
                </a:cubicBezTo>
                <a:close/>
                <a:moveTo>
                  <a:pt x="21997" y="3964"/>
                </a:moveTo>
                <a:lnTo>
                  <a:pt x="21999" y="3962"/>
                </a:lnTo>
                <a:cubicBezTo>
                  <a:pt x="21999" y="3962"/>
                  <a:pt x="21996" y="3964"/>
                  <a:pt x="21997" y="3964"/>
                </a:cubicBezTo>
                <a:close/>
                <a:moveTo>
                  <a:pt x="22475" y="3519"/>
                </a:moveTo>
                <a:lnTo>
                  <a:pt x="22477" y="3516"/>
                </a:lnTo>
                <a:cubicBezTo>
                  <a:pt x="22477" y="3517"/>
                  <a:pt x="22474" y="3518"/>
                  <a:pt x="22475" y="3519"/>
                </a:cubicBezTo>
                <a:close/>
                <a:moveTo>
                  <a:pt x="21187" y="4677"/>
                </a:moveTo>
                <a:lnTo>
                  <a:pt x="21189" y="4675"/>
                </a:lnTo>
                <a:cubicBezTo>
                  <a:pt x="21189" y="4675"/>
                  <a:pt x="21186" y="4677"/>
                  <a:pt x="21187" y="4677"/>
                </a:cubicBezTo>
                <a:close/>
                <a:moveTo>
                  <a:pt x="21729" y="2174"/>
                </a:moveTo>
                <a:lnTo>
                  <a:pt x="21732" y="2171"/>
                </a:lnTo>
                <a:cubicBezTo>
                  <a:pt x="21732" y="2172"/>
                  <a:pt x="21729" y="2173"/>
                  <a:pt x="21729" y="2174"/>
                </a:cubicBezTo>
                <a:close/>
                <a:moveTo>
                  <a:pt x="19939" y="4815"/>
                </a:moveTo>
                <a:lnTo>
                  <a:pt x="19941" y="4813"/>
                </a:lnTo>
                <a:cubicBezTo>
                  <a:pt x="19941" y="4813"/>
                  <a:pt x="19938" y="4814"/>
                  <a:pt x="19939" y="4815"/>
                </a:cubicBezTo>
                <a:close/>
                <a:moveTo>
                  <a:pt x="20287" y="2628"/>
                </a:moveTo>
                <a:lnTo>
                  <a:pt x="20290" y="2625"/>
                </a:lnTo>
                <a:cubicBezTo>
                  <a:pt x="20289" y="2625"/>
                  <a:pt x="20286" y="2627"/>
                  <a:pt x="20287" y="2628"/>
                </a:cubicBezTo>
                <a:close/>
                <a:moveTo>
                  <a:pt x="21535" y="3883"/>
                </a:moveTo>
                <a:lnTo>
                  <a:pt x="21537" y="3881"/>
                </a:lnTo>
                <a:cubicBezTo>
                  <a:pt x="21537" y="3881"/>
                  <a:pt x="21534" y="3883"/>
                  <a:pt x="21535" y="3883"/>
                </a:cubicBezTo>
                <a:close/>
                <a:moveTo>
                  <a:pt x="19526" y="1923"/>
                </a:moveTo>
                <a:lnTo>
                  <a:pt x="19528" y="1920"/>
                </a:lnTo>
                <a:cubicBezTo>
                  <a:pt x="19528" y="1920"/>
                  <a:pt x="19525" y="1922"/>
                  <a:pt x="19526" y="1923"/>
                </a:cubicBezTo>
                <a:close/>
                <a:moveTo>
                  <a:pt x="10500" y="1607"/>
                </a:moveTo>
                <a:lnTo>
                  <a:pt x="10503" y="1604"/>
                </a:lnTo>
                <a:cubicBezTo>
                  <a:pt x="10502" y="1604"/>
                  <a:pt x="10499" y="1606"/>
                  <a:pt x="10500" y="1607"/>
                </a:cubicBezTo>
                <a:close/>
                <a:moveTo>
                  <a:pt x="15945" y="2652"/>
                </a:moveTo>
                <a:lnTo>
                  <a:pt x="15947" y="2649"/>
                </a:lnTo>
                <a:cubicBezTo>
                  <a:pt x="15947" y="2650"/>
                  <a:pt x="15944" y="2651"/>
                  <a:pt x="15945" y="2652"/>
                </a:cubicBezTo>
                <a:close/>
                <a:moveTo>
                  <a:pt x="15620" y="2255"/>
                </a:moveTo>
                <a:lnTo>
                  <a:pt x="15623" y="2252"/>
                </a:lnTo>
                <a:cubicBezTo>
                  <a:pt x="15623" y="2253"/>
                  <a:pt x="15620" y="2254"/>
                  <a:pt x="15620" y="2255"/>
                </a:cubicBezTo>
                <a:close/>
                <a:moveTo>
                  <a:pt x="19752" y="5585"/>
                </a:moveTo>
                <a:lnTo>
                  <a:pt x="19755" y="5582"/>
                </a:lnTo>
                <a:cubicBezTo>
                  <a:pt x="19755" y="5583"/>
                  <a:pt x="19752" y="5584"/>
                  <a:pt x="19752" y="5585"/>
                </a:cubicBezTo>
                <a:close/>
                <a:moveTo>
                  <a:pt x="18019" y="1874"/>
                </a:moveTo>
                <a:lnTo>
                  <a:pt x="18021" y="1872"/>
                </a:lnTo>
                <a:cubicBezTo>
                  <a:pt x="18021" y="1872"/>
                  <a:pt x="18018" y="1873"/>
                  <a:pt x="18019" y="1874"/>
                </a:cubicBezTo>
                <a:close/>
                <a:moveTo>
                  <a:pt x="18942" y="5585"/>
                </a:moveTo>
                <a:lnTo>
                  <a:pt x="18945" y="5582"/>
                </a:lnTo>
                <a:cubicBezTo>
                  <a:pt x="18945" y="5583"/>
                  <a:pt x="18941" y="5584"/>
                  <a:pt x="18942" y="5585"/>
                </a:cubicBezTo>
                <a:close/>
                <a:moveTo>
                  <a:pt x="18205" y="4232"/>
                </a:moveTo>
                <a:lnTo>
                  <a:pt x="18207" y="4229"/>
                </a:lnTo>
                <a:cubicBezTo>
                  <a:pt x="18207" y="4230"/>
                  <a:pt x="18204" y="4231"/>
                  <a:pt x="18205" y="4232"/>
                </a:cubicBezTo>
                <a:close/>
                <a:moveTo>
                  <a:pt x="20247" y="4710"/>
                </a:moveTo>
                <a:lnTo>
                  <a:pt x="20249" y="4707"/>
                </a:lnTo>
                <a:cubicBezTo>
                  <a:pt x="20249" y="4708"/>
                  <a:pt x="20246" y="4709"/>
                  <a:pt x="20247" y="4710"/>
                </a:cubicBezTo>
                <a:close/>
                <a:moveTo>
                  <a:pt x="18975" y="2255"/>
                </a:moveTo>
                <a:lnTo>
                  <a:pt x="18977" y="2252"/>
                </a:lnTo>
                <a:cubicBezTo>
                  <a:pt x="18977" y="2253"/>
                  <a:pt x="18974" y="2254"/>
                  <a:pt x="18975" y="2255"/>
                </a:cubicBezTo>
                <a:close/>
                <a:moveTo>
                  <a:pt x="17208" y="2271"/>
                </a:moveTo>
                <a:lnTo>
                  <a:pt x="17211" y="2269"/>
                </a:lnTo>
                <a:cubicBezTo>
                  <a:pt x="17211" y="2269"/>
                  <a:pt x="17208" y="2270"/>
                  <a:pt x="17208" y="2271"/>
                </a:cubicBezTo>
                <a:close/>
                <a:moveTo>
                  <a:pt x="19615" y="2628"/>
                </a:moveTo>
                <a:lnTo>
                  <a:pt x="19617" y="2625"/>
                </a:lnTo>
                <a:cubicBezTo>
                  <a:pt x="19617" y="2625"/>
                  <a:pt x="19614" y="2627"/>
                  <a:pt x="19615" y="2628"/>
                </a:cubicBezTo>
                <a:close/>
                <a:moveTo>
                  <a:pt x="17905" y="5301"/>
                </a:moveTo>
                <a:lnTo>
                  <a:pt x="17908" y="5299"/>
                </a:lnTo>
                <a:cubicBezTo>
                  <a:pt x="17907" y="5299"/>
                  <a:pt x="17904" y="5301"/>
                  <a:pt x="17905" y="5301"/>
                </a:cubicBezTo>
                <a:close/>
                <a:moveTo>
                  <a:pt x="22256" y="5512"/>
                </a:moveTo>
                <a:lnTo>
                  <a:pt x="22258" y="5510"/>
                </a:lnTo>
                <a:cubicBezTo>
                  <a:pt x="22258" y="5510"/>
                  <a:pt x="22255" y="5511"/>
                  <a:pt x="22256" y="5512"/>
                </a:cubicBezTo>
                <a:close/>
                <a:moveTo>
                  <a:pt x="18043" y="2652"/>
                </a:moveTo>
                <a:lnTo>
                  <a:pt x="18045" y="2649"/>
                </a:lnTo>
                <a:cubicBezTo>
                  <a:pt x="18045" y="2650"/>
                  <a:pt x="18042" y="2651"/>
                  <a:pt x="18043" y="2652"/>
                </a:cubicBezTo>
                <a:close/>
                <a:moveTo>
                  <a:pt x="19655" y="2538"/>
                </a:moveTo>
                <a:lnTo>
                  <a:pt x="19658" y="2536"/>
                </a:lnTo>
                <a:cubicBezTo>
                  <a:pt x="19658" y="2536"/>
                  <a:pt x="19654" y="2538"/>
                  <a:pt x="19655" y="2538"/>
                </a:cubicBezTo>
                <a:close/>
                <a:moveTo>
                  <a:pt x="19987" y="3251"/>
                </a:moveTo>
                <a:lnTo>
                  <a:pt x="19990" y="3249"/>
                </a:lnTo>
                <a:cubicBezTo>
                  <a:pt x="19990" y="3249"/>
                  <a:pt x="19987" y="3251"/>
                  <a:pt x="19987" y="3251"/>
                </a:cubicBezTo>
                <a:close/>
                <a:moveTo>
                  <a:pt x="17865" y="2749"/>
                </a:moveTo>
                <a:lnTo>
                  <a:pt x="17867" y="2747"/>
                </a:lnTo>
                <a:cubicBezTo>
                  <a:pt x="17867" y="2747"/>
                  <a:pt x="17864" y="2748"/>
                  <a:pt x="17865" y="2749"/>
                </a:cubicBezTo>
                <a:close/>
                <a:moveTo>
                  <a:pt x="9520" y="1420"/>
                </a:moveTo>
                <a:lnTo>
                  <a:pt x="9522" y="1418"/>
                </a:lnTo>
                <a:cubicBezTo>
                  <a:pt x="9522" y="1418"/>
                  <a:pt x="9519" y="1420"/>
                  <a:pt x="9520" y="1420"/>
                </a:cubicBezTo>
                <a:close/>
                <a:moveTo>
                  <a:pt x="20919" y="4256"/>
                </a:moveTo>
                <a:lnTo>
                  <a:pt x="20922" y="4254"/>
                </a:lnTo>
                <a:cubicBezTo>
                  <a:pt x="20921" y="4254"/>
                  <a:pt x="20918" y="4255"/>
                  <a:pt x="20919" y="4256"/>
                </a:cubicBezTo>
                <a:close/>
                <a:moveTo>
                  <a:pt x="22507" y="3438"/>
                </a:moveTo>
                <a:lnTo>
                  <a:pt x="22510" y="3435"/>
                </a:lnTo>
                <a:cubicBezTo>
                  <a:pt x="22509" y="3436"/>
                  <a:pt x="22506" y="3437"/>
                  <a:pt x="22507" y="3438"/>
                </a:cubicBezTo>
                <a:close/>
                <a:moveTo>
                  <a:pt x="11521" y="1582"/>
                </a:moveTo>
                <a:lnTo>
                  <a:pt x="11523" y="1580"/>
                </a:lnTo>
                <a:cubicBezTo>
                  <a:pt x="11523" y="1580"/>
                  <a:pt x="11520" y="1582"/>
                  <a:pt x="11521" y="1582"/>
                </a:cubicBezTo>
                <a:close/>
                <a:moveTo>
                  <a:pt x="22442" y="3438"/>
                </a:moveTo>
                <a:lnTo>
                  <a:pt x="22445" y="3435"/>
                </a:lnTo>
                <a:cubicBezTo>
                  <a:pt x="22445" y="3436"/>
                  <a:pt x="22442" y="3437"/>
                  <a:pt x="22442" y="3438"/>
                </a:cubicBezTo>
                <a:close/>
                <a:moveTo>
                  <a:pt x="22434" y="4734"/>
                </a:moveTo>
                <a:lnTo>
                  <a:pt x="22437" y="4732"/>
                </a:lnTo>
                <a:cubicBezTo>
                  <a:pt x="22436" y="4732"/>
                  <a:pt x="22433" y="4733"/>
                  <a:pt x="22434" y="4734"/>
                </a:cubicBezTo>
                <a:close/>
                <a:moveTo>
                  <a:pt x="21276" y="3438"/>
                </a:moveTo>
                <a:lnTo>
                  <a:pt x="21278" y="3435"/>
                </a:lnTo>
                <a:cubicBezTo>
                  <a:pt x="21278" y="3436"/>
                  <a:pt x="21275" y="3437"/>
                  <a:pt x="21276" y="3438"/>
                </a:cubicBezTo>
                <a:close/>
                <a:moveTo>
                  <a:pt x="21259" y="3438"/>
                </a:moveTo>
                <a:lnTo>
                  <a:pt x="21262" y="3435"/>
                </a:lnTo>
                <a:cubicBezTo>
                  <a:pt x="21262" y="3436"/>
                  <a:pt x="21259" y="3437"/>
                  <a:pt x="21259" y="3438"/>
                </a:cubicBezTo>
                <a:close/>
                <a:moveTo>
                  <a:pt x="17387" y="5512"/>
                </a:moveTo>
                <a:lnTo>
                  <a:pt x="17389" y="5510"/>
                </a:lnTo>
                <a:cubicBezTo>
                  <a:pt x="17389" y="5510"/>
                  <a:pt x="17386" y="5511"/>
                  <a:pt x="17387" y="5512"/>
                </a:cubicBezTo>
                <a:close/>
                <a:moveTo>
                  <a:pt x="11278" y="1582"/>
                </a:moveTo>
                <a:lnTo>
                  <a:pt x="11280" y="1580"/>
                </a:lnTo>
                <a:cubicBezTo>
                  <a:pt x="11280" y="1580"/>
                  <a:pt x="11277" y="1582"/>
                  <a:pt x="11278" y="1582"/>
                </a:cubicBezTo>
                <a:close/>
                <a:moveTo>
                  <a:pt x="20919" y="2652"/>
                </a:moveTo>
                <a:lnTo>
                  <a:pt x="20922" y="2649"/>
                </a:lnTo>
                <a:cubicBezTo>
                  <a:pt x="20921" y="2650"/>
                  <a:pt x="20918" y="2651"/>
                  <a:pt x="20919" y="2652"/>
                </a:cubicBezTo>
                <a:close/>
                <a:moveTo>
                  <a:pt x="16252" y="1898"/>
                </a:moveTo>
                <a:lnTo>
                  <a:pt x="16255" y="1896"/>
                </a:lnTo>
                <a:cubicBezTo>
                  <a:pt x="16255" y="1896"/>
                  <a:pt x="16252" y="1898"/>
                  <a:pt x="16252" y="1898"/>
                </a:cubicBezTo>
                <a:close/>
                <a:moveTo>
                  <a:pt x="21373" y="3738"/>
                </a:moveTo>
                <a:lnTo>
                  <a:pt x="21375" y="3735"/>
                </a:lnTo>
                <a:cubicBezTo>
                  <a:pt x="21375" y="3735"/>
                  <a:pt x="21372" y="3737"/>
                  <a:pt x="21373" y="3738"/>
                </a:cubicBezTo>
                <a:close/>
                <a:moveTo>
                  <a:pt x="21948" y="1040"/>
                </a:moveTo>
                <a:lnTo>
                  <a:pt x="21951" y="1037"/>
                </a:lnTo>
                <a:cubicBezTo>
                  <a:pt x="21950" y="1037"/>
                  <a:pt x="21947" y="1039"/>
                  <a:pt x="21948" y="1040"/>
                </a:cubicBezTo>
                <a:close/>
                <a:moveTo>
                  <a:pt x="20838" y="3422"/>
                </a:moveTo>
                <a:lnTo>
                  <a:pt x="20841" y="3419"/>
                </a:lnTo>
                <a:cubicBezTo>
                  <a:pt x="20840" y="3419"/>
                  <a:pt x="20837" y="3421"/>
                  <a:pt x="20838" y="3422"/>
                </a:cubicBezTo>
                <a:close/>
                <a:moveTo>
                  <a:pt x="20943" y="3738"/>
                </a:moveTo>
                <a:lnTo>
                  <a:pt x="20946" y="3735"/>
                </a:lnTo>
                <a:cubicBezTo>
                  <a:pt x="20946" y="3735"/>
                  <a:pt x="20943" y="3737"/>
                  <a:pt x="20943" y="3738"/>
                </a:cubicBezTo>
                <a:close/>
                <a:moveTo>
                  <a:pt x="21276" y="3729"/>
                </a:moveTo>
                <a:lnTo>
                  <a:pt x="21278" y="3727"/>
                </a:lnTo>
                <a:cubicBezTo>
                  <a:pt x="21278" y="3727"/>
                  <a:pt x="21275" y="3729"/>
                  <a:pt x="21276" y="3729"/>
                </a:cubicBezTo>
                <a:close/>
                <a:moveTo>
                  <a:pt x="19331" y="3729"/>
                </a:moveTo>
                <a:lnTo>
                  <a:pt x="19334" y="3727"/>
                </a:lnTo>
                <a:cubicBezTo>
                  <a:pt x="19333" y="3727"/>
                  <a:pt x="19330" y="3729"/>
                  <a:pt x="19331" y="3729"/>
                </a:cubicBezTo>
                <a:close/>
                <a:moveTo>
                  <a:pt x="20433" y="5342"/>
                </a:moveTo>
                <a:lnTo>
                  <a:pt x="20435" y="5339"/>
                </a:lnTo>
                <a:cubicBezTo>
                  <a:pt x="20435" y="5340"/>
                  <a:pt x="20432" y="5341"/>
                  <a:pt x="20433" y="5342"/>
                </a:cubicBezTo>
                <a:close/>
                <a:moveTo>
                  <a:pt x="20174" y="4758"/>
                </a:moveTo>
                <a:lnTo>
                  <a:pt x="20176" y="4756"/>
                </a:lnTo>
                <a:cubicBezTo>
                  <a:pt x="20176" y="4756"/>
                  <a:pt x="20173" y="4758"/>
                  <a:pt x="20174" y="4758"/>
                </a:cubicBezTo>
                <a:close/>
                <a:moveTo>
                  <a:pt x="20952" y="4280"/>
                </a:moveTo>
                <a:lnTo>
                  <a:pt x="20954" y="4278"/>
                </a:lnTo>
                <a:cubicBezTo>
                  <a:pt x="20954" y="4278"/>
                  <a:pt x="20951" y="4280"/>
                  <a:pt x="20952" y="4280"/>
                </a:cubicBezTo>
                <a:close/>
                <a:moveTo>
                  <a:pt x="1256" y="5504"/>
                </a:moveTo>
                <a:lnTo>
                  <a:pt x="1258" y="5501"/>
                </a:lnTo>
                <a:cubicBezTo>
                  <a:pt x="1258" y="5502"/>
                  <a:pt x="1255" y="5503"/>
                  <a:pt x="1256" y="5504"/>
                </a:cubicBezTo>
                <a:close/>
                <a:moveTo>
                  <a:pt x="19112" y="1874"/>
                </a:moveTo>
                <a:lnTo>
                  <a:pt x="19115" y="1872"/>
                </a:lnTo>
                <a:cubicBezTo>
                  <a:pt x="19115" y="1872"/>
                  <a:pt x="19112" y="1873"/>
                  <a:pt x="19112" y="1874"/>
                </a:cubicBezTo>
                <a:close/>
                <a:moveTo>
                  <a:pt x="18618" y="5293"/>
                </a:moveTo>
                <a:lnTo>
                  <a:pt x="18621" y="5291"/>
                </a:lnTo>
                <a:cubicBezTo>
                  <a:pt x="18620" y="5291"/>
                  <a:pt x="18617" y="5292"/>
                  <a:pt x="18618" y="5293"/>
                </a:cubicBezTo>
                <a:close/>
                <a:moveTo>
                  <a:pt x="16682" y="1874"/>
                </a:moveTo>
                <a:lnTo>
                  <a:pt x="16684" y="1872"/>
                </a:lnTo>
                <a:cubicBezTo>
                  <a:pt x="16684" y="1872"/>
                  <a:pt x="16681" y="1873"/>
                  <a:pt x="16682" y="1874"/>
                </a:cubicBezTo>
                <a:close/>
                <a:moveTo>
                  <a:pt x="17913" y="813"/>
                </a:moveTo>
                <a:lnTo>
                  <a:pt x="17916" y="810"/>
                </a:lnTo>
                <a:cubicBezTo>
                  <a:pt x="17916" y="810"/>
                  <a:pt x="17913" y="812"/>
                  <a:pt x="17913" y="813"/>
                </a:cubicBezTo>
                <a:close/>
                <a:moveTo>
                  <a:pt x="20522" y="3397"/>
                </a:moveTo>
                <a:lnTo>
                  <a:pt x="20525" y="3395"/>
                </a:lnTo>
                <a:cubicBezTo>
                  <a:pt x="20524" y="3395"/>
                  <a:pt x="20521" y="3396"/>
                  <a:pt x="20522" y="3397"/>
                </a:cubicBezTo>
                <a:close/>
                <a:moveTo>
                  <a:pt x="348" y="3397"/>
                </a:moveTo>
                <a:lnTo>
                  <a:pt x="351" y="3395"/>
                </a:lnTo>
                <a:cubicBezTo>
                  <a:pt x="351" y="3395"/>
                  <a:pt x="348" y="3396"/>
                  <a:pt x="348" y="3397"/>
                </a:cubicBezTo>
                <a:close/>
                <a:moveTo>
                  <a:pt x="16358" y="1874"/>
                </a:moveTo>
                <a:lnTo>
                  <a:pt x="16360" y="1872"/>
                </a:lnTo>
                <a:cubicBezTo>
                  <a:pt x="16360" y="1872"/>
                  <a:pt x="16357" y="1873"/>
                  <a:pt x="16358" y="1874"/>
                </a:cubicBezTo>
                <a:close/>
                <a:moveTo>
                  <a:pt x="17605" y="2376"/>
                </a:moveTo>
                <a:lnTo>
                  <a:pt x="17608" y="2374"/>
                </a:lnTo>
                <a:cubicBezTo>
                  <a:pt x="17608" y="2374"/>
                  <a:pt x="17605" y="2376"/>
                  <a:pt x="17605" y="2376"/>
                </a:cubicBezTo>
                <a:close/>
                <a:moveTo>
                  <a:pt x="17865" y="3130"/>
                </a:moveTo>
                <a:lnTo>
                  <a:pt x="17867" y="3127"/>
                </a:lnTo>
                <a:cubicBezTo>
                  <a:pt x="17867" y="3128"/>
                  <a:pt x="17864" y="3129"/>
                  <a:pt x="17865" y="3130"/>
                </a:cubicBezTo>
                <a:close/>
                <a:moveTo>
                  <a:pt x="21948" y="3381"/>
                </a:moveTo>
                <a:lnTo>
                  <a:pt x="21951" y="3379"/>
                </a:lnTo>
                <a:cubicBezTo>
                  <a:pt x="21950" y="3379"/>
                  <a:pt x="21947" y="3380"/>
                  <a:pt x="21948" y="3381"/>
                </a:cubicBezTo>
                <a:close/>
                <a:moveTo>
                  <a:pt x="15159" y="2393"/>
                </a:moveTo>
                <a:lnTo>
                  <a:pt x="15161" y="2390"/>
                </a:lnTo>
                <a:cubicBezTo>
                  <a:pt x="15161" y="2390"/>
                  <a:pt x="15158" y="2392"/>
                  <a:pt x="15159" y="2393"/>
                </a:cubicBezTo>
                <a:close/>
                <a:moveTo>
                  <a:pt x="17184" y="2393"/>
                </a:moveTo>
                <a:lnTo>
                  <a:pt x="17187" y="2390"/>
                </a:lnTo>
                <a:cubicBezTo>
                  <a:pt x="17186" y="2390"/>
                  <a:pt x="17183" y="2392"/>
                  <a:pt x="17184" y="2393"/>
                </a:cubicBezTo>
                <a:close/>
                <a:moveTo>
                  <a:pt x="15718" y="1501"/>
                </a:moveTo>
                <a:lnTo>
                  <a:pt x="15720" y="1499"/>
                </a:lnTo>
                <a:cubicBezTo>
                  <a:pt x="15720" y="1499"/>
                  <a:pt x="15717" y="1501"/>
                  <a:pt x="15718" y="1501"/>
                </a:cubicBezTo>
                <a:close/>
                <a:moveTo>
                  <a:pt x="16990" y="1858"/>
                </a:moveTo>
                <a:lnTo>
                  <a:pt x="16992" y="1855"/>
                </a:lnTo>
                <a:cubicBezTo>
                  <a:pt x="16992" y="1856"/>
                  <a:pt x="16989" y="1857"/>
                  <a:pt x="16990" y="1858"/>
                </a:cubicBezTo>
                <a:close/>
                <a:moveTo>
                  <a:pt x="16820" y="1850"/>
                </a:moveTo>
                <a:lnTo>
                  <a:pt x="16822" y="1847"/>
                </a:lnTo>
                <a:cubicBezTo>
                  <a:pt x="16822" y="1847"/>
                  <a:pt x="16819" y="1849"/>
                  <a:pt x="16820" y="1850"/>
                </a:cubicBezTo>
                <a:close/>
                <a:moveTo>
                  <a:pt x="16155" y="2401"/>
                </a:moveTo>
                <a:lnTo>
                  <a:pt x="16158" y="2398"/>
                </a:lnTo>
                <a:cubicBezTo>
                  <a:pt x="16157" y="2398"/>
                  <a:pt x="16154" y="2400"/>
                  <a:pt x="16155" y="2401"/>
                </a:cubicBezTo>
                <a:close/>
                <a:moveTo>
                  <a:pt x="20498" y="3689"/>
                </a:moveTo>
                <a:lnTo>
                  <a:pt x="20500" y="3687"/>
                </a:lnTo>
                <a:cubicBezTo>
                  <a:pt x="20500" y="3687"/>
                  <a:pt x="20497" y="3688"/>
                  <a:pt x="20498" y="3689"/>
                </a:cubicBezTo>
                <a:close/>
                <a:moveTo>
                  <a:pt x="17338" y="4337"/>
                </a:moveTo>
                <a:lnTo>
                  <a:pt x="17341" y="4335"/>
                </a:lnTo>
                <a:cubicBezTo>
                  <a:pt x="17340" y="4335"/>
                  <a:pt x="17337" y="4336"/>
                  <a:pt x="17338" y="4337"/>
                </a:cubicBezTo>
                <a:close/>
                <a:moveTo>
                  <a:pt x="7794" y="1501"/>
                </a:moveTo>
                <a:lnTo>
                  <a:pt x="7796" y="1499"/>
                </a:lnTo>
                <a:cubicBezTo>
                  <a:pt x="7796" y="1499"/>
                  <a:pt x="7793" y="1501"/>
                  <a:pt x="7794" y="1501"/>
                </a:cubicBezTo>
                <a:close/>
                <a:moveTo>
                  <a:pt x="18667" y="1834"/>
                </a:moveTo>
                <a:lnTo>
                  <a:pt x="18669" y="1831"/>
                </a:lnTo>
                <a:cubicBezTo>
                  <a:pt x="18669" y="1831"/>
                  <a:pt x="18666" y="1833"/>
                  <a:pt x="18667" y="1834"/>
                </a:cubicBezTo>
                <a:close/>
                <a:moveTo>
                  <a:pt x="17962" y="5423"/>
                </a:moveTo>
                <a:lnTo>
                  <a:pt x="17964" y="5420"/>
                </a:lnTo>
                <a:cubicBezTo>
                  <a:pt x="17964" y="5421"/>
                  <a:pt x="17961" y="5422"/>
                  <a:pt x="17962" y="5423"/>
                </a:cubicBezTo>
                <a:close/>
                <a:moveTo>
                  <a:pt x="1069" y="5423"/>
                </a:moveTo>
                <a:lnTo>
                  <a:pt x="1072" y="5420"/>
                </a:lnTo>
                <a:cubicBezTo>
                  <a:pt x="1072" y="5421"/>
                  <a:pt x="1069" y="5422"/>
                  <a:pt x="1069" y="5423"/>
                </a:cubicBezTo>
                <a:close/>
                <a:moveTo>
                  <a:pt x="19193" y="3689"/>
                </a:moveTo>
                <a:lnTo>
                  <a:pt x="19196" y="3687"/>
                </a:lnTo>
                <a:cubicBezTo>
                  <a:pt x="19196" y="3687"/>
                  <a:pt x="19193" y="3688"/>
                  <a:pt x="19193" y="3689"/>
                </a:cubicBezTo>
                <a:close/>
                <a:moveTo>
                  <a:pt x="8053" y="1477"/>
                </a:moveTo>
                <a:lnTo>
                  <a:pt x="8056" y="1475"/>
                </a:lnTo>
                <a:cubicBezTo>
                  <a:pt x="8056" y="1475"/>
                  <a:pt x="8053" y="1476"/>
                  <a:pt x="8053" y="1477"/>
                </a:cubicBezTo>
                <a:close/>
                <a:moveTo>
                  <a:pt x="19364" y="4775"/>
                </a:moveTo>
                <a:lnTo>
                  <a:pt x="19366" y="4772"/>
                </a:lnTo>
                <a:cubicBezTo>
                  <a:pt x="19366" y="4772"/>
                  <a:pt x="19363" y="4774"/>
                  <a:pt x="19364" y="4775"/>
                </a:cubicBezTo>
                <a:close/>
                <a:moveTo>
                  <a:pt x="22937" y="5407"/>
                </a:moveTo>
                <a:lnTo>
                  <a:pt x="22939" y="5404"/>
                </a:lnTo>
                <a:cubicBezTo>
                  <a:pt x="22939" y="5404"/>
                  <a:pt x="22936" y="5406"/>
                  <a:pt x="22937" y="5407"/>
                </a:cubicBezTo>
                <a:close/>
                <a:moveTo>
                  <a:pt x="18651" y="2401"/>
                </a:moveTo>
                <a:lnTo>
                  <a:pt x="18653" y="2398"/>
                </a:lnTo>
                <a:cubicBezTo>
                  <a:pt x="18653" y="2398"/>
                  <a:pt x="18650" y="2400"/>
                  <a:pt x="18651" y="2401"/>
                </a:cubicBezTo>
                <a:close/>
                <a:moveTo>
                  <a:pt x="16852" y="1817"/>
                </a:moveTo>
                <a:lnTo>
                  <a:pt x="16854" y="1815"/>
                </a:lnTo>
                <a:cubicBezTo>
                  <a:pt x="16854" y="1815"/>
                  <a:pt x="16851" y="1817"/>
                  <a:pt x="16852" y="1817"/>
                </a:cubicBezTo>
                <a:close/>
                <a:moveTo>
                  <a:pt x="21616" y="3341"/>
                </a:moveTo>
                <a:lnTo>
                  <a:pt x="21618" y="3338"/>
                </a:lnTo>
                <a:cubicBezTo>
                  <a:pt x="21618" y="3338"/>
                  <a:pt x="21615" y="3340"/>
                  <a:pt x="21616" y="3341"/>
                </a:cubicBezTo>
                <a:close/>
                <a:moveTo>
                  <a:pt x="16706" y="2603"/>
                </a:moveTo>
                <a:lnTo>
                  <a:pt x="16709" y="2601"/>
                </a:lnTo>
                <a:cubicBezTo>
                  <a:pt x="16708" y="2601"/>
                  <a:pt x="16705" y="2602"/>
                  <a:pt x="16706" y="2603"/>
                </a:cubicBezTo>
                <a:close/>
                <a:moveTo>
                  <a:pt x="22070" y="5366"/>
                </a:moveTo>
                <a:lnTo>
                  <a:pt x="22072" y="5364"/>
                </a:lnTo>
                <a:cubicBezTo>
                  <a:pt x="22072" y="5364"/>
                  <a:pt x="22069" y="5365"/>
                  <a:pt x="22070" y="5366"/>
                </a:cubicBezTo>
                <a:close/>
                <a:moveTo>
                  <a:pt x="17314" y="2611"/>
                </a:moveTo>
                <a:lnTo>
                  <a:pt x="17316" y="2609"/>
                </a:lnTo>
                <a:cubicBezTo>
                  <a:pt x="17316" y="2609"/>
                  <a:pt x="17313" y="2611"/>
                  <a:pt x="17314" y="2611"/>
                </a:cubicBezTo>
                <a:close/>
                <a:moveTo>
                  <a:pt x="21827" y="5358"/>
                </a:moveTo>
                <a:lnTo>
                  <a:pt x="21829" y="5356"/>
                </a:lnTo>
                <a:cubicBezTo>
                  <a:pt x="21829" y="5356"/>
                  <a:pt x="21826" y="5357"/>
                  <a:pt x="21827" y="5358"/>
                </a:cubicBezTo>
                <a:close/>
                <a:moveTo>
                  <a:pt x="17338" y="2611"/>
                </a:moveTo>
                <a:lnTo>
                  <a:pt x="17341" y="2609"/>
                </a:lnTo>
                <a:cubicBezTo>
                  <a:pt x="17340" y="2609"/>
                  <a:pt x="17337" y="2611"/>
                  <a:pt x="17338" y="2611"/>
                </a:cubicBezTo>
                <a:close/>
                <a:moveTo>
                  <a:pt x="20919" y="1437"/>
                </a:moveTo>
                <a:lnTo>
                  <a:pt x="20922" y="1434"/>
                </a:lnTo>
                <a:cubicBezTo>
                  <a:pt x="20921" y="1434"/>
                  <a:pt x="20918" y="1436"/>
                  <a:pt x="20919" y="1437"/>
                </a:cubicBezTo>
                <a:close/>
                <a:moveTo>
                  <a:pt x="19283" y="1793"/>
                </a:moveTo>
                <a:lnTo>
                  <a:pt x="19285" y="1791"/>
                </a:lnTo>
                <a:cubicBezTo>
                  <a:pt x="19285" y="1791"/>
                  <a:pt x="19282" y="1792"/>
                  <a:pt x="19283" y="1793"/>
                </a:cubicBezTo>
                <a:close/>
                <a:moveTo>
                  <a:pt x="17411" y="2611"/>
                </a:moveTo>
                <a:lnTo>
                  <a:pt x="17413" y="2609"/>
                </a:lnTo>
                <a:cubicBezTo>
                  <a:pt x="17413" y="2609"/>
                  <a:pt x="17410" y="2611"/>
                  <a:pt x="17411" y="2611"/>
                </a:cubicBezTo>
                <a:close/>
                <a:moveTo>
                  <a:pt x="15061" y="1380"/>
                </a:moveTo>
                <a:lnTo>
                  <a:pt x="15064" y="1377"/>
                </a:lnTo>
                <a:cubicBezTo>
                  <a:pt x="15064" y="1378"/>
                  <a:pt x="15061" y="1379"/>
                  <a:pt x="15061" y="1380"/>
                </a:cubicBezTo>
                <a:close/>
                <a:moveTo>
                  <a:pt x="17921" y="1777"/>
                </a:moveTo>
                <a:lnTo>
                  <a:pt x="17924" y="1774"/>
                </a:lnTo>
                <a:cubicBezTo>
                  <a:pt x="17924" y="1775"/>
                  <a:pt x="17921" y="1776"/>
                  <a:pt x="17921" y="1777"/>
                </a:cubicBezTo>
                <a:close/>
                <a:moveTo>
                  <a:pt x="22053" y="2733"/>
                </a:moveTo>
                <a:lnTo>
                  <a:pt x="22056" y="2730"/>
                </a:lnTo>
                <a:cubicBezTo>
                  <a:pt x="22056" y="2731"/>
                  <a:pt x="22053" y="2732"/>
                  <a:pt x="22053" y="2733"/>
                </a:cubicBezTo>
                <a:close/>
                <a:moveTo>
                  <a:pt x="18011" y="4856"/>
                </a:moveTo>
                <a:lnTo>
                  <a:pt x="18013" y="4853"/>
                </a:lnTo>
                <a:cubicBezTo>
                  <a:pt x="18013" y="4853"/>
                  <a:pt x="18010" y="4855"/>
                  <a:pt x="18011" y="4856"/>
                </a:cubicBezTo>
                <a:close/>
                <a:moveTo>
                  <a:pt x="19996" y="1769"/>
                </a:moveTo>
                <a:lnTo>
                  <a:pt x="19998" y="1766"/>
                </a:lnTo>
                <a:cubicBezTo>
                  <a:pt x="19998" y="1766"/>
                  <a:pt x="19995" y="1768"/>
                  <a:pt x="19996" y="1769"/>
                </a:cubicBezTo>
                <a:close/>
                <a:moveTo>
                  <a:pt x="21818" y="4402"/>
                </a:moveTo>
                <a:lnTo>
                  <a:pt x="21821" y="4400"/>
                </a:lnTo>
                <a:cubicBezTo>
                  <a:pt x="21821" y="4400"/>
                  <a:pt x="21818" y="4401"/>
                  <a:pt x="21818" y="4402"/>
                </a:cubicBezTo>
                <a:close/>
                <a:moveTo>
                  <a:pt x="18408" y="2773"/>
                </a:moveTo>
                <a:lnTo>
                  <a:pt x="18410" y="2771"/>
                </a:lnTo>
                <a:cubicBezTo>
                  <a:pt x="18410" y="2771"/>
                  <a:pt x="18407" y="2773"/>
                  <a:pt x="18408" y="2773"/>
                </a:cubicBezTo>
                <a:close/>
                <a:moveTo>
                  <a:pt x="13684" y="1372"/>
                </a:moveTo>
                <a:lnTo>
                  <a:pt x="13687" y="1369"/>
                </a:lnTo>
                <a:cubicBezTo>
                  <a:pt x="13686" y="1369"/>
                  <a:pt x="13683" y="1371"/>
                  <a:pt x="13684" y="1372"/>
                </a:cubicBezTo>
                <a:close/>
                <a:moveTo>
                  <a:pt x="21924" y="5010"/>
                </a:moveTo>
                <a:lnTo>
                  <a:pt x="21926" y="5007"/>
                </a:lnTo>
                <a:cubicBezTo>
                  <a:pt x="21926" y="5007"/>
                  <a:pt x="21923" y="5009"/>
                  <a:pt x="21924" y="5010"/>
                </a:cubicBezTo>
                <a:close/>
                <a:moveTo>
                  <a:pt x="17265" y="3235"/>
                </a:moveTo>
                <a:lnTo>
                  <a:pt x="17268" y="3233"/>
                </a:lnTo>
                <a:cubicBezTo>
                  <a:pt x="17267" y="3233"/>
                  <a:pt x="17264" y="3234"/>
                  <a:pt x="17265" y="3235"/>
                </a:cubicBezTo>
                <a:close/>
                <a:moveTo>
                  <a:pt x="786" y="5010"/>
                </a:moveTo>
                <a:lnTo>
                  <a:pt x="788" y="5007"/>
                </a:lnTo>
                <a:cubicBezTo>
                  <a:pt x="788" y="5007"/>
                  <a:pt x="785" y="5009"/>
                  <a:pt x="786" y="5010"/>
                </a:cubicBezTo>
                <a:close/>
                <a:moveTo>
                  <a:pt x="18456" y="2773"/>
                </a:moveTo>
                <a:lnTo>
                  <a:pt x="18459" y="2771"/>
                </a:lnTo>
                <a:cubicBezTo>
                  <a:pt x="18458" y="2771"/>
                  <a:pt x="18455" y="2773"/>
                  <a:pt x="18456" y="2773"/>
                </a:cubicBezTo>
                <a:close/>
                <a:moveTo>
                  <a:pt x="19631" y="5002"/>
                </a:moveTo>
                <a:lnTo>
                  <a:pt x="19633" y="4999"/>
                </a:lnTo>
                <a:cubicBezTo>
                  <a:pt x="19633" y="4999"/>
                  <a:pt x="19630" y="5001"/>
                  <a:pt x="19631" y="5002"/>
                </a:cubicBezTo>
                <a:close/>
                <a:moveTo>
                  <a:pt x="18578" y="5002"/>
                </a:moveTo>
                <a:lnTo>
                  <a:pt x="18580" y="4999"/>
                </a:lnTo>
                <a:cubicBezTo>
                  <a:pt x="18580" y="4999"/>
                  <a:pt x="18577" y="5001"/>
                  <a:pt x="18578" y="5002"/>
                </a:cubicBezTo>
                <a:close/>
                <a:moveTo>
                  <a:pt x="19752" y="2773"/>
                </a:moveTo>
                <a:lnTo>
                  <a:pt x="19755" y="2771"/>
                </a:lnTo>
                <a:cubicBezTo>
                  <a:pt x="19755" y="2771"/>
                  <a:pt x="19752" y="2773"/>
                  <a:pt x="19752" y="2773"/>
                </a:cubicBezTo>
                <a:close/>
                <a:moveTo>
                  <a:pt x="22702" y="2773"/>
                </a:moveTo>
                <a:lnTo>
                  <a:pt x="22704" y="2771"/>
                </a:lnTo>
                <a:cubicBezTo>
                  <a:pt x="22704" y="2771"/>
                  <a:pt x="22701" y="2773"/>
                  <a:pt x="22702" y="2773"/>
                </a:cubicBezTo>
                <a:close/>
                <a:moveTo>
                  <a:pt x="21065" y="5172"/>
                </a:moveTo>
                <a:lnTo>
                  <a:pt x="21067" y="5169"/>
                </a:lnTo>
                <a:cubicBezTo>
                  <a:pt x="21067" y="5169"/>
                  <a:pt x="21064" y="5171"/>
                  <a:pt x="21065" y="5172"/>
                </a:cubicBezTo>
                <a:close/>
                <a:moveTo>
                  <a:pt x="17427" y="3106"/>
                </a:moveTo>
                <a:lnTo>
                  <a:pt x="17430" y="3103"/>
                </a:lnTo>
                <a:cubicBezTo>
                  <a:pt x="17429" y="3103"/>
                  <a:pt x="17426" y="3105"/>
                  <a:pt x="17427" y="3106"/>
                </a:cubicBezTo>
                <a:close/>
                <a:moveTo>
                  <a:pt x="22021" y="4864"/>
                </a:moveTo>
                <a:lnTo>
                  <a:pt x="22023" y="4861"/>
                </a:lnTo>
                <a:cubicBezTo>
                  <a:pt x="22023" y="4862"/>
                  <a:pt x="22020" y="4863"/>
                  <a:pt x="22021" y="4864"/>
                </a:cubicBezTo>
                <a:close/>
                <a:moveTo>
                  <a:pt x="17038" y="3106"/>
                </a:moveTo>
                <a:lnTo>
                  <a:pt x="17041" y="3103"/>
                </a:lnTo>
                <a:cubicBezTo>
                  <a:pt x="17041" y="3103"/>
                  <a:pt x="17038" y="3105"/>
                  <a:pt x="17038" y="3106"/>
                </a:cubicBezTo>
                <a:close/>
                <a:moveTo>
                  <a:pt x="22920" y="2733"/>
                </a:moveTo>
                <a:lnTo>
                  <a:pt x="22923" y="2730"/>
                </a:lnTo>
                <a:cubicBezTo>
                  <a:pt x="22923" y="2731"/>
                  <a:pt x="22920" y="2732"/>
                  <a:pt x="22920" y="2733"/>
                </a:cubicBezTo>
                <a:close/>
                <a:moveTo>
                  <a:pt x="23212" y="3195"/>
                </a:moveTo>
                <a:lnTo>
                  <a:pt x="23214" y="3192"/>
                </a:lnTo>
                <a:cubicBezTo>
                  <a:pt x="23214" y="3192"/>
                  <a:pt x="23211" y="3194"/>
                  <a:pt x="23212" y="3195"/>
                </a:cubicBezTo>
                <a:close/>
                <a:moveTo>
                  <a:pt x="23301" y="2773"/>
                </a:moveTo>
                <a:lnTo>
                  <a:pt x="23304" y="2771"/>
                </a:lnTo>
                <a:cubicBezTo>
                  <a:pt x="23303" y="2771"/>
                  <a:pt x="23300" y="2773"/>
                  <a:pt x="23301" y="2773"/>
                </a:cubicBezTo>
                <a:close/>
                <a:moveTo>
                  <a:pt x="16180" y="1728"/>
                </a:moveTo>
                <a:lnTo>
                  <a:pt x="16182" y="1726"/>
                </a:lnTo>
                <a:cubicBezTo>
                  <a:pt x="16182" y="1726"/>
                  <a:pt x="16179" y="1727"/>
                  <a:pt x="16180" y="1728"/>
                </a:cubicBezTo>
                <a:close/>
                <a:moveTo>
                  <a:pt x="17743" y="2790"/>
                </a:moveTo>
                <a:lnTo>
                  <a:pt x="17746" y="2787"/>
                </a:lnTo>
                <a:cubicBezTo>
                  <a:pt x="17745" y="2787"/>
                  <a:pt x="17742" y="2789"/>
                  <a:pt x="17743" y="2790"/>
                </a:cubicBezTo>
                <a:close/>
                <a:moveTo>
                  <a:pt x="21624" y="5188"/>
                </a:moveTo>
                <a:lnTo>
                  <a:pt x="21626" y="5185"/>
                </a:lnTo>
                <a:cubicBezTo>
                  <a:pt x="21626" y="5186"/>
                  <a:pt x="21623" y="5187"/>
                  <a:pt x="21624" y="5188"/>
                </a:cubicBezTo>
                <a:close/>
                <a:moveTo>
                  <a:pt x="22604" y="4985"/>
                </a:moveTo>
                <a:lnTo>
                  <a:pt x="22607" y="4983"/>
                </a:lnTo>
                <a:cubicBezTo>
                  <a:pt x="22607" y="4983"/>
                  <a:pt x="22604" y="4985"/>
                  <a:pt x="22604" y="4985"/>
                </a:cubicBezTo>
                <a:close/>
                <a:moveTo>
                  <a:pt x="10597" y="1396"/>
                </a:moveTo>
                <a:lnTo>
                  <a:pt x="10600" y="1394"/>
                </a:lnTo>
                <a:cubicBezTo>
                  <a:pt x="10600" y="1394"/>
                  <a:pt x="10597" y="1395"/>
                  <a:pt x="10597" y="1396"/>
                </a:cubicBezTo>
                <a:close/>
                <a:moveTo>
                  <a:pt x="17954" y="2790"/>
                </a:moveTo>
                <a:lnTo>
                  <a:pt x="17956" y="2787"/>
                </a:lnTo>
                <a:cubicBezTo>
                  <a:pt x="17956" y="2787"/>
                  <a:pt x="17953" y="2789"/>
                  <a:pt x="17954" y="2790"/>
                </a:cubicBezTo>
                <a:close/>
                <a:moveTo>
                  <a:pt x="16998" y="1712"/>
                </a:moveTo>
                <a:lnTo>
                  <a:pt x="17000" y="1710"/>
                </a:lnTo>
                <a:cubicBezTo>
                  <a:pt x="17000" y="1710"/>
                  <a:pt x="16997" y="1711"/>
                  <a:pt x="16998" y="1712"/>
                </a:cubicBezTo>
                <a:close/>
                <a:moveTo>
                  <a:pt x="16333" y="1712"/>
                </a:moveTo>
                <a:lnTo>
                  <a:pt x="16336" y="1710"/>
                </a:lnTo>
                <a:cubicBezTo>
                  <a:pt x="16336" y="1710"/>
                  <a:pt x="16333" y="1711"/>
                  <a:pt x="16333" y="1712"/>
                </a:cubicBezTo>
                <a:close/>
                <a:moveTo>
                  <a:pt x="20854" y="4532"/>
                </a:moveTo>
                <a:lnTo>
                  <a:pt x="20857" y="4529"/>
                </a:lnTo>
                <a:cubicBezTo>
                  <a:pt x="20857" y="4529"/>
                  <a:pt x="20854" y="4531"/>
                  <a:pt x="20854" y="4532"/>
                </a:cubicBezTo>
                <a:close/>
                <a:moveTo>
                  <a:pt x="19453" y="5261"/>
                </a:moveTo>
                <a:lnTo>
                  <a:pt x="19455" y="5258"/>
                </a:lnTo>
                <a:cubicBezTo>
                  <a:pt x="19455" y="5259"/>
                  <a:pt x="19452" y="5260"/>
                  <a:pt x="19453" y="5261"/>
                </a:cubicBezTo>
                <a:close/>
                <a:moveTo>
                  <a:pt x="308" y="2960"/>
                </a:moveTo>
                <a:lnTo>
                  <a:pt x="310" y="2957"/>
                </a:lnTo>
                <a:cubicBezTo>
                  <a:pt x="310" y="2957"/>
                  <a:pt x="307" y="2959"/>
                  <a:pt x="308" y="2960"/>
                </a:cubicBezTo>
                <a:close/>
                <a:moveTo>
                  <a:pt x="22531" y="5212"/>
                </a:moveTo>
                <a:lnTo>
                  <a:pt x="22534" y="5210"/>
                </a:lnTo>
                <a:cubicBezTo>
                  <a:pt x="22534" y="5210"/>
                  <a:pt x="22531" y="5211"/>
                  <a:pt x="22531" y="5212"/>
                </a:cubicBezTo>
                <a:close/>
                <a:moveTo>
                  <a:pt x="16868" y="2433"/>
                </a:moveTo>
                <a:lnTo>
                  <a:pt x="16871" y="2431"/>
                </a:lnTo>
                <a:cubicBezTo>
                  <a:pt x="16870" y="2431"/>
                  <a:pt x="16867" y="2432"/>
                  <a:pt x="16868" y="2433"/>
                </a:cubicBezTo>
                <a:close/>
                <a:moveTo>
                  <a:pt x="20012" y="5334"/>
                </a:moveTo>
                <a:lnTo>
                  <a:pt x="20014" y="5331"/>
                </a:lnTo>
                <a:cubicBezTo>
                  <a:pt x="20014" y="5331"/>
                  <a:pt x="20011" y="5333"/>
                  <a:pt x="20012" y="5334"/>
                </a:cubicBezTo>
                <a:close/>
                <a:moveTo>
                  <a:pt x="12744" y="1388"/>
                </a:moveTo>
                <a:lnTo>
                  <a:pt x="12747" y="1385"/>
                </a:lnTo>
                <a:cubicBezTo>
                  <a:pt x="12747" y="1386"/>
                  <a:pt x="12744" y="1387"/>
                  <a:pt x="12744" y="1388"/>
                </a:cubicBezTo>
                <a:close/>
                <a:moveTo>
                  <a:pt x="11051" y="1388"/>
                </a:moveTo>
                <a:lnTo>
                  <a:pt x="11053" y="1385"/>
                </a:lnTo>
                <a:cubicBezTo>
                  <a:pt x="11053" y="1386"/>
                  <a:pt x="11050" y="1387"/>
                  <a:pt x="11051" y="1388"/>
                </a:cubicBezTo>
                <a:close/>
                <a:moveTo>
                  <a:pt x="19663" y="5625"/>
                </a:moveTo>
                <a:lnTo>
                  <a:pt x="19666" y="5623"/>
                </a:lnTo>
                <a:cubicBezTo>
                  <a:pt x="19666" y="5623"/>
                  <a:pt x="19663" y="5625"/>
                  <a:pt x="19663" y="5625"/>
                </a:cubicBezTo>
                <a:close/>
                <a:moveTo>
                  <a:pt x="19542" y="1590"/>
                </a:moveTo>
                <a:lnTo>
                  <a:pt x="19544" y="1588"/>
                </a:lnTo>
                <a:cubicBezTo>
                  <a:pt x="19544" y="1588"/>
                  <a:pt x="19541" y="1590"/>
                  <a:pt x="19542" y="1590"/>
                </a:cubicBezTo>
                <a:close/>
                <a:moveTo>
                  <a:pt x="20028" y="902"/>
                </a:moveTo>
                <a:lnTo>
                  <a:pt x="20030" y="899"/>
                </a:lnTo>
                <a:cubicBezTo>
                  <a:pt x="20030" y="900"/>
                  <a:pt x="20027" y="901"/>
                  <a:pt x="20028" y="902"/>
                </a:cubicBezTo>
                <a:close/>
                <a:moveTo>
                  <a:pt x="13465" y="2425"/>
                </a:moveTo>
                <a:lnTo>
                  <a:pt x="13468" y="2423"/>
                </a:lnTo>
                <a:cubicBezTo>
                  <a:pt x="13468" y="2423"/>
                  <a:pt x="13465" y="2424"/>
                  <a:pt x="13465" y="2425"/>
                </a:cubicBezTo>
                <a:close/>
                <a:moveTo>
                  <a:pt x="17289" y="1736"/>
                </a:moveTo>
                <a:lnTo>
                  <a:pt x="17292" y="1734"/>
                </a:lnTo>
                <a:cubicBezTo>
                  <a:pt x="17292" y="1734"/>
                  <a:pt x="17289" y="1736"/>
                  <a:pt x="17289" y="1736"/>
                </a:cubicBezTo>
                <a:close/>
                <a:moveTo>
                  <a:pt x="21859" y="3802"/>
                </a:moveTo>
                <a:lnTo>
                  <a:pt x="21861" y="3800"/>
                </a:lnTo>
                <a:cubicBezTo>
                  <a:pt x="21861" y="3800"/>
                  <a:pt x="21858" y="3802"/>
                  <a:pt x="21859" y="3802"/>
                </a:cubicBezTo>
                <a:close/>
                <a:moveTo>
                  <a:pt x="19850" y="3657"/>
                </a:moveTo>
                <a:lnTo>
                  <a:pt x="19852" y="3654"/>
                </a:lnTo>
                <a:cubicBezTo>
                  <a:pt x="19852" y="3654"/>
                  <a:pt x="19849" y="3656"/>
                  <a:pt x="19850" y="3657"/>
                </a:cubicBezTo>
                <a:close/>
                <a:moveTo>
                  <a:pt x="18926" y="3657"/>
                </a:moveTo>
                <a:lnTo>
                  <a:pt x="18928" y="3654"/>
                </a:lnTo>
                <a:cubicBezTo>
                  <a:pt x="18928" y="3654"/>
                  <a:pt x="18925" y="3656"/>
                  <a:pt x="18926" y="3657"/>
                </a:cubicBezTo>
                <a:close/>
                <a:moveTo>
                  <a:pt x="16366" y="1736"/>
                </a:moveTo>
                <a:lnTo>
                  <a:pt x="16368" y="1734"/>
                </a:lnTo>
                <a:cubicBezTo>
                  <a:pt x="16368" y="1734"/>
                  <a:pt x="16365" y="1736"/>
                  <a:pt x="16366" y="1736"/>
                </a:cubicBezTo>
                <a:close/>
                <a:moveTo>
                  <a:pt x="17557" y="2133"/>
                </a:moveTo>
                <a:lnTo>
                  <a:pt x="17559" y="2131"/>
                </a:lnTo>
                <a:cubicBezTo>
                  <a:pt x="17559" y="2131"/>
                  <a:pt x="17556" y="2133"/>
                  <a:pt x="17557" y="2133"/>
                </a:cubicBezTo>
                <a:close/>
                <a:moveTo>
                  <a:pt x="17484" y="5220"/>
                </a:moveTo>
                <a:lnTo>
                  <a:pt x="17486" y="5218"/>
                </a:lnTo>
                <a:cubicBezTo>
                  <a:pt x="17486" y="5218"/>
                  <a:pt x="17483" y="5219"/>
                  <a:pt x="17484" y="5220"/>
                </a:cubicBezTo>
                <a:close/>
                <a:moveTo>
                  <a:pt x="21770" y="4345"/>
                </a:moveTo>
                <a:lnTo>
                  <a:pt x="21772" y="4343"/>
                </a:lnTo>
                <a:cubicBezTo>
                  <a:pt x="21772" y="4343"/>
                  <a:pt x="21769" y="4344"/>
                  <a:pt x="21770" y="4345"/>
                </a:cubicBezTo>
                <a:close/>
                <a:moveTo>
                  <a:pt x="21478" y="2676"/>
                </a:moveTo>
                <a:lnTo>
                  <a:pt x="21481" y="2674"/>
                </a:lnTo>
                <a:cubicBezTo>
                  <a:pt x="21480" y="2674"/>
                  <a:pt x="21477" y="2675"/>
                  <a:pt x="21478" y="2676"/>
                </a:cubicBezTo>
                <a:close/>
                <a:moveTo>
                  <a:pt x="14924" y="1736"/>
                </a:moveTo>
                <a:lnTo>
                  <a:pt x="14926" y="1734"/>
                </a:lnTo>
                <a:cubicBezTo>
                  <a:pt x="14926" y="1734"/>
                  <a:pt x="14923" y="1736"/>
                  <a:pt x="14924" y="1736"/>
                </a:cubicBezTo>
                <a:close/>
                <a:moveTo>
                  <a:pt x="16333" y="1736"/>
                </a:moveTo>
                <a:lnTo>
                  <a:pt x="16336" y="1734"/>
                </a:lnTo>
                <a:cubicBezTo>
                  <a:pt x="16336" y="1734"/>
                  <a:pt x="16333" y="1736"/>
                  <a:pt x="16333" y="1736"/>
                </a:cubicBezTo>
                <a:close/>
                <a:moveTo>
                  <a:pt x="17654" y="2676"/>
                </a:moveTo>
                <a:lnTo>
                  <a:pt x="17656" y="2674"/>
                </a:lnTo>
                <a:cubicBezTo>
                  <a:pt x="17656" y="2674"/>
                  <a:pt x="17653" y="2675"/>
                  <a:pt x="17654" y="2676"/>
                </a:cubicBezTo>
                <a:close/>
                <a:moveTo>
                  <a:pt x="19963" y="5326"/>
                </a:moveTo>
                <a:lnTo>
                  <a:pt x="19966" y="5323"/>
                </a:lnTo>
                <a:cubicBezTo>
                  <a:pt x="19965" y="5323"/>
                  <a:pt x="19962" y="5325"/>
                  <a:pt x="19963" y="5326"/>
                </a:cubicBezTo>
                <a:close/>
                <a:moveTo>
                  <a:pt x="17144" y="1987"/>
                </a:moveTo>
                <a:lnTo>
                  <a:pt x="17146" y="1985"/>
                </a:lnTo>
                <a:cubicBezTo>
                  <a:pt x="17146" y="1985"/>
                  <a:pt x="17143" y="1987"/>
                  <a:pt x="17144" y="1987"/>
                </a:cubicBezTo>
                <a:close/>
                <a:moveTo>
                  <a:pt x="19607" y="3114"/>
                </a:moveTo>
                <a:lnTo>
                  <a:pt x="19609" y="3111"/>
                </a:lnTo>
                <a:cubicBezTo>
                  <a:pt x="19609" y="3111"/>
                  <a:pt x="19606" y="3113"/>
                  <a:pt x="19607" y="3114"/>
                </a:cubicBezTo>
                <a:close/>
                <a:moveTo>
                  <a:pt x="21770" y="3511"/>
                </a:moveTo>
                <a:lnTo>
                  <a:pt x="21772" y="3508"/>
                </a:lnTo>
                <a:cubicBezTo>
                  <a:pt x="21772" y="3508"/>
                  <a:pt x="21769" y="3510"/>
                  <a:pt x="21770" y="3511"/>
                </a:cubicBezTo>
                <a:close/>
                <a:moveTo>
                  <a:pt x="19299" y="2279"/>
                </a:moveTo>
                <a:lnTo>
                  <a:pt x="19301" y="2277"/>
                </a:lnTo>
                <a:cubicBezTo>
                  <a:pt x="19301" y="2277"/>
                  <a:pt x="19298" y="2278"/>
                  <a:pt x="19299" y="2279"/>
                </a:cubicBezTo>
                <a:close/>
                <a:moveTo>
                  <a:pt x="21170" y="2133"/>
                </a:moveTo>
                <a:lnTo>
                  <a:pt x="21173" y="2131"/>
                </a:lnTo>
                <a:cubicBezTo>
                  <a:pt x="21173" y="2131"/>
                  <a:pt x="21170" y="2133"/>
                  <a:pt x="21170" y="2133"/>
                </a:cubicBezTo>
                <a:close/>
                <a:moveTo>
                  <a:pt x="18618" y="2717"/>
                </a:moveTo>
                <a:lnTo>
                  <a:pt x="18621" y="2714"/>
                </a:lnTo>
                <a:cubicBezTo>
                  <a:pt x="18620" y="2714"/>
                  <a:pt x="18617" y="2716"/>
                  <a:pt x="18618" y="2717"/>
                </a:cubicBezTo>
                <a:close/>
                <a:moveTo>
                  <a:pt x="14340" y="2433"/>
                </a:moveTo>
                <a:lnTo>
                  <a:pt x="14343" y="2431"/>
                </a:lnTo>
                <a:cubicBezTo>
                  <a:pt x="14343" y="2431"/>
                  <a:pt x="14340" y="2432"/>
                  <a:pt x="14340" y="2433"/>
                </a:cubicBezTo>
                <a:close/>
                <a:moveTo>
                  <a:pt x="16674" y="4499"/>
                </a:moveTo>
                <a:lnTo>
                  <a:pt x="16676" y="4497"/>
                </a:lnTo>
                <a:cubicBezTo>
                  <a:pt x="16676" y="4497"/>
                  <a:pt x="16673" y="4498"/>
                  <a:pt x="16674" y="4499"/>
                </a:cubicBezTo>
                <a:close/>
                <a:moveTo>
                  <a:pt x="14559" y="2433"/>
                </a:moveTo>
                <a:lnTo>
                  <a:pt x="14562" y="2431"/>
                </a:lnTo>
                <a:cubicBezTo>
                  <a:pt x="14561" y="2431"/>
                  <a:pt x="14558" y="2432"/>
                  <a:pt x="14559" y="2433"/>
                </a:cubicBezTo>
                <a:close/>
                <a:moveTo>
                  <a:pt x="10581" y="1639"/>
                </a:moveTo>
                <a:lnTo>
                  <a:pt x="10584" y="1637"/>
                </a:lnTo>
                <a:cubicBezTo>
                  <a:pt x="10583" y="1637"/>
                  <a:pt x="10580" y="1638"/>
                  <a:pt x="10581" y="1639"/>
                </a:cubicBezTo>
                <a:close/>
                <a:moveTo>
                  <a:pt x="19842" y="1744"/>
                </a:moveTo>
                <a:lnTo>
                  <a:pt x="19844" y="1742"/>
                </a:lnTo>
                <a:cubicBezTo>
                  <a:pt x="19844" y="1742"/>
                  <a:pt x="19841" y="1744"/>
                  <a:pt x="19842" y="1744"/>
                </a:cubicBezTo>
                <a:close/>
                <a:moveTo>
                  <a:pt x="23034" y="1785"/>
                </a:moveTo>
                <a:lnTo>
                  <a:pt x="23036" y="1783"/>
                </a:lnTo>
                <a:cubicBezTo>
                  <a:pt x="23036" y="1783"/>
                  <a:pt x="23033" y="1784"/>
                  <a:pt x="23034" y="1785"/>
                </a:cubicBezTo>
                <a:close/>
                <a:moveTo>
                  <a:pt x="18764" y="2036"/>
                </a:moveTo>
                <a:lnTo>
                  <a:pt x="18766" y="2034"/>
                </a:lnTo>
                <a:cubicBezTo>
                  <a:pt x="18766" y="2034"/>
                  <a:pt x="18763" y="2035"/>
                  <a:pt x="18764" y="2036"/>
                </a:cubicBezTo>
                <a:close/>
                <a:moveTo>
                  <a:pt x="21300" y="2725"/>
                </a:moveTo>
                <a:lnTo>
                  <a:pt x="21302" y="2722"/>
                </a:lnTo>
                <a:cubicBezTo>
                  <a:pt x="21302" y="2723"/>
                  <a:pt x="21299" y="2724"/>
                  <a:pt x="21300" y="2725"/>
                </a:cubicBezTo>
                <a:close/>
                <a:moveTo>
                  <a:pt x="17905" y="2036"/>
                </a:moveTo>
                <a:lnTo>
                  <a:pt x="17908" y="2034"/>
                </a:lnTo>
                <a:cubicBezTo>
                  <a:pt x="17907" y="2034"/>
                  <a:pt x="17904" y="2035"/>
                  <a:pt x="17905" y="2036"/>
                </a:cubicBezTo>
                <a:close/>
                <a:moveTo>
                  <a:pt x="21024" y="4143"/>
                </a:moveTo>
                <a:lnTo>
                  <a:pt x="21027" y="4140"/>
                </a:lnTo>
                <a:cubicBezTo>
                  <a:pt x="21027" y="4140"/>
                  <a:pt x="21024" y="4142"/>
                  <a:pt x="21024" y="4143"/>
                </a:cubicBezTo>
                <a:close/>
                <a:moveTo>
                  <a:pt x="17338" y="805"/>
                </a:moveTo>
                <a:lnTo>
                  <a:pt x="17341" y="802"/>
                </a:lnTo>
                <a:cubicBezTo>
                  <a:pt x="17340" y="802"/>
                  <a:pt x="17337" y="804"/>
                  <a:pt x="17338" y="805"/>
                </a:cubicBezTo>
                <a:close/>
                <a:moveTo>
                  <a:pt x="21964" y="3495"/>
                </a:moveTo>
                <a:lnTo>
                  <a:pt x="21967" y="3492"/>
                </a:lnTo>
                <a:cubicBezTo>
                  <a:pt x="21967" y="3492"/>
                  <a:pt x="21963" y="3494"/>
                  <a:pt x="21964" y="3495"/>
                </a:cubicBezTo>
                <a:close/>
                <a:moveTo>
                  <a:pt x="21575" y="3495"/>
                </a:moveTo>
                <a:lnTo>
                  <a:pt x="21578" y="3492"/>
                </a:lnTo>
                <a:cubicBezTo>
                  <a:pt x="21578" y="3492"/>
                  <a:pt x="21575" y="3494"/>
                  <a:pt x="21575" y="3495"/>
                </a:cubicBezTo>
                <a:close/>
                <a:moveTo>
                  <a:pt x="19355" y="2514"/>
                </a:moveTo>
                <a:lnTo>
                  <a:pt x="19358" y="2512"/>
                </a:lnTo>
                <a:cubicBezTo>
                  <a:pt x="19358" y="2512"/>
                  <a:pt x="19355" y="2513"/>
                  <a:pt x="19355" y="2514"/>
                </a:cubicBezTo>
                <a:close/>
                <a:moveTo>
                  <a:pt x="18327" y="4248"/>
                </a:moveTo>
                <a:lnTo>
                  <a:pt x="18329" y="4246"/>
                </a:lnTo>
                <a:cubicBezTo>
                  <a:pt x="18329" y="4246"/>
                  <a:pt x="18326" y="4247"/>
                  <a:pt x="18327" y="4248"/>
                </a:cubicBezTo>
                <a:close/>
                <a:moveTo>
                  <a:pt x="20773" y="4726"/>
                </a:moveTo>
                <a:lnTo>
                  <a:pt x="20776" y="4724"/>
                </a:lnTo>
                <a:cubicBezTo>
                  <a:pt x="20776" y="4724"/>
                  <a:pt x="20773" y="4725"/>
                  <a:pt x="20773" y="4726"/>
                </a:cubicBezTo>
                <a:close/>
                <a:moveTo>
                  <a:pt x="21478" y="3454"/>
                </a:moveTo>
                <a:lnTo>
                  <a:pt x="21481" y="3452"/>
                </a:lnTo>
                <a:cubicBezTo>
                  <a:pt x="21480" y="3452"/>
                  <a:pt x="21477" y="3453"/>
                  <a:pt x="21478" y="3454"/>
                </a:cubicBezTo>
                <a:close/>
                <a:moveTo>
                  <a:pt x="22256" y="3413"/>
                </a:moveTo>
                <a:lnTo>
                  <a:pt x="22258" y="3411"/>
                </a:lnTo>
                <a:cubicBezTo>
                  <a:pt x="22258" y="3411"/>
                  <a:pt x="22255" y="3413"/>
                  <a:pt x="22256" y="3413"/>
                </a:cubicBezTo>
                <a:close/>
                <a:moveTo>
                  <a:pt x="22232" y="3413"/>
                </a:moveTo>
                <a:lnTo>
                  <a:pt x="22234" y="3411"/>
                </a:lnTo>
                <a:cubicBezTo>
                  <a:pt x="22234" y="3411"/>
                  <a:pt x="22231" y="3413"/>
                  <a:pt x="22232" y="3413"/>
                </a:cubicBezTo>
                <a:close/>
                <a:moveTo>
                  <a:pt x="16277" y="1890"/>
                </a:moveTo>
                <a:lnTo>
                  <a:pt x="16279" y="1888"/>
                </a:lnTo>
                <a:cubicBezTo>
                  <a:pt x="16279" y="1888"/>
                  <a:pt x="16276" y="1889"/>
                  <a:pt x="16277" y="1890"/>
                </a:cubicBezTo>
                <a:close/>
                <a:moveTo>
                  <a:pt x="16107" y="1890"/>
                </a:moveTo>
                <a:lnTo>
                  <a:pt x="16109" y="1888"/>
                </a:lnTo>
                <a:cubicBezTo>
                  <a:pt x="16109" y="1888"/>
                  <a:pt x="16106" y="1889"/>
                  <a:pt x="16107" y="1890"/>
                </a:cubicBezTo>
                <a:close/>
                <a:moveTo>
                  <a:pt x="21008" y="2660"/>
                </a:moveTo>
                <a:lnTo>
                  <a:pt x="21011" y="2658"/>
                </a:lnTo>
                <a:cubicBezTo>
                  <a:pt x="21011" y="2658"/>
                  <a:pt x="21007" y="2659"/>
                  <a:pt x="21008" y="2660"/>
                </a:cubicBezTo>
                <a:close/>
                <a:moveTo>
                  <a:pt x="18480" y="2765"/>
                </a:moveTo>
                <a:lnTo>
                  <a:pt x="18483" y="2763"/>
                </a:lnTo>
                <a:cubicBezTo>
                  <a:pt x="18483" y="2763"/>
                  <a:pt x="18480" y="2764"/>
                  <a:pt x="18480" y="2765"/>
                </a:cubicBezTo>
                <a:close/>
                <a:moveTo>
                  <a:pt x="21381" y="4329"/>
                </a:moveTo>
                <a:lnTo>
                  <a:pt x="21383" y="4327"/>
                </a:lnTo>
                <a:cubicBezTo>
                  <a:pt x="21383" y="4327"/>
                  <a:pt x="21380" y="4328"/>
                  <a:pt x="21381" y="4329"/>
                </a:cubicBezTo>
                <a:close/>
                <a:moveTo>
                  <a:pt x="23042" y="5415"/>
                </a:moveTo>
                <a:lnTo>
                  <a:pt x="23044" y="5412"/>
                </a:lnTo>
                <a:cubicBezTo>
                  <a:pt x="23044" y="5412"/>
                  <a:pt x="23041" y="5414"/>
                  <a:pt x="23042" y="5415"/>
                </a:cubicBezTo>
                <a:close/>
                <a:moveTo>
                  <a:pt x="12048" y="1388"/>
                </a:moveTo>
                <a:lnTo>
                  <a:pt x="12050" y="1385"/>
                </a:lnTo>
                <a:cubicBezTo>
                  <a:pt x="12050" y="1386"/>
                  <a:pt x="12047" y="1387"/>
                  <a:pt x="12048" y="1388"/>
                </a:cubicBezTo>
                <a:close/>
                <a:moveTo>
                  <a:pt x="15961" y="2141"/>
                </a:moveTo>
                <a:lnTo>
                  <a:pt x="15963" y="2139"/>
                </a:lnTo>
                <a:cubicBezTo>
                  <a:pt x="15963" y="2139"/>
                  <a:pt x="15960" y="2141"/>
                  <a:pt x="15961" y="2141"/>
                </a:cubicBezTo>
                <a:close/>
                <a:moveTo>
                  <a:pt x="16820" y="2141"/>
                </a:moveTo>
                <a:lnTo>
                  <a:pt x="16822" y="2139"/>
                </a:lnTo>
                <a:cubicBezTo>
                  <a:pt x="16822" y="2139"/>
                  <a:pt x="16819" y="2141"/>
                  <a:pt x="16820" y="2141"/>
                </a:cubicBezTo>
                <a:close/>
                <a:moveTo>
                  <a:pt x="16974" y="2141"/>
                </a:moveTo>
                <a:lnTo>
                  <a:pt x="16976" y="2139"/>
                </a:lnTo>
                <a:cubicBezTo>
                  <a:pt x="16976" y="2139"/>
                  <a:pt x="16973" y="2141"/>
                  <a:pt x="16974" y="2141"/>
                </a:cubicBezTo>
                <a:close/>
                <a:moveTo>
                  <a:pt x="19258" y="4394"/>
                </a:moveTo>
                <a:lnTo>
                  <a:pt x="19261" y="4391"/>
                </a:lnTo>
                <a:cubicBezTo>
                  <a:pt x="19261" y="4392"/>
                  <a:pt x="19257" y="4393"/>
                  <a:pt x="19258" y="4394"/>
                </a:cubicBezTo>
                <a:close/>
                <a:moveTo>
                  <a:pt x="17233" y="3122"/>
                </a:moveTo>
                <a:lnTo>
                  <a:pt x="17235" y="3119"/>
                </a:lnTo>
                <a:cubicBezTo>
                  <a:pt x="17235" y="3120"/>
                  <a:pt x="17232" y="3121"/>
                  <a:pt x="17233" y="3122"/>
                </a:cubicBezTo>
                <a:close/>
                <a:moveTo>
                  <a:pt x="23220" y="1307"/>
                </a:moveTo>
                <a:lnTo>
                  <a:pt x="23223" y="1304"/>
                </a:lnTo>
                <a:cubicBezTo>
                  <a:pt x="23222" y="1305"/>
                  <a:pt x="23219" y="1306"/>
                  <a:pt x="23220" y="1307"/>
                </a:cubicBezTo>
                <a:close/>
                <a:moveTo>
                  <a:pt x="18626" y="2222"/>
                </a:moveTo>
                <a:lnTo>
                  <a:pt x="18629" y="2220"/>
                </a:lnTo>
                <a:cubicBezTo>
                  <a:pt x="18629" y="2220"/>
                  <a:pt x="18625" y="2222"/>
                  <a:pt x="18626" y="2222"/>
                </a:cubicBezTo>
                <a:close/>
                <a:moveTo>
                  <a:pt x="18051" y="3308"/>
                </a:moveTo>
                <a:lnTo>
                  <a:pt x="18053" y="3306"/>
                </a:lnTo>
                <a:cubicBezTo>
                  <a:pt x="18053" y="3306"/>
                  <a:pt x="18050" y="3307"/>
                  <a:pt x="18051" y="3308"/>
                </a:cubicBezTo>
                <a:close/>
                <a:moveTo>
                  <a:pt x="18132" y="3308"/>
                </a:moveTo>
                <a:lnTo>
                  <a:pt x="18135" y="3306"/>
                </a:lnTo>
                <a:cubicBezTo>
                  <a:pt x="18134" y="3306"/>
                  <a:pt x="18131" y="3307"/>
                  <a:pt x="18132" y="3308"/>
                </a:cubicBezTo>
                <a:close/>
                <a:moveTo>
                  <a:pt x="11440" y="1388"/>
                </a:moveTo>
                <a:lnTo>
                  <a:pt x="11442" y="1385"/>
                </a:lnTo>
                <a:cubicBezTo>
                  <a:pt x="11442" y="1386"/>
                  <a:pt x="11439" y="1387"/>
                  <a:pt x="11440" y="1388"/>
                </a:cubicBezTo>
                <a:close/>
                <a:moveTo>
                  <a:pt x="21089" y="3851"/>
                </a:moveTo>
                <a:lnTo>
                  <a:pt x="21092" y="3849"/>
                </a:lnTo>
                <a:cubicBezTo>
                  <a:pt x="21092" y="3849"/>
                  <a:pt x="21088" y="3850"/>
                  <a:pt x="21089" y="3851"/>
                </a:cubicBezTo>
                <a:close/>
                <a:moveTo>
                  <a:pt x="22742" y="4394"/>
                </a:moveTo>
                <a:lnTo>
                  <a:pt x="22744" y="4391"/>
                </a:lnTo>
                <a:cubicBezTo>
                  <a:pt x="22744" y="4392"/>
                  <a:pt x="22741" y="4393"/>
                  <a:pt x="22742" y="4394"/>
                </a:cubicBezTo>
                <a:close/>
                <a:moveTo>
                  <a:pt x="22523" y="1056"/>
                </a:moveTo>
                <a:lnTo>
                  <a:pt x="22526" y="1053"/>
                </a:lnTo>
                <a:cubicBezTo>
                  <a:pt x="22526" y="1053"/>
                  <a:pt x="22523" y="1055"/>
                  <a:pt x="22523" y="1056"/>
                </a:cubicBezTo>
                <a:close/>
                <a:moveTo>
                  <a:pt x="16560" y="4499"/>
                </a:moveTo>
                <a:lnTo>
                  <a:pt x="16563" y="4497"/>
                </a:lnTo>
                <a:cubicBezTo>
                  <a:pt x="16563" y="4497"/>
                  <a:pt x="16560" y="4498"/>
                  <a:pt x="16560" y="4499"/>
                </a:cubicBezTo>
                <a:close/>
                <a:moveTo>
                  <a:pt x="16277" y="2619"/>
                </a:moveTo>
                <a:lnTo>
                  <a:pt x="16279" y="2617"/>
                </a:lnTo>
                <a:cubicBezTo>
                  <a:pt x="16279" y="2617"/>
                  <a:pt x="16276" y="2619"/>
                  <a:pt x="16277" y="2619"/>
                </a:cubicBezTo>
                <a:close/>
                <a:moveTo>
                  <a:pt x="17168" y="2368"/>
                </a:moveTo>
                <a:lnTo>
                  <a:pt x="17170" y="2366"/>
                </a:lnTo>
                <a:cubicBezTo>
                  <a:pt x="17170" y="2366"/>
                  <a:pt x="17167" y="2367"/>
                  <a:pt x="17168" y="2368"/>
                </a:cubicBezTo>
                <a:close/>
                <a:moveTo>
                  <a:pt x="19939" y="3705"/>
                </a:moveTo>
                <a:lnTo>
                  <a:pt x="19941" y="3703"/>
                </a:lnTo>
                <a:cubicBezTo>
                  <a:pt x="19941" y="3703"/>
                  <a:pt x="19938" y="3704"/>
                  <a:pt x="19939" y="3705"/>
                </a:cubicBezTo>
                <a:close/>
                <a:moveTo>
                  <a:pt x="17589" y="5301"/>
                </a:moveTo>
                <a:lnTo>
                  <a:pt x="17589" y="5305"/>
                </a:lnTo>
                <a:cubicBezTo>
                  <a:pt x="17597" y="5304"/>
                  <a:pt x="17578" y="5320"/>
                  <a:pt x="17592" y="5304"/>
                </a:cubicBezTo>
                <a:cubicBezTo>
                  <a:pt x="17592" y="5304"/>
                  <a:pt x="17593" y="5303"/>
                  <a:pt x="17593" y="5303"/>
                </a:cubicBezTo>
                <a:lnTo>
                  <a:pt x="17589" y="5301"/>
                </a:lnTo>
                <a:close/>
                <a:moveTo>
                  <a:pt x="20376" y="5447"/>
                </a:moveTo>
                <a:lnTo>
                  <a:pt x="20377" y="5451"/>
                </a:lnTo>
                <a:cubicBezTo>
                  <a:pt x="20384" y="5450"/>
                  <a:pt x="20365" y="5466"/>
                  <a:pt x="20379" y="5450"/>
                </a:cubicBezTo>
                <a:cubicBezTo>
                  <a:pt x="20379" y="5450"/>
                  <a:pt x="20380" y="5449"/>
                  <a:pt x="20380" y="5448"/>
                </a:cubicBezTo>
                <a:lnTo>
                  <a:pt x="20376" y="5447"/>
                </a:lnTo>
                <a:close/>
                <a:moveTo>
                  <a:pt x="16439" y="2571"/>
                </a:moveTo>
                <a:lnTo>
                  <a:pt x="16439" y="2574"/>
                </a:lnTo>
                <a:cubicBezTo>
                  <a:pt x="16447" y="2574"/>
                  <a:pt x="16428" y="2590"/>
                  <a:pt x="16442" y="2574"/>
                </a:cubicBezTo>
                <a:cubicBezTo>
                  <a:pt x="16442" y="2574"/>
                  <a:pt x="16442" y="2572"/>
                  <a:pt x="16442" y="2572"/>
                </a:cubicBezTo>
                <a:lnTo>
                  <a:pt x="16439" y="2571"/>
                </a:lnTo>
                <a:close/>
                <a:moveTo>
                  <a:pt x="18975" y="5617"/>
                </a:moveTo>
                <a:lnTo>
                  <a:pt x="18975" y="5621"/>
                </a:lnTo>
                <a:cubicBezTo>
                  <a:pt x="18982" y="5620"/>
                  <a:pt x="18964" y="5636"/>
                  <a:pt x="18977" y="5620"/>
                </a:cubicBezTo>
                <a:cubicBezTo>
                  <a:pt x="18977" y="5620"/>
                  <a:pt x="18978" y="5619"/>
                  <a:pt x="18978" y="5619"/>
                </a:cubicBezTo>
                <a:lnTo>
                  <a:pt x="18975" y="5617"/>
                </a:lnTo>
                <a:close/>
                <a:moveTo>
                  <a:pt x="15710" y="1404"/>
                </a:moveTo>
                <a:lnTo>
                  <a:pt x="15710" y="1408"/>
                </a:lnTo>
                <a:cubicBezTo>
                  <a:pt x="15717" y="1407"/>
                  <a:pt x="15698" y="1423"/>
                  <a:pt x="15712" y="1407"/>
                </a:cubicBezTo>
                <a:cubicBezTo>
                  <a:pt x="15712" y="1407"/>
                  <a:pt x="15713" y="1405"/>
                  <a:pt x="15713" y="1405"/>
                </a:cubicBezTo>
                <a:lnTo>
                  <a:pt x="15710" y="1404"/>
                </a:lnTo>
                <a:close/>
                <a:moveTo>
                  <a:pt x="17241" y="1939"/>
                </a:moveTo>
                <a:lnTo>
                  <a:pt x="17241" y="1942"/>
                </a:lnTo>
                <a:cubicBezTo>
                  <a:pt x="17249" y="1942"/>
                  <a:pt x="17230" y="1958"/>
                  <a:pt x="17244" y="1942"/>
                </a:cubicBezTo>
                <a:cubicBezTo>
                  <a:pt x="17244" y="1942"/>
                  <a:pt x="17245" y="1940"/>
                  <a:pt x="17245" y="1940"/>
                </a:cubicBezTo>
                <a:lnTo>
                  <a:pt x="17241" y="1939"/>
                </a:lnTo>
                <a:close/>
                <a:moveTo>
                  <a:pt x="17176" y="4313"/>
                </a:moveTo>
                <a:lnTo>
                  <a:pt x="17176" y="4316"/>
                </a:lnTo>
                <a:cubicBezTo>
                  <a:pt x="17184" y="4316"/>
                  <a:pt x="17165" y="4332"/>
                  <a:pt x="17179" y="4316"/>
                </a:cubicBezTo>
                <a:cubicBezTo>
                  <a:pt x="17179" y="4316"/>
                  <a:pt x="17180" y="4314"/>
                  <a:pt x="17180" y="4314"/>
                </a:cubicBezTo>
                <a:lnTo>
                  <a:pt x="17176" y="4313"/>
                </a:lnTo>
                <a:close/>
                <a:moveTo>
                  <a:pt x="16876" y="2579"/>
                </a:moveTo>
                <a:lnTo>
                  <a:pt x="16876" y="2583"/>
                </a:lnTo>
                <a:cubicBezTo>
                  <a:pt x="16884" y="2582"/>
                  <a:pt x="16865" y="2598"/>
                  <a:pt x="16879" y="2582"/>
                </a:cubicBezTo>
                <a:cubicBezTo>
                  <a:pt x="16879" y="2582"/>
                  <a:pt x="16880" y="2580"/>
                  <a:pt x="16880" y="2580"/>
                </a:cubicBezTo>
                <a:lnTo>
                  <a:pt x="16876" y="2579"/>
                </a:lnTo>
                <a:close/>
                <a:moveTo>
                  <a:pt x="18075" y="4791"/>
                </a:moveTo>
                <a:lnTo>
                  <a:pt x="18076" y="4794"/>
                </a:lnTo>
                <a:cubicBezTo>
                  <a:pt x="18083" y="4794"/>
                  <a:pt x="18064" y="4810"/>
                  <a:pt x="18078" y="4794"/>
                </a:cubicBezTo>
                <a:cubicBezTo>
                  <a:pt x="18078" y="4794"/>
                  <a:pt x="18079" y="4792"/>
                  <a:pt x="18079" y="4792"/>
                </a:cubicBezTo>
                <a:lnTo>
                  <a:pt x="18075" y="4791"/>
                </a:lnTo>
                <a:close/>
                <a:moveTo>
                  <a:pt x="9220" y="1428"/>
                </a:moveTo>
                <a:cubicBezTo>
                  <a:pt x="9221" y="1429"/>
                  <a:pt x="9222" y="1425"/>
                  <a:pt x="9222" y="1426"/>
                </a:cubicBezTo>
                <a:lnTo>
                  <a:pt x="9222" y="1426"/>
                </a:lnTo>
                <a:cubicBezTo>
                  <a:pt x="9222" y="1426"/>
                  <a:pt x="9219" y="1428"/>
                  <a:pt x="9220" y="1428"/>
                </a:cubicBezTo>
                <a:close/>
                <a:moveTo>
                  <a:pt x="14162" y="5747"/>
                </a:moveTo>
                <a:cubicBezTo>
                  <a:pt x="14163" y="5748"/>
                  <a:pt x="14165" y="5743"/>
                  <a:pt x="14165" y="5745"/>
                </a:cubicBezTo>
                <a:lnTo>
                  <a:pt x="14165" y="5745"/>
                </a:lnTo>
                <a:cubicBezTo>
                  <a:pt x="14164" y="5745"/>
                  <a:pt x="14161" y="5746"/>
                  <a:pt x="14162" y="5747"/>
                </a:cubicBezTo>
                <a:close/>
                <a:moveTo>
                  <a:pt x="21008" y="3430"/>
                </a:moveTo>
                <a:cubicBezTo>
                  <a:pt x="21009" y="3430"/>
                  <a:pt x="21011" y="3426"/>
                  <a:pt x="21011" y="3427"/>
                </a:cubicBezTo>
                <a:lnTo>
                  <a:pt x="21011" y="3427"/>
                </a:lnTo>
                <a:cubicBezTo>
                  <a:pt x="21011" y="3427"/>
                  <a:pt x="21007" y="3429"/>
                  <a:pt x="21008" y="3430"/>
                </a:cubicBezTo>
                <a:close/>
                <a:moveTo>
                  <a:pt x="18788" y="4848"/>
                </a:moveTo>
                <a:cubicBezTo>
                  <a:pt x="18789" y="4848"/>
                  <a:pt x="18791" y="4844"/>
                  <a:pt x="18791" y="4845"/>
                </a:cubicBezTo>
                <a:lnTo>
                  <a:pt x="18791" y="4845"/>
                </a:lnTo>
                <a:cubicBezTo>
                  <a:pt x="18791" y="4845"/>
                  <a:pt x="18788" y="4847"/>
                  <a:pt x="18788" y="4848"/>
                </a:cubicBezTo>
                <a:close/>
                <a:moveTo>
                  <a:pt x="21324" y="4888"/>
                </a:moveTo>
                <a:cubicBezTo>
                  <a:pt x="21325" y="4889"/>
                  <a:pt x="21327" y="4885"/>
                  <a:pt x="21327" y="4886"/>
                </a:cubicBezTo>
                <a:lnTo>
                  <a:pt x="21327" y="4886"/>
                </a:lnTo>
                <a:cubicBezTo>
                  <a:pt x="21327" y="4886"/>
                  <a:pt x="21323" y="4887"/>
                  <a:pt x="21324" y="4888"/>
                </a:cubicBezTo>
                <a:close/>
                <a:moveTo>
                  <a:pt x="11651" y="5933"/>
                </a:moveTo>
                <a:cubicBezTo>
                  <a:pt x="11651" y="5934"/>
                  <a:pt x="11653" y="5930"/>
                  <a:pt x="11653" y="5931"/>
                </a:cubicBezTo>
                <a:lnTo>
                  <a:pt x="11653" y="5931"/>
                </a:lnTo>
                <a:cubicBezTo>
                  <a:pt x="11653" y="5931"/>
                  <a:pt x="11650" y="5932"/>
                  <a:pt x="11651" y="5933"/>
                </a:cubicBezTo>
                <a:close/>
                <a:moveTo>
                  <a:pt x="16593" y="5496"/>
                </a:moveTo>
                <a:cubicBezTo>
                  <a:pt x="16594" y="5497"/>
                  <a:pt x="16595" y="5492"/>
                  <a:pt x="16595" y="5493"/>
                </a:cubicBezTo>
                <a:lnTo>
                  <a:pt x="16595" y="5493"/>
                </a:lnTo>
                <a:cubicBezTo>
                  <a:pt x="16595" y="5494"/>
                  <a:pt x="16592" y="5495"/>
                  <a:pt x="16593" y="5496"/>
                </a:cubicBezTo>
                <a:close/>
                <a:moveTo>
                  <a:pt x="23228" y="3179"/>
                </a:moveTo>
                <a:cubicBezTo>
                  <a:pt x="23229" y="3179"/>
                  <a:pt x="23231" y="3175"/>
                  <a:pt x="23231" y="3176"/>
                </a:cubicBezTo>
                <a:lnTo>
                  <a:pt x="23231" y="3176"/>
                </a:lnTo>
                <a:cubicBezTo>
                  <a:pt x="23230" y="3176"/>
                  <a:pt x="23227" y="3178"/>
                  <a:pt x="23228" y="3179"/>
                </a:cubicBezTo>
                <a:close/>
                <a:moveTo>
                  <a:pt x="13522" y="2384"/>
                </a:moveTo>
                <a:cubicBezTo>
                  <a:pt x="13523" y="2385"/>
                  <a:pt x="13525" y="2381"/>
                  <a:pt x="13525" y="2382"/>
                </a:cubicBezTo>
                <a:lnTo>
                  <a:pt x="13525" y="2382"/>
                </a:lnTo>
                <a:cubicBezTo>
                  <a:pt x="13524" y="2382"/>
                  <a:pt x="13521" y="2384"/>
                  <a:pt x="13522" y="2384"/>
                </a:cubicBezTo>
                <a:close/>
                <a:moveTo>
                  <a:pt x="21640" y="5350"/>
                </a:moveTo>
                <a:cubicBezTo>
                  <a:pt x="21641" y="5351"/>
                  <a:pt x="21643" y="5346"/>
                  <a:pt x="21643" y="5348"/>
                </a:cubicBezTo>
                <a:lnTo>
                  <a:pt x="21643" y="5348"/>
                </a:lnTo>
                <a:cubicBezTo>
                  <a:pt x="21642" y="5348"/>
                  <a:pt x="21639" y="5349"/>
                  <a:pt x="21640" y="5350"/>
                </a:cubicBezTo>
                <a:close/>
                <a:moveTo>
                  <a:pt x="15928" y="5123"/>
                </a:moveTo>
                <a:cubicBezTo>
                  <a:pt x="15929" y="5124"/>
                  <a:pt x="15931" y="5120"/>
                  <a:pt x="15931" y="5121"/>
                </a:cubicBezTo>
                <a:lnTo>
                  <a:pt x="15931" y="5121"/>
                </a:lnTo>
                <a:cubicBezTo>
                  <a:pt x="15931" y="5121"/>
                  <a:pt x="15928" y="5122"/>
                  <a:pt x="15928" y="5123"/>
                </a:cubicBezTo>
                <a:close/>
                <a:moveTo>
                  <a:pt x="18399" y="5018"/>
                </a:moveTo>
                <a:cubicBezTo>
                  <a:pt x="18400" y="5019"/>
                  <a:pt x="18402" y="5014"/>
                  <a:pt x="18402" y="5015"/>
                </a:cubicBezTo>
                <a:lnTo>
                  <a:pt x="18402" y="5015"/>
                </a:lnTo>
                <a:cubicBezTo>
                  <a:pt x="18402" y="5015"/>
                  <a:pt x="18399" y="5017"/>
                  <a:pt x="18399" y="5018"/>
                </a:cubicBezTo>
                <a:close/>
                <a:moveTo>
                  <a:pt x="17055" y="2222"/>
                </a:moveTo>
                <a:cubicBezTo>
                  <a:pt x="17055" y="2223"/>
                  <a:pt x="17057" y="2219"/>
                  <a:pt x="17057" y="2220"/>
                </a:cubicBezTo>
                <a:lnTo>
                  <a:pt x="17057" y="2220"/>
                </a:lnTo>
                <a:cubicBezTo>
                  <a:pt x="17057" y="2220"/>
                  <a:pt x="17054" y="2222"/>
                  <a:pt x="17055" y="2222"/>
                </a:cubicBezTo>
                <a:close/>
                <a:moveTo>
                  <a:pt x="1450" y="5706"/>
                </a:moveTo>
                <a:cubicBezTo>
                  <a:pt x="1451" y="5707"/>
                  <a:pt x="1453" y="5703"/>
                  <a:pt x="1453" y="5704"/>
                </a:cubicBezTo>
                <a:lnTo>
                  <a:pt x="1453" y="5704"/>
                </a:lnTo>
                <a:cubicBezTo>
                  <a:pt x="1453" y="5704"/>
                  <a:pt x="1449" y="5706"/>
                  <a:pt x="1450" y="5706"/>
                </a:cubicBezTo>
                <a:close/>
                <a:moveTo>
                  <a:pt x="10095" y="1404"/>
                </a:moveTo>
                <a:cubicBezTo>
                  <a:pt x="10096" y="1405"/>
                  <a:pt x="10097" y="1401"/>
                  <a:pt x="10097" y="1402"/>
                </a:cubicBezTo>
                <a:lnTo>
                  <a:pt x="10097" y="1402"/>
                </a:lnTo>
                <a:cubicBezTo>
                  <a:pt x="10097" y="1402"/>
                  <a:pt x="10094" y="1403"/>
                  <a:pt x="10095" y="1404"/>
                </a:cubicBezTo>
                <a:close/>
                <a:moveTo>
                  <a:pt x="16909" y="3243"/>
                </a:moveTo>
                <a:cubicBezTo>
                  <a:pt x="16910" y="3244"/>
                  <a:pt x="16911" y="3240"/>
                  <a:pt x="16911" y="3241"/>
                </a:cubicBezTo>
                <a:lnTo>
                  <a:pt x="16911" y="3241"/>
                </a:lnTo>
                <a:cubicBezTo>
                  <a:pt x="16911" y="3241"/>
                  <a:pt x="16908" y="3243"/>
                  <a:pt x="16909" y="3243"/>
                </a:cubicBezTo>
                <a:close/>
                <a:moveTo>
                  <a:pt x="20401" y="4767"/>
                </a:moveTo>
                <a:cubicBezTo>
                  <a:pt x="20401" y="4767"/>
                  <a:pt x="20403" y="4763"/>
                  <a:pt x="20403" y="4764"/>
                </a:cubicBezTo>
                <a:lnTo>
                  <a:pt x="20403" y="4764"/>
                </a:lnTo>
                <a:cubicBezTo>
                  <a:pt x="20403" y="4764"/>
                  <a:pt x="20400" y="4766"/>
                  <a:pt x="20401" y="4767"/>
                </a:cubicBezTo>
                <a:close/>
                <a:moveTo>
                  <a:pt x="21470" y="2133"/>
                </a:moveTo>
                <a:cubicBezTo>
                  <a:pt x="21471" y="2134"/>
                  <a:pt x="21472" y="2130"/>
                  <a:pt x="21472" y="2131"/>
                </a:cubicBezTo>
                <a:lnTo>
                  <a:pt x="21472" y="2131"/>
                </a:lnTo>
                <a:cubicBezTo>
                  <a:pt x="21472" y="2131"/>
                  <a:pt x="21469" y="2133"/>
                  <a:pt x="21470" y="2133"/>
                </a:cubicBezTo>
                <a:close/>
                <a:moveTo>
                  <a:pt x="17516" y="2133"/>
                </a:moveTo>
                <a:cubicBezTo>
                  <a:pt x="17517" y="2134"/>
                  <a:pt x="17519" y="2130"/>
                  <a:pt x="17519" y="2131"/>
                </a:cubicBezTo>
                <a:lnTo>
                  <a:pt x="17519" y="2131"/>
                </a:lnTo>
                <a:cubicBezTo>
                  <a:pt x="17519" y="2131"/>
                  <a:pt x="17516" y="2133"/>
                  <a:pt x="17516" y="2133"/>
                </a:cubicBezTo>
                <a:close/>
                <a:moveTo>
                  <a:pt x="16423" y="1736"/>
                </a:moveTo>
                <a:cubicBezTo>
                  <a:pt x="16423" y="1737"/>
                  <a:pt x="16425" y="1733"/>
                  <a:pt x="16425" y="1734"/>
                </a:cubicBezTo>
                <a:lnTo>
                  <a:pt x="16425" y="1734"/>
                </a:lnTo>
                <a:cubicBezTo>
                  <a:pt x="16425" y="1734"/>
                  <a:pt x="16422" y="1736"/>
                  <a:pt x="16423" y="1736"/>
                </a:cubicBezTo>
                <a:close/>
                <a:moveTo>
                  <a:pt x="14332" y="2684"/>
                </a:moveTo>
                <a:cubicBezTo>
                  <a:pt x="14333" y="2685"/>
                  <a:pt x="14335" y="2681"/>
                  <a:pt x="14335" y="2682"/>
                </a:cubicBezTo>
                <a:lnTo>
                  <a:pt x="14335" y="2682"/>
                </a:lnTo>
                <a:cubicBezTo>
                  <a:pt x="14335" y="2682"/>
                  <a:pt x="14331" y="2683"/>
                  <a:pt x="14332" y="2684"/>
                </a:cubicBezTo>
                <a:close/>
                <a:moveTo>
                  <a:pt x="15993" y="4499"/>
                </a:moveTo>
                <a:cubicBezTo>
                  <a:pt x="15994" y="4500"/>
                  <a:pt x="15996" y="4496"/>
                  <a:pt x="15996" y="4497"/>
                </a:cubicBezTo>
                <a:lnTo>
                  <a:pt x="15996" y="4497"/>
                </a:lnTo>
                <a:cubicBezTo>
                  <a:pt x="15995" y="4497"/>
                  <a:pt x="15992" y="4498"/>
                  <a:pt x="15993" y="4499"/>
                </a:cubicBezTo>
                <a:close/>
                <a:moveTo>
                  <a:pt x="15750" y="5374"/>
                </a:moveTo>
                <a:cubicBezTo>
                  <a:pt x="15751" y="5375"/>
                  <a:pt x="15753" y="5371"/>
                  <a:pt x="15753" y="5372"/>
                </a:cubicBezTo>
                <a:lnTo>
                  <a:pt x="15753" y="5372"/>
                </a:lnTo>
                <a:cubicBezTo>
                  <a:pt x="15752" y="5372"/>
                  <a:pt x="15749" y="5373"/>
                  <a:pt x="15750" y="5374"/>
                </a:cubicBezTo>
                <a:close/>
                <a:moveTo>
                  <a:pt x="16982" y="4937"/>
                </a:moveTo>
                <a:cubicBezTo>
                  <a:pt x="16982" y="4938"/>
                  <a:pt x="16984" y="4933"/>
                  <a:pt x="16984" y="4934"/>
                </a:cubicBezTo>
                <a:lnTo>
                  <a:pt x="16984" y="4934"/>
                </a:lnTo>
                <a:cubicBezTo>
                  <a:pt x="16984" y="4934"/>
                  <a:pt x="16981" y="4936"/>
                  <a:pt x="16982" y="4937"/>
                </a:cubicBezTo>
                <a:close/>
                <a:moveTo>
                  <a:pt x="15539" y="5666"/>
                </a:moveTo>
                <a:cubicBezTo>
                  <a:pt x="15540" y="5667"/>
                  <a:pt x="15542" y="5662"/>
                  <a:pt x="15542" y="5663"/>
                </a:cubicBezTo>
                <a:lnTo>
                  <a:pt x="15542" y="5663"/>
                </a:lnTo>
                <a:cubicBezTo>
                  <a:pt x="15542" y="5664"/>
                  <a:pt x="15539" y="5665"/>
                  <a:pt x="15539" y="5666"/>
                </a:cubicBezTo>
                <a:close/>
                <a:moveTo>
                  <a:pt x="15685" y="1696"/>
                </a:moveTo>
                <a:cubicBezTo>
                  <a:pt x="15686" y="1697"/>
                  <a:pt x="15688" y="1692"/>
                  <a:pt x="15688" y="1693"/>
                </a:cubicBezTo>
                <a:lnTo>
                  <a:pt x="15688" y="1693"/>
                </a:lnTo>
                <a:cubicBezTo>
                  <a:pt x="15688" y="1694"/>
                  <a:pt x="15685" y="1695"/>
                  <a:pt x="15685" y="1696"/>
                </a:cubicBezTo>
                <a:close/>
                <a:moveTo>
                  <a:pt x="15191" y="2490"/>
                </a:moveTo>
                <a:cubicBezTo>
                  <a:pt x="15192" y="2491"/>
                  <a:pt x="15194" y="2486"/>
                  <a:pt x="15194" y="2487"/>
                </a:cubicBezTo>
                <a:lnTo>
                  <a:pt x="15194" y="2487"/>
                </a:lnTo>
                <a:cubicBezTo>
                  <a:pt x="15193" y="2488"/>
                  <a:pt x="15190" y="2489"/>
                  <a:pt x="15191" y="2490"/>
                </a:cubicBezTo>
                <a:close/>
                <a:moveTo>
                  <a:pt x="16990" y="5642"/>
                </a:moveTo>
                <a:cubicBezTo>
                  <a:pt x="16991" y="5642"/>
                  <a:pt x="16992" y="5638"/>
                  <a:pt x="16992" y="5639"/>
                </a:cubicBezTo>
                <a:lnTo>
                  <a:pt x="16992" y="5639"/>
                </a:lnTo>
                <a:cubicBezTo>
                  <a:pt x="16992" y="5639"/>
                  <a:pt x="16989" y="5641"/>
                  <a:pt x="16990" y="5642"/>
                </a:cubicBezTo>
                <a:close/>
                <a:moveTo>
                  <a:pt x="18651" y="3097"/>
                </a:moveTo>
                <a:cubicBezTo>
                  <a:pt x="18651" y="3098"/>
                  <a:pt x="18653" y="3094"/>
                  <a:pt x="18653" y="3095"/>
                </a:cubicBezTo>
                <a:lnTo>
                  <a:pt x="18653" y="3095"/>
                </a:lnTo>
                <a:cubicBezTo>
                  <a:pt x="18653" y="3095"/>
                  <a:pt x="18650" y="3097"/>
                  <a:pt x="18651" y="3097"/>
                </a:cubicBezTo>
                <a:close/>
                <a:moveTo>
                  <a:pt x="6109" y="6565"/>
                </a:moveTo>
                <a:cubicBezTo>
                  <a:pt x="6110" y="6566"/>
                  <a:pt x="6111" y="6562"/>
                  <a:pt x="6111" y="6563"/>
                </a:cubicBezTo>
                <a:lnTo>
                  <a:pt x="6111" y="6563"/>
                </a:lnTo>
                <a:cubicBezTo>
                  <a:pt x="6111" y="6563"/>
                  <a:pt x="6108" y="6564"/>
                  <a:pt x="6109" y="6565"/>
                </a:cubicBezTo>
                <a:close/>
                <a:moveTo>
                  <a:pt x="18764" y="4993"/>
                </a:moveTo>
                <a:cubicBezTo>
                  <a:pt x="18765" y="4994"/>
                  <a:pt x="18766" y="4990"/>
                  <a:pt x="18766" y="4991"/>
                </a:cubicBezTo>
                <a:lnTo>
                  <a:pt x="18766" y="4991"/>
                </a:lnTo>
                <a:cubicBezTo>
                  <a:pt x="18766" y="4991"/>
                  <a:pt x="18763" y="4993"/>
                  <a:pt x="18764" y="4993"/>
                </a:cubicBezTo>
                <a:close/>
                <a:moveTo>
                  <a:pt x="16196" y="5139"/>
                </a:moveTo>
                <a:cubicBezTo>
                  <a:pt x="16197" y="5140"/>
                  <a:pt x="16198" y="5136"/>
                  <a:pt x="16198" y="5137"/>
                </a:cubicBezTo>
                <a:lnTo>
                  <a:pt x="16198" y="5137"/>
                </a:lnTo>
                <a:cubicBezTo>
                  <a:pt x="16198" y="5137"/>
                  <a:pt x="16195" y="5138"/>
                  <a:pt x="16196" y="5139"/>
                </a:cubicBezTo>
                <a:close/>
                <a:moveTo>
                  <a:pt x="20279" y="2158"/>
                </a:moveTo>
                <a:cubicBezTo>
                  <a:pt x="20280" y="2158"/>
                  <a:pt x="20282" y="2154"/>
                  <a:pt x="20282" y="2155"/>
                </a:cubicBezTo>
                <a:lnTo>
                  <a:pt x="20282" y="2155"/>
                </a:lnTo>
                <a:cubicBezTo>
                  <a:pt x="20281" y="2155"/>
                  <a:pt x="20278" y="2157"/>
                  <a:pt x="20279" y="2158"/>
                </a:cubicBezTo>
                <a:close/>
                <a:moveTo>
                  <a:pt x="16261" y="5682"/>
                </a:moveTo>
                <a:cubicBezTo>
                  <a:pt x="16261" y="5683"/>
                  <a:pt x="16263" y="5679"/>
                  <a:pt x="16263" y="5680"/>
                </a:cubicBezTo>
                <a:lnTo>
                  <a:pt x="16263" y="5680"/>
                </a:lnTo>
                <a:cubicBezTo>
                  <a:pt x="16263" y="5680"/>
                  <a:pt x="16260" y="5681"/>
                  <a:pt x="16261" y="5682"/>
                </a:cubicBezTo>
                <a:close/>
                <a:moveTo>
                  <a:pt x="15094" y="2303"/>
                </a:moveTo>
                <a:cubicBezTo>
                  <a:pt x="15095" y="2304"/>
                  <a:pt x="15096" y="2300"/>
                  <a:pt x="15096" y="2301"/>
                </a:cubicBezTo>
                <a:lnTo>
                  <a:pt x="15096" y="2301"/>
                </a:lnTo>
                <a:cubicBezTo>
                  <a:pt x="15096" y="2301"/>
                  <a:pt x="15093" y="2303"/>
                  <a:pt x="15094" y="2303"/>
                </a:cubicBezTo>
                <a:close/>
                <a:moveTo>
                  <a:pt x="16147" y="2384"/>
                </a:moveTo>
                <a:cubicBezTo>
                  <a:pt x="16148" y="2385"/>
                  <a:pt x="16150" y="2381"/>
                  <a:pt x="16150" y="2382"/>
                </a:cubicBezTo>
                <a:lnTo>
                  <a:pt x="16150" y="2382"/>
                </a:lnTo>
                <a:cubicBezTo>
                  <a:pt x="16149" y="2382"/>
                  <a:pt x="16146" y="2384"/>
                  <a:pt x="16147" y="2384"/>
                </a:cubicBezTo>
                <a:close/>
                <a:moveTo>
                  <a:pt x="15661" y="5099"/>
                </a:moveTo>
                <a:cubicBezTo>
                  <a:pt x="15662" y="5100"/>
                  <a:pt x="15663" y="5095"/>
                  <a:pt x="15663" y="5096"/>
                </a:cubicBezTo>
                <a:lnTo>
                  <a:pt x="15663" y="5096"/>
                </a:lnTo>
                <a:cubicBezTo>
                  <a:pt x="15663" y="5096"/>
                  <a:pt x="15660" y="5098"/>
                  <a:pt x="15661" y="5099"/>
                </a:cubicBezTo>
                <a:close/>
                <a:moveTo>
                  <a:pt x="16641" y="4848"/>
                </a:moveTo>
                <a:cubicBezTo>
                  <a:pt x="16642" y="4848"/>
                  <a:pt x="16644" y="4844"/>
                  <a:pt x="16644" y="4845"/>
                </a:cubicBezTo>
                <a:lnTo>
                  <a:pt x="16644" y="4845"/>
                </a:lnTo>
                <a:cubicBezTo>
                  <a:pt x="16644" y="4845"/>
                  <a:pt x="16641" y="4847"/>
                  <a:pt x="16641" y="4848"/>
                </a:cubicBezTo>
                <a:close/>
                <a:moveTo>
                  <a:pt x="1961" y="6079"/>
                </a:moveTo>
                <a:cubicBezTo>
                  <a:pt x="1961" y="6080"/>
                  <a:pt x="1963" y="6076"/>
                  <a:pt x="1963" y="6077"/>
                </a:cubicBezTo>
                <a:lnTo>
                  <a:pt x="1963" y="6077"/>
                </a:lnTo>
                <a:cubicBezTo>
                  <a:pt x="1963" y="6077"/>
                  <a:pt x="1960" y="6078"/>
                  <a:pt x="1961" y="6079"/>
                </a:cubicBezTo>
                <a:close/>
                <a:moveTo>
                  <a:pt x="21203" y="4451"/>
                </a:moveTo>
                <a:cubicBezTo>
                  <a:pt x="21204" y="4451"/>
                  <a:pt x="21205" y="4447"/>
                  <a:pt x="21205" y="4448"/>
                </a:cubicBezTo>
                <a:lnTo>
                  <a:pt x="21205" y="4448"/>
                </a:lnTo>
                <a:cubicBezTo>
                  <a:pt x="21205" y="4448"/>
                  <a:pt x="21202" y="4450"/>
                  <a:pt x="21203" y="4451"/>
                </a:cubicBezTo>
                <a:close/>
                <a:moveTo>
                  <a:pt x="18699" y="1947"/>
                </a:moveTo>
                <a:cubicBezTo>
                  <a:pt x="18700" y="1948"/>
                  <a:pt x="18702" y="1943"/>
                  <a:pt x="18702" y="1945"/>
                </a:cubicBezTo>
                <a:lnTo>
                  <a:pt x="18702" y="1945"/>
                </a:lnTo>
                <a:cubicBezTo>
                  <a:pt x="18701" y="1945"/>
                  <a:pt x="18698" y="1946"/>
                  <a:pt x="18699" y="1947"/>
                </a:cubicBezTo>
                <a:close/>
                <a:moveTo>
                  <a:pt x="14430" y="2595"/>
                </a:moveTo>
                <a:cubicBezTo>
                  <a:pt x="14430" y="2596"/>
                  <a:pt x="14432" y="2592"/>
                  <a:pt x="14432" y="2593"/>
                </a:cubicBezTo>
                <a:lnTo>
                  <a:pt x="14432" y="2593"/>
                </a:lnTo>
                <a:cubicBezTo>
                  <a:pt x="14432" y="2593"/>
                  <a:pt x="14429" y="2594"/>
                  <a:pt x="14430" y="2595"/>
                </a:cubicBezTo>
                <a:close/>
                <a:moveTo>
                  <a:pt x="16017" y="5682"/>
                </a:moveTo>
                <a:cubicBezTo>
                  <a:pt x="16018" y="5683"/>
                  <a:pt x="16020" y="5679"/>
                  <a:pt x="16020" y="5680"/>
                </a:cubicBezTo>
                <a:lnTo>
                  <a:pt x="16020" y="5680"/>
                </a:lnTo>
                <a:cubicBezTo>
                  <a:pt x="16020" y="5680"/>
                  <a:pt x="16017" y="5681"/>
                  <a:pt x="16017" y="5682"/>
                </a:cubicBezTo>
                <a:close/>
                <a:moveTo>
                  <a:pt x="22856" y="3535"/>
                </a:moveTo>
                <a:cubicBezTo>
                  <a:pt x="22856" y="3536"/>
                  <a:pt x="22858" y="3531"/>
                  <a:pt x="22858" y="3533"/>
                </a:cubicBezTo>
                <a:lnTo>
                  <a:pt x="22858" y="3533"/>
                </a:lnTo>
                <a:cubicBezTo>
                  <a:pt x="22858" y="3533"/>
                  <a:pt x="22855" y="3534"/>
                  <a:pt x="22856" y="3535"/>
                </a:cubicBezTo>
                <a:close/>
                <a:moveTo>
                  <a:pt x="23001" y="3535"/>
                </a:moveTo>
                <a:cubicBezTo>
                  <a:pt x="23002" y="3536"/>
                  <a:pt x="23004" y="3531"/>
                  <a:pt x="23004" y="3533"/>
                </a:cubicBezTo>
                <a:lnTo>
                  <a:pt x="23004" y="3533"/>
                </a:lnTo>
                <a:cubicBezTo>
                  <a:pt x="23004" y="3533"/>
                  <a:pt x="23001" y="3534"/>
                  <a:pt x="23001" y="3535"/>
                </a:cubicBezTo>
                <a:close/>
                <a:moveTo>
                  <a:pt x="17103" y="5496"/>
                </a:moveTo>
                <a:cubicBezTo>
                  <a:pt x="17104" y="5497"/>
                  <a:pt x="17106" y="5492"/>
                  <a:pt x="17106" y="5493"/>
                </a:cubicBezTo>
                <a:lnTo>
                  <a:pt x="17106" y="5493"/>
                </a:lnTo>
                <a:cubicBezTo>
                  <a:pt x="17105" y="5494"/>
                  <a:pt x="17102" y="5495"/>
                  <a:pt x="17103" y="5496"/>
                </a:cubicBezTo>
                <a:close/>
                <a:moveTo>
                  <a:pt x="18181" y="2287"/>
                </a:moveTo>
                <a:cubicBezTo>
                  <a:pt x="18182" y="2288"/>
                  <a:pt x="18183" y="2284"/>
                  <a:pt x="18183" y="2285"/>
                </a:cubicBezTo>
                <a:lnTo>
                  <a:pt x="18183" y="2285"/>
                </a:lnTo>
                <a:cubicBezTo>
                  <a:pt x="18183" y="2285"/>
                  <a:pt x="18180" y="2286"/>
                  <a:pt x="18181" y="2287"/>
                </a:cubicBezTo>
                <a:close/>
                <a:moveTo>
                  <a:pt x="18286" y="5309"/>
                </a:moveTo>
                <a:cubicBezTo>
                  <a:pt x="18287" y="5310"/>
                  <a:pt x="18288" y="5306"/>
                  <a:pt x="18288" y="5307"/>
                </a:cubicBezTo>
                <a:lnTo>
                  <a:pt x="18288" y="5307"/>
                </a:lnTo>
                <a:cubicBezTo>
                  <a:pt x="18288" y="5307"/>
                  <a:pt x="18285" y="5309"/>
                  <a:pt x="18286" y="5309"/>
                </a:cubicBezTo>
                <a:close/>
                <a:moveTo>
                  <a:pt x="17930" y="3349"/>
                </a:moveTo>
                <a:cubicBezTo>
                  <a:pt x="17930" y="3349"/>
                  <a:pt x="17932" y="3345"/>
                  <a:pt x="17932" y="3346"/>
                </a:cubicBezTo>
                <a:lnTo>
                  <a:pt x="17932" y="3346"/>
                </a:lnTo>
                <a:cubicBezTo>
                  <a:pt x="17932" y="3346"/>
                  <a:pt x="17929" y="3348"/>
                  <a:pt x="17930" y="3349"/>
                </a:cubicBezTo>
                <a:close/>
                <a:moveTo>
                  <a:pt x="18707" y="845"/>
                </a:moveTo>
                <a:cubicBezTo>
                  <a:pt x="18708" y="846"/>
                  <a:pt x="18710" y="842"/>
                  <a:pt x="18710" y="843"/>
                </a:cubicBezTo>
                <a:lnTo>
                  <a:pt x="18710" y="843"/>
                </a:lnTo>
                <a:cubicBezTo>
                  <a:pt x="18710" y="843"/>
                  <a:pt x="18707" y="844"/>
                  <a:pt x="18707" y="845"/>
                </a:cubicBezTo>
                <a:close/>
                <a:moveTo>
                  <a:pt x="15774" y="2263"/>
                </a:moveTo>
                <a:cubicBezTo>
                  <a:pt x="15775" y="2264"/>
                  <a:pt x="15777" y="2259"/>
                  <a:pt x="15777" y="2261"/>
                </a:cubicBezTo>
                <a:lnTo>
                  <a:pt x="15777" y="2261"/>
                </a:lnTo>
                <a:cubicBezTo>
                  <a:pt x="15777" y="2261"/>
                  <a:pt x="15774" y="2262"/>
                  <a:pt x="15774" y="2263"/>
                </a:cubicBezTo>
                <a:close/>
                <a:moveTo>
                  <a:pt x="18853" y="2498"/>
                </a:moveTo>
                <a:cubicBezTo>
                  <a:pt x="18854" y="2499"/>
                  <a:pt x="18856" y="2494"/>
                  <a:pt x="18856" y="2496"/>
                </a:cubicBezTo>
                <a:lnTo>
                  <a:pt x="18856" y="2496"/>
                </a:lnTo>
                <a:cubicBezTo>
                  <a:pt x="18855" y="2496"/>
                  <a:pt x="18852" y="2497"/>
                  <a:pt x="18853" y="2498"/>
                </a:cubicBezTo>
                <a:close/>
                <a:moveTo>
                  <a:pt x="18294" y="1809"/>
                </a:moveTo>
                <a:cubicBezTo>
                  <a:pt x="18295" y="1810"/>
                  <a:pt x="18297" y="1806"/>
                  <a:pt x="18297" y="1807"/>
                </a:cubicBezTo>
                <a:lnTo>
                  <a:pt x="18297" y="1807"/>
                </a:lnTo>
                <a:cubicBezTo>
                  <a:pt x="18296" y="1807"/>
                  <a:pt x="18293" y="1808"/>
                  <a:pt x="18294" y="1809"/>
                </a:cubicBezTo>
                <a:close/>
                <a:moveTo>
                  <a:pt x="15993" y="2401"/>
                </a:moveTo>
                <a:cubicBezTo>
                  <a:pt x="15994" y="2402"/>
                  <a:pt x="15996" y="2397"/>
                  <a:pt x="15996" y="2398"/>
                </a:cubicBezTo>
                <a:lnTo>
                  <a:pt x="15996" y="2398"/>
                </a:lnTo>
                <a:cubicBezTo>
                  <a:pt x="15995" y="2398"/>
                  <a:pt x="15992" y="2400"/>
                  <a:pt x="15993" y="2401"/>
                </a:cubicBezTo>
                <a:close/>
                <a:moveTo>
                  <a:pt x="22564" y="4856"/>
                </a:moveTo>
                <a:cubicBezTo>
                  <a:pt x="22565" y="4856"/>
                  <a:pt x="22566" y="4852"/>
                  <a:pt x="22566" y="4853"/>
                </a:cubicBezTo>
                <a:lnTo>
                  <a:pt x="22566" y="4853"/>
                </a:lnTo>
                <a:cubicBezTo>
                  <a:pt x="22566" y="4853"/>
                  <a:pt x="22563" y="4855"/>
                  <a:pt x="22564" y="4856"/>
                </a:cubicBezTo>
                <a:close/>
                <a:moveTo>
                  <a:pt x="16666" y="4880"/>
                </a:moveTo>
                <a:cubicBezTo>
                  <a:pt x="16666" y="4881"/>
                  <a:pt x="16668" y="4876"/>
                  <a:pt x="16668" y="4878"/>
                </a:cubicBezTo>
                <a:lnTo>
                  <a:pt x="16668" y="4878"/>
                </a:lnTo>
                <a:cubicBezTo>
                  <a:pt x="16668" y="4878"/>
                  <a:pt x="16665" y="4879"/>
                  <a:pt x="16666" y="4880"/>
                </a:cubicBezTo>
                <a:close/>
                <a:moveTo>
                  <a:pt x="15151" y="2069"/>
                </a:moveTo>
                <a:cubicBezTo>
                  <a:pt x="15151" y="2069"/>
                  <a:pt x="15153" y="2065"/>
                  <a:pt x="15153" y="2066"/>
                </a:cubicBezTo>
                <a:lnTo>
                  <a:pt x="15153" y="2066"/>
                </a:lnTo>
                <a:cubicBezTo>
                  <a:pt x="15153" y="2066"/>
                  <a:pt x="15150" y="2068"/>
                  <a:pt x="15151" y="2069"/>
                </a:cubicBezTo>
                <a:close/>
                <a:moveTo>
                  <a:pt x="1385" y="2190"/>
                </a:moveTo>
                <a:cubicBezTo>
                  <a:pt x="1386" y="2191"/>
                  <a:pt x="1388" y="2186"/>
                  <a:pt x="1388" y="2188"/>
                </a:cubicBezTo>
                <a:lnTo>
                  <a:pt x="1388" y="2188"/>
                </a:lnTo>
                <a:cubicBezTo>
                  <a:pt x="1388" y="2188"/>
                  <a:pt x="1385" y="2189"/>
                  <a:pt x="1385" y="2190"/>
                </a:cubicBezTo>
                <a:close/>
                <a:moveTo>
                  <a:pt x="20376" y="4856"/>
                </a:moveTo>
                <a:cubicBezTo>
                  <a:pt x="20377" y="4856"/>
                  <a:pt x="20379" y="4852"/>
                  <a:pt x="20379" y="4853"/>
                </a:cubicBezTo>
                <a:lnTo>
                  <a:pt x="20379" y="4853"/>
                </a:lnTo>
                <a:cubicBezTo>
                  <a:pt x="20379" y="4853"/>
                  <a:pt x="20376" y="4855"/>
                  <a:pt x="20376" y="4856"/>
                </a:cubicBezTo>
                <a:close/>
                <a:moveTo>
                  <a:pt x="18254" y="1898"/>
                </a:moveTo>
                <a:cubicBezTo>
                  <a:pt x="18254" y="1899"/>
                  <a:pt x="18256" y="1895"/>
                  <a:pt x="18256" y="1896"/>
                </a:cubicBezTo>
                <a:lnTo>
                  <a:pt x="18256" y="1896"/>
                </a:lnTo>
                <a:cubicBezTo>
                  <a:pt x="18256" y="1896"/>
                  <a:pt x="18253" y="1898"/>
                  <a:pt x="18254" y="1898"/>
                </a:cubicBezTo>
                <a:close/>
                <a:moveTo>
                  <a:pt x="21786" y="4718"/>
                </a:moveTo>
                <a:cubicBezTo>
                  <a:pt x="21787" y="4719"/>
                  <a:pt x="21788" y="4714"/>
                  <a:pt x="21788" y="4716"/>
                </a:cubicBezTo>
                <a:lnTo>
                  <a:pt x="21788" y="4716"/>
                </a:lnTo>
                <a:cubicBezTo>
                  <a:pt x="21788" y="4716"/>
                  <a:pt x="21785" y="4717"/>
                  <a:pt x="21786" y="4718"/>
                </a:cubicBezTo>
                <a:close/>
                <a:moveTo>
                  <a:pt x="9682" y="6201"/>
                </a:moveTo>
                <a:cubicBezTo>
                  <a:pt x="9683" y="6201"/>
                  <a:pt x="9684" y="6197"/>
                  <a:pt x="9684" y="6198"/>
                </a:cubicBezTo>
                <a:lnTo>
                  <a:pt x="9684" y="6198"/>
                </a:lnTo>
                <a:cubicBezTo>
                  <a:pt x="9684" y="6198"/>
                  <a:pt x="9681" y="6200"/>
                  <a:pt x="9682" y="6201"/>
                </a:cubicBezTo>
                <a:close/>
                <a:moveTo>
                  <a:pt x="15434" y="5658"/>
                </a:moveTo>
                <a:cubicBezTo>
                  <a:pt x="15435" y="5659"/>
                  <a:pt x="15437" y="5654"/>
                  <a:pt x="15437" y="5655"/>
                </a:cubicBezTo>
                <a:lnTo>
                  <a:pt x="15437" y="5655"/>
                </a:lnTo>
                <a:cubicBezTo>
                  <a:pt x="15436" y="5656"/>
                  <a:pt x="15433" y="5657"/>
                  <a:pt x="15434" y="5658"/>
                </a:cubicBezTo>
                <a:close/>
                <a:moveTo>
                  <a:pt x="18853" y="4856"/>
                </a:moveTo>
                <a:cubicBezTo>
                  <a:pt x="18854" y="4856"/>
                  <a:pt x="18856" y="4852"/>
                  <a:pt x="18856" y="4853"/>
                </a:cubicBezTo>
                <a:lnTo>
                  <a:pt x="18856" y="4853"/>
                </a:lnTo>
                <a:cubicBezTo>
                  <a:pt x="18855" y="4853"/>
                  <a:pt x="18852" y="4855"/>
                  <a:pt x="18853" y="4856"/>
                </a:cubicBezTo>
                <a:close/>
                <a:moveTo>
                  <a:pt x="23026" y="4872"/>
                </a:moveTo>
                <a:cubicBezTo>
                  <a:pt x="23026" y="4873"/>
                  <a:pt x="23028" y="4868"/>
                  <a:pt x="23028" y="4869"/>
                </a:cubicBezTo>
                <a:lnTo>
                  <a:pt x="23028" y="4869"/>
                </a:lnTo>
                <a:cubicBezTo>
                  <a:pt x="23028" y="4870"/>
                  <a:pt x="23025" y="4871"/>
                  <a:pt x="23026" y="4872"/>
                </a:cubicBezTo>
                <a:close/>
                <a:moveTo>
                  <a:pt x="22710" y="1137"/>
                </a:moveTo>
                <a:cubicBezTo>
                  <a:pt x="22710" y="1138"/>
                  <a:pt x="22712" y="1133"/>
                  <a:pt x="22712" y="1134"/>
                </a:cubicBezTo>
                <a:lnTo>
                  <a:pt x="22712" y="1134"/>
                </a:lnTo>
                <a:cubicBezTo>
                  <a:pt x="22712" y="1134"/>
                  <a:pt x="22709" y="1136"/>
                  <a:pt x="22710" y="1137"/>
                </a:cubicBezTo>
                <a:close/>
                <a:moveTo>
                  <a:pt x="15920" y="2328"/>
                </a:moveTo>
                <a:cubicBezTo>
                  <a:pt x="15921" y="2329"/>
                  <a:pt x="15923" y="2324"/>
                  <a:pt x="15923" y="2325"/>
                </a:cubicBezTo>
                <a:lnTo>
                  <a:pt x="15923" y="2325"/>
                </a:lnTo>
                <a:cubicBezTo>
                  <a:pt x="15923" y="2326"/>
                  <a:pt x="15919" y="2327"/>
                  <a:pt x="15920" y="2328"/>
                </a:cubicBezTo>
                <a:close/>
                <a:moveTo>
                  <a:pt x="16836" y="5334"/>
                </a:moveTo>
                <a:cubicBezTo>
                  <a:pt x="16837" y="5335"/>
                  <a:pt x="16838" y="5330"/>
                  <a:pt x="16838" y="5331"/>
                </a:cubicBezTo>
                <a:lnTo>
                  <a:pt x="16838" y="5331"/>
                </a:lnTo>
                <a:cubicBezTo>
                  <a:pt x="16838" y="5331"/>
                  <a:pt x="16835" y="5333"/>
                  <a:pt x="16836" y="5334"/>
                </a:cubicBezTo>
                <a:close/>
                <a:moveTo>
                  <a:pt x="12744" y="1356"/>
                </a:moveTo>
                <a:cubicBezTo>
                  <a:pt x="12745" y="1356"/>
                  <a:pt x="12747" y="1352"/>
                  <a:pt x="12747" y="1353"/>
                </a:cubicBezTo>
                <a:lnTo>
                  <a:pt x="12747" y="1353"/>
                </a:lnTo>
                <a:cubicBezTo>
                  <a:pt x="12747" y="1353"/>
                  <a:pt x="12744" y="1355"/>
                  <a:pt x="12744" y="1356"/>
                </a:cubicBezTo>
                <a:close/>
                <a:moveTo>
                  <a:pt x="14227" y="2044"/>
                </a:moveTo>
                <a:cubicBezTo>
                  <a:pt x="14228" y="2045"/>
                  <a:pt x="14229" y="2041"/>
                  <a:pt x="14229" y="2042"/>
                </a:cubicBezTo>
                <a:lnTo>
                  <a:pt x="14229" y="2042"/>
                </a:lnTo>
                <a:cubicBezTo>
                  <a:pt x="14229" y="2042"/>
                  <a:pt x="14226" y="2043"/>
                  <a:pt x="14227" y="2044"/>
                </a:cubicBezTo>
                <a:close/>
                <a:moveTo>
                  <a:pt x="14227" y="5650"/>
                </a:moveTo>
                <a:cubicBezTo>
                  <a:pt x="14228" y="5651"/>
                  <a:pt x="14229" y="5646"/>
                  <a:pt x="14229" y="5647"/>
                </a:cubicBezTo>
                <a:lnTo>
                  <a:pt x="14229" y="5647"/>
                </a:lnTo>
                <a:cubicBezTo>
                  <a:pt x="14229" y="5647"/>
                  <a:pt x="14226" y="5649"/>
                  <a:pt x="14227" y="5650"/>
                </a:cubicBezTo>
                <a:close/>
                <a:moveTo>
                  <a:pt x="18205" y="4872"/>
                </a:moveTo>
                <a:cubicBezTo>
                  <a:pt x="18206" y="4873"/>
                  <a:pt x="18207" y="4868"/>
                  <a:pt x="18207" y="4869"/>
                </a:cubicBezTo>
                <a:lnTo>
                  <a:pt x="18207" y="4869"/>
                </a:lnTo>
                <a:cubicBezTo>
                  <a:pt x="18207" y="4870"/>
                  <a:pt x="18204" y="4871"/>
                  <a:pt x="18205" y="4872"/>
                </a:cubicBezTo>
                <a:close/>
                <a:moveTo>
                  <a:pt x="14041" y="2077"/>
                </a:moveTo>
                <a:cubicBezTo>
                  <a:pt x="14041" y="2077"/>
                  <a:pt x="14043" y="2073"/>
                  <a:pt x="14043" y="2074"/>
                </a:cubicBezTo>
                <a:lnTo>
                  <a:pt x="14043" y="2074"/>
                </a:lnTo>
                <a:cubicBezTo>
                  <a:pt x="14043" y="2074"/>
                  <a:pt x="14040" y="2076"/>
                  <a:pt x="14041" y="2077"/>
                </a:cubicBezTo>
                <a:close/>
                <a:moveTo>
                  <a:pt x="21980" y="3495"/>
                </a:moveTo>
                <a:cubicBezTo>
                  <a:pt x="21981" y="3495"/>
                  <a:pt x="21983" y="3491"/>
                  <a:pt x="21983" y="3492"/>
                </a:cubicBezTo>
                <a:lnTo>
                  <a:pt x="21983" y="3492"/>
                </a:lnTo>
                <a:cubicBezTo>
                  <a:pt x="21983" y="3492"/>
                  <a:pt x="21980" y="3494"/>
                  <a:pt x="21980" y="3495"/>
                </a:cubicBezTo>
                <a:close/>
                <a:moveTo>
                  <a:pt x="18553" y="2514"/>
                </a:moveTo>
                <a:cubicBezTo>
                  <a:pt x="18554" y="2515"/>
                  <a:pt x="18556" y="2511"/>
                  <a:pt x="18556" y="2512"/>
                </a:cubicBezTo>
                <a:lnTo>
                  <a:pt x="18556" y="2512"/>
                </a:lnTo>
                <a:cubicBezTo>
                  <a:pt x="18556" y="2512"/>
                  <a:pt x="18553" y="2513"/>
                  <a:pt x="18553" y="2514"/>
                </a:cubicBezTo>
                <a:close/>
                <a:moveTo>
                  <a:pt x="22005" y="3746"/>
                </a:moveTo>
                <a:cubicBezTo>
                  <a:pt x="22006" y="3746"/>
                  <a:pt x="22007" y="3742"/>
                  <a:pt x="22007" y="3743"/>
                </a:cubicBezTo>
                <a:lnTo>
                  <a:pt x="22007" y="3743"/>
                </a:lnTo>
                <a:cubicBezTo>
                  <a:pt x="22007" y="3743"/>
                  <a:pt x="22004" y="3745"/>
                  <a:pt x="22005" y="3746"/>
                </a:cubicBezTo>
                <a:close/>
                <a:moveTo>
                  <a:pt x="15904" y="1931"/>
                </a:moveTo>
                <a:cubicBezTo>
                  <a:pt x="15905" y="1932"/>
                  <a:pt x="15906" y="1927"/>
                  <a:pt x="15906" y="1928"/>
                </a:cubicBezTo>
                <a:lnTo>
                  <a:pt x="15906" y="1928"/>
                </a:lnTo>
                <a:cubicBezTo>
                  <a:pt x="15906" y="1929"/>
                  <a:pt x="15903" y="1930"/>
                  <a:pt x="15904" y="1931"/>
                </a:cubicBezTo>
                <a:close/>
                <a:moveTo>
                  <a:pt x="16147" y="1931"/>
                </a:moveTo>
                <a:cubicBezTo>
                  <a:pt x="16148" y="1932"/>
                  <a:pt x="16150" y="1927"/>
                  <a:pt x="16150" y="1928"/>
                </a:cubicBezTo>
                <a:lnTo>
                  <a:pt x="16150" y="1928"/>
                </a:lnTo>
                <a:cubicBezTo>
                  <a:pt x="16149" y="1929"/>
                  <a:pt x="16146" y="1930"/>
                  <a:pt x="16147" y="1931"/>
                </a:cubicBezTo>
                <a:close/>
                <a:moveTo>
                  <a:pt x="16617" y="4872"/>
                </a:moveTo>
                <a:cubicBezTo>
                  <a:pt x="16618" y="4873"/>
                  <a:pt x="16619" y="4868"/>
                  <a:pt x="16619" y="4869"/>
                </a:cubicBezTo>
                <a:lnTo>
                  <a:pt x="16619" y="4869"/>
                </a:lnTo>
                <a:cubicBezTo>
                  <a:pt x="16619" y="4870"/>
                  <a:pt x="16616" y="4871"/>
                  <a:pt x="16617" y="4872"/>
                </a:cubicBezTo>
                <a:close/>
                <a:moveTo>
                  <a:pt x="11845" y="1680"/>
                </a:moveTo>
                <a:cubicBezTo>
                  <a:pt x="11846" y="1680"/>
                  <a:pt x="11847" y="1676"/>
                  <a:pt x="11847" y="1677"/>
                </a:cubicBezTo>
                <a:lnTo>
                  <a:pt x="11847" y="1677"/>
                </a:lnTo>
                <a:cubicBezTo>
                  <a:pt x="11847" y="1677"/>
                  <a:pt x="11844" y="1679"/>
                  <a:pt x="11845" y="1680"/>
                </a:cubicBezTo>
                <a:close/>
                <a:moveTo>
                  <a:pt x="20328" y="5455"/>
                </a:moveTo>
                <a:cubicBezTo>
                  <a:pt x="20329" y="5456"/>
                  <a:pt x="20330" y="5452"/>
                  <a:pt x="20330" y="5453"/>
                </a:cubicBezTo>
                <a:lnTo>
                  <a:pt x="20330" y="5453"/>
                </a:lnTo>
                <a:cubicBezTo>
                  <a:pt x="20330" y="5453"/>
                  <a:pt x="20327" y="5454"/>
                  <a:pt x="20328" y="5455"/>
                </a:cubicBezTo>
                <a:close/>
                <a:moveTo>
                  <a:pt x="15880" y="1931"/>
                </a:moveTo>
                <a:cubicBezTo>
                  <a:pt x="15881" y="1932"/>
                  <a:pt x="15882" y="1927"/>
                  <a:pt x="15882" y="1928"/>
                </a:cubicBezTo>
                <a:lnTo>
                  <a:pt x="15882" y="1928"/>
                </a:lnTo>
                <a:cubicBezTo>
                  <a:pt x="15882" y="1929"/>
                  <a:pt x="15879" y="1930"/>
                  <a:pt x="15880" y="1931"/>
                </a:cubicBezTo>
                <a:close/>
                <a:moveTo>
                  <a:pt x="18845" y="3057"/>
                </a:moveTo>
                <a:cubicBezTo>
                  <a:pt x="18846" y="3058"/>
                  <a:pt x="18847" y="3053"/>
                  <a:pt x="18847" y="3055"/>
                </a:cubicBezTo>
                <a:lnTo>
                  <a:pt x="18847" y="3055"/>
                </a:lnTo>
                <a:cubicBezTo>
                  <a:pt x="18847" y="3055"/>
                  <a:pt x="18844" y="3056"/>
                  <a:pt x="18845" y="3057"/>
                </a:cubicBezTo>
                <a:close/>
                <a:moveTo>
                  <a:pt x="21349" y="4637"/>
                </a:moveTo>
                <a:cubicBezTo>
                  <a:pt x="21349" y="4638"/>
                  <a:pt x="21351" y="4633"/>
                  <a:pt x="21351" y="4635"/>
                </a:cubicBezTo>
                <a:lnTo>
                  <a:pt x="21351" y="4635"/>
                </a:lnTo>
                <a:cubicBezTo>
                  <a:pt x="21351" y="4635"/>
                  <a:pt x="21348" y="4636"/>
                  <a:pt x="21349" y="4637"/>
                </a:cubicBezTo>
                <a:close/>
                <a:moveTo>
                  <a:pt x="14284" y="1736"/>
                </a:moveTo>
                <a:cubicBezTo>
                  <a:pt x="14284" y="1737"/>
                  <a:pt x="14286" y="1733"/>
                  <a:pt x="14286" y="1734"/>
                </a:cubicBezTo>
                <a:lnTo>
                  <a:pt x="14286" y="1734"/>
                </a:lnTo>
                <a:cubicBezTo>
                  <a:pt x="14286" y="1734"/>
                  <a:pt x="14283" y="1736"/>
                  <a:pt x="14284" y="1736"/>
                </a:cubicBezTo>
                <a:close/>
                <a:moveTo>
                  <a:pt x="17395" y="2676"/>
                </a:moveTo>
                <a:cubicBezTo>
                  <a:pt x="17396" y="2677"/>
                  <a:pt x="17397" y="2673"/>
                  <a:pt x="17397" y="2674"/>
                </a:cubicBezTo>
                <a:lnTo>
                  <a:pt x="17397" y="2674"/>
                </a:lnTo>
                <a:cubicBezTo>
                  <a:pt x="17397" y="2674"/>
                  <a:pt x="17394" y="2675"/>
                  <a:pt x="17395" y="2676"/>
                </a:cubicBezTo>
                <a:close/>
                <a:moveTo>
                  <a:pt x="16261" y="5617"/>
                </a:moveTo>
                <a:cubicBezTo>
                  <a:pt x="16261" y="5618"/>
                  <a:pt x="16263" y="5614"/>
                  <a:pt x="16263" y="5615"/>
                </a:cubicBezTo>
                <a:lnTo>
                  <a:pt x="16263" y="5615"/>
                </a:lnTo>
                <a:cubicBezTo>
                  <a:pt x="16263" y="5615"/>
                  <a:pt x="16260" y="5616"/>
                  <a:pt x="16261" y="5617"/>
                </a:cubicBezTo>
                <a:close/>
                <a:moveTo>
                  <a:pt x="23107" y="4094"/>
                </a:moveTo>
                <a:cubicBezTo>
                  <a:pt x="23107" y="4095"/>
                  <a:pt x="23109" y="4091"/>
                  <a:pt x="23109" y="4092"/>
                </a:cubicBezTo>
                <a:lnTo>
                  <a:pt x="23109" y="4092"/>
                </a:lnTo>
                <a:cubicBezTo>
                  <a:pt x="23109" y="4092"/>
                  <a:pt x="23106" y="4093"/>
                  <a:pt x="23107" y="4094"/>
                </a:cubicBezTo>
                <a:close/>
                <a:moveTo>
                  <a:pt x="17030" y="2676"/>
                </a:moveTo>
                <a:cubicBezTo>
                  <a:pt x="17031" y="2677"/>
                  <a:pt x="17033" y="2673"/>
                  <a:pt x="17033" y="2674"/>
                </a:cubicBezTo>
                <a:lnTo>
                  <a:pt x="17033" y="2674"/>
                </a:lnTo>
                <a:cubicBezTo>
                  <a:pt x="17032" y="2674"/>
                  <a:pt x="17029" y="2675"/>
                  <a:pt x="17030" y="2676"/>
                </a:cubicBezTo>
                <a:close/>
                <a:moveTo>
                  <a:pt x="15483" y="2247"/>
                </a:moveTo>
                <a:cubicBezTo>
                  <a:pt x="15484" y="2248"/>
                  <a:pt x="15485" y="2243"/>
                  <a:pt x="15485" y="2244"/>
                </a:cubicBezTo>
                <a:lnTo>
                  <a:pt x="15485" y="2244"/>
                </a:lnTo>
                <a:cubicBezTo>
                  <a:pt x="15485" y="2244"/>
                  <a:pt x="15482" y="2246"/>
                  <a:pt x="15483" y="2247"/>
                </a:cubicBezTo>
                <a:close/>
                <a:moveTo>
                  <a:pt x="15872" y="2247"/>
                </a:moveTo>
                <a:cubicBezTo>
                  <a:pt x="15872" y="2248"/>
                  <a:pt x="15874" y="2243"/>
                  <a:pt x="15874" y="2244"/>
                </a:cubicBezTo>
                <a:lnTo>
                  <a:pt x="15874" y="2244"/>
                </a:lnTo>
                <a:cubicBezTo>
                  <a:pt x="15874" y="2244"/>
                  <a:pt x="15871" y="2246"/>
                  <a:pt x="15872" y="2247"/>
                </a:cubicBezTo>
                <a:close/>
                <a:moveTo>
                  <a:pt x="18829" y="2393"/>
                </a:moveTo>
                <a:cubicBezTo>
                  <a:pt x="18830" y="2393"/>
                  <a:pt x="18831" y="2389"/>
                  <a:pt x="18831" y="2390"/>
                </a:cubicBezTo>
                <a:lnTo>
                  <a:pt x="18831" y="2390"/>
                </a:lnTo>
                <a:cubicBezTo>
                  <a:pt x="18831" y="2390"/>
                  <a:pt x="18828" y="2392"/>
                  <a:pt x="18829" y="2393"/>
                </a:cubicBezTo>
                <a:close/>
                <a:moveTo>
                  <a:pt x="15337" y="1704"/>
                </a:moveTo>
                <a:cubicBezTo>
                  <a:pt x="15338" y="1705"/>
                  <a:pt x="15339" y="1700"/>
                  <a:pt x="15339" y="1701"/>
                </a:cubicBezTo>
                <a:lnTo>
                  <a:pt x="15339" y="1701"/>
                </a:lnTo>
                <a:cubicBezTo>
                  <a:pt x="15339" y="1702"/>
                  <a:pt x="15336" y="1703"/>
                  <a:pt x="15337" y="1704"/>
                </a:cubicBezTo>
                <a:close/>
                <a:moveTo>
                  <a:pt x="15369" y="1704"/>
                </a:moveTo>
                <a:cubicBezTo>
                  <a:pt x="15370" y="1705"/>
                  <a:pt x="15372" y="1700"/>
                  <a:pt x="15372" y="1701"/>
                </a:cubicBezTo>
                <a:lnTo>
                  <a:pt x="15372" y="1701"/>
                </a:lnTo>
                <a:cubicBezTo>
                  <a:pt x="15372" y="1702"/>
                  <a:pt x="15369" y="1703"/>
                  <a:pt x="15369" y="1704"/>
                </a:cubicBezTo>
                <a:close/>
                <a:moveTo>
                  <a:pt x="16090" y="2198"/>
                </a:moveTo>
                <a:cubicBezTo>
                  <a:pt x="16091" y="2199"/>
                  <a:pt x="16093" y="2195"/>
                  <a:pt x="16093" y="2196"/>
                </a:cubicBezTo>
                <a:lnTo>
                  <a:pt x="16093" y="2196"/>
                </a:lnTo>
                <a:cubicBezTo>
                  <a:pt x="16093" y="2196"/>
                  <a:pt x="16090" y="2197"/>
                  <a:pt x="16090" y="2198"/>
                </a:cubicBezTo>
                <a:close/>
                <a:moveTo>
                  <a:pt x="18173" y="1906"/>
                </a:moveTo>
                <a:cubicBezTo>
                  <a:pt x="18173" y="1907"/>
                  <a:pt x="18175" y="1903"/>
                  <a:pt x="18175" y="1904"/>
                </a:cubicBezTo>
                <a:lnTo>
                  <a:pt x="18175" y="1904"/>
                </a:lnTo>
                <a:cubicBezTo>
                  <a:pt x="18175" y="1904"/>
                  <a:pt x="18172" y="1906"/>
                  <a:pt x="18173" y="1906"/>
                </a:cubicBezTo>
                <a:close/>
                <a:moveTo>
                  <a:pt x="16269" y="1736"/>
                </a:moveTo>
                <a:cubicBezTo>
                  <a:pt x="16269" y="1737"/>
                  <a:pt x="16271" y="1733"/>
                  <a:pt x="16271" y="1734"/>
                </a:cubicBezTo>
                <a:lnTo>
                  <a:pt x="16271" y="1734"/>
                </a:lnTo>
                <a:cubicBezTo>
                  <a:pt x="16271" y="1734"/>
                  <a:pt x="16268" y="1736"/>
                  <a:pt x="16269" y="1736"/>
                </a:cubicBezTo>
                <a:close/>
                <a:moveTo>
                  <a:pt x="15102" y="1996"/>
                </a:moveTo>
                <a:cubicBezTo>
                  <a:pt x="15103" y="1996"/>
                  <a:pt x="15104" y="1992"/>
                  <a:pt x="15104" y="1993"/>
                </a:cubicBezTo>
                <a:lnTo>
                  <a:pt x="15104" y="1993"/>
                </a:lnTo>
                <a:cubicBezTo>
                  <a:pt x="15104" y="1993"/>
                  <a:pt x="15101" y="1995"/>
                  <a:pt x="15102" y="1996"/>
                </a:cubicBezTo>
                <a:close/>
                <a:moveTo>
                  <a:pt x="15831" y="4499"/>
                </a:moveTo>
                <a:cubicBezTo>
                  <a:pt x="15832" y="4500"/>
                  <a:pt x="15834" y="4496"/>
                  <a:pt x="15834" y="4497"/>
                </a:cubicBezTo>
                <a:lnTo>
                  <a:pt x="15834" y="4497"/>
                </a:lnTo>
                <a:cubicBezTo>
                  <a:pt x="15833" y="4497"/>
                  <a:pt x="15830" y="4498"/>
                  <a:pt x="15831" y="4499"/>
                </a:cubicBezTo>
                <a:close/>
                <a:moveTo>
                  <a:pt x="17395" y="4977"/>
                </a:moveTo>
                <a:cubicBezTo>
                  <a:pt x="17396" y="4978"/>
                  <a:pt x="17397" y="4974"/>
                  <a:pt x="17397" y="4975"/>
                </a:cubicBezTo>
                <a:lnTo>
                  <a:pt x="17397" y="4975"/>
                </a:lnTo>
                <a:cubicBezTo>
                  <a:pt x="17397" y="4975"/>
                  <a:pt x="17394" y="4976"/>
                  <a:pt x="17395" y="4977"/>
                </a:cubicBezTo>
                <a:close/>
                <a:moveTo>
                  <a:pt x="16398" y="5520"/>
                </a:moveTo>
                <a:cubicBezTo>
                  <a:pt x="16399" y="5521"/>
                  <a:pt x="16401" y="5517"/>
                  <a:pt x="16401" y="5518"/>
                </a:cubicBezTo>
                <a:lnTo>
                  <a:pt x="16401" y="5518"/>
                </a:lnTo>
                <a:cubicBezTo>
                  <a:pt x="16401" y="5518"/>
                  <a:pt x="16397" y="5519"/>
                  <a:pt x="16398" y="5520"/>
                </a:cubicBezTo>
                <a:close/>
                <a:moveTo>
                  <a:pt x="22296" y="4977"/>
                </a:moveTo>
                <a:cubicBezTo>
                  <a:pt x="22297" y="4978"/>
                  <a:pt x="22299" y="4974"/>
                  <a:pt x="22299" y="4975"/>
                </a:cubicBezTo>
                <a:lnTo>
                  <a:pt x="22299" y="4975"/>
                </a:lnTo>
                <a:cubicBezTo>
                  <a:pt x="22299" y="4975"/>
                  <a:pt x="22296" y="4976"/>
                  <a:pt x="22296" y="4977"/>
                </a:cubicBezTo>
                <a:close/>
                <a:moveTo>
                  <a:pt x="18521" y="2287"/>
                </a:moveTo>
                <a:cubicBezTo>
                  <a:pt x="18522" y="2288"/>
                  <a:pt x="18523" y="2284"/>
                  <a:pt x="18523" y="2285"/>
                </a:cubicBezTo>
                <a:lnTo>
                  <a:pt x="18523" y="2285"/>
                </a:lnTo>
                <a:cubicBezTo>
                  <a:pt x="18523" y="2285"/>
                  <a:pt x="18520" y="2286"/>
                  <a:pt x="18521" y="2287"/>
                </a:cubicBezTo>
                <a:close/>
                <a:moveTo>
                  <a:pt x="16358" y="5520"/>
                </a:moveTo>
                <a:cubicBezTo>
                  <a:pt x="16359" y="5521"/>
                  <a:pt x="16360" y="5517"/>
                  <a:pt x="16360" y="5518"/>
                </a:cubicBezTo>
                <a:lnTo>
                  <a:pt x="16360" y="5518"/>
                </a:lnTo>
                <a:cubicBezTo>
                  <a:pt x="16360" y="5518"/>
                  <a:pt x="16357" y="5519"/>
                  <a:pt x="16358" y="5520"/>
                </a:cubicBezTo>
                <a:close/>
                <a:moveTo>
                  <a:pt x="15904" y="5520"/>
                </a:moveTo>
                <a:cubicBezTo>
                  <a:pt x="15905" y="5521"/>
                  <a:pt x="15906" y="5517"/>
                  <a:pt x="15906" y="5518"/>
                </a:cubicBezTo>
                <a:lnTo>
                  <a:pt x="15906" y="5518"/>
                </a:lnTo>
                <a:cubicBezTo>
                  <a:pt x="15906" y="5518"/>
                  <a:pt x="15903" y="5519"/>
                  <a:pt x="15904" y="5520"/>
                </a:cubicBezTo>
                <a:close/>
                <a:moveTo>
                  <a:pt x="16909" y="1623"/>
                </a:moveTo>
                <a:cubicBezTo>
                  <a:pt x="16910" y="1624"/>
                  <a:pt x="16911" y="1619"/>
                  <a:pt x="16911" y="1620"/>
                </a:cubicBezTo>
                <a:lnTo>
                  <a:pt x="16911" y="1620"/>
                </a:lnTo>
                <a:cubicBezTo>
                  <a:pt x="16911" y="1621"/>
                  <a:pt x="16908" y="1622"/>
                  <a:pt x="16909" y="1623"/>
                </a:cubicBezTo>
                <a:close/>
                <a:moveTo>
                  <a:pt x="18286" y="4507"/>
                </a:moveTo>
                <a:cubicBezTo>
                  <a:pt x="18287" y="4508"/>
                  <a:pt x="18288" y="4504"/>
                  <a:pt x="18288" y="4505"/>
                </a:cubicBezTo>
                <a:lnTo>
                  <a:pt x="18288" y="4505"/>
                </a:lnTo>
                <a:cubicBezTo>
                  <a:pt x="18288" y="4505"/>
                  <a:pt x="18285" y="4506"/>
                  <a:pt x="18286" y="4507"/>
                </a:cubicBezTo>
                <a:close/>
                <a:moveTo>
                  <a:pt x="15321" y="2069"/>
                </a:moveTo>
                <a:cubicBezTo>
                  <a:pt x="15322" y="2069"/>
                  <a:pt x="15323" y="2065"/>
                  <a:pt x="15323" y="2066"/>
                </a:cubicBezTo>
                <a:lnTo>
                  <a:pt x="15323" y="2066"/>
                </a:lnTo>
                <a:cubicBezTo>
                  <a:pt x="15323" y="2066"/>
                  <a:pt x="15320" y="2068"/>
                  <a:pt x="15321" y="2069"/>
                </a:cubicBezTo>
                <a:close/>
                <a:moveTo>
                  <a:pt x="18318" y="2085"/>
                </a:moveTo>
                <a:cubicBezTo>
                  <a:pt x="18319" y="2086"/>
                  <a:pt x="18321" y="2081"/>
                  <a:pt x="18321" y="2082"/>
                </a:cubicBezTo>
                <a:lnTo>
                  <a:pt x="18321" y="2082"/>
                </a:lnTo>
                <a:cubicBezTo>
                  <a:pt x="18321" y="2082"/>
                  <a:pt x="18318" y="2084"/>
                  <a:pt x="18318" y="2085"/>
                </a:cubicBezTo>
                <a:close/>
                <a:moveTo>
                  <a:pt x="20862" y="4280"/>
                </a:moveTo>
                <a:cubicBezTo>
                  <a:pt x="20863" y="4281"/>
                  <a:pt x="20865" y="4277"/>
                  <a:pt x="20865" y="4278"/>
                </a:cubicBezTo>
                <a:lnTo>
                  <a:pt x="20865" y="4278"/>
                </a:lnTo>
                <a:cubicBezTo>
                  <a:pt x="20865" y="4278"/>
                  <a:pt x="20862" y="4280"/>
                  <a:pt x="20862" y="4280"/>
                </a:cubicBezTo>
                <a:close/>
                <a:moveTo>
                  <a:pt x="15531" y="5358"/>
                </a:moveTo>
                <a:cubicBezTo>
                  <a:pt x="15532" y="5359"/>
                  <a:pt x="15534" y="5354"/>
                  <a:pt x="15534" y="5356"/>
                </a:cubicBezTo>
                <a:lnTo>
                  <a:pt x="15534" y="5356"/>
                </a:lnTo>
                <a:cubicBezTo>
                  <a:pt x="15534" y="5356"/>
                  <a:pt x="15531" y="5357"/>
                  <a:pt x="15531" y="5358"/>
                </a:cubicBezTo>
                <a:close/>
                <a:moveTo>
                  <a:pt x="21567" y="4839"/>
                </a:moveTo>
                <a:cubicBezTo>
                  <a:pt x="21568" y="4840"/>
                  <a:pt x="21570" y="4836"/>
                  <a:pt x="21570" y="4837"/>
                </a:cubicBezTo>
                <a:lnTo>
                  <a:pt x="21570" y="4837"/>
                </a:lnTo>
                <a:cubicBezTo>
                  <a:pt x="21570" y="4837"/>
                  <a:pt x="21566" y="4839"/>
                  <a:pt x="21567" y="4839"/>
                </a:cubicBezTo>
                <a:close/>
                <a:moveTo>
                  <a:pt x="18391" y="1817"/>
                </a:moveTo>
                <a:cubicBezTo>
                  <a:pt x="18392" y="1818"/>
                  <a:pt x="18394" y="1814"/>
                  <a:pt x="18394" y="1815"/>
                </a:cubicBezTo>
                <a:lnTo>
                  <a:pt x="18394" y="1815"/>
                </a:lnTo>
                <a:cubicBezTo>
                  <a:pt x="18394" y="1815"/>
                  <a:pt x="18391" y="1817"/>
                  <a:pt x="18391" y="1817"/>
                </a:cubicBezTo>
                <a:close/>
                <a:moveTo>
                  <a:pt x="15637" y="1777"/>
                </a:moveTo>
                <a:cubicBezTo>
                  <a:pt x="15638" y="1778"/>
                  <a:pt x="15639" y="1773"/>
                  <a:pt x="15639" y="1774"/>
                </a:cubicBezTo>
                <a:lnTo>
                  <a:pt x="15639" y="1774"/>
                </a:lnTo>
                <a:cubicBezTo>
                  <a:pt x="15639" y="1775"/>
                  <a:pt x="15636" y="1776"/>
                  <a:pt x="15637" y="1777"/>
                </a:cubicBezTo>
                <a:close/>
                <a:moveTo>
                  <a:pt x="10800" y="1623"/>
                </a:moveTo>
                <a:cubicBezTo>
                  <a:pt x="10801" y="1624"/>
                  <a:pt x="10802" y="1619"/>
                  <a:pt x="10802" y="1620"/>
                </a:cubicBezTo>
                <a:lnTo>
                  <a:pt x="10802" y="1620"/>
                </a:lnTo>
                <a:cubicBezTo>
                  <a:pt x="10802" y="1621"/>
                  <a:pt x="10799" y="1622"/>
                  <a:pt x="10800" y="1623"/>
                </a:cubicBezTo>
                <a:close/>
                <a:moveTo>
                  <a:pt x="23131" y="4799"/>
                </a:moveTo>
                <a:cubicBezTo>
                  <a:pt x="23132" y="4800"/>
                  <a:pt x="23133" y="4795"/>
                  <a:pt x="23133" y="4797"/>
                </a:cubicBezTo>
                <a:lnTo>
                  <a:pt x="23133" y="4797"/>
                </a:lnTo>
                <a:cubicBezTo>
                  <a:pt x="23133" y="4797"/>
                  <a:pt x="23130" y="4798"/>
                  <a:pt x="23131" y="4799"/>
                </a:cubicBezTo>
                <a:close/>
                <a:moveTo>
                  <a:pt x="18545" y="3025"/>
                </a:moveTo>
                <a:cubicBezTo>
                  <a:pt x="18546" y="3025"/>
                  <a:pt x="18548" y="3021"/>
                  <a:pt x="18548" y="3022"/>
                </a:cubicBezTo>
                <a:lnTo>
                  <a:pt x="18548" y="3022"/>
                </a:lnTo>
                <a:cubicBezTo>
                  <a:pt x="18548" y="3022"/>
                  <a:pt x="18544" y="3024"/>
                  <a:pt x="18545" y="3025"/>
                </a:cubicBezTo>
                <a:close/>
                <a:moveTo>
                  <a:pt x="18367" y="2547"/>
                </a:moveTo>
                <a:cubicBezTo>
                  <a:pt x="18368" y="2547"/>
                  <a:pt x="18369" y="2543"/>
                  <a:pt x="18369" y="2544"/>
                </a:cubicBezTo>
                <a:lnTo>
                  <a:pt x="18369" y="2544"/>
                </a:lnTo>
                <a:cubicBezTo>
                  <a:pt x="18369" y="2544"/>
                  <a:pt x="18366" y="2546"/>
                  <a:pt x="18367" y="2547"/>
                </a:cubicBezTo>
                <a:close/>
                <a:moveTo>
                  <a:pt x="17589" y="4969"/>
                </a:moveTo>
                <a:cubicBezTo>
                  <a:pt x="17590" y="4970"/>
                  <a:pt x="17592" y="4966"/>
                  <a:pt x="17592" y="4967"/>
                </a:cubicBezTo>
                <a:lnTo>
                  <a:pt x="17592" y="4967"/>
                </a:lnTo>
                <a:cubicBezTo>
                  <a:pt x="17592" y="4967"/>
                  <a:pt x="17588" y="4968"/>
                  <a:pt x="17589" y="4969"/>
                </a:cubicBezTo>
                <a:close/>
                <a:moveTo>
                  <a:pt x="16884" y="1485"/>
                </a:moveTo>
                <a:cubicBezTo>
                  <a:pt x="16885" y="1486"/>
                  <a:pt x="16887" y="1482"/>
                  <a:pt x="16887" y="1483"/>
                </a:cubicBezTo>
                <a:lnTo>
                  <a:pt x="16887" y="1483"/>
                </a:lnTo>
                <a:cubicBezTo>
                  <a:pt x="16887" y="1483"/>
                  <a:pt x="16884" y="1484"/>
                  <a:pt x="16884" y="1485"/>
                </a:cubicBezTo>
                <a:close/>
                <a:moveTo>
                  <a:pt x="6660" y="6509"/>
                </a:moveTo>
                <a:cubicBezTo>
                  <a:pt x="6661" y="6509"/>
                  <a:pt x="6662" y="6505"/>
                  <a:pt x="6662" y="6506"/>
                </a:cubicBezTo>
                <a:lnTo>
                  <a:pt x="6662" y="6506"/>
                </a:lnTo>
                <a:cubicBezTo>
                  <a:pt x="6662" y="6506"/>
                  <a:pt x="6659" y="6508"/>
                  <a:pt x="6660" y="6509"/>
                </a:cubicBezTo>
                <a:close/>
                <a:moveTo>
                  <a:pt x="17322" y="2692"/>
                </a:moveTo>
                <a:cubicBezTo>
                  <a:pt x="17323" y="2693"/>
                  <a:pt x="17324" y="2689"/>
                  <a:pt x="17324" y="2690"/>
                </a:cubicBezTo>
                <a:lnTo>
                  <a:pt x="17324" y="2690"/>
                </a:lnTo>
                <a:cubicBezTo>
                  <a:pt x="17324" y="2690"/>
                  <a:pt x="17321" y="2692"/>
                  <a:pt x="17322" y="2692"/>
                </a:cubicBezTo>
                <a:close/>
                <a:moveTo>
                  <a:pt x="18310" y="3025"/>
                </a:moveTo>
                <a:cubicBezTo>
                  <a:pt x="18311" y="3025"/>
                  <a:pt x="18313" y="3021"/>
                  <a:pt x="18313" y="3022"/>
                </a:cubicBezTo>
                <a:lnTo>
                  <a:pt x="18313" y="3022"/>
                </a:lnTo>
                <a:cubicBezTo>
                  <a:pt x="18313" y="3022"/>
                  <a:pt x="18310" y="3024"/>
                  <a:pt x="18310" y="3025"/>
                </a:cubicBezTo>
                <a:close/>
                <a:moveTo>
                  <a:pt x="17954" y="4945"/>
                </a:moveTo>
                <a:cubicBezTo>
                  <a:pt x="17955" y="4946"/>
                  <a:pt x="17956" y="4941"/>
                  <a:pt x="17956" y="4942"/>
                </a:cubicBezTo>
                <a:lnTo>
                  <a:pt x="17956" y="4942"/>
                </a:lnTo>
                <a:cubicBezTo>
                  <a:pt x="17956" y="4943"/>
                  <a:pt x="17953" y="4944"/>
                  <a:pt x="17954" y="4945"/>
                </a:cubicBezTo>
                <a:close/>
                <a:moveTo>
                  <a:pt x="17913" y="3065"/>
                </a:moveTo>
                <a:cubicBezTo>
                  <a:pt x="17914" y="3066"/>
                  <a:pt x="17916" y="3062"/>
                  <a:pt x="17916" y="3063"/>
                </a:cubicBezTo>
                <a:lnTo>
                  <a:pt x="17916" y="3063"/>
                </a:lnTo>
                <a:cubicBezTo>
                  <a:pt x="17916" y="3063"/>
                  <a:pt x="17913" y="3064"/>
                  <a:pt x="17913" y="3065"/>
                </a:cubicBezTo>
                <a:close/>
                <a:moveTo>
                  <a:pt x="20741" y="2984"/>
                </a:moveTo>
                <a:cubicBezTo>
                  <a:pt x="20742" y="2985"/>
                  <a:pt x="20743" y="2981"/>
                  <a:pt x="20743" y="2982"/>
                </a:cubicBezTo>
                <a:lnTo>
                  <a:pt x="20743" y="2982"/>
                </a:lnTo>
                <a:cubicBezTo>
                  <a:pt x="20743" y="2982"/>
                  <a:pt x="20740" y="2983"/>
                  <a:pt x="20741" y="2984"/>
                </a:cubicBezTo>
                <a:close/>
                <a:moveTo>
                  <a:pt x="18270" y="5212"/>
                </a:moveTo>
                <a:cubicBezTo>
                  <a:pt x="18271" y="5213"/>
                  <a:pt x="18272" y="5209"/>
                  <a:pt x="18272" y="5210"/>
                </a:cubicBezTo>
                <a:lnTo>
                  <a:pt x="18272" y="5210"/>
                </a:lnTo>
                <a:cubicBezTo>
                  <a:pt x="18272" y="5210"/>
                  <a:pt x="18269" y="5211"/>
                  <a:pt x="18270" y="5212"/>
                </a:cubicBezTo>
                <a:close/>
                <a:moveTo>
                  <a:pt x="17492" y="2733"/>
                </a:moveTo>
                <a:cubicBezTo>
                  <a:pt x="17493" y="2734"/>
                  <a:pt x="17494" y="2729"/>
                  <a:pt x="17494" y="2730"/>
                </a:cubicBezTo>
                <a:lnTo>
                  <a:pt x="17494" y="2730"/>
                </a:lnTo>
                <a:cubicBezTo>
                  <a:pt x="17494" y="2731"/>
                  <a:pt x="17491" y="2732"/>
                  <a:pt x="17492" y="2733"/>
                </a:cubicBezTo>
                <a:close/>
                <a:moveTo>
                  <a:pt x="13887" y="1339"/>
                </a:moveTo>
                <a:cubicBezTo>
                  <a:pt x="13887" y="1340"/>
                  <a:pt x="13889" y="1336"/>
                  <a:pt x="13889" y="1337"/>
                </a:cubicBezTo>
                <a:lnTo>
                  <a:pt x="13889" y="1337"/>
                </a:lnTo>
                <a:cubicBezTo>
                  <a:pt x="13889" y="1337"/>
                  <a:pt x="13886" y="1338"/>
                  <a:pt x="13887" y="1339"/>
                </a:cubicBezTo>
                <a:close/>
                <a:moveTo>
                  <a:pt x="16123" y="2206"/>
                </a:moveTo>
                <a:cubicBezTo>
                  <a:pt x="16124" y="2207"/>
                  <a:pt x="16125" y="2203"/>
                  <a:pt x="16125" y="2204"/>
                </a:cubicBezTo>
                <a:lnTo>
                  <a:pt x="16125" y="2204"/>
                </a:lnTo>
                <a:cubicBezTo>
                  <a:pt x="16125" y="2204"/>
                  <a:pt x="16122" y="2205"/>
                  <a:pt x="16123" y="2206"/>
                </a:cubicBezTo>
                <a:close/>
                <a:moveTo>
                  <a:pt x="18513" y="4532"/>
                </a:moveTo>
                <a:cubicBezTo>
                  <a:pt x="18514" y="4532"/>
                  <a:pt x="18515" y="4528"/>
                  <a:pt x="18515" y="4529"/>
                </a:cubicBezTo>
                <a:lnTo>
                  <a:pt x="18515" y="4529"/>
                </a:lnTo>
                <a:cubicBezTo>
                  <a:pt x="18515" y="4529"/>
                  <a:pt x="18512" y="4531"/>
                  <a:pt x="18513" y="4532"/>
                </a:cubicBezTo>
                <a:close/>
                <a:moveTo>
                  <a:pt x="15556" y="2231"/>
                </a:moveTo>
                <a:cubicBezTo>
                  <a:pt x="15556" y="2231"/>
                  <a:pt x="15558" y="2227"/>
                  <a:pt x="15558" y="2228"/>
                </a:cubicBezTo>
                <a:lnTo>
                  <a:pt x="15558" y="2228"/>
                </a:lnTo>
                <a:cubicBezTo>
                  <a:pt x="15558" y="2228"/>
                  <a:pt x="15555" y="2230"/>
                  <a:pt x="15556" y="2231"/>
                </a:cubicBezTo>
                <a:close/>
                <a:moveTo>
                  <a:pt x="16123" y="5366"/>
                </a:moveTo>
                <a:cubicBezTo>
                  <a:pt x="16124" y="5367"/>
                  <a:pt x="16125" y="5363"/>
                  <a:pt x="16125" y="5364"/>
                </a:cubicBezTo>
                <a:lnTo>
                  <a:pt x="16125" y="5364"/>
                </a:lnTo>
                <a:cubicBezTo>
                  <a:pt x="16125" y="5364"/>
                  <a:pt x="16122" y="5365"/>
                  <a:pt x="16123" y="5366"/>
                </a:cubicBezTo>
                <a:close/>
                <a:moveTo>
                  <a:pt x="18983" y="3041"/>
                </a:moveTo>
                <a:cubicBezTo>
                  <a:pt x="18984" y="3042"/>
                  <a:pt x="18985" y="3037"/>
                  <a:pt x="18985" y="3038"/>
                </a:cubicBezTo>
                <a:lnTo>
                  <a:pt x="18985" y="3038"/>
                </a:lnTo>
                <a:cubicBezTo>
                  <a:pt x="18985" y="3039"/>
                  <a:pt x="18982" y="3040"/>
                  <a:pt x="18983" y="3041"/>
                </a:cubicBezTo>
                <a:close/>
                <a:moveTo>
                  <a:pt x="18270" y="3381"/>
                </a:moveTo>
                <a:cubicBezTo>
                  <a:pt x="18271" y="3382"/>
                  <a:pt x="18272" y="3378"/>
                  <a:pt x="18272" y="3379"/>
                </a:cubicBezTo>
                <a:lnTo>
                  <a:pt x="18272" y="3379"/>
                </a:lnTo>
                <a:cubicBezTo>
                  <a:pt x="18272" y="3379"/>
                  <a:pt x="18269" y="3380"/>
                  <a:pt x="18270" y="3381"/>
                </a:cubicBezTo>
                <a:close/>
                <a:moveTo>
                  <a:pt x="21130" y="2668"/>
                </a:moveTo>
                <a:cubicBezTo>
                  <a:pt x="21131" y="2669"/>
                  <a:pt x="21132" y="2665"/>
                  <a:pt x="21132" y="2666"/>
                </a:cubicBezTo>
                <a:lnTo>
                  <a:pt x="21132" y="2666"/>
                </a:lnTo>
                <a:cubicBezTo>
                  <a:pt x="21132" y="2666"/>
                  <a:pt x="21129" y="2667"/>
                  <a:pt x="21130" y="2668"/>
                </a:cubicBezTo>
                <a:close/>
                <a:moveTo>
                  <a:pt x="17346" y="4313"/>
                </a:moveTo>
                <a:cubicBezTo>
                  <a:pt x="17347" y="4314"/>
                  <a:pt x="17349" y="4309"/>
                  <a:pt x="17349" y="4310"/>
                </a:cubicBezTo>
                <a:lnTo>
                  <a:pt x="17349" y="4310"/>
                </a:lnTo>
                <a:cubicBezTo>
                  <a:pt x="17348" y="4311"/>
                  <a:pt x="17345" y="4312"/>
                  <a:pt x="17346" y="4313"/>
                </a:cubicBezTo>
                <a:close/>
                <a:moveTo>
                  <a:pt x="15702" y="2587"/>
                </a:moveTo>
                <a:cubicBezTo>
                  <a:pt x="15702" y="2588"/>
                  <a:pt x="15704" y="2583"/>
                  <a:pt x="15704" y="2585"/>
                </a:cubicBezTo>
                <a:lnTo>
                  <a:pt x="15704" y="2585"/>
                </a:lnTo>
                <a:cubicBezTo>
                  <a:pt x="15704" y="2585"/>
                  <a:pt x="15701" y="2586"/>
                  <a:pt x="15702" y="2587"/>
                </a:cubicBezTo>
                <a:close/>
                <a:moveTo>
                  <a:pt x="17006" y="3235"/>
                </a:moveTo>
                <a:cubicBezTo>
                  <a:pt x="17007" y="3236"/>
                  <a:pt x="17008" y="3232"/>
                  <a:pt x="17008" y="3233"/>
                </a:cubicBezTo>
                <a:lnTo>
                  <a:pt x="17008" y="3233"/>
                </a:lnTo>
                <a:cubicBezTo>
                  <a:pt x="17008" y="3233"/>
                  <a:pt x="17005" y="3234"/>
                  <a:pt x="17006" y="3235"/>
                </a:cubicBezTo>
                <a:close/>
                <a:moveTo>
                  <a:pt x="14065" y="5658"/>
                </a:moveTo>
                <a:cubicBezTo>
                  <a:pt x="14066" y="5659"/>
                  <a:pt x="14067" y="5654"/>
                  <a:pt x="14067" y="5655"/>
                </a:cubicBezTo>
                <a:lnTo>
                  <a:pt x="14067" y="5655"/>
                </a:lnTo>
                <a:cubicBezTo>
                  <a:pt x="14067" y="5656"/>
                  <a:pt x="14064" y="5657"/>
                  <a:pt x="14065" y="5658"/>
                </a:cubicBezTo>
                <a:close/>
                <a:moveTo>
                  <a:pt x="20814" y="4280"/>
                </a:moveTo>
                <a:cubicBezTo>
                  <a:pt x="20815" y="4281"/>
                  <a:pt x="20816" y="4277"/>
                  <a:pt x="20816" y="4278"/>
                </a:cubicBezTo>
                <a:lnTo>
                  <a:pt x="20816" y="4278"/>
                </a:lnTo>
                <a:cubicBezTo>
                  <a:pt x="20816" y="4278"/>
                  <a:pt x="20813" y="4280"/>
                  <a:pt x="20814" y="4280"/>
                </a:cubicBezTo>
                <a:close/>
                <a:moveTo>
                  <a:pt x="20255" y="4280"/>
                </a:moveTo>
                <a:cubicBezTo>
                  <a:pt x="20256" y="4281"/>
                  <a:pt x="20257" y="4277"/>
                  <a:pt x="20257" y="4278"/>
                </a:cubicBezTo>
                <a:lnTo>
                  <a:pt x="20257" y="4278"/>
                </a:lnTo>
                <a:cubicBezTo>
                  <a:pt x="20257" y="4278"/>
                  <a:pt x="20254" y="4280"/>
                  <a:pt x="20255" y="4280"/>
                </a:cubicBezTo>
                <a:close/>
                <a:moveTo>
                  <a:pt x="18659" y="5504"/>
                </a:moveTo>
                <a:cubicBezTo>
                  <a:pt x="18660" y="5505"/>
                  <a:pt x="18661" y="5500"/>
                  <a:pt x="18661" y="5501"/>
                </a:cubicBezTo>
                <a:lnTo>
                  <a:pt x="18661" y="5501"/>
                </a:lnTo>
                <a:cubicBezTo>
                  <a:pt x="18661" y="5502"/>
                  <a:pt x="18658" y="5503"/>
                  <a:pt x="18659" y="5504"/>
                </a:cubicBezTo>
                <a:close/>
                <a:moveTo>
                  <a:pt x="20887" y="5504"/>
                </a:moveTo>
                <a:cubicBezTo>
                  <a:pt x="20888" y="5505"/>
                  <a:pt x="20889" y="5500"/>
                  <a:pt x="20889" y="5501"/>
                </a:cubicBezTo>
                <a:lnTo>
                  <a:pt x="20889" y="5501"/>
                </a:lnTo>
                <a:cubicBezTo>
                  <a:pt x="20889" y="5502"/>
                  <a:pt x="20886" y="5503"/>
                  <a:pt x="20887" y="5504"/>
                </a:cubicBezTo>
                <a:close/>
                <a:moveTo>
                  <a:pt x="15126" y="2312"/>
                </a:moveTo>
                <a:cubicBezTo>
                  <a:pt x="15127" y="2312"/>
                  <a:pt x="15129" y="2308"/>
                  <a:pt x="15129" y="2309"/>
                </a:cubicBezTo>
                <a:lnTo>
                  <a:pt x="15129" y="2309"/>
                </a:lnTo>
                <a:cubicBezTo>
                  <a:pt x="15129" y="2309"/>
                  <a:pt x="15125" y="2311"/>
                  <a:pt x="15126" y="2312"/>
                </a:cubicBezTo>
                <a:close/>
                <a:moveTo>
                  <a:pt x="17711" y="1898"/>
                </a:moveTo>
                <a:cubicBezTo>
                  <a:pt x="17712" y="1899"/>
                  <a:pt x="17713" y="1895"/>
                  <a:pt x="17713" y="1896"/>
                </a:cubicBezTo>
                <a:lnTo>
                  <a:pt x="17713" y="1896"/>
                </a:lnTo>
                <a:cubicBezTo>
                  <a:pt x="17713" y="1896"/>
                  <a:pt x="17710" y="1898"/>
                  <a:pt x="17711" y="1898"/>
                </a:cubicBezTo>
                <a:close/>
                <a:moveTo>
                  <a:pt x="21665" y="5504"/>
                </a:moveTo>
                <a:cubicBezTo>
                  <a:pt x="21665" y="5505"/>
                  <a:pt x="21667" y="5500"/>
                  <a:pt x="21667" y="5501"/>
                </a:cubicBezTo>
                <a:lnTo>
                  <a:pt x="21667" y="5501"/>
                </a:lnTo>
                <a:cubicBezTo>
                  <a:pt x="21667" y="5502"/>
                  <a:pt x="21664" y="5503"/>
                  <a:pt x="21665" y="5504"/>
                </a:cubicBezTo>
                <a:close/>
                <a:moveTo>
                  <a:pt x="18489" y="4256"/>
                </a:moveTo>
                <a:cubicBezTo>
                  <a:pt x="18489" y="4257"/>
                  <a:pt x="18491" y="4253"/>
                  <a:pt x="18491" y="4254"/>
                </a:cubicBezTo>
                <a:lnTo>
                  <a:pt x="18491" y="4254"/>
                </a:lnTo>
                <a:cubicBezTo>
                  <a:pt x="18491" y="4254"/>
                  <a:pt x="18488" y="4255"/>
                  <a:pt x="18489" y="4256"/>
                </a:cubicBezTo>
                <a:close/>
                <a:moveTo>
                  <a:pt x="22224" y="5512"/>
                </a:moveTo>
                <a:cubicBezTo>
                  <a:pt x="22224" y="5513"/>
                  <a:pt x="22226" y="5508"/>
                  <a:pt x="22226" y="5510"/>
                </a:cubicBezTo>
                <a:lnTo>
                  <a:pt x="22226" y="5510"/>
                </a:lnTo>
                <a:cubicBezTo>
                  <a:pt x="22226" y="5510"/>
                  <a:pt x="22223" y="5511"/>
                  <a:pt x="22224" y="5512"/>
                </a:cubicBezTo>
                <a:close/>
                <a:moveTo>
                  <a:pt x="23001" y="3738"/>
                </a:moveTo>
                <a:cubicBezTo>
                  <a:pt x="23002" y="3738"/>
                  <a:pt x="23004" y="3734"/>
                  <a:pt x="23004" y="3735"/>
                </a:cubicBezTo>
                <a:lnTo>
                  <a:pt x="23004" y="3735"/>
                </a:lnTo>
                <a:cubicBezTo>
                  <a:pt x="23004" y="3735"/>
                  <a:pt x="23001" y="3737"/>
                  <a:pt x="23001" y="3738"/>
                </a:cubicBezTo>
                <a:close/>
                <a:moveTo>
                  <a:pt x="18383" y="5569"/>
                </a:moveTo>
                <a:cubicBezTo>
                  <a:pt x="18384" y="5569"/>
                  <a:pt x="18386" y="5565"/>
                  <a:pt x="18386" y="5566"/>
                </a:cubicBezTo>
                <a:lnTo>
                  <a:pt x="18386" y="5566"/>
                </a:lnTo>
                <a:cubicBezTo>
                  <a:pt x="18386" y="5566"/>
                  <a:pt x="18382" y="5568"/>
                  <a:pt x="18383" y="5569"/>
                </a:cubicBezTo>
                <a:close/>
                <a:moveTo>
                  <a:pt x="21349" y="4175"/>
                </a:moveTo>
                <a:cubicBezTo>
                  <a:pt x="21349" y="4176"/>
                  <a:pt x="21351" y="4172"/>
                  <a:pt x="21351" y="4173"/>
                </a:cubicBezTo>
                <a:lnTo>
                  <a:pt x="21351" y="4173"/>
                </a:lnTo>
                <a:cubicBezTo>
                  <a:pt x="21351" y="4173"/>
                  <a:pt x="21348" y="4174"/>
                  <a:pt x="21349" y="4175"/>
                </a:cubicBezTo>
                <a:close/>
                <a:moveTo>
                  <a:pt x="17249" y="2757"/>
                </a:moveTo>
                <a:cubicBezTo>
                  <a:pt x="17250" y="2758"/>
                  <a:pt x="17251" y="2754"/>
                  <a:pt x="17251" y="2755"/>
                </a:cubicBezTo>
                <a:lnTo>
                  <a:pt x="17251" y="2755"/>
                </a:lnTo>
                <a:cubicBezTo>
                  <a:pt x="17251" y="2755"/>
                  <a:pt x="17248" y="2756"/>
                  <a:pt x="17249" y="2757"/>
                </a:cubicBezTo>
                <a:close/>
                <a:moveTo>
                  <a:pt x="23277" y="3584"/>
                </a:moveTo>
                <a:cubicBezTo>
                  <a:pt x="23278" y="3584"/>
                  <a:pt x="23279" y="3580"/>
                  <a:pt x="23279" y="3581"/>
                </a:cubicBezTo>
                <a:lnTo>
                  <a:pt x="23279" y="3581"/>
                </a:lnTo>
                <a:cubicBezTo>
                  <a:pt x="23279" y="3581"/>
                  <a:pt x="23276" y="3583"/>
                  <a:pt x="23277" y="3584"/>
                </a:cubicBezTo>
                <a:close/>
                <a:moveTo>
                  <a:pt x="17419" y="3235"/>
                </a:moveTo>
                <a:cubicBezTo>
                  <a:pt x="17420" y="3236"/>
                  <a:pt x="17422" y="3232"/>
                  <a:pt x="17422" y="3233"/>
                </a:cubicBezTo>
                <a:lnTo>
                  <a:pt x="17422" y="3233"/>
                </a:lnTo>
                <a:cubicBezTo>
                  <a:pt x="17421" y="3233"/>
                  <a:pt x="17418" y="3234"/>
                  <a:pt x="17419" y="3235"/>
                </a:cubicBezTo>
                <a:close/>
                <a:moveTo>
                  <a:pt x="18805" y="4126"/>
                </a:moveTo>
                <a:cubicBezTo>
                  <a:pt x="18805" y="4127"/>
                  <a:pt x="18807" y="4123"/>
                  <a:pt x="18807" y="4124"/>
                </a:cubicBezTo>
                <a:lnTo>
                  <a:pt x="18807" y="4124"/>
                </a:lnTo>
                <a:cubicBezTo>
                  <a:pt x="18807" y="4124"/>
                  <a:pt x="18804" y="4126"/>
                  <a:pt x="18805" y="4126"/>
                </a:cubicBezTo>
                <a:close/>
                <a:moveTo>
                  <a:pt x="18732" y="2644"/>
                </a:moveTo>
                <a:cubicBezTo>
                  <a:pt x="18732" y="2645"/>
                  <a:pt x="18734" y="2640"/>
                  <a:pt x="18734" y="2641"/>
                </a:cubicBezTo>
                <a:lnTo>
                  <a:pt x="18734" y="2641"/>
                </a:lnTo>
                <a:cubicBezTo>
                  <a:pt x="18734" y="2642"/>
                  <a:pt x="18731" y="2643"/>
                  <a:pt x="18732" y="2644"/>
                </a:cubicBezTo>
                <a:close/>
                <a:moveTo>
                  <a:pt x="22540" y="4086"/>
                </a:moveTo>
                <a:cubicBezTo>
                  <a:pt x="22540" y="4087"/>
                  <a:pt x="22542" y="4082"/>
                  <a:pt x="22542" y="4084"/>
                </a:cubicBezTo>
                <a:lnTo>
                  <a:pt x="22542" y="4084"/>
                </a:lnTo>
                <a:cubicBezTo>
                  <a:pt x="22542" y="4084"/>
                  <a:pt x="22539" y="4085"/>
                  <a:pt x="22540" y="4086"/>
                </a:cubicBezTo>
                <a:close/>
                <a:moveTo>
                  <a:pt x="16544" y="1769"/>
                </a:moveTo>
                <a:cubicBezTo>
                  <a:pt x="16545" y="1770"/>
                  <a:pt x="16547" y="1765"/>
                  <a:pt x="16547" y="1766"/>
                </a:cubicBezTo>
                <a:lnTo>
                  <a:pt x="16547" y="1766"/>
                </a:lnTo>
                <a:cubicBezTo>
                  <a:pt x="16546" y="1766"/>
                  <a:pt x="16543" y="1768"/>
                  <a:pt x="16544" y="1769"/>
                </a:cubicBezTo>
                <a:close/>
                <a:moveTo>
                  <a:pt x="17346" y="1769"/>
                </a:moveTo>
                <a:cubicBezTo>
                  <a:pt x="17347" y="1770"/>
                  <a:pt x="17349" y="1765"/>
                  <a:pt x="17349" y="1766"/>
                </a:cubicBezTo>
                <a:lnTo>
                  <a:pt x="17349" y="1766"/>
                </a:lnTo>
                <a:cubicBezTo>
                  <a:pt x="17348" y="1766"/>
                  <a:pt x="17345" y="1768"/>
                  <a:pt x="17346" y="1769"/>
                </a:cubicBezTo>
                <a:close/>
                <a:moveTo>
                  <a:pt x="14178" y="1372"/>
                </a:moveTo>
                <a:cubicBezTo>
                  <a:pt x="14179" y="1373"/>
                  <a:pt x="14181" y="1368"/>
                  <a:pt x="14181" y="1369"/>
                </a:cubicBezTo>
                <a:lnTo>
                  <a:pt x="14181" y="1369"/>
                </a:lnTo>
                <a:cubicBezTo>
                  <a:pt x="14181" y="1369"/>
                  <a:pt x="14178" y="1371"/>
                  <a:pt x="14178" y="1372"/>
                </a:cubicBezTo>
                <a:close/>
                <a:moveTo>
                  <a:pt x="18448" y="2466"/>
                </a:moveTo>
                <a:cubicBezTo>
                  <a:pt x="18449" y="2466"/>
                  <a:pt x="18450" y="2462"/>
                  <a:pt x="18450" y="2463"/>
                </a:cubicBezTo>
                <a:lnTo>
                  <a:pt x="18450" y="2463"/>
                </a:lnTo>
                <a:cubicBezTo>
                  <a:pt x="18450" y="2463"/>
                  <a:pt x="18447" y="2465"/>
                  <a:pt x="18448" y="2466"/>
                </a:cubicBezTo>
                <a:close/>
                <a:moveTo>
                  <a:pt x="15126" y="2466"/>
                </a:moveTo>
                <a:cubicBezTo>
                  <a:pt x="15127" y="2466"/>
                  <a:pt x="15129" y="2462"/>
                  <a:pt x="15129" y="2463"/>
                </a:cubicBezTo>
                <a:lnTo>
                  <a:pt x="15129" y="2463"/>
                </a:lnTo>
                <a:cubicBezTo>
                  <a:pt x="15129" y="2463"/>
                  <a:pt x="15125" y="2465"/>
                  <a:pt x="15126" y="2466"/>
                </a:cubicBezTo>
                <a:close/>
                <a:moveTo>
                  <a:pt x="18164" y="2044"/>
                </a:moveTo>
                <a:cubicBezTo>
                  <a:pt x="18165" y="2045"/>
                  <a:pt x="18167" y="2041"/>
                  <a:pt x="18167" y="2042"/>
                </a:cubicBezTo>
                <a:lnTo>
                  <a:pt x="18167" y="2042"/>
                </a:lnTo>
                <a:cubicBezTo>
                  <a:pt x="18167" y="2042"/>
                  <a:pt x="18164" y="2043"/>
                  <a:pt x="18164" y="2044"/>
                </a:cubicBezTo>
                <a:close/>
                <a:moveTo>
                  <a:pt x="14041" y="5755"/>
                </a:moveTo>
                <a:cubicBezTo>
                  <a:pt x="14041" y="5756"/>
                  <a:pt x="14043" y="5751"/>
                  <a:pt x="14043" y="5753"/>
                </a:cubicBezTo>
                <a:lnTo>
                  <a:pt x="14043" y="5753"/>
                </a:lnTo>
                <a:cubicBezTo>
                  <a:pt x="14043" y="5753"/>
                  <a:pt x="14040" y="5754"/>
                  <a:pt x="14041" y="5755"/>
                </a:cubicBezTo>
                <a:close/>
                <a:moveTo>
                  <a:pt x="16398" y="2401"/>
                </a:moveTo>
                <a:cubicBezTo>
                  <a:pt x="16399" y="2402"/>
                  <a:pt x="16401" y="2397"/>
                  <a:pt x="16401" y="2398"/>
                </a:cubicBezTo>
                <a:lnTo>
                  <a:pt x="16401" y="2398"/>
                </a:lnTo>
                <a:cubicBezTo>
                  <a:pt x="16401" y="2398"/>
                  <a:pt x="16397" y="2400"/>
                  <a:pt x="16398" y="2401"/>
                </a:cubicBezTo>
                <a:close/>
                <a:moveTo>
                  <a:pt x="13255" y="1631"/>
                </a:moveTo>
                <a:cubicBezTo>
                  <a:pt x="13256" y="1632"/>
                  <a:pt x="13257" y="1627"/>
                  <a:pt x="13257" y="1629"/>
                </a:cubicBezTo>
                <a:lnTo>
                  <a:pt x="13257" y="1629"/>
                </a:lnTo>
                <a:cubicBezTo>
                  <a:pt x="13257" y="1629"/>
                  <a:pt x="13254" y="1630"/>
                  <a:pt x="13255" y="1631"/>
                </a:cubicBezTo>
                <a:close/>
                <a:moveTo>
                  <a:pt x="18448" y="2733"/>
                </a:moveTo>
                <a:cubicBezTo>
                  <a:pt x="18449" y="2734"/>
                  <a:pt x="18450" y="2729"/>
                  <a:pt x="18450" y="2730"/>
                </a:cubicBezTo>
                <a:lnTo>
                  <a:pt x="18450" y="2730"/>
                </a:lnTo>
                <a:cubicBezTo>
                  <a:pt x="18450" y="2731"/>
                  <a:pt x="18447" y="2732"/>
                  <a:pt x="18448" y="2733"/>
                </a:cubicBezTo>
                <a:close/>
                <a:moveTo>
                  <a:pt x="20595" y="5253"/>
                </a:moveTo>
                <a:cubicBezTo>
                  <a:pt x="20596" y="5254"/>
                  <a:pt x="20597" y="5249"/>
                  <a:pt x="20597" y="5250"/>
                </a:cubicBezTo>
                <a:lnTo>
                  <a:pt x="20597" y="5250"/>
                </a:lnTo>
                <a:cubicBezTo>
                  <a:pt x="20597" y="5250"/>
                  <a:pt x="20594" y="5252"/>
                  <a:pt x="20595" y="5253"/>
                </a:cubicBezTo>
                <a:close/>
                <a:moveTo>
                  <a:pt x="18100" y="2644"/>
                </a:moveTo>
                <a:cubicBezTo>
                  <a:pt x="18100" y="2645"/>
                  <a:pt x="18102" y="2640"/>
                  <a:pt x="18102" y="2641"/>
                </a:cubicBezTo>
                <a:lnTo>
                  <a:pt x="18102" y="2641"/>
                </a:lnTo>
                <a:cubicBezTo>
                  <a:pt x="18102" y="2642"/>
                  <a:pt x="18099" y="2643"/>
                  <a:pt x="18100" y="2644"/>
                </a:cubicBezTo>
                <a:close/>
                <a:moveTo>
                  <a:pt x="11456" y="1663"/>
                </a:moveTo>
                <a:cubicBezTo>
                  <a:pt x="11457" y="1664"/>
                  <a:pt x="11459" y="1660"/>
                  <a:pt x="11459" y="1661"/>
                </a:cubicBezTo>
                <a:lnTo>
                  <a:pt x="11459" y="1661"/>
                </a:lnTo>
                <a:cubicBezTo>
                  <a:pt x="11458" y="1661"/>
                  <a:pt x="11455" y="1663"/>
                  <a:pt x="11456" y="1663"/>
                </a:cubicBezTo>
                <a:close/>
                <a:moveTo>
                  <a:pt x="17541" y="1728"/>
                </a:moveTo>
                <a:cubicBezTo>
                  <a:pt x="17541" y="1729"/>
                  <a:pt x="17543" y="1725"/>
                  <a:pt x="17543" y="1726"/>
                </a:cubicBezTo>
                <a:lnTo>
                  <a:pt x="17543" y="1726"/>
                </a:lnTo>
                <a:cubicBezTo>
                  <a:pt x="17543" y="1726"/>
                  <a:pt x="17540" y="1727"/>
                  <a:pt x="17541" y="1728"/>
                </a:cubicBezTo>
                <a:close/>
                <a:moveTo>
                  <a:pt x="16374" y="1939"/>
                </a:moveTo>
                <a:cubicBezTo>
                  <a:pt x="16375" y="1940"/>
                  <a:pt x="16376" y="1935"/>
                  <a:pt x="16376" y="1936"/>
                </a:cubicBezTo>
                <a:lnTo>
                  <a:pt x="16376" y="1936"/>
                </a:lnTo>
                <a:cubicBezTo>
                  <a:pt x="16376" y="1937"/>
                  <a:pt x="16373" y="1938"/>
                  <a:pt x="16374" y="1939"/>
                </a:cubicBezTo>
                <a:close/>
                <a:moveTo>
                  <a:pt x="13093" y="2441"/>
                </a:moveTo>
                <a:cubicBezTo>
                  <a:pt x="13094" y="2442"/>
                  <a:pt x="13095" y="2438"/>
                  <a:pt x="13095" y="2439"/>
                </a:cubicBezTo>
                <a:lnTo>
                  <a:pt x="13095" y="2439"/>
                </a:lnTo>
                <a:cubicBezTo>
                  <a:pt x="13095" y="2439"/>
                  <a:pt x="13092" y="2440"/>
                  <a:pt x="13093" y="2441"/>
                </a:cubicBezTo>
                <a:close/>
                <a:moveTo>
                  <a:pt x="15564" y="2587"/>
                </a:moveTo>
                <a:cubicBezTo>
                  <a:pt x="15565" y="2588"/>
                  <a:pt x="15566" y="2583"/>
                  <a:pt x="15566" y="2585"/>
                </a:cubicBezTo>
                <a:lnTo>
                  <a:pt x="15566" y="2585"/>
                </a:lnTo>
                <a:cubicBezTo>
                  <a:pt x="15566" y="2585"/>
                  <a:pt x="15563" y="2586"/>
                  <a:pt x="15564" y="2587"/>
                </a:cubicBezTo>
                <a:close/>
                <a:moveTo>
                  <a:pt x="23082" y="3754"/>
                </a:moveTo>
                <a:cubicBezTo>
                  <a:pt x="23083" y="3755"/>
                  <a:pt x="23085" y="3750"/>
                  <a:pt x="23085" y="3751"/>
                </a:cubicBezTo>
                <a:lnTo>
                  <a:pt x="23085" y="3751"/>
                </a:lnTo>
                <a:cubicBezTo>
                  <a:pt x="23085" y="3752"/>
                  <a:pt x="23082" y="3753"/>
                  <a:pt x="23082" y="3754"/>
                </a:cubicBezTo>
                <a:close/>
                <a:moveTo>
                  <a:pt x="13692" y="2069"/>
                </a:moveTo>
                <a:cubicBezTo>
                  <a:pt x="13693" y="2069"/>
                  <a:pt x="13695" y="2065"/>
                  <a:pt x="13695" y="2066"/>
                </a:cubicBezTo>
                <a:lnTo>
                  <a:pt x="13695" y="2066"/>
                </a:lnTo>
                <a:cubicBezTo>
                  <a:pt x="13694" y="2066"/>
                  <a:pt x="13691" y="2068"/>
                  <a:pt x="13692" y="2069"/>
                </a:cubicBezTo>
                <a:close/>
                <a:moveTo>
                  <a:pt x="14397" y="2563"/>
                </a:moveTo>
                <a:cubicBezTo>
                  <a:pt x="14398" y="2564"/>
                  <a:pt x="14400" y="2559"/>
                  <a:pt x="14400" y="2560"/>
                </a:cubicBezTo>
                <a:lnTo>
                  <a:pt x="14400" y="2560"/>
                </a:lnTo>
                <a:cubicBezTo>
                  <a:pt x="14399" y="2560"/>
                  <a:pt x="14396" y="2562"/>
                  <a:pt x="14397" y="2563"/>
                </a:cubicBezTo>
                <a:close/>
                <a:moveTo>
                  <a:pt x="18845" y="2709"/>
                </a:moveTo>
                <a:cubicBezTo>
                  <a:pt x="18846" y="2709"/>
                  <a:pt x="18847" y="2705"/>
                  <a:pt x="18847" y="2706"/>
                </a:cubicBezTo>
                <a:lnTo>
                  <a:pt x="18847" y="2706"/>
                </a:lnTo>
                <a:cubicBezTo>
                  <a:pt x="18847" y="2706"/>
                  <a:pt x="18844" y="2708"/>
                  <a:pt x="18845" y="2709"/>
                </a:cubicBezTo>
                <a:close/>
                <a:moveTo>
                  <a:pt x="16090" y="1728"/>
                </a:moveTo>
                <a:cubicBezTo>
                  <a:pt x="16091" y="1729"/>
                  <a:pt x="16093" y="1725"/>
                  <a:pt x="16093" y="1726"/>
                </a:cubicBezTo>
                <a:lnTo>
                  <a:pt x="16093" y="1726"/>
                </a:lnTo>
                <a:cubicBezTo>
                  <a:pt x="16093" y="1726"/>
                  <a:pt x="16090" y="1727"/>
                  <a:pt x="16090" y="1728"/>
                </a:cubicBezTo>
                <a:close/>
                <a:moveTo>
                  <a:pt x="18561" y="2482"/>
                </a:moveTo>
                <a:cubicBezTo>
                  <a:pt x="18562" y="2483"/>
                  <a:pt x="18564" y="2478"/>
                  <a:pt x="18564" y="2479"/>
                </a:cubicBezTo>
                <a:lnTo>
                  <a:pt x="18564" y="2479"/>
                </a:lnTo>
                <a:cubicBezTo>
                  <a:pt x="18564" y="2479"/>
                  <a:pt x="18561" y="2481"/>
                  <a:pt x="18561" y="2482"/>
                </a:cubicBezTo>
                <a:close/>
                <a:moveTo>
                  <a:pt x="17079" y="3106"/>
                </a:moveTo>
                <a:cubicBezTo>
                  <a:pt x="17080" y="3106"/>
                  <a:pt x="17081" y="3102"/>
                  <a:pt x="17081" y="3103"/>
                </a:cubicBezTo>
                <a:lnTo>
                  <a:pt x="17081" y="3103"/>
                </a:lnTo>
                <a:cubicBezTo>
                  <a:pt x="17081" y="3103"/>
                  <a:pt x="17078" y="3105"/>
                  <a:pt x="17079" y="3106"/>
                </a:cubicBezTo>
                <a:close/>
                <a:moveTo>
                  <a:pt x="22904" y="4880"/>
                </a:moveTo>
                <a:cubicBezTo>
                  <a:pt x="22904" y="4881"/>
                  <a:pt x="22904" y="4881"/>
                  <a:pt x="22904" y="4882"/>
                </a:cubicBezTo>
                <a:cubicBezTo>
                  <a:pt x="22904" y="4883"/>
                  <a:pt x="22904" y="4884"/>
                  <a:pt x="22904" y="4884"/>
                </a:cubicBezTo>
                <a:cubicBezTo>
                  <a:pt x="22912" y="4883"/>
                  <a:pt x="22893" y="4899"/>
                  <a:pt x="22907" y="4883"/>
                </a:cubicBezTo>
                <a:cubicBezTo>
                  <a:pt x="22907" y="4883"/>
                  <a:pt x="22908" y="4881"/>
                  <a:pt x="22908" y="4881"/>
                </a:cubicBezTo>
                <a:lnTo>
                  <a:pt x="22904" y="4880"/>
                </a:lnTo>
                <a:close/>
                <a:moveTo>
                  <a:pt x="21948" y="4823"/>
                </a:moveTo>
                <a:cubicBezTo>
                  <a:pt x="21948" y="4824"/>
                  <a:pt x="21948" y="4825"/>
                  <a:pt x="21948" y="4826"/>
                </a:cubicBezTo>
                <a:cubicBezTo>
                  <a:pt x="21948" y="4826"/>
                  <a:pt x="21948" y="4827"/>
                  <a:pt x="21948" y="4827"/>
                </a:cubicBezTo>
                <a:cubicBezTo>
                  <a:pt x="21956" y="4826"/>
                  <a:pt x="21937" y="4842"/>
                  <a:pt x="21951" y="4826"/>
                </a:cubicBezTo>
                <a:cubicBezTo>
                  <a:pt x="21951" y="4826"/>
                  <a:pt x="21952" y="4825"/>
                  <a:pt x="21952" y="4825"/>
                </a:cubicBezTo>
                <a:lnTo>
                  <a:pt x="21948" y="4823"/>
                </a:lnTo>
                <a:close/>
                <a:moveTo>
                  <a:pt x="21187" y="5318"/>
                </a:moveTo>
                <a:cubicBezTo>
                  <a:pt x="21186" y="5318"/>
                  <a:pt x="21186" y="5319"/>
                  <a:pt x="21186" y="5320"/>
                </a:cubicBezTo>
                <a:cubicBezTo>
                  <a:pt x="21186" y="5320"/>
                  <a:pt x="21187" y="5321"/>
                  <a:pt x="21187" y="5321"/>
                </a:cubicBezTo>
                <a:cubicBezTo>
                  <a:pt x="21194" y="5320"/>
                  <a:pt x="21175" y="5337"/>
                  <a:pt x="21189" y="5320"/>
                </a:cubicBezTo>
                <a:cubicBezTo>
                  <a:pt x="21189" y="5320"/>
                  <a:pt x="21190" y="5319"/>
                  <a:pt x="21190" y="5319"/>
                </a:cubicBezTo>
                <a:lnTo>
                  <a:pt x="21187" y="5318"/>
                </a:lnTo>
                <a:close/>
                <a:moveTo>
                  <a:pt x="20943" y="4880"/>
                </a:moveTo>
                <a:cubicBezTo>
                  <a:pt x="20943" y="4881"/>
                  <a:pt x="20943" y="4881"/>
                  <a:pt x="20943" y="4882"/>
                </a:cubicBezTo>
                <a:cubicBezTo>
                  <a:pt x="20943" y="4883"/>
                  <a:pt x="20944" y="4884"/>
                  <a:pt x="20944" y="4884"/>
                </a:cubicBezTo>
                <a:cubicBezTo>
                  <a:pt x="20951" y="4883"/>
                  <a:pt x="20932" y="4899"/>
                  <a:pt x="20946" y="4883"/>
                </a:cubicBezTo>
                <a:cubicBezTo>
                  <a:pt x="20946" y="4883"/>
                  <a:pt x="20947" y="4881"/>
                  <a:pt x="20947" y="4881"/>
                </a:cubicBezTo>
                <a:lnTo>
                  <a:pt x="20943" y="4880"/>
                </a:lnTo>
                <a:close/>
                <a:moveTo>
                  <a:pt x="11902" y="1396"/>
                </a:moveTo>
                <a:lnTo>
                  <a:pt x="11902" y="1400"/>
                </a:lnTo>
                <a:cubicBezTo>
                  <a:pt x="11909" y="1399"/>
                  <a:pt x="11891" y="1415"/>
                  <a:pt x="11904" y="1399"/>
                </a:cubicBezTo>
                <a:lnTo>
                  <a:pt x="11902" y="1396"/>
                </a:lnTo>
                <a:close/>
                <a:moveTo>
                  <a:pt x="15653" y="1882"/>
                </a:moveTo>
                <a:lnTo>
                  <a:pt x="15656" y="1885"/>
                </a:lnTo>
                <a:cubicBezTo>
                  <a:pt x="15656" y="1885"/>
                  <a:pt x="15657" y="1884"/>
                  <a:pt x="15657" y="1883"/>
                </a:cubicBezTo>
                <a:lnTo>
                  <a:pt x="15653" y="1882"/>
                </a:lnTo>
                <a:close/>
                <a:moveTo>
                  <a:pt x="21146" y="4013"/>
                </a:moveTo>
                <a:lnTo>
                  <a:pt x="21149" y="4016"/>
                </a:lnTo>
                <a:cubicBezTo>
                  <a:pt x="21149" y="4016"/>
                  <a:pt x="21150" y="4014"/>
                  <a:pt x="21150" y="4014"/>
                </a:cubicBezTo>
                <a:lnTo>
                  <a:pt x="21146" y="4013"/>
                </a:lnTo>
                <a:close/>
                <a:moveTo>
                  <a:pt x="20004" y="2636"/>
                </a:moveTo>
                <a:lnTo>
                  <a:pt x="20006" y="2638"/>
                </a:lnTo>
                <a:cubicBezTo>
                  <a:pt x="20006" y="2638"/>
                  <a:pt x="20007" y="2637"/>
                  <a:pt x="20007" y="2637"/>
                </a:cubicBezTo>
                <a:lnTo>
                  <a:pt x="20004" y="2636"/>
                </a:lnTo>
                <a:close/>
                <a:moveTo>
                  <a:pt x="17678" y="1509"/>
                </a:moveTo>
                <a:lnTo>
                  <a:pt x="17681" y="1512"/>
                </a:lnTo>
                <a:cubicBezTo>
                  <a:pt x="17681" y="1512"/>
                  <a:pt x="17682" y="1511"/>
                  <a:pt x="17682" y="1511"/>
                </a:cubicBezTo>
                <a:lnTo>
                  <a:pt x="17678" y="1509"/>
                </a:lnTo>
                <a:close/>
                <a:moveTo>
                  <a:pt x="15450" y="2636"/>
                </a:moveTo>
                <a:lnTo>
                  <a:pt x="15453" y="2638"/>
                </a:lnTo>
                <a:cubicBezTo>
                  <a:pt x="15453" y="2638"/>
                  <a:pt x="15454" y="2637"/>
                  <a:pt x="15454" y="2637"/>
                </a:cubicBezTo>
                <a:lnTo>
                  <a:pt x="15450" y="2636"/>
                </a:lnTo>
                <a:close/>
                <a:moveTo>
                  <a:pt x="18578" y="2692"/>
                </a:moveTo>
                <a:lnTo>
                  <a:pt x="18580" y="2695"/>
                </a:lnTo>
                <a:cubicBezTo>
                  <a:pt x="18580" y="2695"/>
                  <a:pt x="18581" y="2694"/>
                  <a:pt x="18581" y="2694"/>
                </a:cubicBezTo>
                <a:lnTo>
                  <a:pt x="18578" y="2692"/>
                </a:lnTo>
                <a:close/>
                <a:moveTo>
                  <a:pt x="15499" y="2182"/>
                </a:moveTo>
                <a:lnTo>
                  <a:pt x="15502" y="2185"/>
                </a:lnTo>
                <a:cubicBezTo>
                  <a:pt x="15502" y="2185"/>
                  <a:pt x="15503" y="2183"/>
                  <a:pt x="15503" y="2183"/>
                </a:cubicBezTo>
                <a:lnTo>
                  <a:pt x="15499" y="2182"/>
                </a:lnTo>
                <a:close/>
                <a:moveTo>
                  <a:pt x="18221" y="2393"/>
                </a:moveTo>
                <a:lnTo>
                  <a:pt x="18224" y="2395"/>
                </a:lnTo>
                <a:cubicBezTo>
                  <a:pt x="18224" y="2395"/>
                  <a:pt x="18225" y="2394"/>
                  <a:pt x="18225" y="2394"/>
                </a:cubicBezTo>
                <a:lnTo>
                  <a:pt x="18221" y="2393"/>
                </a:lnTo>
                <a:close/>
                <a:moveTo>
                  <a:pt x="16957" y="1453"/>
                </a:moveTo>
                <a:lnTo>
                  <a:pt x="16960" y="1455"/>
                </a:lnTo>
                <a:cubicBezTo>
                  <a:pt x="16960" y="1455"/>
                  <a:pt x="16961" y="1454"/>
                  <a:pt x="16961" y="1454"/>
                </a:cubicBezTo>
                <a:lnTo>
                  <a:pt x="16957" y="1453"/>
                </a:lnTo>
                <a:close/>
                <a:moveTo>
                  <a:pt x="17379" y="2700"/>
                </a:moveTo>
                <a:lnTo>
                  <a:pt x="17381" y="2703"/>
                </a:lnTo>
                <a:cubicBezTo>
                  <a:pt x="17381" y="2703"/>
                  <a:pt x="17382" y="2702"/>
                  <a:pt x="17382" y="2702"/>
                </a:cubicBezTo>
                <a:lnTo>
                  <a:pt x="17379" y="2700"/>
                </a:lnTo>
                <a:close/>
                <a:moveTo>
                  <a:pt x="17257" y="2547"/>
                </a:moveTo>
                <a:lnTo>
                  <a:pt x="17260" y="2549"/>
                </a:lnTo>
                <a:cubicBezTo>
                  <a:pt x="17260" y="2549"/>
                  <a:pt x="17261" y="2548"/>
                  <a:pt x="17261" y="2548"/>
                </a:cubicBezTo>
                <a:lnTo>
                  <a:pt x="17257" y="2547"/>
                </a:lnTo>
                <a:close/>
                <a:moveTo>
                  <a:pt x="15693" y="2085"/>
                </a:moveTo>
                <a:lnTo>
                  <a:pt x="15696" y="2087"/>
                </a:lnTo>
                <a:cubicBezTo>
                  <a:pt x="15696" y="2087"/>
                  <a:pt x="15697" y="2086"/>
                  <a:pt x="15697" y="2086"/>
                </a:cubicBezTo>
                <a:lnTo>
                  <a:pt x="15693" y="2085"/>
                </a:lnTo>
                <a:close/>
                <a:moveTo>
                  <a:pt x="14843" y="2587"/>
                </a:moveTo>
                <a:lnTo>
                  <a:pt x="14845" y="2590"/>
                </a:lnTo>
                <a:cubicBezTo>
                  <a:pt x="14845" y="2590"/>
                  <a:pt x="14846" y="2588"/>
                  <a:pt x="14846" y="2588"/>
                </a:cubicBezTo>
                <a:lnTo>
                  <a:pt x="14843" y="2587"/>
                </a:lnTo>
                <a:close/>
                <a:moveTo>
                  <a:pt x="15985" y="1915"/>
                </a:moveTo>
                <a:lnTo>
                  <a:pt x="15988" y="1917"/>
                </a:lnTo>
                <a:cubicBezTo>
                  <a:pt x="15988" y="1917"/>
                  <a:pt x="15989" y="1916"/>
                  <a:pt x="15989" y="1916"/>
                </a:cubicBezTo>
                <a:lnTo>
                  <a:pt x="15985" y="1915"/>
                </a:lnTo>
                <a:close/>
                <a:moveTo>
                  <a:pt x="15774" y="2077"/>
                </a:moveTo>
                <a:lnTo>
                  <a:pt x="15777" y="2079"/>
                </a:lnTo>
                <a:cubicBezTo>
                  <a:pt x="15777" y="2079"/>
                  <a:pt x="15778" y="2078"/>
                  <a:pt x="15778" y="2078"/>
                </a:cubicBezTo>
                <a:lnTo>
                  <a:pt x="15774" y="2077"/>
                </a:lnTo>
                <a:close/>
                <a:moveTo>
                  <a:pt x="21697" y="4183"/>
                </a:moveTo>
                <a:lnTo>
                  <a:pt x="21700" y="4186"/>
                </a:lnTo>
                <a:cubicBezTo>
                  <a:pt x="21700" y="4186"/>
                  <a:pt x="21701" y="4185"/>
                  <a:pt x="21701" y="4184"/>
                </a:cubicBezTo>
                <a:lnTo>
                  <a:pt x="21697" y="4183"/>
                </a:lnTo>
                <a:close/>
                <a:moveTo>
                  <a:pt x="17533" y="2992"/>
                </a:moveTo>
                <a:lnTo>
                  <a:pt x="17535" y="2995"/>
                </a:lnTo>
                <a:cubicBezTo>
                  <a:pt x="17535" y="2995"/>
                  <a:pt x="17536" y="2994"/>
                  <a:pt x="17536" y="2993"/>
                </a:cubicBezTo>
                <a:lnTo>
                  <a:pt x="17533" y="2992"/>
                </a:lnTo>
                <a:close/>
                <a:moveTo>
                  <a:pt x="14340" y="2563"/>
                </a:moveTo>
                <a:lnTo>
                  <a:pt x="14340" y="2571"/>
                </a:lnTo>
                <a:lnTo>
                  <a:pt x="14350" y="2564"/>
                </a:lnTo>
                <a:lnTo>
                  <a:pt x="14340" y="2563"/>
                </a:lnTo>
                <a:lnTo>
                  <a:pt x="14340" y="2555"/>
                </a:lnTo>
                <a:lnTo>
                  <a:pt x="14331" y="2561"/>
                </a:lnTo>
                <a:lnTo>
                  <a:pt x="14340" y="2563"/>
                </a:lnTo>
                <a:close/>
                <a:moveTo>
                  <a:pt x="19599" y="3130"/>
                </a:moveTo>
                <a:lnTo>
                  <a:pt x="19599" y="3138"/>
                </a:lnTo>
                <a:lnTo>
                  <a:pt x="19608" y="3131"/>
                </a:lnTo>
                <a:lnTo>
                  <a:pt x="19599" y="3130"/>
                </a:lnTo>
                <a:lnTo>
                  <a:pt x="19599" y="3122"/>
                </a:lnTo>
                <a:lnTo>
                  <a:pt x="19589" y="3129"/>
                </a:lnTo>
                <a:lnTo>
                  <a:pt x="19599" y="3130"/>
                </a:lnTo>
                <a:close/>
                <a:moveTo>
                  <a:pt x="17298" y="4929"/>
                </a:moveTo>
                <a:lnTo>
                  <a:pt x="17298" y="4921"/>
                </a:lnTo>
                <a:lnTo>
                  <a:pt x="17288" y="4927"/>
                </a:lnTo>
                <a:lnTo>
                  <a:pt x="17298" y="4929"/>
                </a:lnTo>
                <a:lnTo>
                  <a:pt x="17257" y="4937"/>
                </a:lnTo>
                <a:lnTo>
                  <a:pt x="17257" y="4912"/>
                </a:lnTo>
                <a:cubicBezTo>
                  <a:pt x="17211" y="4923"/>
                  <a:pt x="17240" y="4932"/>
                  <a:pt x="17192" y="4921"/>
                </a:cubicBezTo>
                <a:lnTo>
                  <a:pt x="17192" y="4937"/>
                </a:lnTo>
                <a:cubicBezTo>
                  <a:pt x="17217" y="4939"/>
                  <a:pt x="17208" y="4937"/>
                  <a:pt x="17225" y="4945"/>
                </a:cubicBezTo>
                <a:cubicBezTo>
                  <a:pt x="17206" y="4970"/>
                  <a:pt x="17230" y="4958"/>
                  <a:pt x="17192" y="4961"/>
                </a:cubicBezTo>
                <a:cubicBezTo>
                  <a:pt x="17236" y="5003"/>
                  <a:pt x="17148" y="4991"/>
                  <a:pt x="17203" y="5014"/>
                </a:cubicBezTo>
                <a:cubicBezTo>
                  <a:pt x="17227" y="5024"/>
                  <a:pt x="17285" y="5018"/>
                  <a:pt x="17314" y="5018"/>
                </a:cubicBezTo>
                <a:cubicBezTo>
                  <a:pt x="17314" y="5013"/>
                  <a:pt x="17316" y="4984"/>
                  <a:pt x="17316" y="4984"/>
                </a:cubicBezTo>
                <a:cubicBezTo>
                  <a:pt x="17315" y="4982"/>
                  <a:pt x="17315" y="4980"/>
                  <a:pt x="17315" y="4979"/>
                </a:cubicBezTo>
                <a:cubicBezTo>
                  <a:pt x="17315" y="4978"/>
                  <a:pt x="17314" y="4975"/>
                  <a:pt x="17314" y="4974"/>
                </a:cubicBezTo>
                <a:cubicBezTo>
                  <a:pt x="17308" y="4929"/>
                  <a:pt x="17327" y="4974"/>
                  <a:pt x="17354" y="4937"/>
                </a:cubicBezTo>
                <a:cubicBezTo>
                  <a:pt x="17335" y="4929"/>
                  <a:pt x="17351" y="4934"/>
                  <a:pt x="17331" y="4931"/>
                </a:cubicBezTo>
                <a:cubicBezTo>
                  <a:pt x="17318" y="4930"/>
                  <a:pt x="17313" y="4929"/>
                  <a:pt x="17298" y="4929"/>
                </a:cubicBezTo>
                <a:close/>
                <a:moveTo>
                  <a:pt x="20036" y="5326"/>
                </a:moveTo>
                <a:lnTo>
                  <a:pt x="20036" y="5318"/>
                </a:lnTo>
                <a:lnTo>
                  <a:pt x="20027" y="5324"/>
                </a:lnTo>
                <a:lnTo>
                  <a:pt x="20036" y="5326"/>
                </a:lnTo>
                <a:lnTo>
                  <a:pt x="20036" y="5334"/>
                </a:lnTo>
                <a:lnTo>
                  <a:pt x="20045" y="5327"/>
                </a:lnTo>
                <a:lnTo>
                  <a:pt x="20036" y="5326"/>
                </a:lnTo>
                <a:close/>
                <a:moveTo>
                  <a:pt x="22329" y="4815"/>
                </a:moveTo>
                <a:lnTo>
                  <a:pt x="22329" y="4823"/>
                </a:lnTo>
                <a:lnTo>
                  <a:pt x="22338" y="4817"/>
                </a:lnTo>
                <a:lnTo>
                  <a:pt x="22329" y="4815"/>
                </a:lnTo>
                <a:cubicBezTo>
                  <a:pt x="22318" y="4807"/>
                  <a:pt x="22346" y="4807"/>
                  <a:pt x="22305" y="4807"/>
                </a:cubicBezTo>
                <a:cubicBezTo>
                  <a:pt x="22320" y="4828"/>
                  <a:pt x="22306" y="4825"/>
                  <a:pt x="22329" y="4815"/>
                </a:cubicBezTo>
                <a:close/>
                <a:moveTo>
                  <a:pt x="8604" y="1445"/>
                </a:moveTo>
                <a:lnTo>
                  <a:pt x="8612" y="1445"/>
                </a:lnTo>
                <a:lnTo>
                  <a:pt x="8606" y="1435"/>
                </a:lnTo>
                <a:lnTo>
                  <a:pt x="8604" y="1445"/>
                </a:lnTo>
                <a:cubicBezTo>
                  <a:pt x="8575" y="1438"/>
                  <a:pt x="8486" y="1438"/>
                  <a:pt x="8458" y="1445"/>
                </a:cubicBezTo>
                <a:cubicBezTo>
                  <a:pt x="8469" y="1476"/>
                  <a:pt x="8535" y="1467"/>
                  <a:pt x="8572" y="1465"/>
                </a:cubicBezTo>
                <a:cubicBezTo>
                  <a:pt x="8596" y="1464"/>
                  <a:pt x="8594" y="1483"/>
                  <a:pt x="8604" y="1445"/>
                </a:cubicBezTo>
                <a:close/>
                <a:moveTo>
                  <a:pt x="8839" y="1445"/>
                </a:moveTo>
                <a:lnTo>
                  <a:pt x="8847" y="1445"/>
                </a:lnTo>
                <a:lnTo>
                  <a:pt x="8841" y="1435"/>
                </a:lnTo>
                <a:lnTo>
                  <a:pt x="8839" y="1445"/>
                </a:lnTo>
                <a:lnTo>
                  <a:pt x="8831" y="1445"/>
                </a:lnTo>
                <a:lnTo>
                  <a:pt x="8838" y="1454"/>
                </a:lnTo>
                <a:lnTo>
                  <a:pt x="8839" y="1445"/>
                </a:lnTo>
                <a:close/>
                <a:moveTo>
                  <a:pt x="17144" y="2028"/>
                </a:moveTo>
                <a:lnTo>
                  <a:pt x="17144" y="2020"/>
                </a:lnTo>
                <a:lnTo>
                  <a:pt x="17136" y="2026"/>
                </a:lnTo>
                <a:lnTo>
                  <a:pt x="17112" y="2019"/>
                </a:lnTo>
                <a:cubicBezTo>
                  <a:pt x="17111" y="2021"/>
                  <a:pt x="17110" y="2022"/>
                  <a:pt x="17110" y="2024"/>
                </a:cubicBezTo>
                <a:cubicBezTo>
                  <a:pt x="17110" y="2025"/>
                  <a:pt x="17109" y="2027"/>
                  <a:pt x="17109" y="2027"/>
                </a:cubicBezTo>
                <a:cubicBezTo>
                  <a:pt x="17108" y="2030"/>
                  <a:pt x="17124" y="2024"/>
                  <a:pt x="17104" y="2037"/>
                </a:cubicBezTo>
                <a:cubicBezTo>
                  <a:pt x="17091" y="2047"/>
                  <a:pt x="17108" y="2042"/>
                  <a:pt x="17079" y="2036"/>
                </a:cubicBezTo>
                <a:lnTo>
                  <a:pt x="17079" y="2052"/>
                </a:lnTo>
                <a:cubicBezTo>
                  <a:pt x="17097" y="2056"/>
                  <a:pt x="17093" y="2057"/>
                  <a:pt x="17110" y="2058"/>
                </a:cubicBezTo>
                <a:cubicBezTo>
                  <a:pt x="17149" y="2060"/>
                  <a:pt x="17156" y="2067"/>
                  <a:pt x="17172" y="2063"/>
                </a:cubicBezTo>
                <a:lnTo>
                  <a:pt x="17200" y="2044"/>
                </a:lnTo>
                <a:lnTo>
                  <a:pt x="17233" y="2060"/>
                </a:lnTo>
                <a:lnTo>
                  <a:pt x="17258" y="2029"/>
                </a:lnTo>
                <a:cubicBezTo>
                  <a:pt x="17241" y="2020"/>
                  <a:pt x="17158" y="2021"/>
                  <a:pt x="17144" y="2028"/>
                </a:cubicBezTo>
                <a:close/>
                <a:moveTo>
                  <a:pt x="22831" y="4070"/>
                </a:moveTo>
                <a:lnTo>
                  <a:pt x="22831" y="4078"/>
                </a:lnTo>
                <a:lnTo>
                  <a:pt x="22841" y="4071"/>
                </a:lnTo>
                <a:lnTo>
                  <a:pt x="22831" y="4070"/>
                </a:lnTo>
                <a:lnTo>
                  <a:pt x="22831" y="4045"/>
                </a:lnTo>
                <a:cubicBezTo>
                  <a:pt x="22848" y="4054"/>
                  <a:pt x="22846" y="4052"/>
                  <a:pt x="22861" y="4065"/>
                </a:cubicBezTo>
                <a:cubicBezTo>
                  <a:pt x="22862" y="4065"/>
                  <a:pt x="22874" y="4075"/>
                  <a:pt x="22874" y="4075"/>
                </a:cubicBezTo>
                <a:lnTo>
                  <a:pt x="22897" y="4084"/>
                </a:lnTo>
                <a:cubicBezTo>
                  <a:pt x="22939" y="4096"/>
                  <a:pt x="22923" y="4094"/>
                  <a:pt x="22985" y="4094"/>
                </a:cubicBezTo>
                <a:lnTo>
                  <a:pt x="22985" y="4029"/>
                </a:lnTo>
                <a:cubicBezTo>
                  <a:pt x="22986" y="4031"/>
                  <a:pt x="22988" y="4031"/>
                  <a:pt x="22988" y="4034"/>
                </a:cubicBezTo>
                <a:lnTo>
                  <a:pt x="22993" y="4062"/>
                </a:lnTo>
                <a:cubicBezTo>
                  <a:pt x="23029" y="4059"/>
                  <a:pt x="23040" y="4061"/>
                  <a:pt x="23046" y="4049"/>
                </a:cubicBezTo>
                <a:cubicBezTo>
                  <a:pt x="23052" y="4036"/>
                  <a:pt x="23050" y="4037"/>
                  <a:pt x="23050" y="4021"/>
                </a:cubicBezTo>
                <a:lnTo>
                  <a:pt x="23058" y="4021"/>
                </a:lnTo>
                <a:lnTo>
                  <a:pt x="23051" y="4012"/>
                </a:lnTo>
                <a:lnTo>
                  <a:pt x="23050" y="4021"/>
                </a:lnTo>
                <a:lnTo>
                  <a:pt x="23026" y="4037"/>
                </a:lnTo>
                <a:cubicBezTo>
                  <a:pt x="23017" y="4015"/>
                  <a:pt x="23042" y="4028"/>
                  <a:pt x="22999" y="4016"/>
                </a:cubicBezTo>
                <a:cubicBezTo>
                  <a:pt x="22964" y="4006"/>
                  <a:pt x="22881" y="4010"/>
                  <a:pt x="22847" y="4013"/>
                </a:cubicBezTo>
                <a:cubicBezTo>
                  <a:pt x="22839" y="3980"/>
                  <a:pt x="22841" y="3989"/>
                  <a:pt x="22799" y="3989"/>
                </a:cubicBezTo>
                <a:cubicBezTo>
                  <a:pt x="22790" y="4016"/>
                  <a:pt x="22812" y="3991"/>
                  <a:pt x="22750" y="4005"/>
                </a:cubicBezTo>
                <a:lnTo>
                  <a:pt x="22750" y="3981"/>
                </a:lnTo>
                <a:lnTo>
                  <a:pt x="22791" y="3973"/>
                </a:lnTo>
                <a:cubicBezTo>
                  <a:pt x="22742" y="3968"/>
                  <a:pt x="22765" y="3955"/>
                  <a:pt x="22726" y="3989"/>
                </a:cubicBezTo>
                <a:cubicBezTo>
                  <a:pt x="22682" y="3978"/>
                  <a:pt x="22711" y="3995"/>
                  <a:pt x="22654" y="3979"/>
                </a:cubicBezTo>
                <a:cubicBezTo>
                  <a:pt x="22649" y="3978"/>
                  <a:pt x="22649" y="3976"/>
                  <a:pt x="22637" y="3975"/>
                </a:cubicBezTo>
                <a:cubicBezTo>
                  <a:pt x="22612" y="3975"/>
                  <a:pt x="22606" y="3990"/>
                  <a:pt x="22580" y="3997"/>
                </a:cubicBezTo>
                <a:cubicBezTo>
                  <a:pt x="22556" y="3980"/>
                  <a:pt x="22570" y="3992"/>
                  <a:pt x="22556" y="3964"/>
                </a:cubicBezTo>
                <a:lnTo>
                  <a:pt x="22525" y="3973"/>
                </a:lnTo>
                <a:cubicBezTo>
                  <a:pt x="22499" y="3974"/>
                  <a:pt x="22523" y="3954"/>
                  <a:pt x="22503" y="3978"/>
                </a:cubicBezTo>
                <a:cubicBezTo>
                  <a:pt x="22493" y="3989"/>
                  <a:pt x="22497" y="3987"/>
                  <a:pt x="22496" y="3997"/>
                </a:cubicBezTo>
                <a:cubicBezTo>
                  <a:pt x="22495" y="4030"/>
                  <a:pt x="22504" y="3980"/>
                  <a:pt x="22500" y="4016"/>
                </a:cubicBezTo>
                <a:cubicBezTo>
                  <a:pt x="22499" y="4024"/>
                  <a:pt x="22528" y="4026"/>
                  <a:pt x="22490" y="4027"/>
                </a:cubicBezTo>
                <a:cubicBezTo>
                  <a:pt x="22467" y="4028"/>
                  <a:pt x="22469" y="4012"/>
                  <a:pt x="22467" y="3989"/>
                </a:cubicBezTo>
                <a:cubicBezTo>
                  <a:pt x="22438" y="3996"/>
                  <a:pt x="22442" y="3997"/>
                  <a:pt x="22434" y="4029"/>
                </a:cubicBezTo>
                <a:cubicBezTo>
                  <a:pt x="22364" y="4029"/>
                  <a:pt x="22373" y="4025"/>
                  <a:pt x="22377" y="3973"/>
                </a:cubicBezTo>
                <a:cubicBezTo>
                  <a:pt x="22311" y="3978"/>
                  <a:pt x="22373" y="3978"/>
                  <a:pt x="22332" y="3962"/>
                </a:cubicBezTo>
                <a:cubicBezTo>
                  <a:pt x="22305" y="3951"/>
                  <a:pt x="22314" y="3964"/>
                  <a:pt x="22280" y="3956"/>
                </a:cubicBezTo>
                <a:cubicBezTo>
                  <a:pt x="22281" y="3989"/>
                  <a:pt x="22286" y="3977"/>
                  <a:pt x="22296" y="4005"/>
                </a:cubicBezTo>
                <a:cubicBezTo>
                  <a:pt x="22262" y="4005"/>
                  <a:pt x="22251" y="4004"/>
                  <a:pt x="22240" y="4054"/>
                </a:cubicBezTo>
                <a:cubicBezTo>
                  <a:pt x="22276" y="4071"/>
                  <a:pt x="22317" y="4080"/>
                  <a:pt x="22359" y="4068"/>
                </a:cubicBezTo>
                <a:cubicBezTo>
                  <a:pt x="22397" y="4057"/>
                  <a:pt x="22367" y="4045"/>
                  <a:pt x="22434" y="4045"/>
                </a:cubicBezTo>
                <a:cubicBezTo>
                  <a:pt x="22439" y="4099"/>
                  <a:pt x="22478" y="4075"/>
                  <a:pt x="22523" y="4086"/>
                </a:cubicBezTo>
                <a:cubicBezTo>
                  <a:pt x="22525" y="4028"/>
                  <a:pt x="22521" y="4067"/>
                  <a:pt x="22545" y="4051"/>
                </a:cubicBezTo>
                <a:cubicBezTo>
                  <a:pt x="22589" y="4021"/>
                  <a:pt x="22534" y="4066"/>
                  <a:pt x="22557" y="4043"/>
                </a:cubicBezTo>
                <a:lnTo>
                  <a:pt x="22563" y="4033"/>
                </a:lnTo>
                <a:cubicBezTo>
                  <a:pt x="22563" y="4032"/>
                  <a:pt x="22563" y="4030"/>
                  <a:pt x="22564" y="4029"/>
                </a:cubicBezTo>
                <a:cubicBezTo>
                  <a:pt x="22619" y="4029"/>
                  <a:pt x="22612" y="4032"/>
                  <a:pt x="22612" y="4086"/>
                </a:cubicBezTo>
                <a:cubicBezTo>
                  <a:pt x="22593" y="4082"/>
                  <a:pt x="22589" y="4078"/>
                  <a:pt x="22564" y="4078"/>
                </a:cubicBezTo>
                <a:cubicBezTo>
                  <a:pt x="22572" y="4089"/>
                  <a:pt x="22566" y="4090"/>
                  <a:pt x="22582" y="4093"/>
                </a:cubicBezTo>
                <a:cubicBezTo>
                  <a:pt x="22614" y="4101"/>
                  <a:pt x="22612" y="4086"/>
                  <a:pt x="22612" y="4086"/>
                </a:cubicBezTo>
                <a:cubicBezTo>
                  <a:pt x="22635" y="4091"/>
                  <a:pt x="22637" y="4097"/>
                  <a:pt x="22655" y="4100"/>
                </a:cubicBezTo>
                <a:cubicBezTo>
                  <a:pt x="22673" y="4104"/>
                  <a:pt x="22691" y="4102"/>
                  <a:pt x="22710" y="4102"/>
                </a:cubicBezTo>
                <a:lnTo>
                  <a:pt x="22734" y="4045"/>
                </a:lnTo>
                <a:cubicBezTo>
                  <a:pt x="22789" y="4045"/>
                  <a:pt x="22777" y="4035"/>
                  <a:pt x="22823" y="4045"/>
                </a:cubicBezTo>
                <a:lnTo>
                  <a:pt x="22823" y="4070"/>
                </a:lnTo>
                <a:lnTo>
                  <a:pt x="22807" y="4061"/>
                </a:lnTo>
                <a:cubicBezTo>
                  <a:pt x="22811" y="4072"/>
                  <a:pt x="22802" y="4069"/>
                  <a:pt x="22812" y="4072"/>
                </a:cubicBezTo>
                <a:cubicBezTo>
                  <a:pt x="22827" y="4077"/>
                  <a:pt x="22812" y="4076"/>
                  <a:pt x="22823" y="4070"/>
                </a:cubicBezTo>
                <a:lnTo>
                  <a:pt x="22831" y="4070"/>
                </a:lnTo>
                <a:close/>
                <a:moveTo>
                  <a:pt x="19436" y="4280"/>
                </a:moveTo>
                <a:lnTo>
                  <a:pt x="19436" y="4272"/>
                </a:lnTo>
                <a:lnTo>
                  <a:pt x="19427" y="4279"/>
                </a:lnTo>
                <a:lnTo>
                  <a:pt x="19436" y="4280"/>
                </a:lnTo>
                <a:lnTo>
                  <a:pt x="19436" y="4289"/>
                </a:lnTo>
                <a:lnTo>
                  <a:pt x="19446" y="4282"/>
                </a:lnTo>
                <a:lnTo>
                  <a:pt x="19436" y="4280"/>
                </a:lnTo>
                <a:close/>
                <a:moveTo>
                  <a:pt x="7357" y="1526"/>
                </a:moveTo>
                <a:lnTo>
                  <a:pt x="7357" y="1518"/>
                </a:lnTo>
                <a:lnTo>
                  <a:pt x="7347" y="1524"/>
                </a:lnTo>
                <a:lnTo>
                  <a:pt x="7357" y="1526"/>
                </a:lnTo>
                <a:lnTo>
                  <a:pt x="7371" y="1543"/>
                </a:lnTo>
                <a:cubicBezTo>
                  <a:pt x="7380" y="1527"/>
                  <a:pt x="7379" y="1532"/>
                  <a:pt x="7381" y="1509"/>
                </a:cubicBezTo>
                <a:lnTo>
                  <a:pt x="7365" y="1509"/>
                </a:lnTo>
                <a:lnTo>
                  <a:pt x="7357" y="1526"/>
                </a:lnTo>
                <a:close/>
                <a:moveTo>
                  <a:pt x="7624" y="1542"/>
                </a:moveTo>
                <a:lnTo>
                  <a:pt x="7616" y="1542"/>
                </a:lnTo>
                <a:lnTo>
                  <a:pt x="7623" y="1551"/>
                </a:lnTo>
                <a:lnTo>
                  <a:pt x="7624" y="1542"/>
                </a:lnTo>
                <a:lnTo>
                  <a:pt x="7632" y="1542"/>
                </a:lnTo>
                <a:lnTo>
                  <a:pt x="7625" y="1532"/>
                </a:lnTo>
                <a:lnTo>
                  <a:pt x="7624" y="1542"/>
                </a:lnTo>
                <a:close/>
                <a:moveTo>
                  <a:pt x="16763" y="1615"/>
                </a:moveTo>
                <a:lnTo>
                  <a:pt x="16755" y="1615"/>
                </a:lnTo>
                <a:lnTo>
                  <a:pt x="16762" y="1624"/>
                </a:lnTo>
                <a:lnTo>
                  <a:pt x="16763" y="1615"/>
                </a:lnTo>
                <a:cubicBezTo>
                  <a:pt x="16805" y="1615"/>
                  <a:pt x="16833" y="1625"/>
                  <a:pt x="16860" y="1639"/>
                </a:cubicBezTo>
                <a:cubicBezTo>
                  <a:pt x="16847" y="1591"/>
                  <a:pt x="16813" y="1599"/>
                  <a:pt x="16755" y="1599"/>
                </a:cubicBezTo>
                <a:lnTo>
                  <a:pt x="16763" y="1615"/>
                </a:lnTo>
                <a:close/>
                <a:moveTo>
                  <a:pt x="22710" y="4459"/>
                </a:moveTo>
                <a:lnTo>
                  <a:pt x="22710" y="4467"/>
                </a:lnTo>
                <a:lnTo>
                  <a:pt x="22719" y="4460"/>
                </a:lnTo>
                <a:lnTo>
                  <a:pt x="22710" y="4459"/>
                </a:lnTo>
                <a:lnTo>
                  <a:pt x="22710" y="4451"/>
                </a:lnTo>
                <a:lnTo>
                  <a:pt x="22700" y="4457"/>
                </a:lnTo>
                <a:lnTo>
                  <a:pt x="22710" y="4459"/>
                </a:lnTo>
                <a:close/>
                <a:moveTo>
                  <a:pt x="13992" y="1631"/>
                </a:moveTo>
                <a:lnTo>
                  <a:pt x="13984" y="1631"/>
                </a:lnTo>
                <a:lnTo>
                  <a:pt x="13991" y="1640"/>
                </a:lnTo>
                <a:lnTo>
                  <a:pt x="13992" y="1631"/>
                </a:lnTo>
                <a:cubicBezTo>
                  <a:pt x="14012" y="1626"/>
                  <a:pt x="14003" y="1635"/>
                  <a:pt x="14008" y="1615"/>
                </a:cubicBezTo>
                <a:lnTo>
                  <a:pt x="13992" y="1631"/>
                </a:lnTo>
                <a:close/>
                <a:moveTo>
                  <a:pt x="17184" y="1898"/>
                </a:moveTo>
                <a:lnTo>
                  <a:pt x="17184" y="1906"/>
                </a:lnTo>
                <a:lnTo>
                  <a:pt x="17194" y="1900"/>
                </a:lnTo>
                <a:lnTo>
                  <a:pt x="17184" y="1898"/>
                </a:lnTo>
                <a:cubicBezTo>
                  <a:pt x="17185" y="1896"/>
                  <a:pt x="17191" y="1884"/>
                  <a:pt x="17193" y="1882"/>
                </a:cubicBezTo>
                <a:cubicBezTo>
                  <a:pt x="17205" y="1865"/>
                  <a:pt x="17244" y="1848"/>
                  <a:pt x="17184" y="1842"/>
                </a:cubicBezTo>
                <a:lnTo>
                  <a:pt x="17180" y="1885"/>
                </a:lnTo>
                <a:cubicBezTo>
                  <a:pt x="17182" y="1898"/>
                  <a:pt x="17179" y="1889"/>
                  <a:pt x="17184" y="1898"/>
                </a:cubicBezTo>
                <a:close/>
                <a:moveTo>
                  <a:pt x="15256" y="5666"/>
                </a:moveTo>
                <a:lnTo>
                  <a:pt x="15264" y="5666"/>
                </a:lnTo>
                <a:lnTo>
                  <a:pt x="15257" y="5656"/>
                </a:lnTo>
                <a:lnTo>
                  <a:pt x="15256" y="5666"/>
                </a:lnTo>
                <a:cubicBezTo>
                  <a:pt x="15215" y="5662"/>
                  <a:pt x="15211" y="5640"/>
                  <a:pt x="15199" y="5682"/>
                </a:cubicBezTo>
                <a:cubicBezTo>
                  <a:pt x="15218" y="5681"/>
                  <a:pt x="15210" y="5682"/>
                  <a:pt x="15227" y="5678"/>
                </a:cubicBezTo>
                <a:lnTo>
                  <a:pt x="15256" y="5666"/>
                </a:lnTo>
                <a:close/>
                <a:moveTo>
                  <a:pt x="15855" y="2490"/>
                </a:moveTo>
                <a:lnTo>
                  <a:pt x="15864" y="2490"/>
                </a:lnTo>
                <a:lnTo>
                  <a:pt x="15857" y="2480"/>
                </a:lnTo>
                <a:lnTo>
                  <a:pt x="15855" y="2490"/>
                </a:lnTo>
                <a:cubicBezTo>
                  <a:pt x="15818" y="2493"/>
                  <a:pt x="15841" y="2481"/>
                  <a:pt x="15823" y="2506"/>
                </a:cubicBezTo>
                <a:cubicBezTo>
                  <a:pt x="15861" y="2503"/>
                  <a:pt x="15837" y="2515"/>
                  <a:pt x="15855" y="2490"/>
                </a:cubicBezTo>
                <a:close/>
                <a:moveTo>
                  <a:pt x="22475" y="3430"/>
                </a:moveTo>
                <a:lnTo>
                  <a:pt x="22475" y="3422"/>
                </a:lnTo>
                <a:lnTo>
                  <a:pt x="22465" y="3428"/>
                </a:lnTo>
                <a:lnTo>
                  <a:pt x="22475" y="3430"/>
                </a:lnTo>
                <a:lnTo>
                  <a:pt x="22475" y="3438"/>
                </a:lnTo>
                <a:lnTo>
                  <a:pt x="22484" y="3431"/>
                </a:lnTo>
                <a:lnTo>
                  <a:pt x="22475" y="3430"/>
                </a:lnTo>
                <a:close/>
                <a:moveTo>
                  <a:pt x="15604" y="2587"/>
                </a:moveTo>
                <a:lnTo>
                  <a:pt x="15596" y="2587"/>
                </a:lnTo>
                <a:lnTo>
                  <a:pt x="15603" y="2597"/>
                </a:lnTo>
                <a:lnTo>
                  <a:pt x="15604" y="2587"/>
                </a:lnTo>
                <a:cubicBezTo>
                  <a:pt x="15624" y="2582"/>
                  <a:pt x="15615" y="2591"/>
                  <a:pt x="15620" y="2571"/>
                </a:cubicBezTo>
                <a:lnTo>
                  <a:pt x="15604" y="2587"/>
                </a:lnTo>
                <a:close/>
                <a:moveTo>
                  <a:pt x="15945" y="2587"/>
                </a:moveTo>
                <a:lnTo>
                  <a:pt x="15936" y="2587"/>
                </a:lnTo>
                <a:lnTo>
                  <a:pt x="15943" y="2597"/>
                </a:lnTo>
                <a:lnTo>
                  <a:pt x="15945" y="2587"/>
                </a:lnTo>
                <a:lnTo>
                  <a:pt x="15969" y="2587"/>
                </a:lnTo>
                <a:cubicBezTo>
                  <a:pt x="15951" y="2562"/>
                  <a:pt x="15963" y="2562"/>
                  <a:pt x="15945" y="2587"/>
                </a:cubicBezTo>
                <a:close/>
                <a:moveTo>
                  <a:pt x="18408" y="2295"/>
                </a:moveTo>
                <a:lnTo>
                  <a:pt x="18408" y="2287"/>
                </a:lnTo>
                <a:lnTo>
                  <a:pt x="18398" y="2294"/>
                </a:lnTo>
                <a:lnTo>
                  <a:pt x="18408" y="2295"/>
                </a:lnTo>
                <a:lnTo>
                  <a:pt x="18408" y="2320"/>
                </a:lnTo>
                <a:lnTo>
                  <a:pt x="18383" y="2320"/>
                </a:lnTo>
                <a:lnTo>
                  <a:pt x="18383" y="2287"/>
                </a:lnTo>
                <a:cubicBezTo>
                  <a:pt x="18338" y="2299"/>
                  <a:pt x="18380" y="2304"/>
                  <a:pt x="18334" y="2297"/>
                </a:cubicBezTo>
                <a:cubicBezTo>
                  <a:pt x="18115" y="2262"/>
                  <a:pt x="18238" y="2300"/>
                  <a:pt x="18164" y="2320"/>
                </a:cubicBezTo>
                <a:cubicBezTo>
                  <a:pt x="18171" y="2290"/>
                  <a:pt x="18177" y="2296"/>
                  <a:pt x="18145" y="2281"/>
                </a:cubicBezTo>
                <a:cubicBezTo>
                  <a:pt x="18119" y="2270"/>
                  <a:pt x="18119" y="2268"/>
                  <a:pt x="18116" y="2303"/>
                </a:cubicBezTo>
                <a:cubicBezTo>
                  <a:pt x="18157" y="2303"/>
                  <a:pt x="18147" y="2283"/>
                  <a:pt x="18156" y="2312"/>
                </a:cubicBezTo>
                <a:cubicBezTo>
                  <a:pt x="18138" y="2316"/>
                  <a:pt x="18138" y="2318"/>
                  <a:pt x="18116" y="2320"/>
                </a:cubicBezTo>
                <a:lnTo>
                  <a:pt x="18116" y="2344"/>
                </a:lnTo>
                <a:cubicBezTo>
                  <a:pt x="18169" y="2344"/>
                  <a:pt x="18147" y="2331"/>
                  <a:pt x="18206" y="2344"/>
                </a:cubicBezTo>
                <a:cubicBezTo>
                  <a:pt x="18255" y="2354"/>
                  <a:pt x="18226" y="2339"/>
                  <a:pt x="18264" y="2332"/>
                </a:cubicBezTo>
                <a:cubicBezTo>
                  <a:pt x="18287" y="2328"/>
                  <a:pt x="18268" y="2335"/>
                  <a:pt x="18303" y="2336"/>
                </a:cubicBezTo>
                <a:cubicBezTo>
                  <a:pt x="18359" y="2337"/>
                  <a:pt x="18316" y="2321"/>
                  <a:pt x="18375" y="2320"/>
                </a:cubicBezTo>
                <a:lnTo>
                  <a:pt x="18375" y="2352"/>
                </a:lnTo>
                <a:cubicBezTo>
                  <a:pt x="18400" y="2346"/>
                  <a:pt x="18399" y="2342"/>
                  <a:pt x="18424" y="2336"/>
                </a:cubicBezTo>
                <a:cubicBezTo>
                  <a:pt x="18414" y="2375"/>
                  <a:pt x="18418" y="2348"/>
                  <a:pt x="18424" y="2360"/>
                </a:cubicBezTo>
                <a:lnTo>
                  <a:pt x="18456" y="2369"/>
                </a:lnTo>
                <a:cubicBezTo>
                  <a:pt x="18480" y="2351"/>
                  <a:pt x="18466" y="2363"/>
                  <a:pt x="18480" y="2336"/>
                </a:cubicBezTo>
                <a:lnTo>
                  <a:pt x="18513" y="2352"/>
                </a:lnTo>
                <a:cubicBezTo>
                  <a:pt x="18515" y="2330"/>
                  <a:pt x="18517" y="2330"/>
                  <a:pt x="18521" y="2312"/>
                </a:cubicBezTo>
                <a:cubicBezTo>
                  <a:pt x="18500" y="2306"/>
                  <a:pt x="18512" y="2315"/>
                  <a:pt x="18505" y="2295"/>
                </a:cubicBezTo>
                <a:cubicBezTo>
                  <a:pt x="18470" y="2305"/>
                  <a:pt x="18494" y="2309"/>
                  <a:pt x="18465" y="2307"/>
                </a:cubicBezTo>
                <a:cubicBezTo>
                  <a:pt x="18434" y="2306"/>
                  <a:pt x="18452" y="2276"/>
                  <a:pt x="18440" y="2312"/>
                </a:cubicBezTo>
                <a:lnTo>
                  <a:pt x="18408" y="2295"/>
                </a:lnTo>
                <a:close/>
                <a:moveTo>
                  <a:pt x="20125" y="4556"/>
                </a:moveTo>
                <a:lnTo>
                  <a:pt x="20133" y="4556"/>
                </a:lnTo>
                <a:lnTo>
                  <a:pt x="20127" y="4546"/>
                </a:lnTo>
                <a:lnTo>
                  <a:pt x="20125" y="4556"/>
                </a:lnTo>
                <a:cubicBezTo>
                  <a:pt x="20095" y="4542"/>
                  <a:pt x="20110" y="4541"/>
                  <a:pt x="20093" y="4564"/>
                </a:cubicBezTo>
                <a:cubicBezTo>
                  <a:pt x="20097" y="4564"/>
                  <a:pt x="20106" y="4564"/>
                  <a:pt x="20108" y="4563"/>
                </a:cubicBezTo>
                <a:cubicBezTo>
                  <a:pt x="20123" y="4559"/>
                  <a:pt x="20117" y="4561"/>
                  <a:pt x="20125" y="4556"/>
                </a:cubicBezTo>
                <a:close/>
                <a:moveTo>
                  <a:pt x="20441" y="2603"/>
                </a:moveTo>
                <a:lnTo>
                  <a:pt x="20449" y="2603"/>
                </a:lnTo>
                <a:lnTo>
                  <a:pt x="20442" y="2594"/>
                </a:lnTo>
                <a:lnTo>
                  <a:pt x="20441" y="2603"/>
                </a:lnTo>
                <a:lnTo>
                  <a:pt x="20433" y="2603"/>
                </a:lnTo>
                <a:lnTo>
                  <a:pt x="20440" y="2613"/>
                </a:lnTo>
                <a:lnTo>
                  <a:pt x="20441" y="2603"/>
                </a:lnTo>
                <a:close/>
                <a:moveTo>
                  <a:pt x="16844" y="1777"/>
                </a:moveTo>
                <a:lnTo>
                  <a:pt x="16852" y="1777"/>
                </a:lnTo>
                <a:lnTo>
                  <a:pt x="16845" y="1767"/>
                </a:lnTo>
                <a:lnTo>
                  <a:pt x="16844" y="1777"/>
                </a:lnTo>
                <a:lnTo>
                  <a:pt x="16836" y="1777"/>
                </a:lnTo>
                <a:lnTo>
                  <a:pt x="16843" y="1786"/>
                </a:lnTo>
                <a:lnTo>
                  <a:pt x="16844" y="1777"/>
                </a:lnTo>
                <a:close/>
                <a:moveTo>
                  <a:pt x="17395" y="4540"/>
                </a:moveTo>
                <a:lnTo>
                  <a:pt x="17387" y="4540"/>
                </a:lnTo>
                <a:lnTo>
                  <a:pt x="17393" y="4549"/>
                </a:lnTo>
                <a:lnTo>
                  <a:pt x="17395" y="4540"/>
                </a:lnTo>
                <a:cubicBezTo>
                  <a:pt x="17419" y="4531"/>
                  <a:pt x="17407" y="4557"/>
                  <a:pt x="17411" y="4515"/>
                </a:cubicBezTo>
                <a:lnTo>
                  <a:pt x="17395" y="4515"/>
                </a:lnTo>
                <a:lnTo>
                  <a:pt x="17395" y="4540"/>
                </a:lnTo>
                <a:close/>
                <a:moveTo>
                  <a:pt x="17808" y="3284"/>
                </a:moveTo>
                <a:lnTo>
                  <a:pt x="17808" y="3276"/>
                </a:lnTo>
                <a:lnTo>
                  <a:pt x="17799" y="3282"/>
                </a:lnTo>
                <a:lnTo>
                  <a:pt x="17808" y="3284"/>
                </a:lnTo>
                <a:cubicBezTo>
                  <a:pt x="17780" y="3318"/>
                  <a:pt x="17803" y="3258"/>
                  <a:pt x="17703" y="3280"/>
                </a:cubicBezTo>
                <a:cubicBezTo>
                  <a:pt x="17675" y="3286"/>
                  <a:pt x="17661" y="3273"/>
                  <a:pt x="17638" y="3268"/>
                </a:cubicBezTo>
                <a:cubicBezTo>
                  <a:pt x="17612" y="3285"/>
                  <a:pt x="17632" y="3281"/>
                  <a:pt x="17597" y="3284"/>
                </a:cubicBezTo>
                <a:lnTo>
                  <a:pt x="17597" y="3308"/>
                </a:lnTo>
                <a:lnTo>
                  <a:pt x="17775" y="3301"/>
                </a:lnTo>
                <a:cubicBezTo>
                  <a:pt x="17801" y="3305"/>
                  <a:pt x="17804" y="3325"/>
                  <a:pt x="17843" y="3302"/>
                </a:cubicBezTo>
                <a:cubicBezTo>
                  <a:pt x="17881" y="3279"/>
                  <a:pt x="17858" y="3288"/>
                  <a:pt x="17857" y="3284"/>
                </a:cubicBezTo>
                <a:lnTo>
                  <a:pt x="17808" y="3284"/>
                </a:lnTo>
                <a:close/>
                <a:moveTo>
                  <a:pt x="17946" y="2644"/>
                </a:moveTo>
                <a:lnTo>
                  <a:pt x="17938" y="2644"/>
                </a:lnTo>
                <a:lnTo>
                  <a:pt x="17944" y="2653"/>
                </a:lnTo>
                <a:lnTo>
                  <a:pt x="17946" y="2644"/>
                </a:lnTo>
                <a:cubicBezTo>
                  <a:pt x="17966" y="2615"/>
                  <a:pt x="17952" y="2622"/>
                  <a:pt x="17962" y="2579"/>
                </a:cubicBezTo>
                <a:cubicBezTo>
                  <a:pt x="17926" y="2582"/>
                  <a:pt x="17930" y="2594"/>
                  <a:pt x="17907" y="2593"/>
                </a:cubicBezTo>
                <a:cubicBezTo>
                  <a:pt x="17882" y="2592"/>
                  <a:pt x="17886" y="2577"/>
                  <a:pt x="17849" y="2595"/>
                </a:cubicBezTo>
                <a:cubicBezTo>
                  <a:pt x="17870" y="2624"/>
                  <a:pt x="17871" y="2611"/>
                  <a:pt x="17905" y="2603"/>
                </a:cubicBezTo>
                <a:cubicBezTo>
                  <a:pt x="17913" y="2623"/>
                  <a:pt x="17911" y="2610"/>
                  <a:pt x="17905" y="2636"/>
                </a:cubicBezTo>
                <a:cubicBezTo>
                  <a:pt x="17937" y="2635"/>
                  <a:pt x="17924" y="2638"/>
                  <a:pt x="17946" y="2628"/>
                </a:cubicBezTo>
                <a:lnTo>
                  <a:pt x="17946" y="2644"/>
                </a:lnTo>
                <a:close/>
                <a:moveTo>
                  <a:pt x="20158" y="2644"/>
                </a:moveTo>
                <a:lnTo>
                  <a:pt x="20158" y="2652"/>
                </a:lnTo>
                <a:lnTo>
                  <a:pt x="20167" y="2645"/>
                </a:lnTo>
                <a:lnTo>
                  <a:pt x="20158" y="2644"/>
                </a:lnTo>
                <a:lnTo>
                  <a:pt x="20158" y="2636"/>
                </a:lnTo>
                <a:lnTo>
                  <a:pt x="20148" y="2642"/>
                </a:lnTo>
                <a:lnTo>
                  <a:pt x="20158" y="2644"/>
                </a:lnTo>
                <a:close/>
                <a:moveTo>
                  <a:pt x="16901" y="2352"/>
                </a:moveTo>
                <a:lnTo>
                  <a:pt x="16909" y="2352"/>
                </a:lnTo>
                <a:lnTo>
                  <a:pt x="16902" y="2343"/>
                </a:lnTo>
                <a:lnTo>
                  <a:pt x="16901" y="2352"/>
                </a:lnTo>
                <a:cubicBezTo>
                  <a:pt x="16868" y="2336"/>
                  <a:pt x="16743" y="2344"/>
                  <a:pt x="16706" y="2344"/>
                </a:cubicBezTo>
                <a:cubicBezTo>
                  <a:pt x="16726" y="2361"/>
                  <a:pt x="16725" y="2357"/>
                  <a:pt x="16730" y="2376"/>
                </a:cubicBezTo>
                <a:lnTo>
                  <a:pt x="16855" y="2371"/>
                </a:lnTo>
                <a:cubicBezTo>
                  <a:pt x="16869" y="2366"/>
                  <a:pt x="16854" y="2350"/>
                  <a:pt x="16892" y="2368"/>
                </a:cubicBezTo>
                <a:lnTo>
                  <a:pt x="16901" y="2352"/>
                </a:lnTo>
                <a:close/>
                <a:moveTo>
                  <a:pt x="23212" y="4523"/>
                </a:moveTo>
                <a:lnTo>
                  <a:pt x="23204" y="4523"/>
                </a:lnTo>
                <a:lnTo>
                  <a:pt x="23211" y="4533"/>
                </a:lnTo>
                <a:lnTo>
                  <a:pt x="23212" y="4523"/>
                </a:lnTo>
                <a:lnTo>
                  <a:pt x="23220" y="4523"/>
                </a:lnTo>
                <a:lnTo>
                  <a:pt x="23213" y="4514"/>
                </a:lnTo>
                <a:lnTo>
                  <a:pt x="23212" y="4523"/>
                </a:lnTo>
                <a:close/>
                <a:moveTo>
                  <a:pt x="20239" y="4191"/>
                </a:moveTo>
                <a:lnTo>
                  <a:pt x="20239" y="4199"/>
                </a:lnTo>
                <a:lnTo>
                  <a:pt x="20248" y="4193"/>
                </a:lnTo>
                <a:lnTo>
                  <a:pt x="20239" y="4191"/>
                </a:lnTo>
                <a:lnTo>
                  <a:pt x="20239" y="4183"/>
                </a:lnTo>
                <a:lnTo>
                  <a:pt x="20229" y="4190"/>
                </a:lnTo>
                <a:lnTo>
                  <a:pt x="20239" y="4191"/>
                </a:lnTo>
                <a:close/>
                <a:moveTo>
                  <a:pt x="17946" y="5293"/>
                </a:moveTo>
                <a:lnTo>
                  <a:pt x="17954" y="5293"/>
                </a:lnTo>
                <a:lnTo>
                  <a:pt x="17947" y="5284"/>
                </a:lnTo>
                <a:lnTo>
                  <a:pt x="17946" y="5293"/>
                </a:lnTo>
                <a:cubicBezTo>
                  <a:pt x="17926" y="5298"/>
                  <a:pt x="17935" y="5290"/>
                  <a:pt x="17930" y="5309"/>
                </a:cubicBezTo>
                <a:cubicBezTo>
                  <a:pt x="17951" y="5304"/>
                  <a:pt x="17939" y="5312"/>
                  <a:pt x="17946" y="5293"/>
                </a:cubicBezTo>
                <a:close/>
                <a:moveTo>
                  <a:pt x="19906" y="2125"/>
                </a:moveTo>
                <a:lnTo>
                  <a:pt x="19898" y="2125"/>
                </a:lnTo>
                <a:lnTo>
                  <a:pt x="19905" y="2135"/>
                </a:lnTo>
                <a:lnTo>
                  <a:pt x="19906" y="2125"/>
                </a:lnTo>
                <a:cubicBezTo>
                  <a:pt x="19937" y="2140"/>
                  <a:pt x="19935" y="2143"/>
                  <a:pt x="19939" y="2109"/>
                </a:cubicBezTo>
                <a:cubicBezTo>
                  <a:pt x="19934" y="2111"/>
                  <a:pt x="19925" y="2115"/>
                  <a:pt x="19922" y="2116"/>
                </a:cubicBezTo>
                <a:cubicBezTo>
                  <a:pt x="19907" y="2124"/>
                  <a:pt x="19914" y="2120"/>
                  <a:pt x="19906" y="2125"/>
                </a:cubicBezTo>
                <a:close/>
                <a:moveTo>
                  <a:pt x="20198" y="2133"/>
                </a:moveTo>
                <a:lnTo>
                  <a:pt x="20206" y="2133"/>
                </a:lnTo>
                <a:lnTo>
                  <a:pt x="20199" y="2124"/>
                </a:lnTo>
                <a:lnTo>
                  <a:pt x="20198" y="2133"/>
                </a:lnTo>
                <a:lnTo>
                  <a:pt x="20190" y="2133"/>
                </a:lnTo>
                <a:lnTo>
                  <a:pt x="20197" y="2143"/>
                </a:lnTo>
                <a:lnTo>
                  <a:pt x="20198" y="2133"/>
                </a:lnTo>
                <a:close/>
                <a:moveTo>
                  <a:pt x="18424" y="1825"/>
                </a:moveTo>
                <a:lnTo>
                  <a:pt x="18424" y="1834"/>
                </a:lnTo>
                <a:lnTo>
                  <a:pt x="18433" y="1827"/>
                </a:lnTo>
                <a:lnTo>
                  <a:pt x="18424" y="1825"/>
                </a:lnTo>
                <a:cubicBezTo>
                  <a:pt x="18419" y="1806"/>
                  <a:pt x="18427" y="1814"/>
                  <a:pt x="18408" y="1809"/>
                </a:cubicBezTo>
                <a:cubicBezTo>
                  <a:pt x="18413" y="1830"/>
                  <a:pt x="18405" y="1818"/>
                  <a:pt x="18424" y="1825"/>
                </a:cubicBezTo>
                <a:close/>
                <a:moveTo>
                  <a:pt x="20312" y="3713"/>
                </a:moveTo>
                <a:lnTo>
                  <a:pt x="20312" y="3705"/>
                </a:lnTo>
                <a:lnTo>
                  <a:pt x="20302" y="3712"/>
                </a:lnTo>
                <a:lnTo>
                  <a:pt x="20312" y="3713"/>
                </a:lnTo>
                <a:cubicBezTo>
                  <a:pt x="20322" y="3721"/>
                  <a:pt x="20294" y="3721"/>
                  <a:pt x="20336" y="3721"/>
                </a:cubicBezTo>
                <a:lnTo>
                  <a:pt x="20336" y="3713"/>
                </a:lnTo>
                <a:lnTo>
                  <a:pt x="20312" y="3713"/>
                </a:lnTo>
                <a:close/>
                <a:moveTo>
                  <a:pt x="19145" y="3705"/>
                </a:moveTo>
                <a:lnTo>
                  <a:pt x="19137" y="3705"/>
                </a:lnTo>
                <a:lnTo>
                  <a:pt x="19143" y="3715"/>
                </a:lnTo>
                <a:lnTo>
                  <a:pt x="19145" y="3705"/>
                </a:lnTo>
                <a:cubicBezTo>
                  <a:pt x="19181" y="3723"/>
                  <a:pt x="19171" y="3716"/>
                  <a:pt x="19185" y="3689"/>
                </a:cubicBezTo>
                <a:cubicBezTo>
                  <a:pt x="19172" y="3690"/>
                  <a:pt x="19177" y="3687"/>
                  <a:pt x="19164" y="3692"/>
                </a:cubicBezTo>
                <a:cubicBezTo>
                  <a:pt x="19138" y="3702"/>
                  <a:pt x="19153" y="3698"/>
                  <a:pt x="19145" y="3705"/>
                </a:cubicBezTo>
                <a:close/>
                <a:moveTo>
                  <a:pt x="17832" y="2733"/>
                </a:moveTo>
                <a:lnTo>
                  <a:pt x="17840" y="2733"/>
                </a:lnTo>
                <a:lnTo>
                  <a:pt x="17834" y="2723"/>
                </a:lnTo>
                <a:lnTo>
                  <a:pt x="17832" y="2733"/>
                </a:lnTo>
                <a:lnTo>
                  <a:pt x="17814" y="2747"/>
                </a:lnTo>
                <a:cubicBezTo>
                  <a:pt x="17837" y="2744"/>
                  <a:pt x="17825" y="2752"/>
                  <a:pt x="17832" y="2733"/>
                </a:cubicBezTo>
                <a:close/>
                <a:moveTo>
                  <a:pt x="18910" y="3154"/>
                </a:moveTo>
                <a:lnTo>
                  <a:pt x="18910" y="3146"/>
                </a:lnTo>
                <a:lnTo>
                  <a:pt x="18900" y="3153"/>
                </a:lnTo>
                <a:lnTo>
                  <a:pt x="18910" y="3154"/>
                </a:lnTo>
                <a:cubicBezTo>
                  <a:pt x="18903" y="3166"/>
                  <a:pt x="18906" y="3163"/>
                  <a:pt x="18902" y="3179"/>
                </a:cubicBezTo>
                <a:cubicBezTo>
                  <a:pt x="18919" y="3172"/>
                  <a:pt x="18912" y="3188"/>
                  <a:pt x="18915" y="3169"/>
                </a:cubicBezTo>
                <a:cubicBezTo>
                  <a:pt x="18921" y="3138"/>
                  <a:pt x="18918" y="3167"/>
                  <a:pt x="18910" y="3154"/>
                </a:cubicBezTo>
                <a:close/>
                <a:moveTo>
                  <a:pt x="227" y="3146"/>
                </a:moveTo>
                <a:lnTo>
                  <a:pt x="235" y="3146"/>
                </a:lnTo>
                <a:lnTo>
                  <a:pt x="228" y="3137"/>
                </a:lnTo>
                <a:lnTo>
                  <a:pt x="227" y="3146"/>
                </a:lnTo>
                <a:cubicBezTo>
                  <a:pt x="204" y="3152"/>
                  <a:pt x="215" y="3145"/>
                  <a:pt x="203" y="3162"/>
                </a:cubicBezTo>
                <a:cubicBezTo>
                  <a:pt x="226" y="3157"/>
                  <a:pt x="214" y="3163"/>
                  <a:pt x="227" y="3146"/>
                </a:cubicBezTo>
                <a:close/>
                <a:moveTo>
                  <a:pt x="19380" y="3106"/>
                </a:moveTo>
                <a:lnTo>
                  <a:pt x="19380" y="3114"/>
                </a:lnTo>
                <a:lnTo>
                  <a:pt x="19389" y="3107"/>
                </a:lnTo>
                <a:lnTo>
                  <a:pt x="19380" y="3106"/>
                </a:lnTo>
                <a:lnTo>
                  <a:pt x="19380" y="3097"/>
                </a:lnTo>
                <a:lnTo>
                  <a:pt x="19370" y="3104"/>
                </a:lnTo>
                <a:lnTo>
                  <a:pt x="19380" y="3106"/>
                </a:lnTo>
                <a:close/>
                <a:moveTo>
                  <a:pt x="20514" y="2968"/>
                </a:moveTo>
                <a:lnTo>
                  <a:pt x="20522" y="2968"/>
                </a:lnTo>
                <a:lnTo>
                  <a:pt x="20515" y="2958"/>
                </a:lnTo>
                <a:lnTo>
                  <a:pt x="20514" y="2968"/>
                </a:lnTo>
                <a:lnTo>
                  <a:pt x="20506" y="2968"/>
                </a:lnTo>
                <a:lnTo>
                  <a:pt x="20513" y="2977"/>
                </a:lnTo>
                <a:lnTo>
                  <a:pt x="20514" y="2968"/>
                </a:lnTo>
                <a:close/>
                <a:moveTo>
                  <a:pt x="20595" y="2992"/>
                </a:moveTo>
                <a:lnTo>
                  <a:pt x="20587" y="2992"/>
                </a:lnTo>
                <a:lnTo>
                  <a:pt x="20594" y="3002"/>
                </a:lnTo>
                <a:lnTo>
                  <a:pt x="20595" y="2992"/>
                </a:lnTo>
                <a:lnTo>
                  <a:pt x="20613" y="2978"/>
                </a:lnTo>
                <a:cubicBezTo>
                  <a:pt x="20590" y="2982"/>
                  <a:pt x="20602" y="2973"/>
                  <a:pt x="20595" y="2992"/>
                </a:cubicBezTo>
                <a:close/>
                <a:moveTo>
                  <a:pt x="16390" y="4937"/>
                </a:moveTo>
                <a:lnTo>
                  <a:pt x="16390" y="4945"/>
                </a:lnTo>
                <a:lnTo>
                  <a:pt x="16400" y="4938"/>
                </a:lnTo>
                <a:lnTo>
                  <a:pt x="16390" y="4937"/>
                </a:lnTo>
                <a:lnTo>
                  <a:pt x="16390" y="4912"/>
                </a:lnTo>
                <a:cubicBezTo>
                  <a:pt x="16360" y="4906"/>
                  <a:pt x="16371" y="4911"/>
                  <a:pt x="16342" y="4904"/>
                </a:cubicBezTo>
                <a:lnTo>
                  <a:pt x="16342" y="4921"/>
                </a:lnTo>
                <a:cubicBezTo>
                  <a:pt x="16383" y="4924"/>
                  <a:pt x="16353" y="4927"/>
                  <a:pt x="16390" y="4937"/>
                </a:cubicBezTo>
                <a:close/>
                <a:moveTo>
                  <a:pt x="21105" y="3016"/>
                </a:moveTo>
                <a:lnTo>
                  <a:pt x="21097" y="3016"/>
                </a:lnTo>
                <a:lnTo>
                  <a:pt x="21104" y="3026"/>
                </a:lnTo>
                <a:lnTo>
                  <a:pt x="21105" y="3016"/>
                </a:lnTo>
                <a:cubicBezTo>
                  <a:pt x="21137" y="3032"/>
                  <a:pt x="21137" y="3026"/>
                  <a:pt x="21154" y="3000"/>
                </a:cubicBezTo>
                <a:cubicBezTo>
                  <a:pt x="21122" y="2985"/>
                  <a:pt x="21123" y="2991"/>
                  <a:pt x="21105" y="3016"/>
                </a:cubicBezTo>
                <a:close/>
                <a:moveTo>
                  <a:pt x="284" y="4102"/>
                </a:moveTo>
                <a:lnTo>
                  <a:pt x="284" y="4094"/>
                </a:lnTo>
                <a:lnTo>
                  <a:pt x="274" y="4101"/>
                </a:lnTo>
                <a:lnTo>
                  <a:pt x="284" y="4102"/>
                </a:lnTo>
                <a:lnTo>
                  <a:pt x="284" y="4126"/>
                </a:lnTo>
                <a:cubicBezTo>
                  <a:pt x="324" y="4137"/>
                  <a:pt x="293" y="4143"/>
                  <a:pt x="356" y="4143"/>
                </a:cubicBezTo>
                <a:cubicBezTo>
                  <a:pt x="348" y="4111"/>
                  <a:pt x="324" y="4083"/>
                  <a:pt x="284" y="4102"/>
                </a:cubicBezTo>
                <a:close/>
                <a:moveTo>
                  <a:pt x="389" y="4232"/>
                </a:moveTo>
                <a:lnTo>
                  <a:pt x="389" y="4224"/>
                </a:lnTo>
                <a:lnTo>
                  <a:pt x="379" y="4230"/>
                </a:lnTo>
                <a:lnTo>
                  <a:pt x="389" y="4232"/>
                </a:lnTo>
                <a:cubicBezTo>
                  <a:pt x="406" y="4243"/>
                  <a:pt x="369" y="4236"/>
                  <a:pt x="413" y="4240"/>
                </a:cubicBezTo>
                <a:cubicBezTo>
                  <a:pt x="420" y="4241"/>
                  <a:pt x="438" y="4240"/>
                  <a:pt x="446" y="4240"/>
                </a:cubicBezTo>
                <a:cubicBezTo>
                  <a:pt x="428" y="4216"/>
                  <a:pt x="417" y="4218"/>
                  <a:pt x="389" y="4232"/>
                </a:cubicBezTo>
                <a:close/>
                <a:moveTo>
                  <a:pt x="15888" y="5301"/>
                </a:moveTo>
                <a:lnTo>
                  <a:pt x="15888" y="5309"/>
                </a:lnTo>
                <a:lnTo>
                  <a:pt x="15897" y="5303"/>
                </a:lnTo>
                <a:lnTo>
                  <a:pt x="15888" y="5301"/>
                </a:lnTo>
                <a:cubicBezTo>
                  <a:pt x="15883" y="5282"/>
                  <a:pt x="15891" y="5290"/>
                  <a:pt x="15872" y="5285"/>
                </a:cubicBezTo>
                <a:cubicBezTo>
                  <a:pt x="15877" y="5306"/>
                  <a:pt x="15869" y="5294"/>
                  <a:pt x="15888" y="5301"/>
                </a:cubicBezTo>
                <a:close/>
                <a:moveTo>
                  <a:pt x="19234" y="3665"/>
                </a:moveTo>
                <a:lnTo>
                  <a:pt x="19234" y="3657"/>
                </a:lnTo>
                <a:lnTo>
                  <a:pt x="19224" y="3663"/>
                </a:lnTo>
                <a:lnTo>
                  <a:pt x="19234" y="3665"/>
                </a:lnTo>
                <a:cubicBezTo>
                  <a:pt x="19241" y="3676"/>
                  <a:pt x="19238" y="3673"/>
                  <a:pt x="19242" y="3689"/>
                </a:cubicBezTo>
                <a:cubicBezTo>
                  <a:pt x="19274" y="3674"/>
                  <a:pt x="19263" y="3691"/>
                  <a:pt x="19283" y="3665"/>
                </a:cubicBezTo>
                <a:cubicBezTo>
                  <a:pt x="19251" y="3657"/>
                  <a:pt x="19266" y="3657"/>
                  <a:pt x="19234" y="3665"/>
                </a:cubicBezTo>
                <a:close/>
                <a:moveTo>
                  <a:pt x="22799" y="3470"/>
                </a:moveTo>
                <a:lnTo>
                  <a:pt x="22799" y="3478"/>
                </a:lnTo>
                <a:lnTo>
                  <a:pt x="22808" y="3472"/>
                </a:lnTo>
                <a:lnTo>
                  <a:pt x="22799" y="3470"/>
                </a:lnTo>
                <a:lnTo>
                  <a:pt x="22808" y="3454"/>
                </a:lnTo>
                <a:cubicBezTo>
                  <a:pt x="22796" y="3458"/>
                  <a:pt x="22800" y="3449"/>
                  <a:pt x="22797" y="3459"/>
                </a:cubicBezTo>
                <a:cubicBezTo>
                  <a:pt x="22791" y="3474"/>
                  <a:pt x="22793" y="3459"/>
                  <a:pt x="22799" y="3470"/>
                </a:cubicBezTo>
                <a:close/>
                <a:moveTo>
                  <a:pt x="21494" y="3016"/>
                </a:moveTo>
                <a:lnTo>
                  <a:pt x="21502" y="3016"/>
                </a:lnTo>
                <a:lnTo>
                  <a:pt x="21496" y="3007"/>
                </a:lnTo>
                <a:lnTo>
                  <a:pt x="21494" y="3016"/>
                </a:lnTo>
                <a:close/>
                <a:moveTo>
                  <a:pt x="16593" y="2595"/>
                </a:moveTo>
                <a:lnTo>
                  <a:pt x="16601" y="2595"/>
                </a:lnTo>
                <a:lnTo>
                  <a:pt x="16594" y="2586"/>
                </a:lnTo>
                <a:lnTo>
                  <a:pt x="16593" y="2595"/>
                </a:lnTo>
                <a:cubicBezTo>
                  <a:pt x="16567" y="2593"/>
                  <a:pt x="16574" y="2591"/>
                  <a:pt x="16555" y="2591"/>
                </a:cubicBezTo>
                <a:cubicBezTo>
                  <a:pt x="16532" y="2590"/>
                  <a:pt x="16546" y="2593"/>
                  <a:pt x="16520" y="2587"/>
                </a:cubicBezTo>
                <a:lnTo>
                  <a:pt x="16520" y="2611"/>
                </a:lnTo>
                <a:lnTo>
                  <a:pt x="16585" y="2611"/>
                </a:lnTo>
                <a:lnTo>
                  <a:pt x="16593" y="2595"/>
                </a:lnTo>
                <a:close/>
                <a:moveTo>
                  <a:pt x="15418" y="2595"/>
                </a:moveTo>
                <a:lnTo>
                  <a:pt x="15418" y="2603"/>
                </a:lnTo>
                <a:lnTo>
                  <a:pt x="15427" y="2597"/>
                </a:lnTo>
                <a:lnTo>
                  <a:pt x="15418" y="2595"/>
                </a:lnTo>
                <a:lnTo>
                  <a:pt x="15409" y="2563"/>
                </a:lnTo>
                <a:lnTo>
                  <a:pt x="15394" y="2563"/>
                </a:lnTo>
                <a:cubicBezTo>
                  <a:pt x="15388" y="2584"/>
                  <a:pt x="15394" y="2569"/>
                  <a:pt x="15386" y="2587"/>
                </a:cubicBezTo>
                <a:cubicBezTo>
                  <a:pt x="15411" y="2589"/>
                  <a:pt x="15401" y="2587"/>
                  <a:pt x="15418" y="2595"/>
                </a:cubicBezTo>
                <a:close/>
                <a:moveTo>
                  <a:pt x="21600" y="4596"/>
                </a:moveTo>
                <a:lnTo>
                  <a:pt x="21608" y="4596"/>
                </a:lnTo>
                <a:lnTo>
                  <a:pt x="21601" y="4587"/>
                </a:lnTo>
                <a:lnTo>
                  <a:pt x="21600" y="4596"/>
                </a:lnTo>
                <a:cubicBezTo>
                  <a:pt x="21582" y="4585"/>
                  <a:pt x="21513" y="4536"/>
                  <a:pt x="21478" y="4588"/>
                </a:cubicBezTo>
                <a:cubicBezTo>
                  <a:pt x="21528" y="4588"/>
                  <a:pt x="21513" y="4586"/>
                  <a:pt x="21543" y="4604"/>
                </a:cubicBezTo>
                <a:cubicBezTo>
                  <a:pt x="21564" y="4617"/>
                  <a:pt x="21581" y="4623"/>
                  <a:pt x="21608" y="4629"/>
                </a:cubicBezTo>
                <a:cubicBezTo>
                  <a:pt x="21600" y="4614"/>
                  <a:pt x="21602" y="4619"/>
                  <a:pt x="21600" y="4596"/>
                </a:cubicBezTo>
                <a:close/>
                <a:moveTo>
                  <a:pt x="20692" y="4005"/>
                </a:moveTo>
                <a:lnTo>
                  <a:pt x="20684" y="4005"/>
                </a:lnTo>
                <a:lnTo>
                  <a:pt x="20691" y="4014"/>
                </a:lnTo>
                <a:lnTo>
                  <a:pt x="20692" y="4005"/>
                </a:lnTo>
                <a:lnTo>
                  <a:pt x="20743" y="3958"/>
                </a:lnTo>
                <a:lnTo>
                  <a:pt x="20779" y="3966"/>
                </a:lnTo>
                <a:cubicBezTo>
                  <a:pt x="20836" y="3964"/>
                  <a:pt x="20749" y="3956"/>
                  <a:pt x="20795" y="3965"/>
                </a:cubicBezTo>
                <a:lnTo>
                  <a:pt x="20814" y="3973"/>
                </a:lnTo>
                <a:cubicBezTo>
                  <a:pt x="20823" y="3932"/>
                  <a:pt x="20834" y="3874"/>
                  <a:pt x="20887" y="3875"/>
                </a:cubicBezTo>
                <a:cubicBezTo>
                  <a:pt x="20923" y="3875"/>
                  <a:pt x="20923" y="3889"/>
                  <a:pt x="20927" y="3900"/>
                </a:cubicBezTo>
                <a:lnTo>
                  <a:pt x="20968" y="3900"/>
                </a:lnTo>
                <a:cubicBezTo>
                  <a:pt x="20970" y="3875"/>
                  <a:pt x="20968" y="3884"/>
                  <a:pt x="20976" y="3867"/>
                </a:cubicBezTo>
                <a:lnTo>
                  <a:pt x="21035" y="3891"/>
                </a:lnTo>
                <a:cubicBezTo>
                  <a:pt x="21036" y="3892"/>
                  <a:pt x="21038" y="3893"/>
                  <a:pt x="21039" y="3894"/>
                </a:cubicBezTo>
                <a:cubicBezTo>
                  <a:pt x="21101" y="3932"/>
                  <a:pt x="21007" y="3888"/>
                  <a:pt x="21057" y="3908"/>
                </a:cubicBezTo>
                <a:cubicBezTo>
                  <a:pt x="21060" y="3876"/>
                  <a:pt x="21065" y="3870"/>
                  <a:pt x="21065" y="3827"/>
                </a:cubicBezTo>
                <a:cubicBezTo>
                  <a:pt x="20988" y="3827"/>
                  <a:pt x="21025" y="3888"/>
                  <a:pt x="20850" y="3840"/>
                </a:cubicBezTo>
                <a:lnTo>
                  <a:pt x="20822" y="3827"/>
                </a:lnTo>
                <a:lnTo>
                  <a:pt x="20846" y="3827"/>
                </a:lnTo>
                <a:lnTo>
                  <a:pt x="20846" y="3819"/>
                </a:lnTo>
                <a:cubicBezTo>
                  <a:pt x="20803" y="3819"/>
                  <a:pt x="20834" y="3819"/>
                  <a:pt x="20822" y="3827"/>
                </a:cubicBezTo>
                <a:lnTo>
                  <a:pt x="20767" y="3845"/>
                </a:lnTo>
                <a:cubicBezTo>
                  <a:pt x="20755" y="3844"/>
                  <a:pt x="20779" y="3859"/>
                  <a:pt x="20758" y="3844"/>
                </a:cubicBezTo>
                <a:cubicBezTo>
                  <a:pt x="20740" y="3830"/>
                  <a:pt x="20759" y="3856"/>
                  <a:pt x="20754" y="3835"/>
                </a:cubicBezTo>
                <a:cubicBezTo>
                  <a:pt x="20748" y="3815"/>
                  <a:pt x="20766" y="3839"/>
                  <a:pt x="20749" y="3802"/>
                </a:cubicBezTo>
                <a:cubicBezTo>
                  <a:pt x="20726" y="3819"/>
                  <a:pt x="20743" y="3809"/>
                  <a:pt x="20727" y="3830"/>
                </a:cubicBezTo>
                <a:lnTo>
                  <a:pt x="20720" y="3839"/>
                </a:lnTo>
                <a:cubicBezTo>
                  <a:pt x="20702" y="3858"/>
                  <a:pt x="20695" y="3850"/>
                  <a:pt x="20692" y="3851"/>
                </a:cubicBezTo>
                <a:cubicBezTo>
                  <a:pt x="20698" y="3875"/>
                  <a:pt x="20716" y="3966"/>
                  <a:pt x="20674" y="3959"/>
                </a:cubicBezTo>
                <a:cubicBezTo>
                  <a:pt x="20661" y="3956"/>
                  <a:pt x="20663" y="3948"/>
                  <a:pt x="20619" y="3948"/>
                </a:cubicBezTo>
                <a:cubicBezTo>
                  <a:pt x="20626" y="3957"/>
                  <a:pt x="20622" y="3952"/>
                  <a:pt x="20632" y="3960"/>
                </a:cubicBezTo>
                <a:cubicBezTo>
                  <a:pt x="20670" y="3987"/>
                  <a:pt x="20665" y="3987"/>
                  <a:pt x="20692" y="3989"/>
                </a:cubicBezTo>
                <a:lnTo>
                  <a:pt x="20692" y="4005"/>
                </a:lnTo>
                <a:close/>
                <a:moveTo>
                  <a:pt x="15823" y="2352"/>
                </a:moveTo>
                <a:lnTo>
                  <a:pt x="15815" y="2352"/>
                </a:lnTo>
                <a:lnTo>
                  <a:pt x="15822" y="2362"/>
                </a:lnTo>
                <a:lnTo>
                  <a:pt x="15823" y="2352"/>
                </a:lnTo>
                <a:cubicBezTo>
                  <a:pt x="15848" y="2334"/>
                  <a:pt x="15836" y="2357"/>
                  <a:pt x="15839" y="2320"/>
                </a:cubicBezTo>
                <a:cubicBezTo>
                  <a:pt x="15814" y="2338"/>
                  <a:pt x="15826" y="2314"/>
                  <a:pt x="15823" y="2352"/>
                </a:cubicBezTo>
                <a:close/>
                <a:moveTo>
                  <a:pt x="20295" y="5269"/>
                </a:moveTo>
                <a:lnTo>
                  <a:pt x="20303" y="5269"/>
                </a:lnTo>
                <a:lnTo>
                  <a:pt x="20297" y="5259"/>
                </a:lnTo>
                <a:lnTo>
                  <a:pt x="20295" y="5269"/>
                </a:lnTo>
                <a:lnTo>
                  <a:pt x="20271" y="5269"/>
                </a:lnTo>
                <a:lnTo>
                  <a:pt x="20271" y="5301"/>
                </a:lnTo>
                <a:cubicBezTo>
                  <a:pt x="20295" y="5284"/>
                  <a:pt x="20281" y="5296"/>
                  <a:pt x="20295" y="5269"/>
                </a:cubicBezTo>
                <a:close/>
                <a:moveTo>
                  <a:pt x="20433" y="5220"/>
                </a:moveTo>
                <a:lnTo>
                  <a:pt x="20441" y="5220"/>
                </a:lnTo>
                <a:lnTo>
                  <a:pt x="20434" y="5211"/>
                </a:lnTo>
                <a:lnTo>
                  <a:pt x="20433" y="5220"/>
                </a:lnTo>
                <a:lnTo>
                  <a:pt x="20385" y="5230"/>
                </a:lnTo>
                <a:cubicBezTo>
                  <a:pt x="20400" y="5252"/>
                  <a:pt x="20395" y="5252"/>
                  <a:pt x="20433" y="5253"/>
                </a:cubicBezTo>
                <a:cubicBezTo>
                  <a:pt x="20470" y="5255"/>
                  <a:pt x="20479" y="5251"/>
                  <a:pt x="20506" y="5245"/>
                </a:cubicBezTo>
                <a:cubicBezTo>
                  <a:pt x="20493" y="5195"/>
                  <a:pt x="20479" y="5239"/>
                  <a:pt x="20457" y="5236"/>
                </a:cubicBezTo>
                <a:cubicBezTo>
                  <a:pt x="20456" y="5236"/>
                  <a:pt x="20453" y="5232"/>
                  <a:pt x="20452" y="5234"/>
                </a:cubicBezTo>
                <a:lnTo>
                  <a:pt x="20433" y="5220"/>
                </a:lnTo>
                <a:close/>
                <a:moveTo>
                  <a:pt x="17192" y="1761"/>
                </a:moveTo>
                <a:lnTo>
                  <a:pt x="17192" y="1769"/>
                </a:lnTo>
                <a:lnTo>
                  <a:pt x="17202" y="1762"/>
                </a:lnTo>
                <a:lnTo>
                  <a:pt x="17192" y="1761"/>
                </a:lnTo>
                <a:cubicBezTo>
                  <a:pt x="17191" y="1760"/>
                  <a:pt x="17188" y="1756"/>
                  <a:pt x="17187" y="1758"/>
                </a:cubicBezTo>
                <a:cubicBezTo>
                  <a:pt x="17187" y="1758"/>
                  <a:pt x="17159" y="1754"/>
                  <a:pt x="17152" y="1728"/>
                </a:cubicBezTo>
                <a:cubicBezTo>
                  <a:pt x="17115" y="1755"/>
                  <a:pt x="17159" y="1753"/>
                  <a:pt x="17103" y="1753"/>
                </a:cubicBezTo>
                <a:lnTo>
                  <a:pt x="17103" y="1761"/>
                </a:lnTo>
                <a:cubicBezTo>
                  <a:pt x="17122" y="1761"/>
                  <a:pt x="17135" y="1765"/>
                  <a:pt x="17144" y="1765"/>
                </a:cubicBezTo>
                <a:cubicBezTo>
                  <a:pt x="17153" y="1765"/>
                  <a:pt x="17172" y="1761"/>
                  <a:pt x="17192" y="1761"/>
                </a:cubicBezTo>
                <a:close/>
                <a:moveTo>
                  <a:pt x="10938" y="1688"/>
                </a:moveTo>
                <a:lnTo>
                  <a:pt x="10946" y="1688"/>
                </a:lnTo>
                <a:lnTo>
                  <a:pt x="10939" y="1678"/>
                </a:lnTo>
                <a:lnTo>
                  <a:pt x="10938" y="1688"/>
                </a:lnTo>
                <a:lnTo>
                  <a:pt x="10922" y="1679"/>
                </a:lnTo>
                <a:cubicBezTo>
                  <a:pt x="10925" y="1690"/>
                  <a:pt x="10916" y="1687"/>
                  <a:pt x="10926" y="1690"/>
                </a:cubicBezTo>
                <a:cubicBezTo>
                  <a:pt x="10942" y="1695"/>
                  <a:pt x="10927" y="1694"/>
                  <a:pt x="10938" y="1688"/>
                </a:cubicBezTo>
                <a:close/>
                <a:moveTo>
                  <a:pt x="16099" y="2498"/>
                </a:moveTo>
                <a:lnTo>
                  <a:pt x="16107" y="2498"/>
                </a:lnTo>
                <a:lnTo>
                  <a:pt x="16100" y="2488"/>
                </a:lnTo>
                <a:lnTo>
                  <a:pt x="16099" y="2498"/>
                </a:lnTo>
                <a:cubicBezTo>
                  <a:pt x="16051" y="2475"/>
                  <a:pt x="16047" y="2513"/>
                  <a:pt x="16082" y="2538"/>
                </a:cubicBezTo>
                <a:cubicBezTo>
                  <a:pt x="16098" y="2494"/>
                  <a:pt x="16068" y="2574"/>
                  <a:pt x="16091" y="2523"/>
                </a:cubicBezTo>
                <a:cubicBezTo>
                  <a:pt x="16096" y="2511"/>
                  <a:pt x="16094" y="2535"/>
                  <a:pt x="16099" y="2498"/>
                </a:cubicBezTo>
                <a:close/>
                <a:moveTo>
                  <a:pt x="9439" y="1412"/>
                </a:moveTo>
                <a:cubicBezTo>
                  <a:pt x="9424" y="1427"/>
                  <a:pt x="9450" y="1418"/>
                  <a:pt x="9441" y="1412"/>
                </a:cubicBezTo>
                <a:cubicBezTo>
                  <a:pt x="9441" y="1412"/>
                  <a:pt x="9439" y="1412"/>
                  <a:pt x="9439" y="1412"/>
                </a:cubicBezTo>
                <a:close/>
                <a:moveTo>
                  <a:pt x="8710" y="1445"/>
                </a:moveTo>
                <a:cubicBezTo>
                  <a:pt x="8695" y="1459"/>
                  <a:pt x="8721" y="1451"/>
                  <a:pt x="8712" y="1444"/>
                </a:cubicBezTo>
                <a:cubicBezTo>
                  <a:pt x="8712" y="1444"/>
                  <a:pt x="8710" y="1444"/>
                  <a:pt x="8710" y="1445"/>
                </a:cubicBezTo>
                <a:close/>
                <a:moveTo>
                  <a:pt x="11999" y="1647"/>
                </a:moveTo>
                <a:cubicBezTo>
                  <a:pt x="11984" y="1662"/>
                  <a:pt x="12010" y="1653"/>
                  <a:pt x="12001" y="1647"/>
                </a:cubicBezTo>
                <a:cubicBezTo>
                  <a:pt x="12001" y="1647"/>
                  <a:pt x="11999" y="1647"/>
                  <a:pt x="11999" y="1647"/>
                </a:cubicBezTo>
                <a:close/>
                <a:moveTo>
                  <a:pt x="20911" y="5236"/>
                </a:moveTo>
                <a:cubicBezTo>
                  <a:pt x="20906" y="5217"/>
                  <a:pt x="20915" y="5226"/>
                  <a:pt x="20895" y="5220"/>
                </a:cubicBezTo>
                <a:lnTo>
                  <a:pt x="20911" y="5236"/>
                </a:lnTo>
                <a:cubicBezTo>
                  <a:pt x="20922" y="5245"/>
                  <a:pt x="20894" y="5245"/>
                  <a:pt x="20935" y="5245"/>
                </a:cubicBezTo>
                <a:lnTo>
                  <a:pt x="20927" y="5228"/>
                </a:lnTo>
                <a:cubicBezTo>
                  <a:pt x="20921" y="5232"/>
                  <a:pt x="20923" y="5232"/>
                  <a:pt x="20911" y="5236"/>
                </a:cubicBezTo>
                <a:close/>
                <a:moveTo>
                  <a:pt x="18383" y="5504"/>
                </a:moveTo>
                <a:cubicBezTo>
                  <a:pt x="18363" y="5509"/>
                  <a:pt x="18372" y="5500"/>
                  <a:pt x="18367" y="5520"/>
                </a:cubicBezTo>
                <a:lnTo>
                  <a:pt x="18383" y="5504"/>
                </a:lnTo>
                <a:cubicBezTo>
                  <a:pt x="18466" y="5504"/>
                  <a:pt x="18409" y="5517"/>
                  <a:pt x="18483" y="5500"/>
                </a:cubicBezTo>
                <a:cubicBezTo>
                  <a:pt x="18495" y="5498"/>
                  <a:pt x="18489" y="5500"/>
                  <a:pt x="18499" y="5499"/>
                </a:cubicBezTo>
                <a:cubicBezTo>
                  <a:pt x="18598" y="5494"/>
                  <a:pt x="18565" y="5478"/>
                  <a:pt x="18618" y="5479"/>
                </a:cubicBezTo>
                <a:cubicBezTo>
                  <a:pt x="18677" y="5479"/>
                  <a:pt x="18629" y="5489"/>
                  <a:pt x="18706" y="5478"/>
                </a:cubicBezTo>
                <a:lnTo>
                  <a:pt x="18800" y="5484"/>
                </a:lnTo>
                <a:cubicBezTo>
                  <a:pt x="18857" y="5492"/>
                  <a:pt x="18845" y="5485"/>
                  <a:pt x="18853" y="5504"/>
                </a:cubicBezTo>
                <a:cubicBezTo>
                  <a:pt x="18911" y="5488"/>
                  <a:pt x="18823" y="5479"/>
                  <a:pt x="19008" y="5488"/>
                </a:cubicBezTo>
                <a:cubicBezTo>
                  <a:pt x="19023" y="5489"/>
                  <a:pt x="19032" y="5490"/>
                  <a:pt x="19037" y="5492"/>
                </a:cubicBezTo>
                <a:lnTo>
                  <a:pt x="19065" y="5501"/>
                </a:lnTo>
                <a:cubicBezTo>
                  <a:pt x="19116" y="5515"/>
                  <a:pt x="19080" y="5520"/>
                  <a:pt x="19121" y="5512"/>
                </a:cubicBezTo>
                <a:cubicBezTo>
                  <a:pt x="19117" y="5471"/>
                  <a:pt x="19107" y="5471"/>
                  <a:pt x="19064" y="5471"/>
                </a:cubicBezTo>
                <a:cubicBezTo>
                  <a:pt x="19057" y="5459"/>
                  <a:pt x="19056" y="5486"/>
                  <a:pt x="19064" y="5447"/>
                </a:cubicBezTo>
                <a:lnTo>
                  <a:pt x="19048" y="5447"/>
                </a:lnTo>
                <a:cubicBezTo>
                  <a:pt x="19039" y="5471"/>
                  <a:pt x="19040" y="5473"/>
                  <a:pt x="18980" y="5467"/>
                </a:cubicBezTo>
                <a:cubicBezTo>
                  <a:pt x="18954" y="5465"/>
                  <a:pt x="18922" y="5469"/>
                  <a:pt x="18881" y="5459"/>
                </a:cubicBezTo>
                <a:lnTo>
                  <a:pt x="18618" y="5464"/>
                </a:lnTo>
                <a:cubicBezTo>
                  <a:pt x="18547" y="5468"/>
                  <a:pt x="18542" y="5455"/>
                  <a:pt x="18470" y="5449"/>
                </a:cubicBezTo>
                <a:cubicBezTo>
                  <a:pt x="18443" y="5447"/>
                  <a:pt x="18441" y="5453"/>
                  <a:pt x="18415" y="5455"/>
                </a:cubicBezTo>
                <a:cubicBezTo>
                  <a:pt x="18362" y="5459"/>
                  <a:pt x="18344" y="5428"/>
                  <a:pt x="18318" y="5463"/>
                </a:cubicBezTo>
                <a:cubicBezTo>
                  <a:pt x="18352" y="5471"/>
                  <a:pt x="18353" y="5468"/>
                  <a:pt x="18389" y="5467"/>
                </a:cubicBezTo>
                <a:cubicBezTo>
                  <a:pt x="18434" y="5467"/>
                  <a:pt x="18427" y="5476"/>
                  <a:pt x="18464" y="5480"/>
                </a:cubicBezTo>
                <a:cubicBezTo>
                  <a:pt x="18444" y="5507"/>
                  <a:pt x="18437" y="5488"/>
                  <a:pt x="18383" y="5488"/>
                </a:cubicBezTo>
                <a:lnTo>
                  <a:pt x="18383" y="5504"/>
                </a:lnTo>
                <a:close/>
                <a:moveTo>
                  <a:pt x="15175" y="2603"/>
                </a:moveTo>
                <a:lnTo>
                  <a:pt x="15157" y="2618"/>
                </a:lnTo>
                <a:cubicBezTo>
                  <a:pt x="15180" y="2614"/>
                  <a:pt x="15168" y="2622"/>
                  <a:pt x="15175" y="2603"/>
                </a:cubicBezTo>
                <a:cubicBezTo>
                  <a:pt x="15179" y="2596"/>
                  <a:pt x="15187" y="2615"/>
                  <a:pt x="15181" y="2588"/>
                </a:cubicBezTo>
                <a:cubicBezTo>
                  <a:pt x="15178" y="2574"/>
                  <a:pt x="15178" y="2579"/>
                  <a:pt x="15167" y="2571"/>
                </a:cubicBezTo>
                <a:lnTo>
                  <a:pt x="15175" y="2603"/>
                </a:lnTo>
                <a:close/>
                <a:moveTo>
                  <a:pt x="23277" y="3738"/>
                </a:moveTo>
                <a:lnTo>
                  <a:pt x="23295" y="3723"/>
                </a:lnTo>
                <a:cubicBezTo>
                  <a:pt x="23272" y="3727"/>
                  <a:pt x="23284" y="3718"/>
                  <a:pt x="23277" y="3738"/>
                </a:cubicBezTo>
                <a:cubicBezTo>
                  <a:pt x="23265" y="3744"/>
                  <a:pt x="23268" y="3742"/>
                  <a:pt x="23252" y="3746"/>
                </a:cubicBezTo>
                <a:cubicBezTo>
                  <a:pt x="23265" y="3791"/>
                  <a:pt x="23293" y="3772"/>
                  <a:pt x="23277" y="3738"/>
                </a:cubicBezTo>
                <a:close/>
                <a:moveTo>
                  <a:pt x="235" y="2457"/>
                </a:moveTo>
                <a:lnTo>
                  <a:pt x="250" y="2475"/>
                </a:lnTo>
                <a:cubicBezTo>
                  <a:pt x="246" y="2453"/>
                  <a:pt x="254" y="2465"/>
                  <a:pt x="235" y="2457"/>
                </a:cubicBezTo>
                <a:lnTo>
                  <a:pt x="122" y="2376"/>
                </a:lnTo>
                <a:cubicBezTo>
                  <a:pt x="127" y="2397"/>
                  <a:pt x="120" y="2390"/>
                  <a:pt x="141" y="2406"/>
                </a:cubicBezTo>
                <a:cubicBezTo>
                  <a:pt x="146" y="2410"/>
                  <a:pt x="147" y="2409"/>
                  <a:pt x="155" y="2416"/>
                </a:cubicBezTo>
                <a:cubicBezTo>
                  <a:pt x="180" y="2434"/>
                  <a:pt x="197" y="2449"/>
                  <a:pt x="235" y="2457"/>
                </a:cubicBezTo>
                <a:close/>
                <a:moveTo>
                  <a:pt x="21810" y="4686"/>
                </a:moveTo>
                <a:lnTo>
                  <a:pt x="21796" y="4668"/>
                </a:lnTo>
                <a:cubicBezTo>
                  <a:pt x="21800" y="4690"/>
                  <a:pt x="21791" y="4678"/>
                  <a:pt x="21810" y="4686"/>
                </a:cubicBezTo>
                <a:cubicBezTo>
                  <a:pt x="21791" y="4727"/>
                  <a:pt x="21828" y="4726"/>
                  <a:pt x="21891" y="4726"/>
                </a:cubicBezTo>
                <a:cubicBezTo>
                  <a:pt x="21876" y="4704"/>
                  <a:pt x="21844" y="4686"/>
                  <a:pt x="21810" y="4686"/>
                </a:cubicBezTo>
                <a:close/>
                <a:moveTo>
                  <a:pt x="17411" y="2320"/>
                </a:moveTo>
                <a:lnTo>
                  <a:pt x="17393" y="2334"/>
                </a:lnTo>
                <a:cubicBezTo>
                  <a:pt x="17416" y="2330"/>
                  <a:pt x="17404" y="2339"/>
                  <a:pt x="17411" y="2320"/>
                </a:cubicBezTo>
                <a:cubicBezTo>
                  <a:pt x="17428" y="2308"/>
                  <a:pt x="17422" y="2318"/>
                  <a:pt x="17427" y="2295"/>
                </a:cubicBezTo>
                <a:cubicBezTo>
                  <a:pt x="17409" y="2308"/>
                  <a:pt x="17417" y="2297"/>
                  <a:pt x="17411" y="2320"/>
                </a:cubicBezTo>
                <a:close/>
                <a:moveTo>
                  <a:pt x="3816" y="6816"/>
                </a:moveTo>
                <a:cubicBezTo>
                  <a:pt x="3816" y="6837"/>
                  <a:pt x="3829" y="6819"/>
                  <a:pt x="3821" y="6816"/>
                </a:cubicBezTo>
                <a:cubicBezTo>
                  <a:pt x="3821" y="6816"/>
                  <a:pt x="3816" y="6793"/>
                  <a:pt x="3816" y="6816"/>
                </a:cubicBezTo>
                <a:close/>
                <a:moveTo>
                  <a:pt x="13806" y="5755"/>
                </a:moveTo>
                <a:cubicBezTo>
                  <a:pt x="13806" y="5775"/>
                  <a:pt x="13819" y="5757"/>
                  <a:pt x="13811" y="5755"/>
                </a:cubicBezTo>
                <a:cubicBezTo>
                  <a:pt x="13811" y="5755"/>
                  <a:pt x="13806" y="5732"/>
                  <a:pt x="13806" y="5755"/>
                </a:cubicBezTo>
                <a:close/>
                <a:moveTo>
                  <a:pt x="21114" y="3413"/>
                </a:moveTo>
                <a:cubicBezTo>
                  <a:pt x="21114" y="3434"/>
                  <a:pt x="21127" y="3416"/>
                  <a:pt x="21119" y="3413"/>
                </a:cubicBezTo>
                <a:cubicBezTo>
                  <a:pt x="21119" y="3413"/>
                  <a:pt x="21114" y="3390"/>
                  <a:pt x="21114" y="3413"/>
                </a:cubicBezTo>
                <a:close/>
                <a:moveTo>
                  <a:pt x="22029" y="2725"/>
                </a:moveTo>
                <a:cubicBezTo>
                  <a:pt x="22029" y="2745"/>
                  <a:pt x="22042" y="2727"/>
                  <a:pt x="22034" y="2725"/>
                </a:cubicBezTo>
                <a:cubicBezTo>
                  <a:pt x="22034" y="2725"/>
                  <a:pt x="22029" y="2702"/>
                  <a:pt x="22029" y="2725"/>
                </a:cubicBezTo>
                <a:close/>
                <a:moveTo>
                  <a:pt x="21535" y="5334"/>
                </a:moveTo>
                <a:cubicBezTo>
                  <a:pt x="21535" y="5354"/>
                  <a:pt x="21548" y="5336"/>
                  <a:pt x="21540" y="5334"/>
                </a:cubicBezTo>
                <a:cubicBezTo>
                  <a:pt x="21540" y="5334"/>
                  <a:pt x="21535" y="5311"/>
                  <a:pt x="21535" y="5334"/>
                </a:cubicBezTo>
                <a:close/>
                <a:moveTo>
                  <a:pt x="19031" y="3624"/>
                </a:moveTo>
                <a:cubicBezTo>
                  <a:pt x="19031" y="3644"/>
                  <a:pt x="19044" y="3626"/>
                  <a:pt x="19036" y="3624"/>
                </a:cubicBezTo>
                <a:cubicBezTo>
                  <a:pt x="19036" y="3624"/>
                  <a:pt x="19031" y="3601"/>
                  <a:pt x="19031" y="3624"/>
                </a:cubicBezTo>
                <a:close/>
                <a:moveTo>
                  <a:pt x="17938" y="1939"/>
                </a:moveTo>
                <a:cubicBezTo>
                  <a:pt x="17938" y="1959"/>
                  <a:pt x="17951" y="1941"/>
                  <a:pt x="17943" y="1939"/>
                </a:cubicBezTo>
                <a:cubicBezTo>
                  <a:pt x="17943" y="1939"/>
                  <a:pt x="17938" y="1916"/>
                  <a:pt x="17938" y="1939"/>
                </a:cubicBezTo>
                <a:close/>
                <a:moveTo>
                  <a:pt x="16382" y="1753"/>
                </a:moveTo>
                <a:cubicBezTo>
                  <a:pt x="16382" y="1773"/>
                  <a:pt x="16395" y="1755"/>
                  <a:pt x="16387" y="1753"/>
                </a:cubicBezTo>
                <a:cubicBezTo>
                  <a:pt x="16387" y="1752"/>
                  <a:pt x="16382" y="1730"/>
                  <a:pt x="16382" y="1753"/>
                </a:cubicBezTo>
                <a:close/>
                <a:moveTo>
                  <a:pt x="15993" y="2547"/>
                </a:moveTo>
                <a:cubicBezTo>
                  <a:pt x="15993" y="2567"/>
                  <a:pt x="16006" y="2549"/>
                  <a:pt x="15998" y="2547"/>
                </a:cubicBezTo>
                <a:cubicBezTo>
                  <a:pt x="15998" y="2547"/>
                  <a:pt x="15993" y="2524"/>
                  <a:pt x="15993" y="2547"/>
                </a:cubicBezTo>
                <a:close/>
                <a:moveTo>
                  <a:pt x="18537" y="3089"/>
                </a:moveTo>
                <a:cubicBezTo>
                  <a:pt x="18537" y="3110"/>
                  <a:pt x="18550" y="3091"/>
                  <a:pt x="18542" y="3089"/>
                </a:cubicBezTo>
                <a:cubicBezTo>
                  <a:pt x="18542" y="3089"/>
                  <a:pt x="18537" y="3066"/>
                  <a:pt x="18537" y="3089"/>
                </a:cubicBezTo>
                <a:close/>
                <a:moveTo>
                  <a:pt x="13911" y="5698"/>
                </a:moveTo>
                <a:cubicBezTo>
                  <a:pt x="13911" y="5718"/>
                  <a:pt x="13924" y="5700"/>
                  <a:pt x="13916" y="5698"/>
                </a:cubicBezTo>
                <a:cubicBezTo>
                  <a:pt x="13916" y="5698"/>
                  <a:pt x="13911" y="5675"/>
                  <a:pt x="13911" y="5698"/>
                </a:cubicBezTo>
                <a:close/>
                <a:moveTo>
                  <a:pt x="18691" y="1834"/>
                </a:moveTo>
                <a:cubicBezTo>
                  <a:pt x="18691" y="1854"/>
                  <a:pt x="18704" y="1836"/>
                  <a:pt x="18696" y="1834"/>
                </a:cubicBezTo>
                <a:cubicBezTo>
                  <a:pt x="18696" y="1834"/>
                  <a:pt x="18691" y="1811"/>
                  <a:pt x="18691" y="1834"/>
                </a:cubicBezTo>
                <a:close/>
                <a:moveTo>
                  <a:pt x="19501" y="3251"/>
                </a:moveTo>
                <a:cubicBezTo>
                  <a:pt x="19501" y="3272"/>
                  <a:pt x="19514" y="3254"/>
                  <a:pt x="19506" y="3251"/>
                </a:cubicBezTo>
                <a:cubicBezTo>
                  <a:pt x="19506" y="3251"/>
                  <a:pt x="19501" y="3228"/>
                  <a:pt x="19501" y="3251"/>
                </a:cubicBezTo>
                <a:close/>
                <a:moveTo>
                  <a:pt x="21786" y="4191"/>
                </a:moveTo>
                <a:cubicBezTo>
                  <a:pt x="21786" y="4211"/>
                  <a:pt x="21799" y="4193"/>
                  <a:pt x="21791" y="4191"/>
                </a:cubicBezTo>
                <a:cubicBezTo>
                  <a:pt x="21791" y="4191"/>
                  <a:pt x="21786" y="4168"/>
                  <a:pt x="21786" y="4191"/>
                </a:cubicBezTo>
                <a:close/>
                <a:moveTo>
                  <a:pt x="15928" y="2644"/>
                </a:moveTo>
                <a:cubicBezTo>
                  <a:pt x="15928" y="2664"/>
                  <a:pt x="15941" y="2646"/>
                  <a:pt x="15933" y="2644"/>
                </a:cubicBezTo>
                <a:cubicBezTo>
                  <a:pt x="15933" y="2644"/>
                  <a:pt x="15928" y="2621"/>
                  <a:pt x="15928" y="2644"/>
                </a:cubicBezTo>
                <a:close/>
                <a:moveTo>
                  <a:pt x="18011" y="2749"/>
                </a:moveTo>
                <a:cubicBezTo>
                  <a:pt x="18011" y="2769"/>
                  <a:pt x="18024" y="2751"/>
                  <a:pt x="18016" y="2749"/>
                </a:cubicBezTo>
                <a:cubicBezTo>
                  <a:pt x="18015" y="2749"/>
                  <a:pt x="18011" y="2726"/>
                  <a:pt x="18011" y="2749"/>
                </a:cubicBezTo>
                <a:close/>
                <a:moveTo>
                  <a:pt x="20879" y="4021"/>
                </a:moveTo>
                <a:cubicBezTo>
                  <a:pt x="20879" y="4041"/>
                  <a:pt x="20892" y="4023"/>
                  <a:pt x="20884" y="4021"/>
                </a:cubicBezTo>
                <a:cubicBezTo>
                  <a:pt x="20884" y="4021"/>
                  <a:pt x="20879" y="3998"/>
                  <a:pt x="20879" y="4021"/>
                </a:cubicBezTo>
                <a:close/>
                <a:moveTo>
                  <a:pt x="15377" y="5002"/>
                </a:moveTo>
                <a:cubicBezTo>
                  <a:pt x="15377" y="5022"/>
                  <a:pt x="15390" y="5004"/>
                  <a:pt x="15382" y="5002"/>
                </a:cubicBezTo>
                <a:cubicBezTo>
                  <a:pt x="15382" y="5001"/>
                  <a:pt x="15377" y="4979"/>
                  <a:pt x="15377" y="5002"/>
                </a:cubicBezTo>
                <a:close/>
                <a:moveTo>
                  <a:pt x="6870" y="1688"/>
                </a:moveTo>
                <a:cubicBezTo>
                  <a:pt x="6870" y="1708"/>
                  <a:pt x="6883" y="1690"/>
                  <a:pt x="6875" y="1688"/>
                </a:cubicBezTo>
                <a:cubicBezTo>
                  <a:pt x="6875" y="1688"/>
                  <a:pt x="6870" y="1665"/>
                  <a:pt x="6870" y="1688"/>
                </a:cubicBezTo>
                <a:close/>
                <a:moveTo>
                  <a:pt x="19250" y="2749"/>
                </a:moveTo>
                <a:cubicBezTo>
                  <a:pt x="19250" y="2769"/>
                  <a:pt x="19263" y="2751"/>
                  <a:pt x="19255" y="2749"/>
                </a:cubicBezTo>
                <a:cubicBezTo>
                  <a:pt x="19255" y="2749"/>
                  <a:pt x="19250" y="2726"/>
                  <a:pt x="19250" y="2749"/>
                </a:cubicBezTo>
                <a:close/>
                <a:moveTo>
                  <a:pt x="17873" y="1728"/>
                </a:moveTo>
                <a:cubicBezTo>
                  <a:pt x="17873" y="1748"/>
                  <a:pt x="17886" y="1730"/>
                  <a:pt x="17878" y="1728"/>
                </a:cubicBezTo>
                <a:cubicBezTo>
                  <a:pt x="17878" y="1728"/>
                  <a:pt x="17873" y="1705"/>
                  <a:pt x="17873" y="1728"/>
                </a:cubicBezTo>
                <a:close/>
                <a:moveTo>
                  <a:pt x="19712" y="2603"/>
                </a:moveTo>
                <a:cubicBezTo>
                  <a:pt x="19712" y="2623"/>
                  <a:pt x="19725" y="2605"/>
                  <a:pt x="19717" y="2603"/>
                </a:cubicBezTo>
                <a:cubicBezTo>
                  <a:pt x="19717" y="2603"/>
                  <a:pt x="19712" y="2580"/>
                  <a:pt x="19712" y="2603"/>
                </a:cubicBezTo>
                <a:close/>
                <a:moveTo>
                  <a:pt x="4602" y="6735"/>
                </a:moveTo>
                <a:cubicBezTo>
                  <a:pt x="4602" y="6756"/>
                  <a:pt x="4615" y="6737"/>
                  <a:pt x="4607" y="6735"/>
                </a:cubicBezTo>
                <a:cubicBezTo>
                  <a:pt x="4607" y="6735"/>
                  <a:pt x="4602" y="6712"/>
                  <a:pt x="4602" y="6735"/>
                </a:cubicBezTo>
                <a:close/>
                <a:moveTo>
                  <a:pt x="4991" y="6695"/>
                </a:moveTo>
                <a:cubicBezTo>
                  <a:pt x="4991" y="6715"/>
                  <a:pt x="5004" y="6697"/>
                  <a:pt x="4996" y="6695"/>
                </a:cubicBezTo>
                <a:cubicBezTo>
                  <a:pt x="4996" y="6695"/>
                  <a:pt x="4991" y="6672"/>
                  <a:pt x="4991" y="6695"/>
                </a:cubicBezTo>
                <a:close/>
                <a:moveTo>
                  <a:pt x="19712" y="2790"/>
                </a:moveTo>
                <a:cubicBezTo>
                  <a:pt x="19712" y="2810"/>
                  <a:pt x="19725" y="2792"/>
                  <a:pt x="19717" y="2790"/>
                </a:cubicBezTo>
                <a:cubicBezTo>
                  <a:pt x="19717" y="2790"/>
                  <a:pt x="19712" y="2767"/>
                  <a:pt x="19712" y="2790"/>
                </a:cubicBezTo>
                <a:close/>
                <a:moveTo>
                  <a:pt x="14308" y="2725"/>
                </a:moveTo>
                <a:cubicBezTo>
                  <a:pt x="14308" y="2745"/>
                  <a:pt x="14321" y="2727"/>
                  <a:pt x="14313" y="2725"/>
                </a:cubicBezTo>
                <a:cubicBezTo>
                  <a:pt x="14313" y="2725"/>
                  <a:pt x="14308" y="2702"/>
                  <a:pt x="14308" y="2725"/>
                </a:cubicBezTo>
                <a:close/>
                <a:moveTo>
                  <a:pt x="17281" y="2765"/>
                </a:moveTo>
                <a:cubicBezTo>
                  <a:pt x="17281" y="2785"/>
                  <a:pt x="17294" y="2767"/>
                  <a:pt x="17286" y="2765"/>
                </a:cubicBezTo>
                <a:cubicBezTo>
                  <a:pt x="17286" y="2765"/>
                  <a:pt x="17281" y="2742"/>
                  <a:pt x="17281" y="2765"/>
                </a:cubicBezTo>
                <a:close/>
                <a:moveTo>
                  <a:pt x="14908" y="2328"/>
                </a:moveTo>
                <a:cubicBezTo>
                  <a:pt x="14908" y="2348"/>
                  <a:pt x="14920" y="2330"/>
                  <a:pt x="14913" y="2328"/>
                </a:cubicBezTo>
                <a:cubicBezTo>
                  <a:pt x="14912" y="2328"/>
                  <a:pt x="14908" y="2305"/>
                  <a:pt x="14908" y="2328"/>
                </a:cubicBezTo>
                <a:close/>
                <a:moveTo>
                  <a:pt x="18480" y="2579"/>
                </a:moveTo>
                <a:cubicBezTo>
                  <a:pt x="18480" y="2599"/>
                  <a:pt x="18493" y="2581"/>
                  <a:pt x="18485" y="2579"/>
                </a:cubicBezTo>
                <a:cubicBezTo>
                  <a:pt x="18485" y="2579"/>
                  <a:pt x="18480" y="2556"/>
                  <a:pt x="18480" y="2579"/>
                </a:cubicBezTo>
                <a:close/>
                <a:moveTo>
                  <a:pt x="13044" y="1388"/>
                </a:moveTo>
                <a:cubicBezTo>
                  <a:pt x="13044" y="1408"/>
                  <a:pt x="13057" y="1390"/>
                  <a:pt x="13049" y="1388"/>
                </a:cubicBezTo>
                <a:cubicBezTo>
                  <a:pt x="13049" y="1388"/>
                  <a:pt x="13044" y="1365"/>
                  <a:pt x="13044" y="1388"/>
                </a:cubicBezTo>
                <a:close/>
                <a:moveTo>
                  <a:pt x="13822" y="2077"/>
                </a:moveTo>
                <a:cubicBezTo>
                  <a:pt x="13822" y="2097"/>
                  <a:pt x="13835" y="2079"/>
                  <a:pt x="13827" y="2077"/>
                </a:cubicBezTo>
                <a:cubicBezTo>
                  <a:pt x="13827" y="2077"/>
                  <a:pt x="13822" y="2054"/>
                  <a:pt x="13822" y="2077"/>
                </a:cubicBezTo>
                <a:close/>
                <a:moveTo>
                  <a:pt x="20206" y="2790"/>
                </a:moveTo>
                <a:cubicBezTo>
                  <a:pt x="20206" y="2810"/>
                  <a:pt x="20219" y="2792"/>
                  <a:pt x="20211" y="2790"/>
                </a:cubicBezTo>
                <a:cubicBezTo>
                  <a:pt x="20211" y="2790"/>
                  <a:pt x="20206" y="2767"/>
                  <a:pt x="20206" y="2790"/>
                </a:cubicBezTo>
                <a:close/>
                <a:moveTo>
                  <a:pt x="17460" y="1850"/>
                </a:moveTo>
                <a:cubicBezTo>
                  <a:pt x="17460" y="1870"/>
                  <a:pt x="17473" y="1852"/>
                  <a:pt x="17465" y="1850"/>
                </a:cubicBezTo>
                <a:cubicBezTo>
                  <a:pt x="17465" y="1850"/>
                  <a:pt x="17460" y="1827"/>
                  <a:pt x="17460" y="1850"/>
                </a:cubicBezTo>
                <a:close/>
                <a:moveTo>
                  <a:pt x="18156" y="2538"/>
                </a:moveTo>
                <a:cubicBezTo>
                  <a:pt x="18156" y="2559"/>
                  <a:pt x="18169" y="2541"/>
                  <a:pt x="18161" y="2538"/>
                </a:cubicBezTo>
                <a:cubicBezTo>
                  <a:pt x="18161" y="2538"/>
                  <a:pt x="18156" y="2515"/>
                  <a:pt x="18156" y="2538"/>
                </a:cubicBezTo>
                <a:close/>
                <a:moveTo>
                  <a:pt x="18829" y="3640"/>
                </a:moveTo>
                <a:cubicBezTo>
                  <a:pt x="18829" y="3660"/>
                  <a:pt x="18842" y="3642"/>
                  <a:pt x="18834" y="3640"/>
                </a:cubicBezTo>
                <a:cubicBezTo>
                  <a:pt x="18834" y="3640"/>
                  <a:pt x="18829" y="3617"/>
                  <a:pt x="18829" y="3640"/>
                </a:cubicBezTo>
                <a:close/>
                <a:moveTo>
                  <a:pt x="22256" y="4977"/>
                </a:moveTo>
                <a:cubicBezTo>
                  <a:pt x="22256" y="4997"/>
                  <a:pt x="22269" y="4979"/>
                  <a:pt x="22261" y="4977"/>
                </a:cubicBezTo>
                <a:cubicBezTo>
                  <a:pt x="22261" y="4977"/>
                  <a:pt x="22256" y="4954"/>
                  <a:pt x="22256" y="4977"/>
                </a:cubicBezTo>
                <a:close/>
                <a:moveTo>
                  <a:pt x="14551" y="1388"/>
                </a:moveTo>
                <a:cubicBezTo>
                  <a:pt x="14551" y="1408"/>
                  <a:pt x="14564" y="1390"/>
                  <a:pt x="14556" y="1388"/>
                </a:cubicBezTo>
                <a:cubicBezTo>
                  <a:pt x="14556" y="1388"/>
                  <a:pt x="14551" y="1365"/>
                  <a:pt x="14551" y="1388"/>
                </a:cubicBezTo>
                <a:close/>
                <a:moveTo>
                  <a:pt x="16844" y="2393"/>
                </a:moveTo>
                <a:cubicBezTo>
                  <a:pt x="16844" y="2413"/>
                  <a:pt x="16857" y="2395"/>
                  <a:pt x="16849" y="2393"/>
                </a:cubicBezTo>
                <a:cubicBezTo>
                  <a:pt x="16849" y="2393"/>
                  <a:pt x="16844" y="2370"/>
                  <a:pt x="16844" y="2393"/>
                </a:cubicBezTo>
                <a:close/>
                <a:moveTo>
                  <a:pt x="20741" y="2158"/>
                </a:moveTo>
                <a:cubicBezTo>
                  <a:pt x="20741" y="2178"/>
                  <a:pt x="20754" y="2160"/>
                  <a:pt x="20746" y="2158"/>
                </a:cubicBezTo>
                <a:cubicBezTo>
                  <a:pt x="20746" y="2158"/>
                  <a:pt x="20741" y="2135"/>
                  <a:pt x="20741" y="2158"/>
                </a:cubicBezTo>
                <a:close/>
                <a:moveTo>
                  <a:pt x="18189" y="2085"/>
                </a:moveTo>
                <a:cubicBezTo>
                  <a:pt x="18189" y="2105"/>
                  <a:pt x="18202" y="2087"/>
                  <a:pt x="18194" y="2085"/>
                </a:cubicBezTo>
                <a:cubicBezTo>
                  <a:pt x="18194" y="2085"/>
                  <a:pt x="18189" y="2062"/>
                  <a:pt x="18189" y="2085"/>
                </a:cubicBezTo>
                <a:close/>
                <a:moveTo>
                  <a:pt x="17419" y="4515"/>
                </a:moveTo>
                <a:cubicBezTo>
                  <a:pt x="17419" y="4536"/>
                  <a:pt x="17432" y="4517"/>
                  <a:pt x="17424" y="4515"/>
                </a:cubicBezTo>
                <a:cubicBezTo>
                  <a:pt x="17424" y="4515"/>
                  <a:pt x="17419" y="4492"/>
                  <a:pt x="17419" y="4515"/>
                </a:cubicBezTo>
                <a:close/>
                <a:moveTo>
                  <a:pt x="18051" y="4240"/>
                </a:moveTo>
                <a:cubicBezTo>
                  <a:pt x="18051" y="4260"/>
                  <a:pt x="18064" y="4242"/>
                  <a:pt x="18056" y="4240"/>
                </a:cubicBezTo>
                <a:cubicBezTo>
                  <a:pt x="18056" y="4240"/>
                  <a:pt x="18051" y="4217"/>
                  <a:pt x="18051" y="4240"/>
                </a:cubicBezTo>
                <a:close/>
                <a:moveTo>
                  <a:pt x="18197" y="4515"/>
                </a:moveTo>
                <a:cubicBezTo>
                  <a:pt x="18197" y="4536"/>
                  <a:pt x="18210" y="4517"/>
                  <a:pt x="18202" y="4515"/>
                </a:cubicBezTo>
                <a:cubicBezTo>
                  <a:pt x="18202" y="4515"/>
                  <a:pt x="18197" y="4492"/>
                  <a:pt x="18197" y="4515"/>
                </a:cubicBezTo>
                <a:close/>
                <a:moveTo>
                  <a:pt x="17913" y="1906"/>
                </a:moveTo>
                <a:cubicBezTo>
                  <a:pt x="17913" y="1927"/>
                  <a:pt x="17926" y="1909"/>
                  <a:pt x="17918" y="1906"/>
                </a:cubicBezTo>
                <a:cubicBezTo>
                  <a:pt x="17918" y="1906"/>
                  <a:pt x="17913" y="1883"/>
                  <a:pt x="17913" y="1906"/>
                </a:cubicBezTo>
                <a:close/>
                <a:moveTo>
                  <a:pt x="20773" y="3235"/>
                </a:moveTo>
                <a:cubicBezTo>
                  <a:pt x="20773" y="3255"/>
                  <a:pt x="20786" y="3237"/>
                  <a:pt x="20778" y="3235"/>
                </a:cubicBezTo>
                <a:cubicBezTo>
                  <a:pt x="20778" y="3235"/>
                  <a:pt x="20773" y="3212"/>
                  <a:pt x="20773" y="3235"/>
                </a:cubicBezTo>
                <a:close/>
                <a:moveTo>
                  <a:pt x="21259" y="4054"/>
                </a:moveTo>
                <a:cubicBezTo>
                  <a:pt x="21259" y="4074"/>
                  <a:pt x="21272" y="4056"/>
                  <a:pt x="21264" y="4054"/>
                </a:cubicBezTo>
                <a:cubicBezTo>
                  <a:pt x="21264" y="4054"/>
                  <a:pt x="21259" y="4031"/>
                  <a:pt x="21259" y="4054"/>
                </a:cubicBezTo>
                <a:close/>
                <a:moveTo>
                  <a:pt x="12331" y="5909"/>
                </a:moveTo>
                <a:cubicBezTo>
                  <a:pt x="12331" y="5929"/>
                  <a:pt x="12344" y="5911"/>
                  <a:pt x="12336" y="5909"/>
                </a:cubicBezTo>
                <a:cubicBezTo>
                  <a:pt x="12336" y="5909"/>
                  <a:pt x="12331" y="5886"/>
                  <a:pt x="12331" y="5909"/>
                </a:cubicBezTo>
                <a:close/>
                <a:moveTo>
                  <a:pt x="21478" y="4370"/>
                </a:moveTo>
                <a:cubicBezTo>
                  <a:pt x="21478" y="4390"/>
                  <a:pt x="21491" y="4372"/>
                  <a:pt x="21483" y="4370"/>
                </a:cubicBezTo>
                <a:cubicBezTo>
                  <a:pt x="21483" y="4370"/>
                  <a:pt x="21478" y="4347"/>
                  <a:pt x="21478" y="4370"/>
                </a:cubicBezTo>
                <a:close/>
                <a:moveTo>
                  <a:pt x="23026" y="5034"/>
                </a:moveTo>
                <a:cubicBezTo>
                  <a:pt x="23026" y="5054"/>
                  <a:pt x="23039" y="5036"/>
                  <a:pt x="23031" y="5034"/>
                </a:cubicBezTo>
                <a:cubicBezTo>
                  <a:pt x="23031" y="5034"/>
                  <a:pt x="23026" y="5011"/>
                  <a:pt x="23026" y="5034"/>
                </a:cubicBezTo>
                <a:close/>
                <a:moveTo>
                  <a:pt x="21689" y="3341"/>
                </a:moveTo>
                <a:cubicBezTo>
                  <a:pt x="21689" y="3361"/>
                  <a:pt x="21702" y="3343"/>
                  <a:pt x="21694" y="3341"/>
                </a:cubicBezTo>
                <a:cubicBezTo>
                  <a:pt x="21694" y="3341"/>
                  <a:pt x="21689" y="3318"/>
                  <a:pt x="21689" y="3341"/>
                </a:cubicBezTo>
                <a:close/>
                <a:moveTo>
                  <a:pt x="656" y="2571"/>
                </a:moveTo>
                <a:cubicBezTo>
                  <a:pt x="656" y="2591"/>
                  <a:pt x="669" y="2573"/>
                  <a:pt x="661" y="2571"/>
                </a:cubicBezTo>
                <a:cubicBezTo>
                  <a:pt x="661" y="2571"/>
                  <a:pt x="656" y="2548"/>
                  <a:pt x="656" y="2571"/>
                </a:cubicBezTo>
                <a:close/>
                <a:moveTo>
                  <a:pt x="17913" y="5496"/>
                </a:moveTo>
                <a:cubicBezTo>
                  <a:pt x="17913" y="5516"/>
                  <a:pt x="17926" y="5498"/>
                  <a:pt x="17918" y="5496"/>
                </a:cubicBezTo>
                <a:cubicBezTo>
                  <a:pt x="17918" y="5496"/>
                  <a:pt x="17913" y="5473"/>
                  <a:pt x="17913" y="5496"/>
                </a:cubicBezTo>
                <a:close/>
                <a:moveTo>
                  <a:pt x="18189" y="5366"/>
                </a:moveTo>
                <a:cubicBezTo>
                  <a:pt x="18189" y="5386"/>
                  <a:pt x="18202" y="5368"/>
                  <a:pt x="18194" y="5366"/>
                </a:cubicBezTo>
                <a:cubicBezTo>
                  <a:pt x="18194" y="5366"/>
                  <a:pt x="18189" y="5343"/>
                  <a:pt x="18189" y="5366"/>
                </a:cubicBezTo>
                <a:close/>
                <a:moveTo>
                  <a:pt x="19177" y="2992"/>
                </a:moveTo>
                <a:cubicBezTo>
                  <a:pt x="19177" y="3012"/>
                  <a:pt x="19190" y="2994"/>
                  <a:pt x="19182" y="2992"/>
                </a:cubicBezTo>
                <a:cubicBezTo>
                  <a:pt x="19182" y="2992"/>
                  <a:pt x="19177" y="2969"/>
                  <a:pt x="19177" y="2992"/>
                </a:cubicBezTo>
                <a:close/>
                <a:moveTo>
                  <a:pt x="22774" y="4783"/>
                </a:moveTo>
                <a:cubicBezTo>
                  <a:pt x="22774" y="4803"/>
                  <a:pt x="22787" y="4785"/>
                  <a:pt x="22780" y="4783"/>
                </a:cubicBezTo>
                <a:cubicBezTo>
                  <a:pt x="22779" y="4783"/>
                  <a:pt x="22774" y="4760"/>
                  <a:pt x="22774" y="4783"/>
                </a:cubicBezTo>
                <a:close/>
                <a:moveTo>
                  <a:pt x="20984" y="4280"/>
                </a:moveTo>
                <a:cubicBezTo>
                  <a:pt x="20984" y="4301"/>
                  <a:pt x="20997" y="4282"/>
                  <a:pt x="20989" y="4280"/>
                </a:cubicBezTo>
                <a:cubicBezTo>
                  <a:pt x="20989" y="4280"/>
                  <a:pt x="20984" y="4257"/>
                  <a:pt x="20984" y="4280"/>
                </a:cubicBezTo>
                <a:close/>
                <a:moveTo>
                  <a:pt x="17670" y="4945"/>
                </a:moveTo>
                <a:cubicBezTo>
                  <a:pt x="17670" y="4965"/>
                  <a:pt x="17683" y="4947"/>
                  <a:pt x="17675" y="4945"/>
                </a:cubicBezTo>
                <a:cubicBezTo>
                  <a:pt x="17675" y="4945"/>
                  <a:pt x="17670" y="4922"/>
                  <a:pt x="17670" y="4945"/>
                </a:cubicBezTo>
                <a:close/>
                <a:moveTo>
                  <a:pt x="20952" y="3430"/>
                </a:moveTo>
                <a:cubicBezTo>
                  <a:pt x="20952" y="3450"/>
                  <a:pt x="20965" y="3432"/>
                  <a:pt x="20957" y="3430"/>
                </a:cubicBezTo>
                <a:cubicBezTo>
                  <a:pt x="20956" y="3430"/>
                  <a:pt x="20952" y="3407"/>
                  <a:pt x="20952" y="3430"/>
                </a:cubicBezTo>
                <a:close/>
                <a:moveTo>
                  <a:pt x="20206" y="4839"/>
                </a:moveTo>
                <a:cubicBezTo>
                  <a:pt x="20206" y="4860"/>
                  <a:pt x="20219" y="4842"/>
                  <a:pt x="20211" y="4839"/>
                </a:cubicBezTo>
                <a:cubicBezTo>
                  <a:pt x="20211" y="4839"/>
                  <a:pt x="20206" y="4816"/>
                  <a:pt x="20206" y="4839"/>
                </a:cubicBezTo>
                <a:close/>
                <a:moveTo>
                  <a:pt x="17881" y="2628"/>
                </a:moveTo>
                <a:cubicBezTo>
                  <a:pt x="17881" y="2648"/>
                  <a:pt x="17894" y="2630"/>
                  <a:pt x="17886" y="2628"/>
                </a:cubicBezTo>
                <a:cubicBezTo>
                  <a:pt x="17886" y="2628"/>
                  <a:pt x="17881" y="2605"/>
                  <a:pt x="17881" y="2628"/>
                </a:cubicBezTo>
                <a:close/>
                <a:moveTo>
                  <a:pt x="14340" y="1987"/>
                </a:moveTo>
                <a:cubicBezTo>
                  <a:pt x="14340" y="2008"/>
                  <a:pt x="14353" y="1990"/>
                  <a:pt x="14345" y="1987"/>
                </a:cubicBezTo>
                <a:cubicBezTo>
                  <a:pt x="14345" y="1987"/>
                  <a:pt x="14340" y="1964"/>
                  <a:pt x="14340" y="1987"/>
                </a:cubicBezTo>
                <a:close/>
                <a:moveTo>
                  <a:pt x="17411" y="2093"/>
                </a:moveTo>
                <a:cubicBezTo>
                  <a:pt x="17411" y="2113"/>
                  <a:pt x="17424" y="2095"/>
                  <a:pt x="17416" y="2093"/>
                </a:cubicBezTo>
                <a:cubicBezTo>
                  <a:pt x="17416" y="2093"/>
                  <a:pt x="17411" y="2070"/>
                  <a:pt x="17411" y="2093"/>
                </a:cubicBezTo>
                <a:close/>
                <a:moveTo>
                  <a:pt x="19858" y="4945"/>
                </a:moveTo>
                <a:cubicBezTo>
                  <a:pt x="19858" y="4965"/>
                  <a:pt x="19871" y="4947"/>
                  <a:pt x="19863" y="4945"/>
                </a:cubicBezTo>
                <a:cubicBezTo>
                  <a:pt x="19863" y="4945"/>
                  <a:pt x="19858" y="4922"/>
                  <a:pt x="19858" y="4945"/>
                </a:cubicBezTo>
                <a:close/>
                <a:moveTo>
                  <a:pt x="22459" y="5382"/>
                </a:moveTo>
                <a:cubicBezTo>
                  <a:pt x="22459" y="5402"/>
                  <a:pt x="22471" y="5384"/>
                  <a:pt x="22464" y="5382"/>
                </a:cubicBezTo>
                <a:cubicBezTo>
                  <a:pt x="22463" y="5382"/>
                  <a:pt x="22459" y="5359"/>
                  <a:pt x="22459" y="5382"/>
                </a:cubicBezTo>
                <a:close/>
                <a:moveTo>
                  <a:pt x="21511" y="4175"/>
                </a:moveTo>
                <a:cubicBezTo>
                  <a:pt x="21511" y="4195"/>
                  <a:pt x="21524" y="4177"/>
                  <a:pt x="21516" y="4175"/>
                </a:cubicBezTo>
                <a:cubicBezTo>
                  <a:pt x="21516" y="4175"/>
                  <a:pt x="21511" y="4152"/>
                  <a:pt x="21511" y="4175"/>
                </a:cubicBezTo>
                <a:close/>
                <a:moveTo>
                  <a:pt x="10605" y="6112"/>
                </a:moveTo>
                <a:cubicBezTo>
                  <a:pt x="10605" y="6132"/>
                  <a:pt x="10618" y="6114"/>
                  <a:pt x="10610" y="6112"/>
                </a:cubicBezTo>
                <a:cubicBezTo>
                  <a:pt x="10610" y="6112"/>
                  <a:pt x="10605" y="6089"/>
                  <a:pt x="10605" y="6112"/>
                </a:cubicBezTo>
                <a:close/>
                <a:moveTo>
                  <a:pt x="9828" y="1590"/>
                </a:moveTo>
                <a:cubicBezTo>
                  <a:pt x="9828" y="1611"/>
                  <a:pt x="9841" y="1593"/>
                  <a:pt x="9833" y="1590"/>
                </a:cubicBezTo>
                <a:cubicBezTo>
                  <a:pt x="9833" y="1590"/>
                  <a:pt x="9828" y="1567"/>
                  <a:pt x="9828" y="1590"/>
                </a:cubicBezTo>
                <a:close/>
                <a:moveTo>
                  <a:pt x="19534" y="2360"/>
                </a:moveTo>
                <a:cubicBezTo>
                  <a:pt x="19534" y="2380"/>
                  <a:pt x="19547" y="2362"/>
                  <a:pt x="19539" y="2360"/>
                </a:cubicBezTo>
                <a:cubicBezTo>
                  <a:pt x="19539" y="2360"/>
                  <a:pt x="19534" y="2337"/>
                  <a:pt x="19534" y="2360"/>
                </a:cubicBezTo>
                <a:close/>
                <a:moveTo>
                  <a:pt x="18861" y="2530"/>
                </a:moveTo>
                <a:cubicBezTo>
                  <a:pt x="18861" y="2550"/>
                  <a:pt x="18874" y="2532"/>
                  <a:pt x="18866" y="2530"/>
                </a:cubicBezTo>
                <a:cubicBezTo>
                  <a:pt x="18866" y="2530"/>
                  <a:pt x="18861" y="2507"/>
                  <a:pt x="18861" y="2530"/>
                </a:cubicBezTo>
                <a:close/>
                <a:moveTo>
                  <a:pt x="19987" y="3908"/>
                </a:moveTo>
                <a:cubicBezTo>
                  <a:pt x="19987" y="3928"/>
                  <a:pt x="20000" y="3910"/>
                  <a:pt x="19992" y="3908"/>
                </a:cubicBezTo>
                <a:cubicBezTo>
                  <a:pt x="19992" y="3908"/>
                  <a:pt x="19987" y="3885"/>
                  <a:pt x="19987" y="3908"/>
                </a:cubicBezTo>
                <a:close/>
                <a:moveTo>
                  <a:pt x="16601" y="2506"/>
                </a:moveTo>
                <a:cubicBezTo>
                  <a:pt x="16601" y="2526"/>
                  <a:pt x="16614" y="2508"/>
                  <a:pt x="16606" y="2506"/>
                </a:cubicBezTo>
                <a:cubicBezTo>
                  <a:pt x="16606" y="2506"/>
                  <a:pt x="16601" y="2483"/>
                  <a:pt x="16601" y="2506"/>
                </a:cubicBezTo>
                <a:close/>
                <a:moveTo>
                  <a:pt x="13644" y="2384"/>
                </a:moveTo>
                <a:cubicBezTo>
                  <a:pt x="13644" y="2405"/>
                  <a:pt x="13657" y="2387"/>
                  <a:pt x="13649" y="2384"/>
                </a:cubicBezTo>
                <a:cubicBezTo>
                  <a:pt x="13649" y="2384"/>
                  <a:pt x="13644" y="2362"/>
                  <a:pt x="13644" y="2384"/>
                </a:cubicBezTo>
                <a:close/>
                <a:moveTo>
                  <a:pt x="17460" y="1898"/>
                </a:moveTo>
                <a:cubicBezTo>
                  <a:pt x="17460" y="1918"/>
                  <a:pt x="17473" y="1900"/>
                  <a:pt x="17465" y="1898"/>
                </a:cubicBezTo>
                <a:cubicBezTo>
                  <a:pt x="17465" y="1898"/>
                  <a:pt x="17460" y="1875"/>
                  <a:pt x="17460" y="1898"/>
                </a:cubicBezTo>
                <a:close/>
                <a:moveTo>
                  <a:pt x="16965" y="4929"/>
                </a:moveTo>
                <a:cubicBezTo>
                  <a:pt x="16965" y="4949"/>
                  <a:pt x="16978" y="4931"/>
                  <a:pt x="16970" y="4929"/>
                </a:cubicBezTo>
                <a:cubicBezTo>
                  <a:pt x="16970" y="4929"/>
                  <a:pt x="16965" y="4906"/>
                  <a:pt x="16965" y="4929"/>
                </a:cubicBezTo>
                <a:close/>
                <a:moveTo>
                  <a:pt x="17954" y="2384"/>
                </a:moveTo>
                <a:cubicBezTo>
                  <a:pt x="17954" y="2405"/>
                  <a:pt x="17967" y="2387"/>
                  <a:pt x="17959" y="2384"/>
                </a:cubicBezTo>
                <a:cubicBezTo>
                  <a:pt x="17959" y="2384"/>
                  <a:pt x="17954" y="2362"/>
                  <a:pt x="17954" y="2384"/>
                </a:cubicBezTo>
                <a:close/>
                <a:moveTo>
                  <a:pt x="20563" y="4240"/>
                </a:moveTo>
                <a:cubicBezTo>
                  <a:pt x="20563" y="4260"/>
                  <a:pt x="20576" y="4242"/>
                  <a:pt x="20568" y="4240"/>
                </a:cubicBezTo>
                <a:cubicBezTo>
                  <a:pt x="20568" y="4240"/>
                  <a:pt x="20563" y="4217"/>
                  <a:pt x="20563" y="4240"/>
                </a:cubicBezTo>
                <a:close/>
                <a:moveTo>
                  <a:pt x="267" y="5658"/>
                </a:moveTo>
                <a:cubicBezTo>
                  <a:pt x="267" y="5678"/>
                  <a:pt x="280" y="5660"/>
                  <a:pt x="272" y="5658"/>
                </a:cubicBezTo>
                <a:cubicBezTo>
                  <a:pt x="272" y="5658"/>
                  <a:pt x="267" y="5635"/>
                  <a:pt x="267" y="5658"/>
                </a:cubicBezTo>
                <a:close/>
                <a:moveTo>
                  <a:pt x="16285" y="2401"/>
                </a:moveTo>
                <a:cubicBezTo>
                  <a:pt x="16285" y="2421"/>
                  <a:pt x="16298" y="2403"/>
                  <a:pt x="16290" y="2401"/>
                </a:cubicBezTo>
                <a:cubicBezTo>
                  <a:pt x="16290" y="2401"/>
                  <a:pt x="16285" y="2378"/>
                  <a:pt x="16285" y="2401"/>
                </a:cubicBezTo>
                <a:close/>
                <a:moveTo>
                  <a:pt x="21899" y="4029"/>
                </a:moveTo>
                <a:cubicBezTo>
                  <a:pt x="21899" y="4049"/>
                  <a:pt x="21912" y="4031"/>
                  <a:pt x="21905" y="4029"/>
                </a:cubicBezTo>
                <a:cubicBezTo>
                  <a:pt x="21904" y="4029"/>
                  <a:pt x="21899" y="4006"/>
                  <a:pt x="21899" y="4029"/>
                </a:cubicBezTo>
                <a:close/>
                <a:moveTo>
                  <a:pt x="23309" y="4799"/>
                </a:moveTo>
                <a:cubicBezTo>
                  <a:pt x="23309" y="4819"/>
                  <a:pt x="23322" y="4801"/>
                  <a:pt x="23314" y="4799"/>
                </a:cubicBezTo>
                <a:cubicBezTo>
                  <a:pt x="23314" y="4799"/>
                  <a:pt x="23309" y="4776"/>
                  <a:pt x="23309" y="4799"/>
                </a:cubicBezTo>
                <a:close/>
                <a:moveTo>
                  <a:pt x="18448" y="3130"/>
                </a:moveTo>
                <a:cubicBezTo>
                  <a:pt x="18448" y="3150"/>
                  <a:pt x="18461" y="3132"/>
                  <a:pt x="18453" y="3130"/>
                </a:cubicBezTo>
                <a:cubicBezTo>
                  <a:pt x="18453" y="3130"/>
                  <a:pt x="18448" y="3107"/>
                  <a:pt x="18448" y="3130"/>
                </a:cubicBezTo>
                <a:close/>
                <a:moveTo>
                  <a:pt x="21016" y="3964"/>
                </a:moveTo>
                <a:cubicBezTo>
                  <a:pt x="21016" y="3985"/>
                  <a:pt x="21029" y="3967"/>
                  <a:pt x="21021" y="3964"/>
                </a:cubicBezTo>
                <a:cubicBezTo>
                  <a:pt x="21021" y="3964"/>
                  <a:pt x="21016" y="3941"/>
                  <a:pt x="21016" y="3964"/>
                </a:cubicBezTo>
                <a:close/>
                <a:moveTo>
                  <a:pt x="17419" y="5342"/>
                </a:moveTo>
                <a:cubicBezTo>
                  <a:pt x="17419" y="5362"/>
                  <a:pt x="17432" y="5344"/>
                  <a:pt x="17424" y="5342"/>
                </a:cubicBezTo>
                <a:cubicBezTo>
                  <a:pt x="17424" y="5342"/>
                  <a:pt x="17419" y="5319"/>
                  <a:pt x="17419" y="5342"/>
                </a:cubicBezTo>
                <a:close/>
                <a:moveTo>
                  <a:pt x="17233" y="1858"/>
                </a:moveTo>
                <a:cubicBezTo>
                  <a:pt x="17233" y="1878"/>
                  <a:pt x="17246" y="1860"/>
                  <a:pt x="17238" y="1858"/>
                </a:cubicBezTo>
                <a:cubicBezTo>
                  <a:pt x="17238" y="1858"/>
                  <a:pt x="17233" y="1835"/>
                  <a:pt x="17233" y="1858"/>
                </a:cubicBezTo>
                <a:close/>
                <a:moveTo>
                  <a:pt x="17889" y="2060"/>
                </a:moveTo>
                <a:cubicBezTo>
                  <a:pt x="17889" y="2081"/>
                  <a:pt x="17902" y="2062"/>
                  <a:pt x="17894" y="2060"/>
                </a:cubicBezTo>
                <a:cubicBezTo>
                  <a:pt x="17894" y="2060"/>
                  <a:pt x="17889" y="2037"/>
                  <a:pt x="17889" y="2060"/>
                </a:cubicBezTo>
                <a:close/>
                <a:moveTo>
                  <a:pt x="18237" y="3251"/>
                </a:moveTo>
                <a:cubicBezTo>
                  <a:pt x="18237" y="3272"/>
                  <a:pt x="18250" y="3254"/>
                  <a:pt x="18242" y="3251"/>
                </a:cubicBezTo>
                <a:cubicBezTo>
                  <a:pt x="18242" y="3251"/>
                  <a:pt x="18237" y="3228"/>
                  <a:pt x="18237" y="3251"/>
                </a:cubicBezTo>
                <a:close/>
                <a:moveTo>
                  <a:pt x="20465" y="3940"/>
                </a:moveTo>
                <a:cubicBezTo>
                  <a:pt x="20465" y="3960"/>
                  <a:pt x="20478" y="3942"/>
                  <a:pt x="20470" y="3940"/>
                </a:cubicBezTo>
                <a:cubicBezTo>
                  <a:pt x="20470" y="3940"/>
                  <a:pt x="20465" y="3917"/>
                  <a:pt x="20465" y="3940"/>
                </a:cubicBezTo>
                <a:close/>
                <a:moveTo>
                  <a:pt x="14073" y="2020"/>
                </a:moveTo>
                <a:cubicBezTo>
                  <a:pt x="14073" y="2040"/>
                  <a:pt x="14086" y="2022"/>
                  <a:pt x="14078" y="2020"/>
                </a:cubicBezTo>
                <a:cubicBezTo>
                  <a:pt x="14078" y="2020"/>
                  <a:pt x="14073" y="1997"/>
                  <a:pt x="14073" y="2020"/>
                </a:cubicBezTo>
                <a:close/>
                <a:moveTo>
                  <a:pt x="15523" y="2166"/>
                </a:moveTo>
                <a:cubicBezTo>
                  <a:pt x="15523" y="2186"/>
                  <a:pt x="15536" y="2168"/>
                  <a:pt x="15528" y="2166"/>
                </a:cubicBezTo>
                <a:cubicBezTo>
                  <a:pt x="15528" y="2166"/>
                  <a:pt x="15523" y="2143"/>
                  <a:pt x="15523" y="2166"/>
                </a:cubicBezTo>
                <a:close/>
                <a:moveTo>
                  <a:pt x="21592" y="5504"/>
                </a:moveTo>
                <a:cubicBezTo>
                  <a:pt x="21592" y="5524"/>
                  <a:pt x="21605" y="5506"/>
                  <a:pt x="21597" y="5504"/>
                </a:cubicBezTo>
                <a:cubicBezTo>
                  <a:pt x="21597" y="5504"/>
                  <a:pt x="21592" y="5481"/>
                  <a:pt x="21592" y="5504"/>
                </a:cubicBezTo>
                <a:close/>
                <a:moveTo>
                  <a:pt x="23009" y="4086"/>
                </a:moveTo>
                <a:cubicBezTo>
                  <a:pt x="23009" y="4106"/>
                  <a:pt x="23022" y="4088"/>
                  <a:pt x="23014" y="4086"/>
                </a:cubicBezTo>
                <a:cubicBezTo>
                  <a:pt x="23014" y="4086"/>
                  <a:pt x="23009" y="4063"/>
                  <a:pt x="23009" y="4086"/>
                </a:cubicBezTo>
                <a:close/>
                <a:moveTo>
                  <a:pt x="21494" y="4629"/>
                </a:moveTo>
                <a:cubicBezTo>
                  <a:pt x="21494" y="4649"/>
                  <a:pt x="21507" y="4631"/>
                  <a:pt x="21499" y="4629"/>
                </a:cubicBezTo>
                <a:cubicBezTo>
                  <a:pt x="21499" y="4629"/>
                  <a:pt x="21494" y="4606"/>
                  <a:pt x="21494" y="4629"/>
                </a:cubicBezTo>
                <a:close/>
                <a:moveTo>
                  <a:pt x="20887" y="4126"/>
                </a:moveTo>
                <a:cubicBezTo>
                  <a:pt x="20887" y="4147"/>
                  <a:pt x="20900" y="4129"/>
                  <a:pt x="20892" y="4126"/>
                </a:cubicBezTo>
                <a:cubicBezTo>
                  <a:pt x="20892" y="4126"/>
                  <a:pt x="20887" y="4103"/>
                  <a:pt x="20887" y="4126"/>
                </a:cubicBezTo>
                <a:close/>
                <a:moveTo>
                  <a:pt x="22167" y="4961"/>
                </a:moveTo>
                <a:cubicBezTo>
                  <a:pt x="22167" y="4981"/>
                  <a:pt x="22180" y="4963"/>
                  <a:pt x="22172" y="4961"/>
                </a:cubicBezTo>
                <a:cubicBezTo>
                  <a:pt x="22172" y="4961"/>
                  <a:pt x="22167" y="4938"/>
                  <a:pt x="22167" y="4961"/>
                </a:cubicBezTo>
                <a:close/>
                <a:moveTo>
                  <a:pt x="16690" y="5399"/>
                </a:moveTo>
                <a:cubicBezTo>
                  <a:pt x="16690" y="5419"/>
                  <a:pt x="16703" y="5401"/>
                  <a:pt x="16695" y="5399"/>
                </a:cubicBezTo>
                <a:cubicBezTo>
                  <a:pt x="16695" y="5399"/>
                  <a:pt x="16690" y="5376"/>
                  <a:pt x="16690" y="5399"/>
                </a:cubicBezTo>
                <a:close/>
                <a:moveTo>
                  <a:pt x="13587" y="2328"/>
                </a:moveTo>
                <a:cubicBezTo>
                  <a:pt x="13587" y="2348"/>
                  <a:pt x="13600" y="2330"/>
                  <a:pt x="13592" y="2328"/>
                </a:cubicBezTo>
                <a:cubicBezTo>
                  <a:pt x="13592" y="2328"/>
                  <a:pt x="13587" y="2305"/>
                  <a:pt x="13587" y="2328"/>
                </a:cubicBezTo>
                <a:close/>
                <a:moveTo>
                  <a:pt x="17646" y="3057"/>
                </a:moveTo>
                <a:cubicBezTo>
                  <a:pt x="17646" y="3077"/>
                  <a:pt x="17659" y="3059"/>
                  <a:pt x="17651" y="3057"/>
                </a:cubicBezTo>
                <a:cubicBezTo>
                  <a:pt x="17651" y="3057"/>
                  <a:pt x="17646" y="3034"/>
                  <a:pt x="17646" y="3057"/>
                </a:cubicBezTo>
                <a:close/>
                <a:moveTo>
                  <a:pt x="2115" y="6103"/>
                </a:moveTo>
                <a:cubicBezTo>
                  <a:pt x="2115" y="6124"/>
                  <a:pt x="2128" y="6106"/>
                  <a:pt x="2120" y="6103"/>
                </a:cubicBezTo>
                <a:cubicBezTo>
                  <a:pt x="2120" y="6103"/>
                  <a:pt x="2115" y="6080"/>
                  <a:pt x="2115" y="6103"/>
                </a:cubicBezTo>
                <a:close/>
                <a:moveTo>
                  <a:pt x="348" y="3892"/>
                </a:moveTo>
                <a:cubicBezTo>
                  <a:pt x="348" y="3912"/>
                  <a:pt x="361" y="3894"/>
                  <a:pt x="353" y="3892"/>
                </a:cubicBezTo>
                <a:cubicBezTo>
                  <a:pt x="353" y="3891"/>
                  <a:pt x="348" y="3869"/>
                  <a:pt x="348" y="3892"/>
                </a:cubicBezTo>
                <a:close/>
                <a:moveTo>
                  <a:pt x="16941" y="1971"/>
                </a:moveTo>
                <a:cubicBezTo>
                  <a:pt x="16941" y="1991"/>
                  <a:pt x="16954" y="1973"/>
                  <a:pt x="16946" y="1971"/>
                </a:cubicBezTo>
                <a:cubicBezTo>
                  <a:pt x="16946" y="1971"/>
                  <a:pt x="16941" y="1948"/>
                  <a:pt x="16941" y="1971"/>
                </a:cubicBezTo>
                <a:close/>
                <a:moveTo>
                  <a:pt x="19266" y="2830"/>
                </a:moveTo>
                <a:cubicBezTo>
                  <a:pt x="19266" y="2850"/>
                  <a:pt x="19279" y="2832"/>
                  <a:pt x="19271" y="2830"/>
                </a:cubicBezTo>
                <a:cubicBezTo>
                  <a:pt x="19271" y="2830"/>
                  <a:pt x="19266" y="2807"/>
                  <a:pt x="19266" y="2830"/>
                </a:cubicBezTo>
                <a:close/>
                <a:moveTo>
                  <a:pt x="23082" y="5042"/>
                </a:moveTo>
                <a:cubicBezTo>
                  <a:pt x="23082" y="5062"/>
                  <a:pt x="23095" y="5044"/>
                  <a:pt x="23087" y="5042"/>
                </a:cubicBezTo>
                <a:cubicBezTo>
                  <a:pt x="23087" y="5042"/>
                  <a:pt x="23082" y="5019"/>
                  <a:pt x="23082" y="5042"/>
                </a:cubicBezTo>
                <a:close/>
                <a:moveTo>
                  <a:pt x="20992" y="4329"/>
                </a:moveTo>
                <a:cubicBezTo>
                  <a:pt x="20992" y="4349"/>
                  <a:pt x="21005" y="4331"/>
                  <a:pt x="20997" y="4329"/>
                </a:cubicBezTo>
                <a:cubicBezTo>
                  <a:pt x="20997" y="4329"/>
                  <a:pt x="20992" y="4306"/>
                  <a:pt x="20992" y="4329"/>
                </a:cubicBezTo>
                <a:close/>
                <a:moveTo>
                  <a:pt x="17362" y="2725"/>
                </a:moveTo>
                <a:cubicBezTo>
                  <a:pt x="17362" y="2745"/>
                  <a:pt x="17375" y="2727"/>
                  <a:pt x="17367" y="2725"/>
                </a:cubicBezTo>
                <a:cubicBezTo>
                  <a:pt x="17367" y="2725"/>
                  <a:pt x="17362" y="2702"/>
                  <a:pt x="17362" y="2725"/>
                </a:cubicBezTo>
                <a:close/>
                <a:moveTo>
                  <a:pt x="17435" y="805"/>
                </a:moveTo>
                <a:cubicBezTo>
                  <a:pt x="17435" y="825"/>
                  <a:pt x="17448" y="807"/>
                  <a:pt x="17440" y="805"/>
                </a:cubicBezTo>
                <a:cubicBezTo>
                  <a:pt x="17440" y="805"/>
                  <a:pt x="17435" y="782"/>
                  <a:pt x="17435" y="805"/>
                </a:cubicBezTo>
                <a:close/>
                <a:moveTo>
                  <a:pt x="19793" y="4831"/>
                </a:moveTo>
                <a:cubicBezTo>
                  <a:pt x="19793" y="4852"/>
                  <a:pt x="19806" y="4833"/>
                  <a:pt x="19798" y="4831"/>
                </a:cubicBezTo>
                <a:cubicBezTo>
                  <a:pt x="19798" y="4831"/>
                  <a:pt x="19793" y="4808"/>
                  <a:pt x="19793" y="4831"/>
                </a:cubicBezTo>
                <a:close/>
                <a:moveTo>
                  <a:pt x="16625" y="2182"/>
                </a:moveTo>
                <a:cubicBezTo>
                  <a:pt x="16625" y="2202"/>
                  <a:pt x="16638" y="2184"/>
                  <a:pt x="16630" y="2182"/>
                </a:cubicBezTo>
                <a:cubicBezTo>
                  <a:pt x="16630" y="2182"/>
                  <a:pt x="16625" y="2159"/>
                  <a:pt x="16625" y="2182"/>
                </a:cubicBezTo>
                <a:close/>
                <a:moveTo>
                  <a:pt x="22548" y="1056"/>
                </a:moveTo>
                <a:cubicBezTo>
                  <a:pt x="22548" y="1076"/>
                  <a:pt x="22561" y="1058"/>
                  <a:pt x="22553" y="1056"/>
                </a:cubicBezTo>
                <a:cubicBezTo>
                  <a:pt x="22553" y="1056"/>
                  <a:pt x="22548" y="1033"/>
                  <a:pt x="22548" y="1056"/>
                </a:cubicBezTo>
                <a:close/>
                <a:moveTo>
                  <a:pt x="21486" y="3324"/>
                </a:moveTo>
                <a:cubicBezTo>
                  <a:pt x="21486" y="3344"/>
                  <a:pt x="21499" y="3326"/>
                  <a:pt x="21491" y="3324"/>
                </a:cubicBezTo>
                <a:cubicBezTo>
                  <a:pt x="21491" y="3324"/>
                  <a:pt x="21486" y="3301"/>
                  <a:pt x="21486" y="3324"/>
                </a:cubicBezTo>
                <a:close/>
                <a:moveTo>
                  <a:pt x="17435" y="4532"/>
                </a:moveTo>
                <a:cubicBezTo>
                  <a:pt x="17435" y="4552"/>
                  <a:pt x="17448" y="4534"/>
                  <a:pt x="17440" y="4532"/>
                </a:cubicBezTo>
                <a:cubicBezTo>
                  <a:pt x="17440" y="4532"/>
                  <a:pt x="17435" y="4509"/>
                  <a:pt x="17435" y="4532"/>
                </a:cubicBezTo>
                <a:close/>
                <a:moveTo>
                  <a:pt x="17930" y="5010"/>
                </a:moveTo>
                <a:cubicBezTo>
                  <a:pt x="17930" y="5030"/>
                  <a:pt x="17942" y="5012"/>
                  <a:pt x="17935" y="5010"/>
                </a:cubicBezTo>
                <a:cubicBezTo>
                  <a:pt x="17934" y="5010"/>
                  <a:pt x="17930" y="4987"/>
                  <a:pt x="17930" y="5010"/>
                </a:cubicBezTo>
                <a:close/>
                <a:moveTo>
                  <a:pt x="17743" y="2652"/>
                </a:moveTo>
                <a:cubicBezTo>
                  <a:pt x="17743" y="2672"/>
                  <a:pt x="17756" y="2654"/>
                  <a:pt x="17748" y="2652"/>
                </a:cubicBezTo>
                <a:cubicBezTo>
                  <a:pt x="17748" y="2652"/>
                  <a:pt x="17743" y="2629"/>
                  <a:pt x="17743" y="2652"/>
                </a:cubicBezTo>
                <a:close/>
                <a:moveTo>
                  <a:pt x="15880" y="1696"/>
                </a:moveTo>
                <a:cubicBezTo>
                  <a:pt x="15880" y="1716"/>
                  <a:pt x="15893" y="1698"/>
                  <a:pt x="15885" y="1696"/>
                </a:cubicBezTo>
                <a:cubicBezTo>
                  <a:pt x="15885" y="1696"/>
                  <a:pt x="15880" y="1673"/>
                  <a:pt x="15880" y="1696"/>
                </a:cubicBezTo>
                <a:close/>
                <a:moveTo>
                  <a:pt x="21097" y="5155"/>
                </a:moveTo>
                <a:cubicBezTo>
                  <a:pt x="21097" y="5176"/>
                  <a:pt x="21110" y="5158"/>
                  <a:pt x="21102" y="5155"/>
                </a:cubicBezTo>
                <a:cubicBezTo>
                  <a:pt x="21102" y="5155"/>
                  <a:pt x="21097" y="5132"/>
                  <a:pt x="21097" y="5155"/>
                </a:cubicBezTo>
                <a:close/>
                <a:moveTo>
                  <a:pt x="20498" y="4094"/>
                </a:moveTo>
                <a:cubicBezTo>
                  <a:pt x="20498" y="4114"/>
                  <a:pt x="20511" y="4096"/>
                  <a:pt x="20503" y="4094"/>
                </a:cubicBezTo>
                <a:cubicBezTo>
                  <a:pt x="20503" y="4094"/>
                  <a:pt x="20498" y="4071"/>
                  <a:pt x="20498" y="4094"/>
                </a:cubicBezTo>
                <a:close/>
                <a:moveTo>
                  <a:pt x="21916" y="3365"/>
                </a:moveTo>
                <a:cubicBezTo>
                  <a:pt x="21916" y="3385"/>
                  <a:pt x="21929" y="3367"/>
                  <a:pt x="21921" y="3365"/>
                </a:cubicBezTo>
                <a:cubicBezTo>
                  <a:pt x="21921" y="3365"/>
                  <a:pt x="21916" y="3342"/>
                  <a:pt x="21916" y="3365"/>
                </a:cubicBezTo>
                <a:close/>
                <a:moveTo>
                  <a:pt x="18707" y="1963"/>
                </a:moveTo>
                <a:cubicBezTo>
                  <a:pt x="18707" y="1983"/>
                  <a:pt x="18720" y="1965"/>
                  <a:pt x="18712" y="1963"/>
                </a:cubicBezTo>
                <a:cubicBezTo>
                  <a:pt x="18712" y="1963"/>
                  <a:pt x="18707" y="1940"/>
                  <a:pt x="18707" y="1963"/>
                </a:cubicBezTo>
                <a:close/>
                <a:moveTo>
                  <a:pt x="19971" y="3762"/>
                </a:moveTo>
                <a:cubicBezTo>
                  <a:pt x="19971" y="3782"/>
                  <a:pt x="19984" y="3764"/>
                  <a:pt x="19976" y="3762"/>
                </a:cubicBezTo>
                <a:cubicBezTo>
                  <a:pt x="19976" y="3762"/>
                  <a:pt x="19971" y="3739"/>
                  <a:pt x="19971" y="3762"/>
                </a:cubicBezTo>
                <a:close/>
                <a:moveTo>
                  <a:pt x="18529" y="1923"/>
                </a:moveTo>
                <a:cubicBezTo>
                  <a:pt x="18529" y="1943"/>
                  <a:pt x="18542" y="1925"/>
                  <a:pt x="18534" y="1923"/>
                </a:cubicBezTo>
                <a:cubicBezTo>
                  <a:pt x="18534" y="1923"/>
                  <a:pt x="18529" y="1900"/>
                  <a:pt x="18529" y="1923"/>
                </a:cubicBezTo>
                <a:close/>
                <a:moveTo>
                  <a:pt x="17930" y="2069"/>
                </a:moveTo>
                <a:cubicBezTo>
                  <a:pt x="17930" y="2089"/>
                  <a:pt x="17942" y="2071"/>
                  <a:pt x="17935" y="2069"/>
                </a:cubicBezTo>
                <a:cubicBezTo>
                  <a:pt x="17934" y="2068"/>
                  <a:pt x="17930" y="2046"/>
                  <a:pt x="17930" y="2069"/>
                </a:cubicBezTo>
                <a:close/>
                <a:moveTo>
                  <a:pt x="17435" y="2449"/>
                </a:moveTo>
                <a:cubicBezTo>
                  <a:pt x="17435" y="2469"/>
                  <a:pt x="17448" y="2451"/>
                  <a:pt x="17440" y="2449"/>
                </a:cubicBezTo>
                <a:cubicBezTo>
                  <a:pt x="17440" y="2449"/>
                  <a:pt x="17435" y="2426"/>
                  <a:pt x="17435" y="2449"/>
                </a:cubicBezTo>
                <a:close/>
                <a:moveTo>
                  <a:pt x="17678" y="2263"/>
                </a:moveTo>
                <a:cubicBezTo>
                  <a:pt x="17678" y="2283"/>
                  <a:pt x="17691" y="2265"/>
                  <a:pt x="17683" y="2263"/>
                </a:cubicBezTo>
                <a:cubicBezTo>
                  <a:pt x="17683" y="2263"/>
                  <a:pt x="17678" y="2240"/>
                  <a:pt x="17678" y="2263"/>
                </a:cubicBezTo>
                <a:close/>
                <a:moveTo>
                  <a:pt x="18424" y="2555"/>
                </a:moveTo>
                <a:cubicBezTo>
                  <a:pt x="18424" y="2575"/>
                  <a:pt x="18437" y="2557"/>
                  <a:pt x="18429" y="2555"/>
                </a:cubicBezTo>
                <a:cubicBezTo>
                  <a:pt x="18429" y="2555"/>
                  <a:pt x="18424" y="2532"/>
                  <a:pt x="18424" y="2555"/>
                </a:cubicBezTo>
                <a:close/>
                <a:moveTo>
                  <a:pt x="19015" y="4848"/>
                </a:moveTo>
                <a:cubicBezTo>
                  <a:pt x="19015" y="4868"/>
                  <a:pt x="19028" y="4850"/>
                  <a:pt x="19020" y="4848"/>
                </a:cubicBezTo>
                <a:cubicBezTo>
                  <a:pt x="19020" y="4848"/>
                  <a:pt x="19015" y="4825"/>
                  <a:pt x="19015" y="4848"/>
                </a:cubicBezTo>
                <a:close/>
                <a:moveTo>
                  <a:pt x="20708" y="5139"/>
                </a:moveTo>
                <a:cubicBezTo>
                  <a:pt x="20708" y="5159"/>
                  <a:pt x="20721" y="5141"/>
                  <a:pt x="20714" y="5139"/>
                </a:cubicBezTo>
                <a:cubicBezTo>
                  <a:pt x="20713" y="5139"/>
                  <a:pt x="20708" y="5116"/>
                  <a:pt x="20708" y="5139"/>
                </a:cubicBezTo>
                <a:close/>
                <a:moveTo>
                  <a:pt x="18383" y="2109"/>
                </a:moveTo>
                <a:cubicBezTo>
                  <a:pt x="18383" y="2129"/>
                  <a:pt x="18396" y="2111"/>
                  <a:pt x="18388" y="2109"/>
                </a:cubicBezTo>
                <a:cubicBezTo>
                  <a:pt x="18388" y="2109"/>
                  <a:pt x="18383" y="2086"/>
                  <a:pt x="18383" y="2109"/>
                </a:cubicBezTo>
                <a:close/>
                <a:moveTo>
                  <a:pt x="17930" y="3114"/>
                </a:moveTo>
                <a:cubicBezTo>
                  <a:pt x="17930" y="3134"/>
                  <a:pt x="17942" y="3116"/>
                  <a:pt x="17935" y="3114"/>
                </a:cubicBezTo>
                <a:cubicBezTo>
                  <a:pt x="17934" y="3114"/>
                  <a:pt x="17930" y="3091"/>
                  <a:pt x="17930" y="3114"/>
                </a:cubicBezTo>
                <a:close/>
                <a:moveTo>
                  <a:pt x="22791" y="3738"/>
                </a:moveTo>
                <a:cubicBezTo>
                  <a:pt x="22791" y="3758"/>
                  <a:pt x="22804" y="3740"/>
                  <a:pt x="22796" y="3738"/>
                </a:cubicBezTo>
                <a:cubicBezTo>
                  <a:pt x="22796" y="3738"/>
                  <a:pt x="22791" y="3715"/>
                  <a:pt x="22791" y="3738"/>
                </a:cubicBezTo>
                <a:close/>
                <a:moveTo>
                  <a:pt x="18845" y="2530"/>
                </a:moveTo>
                <a:cubicBezTo>
                  <a:pt x="18845" y="2550"/>
                  <a:pt x="18858" y="2532"/>
                  <a:pt x="18850" y="2530"/>
                </a:cubicBezTo>
                <a:cubicBezTo>
                  <a:pt x="18850" y="2530"/>
                  <a:pt x="18845" y="2507"/>
                  <a:pt x="18845" y="2530"/>
                </a:cubicBezTo>
                <a:close/>
                <a:moveTo>
                  <a:pt x="15669" y="2085"/>
                </a:moveTo>
                <a:cubicBezTo>
                  <a:pt x="15669" y="2105"/>
                  <a:pt x="15682" y="2087"/>
                  <a:pt x="15674" y="2085"/>
                </a:cubicBezTo>
                <a:cubicBezTo>
                  <a:pt x="15674" y="2085"/>
                  <a:pt x="15669" y="2062"/>
                  <a:pt x="15669" y="2085"/>
                </a:cubicBezTo>
                <a:close/>
                <a:moveTo>
                  <a:pt x="22653" y="2628"/>
                </a:moveTo>
                <a:cubicBezTo>
                  <a:pt x="22653" y="2648"/>
                  <a:pt x="22666" y="2630"/>
                  <a:pt x="22658" y="2628"/>
                </a:cubicBezTo>
                <a:cubicBezTo>
                  <a:pt x="22658" y="2628"/>
                  <a:pt x="22653" y="2605"/>
                  <a:pt x="22653" y="2628"/>
                </a:cubicBezTo>
                <a:close/>
                <a:moveTo>
                  <a:pt x="23188" y="3754"/>
                </a:moveTo>
                <a:cubicBezTo>
                  <a:pt x="23188" y="3774"/>
                  <a:pt x="23201" y="3756"/>
                  <a:pt x="23193" y="3754"/>
                </a:cubicBezTo>
                <a:cubicBezTo>
                  <a:pt x="23193" y="3754"/>
                  <a:pt x="23188" y="3731"/>
                  <a:pt x="23188" y="3754"/>
                </a:cubicBezTo>
                <a:close/>
                <a:moveTo>
                  <a:pt x="16204" y="5609"/>
                </a:moveTo>
                <a:cubicBezTo>
                  <a:pt x="16204" y="5629"/>
                  <a:pt x="16217" y="5611"/>
                  <a:pt x="16209" y="5609"/>
                </a:cubicBezTo>
                <a:cubicBezTo>
                  <a:pt x="16209" y="5609"/>
                  <a:pt x="16204" y="5586"/>
                  <a:pt x="16204" y="5609"/>
                </a:cubicBezTo>
                <a:close/>
                <a:moveTo>
                  <a:pt x="21640" y="5504"/>
                </a:moveTo>
                <a:cubicBezTo>
                  <a:pt x="21640" y="5524"/>
                  <a:pt x="21653" y="5506"/>
                  <a:pt x="21645" y="5504"/>
                </a:cubicBezTo>
                <a:cubicBezTo>
                  <a:pt x="21645" y="5504"/>
                  <a:pt x="21640" y="5481"/>
                  <a:pt x="21640" y="5504"/>
                </a:cubicBezTo>
                <a:close/>
                <a:moveTo>
                  <a:pt x="15037" y="2603"/>
                </a:moveTo>
                <a:cubicBezTo>
                  <a:pt x="15037" y="2623"/>
                  <a:pt x="15050" y="2605"/>
                  <a:pt x="15042" y="2603"/>
                </a:cubicBezTo>
                <a:cubicBezTo>
                  <a:pt x="15042" y="2603"/>
                  <a:pt x="15037" y="2580"/>
                  <a:pt x="15037" y="2603"/>
                </a:cubicBezTo>
                <a:close/>
                <a:moveTo>
                  <a:pt x="20968" y="4564"/>
                </a:moveTo>
                <a:cubicBezTo>
                  <a:pt x="20968" y="4584"/>
                  <a:pt x="20981" y="4566"/>
                  <a:pt x="20973" y="4564"/>
                </a:cubicBezTo>
                <a:cubicBezTo>
                  <a:pt x="20973" y="4564"/>
                  <a:pt x="20968" y="4541"/>
                  <a:pt x="20968" y="4564"/>
                </a:cubicBezTo>
                <a:close/>
                <a:moveTo>
                  <a:pt x="17192" y="3251"/>
                </a:moveTo>
                <a:cubicBezTo>
                  <a:pt x="17192" y="3272"/>
                  <a:pt x="17205" y="3254"/>
                  <a:pt x="17197" y="3251"/>
                </a:cubicBezTo>
                <a:cubicBezTo>
                  <a:pt x="17197" y="3251"/>
                  <a:pt x="17192" y="3228"/>
                  <a:pt x="17192" y="3251"/>
                </a:cubicBezTo>
                <a:close/>
                <a:moveTo>
                  <a:pt x="18075" y="2538"/>
                </a:moveTo>
                <a:cubicBezTo>
                  <a:pt x="18075" y="2559"/>
                  <a:pt x="18088" y="2541"/>
                  <a:pt x="18080" y="2538"/>
                </a:cubicBezTo>
                <a:cubicBezTo>
                  <a:pt x="18080" y="2538"/>
                  <a:pt x="18075" y="2515"/>
                  <a:pt x="18075" y="2538"/>
                </a:cubicBezTo>
                <a:close/>
                <a:moveTo>
                  <a:pt x="21251" y="3454"/>
                </a:moveTo>
                <a:cubicBezTo>
                  <a:pt x="21251" y="3474"/>
                  <a:pt x="21264" y="3456"/>
                  <a:pt x="21256" y="3454"/>
                </a:cubicBezTo>
                <a:cubicBezTo>
                  <a:pt x="21256" y="3454"/>
                  <a:pt x="21251" y="3431"/>
                  <a:pt x="21251" y="3454"/>
                </a:cubicBezTo>
                <a:close/>
                <a:moveTo>
                  <a:pt x="17087" y="2676"/>
                </a:moveTo>
                <a:cubicBezTo>
                  <a:pt x="17087" y="2696"/>
                  <a:pt x="17100" y="2678"/>
                  <a:pt x="17092" y="2676"/>
                </a:cubicBezTo>
                <a:cubicBezTo>
                  <a:pt x="17092" y="2676"/>
                  <a:pt x="17087" y="2653"/>
                  <a:pt x="17087" y="2676"/>
                </a:cubicBezTo>
                <a:close/>
                <a:moveTo>
                  <a:pt x="17014" y="1720"/>
                </a:moveTo>
                <a:cubicBezTo>
                  <a:pt x="17014" y="1740"/>
                  <a:pt x="17027" y="1722"/>
                  <a:pt x="17019" y="1720"/>
                </a:cubicBezTo>
                <a:cubicBezTo>
                  <a:pt x="17019" y="1720"/>
                  <a:pt x="17014" y="1697"/>
                  <a:pt x="17014" y="1720"/>
                </a:cubicBezTo>
                <a:close/>
                <a:moveTo>
                  <a:pt x="19874" y="4054"/>
                </a:moveTo>
                <a:cubicBezTo>
                  <a:pt x="19874" y="4074"/>
                  <a:pt x="19887" y="4056"/>
                  <a:pt x="19879" y="4054"/>
                </a:cubicBezTo>
                <a:cubicBezTo>
                  <a:pt x="19879" y="4054"/>
                  <a:pt x="19874" y="4031"/>
                  <a:pt x="19874" y="4054"/>
                </a:cubicBezTo>
                <a:close/>
                <a:moveTo>
                  <a:pt x="14049" y="2320"/>
                </a:moveTo>
                <a:cubicBezTo>
                  <a:pt x="14049" y="2340"/>
                  <a:pt x="14062" y="2322"/>
                  <a:pt x="14054" y="2320"/>
                </a:cubicBezTo>
                <a:cubicBezTo>
                  <a:pt x="14054" y="2320"/>
                  <a:pt x="14049" y="2297"/>
                  <a:pt x="14049" y="2320"/>
                </a:cubicBezTo>
                <a:close/>
                <a:moveTo>
                  <a:pt x="19979" y="4661"/>
                </a:moveTo>
                <a:cubicBezTo>
                  <a:pt x="19979" y="4681"/>
                  <a:pt x="19992" y="4663"/>
                  <a:pt x="19984" y="4661"/>
                </a:cubicBezTo>
                <a:cubicBezTo>
                  <a:pt x="19984" y="4661"/>
                  <a:pt x="19979" y="4638"/>
                  <a:pt x="19979" y="4661"/>
                </a:cubicBezTo>
                <a:close/>
                <a:moveTo>
                  <a:pt x="17014" y="2587"/>
                </a:moveTo>
                <a:cubicBezTo>
                  <a:pt x="17014" y="2607"/>
                  <a:pt x="17027" y="2589"/>
                  <a:pt x="17019" y="2587"/>
                </a:cubicBezTo>
                <a:cubicBezTo>
                  <a:pt x="17019" y="2587"/>
                  <a:pt x="17014" y="2564"/>
                  <a:pt x="17014" y="2587"/>
                </a:cubicBezTo>
                <a:close/>
                <a:moveTo>
                  <a:pt x="19169" y="3316"/>
                </a:moveTo>
                <a:cubicBezTo>
                  <a:pt x="19169" y="3336"/>
                  <a:pt x="19182" y="3318"/>
                  <a:pt x="19174" y="3316"/>
                </a:cubicBezTo>
                <a:cubicBezTo>
                  <a:pt x="19174" y="3316"/>
                  <a:pt x="19169" y="3293"/>
                  <a:pt x="19169" y="3316"/>
                </a:cubicBezTo>
                <a:close/>
                <a:moveTo>
                  <a:pt x="18570" y="2587"/>
                </a:moveTo>
                <a:cubicBezTo>
                  <a:pt x="18570" y="2607"/>
                  <a:pt x="18583" y="2589"/>
                  <a:pt x="18575" y="2587"/>
                </a:cubicBezTo>
                <a:cubicBezTo>
                  <a:pt x="18575" y="2587"/>
                  <a:pt x="18570" y="2564"/>
                  <a:pt x="18570" y="2587"/>
                </a:cubicBezTo>
                <a:close/>
                <a:moveTo>
                  <a:pt x="22556" y="4985"/>
                </a:moveTo>
                <a:cubicBezTo>
                  <a:pt x="22556" y="5005"/>
                  <a:pt x="22569" y="4987"/>
                  <a:pt x="22561" y="4985"/>
                </a:cubicBezTo>
                <a:cubicBezTo>
                  <a:pt x="22561" y="4985"/>
                  <a:pt x="22556" y="4962"/>
                  <a:pt x="22556" y="4985"/>
                </a:cubicBezTo>
                <a:close/>
                <a:moveTo>
                  <a:pt x="3848" y="6865"/>
                </a:moveTo>
                <a:cubicBezTo>
                  <a:pt x="3848" y="6885"/>
                  <a:pt x="3861" y="6867"/>
                  <a:pt x="3853" y="6865"/>
                </a:cubicBezTo>
                <a:cubicBezTo>
                  <a:pt x="3853" y="6865"/>
                  <a:pt x="3848" y="6842"/>
                  <a:pt x="3848" y="6865"/>
                </a:cubicBezTo>
                <a:close/>
                <a:moveTo>
                  <a:pt x="21502" y="3883"/>
                </a:moveTo>
                <a:cubicBezTo>
                  <a:pt x="21503" y="3886"/>
                  <a:pt x="21511" y="3885"/>
                  <a:pt x="21512" y="3885"/>
                </a:cubicBezTo>
                <a:cubicBezTo>
                  <a:pt x="21514" y="3884"/>
                  <a:pt x="21526" y="3904"/>
                  <a:pt x="21516" y="3883"/>
                </a:cubicBezTo>
                <a:lnTo>
                  <a:pt x="21511" y="3881"/>
                </a:lnTo>
                <a:cubicBezTo>
                  <a:pt x="21505" y="3881"/>
                  <a:pt x="21500" y="3867"/>
                  <a:pt x="21502" y="3883"/>
                </a:cubicBezTo>
                <a:close/>
                <a:moveTo>
                  <a:pt x="19809" y="3349"/>
                </a:moveTo>
                <a:cubicBezTo>
                  <a:pt x="19810" y="3351"/>
                  <a:pt x="19818" y="3350"/>
                  <a:pt x="19819" y="3350"/>
                </a:cubicBezTo>
                <a:cubicBezTo>
                  <a:pt x="19821" y="3349"/>
                  <a:pt x="19833" y="3369"/>
                  <a:pt x="19822" y="3348"/>
                </a:cubicBezTo>
                <a:lnTo>
                  <a:pt x="19818" y="3346"/>
                </a:lnTo>
                <a:cubicBezTo>
                  <a:pt x="19812" y="3346"/>
                  <a:pt x="19807" y="3332"/>
                  <a:pt x="19809" y="3349"/>
                </a:cubicBezTo>
                <a:close/>
                <a:moveTo>
                  <a:pt x="19420" y="4839"/>
                </a:moveTo>
                <a:cubicBezTo>
                  <a:pt x="19421" y="4842"/>
                  <a:pt x="19429" y="4841"/>
                  <a:pt x="19430" y="4841"/>
                </a:cubicBezTo>
                <a:cubicBezTo>
                  <a:pt x="19432" y="4840"/>
                  <a:pt x="19444" y="4860"/>
                  <a:pt x="19433" y="4839"/>
                </a:cubicBezTo>
                <a:lnTo>
                  <a:pt x="19429" y="4837"/>
                </a:lnTo>
                <a:cubicBezTo>
                  <a:pt x="19423" y="4837"/>
                  <a:pt x="19418" y="4823"/>
                  <a:pt x="19420" y="4839"/>
                </a:cubicBezTo>
                <a:close/>
                <a:moveTo>
                  <a:pt x="16568" y="2093"/>
                </a:moveTo>
                <a:cubicBezTo>
                  <a:pt x="16569" y="2095"/>
                  <a:pt x="16577" y="2095"/>
                  <a:pt x="16578" y="2094"/>
                </a:cubicBezTo>
                <a:cubicBezTo>
                  <a:pt x="16580" y="2094"/>
                  <a:pt x="16592" y="2113"/>
                  <a:pt x="16582" y="2092"/>
                </a:cubicBezTo>
                <a:lnTo>
                  <a:pt x="16577" y="2090"/>
                </a:lnTo>
                <a:cubicBezTo>
                  <a:pt x="16571" y="2090"/>
                  <a:pt x="16566" y="2076"/>
                  <a:pt x="16568" y="2093"/>
                </a:cubicBezTo>
                <a:close/>
                <a:moveTo>
                  <a:pt x="23026" y="3762"/>
                </a:moveTo>
                <a:cubicBezTo>
                  <a:pt x="23026" y="3765"/>
                  <a:pt x="23035" y="3764"/>
                  <a:pt x="23035" y="3763"/>
                </a:cubicBezTo>
                <a:cubicBezTo>
                  <a:pt x="23037" y="3763"/>
                  <a:pt x="23049" y="3782"/>
                  <a:pt x="23039" y="3761"/>
                </a:cubicBezTo>
                <a:lnTo>
                  <a:pt x="23035" y="3759"/>
                </a:lnTo>
                <a:cubicBezTo>
                  <a:pt x="23028" y="3759"/>
                  <a:pt x="23024" y="3745"/>
                  <a:pt x="23026" y="3762"/>
                </a:cubicBezTo>
                <a:close/>
                <a:moveTo>
                  <a:pt x="17541" y="5301"/>
                </a:moveTo>
                <a:cubicBezTo>
                  <a:pt x="17541" y="5304"/>
                  <a:pt x="17550" y="5303"/>
                  <a:pt x="17550" y="5303"/>
                </a:cubicBezTo>
                <a:cubicBezTo>
                  <a:pt x="17552" y="5302"/>
                  <a:pt x="17564" y="5322"/>
                  <a:pt x="17554" y="5301"/>
                </a:cubicBezTo>
                <a:lnTo>
                  <a:pt x="17550" y="5299"/>
                </a:lnTo>
                <a:cubicBezTo>
                  <a:pt x="17543" y="5299"/>
                  <a:pt x="17539" y="5285"/>
                  <a:pt x="17541" y="5301"/>
                </a:cubicBezTo>
                <a:close/>
                <a:moveTo>
                  <a:pt x="16447" y="1898"/>
                </a:moveTo>
                <a:cubicBezTo>
                  <a:pt x="16447" y="1901"/>
                  <a:pt x="16456" y="1900"/>
                  <a:pt x="16457" y="1900"/>
                </a:cubicBezTo>
                <a:cubicBezTo>
                  <a:pt x="16459" y="1899"/>
                  <a:pt x="16471" y="1919"/>
                  <a:pt x="16460" y="1898"/>
                </a:cubicBezTo>
                <a:lnTo>
                  <a:pt x="16456" y="1896"/>
                </a:lnTo>
                <a:cubicBezTo>
                  <a:pt x="16450" y="1896"/>
                  <a:pt x="16445" y="1882"/>
                  <a:pt x="16447" y="1898"/>
                </a:cubicBezTo>
                <a:close/>
                <a:moveTo>
                  <a:pt x="17986" y="2069"/>
                </a:moveTo>
                <a:cubicBezTo>
                  <a:pt x="17987" y="2071"/>
                  <a:pt x="17995" y="2070"/>
                  <a:pt x="17996" y="2070"/>
                </a:cubicBezTo>
                <a:cubicBezTo>
                  <a:pt x="17998" y="2069"/>
                  <a:pt x="18010" y="2089"/>
                  <a:pt x="17999" y="2068"/>
                </a:cubicBezTo>
                <a:lnTo>
                  <a:pt x="17995" y="2066"/>
                </a:lnTo>
                <a:cubicBezTo>
                  <a:pt x="17989" y="2066"/>
                  <a:pt x="17984" y="2052"/>
                  <a:pt x="17986" y="2069"/>
                </a:cubicBezTo>
                <a:close/>
                <a:moveTo>
                  <a:pt x="19558" y="1923"/>
                </a:moveTo>
                <a:cubicBezTo>
                  <a:pt x="19558" y="1925"/>
                  <a:pt x="19567" y="1924"/>
                  <a:pt x="19568" y="1924"/>
                </a:cubicBezTo>
                <a:cubicBezTo>
                  <a:pt x="19570" y="1923"/>
                  <a:pt x="19582" y="1943"/>
                  <a:pt x="19571" y="1922"/>
                </a:cubicBezTo>
                <a:lnTo>
                  <a:pt x="19567" y="1920"/>
                </a:lnTo>
                <a:cubicBezTo>
                  <a:pt x="19561" y="1920"/>
                  <a:pt x="19556" y="1906"/>
                  <a:pt x="19558" y="1923"/>
                </a:cubicBezTo>
                <a:close/>
                <a:moveTo>
                  <a:pt x="17897" y="1777"/>
                </a:moveTo>
                <a:cubicBezTo>
                  <a:pt x="17897" y="1779"/>
                  <a:pt x="17906" y="1779"/>
                  <a:pt x="17907" y="1778"/>
                </a:cubicBezTo>
                <a:cubicBezTo>
                  <a:pt x="17909" y="1778"/>
                  <a:pt x="17921" y="1797"/>
                  <a:pt x="17910" y="1776"/>
                </a:cubicBezTo>
                <a:lnTo>
                  <a:pt x="17906" y="1774"/>
                </a:lnTo>
                <a:cubicBezTo>
                  <a:pt x="17900" y="1774"/>
                  <a:pt x="17895" y="1760"/>
                  <a:pt x="17897" y="1777"/>
                </a:cubicBezTo>
                <a:close/>
                <a:moveTo>
                  <a:pt x="16658" y="1607"/>
                </a:moveTo>
                <a:cubicBezTo>
                  <a:pt x="16658" y="1609"/>
                  <a:pt x="16666" y="1608"/>
                  <a:pt x="16667" y="1608"/>
                </a:cubicBezTo>
                <a:cubicBezTo>
                  <a:pt x="16669" y="1607"/>
                  <a:pt x="16681" y="1627"/>
                  <a:pt x="16671" y="1606"/>
                </a:cubicBezTo>
                <a:lnTo>
                  <a:pt x="16666" y="1604"/>
                </a:lnTo>
                <a:cubicBezTo>
                  <a:pt x="16660" y="1604"/>
                  <a:pt x="16655" y="1590"/>
                  <a:pt x="16658" y="1607"/>
                </a:cubicBezTo>
                <a:close/>
                <a:moveTo>
                  <a:pt x="170" y="3762"/>
                </a:moveTo>
                <a:cubicBezTo>
                  <a:pt x="170" y="3765"/>
                  <a:pt x="179" y="3764"/>
                  <a:pt x="180" y="3763"/>
                </a:cubicBezTo>
                <a:cubicBezTo>
                  <a:pt x="182" y="3763"/>
                  <a:pt x="194" y="3782"/>
                  <a:pt x="183" y="3761"/>
                </a:cubicBezTo>
                <a:lnTo>
                  <a:pt x="179" y="3759"/>
                </a:lnTo>
                <a:cubicBezTo>
                  <a:pt x="173" y="3759"/>
                  <a:pt x="168" y="3745"/>
                  <a:pt x="170" y="3762"/>
                </a:cubicBezTo>
                <a:close/>
                <a:moveTo>
                  <a:pt x="17144" y="1866"/>
                </a:moveTo>
                <a:cubicBezTo>
                  <a:pt x="17144" y="1869"/>
                  <a:pt x="17153" y="1868"/>
                  <a:pt x="17153" y="1867"/>
                </a:cubicBezTo>
                <a:cubicBezTo>
                  <a:pt x="17155" y="1867"/>
                  <a:pt x="17167" y="1886"/>
                  <a:pt x="17157" y="1865"/>
                </a:cubicBezTo>
                <a:lnTo>
                  <a:pt x="17153" y="1863"/>
                </a:lnTo>
                <a:cubicBezTo>
                  <a:pt x="17146" y="1863"/>
                  <a:pt x="17142" y="1849"/>
                  <a:pt x="17144" y="1866"/>
                </a:cubicBezTo>
                <a:close/>
                <a:moveTo>
                  <a:pt x="18521" y="4993"/>
                </a:moveTo>
                <a:cubicBezTo>
                  <a:pt x="18521" y="4996"/>
                  <a:pt x="18530" y="4995"/>
                  <a:pt x="18531" y="4995"/>
                </a:cubicBezTo>
                <a:cubicBezTo>
                  <a:pt x="18533" y="4994"/>
                  <a:pt x="18545" y="5014"/>
                  <a:pt x="18534" y="4993"/>
                </a:cubicBezTo>
                <a:lnTo>
                  <a:pt x="18530" y="4991"/>
                </a:lnTo>
                <a:cubicBezTo>
                  <a:pt x="18524" y="4991"/>
                  <a:pt x="18519" y="4977"/>
                  <a:pt x="18521" y="4993"/>
                </a:cubicBezTo>
                <a:close/>
                <a:moveTo>
                  <a:pt x="20303" y="4289"/>
                </a:moveTo>
                <a:cubicBezTo>
                  <a:pt x="20304" y="4291"/>
                  <a:pt x="20312" y="4290"/>
                  <a:pt x="20313" y="4290"/>
                </a:cubicBezTo>
                <a:cubicBezTo>
                  <a:pt x="20315" y="4289"/>
                  <a:pt x="20327" y="4309"/>
                  <a:pt x="20317" y="4288"/>
                </a:cubicBezTo>
                <a:lnTo>
                  <a:pt x="20312" y="4286"/>
                </a:lnTo>
                <a:cubicBezTo>
                  <a:pt x="20306" y="4286"/>
                  <a:pt x="20301" y="4272"/>
                  <a:pt x="20303" y="4289"/>
                </a:cubicBezTo>
                <a:close/>
                <a:moveTo>
                  <a:pt x="22677" y="3462"/>
                </a:moveTo>
                <a:cubicBezTo>
                  <a:pt x="22678" y="3465"/>
                  <a:pt x="22686" y="3464"/>
                  <a:pt x="22687" y="3464"/>
                </a:cubicBezTo>
                <a:cubicBezTo>
                  <a:pt x="22689" y="3463"/>
                  <a:pt x="22701" y="3482"/>
                  <a:pt x="22690" y="3461"/>
                </a:cubicBezTo>
                <a:lnTo>
                  <a:pt x="22686" y="3460"/>
                </a:lnTo>
                <a:cubicBezTo>
                  <a:pt x="22680" y="3459"/>
                  <a:pt x="22675" y="3445"/>
                  <a:pt x="22677" y="3462"/>
                </a:cubicBezTo>
                <a:close/>
                <a:moveTo>
                  <a:pt x="20465" y="2660"/>
                </a:moveTo>
                <a:cubicBezTo>
                  <a:pt x="20466" y="2663"/>
                  <a:pt x="20474" y="2662"/>
                  <a:pt x="20475" y="2662"/>
                </a:cubicBezTo>
                <a:cubicBezTo>
                  <a:pt x="20477" y="2661"/>
                  <a:pt x="20489" y="2680"/>
                  <a:pt x="20479" y="2659"/>
                </a:cubicBezTo>
                <a:lnTo>
                  <a:pt x="20474" y="2657"/>
                </a:lnTo>
                <a:cubicBezTo>
                  <a:pt x="20468" y="2657"/>
                  <a:pt x="20463" y="2643"/>
                  <a:pt x="20465" y="2660"/>
                </a:cubicBezTo>
                <a:close/>
                <a:moveTo>
                  <a:pt x="20879" y="3357"/>
                </a:moveTo>
                <a:cubicBezTo>
                  <a:pt x="20879" y="3359"/>
                  <a:pt x="20888" y="3359"/>
                  <a:pt x="20888" y="3358"/>
                </a:cubicBezTo>
                <a:cubicBezTo>
                  <a:pt x="20890" y="3358"/>
                  <a:pt x="20902" y="3377"/>
                  <a:pt x="20892" y="3356"/>
                </a:cubicBezTo>
                <a:lnTo>
                  <a:pt x="20888" y="3354"/>
                </a:lnTo>
                <a:cubicBezTo>
                  <a:pt x="20881" y="3354"/>
                  <a:pt x="20877" y="3340"/>
                  <a:pt x="20879" y="3357"/>
                </a:cubicBezTo>
                <a:close/>
                <a:moveTo>
                  <a:pt x="19996" y="1979"/>
                </a:moveTo>
                <a:cubicBezTo>
                  <a:pt x="19996" y="1982"/>
                  <a:pt x="20004" y="1981"/>
                  <a:pt x="20005" y="1981"/>
                </a:cubicBezTo>
                <a:cubicBezTo>
                  <a:pt x="20007" y="1980"/>
                  <a:pt x="20019" y="2000"/>
                  <a:pt x="20009" y="1979"/>
                </a:cubicBezTo>
                <a:lnTo>
                  <a:pt x="20004" y="1977"/>
                </a:lnTo>
                <a:cubicBezTo>
                  <a:pt x="19998" y="1977"/>
                  <a:pt x="19993" y="1963"/>
                  <a:pt x="19996" y="1979"/>
                </a:cubicBezTo>
                <a:close/>
                <a:moveTo>
                  <a:pt x="22240" y="3106"/>
                </a:moveTo>
                <a:cubicBezTo>
                  <a:pt x="22240" y="3108"/>
                  <a:pt x="22249" y="3107"/>
                  <a:pt x="22249" y="3107"/>
                </a:cubicBezTo>
                <a:cubicBezTo>
                  <a:pt x="22251" y="3106"/>
                  <a:pt x="22263" y="3126"/>
                  <a:pt x="22253" y="3105"/>
                </a:cubicBezTo>
                <a:lnTo>
                  <a:pt x="22249" y="3103"/>
                </a:lnTo>
                <a:cubicBezTo>
                  <a:pt x="22242" y="3103"/>
                  <a:pt x="22238" y="3089"/>
                  <a:pt x="22240" y="3106"/>
                </a:cubicBezTo>
                <a:close/>
                <a:moveTo>
                  <a:pt x="22677" y="3122"/>
                </a:moveTo>
                <a:cubicBezTo>
                  <a:pt x="22678" y="3124"/>
                  <a:pt x="22686" y="3124"/>
                  <a:pt x="22687" y="3123"/>
                </a:cubicBezTo>
                <a:cubicBezTo>
                  <a:pt x="22689" y="3123"/>
                  <a:pt x="22701" y="3142"/>
                  <a:pt x="22690" y="3121"/>
                </a:cubicBezTo>
                <a:lnTo>
                  <a:pt x="22686" y="3119"/>
                </a:lnTo>
                <a:cubicBezTo>
                  <a:pt x="22680" y="3119"/>
                  <a:pt x="22675" y="3105"/>
                  <a:pt x="22677" y="3122"/>
                </a:cubicBezTo>
                <a:close/>
                <a:moveTo>
                  <a:pt x="17030" y="4937"/>
                </a:moveTo>
                <a:cubicBezTo>
                  <a:pt x="17031" y="4939"/>
                  <a:pt x="17039" y="4939"/>
                  <a:pt x="17040" y="4938"/>
                </a:cubicBezTo>
                <a:cubicBezTo>
                  <a:pt x="17042" y="4937"/>
                  <a:pt x="17054" y="4957"/>
                  <a:pt x="17043" y="4936"/>
                </a:cubicBezTo>
                <a:lnTo>
                  <a:pt x="17039" y="4934"/>
                </a:lnTo>
                <a:cubicBezTo>
                  <a:pt x="17033" y="4934"/>
                  <a:pt x="17028" y="4920"/>
                  <a:pt x="17030" y="4937"/>
                </a:cubicBezTo>
                <a:close/>
                <a:moveTo>
                  <a:pt x="17403" y="1744"/>
                </a:moveTo>
                <a:cubicBezTo>
                  <a:pt x="17403" y="1747"/>
                  <a:pt x="17412" y="1746"/>
                  <a:pt x="17413" y="1746"/>
                </a:cubicBezTo>
                <a:cubicBezTo>
                  <a:pt x="17415" y="1745"/>
                  <a:pt x="17427" y="1765"/>
                  <a:pt x="17416" y="1744"/>
                </a:cubicBezTo>
                <a:lnTo>
                  <a:pt x="17412" y="1742"/>
                </a:lnTo>
                <a:cubicBezTo>
                  <a:pt x="17406" y="1742"/>
                  <a:pt x="17401" y="1728"/>
                  <a:pt x="17403" y="1744"/>
                </a:cubicBezTo>
                <a:close/>
                <a:moveTo>
                  <a:pt x="22726" y="3519"/>
                </a:moveTo>
                <a:cubicBezTo>
                  <a:pt x="22726" y="3521"/>
                  <a:pt x="22735" y="3521"/>
                  <a:pt x="22736" y="3520"/>
                </a:cubicBezTo>
                <a:cubicBezTo>
                  <a:pt x="22738" y="3520"/>
                  <a:pt x="22750" y="3539"/>
                  <a:pt x="22739" y="3518"/>
                </a:cubicBezTo>
                <a:lnTo>
                  <a:pt x="22735" y="3516"/>
                </a:lnTo>
                <a:cubicBezTo>
                  <a:pt x="22729" y="3516"/>
                  <a:pt x="22724" y="3502"/>
                  <a:pt x="22726" y="3519"/>
                </a:cubicBezTo>
                <a:close/>
                <a:moveTo>
                  <a:pt x="18391" y="2206"/>
                </a:moveTo>
                <a:cubicBezTo>
                  <a:pt x="18392" y="2209"/>
                  <a:pt x="18400" y="2208"/>
                  <a:pt x="18401" y="2208"/>
                </a:cubicBezTo>
                <a:cubicBezTo>
                  <a:pt x="18403" y="2207"/>
                  <a:pt x="18415" y="2227"/>
                  <a:pt x="18405" y="2206"/>
                </a:cubicBezTo>
                <a:lnTo>
                  <a:pt x="18400" y="2204"/>
                </a:lnTo>
                <a:cubicBezTo>
                  <a:pt x="18394" y="2204"/>
                  <a:pt x="18389" y="2190"/>
                  <a:pt x="18391" y="2206"/>
                </a:cubicBezTo>
                <a:close/>
                <a:moveTo>
                  <a:pt x="16163" y="1890"/>
                </a:moveTo>
                <a:cubicBezTo>
                  <a:pt x="16164" y="1893"/>
                  <a:pt x="16172" y="1892"/>
                  <a:pt x="16173" y="1892"/>
                </a:cubicBezTo>
                <a:cubicBezTo>
                  <a:pt x="16175" y="1891"/>
                  <a:pt x="16187" y="1911"/>
                  <a:pt x="16176" y="1890"/>
                </a:cubicBezTo>
                <a:lnTo>
                  <a:pt x="16172" y="1888"/>
                </a:lnTo>
                <a:cubicBezTo>
                  <a:pt x="16166" y="1888"/>
                  <a:pt x="16161" y="1874"/>
                  <a:pt x="16163" y="1890"/>
                </a:cubicBezTo>
                <a:close/>
                <a:moveTo>
                  <a:pt x="22199" y="4831"/>
                </a:moveTo>
                <a:cubicBezTo>
                  <a:pt x="22200" y="4834"/>
                  <a:pt x="22208" y="4833"/>
                  <a:pt x="22209" y="4833"/>
                </a:cubicBezTo>
                <a:cubicBezTo>
                  <a:pt x="22211" y="4832"/>
                  <a:pt x="22223" y="4852"/>
                  <a:pt x="22212" y="4831"/>
                </a:cubicBezTo>
                <a:lnTo>
                  <a:pt x="22208" y="4829"/>
                </a:lnTo>
                <a:cubicBezTo>
                  <a:pt x="22202" y="4829"/>
                  <a:pt x="22197" y="4815"/>
                  <a:pt x="22199" y="4831"/>
                </a:cubicBezTo>
                <a:close/>
                <a:moveTo>
                  <a:pt x="17605" y="1850"/>
                </a:moveTo>
                <a:cubicBezTo>
                  <a:pt x="17606" y="1852"/>
                  <a:pt x="17614" y="1852"/>
                  <a:pt x="17615" y="1851"/>
                </a:cubicBezTo>
                <a:cubicBezTo>
                  <a:pt x="17617" y="1851"/>
                  <a:pt x="17629" y="1870"/>
                  <a:pt x="17619" y="1849"/>
                </a:cubicBezTo>
                <a:lnTo>
                  <a:pt x="17614" y="1847"/>
                </a:lnTo>
                <a:cubicBezTo>
                  <a:pt x="17608" y="1847"/>
                  <a:pt x="17603" y="1833"/>
                  <a:pt x="17605" y="1850"/>
                </a:cubicBezTo>
                <a:close/>
                <a:moveTo>
                  <a:pt x="20943" y="3981"/>
                </a:moveTo>
                <a:cubicBezTo>
                  <a:pt x="20944" y="3983"/>
                  <a:pt x="20952" y="3982"/>
                  <a:pt x="20953" y="3982"/>
                </a:cubicBezTo>
                <a:cubicBezTo>
                  <a:pt x="20955" y="3981"/>
                  <a:pt x="20967" y="4001"/>
                  <a:pt x="20957" y="3980"/>
                </a:cubicBezTo>
                <a:lnTo>
                  <a:pt x="20952" y="3978"/>
                </a:lnTo>
                <a:cubicBezTo>
                  <a:pt x="20946" y="3978"/>
                  <a:pt x="20941" y="3964"/>
                  <a:pt x="20943" y="3981"/>
                </a:cubicBezTo>
                <a:close/>
                <a:moveTo>
                  <a:pt x="16017" y="1890"/>
                </a:moveTo>
                <a:cubicBezTo>
                  <a:pt x="16018" y="1893"/>
                  <a:pt x="16026" y="1892"/>
                  <a:pt x="16027" y="1892"/>
                </a:cubicBezTo>
                <a:cubicBezTo>
                  <a:pt x="16029" y="1891"/>
                  <a:pt x="16041" y="1911"/>
                  <a:pt x="16031" y="1890"/>
                </a:cubicBezTo>
                <a:lnTo>
                  <a:pt x="16026" y="1888"/>
                </a:lnTo>
                <a:cubicBezTo>
                  <a:pt x="16020" y="1888"/>
                  <a:pt x="16015" y="1874"/>
                  <a:pt x="16017" y="1890"/>
                </a:cubicBezTo>
                <a:close/>
                <a:moveTo>
                  <a:pt x="17500" y="2328"/>
                </a:moveTo>
                <a:cubicBezTo>
                  <a:pt x="17500" y="2330"/>
                  <a:pt x="17509" y="2330"/>
                  <a:pt x="17510" y="2329"/>
                </a:cubicBezTo>
                <a:cubicBezTo>
                  <a:pt x="17512" y="2329"/>
                  <a:pt x="17524" y="2348"/>
                  <a:pt x="17513" y="2327"/>
                </a:cubicBezTo>
                <a:lnTo>
                  <a:pt x="17509" y="2325"/>
                </a:lnTo>
                <a:cubicBezTo>
                  <a:pt x="17503" y="2325"/>
                  <a:pt x="17498" y="2311"/>
                  <a:pt x="17500" y="2328"/>
                </a:cubicBezTo>
                <a:close/>
                <a:moveTo>
                  <a:pt x="14899" y="4993"/>
                </a:moveTo>
                <a:cubicBezTo>
                  <a:pt x="14900" y="4996"/>
                  <a:pt x="14908" y="4995"/>
                  <a:pt x="14909" y="4995"/>
                </a:cubicBezTo>
                <a:cubicBezTo>
                  <a:pt x="14911" y="4994"/>
                  <a:pt x="14923" y="5014"/>
                  <a:pt x="14913" y="4993"/>
                </a:cubicBezTo>
                <a:cubicBezTo>
                  <a:pt x="14913" y="4993"/>
                  <a:pt x="14911" y="4991"/>
                  <a:pt x="14911" y="4991"/>
                </a:cubicBezTo>
                <a:cubicBezTo>
                  <a:pt x="14911" y="4991"/>
                  <a:pt x="14909" y="4991"/>
                  <a:pt x="14908" y="4991"/>
                </a:cubicBezTo>
                <a:cubicBezTo>
                  <a:pt x="14902" y="4991"/>
                  <a:pt x="14897" y="4977"/>
                  <a:pt x="14899" y="4993"/>
                </a:cubicBezTo>
                <a:close/>
                <a:moveTo>
                  <a:pt x="17484" y="805"/>
                </a:moveTo>
                <a:cubicBezTo>
                  <a:pt x="17484" y="807"/>
                  <a:pt x="17493" y="806"/>
                  <a:pt x="17494" y="806"/>
                </a:cubicBezTo>
                <a:cubicBezTo>
                  <a:pt x="17496" y="805"/>
                  <a:pt x="17508" y="825"/>
                  <a:pt x="17497" y="804"/>
                </a:cubicBezTo>
                <a:cubicBezTo>
                  <a:pt x="17497" y="804"/>
                  <a:pt x="17496" y="803"/>
                  <a:pt x="17496" y="802"/>
                </a:cubicBezTo>
                <a:cubicBezTo>
                  <a:pt x="17484" y="799"/>
                  <a:pt x="17482" y="790"/>
                  <a:pt x="17484" y="805"/>
                </a:cubicBezTo>
                <a:close/>
                <a:moveTo>
                  <a:pt x="20984" y="3956"/>
                </a:moveTo>
                <a:lnTo>
                  <a:pt x="20975" y="3972"/>
                </a:lnTo>
                <a:cubicBezTo>
                  <a:pt x="20986" y="3969"/>
                  <a:pt x="20983" y="3978"/>
                  <a:pt x="20986" y="3968"/>
                </a:cubicBezTo>
                <a:cubicBezTo>
                  <a:pt x="20991" y="3952"/>
                  <a:pt x="20990" y="3967"/>
                  <a:pt x="20984" y="3956"/>
                </a:cubicBezTo>
                <a:lnTo>
                  <a:pt x="20993" y="3941"/>
                </a:lnTo>
                <a:lnTo>
                  <a:pt x="20968" y="3940"/>
                </a:lnTo>
                <a:lnTo>
                  <a:pt x="20968" y="3956"/>
                </a:lnTo>
                <a:lnTo>
                  <a:pt x="20984" y="3956"/>
                </a:lnTo>
                <a:close/>
                <a:moveTo>
                  <a:pt x="22977" y="4475"/>
                </a:moveTo>
                <a:cubicBezTo>
                  <a:pt x="22977" y="4478"/>
                  <a:pt x="22986" y="4477"/>
                  <a:pt x="22987" y="4476"/>
                </a:cubicBezTo>
                <a:cubicBezTo>
                  <a:pt x="22989" y="4476"/>
                  <a:pt x="23001" y="4495"/>
                  <a:pt x="22990" y="4474"/>
                </a:cubicBezTo>
                <a:cubicBezTo>
                  <a:pt x="22990" y="4474"/>
                  <a:pt x="22975" y="4459"/>
                  <a:pt x="22977" y="4475"/>
                </a:cubicBezTo>
                <a:close/>
                <a:moveTo>
                  <a:pt x="15232" y="5698"/>
                </a:moveTo>
                <a:cubicBezTo>
                  <a:pt x="15232" y="5701"/>
                  <a:pt x="15241" y="5700"/>
                  <a:pt x="15241" y="5700"/>
                </a:cubicBezTo>
                <a:cubicBezTo>
                  <a:pt x="15243" y="5699"/>
                  <a:pt x="15255" y="5719"/>
                  <a:pt x="15245" y="5698"/>
                </a:cubicBezTo>
                <a:cubicBezTo>
                  <a:pt x="15245" y="5698"/>
                  <a:pt x="15230" y="5683"/>
                  <a:pt x="15232" y="5698"/>
                </a:cubicBezTo>
                <a:close/>
                <a:moveTo>
                  <a:pt x="12914" y="1631"/>
                </a:moveTo>
                <a:cubicBezTo>
                  <a:pt x="12915" y="1634"/>
                  <a:pt x="12923" y="1633"/>
                  <a:pt x="12924" y="1633"/>
                </a:cubicBezTo>
                <a:cubicBezTo>
                  <a:pt x="12926" y="1632"/>
                  <a:pt x="12938" y="1651"/>
                  <a:pt x="12928" y="1630"/>
                </a:cubicBezTo>
                <a:cubicBezTo>
                  <a:pt x="12928" y="1630"/>
                  <a:pt x="12913" y="1615"/>
                  <a:pt x="12914" y="1631"/>
                </a:cubicBezTo>
                <a:close/>
                <a:moveTo>
                  <a:pt x="14073" y="2077"/>
                </a:moveTo>
                <a:cubicBezTo>
                  <a:pt x="14073" y="2079"/>
                  <a:pt x="14082" y="2078"/>
                  <a:pt x="14083" y="2078"/>
                </a:cubicBezTo>
                <a:cubicBezTo>
                  <a:pt x="14085" y="2077"/>
                  <a:pt x="14097" y="2097"/>
                  <a:pt x="14086" y="2076"/>
                </a:cubicBezTo>
                <a:cubicBezTo>
                  <a:pt x="14086" y="2076"/>
                  <a:pt x="14071" y="2061"/>
                  <a:pt x="14073" y="2077"/>
                </a:cubicBezTo>
                <a:close/>
                <a:moveTo>
                  <a:pt x="15556" y="1696"/>
                </a:moveTo>
                <a:cubicBezTo>
                  <a:pt x="15556" y="1698"/>
                  <a:pt x="15565" y="1698"/>
                  <a:pt x="15565" y="1697"/>
                </a:cubicBezTo>
                <a:cubicBezTo>
                  <a:pt x="15567" y="1697"/>
                  <a:pt x="15579" y="1716"/>
                  <a:pt x="15569" y="1695"/>
                </a:cubicBezTo>
                <a:cubicBezTo>
                  <a:pt x="15569" y="1695"/>
                  <a:pt x="15554" y="1680"/>
                  <a:pt x="15556" y="1696"/>
                </a:cubicBezTo>
                <a:close/>
                <a:moveTo>
                  <a:pt x="17152" y="2644"/>
                </a:moveTo>
                <a:cubicBezTo>
                  <a:pt x="17152" y="2646"/>
                  <a:pt x="17161" y="2646"/>
                  <a:pt x="17161" y="2645"/>
                </a:cubicBezTo>
                <a:cubicBezTo>
                  <a:pt x="17163" y="2645"/>
                  <a:pt x="17175" y="2664"/>
                  <a:pt x="17165" y="2643"/>
                </a:cubicBezTo>
                <a:cubicBezTo>
                  <a:pt x="17165" y="2643"/>
                  <a:pt x="17150" y="2628"/>
                  <a:pt x="17152" y="2644"/>
                </a:cubicBezTo>
                <a:close/>
                <a:moveTo>
                  <a:pt x="18197" y="4483"/>
                </a:moveTo>
                <a:cubicBezTo>
                  <a:pt x="18197" y="4486"/>
                  <a:pt x="18206" y="4485"/>
                  <a:pt x="18207" y="4485"/>
                </a:cubicBezTo>
                <a:cubicBezTo>
                  <a:pt x="18209" y="4484"/>
                  <a:pt x="18221" y="4503"/>
                  <a:pt x="18210" y="4482"/>
                </a:cubicBezTo>
                <a:cubicBezTo>
                  <a:pt x="18210" y="4482"/>
                  <a:pt x="18195" y="4467"/>
                  <a:pt x="18197" y="4483"/>
                </a:cubicBezTo>
                <a:close/>
                <a:moveTo>
                  <a:pt x="14802" y="5018"/>
                </a:moveTo>
                <a:cubicBezTo>
                  <a:pt x="14799" y="5035"/>
                  <a:pt x="14814" y="5023"/>
                  <a:pt x="14813" y="5016"/>
                </a:cubicBezTo>
                <a:lnTo>
                  <a:pt x="14810" y="5015"/>
                </a:lnTo>
                <a:cubicBezTo>
                  <a:pt x="14795" y="5015"/>
                  <a:pt x="14805" y="5001"/>
                  <a:pt x="14802" y="5018"/>
                </a:cubicBezTo>
                <a:close/>
                <a:moveTo>
                  <a:pt x="14972" y="5382"/>
                </a:moveTo>
                <a:cubicBezTo>
                  <a:pt x="14969" y="5400"/>
                  <a:pt x="14984" y="5388"/>
                  <a:pt x="14983" y="5381"/>
                </a:cubicBezTo>
                <a:lnTo>
                  <a:pt x="14980" y="5379"/>
                </a:lnTo>
                <a:cubicBezTo>
                  <a:pt x="14965" y="5380"/>
                  <a:pt x="14975" y="5366"/>
                  <a:pt x="14972" y="5382"/>
                </a:cubicBezTo>
                <a:close/>
                <a:moveTo>
                  <a:pt x="20198" y="4969"/>
                </a:moveTo>
                <a:cubicBezTo>
                  <a:pt x="20195" y="4987"/>
                  <a:pt x="20210" y="4975"/>
                  <a:pt x="20209" y="4967"/>
                </a:cubicBezTo>
                <a:lnTo>
                  <a:pt x="20206" y="4966"/>
                </a:lnTo>
                <a:cubicBezTo>
                  <a:pt x="20191" y="4967"/>
                  <a:pt x="20201" y="4952"/>
                  <a:pt x="20198" y="4969"/>
                </a:cubicBezTo>
                <a:close/>
                <a:moveTo>
                  <a:pt x="18213" y="5504"/>
                </a:moveTo>
                <a:cubicBezTo>
                  <a:pt x="18210" y="5521"/>
                  <a:pt x="18225" y="5509"/>
                  <a:pt x="18224" y="5502"/>
                </a:cubicBezTo>
                <a:lnTo>
                  <a:pt x="18221" y="5501"/>
                </a:lnTo>
                <a:cubicBezTo>
                  <a:pt x="18206" y="5502"/>
                  <a:pt x="18216" y="5487"/>
                  <a:pt x="18213" y="5504"/>
                </a:cubicBezTo>
                <a:close/>
                <a:moveTo>
                  <a:pt x="19477" y="5253"/>
                </a:moveTo>
                <a:cubicBezTo>
                  <a:pt x="19474" y="5270"/>
                  <a:pt x="19489" y="5258"/>
                  <a:pt x="19488" y="5251"/>
                </a:cubicBezTo>
                <a:lnTo>
                  <a:pt x="19485" y="5250"/>
                </a:lnTo>
                <a:cubicBezTo>
                  <a:pt x="19470" y="5250"/>
                  <a:pt x="19480" y="5236"/>
                  <a:pt x="19477" y="5253"/>
                </a:cubicBezTo>
                <a:close/>
                <a:moveTo>
                  <a:pt x="14924" y="5415"/>
                </a:moveTo>
                <a:cubicBezTo>
                  <a:pt x="14921" y="5432"/>
                  <a:pt x="14935" y="5420"/>
                  <a:pt x="14935" y="5413"/>
                </a:cubicBezTo>
                <a:lnTo>
                  <a:pt x="14932" y="5412"/>
                </a:lnTo>
                <a:cubicBezTo>
                  <a:pt x="14917" y="5413"/>
                  <a:pt x="14927" y="5398"/>
                  <a:pt x="14924" y="5415"/>
                </a:cubicBezTo>
                <a:close/>
                <a:moveTo>
                  <a:pt x="19088" y="4118"/>
                </a:moveTo>
                <a:cubicBezTo>
                  <a:pt x="19084" y="4141"/>
                  <a:pt x="19107" y="4114"/>
                  <a:pt x="19096" y="4115"/>
                </a:cubicBezTo>
                <a:cubicBezTo>
                  <a:pt x="19081" y="4116"/>
                  <a:pt x="19091" y="4102"/>
                  <a:pt x="19088" y="4118"/>
                </a:cubicBezTo>
                <a:close/>
                <a:moveTo>
                  <a:pt x="17411" y="2538"/>
                </a:moveTo>
                <a:cubicBezTo>
                  <a:pt x="17407" y="2561"/>
                  <a:pt x="17430" y="2535"/>
                  <a:pt x="17419" y="2535"/>
                </a:cubicBezTo>
                <a:cubicBezTo>
                  <a:pt x="17404" y="2536"/>
                  <a:pt x="17414" y="2522"/>
                  <a:pt x="17411" y="2538"/>
                </a:cubicBezTo>
                <a:close/>
                <a:moveTo>
                  <a:pt x="21713" y="4037"/>
                </a:moveTo>
                <a:cubicBezTo>
                  <a:pt x="21709" y="4060"/>
                  <a:pt x="21732" y="4033"/>
                  <a:pt x="21721" y="4034"/>
                </a:cubicBezTo>
                <a:cubicBezTo>
                  <a:pt x="21706" y="4035"/>
                  <a:pt x="21716" y="4021"/>
                  <a:pt x="21713" y="4037"/>
                </a:cubicBezTo>
                <a:close/>
                <a:moveTo>
                  <a:pt x="14972" y="2036"/>
                </a:moveTo>
                <a:cubicBezTo>
                  <a:pt x="14968" y="2059"/>
                  <a:pt x="14992" y="2032"/>
                  <a:pt x="14980" y="2033"/>
                </a:cubicBezTo>
                <a:cubicBezTo>
                  <a:pt x="14965" y="2034"/>
                  <a:pt x="14975" y="2019"/>
                  <a:pt x="14972" y="2036"/>
                </a:cubicBezTo>
                <a:close/>
                <a:moveTo>
                  <a:pt x="14948" y="2328"/>
                </a:moveTo>
                <a:cubicBezTo>
                  <a:pt x="14944" y="2350"/>
                  <a:pt x="14967" y="2324"/>
                  <a:pt x="14956" y="2325"/>
                </a:cubicBezTo>
                <a:cubicBezTo>
                  <a:pt x="14941" y="2326"/>
                  <a:pt x="14951" y="2311"/>
                  <a:pt x="14948" y="2328"/>
                </a:cubicBezTo>
                <a:close/>
                <a:moveTo>
                  <a:pt x="19639" y="2619"/>
                </a:moveTo>
                <a:cubicBezTo>
                  <a:pt x="19635" y="2642"/>
                  <a:pt x="19658" y="2616"/>
                  <a:pt x="19647" y="2616"/>
                </a:cubicBezTo>
                <a:cubicBezTo>
                  <a:pt x="19632" y="2617"/>
                  <a:pt x="19642" y="2603"/>
                  <a:pt x="19639" y="2619"/>
                </a:cubicBezTo>
                <a:close/>
                <a:moveTo>
                  <a:pt x="21430" y="4029"/>
                </a:moveTo>
                <a:cubicBezTo>
                  <a:pt x="21425" y="4052"/>
                  <a:pt x="21449" y="4025"/>
                  <a:pt x="21438" y="4026"/>
                </a:cubicBezTo>
                <a:cubicBezTo>
                  <a:pt x="21422" y="4027"/>
                  <a:pt x="21433" y="4013"/>
                  <a:pt x="21430" y="4029"/>
                </a:cubicBezTo>
                <a:close/>
                <a:moveTo>
                  <a:pt x="18683" y="2312"/>
                </a:moveTo>
                <a:cubicBezTo>
                  <a:pt x="18679" y="2334"/>
                  <a:pt x="18702" y="2308"/>
                  <a:pt x="18691" y="2308"/>
                </a:cubicBezTo>
                <a:cubicBezTo>
                  <a:pt x="18676" y="2309"/>
                  <a:pt x="18686" y="2295"/>
                  <a:pt x="18683" y="2312"/>
                </a:cubicBezTo>
                <a:close/>
                <a:moveTo>
                  <a:pt x="21713" y="4191"/>
                </a:moveTo>
                <a:cubicBezTo>
                  <a:pt x="21709" y="4214"/>
                  <a:pt x="21732" y="4187"/>
                  <a:pt x="21721" y="4188"/>
                </a:cubicBezTo>
                <a:cubicBezTo>
                  <a:pt x="21706" y="4189"/>
                  <a:pt x="21716" y="4175"/>
                  <a:pt x="21713" y="4191"/>
                </a:cubicBezTo>
                <a:close/>
                <a:moveTo>
                  <a:pt x="19323" y="3106"/>
                </a:moveTo>
                <a:cubicBezTo>
                  <a:pt x="19319" y="3128"/>
                  <a:pt x="19342" y="3102"/>
                  <a:pt x="19331" y="3102"/>
                </a:cubicBezTo>
                <a:cubicBezTo>
                  <a:pt x="19316" y="3103"/>
                  <a:pt x="19326" y="3089"/>
                  <a:pt x="19323" y="3106"/>
                </a:cubicBezTo>
                <a:close/>
                <a:moveTo>
                  <a:pt x="19607" y="4070"/>
                </a:moveTo>
                <a:cubicBezTo>
                  <a:pt x="19602" y="4092"/>
                  <a:pt x="19626" y="4066"/>
                  <a:pt x="19615" y="4067"/>
                </a:cubicBezTo>
                <a:cubicBezTo>
                  <a:pt x="19600" y="4068"/>
                  <a:pt x="19610" y="4053"/>
                  <a:pt x="19607" y="4070"/>
                </a:cubicBezTo>
                <a:close/>
                <a:moveTo>
                  <a:pt x="21972" y="3981"/>
                </a:moveTo>
                <a:cubicBezTo>
                  <a:pt x="21968" y="4003"/>
                  <a:pt x="21992" y="3977"/>
                  <a:pt x="21980" y="3977"/>
                </a:cubicBezTo>
                <a:cubicBezTo>
                  <a:pt x="21965" y="3978"/>
                  <a:pt x="21975" y="3964"/>
                  <a:pt x="21972" y="3981"/>
                </a:cubicBezTo>
                <a:close/>
                <a:moveTo>
                  <a:pt x="18246" y="2190"/>
                </a:moveTo>
                <a:cubicBezTo>
                  <a:pt x="18241" y="2213"/>
                  <a:pt x="18265" y="2186"/>
                  <a:pt x="18254" y="2187"/>
                </a:cubicBezTo>
                <a:cubicBezTo>
                  <a:pt x="18238" y="2188"/>
                  <a:pt x="18249" y="2173"/>
                  <a:pt x="18246" y="2190"/>
                </a:cubicBezTo>
                <a:close/>
                <a:moveTo>
                  <a:pt x="21292" y="5326"/>
                </a:moveTo>
                <a:cubicBezTo>
                  <a:pt x="21288" y="5348"/>
                  <a:pt x="21311" y="5322"/>
                  <a:pt x="21300" y="5322"/>
                </a:cubicBezTo>
                <a:cubicBezTo>
                  <a:pt x="21285" y="5323"/>
                  <a:pt x="21295" y="5309"/>
                  <a:pt x="21292" y="5326"/>
                </a:cubicBezTo>
                <a:close/>
                <a:moveTo>
                  <a:pt x="19736" y="3697"/>
                </a:moveTo>
                <a:cubicBezTo>
                  <a:pt x="19732" y="3720"/>
                  <a:pt x="19756" y="3693"/>
                  <a:pt x="19744" y="3694"/>
                </a:cubicBezTo>
                <a:cubicBezTo>
                  <a:pt x="19729" y="3695"/>
                  <a:pt x="19739" y="3680"/>
                  <a:pt x="19736" y="3697"/>
                </a:cubicBezTo>
                <a:close/>
                <a:moveTo>
                  <a:pt x="16998" y="3260"/>
                </a:moveTo>
                <a:cubicBezTo>
                  <a:pt x="16994" y="3282"/>
                  <a:pt x="17017" y="3256"/>
                  <a:pt x="17006" y="3256"/>
                </a:cubicBezTo>
                <a:cubicBezTo>
                  <a:pt x="16991" y="3257"/>
                  <a:pt x="17001" y="3243"/>
                  <a:pt x="16998" y="3260"/>
                </a:cubicBezTo>
                <a:close/>
                <a:moveTo>
                  <a:pt x="15175" y="2425"/>
                </a:moveTo>
                <a:cubicBezTo>
                  <a:pt x="15171" y="2448"/>
                  <a:pt x="15194" y="2421"/>
                  <a:pt x="15183" y="2422"/>
                </a:cubicBezTo>
                <a:cubicBezTo>
                  <a:pt x="15168" y="2423"/>
                  <a:pt x="15178" y="2408"/>
                  <a:pt x="15175" y="2425"/>
                </a:cubicBezTo>
                <a:close/>
                <a:moveTo>
                  <a:pt x="18594" y="3089"/>
                </a:moveTo>
                <a:cubicBezTo>
                  <a:pt x="18590" y="3112"/>
                  <a:pt x="18613" y="3085"/>
                  <a:pt x="18602" y="3086"/>
                </a:cubicBezTo>
                <a:cubicBezTo>
                  <a:pt x="18587" y="3087"/>
                  <a:pt x="18597" y="3073"/>
                  <a:pt x="18594" y="3089"/>
                </a:cubicBezTo>
                <a:close/>
                <a:moveTo>
                  <a:pt x="14770" y="2028"/>
                </a:moveTo>
                <a:cubicBezTo>
                  <a:pt x="14766" y="2051"/>
                  <a:pt x="14789" y="2024"/>
                  <a:pt x="14778" y="2025"/>
                </a:cubicBezTo>
                <a:cubicBezTo>
                  <a:pt x="14763" y="2026"/>
                  <a:pt x="14773" y="2011"/>
                  <a:pt x="14770" y="2028"/>
                </a:cubicBezTo>
                <a:close/>
                <a:moveTo>
                  <a:pt x="21746" y="4337"/>
                </a:moveTo>
                <a:cubicBezTo>
                  <a:pt x="21741" y="4360"/>
                  <a:pt x="21765" y="4333"/>
                  <a:pt x="21754" y="4334"/>
                </a:cubicBezTo>
                <a:cubicBezTo>
                  <a:pt x="21738" y="4335"/>
                  <a:pt x="21749" y="4320"/>
                  <a:pt x="21746" y="4337"/>
                </a:cubicBezTo>
                <a:close/>
                <a:moveTo>
                  <a:pt x="20862" y="3989"/>
                </a:moveTo>
                <a:cubicBezTo>
                  <a:pt x="20858" y="4011"/>
                  <a:pt x="20882" y="3985"/>
                  <a:pt x="20870" y="3986"/>
                </a:cubicBezTo>
                <a:cubicBezTo>
                  <a:pt x="20855" y="3987"/>
                  <a:pt x="20866" y="3972"/>
                  <a:pt x="20862" y="3989"/>
                </a:cubicBezTo>
                <a:close/>
                <a:moveTo>
                  <a:pt x="17241" y="4515"/>
                </a:moveTo>
                <a:cubicBezTo>
                  <a:pt x="17241" y="4525"/>
                  <a:pt x="17258" y="4534"/>
                  <a:pt x="17253" y="4515"/>
                </a:cubicBezTo>
                <a:cubicBezTo>
                  <a:pt x="17249" y="4497"/>
                  <a:pt x="17274" y="4515"/>
                  <a:pt x="17250" y="4513"/>
                </a:cubicBezTo>
                <a:cubicBezTo>
                  <a:pt x="17239" y="4512"/>
                  <a:pt x="17241" y="4499"/>
                  <a:pt x="17241" y="4515"/>
                </a:cubicBezTo>
                <a:close/>
                <a:moveTo>
                  <a:pt x="20028" y="2636"/>
                </a:moveTo>
                <a:cubicBezTo>
                  <a:pt x="20028" y="2645"/>
                  <a:pt x="20045" y="2654"/>
                  <a:pt x="20040" y="2636"/>
                </a:cubicBezTo>
                <a:cubicBezTo>
                  <a:pt x="20036" y="2617"/>
                  <a:pt x="20061" y="2635"/>
                  <a:pt x="20037" y="2633"/>
                </a:cubicBezTo>
                <a:cubicBezTo>
                  <a:pt x="20027" y="2632"/>
                  <a:pt x="20028" y="2619"/>
                  <a:pt x="20028" y="2636"/>
                </a:cubicBezTo>
                <a:close/>
                <a:moveTo>
                  <a:pt x="15199" y="2198"/>
                </a:moveTo>
                <a:cubicBezTo>
                  <a:pt x="15199" y="2208"/>
                  <a:pt x="15217" y="2216"/>
                  <a:pt x="15212" y="2198"/>
                </a:cubicBezTo>
                <a:cubicBezTo>
                  <a:pt x="15207" y="2180"/>
                  <a:pt x="15232" y="2198"/>
                  <a:pt x="15208" y="2196"/>
                </a:cubicBezTo>
                <a:cubicBezTo>
                  <a:pt x="15198" y="2195"/>
                  <a:pt x="15199" y="2182"/>
                  <a:pt x="15199" y="2198"/>
                </a:cubicBezTo>
                <a:close/>
                <a:moveTo>
                  <a:pt x="19842" y="4912"/>
                </a:moveTo>
                <a:cubicBezTo>
                  <a:pt x="19842" y="4922"/>
                  <a:pt x="19859" y="4931"/>
                  <a:pt x="19854" y="4912"/>
                </a:cubicBezTo>
                <a:cubicBezTo>
                  <a:pt x="19849" y="4894"/>
                  <a:pt x="19875" y="4912"/>
                  <a:pt x="19850" y="4910"/>
                </a:cubicBezTo>
                <a:cubicBezTo>
                  <a:pt x="19840" y="4909"/>
                  <a:pt x="19842" y="4896"/>
                  <a:pt x="19842" y="4912"/>
                </a:cubicBezTo>
                <a:close/>
                <a:moveTo>
                  <a:pt x="16560" y="2052"/>
                </a:moveTo>
                <a:cubicBezTo>
                  <a:pt x="16560" y="2062"/>
                  <a:pt x="16578" y="2071"/>
                  <a:pt x="16573" y="2052"/>
                </a:cubicBezTo>
                <a:cubicBezTo>
                  <a:pt x="16568" y="2034"/>
                  <a:pt x="16593" y="2052"/>
                  <a:pt x="16569" y="2050"/>
                </a:cubicBezTo>
                <a:cubicBezTo>
                  <a:pt x="16559" y="2049"/>
                  <a:pt x="16560" y="2036"/>
                  <a:pt x="16560" y="2052"/>
                </a:cubicBezTo>
                <a:close/>
                <a:moveTo>
                  <a:pt x="17832" y="4953"/>
                </a:moveTo>
                <a:cubicBezTo>
                  <a:pt x="17832" y="4962"/>
                  <a:pt x="17850" y="4971"/>
                  <a:pt x="17845" y="4953"/>
                </a:cubicBezTo>
                <a:cubicBezTo>
                  <a:pt x="17840" y="4935"/>
                  <a:pt x="17865" y="4953"/>
                  <a:pt x="17841" y="4951"/>
                </a:cubicBezTo>
                <a:cubicBezTo>
                  <a:pt x="17831" y="4950"/>
                  <a:pt x="17832" y="4936"/>
                  <a:pt x="17832" y="4953"/>
                </a:cubicBezTo>
                <a:close/>
                <a:moveTo>
                  <a:pt x="14057" y="2344"/>
                </a:moveTo>
                <a:cubicBezTo>
                  <a:pt x="14057" y="2354"/>
                  <a:pt x="14074" y="2362"/>
                  <a:pt x="14069" y="2344"/>
                </a:cubicBezTo>
                <a:cubicBezTo>
                  <a:pt x="14064" y="2326"/>
                  <a:pt x="14090" y="2344"/>
                  <a:pt x="14066" y="2342"/>
                </a:cubicBezTo>
                <a:cubicBezTo>
                  <a:pt x="14055" y="2341"/>
                  <a:pt x="14057" y="2328"/>
                  <a:pt x="14057" y="2344"/>
                </a:cubicBezTo>
                <a:close/>
                <a:moveTo>
                  <a:pt x="9366" y="1607"/>
                </a:moveTo>
                <a:cubicBezTo>
                  <a:pt x="9366" y="1616"/>
                  <a:pt x="9383" y="1625"/>
                  <a:pt x="9378" y="1607"/>
                </a:cubicBezTo>
                <a:cubicBezTo>
                  <a:pt x="9373" y="1588"/>
                  <a:pt x="9399" y="1606"/>
                  <a:pt x="9375" y="1604"/>
                </a:cubicBezTo>
                <a:cubicBezTo>
                  <a:pt x="9364" y="1603"/>
                  <a:pt x="9366" y="1590"/>
                  <a:pt x="9366" y="1607"/>
                </a:cubicBezTo>
                <a:close/>
                <a:moveTo>
                  <a:pt x="21195" y="3422"/>
                </a:moveTo>
                <a:cubicBezTo>
                  <a:pt x="21195" y="3431"/>
                  <a:pt x="21212" y="3440"/>
                  <a:pt x="21207" y="3422"/>
                </a:cubicBezTo>
                <a:cubicBezTo>
                  <a:pt x="21202" y="3403"/>
                  <a:pt x="21228" y="3421"/>
                  <a:pt x="21203" y="3419"/>
                </a:cubicBezTo>
                <a:cubicBezTo>
                  <a:pt x="21193" y="3418"/>
                  <a:pt x="21195" y="3405"/>
                  <a:pt x="21195" y="3422"/>
                </a:cubicBezTo>
                <a:close/>
                <a:moveTo>
                  <a:pt x="16641" y="2587"/>
                </a:moveTo>
                <a:cubicBezTo>
                  <a:pt x="16641" y="2597"/>
                  <a:pt x="16659" y="2605"/>
                  <a:pt x="16654" y="2587"/>
                </a:cubicBezTo>
                <a:cubicBezTo>
                  <a:pt x="16649" y="2569"/>
                  <a:pt x="16674" y="2587"/>
                  <a:pt x="16650" y="2585"/>
                </a:cubicBezTo>
                <a:cubicBezTo>
                  <a:pt x="16640" y="2584"/>
                  <a:pt x="16641" y="2571"/>
                  <a:pt x="16641" y="2587"/>
                </a:cubicBezTo>
                <a:close/>
                <a:moveTo>
                  <a:pt x="6052" y="6573"/>
                </a:moveTo>
                <a:cubicBezTo>
                  <a:pt x="6052" y="6583"/>
                  <a:pt x="6070" y="6592"/>
                  <a:pt x="6065" y="6573"/>
                </a:cubicBezTo>
                <a:cubicBezTo>
                  <a:pt x="6060" y="6555"/>
                  <a:pt x="6085" y="6573"/>
                  <a:pt x="6061" y="6571"/>
                </a:cubicBezTo>
                <a:cubicBezTo>
                  <a:pt x="6051" y="6570"/>
                  <a:pt x="6052" y="6557"/>
                  <a:pt x="6052" y="6573"/>
                </a:cubicBezTo>
                <a:close/>
                <a:moveTo>
                  <a:pt x="19996" y="4256"/>
                </a:moveTo>
                <a:cubicBezTo>
                  <a:pt x="19996" y="4266"/>
                  <a:pt x="20013" y="4274"/>
                  <a:pt x="20008" y="4256"/>
                </a:cubicBezTo>
                <a:cubicBezTo>
                  <a:pt x="20003" y="4238"/>
                  <a:pt x="20029" y="4256"/>
                  <a:pt x="20004" y="4254"/>
                </a:cubicBezTo>
                <a:cubicBezTo>
                  <a:pt x="19994" y="4253"/>
                  <a:pt x="19996" y="4240"/>
                  <a:pt x="19996" y="4256"/>
                </a:cubicBezTo>
                <a:close/>
                <a:moveTo>
                  <a:pt x="20068" y="4548"/>
                </a:moveTo>
                <a:cubicBezTo>
                  <a:pt x="20068" y="4557"/>
                  <a:pt x="20086" y="4566"/>
                  <a:pt x="20081" y="4548"/>
                </a:cubicBezTo>
                <a:cubicBezTo>
                  <a:pt x="20076" y="4529"/>
                  <a:pt x="20102" y="4548"/>
                  <a:pt x="20077" y="4545"/>
                </a:cubicBezTo>
                <a:cubicBezTo>
                  <a:pt x="20067" y="4544"/>
                  <a:pt x="20068" y="4531"/>
                  <a:pt x="20068" y="4548"/>
                </a:cubicBezTo>
                <a:close/>
                <a:moveTo>
                  <a:pt x="867" y="5050"/>
                </a:moveTo>
                <a:cubicBezTo>
                  <a:pt x="867" y="5060"/>
                  <a:pt x="884" y="5068"/>
                  <a:pt x="879" y="5050"/>
                </a:cubicBezTo>
                <a:cubicBezTo>
                  <a:pt x="875" y="5032"/>
                  <a:pt x="900" y="5050"/>
                  <a:pt x="876" y="5048"/>
                </a:cubicBezTo>
                <a:cubicBezTo>
                  <a:pt x="866" y="5047"/>
                  <a:pt x="867" y="5034"/>
                  <a:pt x="867" y="5050"/>
                </a:cubicBezTo>
                <a:close/>
                <a:moveTo>
                  <a:pt x="18610" y="3276"/>
                </a:moveTo>
                <a:cubicBezTo>
                  <a:pt x="18610" y="3285"/>
                  <a:pt x="18628" y="3294"/>
                  <a:pt x="18623" y="3276"/>
                </a:cubicBezTo>
                <a:cubicBezTo>
                  <a:pt x="18618" y="3257"/>
                  <a:pt x="18643" y="3276"/>
                  <a:pt x="18619" y="3273"/>
                </a:cubicBezTo>
                <a:cubicBezTo>
                  <a:pt x="18609" y="3272"/>
                  <a:pt x="18610" y="3259"/>
                  <a:pt x="18610" y="3276"/>
                </a:cubicBezTo>
                <a:close/>
                <a:moveTo>
                  <a:pt x="20028" y="1769"/>
                </a:moveTo>
                <a:cubicBezTo>
                  <a:pt x="20028" y="1778"/>
                  <a:pt x="20045" y="1787"/>
                  <a:pt x="20040" y="1769"/>
                </a:cubicBezTo>
                <a:cubicBezTo>
                  <a:pt x="20036" y="1750"/>
                  <a:pt x="20061" y="1768"/>
                  <a:pt x="20037" y="1766"/>
                </a:cubicBezTo>
                <a:cubicBezTo>
                  <a:pt x="20027" y="1765"/>
                  <a:pt x="20028" y="1752"/>
                  <a:pt x="20028" y="1769"/>
                </a:cubicBezTo>
                <a:close/>
                <a:moveTo>
                  <a:pt x="14276" y="1809"/>
                </a:moveTo>
                <a:cubicBezTo>
                  <a:pt x="14276" y="1819"/>
                  <a:pt x="14293" y="1827"/>
                  <a:pt x="14288" y="1809"/>
                </a:cubicBezTo>
                <a:cubicBezTo>
                  <a:pt x="14283" y="1791"/>
                  <a:pt x="14309" y="1809"/>
                  <a:pt x="14284" y="1807"/>
                </a:cubicBezTo>
                <a:cubicBezTo>
                  <a:pt x="14274" y="1806"/>
                  <a:pt x="14276" y="1793"/>
                  <a:pt x="14276" y="1809"/>
                </a:cubicBezTo>
                <a:close/>
                <a:moveTo>
                  <a:pt x="16285" y="2352"/>
                </a:moveTo>
                <a:cubicBezTo>
                  <a:pt x="16285" y="2362"/>
                  <a:pt x="16302" y="2370"/>
                  <a:pt x="16297" y="2352"/>
                </a:cubicBezTo>
                <a:cubicBezTo>
                  <a:pt x="16292" y="2334"/>
                  <a:pt x="16318" y="2352"/>
                  <a:pt x="16294" y="2350"/>
                </a:cubicBezTo>
                <a:cubicBezTo>
                  <a:pt x="16283" y="2349"/>
                  <a:pt x="16285" y="2336"/>
                  <a:pt x="16285" y="2352"/>
                </a:cubicBezTo>
                <a:close/>
                <a:moveTo>
                  <a:pt x="22459" y="4961"/>
                </a:moveTo>
                <a:cubicBezTo>
                  <a:pt x="22459" y="4971"/>
                  <a:pt x="22476" y="4979"/>
                  <a:pt x="22471" y="4961"/>
                </a:cubicBezTo>
                <a:cubicBezTo>
                  <a:pt x="22466" y="4943"/>
                  <a:pt x="22492" y="4961"/>
                  <a:pt x="22467" y="4959"/>
                </a:cubicBezTo>
                <a:cubicBezTo>
                  <a:pt x="22457" y="4958"/>
                  <a:pt x="22459" y="4945"/>
                  <a:pt x="22459" y="4961"/>
                </a:cubicBezTo>
                <a:close/>
                <a:moveTo>
                  <a:pt x="21584" y="3332"/>
                </a:moveTo>
                <a:cubicBezTo>
                  <a:pt x="21584" y="3342"/>
                  <a:pt x="21601" y="3351"/>
                  <a:pt x="21596" y="3332"/>
                </a:cubicBezTo>
                <a:cubicBezTo>
                  <a:pt x="21591" y="3314"/>
                  <a:pt x="21617" y="3332"/>
                  <a:pt x="21592" y="3330"/>
                </a:cubicBezTo>
                <a:cubicBezTo>
                  <a:pt x="21582" y="3329"/>
                  <a:pt x="21584" y="3316"/>
                  <a:pt x="21584" y="3332"/>
                </a:cubicBezTo>
                <a:close/>
                <a:moveTo>
                  <a:pt x="19461" y="3187"/>
                </a:moveTo>
                <a:cubicBezTo>
                  <a:pt x="19461" y="3196"/>
                  <a:pt x="19478" y="3205"/>
                  <a:pt x="19473" y="3187"/>
                </a:cubicBezTo>
                <a:cubicBezTo>
                  <a:pt x="19468" y="3168"/>
                  <a:pt x="19494" y="3186"/>
                  <a:pt x="19470" y="3184"/>
                </a:cubicBezTo>
                <a:cubicBezTo>
                  <a:pt x="19459" y="3183"/>
                  <a:pt x="19461" y="3170"/>
                  <a:pt x="19461" y="3187"/>
                </a:cubicBezTo>
                <a:close/>
                <a:moveTo>
                  <a:pt x="20344" y="4856"/>
                </a:moveTo>
                <a:cubicBezTo>
                  <a:pt x="20344" y="4865"/>
                  <a:pt x="20361" y="4874"/>
                  <a:pt x="20356" y="4856"/>
                </a:cubicBezTo>
                <a:cubicBezTo>
                  <a:pt x="20352" y="4837"/>
                  <a:pt x="20377" y="4855"/>
                  <a:pt x="20353" y="4853"/>
                </a:cubicBezTo>
                <a:cubicBezTo>
                  <a:pt x="20343" y="4852"/>
                  <a:pt x="20344" y="4839"/>
                  <a:pt x="20344" y="4856"/>
                </a:cubicBezTo>
                <a:close/>
                <a:moveTo>
                  <a:pt x="20239" y="4839"/>
                </a:moveTo>
                <a:cubicBezTo>
                  <a:pt x="20239" y="4849"/>
                  <a:pt x="20256" y="4858"/>
                  <a:pt x="20251" y="4839"/>
                </a:cubicBezTo>
                <a:cubicBezTo>
                  <a:pt x="20246" y="4821"/>
                  <a:pt x="20272" y="4839"/>
                  <a:pt x="20247" y="4837"/>
                </a:cubicBezTo>
                <a:cubicBezTo>
                  <a:pt x="20237" y="4836"/>
                  <a:pt x="20239" y="4823"/>
                  <a:pt x="20239" y="4839"/>
                </a:cubicBezTo>
                <a:close/>
                <a:moveTo>
                  <a:pt x="20279" y="2020"/>
                </a:moveTo>
                <a:cubicBezTo>
                  <a:pt x="20279" y="2029"/>
                  <a:pt x="20297" y="2038"/>
                  <a:pt x="20292" y="2020"/>
                </a:cubicBezTo>
                <a:cubicBezTo>
                  <a:pt x="20287" y="2002"/>
                  <a:pt x="20312" y="2020"/>
                  <a:pt x="20288" y="2017"/>
                </a:cubicBezTo>
                <a:cubicBezTo>
                  <a:pt x="20278" y="2017"/>
                  <a:pt x="20279" y="2003"/>
                  <a:pt x="20279" y="2020"/>
                </a:cubicBezTo>
                <a:close/>
                <a:moveTo>
                  <a:pt x="16925" y="2352"/>
                </a:moveTo>
                <a:cubicBezTo>
                  <a:pt x="16925" y="2362"/>
                  <a:pt x="16942" y="2370"/>
                  <a:pt x="16937" y="2352"/>
                </a:cubicBezTo>
                <a:cubicBezTo>
                  <a:pt x="16933" y="2334"/>
                  <a:pt x="16958" y="2352"/>
                  <a:pt x="16934" y="2350"/>
                </a:cubicBezTo>
                <a:cubicBezTo>
                  <a:pt x="16923" y="2349"/>
                  <a:pt x="16925" y="2336"/>
                  <a:pt x="16925" y="2352"/>
                </a:cubicBezTo>
                <a:close/>
                <a:moveTo>
                  <a:pt x="22791" y="2773"/>
                </a:moveTo>
                <a:cubicBezTo>
                  <a:pt x="22791" y="2783"/>
                  <a:pt x="22808" y="2792"/>
                  <a:pt x="22803" y="2773"/>
                </a:cubicBezTo>
                <a:cubicBezTo>
                  <a:pt x="22798" y="2755"/>
                  <a:pt x="22824" y="2773"/>
                  <a:pt x="22799" y="2771"/>
                </a:cubicBezTo>
                <a:cubicBezTo>
                  <a:pt x="22789" y="2770"/>
                  <a:pt x="22791" y="2757"/>
                  <a:pt x="22791" y="2773"/>
                </a:cubicBezTo>
                <a:close/>
                <a:moveTo>
                  <a:pt x="17144" y="5504"/>
                </a:moveTo>
                <a:cubicBezTo>
                  <a:pt x="17144" y="5513"/>
                  <a:pt x="17161" y="5522"/>
                  <a:pt x="17156" y="5504"/>
                </a:cubicBezTo>
                <a:cubicBezTo>
                  <a:pt x="17151" y="5486"/>
                  <a:pt x="17177" y="5504"/>
                  <a:pt x="17152" y="5501"/>
                </a:cubicBezTo>
                <a:cubicBezTo>
                  <a:pt x="17142" y="5501"/>
                  <a:pt x="17144" y="5487"/>
                  <a:pt x="17144" y="5504"/>
                </a:cubicBezTo>
                <a:close/>
                <a:moveTo>
                  <a:pt x="14600" y="2522"/>
                </a:moveTo>
                <a:cubicBezTo>
                  <a:pt x="14600" y="2532"/>
                  <a:pt x="14617" y="2540"/>
                  <a:pt x="14612" y="2522"/>
                </a:cubicBezTo>
                <a:cubicBezTo>
                  <a:pt x="14607" y="2504"/>
                  <a:pt x="14633" y="2522"/>
                  <a:pt x="14608" y="2520"/>
                </a:cubicBezTo>
                <a:cubicBezTo>
                  <a:pt x="14598" y="2519"/>
                  <a:pt x="14600" y="2506"/>
                  <a:pt x="14600" y="2522"/>
                </a:cubicBezTo>
                <a:close/>
                <a:moveTo>
                  <a:pt x="19323" y="1785"/>
                </a:moveTo>
                <a:cubicBezTo>
                  <a:pt x="19323" y="1794"/>
                  <a:pt x="19341" y="1803"/>
                  <a:pt x="19336" y="1785"/>
                </a:cubicBezTo>
                <a:cubicBezTo>
                  <a:pt x="19331" y="1767"/>
                  <a:pt x="19356" y="1785"/>
                  <a:pt x="19332" y="1783"/>
                </a:cubicBezTo>
                <a:cubicBezTo>
                  <a:pt x="19322" y="1782"/>
                  <a:pt x="19323" y="1768"/>
                  <a:pt x="19323" y="1785"/>
                </a:cubicBezTo>
                <a:close/>
                <a:moveTo>
                  <a:pt x="10249" y="1599"/>
                </a:moveTo>
                <a:cubicBezTo>
                  <a:pt x="10249" y="1608"/>
                  <a:pt x="10266" y="1617"/>
                  <a:pt x="10261" y="1599"/>
                </a:cubicBezTo>
                <a:cubicBezTo>
                  <a:pt x="10257" y="1580"/>
                  <a:pt x="10282" y="1598"/>
                  <a:pt x="10258" y="1596"/>
                </a:cubicBezTo>
                <a:cubicBezTo>
                  <a:pt x="10248" y="1595"/>
                  <a:pt x="10249" y="1582"/>
                  <a:pt x="10249" y="1599"/>
                </a:cubicBezTo>
                <a:close/>
                <a:moveTo>
                  <a:pt x="13352" y="2393"/>
                </a:moveTo>
                <a:cubicBezTo>
                  <a:pt x="13352" y="2402"/>
                  <a:pt x="13369" y="2411"/>
                  <a:pt x="13365" y="2393"/>
                </a:cubicBezTo>
                <a:cubicBezTo>
                  <a:pt x="13360" y="2374"/>
                  <a:pt x="13385" y="2392"/>
                  <a:pt x="13361" y="2390"/>
                </a:cubicBezTo>
                <a:cubicBezTo>
                  <a:pt x="13351" y="2389"/>
                  <a:pt x="13352" y="2376"/>
                  <a:pt x="13352" y="2393"/>
                </a:cubicBezTo>
                <a:close/>
                <a:moveTo>
                  <a:pt x="17759" y="1542"/>
                </a:moveTo>
                <a:cubicBezTo>
                  <a:pt x="17759" y="1551"/>
                  <a:pt x="17777" y="1560"/>
                  <a:pt x="17772" y="1542"/>
                </a:cubicBezTo>
                <a:cubicBezTo>
                  <a:pt x="17767" y="1524"/>
                  <a:pt x="17793" y="1542"/>
                  <a:pt x="17768" y="1539"/>
                </a:cubicBezTo>
                <a:cubicBezTo>
                  <a:pt x="17758" y="1539"/>
                  <a:pt x="17759" y="1525"/>
                  <a:pt x="17759" y="1542"/>
                </a:cubicBezTo>
                <a:close/>
                <a:moveTo>
                  <a:pt x="15620" y="2619"/>
                </a:moveTo>
                <a:cubicBezTo>
                  <a:pt x="15620" y="2629"/>
                  <a:pt x="15638" y="2638"/>
                  <a:pt x="15633" y="2619"/>
                </a:cubicBezTo>
                <a:cubicBezTo>
                  <a:pt x="15628" y="2601"/>
                  <a:pt x="15654" y="2619"/>
                  <a:pt x="15629" y="2617"/>
                </a:cubicBezTo>
                <a:cubicBezTo>
                  <a:pt x="15619" y="2616"/>
                  <a:pt x="15620" y="2603"/>
                  <a:pt x="15620" y="2619"/>
                </a:cubicBezTo>
                <a:close/>
                <a:moveTo>
                  <a:pt x="20425" y="3786"/>
                </a:moveTo>
                <a:cubicBezTo>
                  <a:pt x="20425" y="3796"/>
                  <a:pt x="20442" y="3804"/>
                  <a:pt x="20437" y="3786"/>
                </a:cubicBezTo>
                <a:cubicBezTo>
                  <a:pt x="20433" y="3768"/>
                  <a:pt x="20458" y="3786"/>
                  <a:pt x="20434" y="3784"/>
                </a:cubicBezTo>
                <a:cubicBezTo>
                  <a:pt x="20424" y="3783"/>
                  <a:pt x="20425" y="3770"/>
                  <a:pt x="20425" y="3786"/>
                </a:cubicBezTo>
                <a:close/>
                <a:moveTo>
                  <a:pt x="18869" y="1850"/>
                </a:moveTo>
                <a:cubicBezTo>
                  <a:pt x="18869" y="1859"/>
                  <a:pt x="18887" y="1868"/>
                  <a:pt x="18882" y="1850"/>
                </a:cubicBezTo>
                <a:cubicBezTo>
                  <a:pt x="18877" y="1831"/>
                  <a:pt x="18903" y="1850"/>
                  <a:pt x="18878" y="1847"/>
                </a:cubicBezTo>
                <a:cubicBezTo>
                  <a:pt x="18868" y="1846"/>
                  <a:pt x="18869" y="1833"/>
                  <a:pt x="18869" y="1850"/>
                </a:cubicBezTo>
                <a:close/>
                <a:moveTo>
                  <a:pt x="16366" y="2579"/>
                </a:moveTo>
                <a:cubicBezTo>
                  <a:pt x="16366" y="2588"/>
                  <a:pt x="16383" y="2597"/>
                  <a:pt x="16378" y="2579"/>
                </a:cubicBezTo>
                <a:cubicBezTo>
                  <a:pt x="16374" y="2561"/>
                  <a:pt x="16399" y="2579"/>
                  <a:pt x="16375" y="2577"/>
                </a:cubicBezTo>
                <a:cubicBezTo>
                  <a:pt x="16364" y="2576"/>
                  <a:pt x="16366" y="2562"/>
                  <a:pt x="16366" y="2579"/>
                </a:cubicBezTo>
                <a:close/>
                <a:moveTo>
                  <a:pt x="22710" y="3738"/>
                </a:moveTo>
                <a:cubicBezTo>
                  <a:pt x="22710" y="3747"/>
                  <a:pt x="22727" y="3756"/>
                  <a:pt x="22722" y="3738"/>
                </a:cubicBezTo>
                <a:cubicBezTo>
                  <a:pt x="22717" y="3719"/>
                  <a:pt x="22743" y="3737"/>
                  <a:pt x="22718" y="3735"/>
                </a:cubicBezTo>
                <a:cubicBezTo>
                  <a:pt x="22708" y="3734"/>
                  <a:pt x="22710" y="3721"/>
                  <a:pt x="22710" y="3738"/>
                </a:cubicBezTo>
                <a:close/>
                <a:moveTo>
                  <a:pt x="18651" y="2360"/>
                </a:moveTo>
                <a:cubicBezTo>
                  <a:pt x="18651" y="2370"/>
                  <a:pt x="18668" y="2378"/>
                  <a:pt x="18663" y="2360"/>
                </a:cubicBezTo>
                <a:cubicBezTo>
                  <a:pt x="18658" y="2342"/>
                  <a:pt x="18684" y="2360"/>
                  <a:pt x="18659" y="2358"/>
                </a:cubicBezTo>
                <a:cubicBezTo>
                  <a:pt x="18649" y="2357"/>
                  <a:pt x="18651" y="2344"/>
                  <a:pt x="18651" y="2360"/>
                </a:cubicBezTo>
                <a:close/>
                <a:moveTo>
                  <a:pt x="21081" y="2125"/>
                </a:moveTo>
                <a:cubicBezTo>
                  <a:pt x="21081" y="2135"/>
                  <a:pt x="21099" y="2143"/>
                  <a:pt x="21094" y="2125"/>
                </a:cubicBezTo>
                <a:cubicBezTo>
                  <a:pt x="21089" y="2107"/>
                  <a:pt x="21114" y="2125"/>
                  <a:pt x="21090" y="2123"/>
                </a:cubicBezTo>
                <a:cubicBezTo>
                  <a:pt x="21080" y="2122"/>
                  <a:pt x="21081" y="2109"/>
                  <a:pt x="21081" y="2125"/>
                </a:cubicBezTo>
                <a:close/>
                <a:moveTo>
                  <a:pt x="17549" y="4564"/>
                </a:moveTo>
                <a:cubicBezTo>
                  <a:pt x="17549" y="4574"/>
                  <a:pt x="17566" y="4582"/>
                  <a:pt x="17561" y="4564"/>
                </a:cubicBezTo>
                <a:cubicBezTo>
                  <a:pt x="17556" y="4546"/>
                  <a:pt x="17582" y="4564"/>
                  <a:pt x="17558" y="4562"/>
                </a:cubicBezTo>
                <a:cubicBezTo>
                  <a:pt x="17547" y="4561"/>
                  <a:pt x="17549" y="4548"/>
                  <a:pt x="17549" y="4564"/>
                </a:cubicBezTo>
                <a:close/>
                <a:moveTo>
                  <a:pt x="15515" y="2506"/>
                </a:moveTo>
                <a:cubicBezTo>
                  <a:pt x="15515" y="2516"/>
                  <a:pt x="15533" y="2524"/>
                  <a:pt x="15528" y="2506"/>
                </a:cubicBezTo>
                <a:cubicBezTo>
                  <a:pt x="15523" y="2488"/>
                  <a:pt x="15548" y="2506"/>
                  <a:pt x="15524" y="2504"/>
                </a:cubicBezTo>
                <a:cubicBezTo>
                  <a:pt x="15514" y="2503"/>
                  <a:pt x="15515" y="2490"/>
                  <a:pt x="15515" y="2506"/>
                </a:cubicBezTo>
                <a:close/>
                <a:moveTo>
                  <a:pt x="18958" y="2538"/>
                </a:moveTo>
                <a:cubicBezTo>
                  <a:pt x="18958" y="2548"/>
                  <a:pt x="18976" y="2557"/>
                  <a:pt x="18971" y="2538"/>
                </a:cubicBezTo>
                <a:cubicBezTo>
                  <a:pt x="18966" y="2520"/>
                  <a:pt x="18992" y="2538"/>
                  <a:pt x="18967" y="2536"/>
                </a:cubicBezTo>
                <a:cubicBezTo>
                  <a:pt x="18957" y="2535"/>
                  <a:pt x="18958" y="2522"/>
                  <a:pt x="18958" y="2538"/>
                </a:cubicBezTo>
                <a:close/>
                <a:moveTo>
                  <a:pt x="23269" y="2830"/>
                </a:moveTo>
                <a:cubicBezTo>
                  <a:pt x="23269" y="2840"/>
                  <a:pt x="23286" y="2848"/>
                  <a:pt x="23281" y="2830"/>
                </a:cubicBezTo>
                <a:cubicBezTo>
                  <a:pt x="23276" y="2812"/>
                  <a:pt x="23302" y="2830"/>
                  <a:pt x="23278" y="2828"/>
                </a:cubicBezTo>
                <a:cubicBezTo>
                  <a:pt x="23267" y="2827"/>
                  <a:pt x="23269" y="2814"/>
                  <a:pt x="23269" y="2830"/>
                </a:cubicBezTo>
                <a:close/>
                <a:moveTo>
                  <a:pt x="16455" y="4937"/>
                </a:moveTo>
                <a:cubicBezTo>
                  <a:pt x="16455" y="4946"/>
                  <a:pt x="16472" y="4955"/>
                  <a:pt x="16468" y="4937"/>
                </a:cubicBezTo>
                <a:cubicBezTo>
                  <a:pt x="16463" y="4918"/>
                  <a:pt x="16488" y="4936"/>
                  <a:pt x="16464" y="4934"/>
                </a:cubicBezTo>
                <a:cubicBezTo>
                  <a:pt x="16454" y="4933"/>
                  <a:pt x="16455" y="4920"/>
                  <a:pt x="16455" y="4937"/>
                </a:cubicBezTo>
                <a:close/>
                <a:moveTo>
                  <a:pt x="16666" y="2214"/>
                </a:moveTo>
                <a:cubicBezTo>
                  <a:pt x="16666" y="2224"/>
                  <a:pt x="16683" y="2233"/>
                  <a:pt x="16678" y="2214"/>
                </a:cubicBezTo>
                <a:cubicBezTo>
                  <a:pt x="16673" y="2196"/>
                  <a:pt x="16699" y="2214"/>
                  <a:pt x="16674" y="2212"/>
                </a:cubicBezTo>
                <a:cubicBezTo>
                  <a:pt x="16664" y="2211"/>
                  <a:pt x="16666" y="2198"/>
                  <a:pt x="16666" y="2214"/>
                </a:cubicBezTo>
                <a:close/>
                <a:moveTo>
                  <a:pt x="16779" y="2133"/>
                </a:moveTo>
                <a:cubicBezTo>
                  <a:pt x="16779" y="2143"/>
                  <a:pt x="16797" y="2152"/>
                  <a:pt x="16792" y="2133"/>
                </a:cubicBezTo>
                <a:cubicBezTo>
                  <a:pt x="16787" y="2115"/>
                  <a:pt x="16812" y="2133"/>
                  <a:pt x="16788" y="2131"/>
                </a:cubicBezTo>
                <a:cubicBezTo>
                  <a:pt x="16778" y="2130"/>
                  <a:pt x="16779" y="2117"/>
                  <a:pt x="16779" y="2133"/>
                </a:cubicBezTo>
                <a:close/>
                <a:moveTo>
                  <a:pt x="17095" y="796"/>
                </a:moveTo>
                <a:cubicBezTo>
                  <a:pt x="17095" y="806"/>
                  <a:pt x="17112" y="815"/>
                  <a:pt x="17108" y="796"/>
                </a:cubicBezTo>
                <a:cubicBezTo>
                  <a:pt x="17103" y="778"/>
                  <a:pt x="17128" y="796"/>
                  <a:pt x="17104" y="794"/>
                </a:cubicBezTo>
                <a:cubicBezTo>
                  <a:pt x="17094" y="793"/>
                  <a:pt x="17095" y="780"/>
                  <a:pt x="17095" y="796"/>
                </a:cubicBezTo>
                <a:close/>
                <a:moveTo>
                  <a:pt x="19987" y="3762"/>
                </a:moveTo>
                <a:cubicBezTo>
                  <a:pt x="19987" y="3771"/>
                  <a:pt x="20005" y="3780"/>
                  <a:pt x="20000" y="3762"/>
                </a:cubicBezTo>
                <a:cubicBezTo>
                  <a:pt x="19995" y="3744"/>
                  <a:pt x="20021" y="3762"/>
                  <a:pt x="19996" y="3759"/>
                </a:cubicBezTo>
                <a:cubicBezTo>
                  <a:pt x="19986" y="3759"/>
                  <a:pt x="19987" y="3745"/>
                  <a:pt x="19987" y="3762"/>
                </a:cubicBezTo>
                <a:close/>
                <a:moveTo>
                  <a:pt x="22426" y="3616"/>
                </a:moveTo>
                <a:cubicBezTo>
                  <a:pt x="22426" y="3626"/>
                  <a:pt x="22444" y="3634"/>
                  <a:pt x="22439" y="3616"/>
                </a:cubicBezTo>
                <a:cubicBezTo>
                  <a:pt x="22434" y="3598"/>
                  <a:pt x="22459" y="3616"/>
                  <a:pt x="22435" y="3614"/>
                </a:cubicBezTo>
                <a:cubicBezTo>
                  <a:pt x="22425" y="3613"/>
                  <a:pt x="22426" y="3600"/>
                  <a:pt x="22426" y="3616"/>
                </a:cubicBezTo>
                <a:close/>
                <a:moveTo>
                  <a:pt x="21519" y="2133"/>
                </a:moveTo>
                <a:cubicBezTo>
                  <a:pt x="21519" y="2143"/>
                  <a:pt x="21536" y="2152"/>
                  <a:pt x="21531" y="2133"/>
                </a:cubicBezTo>
                <a:cubicBezTo>
                  <a:pt x="21526" y="2115"/>
                  <a:pt x="21552" y="2133"/>
                  <a:pt x="21527" y="2131"/>
                </a:cubicBezTo>
                <a:cubicBezTo>
                  <a:pt x="21517" y="2130"/>
                  <a:pt x="21519" y="2117"/>
                  <a:pt x="21519" y="2133"/>
                </a:cubicBezTo>
                <a:close/>
                <a:moveTo>
                  <a:pt x="8637" y="1445"/>
                </a:moveTo>
                <a:cubicBezTo>
                  <a:pt x="8637" y="1454"/>
                  <a:pt x="8654" y="1463"/>
                  <a:pt x="8649" y="1445"/>
                </a:cubicBezTo>
                <a:cubicBezTo>
                  <a:pt x="8644" y="1426"/>
                  <a:pt x="8670" y="1444"/>
                  <a:pt x="8645" y="1442"/>
                </a:cubicBezTo>
                <a:cubicBezTo>
                  <a:pt x="8635" y="1441"/>
                  <a:pt x="8637" y="1428"/>
                  <a:pt x="8637" y="1445"/>
                </a:cubicBezTo>
                <a:close/>
                <a:moveTo>
                  <a:pt x="19331" y="4888"/>
                </a:moveTo>
                <a:cubicBezTo>
                  <a:pt x="19331" y="4898"/>
                  <a:pt x="19349" y="4906"/>
                  <a:pt x="19344" y="4888"/>
                </a:cubicBezTo>
                <a:cubicBezTo>
                  <a:pt x="19339" y="4870"/>
                  <a:pt x="19364" y="4888"/>
                  <a:pt x="19340" y="4886"/>
                </a:cubicBezTo>
                <a:cubicBezTo>
                  <a:pt x="19330" y="4885"/>
                  <a:pt x="19331" y="4872"/>
                  <a:pt x="19331" y="4888"/>
                </a:cubicBezTo>
                <a:close/>
                <a:moveTo>
                  <a:pt x="454" y="4159"/>
                </a:moveTo>
                <a:cubicBezTo>
                  <a:pt x="454" y="4168"/>
                  <a:pt x="471" y="4177"/>
                  <a:pt x="466" y="4159"/>
                </a:cubicBezTo>
                <a:cubicBezTo>
                  <a:pt x="461" y="4141"/>
                  <a:pt x="487" y="4159"/>
                  <a:pt x="463" y="4156"/>
                </a:cubicBezTo>
                <a:cubicBezTo>
                  <a:pt x="452" y="4156"/>
                  <a:pt x="454" y="4142"/>
                  <a:pt x="454" y="4159"/>
                </a:cubicBezTo>
                <a:close/>
                <a:moveTo>
                  <a:pt x="18456" y="2595"/>
                </a:moveTo>
                <a:cubicBezTo>
                  <a:pt x="18456" y="2605"/>
                  <a:pt x="18474" y="2613"/>
                  <a:pt x="18469" y="2595"/>
                </a:cubicBezTo>
                <a:cubicBezTo>
                  <a:pt x="18464" y="2577"/>
                  <a:pt x="18489" y="2595"/>
                  <a:pt x="18465" y="2593"/>
                </a:cubicBezTo>
                <a:cubicBezTo>
                  <a:pt x="18455" y="2592"/>
                  <a:pt x="18456" y="2579"/>
                  <a:pt x="18456" y="2595"/>
                </a:cubicBezTo>
                <a:close/>
                <a:moveTo>
                  <a:pt x="14251" y="5682"/>
                </a:moveTo>
                <a:cubicBezTo>
                  <a:pt x="14251" y="5692"/>
                  <a:pt x="14269" y="5700"/>
                  <a:pt x="14264" y="5682"/>
                </a:cubicBezTo>
                <a:cubicBezTo>
                  <a:pt x="14259" y="5664"/>
                  <a:pt x="14284" y="5682"/>
                  <a:pt x="14260" y="5680"/>
                </a:cubicBezTo>
                <a:cubicBezTo>
                  <a:pt x="14250" y="5679"/>
                  <a:pt x="14251" y="5666"/>
                  <a:pt x="14251" y="5682"/>
                </a:cubicBezTo>
                <a:close/>
                <a:moveTo>
                  <a:pt x="15734" y="5099"/>
                </a:moveTo>
                <a:cubicBezTo>
                  <a:pt x="15734" y="5108"/>
                  <a:pt x="15751" y="5117"/>
                  <a:pt x="15746" y="5099"/>
                </a:cubicBezTo>
                <a:cubicBezTo>
                  <a:pt x="15742" y="5080"/>
                  <a:pt x="15767" y="5099"/>
                  <a:pt x="15743" y="5096"/>
                </a:cubicBezTo>
                <a:cubicBezTo>
                  <a:pt x="15733" y="5095"/>
                  <a:pt x="15734" y="5082"/>
                  <a:pt x="15734" y="5099"/>
                </a:cubicBezTo>
                <a:close/>
                <a:moveTo>
                  <a:pt x="18310" y="2052"/>
                </a:moveTo>
                <a:cubicBezTo>
                  <a:pt x="18310" y="2062"/>
                  <a:pt x="18328" y="2071"/>
                  <a:pt x="18323" y="2052"/>
                </a:cubicBezTo>
                <a:cubicBezTo>
                  <a:pt x="18318" y="2034"/>
                  <a:pt x="18343" y="2052"/>
                  <a:pt x="18319" y="2050"/>
                </a:cubicBezTo>
                <a:cubicBezTo>
                  <a:pt x="18309" y="2049"/>
                  <a:pt x="18310" y="2036"/>
                  <a:pt x="18310" y="2052"/>
                </a:cubicBezTo>
                <a:close/>
                <a:moveTo>
                  <a:pt x="17160" y="2676"/>
                </a:moveTo>
                <a:cubicBezTo>
                  <a:pt x="17160" y="2686"/>
                  <a:pt x="17177" y="2694"/>
                  <a:pt x="17172" y="2676"/>
                </a:cubicBezTo>
                <a:cubicBezTo>
                  <a:pt x="17167" y="2658"/>
                  <a:pt x="17193" y="2676"/>
                  <a:pt x="17169" y="2674"/>
                </a:cubicBezTo>
                <a:cubicBezTo>
                  <a:pt x="17158" y="2673"/>
                  <a:pt x="17160" y="2660"/>
                  <a:pt x="17160" y="2676"/>
                </a:cubicBezTo>
                <a:close/>
                <a:moveTo>
                  <a:pt x="17225" y="1469"/>
                </a:moveTo>
                <a:cubicBezTo>
                  <a:pt x="17225" y="1478"/>
                  <a:pt x="17242" y="1487"/>
                  <a:pt x="17237" y="1469"/>
                </a:cubicBezTo>
                <a:cubicBezTo>
                  <a:pt x="17232" y="1451"/>
                  <a:pt x="17258" y="1469"/>
                  <a:pt x="17233" y="1467"/>
                </a:cubicBezTo>
                <a:cubicBezTo>
                  <a:pt x="17223" y="1466"/>
                  <a:pt x="17225" y="1452"/>
                  <a:pt x="17225" y="1469"/>
                </a:cubicBezTo>
                <a:close/>
                <a:moveTo>
                  <a:pt x="22086" y="3932"/>
                </a:moveTo>
                <a:cubicBezTo>
                  <a:pt x="22086" y="3942"/>
                  <a:pt x="22103" y="3950"/>
                  <a:pt x="22098" y="3932"/>
                </a:cubicBezTo>
                <a:cubicBezTo>
                  <a:pt x="22093" y="3914"/>
                  <a:pt x="22119" y="3932"/>
                  <a:pt x="22095" y="3930"/>
                </a:cubicBezTo>
                <a:cubicBezTo>
                  <a:pt x="22084" y="3929"/>
                  <a:pt x="22086" y="3916"/>
                  <a:pt x="22086" y="3932"/>
                </a:cubicBezTo>
                <a:close/>
                <a:moveTo>
                  <a:pt x="17711" y="2295"/>
                </a:moveTo>
                <a:cubicBezTo>
                  <a:pt x="17711" y="2305"/>
                  <a:pt x="17728" y="2314"/>
                  <a:pt x="17723" y="2295"/>
                </a:cubicBezTo>
                <a:cubicBezTo>
                  <a:pt x="17718" y="2277"/>
                  <a:pt x="17744" y="2295"/>
                  <a:pt x="17720" y="2293"/>
                </a:cubicBezTo>
                <a:cubicBezTo>
                  <a:pt x="17709" y="2292"/>
                  <a:pt x="17711" y="2279"/>
                  <a:pt x="17711" y="2295"/>
                </a:cubicBezTo>
                <a:close/>
                <a:moveTo>
                  <a:pt x="19696" y="4256"/>
                </a:moveTo>
                <a:cubicBezTo>
                  <a:pt x="19696" y="4266"/>
                  <a:pt x="19713" y="4274"/>
                  <a:pt x="19708" y="4256"/>
                </a:cubicBezTo>
                <a:cubicBezTo>
                  <a:pt x="19703" y="4238"/>
                  <a:pt x="19729" y="4256"/>
                  <a:pt x="19705" y="4254"/>
                </a:cubicBezTo>
                <a:cubicBezTo>
                  <a:pt x="19694" y="4253"/>
                  <a:pt x="19696" y="4240"/>
                  <a:pt x="19696" y="4256"/>
                </a:cubicBezTo>
                <a:close/>
                <a:moveTo>
                  <a:pt x="14608" y="2628"/>
                </a:moveTo>
                <a:cubicBezTo>
                  <a:pt x="14608" y="2637"/>
                  <a:pt x="14625" y="2646"/>
                  <a:pt x="14620" y="2628"/>
                </a:cubicBezTo>
                <a:cubicBezTo>
                  <a:pt x="14615" y="2609"/>
                  <a:pt x="14641" y="2627"/>
                  <a:pt x="14617" y="2625"/>
                </a:cubicBezTo>
                <a:cubicBezTo>
                  <a:pt x="14606" y="2624"/>
                  <a:pt x="14608" y="2611"/>
                  <a:pt x="14608" y="2628"/>
                </a:cubicBezTo>
                <a:close/>
                <a:moveTo>
                  <a:pt x="23042" y="3146"/>
                </a:moveTo>
                <a:cubicBezTo>
                  <a:pt x="23042" y="3156"/>
                  <a:pt x="23059" y="3164"/>
                  <a:pt x="23054" y="3146"/>
                </a:cubicBezTo>
                <a:cubicBezTo>
                  <a:pt x="23049" y="3128"/>
                  <a:pt x="23075" y="3146"/>
                  <a:pt x="23051" y="3144"/>
                </a:cubicBezTo>
                <a:cubicBezTo>
                  <a:pt x="23040" y="3143"/>
                  <a:pt x="23042" y="3130"/>
                  <a:pt x="23042" y="3146"/>
                </a:cubicBezTo>
                <a:close/>
                <a:moveTo>
                  <a:pt x="19266" y="4856"/>
                </a:moveTo>
                <a:cubicBezTo>
                  <a:pt x="19266" y="4865"/>
                  <a:pt x="19284" y="4874"/>
                  <a:pt x="19279" y="4856"/>
                </a:cubicBezTo>
                <a:cubicBezTo>
                  <a:pt x="19274" y="4837"/>
                  <a:pt x="19300" y="4855"/>
                  <a:pt x="19275" y="4853"/>
                </a:cubicBezTo>
                <a:cubicBezTo>
                  <a:pt x="19265" y="4852"/>
                  <a:pt x="19266" y="4839"/>
                  <a:pt x="19266" y="4856"/>
                </a:cubicBezTo>
                <a:close/>
                <a:moveTo>
                  <a:pt x="17395" y="1477"/>
                </a:moveTo>
                <a:cubicBezTo>
                  <a:pt x="17395" y="1487"/>
                  <a:pt x="17412" y="1495"/>
                  <a:pt x="17407" y="1477"/>
                </a:cubicBezTo>
                <a:cubicBezTo>
                  <a:pt x="17402" y="1459"/>
                  <a:pt x="17428" y="1477"/>
                  <a:pt x="17404" y="1475"/>
                </a:cubicBezTo>
                <a:cubicBezTo>
                  <a:pt x="17393" y="1474"/>
                  <a:pt x="17395" y="1461"/>
                  <a:pt x="17395" y="1477"/>
                </a:cubicBezTo>
                <a:close/>
                <a:moveTo>
                  <a:pt x="21770" y="3900"/>
                </a:moveTo>
                <a:cubicBezTo>
                  <a:pt x="21770" y="3909"/>
                  <a:pt x="21787" y="3918"/>
                  <a:pt x="21782" y="3900"/>
                </a:cubicBezTo>
                <a:cubicBezTo>
                  <a:pt x="21777" y="3881"/>
                  <a:pt x="21803" y="3899"/>
                  <a:pt x="21779" y="3897"/>
                </a:cubicBezTo>
                <a:cubicBezTo>
                  <a:pt x="21768" y="3896"/>
                  <a:pt x="21770" y="3883"/>
                  <a:pt x="21770" y="3900"/>
                </a:cubicBezTo>
                <a:close/>
                <a:moveTo>
                  <a:pt x="18489" y="5423"/>
                </a:moveTo>
                <a:cubicBezTo>
                  <a:pt x="18489" y="5432"/>
                  <a:pt x="18506" y="5441"/>
                  <a:pt x="18501" y="5423"/>
                </a:cubicBezTo>
                <a:cubicBezTo>
                  <a:pt x="18496" y="5405"/>
                  <a:pt x="18522" y="5423"/>
                  <a:pt x="18497" y="5420"/>
                </a:cubicBezTo>
                <a:cubicBezTo>
                  <a:pt x="18487" y="5420"/>
                  <a:pt x="18489" y="5406"/>
                  <a:pt x="18489" y="5423"/>
                </a:cubicBezTo>
                <a:close/>
                <a:moveTo>
                  <a:pt x="20862" y="4321"/>
                </a:moveTo>
                <a:cubicBezTo>
                  <a:pt x="20862" y="4330"/>
                  <a:pt x="20880" y="4339"/>
                  <a:pt x="20875" y="4321"/>
                </a:cubicBezTo>
                <a:cubicBezTo>
                  <a:pt x="20870" y="4303"/>
                  <a:pt x="20896" y="4321"/>
                  <a:pt x="20871" y="4319"/>
                </a:cubicBezTo>
                <a:cubicBezTo>
                  <a:pt x="20861" y="4318"/>
                  <a:pt x="20862" y="4304"/>
                  <a:pt x="20862" y="4321"/>
                </a:cubicBezTo>
                <a:close/>
                <a:moveTo>
                  <a:pt x="2755" y="6614"/>
                </a:moveTo>
                <a:cubicBezTo>
                  <a:pt x="2755" y="6623"/>
                  <a:pt x="2772" y="6632"/>
                  <a:pt x="2767" y="6614"/>
                </a:cubicBezTo>
                <a:cubicBezTo>
                  <a:pt x="2762" y="6596"/>
                  <a:pt x="2788" y="6614"/>
                  <a:pt x="2763" y="6611"/>
                </a:cubicBezTo>
                <a:cubicBezTo>
                  <a:pt x="2753" y="6611"/>
                  <a:pt x="2755" y="6597"/>
                  <a:pt x="2755" y="6614"/>
                </a:cubicBezTo>
                <a:close/>
                <a:moveTo>
                  <a:pt x="21810" y="3916"/>
                </a:moveTo>
                <a:cubicBezTo>
                  <a:pt x="21810" y="3925"/>
                  <a:pt x="21828" y="3934"/>
                  <a:pt x="21823" y="3916"/>
                </a:cubicBezTo>
                <a:cubicBezTo>
                  <a:pt x="21818" y="3898"/>
                  <a:pt x="21844" y="3916"/>
                  <a:pt x="21819" y="3913"/>
                </a:cubicBezTo>
                <a:cubicBezTo>
                  <a:pt x="21809" y="3913"/>
                  <a:pt x="21810" y="3899"/>
                  <a:pt x="21810" y="3916"/>
                </a:cubicBezTo>
                <a:close/>
                <a:moveTo>
                  <a:pt x="17994" y="5123"/>
                </a:moveTo>
                <a:cubicBezTo>
                  <a:pt x="17994" y="5133"/>
                  <a:pt x="18012" y="5141"/>
                  <a:pt x="18007" y="5123"/>
                </a:cubicBezTo>
                <a:cubicBezTo>
                  <a:pt x="18002" y="5105"/>
                  <a:pt x="18028" y="5123"/>
                  <a:pt x="18003" y="5121"/>
                </a:cubicBezTo>
                <a:cubicBezTo>
                  <a:pt x="17993" y="5120"/>
                  <a:pt x="17994" y="5107"/>
                  <a:pt x="17994" y="5123"/>
                </a:cubicBezTo>
                <a:close/>
                <a:moveTo>
                  <a:pt x="16406" y="1931"/>
                </a:moveTo>
                <a:cubicBezTo>
                  <a:pt x="16406" y="1940"/>
                  <a:pt x="16424" y="1949"/>
                  <a:pt x="16419" y="1931"/>
                </a:cubicBezTo>
                <a:cubicBezTo>
                  <a:pt x="16414" y="1912"/>
                  <a:pt x="16440" y="1931"/>
                  <a:pt x="16415" y="1928"/>
                </a:cubicBezTo>
                <a:cubicBezTo>
                  <a:pt x="16405" y="1927"/>
                  <a:pt x="16406" y="1914"/>
                  <a:pt x="16406" y="1931"/>
                </a:cubicBezTo>
                <a:close/>
                <a:moveTo>
                  <a:pt x="14859" y="2628"/>
                </a:moveTo>
                <a:cubicBezTo>
                  <a:pt x="14859" y="2637"/>
                  <a:pt x="14876" y="2646"/>
                  <a:pt x="14871" y="2628"/>
                </a:cubicBezTo>
                <a:cubicBezTo>
                  <a:pt x="14867" y="2609"/>
                  <a:pt x="14892" y="2627"/>
                  <a:pt x="14868" y="2625"/>
                </a:cubicBezTo>
                <a:cubicBezTo>
                  <a:pt x="14858" y="2624"/>
                  <a:pt x="14859" y="2611"/>
                  <a:pt x="14859" y="2628"/>
                </a:cubicBezTo>
                <a:close/>
                <a:moveTo>
                  <a:pt x="14859" y="2060"/>
                </a:moveTo>
                <a:cubicBezTo>
                  <a:pt x="14859" y="2070"/>
                  <a:pt x="14876" y="2079"/>
                  <a:pt x="14871" y="2060"/>
                </a:cubicBezTo>
                <a:cubicBezTo>
                  <a:pt x="14867" y="2042"/>
                  <a:pt x="14892" y="2060"/>
                  <a:pt x="14868" y="2058"/>
                </a:cubicBezTo>
                <a:cubicBezTo>
                  <a:pt x="14858" y="2057"/>
                  <a:pt x="14859" y="2044"/>
                  <a:pt x="14859" y="2060"/>
                </a:cubicBezTo>
                <a:close/>
                <a:moveTo>
                  <a:pt x="18602" y="3025"/>
                </a:moveTo>
                <a:cubicBezTo>
                  <a:pt x="18602" y="3034"/>
                  <a:pt x="18619" y="3043"/>
                  <a:pt x="18615" y="3025"/>
                </a:cubicBezTo>
                <a:cubicBezTo>
                  <a:pt x="18610" y="3006"/>
                  <a:pt x="18635" y="3024"/>
                  <a:pt x="18611" y="3022"/>
                </a:cubicBezTo>
                <a:cubicBezTo>
                  <a:pt x="18601" y="3021"/>
                  <a:pt x="18602" y="3008"/>
                  <a:pt x="18602" y="3025"/>
                </a:cubicBezTo>
                <a:close/>
                <a:moveTo>
                  <a:pt x="17435" y="2271"/>
                </a:moveTo>
                <a:cubicBezTo>
                  <a:pt x="17435" y="2281"/>
                  <a:pt x="17453" y="2289"/>
                  <a:pt x="17448" y="2271"/>
                </a:cubicBezTo>
                <a:cubicBezTo>
                  <a:pt x="17443" y="2253"/>
                  <a:pt x="17468" y="2271"/>
                  <a:pt x="17444" y="2269"/>
                </a:cubicBezTo>
                <a:cubicBezTo>
                  <a:pt x="17434" y="2268"/>
                  <a:pt x="17435" y="2255"/>
                  <a:pt x="17435" y="2271"/>
                </a:cubicBezTo>
                <a:close/>
                <a:moveTo>
                  <a:pt x="16544" y="2214"/>
                </a:moveTo>
                <a:cubicBezTo>
                  <a:pt x="16544" y="2224"/>
                  <a:pt x="16562" y="2233"/>
                  <a:pt x="16557" y="2214"/>
                </a:cubicBezTo>
                <a:cubicBezTo>
                  <a:pt x="16552" y="2196"/>
                  <a:pt x="16577" y="2214"/>
                  <a:pt x="16553" y="2212"/>
                </a:cubicBezTo>
                <a:cubicBezTo>
                  <a:pt x="16543" y="2211"/>
                  <a:pt x="16544" y="2198"/>
                  <a:pt x="16544" y="2214"/>
                </a:cubicBezTo>
                <a:close/>
                <a:moveTo>
                  <a:pt x="18740" y="3308"/>
                </a:moveTo>
                <a:cubicBezTo>
                  <a:pt x="18740" y="3318"/>
                  <a:pt x="18757" y="3326"/>
                  <a:pt x="18752" y="3308"/>
                </a:cubicBezTo>
                <a:cubicBezTo>
                  <a:pt x="18747" y="3290"/>
                  <a:pt x="18773" y="3308"/>
                  <a:pt x="18749" y="3306"/>
                </a:cubicBezTo>
                <a:cubicBezTo>
                  <a:pt x="18738" y="3305"/>
                  <a:pt x="18740" y="3292"/>
                  <a:pt x="18740" y="3308"/>
                </a:cubicBezTo>
                <a:close/>
                <a:moveTo>
                  <a:pt x="21778" y="4394"/>
                </a:moveTo>
                <a:cubicBezTo>
                  <a:pt x="21778" y="4403"/>
                  <a:pt x="21795" y="4412"/>
                  <a:pt x="21790" y="4394"/>
                </a:cubicBezTo>
                <a:cubicBezTo>
                  <a:pt x="21786" y="4376"/>
                  <a:pt x="21811" y="4394"/>
                  <a:pt x="21787" y="4391"/>
                </a:cubicBezTo>
                <a:cubicBezTo>
                  <a:pt x="21777" y="4391"/>
                  <a:pt x="21778" y="4377"/>
                  <a:pt x="21778" y="4394"/>
                </a:cubicBezTo>
                <a:close/>
                <a:moveTo>
                  <a:pt x="13870" y="2328"/>
                </a:moveTo>
                <a:cubicBezTo>
                  <a:pt x="13870" y="2337"/>
                  <a:pt x="13888" y="2346"/>
                  <a:pt x="13883" y="2328"/>
                </a:cubicBezTo>
                <a:cubicBezTo>
                  <a:pt x="13878" y="2309"/>
                  <a:pt x="13904" y="2328"/>
                  <a:pt x="13879" y="2325"/>
                </a:cubicBezTo>
                <a:cubicBezTo>
                  <a:pt x="13869" y="2324"/>
                  <a:pt x="13870" y="2311"/>
                  <a:pt x="13870" y="2328"/>
                </a:cubicBezTo>
                <a:close/>
                <a:moveTo>
                  <a:pt x="18634" y="3162"/>
                </a:moveTo>
                <a:cubicBezTo>
                  <a:pt x="18634" y="3172"/>
                  <a:pt x="18652" y="3181"/>
                  <a:pt x="18647" y="3162"/>
                </a:cubicBezTo>
                <a:cubicBezTo>
                  <a:pt x="18642" y="3144"/>
                  <a:pt x="18668" y="3162"/>
                  <a:pt x="18643" y="3160"/>
                </a:cubicBezTo>
                <a:cubicBezTo>
                  <a:pt x="18633" y="3159"/>
                  <a:pt x="18634" y="3146"/>
                  <a:pt x="18634" y="3162"/>
                </a:cubicBezTo>
                <a:close/>
                <a:moveTo>
                  <a:pt x="13166" y="2433"/>
                </a:moveTo>
                <a:cubicBezTo>
                  <a:pt x="13166" y="2443"/>
                  <a:pt x="13183" y="2451"/>
                  <a:pt x="13178" y="2433"/>
                </a:cubicBezTo>
                <a:cubicBezTo>
                  <a:pt x="13173" y="2415"/>
                  <a:pt x="13199" y="2433"/>
                  <a:pt x="13174" y="2431"/>
                </a:cubicBezTo>
                <a:cubicBezTo>
                  <a:pt x="13164" y="2430"/>
                  <a:pt x="13166" y="2417"/>
                  <a:pt x="13166" y="2433"/>
                </a:cubicBezTo>
                <a:close/>
                <a:moveTo>
                  <a:pt x="18740" y="4434"/>
                </a:moveTo>
                <a:cubicBezTo>
                  <a:pt x="18740" y="4444"/>
                  <a:pt x="18757" y="4453"/>
                  <a:pt x="18752" y="4434"/>
                </a:cubicBezTo>
                <a:cubicBezTo>
                  <a:pt x="18747" y="4416"/>
                  <a:pt x="18773" y="4434"/>
                  <a:pt x="18749" y="4432"/>
                </a:cubicBezTo>
                <a:cubicBezTo>
                  <a:pt x="18738" y="4431"/>
                  <a:pt x="18740" y="4418"/>
                  <a:pt x="18740" y="4434"/>
                </a:cubicBezTo>
                <a:close/>
                <a:moveTo>
                  <a:pt x="23261" y="4062"/>
                </a:moveTo>
                <a:cubicBezTo>
                  <a:pt x="23261" y="4071"/>
                  <a:pt x="23278" y="4080"/>
                  <a:pt x="23273" y="4062"/>
                </a:cubicBezTo>
                <a:cubicBezTo>
                  <a:pt x="23268" y="4043"/>
                  <a:pt x="23294" y="4061"/>
                  <a:pt x="23269" y="4059"/>
                </a:cubicBezTo>
                <a:cubicBezTo>
                  <a:pt x="23259" y="4058"/>
                  <a:pt x="23261" y="4045"/>
                  <a:pt x="23261" y="4062"/>
                </a:cubicBezTo>
                <a:close/>
                <a:moveTo>
                  <a:pt x="16593" y="1955"/>
                </a:moveTo>
                <a:cubicBezTo>
                  <a:pt x="16593" y="1965"/>
                  <a:pt x="16610" y="1973"/>
                  <a:pt x="16605" y="1955"/>
                </a:cubicBezTo>
                <a:cubicBezTo>
                  <a:pt x="16600" y="1937"/>
                  <a:pt x="16626" y="1955"/>
                  <a:pt x="16602" y="1953"/>
                </a:cubicBezTo>
                <a:cubicBezTo>
                  <a:pt x="16591" y="1952"/>
                  <a:pt x="16593" y="1939"/>
                  <a:pt x="16593" y="1955"/>
                </a:cubicBezTo>
                <a:close/>
                <a:moveTo>
                  <a:pt x="17087" y="2376"/>
                </a:moveTo>
                <a:cubicBezTo>
                  <a:pt x="17087" y="2386"/>
                  <a:pt x="17104" y="2395"/>
                  <a:pt x="17099" y="2376"/>
                </a:cubicBezTo>
                <a:cubicBezTo>
                  <a:pt x="17095" y="2358"/>
                  <a:pt x="17120" y="2376"/>
                  <a:pt x="17096" y="2374"/>
                </a:cubicBezTo>
                <a:cubicBezTo>
                  <a:pt x="17086" y="2373"/>
                  <a:pt x="17087" y="2360"/>
                  <a:pt x="17087" y="2376"/>
                </a:cubicBezTo>
                <a:close/>
                <a:moveTo>
                  <a:pt x="9179" y="1582"/>
                </a:moveTo>
                <a:cubicBezTo>
                  <a:pt x="9179" y="1592"/>
                  <a:pt x="9197" y="1601"/>
                  <a:pt x="9192" y="1582"/>
                </a:cubicBezTo>
                <a:cubicBezTo>
                  <a:pt x="9187" y="1564"/>
                  <a:pt x="9213" y="1582"/>
                  <a:pt x="9188" y="1580"/>
                </a:cubicBezTo>
                <a:cubicBezTo>
                  <a:pt x="9178" y="1579"/>
                  <a:pt x="9179" y="1566"/>
                  <a:pt x="9179" y="1582"/>
                </a:cubicBezTo>
                <a:close/>
                <a:moveTo>
                  <a:pt x="19696" y="2652"/>
                </a:moveTo>
                <a:cubicBezTo>
                  <a:pt x="19696" y="2661"/>
                  <a:pt x="19713" y="2670"/>
                  <a:pt x="19708" y="2652"/>
                </a:cubicBezTo>
                <a:cubicBezTo>
                  <a:pt x="19703" y="2634"/>
                  <a:pt x="19729" y="2652"/>
                  <a:pt x="19705" y="2649"/>
                </a:cubicBezTo>
                <a:cubicBezTo>
                  <a:pt x="19694" y="2649"/>
                  <a:pt x="19696" y="2635"/>
                  <a:pt x="19696" y="2652"/>
                </a:cubicBezTo>
                <a:close/>
                <a:moveTo>
                  <a:pt x="18886" y="5585"/>
                </a:moveTo>
                <a:cubicBezTo>
                  <a:pt x="18886" y="5594"/>
                  <a:pt x="18903" y="5603"/>
                  <a:pt x="18898" y="5585"/>
                </a:cubicBezTo>
                <a:cubicBezTo>
                  <a:pt x="18893" y="5567"/>
                  <a:pt x="18919" y="5585"/>
                  <a:pt x="18894" y="5582"/>
                </a:cubicBezTo>
                <a:cubicBezTo>
                  <a:pt x="18884" y="5582"/>
                  <a:pt x="18886" y="5568"/>
                  <a:pt x="18886" y="5585"/>
                </a:cubicBezTo>
                <a:close/>
                <a:moveTo>
                  <a:pt x="16974" y="796"/>
                </a:moveTo>
                <a:cubicBezTo>
                  <a:pt x="16974" y="806"/>
                  <a:pt x="16991" y="815"/>
                  <a:pt x="16986" y="796"/>
                </a:cubicBezTo>
                <a:cubicBezTo>
                  <a:pt x="16981" y="778"/>
                  <a:pt x="17007" y="796"/>
                  <a:pt x="16982" y="794"/>
                </a:cubicBezTo>
                <a:cubicBezTo>
                  <a:pt x="16972" y="793"/>
                  <a:pt x="16974" y="780"/>
                  <a:pt x="16974" y="796"/>
                </a:cubicBezTo>
                <a:close/>
                <a:moveTo>
                  <a:pt x="15807" y="1696"/>
                </a:moveTo>
                <a:cubicBezTo>
                  <a:pt x="15807" y="1705"/>
                  <a:pt x="15824" y="1714"/>
                  <a:pt x="15819" y="1696"/>
                </a:cubicBezTo>
                <a:cubicBezTo>
                  <a:pt x="15814" y="1677"/>
                  <a:pt x="15840" y="1696"/>
                  <a:pt x="15816" y="1693"/>
                </a:cubicBezTo>
                <a:cubicBezTo>
                  <a:pt x="15805" y="1692"/>
                  <a:pt x="15807" y="1679"/>
                  <a:pt x="15807" y="1696"/>
                </a:cubicBezTo>
                <a:close/>
                <a:moveTo>
                  <a:pt x="15207" y="2093"/>
                </a:moveTo>
                <a:cubicBezTo>
                  <a:pt x="15207" y="2102"/>
                  <a:pt x="15225" y="2111"/>
                  <a:pt x="15220" y="2093"/>
                </a:cubicBezTo>
                <a:cubicBezTo>
                  <a:pt x="15215" y="2075"/>
                  <a:pt x="15240" y="2093"/>
                  <a:pt x="15216" y="2090"/>
                </a:cubicBezTo>
                <a:cubicBezTo>
                  <a:pt x="15206" y="2089"/>
                  <a:pt x="15207" y="2076"/>
                  <a:pt x="15207" y="2093"/>
                </a:cubicBezTo>
                <a:close/>
                <a:moveTo>
                  <a:pt x="11958" y="5949"/>
                </a:moveTo>
                <a:cubicBezTo>
                  <a:pt x="11958" y="5959"/>
                  <a:pt x="11976" y="5968"/>
                  <a:pt x="11971" y="5949"/>
                </a:cubicBezTo>
                <a:cubicBezTo>
                  <a:pt x="11966" y="5931"/>
                  <a:pt x="11992" y="5949"/>
                  <a:pt x="11967" y="5947"/>
                </a:cubicBezTo>
                <a:cubicBezTo>
                  <a:pt x="11957" y="5946"/>
                  <a:pt x="11958" y="5933"/>
                  <a:pt x="11958" y="5949"/>
                </a:cubicBezTo>
                <a:close/>
                <a:moveTo>
                  <a:pt x="19445" y="2611"/>
                </a:moveTo>
                <a:cubicBezTo>
                  <a:pt x="19445" y="2621"/>
                  <a:pt x="19462" y="2630"/>
                  <a:pt x="19457" y="2611"/>
                </a:cubicBezTo>
                <a:cubicBezTo>
                  <a:pt x="19452" y="2593"/>
                  <a:pt x="19478" y="2611"/>
                  <a:pt x="19453" y="2609"/>
                </a:cubicBezTo>
                <a:cubicBezTo>
                  <a:pt x="19443" y="2608"/>
                  <a:pt x="19445" y="2595"/>
                  <a:pt x="19445" y="2611"/>
                </a:cubicBezTo>
                <a:close/>
                <a:moveTo>
                  <a:pt x="21138" y="4345"/>
                </a:moveTo>
                <a:cubicBezTo>
                  <a:pt x="21138" y="4355"/>
                  <a:pt x="21155" y="4363"/>
                  <a:pt x="21150" y="4345"/>
                </a:cubicBezTo>
                <a:cubicBezTo>
                  <a:pt x="21146" y="4327"/>
                  <a:pt x="21171" y="4345"/>
                  <a:pt x="21147" y="4343"/>
                </a:cubicBezTo>
                <a:cubicBezTo>
                  <a:pt x="21136" y="4342"/>
                  <a:pt x="21138" y="4329"/>
                  <a:pt x="21138" y="4345"/>
                </a:cubicBezTo>
                <a:close/>
                <a:moveTo>
                  <a:pt x="18813" y="2425"/>
                </a:moveTo>
                <a:cubicBezTo>
                  <a:pt x="18813" y="2435"/>
                  <a:pt x="18830" y="2443"/>
                  <a:pt x="18825" y="2425"/>
                </a:cubicBezTo>
                <a:cubicBezTo>
                  <a:pt x="18820" y="2407"/>
                  <a:pt x="18846" y="2425"/>
                  <a:pt x="18821" y="2423"/>
                </a:cubicBezTo>
                <a:cubicBezTo>
                  <a:pt x="18811" y="2422"/>
                  <a:pt x="18813" y="2409"/>
                  <a:pt x="18813" y="2425"/>
                </a:cubicBezTo>
                <a:close/>
                <a:moveTo>
                  <a:pt x="16309" y="2174"/>
                </a:moveTo>
                <a:cubicBezTo>
                  <a:pt x="16309" y="2183"/>
                  <a:pt x="16327" y="2192"/>
                  <a:pt x="16322" y="2174"/>
                </a:cubicBezTo>
                <a:cubicBezTo>
                  <a:pt x="16317" y="2156"/>
                  <a:pt x="16342" y="2174"/>
                  <a:pt x="16318" y="2171"/>
                </a:cubicBezTo>
                <a:cubicBezTo>
                  <a:pt x="16308" y="2171"/>
                  <a:pt x="16309" y="2157"/>
                  <a:pt x="16309" y="2174"/>
                </a:cubicBezTo>
                <a:close/>
                <a:moveTo>
                  <a:pt x="21251" y="2717"/>
                </a:moveTo>
                <a:cubicBezTo>
                  <a:pt x="21251" y="2726"/>
                  <a:pt x="21269" y="2735"/>
                  <a:pt x="21264" y="2717"/>
                </a:cubicBezTo>
                <a:cubicBezTo>
                  <a:pt x="21259" y="2698"/>
                  <a:pt x="21284" y="2716"/>
                  <a:pt x="21260" y="2714"/>
                </a:cubicBezTo>
                <a:cubicBezTo>
                  <a:pt x="21250" y="2713"/>
                  <a:pt x="21251" y="2700"/>
                  <a:pt x="21251" y="2717"/>
                </a:cubicBezTo>
                <a:close/>
                <a:moveTo>
                  <a:pt x="18748" y="1842"/>
                </a:moveTo>
                <a:cubicBezTo>
                  <a:pt x="18756" y="1850"/>
                  <a:pt x="18777" y="1830"/>
                  <a:pt x="18757" y="1837"/>
                </a:cubicBezTo>
                <a:cubicBezTo>
                  <a:pt x="18757" y="1837"/>
                  <a:pt x="18734" y="1828"/>
                  <a:pt x="18748" y="1842"/>
                </a:cubicBezTo>
                <a:close/>
                <a:moveTo>
                  <a:pt x="22207" y="4953"/>
                </a:moveTo>
                <a:cubicBezTo>
                  <a:pt x="22216" y="4961"/>
                  <a:pt x="22237" y="4941"/>
                  <a:pt x="22217" y="4949"/>
                </a:cubicBezTo>
                <a:cubicBezTo>
                  <a:pt x="22217" y="4949"/>
                  <a:pt x="22194" y="4939"/>
                  <a:pt x="22207" y="4953"/>
                </a:cubicBezTo>
                <a:close/>
                <a:moveTo>
                  <a:pt x="17160" y="4515"/>
                </a:moveTo>
                <a:cubicBezTo>
                  <a:pt x="17168" y="4524"/>
                  <a:pt x="17189" y="4504"/>
                  <a:pt x="17169" y="4511"/>
                </a:cubicBezTo>
                <a:cubicBezTo>
                  <a:pt x="17169" y="4511"/>
                  <a:pt x="17146" y="4502"/>
                  <a:pt x="17160" y="4515"/>
                </a:cubicBezTo>
                <a:close/>
                <a:moveTo>
                  <a:pt x="22807" y="3973"/>
                </a:moveTo>
                <a:cubicBezTo>
                  <a:pt x="22815" y="3981"/>
                  <a:pt x="22836" y="3961"/>
                  <a:pt x="22816" y="3968"/>
                </a:cubicBezTo>
                <a:cubicBezTo>
                  <a:pt x="22816" y="3968"/>
                  <a:pt x="22793" y="3959"/>
                  <a:pt x="22807" y="3973"/>
                </a:cubicBezTo>
                <a:close/>
                <a:moveTo>
                  <a:pt x="16739" y="2409"/>
                </a:moveTo>
                <a:cubicBezTo>
                  <a:pt x="16747" y="2417"/>
                  <a:pt x="16768" y="2397"/>
                  <a:pt x="16748" y="2404"/>
                </a:cubicBezTo>
                <a:cubicBezTo>
                  <a:pt x="16748" y="2404"/>
                  <a:pt x="16725" y="2395"/>
                  <a:pt x="16739" y="2409"/>
                </a:cubicBezTo>
                <a:close/>
                <a:moveTo>
                  <a:pt x="21081" y="3316"/>
                </a:moveTo>
                <a:cubicBezTo>
                  <a:pt x="21090" y="3325"/>
                  <a:pt x="21110" y="3305"/>
                  <a:pt x="21091" y="3312"/>
                </a:cubicBezTo>
                <a:cubicBezTo>
                  <a:pt x="21090" y="3312"/>
                  <a:pt x="21068" y="3303"/>
                  <a:pt x="21081" y="3316"/>
                </a:cubicBezTo>
                <a:close/>
                <a:moveTo>
                  <a:pt x="21997" y="2733"/>
                </a:moveTo>
                <a:cubicBezTo>
                  <a:pt x="22005" y="2741"/>
                  <a:pt x="22026" y="2721"/>
                  <a:pt x="22006" y="2729"/>
                </a:cubicBezTo>
                <a:cubicBezTo>
                  <a:pt x="22006" y="2729"/>
                  <a:pt x="21983" y="2719"/>
                  <a:pt x="21997" y="2733"/>
                </a:cubicBezTo>
                <a:close/>
                <a:moveTo>
                  <a:pt x="15572" y="2652"/>
                </a:moveTo>
                <a:cubicBezTo>
                  <a:pt x="15580" y="2660"/>
                  <a:pt x="15601" y="2640"/>
                  <a:pt x="15581" y="2647"/>
                </a:cubicBezTo>
                <a:cubicBezTo>
                  <a:pt x="15581" y="2648"/>
                  <a:pt x="15558" y="2638"/>
                  <a:pt x="15572" y="2652"/>
                </a:cubicBezTo>
                <a:close/>
                <a:moveTo>
                  <a:pt x="19599" y="1923"/>
                </a:moveTo>
                <a:cubicBezTo>
                  <a:pt x="19607" y="1931"/>
                  <a:pt x="19628" y="1911"/>
                  <a:pt x="19608" y="1918"/>
                </a:cubicBezTo>
                <a:cubicBezTo>
                  <a:pt x="19608" y="1918"/>
                  <a:pt x="19585" y="1909"/>
                  <a:pt x="19599" y="1923"/>
                </a:cubicBezTo>
                <a:close/>
                <a:moveTo>
                  <a:pt x="21891" y="3486"/>
                </a:moveTo>
                <a:cubicBezTo>
                  <a:pt x="21900" y="3495"/>
                  <a:pt x="21921" y="3475"/>
                  <a:pt x="21901" y="3482"/>
                </a:cubicBezTo>
                <a:cubicBezTo>
                  <a:pt x="21901" y="3482"/>
                  <a:pt x="21878" y="3473"/>
                  <a:pt x="21891" y="3486"/>
                </a:cubicBezTo>
                <a:close/>
                <a:moveTo>
                  <a:pt x="15750" y="5131"/>
                </a:moveTo>
                <a:cubicBezTo>
                  <a:pt x="15758" y="5139"/>
                  <a:pt x="15779" y="5120"/>
                  <a:pt x="15760" y="5127"/>
                </a:cubicBezTo>
                <a:cubicBezTo>
                  <a:pt x="15759" y="5127"/>
                  <a:pt x="15737" y="5118"/>
                  <a:pt x="15750" y="5131"/>
                </a:cubicBezTo>
                <a:close/>
                <a:moveTo>
                  <a:pt x="20336" y="5220"/>
                </a:moveTo>
                <a:cubicBezTo>
                  <a:pt x="20344" y="5229"/>
                  <a:pt x="20365" y="5209"/>
                  <a:pt x="20345" y="5216"/>
                </a:cubicBezTo>
                <a:cubicBezTo>
                  <a:pt x="20345" y="5216"/>
                  <a:pt x="20322" y="5207"/>
                  <a:pt x="20336" y="5220"/>
                </a:cubicBezTo>
                <a:close/>
                <a:moveTo>
                  <a:pt x="15467" y="5634"/>
                </a:moveTo>
                <a:cubicBezTo>
                  <a:pt x="15475" y="5642"/>
                  <a:pt x="15496" y="5622"/>
                  <a:pt x="15476" y="5629"/>
                </a:cubicBezTo>
                <a:cubicBezTo>
                  <a:pt x="15476" y="5629"/>
                  <a:pt x="15453" y="5620"/>
                  <a:pt x="15467" y="5634"/>
                </a:cubicBezTo>
                <a:close/>
                <a:moveTo>
                  <a:pt x="21535" y="4839"/>
                </a:moveTo>
                <a:cubicBezTo>
                  <a:pt x="21543" y="4848"/>
                  <a:pt x="21564" y="4828"/>
                  <a:pt x="21544" y="4835"/>
                </a:cubicBezTo>
                <a:cubicBezTo>
                  <a:pt x="21544" y="4835"/>
                  <a:pt x="21521" y="4826"/>
                  <a:pt x="21535" y="4839"/>
                </a:cubicBezTo>
                <a:close/>
                <a:moveTo>
                  <a:pt x="21049" y="2133"/>
                </a:moveTo>
                <a:cubicBezTo>
                  <a:pt x="21057" y="2142"/>
                  <a:pt x="21078" y="2122"/>
                  <a:pt x="21058" y="2129"/>
                </a:cubicBezTo>
                <a:cubicBezTo>
                  <a:pt x="21058" y="2129"/>
                  <a:pt x="21035" y="2120"/>
                  <a:pt x="21049" y="2133"/>
                </a:cubicBezTo>
                <a:close/>
                <a:moveTo>
                  <a:pt x="21373" y="5285"/>
                </a:moveTo>
                <a:cubicBezTo>
                  <a:pt x="21381" y="5293"/>
                  <a:pt x="21402" y="5273"/>
                  <a:pt x="21382" y="5281"/>
                </a:cubicBezTo>
                <a:cubicBezTo>
                  <a:pt x="21382" y="5281"/>
                  <a:pt x="21359" y="5272"/>
                  <a:pt x="21373" y="5285"/>
                </a:cubicBezTo>
                <a:close/>
                <a:moveTo>
                  <a:pt x="20376" y="4767"/>
                </a:moveTo>
                <a:cubicBezTo>
                  <a:pt x="20385" y="4775"/>
                  <a:pt x="20406" y="4755"/>
                  <a:pt x="20386" y="4762"/>
                </a:cubicBezTo>
                <a:cubicBezTo>
                  <a:pt x="20386" y="4762"/>
                  <a:pt x="20363" y="4753"/>
                  <a:pt x="20376" y="4767"/>
                </a:cubicBezTo>
                <a:close/>
                <a:moveTo>
                  <a:pt x="19574" y="2782"/>
                </a:moveTo>
                <a:cubicBezTo>
                  <a:pt x="19583" y="2790"/>
                  <a:pt x="19604" y="2770"/>
                  <a:pt x="19584" y="2777"/>
                </a:cubicBezTo>
                <a:cubicBezTo>
                  <a:pt x="19583" y="2777"/>
                  <a:pt x="19561" y="2768"/>
                  <a:pt x="19574" y="2782"/>
                </a:cubicBezTo>
                <a:close/>
                <a:moveTo>
                  <a:pt x="20133" y="5601"/>
                </a:moveTo>
                <a:cubicBezTo>
                  <a:pt x="20142" y="5609"/>
                  <a:pt x="20163" y="5589"/>
                  <a:pt x="20143" y="5597"/>
                </a:cubicBezTo>
                <a:cubicBezTo>
                  <a:pt x="20142" y="5597"/>
                  <a:pt x="20120" y="5587"/>
                  <a:pt x="20133" y="5601"/>
                </a:cubicBezTo>
                <a:close/>
                <a:moveTo>
                  <a:pt x="16536" y="2409"/>
                </a:moveTo>
                <a:cubicBezTo>
                  <a:pt x="16544" y="2417"/>
                  <a:pt x="16565" y="2397"/>
                  <a:pt x="16545" y="2404"/>
                </a:cubicBezTo>
                <a:cubicBezTo>
                  <a:pt x="16545" y="2404"/>
                  <a:pt x="16522" y="2395"/>
                  <a:pt x="16536" y="2409"/>
                </a:cubicBezTo>
                <a:close/>
                <a:moveTo>
                  <a:pt x="19882" y="4985"/>
                </a:moveTo>
                <a:cubicBezTo>
                  <a:pt x="19890" y="4994"/>
                  <a:pt x="19911" y="4974"/>
                  <a:pt x="19891" y="4981"/>
                </a:cubicBezTo>
                <a:cubicBezTo>
                  <a:pt x="19891" y="4981"/>
                  <a:pt x="19869" y="4972"/>
                  <a:pt x="19882" y="4985"/>
                </a:cubicBezTo>
                <a:close/>
                <a:moveTo>
                  <a:pt x="15823" y="1882"/>
                </a:moveTo>
                <a:cubicBezTo>
                  <a:pt x="15831" y="1890"/>
                  <a:pt x="15852" y="1870"/>
                  <a:pt x="15832" y="1878"/>
                </a:cubicBezTo>
                <a:cubicBezTo>
                  <a:pt x="15832" y="1878"/>
                  <a:pt x="15809" y="1869"/>
                  <a:pt x="15823" y="1882"/>
                </a:cubicBezTo>
                <a:close/>
                <a:moveTo>
                  <a:pt x="20871" y="4256"/>
                </a:moveTo>
                <a:cubicBezTo>
                  <a:pt x="20879" y="4264"/>
                  <a:pt x="20900" y="4244"/>
                  <a:pt x="20880" y="4252"/>
                </a:cubicBezTo>
                <a:cubicBezTo>
                  <a:pt x="20880" y="4252"/>
                  <a:pt x="20857" y="4243"/>
                  <a:pt x="20871" y="4256"/>
                </a:cubicBezTo>
                <a:close/>
                <a:moveTo>
                  <a:pt x="17800" y="3235"/>
                </a:moveTo>
                <a:cubicBezTo>
                  <a:pt x="17808" y="3244"/>
                  <a:pt x="17829" y="3224"/>
                  <a:pt x="17809" y="3231"/>
                </a:cubicBezTo>
                <a:cubicBezTo>
                  <a:pt x="17809" y="3231"/>
                  <a:pt x="17786" y="3222"/>
                  <a:pt x="17800" y="3235"/>
                </a:cubicBezTo>
                <a:close/>
                <a:moveTo>
                  <a:pt x="10897" y="1404"/>
                </a:moveTo>
                <a:cubicBezTo>
                  <a:pt x="10905" y="1412"/>
                  <a:pt x="10926" y="1392"/>
                  <a:pt x="10906" y="1400"/>
                </a:cubicBezTo>
                <a:cubicBezTo>
                  <a:pt x="10906" y="1400"/>
                  <a:pt x="10883" y="1391"/>
                  <a:pt x="10897" y="1404"/>
                </a:cubicBezTo>
                <a:close/>
                <a:moveTo>
                  <a:pt x="12210" y="1655"/>
                </a:moveTo>
                <a:cubicBezTo>
                  <a:pt x="12218" y="1664"/>
                  <a:pt x="12239" y="1644"/>
                  <a:pt x="12219" y="1651"/>
                </a:cubicBezTo>
                <a:cubicBezTo>
                  <a:pt x="12219" y="1651"/>
                  <a:pt x="12196" y="1642"/>
                  <a:pt x="12210" y="1655"/>
                </a:cubicBezTo>
                <a:close/>
                <a:moveTo>
                  <a:pt x="20117" y="4993"/>
                </a:moveTo>
                <a:cubicBezTo>
                  <a:pt x="20125" y="5002"/>
                  <a:pt x="20146" y="4982"/>
                  <a:pt x="20126" y="4989"/>
                </a:cubicBezTo>
                <a:cubicBezTo>
                  <a:pt x="20126" y="4989"/>
                  <a:pt x="20103" y="4980"/>
                  <a:pt x="20117" y="4993"/>
                </a:cubicBezTo>
                <a:close/>
                <a:moveTo>
                  <a:pt x="19542" y="2530"/>
                </a:moveTo>
                <a:cubicBezTo>
                  <a:pt x="19550" y="2539"/>
                  <a:pt x="19571" y="2519"/>
                  <a:pt x="19551" y="2526"/>
                </a:cubicBezTo>
                <a:cubicBezTo>
                  <a:pt x="19551" y="2526"/>
                  <a:pt x="19528" y="2517"/>
                  <a:pt x="19542" y="2530"/>
                </a:cubicBezTo>
                <a:close/>
                <a:moveTo>
                  <a:pt x="21146" y="2676"/>
                </a:moveTo>
                <a:cubicBezTo>
                  <a:pt x="21154" y="2684"/>
                  <a:pt x="21175" y="2665"/>
                  <a:pt x="21155" y="2672"/>
                </a:cubicBezTo>
                <a:cubicBezTo>
                  <a:pt x="21155" y="2672"/>
                  <a:pt x="21132" y="2663"/>
                  <a:pt x="21146" y="2676"/>
                </a:cubicBezTo>
                <a:close/>
                <a:moveTo>
                  <a:pt x="17792" y="2782"/>
                </a:moveTo>
                <a:cubicBezTo>
                  <a:pt x="17800" y="2790"/>
                  <a:pt x="17821" y="2770"/>
                  <a:pt x="17801" y="2777"/>
                </a:cubicBezTo>
                <a:cubicBezTo>
                  <a:pt x="17801" y="2777"/>
                  <a:pt x="17778" y="2768"/>
                  <a:pt x="17792" y="2782"/>
                </a:cubicBezTo>
                <a:close/>
                <a:moveTo>
                  <a:pt x="22264" y="4451"/>
                </a:moveTo>
                <a:cubicBezTo>
                  <a:pt x="22272" y="4459"/>
                  <a:pt x="22293" y="4439"/>
                  <a:pt x="22273" y="4446"/>
                </a:cubicBezTo>
                <a:cubicBezTo>
                  <a:pt x="22273" y="4446"/>
                  <a:pt x="22250" y="4437"/>
                  <a:pt x="22264" y="4451"/>
                </a:cubicBezTo>
                <a:close/>
                <a:moveTo>
                  <a:pt x="19023" y="4451"/>
                </a:moveTo>
                <a:cubicBezTo>
                  <a:pt x="19032" y="4459"/>
                  <a:pt x="19053" y="4439"/>
                  <a:pt x="19033" y="4446"/>
                </a:cubicBezTo>
                <a:cubicBezTo>
                  <a:pt x="19033" y="4446"/>
                  <a:pt x="19010" y="4437"/>
                  <a:pt x="19023" y="4451"/>
                </a:cubicBezTo>
                <a:close/>
                <a:moveTo>
                  <a:pt x="17249" y="2344"/>
                </a:moveTo>
                <a:cubicBezTo>
                  <a:pt x="17257" y="2352"/>
                  <a:pt x="17278" y="2332"/>
                  <a:pt x="17258" y="2340"/>
                </a:cubicBezTo>
                <a:cubicBezTo>
                  <a:pt x="17258" y="2340"/>
                  <a:pt x="17235" y="2330"/>
                  <a:pt x="17249" y="2344"/>
                </a:cubicBezTo>
                <a:close/>
                <a:moveTo>
                  <a:pt x="21276" y="5285"/>
                </a:moveTo>
                <a:cubicBezTo>
                  <a:pt x="21284" y="5293"/>
                  <a:pt x="21305" y="5273"/>
                  <a:pt x="21285" y="5281"/>
                </a:cubicBezTo>
                <a:cubicBezTo>
                  <a:pt x="21285" y="5281"/>
                  <a:pt x="21262" y="5272"/>
                  <a:pt x="21276" y="5285"/>
                </a:cubicBezTo>
                <a:close/>
                <a:moveTo>
                  <a:pt x="15353" y="4993"/>
                </a:moveTo>
                <a:cubicBezTo>
                  <a:pt x="15361" y="5002"/>
                  <a:pt x="15382" y="4982"/>
                  <a:pt x="15363" y="4989"/>
                </a:cubicBezTo>
                <a:cubicBezTo>
                  <a:pt x="15362" y="4989"/>
                  <a:pt x="15340" y="4980"/>
                  <a:pt x="15353" y="4993"/>
                </a:cubicBezTo>
                <a:close/>
                <a:moveTo>
                  <a:pt x="19574" y="4410"/>
                </a:moveTo>
                <a:cubicBezTo>
                  <a:pt x="19583" y="4418"/>
                  <a:pt x="19604" y="4398"/>
                  <a:pt x="19584" y="4406"/>
                </a:cubicBezTo>
                <a:cubicBezTo>
                  <a:pt x="19583" y="4406"/>
                  <a:pt x="19561" y="4396"/>
                  <a:pt x="19574" y="4410"/>
                </a:cubicBezTo>
                <a:close/>
                <a:moveTo>
                  <a:pt x="16496" y="1234"/>
                </a:moveTo>
                <a:cubicBezTo>
                  <a:pt x="16504" y="1242"/>
                  <a:pt x="16525" y="1222"/>
                  <a:pt x="16505" y="1230"/>
                </a:cubicBezTo>
                <a:cubicBezTo>
                  <a:pt x="16505" y="1230"/>
                  <a:pt x="16482" y="1220"/>
                  <a:pt x="16496" y="1234"/>
                </a:cubicBezTo>
                <a:close/>
                <a:moveTo>
                  <a:pt x="16463" y="1712"/>
                </a:moveTo>
                <a:cubicBezTo>
                  <a:pt x="16471" y="1720"/>
                  <a:pt x="16492" y="1700"/>
                  <a:pt x="16472" y="1708"/>
                </a:cubicBezTo>
                <a:cubicBezTo>
                  <a:pt x="16472" y="1708"/>
                  <a:pt x="16449" y="1698"/>
                  <a:pt x="16463" y="1712"/>
                </a:cubicBezTo>
                <a:close/>
                <a:moveTo>
                  <a:pt x="22961" y="1104"/>
                </a:moveTo>
                <a:cubicBezTo>
                  <a:pt x="22969" y="1113"/>
                  <a:pt x="22990" y="1093"/>
                  <a:pt x="22970" y="1100"/>
                </a:cubicBezTo>
                <a:cubicBezTo>
                  <a:pt x="22970" y="1100"/>
                  <a:pt x="22947" y="1091"/>
                  <a:pt x="22961" y="1104"/>
                </a:cubicBezTo>
                <a:close/>
                <a:moveTo>
                  <a:pt x="22815" y="1193"/>
                </a:moveTo>
                <a:cubicBezTo>
                  <a:pt x="22823" y="1202"/>
                  <a:pt x="22844" y="1182"/>
                  <a:pt x="22824" y="1189"/>
                </a:cubicBezTo>
                <a:cubicBezTo>
                  <a:pt x="22824" y="1189"/>
                  <a:pt x="22801" y="1180"/>
                  <a:pt x="22815" y="1193"/>
                </a:cubicBezTo>
                <a:close/>
                <a:moveTo>
                  <a:pt x="10670" y="1671"/>
                </a:moveTo>
                <a:cubicBezTo>
                  <a:pt x="10679" y="1680"/>
                  <a:pt x="10700" y="1660"/>
                  <a:pt x="10680" y="1667"/>
                </a:cubicBezTo>
                <a:cubicBezTo>
                  <a:pt x="10679" y="1667"/>
                  <a:pt x="10657" y="1658"/>
                  <a:pt x="10670" y="1671"/>
                </a:cubicBezTo>
                <a:close/>
                <a:moveTo>
                  <a:pt x="16390" y="1420"/>
                </a:moveTo>
                <a:cubicBezTo>
                  <a:pt x="16398" y="1429"/>
                  <a:pt x="16419" y="1409"/>
                  <a:pt x="16400" y="1416"/>
                </a:cubicBezTo>
                <a:cubicBezTo>
                  <a:pt x="16399" y="1416"/>
                  <a:pt x="16377" y="1407"/>
                  <a:pt x="16390" y="1420"/>
                </a:cubicBezTo>
                <a:close/>
                <a:moveTo>
                  <a:pt x="20417" y="4005"/>
                </a:moveTo>
                <a:cubicBezTo>
                  <a:pt x="20425" y="4013"/>
                  <a:pt x="20446" y="3993"/>
                  <a:pt x="20426" y="4001"/>
                </a:cubicBezTo>
                <a:cubicBezTo>
                  <a:pt x="20426" y="4001"/>
                  <a:pt x="20403" y="3991"/>
                  <a:pt x="20417" y="4005"/>
                </a:cubicBezTo>
                <a:close/>
                <a:moveTo>
                  <a:pt x="20984" y="3989"/>
                </a:moveTo>
                <a:cubicBezTo>
                  <a:pt x="20992" y="3997"/>
                  <a:pt x="21013" y="3977"/>
                  <a:pt x="20993" y="3984"/>
                </a:cubicBezTo>
                <a:cubicBezTo>
                  <a:pt x="20993" y="3984"/>
                  <a:pt x="20970" y="3975"/>
                  <a:pt x="20984" y="3989"/>
                </a:cubicBezTo>
                <a:close/>
                <a:moveTo>
                  <a:pt x="20279" y="4637"/>
                </a:moveTo>
                <a:cubicBezTo>
                  <a:pt x="20287" y="4645"/>
                  <a:pt x="20308" y="4625"/>
                  <a:pt x="20288" y="4633"/>
                </a:cubicBezTo>
                <a:cubicBezTo>
                  <a:pt x="20288" y="4633"/>
                  <a:pt x="20265" y="4623"/>
                  <a:pt x="20279" y="4637"/>
                </a:cubicBezTo>
                <a:close/>
                <a:moveTo>
                  <a:pt x="17168" y="2547"/>
                </a:moveTo>
                <a:cubicBezTo>
                  <a:pt x="17176" y="2555"/>
                  <a:pt x="17197" y="2535"/>
                  <a:pt x="17177" y="2542"/>
                </a:cubicBezTo>
                <a:cubicBezTo>
                  <a:pt x="17177" y="2542"/>
                  <a:pt x="17154" y="2533"/>
                  <a:pt x="17168" y="2547"/>
                </a:cubicBezTo>
                <a:close/>
                <a:moveTo>
                  <a:pt x="20660" y="3673"/>
                </a:moveTo>
                <a:cubicBezTo>
                  <a:pt x="20668" y="3681"/>
                  <a:pt x="20689" y="3661"/>
                  <a:pt x="20669" y="3668"/>
                </a:cubicBezTo>
                <a:cubicBezTo>
                  <a:pt x="20669" y="3668"/>
                  <a:pt x="20646" y="3659"/>
                  <a:pt x="20660" y="3673"/>
                </a:cubicBezTo>
                <a:close/>
                <a:moveTo>
                  <a:pt x="18156" y="2401"/>
                </a:moveTo>
                <a:cubicBezTo>
                  <a:pt x="18165" y="2409"/>
                  <a:pt x="18186" y="2389"/>
                  <a:pt x="18166" y="2396"/>
                </a:cubicBezTo>
                <a:cubicBezTo>
                  <a:pt x="18166" y="2396"/>
                  <a:pt x="18143" y="2387"/>
                  <a:pt x="18156" y="2401"/>
                </a:cubicBezTo>
                <a:close/>
                <a:moveTo>
                  <a:pt x="20101" y="4070"/>
                </a:moveTo>
                <a:cubicBezTo>
                  <a:pt x="20109" y="4078"/>
                  <a:pt x="20130" y="4058"/>
                  <a:pt x="20110" y="4065"/>
                </a:cubicBezTo>
                <a:cubicBezTo>
                  <a:pt x="20110" y="4065"/>
                  <a:pt x="20087" y="4056"/>
                  <a:pt x="20101" y="4070"/>
                </a:cubicBezTo>
                <a:close/>
                <a:moveTo>
                  <a:pt x="16925" y="5301"/>
                </a:moveTo>
                <a:cubicBezTo>
                  <a:pt x="16933" y="5310"/>
                  <a:pt x="16954" y="5290"/>
                  <a:pt x="16934" y="5297"/>
                </a:cubicBezTo>
                <a:cubicBezTo>
                  <a:pt x="16934" y="5297"/>
                  <a:pt x="16911" y="5288"/>
                  <a:pt x="16925" y="5301"/>
                </a:cubicBezTo>
                <a:close/>
                <a:moveTo>
                  <a:pt x="19145" y="3405"/>
                </a:moveTo>
                <a:cubicBezTo>
                  <a:pt x="19153" y="3414"/>
                  <a:pt x="19174" y="3394"/>
                  <a:pt x="19154" y="3401"/>
                </a:cubicBezTo>
                <a:cubicBezTo>
                  <a:pt x="19154" y="3401"/>
                  <a:pt x="19131" y="3392"/>
                  <a:pt x="19145" y="3405"/>
                </a:cubicBezTo>
                <a:close/>
                <a:moveTo>
                  <a:pt x="17419" y="5010"/>
                </a:moveTo>
                <a:cubicBezTo>
                  <a:pt x="17427" y="5018"/>
                  <a:pt x="17448" y="4998"/>
                  <a:pt x="17429" y="5005"/>
                </a:cubicBezTo>
                <a:cubicBezTo>
                  <a:pt x="17428" y="5005"/>
                  <a:pt x="17406" y="4996"/>
                  <a:pt x="17419" y="5010"/>
                </a:cubicBezTo>
                <a:close/>
                <a:moveTo>
                  <a:pt x="81" y="4507"/>
                </a:moveTo>
                <a:cubicBezTo>
                  <a:pt x="89" y="4516"/>
                  <a:pt x="110" y="4496"/>
                  <a:pt x="90" y="4503"/>
                </a:cubicBezTo>
                <a:cubicBezTo>
                  <a:pt x="90" y="4503"/>
                  <a:pt x="67" y="4494"/>
                  <a:pt x="81" y="4507"/>
                </a:cubicBezTo>
                <a:close/>
                <a:moveTo>
                  <a:pt x="18092" y="4507"/>
                </a:moveTo>
                <a:cubicBezTo>
                  <a:pt x="18100" y="4516"/>
                  <a:pt x="18121" y="4496"/>
                  <a:pt x="18101" y="4503"/>
                </a:cubicBezTo>
                <a:cubicBezTo>
                  <a:pt x="18101" y="4503"/>
                  <a:pt x="18078" y="4494"/>
                  <a:pt x="18092" y="4507"/>
                </a:cubicBezTo>
                <a:close/>
                <a:moveTo>
                  <a:pt x="23034" y="2717"/>
                </a:moveTo>
                <a:cubicBezTo>
                  <a:pt x="23042" y="2725"/>
                  <a:pt x="23063" y="2705"/>
                  <a:pt x="23043" y="2712"/>
                </a:cubicBezTo>
                <a:cubicBezTo>
                  <a:pt x="23043" y="2712"/>
                  <a:pt x="23020" y="2703"/>
                  <a:pt x="23034" y="2717"/>
                </a:cubicBezTo>
                <a:close/>
                <a:moveTo>
                  <a:pt x="18197" y="813"/>
                </a:moveTo>
                <a:cubicBezTo>
                  <a:pt x="18205" y="821"/>
                  <a:pt x="18226" y="801"/>
                  <a:pt x="18206" y="808"/>
                </a:cubicBezTo>
                <a:cubicBezTo>
                  <a:pt x="18206" y="808"/>
                  <a:pt x="18183" y="799"/>
                  <a:pt x="18197" y="813"/>
                </a:cubicBezTo>
                <a:close/>
                <a:moveTo>
                  <a:pt x="17541" y="2158"/>
                </a:moveTo>
                <a:cubicBezTo>
                  <a:pt x="17549" y="2166"/>
                  <a:pt x="17570" y="2146"/>
                  <a:pt x="17550" y="2153"/>
                </a:cubicBezTo>
                <a:cubicBezTo>
                  <a:pt x="17550" y="2153"/>
                  <a:pt x="17527" y="2144"/>
                  <a:pt x="17541" y="2158"/>
                </a:cubicBezTo>
                <a:close/>
                <a:moveTo>
                  <a:pt x="19696" y="5496"/>
                </a:moveTo>
                <a:cubicBezTo>
                  <a:pt x="19704" y="5504"/>
                  <a:pt x="19725" y="5484"/>
                  <a:pt x="19705" y="5491"/>
                </a:cubicBezTo>
                <a:cubicBezTo>
                  <a:pt x="19705" y="5491"/>
                  <a:pt x="19682" y="5482"/>
                  <a:pt x="19696" y="5496"/>
                </a:cubicBezTo>
                <a:close/>
                <a:moveTo>
                  <a:pt x="17784" y="2595"/>
                </a:moveTo>
                <a:cubicBezTo>
                  <a:pt x="17792" y="2603"/>
                  <a:pt x="17813" y="2583"/>
                  <a:pt x="17793" y="2591"/>
                </a:cubicBezTo>
                <a:cubicBezTo>
                  <a:pt x="17793" y="2591"/>
                  <a:pt x="17770" y="2582"/>
                  <a:pt x="17784" y="2595"/>
                </a:cubicBezTo>
                <a:close/>
                <a:moveTo>
                  <a:pt x="12744" y="5747"/>
                </a:moveTo>
                <a:cubicBezTo>
                  <a:pt x="12753" y="5755"/>
                  <a:pt x="12774" y="5735"/>
                  <a:pt x="12754" y="5743"/>
                </a:cubicBezTo>
                <a:cubicBezTo>
                  <a:pt x="12754" y="5743"/>
                  <a:pt x="12731" y="5733"/>
                  <a:pt x="12744" y="5747"/>
                </a:cubicBezTo>
                <a:close/>
                <a:moveTo>
                  <a:pt x="18497" y="3138"/>
                </a:moveTo>
                <a:cubicBezTo>
                  <a:pt x="18505" y="3146"/>
                  <a:pt x="18526" y="3126"/>
                  <a:pt x="18506" y="3134"/>
                </a:cubicBezTo>
                <a:cubicBezTo>
                  <a:pt x="18506" y="3134"/>
                  <a:pt x="18483" y="3124"/>
                  <a:pt x="18497" y="3138"/>
                </a:cubicBezTo>
                <a:close/>
                <a:moveTo>
                  <a:pt x="16585" y="4953"/>
                </a:moveTo>
                <a:cubicBezTo>
                  <a:pt x="16593" y="4961"/>
                  <a:pt x="16614" y="4941"/>
                  <a:pt x="16594" y="4949"/>
                </a:cubicBezTo>
                <a:cubicBezTo>
                  <a:pt x="16594" y="4949"/>
                  <a:pt x="16571" y="4939"/>
                  <a:pt x="16585" y="4953"/>
                </a:cubicBezTo>
                <a:close/>
                <a:moveTo>
                  <a:pt x="22475" y="4767"/>
                </a:moveTo>
                <a:cubicBezTo>
                  <a:pt x="22483" y="4775"/>
                  <a:pt x="22504" y="4755"/>
                  <a:pt x="22484" y="4762"/>
                </a:cubicBezTo>
                <a:cubicBezTo>
                  <a:pt x="22484" y="4762"/>
                  <a:pt x="22461" y="4753"/>
                  <a:pt x="22475" y="4767"/>
                </a:cubicBezTo>
                <a:close/>
                <a:moveTo>
                  <a:pt x="19096" y="2555"/>
                </a:moveTo>
                <a:cubicBezTo>
                  <a:pt x="19105" y="2563"/>
                  <a:pt x="19126" y="2543"/>
                  <a:pt x="19106" y="2550"/>
                </a:cubicBezTo>
                <a:cubicBezTo>
                  <a:pt x="19105" y="2550"/>
                  <a:pt x="19083" y="2541"/>
                  <a:pt x="19096" y="2555"/>
                </a:cubicBezTo>
                <a:close/>
                <a:moveTo>
                  <a:pt x="980" y="5277"/>
                </a:moveTo>
                <a:cubicBezTo>
                  <a:pt x="989" y="5285"/>
                  <a:pt x="1010" y="5265"/>
                  <a:pt x="990" y="5273"/>
                </a:cubicBezTo>
                <a:cubicBezTo>
                  <a:pt x="990" y="5273"/>
                  <a:pt x="967" y="5263"/>
                  <a:pt x="980" y="5277"/>
                </a:cubicBezTo>
                <a:close/>
                <a:moveTo>
                  <a:pt x="19663" y="2652"/>
                </a:moveTo>
                <a:cubicBezTo>
                  <a:pt x="19672" y="2660"/>
                  <a:pt x="19693" y="2640"/>
                  <a:pt x="19673" y="2647"/>
                </a:cubicBezTo>
                <a:cubicBezTo>
                  <a:pt x="19673" y="2648"/>
                  <a:pt x="19650" y="2638"/>
                  <a:pt x="19663" y="2652"/>
                </a:cubicBezTo>
                <a:close/>
                <a:moveTo>
                  <a:pt x="19615" y="4256"/>
                </a:moveTo>
                <a:cubicBezTo>
                  <a:pt x="19623" y="4264"/>
                  <a:pt x="19644" y="4244"/>
                  <a:pt x="19624" y="4252"/>
                </a:cubicBezTo>
                <a:cubicBezTo>
                  <a:pt x="19624" y="4252"/>
                  <a:pt x="19601" y="4243"/>
                  <a:pt x="19615" y="4256"/>
                </a:cubicBezTo>
                <a:close/>
                <a:moveTo>
                  <a:pt x="20141" y="3989"/>
                </a:moveTo>
                <a:cubicBezTo>
                  <a:pt x="20150" y="3997"/>
                  <a:pt x="20171" y="3977"/>
                  <a:pt x="20151" y="3984"/>
                </a:cubicBezTo>
                <a:cubicBezTo>
                  <a:pt x="20151" y="3984"/>
                  <a:pt x="20128" y="3975"/>
                  <a:pt x="20141" y="3989"/>
                </a:cubicBezTo>
                <a:close/>
                <a:moveTo>
                  <a:pt x="13482" y="2441"/>
                </a:moveTo>
                <a:cubicBezTo>
                  <a:pt x="13490" y="2450"/>
                  <a:pt x="13511" y="2430"/>
                  <a:pt x="13491" y="2437"/>
                </a:cubicBezTo>
                <a:cubicBezTo>
                  <a:pt x="13491" y="2437"/>
                  <a:pt x="13468" y="2428"/>
                  <a:pt x="13482" y="2441"/>
                </a:cubicBezTo>
                <a:close/>
                <a:moveTo>
                  <a:pt x="14186" y="2441"/>
                </a:moveTo>
                <a:cubicBezTo>
                  <a:pt x="14195" y="2450"/>
                  <a:pt x="14216" y="2430"/>
                  <a:pt x="14196" y="2437"/>
                </a:cubicBezTo>
                <a:cubicBezTo>
                  <a:pt x="14196" y="2437"/>
                  <a:pt x="14173" y="2428"/>
                  <a:pt x="14186" y="2441"/>
                </a:cubicBezTo>
                <a:close/>
                <a:moveTo>
                  <a:pt x="20895" y="2174"/>
                </a:moveTo>
                <a:cubicBezTo>
                  <a:pt x="20903" y="2182"/>
                  <a:pt x="20924" y="2162"/>
                  <a:pt x="20904" y="2169"/>
                </a:cubicBezTo>
                <a:cubicBezTo>
                  <a:pt x="20904" y="2170"/>
                  <a:pt x="20881" y="2160"/>
                  <a:pt x="20895" y="2174"/>
                </a:cubicBezTo>
                <a:close/>
                <a:moveTo>
                  <a:pt x="19898" y="4823"/>
                </a:moveTo>
                <a:cubicBezTo>
                  <a:pt x="19907" y="4832"/>
                  <a:pt x="19928" y="4812"/>
                  <a:pt x="19908" y="4819"/>
                </a:cubicBezTo>
                <a:cubicBezTo>
                  <a:pt x="19908" y="4819"/>
                  <a:pt x="19885" y="4810"/>
                  <a:pt x="19898" y="4823"/>
                </a:cubicBezTo>
                <a:close/>
                <a:moveTo>
                  <a:pt x="20263" y="5342"/>
                </a:moveTo>
                <a:cubicBezTo>
                  <a:pt x="20271" y="5350"/>
                  <a:pt x="20292" y="5330"/>
                  <a:pt x="20272" y="5337"/>
                </a:cubicBezTo>
                <a:cubicBezTo>
                  <a:pt x="20272" y="5338"/>
                  <a:pt x="20249" y="5328"/>
                  <a:pt x="20263" y="5342"/>
                </a:cubicBezTo>
                <a:close/>
                <a:moveTo>
                  <a:pt x="15061" y="2425"/>
                </a:moveTo>
                <a:cubicBezTo>
                  <a:pt x="15070" y="2433"/>
                  <a:pt x="15091" y="2413"/>
                  <a:pt x="15071" y="2421"/>
                </a:cubicBezTo>
                <a:cubicBezTo>
                  <a:pt x="15071" y="2421"/>
                  <a:pt x="15048" y="2411"/>
                  <a:pt x="15061" y="2425"/>
                </a:cubicBezTo>
                <a:close/>
                <a:moveTo>
                  <a:pt x="17427" y="2174"/>
                </a:moveTo>
                <a:cubicBezTo>
                  <a:pt x="17436" y="2182"/>
                  <a:pt x="17457" y="2162"/>
                  <a:pt x="17437" y="2169"/>
                </a:cubicBezTo>
                <a:cubicBezTo>
                  <a:pt x="17436" y="2170"/>
                  <a:pt x="17414" y="2160"/>
                  <a:pt x="17427" y="2174"/>
                </a:cubicBezTo>
                <a:close/>
                <a:moveTo>
                  <a:pt x="14357" y="2150"/>
                </a:moveTo>
                <a:cubicBezTo>
                  <a:pt x="14365" y="2158"/>
                  <a:pt x="14386" y="2138"/>
                  <a:pt x="14366" y="2145"/>
                </a:cubicBezTo>
                <a:cubicBezTo>
                  <a:pt x="14366" y="2145"/>
                  <a:pt x="14343" y="2136"/>
                  <a:pt x="14357" y="2150"/>
                </a:cubicBezTo>
                <a:close/>
                <a:moveTo>
                  <a:pt x="21989" y="3527"/>
                </a:moveTo>
                <a:cubicBezTo>
                  <a:pt x="21997" y="3535"/>
                  <a:pt x="22018" y="3515"/>
                  <a:pt x="21998" y="3523"/>
                </a:cubicBezTo>
                <a:cubicBezTo>
                  <a:pt x="21998" y="3523"/>
                  <a:pt x="21975" y="3513"/>
                  <a:pt x="21989" y="3527"/>
                </a:cubicBezTo>
                <a:close/>
                <a:moveTo>
                  <a:pt x="17249" y="4904"/>
                </a:moveTo>
                <a:cubicBezTo>
                  <a:pt x="17257" y="4913"/>
                  <a:pt x="17278" y="4893"/>
                  <a:pt x="17258" y="4900"/>
                </a:cubicBezTo>
                <a:cubicBezTo>
                  <a:pt x="17258" y="4900"/>
                  <a:pt x="17235" y="4891"/>
                  <a:pt x="17249" y="4904"/>
                </a:cubicBezTo>
                <a:close/>
                <a:moveTo>
                  <a:pt x="17152" y="2482"/>
                </a:moveTo>
                <a:cubicBezTo>
                  <a:pt x="17160" y="2490"/>
                  <a:pt x="17181" y="2470"/>
                  <a:pt x="17161" y="2477"/>
                </a:cubicBezTo>
                <a:cubicBezTo>
                  <a:pt x="17161" y="2477"/>
                  <a:pt x="17138" y="2468"/>
                  <a:pt x="17152" y="2482"/>
                </a:cubicBezTo>
                <a:close/>
                <a:moveTo>
                  <a:pt x="19121" y="4402"/>
                </a:moveTo>
                <a:cubicBezTo>
                  <a:pt x="19129" y="4410"/>
                  <a:pt x="19150" y="4390"/>
                  <a:pt x="19130" y="4398"/>
                </a:cubicBezTo>
                <a:cubicBezTo>
                  <a:pt x="19130" y="4398"/>
                  <a:pt x="19107" y="4388"/>
                  <a:pt x="19121" y="4402"/>
                </a:cubicBezTo>
                <a:close/>
                <a:moveTo>
                  <a:pt x="17581" y="5220"/>
                </a:moveTo>
                <a:cubicBezTo>
                  <a:pt x="17589" y="5229"/>
                  <a:pt x="17610" y="5209"/>
                  <a:pt x="17591" y="5216"/>
                </a:cubicBezTo>
                <a:cubicBezTo>
                  <a:pt x="17590" y="5216"/>
                  <a:pt x="17568" y="5207"/>
                  <a:pt x="17581" y="5220"/>
                </a:cubicBezTo>
                <a:close/>
                <a:moveTo>
                  <a:pt x="17460" y="1777"/>
                </a:moveTo>
                <a:cubicBezTo>
                  <a:pt x="17468" y="1785"/>
                  <a:pt x="17489" y="1765"/>
                  <a:pt x="17469" y="1772"/>
                </a:cubicBezTo>
                <a:cubicBezTo>
                  <a:pt x="17469" y="1773"/>
                  <a:pt x="17446" y="1763"/>
                  <a:pt x="17460" y="1777"/>
                </a:cubicBezTo>
                <a:close/>
                <a:moveTo>
                  <a:pt x="22062" y="5512"/>
                </a:moveTo>
                <a:cubicBezTo>
                  <a:pt x="22070" y="5520"/>
                  <a:pt x="22091" y="5500"/>
                  <a:pt x="22071" y="5508"/>
                </a:cubicBezTo>
                <a:cubicBezTo>
                  <a:pt x="22071" y="5508"/>
                  <a:pt x="22048" y="5498"/>
                  <a:pt x="22062" y="5512"/>
                </a:cubicBezTo>
                <a:close/>
                <a:moveTo>
                  <a:pt x="17711" y="3025"/>
                </a:moveTo>
                <a:cubicBezTo>
                  <a:pt x="17719" y="3033"/>
                  <a:pt x="17740" y="3013"/>
                  <a:pt x="17720" y="3020"/>
                </a:cubicBezTo>
                <a:cubicBezTo>
                  <a:pt x="17720" y="3020"/>
                  <a:pt x="17697" y="3011"/>
                  <a:pt x="17711" y="3025"/>
                </a:cubicBezTo>
                <a:close/>
                <a:moveTo>
                  <a:pt x="20684" y="4361"/>
                </a:moveTo>
                <a:cubicBezTo>
                  <a:pt x="20693" y="4370"/>
                  <a:pt x="20713" y="4350"/>
                  <a:pt x="20694" y="4357"/>
                </a:cubicBezTo>
                <a:cubicBezTo>
                  <a:pt x="20693" y="4357"/>
                  <a:pt x="20671" y="4348"/>
                  <a:pt x="20684" y="4361"/>
                </a:cubicBezTo>
                <a:close/>
                <a:moveTo>
                  <a:pt x="16512" y="2214"/>
                </a:moveTo>
                <a:cubicBezTo>
                  <a:pt x="16520" y="2223"/>
                  <a:pt x="16541" y="2203"/>
                  <a:pt x="16521" y="2210"/>
                </a:cubicBezTo>
                <a:cubicBezTo>
                  <a:pt x="16521" y="2210"/>
                  <a:pt x="16498" y="2201"/>
                  <a:pt x="16512" y="2214"/>
                </a:cubicBezTo>
                <a:close/>
                <a:moveTo>
                  <a:pt x="21421" y="5593"/>
                </a:moveTo>
                <a:cubicBezTo>
                  <a:pt x="21430" y="5601"/>
                  <a:pt x="21451" y="5581"/>
                  <a:pt x="21431" y="5589"/>
                </a:cubicBezTo>
                <a:cubicBezTo>
                  <a:pt x="21431" y="5589"/>
                  <a:pt x="21408" y="5579"/>
                  <a:pt x="21421" y="5593"/>
                </a:cubicBezTo>
                <a:close/>
                <a:moveTo>
                  <a:pt x="22945" y="2733"/>
                </a:moveTo>
                <a:cubicBezTo>
                  <a:pt x="22953" y="2741"/>
                  <a:pt x="22974" y="2721"/>
                  <a:pt x="22954" y="2729"/>
                </a:cubicBezTo>
                <a:cubicBezTo>
                  <a:pt x="22954" y="2729"/>
                  <a:pt x="22931" y="2719"/>
                  <a:pt x="22945" y="2733"/>
                </a:cubicBezTo>
                <a:close/>
                <a:moveTo>
                  <a:pt x="16058" y="1858"/>
                </a:moveTo>
                <a:cubicBezTo>
                  <a:pt x="16066" y="1866"/>
                  <a:pt x="16087" y="1846"/>
                  <a:pt x="16067" y="1853"/>
                </a:cubicBezTo>
                <a:cubicBezTo>
                  <a:pt x="16067" y="1854"/>
                  <a:pt x="16044" y="1844"/>
                  <a:pt x="16058" y="1858"/>
                </a:cubicBezTo>
                <a:close/>
                <a:moveTo>
                  <a:pt x="19445" y="4823"/>
                </a:moveTo>
                <a:cubicBezTo>
                  <a:pt x="19453" y="4832"/>
                  <a:pt x="19474" y="4812"/>
                  <a:pt x="19454" y="4819"/>
                </a:cubicBezTo>
                <a:cubicBezTo>
                  <a:pt x="19454" y="4819"/>
                  <a:pt x="19431" y="4810"/>
                  <a:pt x="19445" y="4823"/>
                </a:cubicBezTo>
                <a:close/>
                <a:moveTo>
                  <a:pt x="18351" y="4507"/>
                </a:moveTo>
                <a:cubicBezTo>
                  <a:pt x="18359" y="4516"/>
                  <a:pt x="18380" y="4496"/>
                  <a:pt x="18360" y="4503"/>
                </a:cubicBezTo>
                <a:cubicBezTo>
                  <a:pt x="18360" y="4503"/>
                  <a:pt x="18337" y="4494"/>
                  <a:pt x="18351" y="4507"/>
                </a:cubicBezTo>
                <a:close/>
                <a:moveTo>
                  <a:pt x="13765" y="5763"/>
                </a:moveTo>
                <a:cubicBezTo>
                  <a:pt x="13773" y="5771"/>
                  <a:pt x="13794" y="5751"/>
                  <a:pt x="13775" y="5759"/>
                </a:cubicBezTo>
                <a:cubicBezTo>
                  <a:pt x="13774" y="5759"/>
                  <a:pt x="13752" y="5750"/>
                  <a:pt x="13765" y="5763"/>
                </a:cubicBezTo>
                <a:close/>
                <a:moveTo>
                  <a:pt x="15807" y="2279"/>
                </a:moveTo>
                <a:cubicBezTo>
                  <a:pt x="15815" y="2287"/>
                  <a:pt x="15836" y="2268"/>
                  <a:pt x="15816" y="2275"/>
                </a:cubicBezTo>
                <a:cubicBezTo>
                  <a:pt x="15816" y="2275"/>
                  <a:pt x="15793" y="2266"/>
                  <a:pt x="15807" y="2279"/>
                </a:cubicBezTo>
                <a:close/>
                <a:moveTo>
                  <a:pt x="19696" y="1963"/>
                </a:moveTo>
                <a:cubicBezTo>
                  <a:pt x="19704" y="1971"/>
                  <a:pt x="19725" y="1952"/>
                  <a:pt x="19705" y="1959"/>
                </a:cubicBezTo>
                <a:cubicBezTo>
                  <a:pt x="19705" y="1959"/>
                  <a:pt x="19682" y="1950"/>
                  <a:pt x="19696" y="1963"/>
                </a:cubicBezTo>
                <a:close/>
                <a:moveTo>
                  <a:pt x="8993" y="1445"/>
                </a:moveTo>
                <a:cubicBezTo>
                  <a:pt x="9001" y="1453"/>
                  <a:pt x="9022" y="1433"/>
                  <a:pt x="9003" y="1440"/>
                </a:cubicBezTo>
                <a:cubicBezTo>
                  <a:pt x="9002" y="1440"/>
                  <a:pt x="8980" y="1431"/>
                  <a:pt x="8993" y="1445"/>
                </a:cubicBezTo>
                <a:close/>
                <a:moveTo>
                  <a:pt x="16439" y="1736"/>
                </a:moveTo>
                <a:cubicBezTo>
                  <a:pt x="16447" y="1745"/>
                  <a:pt x="16468" y="1725"/>
                  <a:pt x="16448" y="1732"/>
                </a:cubicBezTo>
                <a:cubicBezTo>
                  <a:pt x="16448" y="1732"/>
                  <a:pt x="16425" y="1723"/>
                  <a:pt x="16439" y="1736"/>
                </a:cubicBezTo>
                <a:close/>
                <a:moveTo>
                  <a:pt x="15742" y="1501"/>
                </a:moveTo>
                <a:cubicBezTo>
                  <a:pt x="15750" y="1510"/>
                  <a:pt x="15771" y="1490"/>
                  <a:pt x="15751" y="1497"/>
                </a:cubicBezTo>
                <a:cubicBezTo>
                  <a:pt x="15751" y="1497"/>
                  <a:pt x="15728" y="1488"/>
                  <a:pt x="15742" y="1501"/>
                </a:cubicBezTo>
                <a:close/>
                <a:moveTo>
                  <a:pt x="17605" y="1501"/>
                </a:moveTo>
                <a:cubicBezTo>
                  <a:pt x="17614" y="1510"/>
                  <a:pt x="17635" y="1490"/>
                  <a:pt x="17615" y="1497"/>
                </a:cubicBezTo>
                <a:cubicBezTo>
                  <a:pt x="17615" y="1497"/>
                  <a:pt x="17592" y="1488"/>
                  <a:pt x="17605" y="1501"/>
                </a:cubicBezTo>
                <a:close/>
                <a:moveTo>
                  <a:pt x="13627" y="1631"/>
                </a:moveTo>
                <a:cubicBezTo>
                  <a:pt x="13636" y="1639"/>
                  <a:pt x="13657" y="1619"/>
                  <a:pt x="13637" y="1627"/>
                </a:cubicBezTo>
                <a:cubicBezTo>
                  <a:pt x="13637" y="1627"/>
                  <a:pt x="13614" y="1617"/>
                  <a:pt x="13627" y="1631"/>
                </a:cubicBezTo>
                <a:close/>
                <a:moveTo>
                  <a:pt x="18270" y="4807"/>
                </a:moveTo>
                <a:cubicBezTo>
                  <a:pt x="18278" y="4815"/>
                  <a:pt x="18299" y="4795"/>
                  <a:pt x="18279" y="4803"/>
                </a:cubicBezTo>
                <a:cubicBezTo>
                  <a:pt x="18279" y="4803"/>
                  <a:pt x="18256" y="4793"/>
                  <a:pt x="18270" y="4807"/>
                </a:cubicBezTo>
                <a:close/>
                <a:moveTo>
                  <a:pt x="19364" y="1898"/>
                </a:moveTo>
                <a:cubicBezTo>
                  <a:pt x="19372" y="1907"/>
                  <a:pt x="19393" y="1887"/>
                  <a:pt x="19373" y="1894"/>
                </a:cubicBezTo>
                <a:cubicBezTo>
                  <a:pt x="19373" y="1894"/>
                  <a:pt x="19350" y="1885"/>
                  <a:pt x="19364" y="1898"/>
                </a:cubicBezTo>
                <a:close/>
                <a:moveTo>
                  <a:pt x="14421" y="2571"/>
                </a:moveTo>
                <a:cubicBezTo>
                  <a:pt x="14430" y="2579"/>
                  <a:pt x="14451" y="2559"/>
                  <a:pt x="14431" y="2566"/>
                </a:cubicBezTo>
                <a:cubicBezTo>
                  <a:pt x="14431" y="2567"/>
                  <a:pt x="14408" y="2557"/>
                  <a:pt x="14421" y="2571"/>
                </a:cubicBezTo>
                <a:close/>
                <a:moveTo>
                  <a:pt x="19364" y="5010"/>
                </a:moveTo>
                <a:cubicBezTo>
                  <a:pt x="19372" y="5018"/>
                  <a:pt x="19393" y="4998"/>
                  <a:pt x="19373" y="5005"/>
                </a:cubicBezTo>
                <a:cubicBezTo>
                  <a:pt x="19373" y="5005"/>
                  <a:pt x="19350" y="4996"/>
                  <a:pt x="19364" y="5010"/>
                </a:cubicBezTo>
                <a:close/>
                <a:moveTo>
                  <a:pt x="21397" y="3478"/>
                </a:moveTo>
                <a:cubicBezTo>
                  <a:pt x="21405" y="3487"/>
                  <a:pt x="21426" y="3467"/>
                  <a:pt x="21407" y="3474"/>
                </a:cubicBezTo>
                <a:cubicBezTo>
                  <a:pt x="21406" y="3474"/>
                  <a:pt x="21384" y="3465"/>
                  <a:pt x="21397" y="3478"/>
                </a:cubicBezTo>
                <a:close/>
                <a:moveTo>
                  <a:pt x="16528" y="3041"/>
                </a:moveTo>
                <a:cubicBezTo>
                  <a:pt x="16536" y="3049"/>
                  <a:pt x="16557" y="3029"/>
                  <a:pt x="16537" y="3036"/>
                </a:cubicBezTo>
                <a:cubicBezTo>
                  <a:pt x="16537" y="3036"/>
                  <a:pt x="16514" y="3027"/>
                  <a:pt x="16528" y="3041"/>
                </a:cubicBezTo>
                <a:close/>
                <a:moveTo>
                  <a:pt x="16666" y="2060"/>
                </a:moveTo>
                <a:cubicBezTo>
                  <a:pt x="16674" y="2069"/>
                  <a:pt x="16695" y="2049"/>
                  <a:pt x="16675" y="2056"/>
                </a:cubicBezTo>
                <a:cubicBezTo>
                  <a:pt x="16675" y="2056"/>
                  <a:pt x="16652" y="2047"/>
                  <a:pt x="16666" y="2060"/>
                </a:cubicBezTo>
                <a:close/>
                <a:moveTo>
                  <a:pt x="13911" y="2271"/>
                </a:moveTo>
                <a:cubicBezTo>
                  <a:pt x="13919" y="2279"/>
                  <a:pt x="13940" y="2259"/>
                  <a:pt x="13920" y="2267"/>
                </a:cubicBezTo>
                <a:cubicBezTo>
                  <a:pt x="13920" y="2267"/>
                  <a:pt x="13897" y="2257"/>
                  <a:pt x="13911" y="2271"/>
                </a:cubicBezTo>
                <a:close/>
                <a:moveTo>
                  <a:pt x="17549" y="3292"/>
                </a:moveTo>
                <a:cubicBezTo>
                  <a:pt x="17557" y="3300"/>
                  <a:pt x="17578" y="3280"/>
                  <a:pt x="17558" y="3288"/>
                </a:cubicBezTo>
                <a:cubicBezTo>
                  <a:pt x="17558" y="3288"/>
                  <a:pt x="17535" y="3278"/>
                  <a:pt x="17549" y="3292"/>
                </a:cubicBezTo>
                <a:close/>
                <a:moveTo>
                  <a:pt x="20336" y="4086"/>
                </a:moveTo>
                <a:cubicBezTo>
                  <a:pt x="20344" y="4094"/>
                  <a:pt x="20365" y="4074"/>
                  <a:pt x="20345" y="4082"/>
                </a:cubicBezTo>
                <a:cubicBezTo>
                  <a:pt x="20345" y="4082"/>
                  <a:pt x="20322" y="4072"/>
                  <a:pt x="20336" y="4086"/>
                </a:cubicBezTo>
                <a:close/>
                <a:moveTo>
                  <a:pt x="20441" y="4645"/>
                </a:moveTo>
                <a:cubicBezTo>
                  <a:pt x="20449" y="4653"/>
                  <a:pt x="20470" y="4633"/>
                  <a:pt x="20451" y="4641"/>
                </a:cubicBezTo>
                <a:cubicBezTo>
                  <a:pt x="20450" y="4641"/>
                  <a:pt x="20428" y="4631"/>
                  <a:pt x="20441" y="4645"/>
                </a:cubicBezTo>
                <a:close/>
                <a:moveTo>
                  <a:pt x="20093" y="5293"/>
                </a:moveTo>
                <a:cubicBezTo>
                  <a:pt x="20101" y="5302"/>
                  <a:pt x="20122" y="5282"/>
                  <a:pt x="20102" y="5289"/>
                </a:cubicBezTo>
                <a:cubicBezTo>
                  <a:pt x="20102" y="5289"/>
                  <a:pt x="20079" y="5280"/>
                  <a:pt x="20093" y="5293"/>
                </a:cubicBezTo>
                <a:close/>
                <a:moveTo>
                  <a:pt x="15645" y="1704"/>
                </a:moveTo>
                <a:cubicBezTo>
                  <a:pt x="15653" y="1712"/>
                  <a:pt x="15674" y="1692"/>
                  <a:pt x="15654" y="1700"/>
                </a:cubicBezTo>
                <a:cubicBezTo>
                  <a:pt x="15654" y="1700"/>
                  <a:pt x="15631" y="1690"/>
                  <a:pt x="15645" y="1704"/>
                </a:cubicBezTo>
                <a:close/>
                <a:moveTo>
                  <a:pt x="16949" y="1623"/>
                </a:moveTo>
                <a:cubicBezTo>
                  <a:pt x="16958" y="1631"/>
                  <a:pt x="16979" y="1611"/>
                  <a:pt x="16959" y="1619"/>
                </a:cubicBezTo>
                <a:cubicBezTo>
                  <a:pt x="16958" y="1619"/>
                  <a:pt x="16936" y="1609"/>
                  <a:pt x="16949" y="1623"/>
                </a:cubicBezTo>
                <a:close/>
                <a:moveTo>
                  <a:pt x="14251" y="2263"/>
                </a:moveTo>
                <a:cubicBezTo>
                  <a:pt x="14260" y="2271"/>
                  <a:pt x="14281" y="2251"/>
                  <a:pt x="14261" y="2259"/>
                </a:cubicBezTo>
                <a:cubicBezTo>
                  <a:pt x="14260" y="2259"/>
                  <a:pt x="14238" y="2249"/>
                  <a:pt x="14251" y="2263"/>
                </a:cubicBezTo>
                <a:close/>
                <a:moveTo>
                  <a:pt x="16933" y="2263"/>
                </a:moveTo>
                <a:cubicBezTo>
                  <a:pt x="16941" y="2271"/>
                  <a:pt x="16962" y="2251"/>
                  <a:pt x="16942" y="2259"/>
                </a:cubicBezTo>
                <a:cubicBezTo>
                  <a:pt x="16942" y="2259"/>
                  <a:pt x="16919" y="2249"/>
                  <a:pt x="16933" y="2263"/>
                </a:cubicBezTo>
                <a:close/>
                <a:moveTo>
                  <a:pt x="11059" y="1663"/>
                </a:moveTo>
                <a:cubicBezTo>
                  <a:pt x="11067" y="1672"/>
                  <a:pt x="11088" y="1652"/>
                  <a:pt x="11069" y="1659"/>
                </a:cubicBezTo>
                <a:cubicBezTo>
                  <a:pt x="11068" y="1659"/>
                  <a:pt x="11046" y="1650"/>
                  <a:pt x="11059" y="1663"/>
                </a:cubicBezTo>
                <a:close/>
                <a:moveTo>
                  <a:pt x="13530" y="2457"/>
                </a:moveTo>
                <a:cubicBezTo>
                  <a:pt x="13539" y="2466"/>
                  <a:pt x="13560" y="2446"/>
                  <a:pt x="13540" y="2453"/>
                </a:cubicBezTo>
                <a:cubicBezTo>
                  <a:pt x="13539" y="2453"/>
                  <a:pt x="13517" y="2444"/>
                  <a:pt x="13530" y="2457"/>
                </a:cubicBezTo>
                <a:close/>
                <a:moveTo>
                  <a:pt x="15896" y="5334"/>
                </a:moveTo>
                <a:cubicBezTo>
                  <a:pt x="15904" y="5342"/>
                  <a:pt x="15925" y="5322"/>
                  <a:pt x="15905" y="5329"/>
                </a:cubicBezTo>
                <a:cubicBezTo>
                  <a:pt x="15905" y="5329"/>
                  <a:pt x="15882" y="5320"/>
                  <a:pt x="15896" y="5334"/>
                </a:cubicBezTo>
                <a:close/>
                <a:moveTo>
                  <a:pt x="15442" y="2247"/>
                </a:moveTo>
                <a:cubicBezTo>
                  <a:pt x="15451" y="2255"/>
                  <a:pt x="15472" y="2235"/>
                  <a:pt x="15452" y="2242"/>
                </a:cubicBezTo>
                <a:cubicBezTo>
                  <a:pt x="15451" y="2242"/>
                  <a:pt x="15429" y="2233"/>
                  <a:pt x="15442" y="2247"/>
                </a:cubicBezTo>
                <a:close/>
                <a:moveTo>
                  <a:pt x="18472" y="2457"/>
                </a:moveTo>
                <a:cubicBezTo>
                  <a:pt x="18481" y="2466"/>
                  <a:pt x="18502" y="2446"/>
                  <a:pt x="18482" y="2453"/>
                </a:cubicBezTo>
                <a:cubicBezTo>
                  <a:pt x="18482" y="2453"/>
                  <a:pt x="18459" y="2444"/>
                  <a:pt x="18472" y="2457"/>
                </a:cubicBezTo>
                <a:close/>
                <a:moveTo>
                  <a:pt x="15475" y="2206"/>
                </a:moveTo>
                <a:cubicBezTo>
                  <a:pt x="15483" y="2215"/>
                  <a:pt x="15504" y="2195"/>
                  <a:pt x="15484" y="2202"/>
                </a:cubicBezTo>
                <a:cubicBezTo>
                  <a:pt x="15484" y="2202"/>
                  <a:pt x="15461" y="2193"/>
                  <a:pt x="15475" y="2206"/>
                </a:cubicBezTo>
                <a:close/>
                <a:moveTo>
                  <a:pt x="17873" y="1874"/>
                </a:moveTo>
                <a:cubicBezTo>
                  <a:pt x="17881" y="1882"/>
                  <a:pt x="17902" y="1862"/>
                  <a:pt x="17882" y="1870"/>
                </a:cubicBezTo>
                <a:cubicBezTo>
                  <a:pt x="17882" y="1870"/>
                  <a:pt x="17859" y="1860"/>
                  <a:pt x="17873" y="1874"/>
                </a:cubicBezTo>
                <a:close/>
                <a:moveTo>
                  <a:pt x="18829" y="1850"/>
                </a:moveTo>
                <a:cubicBezTo>
                  <a:pt x="18837" y="1858"/>
                  <a:pt x="18858" y="1838"/>
                  <a:pt x="18838" y="1845"/>
                </a:cubicBezTo>
                <a:cubicBezTo>
                  <a:pt x="18838" y="1845"/>
                  <a:pt x="18815" y="1836"/>
                  <a:pt x="18829" y="1850"/>
                </a:cubicBezTo>
                <a:close/>
                <a:moveTo>
                  <a:pt x="18586" y="2603"/>
                </a:moveTo>
                <a:cubicBezTo>
                  <a:pt x="18594" y="2612"/>
                  <a:pt x="18615" y="2592"/>
                  <a:pt x="18595" y="2599"/>
                </a:cubicBezTo>
                <a:cubicBezTo>
                  <a:pt x="18595" y="2599"/>
                  <a:pt x="18572" y="2590"/>
                  <a:pt x="18586" y="2603"/>
                </a:cubicBezTo>
                <a:close/>
                <a:moveTo>
                  <a:pt x="21430" y="3786"/>
                </a:moveTo>
                <a:cubicBezTo>
                  <a:pt x="21438" y="3795"/>
                  <a:pt x="21459" y="3775"/>
                  <a:pt x="21439" y="3782"/>
                </a:cubicBezTo>
                <a:cubicBezTo>
                  <a:pt x="21439" y="3782"/>
                  <a:pt x="21416" y="3773"/>
                  <a:pt x="21430" y="3786"/>
                </a:cubicBezTo>
                <a:close/>
                <a:moveTo>
                  <a:pt x="10913" y="1388"/>
                </a:moveTo>
                <a:cubicBezTo>
                  <a:pt x="10922" y="1396"/>
                  <a:pt x="10943" y="1376"/>
                  <a:pt x="10923" y="1384"/>
                </a:cubicBezTo>
                <a:cubicBezTo>
                  <a:pt x="10922" y="1384"/>
                  <a:pt x="10900" y="1374"/>
                  <a:pt x="10913" y="1388"/>
                </a:cubicBezTo>
                <a:close/>
                <a:moveTo>
                  <a:pt x="17622" y="1744"/>
                </a:moveTo>
                <a:cubicBezTo>
                  <a:pt x="17630" y="1753"/>
                  <a:pt x="17651" y="1733"/>
                  <a:pt x="17631" y="1740"/>
                </a:cubicBezTo>
                <a:cubicBezTo>
                  <a:pt x="17631" y="1740"/>
                  <a:pt x="17608" y="1731"/>
                  <a:pt x="17622" y="1744"/>
                </a:cubicBezTo>
                <a:close/>
                <a:moveTo>
                  <a:pt x="16982" y="5309"/>
                </a:moveTo>
                <a:cubicBezTo>
                  <a:pt x="16990" y="5318"/>
                  <a:pt x="17011" y="5298"/>
                  <a:pt x="16991" y="5305"/>
                </a:cubicBezTo>
                <a:cubicBezTo>
                  <a:pt x="16991" y="5305"/>
                  <a:pt x="16968" y="5296"/>
                  <a:pt x="16982" y="5309"/>
                </a:cubicBezTo>
                <a:close/>
                <a:moveTo>
                  <a:pt x="22985" y="2725"/>
                </a:moveTo>
                <a:cubicBezTo>
                  <a:pt x="22993" y="2733"/>
                  <a:pt x="23014" y="2713"/>
                  <a:pt x="22995" y="2720"/>
                </a:cubicBezTo>
                <a:cubicBezTo>
                  <a:pt x="22994" y="2720"/>
                  <a:pt x="22972" y="2711"/>
                  <a:pt x="22985" y="2725"/>
                </a:cubicBezTo>
                <a:close/>
                <a:moveTo>
                  <a:pt x="16528" y="5309"/>
                </a:moveTo>
                <a:cubicBezTo>
                  <a:pt x="16536" y="5318"/>
                  <a:pt x="16557" y="5298"/>
                  <a:pt x="16537" y="5305"/>
                </a:cubicBezTo>
                <a:cubicBezTo>
                  <a:pt x="16537" y="5305"/>
                  <a:pt x="16514" y="5296"/>
                  <a:pt x="16528" y="5309"/>
                </a:cubicBezTo>
                <a:close/>
                <a:moveTo>
                  <a:pt x="18553" y="2563"/>
                </a:moveTo>
                <a:cubicBezTo>
                  <a:pt x="18562" y="2571"/>
                  <a:pt x="18583" y="2551"/>
                  <a:pt x="18563" y="2558"/>
                </a:cubicBezTo>
                <a:cubicBezTo>
                  <a:pt x="18563" y="2558"/>
                  <a:pt x="18540" y="2549"/>
                  <a:pt x="18553" y="2563"/>
                </a:cubicBezTo>
                <a:close/>
                <a:moveTo>
                  <a:pt x="17176" y="5334"/>
                </a:moveTo>
                <a:cubicBezTo>
                  <a:pt x="17184" y="5342"/>
                  <a:pt x="17205" y="5322"/>
                  <a:pt x="17185" y="5329"/>
                </a:cubicBezTo>
                <a:cubicBezTo>
                  <a:pt x="17185" y="5329"/>
                  <a:pt x="17162" y="5320"/>
                  <a:pt x="17176" y="5334"/>
                </a:cubicBezTo>
                <a:close/>
                <a:moveTo>
                  <a:pt x="19048" y="5625"/>
                </a:moveTo>
                <a:cubicBezTo>
                  <a:pt x="19056" y="5634"/>
                  <a:pt x="19077" y="5614"/>
                  <a:pt x="19057" y="5621"/>
                </a:cubicBezTo>
                <a:cubicBezTo>
                  <a:pt x="19057" y="5621"/>
                  <a:pt x="19034" y="5612"/>
                  <a:pt x="19048" y="5625"/>
                </a:cubicBezTo>
                <a:close/>
                <a:moveTo>
                  <a:pt x="20644" y="3810"/>
                </a:moveTo>
                <a:cubicBezTo>
                  <a:pt x="20652" y="3819"/>
                  <a:pt x="20673" y="3799"/>
                  <a:pt x="20653" y="3806"/>
                </a:cubicBezTo>
                <a:cubicBezTo>
                  <a:pt x="20653" y="3806"/>
                  <a:pt x="20630" y="3797"/>
                  <a:pt x="20644" y="3810"/>
                </a:cubicBezTo>
                <a:close/>
                <a:moveTo>
                  <a:pt x="18002" y="5504"/>
                </a:moveTo>
                <a:cubicBezTo>
                  <a:pt x="18011" y="5512"/>
                  <a:pt x="18032" y="5492"/>
                  <a:pt x="18012" y="5499"/>
                </a:cubicBezTo>
                <a:cubicBezTo>
                  <a:pt x="18012" y="5500"/>
                  <a:pt x="17989" y="5490"/>
                  <a:pt x="18002" y="5504"/>
                </a:cubicBezTo>
                <a:close/>
                <a:moveTo>
                  <a:pt x="17573" y="4564"/>
                </a:moveTo>
                <a:cubicBezTo>
                  <a:pt x="17581" y="4572"/>
                  <a:pt x="17602" y="4552"/>
                  <a:pt x="17582" y="4560"/>
                </a:cubicBezTo>
                <a:cubicBezTo>
                  <a:pt x="17582" y="4560"/>
                  <a:pt x="17559" y="4550"/>
                  <a:pt x="17573" y="4564"/>
                </a:cubicBezTo>
                <a:close/>
                <a:moveTo>
                  <a:pt x="19550" y="1704"/>
                </a:moveTo>
                <a:cubicBezTo>
                  <a:pt x="19558" y="1712"/>
                  <a:pt x="19579" y="1692"/>
                  <a:pt x="19559" y="1700"/>
                </a:cubicBezTo>
                <a:cubicBezTo>
                  <a:pt x="19559" y="1700"/>
                  <a:pt x="19536" y="1690"/>
                  <a:pt x="19550" y="1704"/>
                </a:cubicBezTo>
                <a:close/>
                <a:moveTo>
                  <a:pt x="20603" y="4313"/>
                </a:moveTo>
                <a:cubicBezTo>
                  <a:pt x="20611" y="4321"/>
                  <a:pt x="20632" y="4301"/>
                  <a:pt x="20613" y="4308"/>
                </a:cubicBezTo>
                <a:cubicBezTo>
                  <a:pt x="20612" y="4309"/>
                  <a:pt x="20590" y="4299"/>
                  <a:pt x="20603" y="4313"/>
                </a:cubicBezTo>
                <a:close/>
                <a:moveTo>
                  <a:pt x="17071" y="2538"/>
                </a:moveTo>
                <a:cubicBezTo>
                  <a:pt x="17079" y="2547"/>
                  <a:pt x="17100" y="2527"/>
                  <a:pt x="17080" y="2534"/>
                </a:cubicBezTo>
                <a:cubicBezTo>
                  <a:pt x="17080" y="2534"/>
                  <a:pt x="17057" y="2525"/>
                  <a:pt x="17071" y="2538"/>
                </a:cubicBezTo>
                <a:close/>
                <a:moveTo>
                  <a:pt x="23261" y="4791"/>
                </a:moveTo>
                <a:cubicBezTo>
                  <a:pt x="23269" y="4799"/>
                  <a:pt x="23290" y="4779"/>
                  <a:pt x="23270" y="4786"/>
                </a:cubicBezTo>
                <a:cubicBezTo>
                  <a:pt x="23270" y="4787"/>
                  <a:pt x="23247" y="4777"/>
                  <a:pt x="23261" y="4791"/>
                </a:cubicBezTo>
                <a:close/>
                <a:moveTo>
                  <a:pt x="17994" y="1874"/>
                </a:moveTo>
                <a:cubicBezTo>
                  <a:pt x="18003" y="1882"/>
                  <a:pt x="18024" y="1862"/>
                  <a:pt x="18004" y="1870"/>
                </a:cubicBezTo>
                <a:cubicBezTo>
                  <a:pt x="18004" y="1870"/>
                  <a:pt x="17981" y="1860"/>
                  <a:pt x="17994" y="1874"/>
                </a:cubicBezTo>
                <a:close/>
                <a:moveTo>
                  <a:pt x="729" y="2417"/>
                </a:moveTo>
                <a:cubicBezTo>
                  <a:pt x="737" y="2425"/>
                  <a:pt x="758" y="2405"/>
                  <a:pt x="739" y="2413"/>
                </a:cubicBezTo>
                <a:cubicBezTo>
                  <a:pt x="738" y="2413"/>
                  <a:pt x="716" y="2403"/>
                  <a:pt x="729" y="2417"/>
                </a:cubicBezTo>
                <a:close/>
                <a:moveTo>
                  <a:pt x="18343" y="1979"/>
                </a:moveTo>
                <a:cubicBezTo>
                  <a:pt x="18351" y="1988"/>
                  <a:pt x="18372" y="1968"/>
                  <a:pt x="18352" y="1975"/>
                </a:cubicBezTo>
                <a:cubicBezTo>
                  <a:pt x="18352" y="1975"/>
                  <a:pt x="18329" y="1966"/>
                  <a:pt x="18343" y="1979"/>
                </a:cubicBezTo>
                <a:close/>
                <a:moveTo>
                  <a:pt x="15564" y="2141"/>
                </a:moveTo>
                <a:cubicBezTo>
                  <a:pt x="15572" y="2150"/>
                  <a:pt x="15593" y="2130"/>
                  <a:pt x="15573" y="2137"/>
                </a:cubicBezTo>
                <a:cubicBezTo>
                  <a:pt x="15573" y="2137"/>
                  <a:pt x="15550" y="2128"/>
                  <a:pt x="15564" y="2141"/>
                </a:cubicBezTo>
                <a:close/>
                <a:moveTo>
                  <a:pt x="16974" y="5253"/>
                </a:moveTo>
                <a:cubicBezTo>
                  <a:pt x="16982" y="5261"/>
                  <a:pt x="17003" y="5241"/>
                  <a:pt x="16983" y="5248"/>
                </a:cubicBezTo>
                <a:cubicBezTo>
                  <a:pt x="16983" y="5248"/>
                  <a:pt x="16960" y="5239"/>
                  <a:pt x="16974" y="5253"/>
                </a:cubicBezTo>
                <a:close/>
                <a:moveTo>
                  <a:pt x="19582" y="5318"/>
                </a:moveTo>
                <a:cubicBezTo>
                  <a:pt x="19591" y="5326"/>
                  <a:pt x="19612" y="5306"/>
                  <a:pt x="19592" y="5313"/>
                </a:cubicBezTo>
                <a:cubicBezTo>
                  <a:pt x="19592" y="5313"/>
                  <a:pt x="19569" y="5304"/>
                  <a:pt x="19582" y="5318"/>
                </a:cubicBezTo>
                <a:close/>
                <a:moveTo>
                  <a:pt x="20960" y="3835"/>
                </a:moveTo>
                <a:cubicBezTo>
                  <a:pt x="20968" y="3843"/>
                  <a:pt x="20989" y="3823"/>
                  <a:pt x="20969" y="3830"/>
                </a:cubicBezTo>
                <a:cubicBezTo>
                  <a:pt x="20969" y="3830"/>
                  <a:pt x="20946" y="3821"/>
                  <a:pt x="20960" y="3835"/>
                </a:cubicBezTo>
                <a:close/>
                <a:moveTo>
                  <a:pt x="19331" y="4856"/>
                </a:moveTo>
                <a:cubicBezTo>
                  <a:pt x="19339" y="4864"/>
                  <a:pt x="19360" y="4844"/>
                  <a:pt x="19341" y="4851"/>
                </a:cubicBezTo>
                <a:cubicBezTo>
                  <a:pt x="19340" y="4851"/>
                  <a:pt x="19318" y="4842"/>
                  <a:pt x="19331" y="4856"/>
                </a:cubicBezTo>
                <a:close/>
                <a:moveTo>
                  <a:pt x="19801" y="4272"/>
                </a:moveTo>
                <a:cubicBezTo>
                  <a:pt x="19809" y="4281"/>
                  <a:pt x="19830" y="4261"/>
                  <a:pt x="19810" y="4268"/>
                </a:cubicBezTo>
                <a:cubicBezTo>
                  <a:pt x="19810" y="4268"/>
                  <a:pt x="19787" y="4259"/>
                  <a:pt x="19801" y="4272"/>
                </a:cubicBezTo>
                <a:close/>
                <a:moveTo>
                  <a:pt x="18602" y="2417"/>
                </a:moveTo>
                <a:cubicBezTo>
                  <a:pt x="18610" y="2425"/>
                  <a:pt x="18631" y="2405"/>
                  <a:pt x="18611" y="2413"/>
                </a:cubicBezTo>
                <a:cubicBezTo>
                  <a:pt x="18611" y="2413"/>
                  <a:pt x="18588" y="2403"/>
                  <a:pt x="18602" y="2417"/>
                </a:cubicBezTo>
                <a:close/>
                <a:moveTo>
                  <a:pt x="11651" y="1623"/>
                </a:moveTo>
                <a:cubicBezTo>
                  <a:pt x="11659" y="1631"/>
                  <a:pt x="11680" y="1611"/>
                  <a:pt x="11660" y="1619"/>
                </a:cubicBezTo>
                <a:cubicBezTo>
                  <a:pt x="11660" y="1619"/>
                  <a:pt x="11637" y="1609"/>
                  <a:pt x="11651" y="1623"/>
                </a:cubicBezTo>
                <a:close/>
                <a:moveTo>
                  <a:pt x="18942" y="4272"/>
                </a:moveTo>
                <a:cubicBezTo>
                  <a:pt x="18951" y="4281"/>
                  <a:pt x="18972" y="4261"/>
                  <a:pt x="18952" y="4268"/>
                </a:cubicBezTo>
                <a:cubicBezTo>
                  <a:pt x="18951" y="4268"/>
                  <a:pt x="18929" y="4259"/>
                  <a:pt x="18942" y="4272"/>
                </a:cubicBezTo>
                <a:close/>
                <a:moveTo>
                  <a:pt x="18059" y="4272"/>
                </a:moveTo>
                <a:cubicBezTo>
                  <a:pt x="18067" y="4281"/>
                  <a:pt x="18088" y="4261"/>
                  <a:pt x="18069" y="4268"/>
                </a:cubicBezTo>
                <a:cubicBezTo>
                  <a:pt x="18068" y="4268"/>
                  <a:pt x="18046" y="4259"/>
                  <a:pt x="18059" y="4272"/>
                </a:cubicBezTo>
                <a:close/>
                <a:moveTo>
                  <a:pt x="20368" y="4645"/>
                </a:moveTo>
                <a:cubicBezTo>
                  <a:pt x="20377" y="4653"/>
                  <a:pt x="20398" y="4633"/>
                  <a:pt x="20378" y="4641"/>
                </a:cubicBezTo>
                <a:cubicBezTo>
                  <a:pt x="20377" y="4641"/>
                  <a:pt x="20355" y="4631"/>
                  <a:pt x="20368" y="4645"/>
                </a:cubicBezTo>
                <a:close/>
                <a:moveTo>
                  <a:pt x="20474" y="3373"/>
                </a:moveTo>
                <a:cubicBezTo>
                  <a:pt x="20482" y="3381"/>
                  <a:pt x="20503" y="3361"/>
                  <a:pt x="20483" y="3369"/>
                </a:cubicBezTo>
                <a:cubicBezTo>
                  <a:pt x="20483" y="3369"/>
                  <a:pt x="20460" y="3359"/>
                  <a:pt x="20474" y="3373"/>
                </a:cubicBezTo>
                <a:close/>
                <a:moveTo>
                  <a:pt x="16593" y="2141"/>
                </a:moveTo>
                <a:cubicBezTo>
                  <a:pt x="16601" y="2150"/>
                  <a:pt x="16622" y="2130"/>
                  <a:pt x="16602" y="2137"/>
                </a:cubicBezTo>
                <a:cubicBezTo>
                  <a:pt x="16602" y="2137"/>
                  <a:pt x="16579" y="2128"/>
                  <a:pt x="16593" y="2141"/>
                </a:cubicBezTo>
                <a:close/>
                <a:moveTo>
                  <a:pt x="15945" y="5334"/>
                </a:moveTo>
                <a:cubicBezTo>
                  <a:pt x="15953" y="5342"/>
                  <a:pt x="15974" y="5322"/>
                  <a:pt x="15954" y="5329"/>
                </a:cubicBezTo>
                <a:cubicBezTo>
                  <a:pt x="15954" y="5329"/>
                  <a:pt x="15931" y="5320"/>
                  <a:pt x="15945" y="5334"/>
                </a:cubicBezTo>
                <a:close/>
                <a:moveTo>
                  <a:pt x="17565" y="2976"/>
                </a:moveTo>
                <a:cubicBezTo>
                  <a:pt x="17573" y="2984"/>
                  <a:pt x="17594" y="2964"/>
                  <a:pt x="17574" y="2972"/>
                </a:cubicBezTo>
                <a:cubicBezTo>
                  <a:pt x="17574" y="2972"/>
                  <a:pt x="17551" y="2962"/>
                  <a:pt x="17565" y="2976"/>
                </a:cubicBezTo>
                <a:close/>
                <a:moveTo>
                  <a:pt x="19590" y="2417"/>
                </a:moveTo>
                <a:cubicBezTo>
                  <a:pt x="19599" y="2425"/>
                  <a:pt x="19620" y="2405"/>
                  <a:pt x="19600" y="2413"/>
                </a:cubicBezTo>
                <a:cubicBezTo>
                  <a:pt x="19600" y="2413"/>
                  <a:pt x="19577" y="2403"/>
                  <a:pt x="19590" y="2417"/>
                </a:cubicBezTo>
                <a:close/>
                <a:moveTo>
                  <a:pt x="16439" y="2287"/>
                </a:moveTo>
                <a:cubicBezTo>
                  <a:pt x="16447" y="2296"/>
                  <a:pt x="16468" y="2276"/>
                  <a:pt x="16448" y="2283"/>
                </a:cubicBezTo>
                <a:cubicBezTo>
                  <a:pt x="16448" y="2283"/>
                  <a:pt x="16425" y="2274"/>
                  <a:pt x="16439" y="2287"/>
                </a:cubicBezTo>
                <a:close/>
                <a:moveTo>
                  <a:pt x="22086" y="1121"/>
                </a:moveTo>
                <a:cubicBezTo>
                  <a:pt x="22094" y="1129"/>
                  <a:pt x="22115" y="1109"/>
                  <a:pt x="22095" y="1116"/>
                </a:cubicBezTo>
                <a:cubicBezTo>
                  <a:pt x="22095" y="1116"/>
                  <a:pt x="22072" y="1107"/>
                  <a:pt x="22086" y="1121"/>
                </a:cubicBezTo>
                <a:close/>
                <a:moveTo>
                  <a:pt x="19801" y="5358"/>
                </a:moveTo>
                <a:cubicBezTo>
                  <a:pt x="19809" y="5366"/>
                  <a:pt x="19830" y="5346"/>
                  <a:pt x="19810" y="5354"/>
                </a:cubicBezTo>
                <a:cubicBezTo>
                  <a:pt x="19810" y="5354"/>
                  <a:pt x="19787" y="5344"/>
                  <a:pt x="19801" y="5358"/>
                </a:cubicBezTo>
                <a:close/>
                <a:moveTo>
                  <a:pt x="16544" y="1915"/>
                </a:moveTo>
                <a:cubicBezTo>
                  <a:pt x="16552" y="1923"/>
                  <a:pt x="16573" y="1903"/>
                  <a:pt x="16554" y="1910"/>
                </a:cubicBezTo>
                <a:cubicBezTo>
                  <a:pt x="16553" y="1910"/>
                  <a:pt x="16531" y="1901"/>
                  <a:pt x="16544" y="1915"/>
                </a:cubicBezTo>
                <a:close/>
                <a:moveTo>
                  <a:pt x="20960" y="4880"/>
                </a:moveTo>
                <a:cubicBezTo>
                  <a:pt x="20968" y="4888"/>
                  <a:pt x="20989" y="4868"/>
                  <a:pt x="20969" y="4876"/>
                </a:cubicBezTo>
                <a:cubicBezTo>
                  <a:pt x="20969" y="4876"/>
                  <a:pt x="20946" y="4866"/>
                  <a:pt x="20960" y="4880"/>
                </a:cubicBezTo>
                <a:close/>
                <a:moveTo>
                  <a:pt x="7292" y="1582"/>
                </a:moveTo>
                <a:cubicBezTo>
                  <a:pt x="7300" y="1591"/>
                  <a:pt x="7321" y="1571"/>
                  <a:pt x="7301" y="1578"/>
                </a:cubicBezTo>
                <a:cubicBezTo>
                  <a:pt x="7301" y="1578"/>
                  <a:pt x="7278" y="1569"/>
                  <a:pt x="7292" y="1582"/>
                </a:cubicBezTo>
                <a:close/>
                <a:moveTo>
                  <a:pt x="19461" y="5455"/>
                </a:moveTo>
                <a:cubicBezTo>
                  <a:pt x="19469" y="5464"/>
                  <a:pt x="19490" y="5444"/>
                  <a:pt x="19470" y="5451"/>
                </a:cubicBezTo>
                <a:cubicBezTo>
                  <a:pt x="19470" y="5451"/>
                  <a:pt x="19447" y="5442"/>
                  <a:pt x="19461" y="5455"/>
                </a:cubicBezTo>
                <a:close/>
                <a:moveTo>
                  <a:pt x="15969" y="1890"/>
                </a:moveTo>
                <a:cubicBezTo>
                  <a:pt x="15977" y="1899"/>
                  <a:pt x="15998" y="1879"/>
                  <a:pt x="15978" y="1886"/>
                </a:cubicBezTo>
                <a:cubicBezTo>
                  <a:pt x="15978" y="1886"/>
                  <a:pt x="15955" y="1877"/>
                  <a:pt x="15969" y="1890"/>
                </a:cubicBezTo>
                <a:close/>
                <a:moveTo>
                  <a:pt x="22183" y="2725"/>
                </a:moveTo>
                <a:cubicBezTo>
                  <a:pt x="22191" y="2733"/>
                  <a:pt x="22212" y="2713"/>
                  <a:pt x="22192" y="2720"/>
                </a:cubicBezTo>
                <a:cubicBezTo>
                  <a:pt x="22192" y="2720"/>
                  <a:pt x="22169" y="2711"/>
                  <a:pt x="22183" y="2725"/>
                </a:cubicBezTo>
                <a:close/>
                <a:moveTo>
                  <a:pt x="18724" y="1599"/>
                </a:moveTo>
                <a:cubicBezTo>
                  <a:pt x="18732" y="1607"/>
                  <a:pt x="18753" y="1587"/>
                  <a:pt x="18733" y="1594"/>
                </a:cubicBezTo>
                <a:cubicBezTo>
                  <a:pt x="18733" y="1594"/>
                  <a:pt x="18710" y="1585"/>
                  <a:pt x="18724" y="1599"/>
                </a:cubicBezTo>
                <a:close/>
                <a:moveTo>
                  <a:pt x="19072" y="1639"/>
                </a:moveTo>
                <a:cubicBezTo>
                  <a:pt x="19080" y="1647"/>
                  <a:pt x="19101" y="1627"/>
                  <a:pt x="19081" y="1635"/>
                </a:cubicBezTo>
                <a:cubicBezTo>
                  <a:pt x="19081" y="1635"/>
                  <a:pt x="19058" y="1625"/>
                  <a:pt x="19072" y="1639"/>
                </a:cubicBezTo>
                <a:close/>
                <a:moveTo>
                  <a:pt x="21478" y="4037"/>
                </a:moveTo>
                <a:cubicBezTo>
                  <a:pt x="21487" y="4046"/>
                  <a:pt x="21507" y="4026"/>
                  <a:pt x="21488" y="4033"/>
                </a:cubicBezTo>
                <a:cubicBezTo>
                  <a:pt x="21487" y="4033"/>
                  <a:pt x="21465" y="4024"/>
                  <a:pt x="21478" y="4037"/>
                </a:cubicBezTo>
                <a:close/>
                <a:moveTo>
                  <a:pt x="16998" y="805"/>
                </a:moveTo>
                <a:cubicBezTo>
                  <a:pt x="17006" y="813"/>
                  <a:pt x="17027" y="793"/>
                  <a:pt x="17007" y="800"/>
                </a:cubicBezTo>
                <a:cubicBezTo>
                  <a:pt x="17007" y="800"/>
                  <a:pt x="16984" y="791"/>
                  <a:pt x="16998" y="805"/>
                </a:cubicBezTo>
                <a:close/>
                <a:moveTo>
                  <a:pt x="21162" y="2660"/>
                </a:moveTo>
                <a:cubicBezTo>
                  <a:pt x="21171" y="2668"/>
                  <a:pt x="21192" y="2648"/>
                  <a:pt x="21172" y="2656"/>
                </a:cubicBezTo>
                <a:cubicBezTo>
                  <a:pt x="21171" y="2656"/>
                  <a:pt x="21149" y="2646"/>
                  <a:pt x="21162" y="2660"/>
                </a:cubicBezTo>
                <a:close/>
                <a:moveTo>
                  <a:pt x="21737" y="4394"/>
                </a:moveTo>
                <a:cubicBezTo>
                  <a:pt x="21746" y="4402"/>
                  <a:pt x="21767" y="4382"/>
                  <a:pt x="21747" y="4389"/>
                </a:cubicBezTo>
                <a:cubicBezTo>
                  <a:pt x="21747" y="4390"/>
                  <a:pt x="21724" y="4380"/>
                  <a:pt x="21737" y="4394"/>
                </a:cubicBezTo>
                <a:close/>
                <a:moveTo>
                  <a:pt x="21454" y="4621"/>
                </a:moveTo>
                <a:cubicBezTo>
                  <a:pt x="21462" y="4629"/>
                  <a:pt x="21483" y="4609"/>
                  <a:pt x="21463" y="4616"/>
                </a:cubicBezTo>
                <a:cubicBezTo>
                  <a:pt x="21463" y="4616"/>
                  <a:pt x="21440" y="4607"/>
                  <a:pt x="21454" y="4621"/>
                </a:cubicBezTo>
                <a:close/>
                <a:moveTo>
                  <a:pt x="16836" y="2433"/>
                </a:moveTo>
                <a:cubicBezTo>
                  <a:pt x="16844" y="2441"/>
                  <a:pt x="16865" y="2421"/>
                  <a:pt x="16845" y="2429"/>
                </a:cubicBezTo>
                <a:cubicBezTo>
                  <a:pt x="16845" y="2429"/>
                  <a:pt x="16822" y="2420"/>
                  <a:pt x="16836" y="2433"/>
                </a:cubicBezTo>
                <a:close/>
                <a:moveTo>
                  <a:pt x="17889" y="1890"/>
                </a:moveTo>
                <a:cubicBezTo>
                  <a:pt x="17897" y="1899"/>
                  <a:pt x="17918" y="1879"/>
                  <a:pt x="17898" y="1886"/>
                </a:cubicBezTo>
                <a:cubicBezTo>
                  <a:pt x="17898" y="1886"/>
                  <a:pt x="17875" y="1877"/>
                  <a:pt x="17889" y="1890"/>
                </a:cubicBezTo>
                <a:close/>
                <a:moveTo>
                  <a:pt x="16933" y="805"/>
                </a:moveTo>
                <a:cubicBezTo>
                  <a:pt x="16941" y="813"/>
                  <a:pt x="16962" y="793"/>
                  <a:pt x="16942" y="800"/>
                </a:cubicBezTo>
                <a:cubicBezTo>
                  <a:pt x="16942" y="800"/>
                  <a:pt x="16919" y="791"/>
                  <a:pt x="16933" y="805"/>
                </a:cubicBezTo>
                <a:close/>
                <a:moveTo>
                  <a:pt x="5177" y="1890"/>
                </a:moveTo>
                <a:cubicBezTo>
                  <a:pt x="5185" y="1899"/>
                  <a:pt x="5206" y="1879"/>
                  <a:pt x="5187" y="1886"/>
                </a:cubicBezTo>
                <a:cubicBezTo>
                  <a:pt x="5186" y="1886"/>
                  <a:pt x="5164" y="1877"/>
                  <a:pt x="5177" y="1890"/>
                </a:cubicBezTo>
                <a:close/>
                <a:moveTo>
                  <a:pt x="17614" y="4289"/>
                </a:moveTo>
                <a:cubicBezTo>
                  <a:pt x="17622" y="4297"/>
                  <a:pt x="17643" y="4277"/>
                  <a:pt x="17623" y="4284"/>
                </a:cubicBezTo>
                <a:cubicBezTo>
                  <a:pt x="17623" y="4284"/>
                  <a:pt x="17600" y="4275"/>
                  <a:pt x="17614" y="4289"/>
                </a:cubicBezTo>
                <a:close/>
                <a:moveTo>
                  <a:pt x="20741" y="3203"/>
                </a:moveTo>
                <a:cubicBezTo>
                  <a:pt x="20749" y="3211"/>
                  <a:pt x="20770" y="3191"/>
                  <a:pt x="20750" y="3198"/>
                </a:cubicBezTo>
                <a:cubicBezTo>
                  <a:pt x="20750" y="3199"/>
                  <a:pt x="20727" y="3189"/>
                  <a:pt x="20741" y="3203"/>
                </a:cubicBezTo>
                <a:close/>
                <a:moveTo>
                  <a:pt x="16892" y="5415"/>
                </a:moveTo>
                <a:cubicBezTo>
                  <a:pt x="16901" y="5423"/>
                  <a:pt x="16922" y="5403"/>
                  <a:pt x="16902" y="5410"/>
                </a:cubicBezTo>
                <a:cubicBezTo>
                  <a:pt x="16902" y="5410"/>
                  <a:pt x="16879" y="5401"/>
                  <a:pt x="16892" y="5415"/>
                </a:cubicBezTo>
                <a:close/>
                <a:moveTo>
                  <a:pt x="15791" y="1744"/>
                </a:moveTo>
                <a:lnTo>
                  <a:pt x="15807" y="1720"/>
                </a:lnTo>
                <a:cubicBezTo>
                  <a:pt x="15786" y="1728"/>
                  <a:pt x="15795" y="1720"/>
                  <a:pt x="15791" y="1744"/>
                </a:cubicBezTo>
                <a:close/>
                <a:moveTo>
                  <a:pt x="18399" y="3211"/>
                </a:moveTo>
                <a:cubicBezTo>
                  <a:pt x="18387" y="3222"/>
                  <a:pt x="18396" y="3222"/>
                  <a:pt x="18383" y="3211"/>
                </a:cubicBezTo>
                <a:lnTo>
                  <a:pt x="18399" y="3211"/>
                </a:lnTo>
                <a:close/>
                <a:moveTo>
                  <a:pt x="13887" y="2352"/>
                </a:moveTo>
                <a:cubicBezTo>
                  <a:pt x="13883" y="2369"/>
                  <a:pt x="13898" y="2358"/>
                  <a:pt x="13898" y="2350"/>
                </a:cubicBezTo>
                <a:cubicBezTo>
                  <a:pt x="13898" y="2350"/>
                  <a:pt x="13890" y="2332"/>
                  <a:pt x="13887" y="2352"/>
                </a:cubicBezTo>
                <a:close/>
                <a:moveTo>
                  <a:pt x="14243" y="1769"/>
                </a:moveTo>
                <a:cubicBezTo>
                  <a:pt x="14240" y="1786"/>
                  <a:pt x="14255" y="1774"/>
                  <a:pt x="14254" y="1767"/>
                </a:cubicBezTo>
                <a:cubicBezTo>
                  <a:pt x="14254" y="1767"/>
                  <a:pt x="14247" y="1749"/>
                  <a:pt x="14243" y="1769"/>
                </a:cubicBezTo>
                <a:close/>
                <a:moveTo>
                  <a:pt x="20911" y="2506"/>
                </a:moveTo>
                <a:cubicBezTo>
                  <a:pt x="20908" y="2523"/>
                  <a:pt x="20923" y="2512"/>
                  <a:pt x="20922" y="2504"/>
                </a:cubicBezTo>
                <a:cubicBezTo>
                  <a:pt x="20922" y="2504"/>
                  <a:pt x="20915" y="2486"/>
                  <a:pt x="20911" y="2506"/>
                </a:cubicBezTo>
                <a:close/>
                <a:moveTo>
                  <a:pt x="18480" y="1963"/>
                </a:moveTo>
                <a:cubicBezTo>
                  <a:pt x="18477" y="1981"/>
                  <a:pt x="18492" y="1969"/>
                  <a:pt x="18491" y="1962"/>
                </a:cubicBezTo>
                <a:cubicBezTo>
                  <a:pt x="18491" y="1961"/>
                  <a:pt x="18484" y="1943"/>
                  <a:pt x="18480" y="1963"/>
                </a:cubicBezTo>
                <a:close/>
                <a:moveTo>
                  <a:pt x="23269" y="3073"/>
                </a:moveTo>
                <a:cubicBezTo>
                  <a:pt x="23265" y="3091"/>
                  <a:pt x="23280" y="3079"/>
                  <a:pt x="23280" y="3072"/>
                </a:cubicBezTo>
                <a:cubicBezTo>
                  <a:pt x="23280" y="3071"/>
                  <a:pt x="23272" y="3053"/>
                  <a:pt x="23269" y="3073"/>
                </a:cubicBezTo>
                <a:close/>
                <a:moveTo>
                  <a:pt x="17938" y="1777"/>
                </a:moveTo>
                <a:cubicBezTo>
                  <a:pt x="17934" y="1794"/>
                  <a:pt x="17949" y="1782"/>
                  <a:pt x="17949" y="1775"/>
                </a:cubicBezTo>
                <a:cubicBezTo>
                  <a:pt x="17949" y="1775"/>
                  <a:pt x="17941" y="1757"/>
                  <a:pt x="17938" y="1777"/>
                </a:cubicBezTo>
                <a:close/>
                <a:moveTo>
                  <a:pt x="15337" y="2077"/>
                </a:moveTo>
                <a:cubicBezTo>
                  <a:pt x="15334" y="2094"/>
                  <a:pt x="15349" y="2082"/>
                  <a:pt x="15348" y="2075"/>
                </a:cubicBezTo>
                <a:cubicBezTo>
                  <a:pt x="15348" y="2075"/>
                  <a:pt x="15341" y="2057"/>
                  <a:pt x="15337" y="2077"/>
                </a:cubicBezTo>
                <a:close/>
                <a:moveTo>
                  <a:pt x="14276" y="2433"/>
                </a:moveTo>
                <a:cubicBezTo>
                  <a:pt x="14272" y="2450"/>
                  <a:pt x="14287" y="2439"/>
                  <a:pt x="14286" y="2431"/>
                </a:cubicBezTo>
                <a:cubicBezTo>
                  <a:pt x="14286" y="2431"/>
                  <a:pt x="14279" y="2413"/>
                  <a:pt x="14276" y="2433"/>
                </a:cubicBezTo>
                <a:close/>
                <a:moveTo>
                  <a:pt x="20741" y="5147"/>
                </a:moveTo>
                <a:cubicBezTo>
                  <a:pt x="20738" y="5165"/>
                  <a:pt x="20753" y="5153"/>
                  <a:pt x="20752" y="5146"/>
                </a:cubicBezTo>
                <a:cubicBezTo>
                  <a:pt x="20752" y="5145"/>
                  <a:pt x="20745" y="5128"/>
                  <a:pt x="20741" y="5147"/>
                </a:cubicBezTo>
                <a:close/>
                <a:moveTo>
                  <a:pt x="3775" y="6841"/>
                </a:moveTo>
                <a:cubicBezTo>
                  <a:pt x="3772" y="6858"/>
                  <a:pt x="3787" y="6846"/>
                  <a:pt x="3786" y="6839"/>
                </a:cubicBezTo>
                <a:cubicBezTo>
                  <a:pt x="3786" y="6839"/>
                  <a:pt x="3779" y="6821"/>
                  <a:pt x="3775" y="6841"/>
                </a:cubicBezTo>
                <a:close/>
                <a:moveTo>
                  <a:pt x="19971" y="2125"/>
                </a:moveTo>
                <a:cubicBezTo>
                  <a:pt x="19968" y="2143"/>
                  <a:pt x="19983" y="2131"/>
                  <a:pt x="19982" y="2124"/>
                </a:cubicBezTo>
                <a:cubicBezTo>
                  <a:pt x="19982" y="2123"/>
                  <a:pt x="19975" y="2106"/>
                  <a:pt x="19971" y="2125"/>
                </a:cubicBezTo>
                <a:close/>
                <a:moveTo>
                  <a:pt x="16965" y="1769"/>
                </a:moveTo>
                <a:cubicBezTo>
                  <a:pt x="16962" y="1786"/>
                  <a:pt x="16977" y="1774"/>
                  <a:pt x="16976" y="1767"/>
                </a:cubicBezTo>
                <a:cubicBezTo>
                  <a:pt x="16976" y="1767"/>
                  <a:pt x="16969" y="1749"/>
                  <a:pt x="16965" y="1769"/>
                </a:cubicBezTo>
                <a:close/>
                <a:moveTo>
                  <a:pt x="22734" y="3478"/>
                </a:moveTo>
                <a:cubicBezTo>
                  <a:pt x="22731" y="3496"/>
                  <a:pt x="22746" y="3484"/>
                  <a:pt x="22745" y="3477"/>
                </a:cubicBezTo>
                <a:cubicBezTo>
                  <a:pt x="22745" y="3476"/>
                  <a:pt x="22738" y="3459"/>
                  <a:pt x="22734" y="3478"/>
                </a:cubicBezTo>
                <a:close/>
                <a:moveTo>
                  <a:pt x="17046" y="2644"/>
                </a:moveTo>
                <a:cubicBezTo>
                  <a:pt x="17043" y="2661"/>
                  <a:pt x="17058" y="2649"/>
                  <a:pt x="17057" y="2642"/>
                </a:cubicBezTo>
                <a:cubicBezTo>
                  <a:pt x="17057" y="2642"/>
                  <a:pt x="17050" y="2624"/>
                  <a:pt x="17046" y="2644"/>
                </a:cubicBezTo>
                <a:close/>
                <a:moveTo>
                  <a:pt x="22758" y="3478"/>
                </a:moveTo>
                <a:cubicBezTo>
                  <a:pt x="22755" y="3496"/>
                  <a:pt x="22770" y="3484"/>
                  <a:pt x="22769" y="3477"/>
                </a:cubicBezTo>
                <a:cubicBezTo>
                  <a:pt x="22769" y="3476"/>
                  <a:pt x="22762" y="3459"/>
                  <a:pt x="22758" y="3478"/>
                </a:cubicBezTo>
                <a:close/>
                <a:moveTo>
                  <a:pt x="20401" y="5455"/>
                </a:moveTo>
                <a:cubicBezTo>
                  <a:pt x="20397" y="5473"/>
                  <a:pt x="20412" y="5461"/>
                  <a:pt x="20412" y="5454"/>
                </a:cubicBezTo>
                <a:cubicBezTo>
                  <a:pt x="20411" y="5453"/>
                  <a:pt x="20404" y="5436"/>
                  <a:pt x="20401" y="5455"/>
                </a:cubicBezTo>
                <a:close/>
                <a:moveTo>
                  <a:pt x="16730" y="2433"/>
                </a:moveTo>
                <a:cubicBezTo>
                  <a:pt x="16727" y="2450"/>
                  <a:pt x="16742" y="2439"/>
                  <a:pt x="16741" y="2431"/>
                </a:cubicBezTo>
                <a:cubicBezTo>
                  <a:pt x="16741" y="2431"/>
                  <a:pt x="16734" y="2413"/>
                  <a:pt x="16730" y="2433"/>
                </a:cubicBezTo>
                <a:close/>
                <a:moveTo>
                  <a:pt x="15669" y="2158"/>
                </a:moveTo>
                <a:cubicBezTo>
                  <a:pt x="15666" y="2175"/>
                  <a:pt x="15681" y="2163"/>
                  <a:pt x="15680" y="2156"/>
                </a:cubicBezTo>
                <a:cubicBezTo>
                  <a:pt x="15680" y="2156"/>
                  <a:pt x="15673" y="2138"/>
                  <a:pt x="15669" y="2158"/>
                </a:cubicBezTo>
                <a:close/>
                <a:moveTo>
                  <a:pt x="19752" y="4054"/>
                </a:moveTo>
                <a:cubicBezTo>
                  <a:pt x="19743" y="4028"/>
                  <a:pt x="19770" y="4042"/>
                  <a:pt x="19728" y="4037"/>
                </a:cubicBezTo>
                <a:lnTo>
                  <a:pt x="19752" y="4054"/>
                </a:lnTo>
                <a:close/>
                <a:moveTo>
                  <a:pt x="17873" y="2692"/>
                </a:moveTo>
                <a:cubicBezTo>
                  <a:pt x="17898" y="2683"/>
                  <a:pt x="17884" y="2710"/>
                  <a:pt x="17889" y="2668"/>
                </a:cubicBezTo>
                <a:lnTo>
                  <a:pt x="17873" y="2692"/>
                </a:lnTo>
                <a:close/>
                <a:moveTo>
                  <a:pt x="16099" y="2603"/>
                </a:moveTo>
                <a:cubicBezTo>
                  <a:pt x="16089" y="2578"/>
                  <a:pt x="16116" y="2592"/>
                  <a:pt x="16074" y="2587"/>
                </a:cubicBezTo>
                <a:lnTo>
                  <a:pt x="16099" y="2603"/>
                </a:lnTo>
                <a:close/>
                <a:moveTo>
                  <a:pt x="20514" y="2060"/>
                </a:moveTo>
                <a:cubicBezTo>
                  <a:pt x="20504" y="2035"/>
                  <a:pt x="20532" y="2049"/>
                  <a:pt x="20490" y="2044"/>
                </a:cubicBezTo>
                <a:lnTo>
                  <a:pt x="20514" y="2060"/>
                </a:lnTo>
                <a:close/>
                <a:moveTo>
                  <a:pt x="12526" y="5901"/>
                </a:moveTo>
                <a:cubicBezTo>
                  <a:pt x="12551" y="5891"/>
                  <a:pt x="12537" y="5918"/>
                  <a:pt x="12542" y="5877"/>
                </a:cubicBezTo>
                <a:lnTo>
                  <a:pt x="12526" y="5901"/>
                </a:lnTo>
                <a:close/>
                <a:moveTo>
                  <a:pt x="15580" y="1785"/>
                </a:moveTo>
                <a:lnTo>
                  <a:pt x="15604" y="1769"/>
                </a:lnTo>
                <a:cubicBezTo>
                  <a:pt x="15554" y="1773"/>
                  <a:pt x="15591" y="1772"/>
                  <a:pt x="15580" y="1785"/>
                </a:cubicBezTo>
                <a:close/>
                <a:moveTo>
                  <a:pt x="21527" y="4783"/>
                </a:moveTo>
                <a:cubicBezTo>
                  <a:pt x="21507" y="4788"/>
                  <a:pt x="21516" y="4779"/>
                  <a:pt x="21511" y="4799"/>
                </a:cubicBezTo>
                <a:cubicBezTo>
                  <a:pt x="21532" y="4793"/>
                  <a:pt x="21520" y="4802"/>
                  <a:pt x="21527" y="4783"/>
                </a:cubicBezTo>
                <a:cubicBezTo>
                  <a:pt x="21542" y="4775"/>
                  <a:pt x="21537" y="4777"/>
                  <a:pt x="21559" y="4775"/>
                </a:cubicBezTo>
                <a:lnTo>
                  <a:pt x="21535" y="4758"/>
                </a:lnTo>
                <a:cubicBezTo>
                  <a:pt x="21529" y="4769"/>
                  <a:pt x="21530" y="4767"/>
                  <a:pt x="21527" y="4783"/>
                </a:cubicBezTo>
                <a:close/>
                <a:moveTo>
                  <a:pt x="16585" y="1712"/>
                </a:moveTo>
                <a:cubicBezTo>
                  <a:pt x="16579" y="1692"/>
                  <a:pt x="16588" y="1701"/>
                  <a:pt x="16568" y="1696"/>
                </a:cubicBezTo>
                <a:cubicBezTo>
                  <a:pt x="16574" y="1717"/>
                  <a:pt x="16565" y="1705"/>
                  <a:pt x="16585" y="1712"/>
                </a:cubicBezTo>
                <a:cubicBezTo>
                  <a:pt x="16558" y="1748"/>
                  <a:pt x="16581" y="1718"/>
                  <a:pt x="16560" y="1724"/>
                </a:cubicBezTo>
                <a:cubicBezTo>
                  <a:pt x="16539" y="1729"/>
                  <a:pt x="16543" y="1727"/>
                  <a:pt x="16536" y="1753"/>
                </a:cubicBezTo>
                <a:cubicBezTo>
                  <a:pt x="16578" y="1756"/>
                  <a:pt x="16551" y="1745"/>
                  <a:pt x="16560" y="1769"/>
                </a:cubicBezTo>
                <a:lnTo>
                  <a:pt x="16601" y="1736"/>
                </a:lnTo>
                <a:cubicBezTo>
                  <a:pt x="16629" y="1744"/>
                  <a:pt x="16626" y="1741"/>
                  <a:pt x="16633" y="1769"/>
                </a:cubicBezTo>
                <a:cubicBezTo>
                  <a:pt x="16667" y="1761"/>
                  <a:pt x="16655" y="1753"/>
                  <a:pt x="16698" y="1753"/>
                </a:cubicBezTo>
                <a:lnTo>
                  <a:pt x="16698" y="1736"/>
                </a:lnTo>
                <a:cubicBezTo>
                  <a:pt x="16667" y="1728"/>
                  <a:pt x="16666" y="1725"/>
                  <a:pt x="16666" y="1688"/>
                </a:cubicBezTo>
                <a:cubicBezTo>
                  <a:pt x="16641" y="1701"/>
                  <a:pt x="16621" y="1711"/>
                  <a:pt x="16585" y="1712"/>
                </a:cubicBezTo>
                <a:close/>
                <a:moveTo>
                  <a:pt x="15078" y="2231"/>
                </a:moveTo>
                <a:cubicBezTo>
                  <a:pt x="15097" y="2225"/>
                  <a:pt x="15089" y="2234"/>
                  <a:pt x="15094" y="2214"/>
                </a:cubicBezTo>
                <a:cubicBezTo>
                  <a:pt x="15073" y="2220"/>
                  <a:pt x="15085" y="2211"/>
                  <a:pt x="15078" y="2231"/>
                </a:cubicBezTo>
                <a:cubicBezTo>
                  <a:pt x="15076" y="2229"/>
                  <a:pt x="15075" y="2225"/>
                  <a:pt x="15074" y="2226"/>
                </a:cubicBezTo>
                <a:lnTo>
                  <a:pt x="15053" y="2206"/>
                </a:lnTo>
                <a:cubicBezTo>
                  <a:pt x="15043" y="2214"/>
                  <a:pt x="15062" y="2211"/>
                  <a:pt x="15029" y="2214"/>
                </a:cubicBezTo>
                <a:lnTo>
                  <a:pt x="15029" y="2239"/>
                </a:lnTo>
                <a:lnTo>
                  <a:pt x="15061" y="2239"/>
                </a:lnTo>
                <a:lnTo>
                  <a:pt x="15061" y="2271"/>
                </a:lnTo>
                <a:cubicBezTo>
                  <a:pt x="15083" y="2269"/>
                  <a:pt x="15084" y="2267"/>
                  <a:pt x="15102" y="2263"/>
                </a:cubicBezTo>
                <a:lnTo>
                  <a:pt x="15102" y="2247"/>
                </a:lnTo>
                <a:cubicBezTo>
                  <a:pt x="15078" y="2241"/>
                  <a:pt x="15090" y="2248"/>
                  <a:pt x="15078" y="2231"/>
                </a:cubicBezTo>
                <a:close/>
                <a:moveTo>
                  <a:pt x="21178" y="4904"/>
                </a:moveTo>
                <a:cubicBezTo>
                  <a:pt x="21159" y="4910"/>
                  <a:pt x="21167" y="4901"/>
                  <a:pt x="21162" y="4921"/>
                </a:cubicBezTo>
                <a:cubicBezTo>
                  <a:pt x="21183" y="4915"/>
                  <a:pt x="21171" y="4924"/>
                  <a:pt x="21178" y="4904"/>
                </a:cubicBezTo>
                <a:cubicBezTo>
                  <a:pt x="21183" y="4896"/>
                  <a:pt x="21194" y="4917"/>
                  <a:pt x="21182" y="4891"/>
                </a:cubicBezTo>
                <a:cubicBezTo>
                  <a:pt x="21174" y="4873"/>
                  <a:pt x="21181" y="4888"/>
                  <a:pt x="21170" y="4880"/>
                </a:cubicBezTo>
                <a:cubicBezTo>
                  <a:pt x="21176" y="4901"/>
                  <a:pt x="21170" y="4887"/>
                  <a:pt x="21178" y="4904"/>
                </a:cubicBezTo>
                <a:close/>
                <a:moveTo>
                  <a:pt x="19777" y="3332"/>
                </a:moveTo>
                <a:cubicBezTo>
                  <a:pt x="19757" y="3338"/>
                  <a:pt x="19766" y="3329"/>
                  <a:pt x="19761" y="3349"/>
                </a:cubicBezTo>
                <a:cubicBezTo>
                  <a:pt x="19782" y="3343"/>
                  <a:pt x="19770" y="3352"/>
                  <a:pt x="19777" y="3332"/>
                </a:cubicBezTo>
                <a:cubicBezTo>
                  <a:pt x="19811" y="3346"/>
                  <a:pt x="19806" y="3311"/>
                  <a:pt x="19927" y="3336"/>
                </a:cubicBezTo>
                <a:cubicBezTo>
                  <a:pt x="19960" y="3343"/>
                  <a:pt x="19962" y="3345"/>
                  <a:pt x="19987" y="3332"/>
                </a:cubicBezTo>
                <a:cubicBezTo>
                  <a:pt x="19989" y="3385"/>
                  <a:pt x="19984" y="3357"/>
                  <a:pt x="20004" y="3363"/>
                </a:cubicBezTo>
                <a:cubicBezTo>
                  <a:pt x="20006" y="3363"/>
                  <a:pt x="20008" y="3363"/>
                  <a:pt x="20009" y="3364"/>
                </a:cubicBezTo>
                <a:cubicBezTo>
                  <a:pt x="20011" y="3364"/>
                  <a:pt x="20013" y="3364"/>
                  <a:pt x="20015" y="3364"/>
                </a:cubicBezTo>
                <a:cubicBezTo>
                  <a:pt x="20025" y="3366"/>
                  <a:pt x="20015" y="3364"/>
                  <a:pt x="20027" y="3366"/>
                </a:cubicBezTo>
                <a:cubicBezTo>
                  <a:pt x="20042" y="3369"/>
                  <a:pt x="20031" y="3368"/>
                  <a:pt x="20052" y="3373"/>
                </a:cubicBezTo>
                <a:cubicBezTo>
                  <a:pt x="20059" y="3340"/>
                  <a:pt x="20050" y="3341"/>
                  <a:pt x="20051" y="3338"/>
                </a:cubicBezTo>
                <a:cubicBezTo>
                  <a:pt x="20054" y="3321"/>
                  <a:pt x="20057" y="3330"/>
                  <a:pt x="20085" y="3316"/>
                </a:cubicBezTo>
                <a:cubicBezTo>
                  <a:pt x="20076" y="3349"/>
                  <a:pt x="20068" y="3329"/>
                  <a:pt x="20077" y="3349"/>
                </a:cubicBezTo>
                <a:lnTo>
                  <a:pt x="20100" y="3331"/>
                </a:lnTo>
                <a:cubicBezTo>
                  <a:pt x="20119" y="3317"/>
                  <a:pt x="20100" y="3319"/>
                  <a:pt x="20133" y="3316"/>
                </a:cubicBezTo>
                <a:cubicBezTo>
                  <a:pt x="20149" y="3361"/>
                  <a:pt x="20133" y="3301"/>
                  <a:pt x="20171" y="3365"/>
                </a:cubicBezTo>
                <a:cubicBezTo>
                  <a:pt x="20191" y="3399"/>
                  <a:pt x="20237" y="3387"/>
                  <a:pt x="20247" y="3349"/>
                </a:cubicBezTo>
                <a:lnTo>
                  <a:pt x="20257" y="3355"/>
                </a:lnTo>
                <a:cubicBezTo>
                  <a:pt x="20258" y="3355"/>
                  <a:pt x="20261" y="3357"/>
                  <a:pt x="20262" y="3357"/>
                </a:cubicBezTo>
                <a:lnTo>
                  <a:pt x="20283" y="3360"/>
                </a:lnTo>
                <a:cubicBezTo>
                  <a:pt x="20303" y="3359"/>
                  <a:pt x="20316" y="3354"/>
                  <a:pt x="20328" y="3349"/>
                </a:cubicBezTo>
                <a:cubicBezTo>
                  <a:pt x="20317" y="3308"/>
                  <a:pt x="20302" y="3337"/>
                  <a:pt x="20263" y="3323"/>
                </a:cubicBezTo>
                <a:cubicBezTo>
                  <a:pt x="20228" y="3311"/>
                  <a:pt x="20265" y="3316"/>
                  <a:pt x="20229" y="3313"/>
                </a:cubicBezTo>
                <a:cubicBezTo>
                  <a:pt x="20213" y="3311"/>
                  <a:pt x="20189" y="3313"/>
                  <a:pt x="20181" y="3313"/>
                </a:cubicBezTo>
                <a:lnTo>
                  <a:pt x="19996" y="3292"/>
                </a:lnTo>
                <a:cubicBezTo>
                  <a:pt x="20038" y="3292"/>
                  <a:pt x="20008" y="3292"/>
                  <a:pt x="20020" y="3300"/>
                </a:cubicBezTo>
                <a:cubicBezTo>
                  <a:pt x="20001" y="3309"/>
                  <a:pt x="19979" y="3300"/>
                  <a:pt x="19939" y="3300"/>
                </a:cubicBezTo>
                <a:lnTo>
                  <a:pt x="19939" y="3284"/>
                </a:lnTo>
                <a:cubicBezTo>
                  <a:pt x="19980" y="3285"/>
                  <a:pt x="19970" y="3304"/>
                  <a:pt x="19979" y="3276"/>
                </a:cubicBezTo>
                <a:cubicBezTo>
                  <a:pt x="19943" y="3275"/>
                  <a:pt x="19947" y="3268"/>
                  <a:pt x="19906" y="3268"/>
                </a:cubicBezTo>
                <a:cubicBezTo>
                  <a:pt x="19911" y="3287"/>
                  <a:pt x="19914" y="3292"/>
                  <a:pt x="19915" y="3316"/>
                </a:cubicBezTo>
                <a:cubicBezTo>
                  <a:pt x="19886" y="3276"/>
                  <a:pt x="19895" y="3301"/>
                  <a:pt x="19857" y="3304"/>
                </a:cubicBezTo>
                <a:lnTo>
                  <a:pt x="19734" y="3285"/>
                </a:lnTo>
                <a:cubicBezTo>
                  <a:pt x="19712" y="3281"/>
                  <a:pt x="19711" y="3278"/>
                  <a:pt x="19687" y="3276"/>
                </a:cubicBezTo>
                <a:cubicBezTo>
                  <a:pt x="19639" y="3271"/>
                  <a:pt x="19618" y="3274"/>
                  <a:pt x="19599" y="3300"/>
                </a:cubicBezTo>
                <a:cubicBezTo>
                  <a:pt x="19670" y="3294"/>
                  <a:pt x="19609" y="3310"/>
                  <a:pt x="19682" y="3310"/>
                </a:cubicBezTo>
                <a:lnTo>
                  <a:pt x="19777" y="3332"/>
                </a:lnTo>
                <a:close/>
                <a:moveTo>
                  <a:pt x="22985" y="2652"/>
                </a:moveTo>
                <a:cubicBezTo>
                  <a:pt x="22987" y="2661"/>
                  <a:pt x="23003" y="2670"/>
                  <a:pt x="22996" y="2654"/>
                </a:cubicBezTo>
                <a:cubicBezTo>
                  <a:pt x="22993" y="2647"/>
                  <a:pt x="22981" y="2631"/>
                  <a:pt x="22985" y="2652"/>
                </a:cubicBezTo>
                <a:close/>
                <a:moveTo>
                  <a:pt x="16706" y="5091"/>
                </a:moveTo>
                <a:cubicBezTo>
                  <a:pt x="16708" y="5100"/>
                  <a:pt x="16724" y="5108"/>
                  <a:pt x="16717" y="5092"/>
                </a:cubicBezTo>
                <a:cubicBezTo>
                  <a:pt x="16714" y="5086"/>
                  <a:pt x="16702" y="5070"/>
                  <a:pt x="16706" y="5091"/>
                </a:cubicBezTo>
                <a:close/>
                <a:moveTo>
                  <a:pt x="19712" y="3989"/>
                </a:moveTo>
                <a:cubicBezTo>
                  <a:pt x="19714" y="3998"/>
                  <a:pt x="19730" y="4006"/>
                  <a:pt x="19723" y="3990"/>
                </a:cubicBezTo>
                <a:cubicBezTo>
                  <a:pt x="19720" y="3984"/>
                  <a:pt x="19708" y="3968"/>
                  <a:pt x="19712" y="3989"/>
                </a:cubicBezTo>
                <a:close/>
                <a:moveTo>
                  <a:pt x="15159" y="4839"/>
                </a:moveTo>
                <a:cubicBezTo>
                  <a:pt x="15160" y="4849"/>
                  <a:pt x="15176" y="4857"/>
                  <a:pt x="15170" y="4841"/>
                </a:cubicBezTo>
                <a:cubicBezTo>
                  <a:pt x="15167" y="4834"/>
                  <a:pt x="15155" y="4818"/>
                  <a:pt x="15159" y="4839"/>
                </a:cubicBezTo>
                <a:close/>
                <a:moveTo>
                  <a:pt x="20773" y="3989"/>
                </a:moveTo>
                <a:cubicBezTo>
                  <a:pt x="20775" y="3998"/>
                  <a:pt x="20791" y="4006"/>
                  <a:pt x="20784" y="3990"/>
                </a:cubicBezTo>
                <a:cubicBezTo>
                  <a:pt x="20781" y="3984"/>
                  <a:pt x="20769" y="3968"/>
                  <a:pt x="20773" y="3989"/>
                </a:cubicBezTo>
                <a:close/>
                <a:moveTo>
                  <a:pt x="21219" y="4353"/>
                </a:moveTo>
                <a:cubicBezTo>
                  <a:pt x="21221" y="4363"/>
                  <a:pt x="21237" y="4371"/>
                  <a:pt x="21230" y="4355"/>
                </a:cubicBezTo>
                <a:cubicBezTo>
                  <a:pt x="21227" y="4348"/>
                  <a:pt x="21215" y="4332"/>
                  <a:pt x="21219" y="4353"/>
                </a:cubicBezTo>
                <a:close/>
                <a:moveTo>
                  <a:pt x="19177" y="4394"/>
                </a:moveTo>
                <a:cubicBezTo>
                  <a:pt x="19179" y="4403"/>
                  <a:pt x="19195" y="4412"/>
                  <a:pt x="19188" y="4395"/>
                </a:cubicBezTo>
                <a:cubicBezTo>
                  <a:pt x="19185" y="4389"/>
                  <a:pt x="19173" y="4373"/>
                  <a:pt x="19177" y="4394"/>
                </a:cubicBezTo>
                <a:close/>
                <a:moveTo>
                  <a:pt x="19242" y="1890"/>
                </a:moveTo>
                <a:cubicBezTo>
                  <a:pt x="19244" y="1899"/>
                  <a:pt x="19260" y="1908"/>
                  <a:pt x="19253" y="1892"/>
                </a:cubicBezTo>
                <a:cubicBezTo>
                  <a:pt x="19250" y="1885"/>
                  <a:pt x="19238" y="1869"/>
                  <a:pt x="19242" y="1890"/>
                </a:cubicBezTo>
                <a:close/>
                <a:moveTo>
                  <a:pt x="22037" y="5358"/>
                </a:moveTo>
                <a:cubicBezTo>
                  <a:pt x="22039" y="5367"/>
                  <a:pt x="22055" y="5376"/>
                  <a:pt x="22048" y="5360"/>
                </a:cubicBezTo>
                <a:cubicBezTo>
                  <a:pt x="22045" y="5353"/>
                  <a:pt x="22033" y="5337"/>
                  <a:pt x="22037" y="5358"/>
                </a:cubicBezTo>
                <a:close/>
                <a:moveTo>
                  <a:pt x="18156" y="4240"/>
                </a:moveTo>
                <a:cubicBezTo>
                  <a:pt x="18158" y="4249"/>
                  <a:pt x="18174" y="4258"/>
                  <a:pt x="18167" y="4242"/>
                </a:cubicBezTo>
                <a:cubicBezTo>
                  <a:pt x="18164" y="4235"/>
                  <a:pt x="18153" y="4219"/>
                  <a:pt x="18156" y="4240"/>
                </a:cubicBezTo>
                <a:close/>
                <a:moveTo>
                  <a:pt x="19987" y="3657"/>
                </a:moveTo>
                <a:cubicBezTo>
                  <a:pt x="19989" y="3666"/>
                  <a:pt x="20005" y="3674"/>
                  <a:pt x="19998" y="3658"/>
                </a:cubicBezTo>
                <a:cubicBezTo>
                  <a:pt x="19995" y="3651"/>
                  <a:pt x="19984" y="3636"/>
                  <a:pt x="19987" y="3657"/>
                </a:cubicBezTo>
                <a:close/>
                <a:moveTo>
                  <a:pt x="16066" y="2425"/>
                </a:moveTo>
                <a:cubicBezTo>
                  <a:pt x="16068" y="2434"/>
                  <a:pt x="16084" y="2443"/>
                  <a:pt x="16077" y="2427"/>
                </a:cubicBezTo>
                <a:cubicBezTo>
                  <a:pt x="16074" y="2420"/>
                  <a:pt x="16062" y="2404"/>
                  <a:pt x="16066" y="2425"/>
                </a:cubicBezTo>
                <a:close/>
                <a:moveTo>
                  <a:pt x="15620" y="2182"/>
                </a:moveTo>
                <a:cubicBezTo>
                  <a:pt x="15622" y="2191"/>
                  <a:pt x="15638" y="2200"/>
                  <a:pt x="15631" y="2184"/>
                </a:cubicBezTo>
                <a:cubicBezTo>
                  <a:pt x="15628" y="2177"/>
                  <a:pt x="15617" y="2161"/>
                  <a:pt x="15620" y="2182"/>
                </a:cubicBezTo>
                <a:close/>
                <a:moveTo>
                  <a:pt x="17371" y="1931"/>
                </a:moveTo>
                <a:cubicBezTo>
                  <a:pt x="17372" y="1940"/>
                  <a:pt x="17388" y="1948"/>
                  <a:pt x="17381" y="1932"/>
                </a:cubicBezTo>
                <a:cubicBezTo>
                  <a:pt x="17378" y="1926"/>
                  <a:pt x="17367" y="1910"/>
                  <a:pt x="17371" y="1931"/>
                </a:cubicBezTo>
                <a:close/>
                <a:moveTo>
                  <a:pt x="10492" y="6120"/>
                </a:moveTo>
                <a:cubicBezTo>
                  <a:pt x="10494" y="6129"/>
                  <a:pt x="10510" y="6137"/>
                  <a:pt x="10503" y="6121"/>
                </a:cubicBezTo>
                <a:cubicBezTo>
                  <a:pt x="10500" y="6114"/>
                  <a:pt x="10488" y="6099"/>
                  <a:pt x="10492" y="6120"/>
                </a:cubicBezTo>
                <a:close/>
                <a:moveTo>
                  <a:pt x="17443" y="5204"/>
                </a:moveTo>
                <a:cubicBezTo>
                  <a:pt x="17445" y="5213"/>
                  <a:pt x="17461" y="5222"/>
                  <a:pt x="17454" y="5206"/>
                </a:cubicBezTo>
                <a:cubicBezTo>
                  <a:pt x="17451" y="5199"/>
                  <a:pt x="17440" y="5183"/>
                  <a:pt x="17443" y="5204"/>
                </a:cubicBezTo>
                <a:close/>
                <a:moveTo>
                  <a:pt x="16171" y="1761"/>
                </a:moveTo>
                <a:cubicBezTo>
                  <a:pt x="16173" y="1770"/>
                  <a:pt x="16189" y="1778"/>
                  <a:pt x="16182" y="1762"/>
                </a:cubicBezTo>
                <a:cubicBezTo>
                  <a:pt x="16179" y="1755"/>
                  <a:pt x="16168" y="1740"/>
                  <a:pt x="16171" y="1761"/>
                </a:cubicBezTo>
                <a:close/>
                <a:moveTo>
                  <a:pt x="16990" y="4370"/>
                </a:moveTo>
                <a:cubicBezTo>
                  <a:pt x="16991" y="4379"/>
                  <a:pt x="17008" y="4387"/>
                  <a:pt x="17001" y="4371"/>
                </a:cubicBezTo>
                <a:cubicBezTo>
                  <a:pt x="16998" y="4364"/>
                  <a:pt x="16986" y="4349"/>
                  <a:pt x="16990" y="4370"/>
                </a:cubicBezTo>
                <a:close/>
                <a:moveTo>
                  <a:pt x="12185" y="1655"/>
                </a:moveTo>
                <a:cubicBezTo>
                  <a:pt x="12187" y="1665"/>
                  <a:pt x="12203" y="1673"/>
                  <a:pt x="12196" y="1657"/>
                </a:cubicBezTo>
                <a:cubicBezTo>
                  <a:pt x="12193" y="1650"/>
                  <a:pt x="12181" y="1634"/>
                  <a:pt x="12185" y="1655"/>
                </a:cubicBezTo>
                <a:close/>
                <a:moveTo>
                  <a:pt x="21762" y="3973"/>
                </a:moveTo>
                <a:cubicBezTo>
                  <a:pt x="21763" y="3982"/>
                  <a:pt x="21780" y="3990"/>
                  <a:pt x="21773" y="3974"/>
                </a:cubicBezTo>
                <a:cubicBezTo>
                  <a:pt x="21770" y="3967"/>
                  <a:pt x="21758" y="3951"/>
                  <a:pt x="21762" y="3973"/>
                </a:cubicBezTo>
                <a:close/>
                <a:moveTo>
                  <a:pt x="17411" y="2239"/>
                </a:moveTo>
                <a:cubicBezTo>
                  <a:pt x="17413" y="2248"/>
                  <a:pt x="17429" y="2256"/>
                  <a:pt x="17422" y="2240"/>
                </a:cubicBezTo>
                <a:cubicBezTo>
                  <a:pt x="17419" y="2234"/>
                  <a:pt x="17407" y="2218"/>
                  <a:pt x="17411" y="2239"/>
                </a:cubicBezTo>
                <a:close/>
                <a:moveTo>
                  <a:pt x="19469" y="5415"/>
                </a:moveTo>
                <a:cubicBezTo>
                  <a:pt x="19471" y="5424"/>
                  <a:pt x="19487" y="5432"/>
                  <a:pt x="19480" y="5416"/>
                </a:cubicBezTo>
                <a:cubicBezTo>
                  <a:pt x="19477" y="5410"/>
                  <a:pt x="19465" y="5394"/>
                  <a:pt x="19469" y="5415"/>
                </a:cubicBezTo>
                <a:close/>
                <a:moveTo>
                  <a:pt x="454" y="2587"/>
                </a:moveTo>
                <a:cubicBezTo>
                  <a:pt x="455" y="2596"/>
                  <a:pt x="472" y="2605"/>
                  <a:pt x="465" y="2589"/>
                </a:cubicBezTo>
                <a:cubicBezTo>
                  <a:pt x="462" y="2582"/>
                  <a:pt x="450" y="2566"/>
                  <a:pt x="454" y="2587"/>
                </a:cubicBezTo>
                <a:close/>
                <a:moveTo>
                  <a:pt x="16026" y="1923"/>
                </a:moveTo>
                <a:cubicBezTo>
                  <a:pt x="16027" y="1932"/>
                  <a:pt x="16043" y="1940"/>
                  <a:pt x="16036" y="1924"/>
                </a:cubicBezTo>
                <a:cubicBezTo>
                  <a:pt x="16034" y="1918"/>
                  <a:pt x="16022" y="1902"/>
                  <a:pt x="16026" y="1923"/>
                </a:cubicBezTo>
                <a:close/>
                <a:moveTo>
                  <a:pt x="18205" y="3292"/>
                </a:moveTo>
                <a:cubicBezTo>
                  <a:pt x="18207" y="3301"/>
                  <a:pt x="18223" y="3310"/>
                  <a:pt x="18216" y="3294"/>
                </a:cubicBezTo>
                <a:cubicBezTo>
                  <a:pt x="18213" y="3287"/>
                  <a:pt x="18201" y="3271"/>
                  <a:pt x="18205" y="3292"/>
                </a:cubicBezTo>
                <a:close/>
                <a:moveTo>
                  <a:pt x="19623" y="2101"/>
                </a:moveTo>
                <a:cubicBezTo>
                  <a:pt x="19625" y="2110"/>
                  <a:pt x="19641" y="2119"/>
                  <a:pt x="19634" y="2103"/>
                </a:cubicBezTo>
                <a:cubicBezTo>
                  <a:pt x="19631" y="2096"/>
                  <a:pt x="19619" y="2080"/>
                  <a:pt x="19623" y="2101"/>
                </a:cubicBezTo>
                <a:close/>
                <a:moveTo>
                  <a:pt x="19485" y="1915"/>
                </a:moveTo>
                <a:cubicBezTo>
                  <a:pt x="19487" y="1924"/>
                  <a:pt x="19503" y="1932"/>
                  <a:pt x="19496" y="1916"/>
                </a:cubicBezTo>
                <a:cubicBezTo>
                  <a:pt x="19493" y="1909"/>
                  <a:pt x="19481" y="1894"/>
                  <a:pt x="19485" y="1915"/>
                </a:cubicBezTo>
                <a:close/>
                <a:moveTo>
                  <a:pt x="770" y="2474"/>
                </a:moveTo>
                <a:cubicBezTo>
                  <a:pt x="771" y="2483"/>
                  <a:pt x="787" y="2491"/>
                  <a:pt x="781" y="2475"/>
                </a:cubicBezTo>
                <a:cubicBezTo>
                  <a:pt x="778" y="2468"/>
                  <a:pt x="766" y="2453"/>
                  <a:pt x="770" y="2474"/>
                </a:cubicBezTo>
                <a:close/>
                <a:moveTo>
                  <a:pt x="14462" y="2044"/>
                </a:moveTo>
                <a:cubicBezTo>
                  <a:pt x="14464" y="2053"/>
                  <a:pt x="14480" y="2062"/>
                  <a:pt x="14473" y="2046"/>
                </a:cubicBezTo>
                <a:cubicBezTo>
                  <a:pt x="14470" y="2039"/>
                  <a:pt x="14458" y="2023"/>
                  <a:pt x="14462" y="2044"/>
                </a:cubicBezTo>
                <a:close/>
                <a:moveTo>
                  <a:pt x="14932" y="1890"/>
                </a:moveTo>
                <a:cubicBezTo>
                  <a:pt x="14934" y="1899"/>
                  <a:pt x="14950" y="1908"/>
                  <a:pt x="14943" y="1892"/>
                </a:cubicBezTo>
                <a:cubicBezTo>
                  <a:pt x="14940" y="1885"/>
                  <a:pt x="14928" y="1869"/>
                  <a:pt x="14932" y="1890"/>
                </a:cubicBezTo>
                <a:close/>
                <a:moveTo>
                  <a:pt x="21170" y="4345"/>
                </a:moveTo>
                <a:cubicBezTo>
                  <a:pt x="21172" y="4354"/>
                  <a:pt x="21188" y="4363"/>
                  <a:pt x="21181" y="4347"/>
                </a:cubicBezTo>
                <a:cubicBezTo>
                  <a:pt x="21178" y="4340"/>
                  <a:pt x="21166" y="4324"/>
                  <a:pt x="21170" y="4345"/>
                </a:cubicBezTo>
                <a:close/>
                <a:moveTo>
                  <a:pt x="18108" y="2555"/>
                </a:moveTo>
                <a:cubicBezTo>
                  <a:pt x="18109" y="2564"/>
                  <a:pt x="18126" y="2572"/>
                  <a:pt x="18119" y="2556"/>
                </a:cubicBezTo>
                <a:cubicBezTo>
                  <a:pt x="18116" y="2549"/>
                  <a:pt x="18104" y="2534"/>
                  <a:pt x="18108" y="2555"/>
                </a:cubicBezTo>
                <a:close/>
                <a:moveTo>
                  <a:pt x="18213" y="2555"/>
                </a:moveTo>
                <a:cubicBezTo>
                  <a:pt x="18215" y="2564"/>
                  <a:pt x="18231" y="2572"/>
                  <a:pt x="18224" y="2556"/>
                </a:cubicBezTo>
                <a:cubicBezTo>
                  <a:pt x="18221" y="2549"/>
                  <a:pt x="18209" y="2534"/>
                  <a:pt x="18213" y="2555"/>
                </a:cubicBezTo>
                <a:close/>
                <a:moveTo>
                  <a:pt x="10719" y="1574"/>
                </a:moveTo>
                <a:cubicBezTo>
                  <a:pt x="10721" y="1584"/>
                  <a:pt x="10737" y="1592"/>
                  <a:pt x="10730" y="1576"/>
                </a:cubicBezTo>
                <a:cubicBezTo>
                  <a:pt x="10727" y="1569"/>
                  <a:pt x="10715" y="1553"/>
                  <a:pt x="10719" y="1574"/>
                </a:cubicBezTo>
                <a:close/>
                <a:moveTo>
                  <a:pt x="20368" y="3786"/>
                </a:moveTo>
                <a:cubicBezTo>
                  <a:pt x="20370" y="3795"/>
                  <a:pt x="20386" y="3804"/>
                  <a:pt x="20379" y="3788"/>
                </a:cubicBezTo>
                <a:cubicBezTo>
                  <a:pt x="20376" y="3781"/>
                  <a:pt x="20364" y="3765"/>
                  <a:pt x="20368" y="3786"/>
                </a:cubicBezTo>
                <a:close/>
                <a:moveTo>
                  <a:pt x="21794" y="2644"/>
                </a:moveTo>
                <a:cubicBezTo>
                  <a:pt x="21785" y="2618"/>
                  <a:pt x="21812" y="2632"/>
                  <a:pt x="21770" y="2628"/>
                </a:cubicBezTo>
                <a:cubicBezTo>
                  <a:pt x="21771" y="2629"/>
                  <a:pt x="21773" y="2629"/>
                  <a:pt x="21774" y="2631"/>
                </a:cubicBezTo>
                <a:lnTo>
                  <a:pt x="21794" y="2644"/>
                </a:lnTo>
                <a:close/>
                <a:moveTo>
                  <a:pt x="17289" y="2466"/>
                </a:moveTo>
                <a:cubicBezTo>
                  <a:pt x="17280" y="2440"/>
                  <a:pt x="17307" y="2454"/>
                  <a:pt x="17265" y="2449"/>
                </a:cubicBezTo>
                <a:cubicBezTo>
                  <a:pt x="17267" y="2451"/>
                  <a:pt x="17269" y="2451"/>
                  <a:pt x="17269" y="2453"/>
                </a:cubicBezTo>
                <a:lnTo>
                  <a:pt x="17289" y="2466"/>
                </a:lnTo>
                <a:close/>
                <a:moveTo>
                  <a:pt x="20465" y="2052"/>
                </a:moveTo>
                <a:cubicBezTo>
                  <a:pt x="20453" y="2034"/>
                  <a:pt x="20464" y="2042"/>
                  <a:pt x="20441" y="2036"/>
                </a:cubicBezTo>
                <a:cubicBezTo>
                  <a:pt x="20454" y="2054"/>
                  <a:pt x="20443" y="2046"/>
                  <a:pt x="20465" y="2052"/>
                </a:cubicBezTo>
                <a:close/>
                <a:moveTo>
                  <a:pt x="19979" y="2644"/>
                </a:moveTo>
                <a:cubicBezTo>
                  <a:pt x="19967" y="2626"/>
                  <a:pt x="19978" y="2634"/>
                  <a:pt x="19955" y="2628"/>
                </a:cubicBezTo>
                <a:cubicBezTo>
                  <a:pt x="19968" y="2646"/>
                  <a:pt x="19957" y="2637"/>
                  <a:pt x="19979" y="2644"/>
                </a:cubicBezTo>
                <a:close/>
                <a:moveTo>
                  <a:pt x="818" y="5091"/>
                </a:moveTo>
                <a:cubicBezTo>
                  <a:pt x="806" y="5073"/>
                  <a:pt x="817" y="5081"/>
                  <a:pt x="794" y="5074"/>
                </a:cubicBezTo>
                <a:cubicBezTo>
                  <a:pt x="807" y="5093"/>
                  <a:pt x="796" y="5084"/>
                  <a:pt x="818" y="5091"/>
                </a:cubicBezTo>
                <a:close/>
                <a:moveTo>
                  <a:pt x="22718" y="1185"/>
                </a:moveTo>
                <a:cubicBezTo>
                  <a:pt x="22720" y="1184"/>
                  <a:pt x="22723" y="1181"/>
                  <a:pt x="22723" y="1183"/>
                </a:cubicBezTo>
                <a:lnTo>
                  <a:pt x="22742" y="1169"/>
                </a:lnTo>
                <a:cubicBezTo>
                  <a:pt x="22692" y="1173"/>
                  <a:pt x="22729" y="1172"/>
                  <a:pt x="22718" y="1185"/>
                </a:cubicBezTo>
                <a:close/>
                <a:moveTo>
                  <a:pt x="21130" y="5002"/>
                </a:moveTo>
                <a:cubicBezTo>
                  <a:pt x="21132" y="5001"/>
                  <a:pt x="21135" y="4997"/>
                  <a:pt x="21135" y="4999"/>
                </a:cubicBezTo>
                <a:lnTo>
                  <a:pt x="21154" y="4985"/>
                </a:lnTo>
                <a:cubicBezTo>
                  <a:pt x="21104" y="4990"/>
                  <a:pt x="21141" y="4989"/>
                  <a:pt x="21130" y="5002"/>
                </a:cubicBezTo>
                <a:close/>
                <a:moveTo>
                  <a:pt x="17225" y="5309"/>
                </a:moveTo>
                <a:cubicBezTo>
                  <a:pt x="17226" y="5309"/>
                  <a:pt x="17229" y="5305"/>
                  <a:pt x="17230" y="5307"/>
                </a:cubicBezTo>
                <a:lnTo>
                  <a:pt x="17249" y="5293"/>
                </a:lnTo>
                <a:cubicBezTo>
                  <a:pt x="17199" y="5297"/>
                  <a:pt x="17236" y="5296"/>
                  <a:pt x="17225" y="5309"/>
                </a:cubicBezTo>
                <a:close/>
                <a:moveTo>
                  <a:pt x="162" y="3203"/>
                </a:moveTo>
                <a:cubicBezTo>
                  <a:pt x="139" y="3208"/>
                  <a:pt x="150" y="3202"/>
                  <a:pt x="138" y="3219"/>
                </a:cubicBezTo>
                <a:cubicBezTo>
                  <a:pt x="161" y="3213"/>
                  <a:pt x="149" y="3220"/>
                  <a:pt x="162" y="3203"/>
                </a:cubicBezTo>
                <a:cubicBezTo>
                  <a:pt x="186" y="3196"/>
                  <a:pt x="180" y="3203"/>
                  <a:pt x="186" y="3179"/>
                </a:cubicBezTo>
                <a:cubicBezTo>
                  <a:pt x="162" y="3185"/>
                  <a:pt x="169" y="3178"/>
                  <a:pt x="162" y="3203"/>
                </a:cubicBezTo>
                <a:close/>
                <a:moveTo>
                  <a:pt x="18027" y="1915"/>
                </a:moveTo>
                <a:cubicBezTo>
                  <a:pt x="18017" y="1889"/>
                  <a:pt x="18044" y="1903"/>
                  <a:pt x="18002" y="1898"/>
                </a:cubicBezTo>
                <a:cubicBezTo>
                  <a:pt x="18004" y="1900"/>
                  <a:pt x="18006" y="1900"/>
                  <a:pt x="18007" y="1902"/>
                </a:cubicBezTo>
                <a:cubicBezTo>
                  <a:pt x="18007" y="1905"/>
                  <a:pt x="18010" y="1905"/>
                  <a:pt x="18011" y="1906"/>
                </a:cubicBezTo>
                <a:cubicBezTo>
                  <a:pt x="18016" y="1909"/>
                  <a:pt x="18022" y="1912"/>
                  <a:pt x="18027" y="1915"/>
                </a:cubicBezTo>
                <a:close/>
                <a:moveTo>
                  <a:pt x="19590" y="4224"/>
                </a:moveTo>
                <a:lnTo>
                  <a:pt x="19615" y="4224"/>
                </a:lnTo>
                <a:lnTo>
                  <a:pt x="19615" y="4216"/>
                </a:lnTo>
                <a:cubicBezTo>
                  <a:pt x="19572" y="4216"/>
                  <a:pt x="19603" y="4216"/>
                  <a:pt x="19590" y="4224"/>
                </a:cubicBezTo>
                <a:cubicBezTo>
                  <a:pt x="19555" y="4209"/>
                  <a:pt x="19551" y="4255"/>
                  <a:pt x="19607" y="4256"/>
                </a:cubicBezTo>
                <a:lnTo>
                  <a:pt x="19590" y="4224"/>
                </a:lnTo>
                <a:close/>
                <a:moveTo>
                  <a:pt x="15061" y="2166"/>
                </a:moveTo>
                <a:lnTo>
                  <a:pt x="15037" y="2166"/>
                </a:lnTo>
                <a:lnTo>
                  <a:pt x="15037" y="2174"/>
                </a:lnTo>
                <a:cubicBezTo>
                  <a:pt x="15080" y="2174"/>
                  <a:pt x="15049" y="2174"/>
                  <a:pt x="15061" y="2166"/>
                </a:cubicBezTo>
                <a:cubicBezTo>
                  <a:pt x="15125" y="2151"/>
                  <a:pt x="15112" y="2157"/>
                  <a:pt x="15159" y="2182"/>
                </a:cubicBezTo>
                <a:cubicBezTo>
                  <a:pt x="15191" y="2173"/>
                  <a:pt x="15168" y="2171"/>
                  <a:pt x="15198" y="2169"/>
                </a:cubicBezTo>
                <a:lnTo>
                  <a:pt x="15248" y="2166"/>
                </a:lnTo>
                <a:lnTo>
                  <a:pt x="15256" y="2190"/>
                </a:lnTo>
                <a:cubicBezTo>
                  <a:pt x="15286" y="2175"/>
                  <a:pt x="15272" y="2187"/>
                  <a:pt x="15297" y="2184"/>
                </a:cubicBezTo>
                <a:lnTo>
                  <a:pt x="15312" y="2180"/>
                </a:lnTo>
                <a:cubicBezTo>
                  <a:pt x="15313" y="2180"/>
                  <a:pt x="15315" y="2179"/>
                  <a:pt x="15317" y="2178"/>
                </a:cubicBezTo>
                <a:cubicBezTo>
                  <a:pt x="15332" y="2175"/>
                  <a:pt x="15324" y="2174"/>
                  <a:pt x="15345" y="2174"/>
                </a:cubicBezTo>
                <a:lnTo>
                  <a:pt x="15345" y="2150"/>
                </a:lnTo>
                <a:cubicBezTo>
                  <a:pt x="15302" y="2150"/>
                  <a:pt x="15306" y="2158"/>
                  <a:pt x="15288" y="2133"/>
                </a:cubicBezTo>
                <a:cubicBezTo>
                  <a:pt x="15316" y="2126"/>
                  <a:pt x="15313" y="2129"/>
                  <a:pt x="15321" y="2101"/>
                </a:cubicBezTo>
                <a:lnTo>
                  <a:pt x="15224" y="2133"/>
                </a:lnTo>
                <a:lnTo>
                  <a:pt x="15224" y="2117"/>
                </a:lnTo>
                <a:cubicBezTo>
                  <a:pt x="15195" y="2125"/>
                  <a:pt x="15205" y="2120"/>
                  <a:pt x="15191" y="2141"/>
                </a:cubicBezTo>
                <a:lnTo>
                  <a:pt x="15165" y="2147"/>
                </a:lnTo>
                <a:cubicBezTo>
                  <a:pt x="15143" y="2147"/>
                  <a:pt x="15175" y="2148"/>
                  <a:pt x="15148" y="2147"/>
                </a:cubicBezTo>
                <a:cubicBezTo>
                  <a:pt x="15124" y="2147"/>
                  <a:pt x="15095" y="2141"/>
                  <a:pt x="15066" y="2137"/>
                </a:cubicBezTo>
                <a:cubicBezTo>
                  <a:pt x="15048" y="2134"/>
                  <a:pt x="15039" y="2135"/>
                  <a:pt x="15021" y="2133"/>
                </a:cubicBezTo>
                <a:cubicBezTo>
                  <a:pt x="14978" y="2129"/>
                  <a:pt x="15014" y="2132"/>
                  <a:pt x="14982" y="2122"/>
                </a:cubicBezTo>
                <a:cubicBezTo>
                  <a:pt x="14931" y="2108"/>
                  <a:pt x="14952" y="2140"/>
                  <a:pt x="14916" y="2125"/>
                </a:cubicBezTo>
                <a:cubicBezTo>
                  <a:pt x="14916" y="2127"/>
                  <a:pt x="14918" y="2128"/>
                  <a:pt x="14918" y="2130"/>
                </a:cubicBezTo>
                <a:cubicBezTo>
                  <a:pt x="14919" y="2139"/>
                  <a:pt x="14930" y="2137"/>
                  <a:pt x="14924" y="2166"/>
                </a:cubicBezTo>
                <a:cubicBezTo>
                  <a:pt x="14965" y="2166"/>
                  <a:pt x="14965" y="2171"/>
                  <a:pt x="14997" y="2174"/>
                </a:cubicBezTo>
                <a:cubicBezTo>
                  <a:pt x="14997" y="2166"/>
                  <a:pt x="14989" y="2124"/>
                  <a:pt x="15039" y="2148"/>
                </a:cubicBezTo>
                <a:lnTo>
                  <a:pt x="15061" y="2166"/>
                </a:lnTo>
                <a:close/>
                <a:moveTo>
                  <a:pt x="19250" y="3041"/>
                </a:moveTo>
                <a:cubicBezTo>
                  <a:pt x="19241" y="3015"/>
                  <a:pt x="19268" y="3029"/>
                  <a:pt x="19226" y="3025"/>
                </a:cubicBezTo>
                <a:cubicBezTo>
                  <a:pt x="19227" y="3026"/>
                  <a:pt x="19229" y="3026"/>
                  <a:pt x="19230" y="3028"/>
                </a:cubicBezTo>
                <a:cubicBezTo>
                  <a:pt x="19231" y="3031"/>
                  <a:pt x="19234" y="3032"/>
                  <a:pt x="19235" y="3032"/>
                </a:cubicBezTo>
                <a:cubicBezTo>
                  <a:pt x="19240" y="3035"/>
                  <a:pt x="19246" y="3038"/>
                  <a:pt x="19250" y="3041"/>
                </a:cubicBezTo>
                <a:close/>
                <a:moveTo>
                  <a:pt x="19145" y="2733"/>
                </a:moveTo>
                <a:cubicBezTo>
                  <a:pt x="19135" y="2707"/>
                  <a:pt x="19162" y="2721"/>
                  <a:pt x="19121" y="2717"/>
                </a:cubicBezTo>
                <a:cubicBezTo>
                  <a:pt x="19122" y="2718"/>
                  <a:pt x="19124" y="2718"/>
                  <a:pt x="19125" y="2721"/>
                </a:cubicBezTo>
                <a:cubicBezTo>
                  <a:pt x="19125" y="2723"/>
                  <a:pt x="19128" y="2724"/>
                  <a:pt x="19129" y="2724"/>
                </a:cubicBezTo>
                <a:cubicBezTo>
                  <a:pt x="19134" y="2727"/>
                  <a:pt x="19140" y="2730"/>
                  <a:pt x="19145" y="2733"/>
                </a:cubicBezTo>
                <a:close/>
                <a:moveTo>
                  <a:pt x="10273" y="1639"/>
                </a:moveTo>
                <a:lnTo>
                  <a:pt x="10249" y="1623"/>
                </a:lnTo>
                <a:cubicBezTo>
                  <a:pt x="10256" y="1643"/>
                  <a:pt x="10232" y="1638"/>
                  <a:pt x="10273" y="1639"/>
                </a:cubicBezTo>
                <a:close/>
                <a:moveTo>
                  <a:pt x="20790" y="3203"/>
                </a:moveTo>
                <a:lnTo>
                  <a:pt x="20765" y="3187"/>
                </a:lnTo>
                <a:cubicBezTo>
                  <a:pt x="20773" y="3206"/>
                  <a:pt x="20748" y="3202"/>
                  <a:pt x="20790" y="3203"/>
                </a:cubicBezTo>
                <a:close/>
                <a:moveTo>
                  <a:pt x="15596" y="2409"/>
                </a:moveTo>
                <a:cubicBezTo>
                  <a:pt x="15612" y="2404"/>
                  <a:pt x="15599" y="2419"/>
                  <a:pt x="15613" y="2402"/>
                </a:cubicBezTo>
                <a:cubicBezTo>
                  <a:pt x="15624" y="2388"/>
                  <a:pt x="15617" y="2403"/>
                  <a:pt x="15612" y="2393"/>
                </a:cubicBezTo>
                <a:cubicBezTo>
                  <a:pt x="15600" y="2388"/>
                  <a:pt x="15619" y="2378"/>
                  <a:pt x="15596" y="2409"/>
                </a:cubicBezTo>
                <a:close/>
                <a:moveTo>
                  <a:pt x="20247" y="2166"/>
                </a:moveTo>
                <a:cubicBezTo>
                  <a:pt x="20241" y="2142"/>
                  <a:pt x="20248" y="2154"/>
                  <a:pt x="20230" y="2141"/>
                </a:cubicBezTo>
                <a:cubicBezTo>
                  <a:pt x="20236" y="2164"/>
                  <a:pt x="20227" y="2154"/>
                  <a:pt x="20247" y="2166"/>
                </a:cubicBezTo>
                <a:close/>
                <a:moveTo>
                  <a:pt x="22896" y="3551"/>
                </a:moveTo>
                <a:cubicBezTo>
                  <a:pt x="22890" y="3528"/>
                  <a:pt x="22897" y="3540"/>
                  <a:pt x="22880" y="3527"/>
                </a:cubicBezTo>
                <a:cubicBezTo>
                  <a:pt x="22885" y="3549"/>
                  <a:pt x="22877" y="3540"/>
                  <a:pt x="22896" y="3551"/>
                </a:cubicBezTo>
                <a:close/>
                <a:moveTo>
                  <a:pt x="18237" y="2376"/>
                </a:moveTo>
                <a:cubicBezTo>
                  <a:pt x="18236" y="2375"/>
                  <a:pt x="18234" y="2371"/>
                  <a:pt x="18233" y="2373"/>
                </a:cubicBezTo>
                <a:lnTo>
                  <a:pt x="18213" y="2360"/>
                </a:lnTo>
                <a:cubicBezTo>
                  <a:pt x="18221" y="2380"/>
                  <a:pt x="18196" y="2375"/>
                  <a:pt x="18237" y="2376"/>
                </a:cubicBezTo>
                <a:close/>
                <a:moveTo>
                  <a:pt x="20692" y="3195"/>
                </a:moveTo>
                <a:lnTo>
                  <a:pt x="20717" y="3195"/>
                </a:lnTo>
                <a:lnTo>
                  <a:pt x="20717" y="3187"/>
                </a:lnTo>
                <a:lnTo>
                  <a:pt x="20692" y="3187"/>
                </a:lnTo>
                <a:lnTo>
                  <a:pt x="20692" y="3195"/>
                </a:lnTo>
                <a:close/>
                <a:moveTo>
                  <a:pt x="22637" y="2773"/>
                </a:moveTo>
                <a:lnTo>
                  <a:pt x="22661" y="2773"/>
                </a:lnTo>
                <a:lnTo>
                  <a:pt x="22661" y="2765"/>
                </a:lnTo>
                <a:lnTo>
                  <a:pt x="22637" y="2765"/>
                </a:lnTo>
                <a:lnTo>
                  <a:pt x="22637" y="2773"/>
                </a:lnTo>
                <a:close/>
                <a:moveTo>
                  <a:pt x="22207" y="4054"/>
                </a:moveTo>
                <a:lnTo>
                  <a:pt x="22232" y="4054"/>
                </a:lnTo>
                <a:lnTo>
                  <a:pt x="22232" y="4045"/>
                </a:lnTo>
                <a:lnTo>
                  <a:pt x="22207" y="4045"/>
                </a:lnTo>
                <a:lnTo>
                  <a:pt x="22207" y="4054"/>
                </a:lnTo>
                <a:close/>
                <a:moveTo>
                  <a:pt x="22637" y="1072"/>
                </a:moveTo>
                <a:lnTo>
                  <a:pt x="22661" y="1072"/>
                </a:lnTo>
                <a:lnTo>
                  <a:pt x="22661" y="1064"/>
                </a:lnTo>
                <a:lnTo>
                  <a:pt x="22637" y="1064"/>
                </a:lnTo>
                <a:lnTo>
                  <a:pt x="22637" y="1072"/>
                </a:lnTo>
                <a:close/>
                <a:moveTo>
                  <a:pt x="19388" y="1688"/>
                </a:moveTo>
                <a:lnTo>
                  <a:pt x="19412" y="1688"/>
                </a:lnTo>
                <a:lnTo>
                  <a:pt x="19412" y="1680"/>
                </a:lnTo>
                <a:lnTo>
                  <a:pt x="19388" y="1680"/>
                </a:lnTo>
                <a:lnTo>
                  <a:pt x="19388" y="1688"/>
                </a:lnTo>
                <a:close/>
                <a:moveTo>
                  <a:pt x="21397" y="3033"/>
                </a:moveTo>
                <a:lnTo>
                  <a:pt x="21421" y="3033"/>
                </a:lnTo>
                <a:lnTo>
                  <a:pt x="21421" y="3025"/>
                </a:lnTo>
                <a:lnTo>
                  <a:pt x="21397" y="3025"/>
                </a:lnTo>
                <a:lnTo>
                  <a:pt x="21397" y="3033"/>
                </a:lnTo>
                <a:close/>
                <a:moveTo>
                  <a:pt x="20619" y="2190"/>
                </a:moveTo>
                <a:lnTo>
                  <a:pt x="20644" y="2190"/>
                </a:lnTo>
                <a:lnTo>
                  <a:pt x="20644" y="2182"/>
                </a:lnTo>
                <a:lnTo>
                  <a:pt x="20619" y="2182"/>
                </a:lnTo>
                <a:lnTo>
                  <a:pt x="20619" y="2190"/>
                </a:lnTo>
                <a:close/>
                <a:moveTo>
                  <a:pt x="18043" y="2279"/>
                </a:moveTo>
                <a:lnTo>
                  <a:pt x="18067" y="2279"/>
                </a:lnTo>
                <a:lnTo>
                  <a:pt x="18067" y="2271"/>
                </a:lnTo>
                <a:lnTo>
                  <a:pt x="18043" y="2271"/>
                </a:lnTo>
                <a:lnTo>
                  <a:pt x="18043" y="2279"/>
                </a:lnTo>
                <a:close/>
                <a:moveTo>
                  <a:pt x="18148" y="5528"/>
                </a:moveTo>
                <a:lnTo>
                  <a:pt x="18173" y="5528"/>
                </a:lnTo>
                <a:lnTo>
                  <a:pt x="18173" y="5520"/>
                </a:lnTo>
                <a:lnTo>
                  <a:pt x="18148" y="5520"/>
                </a:lnTo>
                <a:lnTo>
                  <a:pt x="18148" y="5528"/>
                </a:lnTo>
                <a:close/>
                <a:moveTo>
                  <a:pt x="19850" y="2133"/>
                </a:moveTo>
                <a:lnTo>
                  <a:pt x="19874" y="2133"/>
                </a:lnTo>
                <a:lnTo>
                  <a:pt x="19874" y="2125"/>
                </a:lnTo>
                <a:lnTo>
                  <a:pt x="19850" y="2125"/>
                </a:lnTo>
                <a:lnTo>
                  <a:pt x="19850" y="2133"/>
                </a:lnTo>
                <a:close/>
                <a:moveTo>
                  <a:pt x="17136" y="2093"/>
                </a:moveTo>
                <a:lnTo>
                  <a:pt x="17144" y="2093"/>
                </a:lnTo>
                <a:lnTo>
                  <a:pt x="17144" y="2069"/>
                </a:lnTo>
                <a:lnTo>
                  <a:pt x="17136" y="2069"/>
                </a:lnTo>
                <a:lnTo>
                  <a:pt x="17136" y="2093"/>
                </a:lnTo>
                <a:close/>
                <a:moveTo>
                  <a:pt x="15175" y="2069"/>
                </a:moveTo>
                <a:lnTo>
                  <a:pt x="15199" y="2069"/>
                </a:lnTo>
                <a:lnTo>
                  <a:pt x="15199" y="2060"/>
                </a:lnTo>
                <a:lnTo>
                  <a:pt x="15175" y="2060"/>
                </a:lnTo>
                <a:lnTo>
                  <a:pt x="15175" y="2069"/>
                </a:lnTo>
                <a:close/>
                <a:moveTo>
                  <a:pt x="11140" y="1688"/>
                </a:moveTo>
                <a:lnTo>
                  <a:pt x="11164" y="1688"/>
                </a:lnTo>
                <a:lnTo>
                  <a:pt x="11164" y="1680"/>
                </a:lnTo>
                <a:lnTo>
                  <a:pt x="11140" y="1680"/>
                </a:lnTo>
                <a:lnTo>
                  <a:pt x="11140" y="1688"/>
                </a:lnTo>
                <a:close/>
                <a:moveTo>
                  <a:pt x="18894" y="3673"/>
                </a:moveTo>
                <a:lnTo>
                  <a:pt x="18902" y="3673"/>
                </a:lnTo>
                <a:lnTo>
                  <a:pt x="18902" y="3648"/>
                </a:lnTo>
                <a:lnTo>
                  <a:pt x="18894" y="3648"/>
                </a:lnTo>
                <a:lnTo>
                  <a:pt x="18894" y="3673"/>
                </a:lnTo>
                <a:close/>
                <a:moveTo>
                  <a:pt x="16933" y="2595"/>
                </a:moveTo>
                <a:lnTo>
                  <a:pt x="16941" y="2595"/>
                </a:lnTo>
                <a:lnTo>
                  <a:pt x="16941" y="2571"/>
                </a:lnTo>
                <a:lnTo>
                  <a:pt x="16933" y="2571"/>
                </a:lnTo>
                <a:lnTo>
                  <a:pt x="16933" y="2595"/>
                </a:lnTo>
                <a:close/>
                <a:moveTo>
                  <a:pt x="17330" y="3243"/>
                </a:moveTo>
                <a:lnTo>
                  <a:pt x="17354" y="3243"/>
                </a:lnTo>
                <a:lnTo>
                  <a:pt x="17354" y="3235"/>
                </a:lnTo>
                <a:lnTo>
                  <a:pt x="17330" y="3235"/>
                </a:lnTo>
                <a:lnTo>
                  <a:pt x="17330" y="3243"/>
                </a:lnTo>
                <a:close/>
                <a:moveTo>
                  <a:pt x="16042" y="2547"/>
                </a:moveTo>
                <a:lnTo>
                  <a:pt x="16066" y="2547"/>
                </a:lnTo>
                <a:lnTo>
                  <a:pt x="16066" y="2538"/>
                </a:lnTo>
                <a:lnTo>
                  <a:pt x="16042" y="2538"/>
                </a:lnTo>
                <a:lnTo>
                  <a:pt x="16042" y="2547"/>
                </a:lnTo>
                <a:close/>
                <a:moveTo>
                  <a:pt x="17362" y="3243"/>
                </a:moveTo>
                <a:lnTo>
                  <a:pt x="17387" y="3243"/>
                </a:lnTo>
                <a:lnTo>
                  <a:pt x="17387" y="3235"/>
                </a:lnTo>
                <a:lnTo>
                  <a:pt x="17362" y="3235"/>
                </a:lnTo>
                <a:lnTo>
                  <a:pt x="17362" y="3243"/>
                </a:lnTo>
                <a:close/>
                <a:moveTo>
                  <a:pt x="15912" y="2668"/>
                </a:moveTo>
                <a:lnTo>
                  <a:pt x="15936" y="2668"/>
                </a:lnTo>
                <a:lnTo>
                  <a:pt x="15936" y="2660"/>
                </a:lnTo>
                <a:lnTo>
                  <a:pt x="15912" y="2660"/>
                </a:lnTo>
                <a:lnTo>
                  <a:pt x="15912" y="2668"/>
                </a:lnTo>
                <a:close/>
                <a:moveTo>
                  <a:pt x="17759" y="2555"/>
                </a:moveTo>
                <a:lnTo>
                  <a:pt x="17768" y="2555"/>
                </a:lnTo>
                <a:lnTo>
                  <a:pt x="17768" y="2530"/>
                </a:lnTo>
                <a:lnTo>
                  <a:pt x="17759" y="2530"/>
                </a:lnTo>
                <a:lnTo>
                  <a:pt x="17759" y="2555"/>
                </a:lnTo>
                <a:close/>
                <a:moveTo>
                  <a:pt x="21640" y="4848"/>
                </a:moveTo>
                <a:lnTo>
                  <a:pt x="21665" y="4848"/>
                </a:lnTo>
                <a:lnTo>
                  <a:pt x="21665" y="4839"/>
                </a:lnTo>
                <a:lnTo>
                  <a:pt x="21640" y="4839"/>
                </a:lnTo>
                <a:lnTo>
                  <a:pt x="21640" y="4848"/>
                </a:lnTo>
                <a:close/>
                <a:moveTo>
                  <a:pt x="16933" y="2563"/>
                </a:moveTo>
                <a:lnTo>
                  <a:pt x="16941" y="2563"/>
                </a:lnTo>
                <a:lnTo>
                  <a:pt x="16941" y="2538"/>
                </a:lnTo>
                <a:lnTo>
                  <a:pt x="16933" y="2538"/>
                </a:lnTo>
                <a:lnTo>
                  <a:pt x="16933" y="2563"/>
                </a:lnTo>
                <a:close/>
                <a:moveTo>
                  <a:pt x="5137" y="1898"/>
                </a:moveTo>
                <a:lnTo>
                  <a:pt x="5161" y="1898"/>
                </a:lnTo>
                <a:lnTo>
                  <a:pt x="5161" y="1890"/>
                </a:lnTo>
                <a:lnTo>
                  <a:pt x="5137" y="1890"/>
                </a:lnTo>
                <a:lnTo>
                  <a:pt x="5137" y="1898"/>
                </a:lnTo>
                <a:close/>
                <a:moveTo>
                  <a:pt x="22280" y="5382"/>
                </a:moveTo>
                <a:lnTo>
                  <a:pt x="22288" y="5382"/>
                </a:lnTo>
                <a:lnTo>
                  <a:pt x="22288" y="5358"/>
                </a:lnTo>
                <a:lnTo>
                  <a:pt x="22280" y="5358"/>
                </a:lnTo>
                <a:lnTo>
                  <a:pt x="22280" y="5382"/>
                </a:lnTo>
                <a:close/>
                <a:moveTo>
                  <a:pt x="20960" y="3405"/>
                </a:moveTo>
                <a:lnTo>
                  <a:pt x="20984" y="3405"/>
                </a:lnTo>
                <a:lnTo>
                  <a:pt x="20984" y="3397"/>
                </a:lnTo>
                <a:lnTo>
                  <a:pt x="20960" y="3397"/>
                </a:lnTo>
                <a:lnTo>
                  <a:pt x="20960" y="3405"/>
                </a:lnTo>
                <a:close/>
                <a:moveTo>
                  <a:pt x="18456" y="3276"/>
                </a:moveTo>
                <a:lnTo>
                  <a:pt x="18480" y="3276"/>
                </a:lnTo>
                <a:lnTo>
                  <a:pt x="18480" y="3268"/>
                </a:lnTo>
                <a:lnTo>
                  <a:pt x="18456" y="3268"/>
                </a:lnTo>
                <a:lnTo>
                  <a:pt x="18456" y="3276"/>
                </a:lnTo>
                <a:close/>
                <a:moveTo>
                  <a:pt x="17946" y="2563"/>
                </a:moveTo>
                <a:lnTo>
                  <a:pt x="17954" y="2563"/>
                </a:lnTo>
                <a:lnTo>
                  <a:pt x="17954" y="2538"/>
                </a:lnTo>
                <a:lnTo>
                  <a:pt x="17946" y="2538"/>
                </a:lnTo>
                <a:lnTo>
                  <a:pt x="17946" y="2563"/>
                </a:lnTo>
                <a:close/>
                <a:moveTo>
                  <a:pt x="16957" y="4370"/>
                </a:moveTo>
                <a:lnTo>
                  <a:pt x="16965" y="4370"/>
                </a:lnTo>
                <a:lnTo>
                  <a:pt x="16965" y="4345"/>
                </a:lnTo>
                <a:lnTo>
                  <a:pt x="16957" y="4345"/>
                </a:lnTo>
                <a:lnTo>
                  <a:pt x="16957" y="4370"/>
                </a:lnTo>
                <a:close/>
                <a:moveTo>
                  <a:pt x="14632" y="2628"/>
                </a:moveTo>
                <a:lnTo>
                  <a:pt x="14656" y="2628"/>
                </a:lnTo>
                <a:lnTo>
                  <a:pt x="14656" y="2619"/>
                </a:lnTo>
                <a:lnTo>
                  <a:pt x="14632" y="2619"/>
                </a:lnTo>
                <a:lnTo>
                  <a:pt x="14632" y="2628"/>
                </a:lnTo>
                <a:close/>
                <a:moveTo>
                  <a:pt x="21195" y="4912"/>
                </a:moveTo>
                <a:lnTo>
                  <a:pt x="21219" y="4912"/>
                </a:lnTo>
                <a:lnTo>
                  <a:pt x="21219" y="4904"/>
                </a:lnTo>
                <a:lnTo>
                  <a:pt x="21195" y="4904"/>
                </a:lnTo>
                <a:lnTo>
                  <a:pt x="21195" y="4912"/>
                </a:lnTo>
                <a:close/>
                <a:moveTo>
                  <a:pt x="21584" y="3981"/>
                </a:moveTo>
                <a:lnTo>
                  <a:pt x="21592" y="3981"/>
                </a:lnTo>
                <a:lnTo>
                  <a:pt x="21592" y="3956"/>
                </a:lnTo>
                <a:lnTo>
                  <a:pt x="21584" y="3956"/>
                </a:lnTo>
                <a:lnTo>
                  <a:pt x="21584" y="3981"/>
                </a:lnTo>
                <a:close/>
                <a:moveTo>
                  <a:pt x="19420" y="2603"/>
                </a:moveTo>
                <a:lnTo>
                  <a:pt x="19428" y="2603"/>
                </a:lnTo>
                <a:lnTo>
                  <a:pt x="19428" y="2579"/>
                </a:lnTo>
                <a:lnTo>
                  <a:pt x="19420" y="2579"/>
                </a:lnTo>
                <a:lnTo>
                  <a:pt x="19420" y="2603"/>
                </a:lnTo>
                <a:close/>
                <a:moveTo>
                  <a:pt x="17533" y="2733"/>
                </a:moveTo>
                <a:lnTo>
                  <a:pt x="17557" y="2733"/>
                </a:lnTo>
                <a:lnTo>
                  <a:pt x="17557" y="2725"/>
                </a:lnTo>
                <a:lnTo>
                  <a:pt x="17533" y="2725"/>
                </a:lnTo>
                <a:lnTo>
                  <a:pt x="17533" y="2733"/>
                </a:lnTo>
                <a:close/>
                <a:moveTo>
                  <a:pt x="19339" y="3179"/>
                </a:moveTo>
                <a:lnTo>
                  <a:pt x="19364" y="3179"/>
                </a:lnTo>
                <a:lnTo>
                  <a:pt x="19364" y="3170"/>
                </a:lnTo>
                <a:lnTo>
                  <a:pt x="19339" y="3170"/>
                </a:lnTo>
                <a:lnTo>
                  <a:pt x="19339" y="3179"/>
                </a:lnTo>
                <a:close/>
                <a:moveTo>
                  <a:pt x="21373" y="4694"/>
                </a:moveTo>
                <a:lnTo>
                  <a:pt x="21397" y="4694"/>
                </a:lnTo>
                <a:lnTo>
                  <a:pt x="21397" y="4686"/>
                </a:lnTo>
                <a:lnTo>
                  <a:pt x="21373" y="4686"/>
                </a:lnTo>
                <a:lnTo>
                  <a:pt x="21373" y="4694"/>
                </a:lnTo>
                <a:close/>
                <a:moveTo>
                  <a:pt x="19469" y="3122"/>
                </a:moveTo>
                <a:lnTo>
                  <a:pt x="19477" y="3122"/>
                </a:lnTo>
                <a:lnTo>
                  <a:pt x="19477" y="3097"/>
                </a:lnTo>
                <a:lnTo>
                  <a:pt x="19469" y="3097"/>
                </a:lnTo>
                <a:lnTo>
                  <a:pt x="19469" y="3122"/>
                </a:lnTo>
                <a:close/>
                <a:moveTo>
                  <a:pt x="21219" y="3729"/>
                </a:moveTo>
                <a:lnTo>
                  <a:pt x="21243" y="3729"/>
                </a:lnTo>
                <a:lnTo>
                  <a:pt x="21243" y="3721"/>
                </a:lnTo>
                <a:lnTo>
                  <a:pt x="21219" y="3721"/>
                </a:lnTo>
                <a:lnTo>
                  <a:pt x="21219" y="3729"/>
                </a:lnTo>
                <a:close/>
                <a:moveTo>
                  <a:pt x="21543" y="3332"/>
                </a:moveTo>
                <a:lnTo>
                  <a:pt x="21567" y="3332"/>
                </a:lnTo>
                <a:lnTo>
                  <a:pt x="21567" y="3324"/>
                </a:lnTo>
                <a:lnTo>
                  <a:pt x="21543" y="3324"/>
                </a:lnTo>
                <a:lnTo>
                  <a:pt x="21543" y="3332"/>
                </a:lnTo>
                <a:close/>
                <a:moveTo>
                  <a:pt x="18505" y="3122"/>
                </a:moveTo>
                <a:lnTo>
                  <a:pt x="18529" y="3122"/>
                </a:lnTo>
                <a:lnTo>
                  <a:pt x="18529" y="3114"/>
                </a:lnTo>
                <a:lnTo>
                  <a:pt x="18505" y="3114"/>
                </a:lnTo>
                <a:lnTo>
                  <a:pt x="18505" y="3122"/>
                </a:lnTo>
                <a:close/>
                <a:moveTo>
                  <a:pt x="20555" y="2976"/>
                </a:moveTo>
                <a:lnTo>
                  <a:pt x="20579" y="2976"/>
                </a:lnTo>
                <a:lnTo>
                  <a:pt x="20579" y="2968"/>
                </a:lnTo>
                <a:lnTo>
                  <a:pt x="20555" y="2968"/>
                </a:lnTo>
                <a:lnTo>
                  <a:pt x="20555" y="2976"/>
                </a:lnTo>
                <a:close/>
                <a:moveTo>
                  <a:pt x="21494" y="4378"/>
                </a:moveTo>
                <a:lnTo>
                  <a:pt x="21519" y="4378"/>
                </a:lnTo>
                <a:lnTo>
                  <a:pt x="21519" y="4370"/>
                </a:lnTo>
                <a:lnTo>
                  <a:pt x="21494" y="4370"/>
                </a:lnTo>
                <a:lnTo>
                  <a:pt x="21494" y="4378"/>
                </a:lnTo>
                <a:close/>
                <a:moveTo>
                  <a:pt x="19688" y="2684"/>
                </a:moveTo>
                <a:lnTo>
                  <a:pt x="19712" y="2684"/>
                </a:lnTo>
                <a:lnTo>
                  <a:pt x="19712" y="2676"/>
                </a:lnTo>
                <a:lnTo>
                  <a:pt x="19688" y="2676"/>
                </a:lnTo>
                <a:lnTo>
                  <a:pt x="19688" y="2684"/>
                </a:lnTo>
                <a:close/>
                <a:moveTo>
                  <a:pt x="20530" y="4499"/>
                </a:moveTo>
                <a:lnTo>
                  <a:pt x="20555" y="4499"/>
                </a:lnTo>
                <a:lnTo>
                  <a:pt x="20555" y="4491"/>
                </a:lnTo>
                <a:lnTo>
                  <a:pt x="20530" y="4491"/>
                </a:lnTo>
                <a:lnTo>
                  <a:pt x="20530" y="4499"/>
                </a:lnTo>
                <a:close/>
                <a:moveTo>
                  <a:pt x="18910" y="5585"/>
                </a:moveTo>
                <a:lnTo>
                  <a:pt x="18934" y="5585"/>
                </a:lnTo>
                <a:lnTo>
                  <a:pt x="18934" y="5577"/>
                </a:lnTo>
                <a:lnTo>
                  <a:pt x="18910" y="5577"/>
                </a:lnTo>
                <a:lnTo>
                  <a:pt x="18910" y="5585"/>
                </a:lnTo>
                <a:close/>
                <a:moveTo>
                  <a:pt x="20457" y="2976"/>
                </a:moveTo>
                <a:lnTo>
                  <a:pt x="20482" y="2976"/>
                </a:lnTo>
                <a:lnTo>
                  <a:pt x="20482" y="2968"/>
                </a:lnTo>
                <a:lnTo>
                  <a:pt x="20457" y="2968"/>
                </a:lnTo>
                <a:lnTo>
                  <a:pt x="20457" y="2976"/>
                </a:lnTo>
                <a:close/>
                <a:moveTo>
                  <a:pt x="18456" y="2522"/>
                </a:moveTo>
                <a:lnTo>
                  <a:pt x="18464" y="2522"/>
                </a:lnTo>
                <a:lnTo>
                  <a:pt x="18464" y="2498"/>
                </a:lnTo>
                <a:lnTo>
                  <a:pt x="18456" y="2498"/>
                </a:lnTo>
                <a:lnTo>
                  <a:pt x="18456" y="2522"/>
                </a:lnTo>
                <a:close/>
                <a:moveTo>
                  <a:pt x="11715" y="1396"/>
                </a:moveTo>
                <a:lnTo>
                  <a:pt x="11723" y="1396"/>
                </a:lnTo>
                <a:lnTo>
                  <a:pt x="11723" y="1372"/>
                </a:lnTo>
                <a:lnTo>
                  <a:pt x="11715" y="1372"/>
                </a:lnTo>
                <a:lnTo>
                  <a:pt x="11715" y="1396"/>
                </a:lnTo>
                <a:close/>
                <a:moveTo>
                  <a:pt x="18918" y="2247"/>
                </a:moveTo>
                <a:lnTo>
                  <a:pt x="18942" y="2247"/>
                </a:lnTo>
                <a:lnTo>
                  <a:pt x="18942" y="2239"/>
                </a:lnTo>
                <a:lnTo>
                  <a:pt x="18918" y="2239"/>
                </a:lnTo>
                <a:lnTo>
                  <a:pt x="18918" y="2247"/>
                </a:lnTo>
                <a:close/>
                <a:moveTo>
                  <a:pt x="16828" y="5147"/>
                </a:moveTo>
                <a:lnTo>
                  <a:pt x="16852" y="5147"/>
                </a:lnTo>
                <a:lnTo>
                  <a:pt x="16852" y="5139"/>
                </a:lnTo>
                <a:lnTo>
                  <a:pt x="16828" y="5139"/>
                </a:lnTo>
                <a:lnTo>
                  <a:pt x="16828" y="5147"/>
                </a:lnTo>
                <a:close/>
                <a:moveTo>
                  <a:pt x="20603" y="3227"/>
                </a:moveTo>
                <a:lnTo>
                  <a:pt x="20627" y="3227"/>
                </a:lnTo>
                <a:lnTo>
                  <a:pt x="20627" y="3219"/>
                </a:lnTo>
                <a:lnTo>
                  <a:pt x="20603" y="3219"/>
                </a:lnTo>
                <a:lnTo>
                  <a:pt x="20603" y="3227"/>
                </a:lnTo>
                <a:close/>
                <a:moveTo>
                  <a:pt x="19428" y="3187"/>
                </a:moveTo>
                <a:lnTo>
                  <a:pt x="19453" y="3187"/>
                </a:lnTo>
                <a:lnTo>
                  <a:pt x="19453" y="3179"/>
                </a:lnTo>
                <a:lnTo>
                  <a:pt x="19428" y="3179"/>
                </a:lnTo>
                <a:lnTo>
                  <a:pt x="19428" y="3187"/>
                </a:lnTo>
                <a:close/>
                <a:moveTo>
                  <a:pt x="23188" y="2757"/>
                </a:moveTo>
                <a:lnTo>
                  <a:pt x="23196" y="2757"/>
                </a:lnTo>
                <a:lnTo>
                  <a:pt x="23196" y="2733"/>
                </a:lnTo>
                <a:lnTo>
                  <a:pt x="23188" y="2733"/>
                </a:lnTo>
                <a:lnTo>
                  <a:pt x="23188" y="2757"/>
                </a:lnTo>
                <a:close/>
                <a:moveTo>
                  <a:pt x="9455" y="1428"/>
                </a:moveTo>
                <a:lnTo>
                  <a:pt x="9463" y="1428"/>
                </a:lnTo>
                <a:lnTo>
                  <a:pt x="9463" y="1404"/>
                </a:lnTo>
                <a:lnTo>
                  <a:pt x="9455" y="1404"/>
                </a:lnTo>
                <a:lnTo>
                  <a:pt x="9455" y="1428"/>
                </a:lnTo>
                <a:close/>
                <a:moveTo>
                  <a:pt x="22021" y="3973"/>
                </a:moveTo>
                <a:lnTo>
                  <a:pt x="22029" y="3973"/>
                </a:lnTo>
                <a:lnTo>
                  <a:pt x="22029" y="3948"/>
                </a:lnTo>
                <a:lnTo>
                  <a:pt x="22021" y="3948"/>
                </a:lnTo>
                <a:lnTo>
                  <a:pt x="22021" y="3973"/>
                </a:lnTo>
                <a:close/>
                <a:moveTo>
                  <a:pt x="19226" y="1663"/>
                </a:moveTo>
                <a:lnTo>
                  <a:pt x="19250" y="1663"/>
                </a:lnTo>
                <a:lnTo>
                  <a:pt x="19250" y="1655"/>
                </a:lnTo>
                <a:lnTo>
                  <a:pt x="19226" y="1655"/>
                </a:lnTo>
                <a:lnTo>
                  <a:pt x="19226" y="1663"/>
                </a:lnTo>
                <a:close/>
                <a:moveTo>
                  <a:pt x="22369" y="5520"/>
                </a:moveTo>
                <a:lnTo>
                  <a:pt x="22394" y="5520"/>
                </a:lnTo>
                <a:lnTo>
                  <a:pt x="22394" y="5512"/>
                </a:lnTo>
                <a:lnTo>
                  <a:pt x="22369" y="5512"/>
                </a:lnTo>
                <a:lnTo>
                  <a:pt x="22369" y="5520"/>
                </a:lnTo>
                <a:close/>
                <a:moveTo>
                  <a:pt x="527" y="3025"/>
                </a:moveTo>
                <a:lnTo>
                  <a:pt x="504" y="2999"/>
                </a:lnTo>
                <a:cubicBezTo>
                  <a:pt x="509" y="3024"/>
                  <a:pt x="502" y="3019"/>
                  <a:pt x="527" y="3025"/>
                </a:cubicBezTo>
                <a:close/>
                <a:moveTo>
                  <a:pt x="21673" y="3470"/>
                </a:moveTo>
                <a:lnTo>
                  <a:pt x="21650" y="3444"/>
                </a:lnTo>
                <a:cubicBezTo>
                  <a:pt x="21655" y="3470"/>
                  <a:pt x="21648" y="3464"/>
                  <a:pt x="21673" y="3470"/>
                </a:cubicBezTo>
                <a:close/>
                <a:moveTo>
                  <a:pt x="13384" y="2393"/>
                </a:moveTo>
                <a:cubicBezTo>
                  <a:pt x="13408" y="2387"/>
                  <a:pt x="13396" y="2394"/>
                  <a:pt x="13409" y="2376"/>
                </a:cubicBezTo>
                <a:cubicBezTo>
                  <a:pt x="13394" y="2380"/>
                  <a:pt x="13387" y="2377"/>
                  <a:pt x="13384" y="2393"/>
                </a:cubicBezTo>
                <a:close/>
                <a:moveTo>
                  <a:pt x="17622" y="3106"/>
                </a:moveTo>
                <a:cubicBezTo>
                  <a:pt x="17645" y="3100"/>
                  <a:pt x="17633" y="3107"/>
                  <a:pt x="17646" y="3089"/>
                </a:cubicBezTo>
                <a:cubicBezTo>
                  <a:pt x="17632" y="3093"/>
                  <a:pt x="17624" y="3090"/>
                  <a:pt x="17622" y="3106"/>
                </a:cubicBezTo>
                <a:close/>
                <a:moveTo>
                  <a:pt x="19566" y="5407"/>
                </a:moveTo>
                <a:cubicBezTo>
                  <a:pt x="19590" y="5401"/>
                  <a:pt x="19578" y="5408"/>
                  <a:pt x="19590" y="5390"/>
                </a:cubicBezTo>
                <a:cubicBezTo>
                  <a:pt x="19576" y="5394"/>
                  <a:pt x="19569" y="5391"/>
                  <a:pt x="19566" y="5407"/>
                </a:cubicBezTo>
                <a:close/>
                <a:moveTo>
                  <a:pt x="16496" y="2401"/>
                </a:moveTo>
                <a:cubicBezTo>
                  <a:pt x="16519" y="2395"/>
                  <a:pt x="16507" y="2402"/>
                  <a:pt x="16520" y="2384"/>
                </a:cubicBezTo>
                <a:cubicBezTo>
                  <a:pt x="16506" y="2388"/>
                  <a:pt x="16498" y="2386"/>
                  <a:pt x="16496" y="2401"/>
                </a:cubicBezTo>
                <a:close/>
                <a:moveTo>
                  <a:pt x="19250" y="4823"/>
                </a:moveTo>
                <a:cubicBezTo>
                  <a:pt x="19274" y="4818"/>
                  <a:pt x="19262" y="4824"/>
                  <a:pt x="19274" y="4807"/>
                </a:cubicBezTo>
                <a:cubicBezTo>
                  <a:pt x="19260" y="4810"/>
                  <a:pt x="19253" y="4808"/>
                  <a:pt x="19250" y="4823"/>
                </a:cubicBezTo>
                <a:close/>
                <a:moveTo>
                  <a:pt x="21737" y="4191"/>
                </a:moveTo>
                <a:cubicBezTo>
                  <a:pt x="21761" y="4186"/>
                  <a:pt x="21749" y="4192"/>
                  <a:pt x="21762" y="4175"/>
                </a:cubicBezTo>
                <a:cubicBezTo>
                  <a:pt x="21748" y="4178"/>
                  <a:pt x="21740" y="4176"/>
                  <a:pt x="21737" y="4191"/>
                </a:cubicBezTo>
                <a:close/>
                <a:moveTo>
                  <a:pt x="18416" y="2482"/>
                </a:moveTo>
                <a:cubicBezTo>
                  <a:pt x="18439" y="2476"/>
                  <a:pt x="18427" y="2483"/>
                  <a:pt x="18440" y="2466"/>
                </a:cubicBezTo>
                <a:cubicBezTo>
                  <a:pt x="18426" y="2469"/>
                  <a:pt x="18418" y="2467"/>
                  <a:pt x="18416" y="2482"/>
                </a:cubicBezTo>
                <a:close/>
                <a:moveTo>
                  <a:pt x="21446" y="2692"/>
                </a:moveTo>
                <a:cubicBezTo>
                  <a:pt x="21469" y="2687"/>
                  <a:pt x="21457" y="2693"/>
                  <a:pt x="21470" y="2676"/>
                </a:cubicBezTo>
                <a:cubicBezTo>
                  <a:pt x="21456" y="2680"/>
                  <a:pt x="21448" y="2677"/>
                  <a:pt x="21446" y="2692"/>
                </a:cubicBezTo>
                <a:close/>
                <a:moveTo>
                  <a:pt x="15604" y="2133"/>
                </a:moveTo>
                <a:cubicBezTo>
                  <a:pt x="15628" y="2128"/>
                  <a:pt x="15616" y="2134"/>
                  <a:pt x="15629" y="2117"/>
                </a:cubicBezTo>
                <a:cubicBezTo>
                  <a:pt x="15614" y="2121"/>
                  <a:pt x="15607" y="2118"/>
                  <a:pt x="15604" y="2133"/>
                </a:cubicBezTo>
                <a:close/>
                <a:moveTo>
                  <a:pt x="17014" y="2441"/>
                </a:moveTo>
                <a:cubicBezTo>
                  <a:pt x="17038" y="2436"/>
                  <a:pt x="17026" y="2442"/>
                  <a:pt x="17038" y="2425"/>
                </a:cubicBezTo>
                <a:cubicBezTo>
                  <a:pt x="17024" y="2428"/>
                  <a:pt x="17017" y="2426"/>
                  <a:pt x="17014" y="2441"/>
                </a:cubicBezTo>
                <a:close/>
                <a:moveTo>
                  <a:pt x="22872" y="3495"/>
                </a:moveTo>
                <a:cubicBezTo>
                  <a:pt x="22895" y="3489"/>
                  <a:pt x="22883" y="3496"/>
                  <a:pt x="22896" y="3478"/>
                </a:cubicBezTo>
                <a:cubicBezTo>
                  <a:pt x="22882" y="3482"/>
                  <a:pt x="22874" y="3479"/>
                  <a:pt x="22872" y="3495"/>
                </a:cubicBezTo>
                <a:close/>
                <a:moveTo>
                  <a:pt x="21405" y="2700"/>
                </a:moveTo>
                <a:cubicBezTo>
                  <a:pt x="21423" y="2688"/>
                  <a:pt x="21415" y="2699"/>
                  <a:pt x="21421" y="2676"/>
                </a:cubicBezTo>
                <a:cubicBezTo>
                  <a:pt x="21408" y="2685"/>
                  <a:pt x="21406" y="2678"/>
                  <a:pt x="21405" y="2700"/>
                </a:cubicBezTo>
                <a:close/>
                <a:moveTo>
                  <a:pt x="18464" y="2676"/>
                </a:moveTo>
                <a:cubicBezTo>
                  <a:pt x="18482" y="2664"/>
                  <a:pt x="18474" y="2675"/>
                  <a:pt x="18480" y="2652"/>
                </a:cubicBezTo>
                <a:cubicBezTo>
                  <a:pt x="18467" y="2661"/>
                  <a:pt x="18465" y="2654"/>
                  <a:pt x="18464" y="2676"/>
                </a:cubicBezTo>
                <a:close/>
                <a:moveTo>
                  <a:pt x="10735" y="1412"/>
                </a:moveTo>
                <a:cubicBezTo>
                  <a:pt x="10753" y="1400"/>
                  <a:pt x="10745" y="1411"/>
                  <a:pt x="10751" y="1388"/>
                </a:cubicBezTo>
                <a:cubicBezTo>
                  <a:pt x="10738" y="1397"/>
                  <a:pt x="10736" y="1390"/>
                  <a:pt x="10735" y="1412"/>
                </a:cubicBezTo>
                <a:close/>
                <a:moveTo>
                  <a:pt x="22839" y="4888"/>
                </a:moveTo>
                <a:cubicBezTo>
                  <a:pt x="22857" y="4876"/>
                  <a:pt x="22849" y="4887"/>
                  <a:pt x="22856" y="4864"/>
                </a:cubicBezTo>
                <a:cubicBezTo>
                  <a:pt x="22842" y="4873"/>
                  <a:pt x="22840" y="4866"/>
                  <a:pt x="22839" y="4888"/>
                </a:cubicBezTo>
                <a:close/>
                <a:moveTo>
                  <a:pt x="22248" y="4839"/>
                </a:moveTo>
                <a:cubicBezTo>
                  <a:pt x="22266" y="4827"/>
                  <a:pt x="22258" y="4838"/>
                  <a:pt x="22264" y="4815"/>
                </a:cubicBezTo>
                <a:cubicBezTo>
                  <a:pt x="22251" y="4824"/>
                  <a:pt x="22248" y="4817"/>
                  <a:pt x="22248" y="4839"/>
                </a:cubicBezTo>
                <a:close/>
                <a:moveTo>
                  <a:pt x="12817" y="1639"/>
                </a:moveTo>
                <a:cubicBezTo>
                  <a:pt x="12835" y="1627"/>
                  <a:pt x="12827" y="1638"/>
                  <a:pt x="12833" y="1615"/>
                </a:cubicBezTo>
                <a:cubicBezTo>
                  <a:pt x="12820" y="1624"/>
                  <a:pt x="12818" y="1616"/>
                  <a:pt x="12817" y="1639"/>
                </a:cubicBezTo>
                <a:close/>
                <a:moveTo>
                  <a:pt x="16925" y="1963"/>
                </a:moveTo>
                <a:cubicBezTo>
                  <a:pt x="16943" y="1951"/>
                  <a:pt x="16935" y="1962"/>
                  <a:pt x="16941" y="1939"/>
                </a:cubicBezTo>
                <a:cubicBezTo>
                  <a:pt x="16928" y="1948"/>
                  <a:pt x="16926" y="1941"/>
                  <a:pt x="16925" y="1963"/>
                </a:cubicBezTo>
                <a:close/>
                <a:moveTo>
                  <a:pt x="21867" y="3770"/>
                </a:moveTo>
                <a:cubicBezTo>
                  <a:pt x="21885" y="3758"/>
                  <a:pt x="21877" y="3769"/>
                  <a:pt x="21883" y="3746"/>
                </a:cubicBezTo>
                <a:cubicBezTo>
                  <a:pt x="21870" y="3755"/>
                  <a:pt x="21868" y="3747"/>
                  <a:pt x="21867" y="3770"/>
                </a:cubicBezTo>
                <a:close/>
                <a:moveTo>
                  <a:pt x="5007" y="6662"/>
                </a:moveTo>
                <a:cubicBezTo>
                  <a:pt x="5025" y="6650"/>
                  <a:pt x="5017" y="6661"/>
                  <a:pt x="5023" y="6638"/>
                </a:cubicBezTo>
                <a:cubicBezTo>
                  <a:pt x="5010" y="6647"/>
                  <a:pt x="5008" y="6640"/>
                  <a:pt x="5007" y="6662"/>
                </a:cubicBezTo>
                <a:close/>
                <a:moveTo>
                  <a:pt x="22726" y="4888"/>
                </a:moveTo>
                <a:cubicBezTo>
                  <a:pt x="22744" y="4876"/>
                  <a:pt x="22736" y="4887"/>
                  <a:pt x="22742" y="4864"/>
                </a:cubicBezTo>
                <a:cubicBezTo>
                  <a:pt x="22729" y="4873"/>
                  <a:pt x="22726" y="4866"/>
                  <a:pt x="22726" y="4888"/>
                </a:cubicBezTo>
                <a:close/>
                <a:moveTo>
                  <a:pt x="17403" y="2287"/>
                </a:moveTo>
                <a:cubicBezTo>
                  <a:pt x="17421" y="2275"/>
                  <a:pt x="17413" y="2286"/>
                  <a:pt x="17419" y="2263"/>
                </a:cubicBezTo>
                <a:cubicBezTo>
                  <a:pt x="17406" y="2272"/>
                  <a:pt x="17404" y="2265"/>
                  <a:pt x="17403" y="2287"/>
                </a:cubicBezTo>
                <a:close/>
                <a:moveTo>
                  <a:pt x="9058" y="1599"/>
                </a:moveTo>
                <a:cubicBezTo>
                  <a:pt x="9076" y="1586"/>
                  <a:pt x="9068" y="1597"/>
                  <a:pt x="9074" y="1574"/>
                </a:cubicBezTo>
                <a:cubicBezTo>
                  <a:pt x="9061" y="1584"/>
                  <a:pt x="9059" y="1576"/>
                  <a:pt x="9058" y="1599"/>
                </a:cubicBezTo>
                <a:close/>
                <a:moveTo>
                  <a:pt x="19947" y="5358"/>
                </a:moveTo>
                <a:cubicBezTo>
                  <a:pt x="19989" y="5354"/>
                  <a:pt x="19962" y="5366"/>
                  <a:pt x="19971" y="5342"/>
                </a:cubicBezTo>
                <a:cubicBezTo>
                  <a:pt x="19957" y="5349"/>
                  <a:pt x="19955" y="5347"/>
                  <a:pt x="19947" y="5358"/>
                </a:cubicBezTo>
                <a:close/>
                <a:moveTo>
                  <a:pt x="519" y="2182"/>
                </a:moveTo>
                <a:cubicBezTo>
                  <a:pt x="561" y="2178"/>
                  <a:pt x="533" y="2190"/>
                  <a:pt x="543" y="2166"/>
                </a:cubicBezTo>
                <a:cubicBezTo>
                  <a:pt x="529" y="2173"/>
                  <a:pt x="527" y="2171"/>
                  <a:pt x="519" y="2182"/>
                </a:cubicBezTo>
                <a:close/>
                <a:moveTo>
                  <a:pt x="18561" y="2214"/>
                </a:moveTo>
                <a:lnTo>
                  <a:pt x="18529" y="2206"/>
                </a:lnTo>
                <a:cubicBezTo>
                  <a:pt x="18547" y="2231"/>
                  <a:pt x="18526" y="2222"/>
                  <a:pt x="18561" y="2214"/>
                </a:cubicBezTo>
                <a:close/>
                <a:moveTo>
                  <a:pt x="14373" y="1850"/>
                </a:moveTo>
                <a:lnTo>
                  <a:pt x="14399" y="1827"/>
                </a:lnTo>
                <a:cubicBezTo>
                  <a:pt x="14379" y="1830"/>
                  <a:pt x="14373" y="1827"/>
                  <a:pt x="14373" y="1850"/>
                </a:cubicBezTo>
                <a:close/>
                <a:moveTo>
                  <a:pt x="11796" y="5982"/>
                </a:moveTo>
                <a:lnTo>
                  <a:pt x="11822" y="5959"/>
                </a:lnTo>
                <a:cubicBezTo>
                  <a:pt x="11802" y="5963"/>
                  <a:pt x="11797" y="5959"/>
                  <a:pt x="11796" y="5982"/>
                </a:cubicBezTo>
                <a:close/>
                <a:moveTo>
                  <a:pt x="17111" y="1509"/>
                </a:moveTo>
                <a:lnTo>
                  <a:pt x="17137" y="1487"/>
                </a:lnTo>
                <a:cubicBezTo>
                  <a:pt x="17117" y="1490"/>
                  <a:pt x="17112" y="1487"/>
                  <a:pt x="17111" y="1509"/>
                </a:cubicBezTo>
                <a:close/>
                <a:moveTo>
                  <a:pt x="22005" y="4831"/>
                </a:moveTo>
                <a:lnTo>
                  <a:pt x="22031" y="4809"/>
                </a:lnTo>
                <a:cubicBezTo>
                  <a:pt x="22011" y="4812"/>
                  <a:pt x="22005" y="4809"/>
                  <a:pt x="22005" y="4831"/>
                </a:cubicBezTo>
                <a:close/>
                <a:moveTo>
                  <a:pt x="13571" y="2077"/>
                </a:moveTo>
                <a:lnTo>
                  <a:pt x="13597" y="2054"/>
                </a:lnTo>
                <a:cubicBezTo>
                  <a:pt x="13577" y="2057"/>
                  <a:pt x="13571" y="2054"/>
                  <a:pt x="13571" y="2077"/>
                </a:cubicBezTo>
                <a:close/>
                <a:moveTo>
                  <a:pt x="15199" y="2401"/>
                </a:moveTo>
                <a:cubicBezTo>
                  <a:pt x="15203" y="2392"/>
                  <a:pt x="15214" y="2403"/>
                  <a:pt x="15200" y="2391"/>
                </a:cubicBezTo>
                <a:cubicBezTo>
                  <a:pt x="15188" y="2382"/>
                  <a:pt x="15199" y="2389"/>
                  <a:pt x="15183" y="2384"/>
                </a:cubicBezTo>
                <a:cubicBezTo>
                  <a:pt x="15203" y="2423"/>
                  <a:pt x="15191" y="2404"/>
                  <a:pt x="15199" y="2401"/>
                </a:cubicBezTo>
                <a:close/>
                <a:moveTo>
                  <a:pt x="18788" y="4758"/>
                </a:moveTo>
                <a:cubicBezTo>
                  <a:pt x="18792" y="4750"/>
                  <a:pt x="18803" y="4761"/>
                  <a:pt x="18789" y="4749"/>
                </a:cubicBezTo>
                <a:cubicBezTo>
                  <a:pt x="18778" y="4740"/>
                  <a:pt x="18788" y="4747"/>
                  <a:pt x="18772" y="4742"/>
                </a:cubicBezTo>
                <a:cubicBezTo>
                  <a:pt x="18793" y="4781"/>
                  <a:pt x="18780" y="4762"/>
                  <a:pt x="18788" y="4758"/>
                </a:cubicBezTo>
                <a:close/>
                <a:moveTo>
                  <a:pt x="470" y="3332"/>
                </a:moveTo>
                <a:cubicBezTo>
                  <a:pt x="473" y="3324"/>
                  <a:pt x="493" y="3337"/>
                  <a:pt x="454" y="3316"/>
                </a:cubicBezTo>
                <a:cubicBezTo>
                  <a:pt x="458" y="3332"/>
                  <a:pt x="443" y="3320"/>
                  <a:pt x="460" y="3333"/>
                </a:cubicBezTo>
                <a:cubicBezTo>
                  <a:pt x="474" y="3344"/>
                  <a:pt x="459" y="3338"/>
                  <a:pt x="470" y="3332"/>
                </a:cubicBezTo>
                <a:close/>
                <a:moveTo>
                  <a:pt x="11521" y="1655"/>
                </a:moveTo>
                <a:lnTo>
                  <a:pt x="11545" y="1655"/>
                </a:lnTo>
                <a:cubicBezTo>
                  <a:pt x="11537" y="1645"/>
                  <a:pt x="11524" y="1630"/>
                  <a:pt x="11521" y="1655"/>
                </a:cubicBezTo>
                <a:close/>
                <a:moveTo>
                  <a:pt x="15191" y="2587"/>
                </a:moveTo>
                <a:lnTo>
                  <a:pt x="15215" y="2587"/>
                </a:lnTo>
                <a:cubicBezTo>
                  <a:pt x="15208" y="2576"/>
                  <a:pt x="15195" y="2562"/>
                  <a:pt x="15191" y="2587"/>
                </a:cubicBezTo>
                <a:close/>
                <a:moveTo>
                  <a:pt x="17452" y="2174"/>
                </a:moveTo>
                <a:lnTo>
                  <a:pt x="17476" y="2174"/>
                </a:lnTo>
                <a:cubicBezTo>
                  <a:pt x="17468" y="2163"/>
                  <a:pt x="17455" y="2148"/>
                  <a:pt x="17452" y="2174"/>
                </a:cubicBezTo>
                <a:close/>
                <a:moveTo>
                  <a:pt x="23285" y="4062"/>
                </a:moveTo>
                <a:lnTo>
                  <a:pt x="23309" y="4062"/>
                </a:lnTo>
                <a:cubicBezTo>
                  <a:pt x="23301" y="4051"/>
                  <a:pt x="23288" y="4036"/>
                  <a:pt x="23285" y="4062"/>
                </a:cubicBezTo>
                <a:close/>
                <a:moveTo>
                  <a:pt x="20636" y="3041"/>
                </a:moveTo>
                <a:lnTo>
                  <a:pt x="20660" y="3041"/>
                </a:lnTo>
                <a:cubicBezTo>
                  <a:pt x="20652" y="3030"/>
                  <a:pt x="20639" y="3015"/>
                  <a:pt x="20636" y="3041"/>
                </a:cubicBezTo>
                <a:close/>
                <a:moveTo>
                  <a:pt x="18011" y="2077"/>
                </a:moveTo>
                <a:lnTo>
                  <a:pt x="18035" y="2077"/>
                </a:lnTo>
                <a:cubicBezTo>
                  <a:pt x="18027" y="2066"/>
                  <a:pt x="18014" y="2051"/>
                  <a:pt x="18011" y="2077"/>
                </a:cubicBezTo>
                <a:close/>
                <a:moveTo>
                  <a:pt x="14276" y="2125"/>
                </a:moveTo>
                <a:lnTo>
                  <a:pt x="14300" y="2125"/>
                </a:lnTo>
                <a:cubicBezTo>
                  <a:pt x="14292" y="2114"/>
                  <a:pt x="14279" y="2100"/>
                  <a:pt x="14276" y="2125"/>
                </a:cubicBezTo>
                <a:close/>
                <a:moveTo>
                  <a:pt x="23188" y="3025"/>
                </a:moveTo>
                <a:lnTo>
                  <a:pt x="23212" y="3025"/>
                </a:lnTo>
                <a:cubicBezTo>
                  <a:pt x="23204" y="3014"/>
                  <a:pt x="23191" y="2999"/>
                  <a:pt x="23188" y="3025"/>
                </a:cubicBezTo>
                <a:close/>
                <a:moveTo>
                  <a:pt x="21511" y="3454"/>
                </a:moveTo>
                <a:lnTo>
                  <a:pt x="21535" y="3454"/>
                </a:lnTo>
                <a:cubicBezTo>
                  <a:pt x="21527" y="3443"/>
                  <a:pt x="21514" y="3429"/>
                  <a:pt x="21511" y="3454"/>
                </a:cubicBezTo>
                <a:close/>
                <a:moveTo>
                  <a:pt x="22621" y="2660"/>
                </a:moveTo>
                <a:lnTo>
                  <a:pt x="22645" y="2660"/>
                </a:lnTo>
                <a:cubicBezTo>
                  <a:pt x="22637" y="2649"/>
                  <a:pt x="22624" y="2635"/>
                  <a:pt x="22621" y="2660"/>
                </a:cubicBezTo>
                <a:close/>
                <a:moveTo>
                  <a:pt x="17719" y="2263"/>
                </a:moveTo>
                <a:cubicBezTo>
                  <a:pt x="17707" y="2256"/>
                  <a:pt x="17710" y="2259"/>
                  <a:pt x="17695" y="2255"/>
                </a:cubicBezTo>
                <a:cubicBezTo>
                  <a:pt x="17702" y="2272"/>
                  <a:pt x="17685" y="2265"/>
                  <a:pt x="17704" y="2268"/>
                </a:cubicBezTo>
                <a:cubicBezTo>
                  <a:pt x="17735" y="2274"/>
                  <a:pt x="17706" y="2271"/>
                  <a:pt x="17719" y="2263"/>
                </a:cubicBezTo>
                <a:cubicBezTo>
                  <a:pt x="17749" y="2269"/>
                  <a:pt x="17753" y="2275"/>
                  <a:pt x="17768" y="2255"/>
                </a:cubicBezTo>
                <a:cubicBezTo>
                  <a:pt x="17735" y="2241"/>
                  <a:pt x="17766" y="2265"/>
                  <a:pt x="17727" y="2247"/>
                </a:cubicBezTo>
                <a:lnTo>
                  <a:pt x="17719" y="2263"/>
                </a:lnTo>
                <a:close/>
                <a:moveTo>
                  <a:pt x="18181" y="2182"/>
                </a:moveTo>
                <a:lnTo>
                  <a:pt x="18156" y="2182"/>
                </a:lnTo>
                <a:cubicBezTo>
                  <a:pt x="18175" y="2207"/>
                  <a:pt x="18163" y="2207"/>
                  <a:pt x="18181" y="2182"/>
                </a:cubicBezTo>
                <a:close/>
                <a:moveTo>
                  <a:pt x="15458" y="2538"/>
                </a:moveTo>
                <a:lnTo>
                  <a:pt x="15434" y="2538"/>
                </a:lnTo>
                <a:cubicBezTo>
                  <a:pt x="15452" y="2564"/>
                  <a:pt x="15440" y="2564"/>
                  <a:pt x="15458" y="2538"/>
                </a:cubicBezTo>
                <a:close/>
                <a:moveTo>
                  <a:pt x="20960" y="2498"/>
                </a:moveTo>
                <a:lnTo>
                  <a:pt x="20935" y="2498"/>
                </a:lnTo>
                <a:cubicBezTo>
                  <a:pt x="20954" y="2523"/>
                  <a:pt x="20941" y="2523"/>
                  <a:pt x="20960" y="2498"/>
                </a:cubicBezTo>
                <a:close/>
                <a:moveTo>
                  <a:pt x="16131" y="2093"/>
                </a:moveTo>
                <a:lnTo>
                  <a:pt x="16107" y="2093"/>
                </a:lnTo>
                <a:cubicBezTo>
                  <a:pt x="16125" y="2118"/>
                  <a:pt x="16113" y="2118"/>
                  <a:pt x="16131" y="2093"/>
                </a:cubicBezTo>
                <a:close/>
                <a:moveTo>
                  <a:pt x="18043" y="4499"/>
                </a:moveTo>
                <a:lnTo>
                  <a:pt x="18019" y="4499"/>
                </a:lnTo>
                <a:cubicBezTo>
                  <a:pt x="18037" y="4524"/>
                  <a:pt x="18025" y="4524"/>
                  <a:pt x="18043" y="4499"/>
                </a:cubicBezTo>
                <a:close/>
                <a:moveTo>
                  <a:pt x="21721" y="5326"/>
                </a:moveTo>
                <a:cubicBezTo>
                  <a:pt x="21746" y="5307"/>
                  <a:pt x="21746" y="5319"/>
                  <a:pt x="21721" y="5301"/>
                </a:cubicBezTo>
                <a:lnTo>
                  <a:pt x="21721" y="5326"/>
                </a:lnTo>
                <a:close/>
                <a:moveTo>
                  <a:pt x="10184" y="1412"/>
                </a:moveTo>
                <a:cubicBezTo>
                  <a:pt x="10209" y="1394"/>
                  <a:pt x="10209" y="1406"/>
                  <a:pt x="10184" y="1388"/>
                </a:cubicBezTo>
                <a:lnTo>
                  <a:pt x="10184" y="1412"/>
                </a:lnTo>
                <a:close/>
                <a:moveTo>
                  <a:pt x="19007" y="4783"/>
                </a:moveTo>
                <a:cubicBezTo>
                  <a:pt x="19032" y="4765"/>
                  <a:pt x="19032" y="4777"/>
                  <a:pt x="19007" y="4758"/>
                </a:cubicBezTo>
                <a:lnTo>
                  <a:pt x="19007" y="4783"/>
                </a:lnTo>
                <a:close/>
                <a:moveTo>
                  <a:pt x="3808" y="6857"/>
                </a:moveTo>
                <a:cubicBezTo>
                  <a:pt x="3833" y="6839"/>
                  <a:pt x="3833" y="6851"/>
                  <a:pt x="3808" y="6833"/>
                </a:cubicBezTo>
                <a:lnTo>
                  <a:pt x="3808" y="6857"/>
                </a:lnTo>
                <a:close/>
                <a:moveTo>
                  <a:pt x="22013" y="4208"/>
                </a:moveTo>
                <a:lnTo>
                  <a:pt x="21989" y="4208"/>
                </a:lnTo>
                <a:cubicBezTo>
                  <a:pt x="22007" y="4233"/>
                  <a:pt x="21995" y="4233"/>
                  <a:pt x="22013" y="4208"/>
                </a:cubicBezTo>
                <a:close/>
                <a:moveTo>
                  <a:pt x="21154" y="2636"/>
                </a:moveTo>
                <a:lnTo>
                  <a:pt x="21130" y="2636"/>
                </a:lnTo>
                <a:cubicBezTo>
                  <a:pt x="21148" y="2661"/>
                  <a:pt x="21136" y="2661"/>
                  <a:pt x="21154" y="2636"/>
                </a:cubicBezTo>
                <a:close/>
                <a:moveTo>
                  <a:pt x="14478" y="5723"/>
                </a:moveTo>
                <a:lnTo>
                  <a:pt x="14454" y="5723"/>
                </a:lnTo>
                <a:cubicBezTo>
                  <a:pt x="14472" y="5748"/>
                  <a:pt x="14460" y="5748"/>
                  <a:pt x="14478" y="5723"/>
                </a:cubicBezTo>
                <a:close/>
                <a:moveTo>
                  <a:pt x="18197" y="2676"/>
                </a:moveTo>
                <a:lnTo>
                  <a:pt x="18173" y="2676"/>
                </a:lnTo>
                <a:cubicBezTo>
                  <a:pt x="18191" y="2701"/>
                  <a:pt x="18179" y="2701"/>
                  <a:pt x="18197" y="2676"/>
                </a:cubicBezTo>
                <a:close/>
                <a:moveTo>
                  <a:pt x="20660" y="4256"/>
                </a:moveTo>
                <a:lnTo>
                  <a:pt x="20636" y="4256"/>
                </a:lnTo>
                <a:cubicBezTo>
                  <a:pt x="20654" y="4281"/>
                  <a:pt x="20642" y="4281"/>
                  <a:pt x="20660" y="4256"/>
                </a:cubicBezTo>
                <a:close/>
                <a:moveTo>
                  <a:pt x="18399" y="5115"/>
                </a:moveTo>
                <a:lnTo>
                  <a:pt x="18375" y="5115"/>
                </a:lnTo>
                <a:cubicBezTo>
                  <a:pt x="18393" y="5140"/>
                  <a:pt x="18381" y="5140"/>
                  <a:pt x="18399" y="5115"/>
                </a:cubicBezTo>
                <a:close/>
                <a:moveTo>
                  <a:pt x="15872" y="1890"/>
                </a:moveTo>
                <a:cubicBezTo>
                  <a:pt x="15897" y="1872"/>
                  <a:pt x="15897" y="1884"/>
                  <a:pt x="15872" y="1866"/>
                </a:cubicBezTo>
                <a:lnTo>
                  <a:pt x="15872" y="1890"/>
                </a:lnTo>
                <a:close/>
                <a:moveTo>
                  <a:pt x="18699" y="3292"/>
                </a:moveTo>
                <a:lnTo>
                  <a:pt x="18699" y="3268"/>
                </a:lnTo>
                <a:cubicBezTo>
                  <a:pt x="18675" y="3285"/>
                  <a:pt x="18673" y="3274"/>
                  <a:pt x="18699" y="3292"/>
                </a:cubicBezTo>
                <a:close/>
                <a:moveTo>
                  <a:pt x="9755" y="1420"/>
                </a:moveTo>
                <a:lnTo>
                  <a:pt x="9755" y="1396"/>
                </a:lnTo>
                <a:cubicBezTo>
                  <a:pt x="9731" y="1413"/>
                  <a:pt x="9729" y="1402"/>
                  <a:pt x="9755" y="1420"/>
                </a:cubicBezTo>
                <a:close/>
                <a:moveTo>
                  <a:pt x="17800" y="1744"/>
                </a:moveTo>
                <a:lnTo>
                  <a:pt x="17849" y="1728"/>
                </a:lnTo>
                <a:cubicBezTo>
                  <a:pt x="17846" y="1729"/>
                  <a:pt x="17838" y="1730"/>
                  <a:pt x="17836" y="1731"/>
                </a:cubicBezTo>
                <a:cubicBezTo>
                  <a:pt x="17814" y="1732"/>
                  <a:pt x="17803" y="1727"/>
                  <a:pt x="17800" y="1744"/>
                </a:cubicBezTo>
                <a:close/>
                <a:moveTo>
                  <a:pt x="21778" y="4677"/>
                </a:moveTo>
                <a:cubicBezTo>
                  <a:pt x="21764" y="4656"/>
                  <a:pt x="21770" y="4656"/>
                  <a:pt x="21737" y="4653"/>
                </a:cubicBezTo>
                <a:lnTo>
                  <a:pt x="21778" y="4677"/>
                </a:lnTo>
                <a:close/>
                <a:moveTo>
                  <a:pt x="15053" y="2271"/>
                </a:moveTo>
                <a:cubicBezTo>
                  <a:pt x="15035" y="2236"/>
                  <a:pt x="15056" y="2256"/>
                  <a:pt x="15029" y="2247"/>
                </a:cubicBezTo>
                <a:cubicBezTo>
                  <a:pt x="15046" y="2280"/>
                  <a:pt x="15028" y="2261"/>
                  <a:pt x="15053" y="2271"/>
                </a:cubicBezTo>
                <a:close/>
                <a:moveTo>
                  <a:pt x="16641" y="2692"/>
                </a:moveTo>
                <a:cubicBezTo>
                  <a:pt x="16642" y="2691"/>
                  <a:pt x="16644" y="2687"/>
                  <a:pt x="16645" y="2688"/>
                </a:cubicBezTo>
                <a:cubicBezTo>
                  <a:pt x="16645" y="2689"/>
                  <a:pt x="16647" y="2683"/>
                  <a:pt x="16647" y="2682"/>
                </a:cubicBezTo>
                <a:cubicBezTo>
                  <a:pt x="16650" y="2671"/>
                  <a:pt x="16649" y="2672"/>
                  <a:pt x="16649" y="2660"/>
                </a:cubicBezTo>
                <a:cubicBezTo>
                  <a:pt x="16630" y="2674"/>
                  <a:pt x="16635" y="2666"/>
                  <a:pt x="16641" y="2692"/>
                </a:cubicBezTo>
                <a:close/>
                <a:moveTo>
                  <a:pt x="17759" y="5512"/>
                </a:moveTo>
                <a:cubicBezTo>
                  <a:pt x="17753" y="5507"/>
                  <a:pt x="17757" y="5507"/>
                  <a:pt x="17746" y="5501"/>
                </a:cubicBezTo>
                <a:cubicBezTo>
                  <a:pt x="17729" y="5494"/>
                  <a:pt x="17742" y="5499"/>
                  <a:pt x="17727" y="5496"/>
                </a:cubicBezTo>
                <a:cubicBezTo>
                  <a:pt x="17745" y="5521"/>
                  <a:pt x="17722" y="5509"/>
                  <a:pt x="17759" y="5512"/>
                </a:cubicBezTo>
                <a:close/>
                <a:moveTo>
                  <a:pt x="23317" y="2709"/>
                </a:moveTo>
                <a:cubicBezTo>
                  <a:pt x="23299" y="2684"/>
                  <a:pt x="23323" y="2696"/>
                  <a:pt x="23285" y="2692"/>
                </a:cubicBezTo>
                <a:cubicBezTo>
                  <a:pt x="23291" y="2698"/>
                  <a:pt x="23287" y="2698"/>
                  <a:pt x="23299" y="2703"/>
                </a:cubicBezTo>
                <a:cubicBezTo>
                  <a:pt x="23316" y="2711"/>
                  <a:pt x="23303" y="2705"/>
                  <a:pt x="23317" y="2709"/>
                </a:cubicBezTo>
                <a:close/>
                <a:moveTo>
                  <a:pt x="22029" y="4224"/>
                </a:moveTo>
                <a:lnTo>
                  <a:pt x="22062" y="4224"/>
                </a:lnTo>
                <a:lnTo>
                  <a:pt x="22062" y="4216"/>
                </a:lnTo>
                <a:lnTo>
                  <a:pt x="22029" y="4216"/>
                </a:lnTo>
                <a:lnTo>
                  <a:pt x="22029" y="4224"/>
                </a:lnTo>
                <a:close/>
                <a:moveTo>
                  <a:pt x="16001" y="2133"/>
                </a:moveTo>
                <a:lnTo>
                  <a:pt x="16034" y="2133"/>
                </a:lnTo>
                <a:lnTo>
                  <a:pt x="16034" y="2125"/>
                </a:lnTo>
                <a:lnTo>
                  <a:pt x="16001" y="2125"/>
                </a:lnTo>
                <a:lnTo>
                  <a:pt x="16001" y="2133"/>
                </a:lnTo>
                <a:close/>
                <a:moveTo>
                  <a:pt x="17589" y="4993"/>
                </a:moveTo>
                <a:lnTo>
                  <a:pt x="17622" y="4993"/>
                </a:lnTo>
                <a:lnTo>
                  <a:pt x="17622" y="4985"/>
                </a:lnTo>
                <a:lnTo>
                  <a:pt x="17589" y="4985"/>
                </a:lnTo>
                <a:lnTo>
                  <a:pt x="17589" y="4993"/>
                </a:lnTo>
                <a:close/>
                <a:moveTo>
                  <a:pt x="21640" y="4191"/>
                </a:moveTo>
                <a:lnTo>
                  <a:pt x="21673" y="4191"/>
                </a:lnTo>
                <a:lnTo>
                  <a:pt x="21673" y="4183"/>
                </a:lnTo>
                <a:lnTo>
                  <a:pt x="21640" y="4183"/>
                </a:lnTo>
                <a:lnTo>
                  <a:pt x="21640" y="4191"/>
                </a:lnTo>
                <a:close/>
                <a:moveTo>
                  <a:pt x="21381" y="4742"/>
                </a:moveTo>
                <a:lnTo>
                  <a:pt x="21413" y="4742"/>
                </a:lnTo>
                <a:lnTo>
                  <a:pt x="21413" y="4734"/>
                </a:lnTo>
                <a:lnTo>
                  <a:pt x="21381" y="4734"/>
                </a:lnTo>
                <a:lnTo>
                  <a:pt x="21381" y="4742"/>
                </a:lnTo>
                <a:close/>
                <a:moveTo>
                  <a:pt x="19639" y="5285"/>
                </a:moveTo>
                <a:lnTo>
                  <a:pt x="19671" y="5285"/>
                </a:lnTo>
                <a:lnTo>
                  <a:pt x="19671" y="5277"/>
                </a:lnTo>
                <a:lnTo>
                  <a:pt x="19639" y="5277"/>
                </a:lnTo>
                <a:lnTo>
                  <a:pt x="19639" y="5285"/>
                </a:lnTo>
                <a:close/>
                <a:moveTo>
                  <a:pt x="22920" y="4799"/>
                </a:moveTo>
                <a:lnTo>
                  <a:pt x="22953" y="4799"/>
                </a:lnTo>
                <a:lnTo>
                  <a:pt x="22953" y="4791"/>
                </a:lnTo>
                <a:lnTo>
                  <a:pt x="22920" y="4791"/>
                </a:lnTo>
                <a:lnTo>
                  <a:pt x="22920" y="4799"/>
                </a:lnTo>
                <a:close/>
                <a:moveTo>
                  <a:pt x="18051" y="4507"/>
                </a:moveTo>
                <a:lnTo>
                  <a:pt x="18083" y="4507"/>
                </a:lnTo>
                <a:lnTo>
                  <a:pt x="18083" y="4499"/>
                </a:lnTo>
                <a:lnTo>
                  <a:pt x="18051" y="4499"/>
                </a:lnTo>
                <a:lnTo>
                  <a:pt x="18051" y="4507"/>
                </a:lnTo>
                <a:close/>
                <a:moveTo>
                  <a:pt x="16479" y="2117"/>
                </a:moveTo>
                <a:lnTo>
                  <a:pt x="16512" y="2117"/>
                </a:lnTo>
                <a:lnTo>
                  <a:pt x="16512" y="2109"/>
                </a:lnTo>
                <a:lnTo>
                  <a:pt x="16479" y="2109"/>
                </a:lnTo>
                <a:lnTo>
                  <a:pt x="16479" y="2117"/>
                </a:lnTo>
                <a:close/>
                <a:moveTo>
                  <a:pt x="19696" y="3065"/>
                </a:moveTo>
                <a:lnTo>
                  <a:pt x="19704" y="3065"/>
                </a:lnTo>
                <a:lnTo>
                  <a:pt x="19704" y="3033"/>
                </a:lnTo>
                <a:lnTo>
                  <a:pt x="19696" y="3033"/>
                </a:lnTo>
                <a:lnTo>
                  <a:pt x="19696" y="3065"/>
                </a:lnTo>
                <a:close/>
                <a:moveTo>
                  <a:pt x="21251" y="4305"/>
                </a:moveTo>
                <a:cubicBezTo>
                  <a:pt x="21248" y="4267"/>
                  <a:pt x="21260" y="4291"/>
                  <a:pt x="21235" y="4272"/>
                </a:cubicBezTo>
                <a:cubicBezTo>
                  <a:pt x="21239" y="4288"/>
                  <a:pt x="21230" y="4272"/>
                  <a:pt x="21241" y="4291"/>
                </a:cubicBezTo>
                <a:cubicBezTo>
                  <a:pt x="21247" y="4302"/>
                  <a:pt x="21246" y="4299"/>
                  <a:pt x="21251" y="4305"/>
                </a:cubicBezTo>
                <a:close/>
                <a:moveTo>
                  <a:pt x="11181" y="6047"/>
                </a:moveTo>
                <a:cubicBezTo>
                  <a:pt x="11184" y="6038"/>
                  <a:pt x="11196" y="6049"/>
                  <a:pt x="11181" y="6037"/>
                </a:cubicBezTo>
                <a:cubicBezTo>
                  <a:pt x="11170" y="6028"/>
                  <a:pt x="11180" y="6035"/>
                  <a:pt x="11164" y="6031"/>
                </a:cubicBezTo>
                <a:cubicBezTo>
                  <a:pt x="11169" y="6047"/>
                  <a:pt x="11154" y="6034"/>
                  <a:pt x="11171" y="6047"/>
                </a:cubicBezTo>
                <a:cubicBezTo>
                  <a:pt x="11185" y="6058"/>
                  <a:pt x="11170" y="6052"/>
                  <a:pt x="11181" y="6047"/>
                </a:cubicBezTo>
                <a:close/>
                <a:moveTo>
                  <a:pt x="13814" y="1639"/>
                </a:moveTo>
                <a:cubicBezTo>
                  <a:pt x="13804" y="1613"/>
                  <a:pt x="13824" y="1633"/>
                  <a:pt x="13789" y="1615"/>
                </a:cubicBezTo>
                <a:cubicBezTo>
                  <a:pt x="13799" y="1641"/>
                  <a:pt x="13777" y="1621"/>
                  <a:pt x="13814" y="1639"/>
                </a:cubicBezTo>
                <a:close/>
                <a:moveTo>
                  <a:pt x="16925" y="2222"/>
                </a:moveTo>
                <a:cubicBezTo>
                  <a:pt x="16940" y="2219"/>
                  <a:pt x="16925" y="2227"/>
                  <a:pt x="16944" y="2217"/>
                </a:cubicBezTo>
                <a:cubicBezTo>
                  <a:pt x="16954" y="2211"/>
                  <a:pt x="16951" y="2211"/>
                  <a:pt x="16957" y="2206"/>
                </a:cubicBezTo>
                <a:cubicBezTo>
                  <a:pt x="16938" y="2208"/>
                  <a:pt x="16928" y="2205"/>
                  <a:pt x="16925" y="2222"/>
                </a:cubicBezTo>
                <a:close/>
                <a:moveTo>
                  <a:pt x="20919" y="3729"/>
                </a:moveTo>
                <a:cubicBezTo>
                  <a:pt x="20935" y="3726"/>
                  <a:pt x="20919" y="3734"/>
                  <a:pt x="20938" y="3724"/>
                </a:cubicBezTo>
                <a:cubicBezTo>
                  <a:pt x="20948" y="3718"/>
                  <a:pt x="20946" y="3718"/>
                  <a:pt x="20952" y="3713"/>
                </a:cubicBezTo>
                <a:cubicBezTo>
                  <a:pt x="20933" y="3715"/>
                  <a:pt x="20922" y="3712"/>
                  <a:pt x="20919" y="3729"/>
                </a:cubicBezTo>
                <a:close/>
                <a:moveTo>
                  <a:pt x="18837" y="2692"/>
                </a:moveTo>
                <a:cubicBezTo>
                  <a:pt x="18852" y="2689"/>
                  <a:pt x="18837" y="2697"/>
                  <a:pt x="18856" y="2687"/>
                </a:cubicBezTo>
                <a:cubicBezTo>
                  <a:pt x="18866" y="2681"/>
                  <a:pt x="18863" y="2681"/>
                  <a:pt x="18869" y="2676"/>
                </a:cubicBezTo>
                <a:cubicBezTo>
                  <a:pt x="18850" y="2678"/>
                  <a:pt x="18840" y="2675"/>
                  <a:pt x="18837" y="2692"/>
                </a:cubicBezTo>
                <a:close/>
                <a:moveTo>
                  <a:pt x="18497" y="2457"/>
                </a:moveTo>
                <a:cubicBezTo>
                  <a:pt x="18512" y="2454"/>
                  <a:pt x="18497" y="2462"/>
                  <a:pt x="18515" y="2452"/>
                </a:cubicBezTo>
                <a:cubicBezTo>
                  <a:pt x="18526" y="2446"/>
                  <a:pt x="18523" y="2446"/>
                  <a:pt x="18529" y="2441"/>
                </a:cubicBezTo>
                <a:cubicBezTo>
                  <a:pt x="18510" y="2443"/>
                  <a:pt x="18500" y="2440"/>
                  <a:pt x="18497" y="2457"/>
                </a:cubicBezTo>
                <a:close/>
                <a:moveTo>
                  <a:pt x="20555" y="4758"/>
                </a:moveTo>
                <a:lnTo>
                  <a:pt x="20611" y="4767"/>
                </a:lnTo>
                <a:cubicBezTo>
                  <a:pt x="20586" y="4745"/>
                  <a:pt x="20596" y="4758"/>
                  <a:pt x="20555" y="4758"/>
                </a:cubicBezTo>
                <a:close/>
                <a:moveTo>
                  <a:pt x="23115" y="2668"/>
                </a:moveTo>
                <a:cubicBezTo>
                  <a:pt x="23150" y="2676"/>
                  <a:pt x="23129" y="2685"/>
                  <a:pt x="23147" y="2660"/>
                </a:cubicBezTo>
                <a:cubicBezTo>
                  <a:pt x="23143" y="2660"/>
                  <a:pt x="23134" y="2660"/>
                  <a:pt x="23132" y="2661"/>
                </a:cubicBezTo>
                <a:cubicBezTo>
                  <a:pt x="23117" y="2665"/>
                  <a:pt x="23123" y="2663"/>
                  <a:pt x="23115" y="2668"/>
                </a:cubicBezTo>
                <a:close/>
                <a:moveTo>
                  <a:pt x="16974" y="2231"/>
                </a:moveTo>
                <a:cubicBezTo>
                  <a:pt x="17009" y="2238"/>
                  <a:pt x="16988" y="2247"/>
                  <a:pt x="17006" y="2222"/>
                </a:cubicBezTo>
                <a:cubicBezTo>
                  <a:pt x="17001" y="2222"/>
                  <a:pt x="16993" y="2222"/>
                  <a:pt x="16990" y="2223"/>
                </a:cubicBezTo>
                <a:cubicBezTo>
                  <a:pt x="16976" y="2227"/>
                  <a:pt x="16981" y="2226"/>
                  <a:pt x="16974" y="2231"/>
                </a:cubicBezTo>
                <a:close/>
                <a:moveTo>
                  <a:pt x="11051" y="1696"/>
                </a:moveTo>
                <a:lnTo>
                  <a:pt x="11051" y="1680"/>
                </a:lnTo>
                <a:lnTo>
                  <a:pt x="11027" y="1680"/>
                </a:lnTo>
                <a:cubicBezTo>
                  <a:pt x="11039" y="1698"/>
                  <a:pt x="11028" y="1689"/>
                  <a:pt x="11051" y="1696"/>
                </a:cubicBezTo>
                <a:close/>
                <a:moveTo>
                  <a:pt x="14219" y="2093"/>
                </a:moveTo>
                <a:lnTo>
                  <a:pt x="14219" y="2077"/>
                </a:lnTo>
                <a:lnTo>
                  <a:pt x="14195" y="2077"/>
                </a:lnTo>
                <a:cubicBezTo>
                  <a:pt x="14207" y="2095"/>
                  <a:pt x="14196" y="2086"/>
                  <a:pt x="14219" y="2093"/>
                </a:cubicBezTo>
                <a:close/>
                <a:moveTo>
                  <a:pt x="14827" y="2482"/>
                </a:moveTo>
                <a:lnTo>
                  <a:pt x="14827" y="2466"/>
                </a:lnTo>
                <a:lnTo>
                  <a:pt x="14802" y="2466"/>
                </a:lnTo>
                <a:cubicBezTo>
                  <a:pt x="14815" y="2484"/>
                  <a:pt x="14804" y="2475"/>
                  <a:pt x="14827" y="2482"/>
                </a:cubicBezTo>
                <a:close/>
                <a:moveTo>
                  <a:pt x="19582" y="5496"/>
                </a:moveTo>
                <a:lnTo>
                  <a:pt x="19582" y="5480"/>
                </a:lnTo>
                <a:lnTo>
                  <a:pt x="19558" y="5480"/>
                </a:lnTo>
                <a:cubicBezTo>
                  <a:pt x="19571" y="5498"/>
                  <a:pt x="19560" y="5489"/>
                  <a:pt x="19582" y="5496"/>
                </a:cubicBezTo>
                <a:close/>
                <a:moveTo>
                  <a:pt x="18254" y="2093"/>
                </a:moveTo>
                <a:lnTo>
                  <a:pt x="18254" y="2077"/>
                </a:lnTo>
                <a:lnTo>
                  <a:pt x="18229" y="2077"/>
                </a:lnTo>
                <a:cubicBezTo>
                  <a:pt x="18242" y="2095"/>
                  <a:pt x="18231" y="2086"/>
                  <a:pt x="18254" y="2093"/>
                </a:cubicBezTo>
                <a:close/>
                <a:moveTo>
                  <a:pt x="21178" y="4321"/>
                </a:moveTo>
                <a:lnTo>
                  <a:pt x="21178" y="4305"/>
                </a:lnTo>
                <a:lnTo>
                  <a:pt x="21154" y="4305"/>
                </a:lnTo>
                <a:cubicBezTo>
                  <a:pt x="21167" y="4323"/>
                  <a:pt x="21156" y="4314"/>
                  <a:pt x="21178" y="4321"/>
                </a:cubicBezTo>
                <a:close/>
                <a:moveTo>
                  <a:pt x="17079" y="5512"/>
                </a:moveTo>
                <a:lnTo>
                  <a:pt x="17079" y="5496"/>
                </a:lnTo>
                <a:lnTo>
                  <a:pt x="17055" y="5496"/>
                </a:lnTo>
                <a:cubicBezTo>
                  <a:pt x="17067" y="5514"/>
                  <a:pt x="17056" y="5505"/>
                  <a:pt x="17079" y="5512"/>
                </a:cubicBezTo>
                <a:close/>
                <a:moveTo>
                  <a:pt x="13222" y="1639"/>
                </a:moveTo>
                <a:lnTo>
                  <a:pt x="13222" y="1623"/>
                </a:lnTo>
                <a:lnTo>
                  <a:pt x="13198" y="1623"/>
                </a:lnTo>
                <a:cubicBezTo>
                  <a:pt x="13211" y="1641"/>
                  <a:pt x="13200" y="1632"/>
                  <a:pt x="13222" y="1639"/>
                </a:cubicBezTo>
                <a:close/>
                <a:moveTo>
                  <a:pt x="19680" y="5593"/>
                </a:moveTo>
                <a:lnTo>
                  <a:pt x="19680" y="5577"/>
                </a:lnTo>
                <a:lnTo>
                  <a:pt x="19655" y="5577"/>
                </a:lnTo>
                <a:cubicBezTo>
                  <a:pt x="19668" y="5595"/>
                  <a:pt x="19657" y="5586"/>
                  <a:pt x="19680" y="5593"/>
                </a:cubicBezTo>
                <a:close/>
                <a:moveTo>
                  <a:pt x="20449" y="2749"/>
                </a:moveTo>
                <a:lnTo>
                  <a:pt x="20449" y="2733"/>
                </a:lnTo>
                <a:lnTo>
                  <a:pt x="20425" y="2733"/>
                </a:lnTo>
                <a:cubicBezTo>
                  <a:pt x="20438" y="2751"/>
                  <a:pt x="20426" y="2742"/>
                  <a:pt x="20449" y="2749"/>
                </a:cubicBezTo>
                <a:close/>
                <a:moveTo>
                  <a:pt x="19923" y="2482"/>
                </a:moveTo>
                <a:lnTo>
                  <a:pt x="19923" y="2466"/>
                </a:lnTo>
                <a:lnTo>
                  <a:pt x="19898" y="2466"/>
                </a:lnTo>
                <a:cubicBezTo>
                  <a:pt x="19911" y="2484"/>
                  <a:pt x="19900" y="2475"/>
                  <a:pt x="19923" y="2482"/>
                </a:cubicBezTo>
                <a:close/>
                <a:moveTo>
                  <a:pt x="18254" y="5155"/>
                </a:moveTo>
                <a:lnTo>
                  <a:pt x="18254" y="5139"/>
                </a:lnTo>
                <a:lnTo>
                  <a:pt x="18229" y="5139"/>
                </a:lnTo>
                <a:cubicBezTo>
                  <a:pt x="18242" y="5158"/>
                  <a:pt x="18231" y="5149"/>
                  <a:pt x="18254" y="5155"/>
                </a:cubicBezTo>
                <a:close/>
                <a:moveTo>
                  <a:pt x="15151" y="2206"/>
                </a:moveTo>
                <a:cubicBezTo>
                  <a:pt x="15155" y="2206"/>
                  <a:pt x="15164" y="2206"/>
                  <a:pt x="15166" y="2206"/>
                </a:cubicBezTo>
                <a:cubicBezTo>
                  <a:pt x="15181" y="2202"/>
                  <a:pt x="15175" y="2203"/>
                  <a:pt x="15183" y="2198"/>
                </a:cubicBezTo>
                <a:cubicBezTo>
                  <a:pt x="15166" y="2195"/>
                  <a:pt x="15153" y="2186"/>
                  <a:pt x="15151" y="2206"/>
                </a:cubicBezTo>
                <a:close/>
                <a:moveTo>
                  <a:pt x="462" y="3154"/>
                </a:moveTo>
                <a:cubicBezTo>
                  <a:pt x="466" y="3154"/>
                  <a:pt x="475" y="3154"/>
                  <a:pt x="477" y="3154"/>
                </a:cubicBezTo>
                <a:cubicBezTo>
                  <a:pt x="492" y="3150"/>
                  <a:pt x="486" y="3151"/>
                  <a:pt x="494" y="3146"/>
                </a:cubicBezTo>
                <a:cubicBezTo>
                  <a:pt x="478" y="3143"/>
                  <a:pt x="465" y="3134"/>
                  <a:pt x="462" y="3154"/>
                </a:cubicBezTo>
                <a:close/>
                <a:moveTo>
                  <a:pt x="18529" y="1825"/>
                </a:moveTo>
                <a:cubicBezTo>
                  <a:pt x="18534" y="1825"/>
                  <a:pt x="18542" y="1826"/>
                  <a:pt x="18545" y="1825"/>
                </a:cubicBezTo>
                <a:cubicBezTo>
                  <a:pt x="18559" y="1821"/>
                  <a:pt x="18554" y="1822"/>
                  <a:pt x="18561" y="1817"/>
                </a:cubicBezTo>
                <a:cubicBezTo>
                  <a:pt x="18545" y="1814"/>
                  <a:pt x="18532" y="1805"/>
                  <a:pt x="18529" y="1825"/>
                </a:cubicBezTo>
                <a:close/>
                <a:moveTo>
                  <a:pt x="19558" y="2773"/>
                </a:moveTo>
                <a:lnTo>
                  <a:pt x="19571" y="2762"/>
                </a:lnTo>
                <a:cubicBezTo>
                  <a:pt x="19579" y="2758"/>
                  <a:pt x="19571" y="2757"/>
                  <a:pt x="19590" y="2757"/>
                </a:cubicBezTo>
                <a:lnTo>
                  <a:pt x="19558" y="2749"/>
                </a:lnTo>
                <a:lnTo>
                  <a:pt x="19558" y="2773"/>
                </a:lnTo>
                <a:close/>
                <a:moveTo>
                  <a:pt x="17865" y="2409"/>
                </a:moveTo>
                <a:lnTo>
                  <a:pt x="17889" y="2409"/>
                </a:lnTo>
                <a:cubicBezTo>
                  <a:pt x="17877" y="2391"/>
                  <a:pt x="17888" y="2399"/>
                  <a:pt x="17865" y="2393"/>
                </a:cubicBezTo>
                <a:lnTo>
                  <a:pt x="17865" y="2409"/>
                </a:lnTo>
                <a:close/>
                <a:moveTo>
                  <a:pt x="19566" y="5285"/>
                </a:moveTo>
                <a:lnTo>
                  <a:pt x="19590" y="5285"/>
                </a:lnTo>
                <a:cubicBezTo>
                  <a:pt x="19578" y="5267"/>
                  <a:pt x="19589" y="5275"/>
                  <a:pt x="19566" y="5269"/>
                </a:cubicBezTo>
                <a:lnTo>
                  <a:pt x="19566" y="5285"/>
                </a:lnTo>
                <a:close/>
                <a:moveTo>
                  <a:pt x="19631" y="5601"/>
                </a:moveTo>
                <a:cubicBezTo>
                  <a:pt x="19649" y="5589"/>
                  <a:pt x="19641" y="5600"/>
                  <a:pt x="19647" y="5577"/>
                </a:cubicBezTo>
                <a:lnTo>
                  <a:pt x="19631" y="5577"/>
                </a:lnTo>
                <a:lnTo>
                  <a:pt x="19631" y="5601"/>
                </a:lnTo>
                <a:close/>
                <a:moveTo>
                  <a:pt x="10986" y="6079"/>
                </a:moveTo>
                <a:cubicBezTo>
                  <a:pt x="11004" y="6067"/>
                  <a:pt x="10996" y="6078"/>
                  <a:pt x="11002" y="6055"/>
                </a:cubicBezTo>
                <a:lnTo>
                  <a:pt x="10986" y="6055"/>
                </a:lnTo>
                <a:lnTo>
                  <a:pt x="10986" y="6079"/>
                </a:lnTo>
                <a:close/>
                <a:moveTo>
                  <a:pt x="19501" y="4993"/>
                </a:moveTo>
                <a:lnTo>
                  <a:pt x="19526" y="4993"/>
                </a:lnTo>
                <a:cubicBezTo>
                  <a:pt x="19513" y="4976"/>
                  <a:pt x="19524" y="4983"/>
                  <a:pt x="19501" y="4977"/>
                </a:cubicBezTo>
                <a:lnTo>
                  <a:pt x="19501" y="4993"/>
                </a:lnTo>
                <a:close/>
                <a:moveTo>
                  <a:pt x="20401" y="3681"/>
                </a:moveTo>
                <a:lnTo>
                  <a:pt x="20425" y="3681"/>
                </a:lnTo>
                <a:cubicBezTo>
                  <a:pt x="20412" y="3663"/>
                  <a:pt x="20424" y="3671"/>
                  <a:pt x="20401" y="3665"/>
                </a:cubicBezTo>
                <a:lnTo>
                  <a:pt x="20401" y="3681"/>
                </a:lnTo>
                <a:close/>
                <a:moveTo>
                  <a:pt x="19129" y="3616"/>
                </a:moveTo>
                <a:lnTo>
                  <a:pt x="19153" y="3616"/>
                </a:lnTo>
                <a:cubicBezTo>
                  <a:pt x="19140" y="3598"/>
                  <a:pt x="19152" y="3606"/>
                  <a:pt x="19129" y="3600"/>
                </a:cubicBezTo>
                <a:lnTo>
                  <a:pt x="19129" y="3616"/>
                </a:lnTo>
                <a:close/>
                <a:moveTo>
                  <a:pt x="14786" y="1987"/>
                </a:moveTo>
                <a:lnTo>
                  <a:pt x="14810" y="1987"/>
                </a:lnTo>
                <a:cubicBezTo>
                  <a:pt x="14798" y="1970"/>
                  <a:pt x="14809" y="1977"/>
                  <a:pt x="14786" y="1971"/>
                </a:cubicBezTo>
                <a:lnTo>
                  <a:pt x="14786" y="1987"/>
                </a:lnTo>
                <a:close/>
                <a:moveTo>
                  <a:pt x="15880" y="2409"/>
                </a:moveTo>
                <a:lnTo>
                  <a:pt x="15904" y="2409"/>
                </a:lnTo>
                <a:cubicBezTo>
                  <a:pt x="15892" y="2391"/>
                  <a:pt x="15903" y="2399"/>
                  <a:pt x="15880" y="2393"/>
                </a:cubicBezTo>
                <a:lnTo>
                  <a:pt x="15880" y="2409"/>
                </a:lnTo>
                <a:close/>
                <a:moveTo>
                  <a:pt x="20409" y="4653"/>
                </a:moveTo>
                <a:lnTo>
                  <a:pt x="20433" y="4653"/>
                </a:lnTo>
                <a:cubicBezTo>
                  <a:pt x="20421" y="4635"/>
                  <a:pt x="20432" y="4643"/>
                  <a:pt x="20409" y="4637"/>
                </a:cubicBezTo>
                <a:lnTo>
                  <a:pt x="20409" y="4653"/>
                </a:lnTo>
                <a:close/>
                <a:moveTo>
                  <a:pt x="1296" y="5585"/>
                </a:moveTo>
                <a:lnTo>
                  <a:pt x="1321" y="5585"/>
                </a:lnTo>
                <a:cubicBezTo>
                  <a:pt x="1308" y="5567"/>
                  <a:pt x="1319" y="5575"/>
                  <a:pt x="1296" y="5569"/>
                </a:cubicBezTo>
                <a:lnTo>
                  <a:pt x="1296" y="5585"/>
                </a:lnTo>
                <a:close/>
                <a:moveTo>
                  <a:pt x="19396" y="4823"/>
                </a:moveTo>
                <a:lnTo>
                  <a:pt x="19420" y="4823"/>
                </a:lnTo>
                <a:cubicBezTo>
                  <a:pt x="19408" y="4805"/>
                  <a:pt x="19419" y="4813"/>
                  <a:pt x="19396" y="4807"/>
                </a:cubicBezTo>
                <a:lnTo>
                  <a:pt x="19396" y="4823"/>
                </a:lnTo>
                <a:close/>
                <a:moveTo>
                  <a:pt x="16115" y="2522"/>
                </a:moveTo>
                <a:lnTo>
                  <a:pt x="16139" y="2522"/>
                </a:lnTo>
                <a:cubicBezTo>
                  <a:pt x="16127" y="2504"/>
                  <a:pt x="16138" y="2512"/>
                  <a:pt x="16115" y="2506"/>
                </a:cubicBezTo>
                <a:lnTo>
                  <a:pt x="16115" y="2522"/>
                </a:lnTo>
                <a:close/>
                <a:moveTo>
                  <a:pt x="19226" y="3632"/>
                </a:moveTo>
                <a:lnTo>
                  <a:pt x="19250" y="3632"/>
                </a:lnTo>
                <a:cubicBezTo>
                  <a:pt x="19238" y="3614"/>
                  <a:pt x="19249" y="3622"/>
                  <a:pt x="19226" y="3616"/>
                </a:cubicBezTo>
                <a:lnTo>
                  <a:pt x="19226" y="3632"/>
                </a:lnTo>
                <a:close/>
                <a:moveTo>
                  <a:pt x="18594" y="3162"/>
                </a:moveTo>
                <a:lnTo>
                  <a:pt x="18618" y="3162"/>
                </a:lnTo>
                <a:cubicBezTo>
                  <a:pt x="18606" y="3144"/>
                  <a:pt x="18617" y="3152"/>
                  <a:pt x="18594" y="3146"/>
                </a:cubicBezTo>
                <a:lnTo>
                  <a:pt x="18594" y="3162"/>
                </a:lnTo>
                <a:close/>
                <a:moveTo>
                  <a:pt x="15426" y="1396"/>
                </a:moveTo>
                <a:lnTo>
                  <a:pt x="15450" y="1396"/>
                </a:lnTo>
                <a:cubicBezTo>
                  <a:pt x="15438" y="1378"/>
                  <a:pt x="15449" y="1386"/>
                  <a:pt x="15426" y="1380"/>
                </a:cubicBezTo>
                <a:lnTo>
                  <a:pt x="15426" y="1396"/>
                </a:lnTo>
                <a:close/>
                <a:moveTo>
                  <a:pt x="18391" y="1955"/>
                </a:moveTo>
                <a:lnTo>
                  <a:pt x="18416" y="1955"/>
                </a:lnTo>
                <a:cubicBezTo>
                  <a:pt x="18403" y="1937"/>
                  <a:pt x="18414" y="1945"/>
                  <a:pt x="18391" y="1939"/>
                </a:cubicBezTo>
                <a:lnTo>
                  <a:pt x="18391" y="1955"/>
                </a:lnTo>
                <a:close/>
                <a:moveTo>
                  <a:pt x="20579" y="3859"/>
                </a:moveTo>
                <a:lnTo>
                  <a:pt x="20603" y="3859"/>
                </a:lnTo>
                <a:cubicBezTo>
                  <a:pt x="20591" y="3841"/>
                  <a:pt x="20602" y="3849"/>
                  <a:pt x="20579" y="3843"/>
                </a:cubicBezTo>
                <a:lnTo>
                  <a:pt x="20579" y="3859"/>
                </a:lnTo>
                <a:close/>
                <a:moveTo>
                  <a:pt x="20158" y="4937"/>
                </a:moveTo>
                <a:cubicBezTo>
                  <a:pt x="20175" y="4924"/>
                  <a:pt x="20168" y="4935"/>
                  <a:pt x="20174" y="4912"/>
                </a:cubicBezTo>
                <a:lnTo>
                  <a:pt x="20158" y="4912"/>
                </a:lnTo>
                <a:lnTo>
                  <a:pt x="20158" y="4937"/>
                </a:lnTo>
                <a:close/>
                <a:moveTo>
                  <a:pt x="16455" y="2036"/>
                </a:moveTo>
                <a:lnTo>
                  <a:pt x="16455" y="2052"/>
                </a:lnTo>
                <a:cubicBezTo>
                  <a:pt x="16479" y="2047"/>
                  <a:pt x="16467" y="2053"/>
                  <a:pt x="16479" y="2036"/>
                </a:cubicBezTo>
                <a:lnTo>
                  <a:pt x="16455" y="2036"/>
                </a:lnTo>
                <a:cubicBezTo>
                  <a:pt x="16464" y="2014"/>
                  <a:pt x="16464" y="2035"/>
                  <a:pt x="16484" y="1992"/>
                </a:cubicBezTo>
                <a:lnTo>
                  <a:pt x="16507" y="1942"/>
                </a:lnTo>
                <a:cubicBezTo>
                  <a:pt x="16521" y="1920"/>
                  <a:pt x="16520" y="1938"/>
                  <a:pt x="16528" y="1906"/>
                </a:cubicBezTo>
                <a:cubicBezTo>
                  <a:pt x="16498" y="1926"/>
                  <a:pt x="16491" y="1950"/>
                  <a:pt x="16471" y="1979"/>
                </a:cubicBezTo>
                <a:cubicBezTo>
                  <a:pt x="16454" y="1971"/>
                  <a:pt x="16460" y="1976"/>
                  <a:pt x="16441" y="1969"/>
                </a:cubicBezTo>
                <a:cubicBezTo>
                  <a:pt x="16337" y="1935"/>
                  <a:pt x="16397" y="1981"/>
                  <a:pt x="16342" y="1955"/>
                </a:cubicBezTo>
                <a:lnTo>
                  <a:pt x="16342" y="1996"/>
                </a:lnTo>
                <a:lnTo>
                  <a:pt x="16398" y="1996"/>
                </a:lnTo>
                <a:cubicBezTo>
                  <a:pt x="16382" y="2020"/>
                  <a:pt x="16388" y="2019"/>
                  <a:pt x="16350" y="2020"/>
                </a:cubicBezTo>
                <a:lnTo>
                  <a:pt x="16350" y="2044"/>
                </a:lnTo>
                <a:cubicBezTo>
                  <a:pt x="16392" y="2041"/>
                  <a:pt x="16404" y="2002"/>
                  <a:pt x="16455" y="2036"/>
                </a:cubicBezTo>
                <a:close/>
                <a:moveTo>
                  <a:pt x="22515" y="4993"/>
                </a:moveTo>
                <a:cubicBezTo>
                  <a:pt x="22539" y="4988"/>
                  <a:pt x="22527" y="4994"/>
                  <a:pt x="22540" y="4977"/>
                </a:cubicBezTo>
                <a:lnTo>
                  <a:pt x="22515" y="4977"/>
                </a:lnTo>
                <a:lnTo>
                  <a:pt x="22515" y="4993"/>
                </a:lnTo>
                <a:close/>
                <a:moveTo>
                  <a:pt x="20692" y="5261"/>
                </a:moveTo>
                <a:lnTo>
                  <a:pt x="20708" y="5261"/>
                </a:lnTo>
                <a:cubicBezTo>
                  <a:pt x="20703" y="5237"/>
                  <a:pt x="20710" y="5249"/>
                  <a:pt x="20692" y="5236"/>
                </a:cubicBezTo>
                <a:lnTo>
                  <a:pt x="20692" y="5261"/>
                </a:lnTo>
                <a:close/>
                <a:moveTo>
                  <a:pt x="18092" y="1801"/>
                </a:moveTo>
                <a:cubicBezTo>
                  <a:pt x="18115" y="1795"/>
                  <a:pt x="18103" y="1802"/>
                  <a:pt x="18116" y="1785"/>
                </a:cubicBezTo>
                <a:lnTo>
                  <a:pt x="18092" y="1785"/>
                </a:lnTo>
                <a:lnTo>
                  <a:pt x="18092" y="1801"/>
                </a:lnTo>
                <a:close/>
                <a:moveTo>
                  <a:pt x="20279" y="3389"/>
                </a:moveTo>
                <a:cubicBezTo>
                  <a:pt x="20303" y="3384"/>
                  <a:pt x="20291" y="3390"/>
                  <a:pt x="20303" y="3373"/>
                </a:cubicBezTo>
                <a:lnTo>
                  <a:pt x="20279" y="3373"/>
                </a:lnTo>
                <a:lnTo>
                  <a:pt x="20279" y="3389"/>
                </a:lnTo>
                <a:close/>
                <a:moveTo>
                  <a:pt x="18724" y="1947"/>
                </a:moveTo>
                <a:cubicBezTo>
                  <a:pt x="18747" y="1941"/>
                  <a:pt x="18735" y="1948"/>
                  <a:pt x="18748" y="1931"/>
                </a:cubicBezTo>
                <a:lnTo>
                  <a:pt x="18724" y="1931"/>
                </a:lnTo>
                <a:lnTo>
                  <a:pt x="18724" y="1947"/>
                </a:lnTo>
                <a:close/>
                <a:moveTo>
                  <a:pt x="17265" y="2036"/>
                </a:moveTo>
                <a:cubicBezTo>
                  <a:pt x="17289" y="2030"/>
                  <a:pt x="17277" y="2037"/>
                  <a:pt x="17289" y="2020"/>
                </a:cubicBezTo>
                <a:lnTo>
                  <a:pt x="17265" y="2020"/>
                </a:lnTo>
                <a:lnTo>
                  <a:pt x="17265" y="2036"/>
                </a:lnTo>
                <a:close/>
                <a:moveTo>
                  <a:pt x="16625" y="1906"/>
                </a:moveTo>
                <a:cubicBezTo>
                  <a:pt x="16649" y="1901"/>
                  <a:pt x="16637" y="1907"/>
                  <a:pt x="16649" y="1890"/>
                </a:cubicBezTo>
                <a:lnTo>
                  <a:pt x="16625" y="1890"/>
                </a:lnTo>
                <a:lnTo>
                  <a:pt x="16625" y="1906"/>
                </a:lnTo>
                <a:close/>
                <a:moveTo>
                  <a:pt x="17225" y="1842"/>
                </a:moveTo>
                <a:cubicBezTo>
                  <a:pt x="17248" y="1836"/>
                  <a:pt x="17236" y="1843"/>
                  <a:pt x="17249" y="1825"/>
                </a:cubicBezTo>
                <a:lnTo>
                  <a:pt x="17225" y="1825"/>
                </a:lnTo>
                <a:lnTo>
                  <a:pt x="17225" y="1842"/>
                </a:lnTo>
                <a:close/>
                <a:moveTo>
                  <a:pt x="16155" y="2344"/>
                </a:moveTo>
                <a:lnTo>
                  <a:pt x="16155" y="2320"/>
                </a:lnTo>
                <a:lnTo>
                  <a:pt x="16139" y="2320"/>
                </a:lnTo>
                <a:cubicBezTo>
                  <a:pt x="16145" y="2343"/>
                  <a:pt x="16138" y="2331"/>
                  <a:pt x="16155" y="2344"/>
                </a:cubicBezTo>
                <a:lnTo>
                  <a:pt x="16139" y="2353"/>
                </a:lnTo>
                <a:cubicBezTo>
                  <a:pt x="16125" y="2320"/>
                  <a:pt x="16132" y="2324"/>
                  <a:pt x="16101" y="2317"/>
                </a:cubicBezTo>
                <a:cubicBezTo>
                  <a:pt x="16073" y="2309"/>
                  <a:pt x="16056" y="2317"/>
                  <a:pt x="16042" y="2336"/>
                </a:cubicBezTo>
                <a:cubicBezTo>
                  <a:pt x="16021" y="2330"/>
                  <a:pt x="16033" y="2339"/>
                  <a:pt x="16026" y="2320"/>
                </a:cubicBezTo>
                <a:lnTo>
                  <a:pt x="16001" y="2320"/>
                </a:lnTo>
                <a:cubicBezTo>
                  <a:pt x="15998" y="2364"/>
                  <a:pt x="15992" y="2358"/>
                  <a:pt x="16028" y="2357"/>
                </a:cubicBezTo>
                <a:cubicBezTo>
                  <a:pt x="16098" y="2355"/>
                  <a:pt x="16073" y="2338"/>
                  <a:pt x="16109" y="2346"/>
                </a:cubicBezTo>
                <a:cubicBezTo>
                  <a:pt x="16110" y="2346"/>
                  <a:pt x="16112" y="2346"/>
                  <a:pt x="16113" y="2347"/>
                </a:cubicBezTo>
                <a:cubicBezTo>
                  <a:pt x="16125" y="2352"/>
                  <a:pt x="16117" y="2342"/>
                  <a:pt x="16123" y="2360"/>
                </a:cubicBezTo>
                <a:cubicBezTo>
                  <a:pt x="16196" y="2360"/>
                  <a:pt x="16160" y="2348"/>
                  <a:pt x="16212" y="2336"/>
                </a:cubicBezTo>
                <a:lnTo>
                  <a:pt x="16212" y="2312"/>
                </a:lnTo>
                <a:lnTo>
                  <a:pt x="16171" y="2312"/>
                </a:lnTo>
                <a:lnTo>
                  <a:pt x="16155" y="2344"/>
                </a:lnTo>
                <a:close/>
                <a:moveTo>
                  <a:pt x="17184" y="5309"/>
                </a:moveTo>
                <a:cubicBezTo>
                  <a:pt x="17208" y="5304"/>
                  <a:pt x="17196" y="5310"/>
                  <a:pt x="17208" y="5293"/>
                </a:cubicBezTo>
                <a:lnTo>
                  <a:pt x="17184" y="5293"/>
                </a:lnTo>
                <a:lnTo>
                  <a:pt x="17184" y="5309"/>
                </a:lnTo>
                <a:close/>
                <a:moveTo>
                  <a:pt x="13976" y="2077"/>
                </a:moveTo>
                <a:cubicBezTo>
                  <a:pt x="13999" y="2071"/>
                  <a:pt x="13987" y="2078"/>
                  <a:pt x="14000" y="2060"/>
                </a:cubicBezTo>
                <a:lnTo>
                  <a:pt x="13976" y="2060"/>
                </a:lnTo>
                <a:lnTo>
                  <a:pt x="13976" y="2077"/>
                </a:lnTo>
                <a:close/>
                <a:moveTo>
                  <a:pt x="18156" y="5512"/>
                </a:moveTo>
                <a:cubicBezTo>
                  <a:pt x="18180" y="5506"/>
                  <a:pt x="18168" y="5513"/>
                  <a:pt x="18181" y="5496"/>
                </a:cubicBezTo>
                <a:lnTo>
                  <a:pt x="18156" y="5496"/>
                </a:lnTo>
                <a:lnTo>
                  <a:pt x="18156" y="5512"/>
                </a:lnTo>
                <a:close/>
                <a:moveTo>
                  <a:pt x="20060" y="5593"/>
                </a:moveTo>
                <a:cubicBezTo>
                  <a:pt x="20084" y="5587"/>
                  <a:pt x="20072" y="5594"/>
                  <a:pt x="20085" y="5577"/>
                </a:cubicBezTo>
                <a:lnTo>
                  <a:pt x="20060" y="5577"/>
                </a:lnTo>
                <a:lnTo>
                  <a:pt x="20060" y="5593"/>
                </a:lnTo>
                <a:close/>
                <a:moveTo>
                  <a:pt x="17873" y="3300"/>
                </a:moveTo>
                <a:cubicBezTo>
                  <a:pt x="17897" y="3294"/>
                  <a:pt x="17884" y="3301"/>
                  <a:pt x="17897" y="3284"/>
                </a:cubicBezTo>
                <a:lnTo>
                  <a:pt x="17873" y="3284"/>
                </a:lnTo>
                <a:lnTo>
                  <a:pt x="17873" y="3300"/>
                </a:lnTo>
                <a:close/>
                <a:moveTo>
                  <a:pt x="17046" y="2433"/>
                </a:moveTo>
                <a:cubicBezTo>
                  <a:pt x="17070" y="2427"/>
                  <a:pt x="17058" y="2434"/>
                  <a:pt x="17071" y="2417"/>
                </a:cubicBezTo>
                <a:lnTo>
                  <a:pt x="17046" y="2417"/>
                </a:lnTo>
                <a:lnTo>
                  <a:pt x="17046" y="2433"/>
                </a:lnTo>
                <a:close/>
                <a:moveTo>
                  <a:pt x="16261" y="2182"/>
                </a:moveTo>
                <a:cubicBezTo>
                  <a:pt x="16284" y="2176"/>
                  <a:pt x="16272" y="2183"/>
                  <a:pt x="16285" y="2166"/>
                </a:cubicBezTo>
                <a:lnTo>
                  <a:pt x="16261" y="2166"/>
                </a:lnTo>
                <a:lnTo>
                  <a:pt x="16261" y="2182"/>
                </a:lnTo>
                <a:close/>
                <a:moveTo>
                  <a:pt x="21843" y="5358"/>
                </a:moveTo>
                <a:cubicBezTo>
                  <a:pt x="21866" y="5352"/>
                  <a:pt x="21854" y="5359"/>
                  <a:pt x="21867" y="5342"/>
                </a:cubicBezTo>
                <a:lnTo>
                  <a:pt x="21843" y="5342"/>
                </a:lnTo>
                <a:lnTo>
                  <a:pt x="21843" y="5358"/>
                </a:lnTo>
                <a:close/>
                <a:moveTo>
                  <a:pt x="15969" y="2101"/>
                </a:moveTo>
                <a:cubicBezTo>
                  <a:pt x="15993" y="2095"/>
                  <a:pt x="15981" y="2102"/>
                  <a:pt x="15993" y="2085"/>
                </a:cubicBezTo>
                <a:lnTo>
                  <a:pt x="15969" y="2085"/>
                </a:lnTo>
                <a:lnTo>
                  <a:pt x="15969" y="2101"/>
                </a:lnTo>
                <a:close/>
                <a:moveTo>
                  <a:pt x="18448" y="2563"/>
                </a:moveTo>
                <a:lnTo>
                  <a:pt x="18464" y="2563"/>
                </a:lnTo>
                <a:cubicBezTo>
                  <a:pt x="18459" y="2539"/>
                  <a:pt x="18465" y="2551"/>
                  <a:pt x="18448" y="2538"/>
                </a:cubicBezTo>
                <a:lnTo>
                  <a:pt x="18448" y="2563"/>
                </a:lnTo>
                <a:close/>
                <a:moveTo>
                  <a:pt x="17038" y="5674"/>
                </a:moveTo>
                <a:cubicBezTo>
                  <a:pt x="17062" y="5668"/>
                  <a:pt x="17050" y="5675"/>
                  <a:pt x="17063" y="5658"/>
                </a:cubicBezTo>
                <a:lnTo>
                  <a:pt x="17038" y="5658"/>
                </a:lnTo>
                <a:lnTo>
                  <a:pt x="17038" y="5674"/>
                </a:lnTo>
                <a:close/>
                <a:moveTo>
                  <a:pt x="17743" y="1501"/>
                </a:moveTo>
                <a:cubicBezTo>
                  <a:pt x="17767" y="1496"/>
                  <a:pt x="17755" y="1502"/>
                  <a:pt x="17768" y="1485"/>
                </a:cubicBezTo>
                <a:lnTo>
                  <a:pt x="17743" y="1485"/>
                </a:lnTo>
                <a:lnTo>
                  <a:pt x="17743" y="1501"/>
                </a:lnTo>
                <a:close/>
                <a:moveTo>
                  <a:pt x="17638" y="1501"/>
                </a:moveTo>
                <a:cubicBezTo>
                  <a:pt x="17662" y="1496"/>
                  <a:pt x="17650" y="1502"/>
                  <a:pt x="17662" y="1485"/>
                </a:cubicBezTo>
                <a:lnTo>
                  <a:pt x="17638" y="1485"/>
                </a:lnTo>
                <a:lnTo>
                  <a:pt x="17638" y="1501"/>
                </a:lnTo>
                <a:close/>
                <a:moveTo>
                  <a:pt x="21349" y="4839"/>
                </a:moveTo>
                <a:cubicBezTo>
                  <a:pt x="21372" y="4834"/>
                  <a:pt x="21360" y="4841"/>
                  <a:pt x="21373" y="4823"/>
                </a:cubicBezTo>
                <a:lnTo>
                  <a:pt x="21349" y="4823"/>
                </a:lnTo>
                <a:lnTo>
                  <a:pt x="21349" y="4839"/>
                </a:lnTo>
                <a:close/>
                <a:moveTo>
                  <a:pt x="13190" y="2441"/>
                </a:moveTo>
                <a:cubicBezTo>
                  <a:pt x="13214" y="2436"/>
                  <a:pt x="13202" y="2442"/>
                  <a:pt x="13214" y="2425"/>
                </a:cubicBezTo>
                <a:lnTo>
                  <a:pt x="13190" y="2425"/>
                </a:lnTo>
                <a:lnTo>
                  <a:pt x="13190" y="2441"/>
                </a:lnTo>
                <a:close/>
                <a:moveTo>
                  <a:pt x="21105" y="3900"/>
                </a:moveTo>
                <a:lnTo>
                  <a:pt x="21122" y="3900"/>
                </a:lnTo>
                <a:cubicBezTo>
                  <a:pt x="21116" y="3876"/>
                  <a:pt x="21123" y="3888"/>
                  <a:pt x="21105" y="3875"/>
                </a:cubicBezTo>
                <a:lnTo>
                  <a:pt x="21105" y="3900"/>
                </a:lnTo>
                <a:close/>
                <a:moveTo>
                  <a:pt x="16236" y="1939"/>
                </a:moveTo>
                <a:cubicBezTo>
                  <a:pt x="16260" y="1933"/>
                  <a:pt x="16248" y="1940"/>
                  <a:pt x="16261" y="1923"/>
                </a:cubicBezTo>
                <a:lnTo>
                  <a:pt x="16236" y="1923"/>
                </a:lnTo>
                <a:lnTo>
                  <a:pt x="16236" y="1939"/>
                </a:lnTo>
                <a:close/>
                <a:moveTo>
                  <a:pt x="18821" y="2036"/>
                </a:moveTo>
                <a:cubicBezTo>
                  <a:pt x="18819" y="2040"/>
                  <a:pt x="18795" y="2041"/>
                  <a:pt x="18837" y="2052"/>
                </a:cubicBezTo>
                <a:cubicBezTo>
                  <a:pt x="18833" y="2036"/>
                  <a:pt x="18847" y="2049"/>
                  <a:pt x="18830" y="2036"/>
                </a:cubicBezTo>
                <a:cubicBezTo>
                  <a:pt x="18816" y="2024"/>
                  <a:pt x="18832" y="2031"/>
                  <a:pt x="18821" y="2036"/>
                </a:cubicBezTo>
                <a:close/>
                <a:moveTo>
                  <a:pt x="20417" y="3349"/>
                </a:moveTo>
                <a:cubicBezTo>
                  <a:pt x="20415" y="3353"/>
                  <a:pt x="20391" y="3354"/>
                  <a:pt x="20433" y="3365"/>
                </a:cubicBezTo>
                <a:cubicBezTo>
                  <a:pt x="20429" y="3349"/>
                  <a:pt x="20443" y="3362"/>
                  <a:pt x="20427" y="3348"/>
                </a:cubicBezTo>
                <a:cubicBezTo>
                  <a:pt x="20412" y="3337"/>
                  <a:pt x="20428" y="3344"/>
                  <a:pt x="20417" y="3349"/>
                </a:cubicBezTo>
                <a:close/>
                <a:moveTo>
                  <a:pt x="18926" y="2425"/>
                </a:moveTo>
                <a:cubicBezTo>
                  <a:pt x="18924" y="2429"/>
                  <a:pt x="18900" y="2430"/>
                  <a:pt x="18942" y="2441"/>
                </a:cubicBezTo>
                <a:cubicBezTo>
                  <a:pt x="18938" y="2425"/>
                  <a:pt x="18953" y="2438"/>
                  <a:pt x="18936" y="2425"/>
                </a:cubicBezTo>
                <a:cubicBezTo>
                  <a:pt x="18922" y="2413"/>
                  <a:pt x="18937" y="2420"/>
                  <a:pt x="18926" y="2425"/>
                </a:cubicBezTo>
                <a:close/>
                <a:moveTo>
                  <a:pt x="20879" y="3397"/>
                </a:moveTo>
                <a:cubicBezTo>
                  <a:pt x="20881" y="3393"/>
                  <a:pt x="20904" y="3392"/>
                  <a:pt x="20862" y="3381"/>
                </a:cubicBezTo>
                <a:cubicBezTo>
                  <a:pt x="20867" y="3397"/>
                  <a:pt x="20852" y="3384"/>
                  <a:pt x="20869" y="3398"/>
                </a:cubicBezTo>
                <a:cubicBezTo>
                  <a:pt x="20883" y="3409"/>
                  <a:pt x="20868" y="3403"/>
                  <a:pt x="20879" y="3397"/>
                </a:cubicBezTo>
                <a:close/>
                <a:moveTo>
                  <a:pt x="17136" y="4937"/>
                </a:moveTo>
                <a:lnTo>
                  <a:pt x="17160" y="4937"/>
                </a:lnTo>
                <a:cubicBezTo>
                  <a:pt x="17154" y="4920"/>
                  <a:pt x="17165" y="4925"/>
                  <a:pt x="17150" y="4923"/>
                </a:cubicBezTo>
                <a:cubicBezTo>
                  <a:pt x="17121" y="4919"/>
                  <a:pt x="17149" y="4921"/>
                  <a:pt x="17136" y="4937"/>
                </a:cubicBezTo>
                <a:close/>
                <a:moveTo>
                  <a:pt x="19412" y="3106"/>
                </a:moveTo>
                <a:cubicBezTo>
                  <a:pt x="19418" y="3117"/>
                  <a:pt x="19417" y="3115"/>
                  <a:pt x="19420" y="3130"/>
                </a:cubicBezTo>
                <a:lnTo>
                  <a:pt x="19436" y="3097"/>
                </a:lnTo>
                <a:cubicBezTo>
                  <a:pt x="19422" y="3105"/>
                  <a:pt x="19421" y="3102"/>
                  <a:pt x="19412" y="3106"/>
                </a:cubicBezTo>
                <a:close/>
                <a:moveTo>
                  <a:pt x="16933" y="2530"/>
                </a:moveTo>
                <a:lnTo>
                  <a:pt x="16933" y="2506"/>
                </a:lnTo>
                <a:cubicBezTo>
                  <a:pt x="16916" y="2512"/>
                  <a:pt x="16921" y="2500"/>
                  <a:pt x="16919" y="2516"/>
                </a:cubicBezTo>
                <a:cubicBezTo>
                  <a:pt x="16917" y="2529"/>
                  <a:pt x="16915" y="2524"/>
                  <a:pt x="16933" y="2530"/>
                </a:cubicBezTo>
                <a:close/>
                <a:moveTo>
                  <a:pt x="21292" y="3316"/>
                </a:moveTo>
                <a:lnTo>
                  <a:pt x="21292" y="3292"/>
                </a:lnTo>
                <a:lnTo>
                  <a:pt x="21276" y="3292"/>
                </a:lnTo>
                <a:cubicBezTo>
                  <a:pt x="21281" y="3314"/>
                  <a:pt x="21272" y="3305"/>
                  <a:pt x="21292" y="3316"/>
                </a:cubicBezTo>
                <a:close/>
                <a:moveTo>
                  <a:pt x="20935" y="3989"/>
                </a:moveTo>
                <a:lnTo>
                  <a:pt x="20935" y="3964"/>
                </a:lnTo>
                <a:lnTo>
                  <a:pt x="20919" y="3964"/>
                </a:lnTo>
                <a:cubicBezTo>
                  <a:pt x="20924" y="3987"/>
                  <a:pt x="20916" y="3977"/>
                  <a:pt x="20935" y="3989"/>
                </a:cubicBezTo>
                <a:close/>
                <a:moveTo>
                  <a:pt x="18059" y="1785"/>
                </a:moveTo>
                <a:cubicBezTo>
                  <a:pt x="18046" y="1789"/>
                  <a:pt x="18028" y="1790"/>
                  <a:pt x="18041" y="1803"/>
                </a:cubicBezTo>
                <a:cubicBezTo>
                  <a:pt x="18055" y="1817"/>
                  <a:pt x="18049" y="1805"/>
                  <a:pt x="18059" y="1785"/>
                </a:cubicBezTo>
                <a:close/>
                <a:moveTo>
                  <a:pt x="12574" y="5893"/>
                </a:moveTo>
                <a:lnTo>
                  <a:pt x="12598" y="5893"/>
                </a:lnTo>
                <a:lnTo>
                  <a:pt x="12598" y="5877"/>
                </a:lnTo>
                <a:cubicBezTo>
                  <a:pt x="12584" y="5880"/>
                  <a:pt x="12577" y="5878"/>
                  <a:pt x="12574" y="5893"/>
                </a:cubicBezTo>
                <a:close/>
                <a:moveTo>
                  <a:pt x="18537" y="2320"/>
                </a:moveTo>
                <a:lnTo>
                  <a:pt x="18561" y="2320"/>
                </a:lnTo>
                <a:lnTo>
                  <a:pt x="18561" y="2303"/>
                </a:lnTo>
                <a:cubicBezTo>
                  <a:pt x="18547" y="2307"/>
                  <a:pt x="18540" y="2304"/>
                  <a:pt x="18537" y="2320"/>
                </a:cubicBezTo>
                <a:close/>
                <a:moveTo>
                  <a:pt x="18748" y="4110"/>
                </a:moveTo>
                <a:lnTo>
                  <a:pt x="18772" y="4110"/>
                </a:lnTo>
                <a:lnTo>
                  <a:pt x="18772" y="4094"/>
                </a:lnTo>
                <a:cubicBezTo>
                  <a:pt x="18758" y="4097"/>
                  <a:pt x="18750" y="4095"/>
                  <a:pt x="18748" y="4110"/>
                </a:cubicBezTo>
                <a:close/>
                <a:moveTo>
                  <a:pt x="16285" y="1769"/>
                </a:moveTo>
                <a:lnTo>
                  <a:pt x="16309" y="1769"/>
                </a:lnTo>
                <a:lnTo>
                  <a:pt x="16309" y="1753"/>
                </a:lnTo>
                <a:cubicBezTo>
                  <a:pt x="16295" y="1756"/>
                  <a:pt x="16287" y="1754"/>
                  <a:pt x="16285" y="1769"/>
                </a:cubicBezTo>
                <a:close/>
                <a:moveTo>
                  <a:pt x="21762" y="2595"/>
                </a:moveTo>
                <a:lnTo>
                  <a:pt x="21786" y="2595"/>
                </a:lnTo>
                <a:lnTo>
                  <a:pt x="21786" y="2579"/>
                </a:lnTo>
                <a:cubicBezTo>
                  <a:pt x="21772" y="2582"/>
                  <a:pt x="21764" y="2580"/>
                  <a:pt x="21762" y="2595"/>
                </a:cubicBezTo>
                <a:close/>
                <a:moveTo>
                  <a:pt x="18027" y="2555"/>
                </a:moveTo>
                <a:lnTo>
                  <a:pt x="18051" y="2555"/>
                </a:lnTo>
                <a:lnTo>
                  <a:pt x="18051" y="2538"/>
                </a:lnTo>
                <a:cubicBezTo>
                  <a:pt x="18037" y="2542"/>
                  <a:pt x="18029" y="2539"/>
                  <a:pt x="18027" y="2555"/>
                </a:cubicBezTo>
                <a:close/>
                <a:moveTo>
                  <a:pt x="1345" y="5698"/>
                </a:moveTo>
                <a:lnTo>
                  <a:pt x="1369" y="5698"/>
                </a:lnTo>
                <a:lnTo>
                  <a:pt x="1369" y="5682"/>
                </a:lnTo>
                <a:cubicBezTo>
                  <a:pt x="1355" y="5686"/>
                  <a:pt x="1348" y="5683"/>
                  <a:pt x="1345" y="5698"/>
                </a:cubicBezTo>
                <a:close/>
                <a:moveTo>
                  <a:pt x="21697" y="5512"/>
                </a:moveTo>
                <a:lnTo>
                  <a:pt x="21721" y="5512"/>
                </a:lnTo>
                <a:lnTo>
                  <a:pt x="21721" y="5496"/>
                </a:lnTo>
                <a:cubicBezTo>
                  <a:pt x="21707" y="5499"/>
                  <a:pt x="21700" y="5497"/>
                  <a:pt x="21697" y="5512"/>
                </a:cubicBezTo>
                <a:close/>
                <a:moveTo>
                  <a:pt x="16941" y="2522"/>
                </a:moveTo>
                <a:lnTo>
                  <a:pt x="16965" y="2522"/>
                </a:lnTo>
                <a:lnTo>
                  <a:pt x="16965" y="2506"/>
                </a:lnTo>
                <a:cubicBezTo>
                  <a:pt x="16951" y="2509"/>
                  <a:pt x="16944" y="2507"/>
                  <a:pt x="16941" y="2522"/>
                </a:cubicBezTo>
                <a:close/>
                <a:moveTo>
                  <a:pt x="19574" y="4904"/>
                </a:moveTo>
                <a:lnTo>
                  <a:pt x="19599" y="4904"/>
                </a:lnTo>
                <a:lnTo>
                  <a:pt x="19599" y="4888"/>
                </a:lnTo>
                <a:cubicBezTo>
                  <a:pt x="19584" y="4891"/>
                  <a:pt x="19577" y="4889"/>
                  <a:pt x="19574" y="4904"/>
                </a:cubicBezTo>
                <a:close/>
                <a:moveTo>
                  <a:pt x="17087" y="2425"/>
                </a:moveTo>
                <a:lnTo>
                  <a:pt x="17111" y="2425"/>
                </a:lnTo>
                <a:lnTo>
                  <a:pt x="17111" y="2409"/>
                </a:lnTo>
                <a:cubicBezTo>
                  <a:pt x="17097" y="2412"/>
                  <a:pt x="17090" y="2410"/>
                  <a:pt x="17087" y="2425"/>
                </a:cubicBezTo>
                <a:close/>
                <a:moveTo>
                  <a:pt x="17743" y="2466"/>
                </a:moveTo>
                <a:lnTo>
                  <a:pt x="17768" y="2466"/>
                </a:lnTo>
                <a:lnTo>
                  <a:pt x="17768" y="2449"/>
                </a:lnTo>
                <a:cubicBezTo>
                  <a:pt x="17753" y="2453"/>
                  <a:pt x="17746" y="2450"/>
                  <a:pt x="17743" y="2466"/>
                </a:cubicBezTo>
                <a:close/>
                <a:moveTo>
                  <a:pt x="15629" y="5634"/>
                </a:moveTo>
                <a:lnTo>
                  <a:pt x="15653" y="5634"/>
                </a:lnTo>
                <a:lnTo>
                  <a:pt x="15653" y="5617"/>
                </a:lnTo>
                <a:cubicBezTo>
                  <a:pt x="15639" y="5621"/>
                  <a:pt x="15631" y="5618"/>
                  <a:pt x="15629" y="5634"/>
                </a:cubicBezTo>
                <a:close/>
                <a:moveTo>
                  <a:pt x="20927" y="5504"/>
                </a:moveTo>
                <a:lnTo>
                  <a:pt x="20952" y="5504"/>
                </a:lnTo>
                <a:lnTo>
                  <a:pt x="20952" y="5488"/>
                </a:lnTo>
                <a:cubicBezTo>
                  <a:pt x="20937" y="5491"/>
                  <a:pt x="20930" y="5489"/>
                  <a:pt x="20927" y="5504"/>
                </a:cubicBezTo>
                <a:close/>
                <a:moveTo>
                  <a:pt x="17565" y="2457"/>
                </a:moveTo>
                <a:lnTo>
                  <a:pt x="17589" y="2457"/>
                </a:lnTo>
                <a:lnTo>
                  <a:pt x="17589" y="2441"/>
                </a:lnTo>
                <a:cubicBezTo>
                  <a:pt x="17575" y="2445"/>
                  <a:pt x="17568" y="2442"/>
                  <a:pt x="17565" y="2457"/>
                </a:cubicBezTo>
                <a:close/>
                <a:moveTo>
                  <a:pt x="21316" y="5196"/>
                </a:moveTo>
                <a:lnTo>
                  <a:pt x="21340" y="5196"/>
                </a:lnTo>
                <a:lnTo>
                  <a:pt x="21340" y="5180"/>
                </a:lnTo>
                <a:cubicBezTo>
                  <a:pt x="21326" y="5183"/>
                  <a:pt x="21319" y="5181"/>
                  <a:pt x="21316" y="5196"/>
                </a:cubicBezTo>
                <a:close/>
                <a:moveTo>
                  <a:pt x="15718" y="5666"/>
                </a:moveTo>
                <a:lnTo>
                  <a:pt x="15742" y="5666"/>
                </a:lnTo>
                <a:lnTo>
                  <a:pt x="15742" y="5650"/>
                </a:lnTo>
                <a:cubicBezTo>
                  <a:pt x="15728" y="5653"/>
                  <a:pt x="15720" y="5651"/>
                  <a:pt x="15718" y="5666"/>
                </a:cubicBezTo>
                <a:close/>
                <a:moveTo>
                  <a:pt x="18829" y="2101"/>
                </a:moveTo>
                <a:lnTo>
                  <a:pt x="18853" y="2101"/>
                </a:lnTo>
                <a:lnTo>
                  <a:pt x="18853" y="2085"/>
                </a:lnTo>
                <a:cubicBezTo>
                  <a:pt x="18839" y="2088"/>
                  <a:pt x="18831" y="2086"/>
                  <a:pt x="18829" y="2101"/>
                </a:cubicBezTo>
                <a:close/>
                <a:moveTo>
                  <a:pt x="14875" y="2595"/>
                </a:moveTo>
                <a:lnTo>
                  <a:pt x="14891" y="2595"/>
                </a:lnTo>
                <a:lnTo>
                  <a:pt x="14891" y="2571"/>
                </a:lnTo>
                <a:cubicBezTo>
                  <a:pt x="14878" y="2580"/>
                  <a:pt x="14876" y="2573"/>
                  <a:pt x="14875" y="2595"/>
                </a:cubicBezTo>
                <a:close/>
                <a:moveTo>
                  <a:pt x="21827" y="4054"/>
                </a:moveTo>
                <a:lnTo>
                  <a:pt x="21843" y="4054"/>
                </a:lnTo>
                <a:lnTo>
                  <a:pt x="21843" y="4029"/>
                </a:lnTo>
                <a:cubicBezTo>
                  <a:pt x="21829" y="4039"/>
                  <a:pt x="21827" y="4031"/>
                  <a:pt x="21827" y="4054"/>
                </a:cubicBezTo>
                <a:close/>
                <a:moveTo>
                  <a:pt x="17873" y="5366"/>
                </a:moveTo>
                <a:lnTo>
                  <a:pt x="17889" y="5366"/>
                </a:lnTo>
                <a:lnTo>
                  <a:pt x="17889" y="5342"/>
                </a:lnTo>
                <a:cubicBezTo>
                  <a:pt x="17876" y="5351"/>
                  <a:pt x="17873" y="5344"/>
                  <a:pt x="17873" y="5366"/>
                </a:cubicBezTo>
                <a:close/>
                <a:moveTo>
                  <a:pt x="18967" y="3284"/>
                </a:moveTo>
                <a:lnTo>
                  <a:pt x="18983" y="3284"/>
                </a:lnTo>
                <a:lnTo>
                  <a:pt x="18983" y="3260"/>
                </a:lnTo>
                <a:cubicBezTo>
                  <a:pt x="18969" y="3269"/>
                  <a:pt x="18967" y="3261"/>
                  <a:pt x="18967" y="3284"/>
                </a:cubicBezTo>
                <a:close/>
                <a:moveTo>
                  <a:pt x="9479" y="1428"/>
                </a:moveTo>
                <a:lnTo>
                  <a:pt x="9495" y="1428"/>
                </a:lnTo>
                <a:lnTo>
                  <a:pt x="9495" y="1404"/>
                </a:lnTo>
                <a:cubicBezTo>
                  <a:pt x="9482" y="1413"/>
                  <a:pt x="9480" y="1406"/>
                  <a:pt x="9479" y="1428"/>
                </a:cubicBezTo>
                <a:close/>
                <a:moveTo>
                  <a:pt x="18480" y="4564"/>
                </a:moveTo>
                <a:lnTo>
                  <a:pt x="18497" y="4564"/>
                </a:lnTo>
                <a:lnTo>
                  <a:pt x="18497" y="4540"/>
                </a:lnTo>
                <a:cubicBezTo>
                  <a:pt x="18483" y="4549"/>
                  <a:pt x="18481" y="4541"/>
                  <a:pt x="18480" y="4564"/>
                </a:cubicBezTo>
                <a:close/>
                <a:moveTo>
                  <a:pt x="21340" y="4669"/>
                </a:moveTo>
                <a:lnTo>
                  <a:pt x="21357" y="4669"/>
                </a:lnTo>
                <a:lnTo>
                  <a:pt x="21357" y="4645"/>
                </a:lnTo>
                <a:cubicBezTo>
                  <a:pt x="21343" y="4654"/>
                  <a:pt x="21341" y="4647"/>
                  <a:pt x="21340" y="4669"/>
                </a:cubicBezTo>
                <a:close/>
                <a:moveTo>
                  <a:pt x="19534" y="4256"/>
                </a:moveTo>
                <a:lnTo>
                  <a:pt x="19550" y="4256"/>
                </a:lnTo>
                <a:lnTo>
                  <a:pt x="19550" y="4232"/>
                </a:lnTo>
                <a:cubicBezTo>
                  <a:pt x="19537" y="4241"/>
                  <a:pt x="19534" y="4234"/>
                  <a:pt x="19534" y="4256"/>
                </a:cubicBezTo>
                <a:close/>
                <a:moveTo>
                  <a:pt x="16414" y="1906"/>
                </a:moveTo>
                <a:lnTo>
                  <a:pt x="16431" y="1906"/>
                </a:lnTo>
                <a:lnTo>
                  <a:pt x="16431" y="1882"/>
                </a:lnTo>
                <a:cubicBezTo>
                  <a:pt x="16417" y="1891"/>
                  <a:pt x="16415" y="1884"/>
                  <a:pt x="16414" y="1906"/>
                </a:cubicBezTo>
                <a:close/>
                <a:moveTo>
                  <a:pt x="18764" y="5269"/>
                </a:moveTo>
                <a:lnTo>
                  <a:pt x="18780" y="5269"/>
                </a:lnTo>
                <a:lnTo>
                  <a:pt x="18780" y="5245"/>
                </a:lnTo>
                <a:cubicBezTo>
                  <a:pt x="18767" y="5254"/>
                  <a:pt x="18765" y="5246"/>
                  <a:pt x="18764" y="5269"/>
                </a:cubicBezTo>
                <a:close/>
                <a:moveTo>
                  <a:pt x="19518" y="2530"/>
                </a:moveTo>
                <a:lnTo>
                  <a:pt x="19534" y="2530"/>
                </a:lnTo>
                <a:lnTo>
                  <a:pt x="19534" y="2506"/>
                </a:lnTo>
                <a:cubicBezTo>
                  <a:pt x="19520" y="2515"/>
                  <a:pt x="19518" y="2508"/>
                  <a:pt x="19518" y="2530"/>
                </a:cubicBezTo>
                <a:close/>
                <a:moveTo>
                  <a:pt x="19801" y="4880"/>
                </a:moveTo>
                <a:lnTo>
                  <a:pt x="19817" y="4880"/>
                </a:lnTo>
                <a:lnTo>
                  <a:pt x="19817" y="4856"/>
                </a:lnTo>
                <a:cubicBezTo>
                  <a:pt x="19804" y="4865"/>
                  <a:pt x="19802" y="4857"/>
                  <a:pt x="19801" y="4880"/>
                </a:cubicBezTo>
                <a:close/>
                <a:moveTo>
                  <a:pt x="19372" y="2749"/>
                </a:moveTo>
                <a:lnTo>
                  <a:pt x="19388" y="2749"/>
                </a:lnTo>
                <a:lnTo>
                  <a:pt x="19388" y="2725"/>
                </a:lnTo>
                <a:cubicBezTo>
                  <a:pt x="19374" y="2734"/>
                  <a:pt x="19372" y="2727"/>
                  <a:pt x="19372" y="2749"/>
                </a:cubicBezTo>
                <a:close/>
                <a:moveTo>
                  <a:pt x="13514" y="2044"/>
                </a:moveTo>
                <a:lnTo>
                  <a:pt x="13530" y="2044"/>
                </a:lnTo>
                <a:lnTo>
                  <a:pt x="13530" y="2020"/>
                </a:lnTo>
                <a:cubicBezTo>
                  <a:pt x="13517" y="2029"/>
                  <a:pt x="13515" y="2022"/>
                  <a:pt x="13514" y="2044"/>
                </a:cubicBezTo>
                <a:close/>
                <a:moveTo>
                  <a:pt x="20992" y="3413"/>
                </a:moveTo>
                <a:lnTo>
                  <a:pt x="21008" y="3413"/>
                </a:lnTo>
                <a:lnTo>
                  <a:pt x="21008" y="3389"/>
                </a:lnTo>
                <a:cubicBezTo>
                  <a:pt x="20995" y="3398"/>
                  <a:pt x="20993" y="3391"/>
                  <a:pt x="20992" y="3413"/>
                </a:cubicBezTo>
                <a:close/>
                <a:moveTo>
                  <a:pt x="20992" y="5512"/>
                </a:moveTo>
                <a:cubicBezTo>
                  <a:pt x="20974" y="5477"/>
                  <a:pt x="20994" y="5497"/>
                  <a:pt x="20968" y="5488"/>
                </a:cubicBezTo>
                <a:cubicBezTo>
                  <a:pt x="20974" y="5511"/>
                  <a:pt x="20968" y="5506"/>
                  <a:pt x="20992" y="5512"/>
                </a:cubicBezTo>
                <a:close/>
                <a:moveTo>
                  <a:pt x="17354" y="5115"/>
                </a:moveTo>
                <a:cubicBezTo>
                  <a:pt x="17336" y="5080"/>
                  <a:pt x="17357" y="5100"/>
                  <a:pt x="17330" y="5091"/>
                </a:cubicBezTo>
                <a:cubicBezTo>
                  <a:pt x="17336" y="5114"/>
                  <a:pt x="17330" y="5109"/>
                  <a:pt x="17354" y="5115"/>
                </a:cubicBezTo>
                <a:close/>
                <a:moveTo>
                  <a:pt x="17954" y="1744"/>
                </a:moveTo>
                <a:cubicBezTo>
                  <a:pt x="17935" y="1710"/>
                  <a:pt x="17956" y="1730"/>
                  <a:pt x="17930" y="1720"/>
                </a:cubicBezTo>
                <a:cubicBezTo>
                  <a:pt x="17936" y="1744"/>
                  <a:pt x="17930" y="1739"/>
                  <a:pt x="17954" y="1744"/>
                </a:cubicBezTo>
                <a:close/>
                <a:moveTo>
                  <a:pt x="17516" y="3316"/>
                </a:moveTo>
                <a:lnTo>
                  <a:pt x="17508" y="3316"/>
                </a:lnTo>
                <a:lnTo>
                  <a:pt x="17516" y="3308"/>
                </a:lnTo>
                <a:lnTo>
                  <a:pt x="17516" y="3316"/>
                </a:lnTo>
                <a:close/>
                <a:moveTo>
                  <a:pt x="16884" y="2150"/>
                </a:moveTo>
                <a:cubicBezTo>
                  <a:pt x="16878" y="2125"/>
                  <a:pt x="16884" y="2132"/>
                  <a:pt x="16860" y="2125"/>
                </a:cubicBezTo>
                <a:cubicBezTo>
                  <a:pt x="16869" y="2151"/>
                  <a:pt x="16848" y="2131"/>
                  <a:pt x="16884" y="2150"/>
                </a:cubicBezTo>
                <a:close/>
                <a:moveTo>
                  <a:pt x="20263" y="5301"/>
                </a:moveTo>
                <a:cubicBezTo>
                  <a:pt x="20256" y="5277"/>
                  <a:pt x="20263" y="5284"/>
                  <a:pt x="20239" y="5277"/>
                </a:cubicBezTo>
                <a:cubicBezTo>
                  <a:pt x="20248" y="5303"/>
                  <a:pt x="20226" y="5283"/>
                  <a:pt x="20263" y="5301"/>
                </a:cubicBezTo>
                <a:close/>
                <a:moveTo>
                  <a:pt x="22005" y="3397"/>
                </a:moveTo>
                <a:lnTo>
                  <a:pt x="22029" y="3397"/>
                </a:lnTo>
                <a:lnTo>
                  <a:pt x="22007" y="3371"/>
                </a:lnTo>
                <a:lnTo>
                  <a:pt x="22005" y="3397"/>
                </a:lnTo>
                <a:close/>
                <a:moveTo>
                  <a:pt x="17353" y="2683"/>
                </a:moveTo>
                <a:lnTo>
                  <a:pt x="17379" y="2684"/>
                </a:lnTo>
                <a:lnTo>
                  <a:pt x="17379" y="2660"/>
                </a:lnTo>
                <a:lnTo>
                  <a:pt x="17353" y="2683"/>
                </a:lnTo>
                <a:close/>
                <a:moveTo>
                  <a:pt x="405" y="3138"/>
                </a:moveTo>
                <a:lnTo>
                  <a:pt x="405" y="3130"/>
                </a:lnTo>
                <a:cubicBezTo>
                  <a:pt x="384" y="3130"/>
                  <a:pt x="386" y="3128"/>
                  <a:pt x="373" y="3122"/>
                </a:cubicBezTo>
                <a:cubicBezTo>
                  <a:pt x="381" y="3142"/>
                  <a:pt x="356" y="3138"/>
                  <a:pt x="405" y="3138"/>
                </a:cubicBezTo>
                <a:close/>
                <a:moveTo>
                  <a:pt x="18327" y="1979"/>
                </a:moveTo>
                <a:lnTo>
                  <a:pt x="18327" y="1971"/>
                </a:lnTo>
                <a:cubicBezTo>
                  <a:pt x="18306" y="1971"/>
                  <a:pt x="18307" y="1969"/>
                  <a:pt x="18294" y="1963"/>
                </a:cubicBezTo>
                <a:cubicBezTo>
                  <a:pt x="18302" y="1983"/>
                  <a:pt x="18278" y="1979"/>
                  <a:pt x="18327" y="1979"/>
                </a:cubicBezTo>
                <a:close/>
                <a:moveTo>
                  <a:pt x="19801" y="2765"/>
                </a:moveTo>
                <a:lnTo>
                  <a:pt x="19801" y="2757"/>
                </a:lnTo>
                <a:cubicBezTo>
                  <a:pt x="19780" y="2757"/>
                  <a:pt x="19782" y="2755"/>
                  <a:pt x="19769" y="2749"/>
                </a:cubicBezTo>
                <a:cubicBezTo>
                  <a:pt x="19777" y="2769"/>
                  <a:pt x="19752" y="2765"/>
                  <a:pt x="19801" y="2765"/>
                </a:cubicBezTo>
                <a:close/>
                <a:moveTo>
                  <a:pt x="21778" y="5358"/>
                </a:moveTo>
                <a:cubicBezTo>
                  <a:pt x="21794" y="5354"/>
                  <a:pt x="21781" y="5368"/>
                  <a:pt x="21795" y="5352"/>
                </a:cubicBezTo>
                <a:cubicBezTo>
                  <a:pt x="21806" y="5338"/>
                  <a:pt x="21779" y="5322"/>
                  <a:pt x="21778" y="5358"/>
                </a:cubicBezTo>
                <a:close/>
                <a:moveTo>
                  <a:pt x="15507" y="4985"/>
                </a:moveTo>
                <a:lnTo>
                  <a:pt x="15507" y="4993"/>
                </a:lnTo>
                <a:cubicBezTo>
                  <a:pt x="15556" y="4993"/>
                  <a:pt x="15531" y="4997"/>
                  <a:pt x="15539" y="4977"/>
                </a:cubicBezTo>
                <a:cubicBezTo>
                  <a:pt x="15528" y="4983"/>
                  <a:pt x="15526" y="4985"/>
                  <a:pt x="15507" y="4985"/>
                </a:cubicBezTo>
                <a:close/>
                <a:moveTo>
                  <a:pt x="20822" y="4718"/>
                </a:moveTo>
                <a:cubicBezTo>
                  <a:pt x="20846" y="4711"/>
                  <a:pt x="20840" y="4718"/>
                  <a:pt x="20846" y="4694"/>
                </a:cubicBezTo>
                <a:cubicBezTo>
                  <a:pt x="20813" y="4711"/>
                  <a:pt x="20829" y="4691"/>
                  <a:pt x="20822" y="4718"/>
                </a:cubicBezTo>
                <a:close/>
                <a:moveTo>
                  <a:pt x="19817" y="1955"/>
                </a:moveTo>
                <a:lnTo>
                  <a:pt x="19858" y="1963"/>
                </a:lnTo>
                <a:cubicBezTo>
                  <a:pt x="19852" y="1952"/>
                  <a:pt x="19853" y="1954"/>
                  <a:pt x="19850" y="1939"/>
                </a:cubicBezTo>
                <a:cubicBezTo>
                  <a:pt x="19838" y="1951"/>
                  <a:pt x="19835" y="1955"/>
                  <a:pt x="19817" y="1955"/>
                </a:cubicBezTo>
                <a:close/>
                <a:moveTo>
                  <a:pt x="11367" y="1599"/>
                </a:moveTo>
                <a:cubicBezTo>
                  <a:pt x="11363" y="1583"/>
                  <a:pt x="11366" y="1586"/>
                  <a:pt x="11359" y="1574"/>
                </a:cubicBezTo>
                <a:lnTo>
                  <a:pt x="11341" y="1589"/>
                </a:lnTo>
                <a:cubicBezTo>
                  <a:pt x="11354" y="1597"/>
                  <a:pt x="11352" y="1595"/>
                  <a:pt x="11367" y="1599"/>
                </a:cubicBezTo>
                <a:cubicBezTo>
                  <a:pt x="11383" y="1623"/>
                  <a:pt x="11377" y="1622"/>
                  <a:pt x="11416" y="1623"/>
                </a:cubicBezTo>
                <a:cubicBezTo>
                  <a:pt x="11419" y="1595"/>
                  <a:pt x="11421" y="1595"/>
                  <a:pt x="11446" y="1589"/>
                </a:cubicBezTo>
                <a:cubicBezTo>
                  <a:pt x="11483" y="1581"/>
                  <a:pt x="11465" y="1606"/>
                  <a:pt x="11489" y="1574"/>
                </a:cubicBezTo>
                <a:cubicBezTo>
                  <a:pt x="11457" y="1561"/>
                  <a:pt x="11498" y="1580"/>
                  <a:pt x="11428" y="1561"/>
                </a:cubicBezTo>
                <a:cubicBezTo>
                  <a:pt x="11376" y="1546"/>
                  <a:pt x="11384" y="1569"/>
                  <a:pt x="11391" y="1599"/>
                </a:cubicBezTo>
                <a:lnTo>
                  <a:pt x="11367" y="1599"/>
                </a:lnTo>
                <a:close/>
                <a:moveTo>
                  <a:pt x="22880" y="3729"/>
                </a:moveTo>
                <a:cubicBezTo>
                  <a:pt x="22901" y="3715"/>
                  <a:pt x="22897" y="3725"/>
                  <a:pt x="22904" y="3697"/>
                </a:cubicBezTo>
                <a:cubicBezTo>
                  <a:pt x="22884" y="3710"/>
                  <a:pt x="22886" y="3702"/>
                  <a:pt x="22880" y="3729"/>
                </a:cubicBezTo>
                <a:close/>
                <a:moveTo>
                  <a:pt x="17330" y="4921"/>
                </a:moveTo>
                <a:cubicBezTo>
                  <a:pt x="17359" y="4913"/>
                  <a:pt x="17352" y="4920"/>
                  <a:pt x="17354" y="4888"/>
                </a:cubicBezTo>
                <a:cubicBezTo>
                  <a:pt x="17341" y="4904"/>
                  <a:pt x="17359" y="4880"/>
                  <a:pt x="17343" y="4901"/>
                </a:cubicBezTo>
                <a:cubicBezTo>
                  <a:pt x="17337" y="4910"/>
                  <a:pt x="17334" y="4914"/>
                  <a:pt x="17330" y="4921"/>
                </a:cubicBezTo>
                <a:close/>
                <a:moveTo>
                  <a:pt x="18618" y="3097"/>
                </a:moveTo>
                <a:cubicBezTo>
                  <a:pt x="18653" y="3079"/>
                  <a:pt x="18633" y="3100"/>
                  <a:pt x="18643" y="3073"/>
                </a:cubicBezTo>
                <a:cubicBezTo>
                  <a:pt x="18624" y="3078"/>
                  <a:pt x="18619" y="3075"/>
                  <a:pt x="18618" y="3097"/>
                </a:cubicBezTo>
                <a:close/>
                <a:moveTo>
                  <a:pt x="21802" y="3997"/>
                </a:moveTo>
                <a:cubicBezTo>
                  <a:pt x="21837" y="3978"/>
                  <a:pt x="21817" y="3999"/>
                  <a:pt x="21827" y="3973"/>
                </a:cubicBezTo>
                <a:cubicBezTo>
                  <a:pt x="21808" y="3977"/>
                  <a:pt x="21803" y="3974"/>
                  <a:pt x="21802" y="3997"/>
                </a:cubicBezTo>
                <a:close/>
                <a:moveTo>
                  <a:pt x="11537" y="1582"/>
                </a:moveTo>
                <a:lnTo>
                  <a:pt x="11578" y="1582"/>
                </a:lnTo>
                <a:lnTo>
                  <a:pt x="11578" y="1574"/>
                </a:lnTo>
                <a:lnTo>
                  <a:pt x="11537" y="1574"/>
                </a:lnTo>
                <a:lnTo>
                  <a:pt x="11537" y="1582"/>
                </a:lnTo>
                <a:close/>
                <a:moveTo>
                  <a:pt x="17289" y="2733"/>
                </a:moveTo>
                <a:cubicBezTo>
                  <a:pt x="17303" y="2732"/>
                  <a:pt x="17297" y="2735"/>
                  <a:pt x="17311" y="2730"/>
                </a:cubicBezTo>
                <a:cubicBezTo>
                  <a:pt x="17337" y="2720"/>
                  <a:pt x="17322" y="2724"/>
                  <a:pt x="17330" y="2717"/>
                </a:cubicBezTo>
                <a:cubicBezTo>
                  <a:pt x="17307" y="2719"/>
                  <a:pt x="17300" y="2719"/>
                  <a:pt x="17289" y="2733"/>
                </a:cubicBezTo>
                <a:close/>
                <a:moveTo>
                  <a:pt x="17703" y="4929"/>
                </a:moveTo>
                <a:cubicBezTo>
                  <a:pt x="17702" y="4916"/>
                  <a:pt x="17705" y="4921"/>
                  <a:pt x="17700" y="4907"/>
                </a:cubicBezTo>
                <a:cubicBezTo>
                  <a:pt x="17689" y="4881"/>
                  <a:pt x="17693" y="4896"/>
                  <a:pt x="17686" y="4888"/>
                </a:cubicBezTo>
                <a:cubicBezTo>
                  <a:pt x="17690" y="4929"/>
                  <a:pt x="17696" y="4921"/>
                  <a:pt x="17703" y="4929"/>
                </a:cubicBezTo>
                <a:close/>
                <a:moveTo>
                  <a:pt x="16188" y="2579"/>
                </a:moveTo>
                <a:cubicBezTo>
                  <a:pt x="16174" y="2583"/>
                  <a:pt x="16156" y="2584"/>
                  <a:pt x="16170" y="2597"/>
                </a:cubicBezTo>
                <a:cubicBezTo>
                  <a:pt x="16183" y="2610"/>
                  <a:pt x="16184" y="2593"/>
                  <a:pt x="16188" y="2579"/>
                </a:cubicBezTo>
                <a:close/>
                <a:moveTo>
                  <a:pt x="15831" y="2069"/>
                </a:moveTo>
                <a:cubicBezTo>
                  <a:pt x="15817" y="2072"/>
                  <a:pt x="15800" y="2073"/>
                  <a:pt x="15813" y="2087"/>
                </a:cubicBezTo>
                <a:cubicBezTo>
                  <a:pt x="15826" y="2100"/>
                  <a:pt x="15827" y="2082"/>
                  <a:pt x="15831" y="2069"/>
                </a:cubicBezTo>
                <a:close/>
                <a:moveTo>
                  <a:pt x="13068" y="5836"/>
                </a:moveTo>
                <a:cubicBezTo>
                  <a:pt x="13055" y="5840"/>
                  <a:pt x="13037" y="5841"/>
                  <a:pt x="13050" y="5854"/>
                </a:cubicBezTo>
                <a:cubicBezTo>
                  <a:pt x="13064" y="5868"/>
                  <a:pt x="13065" y="5850"/>
                  <a:pt x="13068" y="5836"/>
                </a:cubicBezTo>
                <a:close/>
                <a:moveTo>
                  <a:pt x="18829" y="2490"/>
                </a:moveTo>
                <a:cubicBezTo>
                  <a:pt x="18815" y="2494"/>
                  <a:pt x="18797" y="2495"/>
                  <a:pt x="18811" y="2508"/>
                </a:cubicBezTo>
                <a:cubicBezTo>
                  <a:pt x="18824" y="2521"/>
                  <a:pt x="18825" y="2504"/>
                  <a:pt x="18829" y="2490"/>
                </a:cubicBezTo>
                <a:close/>
                <a:moveTo>
                  <a:pt x="20117" y="4272"/>
                </a:moveTo>
                <a:cubicBezTo>
                  <a:pt x="20145" y="4265"/>
                  <a:pt x="20135" y="4269"/>
                  <a:pt x="20149" y="4248"/>
                </a:cubicBezTo>
                <a:cubicBezTo>
                  <a:pt x="20125" y="4254"/>
                  <a:pt x="20129" y="4251"/>
                  <a:pt x="20117" y="4272"/>
                </a:cubicBezTo>
                <a:close/>
                <a:moveTo>
                  <a:pt x="21243" y="5188"/>
                </a:moveTo>
                <a:cubicBezTo>
                  <a:pt x="21272" y="5180"/>
                  <a:pt x="21261" y="5185"/>
                  <a:pt x="21276" y="5164"/>
                </a:cubicBezTo>
                <a:cubicBezTo>
                  <a:pt x="21252" y="5170"/>
                  <a:pt x="21255" y="5167"/>
                  <a:pt x="21243" y="5188"/>
                </a:cubicBezTo>
                <a:close/>
                <a:moveTo>
                  <a:pt x="17857" y="5528"/>
                </a:moveTo>
                <a:cubicBezTo>
                  <a:pt x="17885" y="5521"/>
                  <a:pt x="17875" y="5525"/>
                  <a:pt x="17889" y="5504"/>
                </a:cubicBezTo>
                <a:cubicBezTo>
                  <a:pt x="17865" y="5510"/>
                  <a:pt x="17868" y="5507"/>
                  <a:pt x="17857" y="5528"/>
                </a:cubicBezTo>
                <a:close/>
                <a:moveTo>
                  <a:pt x="20903" y="5253"/>
                </a:moveTo>
                <a:lnTo>
                  <a:pt x="20871" y="5253"/>
                </a:lnTo>
                <a:cubicBezTo>
                  <a:pt x="20888" y="5277"/>
                  <a:pt x="20885" y="5277"/>
                  <a:pt x="20903" y="5253"/>
                </a:cubicBezTo>
                <a:close/>
                <a:moveTo>
                  <a:pt x="17395" y="2563"/>
                </a:moveTo>
                <a:lnTo>
                  <a:pt x="17362" y="2563"/>
                </a:lnTo>
                <a:cubicBezTo>
                  <a:pt x="17380" y="2587"/>
                  <a:pt x="17377" y="2587"/>
                  <a:pt x="17395" y="2563"/>
                </a:cubicBezTo>
                <a:close/>
                <a:moveTo>
                  <a:pt x="17500" y="2125"/>
                </a:moveTo>
                <a:lnTo>
                  <a:pt x="17468" y="2125"/>
                </a:lnTo>
                <a:cubicBezTo>
                  <a:pt x="17485" y="2149"/>
                  <a:pt x="17483" y="2149"/>
                  <a:pt x="17500" y="2125"/>
                </a:cubicBezTo>
                <a:close/>
                <a:moveTo>
                  <a:pt x="16998" y="5496"/>
                </a:moveTo>
                <a:lnTo>
                  <a:pt x="16965" y="5496"/>
                </a:lnTo>
                <a:cubicBezTo>
                  <a:pt x="16983" y="5520"/>
                  <a:pt x="16980" y="5520"/>
                  <a:pt x="16998" y="5496"/>
                </a:cubicBezTo>
                <a:close/>
                <a:moveTo>
                  <a:pt x="15548" y="2619"/>
                </a:moveTo>
                <a:cubicBezTo>
                  <a:pt x="15572" y="2602"/>
                  <a:pt x="15572" y="2605"/>
                  <a:pt x="15548" y="2587"/>
                </a:cubicBezTo>
                <a:lnTo>
                  <a:pt x="15548" y="2619"/>
                </a:lnTo>
                <a:close/>
                <a:moveTo>
                  <a:pt x="16917" y="4386"/>
                </a:moveTo>
                <a:cubicBezTo>
                  <a:pt x="16911" y="4375"/>
                  <a:pt x="16912" y="4377"/>
                  <a:pt x="16909" y="4361"/>
                </a:cubicBezTo>
                <a:cubicBezTo>
                  <a:pt x="16887" y="4378"/>
                  <a:pt x="16878" y="4382"/>
                  <a:pt x="16917" y="4386"/>
                </a:cubicBezTo>
                <a:close/>
                <a:moveTo>
                  <a:pt x="21786" y="3073"/>
                </a:moveTo>
                <a:cubicBezTo>
                  <a:pt x="21801" y="3066"/>
                  <a:pt x="21796" y="3067"/>
                  <a:pt x="21818" y="3065"/>
                </a:cubicBezTo>
                <a:cubicBezTo>
                  <a:pt x="21806" y="3048"/>
                  <a:pt x="21794" y="3044"/>
                  <a:pt x="21786" y="3073"/>
                </a:cubicBezTo>
                <a:close/>
                <a:moveTo>
                  <a:pt x="9196" y="1639"/>
                </a:moveTo>
                <a:cubicBezTo>
                  <a:pt x="9212" y="1661"/>
                  <a:pt x="9216" y="1669"/>
                  <a:pt x="9220" y="1631"/>
                </a:cubicBezTo>
                <a:cubicBezTo>
                  <a:pt x="9206" y="1639"/>
                  <a:pt x="9204" y="1636"/>
                  <a:pt x="9196" y="1639"/>
                </a:cubicBezTo>
                <a:close/>
                <a:moveTo>
                  <a:pt x="10784" y="1696"/>
                </a:moveTo>
                <a:lnTo>
                  <a:pt x="10816" y="1696"/>
                </a:lnTo>
                <a:cubicBezTo>
                  <a:pt x="10810" y="1690"/>
                  <a:pt x="10814" y="1690"/>
                  <a:pt x="10802" y="1685"/>
                </a:cubicBezTo>
                <a:cubicBezTo>
                  <a:pt x="10786" y="1678"/>
                  <a:pt x="10799" y="1683"/>
                  <a:pt x="10784" y="1680"/>
                </a:cubicBezTo>
                <a:lnTo>
                  <a:pt x="10784" y="1696"/>
                </a:lnTo>
                <a:close/>
                <a:moveTo>
                  <a:pt x="21300" y="3778"/>
                </a:moveTo>
                <a:lnTo>
                  <a:pt x="21332" y="3778"/>
                </a:lnTo>
                <a:cubicBezTo>
                  <a:pt x="21326" y="3773"/>
                  <a:pt x="21330" y="3773"/>
                  <a:pt x="21319" y="3767"/>
                </a:cubicBezTo>
                <a:cubicBezTo>
                  <a:pt x="21302" y="3760"/>
                  <a:pt x="21315" y="3765"/>
                  <a:pt x="21300" y="3762"/>
                </a:cubicBezTo>
                <a:lnTo>
                  <a:pt x="21300" y="3778"/>
                </a:lnTo>
                <a:close/>
                <a:moveTo>
                  <a:pt x="19696" y="1728"/>
                </a:moveTo>
                <a:lnTo>
                  <a:pt x="19728" y="1728"/>
                </a:lnTo>
                <a:cubicBezTo>
                  <a:pt x="19722" y="1723"/>
                  <a:pt x="19726" y="1723"/>
                  <a:pt x="19715" y="1718"/>
                </a:cubicBezTo>
                <a:cubicBezTo>
                  <a:pt x="19698" y="1710"/>
                  <a:pt x="19711" y="1715"/>
                  <a:pt x="19696" y="1712"/>
                </a:cubicBezTo>
                <a:lnTo>
                  <a:pt x="19696" y="1728"/>
                </a:lnTo>
                <a:close/>
                <a:moveTo>
                  <a:pt x="18197" y="2587"/>
                </a:moveTo>
                <a:cubicBezTo>
                  <a:pt x="18194" y="2549"/>
                  <a:pt x="18206" y="2573"/>
                  <a:pt x="18181" y="2555"/>
                </a:cubicBezTo>
                <a:cubicBezTo>
                  <a:pt x="18184" y="2591"/>
                  <a:pt x="18172" y="2570"/>
                  <a:pt x="18197" y="2587"/>
                </a:cubicBezTo>
                <a:close/>
                <a:moveTo>
                  <a:pt x="18958" y="2052"/>
                </a:moveTo>
                <a:cubicBezTo>
                  <a:pt x="18974" y="2049"/>
                  <a:pt x="18958" y="2057"/>
                  <a:pt x="18977" y="2047"/>
                </a:cubicBezTo>
                <a:cubicBezTo>
                  <a:pt x="18988" y="2041"/>
                  <a:pt x="18985" y="2041"/>
                  <a:pt x="18991" y="2036"/>
                </a:cubicBezTo>
                <a:lnTo>
                  <a:pt x="18958" y="2036"/>
                </a:lnTo>
                <a:lnTo>
                  <a:pt x="18958" y="2052"/>
                </a:lnTo>
                <a:close/>
                <a:moveTo>
                  <a:pt x="20279" y="4005"/>
                </a:moveTo>
                <a:cubicBezTo>
                  <a:pt x="20295" y="4001"/>
                  <a:pt x="20279" y="4010"/>
                  <a:pt x="20298" y="3999"/>
                </a:cubicBezTo>
                <a:cubicBezTo>
                  <a:pt x="20308" y="3994"/>
                  <a:pt x="20306" y="3994"/>
                  <a:pt x="20312" y="3989"/>
                </a:cubicBezTo>
                <a:lnTo>
                  <a:pt x="20279" y="3989"/>
                </a:lnTo>
                <a:lnTo>
                  <a:pt x="20279" y="4005"/>
                </a:lnTo>
                <a:close/>
                <a:moveTo>
                  <a:pt x="13506" y="2069"/>
                </a:moveTo>
                <a:cubicBezTo>
                  <a:pt x="13521" y="2065"/>
                  <a:pt x="13506" y="2073"/>
                  <a:pt x="13525" y="2063"/>
                </a:cubicBezTo>
                <a:cubicBezTo>
                  <a:pt x="13535" y="2057"/>
                  <a:pt x="13532" y="2057"/>
                  <a:pt x="13538" y="2052"/>
                </a:cubicBezTo>
                <a:lnTo>
                  <a:pt x="13506" y="2052"/>
                </a:lnTo>
                <a:lnTo>
                  <a:pt x="13506" y="2069"/>
                </a:lnTo>
                <a:close/>
                <a:moveTo>
                  <a:pt x="15442" y="2498"/>
                </a:moveTo>
                <a:cubicBezTo>
                  <a:pt x="15480" y="2495"/>
                  <a:pt x="15456" y="2507"/>
                  <a:pt x="15475" y="2482"/>
                </a:cubicBezTo>
                <a:cubicBezTo>
                  <a:pt x="15456" y="2483"/>
                  <a:pt x="15445" y="2481"/>
                  <a:pt x="15442" y="2498"/>
                </a:cubicBezTo>
                <a:close/>
                <a:moveTo>
                  <a:pt x="15240" y="2579"/>
                </a:moveTo>
                <a:cubicBezTo>
                  <a:pt x="15277" y="2576"/>
                  <a:pt x="15254" y="2588"/>
                  <a:pt x="15272" y="2563"/>
                </a:cubicBezTo>
                <a:cubicBezTo>
                  <a:pt x="15253" y="2564"/>
                  <a:pt x="15243" y="2562"/>
                  <a:pt x="15240" y="2579"/>
                </a:cubicBezTo>
                <a:close/>
                <a:moveTo>
                  <a:pt x="12850" y="1380"/>
                </a:moveTo>
                <a:cubicBezTo>
                  <a:pt x="12887" y="1377"/>
                  <a:pt x="12864" y="1388"/>
                  <a:pt x="12882" y="1364"/>
                </a:cubicBezTo>
                <a:cubicBezTo>
                  <a:pt x="12863" y="1365"/>
                  <a:pt x="12853" y="1363"/>
                  <a:pt x="12850" y="1380"/>
                </a:cubicBezTo>
                <a:close/>
                <a:moveTo>
                  <a:pt x="21276" y="3762"/>
                </a:moveTo>
                <a:cubicBezTo>
                  <a:pt x="21269" y="3737"/>
                  <a:pt x="21276" y="3744"/>
                  <a:pt x="21251" y="3738"/>
                </a:cubicBezTo>
                <a:cubicBezTo>
                  <a:pt x="21258" y="3761"/>
                  <a:pt x="21251" y="3756"/>
                  <a:pt x="21276" y="3762"/>
                </a:cubicBezTo>
                <a:close/>
                <a:moveTo>
                  <a:pt x="9917" y="1639"/>
                </a:moveTo>
                <a:cubicBezTo>
                  <a:pt x="9910" y="1615"/>
                  <a:pt x="9917" y="1621"/>
                  <a:pt x="9892" y="1615"/>
                </a:cubicBezTo>
                <a:cubicBezTo>
                  <a:pt x="9899" y="1638"/>
                  <a:pt x="9893" y="1633"/>
                  <a:pt x="9917" y="1639"/>
                </a:cubicBezTo>
                <a:close/>
                <a:moveTo>
                  <a:pt x="21430" y="2668"/>
                </a:moveTo>
                <a:lnTo>
                  <a:pt x="21462" y="2668"/>
                </a:lnTo>
                <a:cubicBezTo>
                  <a:pt x="21453" y="2656"/>
                  <a:pt x="21435" y="2638"/>
                  <a:pt x="21430" y="2668"/>
                </a:cubicBezTo>
                <a:close/>
                <a:moveTo>
                  <a:pt x="17484" y="1761"/>
                </a:moveTo>
                <a:lnTo>
                  <a:pt x="17516" y="1761"/>
                </a:lnTo>
                <a:cubicBezTo>
                  <a:pt x="17507" y="1748"/>
                  <a:pt x="17489" y="1730"/>
                  <a:pt x="17484" y="1761"/>
                </a:cubicBezTo>
                <a:close/>
                <a:moveTo>
                  <a:pt x="16633" y="1947"/>
                </a:moveTo>
                <a:lnTo>
                  <a:pt x="16666" y="1947"/>
                </a:lnTo>
                <a:cubicBezTo>
                  <a:pt x="16657" y="1935"/>
                  <a:pt x="16638" y="1917"/>
                  <a:pt x="16633" y="1947"/>
                </a:cubicBezTo>
                <a:close/>
                <a:moveTo>
                  <a:pt x="4302" y="6768"/>
                </a:moveTo>
                <a:lnTo>
                  <a:pt x="4335" y="6768"/>
                </a:lnTo>
                <a:cubicBezTo>
                  <a:pt x="4326" y="6756"/>
                  <a:pt x="4307" y="6738"/>
                  <a:pt x="4302" y="6768"/>
                </a:cubicBezTo>
                <a:close/>
                <a:moveTo>
                  <a:pt x="5477" y="6646"/>
                </a:moveTo>
                <a:cubicBezTo>
                  <a:pt x="5502" y="6628"/>
                  <a:pt x="5490" y="6652"/>
                  <a:pt x="5493" y="6614"/>
                </a:cubicBezTo>
                <a:cubicBezTo>
                  <a:pt x="5472" y="6629"/>
                  <a:pt x="5477" y="6611"/>
                  <a:pt x="5477" y="6646"/>
                </a:cubicBezTo>
                <a:close/>
                <a:moveTo>
                  <a:pt x="16406" y="2587"/>
                </a:moveTo>
                <a:cubicBezTo>
                  <a:pt x="16431" y="2569"/>
                  <a:pt x="16419" y="2592"/>
                  <a:pt x="16423" y="2555"/>
                </a:cubicBezTo>
                <a:cubicBezTo>
                  <a:pt x="16402" y="2570"/>
                  <a:pt x="16406" y="2552"/>
                  <a:pt x="16406" y="2587"/>
                </a:cubicBezTo>
                <a:close/>
                <a:moveTo>
                  <a:pt x="1337" y="2198"/>
                </a:moveTo>
                <a:lnTo>
                  <a:pt x="1377" y="2198"/>
                </a:lnTo>
                <a:cubicBezTo>
                  <a:pt x="1369" y="2186"/>
                  <a:pt x="1374" y="2186"/>
                  <a:pt x="1363" y="2186"/>
                </a:cubicBezTo>
                <a:cubicBezTo>
                  <a:pt x="1345" y="2185"/>
                  <a:pt x="1338" y="2197"/>
                  <a:pt x="1337" y="2198"/>
                </a:cubicBezTo>
                <a:cubicBezTo>
                  <a:pt x="1309" y="2198"/>
                  <a:pt x="1283" y="2202"/>
                  <a:pt x="1266" y="2202"/>
                </a:cubicBezTo>
                <a:cubicBezTo>
                  <a:pt x="1230" y="2203"/>
                  <a:pt x="1246" y="2211"/>
                  <a:pt x="1207" y="2214"/>
                </a:cubicBezTo>
                <a:lnTo>
                  <a:pt x="1298" y="2216"/>
                </a:lnTo>
                <a:cubicBezTo>
                  <a:pt x="1300" y="2216"/>
                  <a:pt x="1302" y="2214"/>
                  <a:pt x="1303" y="2214"/>
                </a:cubicBezTo>
                <a:lnTo>
                  <a:pt x="1311" y="2211"/>
                </a:lnTo>
                <a:cubicBezTo>
                  <a:pt x="1326" y="2206"/>
                  <a:pt x="1298" y="2220"/>
                  <a:pt x="1324" y="2208"/>
                </a:cubicBezTo>
                <a:cubicBezTo>
                  <a:pt x="1335" y="2203"/>
                  <a:pt x="1331" y="2204"/>
                  <a:pt x="1337" y="2198"/>
                </a:cubicBezTo>
                <a:close/>
                <a:moveTo>
                  <a:pt x="18229" y="1890"/>
                </a:moveTo>
                <a:lnTo>
                  <a:pt x="18197" y="1890"/>
                </a:lnTo>
                <a:cubicBezTo>
                  <a:pt x="18203" y="1910"/>
                  <a:pt x="18198" y="1905"/>
                  <a:pt x="18211" y="1904"/>
                </a:cubicBezTo>
                <a:cubicBezTo>
                  <a:pt x="18227" y="1904"/>
                  <a:pt x="18221" y="1902"/>
                  <a:pt x="18229" y="1890"/>
                </a:cubicBezTo>
                <a:close/>
                <a:moveTo>
                  <a:pt x="20854" y="5342"/>
                </a:moveTo>
                <a:lnTo>
                  <a:pt x="20814" y="5342"/>
                </a:lnTo>
                <a:cubicBezTo>
                  <a:pt x="20817" y="5344"/>
                  <a:pt x="20814" y="5352"/>
                  <a:pt x="20832" y="5354"/>
                </a:cubicBezTo>
                <a:cubicBezTo>
                  <a:pt x="20847" y="5356"/>
                  <a:pt x="20849" y="5347"/>
                  <a:pt x="20854" y="5342"/>
                </a:cubicBezTo>
                <a:close/>
                <a:moveTo>
                  <a:pt x="17695" y="2725"/>
                </a:moveTo>
                <a:lnTo>
                  <a:pt x="17679" y="2734"/>
                </a:lnTo>
                <a:cubicBezTo>
                  <a:pt x="17686" y="2743"/>
                  <a:pt x="17681" y="2748"/>
                  <a:pt x="17693" y="2744"/>
                </a:cubicBezTo>
                <a:cubicBezTo>
                  <a:pt x="17722" y="2735"/>
                  <a:pt x="17695" y="2726"/>
                  <a:pt x="17695" y="2725"/>
                </a:cubicBezTo>
                <a:lnTo>
                  <a:pt x="17719" y="2700"/>
                </a:lnTo>
                <a:cubicBezTo>
                  <a:pt x="17698" y="2696"/>
                  <a:pt x="17695" y="2693"/>
                  <a:pt x="17678" y="2684"/>
                </a:cubicBezTo>
                <a:cubicBezTo>
                  <a:pt x="17676" y="2709"/>
                  <a:pt x="17678" y="2700"/>
                  <a:pt x="17670" y="2717"/>
                </a:cubicBezTo>
                <a:cubicBezTo>
                  <a:pt x="17681" y="2723"/>
                  <a:pt x="17679" y="2721"/>
                  <a:pt x="17695" y="2725"/>
                </a:cubicBezTo>
                <a:close/>
                <a:moveTo>
                  <a:pt x="16633" y="1971"/>
                </a:moveTo>
                <a:lnTo>
                  <a:pt x="16674" y="1971"/>
                </a:lnTo>
                <a:cubicBezTo>
                  <a:pt x="16671" y="1969"/>
                  <a:pt x="16673" y="1961"/>
                  <a:pt x="16656" y="1959"/>
                </a:cubicBezTo>
                <a:cubicBezTo>
                  <a:pt x="16645" y="1958"/>
                  <a:pt x="16641" y="1961"/>
                  <a:pt x="16633" y="1971"/>
                </a:cubicBezTo>
                <a:close/>
                <a:moveTo>
                  <a:pt x="18164" y="4872"/>
                </a:moveTo>
                <a:lnTo>
                  <a:pt x="18197" y="4881"/>
                </a:lnTo>
                <a:cubicBezTo>
                  <a:pt x="18189" y="4869"/>
                  <a:pt x="18169" y="4840"/>
                  <a:pt x="18164" y="4872"/>
                </a:cubicBezTo>
                <a:close/>
                <a:moveTo>
                  <a:pt x="19404" y="5277"/>
                </a:moveTo>
                <a:cubicBezTo>
                  <a:pt x="19426" y="5277"/>
                  <a:pt x="19426" y="5281"/>
                  <a:pt x="19445" y="5285"/>
                </a:cubicBezTo>
                <a:cubicBezTo>
                  <a:pt x="19428" y="5263"/>
                  <a:pt x="19445" y="5269"/>
                  <a:pt x="19404" y="5269"/>
                </a:cubicBezTo>
                <a:lnTo>
                  <a:pt x="19404" y="5277"/>
                </a:lnTo>
                <a:close/>
                <a:moveTo>
                  <a:pt x="9236" y="1437"/>
                </a:moveTo>
                <a:cubicBezTo>
                  <a:pt x="9261" y="1430"/>
                  <a:pt x="9254" y="1437"/>
                  <a:pt x="9260" y="1412"/>
                </a:cubicBezTo>
                <a:cubicBezTo>
                  <a:pt x="9242" y="1417"/>
                  <a:pt x="9237" y="1414"/>
                  <a:pt x="9236" y="1437"/>
                </a:cubicBezTo>
                <a:close/>
                <a:moveTo>
                  <a:pt x="8313" y="1477"/>
                </a:moveTo>
                <a:cubicBezTo>
                  <a:pt x="8337" y="1471"/>
                  <a:pt x="8330" y="1477"/>
                  <a:pt x="8337" y="1453"/>
                </a:cubicBezTo>
                <a:cubicBezTo>
                  <a:pt x="8318" y="1458"/>
                  <a:pt x="8313" y="1455"/>
                  <a:pt x="8313" y="1477"/>
                </a:cubicBezTo>
                <a:close/>
                <a:moveTo>
                  <a:pt x="17533" y="1777"/>
                </a:moveTo>
                <a:cubicBezTo>
                  <a:pt x="17557" y="1770"/>
                  <a:pt x="17550" y="1777"/>
                  <a:pt x="17557" y="1753"/>
                </a:cubicBezTo>
                <a:cubicBezTo>
                  <a:pt x="17538" y="1757"/>
                  <a:pt x="17533" y="1754"/>
                  <a:pt x="17533" y="1777"/>
                </a:cubicBezTo>
                <a:close/>
                <a:moveTo>
                  <a:pt x="16706" y="1744"/>
                </a:moveTo>
                <a:cubicBezTo>
                  <a:pt x="16731" y="1738"/>
                  <a:pt x="16724" y="1745"/>
                  <a:pt x="16730" y="1720"/>
                </a:cubicBezTo>
                <a:cubicBezTo>
                  <a:pt x="16712" y="1725"/>
                  <a:pt x="16707" y="1722"/>
                  <a:pt x="16706" y="1744"/>
                </a:cubicBezTo>
                <a:close/>
                <a:moveTo>
                  <a:pt x="22280" y="3122"/>
                </a:moveTo>
                <a:cubicBezTo>
                  <a:pt x="22305" y="3115"/>
                  <a:pt x="22298" y="3122"/>
                  <a:pt x="22305" y="3097"/>
                </a:cubicBezTo>
                <a:cubicBezTo>
                  <a:pt x="22286" y="3102"/>
                  <a:pt x="22281" y="3099"/>
                  <a:pt x="22280" y="3122"/>
                </a:cubicBezTo>
                <a:close/>
                <a:moveTo>
                  <a:pt x="23018" y="4580"/>
                </a:moveTo>
                <a:cubicBezTo>
                  <a:pt x="23042" y="4574"/>
                  <a:pt x="23035" y="4580"/>
                  <a:pt x="23042" y="4556"/>
                </a:cubicBezTo>
                <a:cubicBezTo>
                  <a:pt x="23023" y="4561"/>
                  <a:pt x="23018" y="4558"/>
                  <a:pt x="23018" y="4580"/>
                </a:cubicBezTo>
                <a:close/>
                <a:moveTo>
                  <a:pt x="17257" y="3106"/>
                </a:moveTo>
                <a:cubicBezTo>
                  <a:pt x="17278" y="3091"/>
                  <a:pt x="17274" y="3101"/>
                  <a:pt x="17281" y="3073"/>
                </a:cubicBezTo>
                <a:cubicBezTo>
                  <a:pt x="17258" y="3082"/>
                  <a:pt x="17266" y="3073"/>
                  <a:pt x="17257" y="3106"/>
                </a:cubicBezTo>
                <a:close/>
                <a:moveTo>
                  <a:pt x="15045" y="1728"/>
                </a:moveTo>
                <a:cubicBezTo>
                  <a:pt x="15038" y="1700"/>
                  <a:pt x="15042" y="1710"/>
                  <a:pt x="15021" y="1696"/>
                </a:cubicBezTo>
                <a:cubicBezTo>
                  <a:pt x="15029" y="1729"/>
                  <a:pt x="15023" y="1720"/>
                  <a:pt x="15045" y="1728"/>
                </a:cubicBezTo>
                <a:close/>
                <a:moveTo>
                  <a:pt x="15159" y="2239"/>
                </a:moveTo>
                <a:cubicBezTo>
                  <a:pt x="15130" y="2250"/>
                  <a:pt x="15153" y="2233"/>
                  <a:pt x="15134" y="2271"/>
                </a:cubicBezTo>
                <a:cubicBezTo>
                  <a:pt x="15157" y="2263"/>
                  <a:pt x="15151" y="2271"/>
                  <a:pt x="15159" y="2239"/>
                </a:cubicBezTo>
                <a:cubicBezTo>
                  <a:pt x="15206" y="2249"/>
                  <a:pt x="15163" y="2235"/>
                  <a:pt x="15215" y="2231"/>
                </a:cubicBezTo>
                <a:cubicBezTo>
                  <a:pt x="15219" y="2266"/>
                  <a:pt x="15205" y="2254"/>
                  <a:pt x="15240" y="2247"/>
                </a:cubicBezTo>
                <a:lnTo>
                  <a:pt x="15231" y="2279"/>
                </a:lnTo>
                <a:cubicBezTo>
                  <a:pt x="15275" y="2250"/>
                  <a:pt x="15255" y="2268"/>
                  <a:pt x="15296" y="2279"/>
                </a:cubicBezTo>
                <a:lnTo>
                  <a:pt x="15305" y="2272"/>
                </a:lnTo>
                <a:cubicBezTo>
                  <a:pt x="15306" y="2271"/>
                  <a:pt x="15309" y="2269"/>
                  <a:pt x="15310" y="2268"/>
                </a:cubicBezTo>
                <a:lnTo>
                  <a:pt x="15329" y="2247"/>
                </a:lnTo>
                <a:cubicBezTo>
                  <a:pt x="15310" y="2242"/>
                  <a:pt x="15310" y="2240"/>
                  <a:pt x="15288" y="2239"/>
                </a:cubicBezTo>
                <a:lnTo>
                  <a:pt x="15329" y="2222"/>
                </a:lnTo>
                <a:lnTo>
                  <a:pt x="15329" y="2198"/>
                </a:lnTo>
                <a:cubicBezTo>
                  <a:pt x="15307" y="2203"/>
                  <a:pt x="15314" y="2205"/>
                  <a:pt x="15291" y="2209"/>
                </a:cubicBezTo>
                <a:lnTo>
                  <a:pt x="15159" y="2214"/>
                </a:lnTo>
                <a:lnTo>
                  <a:pt x="15159" y="2239"/>
                </a:lnTo>
                <a:close/>
                <a:moveTo>
                  <a:pt x="21899" y="4661"/>
                </a:moveTo>
                <a:cubicBezTo>
                  <a:pt x="21891" y="4639"/>
                  <a:pt x="21900" y="4645"/>
                  <a:pt x="21867" y="4637"/>
                </a:cubicBezTo>
                <a:cubicBezTo>
                  <a:pt x="21879" y="4666"/>
                  <a:pt x="21862" y="4643"/>
                  <a:pt x="21899" y="4661"/>
                </a:cubicBezTo>
                <a:close/>
                <a:moveTo>
                  <a:pt x="18529" y="1590"/>
                </a:moveTo>
                <a:lnTo>
                  <a:pt x="18512" y="1614"/>
                </a:lnTo>
                <a:lnTo>
                  <a:pt x="18537" y="1615"/>
                </a:lnTo>
                <a:cubicBezTo>
                  <a:pt x="18537" y="1572"/>
                  <a:pt x="18537" y="1603"/>
                  <a:pt x="18529" y="1590"/>
                </a:cubicBezTo>
                <a:cubicBezTo>
                  <a:pt x="18538" y="1585"/>
                  <a:pt x="18529" y="1585"/>
                  <a:pt x="18546" y="1583"/>
                </a:cubicBezTo>
                <a:cubicBezTo>
                  <a:pt x="18559" y="1581"/>
                  <a:pt x="18564" y="1584"/>
                  <a:pt x="18574" y="1584"/>
                </a:cubicBezTo>
                <a:cubicBezTo>
                  <a:pt x="18576" y="1585"/>
                  <a:pt x="18578" y="1585"/>
                  <a:pt x="18579" y="1585"/>
                </a:cubicBezTo>
                <a:lnTo>
                  <a:pt x="18594" y="1586"/>
                </a:lnTo>
                <a:cubicBezTo>
                  <a:pt x="18604" y="1587"/>
                  <a:pt x="18603" y="1587"/>
                  <a:pt x="18618" y="1590"/>
                </a:cubicBezTo>
                <a:lnTo>
                  <a:pt x="18618" y="1574"/>
                </a:lnTo>
                <a:cubicBezTo>
                  <a:pt x="18609" y="1574"/>
                  <a:pt x="18593" y="1575"/>
                  <a:pt x="18585" y="1575"/>
                </a:cubicBezTo>
                <a:cubicBezTo>
                  <a:pt x="18549" y="1573"/>
                  <a:pt x="18559" y="1567"/>
                  <a:pt x="18549" y="1564"/>
                </a:cubicBezTo>
                <a:cubicBezTo>
                  <a:pt x="18548" y="1564"/>
                  <a:pt x="18546" y="1563"/>
                  <a:pt x="18544" y="1562"/>
                </a:cubicBezTo>
                <a:cubicBezTo>
                  <a:pt x="18523" y="1558"/>
                  <a:pt x="18533" y="1572"/>
                  <a:pt x="18505" y="1558"/>
                </a:cubicBezTo>
                <a:cubicBezTo>
                  <a:pt x="18512" y="1591"/>
                  <a:pt x="18507" y="1582"/>
                  <a:pt x="18529" y="1590"/>
                </a:cubicBezTo>
                <a:close/>
                <a:moveTo>
                  <a:pt x="18254" y="5455"/>
                </a:moveTo>
                <a:lnTo>
                  <a:pt x="18254" y="5463"/>
                </a:lnTo>
                <a:lnTo>
                  <a:pt x="18294" y="5463"/>
                </a:lnTo>
                <a:cubicBezTo>
                  <a:pt x="18272" y="5432"/>
                  <a:pt x="18298" y="5455"/>
                  <a:pt x="18254" y="5455"/>
                </a:cubicBezTo>
                <a:close/>
                <a:moveTo>
                  <a:pt x="22434" y="3503"/>
                </a:moveTo>
                <a:lnTo>
                  <a:pt x="22402" y="3503"/>
                </a:lnTo>
                <a:cubicBezTo>
                  <a:pt x="22409" y="3523"/>
                  <a:pt x="22401" y="3516"/>
                  <a:pt x="22418" y="3516"/>
                </a:cubicBezTo>
                <a:cubicBezTo>
                  <a:pt x="22435" y="3516"/>
                  <a:pt x="22427" y="3524"/>
                  <a:pt x="22434" y="3503"/>
                </a:cubicBezTo>
                <a:close/>
                <a:moveTo>
                  <a:pt x="20611" y="5309"/>
                </a:moveTo>
                <a:lnTo>
                  <a:pt x="20668" y="5301"/>
                </a:lnTo>
                <a:cubicBezTo>
                  <a:pt x="20637" y="5301"/>
                  <a:pt x="20616" y="5284"/>
                  <a:pt x="20611" y="5309"/>
                </a:cubicBezTo>
                <a:close/>
                <a:moveTo>
                  <a:pt x="19526" y="5326"/>
                </a:moveTo>
                <a:lnTo>
                  <a:pt x="19550" y="5326"/>
                </a:lnTo>
                <a:lnTo>
                  <a:pt x="19550" y="5309"/>
                </a:lnTo>
                <a:lnTo>
                  <a:pt x="19526" y="5309"/>
                </a:lnTo>
                <a:lnTo>
                  <a:pt x="19526" y="5326"/>
                </a:lnTo>
                <a:close/>
                <a:moveTo>
                  <a:pt x="18237" y="821"/>
                </a:moveTo>
                <a:lnTo>
                  <a:pt x="18262" y="821"/>
                </a:lnTo>
                <a:lnTo>
                  <a:pt x="18262" y="805"/>
                </a:lnTo>
                <a:lnTo>
                  <a:pt x="18237" y="805"/>
                </a:lnTo>
                <a:lnTo>
                  <a:pt x="18237" y="821"/>
                </a:lnTo>
                <a:close/>
                <a:moveTo>
                  <a:pt x="20960" y="3721"/>
                </a:moveTo>
                <a:lnTo>
                  <a:pt x="20984" y="3721"/>
                </a:lnTo>
                <a:lnTo>
                  <a:pt x="20984" y="3705"/>
                </a:lnTo>
                <a:lnTo>
                  <a:pt x="20960" y="3705"/>
                </a:lnTo>
                <a:lnTo>
                  <a:pt x="20960" y="3721"/>
                </a:lnTo>
                <a:close/>
                <a:moveTo>
                  <a:pt x="18602" y="4556"/>
                </a:moveTo>
                <a:lnTo>
                  <a:pt x="18626" y="4556"/>
                </a:lnTo>
                <a:lnTo>
                  <a:pt x="18626" y="4540"/>
                </a:lnTo>
                <a:lnTo>
                  <a:pt x="18602" y="4540"/>
                </a:lnTo>
                <a:lnTo>
                  <a:pt x="18602" y="4556"/>
                </a:lnTo>
                <a:close/>
                <a:moveTo>
                  <a:pt x="16147" y="2109"/>
                </a:moveTo>
                <a:lnTo>
                  <a:pt x="16163" y="2109"/>
                </a:lnTo>
                <a:lnTo>
                  <a:pt x="16163" y="2085"/>
                </a:lnTo>
                <a:lnTo>
                  <a:pt x="16147" y="2085"/>
                </a:lnTo>
                <a:lnTo>
                  <a:pt x="16147" y="2109"/>
                </a:lnTo>
                <a:close/>
                <a:moveTo>
                  <a:pt x="16820" y="2603"/>
                </a:moveTo>
                <a:lnTo>
                  <a:pt x="16836" y="2603"/>
                </a:lnTo>
                <a:lnTo>
                  <a:pt x="16836" y="2579"/>
                </a:lnTo>
                <a:lnTo>
                  <a:pt x="16820" y="2579"/>
                </a:lnTo>
                <a:lnTo>
                  <a:pt x="16820" y="2603"/>
                </a:lnTo>
                <a:close/>
                <a:moveTo>
                  <a:pt x="21851" y="5512"/>
                </a:moveTo>
                <a:lnTo>
                  <a:pt x="21899" y="5512"/>
                </a:lnTo>
                <a:lnTo>
                  <a:pt x="21899" y="5504"/>
                </a:lnTo>
                <a:lnTo>
                  <a:pt x="21851" y="5504"/>
                </a:lnTo>
                <a:lnTo>
                  <a:pt x="21851" y="5512"/>
                </a:lnTo>
                <a:close/>
                <a:moveTo>
                  <a:pt x="14178" y="2052"/>
                </a:moveTo>
                <a:lnTo>
                  <a:pt x="14203" y="2052"/>
                </a:lnTo>
                <a:lnTo>
                  <a:pt x="14203" y="2036"/>
                </a:lnTo>
                <a:lnTo>
                  <a:pt x="14178" y="2036"/>
                </a:lnTo>
                <a:lnTo>
                  <a:pt x="14178" y="2052"/>
                </a:lnTo>
                <a:close/>
                <a:moveTo>
                  <a:pt x="17484" y="5115"/>
                </a:moveTo>
                <a:lnTo>
                  <a:pt x="17508" y="5115"/>
                </a:lnTo>
                <a:lnTo>
                  <a:pt x="17508" y="5099"/>
                </a:lnTo>
                <a:lnTo>
                  <a:pt x="17484" y="5099"/>
                </a:lnTo>
                <a:lnTo>
                  <a:pt x="17484" y="5115"/>
                </a:lnTo>
                <a:close/>
                <a:moveTo>
                  <a:pt x="17800" y="2547"/>
                </a:moveTo>
                <a:lnTo>
                  <a:pt x="17824" y="2547"/>
                </a:lnTo>
                <a:lnTo>
                  <a:pt x="17824" y="2530"/>
                </a:lnTo>
                <a:lnTo>
                  <a:pt x="17800" y="2530"/>
                </a:lnTo>
                <a:lnTo>
                  <a:pt x="17800" y="2547"/>
                </a:lnTo>
                <a:close/>
                <a:moveTo>
                  <a:pt x="16455" y="2231"/>
                </a:moveTo>
                <a:lnTo>
                  <a:pt x="16479" y="2231"/>
                </a:lnTo>
                <a:lnTo>
                  <a:pt x="16479" y="2214"/>
                </a:lnTo>
                <a:lnTo>
                  <a:pt x="16455" y="2214"/>
                </a:lnTo>
                <a:lnTo>
                  <a:pt x="16455" y="2231"/>
                </a:lnTo>
                <a:close/>
                <a:moveTo>
                  <a:pt x="21827" y="4937"/>
                </a:moveTo>
                <a:lnTo>
                  <a:pt x="21843" y="4937"/>
                </a:lnTo>
                <a:lnTo>
                  <a:pt x="21843" y="4912"/>
                </a:lnTo>
                <a:lnTo>
                  <a:pt x="21827" y="4912"/>
                </a:lnTo>
                <a:lnTo>
                  <a:pt x="21827" y="4937"/>
                </a:lnTo>
                <a:close/>
                <a:moveTo>
                  <a:pt x="20320" y="3875"/>
                </a:moveTo>
                <a:lnTo>
                  <a:pt x="20344" y="3875"/>
                </a:lnTo>
                <a:lnTo>
                  <a:pt x="20344" y="3859"/>
                </a:lnTo>
                <a:lnTo>
                  <a:pt x="20320" y="3859"/>
                </a:lnTo>
                <a:lnTo>
                  <a:pt x="20320" y="3875"/>
                </a:lnTo>
                <a:close/>
                <a:moveTo>
                  <a:pt x="22750" y="1185"/>
                </a:moveTo>
                <a:lnTo>
                  <a:pt x="22774" y="1185"/>
                </a:lnTo>
                <a:lnTo>
                  <a:pt x="22774" y="1169"/>
                </a:lnTo>
                <a:lnTo>
                  <a:pt x="22750" y="1169"/>
                </a:lnTo>
                <a:lnTo>
                  <a:pt x="22750" y="1185"/>
                </a:lnTo>
                <a:close/>
                <a:moveTo>
                  <a:pt x="22361" y="1145"/>
                </a:moveTo>
                <a:lnTo>
                  <a:pt x="22386" y="1145"/>
                </a:lnTo>
                <a:lnTo>
                  <a:pt x="22386" y="1129"/>
                </a:lnTo>
                <a:lnTo>
                  <a:pt x="22361" y="1129"/>
                </a:lnTo>
                <a:lnTo>
                  <a:pt x="22361" y="1145"/>
                </a:lnTo>
                <a:close/>
                <a:moveTo>
                  <a:pt x="19169" y="2644"/>
                </a:moveTo>
                <a:lnTo>
                  <a:pt x="19193" y="2644"/>
                </a:lnTo>
                <a:lnTo>
                  <a:pt x="19193" y="2628"/>
                </a:lnTo>
                <a:lnTo>
                  <a:pt x="19169" y="2628"/>
                </a:lnTo>
                <a:lnTo>
                  <a:pt x="19169" y="2644"/>
                </a:lnTo>
                <a:close/>
                <a:moveTo>
                  <a:pt x="17322" y="5309"/>
                </a:moveTo>
                <a:lnTo>
                  <a:pt x="17346" y="5309"/>
                </a:lnTo>
                <a:lnTo>
                  <a:pt x="17346" y="5293"/>
                </a:lnTo>
                <a:lnTo>
                  <a:pt x="17322" y="5293"/>
                </a:lnTo>
                <a:lnTo>
                  <a:pt x="17322" y="5309"/>
                </a:lnTo>
                <a:close/>
                <a:moveTo>
                  <a:pt x="19234" y="3405"/>
                </a:moveTo>
                <a:lnTo>
                  <a:pt x="19258" y="3405"/>
                </a:lnTo>
                <a:lnTo>
                  <a:pt x="19258" y="3389"/>
                </a:lnTo>
                <a:lnTo>
                  <a:pt x="19234" y="3389"/>
                </a:lnTo>
                <a:lnTo>
                  <a:pt x="19234" y="3405"/>
                </a:lnTo>
                <a:close/>
                <a:moveTo>
                  <a:pt x="16471" y="2141"/>
                </a:moveTo>
                <a:lnTo>
                  <a:pt x="16496" y="2141"/>
                </a:lnTo>
                <a:lnTo>
                  <a:pt x="16496" y="2125"/>
                </a:lnTo>
                <a:lnTo>
                  <a:pt x="16471" y="2125"/>
                </a:lnTo>
                <a:lnTo>
                  <a:pt x="16471" y="2141"/>
                </a:lnTo>
                <a:close/>
                <a:moveTo>
                  <a:pt x="22442" y="4856"/>
                </a:moveTo>
                <a:lnTo>
                  <a:pt x="22467" y="4856"/>
                </a:lnTo>
                <a:lnTo>
                  <a:pt x="22467" y="4839"/>
                </a:lnTo>
                <a:lnTo>
                  <a:pt x="22442" y="4839"/>
                </a:lnTo>
                <a:lnTo>
                  <a:pt x="22442" y="4856"/>
                </a:lnTo>
                <a:close/>
                <a:moveTo>
                  <a:pt x="18918" y="5634"/>
                </a:moveTo>
                <a:lnTo>
                  <a:pt x="18942" y="5634"/>
                </a:lnTo>
                <a:lnTo>
                  <a:pt x="18942" y="5617"/>
                </a:lnTo>
                <a:lnTo>
                  <a:pt x="18918" y="5617"/>
                </a:lnTo>
                <a:lnTo>
                  <a:pt x="18918" y="5634"/>
                </a:lnTo>
                <a:close/>
                <a:moveTo>
                  <a:pt x="20044" y="2790"/>
                </a:moveTo>
                <a:lnTo>
                  <a:pt x="20068" y="2790"/>
                </a:lnTo>
                <a:lnTo>
                  <a:pt x="20068" y="2773"/>
                </a:lnTo>
                <a:lnTo>
                  <a:pt x="20044" y="2773"/>
                </a:lnTo>
                <a:lnTo>
                  <a:pt x="20044" y="2790"/>
                </a:lnTo>
                <a:close/>
                <a:moveTo>
                  <a:pt x="16974" y="1753"/>
                </a:moveTo>
                <a:lnTo>
                  <a:pt x="16998" y="1753"/>
                </a:lnTo>
                <a:lnTo>
                  <a:pt x="16998" y="1736"/>
                </a:lnTo>
                <a:lnTo>
                  <a:pt x="16974" y="1736"/>
                </a:lnTo>
                <a:lnTo>
                  <a:pt x="16974" y="1753"/>
                </a:lnTo>
                <a:close/>
                <a:moveTo>
                  <a:pt x="19226" y="4199"/>
                </a:moveTo>
                <a:lnTo>
                  <a:pt x="19242" y="4199"/>
                </a:lnTo>
                <a:lnTo>
                  <a:pt x="19242" y="4175"/>
                </a:lnTo>
                <a:lnTo>
                  <a:pt x="19226" y="4175"/>
                </a:lnTo>
                <a:lnTo>
                  <a:pt x="19226" y="4199"/>
                </a:lnTo>
                <a:close/>
                <a:moveTo>
                  <a:pt x="13012" y="1639"/>
                </a:moveTo>
                <a:lnTo>
                  <a:pt x="13036" y="1639"/>
                </a:lnTo>
                <a:lnTo>
                  <a:pt x="13036" y="1623"/>
                </a:lnTo>
                <a:lnTo>
                  <a:pt x="13012" y="1623"/>
                </a:lnTo>
                <a:lnTo>
                  <a:pt x="13012" y="1639"/>
                </a:lnTo>
                <a:close/>
                <a:moveTo>
                  <a:pt x="17306" y="5253"/>
                </a:moveTo>
                <a:lnTo>
                  <a:pt x="17354" y="5253"/>
                </a:lnTo>
                <a:lnTo>
                  <a:pt x="17354" y="5245"/>
                </a:lnTo>
                <a:lnTo>
                  <a:pt x="17306" y="5245"/>
                </a:lnTo>
                <a:lnTo>
                  <a:pt x="17306" y="5253"/>
                </a:lnTo>
                <a:close/>
                <a:moveTo>
                  <a:pt x="21746" y="5350"/>
                </a:moveTo>
                <a:cubicBezTo>
                  <a:pt x="21767" y="5356"/>
                  <a:pt x="21752" y="5349"/>
                  <a:pt x="21770" y="5358"/>
                </a:cubicBezTo>
                <a:cubicBezTo>
                  <a:pt x="21765" y="5311"/>
                  <a:pt x="21748" y="5336"/>
                  <a:pt x="21746" y="5350"/>
                </a:cubicBezTo>
                <a:close/>
                <a:moveTo>
                  <a:pt x="19542" y="3130"/>
                </a:moveTo>
                <a:cubicBezTo>
                  <a:pt x="19577" y="3111"/>
                  <a:pt x="19557" y="3132"/>
                  <a:pt x="19566" y="3106"/>
                </a:cubicBezTo>
                <a:cubicBezTo>
                  <a:pt x="19546" y="3114"/>
                  <a:pt x="19560" y="3111"/>
                  <a:pt x="19534" y="3106"/>
                </a:cubicBezTo>
                <a:cubicBezTo>
                  <a:pt x="19539" y="3115"/>
                  <a:pt x="19542" y="3114"/>
                  <a:pt x="19542" y="3130"/>
                </a:cubicBezTo>
                <a:close/>
                <a:moveTo>
                  <a:pt x="22305" y="3438"/>
                </a:moveTo>
                <a:cubicBezTo>
                  <a:pt x="22297" y="3409"/>
                  <a:pt x="22304" y="3416"/>
                  <a:pt x="22272" y="3413"/>
                </a:cubicBezTo>
                <a:cubicBezTo>
                  <a:pt x="22289" y="3437"/>
                  <a:pt x="22277" y="3423"/>
                  <a:pt x="22305" y="3438"/>
                </a:cubicBezTo>
                <a:close/>
                <a:moveTo>
                  <a:pt x="22102" y="3413"/>
                </a:moveTo>
                <a:cubicBezTo>
                  <a:pt x="22094" y="3384"/>
                  <a:pt x="22101" y="3392"/>
                  <a:pt x="22070" y="3389"/>
                </a:cubicBezTo>
                <a:cubicBezTo>
                  <a:pt x="22087" y="3413"/>
                  <a:pt x="22075" y="3399"/>
                  <a:pt x="22102" y="3413"/>
                </a:cubicBezTo>
                <a:close/>
                <a:moveTo>
                  <a:pt x="23180" y="1428"/>
                </a:moveTo>
                <a:cubicBezTo>
                  <a:pt x="23207" y="1414"/>
                  <a:pt x="23195" y="1428"/>
                  <a:pt x="23212" y="1404"/>
                </a:cubicBezTo>
                <a:cubicBezTo>
                  <a:pt x="23189" y="1406"/>
                  <a:pt x="23180" y="1404"/>
                  <a:pt x="23180" y="1428"/>
                </a:cubicBezTo>
                <a:close/>
                <a:moveTo>
                  <a:pt x="9155" y="1437"/>
                </a:moveTo>
                <a:cubicBezTo>
                  <a:pt x="9179" y="1431"/>
                  <a:pt x="9167" y="1438"/>
                  <a:pt x="9179" y="1420"/>
                </a:cubicBezTo>
                <a:cubicBezTo>
                  <a:pt x="9169" y="1414"/>
                  <a:pt x="9171" y="1416"/>
                  <a:pt x="9155" y="1412"/>
                </a:cubicBezTo>
                <a:lnTo>
                  <a:pt x="9155" y="1437"/>
                </a:lnTo>
                <a:close/>
                <a:moveTo>
                  <a:pt x="18675" y="2417"/>
                </a:moveTo>
                <a:cubicBezTo>
                  <a:pt x="18699" y="2411"/>
                  <a:pt x="18687" y="2418"/>
                  <a:pt x="18699" y="2401"/>
                </a:cubicBezTo>
                <a:cubicBezTo>
                  <a:pt x="18688" y="2395"/>
                  <a:pt x="18690" y="2396"/>
                  <a:pt x="18675" y="2393"/>
                </a:cubicBezTo>
                <a:lnTo>
                  <a:pt x="18675" y="2417"/>
                </a:lnTo>
                <a:close/>
                <a:moveTo>
                  <a:pt x="19680" y="2547"/>
                </a:moveTo>
                <a:cubicBezTo>
                  <a:pt x="19709" y="2539"/>
                  <a:pt x="19701" y="2546"/>
                  <a:pt x="19704" y="2514"/>
                </a:cubicBezTo>
                <a:cubicBezTo>
                  <a:pt x="19681" y="2531"/>
                  <a:pt x="19693" y="2520"/>
                  <a:pt x="19680" y="2547"/>
                </a:cubicBezTo>
                <a:close/>
                <a:moveTo>
                  <a:pt x="20919" y="5301"/>
                </a:moveTo>
                <a:cubicBezTo>
                  <a:pt x="20925" y="5307"/>
                  <a:pt x="20921" y="5307"/>
                  <a:pt x="20933" y="5312"/>
                </a:cubicBezTo>
                <a:cubicBezTo>
                  <a:pt x="20949" y="5320"/>
                  <a:pt x="20937" y="5314"/>
                  <a:pt x="20952" y="5318"/>
                </a:cubicBezTo>
                <a:cubicBezTo>
                  <a:pt x="20945" y="5292"/>
                  <a:pt x="20944" y="5292"/>
                  <a:pt x="20919" y="5301"/>
                </a:cubicBezTo>
                <a:close/>
                <a:moveTo>
                  <a:pt x="16382" y="2344"/>
                </a:moveTo>
                <a:lnTo>
                  <a:pt x="16398" y="2328"/>
                </a:lnTo>
                <a:cubicBezTo>
                  <a:pt x="16405" y="2340"/>
                  <a:pt x="16402" y="2336"/>
                  <a:pt x="16406" y="2352"/>
                </a:cubicBezTo>
                <a:cubicBezTo>
                  <a:pt x="16395" y="2346"/>
                  <a:pt x="16397" y="2348"/>
                  <a:pt x="16382" y="2344"/>
                </a:cubicBezTo>
                <a:close/>
                <a:moveTo>
                  <a:pt x="16398" y="2328"/>
                </a:moveTo>
                <a:cubicBezTo>
                  <a:pt x="16390" y="2322"/>
                  <a:pt x="16400" y="2321"/>
                  <a:pt x="16383" y="2322"/>
                </a:cubicBezTo>
                <a:cubicBezTo>
                  <a:pt x="16369" y="2323"/>
                  <a:pt x="16378" y="2322"/>
                  <a:pt x="16366" y="2328"/>
                </a:cubicBezTo>
                <a:lnTo>
                  <a:pt x="16382" y="2344"/>
                </a:lnTo>
                <a:lnTo>
                  <a:pt x="16382" y="2368"/>
                </a:lnTo>
                <a:lnTo>
                  <a:pt x="16461" y="2371"/>
                </a:lnTo>
                <a:cubicBezTo>
                  <a:pt x="16540" y="2376"/>
                  <a:pt x="16537" y="2368"/>
                  <a:pt x="16618" y="2376"/>
                </a:cubicBezTo>
                <a:cubicBezTo>
                  <a:pt x="16622" y="2377"/>
                  <a:pt x="16637" y="2377"/>
                  <a:pt x="16640" y="2376"/>
                </a:cubicBezTo>
                <a:cubicBezTo>
                  <a:pt x="16664" y="2371"/>
                  <a:pt x="16652" y="2363"/>
                  <a:pt x="16698" y="2352"/>
                </a:cubicBezTo>
                <a:cubicBezTo>
                  <a:pt x="16697" y="2350"/>
                  <a:pt x="16695" y="2345"/>
                  <a:pt x="16695" y="2347"/>
                </a:cubicBezTo>
                <a:lnTo>
                  <a:pt x="16690" y="2337"/>
                </a:lnTo>
                <a:cubicBezTo>
                  <a:pt x="16686" y="2324"/>
                  <a:pt x="16683" y="2338"/>
                  <a:pt x="16690" y="2320"/>
                </a:cubicBezTo>
                <a:cubicBezTo>
                  <a:pt x="16688" y="2320"/>
                  <a:pt x="16685" y="2320"/>
                  <a:pt x="16685" y="2322"/>
                </a:cubicBezTo>
                <a:lnTo>
                  <a:pt x="16661" y="2332"/>
                </a:lnTo>
                <a:cubicBezTo>
                  <a:pt x="16640" y="2334"/>
                  <a:pt x="16648" y="2340"/>
                  <a:pt x="16641" y="2320"/>
                </a:cubicBezTo>
                <a:cubicBezTo>
                  <a:pt x="16592" y="2324"/>
                  <a:pt x="16629" y="2335"/>
                  <a:pt x="16585" y="2336"/>
                </a:cubicBezTo>
                <a:cubicBezTo>
                  <a:pt x="16543" y="2337"/>
                  <a:pt x="16574" y="2320"/>
                  <a:pt x="16525" y="2333"/>
                </a:cubicBezTo>
                <a:cubicBezTo>
                  <a:pt x="16499" y="2341"/>
                  <a:pt x="16521" y="2339"/>
                  <a:pt x="16505" y="2339"/>
                </a:cubicBezTo>
                <a:cubicBezTo>
                  <a:pt x="16477" y="2337"/>
                  <a:pt x="16462" y="2332"/>
                  <a:pt x="16431" y="2312"/>
                </a:cubicBezTo>
                <a:cubicBezTo>
                  <a:pt x="16411" y="2324"/>
                  <a:pt x="16422" y="2321"/>
                  <a:pt x="16398" y="2328"/>
                </a:cubicBezTo>
                <a:close/>
                <a:moveTo>
                  <a:pt x="18610" y="2676"/>
                </a:moveTo>
                <a:lnTo>
                  <a:pt x="18651" y="2676"/>
                </a:lnTo>
                <a:lnTo>
                  <a:pt x="18651" y="2668"/>
                </a:lnTo>
                <a:cubicBezTo>
                  <a:pt x="18628" y="2668"/>
                  <a:pt x="18613" y="2654"/>
                  <a:pt x="18610" y="2676"/>
                </a:cubicBezTo>
                <a:close/>
                <a:moveTo>
                  <a:pt x="20230" y="2563"/>
                </a:moveTo>
                <a:cubicBezTo>
                  <a:pt x="20272" y="2562"/>
                  <a:pt x="20254" y="2570"/>
                  <a:pt x="20271" y="2547"/>
                </a:cubicBezTo>
                <a:cubicBezTo>
                  <a:pt x="20248" y="2548"/>
                  <a:pt x="20241" y="2549"/>
                  <a:pt x="20230" y="2563"/>
                </a:cubicBezTo>
                <a:close/>
                <a:moveTo>
                  <a:pt x="11375" y="6015"/>
                </a:moveTo>
                <a:cubicBezTo>
                  <a:pt x="11382" y="6024"/>
                  <a:pt x="11378" y="6028"/>
                  <a:pt x="11390" y="6027"/>
                </a:cubicBezTo>
                <a:cubicBezTo>
                  <a:pt x="11410" y="6025"/>
                  <a:pt x="11402" y="6021"/>
                  <a:pt x="11408" y="6006"/>
                </a:cubicBezTo>
                <a:lnTo>
                  <a:pt x="11375" y="6015"/>
                </a:lnTo>
                <a:close/>
                <a:moveTo>
                  <a:pt x="22669" y="2628"/>
                </a:moveTo>
                <a:cubicBezTo>
                  <a:pt x="22711" y="2628"/>
                  <a:pt x="22700" y="2649"/>
                  <a:pt x="22710" y="2619"/>
                </a:cubicBezTo>
                <a:lnTo>
                  <a:pt x="22669" y="2619"/>
                </a:lnTo>
                <a:lnTo>
                  <a:pt x="22669" y="2628"/>
                </a:lnTo>
                <a:close/>
                <a:moveTo>
                  <a:pt x="16188" y="2514"/>
                </a:moveTo>
                <a:lnTo>
                  <a:pt x="16188" y="2474"/>
                </a:lnTo>
                <a:lnTo>
                  <a:pt x="16180" y="2474"/>
                </a:lnTo>
                <a:cubicBezTo>
                  <a:pt x="16180" y="2515"/>
                  <a:pt x="16159" y="2504"/>
                  <a:pt x="16188" y="2514"/>
                </a:cubicBezTo>
                <a:close/>
                <a:moveTo>
                  <a:pt x="8953" y="1445"/>
                </a:moveTo>
                <a:cubicBezTo>
                  <a:pt x="8959" y="1434"/>
                  <a:pt x="8957" y="1436"/>
                  <a:pt x="8961" y="1420"/>
                </a:cubicBezTo>
                <a:lnTo>
                  <a:pt x="8936" y="1420"/>
                </a:lnTo>
                <a:cubicBezTo>
                  <a:pt x="8942" y="1443"/>
                  <a:pt x="8933" y="1433"/>
                  <a:pt x="8953" y="1445"/>
                </a:cubicBezTo>
                <a:close/>
                <a:moveTo>
                  <a:pt x="8029" y="1493"/>
                </a:moveTo>
                <a:cubicBezTo>
                  <a:pt x="8035" y="1482"/>
                  <a:pt x="8033" y="1484"/>
                  <a:pt x="8037" y="1469"/>
                </a:cubicBezTo>
                <a:lnTo>
                  <a:pt x="8013" y="1469"/>
                </a:lnTo>
                <a:cubicBezTo>
                  <a:pt x="8018" y="1491"/>
                  <a:pt x="8010" y="1482"/>
                  <a:pt x="8029" y="1493"/>
                </a:cubicBezTo>
                <a:close/>
                <a:moveTo>
                  <a:pt x="18950" y="4151"/>
                </a:moveTo>
                <a:cubicBezTo>
                  <a:pt x="18989" y="4150"/>
                  <a:pt x="18982" y="4159"/>
                  <a:pt x="18991" y="4126"/>
                </a:cubicBezTo>
                <a:lnTo>
                  <a:pt x="18950" y="4151"/>
                </a:lnTo>
                <a:close/>
                <a:moveTo>
                  <a:pt x="20141" y="5236"/>
                </a:moveTo>
                <a:cubicBezTo>
                  <a:pt x="20177" y="5244"/>
                  <a:pt x="20156" y="5253"/>
                  <a:pt x="20174" y="5228"/>
                </a:cubicBezTo>
                <a:cubicBezTo>
                  <a:pt x="20157" y="5225"/>
                  <a:pt x="20144" y="5216"/>
                  <a:pt x="20141" y="5236"/>
                </a:cubicBezTo>
                <a:close/>
                <a:moveTo>
                  <a:pt x="13530" y="5820"/>
                </a:moveTo>
                <a:cubicBezTo>
                  <a:pt x="13549" y="5816"/>
                  <a:pt x="13549" y="5814"/>
                  <a:pt x="13571" y="5812"/>
                </a:cubicBezTo>
                <a:cubicBezTo>
                  <a:pt x="13554" y="5789"/>
                  <a:pt x="13546" y="5797"/>
                  <a:pt x="13530" y="5820"/>
                </a:cubicBezTo>
                <a:close/>
                <a:moveTo>
                  <a:pt x="17930" y="2749"/>
                </a:moveTo>
                <a:lnTo>
                  <a:pt x="17939" y="2717"/>
                </a:lnTo>
                <a:cubicBezTo>
                  <a:pt x="17936" y="2718"/>
                  <a:pt x="17933" y="2717"/>
                  <a:pt x="17932" y="2719"/>
                </a:cubicBezTo>
                <a:cubicBezTo>
                  <a:pt x="17931" y="2721"/>
                  <a:pt x="17894" y="2737"/>
                  <a:pt x="17930" y="2749"/>
                </a:cubicBezTo>
                <a:close/>
                <a:moveTo>
                  <a:pt x="19915" y="5609"/>
                </a:moveTo>
                <a:lnTo>
                  <a:pt x="19939" y="5609"/>
                </a:lnTo>
                <a:lnTo>
                  <a:pt x="19939" y="5577"/>
                </a:lnTo>
                <a:cubicBezTo>
                  <a:pt x="19925" y="5593"/>
                  <a:pt x="19944" y="5568"/>
                  <a:pt x="19928" y="5590"/>
                </a:cubicBezTo>
                <a:cubicBezTo>
                  <a:pt x="19921" y="5598"/>
                  <a:pt x="19919" y="5603"/>
                  <a:pt x="19915" y="5609"/>
                </a:cubicBezTo>
                <a:close/>
                <a:moveTo>
                  <a:pt x="18740" y="5577"/>
                </a:moveTo>
                <a:lnTo>
                  <a:pt x="18699" y="5577"/>
                </a:lnTo>
                <a:cubicBezTo>
                  <a:pt x="18700" y="5577"/>
                  <a:pt x="18704" y="5588"/>
                  <a:pt x="18718" y="5590"/>
                </a:cubicBezTo>
                <a:cubicBezTo>
                  <a:pt x="18739" y="5593"/>
                  <a:pt x="18730" y="5590"/>
                  <a:pt x="18740" y="5577"/>
                </a:cubicBezTo>
                <a:close/>
                <a:moveTo>
                  <a:pt x="16609" y="4507"/>
                </a:moveTo>
                <a:lnTo>
                  <a:pt x="16633" y="4507"/>
                </a:lnTo>
                <a:cubicBezTo>
                  <a:pt x="16628" y="4484"/>
                  <a:pt x="16634" y="4496"/>
                  <a:pt x="16617" y="4483"/>
                </a:cubicBezTo>
                <a:cubicBezTo>
                  <a:pt x="16611" y="4493"/>
                  <a:pt x="16609" y="4492"/>
                  <a:pt x="16609" y="4507"/>
                </a:cubicBezTo>
                <a:close/>
                <a:moveTo>
                  <a:pt x="20563" y="3883"/>
                </a:moveTo>
                <a:lnTo>
                  <a:pt x="20587" y="3883"/>
                </a:lnTo>
                <a:cubicBezTo>
                  <a:pt x="20577" y="3857"/>
                  <a:pt x="20597" y="3878"/>
                  <a:pt x="20563" y="3859"/>
                </a:cubicBezTo>
                <a:lnTo>
                  <a:pt x="20563" y="3883"/>
                </a:lnTo>
                <a:close/>
                <a:moveTo>
                  <a:pt x="17921" y="4953"/>
                </a:moveTo>
                <a:cubicBezTo>
                  <a:pt x="17948" y="4943"/>
                  <a:pt x="17927" y="4963"/>
                  <a:pt x="17946" y="4929"/>
                </a:cubicBezTo>
                <a:lnTo>
                  <a:pt x="17921" y="4929"/>
                </a:lnTo>
                <a:lnTo>
                  <a:pt x="17921" y="4953"/>
                </a:lnTo>
                <a:close/>
                <a:moveTo>
                  <a:pt x="23285" y="4799"/>
                </a:moveTo>
                <a:cubicBezTo>
                  <a:pt x="23311" y="4789"/>
                  <a:pt x="23291" y="4809"/>
                  <a:pt x="23309" y="4775"/>
                </a:cubicBezTo>
                <a:lnTo>
                  <a:pt x="23285" y="4775"/>
                </a:lnTo>
                <a:lnTo>
                  <a:pt x="23285" y="4799"/>
                </a:lnTo>
                <a:close/>
                <a:moveTo>
                  <a:pt x="17022" y="3268"/>
                </a:moveTo>
                <a:cubicBezTo>
                  <a:pt x="17033" y="3274"/>
                  <a:pt x="17031" y="3272"/>
                  <a:pt x="17046" y="3276"/>
                </a:cubicBezTo>
                <a:lnTo>
                  <a:pt x="17046" y="3251"/>
                </a:lnTo>
                <a:cubicBezTo>
                  <a:pt x="17032" y="3255"/>
                  <a:pt x="17025" y="3252"/>
                  <a:pt x="17022" y="3268"/>
                </a:cubicBezTo>
                <a:close/>
                <a:moveTo>
                  <a:pt x="6206" y="6565"/>
                </a:moveTo>
                <a:cubicBezTo>
                  <a:pt x="6217" y="6571"/>
                  <a:pt x="6215" y="6570"/>
                  <a:pt x="6230" y="6573"/>
                </a:cubicBezTo>
                <a:lnTo>
                  <a:pt x="6230" y="6549"/>
                </a:lnTo>
                <a:cubicBezTo>
                  <a:pt x="6216" y="6552"/>
                  <a:pt x="6209" y="6550"/>
                  <a:pt x="6206" y="6565"/>
                </a:cubicBezTo>
                <a:close/>
                <a:moveTo>
                  <a:pt x="18343" y="4556"/>
                </a:moveTo>
                <a:cubicBezTo>
                  <a:pt x="18354" y="4562"/>
                  <a:pt x="18352" y="4560"/>
                  <a:pt x="18367" y="4564"/>
                </a:cubicBezTo>
                <a:lnTo>
                  <a:pt x="18367" y="4540"/>
                </a:lnTo>
                <a:cubicBezTo>
                  <a:pt x="18353" y="4543"/>
                  <a:pt x="18345" y="4541"/>
                  <a:pt x="18343" y="4556"/>
                </a:cubicBezTo>
                <a:close/>
                <a:moveTo>
                  <a:pt x="19477" y="4929"/>
                </a:moveTo>
                <a:cubicBezTo>
                  <a:pt x="19488" y="4935"/>
                  <a:pt x="19486" y="4933"/>
                  <a:pt x="19501" y="4937"/>
                </a:cubicBezTo>
                <a:lnTo>
                  <a:pt x="19501" y="4912"/>
                </a:lnTo>
                <a:cubicBezTo>
                  <a:pt x="19487" y="4916"/>
                  <a:pt x="19480" y="4913"/>
                  <a:pt x="19477" y="4929"/>
                </a:cubicBezTo>
                <a:close/>
                <a:moveTo>
                  <a:pt x="18189" y="2449"/>
                </a:moveTo>
                <a:lnTo>
                  <a:pt x="18221" y="2440"/>
                </a:lnTo>
                <a:cubicBezTo>
                  <a:pt x="18192" y="2402"/>
                  <a:pt x="18202" y="2431"/>
                  <a:pt x="18189" y="2449"/>
                </a:cubicBezTo>
                <a:close/>
                <a:moveTo>
                  <a:pt x="22588" y="3697"/>
                </a:moveTo>
                <a:cubicBezTo>
                  <a:pt x="22603" y="3690"/>
                  <a:pt x="22598" y="3691"/>
                  <a:pt x="22621" y="3689"/>
                </a:cubicBezTo>
                <a:cubicBezTo>
                  <a:pt x="22608" y="3671"/>
                  <a:pt x="22589" y="3661"/>
                  <a:pt x="22588" y="3697"/>
                </a:cubicBezTo>
                <a:close/>
                <a:moveTo>
                  <a:pt x="18513" y="2466"/>
                </a:moveTo>
                <a:cubicBezTo>
                  <a:pt x="18531" y="2490"/>
                  <a:pt x="18528" y="2490"/>
                  <a:pt x="18545" y="2466"/>
                </a:cubicBezTo>
                <a:cubicBezTo>
                  <a:pt x="18530" y="2462"/>
                  <a:pt x="18520" y="2457"/>
                  <a:pt x="18513" y="2466"/>
                </a:cubicBezTo>
                <a:close/>
                <a:moveTo>
                  <a:pt x="19064" y="1874"/>
                </a:moveTo>
                <a:lnTo>
                  <a:pt x="19104" y="1874"/>
                </a:lnTo>
                <a:cubicBezTo>
                  <a:pt x="19104" y="1873"/>
                  <a:pt x="19100" y="1863"/>
                  <a:pt x="19085" y="1861"/>
                </a:cubicBezTo>
                <a:cubicBezTo>
                  <a:pt x="19073" y="1859"/>
                  <a:pt x="19066" y="1861"/>
                  <a:pt x="19064" y="1874"/>
                </a:cubicBezTo>
                <a:close/>
                <a:moveTo>
                  <a:pt x="16617" y="2514"/>
                </a:moveTo>
                <a:cubicBezTo>
                  <a:pt x="16636" y="2540"/>
                  <a:pt x="16640" y="2541"/>
                  <a:pt x="16649" y="2506"/>
                </a:cubicBezTo>
                <a:cubicBezTo>
                  <a:pt x="16633" y="2514"/>
                  <a:pt x="16641" y="2512"/>
                  <a:pt x="16617" y="2514"/>
                </a:cubicBezTo>
                <a:close/>
                <a:moveTo>
                  <a:pt x="19833" y="5293"/>
                </a:moveTo>
                <a:lnTo>
                  <a:pt x="19833" y="5277"/>
                </a:lnTo>
                <a:lnTo>
                  <a:pt x="19801" y="5277"/>
                </a:lnTo>
                <a:cubicBezTo>
                  <a:pt x="19819" y="5302"/>
                  <a:pt x="19796" y="5290"/>
                  <a:pt x="19833" y="5293"/>
                </a:cubicBezTo>
                <a:close/>
                <a:moveTo>
                  <a:pt x="20360" y="3211"/>
                </a:moveTo>
                <a:lnTo>
                  <a:pt x="20360" y="3195"/>
                </a:lnTo>
                <a:lnTo>
                  <a:pt x="20328" y="3195"/>
                </a:lnTo>
                <a:cubicBezTo>
                  <a:pt x="20346" y="3220"/>
                  <a:pt x="20322" y="3208"/>
                  <a:pt x="20360" y="3211"/>
                </a:cubicBezTo>
                <a:close/>
                <a:moveTo>
                  <a:pt x="19323" y="3276"/>
                </a:moveTo>
                <a:lnTo>
                  <a:pt x="19323" y="3260"/>
                </a:lnTo>
                <a:lnTo>
                  <a:pt x="19291" y="3260"/>
                </a:lnTo>
                <a:cubicBezTo>
                  <a:pt x="19309" y="3285"/>
                  <a:pt x="19285" y="3273"/>
                  <a:pt x="19323" y="3276"/>
                </a:cubicBezTo>
                <a:close/>
                <a:moveTo>
                  <a:pt x="8426" y="1461"/>
                </a:moveTo>
                <a:lnTo>
                  <a:pt x="8426" y="1445"/>
                </a:lnTo>
                <a:lnTo>
                  <a:pt x="8394" y="1445"/>
                </a:lnTo>
                <a:cubicBezTo>
                  <a:pt x="8412" y="1470"/>
                  <a:pt x="8388" y="1458"/>
                  <a:pt x="8426" y="1461"/>
                </a:cubicBezTo>
                <a:close/>
                <a:moveTo>
                  <a:pt x="17800" y="1688"/>
                </a:moveTo>
                <a:lnTo>
                  <a:pt x="17832" y="1688"/>
                </a:lnTo>
                <a:cubicBezTo>
                  <a:pt x="17814" y="1663"/>
                  <a:pt x="17838" y="1675"/>
                  <a:pt x="17800" y="1671"/>
                </a:cubicBezTo>
                <a:lnTo>
                  <a:pt x="17800" y="1688"/>
                </a:lnTo>
                <a:close/>
                <a:moveTo>
                  <a:pt x="12396" y="1388"/>
                </a:moveTo>
                <a:cubicBezTo>
                  <a:pt x="12434" y="1385"/>
                  <a:pt x="12410" y="1397"/>
                  <a:pt x="12428" y="1372"/>
                </a:cubicBezTo>
                <a:lnTo>
                  <a:pt x="12396" y="1372"/>
                </a:lnTo>
                <a:lnTo>
                  <a:pt x="12396" y="1388"/>
                </a:lnTo>
                <a:close/>
                <a:moveTo>
                  <a:pt x="21340" y="3316"/>
                </a:moveTo>
                <a:lnTo>
                  <a:pt x="21373" y="3316"/>
                </a:lnTo>
                <a:cubicBezTo>
                  <a:pt x="21355" y="3291"/>
                  <a:pt x="21378" y="3303"/>
                  <a:pt x="21340" y="3300"/>
                </a:cubicBezTo>
                <a:lnTo>
                  <a:pt x="21340" y="3316"/>
                </a:lnTo>
                <a:close/>
                <a:moveTo>
                  <a:pt x="23050" y="1242"/>
                </a:moveTo>
                <a:cubicBezTo>
                  <a:pt x="23088" y="1239"/>
                  <a:pt x="23064" y="1251"/>
                  <a:pt x="23082" y="1226"/>
                </a:cubicBezTo>
                <a:lnTo>
                  <a:pt x="23050" y="1226"/>
                </a:lnTo>
                <a:lnTo>
                  <a:pt x="23050" y="1242"/>
                </a:lnTo>
                <a:close/>
                <a:moveTo>
                  <a:pt x="23147" y="3187"/>
                </a:moveTo>
                <a:lnTo>
                  <a:pt x="23180" y="3187"/>
                </a:lnTo>
                <a:cubicBezTo>
                  <a:pt x="23161" y="3162"/>
                  <a:pt x="23185" y="3174"/>
                  <a:pt x="23147" y="3170"/>
                </a:cubicBezTo>
                <a:lnTo>
                  <a:pt x="23147" y="3187"/>
                </a:lnTo>
                <a:close/>
                <a:moveTo>
                  <a:pt x="600" y="2952"/>
                </a:moveTo>
                <a:cubicBezTo>
                  <a:pt x="637" y="2949"/>
                  <a:pt x="614" y="2960"/>
                  <a:pt x="632" y="2935"/>
                </a:cubicBezTo>
                <a:lnTo>
                  <a:pt x="600" y="2935"/>
                </a:lnTo>
                <a:lnTo>
                  <a:pt x="600" y="2952"/>
                </a:lnTo>
                <a:close/>
                <a:moveTo>
                  <a:pt x="17233" y="2579"/>
                </a:moveTo>
                <a:lnTo>
                  <a:pt x="17265" y="2579"/>
                </a:lnTo>
                <a:cubicBezTo>
                  <a:pt x="17247" y="2554"/>
                  <a:pt x="17270" y="2566"/>
                  <a:pt x="17233" y="2563"/>
                </a:cubicBezTo>
                <a:lnTo>
                  <a:pt x="17233" y="2579"/>
                </a:lnTo>
                <a:close/>
                <a:moveTo>
                  <a:pt x="3727" y="6833"/>
                </a:moveTo>
                <a:lnTo>
                  <a:pt x="3759" y="6833"/>
                </a:lnTo>
                <a:cubicBezTo>
                  <a:pt x="3741" y="6808"/>
                  <a:pt x="3765" y="6820"/>
                  <a:pt x="3727" y="6816"/>
                </a:cubicBezTo>
                <a:lnTo>
                  <a:pt x="3727" y="6833"/>
                </a:lnTo>
                <a:close/>
                <a:moveTo>
                  <a:pt x="12023" y="5949"/>
                </a:moveTo>
                <a:cubicBezTo>
                  <a:pt x="12061" y="5946"/>
                  <a:pt x="12037" y="5958"/>
                  <a:pt x="12056" y="5933"/>
                </a:cubicBezTo>
                <a:lnTo>
                  <a:pt x="12023" y="5933"/>
                </a:lnTo>
                <a:lnTo>
                  <a:pt x="12023" y="5949"/>
                </a:lnTo>
                <a:close/>
                <a:moveTo>
                  <a:pt x="21462" y="5496"/>
                </a:moveTo>
                <a:lnTo>
                  <a:pt x="21421" y="5496"/>
                </a:lnTo>
                <a:cubicBezTo>
                  <a:pt x="21429" y="5506"/>
                  <a:pt x="21424" y="5509"/>
                  <a:pt x="21438" y="5510"/>
                </a:cubicBezTo>
                <a:cubicBezTo>
                  <a:pt x="21439" y="5510"/>
                  <a:pt x="21442" y="5509"/>
                  <a:pt x="21443" y="5509"/>
                </a:cubicBezTo>
                <a:cubicBezTo>
                  <a:pt x="21485" y="5502"/>
                  <a:pt x="21446" y="5509"/>
                  <a:pt x="21462" y="5496"/>
                </a:cubicBezTo>
                <a:close/>
                <a:moveTo>
                  <a:pt x="18164" y="1550"/>
                </a:moveTo>
                <a:cubicBezTo>
                  <a:pt x="18179" y="1543"/>
                  <a:pt x="18175" y="1544"/>
                  <a:pt x="18197" y="1542"/>
                </a:cubicBezTo>
                <a:lnTo>
                  <a:pt x="18140" y="1526"/>
                </a:lnTo>
                <a:lnTo>
                  <a:pt x="18164" y="1550"/>
                </a:lnTo>
                <a:close/>
                <a:moveTo>
                  <a:pt x="16560" y="4929"/>
                </a:moveTo>
                <a:lnTo>
                  <a:pt x="16520" y="4929"/>
                </a:lnTo>
                <a:cubicBezTo>
                  <a:pt x="16525" y="4936"/>
                  <a:pt x="16524" y="4945"/>
                  <a:pt x="16541" y="4942"/>
                </a:cubicBezTo>
                <a:cubicBezTo>
                  <a:pt x="16583" y="4935"/>
                  <a:pt x="16545" y="4942"/>
                  <a:pt x="16560" y="4929"/>
                </a:cubicBezTo>
                <a:close/>
                <a:moveTo>
                  <a:pt x="243" y="3130"/>
                </a:moveTo>
                <a:lnTo>
                  <a:pt x="275" y="3130"/>
                </a:lnTo>
                <a:lnTo>
                  <a:pt x="275" y="3114"/>
                </a:lnTo>
                <a:cubicBezTo>
                  <a:pt x="256" y="3115"/>
                  <a:pt x="246" y="3113"/>
                  <a:pt x="243" y="3130"/>
                </a:cubicBezTo>
                <a:close/>
                <a:moveTo>
                  <a:pt x="21049" y="4912"/>
                </a:moveTo>
                <a:lnTo>
                  <a:pt x="21065" y="4912"/>
                </a:lnTo>
                <a:lnTo>
                  <a:pt x="21065" y="4872"/>
                </a:lnTo>
                <a:lnTo>
                  <a:pt x="21057" y="4872"/>
                </a:lnTo>
                <a:cubicBezTo>
                  <a:pt x="21057" y="4894"/>
                  <a:pt x="21053" y="4894"/>
                  <a:pt x="21049" y="4912"/>
                </a:cubicBezTo>
                <a:close/>
                <a:moveTo>
                  <a:pt x="15718" y="2093"/>
                </a:moveTo>
                <a:cubicBezTo>
                  <a:pt x="15736" y="2089"/>
                  <a:pt x="15736" y="2085"/>
                  <a:pt x="15758" y="2085"/>
                </a:cubicBezTo>
                <a:lnTo>
                  <a:pt x="15758" y="2077"/>
                </a:lnTo>
                <a:lnTo>
                  <a:pt x="15718" y="2077"/>
                </a:lnTo>
                <a:lnTo>
                  <a:pt x="15718" y="2093"/>
                </a:lnTo>
                <a:close/>
                <a:moveTo>
                  <a:pt x="14357" y="2093"/>
                </a:moveTo>
                <a:lnTo>
                  <a:pt x="14397" y="2093"/>
                </a:lnTo>
                <a:lnTo>
                  <a:pt x="14397" y="2085"/>
                </a:lnTo>
                <a:cubicBezTo>
                  <a:pt x="14375" y="2085"/>
                  <a:pt x="14375" y="2081"/>
                  <a:pt x="14357" y="2077"/>
                </a:cubicBezTo>
                <a:lnTo>
                  <a:pt x="14357" y="2093"/>
                </a:lnTo>
                <a:close/>
                <a:moveTo>
                  <a:pt x="22734" y="1356"/>
                </a:moveTo>
                <a:cubicBezTo>
                  <a:pt x="22756" y="1356"/>
                  <a:pt x="22756" y="1359"/>
                  <a:pt x="22774" y="1364"/>
                </a:cubicBezTo>
                <a:lnTo>
                  <a:pt x="22774" y="1347"/>
                </a:lnTo>
                <a:lnTo>
                  <a:pt x="22734" y="1347"/>
                </a:lnTo>
                <a:lnTo>
                  <a:pt x="22734" y="1356"/>
                </a:lnTo>
                <a:close/>
                <a:moveTo>
                  <a:pt x="19129" y="1882"/>
                </a:moveTo>
                <a:lnTo>
                  <a:pt x="19169" y="1882"/>
                </a:lnTo>
                <a:lnTo>
                  <a:pt x="19169" y="1874"/>
                </a:lnTo>
                <a:cubicBezTo>
                  <a:pt x="19147" y="1874"/>
                  <a:pt x="19147" y="1870"/>
                  <a:pt x="19129" y="1866"/>
                </a:cubicBezTo>
                <a:lnTo>
                  <a:pt x="19129" y="1882"/>
                </a:lnTo>
                <a:close/>
                <a:moveTo>
                  <a:pt x="16771" y="3251"/>
                </a:moveTo>
                <a:lnTo>
                  <a:pt x="16811" y="3251"/>
                </a:lnTo>
                <a:lnTo>
                  <a:pt x="16811" y="3243"/>
                </a:lnTo>
                <a:cubicBezTo>
                  <a:pt x="16790" y="3243"/>
                  <a:pt x="16789" y="3239"/>
                  <a:pt x="16771" y="3235"/>
                </a:cubicBezTo>
                <a:lnTo>
                  <a:pt x="16771" y="3251"/>
                </a:lnTo>
                <a:close/>
                <a:moveTo>
                  <a:pt x="19615" y="2676"/>
                </a:moveTo>
                <a:lnTo>
                  <a:pt x="19615" y="2684"/>
                </a:lnTo>
                <a:lnTo>
                  <a:pt x="19655" y="2684"/>
                </a:lnTo>
                <a:lnTo>
                  <a:pt x="19655" y="2668"/>
                </a:lnTo>
                <a:cubicBezTo>
                  <a:pt x="19637" y="2672"/>
                  <a:pt x="19637" y="2676"/>
                  <a:pt x="19615" y="2676"/>
                </a:cubicBezTo>
                <a:close/>
                <a:moveTo>
                  <a:pt x="22758" y="5399"/>
                </a:moveTo>
                <a:cubicBezTo>
                  <a:pt x="22780" y="5399"/>
                  <a:pt x="22781" y="5402"/>
                  <a:pt x="22799" y="5407"/>
                </a:cubicBezTo>
                <a:lnTo>
                  <a:pt x="22799" y="5390"/>
                </a:lnTo>
                <a:lnTo>
                  <a:pt x="22758" y="5390"/>
                </a:lnTo>
                <a:lnTo>
                  <a:pt x="22758" y="5399"/>
                </a:lnTo>
                <a:close/>
                <a:moveTo>
                  <a:pt x="17371" y="2393"/>
                </a:moveTo>
                <a:cubicBezTo>
                  <a:pt x="17396" y="2398"/>
                  <a:pt x="17383" y="2401"/>
                  <a:pt x="17403" y="2393"/>
                </a:cubicBezTo>
                <a:cubicBezTo>
                  <a:pt x="17394" y="2380"/>
                  <a:pt x="17376" y="2362"/>
                  <a:pt x="17371" y="2393"/>
                </a:cubicBezTo>
                <a:close/>
                <a:moveTo>
                  <a:pt x="21673" y="4799"/>
                </a:moveTo>
                <a:lnTo>
                  <a:pt x="21729" y="4783"/>
                </a:lnTo>
                <a:cubicBezTo>
                  <a:pt x="21710" y="4778"/>
                  <a:pt x="21708" y="4771"/>
                  <a:pt x="21686" y="4787"/>
                </a:cubicBezTo>
                <a:cubicBezTo>
                  <a:pt x="21672" y="4797"/>
                  <a:pt x="21678" y="4794"/>
                  <a:pt x="21673" y="4799"/>
                </a:cubicBezTo>
                <a:close/>
                <a:moveTo>
                  <a:pt x="18715" y="2044"/>
                </a:moveTo>
                <a:lnTo>
                  <a:pt x="18715" y="2052"/>
                </a:lnTo>
                <a:cubicBezTo>
                  <a:pt x="18754" y="2052"/>
                  <a:pt x="18748" y="2059"/>
                  <a:pt x="18756" y="2028"/>
                </a:cubicBezTo>
                <a:cubicBezTo>
                  <a:pt x="18711" y="2044"/>
                  <a:pt x="18792" y="2013"/>
                  <a:pt x="18740" y="2036"/>
                </a:cubicBezTo>
                <a:cubicBezTo>
                  <a:pt x="18728" y="2042"/>
                  <a:pt x="18758" y="2044"/>
                  <a:pt x="18715" y="2044"/>
                </a:cubicBezTo>
                <a:close/>
                <a:moveTo>
                  <a:pt x="17873" y="2360"/>
                </a:moveTo>
                <a:cubicBezTo>
                  <a:pt x="17854" y="2364"/>
                  <a:pt x="17854" y="2366"/>
                  <a:pt x="17832" y="2368"/>
                </a:cubicBezTo>
                <a:lnTo>
                  <a:pt x="17865" y="2384"/>
                </a:lnTo>
                <a:cubicBezTo>
                  <a:pt x="17871" y="2374"/>
                  <a:pt x="17869" y="2376"/>
                  <a:pt x="17873" y="2360"/>
                </a:cubicBezTo>
                <a:lnTo>
                  <a:pt x="17889" y="2360"/>
                </a:lnTo>
                <a:cubicBezTo>
                  <a:pt x="17886" y="2350"/>
                  <a:pt x="17885" y="2326"/>
                  <a:pt x="17863" y="2340"/>
                </a:cubicBezTo>
                <a:cubicBezTo>
                  <a:pt x="17854" y="2346"/>
                  <a:pt x="17863" y="2334"/>
                  <a:pt x="17857" y="2352"/>
                </a:cubicBezTo>
                <a:lnTo>
                  <a:pt x="17873" y="2360"/>
                </a:lnTo>
                <a:close/>
                <a:moveTo>
                  <a:pt x="21105" y="2125"/>
                </a:moveTo>
                <a:lnTo>
                  <a:pt x="21154" y="2125"/>
                </a:lnTo>
                <a:lnTo>
                  <a:pt x="21154" y="2117"/>
                </a:lnTo>
                <a:cubicBezTo>
                  <a:pt x="21125" y="2117"/>
                  <a:pt x="21122" y="2103"/>
                  <a:pt x="21105" y="2125"/>
                </a:cubicBezTo>
                <a:close/>
                <a:moveTo>
                  <a:pt x="21033" y="4280"/>
                </a:moveTo>
                <a:cubicBezTo>
                  <a:pt x="21061" y="4273"/>
                  <a:pt x="21051" y="4277"/>
                  <a:pt x="21065" y="4256"/>
                </a:cubicBezTo>
                <a:cubicBezTo>
                  <a:pt x="21033" y="4259"/>
                  <a:pt x="21040" y="4251"/>
                  <a:pt x="21033" y="4280"/>
                </a:cubicBezTo>
                <a:close/>
                <a:moveTo>
                  <a:pt x="10565" y="6128"/>
                </a:moveTo>
                <a:cubicBezTo>
                  <a:pt x="10557" y="6099"/>
                  <a:pt x="10564" y="6106"/>
                  <a:pt x="10532" y="6103"/>
                </a:cubicBezTo>
                <a:cubicBezTo>
                  <a:pt x="10547" y="6125"/>
                  <a:pt x="10537" y="6120"/>
                  <a:pt x="10565" y="6128"/>
                </a:cubicBezTo>
                <a:close/>
                <a:moveTo>
                  <a:pt x="22953" y="3738"/>
                </a:moveTo>
                <a:cubicBezTo>
                  <a:pt x="22953" y="3737"/>
                  <a:pt x="22954" y="3734"/>
                  <a:pt x="22954" y="3734"/>
                </a:cubicBezTo>
                <a:cubicBezTo>
                  <a:pt x="22954" y="3735"/>
                  <a:pt x="22955" y="3732"/>
                  <a:pt x="22956" y="3731"/>
                </a:cubicBezTo>
                <a:lnTo>
                  <a:pt x="22959" y="3724"/>
                </a:lnTo>
                <a:cubicBezTo>
                  <a:pt x="22960" y="3724"/>
                  <a:pt x="22961" y="3722"/>
                  <a:pt x="22962" y="3721"/>
                </a:cubicBezTo>
                <a:cubicBezTo>
                  <a:pt x="22963" y="3720"/>
                  <a:pt x="22967" y="3715"/>
                  <a:pt x="22969" y="3713"/>
                </a:cubicBezTo>
                <a:lnTo>
                  <a:pt x="22937" y="3713"/>
                </a:lnTo>
                <a:cubicBezTo>
                  <a:pt x="22942" y="3735"/>
                  <a:pt x="22933" y="3726"/>
                  <a:pt x="22953" y="3738"/>
                </a:cubicBezTo>
                <a:close/>
                <a:moveTo>
                  <a:pt x="8078" y="1485"/>
                </a:moveTo>
                <a:cubicBezTo>
                  <a:pt x="8099" y="1491"/>
                  <a:pt x="8084" y="1484"/>
                  <a:pt x="8102" y="1493"/>
                </a:cubicBezTo>
                <a:cubicBezTo>
                  <a:pt x="8099" y="1456"/>
                  <a:pt x="8111" y="1479"/>
                  <a:pt x="8086" y="1461"/>
                </a:cubicBezTo>
                <a:cubicBezTo>
                  <a:pt x="8082" y="1475"/>
                  <a:pt x="8085" y="1475"/>
                  <a:pt x="8078" y="1485"/>
                </a:cubicBezTo>
                <a:close/>
                <a:moveTo>
                  <a:pt x="19923" y="2417"/>
                </a:moveTo>
                <a:cubicBezTo>
                  <a:pt x="19952" y="2409"/>
                  <a:pt x="19944" y="2416"/>
                  <a:pt x="19947" y="2384"/>
                </a:cubicBezTo>
                <a:cubicBezTo>
                  <a:pt x="19927" y="2398"/>
                  <a:pt x="19929" y="2389"/>
                  <a:pt x="19923" y="2417"/>
                </a:cubicBezTo>
                <a:close/>
                <a:moveTo>
                  <a:pt x="20895" y="2133"/>
                </a:moveTo>
                <a:cubicBezTo>
                  <a:pt x="20913" y="2138"/>
                  <a:pt x="20913" y="2140"/>
                  <a:pt x="20935" y="2141"/>
                </a:cubicBezTo>
                <a:cubicBezTo>
                  <a:pt x="20922" y="2122"/>
                  <a:pt x="20912" y="2110"/>
                  <a:pt x="20895" y="2133"/>
                </a:cubicBezTo>
                <a:close/>
                <a:moveTo>
                  <a:pt x="17046" y="2352"/>
                </a:moveTo>
                <a:cubicBezTo>
                  <a:pt x="17078" y="2349"/>
                  <a:pt x="17071" y="2357"/>
                  <a:pt x="17079" y="2328"/>
                </a:cubicBezTo>
                <a:cubicBezTo>
                  <a:pt x="17055" y="2334"/>
                  <a:pt x="17058" y="2331"/>
                  <a:pt x="17046" y="2352"/>
                </a:cubicBezTo>
                <a:close/>
                <a:moveTo>
                  <a:pt x="18367" y="3000"/>
                </a:moveTo>
                <a:lnTo>
                  <a:pt x="18367" y="3008"/>
                </a:lnTo>
                <a:cubicBezTo>
                  <a:pt x="18398" y="3008"/>
                  <a:pt x="18384" y="3014"/>
                  <a:pt x="18401" y="3014"/>
                </a:cubicBezTo>
                <a:cubicBezTo>
                  <a:pt x="18429" y="3015"/>
                  <a:pt x="18402" y="3008"/>
                  <a:pt x="18440" y="3008"/>
                </a:cubicBezTo>
                <a:lnTo>
                  <a:pt x="18367" y="3000"/>
                </a:lnTo>
                <a:close/>
                <a:moveTo>
                  <a:pt x="11472" y="1663"/>
                </a:moveTo>
                <a:lnTo>
                  <a:pt x="11504" y="1654"/>
                </a:lnTo>
                <a:cubicBezTo>
                  <a:pt x="11492" y="1638"/>
                  <a:pt x="11473" y="1627"/>
                  <a:pt x="11472" y="1663"/>
                </a:cubicBezTo>
                <a:close/>
                <a:moveTo>
                  <a:pt x="18148" y="3316"/>
                </a:moveTo>
                <a:cubicBezTo>
                  <a:pt x="18173" y="3310"/>
                  <a:pt x="18166" y="3316"/>
                  <a:pt x="18173" y="3292"/>
                </a:cubicBezTo>
                <a:lnTo>
                  <a:pt x="18148" y="3292"/>
                </a:lnTo>
                <a:lnTo>
                  <a:pt x="18148" y="3316"/>
                </a:lnTo>
                <a:close/>
                <a:moveTo>
                  <a:pt x="12469" y="1396"/>
                </a:moveTo>
                <a:cubicBezTo>
                  <a:pt x="12493" y="1389"/>
                  <a:pt x="12487" y="1396"/>
                  <a:pt x="12493" y="1372"/>
                </a:cubicBezTo>
                <a:lnTo>
                  <a:pt x="12469" y="1372"/>
                </a:lnTo>
                <a:lnTo>
                  <a:pt x="12469" y="1396"/>
                </a:lnTo>
                <a:close/>
                <a:moveTo>
                  <a:pt x="20790" y="4718"/>
                </a:moveTo>
                <a:lnTo>
                  <a:pt x="20814" y="4718"/>
                </a:lnTo>
                <a:cubicBezTo>
                  <a:pt x="20807" y="4694"/>
                  <a:pt x="20814" y="4700"/>
                  <a:pt x="20790" y="4694"/>
                </a:cubicBezTo>
                <a:lnTo>
                  <a:pt x="20790" y="4718"/>
                </a:lnTo>
                <a:close/>
                <a:moveTo>
                  <a:pt x="11464" y="1404"/>
                </a:moveTo>
                <a:cubicBezTo>
                  <a:pt x="11489" y="1398"/>
                  <a:pt x="11482" y="1404"/>
                  <a:pt x="11489" y="1380"/>
                </a:cubicBezTo>
                <a:lnTo>
                  <a:pt x="11464" y="1380"/>
                </a:lnTo>
                <a:lnTo>
                  <a:pt x="11464" y="1404"/>
                </a:lnTo>
                <a:close/>
                <a:moveTo>
                  <a:pt x="23293" y="4102"/>
                </a:moveTo>
                <a:cubicBezTo>
                  <a:pt x="23317" y="4096"/>
                  <a:pt x="23311" y="4102"/>
                  <a:pt x="23317" y="4078"/>
                </a:cubicBezTo>
                <a:lnTo>
                  <a:pt x="23293" y="4078"/>
                </a:lnTo>
                <a:lnTo>
                  <a:pt x="23293" y="4102"/>
                </a:lnTo>
                <a:close/>
                <a:moveTo>
                  <a:pt x="1458" y="5739"/>
                </a:moveTo>
                <a:lnTo>
                  <a:pt x="1458" y="5715"/>
                </a:lnTo>
                <a:lnTo>
                  <a:pt x="1434" y="5715"/>
                </a:lnTo>
                <a:cubicBezTo>
                  <a:pt x="1440" y="5738"/>
                  <a:pt x="1434" y="5733"/>
                  <a:pt x="1458" y="5739"/>
                </a:cubicBezTo>
                <a:close/>
                <a:moveTo>
                  <a:pt x="10719" y="1631"/>
                </a:moveTo>
                <a:cubicBezTo>
                  <a:pt x="10741" y="1629"/>
                  <a:pt x="10741" y="1627"/>
                  <a:pt x="10759" y="1623"/>
                </a:cubicBezTo>
                <a:cubicBezTo>
                  <a:pt x="10743" y="1600"/>
                  <a:pt x="10735" y="1608"/>
                  <a:pt x="10719" y="1631"/>
                </a:cubicBezTo>
                <a:close/>
                <a:moveTo>
                  <a:pt x="20465" y="3697"/>
                </a:moveTo>
                <a:lnTo>
                  <a:pt x="20482" y="3697"/>
                </a:lnTo>
                <a:cubicBezTo>
                  <a:pt x="20481" y="3655"/>
                  <a:pt x="20489" y="3674"/>
                  <a:pt x="20465" y="3657"/>
                </a:cubicBezTo>
                <a:cubicBezTo>
                  <a:pt x="20472" y="3688"/>
                  <a:pt x="20472" y="3666"/>
                  <a:pt x="20465" y="3697"/>
                </a:cubicBezTo>
                <a:close/>
                <a:moveTo>
                  <a:pt x="17921" y="2409"/>
                </a:moveTo>
                <a:cubicBezTo>
                  <a:pt x="17911" y="2387"/>
                  <a:pt x="17914" y="2400"/>
                  <a:pt x="17913" y="2368"/>
                </a:cubicBezTo>
                <a:lnTo>
                  <a:pt x="17897" y="2368"/>
                </a:lnTo>
                <a:cubicBezTo>
                  <a:pt x="17907" y="2413"/>
                  <a:pt x="17906" y="2403"/>
                  <a:pt x="17921" y="2409"/>
                </a:cubicBezTo>
                <a:close/>
                <a:moveTo>
                  <a:pt x="21948" y="4961"/>
                </a:moveTo>
                <a:cubicBezTo>
                  <a:pt x="21965" y="4955"/>
                  <a:pt x="21959" y="4964"/>
                  <a:pt x="21968" y="4948"/>
                </a:cubicBezTo>
                <a:cubicBezTo>
                  <a:pt x="21976" y="4932"/>
                  <a:pt x="21971" y="4939"/>
                  <a:pt x="21972" y="4921"/>
                </a:cubicBezTo>
                <a:cubicBezTo>
                  <a:pt x="21946" y="4940"/>
                  <a:pt x="21963" y="4929"/>
                  <a:pt x="21948" y="4961"/>
                </a:cubicBezTo>
                <a:close/>
                <a:moveTo>
                  <a:pt x="13409" y="2036"/>
                </a:moveTo>
                <a:cubicBezTo>
                  <a:pt x="13397" y="2024"/>
                  <a:pt x="13397" y="2032"/>
                  <a:pt x="13409" y="2020"/>
                </a:cubicBezTo>
                <a:lnTo>
                  <a:pt x="13409" y="2036"/>
                </a:lnTo>
                <a:close/>
                <a:moveTo>
                  <a:pt x="16682" y="2174"/>
                </a:moveTo>
                <a:lnTo>
                  <a:pt x="16650" y="2165"/>
                </a:lnTo>
                <a:cubicBezTo>
                  <a:pt x="16659" y="2201"/>
                  <a:pt x="16663" y="2200"/>
                  <a:pt x="16682" y="2174"/>
                </a:cubicBezTo>
                <a:close/>
                <a:moveTo>
                  <a:pt x="19339" y="4823"/>
                </a:moveTo>
                <a:lnTo>
                  <a:pt x="19380" y="4823"/>
                </a:lnTo>
                <a:cubicBezTo>
                  <a:pt x="19374" y="4818"/>
                  <a:pt x="19378" y="4817"/>
                  <a:pt x="19366" y="4812"/>
                </a:cubicBezTo>
                <a:cubicBezTo>
                  <a:pt x="19348" y="4804"/>
                  <a:pt x="19362" y="4809"/>
                  <a:pt x="19339" y="4807"/>
                </a:cubicBezTo>
                <a:lnTo>
                  <a:pt x="19339" y="4823"/>
                </a:lnTo>
                <a:close/>
                <a:moveTo>
                  <a:pt x="18748" y="5512"/>
                </a:moveTo>
                <a:lnTo>
                  <a:pt x="18780" y="5512"/>
                </a:lnTo>
                <a:cubicBezTo>
                  <a:pt x="18770" y="5475"/>
                  <a:pt x="18761" y="5487"/>
                  <a:pt x="18748" y="5512"/>
                </a:cubicBezTo>
                <a:close/>
                <a:moveTo>
                  <a:pt x="19671" y="2636"/>
                </a:moveTo>
                <a:lnTo>
                  <a:pt x="19704" y="2636"/>
                </a:lnTo>
                <a:cubicBezTo>
                  <a:pt x="19694" y="2599"/>
                  <a:pt x="19685" y="2611"/>
                  <a:pt x="19671" y="2636"/>
                </a:cubicBezTo>
                <a:close/>
                <a:moveTo>
                  <a:pt x="23139" y="1428"/>
                </a:moveTo>
                <a:lnTo>
                  <a:pt x="23163" y="1428"/>
                </a:lnTo>
                <a:lnTo>
                  <a:pt x="23163" y="1404"/>
                </a:lnTo>
                <a:cubicBezTo>
                  <a:pt x="23145" y="1409"/>
                  <a:pt x="23140" y="1406"/>
                  <a:pt x="23139" y="1428"/>
                </a:cubicBezTo>
                <a:close/>
                <a:moveTo>
                  <a:pt x="16795" y="1753"/>
                </a:moveTo>
                <a:lnTo>
                  <a:pt x="16820" y="1753"/>
                </a:lnTo>
                <a:lnTo>
                  <a:pt x="16820" y="1728"/>
                </a:lnTo>
                <a:cubicBezTo>
                  <a:pt x="16801" y="1733"/>
                  <a:pt x="16796" y="1730"/>
                  <a:pt x="16795" y="1753"/>
                </a:cubicBezTo>
                <a:close/>
                <a:moveTo>
                  <a:pt x="21883" y="3373"/>
                </a:moveTo>
                <a:lnTo>
                  <a:pt x="21908" y="3373"/>
                </a:lnTo>
                <a:lnTo>
                  <a:pt x="21908" y="3349"/>
                </a:lnTo>
                <a:cubicBezTo>
                  <a:pt x="21889" y="3354"/>
                  <a:pt x="21884" y="3351"/>
                  <a:pt x="21883" y="3373"/>
                </a:cubicBezTo>
                <a:close/>
                <a:moveTo>
                  <a:pt x="19185" y="3332"/>
                </a:moveTo>
                <a:lnTo>
                  <a:pt x="19210" y="3332"/>
                </a:lnTo>
                <a:lnTo>
                  <a:pt x="19210" y="3308"/>
                </a:lnTo>
                <a:cubicBezTo>
                  <a:pt x="19191" y="3313"/>
                  <a:pt x="19186" y="3310"/>
                  <a:pt x="19185" y="3332"/>
                </a:cubicBezTo>
                <a:close/>
                <a:moveTo>
                  <a:pt x="16892" y="5123"/>
                </a:moveTo>
                <a:lnTo>
                  <a:pt x="16917" y="5123"/>
                </a:lnTo>
                <a:lnTo>
                  <a:pt x="16917" y="5099"/>
                </a:lnTo>
                <a:cubicBezTo>
                  <a:pt x="16898" y="5104"/>
                  <a:pt x="16893" y="5101"/>
                  <a:pt x="16892" y="5123"/>
                </a:cubicBezTo>
                <a:close/>
                <a:moveTo>
                  <a:pt x="20328" y="5285"/>
                </a:moveTo>
                <a:cubicBezTo>
                  <a:pt x="20346" y="5310"/>
                  <a:pt x="20322" y="5298"/>
                  <a:pt x="20360" y="5301"/>
                </a:cubicBezTo>
                <a:cubicBezTo>
                  <a:pt x="20353" y="5276"/>
                  <a:pt x="20352" y="5276"/>
                  <a:pt x="20328" y="5285"/>
                </a:cubicBezTo>
                <a:close/>
                <a:moveTo>
                  <a:pt x="15102" y="1809"/>
                </a:moveTo>
                <a:cubicBezTo>
                  <a:pt x="15099" y="1772"/>
                  <a:pt x="15111" y="1795"/>
                  <a:pt x="15086" y="1777"/>
                </a:cubicBezTo>
                <a:cubicBezTo>
                  <a:pt x="15080" y="1805"/>
                  <a:pt x="15070" y="1801"/>
                  <a:pt x="15102" y="1809"/>
                </a:cubicBezTo>
                <a:close/>
                <a:moveTo>
                  <a:pt x="18983" y="1858"/>
                </a:moveTo>
                <a:cubicBezTo>
                  <a:pt x="18982" y="1857"/>
                  <a:pt x="18980" y="1855"/>
                  <a:pt x="18980" y="1856"/>
                </a:cubicBezTo>
                <a:lnTo>
                  <a:pt x="18950" y="1850"/>
                </a:lnTo>
                <a:cubicBezTo>
                  <a:pt x="18960" y="1885"/>
                  <a:pt x="18964" y="1884"/>
                  <a:pt x="18983" y="1858"/>
                </a:cubicBezTo>
                <a:close/>
                <a:moveTo>
                  <a:pt x="15872" y="5690"/>
                </a:moveTo>
                <a:cubicBezTo>
                  <a:pt x="15885" y="5689"/>
                  <a:pt x="15880" y="5692"/>
                  <a:pt x="15893" y="5687"/>
                </a:cubicBezTo>
                <a:cubicBezTo>
                  <a:pt x="15919" y="5677"/>
                  <a:pt x="15904" y="5681"/>
                  <a:pt x="15912" y="5674"/>
                </a:cubicBezTo>
                <a:lnTo>
                  <a:pt x="15872" y="5674"/>
                </a:lnTo>
                <a:lnTo>
                  <a:pt x="15872" y="5690"/>
                </a:lnTo>
                <a:close/>
                <a:moveTo>
                  <a:pt x="8823" y="1428"/>
                </a:moveTo>
                <a:lnTo>
                  <a:pt x="8791" y="1428"/>
                </a:lnTo>
                <a:cubicBezTo>
                  <a:pt x="8801" y="1469"/>
                  <a:pt x="8806" y="1454"/>
                  <a:pt x="8823" y="1428"/>
                </a:cubicBezTo>
                <a:close/>
                <a:moveTo>
                  <a:pt x="16261" y="1445"/>
                </a:moveTo>
                <a:cubicBezTo>
                  <a:pt x="16284" y="1427"/>
                  <a:pt x="16270" y="1439"/>
                  <a:pt x="16285" y="1412"/>
                </a:cubicBezTo>
                <a:lnTo>
                  <a:pt x="16261" y="1412"/>
                </a:lnTo>
                <a:lnTo>
                  <a:pt x="16261" y="1445"/>
                </a:lnTo>
                <a:close/>
                <a:moveTo>
                  <a:pt x="17930" y="4896"/>
                </a:moveTo>
                <a:cubicBezTo>
                  <a:pt x="17929" y="4855"/>
                  <a:pt x="17937" y="4873"/>
                  <a:pt x="17913" y="4856"/>
                </a:cubicBezTo>
                <a:cubicBezTo>
                  <a:pt x="17914" y="4897"/>
                  <a:pt x="17906" y="4879"/>
                  <a:pt x="17930" y="4896"/>
                </a:cubicBezTo>
                <a:close/>
                <a:moveTo>
                  <a:pt x="20004" y="5488"/>
                </a:moveTo>
                <a:lnTo>
                  <a:pt x="19971" y="5480"/>
                </a:lnTo>
                <a:cubicBezTo>
                  <a:pt x="19976" y="5499"/>
                  <a:pt x="19964" y="5494"/>
                  <a:pt x="19985" y="5501"/>
                </a:cubicBezTo>
                <a:cubicBezTo>
                  <a:pt x="20003" y="5507"/>
                  <a:pt x="20004" y="5488"/>
                  <a:pt x="20004" y="5488"/>
                </a:cubicBezTo>
                <a:close/>
                <a:moveTo>
                  <a:pt x="16868" y="5301"/>
                </a:moveTo>
                <a:cubicBezTo>
                  <a:pt x="16890" y="5312"/>
                  <a:pt x="16877" y="5309"/>
                  <a:pt x="16909" y="5309"/>
                </a:cubicBezTo>
                <a:cubicBezTo>
                  <a:pt x="16901" y="5299"/>
                  <a:pt x="16907" y="5297"/>
                  <a:pt x="16891" y="5294"/>
                </a:cubicBezTo>
                <a:cubicBezTo>
                  <a:pt x="16856" y="5288"/>
                  <a:pt x="16872" y="5299"/>
                  <a:pt x="16868" y="5301"/>
                </a:cubicBezTo>
                <a:cubicBezTo>
                  <a:pt x="16843" y="5289"/>
                  <a:pt x="16838" y="5293"/>
                  <a:pt x="16803" y="5293"/>
                </a:cubicBezTo>
                <a:cubicBezTo>
                  <a:pt x="16819" y="5315"/>
                  <a:pt x="16828" y="5310"/>
                  <a:pt x="16860" y="5318"/>
                </a:cubicBezTo>
                <a:lnTo>
                  <a:pt x="16868" y="5301"/>
                </a:lnTo>
                <a:close/>
                <a:moveTo>
                  <a:pt x="20781" y="3827"/>
                </a:moveTo>
                <a:cubicBezTo>
                  <a:pt x="20804" y="3827"/>
                  <a:pt x="20796" y="3823"/>
                  <a:pt x="20806" y="3810"/>
                </a:cubicBezTo>
                <a:lnTo>
                  <a:pt x="20765" y="3810"/>
                </a:lnTo>
                <a:cubicBezTo>
                  <a:pt x="20769" y="3818"/>
                  <a:pt x="20770" y="3827"/>
                  <a:pt x="20781" y="3827"/>
                </a:cubicBezTo>
                <a:close/>
                <a:moveTo>
                  <a:pt x="18335" y="2773"/>
                </a:moveTo>
                <a:cubicBezTo>
                  <a:pt x="18342" y="2769"/>
                  <a:pt x="18351" y="2768"/>
                  <a:pt x="18351" y="2757"/>
                </a:cubicBezTo>
                <a:cubicBezTo>
                  <a:pt x="18351" y="2734"/>
                  <a:pt x="18347" y="2742"/>
                  <a:pt x="18335" y="2733"/>
                </a:cubicBezTo>
                <a:lnTo>
                  <a:pt x="18335" y="2773"/>
                </a:lnTo>
                <a:close/>
                <a:moveTo>
                  <a:pt x="8240" y="1477"/>
                </a:moveTo>
                <a:cubicBezTo>
                  <a:pt x="8262" y="1477"/>
                  <a:pt x="8255" y="1474"/>
                  <a:pt x="8264" y="1461"/>
                </a:cubicBezTo>
                <a:lnTo>
                  <a:pt x="8223" y="1461"/>
                </a:lnTo>
                <a:cubicBezTo>
                  <a:pt x="8227" y="1468"/>
                  <a:pt x="8229" y="1477"/>
                  <a:pt x="8240" y="1477"/>
                </a:cubicBezTo>
                <a:close/>
                <a:moveTo>
                  <a:pt x="19996" y="4224"/>
                </a:moveTo>
                <a:cubicBezTo>
                  <a:pt x="20037" y="4223"/>
                  <a:pt x="20019" y="4231"/>
                  <a:pt x="20036" y="4208"/>
                </a:cubicBezTo>
                <a:cubicBezTo>
                  <a:pt x="20014" y="4208"/>
                  <a:pt x="19999" y="4205"/>
                  <a:pt x="19996" y="4224"/>
                </a:cubicBezTo>
                <a:close/>
                <a:moveTo>
                  <a:pt x="20968" y="2514"/>
                </a:moveTo>
                <a:cubicBezTo>
                  <a:pt x="21009" y="2513"/>
                  <a:pt x="20991" y="2521"/>
                  <a:pt x="21008" y="2498"/>
                </a:cubicBezTo>
                <a:cubicBezTo>
                  <a:pt x="20987" y="2498"/>
                  <a:pt x="20971" y="2495"/>
                  <a:pt x="20968" y="2514"/>
                </a:cubicBezTo>
                <a:close/>
                <a:moveTo>
                  <a:pt x="10160" y="1647"/>
                </a:moveTo>
                <a:cubicBezTo>
                  <a:pt x="10201" y="1646"/>
                  <a:pt x="10183" y="1655"/>
                  <a:pt x="10200" y="1631"/>
                </a:cubicBezTo>
                <a:cubicBezTo>
                  <a:pt x="10179" y="1631"/>
                  <a:pt x="10163" y="1628"/>
                  <a:pt x="10160" y="1647"/>
                </a:cubicBezTo>
                <a:close/>
                <a:moveTo>
                  <a:pt x="18181" y="1809"/>
                </a:moveTo>
                <a:lnTo>
                  <a:pt x="18213" y="1818"/>
                </a:lnTo>
                <a:cubicBezTo>
                  <a:pt x="18213" y="1818"/>
                  <a:pt x="18222" y="1779"/>
                  <a:pt x="18188" y="1798"/>
                </a:cubicBezTo>
                <a:cubicBezTo>
                  <a:pt x="18156" y="1816"/>
                  <a:pt x="18216" y="1768"/>
                  <a:pt x="18181" y="1809"/>
                </a:cubicBezTo>
                <a:close/>
                <a:moveTo>
                  <a:pt x="20020" y="3227"/>
                </a:moveTo>
                <a:cubicBezTo>
                  <a:pt x="20052" y="3228"/>
                  <a:pt x="20039" y="3225"/>
                  <a:pt x="20060" y="3235"/>
                </a:cubicBezTo>
                <a:cubicBezTo>
                  <a:pt x="20055" y="3221"/>
                  <a:pt x="20076" y="3222"/>
                  <a:pt x="20040" y="3215"/>
                </a:cubicBezTo>
                <a:cubicBezTo>
                  <a:pt x="20029" y="3213"/>
                  <a:pt x="20022" y="3213"/>
                  <a:pt x="20020" y="3227"/>
                </a:cubicBezTo>
                <a:close/>
                <a:moveTo>
                  <a:pt x="17970" y="2490"/>
                </a:moveTo>
                <a:cubicBezTo>
                  <a:pt x="17984" y="2459"/>
                  <a:pt x="17985" y="2474"/>
                  <a:pt x="17962" y="2457"/>
                </a:cubicBezTo>
                <a:cubicBezTo>
                  <a:pt x="17948" y="2488"/>
                  <a:pt x="17947" y="2473"/>
                  <a:pt x="17970" y="2490"/>
                </a:cubicBezTo>
                <a:close/>
                <a:moveTo>
                  <a:pt x="21770" y="3478"/>
                </a:moveTo>
                <a:lnTo>
                  <a:pt x="21810" y="3478"/>
                </a:lnTo>
                <a:cubicBezTo>
                  <a:pt x="21806" y="3471"/>
                  <a:pt x="21805" y="3462"/>
                  <a:pt x="21794" y="3462"/>
                </a:cubicBezTo>
                <a:cubicBezTo>
                  <a:pt x="21780" y="3462"/>
                  <a:pt x="21772" y="3466"/>
                  <a:pt x="21770" y="3478"/>
                </a:cubicBezTo>
                <a:close/>
                <a:moveTo>
                  <a:pt x="20182" y="2660"/>
                </a:moveTo>
                <a:lnTo>
                  <a:pt x="20214" y="2669"/>
                </a:lnTo>
                <a:cubicBezTo>
                  <a:pt x="20205" y="2634"/>
                  <a:pt x="20186" y="2635"/>
                  <a:pt x="20182" y="2660"/>
                </a:cubicBezTo>
                <a:close/>
                <a:moveTo>
                  <a:pt x="22499" y="2279"/>
                </a:moveTo>
                <a:cubicBezTo>
                  <a:pt x="22537" y="2276"/>
                  <a:pt x="22513" y="2288"/>
                  <a:pt x="22531" y="2263"/>
                </a:cubicBezTo>
                <a:cubicBezTo>
                  <a:pt x="22511" y="2259"/>
                  <a:pt x="22500" y="2249"/>
                  <a:pt x="22499" y="2279"/>
                </a:cubicBezTo>
                <a:close/>
                <a:moveTo>
                  <a:pt x="17289" y="1947"/>
                </a:moveTo>
                <a:cubicBezTo>
                  <a:pt x="17279" y="1939"/>
                  <a:pt x="17307" y="1939"/>
                  <a:pt x="17265" y="1939"/>
                </a:cubicBezTo>
                <a:cubicBezTo>
                  <a:pt x="17259" y="1960"/>
                  <a:pt x="17266" y="1946"/>
                  <a:pt x="17257" y="1963"/>
                </a:cubicBezTo>
                <a:cubicBezTo>
                  <a:pt x="17273" y="1961"/>
                  <a:pt x="17262" y="1967"/>
                  <a:pt x="17277" y="1958"/>
                </a:cubicBezTo>
                <a:cubicBezTo>
                  <a:pt x="17278" y="1958"/>
                  <a:pt x="17280" y="1956"/>
                  <a:pt x="17282" y="1955"/>
                </a:cubicBezTo>
                <a:cubicBezTo>
                  <a:pt x="17283" y="1955"/>
                  <a:pt x="17285" y="1952"/>
                  <a:pt x="17286" y="1951"/>
                </a:cubicBezTo>
                <a:cubicBezTo>
                  <a:pt x="17287" y="1951"/>
                  <a:pt x="17288" y="1948"/>
                  <a:pt x="17289" y="1947"/>
                </a:cubicBezTo>
                <a:lnTo>
                  <a:pt x="17304" y="1965"/>
                </a:lnTo>
                <a:cubicBezTo>
                  <a:pt x="17323" y="1962"/>
                  <a:pt x="17329" y="1961"/>
                  <a:pt x="17340" y="1957"/>
                </a:cubicBezTo>
                <a:cubicBezTo>
                  <a:pt x="17363" y="1948"/>
                  <a:pt x="17357" y="1953"/>
                  <a:pt x="17362" y="1931"/>
                </a:cubicBezTo>
                <a:cubicBezTo>
                  <a:pt x="17299" y="1931"/>
                  <a:pt x="17330" y="1936"/>
                  <a:pt x="17289" y="1947"/>
                </a:cubicBezTo>
                <a:close/>
                <a:moveTo>
                  <a:pt x="21251" y="4151"/>
                </a:moveTo>
                <a:cubicBezTo>
                  <a:pt x="21233" y="4126"/>
                  <a:pt x="21257" y="4138"/>
                  <a:pt x="21219" y="4135"/>
                </a:cubicBezTo>
                <a:cubicBezTo>
                  <a:pt x="21235" y="4165"/>
                  <a:pt x="21218" y="4166"/>
                  <a:pt x="21251" y="4151"/>
                </a:cubicBezTo>
                <a:close/>
                <a:moveTo>
                  <a:pt x="20603" y="3713"/>
                </a:moveTo>
                <a:lnTo>
                  <a:pt x="20619" y="3713"/>
                </a:lnTo>
                <a:cubicBezTo>
                  <a:pt x="20622" y="3688"/>
                  <a:pt x="20619" y="3698"/>
                  <a:pt x="20627" y="3681"/>
                </a:cubicBezTo>
                <a:cubicBezTo>
                  <a:pt x="20602" y="3688"/>
                  <a:pt x="20603" y="3682"/>
                  <a:pt x="20603" y="3713"/>
                </a:cubicBezTo>
                <a:close/>
                <a:moveTo>
                  <a:pt x="23277" y="3033"/>
                </a:moveTo>
                <a:cubicBezTo>
                  <a:pt x="23267" y="3013"/>
                  <a:pt x="23269" y="3022"/>
                  <a:pt x="23269" y="2992"/>
                </a:cubicBezTo>
                <a:lnTo>
                  <a:pt x="23261" y="2992"/>
                </a:lnTo>
                <a:cubicBezTo>
                  <a:pt x="23261" y="3037"/>
                  <a:pt x="23230" y="3028"/>
                  <a:pt x="23277" y="3033"/>
                </a:cubicBezTo>
                <a:close/>
                <a:moveTo>
                  <a:pt x="21827" y="3041"/>
                </a:moveTo>
                <a:lnTo>
                  <a:pt x="21849" y="3067"/>
                </a:lnTo>
                <a:cubicBezTo>
                  <a:pt x="21864" y="3037"/>
                  <a:pt x="21857" y="3030"/>
                  <a:pt x="21827" y="3041"/>
                </a:cubicBezTo>
                <a:close/>
                <a:moveTo>
                  <a:pt x="16261" y="1728"/>
                </a:moveTo>
                <a:cubicBezTo>
                  <a:pt x="16263" y="1703"/>
                  <a:pt x="16260" y="1713"/>
                  <a:pt x="16269" y="1696"/>
                </a:cubicBezTo>
                <a:lnTo>
                  <a:pt x="16244" y="1696"/>
                </a:lnTo>
                <a:cubicBezTo>
                  <a:pt x="16247" y="1732"/>
                  <a:pt x="16235" y="1711"/>
                  <a:pt x="16261" y="1728"/>
                </a:cubicBezTo>
                <a:close/>
                <a:moveTo>
                  <a:pt x="20725" y="5504"/>
                </a:moveTo>
                <a:cubicBezTo>
                  <a:pt x="20751" y="5509"/>
                  <a:pt x="20737" y="5512"/>
                  <a:pt x="20757" y="5504"/>
                </a:cubicBezTo>
                <a:cubicBezTo>
                  <a:pt x="20739" y="5479"/>
                  <a:pt x="20762" y="5491"/>
                  <a:pt x="20725" y="5488"/>
                </a:cubicBezTo>
                <a:lnTo>
                  <a:pt x="20725" y="5504"/>
                </a:lnTo>
                <a:close/>
                <a:moveTo>
                  <a:pt x="20546" y="3810"/>
                </a:moveTo>
                <a:lnTo>
                  <a:pt x="20555" y="3795"/>
                </a:lnTo>
                <a:lnTo>
                  <a:pt x="20514" y="3786"/>
                </a:lnTo>
                <a:cubicBezTo>
                  <a:pt x="20528" y="3807"/>
                  <a:pt x="20518" y="3803"/>
                  <a:pt x="20546" y="3810"/>
                </a:cubicBezTo>
                <a:close/>
                <a:moveTo>
                  <a:pt x="20020" y="5293"/>
                </a:moveTo>
                <a:lnTo>
                  <a:pt x="20052" y="5293"/>
                </a:lnTo>
                <a:lnTo>
                  <a:pt x="20052" y="5277"/>
                </a:lnTo>
                <a:lnTo>
                  <a:pt x="20020" y="5277"/>
                </a:lnTo>
                <a:lnTo>
                  <a:pt x="20020" y="5293"/>
                </a:lnTo>
                <a:close/>
                <a:moveTo>
                  <a:pt x="17006" y="5123"/>
                </a:moveTo>
                <a:lnTo>
                  <a:pt x="17038" y="5123"/>
                </a:lnTo>
                <a:lnTo>
                  <a:pt x="17038" y="5107"/>
                </a:lnTo>
                <a:lnTo>
                  <a:pt x="17006" y="5107"/>
                </a:lnTo>
                <a:lnTo>
                  <a:pt x="17006" y="5123"/>
                </a:lnTo>
                <a:close/>
                <a:moveTo>
                  <a:pt x="19785" y="2498"/>
                </a:moveTo>
                <a:lnTo>
                  <a:pt x="19817" y="2498"/>
                </a:lnTo>
                <a:lnTo>
                  <a:pt x="19817" y="2482"/>
                </a:lnTo>
                <a:lnTo>
                  <a:pt x="19785" y="2482"/>
                </a:lnTo>
                <a:lnTo>
                  <a:pt x="19785" y="2498"/>
                </a:lnTo>
                <a:close/>
                <a:moveTo>
                  <a:pt x="18278" y="4256"/>
                </a:moveTo>
                <a:lnTo>
                  <a:pt x="18310" y="4256"/>
                </a:lnTo>
                <a:lnTo>
                  <a:pt x="18310" y="4240"/>
                </a:lnTo>
                <a:lnTo>
                  <a:pt x="18278" y="4240"/>
                </a:lnTo>
                <a:lnTo>
                  <a:pt x="18278" y="4256"/>
                </a:lnTo>
                <a:close/>
                <a:moveTo>
                  <a:pt x="23285" y="2749"/>
                </a:moveTo>
                <a:lnTo>
                  <a:pt x="23317" y="2749"/>
                </a:lnTo>
                <a:lnTo>
                  <a:pt x="23317" y="2733"/>
                </a:lnTo>
                <a:lnTo>
                  <a:pt x="23285" y="2733"/>
                </a:lnTo>
                <a:lnTo>
                  <a:pt x="23285" y="2749"/>
                </a:lnTo>
                <a:close/>
                <a:moveTo>
                  <a:pt x="21511" y="5512"/>
                </a:moveTo>
                <a:lnTo>
                  <a:pt x="21543" y="5512"/>
                </a:lnTo>
                <a:lnTo>
                  <a:pt x="21543" y="5496"/>
                </a:lnTo>
                <a:lnTo>
                  <a:pt x="21511" y="5496"/>
                </a:lnTo>
                <a:lnTo>
                  <a:pt x="21511" y="5512"/>
                </a:lnTo>
                <a:close/>
                <a:moveTo>
                  <a:pt x="17460" y="2587"/>
                </a:moveTo>
                <a:cubicBezTo>
                  <a:pt x="17484" y="2604"/>
                  <a:pt x="17490" y="2591"/>
                  <a:pt x="17500" y="2619"/>
                </a:cubicBezTo>
                <a:lnTo>
                  <a:pt x="17496" y="2582"/>
                </a:lnTo>
                <a:cubicBezTo>
                  <a:pt x="17477" y="2584"/>
                  <a:pt x="17482" y="2582"/>
                  <a:pt x="17460" y="2587"/>
                </a:cubicBezTo>
                <a:close/>
                <a:moveTo>
                  <a:pt x="21648" y="4921"/>
                </a:moveTo>
                <a:cubicBezTo>
                  <a:pt x="21667" y="4945"/>
                  <a:pt x="21643" y="4934"/>
                  <a:pt x="21681" y="4937"/>
                </a:cubicBezTo>
                <a:lnTo>
                  <a:pt x="21681" y="4921"/>
                </a:lnTo>
                <a:cubicBezTo>
                  <a:pt x="21665" y="4917"/>
                  <a:pt x="21655" y="4912"/>
                  <a:pt x="21648" y="4921"/>
                </a:cubicBezTo>
                <a:close/>
                <a:moveTo>
                  <a:pt x="16698" y="2133"/>
                </a:moveTo>
                <a:lnTo>
                  <a:pt x="16641" y="2117"/>
                </a:lnTo>
                <a:cubicBezTo>
                  <a:pt x="16645" y="2161"/>
                  <a:pt x="16639" y="2137"/>
                  <a:pt x="16657" y="2134"/>
                </a:cubicBezTo>
                <a:lnTo>
                  <a:pt x="16698" y="2133"/>
                </a:lnTo>
                <a:close/>
                <a:moveTo>
                  <a:pt x="19607" y="2765"/>
                </a:moveTo>
                <a:cubicBezTo>
                  <a:pt x="19644" y="2762"/>
                  <a:pt x="19621" y="2774"/>
                  <a:pt x="19639" y="2749"/>
                </a:cubicBezTo>
                <a:cubicBezTo>
                  <a:pt x="19623" y="2741"/>
                  <a:pt x="19607" y="2736"/>
                  <a:pt x="19607" y="2765"/>
                </a:cubicBezTo>
                <a:close/>
                <a:moveTo>
                  <a:pt x="1053" y="5407"/>
                </a:moveTo>
                <a:cubicBezTo>
                  <a:pt x="1045" y="5370"/>
                  <a:pt x="1052" y="5378"/>
                  <a:pt x="1021" y="5374"/>
                </a:cubicBezTo>
                <a:cubicBezTo>
                  <a:pt x="1023" y="5378"/>
                  <a:pt x="1028" y="5388"/>
                  <a:pt x="1034" y="5394"/>
                </a:cubicBezTo>
                <a:cubicBezTo>
                  <a:pt x="1046" y="5407"/>
                  <a:pt x="1035" y="5400"/>
                  <a:pt x="1053" y="5407"/>
                </a:cubicBezTo>
                <a:close/>
                <a:moveTo>
                  <a:pt x="18464" y="4224"/>
                </a:moveTo>
                <a:cubicBezTo>
                  <a:pt x="18503" y="4223"/>
                  <a:pt x="18491" y="4226"/>
                  <a:pt x="18505" y="4199"/>
                </a:cubicBezTo>
                <a:cubicBezTo>
                  <a:pt x="18476" y="4206"/>
                  <a:pt x="18478" y="4204"/>
                  <a:pt x="18464" y="4224"/>
                </a:cubicBezTo>
                <a:close/>
                <a:moveTo>
                  <a:pt x="21632" y="3332"/>
                </a:moveTo>
                <a:cubicBezTo>
                  <a:pt x="21650" y="3357"/>
                  <a:pt x="21627" y="3346"/>
                  <a:pt x="21665" y="3349"/>
                </a:cubicBezTo>
                <a:cubicBezTo>
                  <a:pt x="21659" y="3330"/>
                  <a:pt x="21649" y="3313"/>
                  <a:pt x="21632" y="3332"/>
                </a:cubicBezTo>
                <a:close/>
                <a:moveTo>
                  <a:pt x="20903" y="5156"/>
                </a:moveTo>
                <a:lnTo>
                  <a:pt x="20903" y="5172"/>
                </a:lnTo>
                <a:cubicBezTo>
                  <a:pt x="20935" y="5169"/>
                  <a:pt x="20928" y="5177"/>
                  <a:pt x="20935" y="5147"/>
                </a:cubicBezTo>
                <a:lnTo>
                  <a:pt x="20903" y="5156"/>
                </a:lnTo>
                <a:close/>
                <a:moveTo>
                  <a:pt x="17346" y="3097"/>
                </a:moveTo>
                <a:lnTo>
                  <a:pt x="17387" y="3097"/>
                </a:lnTo>
                <a:cubicBezTo>
                  <a:pt x="17377" y="3069"/>
                  <a:pt x="17391" y="3092"/>
                  <a:pt x="17346" y="3081"/>
                </a:cubicBezTo>
                <a:lnTo>
                  <a:pt x="17346" y="3097"/>
                </a:lnTo>
                <a:close/>
                <a:moveTo>
                  <a:pt x="15839" y="2433"/>
                </a:moveTo>
                <a:lnTo>
                  <a:pt x="15849" y="2440"/>
                </a:lnTo>
                <a:cubicBezTo>
                  <a:pt x="15872" y="2433"/>
                  <a:pt x="15874" y="2401"/>
                  <a:pt x="15852" y="2414"/>
                </a:cubicBezTo>
                <a:cubicBezTo>
                  <a:pt x="15837" y="2424"/>
                  <a:pt x="15844" y="2415"/>
                  <a:pt x="15839" y="2433"/>
                </a:cubicBezTo>
                <a:close/>
                <a:moveTo>
                  <a:pt x="14000" y="2320"/>
                </a:moveTo>
                <a:cubicBezTo>
                  <a:pt x="14017" y="2343"/>
                  <a:pt x="14005" y="2330"/>
                  <a:pt x="14033" y="2344"/>
                </a:cubicBezTo>
                <a:cubicBezTo>
                  <a:pt x="14028" y="2325"/>
                  <a:pt x="14020" y="2297"/>
                  <a:pt x="14000" y="2320"/>
                </a:cubicBezTo>
                <a:close/>
                <a:moveTo>
                  <a:pt x="18375" y="2709"/>
                </a:moveTo>
                <a:cubicBezTo>
                  <a:pt x="18394" y="2704"/>
                  <a:pt x="18399" y="2701"/>
                  <a:pt x="18424" y="2700"/>
                </a:cubicBezTo>
                <a:cubicBezTo>
                  <a:pt x="18422" y="2699"/>
                  <a:pt x="18420" y="2695"/>
                  <a:pt x="18419" y="2696"/>
                </a:cubicBezTo>
                <a:cubicBezTo>
                  <a:pt x="18418" y="2699"/>
                  <a:pt x="18415" y="2686"/>
                  <a:pt x="18399" y="2687"/>
                </a:cubicBezTo>
                <a:cubicBezTo>
                  <a:pt x="18386" y="2687"/>
                  <a:pt x="18381" y="2697"/>
                  <a:pt x="18375" y="2709"/>
                </a:cubicBezTo>
                <a:close/>
                <a:moveTo>
                  <a:pt x="21065" y="5496"/>
                </a:moveTo>
                <a:cubicBezTo>
                  <a:pt x="21084" y="5522"/>
                  <a:pt x="21069" y="5512"/>
                  <a:pt x="21105" y="5504"/>
                </a:cubicBezTo>
                <a:cubicBezTo>
                  <a:pt x="21096" y="5497"/>
                  <a:pt x="21118" y="5499"/>
                  <a:pt x="21085" y="5493"/>
                </a:cubicBezTo>
                <a:cubicBezTo>
                  <a:pt x="21079" y="5491"/>
                  <a:pt x="21072" y="5488"/>
                  <a:pt x="21065" y="5496"/>
                </a:cubicBezTo>
                <a:close/>
                <a:moveTo>
                  <a:pt x="18934" y="5261"/>
                </a:moveTo>
                <a:cubicBezTo>
                  <a:pt x="18916" y="5256"/>
                  <a:pt x="18916" y="5255"/>
                  <a:pt x="18894" y="5253"/>
                </a:cubicBezTo>
                <a:cubicBezTo>
                  <a:pt x="18912" y="5280"/>
                  <a:pt x="18913" y="5289"/>
                  <a:pt x="18934" y="5261"/>
                </a:cubicBezTo>
                <a:close/>
                <a:moveTo>
                  <a:pt x="21195" y="4013"/>
                </a:moveTo>
                <a:cubicBezTo>
                  <a:pt x="21208" y="4013"/>
                  <a:pt x="21225" y="4016"/>
                  <a:pt x="21234" y="4016"/>
                </a:cubicBezTo>
                <a:cubicBezTo>
                  <a:pt x="21256" y="4016"/>
                  <a:pt x="21243" y="4031"/>
                  <a:pt x="21251" y="4005"/>
                </a:cubicBezTo>
                <a:lnTo>
                  <a:pt x="21195" y="4005"/>
                </a:lnTo>
                <a:lnTo>
                  <a:pt x="21195" y="4013"/>
                </a:lnTo>
                <a:close/>
                <a:moveTo>
                  <a:pt x="21389" y="4370"/>
                </a:moveTo>
                <a:cubicBezTo>
                  <a:pt x="21402" y="4370"/>
                  <a:pt x="21419" y="4372"/>
                  <a:pt x="21429" y="4372"/>
                </a:cubicBezTo>
                <a:cubicBezTo>
                  <a:pt x="21450" y="4372"/>
                  <a:pt x="21437" y="4388"/>
                  <a:pt x="21446" y="4361"/>
                </a:cubicBezTo>
                <a:lnTo>
                  <a:pt x="21389" y="4361"/>
                </a:lnTo>
                <a:lnTo>
                  <a:pt x="21389" y="4370"/>
                </a:lnTo>
                <a:close/>
                <a:moveTo>
                  <a:pt x="19720" y="1947"/>
                </a:moveTo>
                <a:cubicBezTo>
                  <a:pt x="19712" y="1918"/>
                  <a:pt x="19719" y="1925"/>
                  <a:pt x="19688" y="1923"/>
                </a:cubicBezTo>
                <a:cubicBezTo>
                  <a:pt x="19706" y="1958"/>
                  <a:pt x="19681" y="1943"/>
                  <a:pt x="19720" y="1947"/>
                </a:cubicBezTo>
                <a:close/>
                <a:moveTo>
                  <a:pt x="15888" y="2441"/>
                </a:moveTo>
                <a:lnTo>
                  <a:pt x="15920" y="2432"/>
                </a:lnTo>
                <a:cubicBezTo>
                  <a:pt x="15902" y="2408"/>
                  <a:pt x="15925" y="2420"/>
                  <a:pt x="15888" y="2417"/>
                </a:cubicBezTo>
                <a:lnTo>
                  <a:pt x="15888" y="2441"/>
                </a:lnTo>
                <a:close/>
                <a:moveTo>
                  <a:pt x="14956" y="1898"/>
                </a:moveTo>
                <a:lnTo>
                  <a:pt x="14988" y="1889"/>
                </a:lnTo>
                <a:cubicBezTo>
                  <a:pt x="14970" y="1865"/>
                  <a:pt x="14994" y="1877"/>
                  <a:pt x="14956" y="1874"/>
                </a:cubicBezTo>
                <a:lnTo>
                  <a:pt x="14956" y="1898"/>
                </a:lnTo>
                <a:close/>
                <a:moveTo>
                  <a:pt x="21008" y="5504"/>
                </a:moveTo>
                <a:cubicBezTo>
                  <a:pt x="21052" y="5508"/>
                  <a:pt x="21030" y="5522"/>
                  <a:pt x="21049" y="5496"/>
                </a:cubicBezTo>
                <a:cubicBezTo>
                  <a:pt x="21035" y="5489"/>
                  <a:pt x="21059" y="5488"/>
                  <a:pt x="21028" y="5491"/>
                </a:cubicBezTo>
                <a:cubicBezTo>
                  <a:pt x="21018" y="5492"/>
                  <a:pt x="21011" y="5488"/>
                  <a:pt x="21008" y="5504"/>
                </a:cubicBezTo>
                <a:close/>
                <a:moveTo>
                  <a:pt x="20401" y="3211"/>
                </a:moveTo>
                <a:cubicBezTo>
                  <a:pt x="20423" y="3213"/>
                  <a:pt x="20423" y="3215"/>
                  <a:pt x="20441" y="3219"/>
                </a:cubicBezTo>
                <a:cubicBezTo>
                  <a:pt x="20427" y="3198"/>
                  <a:pt x="20433" y="3197"/>
                  <a:pt x="20401" y="3195"/>
                </a:cubicBezTo>
                <a:lnTo>
                  <a:pt x="20401" y="3211"/>
                </a:lnTo>
                <a:close/>
                <a:moveTo>
                  <a:pt x="20514" y="3381"/>
                </a:moveTo>
                <a:cubicBezTo>
                  <a:pt x="20529" y="3374"/>
                  <a:pt x="20524" y="3375"/>
                  <a:pt x="20546" y="3373"/>
                </a:cubicBezTo>
                <a:lnTo>
                  <a:pt x="20546" y="3349"/>
                </a:lnTo>
                <a:cubicBezTo>
                  <a:pt x="20523" y="3357"/>
                  <a:pt x="20523" y="3358"/>
                  <a:pt x="20514" y="3381"/>
                </a:cubicBezTo>
                <a:close/>
                <a:moveTo>
                  <a:pt x="18967" y="4459"/>
                </a:moveTo>
                <a:cubicBezTo>
                  <a:pt x="18958" y="4426"/>
                  <a:pt x="18964" y="4435"/>
                  <a:pt x="18926" y="4434"/>
                </a:cubicBezTo>
                <a:cubicBezTo>
                  <a:pt x="18946" y="4461"/>
                  <a:pt x="18935" y="4443"/>
                  <a:pt x="18967" y="4459"/>
                </a:cubicBezTo>
                <a:close/>
                <a:moveTo>
                  <a:pt x="15386" y="5674"/>
                </a:moveTo>
                <a:cubicBezTo>
                  <a:pt x="15424" y="5673"/>
                  <a:pt x="15417" y="5682"/>
                  <a:pt x="15426" y="5650"/>
                </a:cubicBezTo>
                <a:cubicBezTo>
                  <a:pt x="15394" y="5665"/>
                  <a:pt x="15405" y="5647"/>
                  <a:pt x="15386" y="5674"/>
                </a:cubicBezTo>
                <a:close/>
                <a:moveTo>
                  <a:pt x="15847" y="2020"/>
                </a:moveTo>
                <a:cubicBezTo>
                  <a:pt x="15879" y="2021"/>
                  <a:pt x="15866" y="2018"/>
                  <a:pt x="15888" y="2028"/>
                </a:cubicBezTo>
                <a:cubicBezTo>
                  <a:pt x="15880" y="2006"/>
                  <a:pt x="15886" y="2007"/>
                  <a:pt x="15847" y="2004"/>
                </a:cubicBezTo>
                <a:lnTo>
                  <a:pt x="15847" y="2020"/>
                </a:lnTo>
                <a:close/>
                <a:moveTo>
                  <a:pt x="22653" y="3446"/>
                </a:moveTo>
                <a:cubicBezTo>
                  <a:pt x="22634" y="3442"/>
                  <a:pt x="22634" y="3440"/>
                  <a:pt x="22612" y="3438"/>
                </a:cubicBezTo>
                <a:cubicBezTo>
                  <a:pt x="22614" y="3444"/>
                  <a:pt x="22605" y="3479"/>
                  <a:pt x="22653" y="3446"/>
                </a:cubicBezTo>
                <a:close/>
                <a:moveTo>
                  <a:pt x="11148" y="1582"/>
                </a:moveTo>
                <a:cubicBezTo>
                  <a:pt x="11170" y="1588"/>
                  <a:pt x="11155" y="1582"/>
                  <a:pt x="11173" y="1590"/>
                </a:cubicBezTo>
                <a:cubicBezTo>
                  <a:pt x="11180" y="1576"/>
                  <a:pt x="11179" y="1580"/>
                  <a:pt x="11181" y="1558"/>
                </a:cubicBezTo>
                <a:cubicBezTo>
                  <a:pt x="11154" y="1572"/>
                  <a:pt x="11165" y="1559"/>
                  <a:pt x="11148" y="1582"/>
                </a:cubicBezTo>
                <a:close/>
                <a:moveTo>
                  <a:pt x="23204" y="4799"/>
                </a:moveTo>
                <a:lnTo>
                  <a:pt x="23222" y="4803"/>
                </a:lnTo>
                <a:cubicBezTo>
                  <a:pt x="23233" y="4803"/>
                  <a:pt x="23229" y="4799"/>
                  <a:pt x="23252" y="4799"/>
                </a:cubicBezTo>
                <a:lnTo>
                  <a:pt x="23252" y="4791"/>
                </a:lnTo>
                <a:cubicBezTo>
                  <a:pt x="23223" y="4791"/>
                  <a:pt x="23207" y="4777"/>
                  <a:pt x="23204" y="4799"/>
                </a:cubicBezTo>
                <a:close/>
                <a:moveTo>
                  <a:pt x="17792" y="2668"/>
                </a:moveTo>
                <a:cubicBezTo>
                  <a:pt x="17808" y="2656"/>
                  <a:pt x="17818" y="2642"/>
                  <a:pt x="17824" y="2619"/>
                </a:cubicBezTo>
                <a:cubicBezTo>
                  <a:pt x="17802" y="2634"/>
                  <a:pt x="17795" y="2635"/>
                  <a:pt x="17792" y="2668"/>
                </a:cubicBezTo>
                <a:close/>
                <a:moveTo>
                  <a:pt x="234" y="4126"/>
                </a:moveTo>
                <a:cubicBezTo>
                  <a:pt x="264" y="4119"/>
                  <a:pt x="257" y="4126"/>
                  <a:pt x="259" y="4094"/>
                </a:cubicBezTo>
                <a:lnTo>
                  <a:pt x="243" y="4094"/>
                </a:lnTo>
                <a:lnTo>
                  <a:pt x="234" y="4126"/>
                </a:lnTo>
                <a:close/>
                <a:moveTo>
                  <a:pt x="22742" y="3697"/>
                </a:moveTo>
                <a:cubicBezTo>
                  <a:pt x="22761" y="3723"/>
                  <a:pt x="22746" y="3714"/>
                  <a:pt x="22783" y="3705"/>
                </a:cubicBezTo>
                <a:cubicBezTo>
                  <a:pt x="22770" y="3687"/>
                  <a:pt x="22766" y="3688"/>
                  <a:pt x="22742" y="3697"/>
                </a:cubicBezTo>
                <a:close/>
                <a:moveTo>
                  <a:pt x="21997" y="4029"/>
                </a:moveTo>
                <a:lnTo>
                  <a:pt x="21988" y="4013"/>
                </a:lnTo>
                <a:cubicBezTo>
                  <a:pt x="21973" y="4017"/>
                  <a:pt x="21989" y="4008"/>
                  <a:pt x="21970" y="4019"/>
                </a:cubicBezTo>
                <a:cubicBezTo>
                  <a:pt x="21959" y="4024"/>
                  <a:pt x="21962" y="4024"/>
                  <a:pt x="21956" y="4029"/>
                </a:cubicBezTo>
                <a:lnTo>
                  <a:pt x="21989" y="4037"/>
                </a:lnTo>
                <a:lnTo>
                  <a:pt x="21973" y="4047"/>
                </a:lnTo>
                <a:cubicBezTo>
                  <a:pt x="21980" y="4073"/>
                  <a:pt x="21977" y="4070"/>
                  <a:pt x="22005" y="4078"/>
                </a:cubicBezTo>
                <a:lnTo>
                  <a:pt x="22001" y="4025"/>
                </a:lnTo>
                <a:cubicBezTo>
                  <a:pt x="22000" y="4026"/>
                  <a:pt x="21998" y="4028"/>
                  <a:pt x="21997" y="4029"/>
                </a:cubicBezTo>
                <a:close/>
                <a:moveTo>
                  <a:pt x="5064" y="6695"/>
                </a:moveTo>
                <a:lnTo>
                  <a:pt x="5080" y="6695"/>
                </a:lnTo>
                <a:cubicBezTo>
                  <a:pt x="5079" y="6653"/>
                  <a:pt x="5087" y="6672"/>
                  <a:pt x="5064" y="6654"/>
                </a:cubicBezTo>
                <a:lnTo>
                  <a:pt x="5064" y="6695"/>
                </a:lnTo>
                <a:close/>
                <a:moveTo>
                  <a:pt x="19104" y="1647"/>
                </a:moveTo>
                <a:lnTo>
                  <a:pt x="19145" y="1647"/>
                </a:lnTo>
                <a:cubicBezTo>
                  <a:pt x="19128" y="1624"/>
                  <a:pt x="19146" y="1632"/>
                  <a:pt x="19104" y="1631"/>
                </a:cubicBezTo>
                <a:lnTo>
                  <a:pt x="19104" y="1647"/>
                </a:lnTo>
                <a:close/>
                <a:moveTo>
                  <a:pt x="17484" y="2166"/>
                </a:moveTo>
                <a:cubicBezTo>
                  <a:pt x="17526" y="2165"/>
                  <a:pt x="17507" y="2173"/>
                  <a:pt x="17524" y="2150"/>
                </a:cubicBezTo>
                <a:lnTo>
                  <a:pt x="17484" y="2150"/>
                </a:lnTo>
                <a:lnTo>
                  <a:pt x="17484" y="2166"/>
                </a:lnTo>
                <a:close/>
                <a:moveTo>
                  <a:pt x="16285" y="4921"/>
                </a:moveTo>
                <a:lnTo>
                  <a:pt x="16325" y="4921"/>
                </a:lnTo>
                <a:cubicBezTo>
                  <a:pt x="16308" y="4897"/>
                  <a:pt x="16326" y="4905"/>
                  <a:pt x="16285" y="4904"/>
                </a:cubicBezTo>
                <a:lnTo>
                  <a:pt x="16285" y="4921"/>
                </a:lnTo>
                <a:close/>
                <a:moveTo>
                  <a:pt x="20968" y="4337"/>
                </a:moveTo>
                <a:lnTo>
                  <a:pt x="20968" y="4321"/>
                </a:lnTo>
                <a:lnTo>
                  <a:pt x="20927" y="4321"/>
                </a:lnTo>
                <a:cubicBezTo>
                  <a:pt x="20944" y="4344"/>
                  <a:pt x="20926" y="4336"/>
                  <a:pt x="20968" y="4337"/>
                </a:cubicBezTo>
                <a:close/>
                <a:moveTo>
                  <a:pt x="15661" y="5634"/>
                </a:moveTo>
                <a:cubicBezTo>
                  <a:pt x="15703" y="5633"/>
                  <a:pt x="15684" y="5641"/>
                  <a:pt x="15702" y="5617"/>
                </a:cubicBezTo>
                <a:lnTo>
                  <a:pt x="15661" y="5617"/>
                </a:lnTo>
                <a:lnTo>
                  <a:pt x="15661" y="5634"/>
                </a:lnTo>
                <a:close/>
                <a:moveTo>
                  <a:pt x="19185" y="5496"/>
                </a:moveTo>
                <a:lnTo>
                  <a:pt x="19145" y="5496"/>
                </a:lnTo>
                <a:cubicBezTo>
                  <a:pt x="19162" y="5519"/>
                  <a:pt x="19144" y="5511"/>
                  <a:pt x="19185" y="5512"/>
                </a:cubicBezTo>
                <a:lnTo>
                  <a:pt x="19185" y="5496"/>
                </a:lnTo>
                <a:cubicBezTo>
                  <a:pt x="19248" y="5538"/>
                  <a:pt x="19233" y="5496"/>
                  <a:pt x="19315" y="5496"/>
                </a:cubicBezTo>
                <a:lnTo>
                  <a:pt x="19315" y="5480"/>
                </a:lnTo>
                <a:cubicBezTo>
                  <a:pt x="19241" y="5480"/>
                  <a:pt x="19285" y="5461"/>
                  <a:pt x="19210" y="5472"/>
                </a:cubicBezTo>
                <a:cubicBezTo>
                  <a:pt x="19160" y="5480"/>
                  <a:pt x="19206" y="5470"/>
                  <a:pt x="19171" y="5468"/>
                </a:cubicBezTo>
                <a:cubicBezTo>
                  <a:pt x="19140" y="5466"/>
                  <a:pt x="19139" y="5474"/>
                  <a:pt x="19129" y="5488"/>
                </a:cubicBezTo>
                <a:cubicBezTo>
                  <a:pt x="19136" y="5488"/>
                  <a:pt x="19156" y="5487"/>
                  <a:pt x="19161" y="5487"/>
                </a:cubicBezTo>
                <a:cubicBezTo>
                  <a:pt x="19200" y="5492"/>
                  <a:pt x="19172" y="5487"/>
                  <a:pt x="19185" y="5496"/>
                </a:cubicBezTo>
                <a:close/>
                <a:moveTo>
                  <a:pt x="19461" y="2530"/>
                </a:moveTo>
                <a:lnTo>
                  <a:pt x="19509" y="2530"/>
                </a:lnTo>
                <a:cubicBezTo>
                  <a:pt x="19497" y="2513"/>
                  <a:pt x="19510" y="2514"/>
                  <a:pt x="19481" y="2515"/>
                </a:cubicBezTo>
                <a:cubicBezTo>
                  <a:pt x="19479" y="2515"/>
                  <a:pt x="19476" y="2516"/>
                  <a:pt x="19475" y="2516"/>
                </a:cubicBezTo>
                <a:lnTo>
                  <a:pt x="19462" y="2526"/>
                </a:lnTo>
                <a:cubicBezTo>
                  <a:pt x="19462" y="2526"/>
                  <a:pt x="19462" y="2529"/>
                  <a:pt x="19461" y="2530"/>
                </a:cubicBezTo>
                <a:close/>
                <a:moveTo>
                  <a:pt x="18877" y="4442"/>
                </a:moveTo>
                <a:lnTo>
                  <a:pt x="18918" y="4442"/>
                </a:lnTo>
                <a:lnTo>
                  <a:pt x="18918" y="4426"/>
                </a:lnTo>
                <a:cubicBezTo>
                  <a:pt x="18896" y="4427"/>
                  <a:pt x="18881" y="4424"/>
                  <a:pt x="18877" y="4442"/>
                </a:cubicBezTo>
                <a:close/>
                <a:moveTo>
                  <a:pt x="13109" y="2433"/>
                </a:moveTo>
                <a:lnTo>
                  <a:pt x="13149" y="2433"/>
                </a:lnTo>
                <a:lnTo>
                  <a:pt x="13149" y="2417"/>
                </a:lnTo>
                <a:cubicBezTo>
                  <a:pt x="13128" y="2417"/>
                  <a:pt x="13112" y="2414"/>
                  <a:pt x="13109" y="2433"/>
                </a:cubicBezTo>
                <a:close/>
                <a:moveTo>
                  <a:pt x="18318" y="1809"/>
                </a:moveTo>
                <a:lnTo>
                  <a:pt x="18318" y="1825"/>
                </a:lnTo>
                <a:lnTo>
                  <a:pt x="18351" y="1825"/>
                </a:lnTo>
                <a:cubicBezTo>
                  <a:pt x="18344" y="1800"/>
                  <a:pt x="18343" y="1800"/>
                  <a:pt x="18318" y="1809"/>
                </a:cubicBezTo>
                <a:close/>
                <a:moveTo>
                  <a:pt x="4278" y="6776"/>
                </a:moveTo>
                <a:lnTo>
                  <a:pt x="4294" y="6776"/>
                </a:lnTo>
                <a:lnTo>
                  <a:pt x="4294" y="6735"/>
                </a:lnTo>
                <a:cubicBezTo>
                  <a:pt x="4272" y="6752"/>
                  <a:pt x="4278" y="6735"/>
                  <a:pt x="4278" y="6776"/>
                </a:cubicBezTo>
                <a:close/>
                <a:moveTo>
                  <a:pt x="18950" y="1639"/>
                </a:moveTo>
                <a:lnTo>
                  <a:pt x="18915" y="1609"/>
                </a:lnTo>
                <a:cubicBezTo>
                  <a:pt x="18914" y="1609"/>
                  <a:pt x="18912" y="1607"/>
                  <a:pt x="18910" y="1607"/>
                </a:cubicBezTo>
                <a:cubicBezTo>
                  <a:pt x="18913" y="1642"/>
                  <a:pt x="18914" y="1638"/>
                  <a:pt x="18950" y="1639"/>
                </a:cubicBezTo>
                <a:close/>
                <a:moveTo>
                  <a:pt x="17662" y="2247"/>
                </a:moveTo>
                <a:lnTo>
                  <a:pt x="17630" y="2247"/>
                </a:lnTo>
                <a:cubicBezTo>
                  <a:pt x="17639" y="2282"/>
                  <a:pt x="17659" y="2277"/>
                  <a:pt x="17662" y="2247"/>
                </a:cubicBezTo>
                <a:close/>
                <a:moveTo>
                  <a:pt x="16309" y="2644"/>
                </a:moveTo>
                <a:cubicBezTo>
                  <a:pt x="16331" y="2649"/>
                  <a:pt x="16316" y="2643"/>
                  <a:pt x="16333" y="2652"/>
                </a:cubicBezTo>
                <a:lnTo>
                  <a:pt x="16350" y="2619"/>
                </a:lnTo>
                <a:cubicBezTo>
                  <a:pt x="16318" y="2635"/>
                  <a:pt x="16329" y="2617"/>
                  <a:pt x="16309" y="2644"/>
                </a:cubicBezTo>
                <a:close/>
                <a:moveTo>
                  <a:pt x="18683" y="2368"/>
                </a:moveTo>
                <a:cubicBezTo>
                  <a:pt x="18721" y="2358"/>
                  <a:pt x="18690" y="2356"/>
                  <a:pt x="18732" y="2352"/>
                </a:cubicBezTo>
                <a:cubicBezTo>
                  <a:pt x="18709" y="2321"/>
                  <a:pt x="18688" y="2356"/>
                  <a:pt x="18683" y="2368"/>
                </a:cubicBezTo>
                <a:close/>
                <a:moveTo>
                  <a:pt x="22693" y="4783"/>
                </a:moveTo>
                <a:lnTo>
                  <a:pt x="22766" y="4783"/>
                </a:lnTo>
                <a:lnTo>
                  <a:pt x="22766" y="4775"/>
                </a:lnTo>
                <a:lnTo>
                  <a:pt x="22693" y="4775"/>
                </a:lnTo>
                <a:lnTo>
                  <a:pt x="22693" y="4783"/>
                </a:lnTo>
                <a:close/>
                <a:moveTo>
                  <a:pt x="17654" y="5504"/>
                </a:moveTo>
                <a:lnTo>
                  <a:pt x="17678" y="5504"/>
                </a:lnTo>
                <a:lnTo>
                  <a:pt x="17678" y="5480"/>
                </a:lnTo>
                <a:lnTo>
                  <a:pt x="17654" y="5480"/>
                </a:lnTo>
                <a:lnTo>
                  <a:pt x="17654" y="5504"/>
                </a:lnTo>
                <a:close/>
                <a:moveTo>
                  <a:pt x="21616" y="4929"/>
                </a:moveTo>
                <a:lnTo>
                  <a:pt x="21640" y="4929"/>
                </a:lnTo>
                <a:lnTo>
                  <a:pt x="21640" y="4904"/>
                </a:lnTo>
                <a:lnTo>
                  <a:pt x="21616" y="4904"/>
                </a:lnTo>
                <a:lnTo>
                  <a:pt x="21616" y="4929"/>
                </a:lnTo>
                <a:close/>
                <a:moveTo>
                  <a:pt x="22086" y="3981"/>
                </a:moveTo>
                <a:lnTo>
                  <a:pt x="22110" y="3981"/>
                </a:lnTo>
                <a:lnTo>
                  <a:pt x="22110" y="3956"/>
                </a:lnTo>
                <a:lnTo>
                  <a:pt x="22086" y="3956"/>
                </a:lnTo>
                <a:lnTo>
                  <a:pt x="22086" y="3981"/>
                </a:lnTo>
                <a:close/>
                <a:moveTo>
                  <a:pt x="18999" y="5577"/>
                </a:moveTo>
                <a:lnTo>
                  <a:pt x="18967" y="5577"/>
                </a:lnTo>
                <a:cubicBezTo>
                  <a:pt x="18976" y="5613"/>
                  <a:pt x="18989" y="5613"/>
                  <a:pt x="18999" y="5577"/>
                </a:cubicBezTo>
                <a:close/>
                <a:moveTo>
                  <a:pt x="16414" y="4945"/>
                </a:moveTo>
                <a:cubicBezTo>
                  <a:pt x="16450" y="4935"/>
                  <a:pt x="16450" y="4922"/>
                  <a:pt x="16414" y="4912"/>
                </a:cubicBezTo>
                <a:lnTo>
                  <a:pt x="16414" y="4945"/>
                </a:lnTo>
                <a:close/>
                <a:moveTo>
                  <a:pt x="19112" y="3713"/>
                </a:moveTo>
                <a:cubicBezTo>
                  <a:pt x="19105" y="3684"/>
                  <a:pt x="19112" y="3692"/>
                  <a:pt x="19080" y="3689"/>
                </a:cubicBezTo>
                <a:cubicBezTo>
                  <a:pt x="19088" y="3718"/>
                  <a:pt x="19081" y="3711"/>
                  <a:pt x="19112" y="3713"/>
                </a:cubicBezTo>
                <a:close/>
                <a:moveTo>
                  <a:pt x="16431" y="2449"/>
                </a:moveTo>
                <a:cubicBezTo>
                  <a:pt x="16473" y="2449"/>
                  <a:pt x="16462" y="2457"/>
                  <a:pt x="16479" y="2433"/>
                </a:cubicBezTo>
                <a:cubicBezTo>
                  <a:pt x="16465" y="2433"/>
                  <a:pt x="16458" y="2432"/>
                  <a:pt x="16444" y="2435"/>
                </a:cubicBezTo>
                <a:cubicBezTo>
                  <a:pt x="16426" y="2440"/>
                  <a:pt x="16446" y="2432"/>
                  <a:pt x="16431" y="2449"/>
                </a:cubicBezTo>
                <a:close/>
                <a:moveTo>
                  <a:pt x="20619" y="5147"/>
                </a:moveTo>
                <a:cubicBezTo>
                  <a:pt x="20644" y="5158"/>
                  <a:pt x="20621" y="5151"/>
                  <a:pt x="20660" y="5147"/>
                </a:cubicBezTo>
                <a:cubicBezTo>
                  <a:pt x="20656" y="5140"/>
                  <a:pt x="20655" y="5131"/>
                  <a:pt x="20644" y="5131"/>
                </a:cubicBezTo>
                <a:cubicBezTo>
                  <a:pt x="20629" y="5131"/>
                  <a:pt x="20621" y="5135"/>
                  <a:pt x="20619" y="5147"/>
                </a:cubicBezTo>
                <a:close/>
                <a:moveTo>
                  <a:pt x="10622" y="6112"/>
                </a:moveTo>
                <a:cubicBezTo>
                  <a:pt x="10642" y="6121"/>
                  <a:pt x="10616" y="6123"/>
                  <a:pt x="10643" y="6117"/>
                </a:cubicBezTo>
                <a:cubicBezTo>
                  <a:pt x="10662" y="6112"/>
                  <a:pt x="10658" y="6107"/>
                  <a:pt x="10662" y="6103"/>
                </a:cubicBezTo>
                <a:cubicBezTo>
                  <a:pt x="10645" y="6099"/>
                  <a:pt x="10626" y="6087"/>
                  <a:pt x="10622" y="6112"/>
                </a:cubicBezTo>
                <a:close/>
                <a:moveTo>
                  <a:pt x="21187" y="2603"/>
                </a:moveTo>
                <a:cubicBezTo>
                  <a:pt x="21208" y="2614"/>
                  <a:pt x="21195" y="2611"/>
                  <a:pt x="21227" y="2611"/>
                </a:cubicBezTo>
                <a:cubicBezTo>
                  <a:pt x="21219" y="2600"/>
                  <a:pt x="21192" y="2569"/>
                  <a:pt x="21187" y="2603"/>
                </a:cubicBezTo>
                <a:close/>
                <a:moveTo>
                  <a:pt x="17638" y="2538"/>
                </a:moveTo>
                <a:lnTo>
                  <a:pt x="17638" y="2555"/>
                </a:lnTo>
                <a:cubicBezTo>
                  <a:pt x="17656" y="2550"/>
                  <a:pt x="17657" y="2548"/>
                  <a:pt x="17678" y="2547"/>
                </a:cubicBezTo>
                <a:lnTo>
                  <a:pt x="17678" y="2530"/>
                </a:lnTo>
                <a:cubicBezTo>
                  <a:pt x="17660" y="2535"/>
                  <a:pt x="17660" y="2536"/>
                  <a:pt x="17638" y="2538"/>
                </a:cubicBezTo>
                <a:close/>
                <a:moveTo>
                  <a:pt x="16747" y="5050"/>
                </a:moveTo>
                <a:lnTo>
                  <a:pt x="16763" y="5050"/>
                </a:lnTo>
                <a:cubicBezTo>
                  <a:pt x="16765" y="5025"/>
                  <a:pt x="16763" y="5035"/>
                  <a:pt x="16771" y="5018"/>
                </a:cubicBezTo>
                <a:lnTo>
                  <a:pt x="16747" y="5018"/>
                </a:lnTo>
                <a:lnTo>
                  <a:pt x="16747" y="5050"/>
                </a:lnTo>
                <a:close/>
                <a:moveTo>
                  <a:pt x="18181" y="5123"/>
                </a:moveTo>
                <a:cubicBezTo>
                  <a:pt x="18206" y="5125"/>
                  <a:pt x="18196" y="5123"/>
                  <a:pt x="18213" y="5131"/>
                </a:cubicBezTo>
                <a:lnTo>
                  <a:pt x="18213" y="5107"/>
                </a:lnTo>
                <a:lnTo>
                  <a:pt x="18181" y="5107"/>
                </a:lnTo>
                <a:lnTo>
                  <a:pt x="18181" y="5123"/>
                </a:lnTo>
                <a:close/>
                <a:moveTo>
                  <a:pt x="21065" y="3981"/>
                </a:moveTo>
                <a:cubicBezTo>
                  <a:pt x="21103" y="3970"/>
                  <a:pt x="21074" y="3964"/>
                  <a:pt x="21114" y="3964"/>
                </a:cubicBezTo>
                <a:lnTo>
                  <a:pt x="21114" y="3956"/>
                </a:lnTo>
                <a:cubicBezTo>
                  <a:pt x="21085" y="3956"/>
                  <a:pt x="21066" y="3951"/>
                  <a:pt x="21065" y="3981"/>
                </a:cubicBezTo>
                <a:close/>
                <a:moveTo>
                  <a:pt x="21170" y="5496"/>
                </a:moveTo>
                <a:cubicBezTo>
                  <a:pt x="21194" y="5529"/>
                  <a:pt x="21176" y="5504"/>
                  <a:pt x="21219" y="5504"/>
                </a:cubicBezTo>
                <a:lnTo>
                  <a:pt x="21219" y="5496"/>
                </a:lnTo>
                <a:cubicBezTo>
                  <a:pt x="21186" y="5496"/>
                  <a:pt x="21199" y="5485"/>
                  <a:pt x="21170" y="5496"/>
                </a:cubicBezTo>
                <a:close/>
                <a:moveTo>
                  <a:pt x="10970" y="1696"/>
                </a:moveTo>
                <a:lnTo>
                  <a:pt x="11019" y="1696"/>
                </a:lnTo>
                <a:lnTo>
                  <a:pt x="11019" y="1680"/>
                </a:lnTo>
                <a:cubicBezTo>
                  <a:pt x="11004" y="1681"/>
                  <a:pt x="10992" y="1682"/>
                  <a:pt x="10985" y="1683"/>
                </a:cubicBezTo>
                <a:cubicBezTo>
                  <a:pt x="10963" y="1688"/>
                  <a:pt x="10986" y="1677"/>
                  <a:pt x="10970" y="1696"/>
                </a:cubicBezTo>
                <a:close/>
                <a:moveTo>
                  <a:pt x="20263" y="3196"/>
                </a:moveTo>
                <a:lnTo>
                  <a:pt x="20263" y="3203"/>
                </a:lnTo>
                <a:cubicBezTo>
                  <a:pt x="20296" y="3203"/>
                  <a:pt x="20289" y="3200"/>
                  <a:pt x="20312" y="3211"/>
                </a:cubicBezTo>
                <a:lnTo>
                  <a:pt x="20312" y="3187"/>
                </a:lnTo>
                <a:lnTo>
                  <a:pt x="20263" y="3196"/>
                </a:lnTo>
                <a:close/>
                <a:moveTo>
                  <a:pt x="20336" y="2717"/>
                </a:moveTo>
                <a:cubicBezTo>
                  <a:pt x="20360" y="2717"/>
                  <a:pt x="20365" y="2720"/>
                  <a:pt x="20384" y="2725"/>
                </a:cubicBezTo>
                <a:cubicBezTo>
                  <a:pt x="20370" y="2705"/>
                  <a:pt x="20368" y="2703"/>
                  <a:pt x="20336" y="2700"/>
                </a:cubicBezTo>
                <a:lnTo>
                  <a:pt x="20336" y="2717"/>
                </a:lnTo>
                <a:close/>
                <a:moveTo>
                  <a:pt x="21097" y="4556"/>
                </a:moveTo>
                <a:lnTo>
                  <a:pt x="21081" y="4556"/>
                </a:lnTo>
                <a:cubicBezTo>
                  <a:pt x="21081" y="4529"/>
                  <a:pt x="21096" y="4554"/>
                  <a:pt x="21097" y="4556"/>
                </a:cubicBezTo>
                <a:close/>
                <a:moveTo>
                  <a:pt x="21081" y="4556"/>
                </a:moveTo>
                <a:lnTo>
                  <a:pt x="21081" y="4580"/>
                </a:lnTo>
                <a:cubicBezTo>
                  <a:pt x="21119" y="4577"/>
                  <a:pt x="21095" y="4589"/>
                  <a:pt x="21114" y="4564"/>
                </a:cubicBezTo>
                <a:lnTo>
                  <a:pt x="21097" y="4556"/>
                </a:lnTo>
                <a:cubicBezTo>
                  <a:pt x="21144" y="4556"/>
                  <a:pt x="21157" y="4555"/>
                  <a:pt x="21195" y="4564"/>
                </a:cubicBezTo>
                <a:cubicBezTo>
                  <a:pt x="21184" y="4526"/>
                  <a:pt x="21131" y="4538"/>
                  <a:pt x="21121" y="4539"/>
                </a:cubicBezTo>
                <a:cubicBezTo>
                  <a:pt x="21080" y="4543"/>
                  <a:pt x="21050" y="4524"/>
                  <a:pt x="21008" y="4523"/>
                </a:cubicBezTo>
                <a:lnTo>
                  <a:pt x="21008" y="4540"/>
                </a:lnTo>
                <a:cubicBezTo>
                  <a:pt x="21032" y="4545"/>
                  <a:pt x="21058" y="4550"/>
                  <a:pt x="21081" y="4556"/>
                </a:cubicBezTo>
                <a:close/>
                <a:moveTo>
                  <a:pt x="8175" y="1469"/>
                </a:moveTo>
                <a:lnTo>
                  <a:pt x="8175" y="1485"/>
                </a:lnTo>
                <a:cubicBezTo>
                  <a:pt x="8192" y="1484"/>
                  <a:pt x="8188" y="1489"/>
                  <a:pt x="8202" y="1480"/>
                </a:cubicBezTo>
                <a:cubicBezTo>
                  <a:pt x="8218" y="1471"/>
                  <a:pt x="8209" y="1478"/>
                  <a:pt x="8215" y="1461"/>
                </a:cubicBezTo>
                <a:cubicBezTo>
                  <a:pt x="8197" y="1465"/>
                  <a:pt x="8197" y="1467"/>
                  <a:pt x="8175" y="1469"/>
                </a:cubicBezTo>
                <a:close/>
                <a:moveTo>
                  <a:pt x="17012" y="1467"/>
                </a:moveTo>
                <a:lnTo>
                  <a:pt x="17063" y="1469"/>
                </a:lnTo>
                <a:lnTo>
                  <a:pt x="17040" y="1443"/>
                </a:lnTo>
                <a:lnTo>
                  <a:pt x="17012" y="1467"/>
                </a:lnTo>
                <a:close/>
                <a:moveTo>
                  <a:pt x="15904" y="2522"/>
                </a:moveTo>
                <a:cubicBezTo>
                  <a:pt x="15905" y="2523"/>
                  <a:pt x="15923" y="2550"/>
                  <a:pt x="15928" y="2498"/>
                </a:cubicBezTo>
                <a:cubicBezTo>
                  <a:pt x="15873" y="2513"/>
                  <a:pt x="15904" y="2522"/>
                  <a:pt x="15904" y="2522"/>
                </a:cubicBezTo>
                <a:close/>
                <a:moveTo>
                  <a:pt x="21462" y="983"/>
                </a:moveTo>
                <a:cubicBezTo>
                  <a:pt x="21484" y="985"/>
                  <a:pt x="21484" y="987"/>
                  <a:pt x="21502" y="991"/>
                </a:cubicBezTo>
                <a:cubicBezTo>
                  <a:pt x="21500" y="979"/>
                  <a:pt x="21501" y="967"/>
                  <a:pt x="21486" y="967"/>
                </a:cubicBezTo>
                <a:cubicBezTo>
                  <a:pt x="21472" y="967"/>
                  <a:pt x="21464" y="971"/>
                  <a:pt x="21462" y="983"/>
                </a:cubicBezTo>
                <a:close/>
                <a:moveTo>
                  <a:pt x="16714" y="5334"/>
                </a:moveTo>
                <a:cubicBezTo>
                  <a:pt x="16756" y="5334"/>
                  <a:pt x="16746" y="5341"/>
                  <a:pt x="16763" y="5318"/>
                </a:cubicBezTo>
                <a:cubicBezTo>
                  <a:pt x="16739" y="5318"/>
                  <a:pt x="16718" y="5313"/>
                  <a:pt x="16714" y="5334"/>
                </a:cubicBezTo>
                <a:close/>
                <a:moveTo>
                  <a:pt x="22021" y="4734"/>
                </a:moveTo>
                <a:lnTo>
                  <a:pt x="22053" y="4734"/>
                </a:lnTo>
                <a:cubicBezTo>
                  <a:pt x="22050" y="4697"/>
                  <a:pt x="22062" y="4720"/>
                  <a:pt x="22037" y="4702"/>
                </a:cubicBezTo>
                <a:cubicBezTo>
                  <a:pt x="22031" y="4725"/>
                  <a:pt x="22034" y="4715"/>
                  <a:pt x="22021" y="4734"/>
                </a:cubicBezTo>
                <a:close/>
                <a:moveTo>
                  <a:pt x="21859" y="4645"/>
                </a:moveTo>
                <a:cubicBezTo>
                  <a:pt x="21846" y="4628"/>
                  <a:pt x="21836" y="4624"/>
                  <a:pt x="21818" y="4613"/>
                </a:cubicBezTo>
                <a:cubicBezTo>
                  <a:pt x="21821" y="4648"/>
                  <a:pt x="21823" y="4644"/>
                  <a:pt x="21859" y="4645"/>
                </a:cubicBezTo>
                <a:close/>
                <a:moveTo>
                  <a:pt x="22345" y="4767"/>
                </a:moveTo>
                <a:lnTo>
                  <a:pt x="22345" y="4750"/>
                </a:lnTo>
                <a:cubicBezTo>
                  <a:pt x="22313" y="4750"/>
                  <a:pt x="22326" y="4753"/>
                  <a:pt x="22305" y="4742"/>
                </a:cubicBezTo>
                <a:cubicBezTo>
                  <a:pt x="22308" y="4775"/>
                  <a:pt x="22296" y="4760"/>
                  <a:pt x="22322" y="4764"/>
                </a:cubicBezTo>
                <a:lnTo>
                  <a:pt x="22345" y="4767"/>
                </a:lnTo>
                <a:close/>
                <a:moveTo>
                  <a:pt x="17127" y="4532"/>
                </a:moveTo>
                <a:cubicBezTo>
                  <a:pt x="17161" y="4523"/>
                  <a:pt x="17152" y="4526"/>
                  <a:pt x="17152" y="4483"/>
                </a:cubicBezTo>
                <a:lnTo>
                  <a:pt x="17136" y="4483"/>
                </a:lnTo>
                <a:cubicBezTo>
                  <a:pt x="17144" y="4517"/>
                  <a:pt x="17145" y="4505"/>
                  <a:pt x="17127" y="4532"/>
                </a:cubicBezTo>
                <a:close/>
                <a:moveTo>
                  <a:pt x="18294" y="4888"/>
                </a:moveTo>
                <a:cubicBezTo>
                  <a:pt x="18277" y="4865"/>
                  <a:pt x="18295" y="4873"/>
                  <a:pt x="18254" y="4872"/>
                </a:cubicBezTo>
                <a:cubicBezTo>
                  <a:pt x="18263" y="4906"/>
                  <a:pt x="18260" y="4891"/>
                  <a:pt x="18294" y="4888"/>
                </a:cubicBezTo>
                <a:close/>
                <a:moveTo>
                  <a:pt x="8353" y="1477"/>
                </a:moveTo>
                <a:cubicBezTo>
                  <a:pt x="8383" y="1475"/>
                  <a:pt x="8383" y="1474"/>
                  <a:pt x="8385" y="1445"/>
                </a:cubicBezTo>
                <a:cubicBezTo>
                  <a:pt x="8357" y="1460"/>
                  <a:pt x="8362" y="1443"/>
                  <a:pt x="8353" y="1477"/>
                </a:cubicBezTo>
                <a:close/>
                <a:moveTo>
                  <a:pt x="21349" y="3041"/>
                </a:moveTo>
                <a:cubicBezTo>
                  <a:pt x="21361" y="3014"/>
                  <a:pt x="21360" y="3011"/>
                  <a:pt x="21324" y="3008"/>
                </a:cubicBezTo>
                <a:cubicBezTo>
                  <a:pt x="21332" y="3037"/>
                  <a:pt x="21327" y="3027"/>
                  <a:pt x="21349" y="3041"/>
                </a:cubicBezTo>
                <a:close/>
                <a:moveTo>
                  <a:pt x="17849" y="5123"/>
                </a:moveTo>
                <a:cubicBezTo>
                  <a:pt x="17841" y="5095"/>
                  <a:pt x="17845" y="5105"/>
                  <a:pt x="17824" y="5091"/>
                </a:cubicBezTo>
                <a:cubicBezTo>
                  <a:pt x="17812" y="5117"/>
                  <a:pt x="17813" y="5120"/>
                  <a:pt x="17849" y="5123"/>
                </a:cubicBezTo>
                <a:close/>
                <a:moveTo>
                  <a:pt x="19307" y="2765"/>
                </a:moveTo>
                <a:lnTo>
                  <a:pt x="19331" y="2765"/>
                </a:lnTo>
                <a:lnTo>
                  <a:pt x="19331" y="2733"/>
                </a:lnTo>
                <a:cubicBezTo>
                  <a:pt x="19297" y="2751"/>
                  <a:pt x="19310" y="2727"/>
                  <a:pt x="19307" y="2765"/>
                </a:cubicBezTo>
                <a:close/>
                <a:moveTo>
                  <a:pt x="15936" y="5309"/>
                </a:moveTo>
                <a:lnTo>
                  <a:pt x="15977" y="5309"/>
                </a:lnTo>
                <a:lnTo>
                  <a:pt x="15977" y="5293"/>
                </a:lnTo>
                <a:lnTo>
                  <a:pt x="15936" y="5293"/>
                </a:lnTo>
                <a:lnTo>
                  <a:pt x="15936" y="5309"/>
                </a:lnTo>
                <a:close/>
                <a:moveTo>
                  <a:pt x="20806" y="5147"/>
                </a:moveTo>
                <a:lnTo>
                  <a:pt x="20846" y="5147"/>
                </a:lnTo>
                <a:lnTo>
                  <a:pt x="20846" y="5131"/>
                </a:lnTo>
                <a:lnTo>
                  <a:pt x="20806" y="5131"/>
                </a:lnTo>
                <a:lnTo>
                  <a:pt x="20806" y="5147"/>
                </a:lnTo>
                <a:close/>
                <a:moveTo>
                  <a:pt x="9333" y="1420"/>
                </a:moveTo>
                <a:cubicBezTo>
                  <a:pt x="9334" y="1420"/>
                  <a:pt x="9349" y="1428"/>
                  <a:pt x="9350" y="1428"/>
                </a:cubicBezTo>
                <a:cubicBezTo>
                  <a:pt x="9372" y="1428"/>
                  <a:pt x="9365" y="1425"/>
                  <a:pt x="9374" y="1412"/>
                </a:cubicBezTo>
                <a:cubicBezTo>
                  <a:pt x="9356" y="1408"/>
                  <a:pt x="9338" y="1396"/>
                  <a:pt x="9333" y="1420"/>
                </a:cubicBezTo>
                <a:close/>
                <a:moveTo>
                  <a:pt x="11059" y="1696"/>
                </a:moveTo>
                <a:cubicBezTo>
                  <a:pt x="11080" y="1705"/>
                  <a:pt x="11075" y="1702"/>
                  <a:pt x="11100" y="1696"/>
                </a:cubicBezTo>
                <a:lnTo>
                  <a:pt x="11100" y="1680"/>
                </a:lnTo>
                <a:cubicBezTo>
                  <a:pt x="11071" y="1686"/>
                  <a:pt x="11062" y="1678"/>
                  <a:pt x="11059" y="1696"/>
                </a:cubicBezTo>
                <a:close/>
                <a:moveTo>
                  <a:pt x="21397" y="4037"/>
                </a:moveTo>
                <a:cubicBezTo>
                  <a:pt x="21360" y="4040"/>
                  <a:pt x="21383" y="4029"/>
                  <a:pt x="21365" y="4054"/>
                </a:cubicBezTo>
                <a:cubicBezTo>
                  <a:pt x="21404" y="4053"/>
                  <a:pt x="21405" y="4053"/>
                  <a:pt x="21405" y="4013"/>
                </a:cubicBezTo>
                <a:lnTo>
                  <a:pt x="21397" y="4013"/>
                </a:lnTo>
                <a:lnTo>
                  <a:pt x="21397" y="4037"/>
                </a:lnTo>
                <a:close/>
                <a:moveTo>
                  <a:pt x="15685" y="2628"/>
                </a:moveTo>
                <a:cubicBezTo>
                  <a:pt x="15722" y="2627"/>
                  <a:pt x="15726" y="2625"/>
                  <a:pt x="15742" y="2603"/>
                </a:cubicBezTo>
                <a:cubicBezTo>
                  <a:pt x="15710" y="2611"/>
                  <a:pt x="15701" y="2606"/>
                  <a:pt x="15685" y="2628"/>
                </a:cubicBezTo>
                <a:close/>
                <a:moveTo>
                  <a:pt x="16439" y="2636"/>
                </a:moveTo>
                <a:lnTo>
                  <a:pt x="16423" y="2652"/>
                </a:lnTo>
                <a:cubicBezTo>
                  <a:pt x="16456" y="2652"/>
                  <a:pt x="16449" y="2655"/>
                  <a:pt x="16471" y="2644"/>
                </a:cubicBezTo>
                <a:cubicBezTo>
                  <a:pt x="16453" y="2619"/>
                  <a:pt x="16474" y="2628"/>
                  <a:pt x="16439" y="2636"/>
                </a:cubicBezTo>
                <a:lnTo>
                  <a:pt x="16439" y="2619"/>
                </a:lnTo>
                <a:cubicBezTo>
                  <a:pt x="16396" y="2619"/>
                  <a:pt x="16399" y="2611"/>
                  <a:pt x="16390" y="2644"/>
                </a:cubicBezTo>
                <a:cubicBezTo>
                  <a:pt x="16413" y="2633"/>
                  <a:pt x="16406" y="2636"/>
                  <a:pt x="16439" y="2636"/>
                </a:cubicBezTo>
                <a:close/>
                <a:moveTo>
                  <a:pt x="21891" y="4783"/>
                </a:moveTo>
                <a:lnTo>
                  <a:pt x="21881" y="4778"/>
                </a:lnTo>
                <a:cubicBezTo>
                  <a:pt x="21881" y="4778"/>
                  <a:pt x="21878" y="4777"/>
                  <a:pt x="21876" y="4777"/>
                </a:cubicBezTo>
                <a:lnTo>
                  <a:pt x="21861" y="4777"/>
                </a:lnTo>
                <a:cubicBezTo>
                  <a:pt x="21859" y="4777"/>
                  <a:pt x="21846" y="4775"/>
                  <a:pt x="21843" y="4775"/>
                </a:cubicBezTo>
                <a:cubicBezTo>
                  <a:pt x="21850" y="4789"/>
                  <a:pt x="21849" y="4785"/>
                  <a:pt x="21851" y="4807"/>
                </a:cubicBezTo>
                <a:cubicBezTo>
                  <a:pt x="21868" y="4789"/>
                  <a:pt x="21868" y="4794"/>
                  <a:pt x="21891" y="4783"/>
                </a:cubicBezTo>
                <a:lnTo>
                  <a:pt x="21891" y="4815"/>
                </a:lnTo>
                <a:cubicBezTo>
                  <a:pt x="21918" y="4785"/>
                  <a:pt x="21914" y="4801"/>
                  <a:pt x="21924" y="4775"/>
                </a:cubicBezTo>
                <a:lnTo>
                  <a:pt x="21964" y="4775"/>
                </a:lnTo>
                <a:lnTo>
                  <a:pt x="21964" y="4750"/>
                </a:lnTo>
                <a:lnTo>
                  <a:pt x="21989" y="4750"/>
                </a:lnTo>
                <a:cubicBezTo>
                  <a:pt x="21992" y="4784"/>
                  <a:pt x="21990" y="4778"/>
                  <a:pt x="22039" y="4783"/>
                </a:cubicBezTo>
                <a:cubicBezTo>
                  <a:pt x="22059" y="4785"/>
                  <a:pt x="22043" y="4790"/>
                  <a:pt x="22078" y="4767"/>
                </a:cubicBezTo>
                <a:cubicBezTo>
                  <a:pt x="22095" y="4775"/>
                  <a:pt x="22110" y="4781"/>
                  <a:pt x="22134" y="4783"/>
                </a:cubicBezTo>
                <a:cubicBezTo>
                  <a:pt x="22127" y="4810"/>
                  <a:pt x="22117" y="4813"/>
                  <a:pt x="22086" y="4813"/>
                </a:cubicBezTo>
                <a:cubicBezTo>
                  <a:pt x="22052" y="4814"/>
                  <a:pt x="22085" y="4804"/>
                  <a:pt x="22057" y="4813"/>
                </a:cubicBezTo>
                <a:cubicBezTo>
                  <a:pt x="22023" y="4822"/>
                  <a:pt x="22047" y="4806"/>
                  <a:pt x="22037" y="4831"/>
                </a:cubicBezTo>
                <a:cubicBezTo>
                  <a:pt x="22073" y="4845"/>
                  <a:pt x="22037" y="4832"/>
                  <a:pt x="22058" y="4830"/>
                </a:cubicBezTo>
                <a:cubicBezTo>
                  <a:pt x="22079" y="4827"/>
                  <a:pt x="22134" y="4823"/>
                  <a:pt x="22151" y="4831"/>
                </a:cubicBezTo>
                <a:cubicBezTo>
                  <a:pt x="22155" y="4777"/>
                  <a:pt x="22207" y="4757"/>
                  <a:pt x="22255" y="4760"/>
                </a:cubicBezTo>
                <a:cubicBezTo>
                  <a:pt x="22293" y="4762"/>
                  <a:pt x="22274" y="4781"/>
                  <a:pt x="22296" y="4750"/>
                </a:cubicBezTo>
                <a:cubicBezTo>
                  <a:pt x="22268" y="4737"/>
                  <a:pt x="22233" y="4741"/>
                  <a:pt x="22199" y="4758"/>
                </a:cubicBezTo>
                <a:cubicBezTo>
                  <a:pt x="22170" y="4714"/>
                  <a:pt x="22177" y="4753"/>
                  <a:pt x="22110" y="4718"/>
                </a:cubicBezTo>
                <a:lnTo>
                  <a:pt x="22094" y="4734"/>
                </a:lnTo>
                <a:cubicBezTo>
                  <a:pt x="22111" y="4764"/>
                  <a:pt x="22089" y="4754"/>
                  <a:pt x="22064" y="4749"/>
                </a:cubicBezTo>
                <a:cubicBezTo>
                  <a:pt x="22007" y="4737"/>
                  <a:pt x="22052" y="4746"/>
                  <a:pt x="22005" y="4758"/>
                </a:cubicBezTo>
                <a:cubicBezTo>
                  <a:pt x="21990" y="4736"/>
                  <a:pt x="21991" y="4747"/>
                  <a:pt x="21997" y="4718"/>
                </a:cubicBezTo>
                <a:cubicBezTo>
                  <a:pt x="21975" y="4717"/>
                  <a:pt x="21967" y="4715"/>
                  <a:pt x="21958" y="4715"/>
                </a:cubicBezTo>
                <a:cubicBezTo>
                  <a:pt x="21945" y="4716"/>
                  <a:pt x="21924" y="4718"/>
                  <a:pt x="21908" y="4718"/>
                </a:cubicBezTo>
                <a:lnTo>
                  <a:pt x="21908" y="4734"/>
                </a:lnTo>
                <a:cubicBezTo>
                  <a:pt x="21885" y="4745"/>
                  <a:pt x="21898" y="4745"/>
                  <a:pt x="21875" y="4734"/>
                </a:cubicBezTo>
                <a:cubicBezTo>
                  <a:pt x="21893" y="4784"/>
                  <a:pt x="21885" y="4729"/>
                  <a:pt x="21895" y="4763"/>
                </a:cubicBezTo>
                <a:cubicBezTo>
                  <a:pt x="21900" y="4782"/>
                  <a:pt x="21896" y="4777"/>
                  <a:pt x="21891" y="4783"/>
                </a:cubicBezTo>
                <a:close/>
                <a:moveTo>
                  <a:pt x="15045" y="1850"/>
                </a:moveTo>
                <a:cubicBezTo>
                  <a:pt x="15084" y="1853"/>
                  <a:pt x="15061" y="1860"/>
                  <a:pt x="15086" y="1850"/>
                </a:cubicBezTo>
                <a:cubicBezTo>
                  <a:pt x="15069" y="1826"/>
                  <a:pt x="15087" y="1834"/>
                  <a:pt x="15045" y="1834"/>
                </a:cubicBezTo>
                <a:lnTo>
                  <a:pt x="15045" y="1850"/>
                </a:lnTo>
                <a:close/>
                <a:moveTo>
                  <a:pt x="21146" y="5147"/>
                </a:moveTo>
                <a:cubicBezTo>
                  <a:pt x="21135" y="5142"/>
                  <a:pt x="21107" y="5134"/>
                  <a:pt x="21117" y="5161"/>
                </a:cubicBezTo>
                <a:cubicBezTo>
                  <a:pt x="21121" y="5173"/>
                  <a:pt x="21123" y="5171"/>
                  <a:pt x="21133" y="5167"/>
                </a:cubicBezTo>
                <a:cubicBezTo>
                  <a:pt x="21157" y="5156"/>
                  <a:pt x="21138" y="5169"/>
                  <a:pt x="21146" y="5147"/>
                </a:cubicBezTo>
                <a:close/>
                <a:moveTo>
                  <a:pt x="18019" y="2611"/>
                </a:moveTo>
                <a:cubicBezTo>
                  <a:pt x="18039" y="2590"/>
                  <a:pt x="18042" y="2611"/>
                  <a:pt x="18043" y="2571"/>
                </a:cubicBezTo>
                <a:cubicBezTo>
                  <a:pt x="18012" y="2579"/>
                  <a:pt x="18019" y="2573"/>
                  <a:pt x="18019" y="2611"/>
                </a:cubicBezTo>
                <a:close/>
                <a:moveTo>
                  <a:pt x="14292" y="2255"/>
                </a:moveTo>
                <a:lnTo>
                  <a:pt x="14292" y="2271"/>
                </a:lnTo>
                <a:cubicBezTo>
                  <a:pt x="14333" y="2270"/>
                  <a:pt x="14315" y="2278"/>
                  <a:pt x="14332" y="2255"/>
                </a:cubicBezTo>
                <a:cubicBezTo>
                  <a:pt x="14310" y="2246"/>
                  <a:pt x="14328" y="2251"/>
                  <a:pt x="14292" y="2255"/>
                </a:cubicBezTo>
                <a:close/>
                <a:moveTo>
                  <a:pt x="21284" y="3008"/>
                </a:moveTo>
                <a:lnTo>
                  <a:pt x="21284" y="3025"/>
                </a:lnTo>
                <a:cubicBezTo>
                  <a:pt x="21309" y="3027"/>
                  <a:pt x="21299" y="3024"/>
                  <a:pt x="21316" y="3033"/>
                </a:cubicBezTo>
                <a:cubicBezTo>
                  <a:pt x="21314" y="3008"/>
                  <a:pt x="21316" y="3017"/>
                  <a:pt x="21308" y="3000"/>
                </a:cubicBezTo>
                <a:cubicBezTo>
                  <a:pt x="21294" y="3008"/>
                  <a:pt x="21292" y="3005"/>
                  <a:pt x="21284" y="3008"/>
                </a:cubicBezTo>
                <a:close/>
                <a:moveTo>
                  <a:pt x="13968" y="2360"/>
                </a:moveTo>
                <a:cubicBezTo>
                  <a:pt x="14000" y="2351"/>
                  <a:pt x="13991" y="2358"/>
                  <a:pt x="13992" y="2320"/>
                </a:cubicBezTo>
                <a:cubicBezTo>
                  <a:pt x="13971" y="2334"/>
                  <a:pt x="13970" y="2328"/>
                  <a:pt x="13968" y="2360"/>
                </a:cubicBezTo>
                <a:close/>
                <a:moveTo>
                  <a:pt x="21114" y="5504"/>
                </a:moveTo>
                <a:cubicBezTo>
                  <a:pt x="21143" y="5510"/>
                  <a:pt x="21148" y="5516"/>
                  <a:pt x="21162" y="5496"/>
                </a:cubicBezTo>
                <a:cubicBezTo>
                  <a:pt x="21137" y="5494"/>
                  <a:pt x="21118" y="5478"/>
                  <a:pt x="21114" y="5504"/>
                </a:cubicBezTo>
                <a:close/>
                <a:moveTo>
                  <a:pt x="20555" y="5253"/>
                </a:moveTo>
                <a:lnTo>
                  <a:pt x="20555" y="5236"/>
                </a:lnTo>
                <a:cubicBezTo>
                  <a:pt x="20536" y="5232"/>
                  <a:pt x="20536" y="5230"/>
                  <a:pt x="20514" y="5228"/>
                </a:cubicBezTo>
                <a:cubicBezTo>
                  <a:pt x="20521" y="5256"/>
                  <a:pt x="20507" y="5243"/>
                  <a:pt x="20555" y="5253"/>
                </a:cubicBezTo>
                <a:close/>
                <a:moveTo>
                  <a:pt x="17670" y="5099"/>
                </a:moveTo>
                <a:cubicBezTo>
                  <a:pt x="17688" y="5122"/>
                  <a:pt x="17669" y="5114"/>
                  <a:pt x="17711" y="5115"/>
                </a:cubicBezTo>
                <a:cubicBezTo>
                  <a:pt x="17703" y="5087"/>
                  <a:pt x="17696" y="5089"/>
                  <a:pt x="17670" y="5099"/>
                </a:cubicBezTo>
                <a:close/>
                <a:moveTo>
                  <a:pt x="19955" y="4548"/>
                </a:moveTo>
                <a:lnTo>
                  <a:pt x="19955" y="4532"/>
                </a:lnTo>
                <a:cubicBezTo>
                  <a:pt x="19919" y="4531"/>
                  <a:pt x="19930" y="4526"/>
                  <a:pt x="19898" y="4523"/>
                </a:cubicBezTo>
                <a:cubicBezTo>
                  <a:pt x="19900" y="4525"/>
                  <a:pt x="19902" y="4525"/>
                  <a:pt x="19903" y="4527"/>
                </a:cubicBezTo>
                <a:cubicBezTo>
                  <a:pt x="19903" y="4530"/>
                  <a:pt x="19906" y="4530"/>
                  <a:pt x="19907" y="4531"/>
                </a:cubicBezTo>
                <a:cubicBezTo>
                  <a:pt x="19919" y="4539"/>
                  <a:pt x="19911" y="4535"/>
                  <a:pt x="19922" y="4540"/>
                </a:cubicBezTo>
                <a:cubicBezTo>
                  <a:pt x="19934" y="4546"/>
                  <a:pt x="19936" y="4546"/>
                  <a:pt x="19955" y="4548"/>
                </a:cubicBezTo>
                <a:close/>
                <a:moveTo>
                  <a:pt x="14940" y="2441"/>
                </a:moveTo>
                <a:cubicBezTo>
                  <a:pt x="14962" y="2439"/>
                  <a:pt x="14962" y="2437"/>
                  <a:pt x="14980" y="2433"/>
                </a:cubicBezTo>
                <a:lnTo>
                  <a:pt x="14980" y="2417"/>
                </a:lnTo>
                <a:cubicBezTo>
                  <a:pt x="14933" y="2418"/>
                  <a:pt x="14959" y="2415"/>
                  <a:pt x="14940" y="2441"/>
                </a:cubicBezTo>
                <a:close/>
                <a:moveTo>
                  <a:pt x="23277" y="3211"/>
                </a:moveTo>
                <a:cubicBezTo>
                  <a:pt x="23306" y="3236"/>
                  <a:pt x="23317" y="3203"/>
                  <a:pt x="23317" y="3203"/>
                </a:cubicBezTo>
                <a:lnTo>
                  <a:pt x="23311" y="3199"/>
                </a:lnTo>
                <a:cubicBezTo>
                  <a:pt x="23310" y="3199"/>
                  <a:pt x="23300" y="3197"/>
                  <a:pt x="23298" y="3197"/>
                </a:cubicBezTo>
                <a:cubicBezTo>
                  <a:pt x="23286" y="3198"/>
                  <a:pt x="23279" y="3197"/>
                  <a:pt x="23277" y="3211"/>
                </a:cubicBezTo>
                <a:close/>
                <a:moveTo>
                  <a:pt x="20190" y="4572"/>
                </a:moveTo>
                <a:lnTo>
                  <a:pt x="20190" y="4548"/>
                </a:lnTo>
                <a:lnTo>
                  <a:pt x="20158" y="4548"/>
                </a:lnTo>
                <a:cubicBezTo>
                  <a:pt x="20165" y="4577"/>
                  <a:pt x="20158" y="4569"/>
                  <a:pt x="20190" y="4572"/>
                </a:cubicBezTo>
                <a:close/>
                <a:moveTo>
                  <a:pt x="21397" y="3454"/>
                </a:moveTo>
                <a:lnTo>
                  <a:pt x="21430" y="3454"/>
                </a:lnTo>
                <a:cubicBezTo>
                  <a:pt x="21422" y="3425"/>
                  <a:pt x="21429" y="3432"/>
                  <a:pt x="21397" y="3430"/>
                </a:cubicBezTo>
                <a:lnTo>
                  <a:pt x="21397" y="3454"/>
                </a:lnTo>
                <a:close/>
                <a:moveTo>
                  <a:pt x="21235" y="2611"/>
                </a:moveTo>
                <a:cubicBezTo>
                  <a:pt x="21270" y="2604"/>
                  <a:pt x="21244" y="2608"/>
                  <a:pt x="21284" y="2611"/>
                </a:cubicBezTo>
                <a:lnTo>
                  <a:pt x="21284" y="2595"/>
                </a:lnTo>
                <a:lnTo>
                  <a:pt x="21235" y="2595"/>
                </a:lnTo>
                <a:lnTo>
                  <a:pt x="21235" y="2611"/>
                </a:lnTo>
                <a:close/>
                <a:moveTo>
                  <a:pt x="7729" y="1509"/>
                </a:moveTo>
                <a:lnTo>
                  <a:pt x="7762" y="1509"/>
                </a:lnTo>
                <a:lnTo>
                  <a:pt x="7762" y="1485"/>
                </a:lnTo>
                <a:cubicBezTo>
                  <a:pt x="7738" y="1487"/>
                  <a:pt x="7730" y="1485"/>
                  <a:pt x="7729" y="1509"/>
                </a:cubicBezTo>
                <a:close/>
                <a:moveTo>
                  <a:pt x="19809" y="1963"/>
                </a:moveTo>
                <a:lnTo>
                  <a:pt x="19825" y="1939"/>
                </a:lnTo>
                <a:lnTo>
                  <a:pt x="19777" y="1939"/>
                </a:lnTo>
                <a:cubicBezTo>
                  <a:pt x="19794" y="1963"/>
                  <a:pt x="19782" y="1949"/>
                  <a:pt x="19809" y="1963"/>
                </a:cubicBezTo>
                <a:close/>
                <a:moveTo>
                  <a:pt x="19218" y="3203"/>
                </a:moveTo>
                <a:cubicBezTo>
                  <a:pt x="19233" y="3195"/>
                  <a:pt x="19228" y="3197"/>
                  <a:pt x="19250" y="3195"/>
                </a:cubicBezTo>
                <a:cubicBezTo>
                  <a:pt x="19237" y="3175"/>
                  <a:pt x="19240" y="3186"/>
                  <a:pt x="19234" y="3162"/>
                </a:cubicBezTo>
                <a:cubicBezTo>
                  <a:pt x="19206" y="3172"/>
                  <a:pt x="19228" y="3158"/>
                  <a:pt x="19218" y="3203"/>
                </a:cubicBezTo>
                <a:close/>
                <a:moveTo>
                  <a:pt x="17954" y="5463"/>
                </a:moveTo>
                <a:lnTo>
                  <a:pt x="18011" y="5463"/>
                </a:lnTo>
                <a:lnTo>
                  <a:pt x="18011" y="5455"/>
                </a:lnTo>
                <a:cubicBezTo>
                  <a:pt x="17981" y="5455"/>
                  <a:pt x="17991" y="5448"/>
                  <a:pt x="17954" y="5447"/>
                </a:cubicBezTo>
                <a:lnTo>
                  <a:pt x="17954" y="5463"/>
                </a:lnTo>
                <a:close/>
                <a:moveTo>
                  <a:pt x="13141" y="1372"/>
                </a:moveTo>
                <a:lnTo>
                  <a:pt x="13109" y="1363"/>
                </a:lnTo>
                <a:lnTo>
                  <a:pt x="13109" y="1396"/>
                </a:lnTo>
                <a:cubicBezTo>
                  <a:pt x="13137" y="1388"/>
                  <a:pt x="13127" y="1393"/>
                  <a:pt x="13141" y="1372"/>
                </a:cubicBezTo>
                <a:cubicBezTo>
                  <a:pt x="13158" y="1381"/>
                  <a:pt x="13161" y="1383"/>
                  <a:pt x="13182" y="1388"/>
                </a:cubicBezTo>
                <a:lnTo>
                  <a:pt x="13191" y="1356"/>
                </a:lnTo>
                <a:cubicBezTo>
                  <a:pt x="13161" y="1367"/>
                  <a:pt x="13170" y="1347"/>
                  <a:pt x="13141" y="1372"/>
                </a:cubicBezTo>
                <a:close/>
                <a:moveTo>
                  <a:pt x="17233" y="1996"/>
                </a:moveTo>
                <a:cubicBezTo>
                  <a:pt x="17258" y="1977"/>
                  <a:pt x="17246" y="2001"/>
                  <a:pt x="17249" y="1963"/>
                </a:cubicBezTo>
                <a:lnTo>
                  <a:pt x="17217" y="1963"/>
                </a:lnTo>
                <a:cubicBezTo>
                  <a:pt x="17224" y="1984"/>
                  <a:pt x="17221" y="1972"/>
                  <a:pt x="17225" y="1979"/>
                </a:cubicBezTo>
                <a:cubicBezTo>
                  <a:pt x="17228" y="1986"/>
                  <a:pt x="17226" y="1976"/>
                  <a:pt x="17233" y="1996"/>
                </a:cubicBezTo>
                <a:close/>
                <a:moveTo>
                  <a:pt x="20984" y="3276"/>
                </a:moveTo>
                <a:cubicBezTo>
                  <a:pt x="21016" y="3276"/>
                  <a:pt x="21017" y="3278"/>
                  <a:pt x="21041" y="3284"/>
                </a:cubicBezTo>
                <a:cubicBezTo>
                  <a:pt x="21031" y="3271"/>
                  <a:pt x="21022" y="3260"/>
                  <a:pt x="21000" y="3260"/>
                </a:cubicBezTo>
                <a:cubicBezTo>
                  <a:pt x="20992" y="3260"/>
                  <a:pt x="20985" y="3268"/>
                  <a:pt x="20984" y="3276"/>
                </a:cubicBezTo>
                <a:close/>
                <a:moveTo>
                  <a:pt x="17800" y="2466"/>
                </a:moveTo>
                <a:cubicBezTo>
                  <a:pt x="17805" y="2473"/>
                  <a:pt x="17800" y="2472"/>
                  <a:pt x="17810" y="2477"/>
                </a:cubicBezTo>
                <a:cubicBezTo>
                  <a:pt x="17839" y="2491"/>
                  <a:pt x="17839" y="2462"/>
                  <a:pt x="17840" y="2457"/>
                </a:cubicBezTo>
                <a:cubicBezTo>
                  <a:pt x="17823" y="2458"/>
                  <a:pt x="17808" y="2456"/>
                  <a:pt x="17800" y="2466"/>
                </a:cubicBezTo>
                <a:close/>
                <a:moveTo>
                  <a:pt x="18805" y="5139"/>
                </a:moveTo>
                <a:cubicBezTo>
                  <a:pt x="18830" y="5174"/>
                  <a:pt x="18831" y="5157"/>
                  <a:pt x="18845" y="5131"/>
                </a:cubicBezTo>
                <a:cubicBezTo>
                  <a:pt x="18828" y="5132"/>
                  <a:pt x="18813" y="5130"/>
                  <a:pt x="18805" y="5139"/>
                </a:cubicBezTo>
                <a:close/>
                <a:moveTo>
                  <a:pt x="21000" y="4540"/>
                </a:moveTo>
                <a:lnTo>
                  <a:pt x="21000" y="4523"/>
                </a:lnTo>
                <a:cubicBezTo>
                  <a:pt x="20978" y="4522"/>
                  <a:pt x="20978" y="4520"/>
                  <a:pt x="20960" y="4515"/>
                </a:cubicBezTo>
                <a:cubicBezTo>
                  <a:pt x="20963" y="4548"/>
                  <a:pt x="20951" y="4533"/>
                  <a:pt x="20977" y="4537"/>
                </a:cubicBezTo>
                <a:lnTo>
                  <a:pt x="21000" y="4540"/>
                </a:lnTo>
                <a:close/>
                <a:moveTo>
                  <a:pt x="13457" y="5812"/>
                </a:moveTo>
                <a:lnTo>
                  <a:pt x="13457" y="5828"/>
                </a:lnTo>
                <a:cubicBezTo>
                  <a:pt x="13496" y="5827"/>
                  <a:pt x="13489" y="5828"/>
                  <a:pt x="13506" y="5804"/>
                </a:cubicBezTo>
                <a:cubicBezTo>
                  <a:pt x="13487" y="5808"/>
                  <a:pt x="13482" y="5811"/>
                  <a:pt x="13457" y="5812"/>
                </a:cubicBezTo>
                <a:close/>
                <a:moveTo>
                  <a:pt x="18869" y="5293"/>
                </a:moveTo>
                <a:cubicBezTo>
                  <a:pt x="18881" y="5335"/>
                  <a:pt x="18858" y="5308"/>
                  <a:pt x="18942" y="5301"/>
                </a:cubicBezTo>
                <a:lnTo>
                  <a:pt x="18869" y="5293"/>
                </a:lnTo>
                <a:close/>
                <a:moveTo>
                  <a:pt x="12769" y="1372"/>
                </a:moveTo>
                <a:cubicBezTo>
                  <a:pt x="12780" y="1405"/>
                  <a:pt x="12760" y="1377"/>
                  <a:pt x="12798" y="1379"/>
                </a:cubicBezTo>
                <a:lnTo>
                  <a:pt x="12805" y="1382"/>
                </a:lnTo>
                <a:cubicBezTo>
                  <a:pt x="12827" y="1379"/>
                  <a:pt x="12814" y="1377"/>
                  <a:pt x="12817" y="1364"/>
                </a:cubicBezTo>
                <a:cubicBezTo>
                  <a:pt x="12796" y="1364"/>
                  <a:pt x="12785" y="1365"/>
                  <a:pt x="12769" y="1372"/>
                </a:cubicBezTo>
                <a:close/>
                <a:moveTo>
                  <a:pt x="12615" y="1372"/>
                </a:moveTo>
                <a:lnTo>
                  <a:pt x="12615" y="1356"/>
                </a:lnTo>
                <a:lnTo>
                  <a:pt x="12566" y="1356"/>
                </a:lnTo>
                <a:cubicBezTo>
                  <a:pt x="12583" y="1379"/>
                  <a:pt x="12573" y="1372"/>
                  <a:pt x="12615" y="1372"/>
                </a:cubicBezTo>
                <a:close/>
                <a:moveTo>
                  <a:pt x="15086" y="2393"/>
                </a:moveTo>
                <a:lnTo>
                  <a:pt x="15126" y="2393"/>
                </a:lnTo>
                <a:lnTo>
                  <a:pt x="15126" y="2376"/>
                </a:lnTo>
                <a:cubicBezTo>
                  <a:pt x="15073" y="2364"/>
                  <a:pt x="15109" y="2362"/>
                  <a:pt x="15086" y="2393"/>
                </a:cubicBezTo>
                <a:close/>
                <a:moveTo>
                  <a:pt x="11278" y="1615"/>
                </a:moveTo>
                <a:cubicBezTo>
                  <a:pt x="11295" y="1638"/>
                  <a:pt x="11277" y="1630"/>
                  <a:pt x="11318" y="1631"/>
                </a:cubicBezTo>
                <a:cubicBezTo>
                  <a:pt x="11316" y="1600"/>
                  <a:pt x="11324" y="1614"/>
                  <a:pt x="11309" y="1609"/>
                </a:cubicBezTo>
                <a:cubicBezTo>
                  <a:pt x="11309" y="1609"/>
                  <a:pt x="11286" y="1612"/>
                  <a:pt x="11278" y="1615"/>
                </a:cubicBezTo>
                <a:close/>
                <a:moveTo>
                  <a:pt x="20352" y="4621"/>
                </a:moveTo>
                <a:cubicBezTo>
                  <a:pt x="20336" y="4599"/>
                  <a:pt x="20332" y="4597"/>
                  <a:pt x="20295" y="4596"/>
                </a:cubicBezTo>
                <a:cubicBezTo>
                  <a:pt x="20324" y="4622"/>
                  <a:pt x="20319" y="4620"/>
                  <a:pt x="20352" y="4621"/>
                </a:cubicBezTo>
                <a:close/>
                <a:moveTo>
                  <a:pt x="19534" y="4969"/>
                </a:moveTo>
                <a:cubicBezTo>
                  <a:pt x="19548" y="4963"/>
                  <a:pt x="19545" y="4969"/>
                  <a:pt x="19558" y="4945"/>
                </a:cubicBezTo>
                <a:cubicBezTo>
                  <a:pt x="19563" y="4937"/>
                  <a:pt x="19560" y="4946"/>
                  <a:pt x="19566" y="4929"/>
                </a:cubicBezTo>
                <a:cubicBezTo>
                  <a:pt x="19538" y="4936"/>
                  <a:pt x="19525" y="4947"/>
                  <a:pt x="19534" y="4969"/>
                </a:cubicBezTo>
                <a:close/>
                <a:moveTo>
                  <a:pt x="20903" y="3389"/>
                </a:moveTo>
                <a:lnTo>
                  <a:pt x="20903" y="3405"/>
                </a:lnTo>
                <a:lnTo>
                  <a:pt x="20943" y="3405"/>
                </a:lnTo>
                <a:cubicBezTo>
                  <a:pt x="20935" y="3373"/>
                  <a:pt x="20936" y="3386"/>
                  <a:pt x="20903" y="3389"/>
                </a:cubicBezTo>
                <a:close/>
                <a:moveTo>
                  <a:pt x="20968" y="3211"/>
                </a:moveTo>
                <a:lnTo>
                  <a:pt x="20968" y="3195"/>
                </a:lnTo>
                <a:lnTo>
                  <a:pt x="20911" y="3195"/>
                </a:lnTo>
                <a:cubicBezTo>
                  <a:pt x="20925" y="3214"/>
                  <a:pt x="20913" y="3204"/>
                  <a:pt x="20930" y="3207"/>
                </a:cubicBezTo>
                <a:cubicBezTo>
                  <a:pt x="20938" y="3208"/>
                  <a:pt x="20953" y="3210"/>
                  <a:pt x="20968" y="3211"/>
                </a:cubicBezTo>
                <a:close/>
                <a:moveTo>
                  <a:pt x="365" y="3041"/>
                </a:moveTo>
                <a:lnTo>
                  <a:pt x="397" y="3032"/>
                </a:lnTo>
                <a:cubicBezTo>
                  <a:pt x="391" y="3009"/>
                  <a:pt x="398" y="3021"/>
                  <a:pt x="381" y="3008"/>
                </a:cubicBezTo>
                <a:cubicBezTo>
                  <a:pt x="360" y="3024"/>
                  <a:pt x="365" y="3006"/>
                  <a:pt x="365" y="3041"/>
                </a:cubicBezTo>
                <a:close/>
                <a:moveTo>
                  <a:pt x="12088" y="5941"/>
                </a:moveTo>
                <a:cubicBezTo>
                  <a:pt x="12126" y="5941"/>
                  <a:pt x="12121" y="5941"/>
                  <a:pt x="12129" y="5909"/>
                </a:cubicBezTo>
                <a:cubicBezTo>
                  <a:pt x="12102" y="5916"/>
                  <a:pt x="12102" y="5921"/>
                  <a:pt x="12088" y="5941"/>
                </a:cubicBezTo>
                <a:close/>
                <a:moveTo>
                  <a:pt x="18254" y="2506"/>
                </a:moveTo>
                <a:lnTo>
                  <a:pt x="18302" y="2506"/>
                </a:lnTo>
                <a:lnTo>
                  <a:pt x="18302" y="2482"/>
                </a:lnTo>
                <a:cubicBezTo>
                  <a:pt x="18287" y="2485"/>
                  <a:pt x="18289" y="2484"/>
                  <a:pt x="18277" y="2489"/>
                </a:cubicBezTo>
                <a:lnTo>
                  <a:pt x="18254" y="2506"/>
                </a:lnTo>
                <a:close/>
                <a:moveTo>
                  <a:pt x="9228" y="1623"/>
                </a:moveTo>
                <a:cubicBezTo>
                  <a:pt x="9255" y="1613"/>
                  <a:pt x="9234" y="1633"/>
                  <a:pt x="9252" y="1599"/>
                </a:cubicBezTo>
                <a:cubicBezTo>
                  <a:pt x="9238" y="1591"/>
                  <a:pt x="9242" y="1592"/>
                  <a:pt x="9220" y="1590"/>
                </a:cubicBezTo>
                <a:cubicBezTo>
                  <a:pt x="9222" y="1609"/>
                  <a:pt x="9222" y="1611"/>
                  <a:pt x="9228" y="1623"/>
                </a:cubicBezTo>
                <a:close/>
                <a:moveTo>
                  <a:pt x="18659" y="2709"/>
                </a:moveTo>
                <a:cubicBezTo>
                  <a:pt x="18666" y="2730"/>
                  <a:pt x="18659" y="2721"/>
                  <a:pt x="18673" y="2723"/>
                </a:cubicBezTo>
                <a:cubicBezTo>
                  <a:pt x="18694" y="2726"/>
                  <a:pt x="18683" y="2722"/>
                  <a:pt x="18707" y="2717"/>
                </a:cubicBezTo>
                <a:cubicBezTo>
                  <a:pt x="18707" y="2717"/>
                  <a:pt x="18700" y="2694"/>
                  <a:pt x="18659" y="2709"/>
                </a:cubicBezTo>
                <a:close/>
                <a:moveTo>
                  <a:pt x="16901" y="1923"/>
                </a:moveTo>
                <a:cubicBezTo>
                  <a:pt x="16932" y="1925"/>
                  <a:pt x="16925" y="1934"/>
                  <a:pt x="16949" y="1923"/>
                </a:cubicBezTo>
                <a:cubicBezTo>
                  <a:pt x="16933" y="1901"/>
                  <a:pt x="16940" y="1916"/>
                  <a:pt x="16901" y="1906"/>
                </a:cubicBezTo>
                <a:lnTo>
                  <a:pt x="16901" y="1923"/>
                </a:lnTo>
                <a:close/>
                <a:moveTo>
                  <a:pt x="17695" y="2538"/>
                </a:moveTo>
                <a:cubicBezTo>
                  <a:pt x="17709" y="2538"/>
                  <a:pt x="17715" y="2540"/>
                  <a:pt x="17729" y="2536"/>
                </a:cubicBezTo>
                <a:cubicBezTo>
                  <a:pt x="17744" y="2533"/>
                  <a:pt x="17736" y="2545"/>
                  <a:pt x="17743" y="2522"/>
                </a:cubicBezTo>
                <a:cubicBezTo>
                  <a:pt x="17708" y="2519"/>
                  <a:pt x="17711" y="2508"/>
                  <a:pt x="17695" y="2538"/>
                </a:cubicBezTo>
                <a:close/>
                <a:moveTo>
                  <a:pt x="20579" y="5488"/>
                </a:moveTo>
                <a:cubicBezTo>
                  <a:pt x="20588" y="5501"/>
                  <a:pt x="20580" y="5504"/>
                  <a:pt x="20603" y="5504"/>
                </a:cubicBezTo>
                <a:cubicBezTo>
                  <a:pt x="20626" y="5504"/>
                  <a:pt x="20618" y="5500"/>
                  <a:pt x="20627" y="5488"/>
                </a:cubicBezTo>
                <a:cubicBezTo>
                  <a:pt x="20595" y="5481"/>
                  <a:pt x="20617" y="5484"/>
                  <a:pt x="20579" y="5488"/>
                </a:cubicBezTo>
                <a:close/>
                <a:moveTo>
                  <a:pt x="18035" y="5463"/>
                </a:moveTo>
                <a:cubicBezTo>
                  <a:pt x="18061" y="5463"/>
                  <a:pt x="18054" y="5468"/>
                  <a:pt x="18067" y="5468"/>
                </a:cubicBezTo>
                <a:cubicBezTo>
                  <a:pt x="18076" y="5468"/>
                  <a:pt x="18089" y="5463"/>
                  <a:pt x="18108" y="5463"/>
                </a:cubicBezTo>
                <a:lnTo>
                  <a:pt x="18108" y="5455"/>
                </a:lnTo>
                <a:lnTo>
                  <a:pt x="18035" y="5455"/>
                </a:lnTo>
                <a:lnTo>
                  <a:pt x="18035" y="5463"/>
                </a:lnTo>
                <a:close/>
                <a:moveTo>
                  <a:pt x="16755" y="2247"/>
                </a:moveTo>
                <a:cubicBezTo>
                  <a:pt x="16780" y="2245"/>
                  <a:pt x="16770" y="2247"/>
                  <a:pt x="16787" y="2239"/>
                </a:cubicBezTo>
                <a:cubicBezTo>
                  <a:pt x="16769" y="2204"/>
                  <a:pt x="16789" y="2224"/>
                  <a:pt x="16763" y="2214"/>
                </a:cubicBezTo>
                <a:cubicBezTo>
                  <a:pt x="16757" y="2226"/>
                  <a:pt x="16755" y="2228"/>
                  <a:pt x="16755" y="2247"/>
                </a:cubicBezTo>
                <a:close/>
                <a:moveTo>
                  <a:pt x="18327" y="2595"/>
                </a:moveTo>
                <a:cubicBezTo>
                  <a:pt x="18355" y="2588"/>
                  <a:pt x="18356" y="2588"/>
                  <a:pt x="18359" y="2555"/>
                </a:cubicBezTo>
                <a:cubicBezTo>
                  <a:pt x="18351" y="2560"/>
                  <a:pt x="18347" y="2559"/>
                  <a:pt x="18339" y="2567"/>
                </a:cubicBezTo>
                <a:cubicBezTo>
                  <a:pt x="18322" y="2583"/>
                  <a:pt x="18330" y="2560"/>
                  <a:pt x="18327" y="2595"/>
                </a:cubicBezTo>
                <a:close/>
                <a:moveTo>
                  <a:pt x="10800" y="6087"/>
                </a:moveTo>
                <a:cubicBezTo>
                  <a:pt x="10819" y="6091"/>
                  <a:pt x="10814" y="6094"/>
                  <a:pt x="10827" y="6093"/>
                </a:cubicBezTo>
                <a:cubicBezTo>
                  <a:pt x="10848" y="6091"/>
                  <a:pt x="10837" y="6104"/>
                  <a:pt x="10840" y="6071"/>
                </a:cubicBezTo>
                <a:cubicBezTo>
                  <a:pt x="10819" y="6072"/>
                  <a:pt x="10803" y="6068"/>
                  <a:pt x="10800" y="6087"/>
                </a:cubicBezTo>
                <a:close/>
                <a:moveTo>
                  <a:pt x="19274" y="2036"/>
                </a:moveTo>
                <a:cubicBezTo>
                  <a:pt x="19302" y="2074"/>
                  <a:pt x="19276" y="2033"/>
                  <a:pt x="19331" y="2044"/>
                </a:cubicBezTo>
                <a:lnTo>
                  <a:pt x="19331" y="2028"/>
                </a:lnTo>
                <a:cubicBezTo>
                  <a:pt x="19303" y="2029"/>
                  <a:pt x="19300" y="2033"/>
                  <a:pt x="19274" y="2036"/>
                </a:cubicBezTo>
                <a:close/>
                <a:moveTo>
                  <a:pt x="21373" y="4175"/>
                </a:moveTo>
                <a:lnTo>
                  <a:pt x="21413" y="4175"/>
                </a:lnTo>
                <a:cubicBezTo>
                  <a:pt x="21407" y="4164"/>
                  <a:pt x="21409" y="4166"/>
                  <a:pt x="21405" y="4151"/>
                </a:cubicBezTo>
                <a:lnTo>
                  <a:pt x="21381" y="4151"/>
                </a:lnTo>
                <a:cubicBezTo>
                  <a:pt x="21377" y="4165"/>
                  <a:pt x="21380" y="4165"/>
                  <a:pt x="21373" y="4175"/>
                </a:cubicBezTo>
                <a:close/>
                <a:moveTo>
                  <a:pt x="16107" y="1874"/>
                </a:moveTo>
                <a:cubicBezTo>
                  <a:pt x="16137" y="1874"/>
                  <a:pt x="16128" y="1876"/>
                  <a:pt x="16123" y="1898"/>
                </a:cubicBezTo>
                <a:lnTo>
                  <a:pt x="16155" y="1889"/>
                </a:lnTo>
                <a:cubicBezTo>
                  <a:pt x="16139" y="1867"/>
                  <a:pt x="16145" y="1866"/>
                  <a:pt x="16107" y="1866"/>
                </a:cubicBezTo>
                <a:lnTo>
                  <a:pt x="16107" y="1874"/>
                </a:lnTo>
                <a:close/>
                <a:moveTo>
                  <a:pt x="18570" y="4523"/>
                </a:moveTo>
                <a:cubicBezTo>
                  <a:pt x="18612" y="4523"/>
                  <a:pt x="18609" y="4532"/>
                  <a:pt x="18618" y="4499"/>
                </a:cubicBezTo>
                <a:cubicBezTo>
                  <a:pt x="18588" y="4506"/>
                  <a:pt x="18585" y="4502"/>
                  <a:pt x="18570" y="4523"/>
                </a:cubicBezTo>
                <a:close/>
                <a:moveTo>
                  <a:pt x="1353" y="5739"/>
                </a:moveTo>
                <a:cubicBezTo>
                  <a:pt x="1350" y="5708"/>
                  <a:pt x="1358" y="5715"/>
                  <a:pt x="1321" y="5706"/>
                </a:cubicBezTo>
                <a:cubicBezTo>
                  <a:pt x="1324" y="5737"/>
                  <a:pt x="1316" y="5730"/>
                  <a:pt x="1353" y="5739"/>
                </a:cubicBezTo>
                <a:close/>
                <a:moveTo>
                  <a:pt x="18359" y="1761"/>
                </a:moveTo>
                <a:lnTo>
                  <a:pt x="18359" y="1744"/>
                </a:lnTo>
                <a:cubicBezTo>
                  <a:pt x="18338" y="1749"/>
                  <a:pt x="18346" y="1746"/>
                  <a:pt x="18335" y="1747"/>
                </a:cubicBezTo>
                <a:cubicBezTo>
                  <a:pt x="18323" y="1749"/>
                  <a:pt x="18324" y="1731"/>
                  <a:pt x="18315" y="1755"/>
                </a:cubicBezTo>
                <a:cubicBezTo>
                  <a:pt x="18308" y="1773"/>
                  <a:pt x="18337" y="1761"/>
                  <a:pt x="18359" y="1761"/>
                </a:cubicBezTo>
                <a:close/>
                <a:moveTo>
                  <a:pt x="13093" y="1631"/>
                </a:moveTo>
                <a:cubicBezTo>
                  <a:pt x="13133" y="1631"/>
                  <a:pt x="13135" y="1630"/>
                  <a:pt x="13166" y="1623"/>
                </a:cubicBezTo>
                <a:lnTo>
                  <a:pt x="13135" y="1617"/>
                </a:lnTo>
                <a:cubicBezTo>
                  <a:pt x="13133" y="1617"/>
                  <a:pt x="13131" y="1617"/>
                  <a:pt x="13129" y="1617"/>
                </a:cubicBezTo>
                <a:cubicBezTo>
                  <a:pt x="13109" y="1616"/>
                  <a:pt x="13096" y="1612"/>
                  <a:pt x="13093" y="1631"/>
                </a:cubicBezTo>
                <a:close/>
                <a:moveTo>
                  <a:pt x="17784" y="1785"/>
                </a:moveTo>
                <a:cubicBezTo>
                  <a:pt x="17815" y="1778"/>
                  <a:pt x="17793" y="1778"/>
                  <a:pt x="17824" y="1785"/>
                </a:cubicBezTo>
                <a:cubicBezTo>
                  <a:pt x="17809" y="1756"/>
                  <a:pt x="17826" y="1762"/>
                  <a:pt x="17792" y="1753"/>
                </a:cubicBezTo>
                <a:cubicBezTo>
                  <a:pt x="17790" y="1771"/>
                  <a:pt x="17790" y="1773"/>
                  <a:pt x="17784" y="1785"/>
                </a:cubicBezTo>
                <a:close/>
                <a:moveTo>
                  <a:pt x="22807" y="4993"/>
                </a:moveTo>
                <a:cubicBezTo>
                  <a:pt x="22805" y="4992"/>
                  <a:pt x="22803" y="4989"/>
                  <a:pt x="22802" y="4990"/>
                </a:cubicBezTo>
                <a:lnTo>
                  <a:pt x="22786" y="4980"/>
                </a:lnTo>
                <a:cubicBezTo>
                  <a:pt x="22785" y="4980"/>
                  <a:pt x="22782" y="4978"/>
                  <a:pt x="22781" y="4978"/>
                </a:cubicBezTo>
                <a:cubicBezTo>
                  <a:pt x="22773" y="4974"/>
                  <a:pt x="22767" y="4962"/>
                  <a:pt x="22761" y="4980"/>
                </a:cubicBezTo>
                <a:cubicBezTo>
                  <a:pt x="22754" y="5008"/>
                  <a:pt x="22792" y="4997"/>
                  <a:pt x="22807" y="4993"/>
                </a:cubicBezTo>
                <a:close/>
                <a:moveTo>
                  <a:pt x="18051" y="2409"/>
                </a:moveTo>
                <a:cubicBezTo>
                  <a:pt x="18075" y="2403"/>
                  <a:pt x="18076" y="2401"/>
                  <a:pt x="18108" y="2401"/>
                </a:cubicBezTo>
                <a:lnTo>
                  <a:pt x="18108" y="2384"/>
                </a:lnTo>
                <a:cubicBezTo>
                  <a:pt x="18072" y="2385"/>
                  <a:pt x="18066" y="2387"/>
                  <a:pt x="18051" y="2409"/>
                </a:cubicBezTo>
                <a:close/>
                <a:moveTo>
                  <a:pt x="21373" y="4370"/>
                </a:moveTo>
                <a:cubicBezTo>
                  <a:pt x="21355" y="4345"/>
                  <a:pt x="21359" y="4353"/>
                  <a:pt x="21316" y="4353"/>
                </a:cubicBezTo>
                <a:cubicBezTo>
                  <a:pt x="21334" y="4378"/>
                  <a:pt x="21330" y="4370"/>
                  <a:pt x="21373" y="4370"/>
                </a:cubicBezTo>
                <a:close/>
                <a:moveTo>
                  <a:pt x="19720" y="5309"/>
                </a:moveTo>
                <a:lnTo>
                  <a:pt x="19680" y="5309"/>
                </a:lnTo>
                <a:cubicBezTo>
                  <a:pt x="19684" y="5325"/>
                  <a:pt x="19680" y="5331"/>
                  <a:pt x="19697" y="5333"/>
                </a:cubicBezTo>
                <a:cubicBezTo>
                  <a:pt x="19719" y="5335"/>
                  <a:pt x="19709" y="5330"/>
                  <a:pt x="19720" y="5309"/>
                </a:cubicBezTo>
                <a:close/>
                <a:moveTo>
                  <a:pt x="7867" y="1501"/>
                </a:moveTo>
                <a:cubicBezTo>
                  <a:pt x="7899" y="1501"/>
                  <a:pt x="7886" y="1504"/>
                  <a:pt x="7907" y="1493"/>
                </a:cubicBezTo>
                <a:cubicBezTo>
                  <a:pt x="7903" y="1486"/>
                  <a:pt x="7902" y="1477"/>
                  <a:pt x="7891" y="1477"/>
                </a:cubicBezTo>
                <a:cubicBezTo>
                  <a:pt x="7872" y="1477"/>
                  <a:pt x="7867" y="1483"/>
                  <a:pt x="7867" y="1501"/>
                </a:cubicBezTo>
                <a:close/>
                <a:moveTo>
                  <a:pt x="19923" y="4661"/>
                </a:moveTo>
                <a:cubicBezTo>
                  <a:pt x="19939" y="4657"/>
                  <a:pt x="19945" y="4660"/>
                  <a:pt x="19951" y="4640"/>
                </a:cubicBezTo>
                <a:cubicBezTo>
                  <a:pt x="19956" y="4623"/>
                  <a:pt x="19948" y="4625"/>
                  <a:pt x="19931" y="4621"/>
                </a:cubicBezTo>
                <a:cubicBezTo>
                  <a:pt x="19929" y="4643"/>
                  <a:pt x="19927" y="4643"/>
                  <a:pt x="19923" y="4661"/>
                </a:cubicBezTo>
                <a:close/>
                <a:moveTo>
                  <a:pt x="15337" y="1412"/>
                </a:moveTo>
                <a:cubicBezTo>
                  <a:pt x="15365" y="1406"/>
                  <a:pt x="15372" y="1399"/>
                  <a:pt x="15394" y="1380"/>
                </a:cubicBezTo>
                <a:cubicBezTo>
                  <a:pt x="15330" y="1385"/>
                  <a:pt x="15339" y="1407"/>
                  <a:pt x="15337" y="1412"/>
                </a:cubicBezTo>
                <a:close/>
                <a:moveTo>
                  <a:pt x="20376" y="3697"/>
                </a:moveTo>
                <a:cubicBezTo>
                  <a:pt x="20374" y="3675"/>
                  <a:pt x="20373" y="3675"/>
                  <a:pt x="20368" y="3657"/>
                </a:cubicBezTo>
                <a:lnTo>
                  <a:pt x="20352" y="3657"/>
                </a:lnTo>
                <a:cubicBezTo>
                  <a:pt x="20353" y="3695"/>
                  <a:pt x="20344" y="3688"/>
                  <a:pt x="20376" y="3697"/>
                </a:cubicBezTo>
                <a:close/>
                <a:moveTo>
                  <a:pt x="15037" y="1906"/>
                </a:moveTo>
                <a:cubicBezTo>
                  <a:pt x="15075" y="1906"/>
                  <a:pt x="15086" y="1904"/>
                  <a:pt x="15094" y="1874"/>
                </a:cubicBezTo>
                <a:cubicBezTo>
                  <a:pt x="15069" y="1881"/>
                  <a:pt x="15087" y="1874"/>
                  <a:pt x="15066" y="1887"/>
                </a:cubicBezTo>
                <a:cubicBezTo>
                  <a:pt x="15057" y="1892"/>
                  <a:pt x="15058" y="1891"/>
                  <a:pt x="15051" y="1896"/>
                </a:cubicBezTo>
                <a:cubicBezTo>
                  <a:pt x="15037" y="1905"/>
                  <a:pt x="15045" y="1900"/>
                  <a:pt x="15037" y="1906"/>
                </a:cubicBezTo>
                <a:close/>
                <a:moveTo>
                  <a:pt x="21138" y="3430"/>
                </a:moveTo>
                <a:lnTo>
                  <a:pt x="21178" y="3430"/>
                </a:lnTo>
                <a:lnTo>
                  <a:pt x="21178" y="3413"/>
                </a:lnTo>
                <a:cubicBezTo>
                  <a:pt x="21157" y="3409"/>
                  <a:pt x="21139" y="3397"/>
                  <a:pt x="21138" y="3430"/>
                </a:cubicBezTo>
                <a:close/>
                <a:moveTo>
                  <a:pt x="18529" y="2101"/>
                </a:moveTo>
                <a:lnTo>
                  <a:pt x="18529" y="2085"/>
                </a:lnTo>
                <a:lnTo>
                  <a:pt x="18489" y="2085"/>
                </a:lnTo>
                <a:cubicBezTo>
                  <a:pt x="18498" y="2121"/>
                  <a:pt x="18498" y="2108"/>
                  <a:pt x="18529" y="2101"/>
                </a:cubicBezTo>
                <a:close/>
                <a:moveTo>
                  <a:pt x="20911" y="3989"/>
                </a:moveTo>
                <a:cubicBezTo>
                  <a:pt x="20907" y="3935"/>
                  <a:pt x="20917" y="3951"/>
                  <a:pt x="20887" y="3948"/>
                </a:cubicBezTo>
                <a:cubicBezTo>
                  <a:pt x="20888" y="3987"/>
                  <a:pt x="20885" y="3975"/>
                  <a:pt x="20911" y="3989"/>
                </a:cubicBezTo>
                <a:close/>
                <a:moveTo>
                  <a:pt x="15029" y="2036"/>
                </a:moveTo>
                <a:cubicBezTo>
                  <a:pt x="15045" y="2034"/>
                  <a:pt x="15055" y="2048"/>
                  <a:pt x="15070" y="1987"/>
                </a:cubicBezTo>
                <a:cubicBezTo>
                  <a:pt x="15052" y="1995"/>
                  <a:pt x="15050" y="2005"/>
                  <a:pt x="15029" y="2036"/>
                </a:cubicBezTo>
                <a:close/>
                <a:moveTo>
                  <a:pt x="17435" y="5277"/>
                </a:moveTo>
                <a:lnTo>
                  <a:pt x="17411" y="5277"/>
                </a:lnTo>
                <a:lnTo>
                  <a:pt x="17411" y="5309"/>
                </a:lnTo>
                <a:lnTo>
                  <a:pt x="17435" y="5309"/>
                </a:lnTo>
                <a:lnTo>
                  <a:pt x="17435" y="5277"/>
                </a:lnTo>
                <a:cubicBezTo>
                  <a:pt x="17468" y="5301"/>
                  <a:pt x="17436" y="5305"/>
                  <a:pt x="17484" y="5309"/>
                </a:cubicBezTo>
                <a:cubicBezTo>
                  <a:pt x="17492" y="5279"/>
                  <a:pt x="17492" y="5299"/>
                  <a:pt x="17500" y="5269"/>
                </a:cubicBezTo>
                <a:lnTo>
                  <a:pt x="17435" y="5277"/>
                </a:lnTo>
                <a:close/>
                <a:moveTo>
                  <a:pt x="20636" y="5504"/>
                </a:moveTo>
                <a:lnTo>
                  <a:pt x="20684" y="5504"/>
                </a:lnTo>
                <a:lnTo>
                  <a:pt x="20684" y="5488"/>
                </a:lnTo>
                <a:lnTo>
                  <a:pt x="20636" y="5488"/>
                </a:lnTo>
                <a:lnTo>
                  <a:pt x="20636" y="5504"/>
                </a:lnTo>
                <a:close/>
                <a:moveTo>
                  <a:pt x="18497" y="3041"/>
                </a:moveTo>
                <a:cubicBezTo>
                  <a:pt x="18534" y="3038"/>
                  <a:pt x="18511" y="3049"/>
                  <a:pt x="18529" y="3025"/>
                </a:cubicBezTo>
                <a:lnTo>
                  <a:pt x="18515" y="3007"/>
                </a:lnTo>
                <a:cubicBezTo>
                  <a:pt x="18492" y="3024"/>
                  <a:pt x="18497" y="3006"/>
                  <a:pt x="18497" y="3041"/>
                </a:cubicBezTo>
                <a:close/>
                <a:moveTo>
                  <a:pt x="16706" y="2012"/>
                </a:moveTo>
                <a:cubicBezTo>
                  <a:pt x="16725" y="2007"/>
                  <a:pt x="16725" y="2006"/>
                  <a:pt x="16747" y="2004"/>
                </a:cubicBezTo>
                <a:lnTo>
                  <a:pt x="16747" y="1987"/>
                </a:lnTo>
                <a:lnTo>
                  <a:pt x="16706" y="1987"/>
                </a:lnTo>
                <a:lnTo>
                  <a:pt x="16706" y="2012"/>
                </a:lnTo>
                <a:close/>
                <a:moveTo>
                  <a:pt x="227" y="3592"/>
                </a:moveTo>
                <a:cubicBezTo>
                  <a:pt x="281" y="3596"/>
                  <a:pt x="286" y="3613"/>
                  <a:pt x="300" y="3576"/>
                </a:cubicBezTo>
                <a:lnTo>
                  <a:pt x="227" y="3592"/>
                </a:lnTo>
                <a:close/>
                <a:moveTo>
                  <a:pt x="15450" y="2336"/>
                </a:moveTo>
                <a:cubicBezTo>
                  <a:pt x="15487" y="2328"/>
                  <a:pt x="15462" y="2333"/>
                  <a:pt x="15482" y="2338"/>
                </a:cubicBezTo>
                <a:cubicBezTo>
                  <a:pt x="15508" y="2344"/>
                  <a:pt x="15488" y="2353"/>
                  <a:pt x="15507" y="2328"/>
                </a:cubicBezTo>
                <a:cubicBezTo>
                  <a:pt x="15483" y="2322"/>
                  <a:pt x="15482" y="2320"/>
                  <a:pt x="15450" y="2320"/>
                </a:cubicBezTo>
                <a:lnTo>
                  <a:pt x="15450" y="2336"/>
                </a:lnTo>
                <a:close/>
                <a:moveTo>
                  <a:pt x="15669" y="2514"/>
                </a:moveTo>
                <a:cubicBezTo>
                  <a:pt x="15706" y="2523"/>
                  <a:pt x="15689" y="2523"/>
                  <a:pt x="15726" y="2514"/>
                </a:cubicBezTo>
                <a:cubicBezTo>
                  <a:pt x="15724" y="2508"/>
                  <a:pt x="15728" y="2492"/>
                  <a:pt x="15690" y="2503"/>
                </a:cubicBezTo>
                <a:cubicBezTo>
                  <a:pt x="15668" y="2509"/>
                  <a:pt x="15676" y="2509"/>
                  <a:pt x="15669" y="2514"/>
                </a:cubicBezTo>
                <a:lnTo>
                  <a:pt x="15663" y="2504"/>
                </a:lnTo>
                <a:cubicBezTo>
                  <a:pt x="15661" y="2493"/>
                  <a:pt x="15661" y="2493"/>
                  <a:pt x="15661" y="2482"/>
                </a:cubicBezTo>
                <a:cubicBezTo>
                  <a:pt x="15606" y="2486"/>
                  <a:pt x="15641" y="2492"/>
                  <a:pt x="15645" y="2538"/>
                </a:cubicBezTo>
                <a:cubicBezTo>
                  <a:pt x="15660" y="2531"/>
                  <a:pt x="15655" y="2532"/>
                  <a:pt x="15677" y="2530"/>
                </a:cubicBezTo>
                <a:lnTo>
                  <a:pt x="15669" y="2514"/>
                </a:lnTo>
                <a:close/>
                <a:moveTo>
                  <a:pt x="20012" y="4062"/>
                </a:moveTo>
                <a:cubicBezTo>
                  <a:pt x="20022" y="4067"/>
                  <a:pt x="20020" y="4070"/>
                  <a:pt x="20036" y="4070"/>
                </a:cubicBezTo>
                <a:cubicBezTo>
                  <a:pt x="20059" y="4070"/>
                  <a:pt x="20051" y="4066"/>
                  <a:pt x="20060" y="4054"/>
                </a:cubicBezTo>
                <a:cubicBezTo>
                  <a:pt x="20035" y="4051"/>
                  <a:pt x="20016" y="4036"/>
                  <a:pt x="20012" y="4062"/>
                </a:cubicBezTo>
                <a:close/>
                <a:moveTo>
                  <a:pt x="21502" y="2684"/>
                </a:moveTo>
                <a:lnTo>
                  <a:pt x="21567" y="2684"/>
                </a:lnTo>
                <a:lnTo>
                  <a:pt x="21567" y="2676"/>
                </a:lnTo>
                <a:cubicBezTo>
                  <a:pt x="21501" y="2676"/>
                  <a:pt x="21508" y="2642"/>
                  <a:pt x="21502" y="2684"/>
                </a:cubicBezTo>
                <a:close/>
                <a:moveTo>
                  <a:pt x="22961" y="3179"/>
                </a:moveTo>
                <a:cubicBezTo>
                  <a:pt x="23032" y="3173"/>
                  <a:pt x="23002" y="3147"/>
                  <a:pt x="23001" y="3146"/>
                </a:cubicBezTo>
                <a:lnTo>
                  <a:pt x="22985" y="3153"/>
                </a:lnTo>
                <a:cubicBezTo>
                  <a:pt x="22968" y="3165"/>
                  <a:pt x="22971" y="3163"/>
                  <a:pt x="22961" y="3179"/>
                </a:cubicBezTo>
                <a:close/>
                <a:moveTo>
                  <a:pt x="17322" y="5107"/>
                </a:moveTo>
                <a:lnTo>
                  <a:pt x="17322" y="5091"/>
                </a:lnTo>
                <a:cubicBezTo>
                  <a:pt x="17273" y="5104"/>
                  <a:pt x="17311" y="5101"/>
                  <a:pt x="17265" y="5091"/>
                </a:cubicBezTo>
                <a:cubicBezTo>
                  <a:pt x="17271" y="5107"/>
                  <a:pt x="17263" y="5107"/>
                  <a:pt x="17283" y="5112"/>
                </a:cubicBezTo>
                <a:cubicBezTo>
                  <a:pt x="17295" y="5115"/>
                  <a:pt x="17298" y="5109"/>
                  <a:pt x="17322" y="5107"/>
                </a:cubicBezTo>
                <a:close/>
                <a:moveTo>
                  <a:pt x="21421" y="2190"/>
                </a:moveTo>
                <a:lnTo>
                  <a:pt x="21421" y="2206"/>
                </a:lnTo>
                <a:cubicBezTo>
                  <a:pt x="21481" y="2219"/>
                  <a:pt x="21406" y="2200"/>
                  <a:pt x="21478" y="2198"/>
                </a:cubicBezTo>
                <a:cubicBezTo>
                  <a:pt x="21461" y="2175"/>
                  <a:pt x="21471" y="2190"/>
                  <a:pt x="21421" y="2190"/>
                </a:cubicBezTo>
                <a:close/>
                <a:moveTo>
                  <a:pt x="17581" y="1777"/>
                </a:moveTo>
                <a:lnTo>
                  <a:pt x="17622" y="1777"/>
                </a:lnTo>
                <a:cubicBezTo>
                  <a:pt x="17616" y="1756"/>
                  <a:pt x="17625" y="1763"/>
                  <a:pt x="17608" y="1756"/>
                </a:cubicBezTo>
                <a:cubicBezTo>
                  <a:pt x="17608" y="1756"/>
                  <a:pt x="17591" y="1754"/>
                  <a:pt x="17581" y="1753"/>
                </a:cubicBezTo>
                <a:lnTo>
                  <a:pt x="17581" y="1777"/>
                </a:lnTo>
                <a:close/>
                <a:moveTo>
                  <a:pt x="15386" y="1696"/>
                </a:moveTo>
                <a:cubicBezTo>
                  <a:pt x="15404" y="1722"/>
                  <a:pt x="15421" y="1715"/>
                  <a:pt x="15442" y="1704"/>
                </a:cubicBezTo>
                <a:cubicBezTo>
                  <a:pt x="15425" y="1681"/>
                  <a:pt x="15435" y="1696"/>
                  <a:pt x="15386" y="1696"/>
                </a:cubicBezTo>
                <a:close/>
                <a:moveTo>
                  <a:pt x="18237" y="5123"/>
                </a:moveTo>
                <a:lnTo>
                  <a:pt x="18294" y="5123"/>
                </a:lnTo>
                <a:cubicBezTo>
                  <a:pt x="18265" y="5084"/>
                  <a:pt x="18301" y="5129"/>
                  <a:pt x="18243" y="5102"/>
                </a:cubicBezTo>
                <a:cubicBezTo>
                  <a:pt x="18242" y="5101"/>
                  <a:pt x="18239" y="5099"/>
                  <a:pt x="18237" y="5099"/>
                </a:cubicBezTo>
                <a:lnTo>
                  <a:pt x="18237" y="5123"/>
                </a:lnTo>
                <a:close/>
                <a:moveTo>
                  <a:pt x="19283" y="1680"/>
                </a:moveTo>
                <a:cubicBezTo>
                  <a:pt x="19317" y="1680"/>
                  <a:pt x="19321" y="1688"/>
                  <a:pt x="19364" y="1688"/>
                </a:cubicBezTo>
                <a:lnTo>
                  <a:pt x="19364" y="1671"/>
                </a:lnTo>
                <a:cubicBezTo>
                  <a:pt x="19336" y="1674"/>
                  <a:pt x="19345" y="1677"/>
                  <a:pt x="19326" y="1676"/>
                </a:cubicBezTo>
                <a:cubicBezTo>
                  <a:pt x="19316" y="1675"/>
                  <a:pt x="19301" y="1671"/>
                  <a:pt x="19283" y="1671"/>
                </a:cubicBezTo>
                <a:lnTo>
                  <a:pt x="19283" y="1680"/>
                </a:lnTo>
                <a:close/>
                <a:moveTo>
                  <a:pt x="17678" y="2295"/>
                </a:moveTo>
                <a:cubicBezTo>
                  <a:pt x="17666" y="2290"/>
                  <a:pt x="17684" y="2293"/>
                  <a:pt x="17660" y="2297"/>
                </a:cubicBezTo>
                <a:cubicBezTo>
                  <a:pt x="17637" y="2301"/>
                  <a:pt x="17634" y="2292"/>
                  <a:pt x="17632" y="2312"/>
                </a:cubicBezTo>
                <a:cubicBezTo>
                  <a:pt x="17630" y="2338"/>
                  <a:pt x="17643" y="2322"/>
                  <a:pt x="17651" y="2318"/>
                </a:cubicBezTo>
                <a:cubicBezTo>
                  <a:pt x="17680" y="2303"/>
                  <a:pt x="17661" y="2319"/>
                  <a:pt x="17678" y="2295"/>
                </a:cubicBezTo>
                <a:close/>
                <a:moveTo>
                  <a:pt x="19339" y="2603"/>
                </a:moveTo>
                <a:lnTo>
                  <a:pt x="19396" y="2603"/>
                </a:lnTo>
                <a:cubicBezTo>
                  <a:pt x="19378" y="2579"/>
                  <a:pt x="19382" y="2587"/>
                  <a:pt x="19339" y="2587"/>
                </a:cubicBezTo>
                <a:lnTo>
                  <a:pt x="19339" y="2603"/>
                </a:lnTo>
                <a:close/>
                <a:moveTo>
                  <a:pt x="17921" y="1518"/>
                </a:moveTo>
                <a:lnTo>
                  <a:pt x="17962" y="1518"/>
                </a:lnTo>
                <a:cubicBezTo>
                  <a:pt x="17960" y="1494"/>
                  <a:pt x="17964" y="1501"/>
                  <a:pt x="17951" y="1497"/>
                </a:cubicBezTo>
                <a:cubicBezTo>
                  <a:pt x="17951" y="1497"/>
                  <a:pt x="17930" y="1495"/>
                  <a:pt x="17921" y="1493"/>
                </a:cubicBezTo>
                <a:lnTo>
                  <a:pt x="17921" y="1518"/>
                </a:lnTo>
                <a:close/>
                <a:moveTo>
                  <a:pt x="454" y="2830"/>
                </a:moveTo>
                <a:cubicBezTo>
                  <a:pt x="487" y="2821"/>
                  <a:pt x="477" y="2818"/>
                  <a:pt x="462" y="2798"/>
                </a:cubicBezTo>
                <a:cubicBezTo>
                  <a:pt x="449" y="2778"/>
                  <a:pt x="444" y="2777"/>
                  <a:pt x="438" y="2749"/>
                </a:cubicBezTo>
                <a:lnTo>
                  <a:pt x="454" y="2830"/>
                </a:lnTo>
                <a:close/>
                <a:moveTo>
                  <a:pt x="16333" y="2563"/>
                </a:moveTo>
                <a:cubicBezTo>
                  <a:pt x="16329" y="2581"/>
                  <a:pt x="16327" y="2581"/>
                  <a:pt x="16325" y="2603"/>
                </a:cubicBezTo>
                <a:lnTo>
                  <a:pt x="16357" y="2594"/>
                </a:lnTo>
                <a:cubicBezTo>
                  <a:pt x="16350" y="2562"/>
                  <a:pt x="16356" y="2571"/>
                  <a:pt x="16333" y="2563"/>
                </a:cubicBezTo>
                <a:cubicBezTo>
                  <a:pt x="16341" y="2556"/>
                  <a:pt x="16331" y="2560"/>
                  <a:pt x="16353" y="2550"/>
                </a:cubicBezTo>
                <a:cubicBezTo>
                  <a:pt x="16365" y="2544"/>
                  <a:pt x="16370" y="2544"/>
                  <a:pt x="16382" y="2538"/>
                </a:cubicBezTo>
                <a:lnTo>
                  <a:pt x="16374" y="2506"/>
                </a:lnTo>
                <a:cubicBezTo>
                  <a:pt x="16407" y="2515"/>
                  <a:pt x="16384" y="2514"/>
                  <a:pt x="16395" y="2535"/>
                </a:cubicBezTo>
                <a:cubicBezTo>
                  <a:pt x="16408" y="2561"/>
                  <a:pt x="16447" y="2533"/>
                  <a:pt x="16463" y="2522"/>
                </a:cubicBezTo>
                <a:cubicBezTo>
                  <a:pt x="16488" y="2528"/>
                  <a:pt x="16487" y="2533"/>
                  <a:pt x="16512" y="2538"/>
                </a:cubicBezTo>
                <a:lnTo>
                  <a:pt x="16506" y="2549"/>
                </a:lnTo>
                <a:cubicBezTo>
                  <a:pt x="16505" y="2551"/>
                  <a:pt x="16501" y="2557"/>
                  <a:pt x="16501" y="2559"/>
                </a:cubicBezTo>
                <a:cubicBezTo>
                  <a:pt x="16498" y="2573"/>
                  <a:pt x="16497" y="2565"/>
                  <a:pt x="16504" y="2579"/>
                </a:cubicBezTo>
                <a:cubicBezTo>
                  <a:pt x="16536" y="2567"/>
                  <a:pt x="16502" y="2580"/>
                  <a:pt x="16523" y="2566"/>
                </a:cubicBezTo>
                <a:cubicBezTo>
                  <a:pt x="16536" y="2558"/>
                  <a:pt x="16527" y="2559"/>
                  <a:pt x="16544" y="2555"/>
                </a:cubicBezTo>
                <a:cubicBezTo>
                  <a:pt x="16550" y="2578"/>
                  <a:pt x="16543" y="2566"/>
                  <a:pt x="16560" y="2579"/>
                </a:cubicBezTo>
                <a:lnTo>
                  <a:pt x="16586" y="2566"/>
                </a:lnTo>
                <a:cubicBezTo>
                  <a:pt x="16555" y="2556"/>
                  <a:pt x="16562" y="2549"/>
                  <a:pt x="16528" y="2547"/>
                </a:cubicBezTo>
                <a:cubicBezTo>
                  <a:pt x="16541" y="2527"/>
                  <a:pt x="16538" y="2538"/>
                  <a:pt x="16544" y="2514"/>
                </a:cubicBezTo>
                <a:cubicBezTo>
                  <a:pt x="16566" y="2516"/>
                  <a:pt x="16566" y="2518"/>
                  <a:pt x="16585" y="2522"/>
                </a:cubicBezTo>
                <a:cubicBezTo>
                  <a:pt x="16577" y="2495"/>
                  <a:pt x="16578" y="2493"/>
                  <a:pt x="16551" y="2493"/>
                </a:cubicBezTo>
                <a:cubicBezTo>
                  <a:pt x="16497" y="2492"/>
                  <a:pt x="16488" y="2515"/>
                  <a:pt x="16382" y="2490"/>
                </a:cubicBezTo>
                <a:lnTo>
                  <a:pt x="16374" y="2506"/>
                </a:lnTo>
                <a:lnTo>
                  <a:pt x="16333" y="2506"/>
                </a:lnTo>
                <a:cubicBezTo>
                  <a:pt x="16328" y="2518"/>
                  <a:pt x="16326" y="2501"/>
                  <a:pt x="16332" y="2516"/>
                </a:cubicBezTo>
                <a:cubicBezTo>
                  <a:pt x="16337" y="2527"/>
                  <a:pt x="16332" y="2516"/>
                  <a:pt x="16342" y="2530"/>
                </a:cubicBezTo>
                <a:cubicBezTo>
                  <a:pt x="16309" y="2538"/>
                  <a:pt x="16317" y="2533"/>
                  <a:pt x="16309" y="2555"/>
                </a:cubicBezTo>
                <a:cubicBezTo>
                  <a:pt x="16320" y="2561"/>
                  <a:pt x="16318" y="2559"/>
                  <a:pt x="16333" y="2563"/>
                </a:cubicBezTo>
                <a:close/>
                <a:moveTo>
                  <a:pt x="18829" y="2733"/>
                </a:moveTo>
                <a:lnTo>
                  <a:pt x="18788" y="2692"/>
                </a:lnTo>
                <a:cubicBezTo>
                  <a:pt x="18773" y="2727"/>
                  <a:pt x="18792" y="2732"/>
                  <a:pt x="18829" y="2733"/>
                </a:cubicBezTo>
                <a:close/>
                <a:moveTo>
                  <a:pt x="19080" y="3640"/>
                </a:moveTo>
                <a:cubicBezTo>
                  <a:pt x="19111" y="3640"/>
                  <a:pt x="19083" y="3643"/>
                  <a:pt x="19104" y="3632"/>
                </a:cubicBezTo>
                <a:cubicBezTo>
                  <a:pt x="19093" y="3617"/>
                  <a:pt x="19102" y="3622"/>
                  <a:pt x="19084" y="3619"/>
                </a:cubicBezTo>
                <a:cubicBezTo>
                  <a:pt x="19082" y="3618"/>
                  <a:pt x="19076" y="3619"/>
                  <a:pt x="19074" y="3619"/>
                </a:cubicBezTo>
                <a:cubicBezTo>
                  <a:pt x="19073" y="3619"/>
                  <a:pt x="19058" y="3617"/>
                  <a:pt x="19056" y="3616"/>
                </a:cubicBezTo>
                <a:cubicBezTo>
                  <a:pt x="19061" y="3634"/>
                  <a:pt x="19058" y="3640"/>
                  <a:pt x="19080" y="3640"/>
                </a:cubicBezTo>
                <a:close/>
                <a:moveTo>
                  <a:pt x="22159" y="3097"/>
                </a:moveTo>
                <a:cubicBezTo>
                  <a:pt x="22180" y="3103"/>
                  <a:pt x="22165" y="3097"/>
                  <a:pt x="22183" y="3106"/>
                </a:cubicBezTo>
                <a:cubicBezTo>
                  <a:pt x="22195" y="3087"/>
                  <a:pt x="22201" y="3087"/>
                  <a:pt x="22191" y="3065"/>
                </a:cubicBezTo>
                <a:cubicBezTo>
                  <a:pt x="22167" y="3074"/>
                  <a:pt x="22178" y="3070"/>
                  <a:pt x="22159" y="3097"/>
                </a:cubicBezTo>
                <a:close/>
                <a:moveTo>
                  <a:pt x="19072" y="4969"/>
                </a:moveTo>
                <a:lnTo>
                  <a:pt x="19093" y="4958"/>
                </a:lnTo>
                <a:cubicBezTo>
                  <a:pt x="19110" y="4951"/>
                  <a:pt x="19108" y="4953"/>
                  <a:pt x="19129" y="4953"/>
                </a:cubicBezTo>
                <a:lnTo>
                  <a:pt x="19129" y="4945"/>
                </a:lnTo>
                <a:cubicBezTo>
                  <a:pt x="19097" y="4945"/>
                  <a:pt x="19072" y="4917"/>
                  <a:pt x="19072" y="4969"/>
                </a:cubicBezTo>
                <a:close/>
                <a:moveTo>
                  <a:pt x="16220" y="2619"/>
                </a:moveTo>
                <a:cubicBezTo>
                  <a:pt x="16242" y="2609"/>
                  <a:pt x="16229" y="2612"/>
                  <a:pt x="16261" y="2611"/>
                </a:cubicBezTo>
                <a:cubicBezTo>
                  <a:pt x="16262" y="2589"/>
                  <a:pt x="16264" y="2589"/>
                  <a:pt x="16269" y="2571"/>
                </a:cubicBezTo>
                <a:lnTo>
                  <a:pt x="16247" y="2590"/>
                </a:lnTo>
                <a:cubicBezTo>
                  <a:pt x="16221" y="2609"/>
                  <a:pt x="16228" y="2589"/>
                  <a:pt x="16220" y="2619"/>
                </a:cubicBezTo>
                <a:close/>
                <a:moveTo>
                  <a:pt x="9269" y="1412"/>
                </a:moveTo>
                <a:lnTo>
                  <a:pt x="9291" y="1438"/>
                </a:lnTo>
                <a:lnTo>
                  <a:pt x="9319" y="1414"/>
                </a:lnTo>
                <a:cubicBezTo>
                  <a:pt x="9317" y="1412"/>
                  <a:pt x="9302" y="1404"/>
                  <a:pt x="9301" y="1404"/>
                </a:cubicBezTo>
                <a:cubicBezTo>
                  <a:pt x="9299" y="1404"/>
                  <a:pt x="9271" y="1411"/>
                  <a:pt x="9269" y="1412"/>
                </a:cubicBezTo>
                <a:close/>
                <a:moveTo>
                  <a:pt x="15175" y="2012"/>
                </a:moveTo>
                <a:cubicBezTo>
                  <a:pt x="15175" y="2035"/>
                  <a:pt x="15178" y="2027"/>
                  <a:pt x="15191" y="2036"/>
                </a:cubicBezTo>
                <a:cubicBezTo>
                  <a:pt x="15200" y="2017"/>
                  <a:pt x="15198" y="2007"/>
                  <a:pt x="15207" y="1987"/>
                </a:cubicBezTo>
                <a:cubicBezTo>
                  <a:pt x="15193" y="1991"/>
                  <a:pt x="15175" y="1997"/>
                  <a:pt x="15175" y="2012"/>
                </a:cubicBezTo>
                <a:close/>
                <a:moveTo>
                  <a:pt x="18463" y="5139"/>
                </a:moveTo>
                <a:cubicBezTo>
                  <a:pt x="18483" y="5135"/>
                  <a:pt x="18483" y="5133"/>
                  <a:pt x="18505" y="5131"/>
                </a:cubicBezTo>
                <a:lnTo>
                  <a:pt x="18505" y="5115"/>
                </a:lnTo>
                <a:lnTo>
                  <a:pt x="18473" y="5106"/>
                </a:lnTo>
                <a:lnTo>
                  <a:pt x="18463" y="5139"/>
                </a:lnTo>
                <a:close/>
                <a:moveTo>
                  <a:pt x="17208" y="1769"/>
                </a:moveTo>
                <a:cubicBezTo>
                  <a:pt x="17251" y="1768"/>
                  <a:pt x="17249" y="1763"/>
                  <a:pt x="17257" y="1728"/>
                </a:cubicBezTo>
                <a:cubicBezTo>
                  <a:pt x="17246" y="1733"/>
                  <a:pt x="17249" y="1729"/>
                  <a:pt x="17243" y="1732"/>
                </a:cubicBezTo>
                <a:lnTo>
                  <a:pt x="17208" y="1769"/>
                </a:lnTo>
                <a:close/>
                <a:moveTo>
                  <a:pt x="10346" y="1396"/>
                </a:moveTo>
                <a:cubicBezTo>
                  <a:pt x="10364" y="1422"/>
                  <a:pt x="10381" y="1415"/>
                  <a:pt x="10403" y="1404"/>
                </a:cubicBezTo>
                <a:cubicBezTo>
                  <a:pt x="10381" y="1375"/>
                  <a:pt x="10396" y="1395"/>
                  <a:pt x="10346" y="1396"/>
                </a:cubicBezTo>
                <a:close/>
                <a:moveTo>
                  <a:pt x="1021" y="5366"/>
                </a:moveTo>
                <a:cubicBezTo>
                  <a:pt x="1016" y="5344"/>
                  <a:pt x="1015" y="5344"/>
                  <a:pt x="1004" y="5327"/>
                </a:cubicBezTo>
                <a:cubicBezTo>
                  <a:pt x="993" y="5310"/>
                  <a:pt x="994" y="5307"/>
                  <a:pt x="972" y="5301"/>
                </a:cubicBezTo>
                <a:cubicBezTo>
                  <a:pt x="986" y="5327"/>
                  <a:pt x="997" y="5350"/>
                  <a:pt x="1021" y="5366"/>
                </a:cubicBezTo>
                <a:close/>
                <a:moveTo>
                  <a:pt x="13919" y="2352"/>
                </a:moveTo>
                <a:cubicBezTo>
                  <a:pt x="13975" y="2337"/>
                  <a:pt x="13912" y="2328"/>
                  <a:pt x="13968" y="2328"/>
                </a:cubicBezTo>
                <a:lnTo>
                  <a:pt x="13968" y="2320"/>
                </a:lnTo>
                <a:lnTo>
                  <a:pt x="13919" y="2320"/>
                </a:lnTo>
                <a:lnTo>
                  <a:pt x="13919" y="2352"/>
                </a:lnTo>
                <a:close/>
                <a:moveTo>
                  <a:pt x="23236" y="1299"/>
                </a:moveTo>
                <a:lnTo>
                  <a:pt x="23278" y="1292"/>
                </a:lnTo>
                <a:cubicBezTo>
                  <a:pt x="23289" y="1287"/>
                  <a:pt x="23287" y="1286"/>
                  <a:pt x="23293" y="1283"/>
                </a:cubicBezTo>
                <a:cubicBezTo>
                  <a:pt x="23276" y="1279"/>
                  <a:pt x="23237" y="1258"/>
                  <a:pt x="23236" y="1299"/>
                </a:cubicBezTo>
                <a:close/>
                <a:moveTo>
                  <a:pt x="18108" y="4839"/>
                </a:moveTo>
                <a:lnTo>
                  <a:pt x="18108" y="4848"/>
                </a:lnTo>
                <a:lnTo>
                  <a:pt x="18092" y="4848"/>
                </a:lnTo>
                <a:lnTo>
                  <a:pt x="18108" y="4839"/>
                </a:lnTo>
                <a:close/>
                <a:moveTo>
                  <a:pt x="20206" y="5220"/>
                </a:moveTo>
                <a:cubicBezTo>
                  <a:pt x="20228" y="5250"/>
                  <a:pt x="20201" y="5224"/>
                  <a:pt x="20234" y="5235"/>
                </a:cubicBezTo>
                <a:cubicBezTo>
                  <a:pt x="20249" y="5240"/>
                  <a:pt x="20238" y="5262"/>
                  <a:pt x="20263" y="5228"/>
                </a:cubicBezTo>
                <a:cubicBezTo>
                  <a:pt x="20233" y="5220"/>
                  <a:pt x="20240" y="5207"/>
                  <a:pt x="20206" y="5220"/>
                </a:cubicBezTo>
                <a:close/>
                <a:moveTo>
                  <a:pt x="19226" y="3308"/>
                </a:moveTo>
                <a:lnTo>
                  <a:pt x="19226" y="3324"/>
                </a:lnTo>
                <a:cubicBezTo>
                  <a:pt x="19265" y="3328"/>
                  <a:pt x="19239" y="3332"/>
                  <a:pt x="19274" y="3324"/>
                </a:cubicBezTo>
                <a:lnTo>
                  <a:pt x="19258" y="3300"/>
                </a:lnTo>
                <a:cubicBezTo>
                  <a:pt x="19242" y="3308"/>
                  <a:pt x="19249" y="3306"/>
                  <a:pt x="19226" y="3308"/>
                </a:cubicBezTo>
                <a:close/>
                <a:moveTo>
                  <a:pt x="16123" y="1704"/>
                </a:moveTo>
                <a:cubicBezTo>
                  <a:pt x="16153" y="1712"/>
                  <a:pt x="16133" y="1712"/>
                  <a:pt x="16163" y="1720"/>
                </a:cubicBezTo>
                <a:cubicBezTo>
                  <a:pt x="16158" y="1694"/>
                  <a:pt x="16155" y="1707"/>
                  <a:pt x="16163" y="1688"/>
                </a:cubicBezTo>
                <a:lnTo>
                  <a:pt x="16123" y="1688"/>
                </a:lnTo>
                <a:lnTo>
                  <a:pt x="16123" y="1704"/>
                </a:lnTo>
                <a:close/>
                <a:moveTo>
                  <a:pt x="17152" y="1509"/>
                </a:moveTo>
                <a:cubicBezTo>
                  <a:pt x="17162" y="1503"/>
                  <a:pt x="17160" y="1504"/>
                  <a:pt x="17170" y="1496"/>
                </a:cubicBezTo>
                <a:lnTo>
                  <a:pt x="17192" y="1477"/>
                </a:lnTo>
                <a:cubicBezTo>
                  <a:pt x="17165" y="1475"/>
                  <a:pt x="17169" y="1468"/>
                  <a:pt x="17156" y="1475"/>
                </a:cubicBezTo>
                <a:cubicBezTo>
                  <a:pt x="17139" y="1486"/>
                  <a:pt x="17146" y="1496"/>
                  <a:pt x="17152" y="1509"/>
                </a:cubicBezTo>
                <a:close/>
                <a:moveTo>
                  <a:pt x="16909" y="5642"/>
                </a:moveTo>
                <a:cubicBezTo>
                  <a:pt x="16943" y="5642"/>
                  <a:pt x="16941" y="5638"/>
                  <a:pt x="16965" y="5650"/>
                </a:cubicBezTo>
                <a:cubicBezTo>
                  <a:pt x="16956" y="5615"/>
                  <a:pt x="16954" y="5625"/>
                  <a:pt x="16909" y="5625"/>
                </a:cubicBezTo>
                <a:lnTo>
                  <a:pt x="16909" y="5642"/>
                </a:lnTo>
                <a:close/>
                <a:moveTo>
                  <a:pt x="19226" y="1971"/>
                </a:moveTo>
                <a:lnTo>
                  <a:pt x="19226" y="1987"/>
                </a:lnTo>
                <a:cubicBezTo>
                  <a:pt x="19257" y="1994"/>
                  <a:pt x="19262" y="2001"/>
                  <a:pt x="19266" y="1963"/>
                </a:cubicBezTo>
                <a:cubicBezTo>
                  <a:pt x="19251" y="1964"/>
                  <a:pt x="19238" y="1967"/>
                  <a:pt x="19226" y="1971"/>
                </a:cubicBezTo>
                <a:close/>
                <a:moveTo>
                  <a:pt x="21438" y="3908"/>
                </a:moveTo>
                <a:cubicBezTo>
                  <a:pt x="21462" y="3953"/>
                  <a:pt x="21475" y="3922"/>
                  <a:pt x="21486" y="3892"/>
                </a:cubicBezTo>
                <a:cubicBezTo>
                  <a:pt x="21470" y="3899"/>
                  <a:pt x="21457" y="3903"/>
                  <a:pt x="21438" y="3908"/>
                </a:cubicBezTo>
                <a:close/>
                <a:moveTo>
                  <a:pt x="21340" y="5504"/>
                </a:moveTo>
                <a:lnTo>
                  <a:pt x="21340" y="5496"/>
                </a:lnTo>
                <a:lnTo>
                  <a:pt x="21243" y="5496"/>
                </a:lnTo>
                <a:cubicBezTo>
                  <a:pt x="21265" y="5525"/>
                  <a:pt x="21246" y="5510"/>
                  <a:pt x="21277" y="5506"/>
                </a:cubicBezTo>
                <a:cubicBezTo>
                  <a:pt x="21300" y="5503"/>
                  <a:pt x="21317" y="5504"/>
                  <a:pt x="21340" y="5504"/>
                </a:cubicBezTo>
                <a:close/>
                <a:moveTo>
                  <a:pt x="17970" y="1785"/>
                </a:moveTo>
                <a:lnTo>
                  <a:pt x="17970" y="1801"/>
                </a:lnTo>
                <a:cubicBezTo>
                  <a:pt x="18019" y="1788"/>
                  <a:pt x="17981" y="1790"/>
                  <a:pt x="18027" y="1801"/>
                </a:cubicBezTo>
                <a:lnTo>
                  <a:pt x="18027" y="1777"/>
                </a:lnTo>
                <a:cubicBezTo>
                  <a:pt x="17999" y="1777"/>
                  <a:pt x="17995" y="1782"/>
                  <a:pt x="17970" y="1785"/>
                </a:cubicBezTo>
                <a:close/>
                <a:moveTo>
                  <a:pt x="17614" y="2133"/>
                </a:moveTo>
                <a:cubicBezTo>
                  <a:pt x="17625" y="2133"/>
                  <a:pt x="17625" y="2123"/>
                  <a:pt x="17630" y="2117"/>
                </a:cubicBezTo>
                <a:cubicBezTo>
                  <a:pt x="17606" y="2106"/>
                  <a:pt x="17607" y="2109"/>
                  <a:pt x="17573" y="2109"/>
                </a:cubicBezTo>
                <a:cubicBezTo>
                  <a:pt x="17582" y="2122"/>
                  <a:pt x="17592" y="2133"/>
                  <a:pt x="17614" y="2133"/>
                </a:cubicBezTo>
                <a:close/>
                <a:moveTo>
                  <a:pt x="17686" y="5269"/>
                </a:moveTo>
                <a:cubicBezTo>
                  <a:pt x="17656" y="5277"/>
                  <a:pt x="17666" y="5285"/>
                  <a:pt x="17630" y="5293"/>
                </a:cubicBezTo>
                <a:lnTo>
                  <a:pt x="17630" y="5309"/>
                </a:lnTo>
                <a:cubicBezTo>
                  <a:pt x="17657" y="5307"/>
                  <a:pt x="17677" y="5295"/>
                  <a:pt x="17686" y="5269"/>
                </a:cubicBezTo>
                <a:cubicBezTo>
                  <a:pt x="17727" y="5288"/>
                  <a:pt x="17689" y="5262"/>
                  <a:pt x="17745" y="5255"/>
                </a:cubicBezTo>
                <a:cubicBezTo>
                  <a:pt x="17761" y="5253"/>
                  <a:pt x="17777" y="5256"/>
                  <a:pt x="17778" y="5256"/>
                </a:cubicBezTo>
                <a:cubicBezTo>
                  <a:pt x="17810" y="5253"/>
                  <a:pt x="17814" y="5220"/>
                  <a:pt x="17860" y="5249"/>
                </a:cubicBezTo>
                <a:cubicBezTo>
                  <a:pt x="17898" y="5273"/>
                  <a:pt x="17935" y="5280"/>
                  <a:pt x="17983" y="5275"/>
                </a:cubicBezTo>
                <a:lnTo>
                  <a:pt x="18131" y="5258"/>
                </a:lnTo>
                <a:cubicBezTo>
                  <a:pt x="18172" y="5256"/>
                  <a:pt x="18189" y="5255"/>
                  <a:pt x="18197" y="5285"/>
                </a:cubicBezTo>
                <a:cubicBezTo>
                  <a:pt x="18222" y="5259"/>
                  <a:pt x="18222" y="5267"/>
                  <a:pt x="18268" y="5260"/>
                </a:cubicBezTo>
                <a:lnTo>
                  <a:pt x="18404" y="5261"/>
                </a:lnTo>
                <a:cubicBezTo>
                  <a:pt x="18437" y="5255"/>
                  <a:pt x="18382" y="5256"/>
                  <a:pt x="18424" y="5256"/>
                </a:cubicBezTo>
                <a:cubicBezTo>
                  <a:pt x="18461" y="5256"/>
                  <a:pt x="18429" y="5269"/>
                  <a:pt x="18485" y="5264"/>
                </a:cubicBezTo>
                <a:cubicBezTo>
                  <a:pt x="18500" y="5263"/>
                  <a:pt x="18512" y="5261"/>
                  <a:pt x="18529" y="5269"/>
                </a:cubicBezTo>
                <a:cubicBezTo>
                  <a:pt x="18500" y="5308"/>
                  <a:pt x="18509" y="5262"/>
                  <a:pt x="18480" y="5301"/>
                </a:cubicBezTo>
                <a:cubicBezTo>
                  <a:pt x="18493" y="5319"/>
                  <a:pt x="18496" y="5315"/>
                  <a:pt x="18513" y="5315"/>
                </a:cubicBezTo>
                <a:lnTo>
                  <a:pt x="18533" y="5311"/>
                </a:lnTo>
                <a:cubicBezTo>
                  <a:pt x="18534" y="5311"/>
                  <a:pt x="18536" y="5310"/>
                  <a:pt x="18537" y="5309"/>
                </a:cubicBezTo>
                <a:cubicBezTo>
                  <a:pt x="18554" y="5299"/>
                  <a:pt x="18554" y="5289"/>
                  <a:pt x="18580" y="5280"/>
                </a:cubicBezTo>
                <a:lnTo>
                  <a:pt x="18588" y="5277"/>
                </a:lnTo>
                <a:cubicBezTo>
                  <a:pt x="18598" y="5274"/>
                  <a:pt x="18596" y="5275"/>
                  <a:pt x="18605" y="5274"/>
                </a:cubicBezTo>
                <a:lnTo>
                  <a:pt x="18646" y="5269"/>
                </a:lnTo>
                <a:cubicBezTo>
                  <a:pt x="18707" y="5260"/>
                  <a:pt x="18726" y="5301"/>
                  <a:pt x="18756" y="5245"/>
                </a:cubicBezTo>
                <a:cubicBezTo>
                  <a:pt x="18680" y="5245"/>
                  <a:pt x="18755" y="5253"/>
                  <a:pt x="18642" y="5245"/>
                </a:cubicBezTo>
                <a:lnTo>
                  <a:pt x="18588" y="5246"/>
                </a:lnTo>
                <a:cubicBezTo>
                  <a:pt x="18487" y="5228"/>
                  <a:pt x="18549" y="5257"/>
                  <a:pt x="18459" y="5238"/>
                </a:cubicBezTo>
                <a:cubicBezTo>
                  <a:pt x="18442" y="5234"/>
                  <a:pt x="18449" y="5235"/>
                  <a:pt x="18436" y="5234"/>
                </a:cubicBezTo>
                <a:cubicBezTo>
                  <a:pt x="18383" y="5234"/>
                  <a:pt x="18353" y="5236"/>
                  <a:pt x="18318" y="5253"/>
                </a:cubicBezTo>
                <a:cubicBezTo>
                  <a:pt x="18308" y="5215"/>
                  <a:pt x="18296" y="5232"/>
                  <a:pt x="18202" y="5226"/>
                </a:cubicBezTo>
                <a:lnTo>
                  <a:pt x="17875" y="5225"/>
                </a:lnTo>
                <a:cubicBezTo>
                  <a:pt x="17843" y="5222"/>
                  <a:pt x="17867" y="5211"/>
                  <a:pt x="17821" y="5222"/>
                </a:cubicBezTo>
                <a:lnTo>
                  <a:pt x="17812" y="5225"/>
                </a:lnTo>
                <a:cubicBezTo>
                  <a:pt x="17810" y="5225"/>
                  <a:pt x="17808" y="5225"/>
                  <a:pt x="17807" y="5225"/>
                </a:cubicBezTo>
                <a:cubicBezTo>
                  <a:pt x="17725" y="5239"/>
                  <a:pt x="17748" y="5224"/>
                  <a:pt x="17728" y="5227"/>
                </a:cubicBezTo>
                <a:cubicBezTo>
                  <a:pt x="17708" y="5230"/>
                  <a:pt x="17705" y="5245"/>
                  <a:pt x="17703" y="5253"/>
                </a:cubicBezTo>
                <a:lnTo>
                  <a:pt x="17695" y="5220"/>
                </a:lnTo>
                <a:cubicBezTo>
                  <a:pt x="17619" y="5238"/>
                  <a:pt x="17456" y="5236"/>
                  <a:pt x="17419" y="5228"/>
                </a:cubicBezTo>
                <a:cubicBezTo>
                  <a:pt x="17423" y="5279"/>
                  <a:pt x="17440" y="5245"/>
                  <a:pt x="17498" y="5264"/>
                </a:cubicBezTo>
                <a:lnTo>
                  <a:pt x="17531" y="5274"/>
                </a:lnTo>
                <a:cubicBezTo>
                  <a:pt x="17552" y="5273"/>
                  <a:pt x="17545" y="5261"/>
                  <a:pt x="17605" y="5260"/>
                </a:cubicBezTo>
                <a:cubicBezTo>
                  <a:pt x="17630" y="5260"/>
                  <a:pt x="17666" y="5256"/>
                  <a:pt x="17686" y="5269"/>
                </a:cubicBezTo>
                <a:close/>
                <a:moveTo>
                  <a:pt x="16188" y="2174"/>
                </a:moveTo>
                <a:cubicBezTo>
                  <a:pt x="16212" y="2176"/>
                  <a:pt x="16210" y="2179"/>
                  <a:pt x="16223" y="2179"/>
                </a:cubicBezTo>
                <a:cubicBezTo>
                  <a:pt x="16241" y="2178"/>
                  <a:pt x="16232" y="2180"/>
                  <a:pt x="16244" y="2158"/>
                </a:cubicBezTo>
                <a:cubicBezTo>
                  <a:pt x="16219" y="2158"/>
                  <a:pt x="16191" y="2152"/>
                  <a:pt x="16188" y="2174"/>
                </a:cubicBezTo>
                <a:close/>
                <a:moveTo>
                  <a:pt x="19882" y="1963"/>
                </a:moveTo>
                <a:cubicBezTo>
                  <a:pt x="19920" y="1966"/>
                  <a:pt x="19922" y="1982"/>
                  <a:pt x="19947" y="1971"/>
                </a:cubicBezTo>
                <a:cubicBezTo>
                  <a:pt x="19931" y="1950"/>
                  <a:pt x="19949" y="1959"/>
                  <a:pt x="19917" y="1952"/>
                </a:cubicBezTo>
                <a:cubicBezTo>
                  <a:pt x="19902" y="1949"/>
                  <a:pt x="19894" y="1948"/>
                  <a:pt x="19882" y="1963"/>
                </a:cubicBezTo>
                <a:close/>
                <a:moveTo>
                  <a:pt x="10946" y="1663"/>
                </a:moveTo>
                <a:cubicBezTo>
                  <a:pt x="10995" y="1664"/>
                  <a:pt x="10981" y="1685"/>
                  <a:pt x="11002" y="1655"/>
                </a:cubicBezTo>
                <a:cubicBezTo>
                  <a:pt x="10966" y="1652"/>
                  <a:pt x="10947" y="1624"/>
                  <a:pt x="10946" y="1663"/>
                </a:cubicBezTo>
                <a:close/>
                <a:moveTo>
                  <a:pt x="14673" y="1979"/>
                </a:moveTo>
                <a:lnTo>
                  <a:pt x="14673" y="1996"/>
                </a:lnTo>
                <a:cubicBezTo>
                  <a:pt x="14716" y="1996"/>
                  <a:pt x="14719" y="2005"/>
                  <a:pt x="14737" y="1979"/>
                </a:cubicBezTo>
                <a:lnTo>
                  <a:pt x="14673" y="1979"/>
                </a:lnTo>
                <a:close/>
                <a:moveTo>
                  <a:pt x="15377" y="2174"/>
                </a:moveTo>
                <a:lnTo>
                  <a:pt x="15426" y="2165"/>
                </a:lnTo>
                <a:lnTo>
                  <a:pt x="15426" y="2150"/>
                </a:lnTo>
                <a:cubicBezTo>
                  <a:pt x="15404" y="2148"/>
                  <a:pt x="15404" y="2146"/>
                  <a:pt x="15386" y="2141"/>
                </a:cubicBezTo>
                <a:cubicBezTo>
                  <a:pt x="15384" y="2160"/>
                  <a:pt x="15384" y="2162"/>
                  <a:pt x="15377" y="2174"/>
                </a:cubicBezTo>
                <a:close/>
                <a:moveTo>
                  <a:pt x="6668" y="1607"/>
                </a:moveTo>
                <a:cubicBezTo>
                  <a:pt x="6732" y="1607"/>
                  <a:pt x="6693" y="1610"/>
                  <a:pt x="6716" y="1599"/>
                </a:cubicBezTo>
                <a:cubicBezTo>
                  <a:pt x="6706" y="1584"/>
                  <a:pt x="6714" y="1588"/>
                  <a:pt x="6696" y="1585"/>
                </a:cubicBezTo>
                <a:lnTo>
                  <a:pt x="6668" y="1582"/>
                </a:lnTo>
                <a:lnTo>
                  <a:pt x="6668" y="1607"/>
                </a:lnTo>
                <a:close/>
                <a:moveTo>
                  <a:pt x="17905" y="5107"/>
                </a:moveTo>
                <a:cubicBezTo>
                  <a:pt x="17875" y="5101"/>
                  <a:pt x="17886" y="5105"/>
                  <a:pt x="17857" y="5099"/>
                </a:cubicBezTo>
                <a:cubicBezTo>
                  <a:pt x="17859" y="5127"/>
                  <a:pt x="17860" y="5135"/>
                  <a:pt x="17887" y="5124"/>
                </a:cubicBezTo>
                <a:lnTo>
                  <a:pt x="17896" y="5120"/>
                </a:lnTo>
                <a:cubicBezTo>
                  <a:pt x="17905" y="5114"/>
                  <a:pt x="17896" y="5136"/>
                  <a:pt x="17905" y="5107"/>
                </a:cubicBezTo>
                <a:close/>
                <a:moveTo>
                  <a:pt x="21227" y="2700"/>
                </a:moveTo>
                <a:cubicBezTo>
                  <a:pt x="21260" y="2700"/>
                  <a:pt x="21253" y="2703"/>
                  <a:pt x="21276" y="2692"/>
                </a:cubicBezTo>
                <a:cubicBezTo>
                  <a:pt x="21269" y="2677"/>
                  <a:pt x="21281" y="2679"/>
                  <a:pt x="21235" y="2668"/>
                </a:cubicBezTo>
                <a:cubicBezTo>
                  <a:pt x="21236" y="2671"/>
                  <a:pt x="21239" y="2684"/>
                  <a:pt x="21238" y="2685"/>
                </a:cubicBezTo>
                <a:lnTo>
                  <a:pt x="21235" y="2693"/>
                </a:lnTo>
                <a:cubicBezTo>
                  <a:pt x="21234" y="2694"/>
                  <a:pt x="21232" y="2696"/>
                  <a:pt x="21231" y="2697"/>
                </a:cubicBezTo>
                <a:cubicBezTo>
                  <a:pt x="21231" y="2698"/>
                  <a:pt x="21228" y="2699"/>
                  <a:pt x="21227" y="2700"/>
                </a:cubicBezTo>
                <a:close/>
                <a:moveTo>
                  <a:pt x="73" y="4451"/>
                </a:moveTo>
                <a:lnTo>
                  <a:pt x="73" y="4467"/>
                </a:lnTo>
                <a:cubicBezTo>
                  <a:pt x="115" y="4467"/>
                  <a:pt x="113" y="4476"/>
                  <a:pt x="122" y="4442"/>
                </a:cubicBezTo>
                <a:cubicBezTo>
                  <a:pt x="100" y="4443"/>
                  <a:pt x="89" y="4444"/>
                  <a:pt x="73" y="4451"/>
                </a:cubicBezTo>
                <a:close/>
                <a:moveTo>
                  <a:pt x="20806" y="3235"/>
                </a:moveTo>
                <a:lnTo>
                  <a:pt x="20806" y="3251"/>
                </a:lnTo>
                <a:cubicBezTo>
                  <a:pt x="20841" y="3252"/>
                  <a:pt x="20831" y="3257"/>
                  <a:pt x="20862" y="3260"/>
                </a:cubicBezTo>
                <a:cubicBezTo>
                  <a:pt x="20846" y="3235"/>
                  <a:pt x="20836" y="3224"/>
                  <a:pt x="20806" y="3235"/>
                </a:cubicBezTo>
                <a:close/>
                <a:moveTo>
                  <a:pt x="20077" y="4621"/>
                </a:moveTo>
                <a:cubicBezTo>
                  <a:pt x="20100" y="4626"/>
                  <a:pt x="20101" y="4629"/>
                  <a:pt x="20133" y="4629"/>
                </a:cubicBezTo>
                <a:lnTo>
                  <a:pt x="20133" y="4613"/>
                </a:lnTo>
                <a:cubicBezTo>
                  <a:pt x="20118" y="4609"/>
                  <a:pt x="20097" y="4593"/>
                  <a:pt x="20077" y="4621"/>
                </a:cubicBezTo>
                <a:close/>
                <a:moveTo>
                  <a:pt x="20054" y="4020"/>
                </a:moveTo>
                <a:cubicBezTo>
                  <a:pt x="20071" y="4017"/>
                  <a:pt x="20071" y="4015"/>
                  <a:pt x="20093" y="4013"/>
                </a:cubicBezTo>
                <a:cubicBezTo>
                  <a:pt x="20076" y="3990"/>
                  <a:pt x="20061" y="3997"/>
                  <a:pt x="20028" y="3989"/>
                </a:cubicBezTo>
                <a:lnTo>
                  <a:pt x="20054" y="4020"/>
                </a:lnTo>
                <a:close/>
                <a:moveTo>
                  <a:pt x="18440" y="5139"/>
                </a:moveTo>
                <a:cubicBezTo>
                  <a:pt x="18447" y="5124"/>
                  <a:pt x="18446" y="5129"/>
                  <a:pt x="18448" y="5107"/>
                </a:cubicBezTo>
                <a:lnTo>
                  <a:pt x="18408" y="5107"/>
                </a:lnTo>
                <a:cubicBezTo>
                  <a:pt x="18415" y="5135"/>
                  <a:pt x="18412" y="5132"/>
                  <a:pt x="18440" y="5139"/>
                </a:cubicBezTo>
                <a:close/>
                <a:moveTo>
                  <a:pt x="17006" y="2077"/>
                </a:moveTo>
                <a:lnTo>
                  <a:pt x="17038" y="2077"/>
                </a:lnTo>
                <a:cubicBezTo>
                  <a:pt x="17040" y="2052"/>
                  <a:pt x="17034" y="2067"/>
                  <a:pt x="17045" y="2051"/>
                </a:cubicBezTo>
                <a:lnTo>
                  <a:pt x="17058" y="2039"/>
                </a:lnTo>
                <a:cubicBezTo>
                  <a:pt x="17059" y="2039"/>
                  <a:pt x="17061" y="2037"/>
                  <a:pt x="17063" y="2036"/>
                </a:cubicBezTo>
                <a:cubicBezTo>
                  <a:pt x="17021" y="2040"/>
                  <a:pt x="17021" y="2048"/>
                  <a:pt x="17006" y="2077"/>
                </a:cubicBezTo>
                <a:close/>
                <a:moveTo>
                  <a:pt x="18221" y="1817"/>
                </a:moveTo>
                <a:cubicBezTo>
                  <a:pt x="18226" y="1817"/>
                  <a:pt x="18246" y="1814"/>
                  <a:pt x="18247" y="1814"/>
                </a:cubicBezTo>
                <a:cubicBezTo>
                  <a:pt x="18256" y="1814"/>
                  <a:pt x="18258" y="1816"/>
                  <a:pt x="18278" y="1817"/>
                </a:cubicBezTo>
                <a:lnTo>
                  <a:pt x="18278" y="1801"/>
                </a:lnTo>
                <a:cubicBezTo>
                  <a:pt x="18199" y="1795"/>
                  <a:pt x="18226" y="1783"/>
                  <a:pt x="18221" y="1817"/>
                </a:cubicBezTo>
                <a:close/>
                <a:moveTo>
                  <a:pt x="19056" y="4442"/>
                </a:moveTo>
                <a:lnTo>
                  <a:pt x="19056" y="4459"/>
                </a:lnTo>
                <a:cubicBezTo>
                  <a:pt x="19087" y="4451"/>
                  <a:pt x="19088" y="4451"/>
                  <a:pt x="19129" y="4451"/>
                </a:cubicBezTo>
                <a:cubicBezTo>
                  <a:pt x="19105" y="4418"/>
                  <a:pt x="19102" y="4441"/>
                  <a:pt x="19056" y="4442"/>
                </a:cubicBezTo>
                <a:close/>
                <a:moveTo>
                  <a:pt x="15369" y="2660"/>
                </a:moveTo>
                <a:cubicBezTo>
                  <a:pt x="15401" y="2653"/>
                  <a:pt x="15402" y="2656"/>
                  <a:pt x="15410" y="2628"/>
                </a:cubicBezTo>
                <a:lnTo>
                  <a:pt x="15369" y="2628"/>
                </a:lnTo>
                <a:lnTo>
                  <a:pt x="15369" y="2660"/>
                </a:lnTo>
                <a:close/>
                <a:moveTo>
                  <a:pt x="10006" y="1420"/>
                </a:moveTo>
                <a:cubicBezTo>
                  <a:pt x="10032" y="1418"/>
                  <a:pt x="10023" y="1418"/>
                  <a:pt x="10044" y="1411"/>
                </a:cubicBezTo>
                <a:cubicBezTo>
                  <a:pt x="10065" y="1404"/>
                  <a:pt x="10058" y="1410"/>
                  <a:pt x="10063" y="1396"/>
                </a:cubicBezTo>
                <a:cubicBezTo>
                  <a:pt x="10021" y="1395"/>
                  <a:pt x="10016" y="1378"/>
                  <a:pt x="10006" y="1420"/>
                </a:cubicBezTo>
                <a:close/>
                <a:moveTo>
                  <a:pt x="16293" y="2336"/>
                </a:moveTo>
                <a:lnTo>
                  <a:pt x="16293" y="2320"/>
                </a:lnTo>
                <a:cubicBezTo>
                  <a:pt x="16255" y="2320"/>
                  <a:pt x="16257" y="2318"/>
                  <a:pt x="16228" y="2312"/>
                </a:cubicBezTo>
                <a:cubicBezTo>
                  <a:pt x="16234" y="2332"/>
                  <a:pt x="16223" y="2331"/>
                  <a:pt x="16256" y="2334"/>
                </a:cubicBezTo>
                <a:lnTo>
                  <a:pt x="16293" y="2336"/>
                </a:lnTo>
                <a:close/>
                <a:moveTo>
                  <a:pt x="17881" y="5463"/>
                </a:moveTo>
                <a:cubicBezTo>
                  <a:pt x="17912" y="5476"/>
                  <a:pt x="17882" y="5465"/>
                  <a:pt x="17907" y="5465"/>
                </a:cubicBezTo>
                <a:cubicBezTo>
                  <a:pt x="17928" y="5465"/>
                  <a:pt x="17927" y="5467"/>
                  <a:pt x="17946" y="5471"/>
                </a:cubicBezTo>
                <a:cubicBezTo>
                  <a:pt x="17935" y="5432"/>
                  <a:pt x="17884" y="5445"/>
                  <a:pt x="17881" y="5463"/>
                </a:cubicBezTo>
                <a:close/>
                <a:moveTo>
                  <a:pt x="19048" y="2838"/>
                </a:moveTo>
                <a:lnTo>
                  <a:pt x="19078" y="2872"/>
                </a:lnTo>
                <a:cubicBezTo>
                  <a:pt x="19082" y="2848"/>
                  <a:pt x="19076" y="2854"/>
                  <a:pt x="19100" y="2834"/>
                </a:cubicBezTo>
                <a:cubicBezTo>
                  <a:pt x="19100" y="2833"/>
                  <a:pt x="19103" y="2831"/>
                  <a:pt x="19104" y="2830"/>
                </a:cubicBezTo>
                <a:cubicBezTo>
                  <a:pt x="19083" y="2830"/>
                  <a:pt x="19057" y="2827"/>
                  <a:pt x="19048" y="2838"/>
                </a:cubicBezTo>
                <a:close/>
                <a:moveTo>
                  <a:pt x="17160" y="2733"/>
                </a:moveTo>
                <a:cubicBezTo>
                  <a:pt x="17179" y="2760"/>
                  <a:pt x="17162" y="2736"/>
                  <a:pt x="17180" y="2748"/>
                </a:cubicBezTo>
                <a:cubicBezTo>
                  <a:pt x="17199" y="2761"/>
                  <a:pt x="17180" y="2758"/>
                  <a:pt x="17208" y="2765"/>
                </a:cubicBezTo>
                <a:cubicBezTo>
                  <a:pt x="17207" y="2713"/>
                  <a:pt x="17199" y="2729"/>
                  <a:pt x="17160" y="2733"/>
                </a:cubicBezTo>
                <a:close/>
                <a:moveTo>
                  <a:pt x="6579" y="1590"/>
                </a:moveTo>
                <a:cubicBezTo>
                  <a:pt x="6590" y="1632"/>
                  <a:pt x="6616" y="1609"/>
                  <a:pt x="6660" y="1599"/>
                </a:cubicBezTo>
                <a:lnTo>
                  <a:pt x="6579" y="1590"/>
                </a:lnTo>
                <a:close/>
                <a:moveTo>
                  <a:pt x="17800" y="2069"/>
                </a:moveTo>
                <a:cubicBezTo>
                  <a:pt x="17842" y="2072"/>
                  <a:pt x="17834" y="2091"/>
                  <a:pt x="17857" y="2060"/>
                </a:cubicBezTo>
                <a:cubicBezTo>
                  <a:pt x="17833" y="2049"/>
                  <a:pt x="17834" y="2052"/>
                  <a:pt x="17800" y="2052"/>
                </a:cubicBezTo>
                <a:lnTo>
                  <a:pt x="17800" y="2069"/>
                </a:lnTo>
                <a:close/>
                <a:moveTo>
                  <a:pt x="16763" y="2433"/>
                </a:moveTo>
                <a:cubicBezTo>
                  <a:pt x="16780" y="2457"/>
                  <a:pt x="16783" y="2442"/>
                  <a:pt x="16828" y="2441"/>
                </a:cubicBezTo>
                <a:lnTo>
                  <a:pt x="16828" y="2425"/>
                </a:lnTo>
                <a:cubicBezTo>
                  <a:pt x="16800" y="2425"/>
                  <a:pt x="16782" y="2426"/>
                  <a:pt x="16763" y="2433"/>
                </a:cubicBezTo>
                <a:close/>
                <a:moveTo>
                  <a:pt x="12769" y="1647"/>
                </a:moveTo>
                <a:cubicBezTo>
                  <a:pt x="12774" y="1626"/>
                  <a:pt x="12766" y="1638"/>
                  <a:pt x="12785" y="1631"/>
                </a:cubicBezTo>
                <a:cubicBezTo>
                  <a:pt x="12768" y="1608"/>
                  <a:pt x="12778" y="1615"/>
                  <a:pt x="12736" y="1615"/>
                </a:cubicBezTo>
                <a:cubicBezTo>
                  <a:pt x="12744" y="1643"/>
                  <a:pt x="12741" y="1640"/>
                  <a:pt x="12769" y="1647"/>
                </a:cubicBezTo>
                <a:close/>
                <a:moveTo>
                  <a:pt x="20684" y="3819"/>
                </a:moveTo>
                <a:cubicBezTo>
                  <a:pt x="20706" y="3829"/>
                  <a:pt x="20693" y="3826"/>
                  <a:pt x="20725" y="3827"/>
                </a:cubicBezTo>
                <a:cubicBezTo>
                  <a:pt x="20723" y="3803"/>
                  <a:pt x="20727" y="3798"/>
                  <a:pt x="20707" y="3796"/>
                </a:cubicBezTo>
                <a:cubicBezTo>
                  <a:pt x="20679" y="3793"/>
                  <a:pt x="20684" y="3817"/>
                  <a:pt x="20684" y="3819"/>
                </a:cubicBezTo>
                <a:close/>
                <a:moveTo>
                  <a:pt x="18416" y="2417"/>
                </a:moveTo>
                <a:lnTo>
                  <a:pt x="18440" y="2417"/>
                </a:lnTo>
                <a:cubicBezTo>
                  <a:pt x="18428" y="2392"/>
                  <a:pt x="18440" y="2374"/>
                  <a:pt x="18414" y="2372"/>
                </a:cubicBezTo>
                <a:cubicBezTo>
                  <a:pt x="18401" y="2371"/>
                  <a:pt x="18402" y="2377"/>
                  <a:pt x="18404" y="2387"/>
                </a:cubicBezTo>
                <a:cubicBezTo>
                  <a:pt x="18409" y="2405"/>
                  <a:pt x="18411" y="2370"/>
                  <a:pt x="18416" y="2417"/>
                </a:cubicBezTo>
                <a:close/>
                <a:moveTo>
                  <a:pt x="22280" y="3648"/>
                </a:moveTo>
                <a:cubicBezTo>
                  <a:pt x="22287" y="3675"/>
                  <a:pt x="22302" y="3690"/>
                  <a:pt x="22329" y="3697"/>
                </a:cubicBezTo>
                <a:cubicBezTo>
                  <a:pt x="22318" y="3658"/>
                  <a:pt x="22315" y="3688"/>
                  <a:pt x="22305" y="3648"/>
                </a:cubicBezTo>
                <a:lnTo>
                  <a:pt x="22280" y="3648"/>
                </a:lnTo>
                <a:cubicBezTo>
                  <a:pt x="22269" y="3607"/>
                  <a:pt x="22224" y="3595"/>
                  <a:pt x="22183" y="3592"/>
                </a:cubicBezTo>
                <a:lnTo>
                  <a:pt x="21912" y="3570"/>
                </a:lnTo>
                <a:cubicBezTo>
                  <a:pt x="21879" y="3566"/>
                  <a:pt x="21866" y="3562"/>
                  <a:pt x="21845" y="3577"/>
                </a:cubicBezTo>
                <a:cubicBezTo>
                  <a:pt x="21842" y="3579"/>
                  <a:pt x="21828" y="3595"/>
                  <a:pt x="21825" y="3599"/>
                </a:cubicBezTo>
                <a:lnTo>
                  <a:pt x="21819" y="3608"/>
                </a:lnTo>
                <a:cubicBezTo>
                  <a:pt x="21815" y="3614"/>
                  <a:pt x="21815" y="3612"/>
                  <a:pt x="21810" y="3624"/>
                </a:cubicBezTo>
                <a:cubicBezTo>
                  <a:pt x="21849" y="3642"/>
                  <a:pt x="21829" y="3625"/>
                  <a:pt x="21833" y="3625"/>
                </a:cubicBezTo>
                <a:lnTo>
                  <a:pt x="21861" y="3629"/>
                </a:lnTo>
                <a:cubicBezTo>
                  <a:pt x="21950" y="3650"/>
                  <a:pt x="21911" y="3650"/>
                  <a:pt x="21997" y="3632"/>
                </a:cubicBezTo>
                <a:cubicBezTo>
                  <a:pt x="22029" y="3624"/>
                  <a:pt x="22029" y="3635"/>
                  <a:pt x="22053" y="3657"/>
                </a:cubicBezTo>
                <a:cubicBezTo>
                  <a:pt x="22077" y="3641"/>
                  <a:pt x="22064" y="3640"/>
                  <a:pt x="22094" y="3632"/>
                </a:cubicBezTo>
                <a:cubicBezTo>
                  <a:pt x="22105" y="3662"/>
                  <a:pt x="22118" y="3662"/>
                  <a:pt x="22163" y="3659"/>
                </a:cubicBezTo>
                <a:cubicBezTo>
                  <a:pt x="22209" y="3656"/>
                  <a:pt x="22234" y="3648"/>
                  <a:pt x="22280" y="3648"/>
                </a:cubicBezTo>
                <a:close/>
                <a:moveTo>
                  <a:pt x="20798" y="3397"/>
                </a:moveTo>
                <a:cubicBezTo>
                  <a:pt x="20813" y="3396"/>
                  <a:pt x="20824" y="3395"/>
                  <a:pt x="20831" y="3394"/>
                </a:cubicBezTo>
                <a:cubicBezTo>
                  <a:pt x="20854" y="3389"/>
                  <a:pt x="20843" y="3414"/>
                  <a:pt x="20846" y="3373"/>
                </a:cubicBezTo>
                <a:lnTo>
                  <a:pt x="20798" y="3373"/>
                </a:lnTo>
                <a:lnTo>
                  <a:pt x="20798" y="3397"/>
                </a:lnTo>
                <a:close/>
                <a:moveTo>
                  <a:pt x="15774" y="2506"/>
                </a:moveTo>
                <a:cubicBezTo>
                  <a:pt x="15774" y="2529"/>
                  <a:pt x="15778" y="2521"/>
                  <a:pt x="15791" y="2530"/>
                </a:cubicBezTo>
                <a:cubicBezTo>
                  <a:pt x="15814" y="2513"/>
                  <a:pt x="15806" y="2531"/>
                  <a:pt x="15807" y="2490"/>
                </a:cubicBezTo>
                <a:cubicBezTo>
                  <a:pt x="15791" y="2491"/>
                  <a:pt x="15774" y="2489"/>
                  <a:pt x="15774" y="2506"/>
                </a:cubicBezTo>
                <a:close/>
                <a:moveTo>
                  <a:pt x="20279" y="3689"/>
                </a:moveTo>
                <a:cubicBezTo>
                  <a:pt x="20318" y="3692"/>
                  <a:pt x="20293" y="3696"/>
                  <a:pt x="20328" y="3689"/>
                </a:cubicBezTo>
                <a:lnTo>
                  <a:pt x="20279" y="3648"/>
                </a:lnTo>
                <a:lnTo>
                  <a:pt x="20279" y="3689"/>
                </a:lnTo>
                <a:close/>
                <a:moveTo>
                  <a:pt x="21543" y="3446"/>
                </a:moveTo>
                <a:cubicBezTo>
                  <a:pt x="21563" y="3473"/>
                  <a:pt x="21538" y="3457"/>
                  <a:pt x="21569" y="3458"/>
                </a:cubicBezTo>
                <a:cubicBezTo>
                  <a:pt x="21588" y="3459"/>
                  <a:pt x="21583" y="3460"/>
                  <a:pt x="21608" y="3462"/>
                </a:cubicBezTo>
                <a:lnTo>
                  <a:pt x="21608" y="3446"/>
                </a:lnTo>
                <a:cubicBezTo>
                  <a:pt x="21581" y="3445"/>
                  <a:pt x="21556" y="3431"/>
                  <a:pt x="21543" y="3446"/>
                </a:cubicBezTo>
                <a:close/>
                <a:moveTo>
                  <a:pt x="21203" y="5180"/>
                </a:moveTo>
                <a:cubicBezTo>
                  <a:pt x="21215" y="5180"/>
                  <a:pt x="21215" y="5170"/>
                  <a:pt x="21219" y="5164"/>
                </a:cubicBezTo>
                <a:cubicBezTo>
                  <a:pt x="21217" y="5163"/>
                  <a:pt x="21214" y="5159"/>
                  <a:pt x="21214" y="5161"/>
                </a:cubicBezTo>
                <a:cubicBezTo>
                  <a:pt x="21213" y="5162"/>
                  <a:pt x="21209" y="5159"/>
                  <a:pt x="21208" y="5158"/>
                </a:cubicBezTo>
                <a:lnTo>
                  <a:pt x="21162" y="5147"/>
                </a:lnTo>
                <a:cubicBezTo>
                  <a:pt x="21168" y="5169"/>
                  <a:pt x="21178" y="5180"/>
                  <a:pt x="21203" y="5180"/>
                </a:cubicBezTo>
                <a:close/>
                <a:moveTo>
                  <a:pt x="16836" y="5123"/>
                </a:moveTo>
                <a:cubicBezTo>
                  <a:pt x="16870" y="5052"/>
                  <a:pt x="16745" y="5099"/>
                  <a:pt x="16836" y="5123"/>
                </a:cubicBezTo>
                <a:close/>
                <a:moveTo>
                  <a:pt x="20854" y="4710"/>
                </a:moveTo>
                <a:cubicBezTo>
                  <a:pt x="20854" y="4710"/>
                  <a:pt x="20869" y="4718"/>
                  <a:pt x="20871" y="4718"/>
                </a:cubicBezTo>
                <a:cubicBezTo>
                  <a:pt x="20892" y="4718"/>
                  <a:pt x="20902" y="4706"/>
                  <a:pt x="20911" y="4694"/>
                </a:cubicBezTo>
                <a:cubicBezTo>
                  <a:pt x="20874" y="4691"/>
                  <a:pt x="20873" y="4676"/>
                  <a:pt x="20854" y="4710"/>
                </a:cubicBezTo>
                <a:close/>
                <a:moveTo>
                  <a:pt x="20166" y="4264"/>
                </a:moveTo>
                <a:cubicBezTo>
                  <a:pt x="20190" y="4258"/>
                  <a:pt x="20179" y="4261"/>
                  <a:pt x="20198" y="4248"/>
                </a:cubicBezTo>
                <a:cubicBezTo>
                  <a:pt x="20183" y="4219"/>
                  <a:pt x="20200" y="4225"/>
                  <a:pt x="20166" y="4216"/>
                </a:cubicBezTo>
                <a:lnTo>
                  <a:pt x="20166" y="4264"/>
                </a:lnTo>
                <a:close/>
                <a:moveTo>
                  <a:pt x="19858" y="5601"/>
                </a:moveTo>
                <a:cubicBezTo>
                  <a:pt x="19848" y="5564"/>
                  <a:pt x="19833" y="5577"/>
                  <a:pt x="19785" y="5577"/>
                </a:cubicBezTo>
                <a:cubicBezTo>
                  <a:pt x="19809" y="5598"/>
                  <a:pt x="19817" y="5592"/>
                  <a:pt x="19858" y="5601"/>
                </a:cubicBezTo>
                <a:close/>
                <a:moveTo>
                  <a:pt x="15766" y="2409"/>
                </a:moveTo>
                <a:lnTo>
                  <a:pt x="15766" y="2425"/>
                </a:lnTo>
                <a:cubicBezTo>
                  <a:pt x="15801" y="2418"/>
                  <a:pt x="15780" y="2424"/>
                  <a:pt x="15823" y="2425"/>
                </a:cubicBezTo>
                <a:cubicBezTo>
                  <a:pt x="15816" y="2410"/>
                  <a:pt x="15817" y="2415"/>
                  <a:pt x="15815" y="2393"/>
                </a:cubicBezTo>
                <a:cubicBezTo>
                  <a:pt x="15777" y="2403"/>
                  <a:pt x="15808" y="2405"/>
                  <a:pt x="15766" y="2409"/>
                </a:cubicBezTo>
                <a:close/>
                <a:moveTo>
                  <a:pt x="16990" y="2555"/>
                </a:moveTo>
                <a:lnTo>
                  <a:pt x="17006" y="2555"/>
                </a:lnTo>
                <a:cubicBezTo>
                  <a:pt x="17006" y="2534"/>
                  <a:pt x="17004" y="2543"/>
                  <a:pt x="17011" y="2527"/>
                </a:cubicBezTo>
                <a:lnTo>
                  <a:pt x="17022" y="2506"/>
                </a:lnTo>
                <a:cubicBezTo>
                  <a:pt x="16969" y="2507"/>
                  <a:pt x="16989" y="2512"/>
                  <a:pt x="16990" y="2555"/>
                </a:cubicBezTo>
                <a:close/>
                <a:moveTo>
                  <a:pt x="19785" y="4224"/>
                </a:moveTo>
                <a:cubicBezTo>
                  <a:pt x="19788" y="4260"/>
                  <a:pt x="19778" y="4240"/>
                  <a:pt x="19796" y="4245"/>
                </a:cubicBezTo>
                <a:cubicBezTo>
                  <a:pt x="19835" y="4254"/>
                  <a:pt x="19817" y="4199"/>
                  <a:pt x="19817" y="4199"/>
                </a:cubicBezTo>
                <a:cubicBezTo>
                  <a:pt x="19802" y="4211"/>
                  <a:pt x="19806" y="4216"/>
                  <a:pt x="19785" y="4224"/>
                </a:cubicBezTo>
                <a:close/>
                <a:moveTo>
                  <a:pt x="14673" y="2547"/>
                </a:moveTo>
                <a:cubicBezTo>
                  <a:pt x="14673" y="2558"/>
                  <a:pt x="14664" y="2551"/>
                  <a:pt x="14656" y="2579"/>
                </a:cubicBezTo>
                <a:cubicBezTo>
                  <a:pt x="14682" y="2570"/>
                  <a:pt x="14691" y="2534"/>
                  <a:pt x="14697" y="2514"/>
                </a:cubicBezTo>
                <a:lnTo>
                  <a:pt x="14664" y="2514"/>
                </a:lnTo>
                <a:cubicBezTo>
                  <a:pt x="14670" y="2536"/>
                  <a:pt x="14673" y="2529"/>
                  <a:pt x="14673" y="2547"/>
                </a:cubicBezTo>
                <a:close/>
                <a:moveTo>
                  <a:pt x="18116" y="5115"/>
                </a:moveTo>
                <a:cubicBezTo>
                  <a:pt x="18120" y="5132"/>
                  <a:pt x="18104" y="5119"/>
                  <a:pt x="18123" y="5133"/>
                </a:cubicBezTo>
                <a:cubicBezTo>
                  <a:pt x="18148" y="5152"/>
                  <a:pt x="18137" y="5133"/>
                  <a:pt x="18140" y="5132"/>
                </a:cubicBezTo>
                <a:lnTo>
                  <a:pt x="18164" y="5131"/>
                </a:lnTo>
                <a:cubicBezTo>
                  <a:pt x="18161" y="5115"/>
                  <a:pt x="18165" y="5096"/>
                  <a:pt x="18116" y="5115"/>
                </a:cubicBezTo>
                <a:close/>
                <a:moveTo>
                  <a:pt x="10435" y="6136"/>
                </a:moveTo>
                <a:cubicBezTo>
                  <a:pt x="10450" y="6136"/>
                  <a:pt x="10456" y="6137"/>
                  <a:pt x="10470" y="6134"/>
                </a:cubicBezTo>
                <a:cubicBezTo>
                  <a:pt x="10491" y="6129"/>
                  <a:pt x="10481" y="6147"/>
                  <a:pt x="10484" y="6112"/>
                </a:cubicBezTo>
                <a:lnTo>
                  <a:pt x="10435" y="6112"/>
                </a:lnTo>
                <a:lnTo>
                  <a:pt x="10435" y="6136"/>
                </a:lnTo>
                <a:close/>
                <a:moveTo>
                  <a:pt x="15491" y="2604"/>
                </a:moveTo>
                <a:lnTo>
                  <a:pt x="15491" y="2619"/>
                </a:lnTo>
                <a:cubicBezTo>
                  <a:pt x="15550" y="2626"/>
                  <a:pt x="15481" y="2640"/>
                  <a:pt x="15539" y="2628"/>
                </a:cubicBezTo>
                <a:lnTo>
                  <a:pt x="15539" y="2611"/>
                </a:lnTo>
                <a:cubicBezTo>
                  <a:pt x="15518" y="2606"/>
                  <a:pt x="15530" y="2614"/>
                  <a:pt x="15523" y="2595"/>
                </a:cubicBezTo>
                <a:lnTo>
                  <a:pt x="15491" y="2604"/>
                </a:lnTo>
                <a:close/>
                <a:moveTo>
                  <a:pt x="20344" y="3357"/>
                </a:moveTo>
                <a:cubicBezTo>
                  <a:pt x="20384" y="3347"/>
                  <a:pt x="20364" y="3340"/>
                  <a:pt x="20401" y="3365"/>
                </a:cubicBezTo>
                <a:cubicBezTo>
                  <a:pt x="20398" y="3329"/>
                  <a:pt x="20400" y="3332"/>
                  <a:pt x="20344" y="3332"/>
                </a:cubicBezTo>
                <a:lnTo>
                  <a:pt x="20344" y="3357"/>
                </a:lnTo>
                <a:close/>
                <a:moveTo>
                  <a:pt x="20790" y="5504"/>
                </a:moveTo>
                <a:cubicBezTo>
                  <a:pt x="20828" y="5504"/>
                  <a:pt x="20826" y="5505"/>
                  <a:pt x="20854" y="5512"/>
                </a:cubicBezTo>
                <a:cubicBezTo>
                  <a:pt x="20845" y="5476"/>
                  <a:pt x="20836" y="5488"/>
                  <a:pt x="20790" y="5488"/>
                </a:cubicBezTo>
                <a:lnTo>
                  <a:pt x="20790" y="5504"/>
                </a:lnTo>
                <a:close/>
                <a:moveTo>
                  <a:pt x="15620" y="2360"/>
                </a:moveTo>
                <a:cubicBezTo>
                  <a:pt x="15620" y="2320"/>
                  <a:pt x="15620" y="2321"/>
                  <a:pt x="15580" y="2320"/>
                </a:cubicBezTo>
                <a:cubicBezTo>
                  <a:pt x="15590" y="2362"/>
                  <a:pt x="15588" y="2344"/>
                  <a:pt x="15620" y="2360"/>
                </a:cubicBezTo>
                <a:close/>
                <a:moveTo>
                  <a:pt x="15750" y="5642"/>
                </a:moveTo>
                <a:cubicBezTo>
                  <a:pt x="15754" y="5657"/>
                  <a:pt x="15752" y="5654"/>
                  <a:pt x="15758" y="5666"/>
                </a:cubicBezTo>
                <a:cubicBezTo>
                  <a:pt x="15789" y="5663"/>
                  <a:pt x="15801" y="5661"/>
                  <a:pt x="15815" y="5642"/>
                </a:cubicBezTo>
                <a:lnTo>
                  <a:pt x="15750" y="5642"/>
                </a:lnTo>
                <a:lnTo>
                  <a:pt x="15761" y="5636"/>
                </a:lnTo>
                <a:cubicBezTo>
                  <a:pt x="15779" y="5624"/>
                  <a:pt x="15777" y="5631"/>
                  <a:pt x="15783" y="5609"/>
                </a:cubicBezTo>
                <a:cubicBezTo>
                  <a:pt x="15740" y="5609"/>
                  <a:pt x="15744" y="5601"/>
                  <a:pt x="15726" y="5625"/>
                </a:cubicBezTo>
                <a:cubicBezTo>
                  <a:pt x="15738" y="5643"/>
                  <a:pt x="15727" y="5635"/>
                  <a:pt x="15750" y="5642"/>
                </a:cubicBezTo>
                <a:close/>
                <a:moveTo>
                  <a:pt x="20522" y="4013"/>
                </a:moveTo>
                <a:lnTo>
                  <a:pt x="20563" y="4013"/>
                </a:lnTo>
                <a:cubicBezTo>
                  <a:pt x="20553" y="3986"/>
                  <a:pt x="20547" y="4017"/>
                  <a:pt x="20557" y="3984"/>
                </a:cubicBezTo>
                <a:cubicBezTo>
                  <a:pt x="20561" y="3970"/>
                  <a:pt x="20559" y="3994"/>
                  <a:pt x="20563" y="3964"/>
                </a:cubicBezTo>
                <a:cubicBezTo>
                  <a:pt x="20537" y="3981"/>
                  <a:pt x="20530" y="3978"/>
                  <a:pt x="20522" y="4013"/>
                </a:cubicBezTo>
                <a:close/>
                <a:moveTo>
                  <a:pt x="17938" y="1882"/>
                </a:moveTo>
                <a:cubicBezTo>
                  <a:pt x="17942" y="1935"/>
                  <a:pt x="17982" y="1916"/>
                  <a:pt x="17986" y="1866"/>
                </a:cubicBezTo>
                <a:cubicBezTo>
                  <a:pt x="17954" y="1879"/>
                  <a:pt x="17987" y="1894"/>
                  <a:pt x="17938" y="1882"/>
                </a:cubicBezTo>
                <a:close/>
                <a:moveTo>
                  <a:pt x="21891" y="2952"/>
                </a:moveTo>
                <a:cubicBezTo>
                  <a:pt x="21916" y="2969"/>
                  <a:pt x="21927" y="2968"/>
                  <a:pt x="21956" y="2968"/>
                </a:cubicBezTo>
                <a:cubicBezTo>
                  <a:pt x="21951" y="2948"/>
                  <a:pt x="21946" y="2930"/>
                  <a:pt x="21891" y="2952"/>
                </a:cubicBezTo>
                <a:close/>
                <a:moveTo>
                  <a:pt x="22645" y="3697"/>
                </a:moveTo>
                <a:cubicBezTo>
                  <a:pt x="22699" y="3693"/>
                  <a:pt x="22666" y="3702"/>
                  <a:pt x="22692" y="3703"/>
                </a:cubicBezTo>
                <a:cubicBezTo>
                  <a:pt x="22698" y="3703"/>
                  <a:pt x="22705" y="3700"/>
                  <a:pt x="22718" y="3697"/>
                </a:cubicBezTo>
                <a:cubicBezTo>
                  <a:pt x="22706" y="3679"/>
                  <a:pt x="22722" y="3681"/>
                  <a:pt x="22669" y="3681"/>
                </a:cubicBezTo>
                <a:cubicBezTo>
                  <a:pt x="22655" y="3681"/>
                  <a:pt x="22647" y="3685"/>
                  <a:pt x="22645" y="3697"/>
                </a:cubicBezTo>
                <a:close/>
                <a:moveTo>
                  <a:pt x="17443" y="2401"/>
                </a:moveTo>
                <a:cubicBezTo>
                  <a:pt x="17440" y="2361"/>
                  <a:pt x="17432" y="2381"/>
                  <a:pt x="17452" y="2352"/>
                </a:cubicBezTo>
                <a:lnTo>
                  <a:pt x="17419" y="2352"/>
                </a:lnTo>
                <a:cubicBezTo>
                  <a:pt x="17432" y="2414"/>
                  <a:pt x="17387" y="2365"/>
                  <a:pt x="17418" y="2394"/>
                </a:cubicBezTo>
                <a:cubicBezTo>
                  <a:pt x="17429" y="2406"/>
                  <a:pt x="17424" y="2399"/>
                  <a:pt x="17443" y="2401"/>
                </a:cubicBezTo>
                <a:close/>
                <a:moveTo>
                  <a:pt x="18975" y="2863"/>
                </a:moveTo>
                <a:cubicBezTo>
                  <a:pt x="19029" y="2851"/>
                  <a:pt x="19018" y="2898"/>
                  <a:pt x="19031" y="2846"/>
                </a:cubicBezTo>
                <a:cubicBezTo>
                  <a:pt x="19017" y="2840"/>
                  <a:pt x="18976" y="2828"/>
                  <a:pt x="18975" y="2863"/>
                </a:cubicBezTo>
                <a:close/>
                <a:moveTo>
                  <a:pt x="9990" y="1582"/>
                </a:moveTo>
                <a:lnTo>
                  <a:pt x="9990" y="1599"/>
                </a:lnTo>
                <a:cubicBezTo>
                  <a:pt x="10009" y="1603"/>
                  <a:pt x="10014" y="1606"/>
                  <a:pt x="10038" y="1607"/>
                </a:cubicBezTo>
                <a:cubicBezTo>
                  <a:pt x="10029" y="1586"/>
                  <a:pt x="10033" y="1591"/>
                  <a:pt x="10038" y="1566"/>
                </a:cubicBezTo>
                <a:cubicBezTo>
                  <a:pt x="10021" y="1572"/>
                  <a:pt x="10023" y="1582"/>
                  <a:pt x="9990" y="1582"/>
                </a:cubicBezTo>
                <a:close/>
                <a:moveTo>
                  <a:pt x="17119" y="2409"/>
                </a:moveTo>
                <a:cubicBezTo>
                  <a:pt x="17155" y="2406"/>
                  <a:pt x="17159" y="2406"/>
                  <a:pt x="17160" y="2368"/>
                </a:cubicBezTo>
                <a:cubicBezTo>
                  <a:pt x="17110" y="2369"/>
                  <a:pt x="17137" y="2365"/>
                  <a:pt x="17130" y="2380"/>
                </a:cubicBezTo>
                <a:cubicBezTo>
                  <a:pt x="17129" y="2381"/>
                  <a:pt x="17129" y="2384"/>
                  <a:pt x="17129" y="2385"/>
                </a:cubicBezTo>
                <a:lnTo>
                  <a:pt x="17122" y="2403"/>
                </a:lnTo>
                <a:cubicBezTo>
                  <a:pt x="17122" y="2404"/>
                  <a:pt x="17120" y="2407"/>
                  <a:pt x="17119" y="2409"/>
                </a:cubicBezTo>
                <a:close/>
                <a:moveTo>
                  <a:pt x="17346" y="1663"/>
                </a:moveTo>
                <a:lnTo>
                  <a:pt x="17346" y="1631"/>
                </a:lnTo>
                <a:cubicBezTo>
                  <a:pt x="17304" y="1641"/>
                  <a:pt x="17332" y="1635"/>
                  <a:pt x="17289" y="1631"/>
                </a:cubicBezTo>
                <a:cubicBezTo>
                  <a:pt x="17299" y="1645"/>
                  <a:pt x="17299" y="1648"/>
                  <a:pt x="17332" y="1662"/>
                </a:cubicBezTo>
                <a:cubicBezTo>
                  <a:pt x="17349" y="1670"/>
                  <a:pt x="17333" y="1669"/>
                  <a:pt x="17346" y="1663"/>
                </a:cubicBezTo>
                <a:close/>
                <a:moveTo>
                  <a:pt x="20619" y="5253"/>
                </a:moveTo>
                <a:cubicBezTo>
                  <a:pt x="20664" y="5256"/>
                  <a:pt x="20641" y="5268"/>
                  <a:pt x="20676" y="5245"/>
                </a:cubicBezTo>
                <a:cubicBezTo>
                  <a:pt x="20659" y="5221"/>
                  <a:pt x="20671" y="5235"/>
                  <a:pt x="20644" y="5220"/>
                </a:cubicBezTo>
                <a:lnTo>
                  <a:pt x="20629" y="5246"/>
                </a:lnTo>
                <a:cubicBezTo>
                  <a:pt x="20628" y="5247"/>
                  <a:pt x="20625" y="5248"/>
                  <a:pt x="20624" y="5249"/>
                </a:cubicBezTo>
                <a:cubicBezTo>
                  <a:pt x="20623" y="5250"/>
                  <a:pt x="20621" y="5251"/>
                  <a:pt x="20619" y="5253"/>
                </a:cubicBezTo>
                <a:close/>
                <a:moveTo>
                  <a:pt x="11513" y="6006"/>
                </a:moveTo>
                <a:lnTo>
                  <a:pt x="11578" y="6006"/>
                </a:lnTo>
                <a:lnTo>
                  <a:pt x="11578" y="5990"/>
                </a:lnTo>
                <a:cubicBezTo>
                  <a:pt x="11560" y="5990"/>
                  <a:pt x="11545" y="5985"/>
                  <a:pt x="11538" y="5986"/>
                </a:cubicBezTo>
                <a:cubicBezTo>
                  <a:pt x="11499" y="5990"/>
                  <a:pt x="11518" y="5992"/>
                  <a:pt x="11513" y="6006"/>
                </a:cubicBezTo>
                <a:close/>
                <a:moveTo>
                  <a:pt x="23123" y="3738"/>
                </a:moveTo>
                <a:cubicBezTo>
                  <a:pt x="23118" y="3752"/>
                  <a:pt x="23118" y="3731"/>
                  <a:pt x="23123" y="3746"/>
                </a:cubicBezTo>
                <a:lnTo>
                  <a:pt x="23128" y="3756"/>
                </a:lnTo>
                <a:cubicBezTo>
                  <a:pt x="23129" y="3757"/>
                  <a:pt x="23130" y="3760"/>
                  <a:pt x="23131" y="3762"/>
                </a:cubicBezTo>
                <a:cubicBezTo>
                  <a:pt x="23173" y="3762"/>
                  <a:pt x="23162" y="3769"/>
                  <a:pt x="23180" y="3746"/>
                </a:cubicBezTo>
                <a:cubicBezTo>
                  <a:pt x="23139" y="3736"/>
                  <a:pt x="23142" y="3729"/>
                  <a:pt x="23123" y="3738"/>
                </a:cubicBezTo>
                <a:close/>
                <a:moveTo>
                  <a:pt x="19453" y="5609"/>
                </a:moveTo>
                <a:cubicBezTo>
                  <a:pt x="19459" y="5585"/>
                  <a:pt x="19456" y="5596"/>
                  <a:pt x="19469" y="5577"/>
                </a:cubicBezTo>
                <a:lnTo>
                  <a:pt x="19412" y="5577"/>
                </a:lnTo>
                <a:cubicBezTo>
                  <a:pt x="19422" y="5615"/>
                  <a:pt x="19418" y="5593"/>
                  <a:pt x="19453" y="5609"/>
                </a:cubicBezTo>
                <a:close/>
                <a:moveTo>
                  <a:pt x="18910" y="2725"/>
                </a:moveTo>
                <a:cubicBezTo>
                  <a:pt x="18929" y="2751"/>
                  <a:pt x="18959" y="2733"/>
                  <a:pt x="18986" y="2712"/>
                </a:cubicBezTo>
                <a:cubicBezTo>
                  <a:pt x="19002" y="2699"/>
                  <a:pt x="18991" y="2708"/>
                  <a:pt x="18999" y="2700"/>
                </a:cubicBezTo>
                <a:cubicBezTo>
                  <a:pt x="18916" y="2700"/>
                  <a:pt x="18998" y="2725"/>
                  <a:pt x="18910" y="2725"/>
                </a:cubicBezTo>
                <a:close/>
                <a:moveTo>
                  <a:pt x="18950" y="3179"/>
                </a:moveTo>
                <a:lnTo>
                  <a:pt x="18967" y="3179"/>
                </a:lnTo>
                <a:cubicBezTo>
                  <a:pt x="18957" y="3140"/>
                  <a:pt x="18961" y="3166"/>
                  <a:pt x="18967" y="3154"/>
                </a:cubicBezTo>
                <a:lnTo>
                  <a:pt x="19048" y="3146"/>
                </a:lnTo>
                <a:cubicBezTo>
                  <a:pt x="19014" y="3139"/>
                  <a:pt x="18984" y="3145"/>
                  <a:pt x="18950" y="3138"/>
                </a:cubicBezTo>
                <a:lnTo>
                  <a:pt x="18950" y="3179"/>
                </a:lnTo>
                <a:close/>
                <a:moveTo>
                  <a:pt x="11205" y="1388"/>
                </a:moveTo>
                <a:lnTo>
                  <a:pt x="11205" y="1404"/>
                </a:lnTo>
                <a:cubicBezTo>
                  <a:pt x="11232" y="1404"/>
                  <a:pt x="11266" y="1407"/>
                  <a:pt x="11257" y="1381"/>
                </a:cubicBezTo>
                <a:cubicBezTo>
                  <a:pt x="11244" y="1341"/>
                  <a:pt x="11260" y="1388"/>
                  <a:pt x="11205" y="1388"/>
                </a:cubicBezTo>
                <a:close/>
                <a:moveTo>
                  <a:pt x="18399" y="3081"/>
                </a:moveTo>
                <a:lnTo>
                  <a:pt x="18416" y="3081"/>
                </a:lnTo>
                <a:cubicBezTo>
                  <a:pt x="18416" y="3050"/>
                  <a:pt x="18413" y="3050"/>
                  <a:pt x="18432" y="3033"/>
                </a:cubicBezTo>
                <a:cubicBezTo>
                  <a:pt x="18374" y="3019"/>
                  <a:pt x="18398" y="3033"/>
                  <a:pt x="18399" y="3081"/>
                </a:cubicBezTo>
                <a:close/>
                <a:moveTo>
                  <a:pt x="15661" y="1777"/>
                </a:moveTo>
                <a:cubicBezTo>
                  <a:pt x="15699" y="1761"/>
                  <a:pt x="15697" y="1790"/>
                  <a:pt x="15726" y="1736"/>
                </a:cubicBezTo>
                <a:cubicBezTo>
                  <a:pt x="15675" y="1737"/>
                  <a:pt x="15707" y="1736"/>
                  <a:pt x="15690" y="1749"/>
                </a:cubicBezTo>
                <a:lnTo>
                  <a:pt x="15681" y="1756"/>
                </a:lnTo>
                <a:cubicBezTo>
                  <a:pt x="15663" y="1770"/>
                  <a:pt x="15669" y="1758"/>
                  <a:pt x="15661" y="1777"/>
                </a:cubicBezTo>
                <a:cubicBezTo>
                  <a:pt x="15609" y="1815"/>
                  <a:pt x="15664" y="1835"/>
                  <a:pt x="15604" y="1842"/>
                </a:cubicBezTo>
                <a:cubicBezTo>
                  <a:pt x="15610" y="1867"/>
                  <a:pt x="15615" y="1867"/>
                  <a:pt x="15604" y="1890"/>
                </a:cubicBezTo>
                <a:cubicBezTo>
                  <a:pt x="15630" y="1881"/>
                  <a:pt x="15618" y="1874"/>
                  <a:pt x="15635" y="1862"/>
                </a:cubicBezTo>
                <a:lnTo>
                  <a:pt x="15642" y="1859"/>
                </a:lnTo>
                <a:cubicBezTo>
                  <a:pt x="15643" y="1859"/>
                  <a:pt x="15645" y="1858"/>
                  <a:pt x="15646" y="1858"/>
                </a:cubicBezTo>
                <a:cubicBezTo>
                  <a:pt x="15648" y="1857"/>
                  <a:pt x="15652" y="1856"/>
                  <a:pt x="15654" y="1855"/>
                </a:cubicBezTo>
                <a:cubicBezTo>
                  <a:pt x="15665" y="1854"/>
                  <a:pt x="15663" y="1856"/>
                  <a:pt x="15685" y="1858"/>
                </a:cubicBezTo>
                <a:cubicBezTo>
                  <a:pt x="15688" y="1895"/>
                  <a:pt x="15677" y="1872"/>
                  <a:pt x="15702" y="1890"/>
                </a:cubicBezTo>
                <a:lnTo>
                  <a:pt x="15702" y="1842"/>
                </a:lnTo>
                <a:cubicBezTo>
                  <a:pt x="15758" y="1855"/>
                  <a:pt x="15710" y="1846"/>
                  <a:pt x="15758" y="1834"/>
                </a:cubicBezTo>
                <a:lnTo>
                  <a:pt x="15734" y="1821"/>
                </a:lnTo>
                <a:cubicBezTo>
                  <a:pt x="15733" y="1819"/>
                  <a:pt x="15728" y="1799"/>
                  <a:pt x="15698" y="1790"/>
                </a:cubicBezTo>
                <a:cubicBezTo>
                  <a:pt x="15681" y="1786"/>
                  <a:pt x="15689" y="1791"/>
                  <a:pt x="15661" y="1793"/>
                </a:cubicBezTo>
                <a:lnTo>
                  <a:pt x="15661" y="1777"/>
                </a:lnTo>
                <a:close/>
                <a:moveTo>
                  <a:pt x="18594" y="5155"/>
                </a:moveTo>
                <a:cubicBezTo>
                  <a:pt x="18591" y="5115"/>
                  <a:pt x="18586" y="5123"/>
                  <a:pt x="18545" y="5123"/>
                </a:cubicBezTo>
                <a:cubicBezTo>
                  <a:pt x="18553" y="5151"/>
                  <a:pt x="18559" y="5153"/>
                  <a:pt x="18594" y="5155"/>
                </a:cubicBezTo>
                <a:close/>
                <a:moveTo>
                  <a:pt x="16739" y="5107"/>
                </a:moveTo>
                <a:cubicBezTo>
                  <a:pt x="16779" y="5130"/>
                  <a:pt x="16783" y="5104"/>
                  <a:pt x="16787" y="5099"/>
                </a:cubicBezTo>
                <a:cubicBezTo>
                  <a:pt x="16769" y="5066"/>
                  <a:pt x="16744" y="5085"/>
                  <a:pt x="16739" y="5107"/>
                </a:cubicBezTo>
                <a:close/>
                <a:moveTo>
                  <a:pt x="16820" y="1453"/>
                </a:moveTo>
                <a:cubicBezTo>
                  <a:pt x="16845" y="1467"/>
                  <a:pt x="16868" y="1467"/>
                  <a:pt x="16884" y="1445"/>
                </a:cubicBezTo>
                <a:cubicBezTo>
                  <a:pt x="16883" y="1444"/>
                  <a:pt x="16881" y="1442"/>
                  <a:pt x="16881" y="1443"/>
                </a:cubicBezTo>
                <a:cubicBezTo>
                  <a:pt x="16880" y="1446"/>
                  <a:pt x="16825" y="1421"/>
                  <a:pt x="16820" y="1453"/>
                </a:cubicBezTo>
                <a:close/>
                <a:moveTo>
                  <a:pt x="15880" y="1850"/>
                </a:moveTo>
                <a:lnTo>
                  <a:pt x="15888" y="1850"/>
                </a:lnTo>
                <a:cubicBezTo>
                  <a:pt x="15888" y="1776"/>
                  <a:pt x="15910" y="1879"/>
                  <a:pt x="15928" y="1809"/>
                </a:cubicBezTo>
                <a:cubicBezTo>
                  <a:pt x="15910" y="1805"/>
                  <a:pt x="15910" y="1803"/>
                  <a:pt x="15888" y="1801"/>
                </a:cubicBezTo>
                <a:cubicBezTo>
                  <a:pt x="15883" y="1820"/>
                  <a:pt x="15880" y="1825"/>
                  <a:pt x="15880" y="1850"/>
                </a:cubicBezTo>
                <a:close/>
                <a:moveTo>
                  <a:pt x="20085" y="2150"/>
                </a:moveTo>
                <a:cubicBezTo>
                  <a:pt x="20125" y="2150"/>
                  <a:pt x="20121" y="2142"/>
                  <a:pt x="20158" y="2141"/>
                </a:cubicBezTo>
                <a:lnTo>
                  <a:pt x="20158" y="2125"/>
                </a:lnTo>
                <a:cubicBezTo>
                  <a:pt x="20114" y="2125"/>
                  <a:pt x="20103" y="2123"/>
                  <a:pt x="20085" y="2150"/>
                </a:cubicBezTo>
                <a:close/>
                <a:moveTo>
                  <a:pt x="23269" y="4588"/>
                </a:moveTo>
                <a:lnTo>
                  <a:pt x="23317" y="4588"/>
                </a:lnTo>
                <a:cubicBezTo>
                  <a:pt x="23316" y="4567"/>
                  <a:pt x="23318" y="4555"/>
                  <a:pt x="23296" y="4558"/>
                </a:cubicBezTo>
                <a:cubicBezTo>
                  <a:pt x="23277" y="4561"/>
                  <a:pt x="23273" y="4571"/>
                  <a:pt x="23269" y="4588"/>
                </a:cubicBezTo>
                <a:close/>
                <a:moveTo>
                  <a:pt x="18213" y="2676"/>
                </a:moveTo>
                <a:cubicBezTo>
                  <a:pt x="18235" y="2674"/>
                  <a:pt x="18235" y="2672"/>
                  <a:pt x="18254" y="2668"/>
                </a:cubicBezTo>
                <a:cubicBezTo>
                  <a:pt x="18251" y="2636"/>
                  <a:pt x="18250" y="2642"/>
                  <a:pt x="18229" y="2628"/>
                </a:cubicBezTo>
                <a:cubicBezTo>
                  <a:pt x="18223" y="2653"/>
                  <a:pt x="18219" y="2651"/>
                  <a:pt x="18213" y="2676"/>
                </a:cubicBezTo>
                <a:close/>
                <a:moveTo>
                  <a:pt x="17063" y="5309"/>
                </a:moveTo>
                <a:cubicBezTo>
                  <a:pt x="17104" y="5300"/>
                  <a:pt x="17086" y="5309"/>
                  <a:pt x="17136" y="5309"/>
                </a:cubicBezTo>
                <a:lnTo>
                  <a:pt x="17136" y="5293"/>
                </a:lnTo>
                <a:cubicBezTo>
                  <a:pt x="17090" y="5293"/>
                  <a:pt x="17064" y="5273"/>
                  <a:pt x="17063" y="5309"/>
                </a:cubicBezTo>
                <a:close/>
                <a:moveTo>
                  <a:pt x="17849" y="1566"/>
                </a:moveTo>
                <a:lnTo>
                  <a:pt x="17865" y="1566"/>
                </a:lnTo>
                <a:cubicBezTo>
                  <a:pt x="17865" y="1533"/>
                  <a:pt x="17867" y="1540"/>
                  <a:pt x="17857" y="1518"/>
                </a:cubicBezTo>
                <a:lnTo>
                  <a:pt x="17881" y="1501"/>
                </a:lnTo>
                <a:cubicBezTo>
                  <a:pt x="17856" y="1499"/>
                  <a:pt x="17866" y="1501"/>
                  <a:pt x="17849" y="1493"/>
                </a:cubicBezTo>
                <a:cubicBezTo>
                  <a:pt x="17849" y="1508"/>
                  <a:pt x="17847" y="1518"/>
                  <a:pt x="17846" y="1530"/>
                </a:cubicBezTo>
                <a:cubicBezTo>
                  <a:pt x="17845" y="1549"/>
                  <a:pt x="17846" y="1539"/>
                  <a:pt x="17849" y="1566"/>
                </a:cubicBezTo>
                <a:close/>
                <a:moveTo>
                  <a:pt x="22386" y="3673"/>
                </a:moveTo>
                <a:cubicBezTo>
                  <a:pt x="22386" y="3696"/>
                  <a:pt x="22389" y="3688"/>
                  <a:pt x="22402" y="3697"/>
                </a:cubicBezTo>
                <a:cubicBezTo>
                  <a:pt x="22410" y="3665"/>
                  <a:pt x="22406" y="3675"/>
                  <a:pt x="22434" y="3681"/>
                </a:cubicBezTo>
                <a:lnTo>
                  <a:pt x="22434" y="3657"/>
                </a:lnTo>
                <a:cubicBezTo>
                  <a:pt x="22417" y="3657"/>
                  <a:pt x="22386" y="3653"/>
                  <a:pt x="22386" y="3673"/>
                </a:cubicBezTo>
                <a:close/>
                <a:moveTo>
                  <a:pt x="17500" y="3025"/>
                </a:moveTo>
                <a:lnTo>
                  <a:pt x="17565" y="3041"/>
                </a:lnTo>
                <a:cubicBezTo>
                  <a:pt x="17559" y="3019"/>
                  <a:pt x="17558" y="3010"/>
                  <a:pt x="17500" y="3008"/>
                </a:cubicBezTo>
                <a:lnTo>
                  <a:pt x="17500" y="3025"/>
                </a:lnTo>
                <a:close/>
                <a:moveTo>
                  <a:pt x="14689" y="2036"/>
                </a:moveTo>
                <a:lnTo>
                  <a:pt x="14748" y="2032"/>
                </a:lnTo>
                <a:cubicBezTo>
                  <a:pt x="14757" y="2029"/>
                  <a:pt x="14754" y="2031"/>
                  <a:pt x="14762" y="2020"/>
                </a:cubicBezTo>
                <a:cubicBezTo>
                  <a:pt x="14755" y="2017"/>
                  <a:pt x="14690" y="1999"/>
                  <a:pt x="14689" y="2036"/>
                </a:cubicBezTo>
                <a:close/>
                <a:moveTo>
                  <a:pt x="16560" y="1469"/>
                </a:moveTo>
                <a:cubicBezTo>
                  <a:pt x="16566" y="1474"/>
                  <a:pt x="16562" y="1475"/>
                  <a:pt x="16574" y="1480"/>
                </a:cubicBezTo>
                <a:cubicBezTo>
                  <a:pt x="16586" y="1484"/>
                  <a:pt x="16618" y="1486"/>
                  <a:pt x="16622" y="1473"/>
                </a:cubicBezTo>
                <a:cubicBezTo>
                  <a:pt x="16635" y="1438"/>
                  <a:pt x="16577" y="1465"/>
                  <a:pt x="16560" y="1469"/>
                </a:cubicBezTo>
                <a:close/>
                <a:moveTo>
                  <a:pt x="16674" y="2239"/>
                </a:moveTo>
                <a:cubicBezTo>
                  <a:pt x="16688" y="2258"/>
                  <a:pt x="16685" y="2256"/>
                  <a:pt x="16714" y="2263"/>
                </a:cubicBezTo>
                <a:cubicBezTo>
                  <a:pt x="16716" y="2245"/>
                  <a:pt x="16714" y="2255"/>
                  <a:pt x="16719" y="2244"/>
                </a:cubicBezTo>
                <a:lnTo>
                  <a:pt x="16728" y="2228"/>
                </a:lnTo>
                <a:cubicBezTo>
                  <a:pt x="16728" y="2227"/>
                  <a:pt x="16730" y="2224"/>
                  <a:pt x="16730" y="2222"/>
                </a:cubicBezTo>
                <a:cubicBezTo>
                  <a:pt x="16706" y="2224"/>
                  <a:pt x="16691" y="2230"/>
                  <a:pt x="16674" y="2239"/>
                </a:cubicBezTo>
                <a:close/>
                <a:moveTo>
                  <a:pt x="19850" y="4880"/>
                </a:moveTo>
                <a:cubicBezTo>
                  <a:pt x="19850" y="4880"/>
                  <a:pt x="19865" y="4888"/>
                  <a:pt x="19866" y="4888"/>
                </a:cubicBezTo>
                <a:cubicBezTo>
                  <a:pt x="19892" y="4888"/>
                  <a:pt x="19894" y="4868"/>
                  <a:pt x="19898" y="4848"/>
                </a:cubicBezTo>
                <a:cubicBezTo>
                  <a:pt x="19860" y="4851"/>
                  <a:pt x="19864" y="4854"/>
                  <a:pt x="19850" y="4880"/>
                </a:cubicBezTo>
                <a:close/>
                <a:moveTo>
                  <a:pt x="18651" y="2538"/>
                </a:moveTo>
                <a:cubicBezTo>
                  <a:pt x="18630" y="2544"/>
                  <a:pt x="18642" y="2535"/>
                  <a:pt x="18634" y="2555"/>
                </a:cubicBezTo>
                <a:cubicBezTo>
                  <a:pt x="18649" y="2547"/>
                  <a:pt x="18645" y="2548"/>
                  <a:pt x="18667" y="2547"/>
                </a:cubicBezTo>
                <a:cubicBezTo>
                  <a:pt x="18667" y="2487"/>
                  <a:pt x="18671" y="2493"/>
                  <a:pt x="18643" y="2474"/>
                </a:cubicBezTo>
                <a:cubicBezTo>
                  <a:pt x="18649" y="2502"/>
                  <a:pt x="18651" y="2500"/>
                  <a:pt x="18651" y="2538"/>
                </a:cubicBezTo>
                <a:close/>
                <a:moveTo>
                  <a:pt x="17930" y="4993"/>
                </a:moveTo>
                <a:lnTo>
                  <a:pt x="17959" y="4991"/>
                </a:lnTo>
                <a:cubicBezTo>
                  <a:pt x="17960" y="4991"/>
                  <a:pt x="17963" y="4991"/>
                  <a:pt x="17964" y="4991"/>
                </a:cubicBezTo>
                <a:cubicBezTo>
                  <a:pt x="17990" y="4987"/>
                  <a:pt x="17981" y="4991"/>
                  <a:pt x="17986" y="4969"/>
                </a:cubicBezTo>
                <a:cubicBezTo>
                  <a:pt x="17952" y="4969"/>
                  <a:pt x="17954" y="4973"/>
                  <a:pt x="17930" y="4961"/>
                </a:cubicBezTo>
                <a:lnTo>
                  <a:pt x="17930" y="4993"/>
                </a:lnTo>
                <a:close/>
                <a:moveTo>
                  <a:pt x="18675" y="3170"/>
                </a:moveTo>
                <a:lnTo>
                  <a:pt x="18740" y="3170"/>
                </a:lnTo>
                <a:lnTo>
                  <a:pt x="18740" y="3138"/>
                </a:lnTo>
                <a:cubicBezTo>
                  <a:pt x="18716" y="3163"/>
                  <a:pt x="18709" y="3150"/>
                  <a:pt x="18705" y="3150"/>
                </a:cubicBezTo>
                <a:cubicBezTo>
                  <a:pt x="18675" y="3150"/>
                  <a:pt x="18683" y="3149"/>
                  <a:pt x="18675" y="3170"/>
                </a:cubicBezTo>
                <a:close/>
                <a:moveTo>
                  <a:pt x="21697" y="4596"/>
                </a:moveTo>
                <a:cubicBezTo>
                  <a:pt x="21686" y="4582"/>
                  <a:pt x="21704" y="4580"/>
                  <a:pt x="21616" y="4580"/>
                </a:cubicBezTo>
                <a:cubicBezTo>
                  <a:pt x="21625" y="4616"/>
                  <a:pt x="21619" y="4601"/>
                  <a:pt x="21641" y="4599"/>
                </a:cubicBezTo>
                <a:cubicBezTo>
                  <a:pt x="21662" y="4597"/>
                  <a:pt x="21676" y="4596"/>
                  <a:pt x="21697" y="4596"/>
                </a:cubicBezTo>
                <a:close/>
                <a:moveTo>
                  <a:pt x="15515" y="2352"/>
                </a:moveTo>
                <a:cubicBezTo>
                  <a:pt x="15547" y="2349"/>
                  <a:pt x="15536" y="2345"/>
                  <a:pt x="15572" y="2344"/>
                </a:cubicBezTo>
                <a:cubicBezTo>
                  <a:pt x="15562" y="2307"/>
                  <a:pt x="15515" y="2308"/>
                  <a:pt x="15515" y="2352"/>
                </a:cubicBezTo>
                <a:close/>
                <a:moveTo>
                  <a:pt x="21357" y="5318"/>
                </a:moveTo>
                <a:cubicBezTo>
                  <a:pt x="21361" y="5330"/>
                  <a:pt x="21351" y="5337"/>
                  <a:pt x="21380" y="5339"/>
                </a:cubicBezTo>
                <a:cubicBezTo>
                  <a:pt x="21381" y="5339"/>
                  <a:pt x="21410" y="5334"/>
                  <a:pt x="21430" y="5334"/>
                </a:cubicBezTo>
                <a:lnTo>
                  <a:pt x="21430" y="5326"/>
                </a:lnTo>
                <a:cubicBezTo>
                  <a:pt x="21402" y="5326"/>
                  <a:pt x="21372" y="5300"/>
                  <a:pt x="21357" y="5318"/>
                </a:cubicBezTo>
                <a:close/>
                <a:moveTo>
                  <a:pt x="15693" y="2166"/>
                </a:moveTo>
                <a:cubicBezTo>
                  <a:pt x="15715" y="2168"/>
                  <a:pt x="15715" y="2170"/>
                  <a:pt x="15734" y="2174"/>
                </a:cubicBezTo>
                <a:cubicBezTo>
                  <a:pt x="15718" y="2106"/>
                  <a:pt x="15729" y="2128"/>
                  <a:pt x="15702" y="2125"/>
                </a:cubicBezTo>
                <a:cubicBezTo>
                  <a:pt x="15700" y="2147"/>
                  <a:pt x="15698" y="2147"/>
                  <a:pt x="15693" y="2166"/>
                </a:cubicBezTo>
                <a:close/>
                <a:moveTo>
                  <a:pt x="17306" y="1761"/>
                </a:moveTo>
                <a:cubicBezTo>
                  <a:pt x="17349" y="1751"/>
                  <a:pt x="17353" y="1759"/>
                  <a:pt x="17354" y="1712"/>
                </a:cubicBezTo>
                <a:cubicBezTo>
                  <a:pt x="17301" y="1738"/>
                  <a:pt x="17331" y="1707"/>
                  <a:pt x="17306" y="1761"/>
                </a:cubicBezTo>
                <a:close/>
                <a:moveTo>
                  <a:pt x="18837" y="1607"/>
                </a:moveTo>
                <a:lnTo>
                  <a:pt x="18837" y="1623"/>
                </a:lnTo>
                <a:cubicBezTo>
                  <a:pt x="18868" y="1625"/>
                  <a:pt x="18858" y="1630"/>
                  <a:pt x="18894" y="1631"/>
                </a:cubicBezTo>
                <a:lnTo>
                  <a:pt x="18894" y="1607"/>
                </a:lnTo>
                <a:cubicBezTo>
                  <a:pt x="18864" y="1604"/>
                  <a:pt x="18863" y="1597"/>
                  <a:pt x="18837" y="1607"/>
                </a:cubicBezTo>
                <a:close/>
                <a:moveTo>
                  <a:pt x="18067" y="1566"/>
                </a:moveTo>
                <a:cubicBezTo>
                  <a:pt x="18069" y="1565"/>
                  <a:pt x="18092" y="1551"/>
                  <a:pt x="18092" y="1551"/>
                </a:cubicBezTo>
                <a:cubicBezTo>
                  <a:pt x="18116" y="1531"/>
                  <a:pt x="18105" y="1554"/>
                  <a:pt x="18108" y="1518"/>
                </a:cubicBezTo>
                <a:cubicBezTo>
                  <a:pt x="18062" y="1519"/>
                  <a:pt x="18067" y="1521"/>
                  <a:pt x="18067" y="1566"/>
                </a:cubicBezTo>
                <a:close/>
                <a:moveTo>
                  <a:pt x="20402" y="5308"/>
                </a:moveTo>
                <a:cubicBezTo>
                  <a:pt x="20422" y="5299"/>
                  <a:pt x="20409" y="5302"/>
                  <a:pt x="20441" y="5301"/>
                </a:cubicBezTo>
                <a:lnTo>
                  <a:pt x="20428" y="5290"/>
                </a:lnTo>
                <a:cubicBezTo>
                  <a:pt x="20396" y="5258"/>
                  <a:pt x="20408" y="5273"/>
                  <a:pt x="20395" y="5271"/>
                </a:cubicBezTo>
                <a:cubicBezTo>
                  <a:pt x="20388" y="5271"/>
                  <a:pt x="20377" y="5270"/>
                  <a:pt x="20368" y="5269"/>
                </a:cubicBezTo>
                <a:lnTo>
                  <a:pt x="20402" y="5308"/>
                </a:lnTo>
                <a:close/>
                <a:moveTo>
                  <a:pt x="20433" y="5488"/>
                </a:moveTo>
                <a:lnTo>
                  <a:pt x="20433" y="5504"/>
                </a:lnTo>
                <a:cubicBezTo>
                  <a:pt x="20469" y="5503"/>
                  <a:pt x="20463" y="5499"/>
                  <a:pt x="20489" y="5500"/>
                </a:cubicBezTo>
                <a:lnTo>
                  <a:pt x="20546" y="5488"/>
                </a:lnTo>
                <a:cubicBezTo>
                  <a:pt x="20503" y="5488"/>
                  <a:pt x="20456" y="5480"/>
                  <a:pt x="20433" y="5488"/>
                </a:cubicBezTo>
                <a:close/>
                <a:moveTo>
                  <a:pt x="16414" y="2441"/>
                </a:moveTo>
                <a:lnTo>
                  <a:pt x="16414" y="2425"/>
                </a:lnTo>
                <a:cubicBezTo>
                  <a:pt x="16348" y="2411"/>
                  <a:pt x="16443" y="2441"/>
                  <a:pt x="16342" y="2417"/>
                </a:cubicBezTo>
                <a:cubicBezTo>
                  <a:pt x="16353" y="2458"/>
                  <a:pt x="16375" y="2442"/>
                  <a:pt x="16414" y="2441"/>
                </a:cubicBezTo>
                <a:close/>
                <a:moveTo>
                  <a:pt x="19088" y="4378"/>
                </a:moveTo>
                <a:cubicBezTo>
                  <a:pt x="19091" y="4372"/>
                  <a:pt x="19113" y="4344"/>
                  <a:pt x="19089" y="4343"/>
                </a:cubicBezTo>
                <a:cubicBezTo>
                  <a:pt x="19089" y="4343"/>
                  <a:pt x="19077" y="4344"/>
                  <a:pt x="19073" y="4344"/>
                </a:cubicBezTo>
                <a:cubicBezTo>
                  <a:pt x="19048" y="4342"/>
                  <a:pt x="19061" y="4340"/>
                  <a:pt x="19031" y="4337"/>
                </a:cubicBezTo>
                <a:cubicBezTo>
                  <a:pt x="19045" y="4356"/>
                  <a:pt x="19066" y="4366"/>
                  <a:pt x="19088" y="4378"/>
                </a:cubicBezTo>
                <a:close/>
                <a:moveTo>
                  <a:pt x="23204" y="1388"/>
                </a:moveTo>
                <a:cubicBezTo>
                  <a:pt x="23204" y="1387"/>
                  <a:pt x="23205" y="1384"/>
                  <a:pt x="23205" y="1385"/>
                </a:cubicBezTo>
                <a:lnTo>
                  <a:pt x="23212" y="1347"/>
                </a:lnTo>
                <a:lnTo>
                  <a:pt x="23171" y="1347"/>
                </a:lnTo>
                <a:cubicBezTo>
                  <a:pt x="23172" y="1383"/>
                  <a:pt x="23169" y="1385"/>
                  <a:pt x="23204" y="1388"/>
                </a:cubicBezTo>
                <a:close/>
                <a:moveTo>
                  <a:pt x="18821" y="5269"/>
                </a:moveTo>
                <a:cubicBezTo>
                  <a:pt x="18856" y="5269"/>
                  <a:pt x="18861" y="5265"/>
                  <a:pt x="18886" y="5277"/>
                </a:cubicBezTo>
                <a:lnTo>
                  <a:pt x="18886" y="5253"/>
                </a:lnTo>
                <a:cubicBezTo>
                  <a:pt x="18855" y="5250"/>
                  <a:pt x="18822" y="5227"/>
                  <a:pt x="18821" y="5269"/>
                </a:cubicBezTo>
                <a:close/>
                <a:moveTo>
                  <a:pt x="17452" y="2555"/>
                </a:moveTo>
                <a:lnTo>
                  <a:pt x="17516" y="2555"/>
                </a:lnTo>
                <a:lnTo>
                  <a:pt x="17516" y="2530"/>
                </a:lnTo>
                <a:cubicBezTo>
                  <a:pt x="17478" y="2538"/>
                  <a:pt x="17504" y="2531"/>
                  <a:pt x="17482" y="2531"/>
                </a:cubicBezTo>
                <a:cubicBezTo>
                  <a:pt x="17459" y="2532"/>
                  <a:pt x="17452" y="2531"/>
                  <a:pt x="17452" y="2555"/>
                </a:cubicBezTo>
                <a:close/>
                <a:moveTo>
                  <a:pt x="18019" y="2482"/>
                </a:moveTo>
                <a:lnTo>
                  <a:pt x="18067" y="2491"/>
                </a:lnTo>
                <a:cubicBezTo>
                  <a:pt x="18065" y="2463"/>
                  <a:pt x="18052" y="2443"/>
                  <a:pt x="18027" y="2433"/>
                </a:cubicBezTo>
                <a:cubicBezTo>
                  <a:pt x="18040" y="2460"/>
                  <a:pt x="18033" y="2460"/>
                  <a:pt x="18019" y="2482"/>
                </a:cubicBezTo>
                <a:close/>
                <a:moveTo>
                  <a:pt x="18156" y="2474"/>
                </a:moveTo>
                <a:lnTo>
                  <a:pt x="18165" y="2506"/>
                </a:lnTo>
                <a:cubicBezTo>
                  <a:pt x="18211" y="2495"/>
                  <a:pt x="18203" y="2508"/>
                  <a:pt x="18221" y="2474"/>
                </a:cubicBezTo>
                <a:cubicBezTo>
                  <a:pt x="18171" y="2450"/>
                  <a:pt x="18215" y="2502"/>
                  <a:pt x="18156" y="2474"/>
                </a:cubicBezTo>
                <a:close/>
                <a:moveTo>
                  <a:pt x="19574" y="4199"/>
                </a:moveTo>
                <a:lnTo>
                  <a:pt x="19639" y="4190"/>
                </a:lnTo>
                <a:cubicBezTo>
                  <a:pt x="19636" y="4179"/>
                  <a:pt x="19637" y="4167"/>
                  <a:pt x="19623" y="4167"/>
                </a:cubicBezTo>
                <a:cubicBezTo>
                  <a:pt x="19590" y="4167"/>
                  <a:pt x="19581" y="4174"/>
                  <a:pt x="19574" y="4199"/>
                </a:cubicBezTo>
                <a:close/>
                <a:moveTo>
                  <a:pt x="21770" y="3940"/>
                </a:moveTo>
                <a:cubicBezTo>
                  <a:pt x="21795" y="3984"/>
                  <a:pt x="21781" y="3955"/>
                  <a:pt x="21801" y="3956"/>
                </a:cubicBezTo>
                <a:cubicBezTo>
                  <a:pt x="21816" y="3956"/>
                  <a:pt x="21812" y="3968"/>
                  <a:pt x="21827" y="3948"/>
                </a:cubicBezTo>
                <a:cubicBezTo>
                  <a:pt x="21790" y="3935"/>
                  <a:pt x="21820" y="3927"/>
                  <a:pt x="21778" y="3916"/>
                </a:cubicBezTo>
                <a:cubicBezTo>
                  <a:pt x="21774" y="3930"/>
                  <a:pt x="21777" y="3930"/>
                  <a:pt x="21770" y="3940"/>
                </a:cubicBezTo>
                <a:close/>
                <a:moveTo>
                  <a:pt x="23042" y="4823"/>
                </a:moveTo>
                <a:cubicBezTo>
                  <a:pt x="23111" y="4807"/>
                  <a:pt x="23096" y="4846"/>
                  <a:pt x="23123" y="4807"/>
                </a:cubicBezTo>
                <a:cubicBezTo>
                  <a:pt x="23042" y="4788"/>
                  <a:pt x="23061" y="4798"/>
                  <a:pt x="23042" y="4823"/>
                </a:cubicBezTo>
                <a:close/>
                <a:moveTo>
                  <a:pt x="17711" y="2417"/>
                </a:moveTo>
                <a:cubicBezTo>
                  <a:pt x="17749" y="2417"/>
                  <a:pt x="17747" y="2415"/>
                  <a:pt x="17776" y="2409"/>
                </a:cubicBezTo>
                <a:lnTo>
                  <a:pt x="17776" y="2393"/>
                </a:lnTo>
                <a:cubicBezTo>
                  <a:pt x="17728" y="2393"/>
                  <a:pt x="17721" y="2374"/>
                  <a:pt x="17711" y="2417"/>
                </a:cubicBezTo>
                <a:close/>
                <a:moveTo>
                  <a:pt x="17670" y="2085"/>
                </a:moveTo>
                <a:cubicBezTo>
                  <a:pt x="17704" y="2062"/>
                  <a:pt x="17685" y="2060"/>
                  <a:pt x="17743" y="2060"/>
                </a:cubicBezTo>
                <a:lnTo>
                  <a:pt x="17743" y="2052"/>
                </a:lnTo>
                <a:cubicBezTo>
                  <a:pt x="17717" y="2052"/>
                  <a:pt x="17727" y="2049"/>
                  <a:pt x="17706" y="2047"/>
                </a:cubicBezTo>
                <a:lnTo>
                  <a:pt x="17662" y="2044"/>
                </a:lnTo>
                <a:cubicBezTo>
                  <a:pt x="17666" y="2060"/>
                  <a:pt x="17665" y="2058"/>
                  <a:pt x="17667" y="2069"/>
                </a:cubicBezTo>
                <a:lnTo>
                  <a:pt x="17670" y="2085"/>
                </a:lnTo>
                <a:close/>
                <a:moveTo>
                  <a:pt x="18075" y="2093"/>
                </a:moveTo>
                <a:cubicBezTo>
                  <a:pt x="18132" y="2093"/>
                  <a:pt x="18136" y="2114"/>
                  <a:pt x="18140" y="2069"/>
                </a:cubicBezTo>
                <a:cubicBezTo>
                  <a:pt x="18115" y="2071"/>
                  <a:pt x="18121" y="2071"/>
                  <a:pt x="18102" y="2072"/>
                </a:cubicBezTo>
                <a:cubicBezTo>
                  <a:pt x="18084" y="2073"/>
                  <a:pt x="18076" y="2067"/>
                  <a:pt x="18075" y="2093"/>
                </a:cubicBezTo>
                <a:close/>
                <a:moveTo>
                  <a:pt x="20611" y="3892"/>
                </a:moveTo>
                <a:cubicBezTo>
                  <a:pt x="20647" y="3882"/>
                  <a:pt x="20626" y="3882"/>
                  <a:pt x="20641" y="3873"/>
                </a:cubicBezTo>
                <a:cubicBezTo>
                  <a:pt x="20651" y="3866"/>
                  <a:pt x="20664" y="3865"/>
                  <a:pt x="20676" y="3859"/>
                </a:cubicBezTo>
                <a:cubicBezTo>
                  <a:pt x="20660" y="3838"/>
                  <a:pt x="20629" y="3841"/>
                  <a:pt x="20620" y="3859"/>
                </a:cubicBezTo>
                <a:cubicBezTo>
                  <a:pt x="20619" y="3862"/>
                  <a:pt x="20612" y="3886"/>
                  <a:pt x="20611" y="3892"/>
                </a:cubicBezTo>
                <a:close/>
                <a:moveTo>
                  <a:pt x="20862" y="3827"/>
                </a:moveTo>
                <a:cubicBezTo>
                  <a:pt x="20896" y="3834"/>
                  <a:pt x="20900" y="3835"/>
                  <a:pt x="20943" y="3835"/>
                </a:cubicBezTo>
                <a:lnTo>
                  <a:pt x="20943" y="3819"/>
                </a:lnTo>
                <a:cubicBezTo>
                  <a:pt x="20903" y="3809"/>
                  <a:pt x="20891" y="3804"/>
                  <a:pt x="20862" y="3827"/>
                </a:cubicBezTo>
                <a:close/>
                <a:moveTo>
                  <a:pt x="19761" y="4896"/>
                </a:moveTo>
                <a:cubicBezTo>
                  <a:pt x="19777" y="4921"/>
                  <a:pt x="19787" y="4933"/>
                  <a:pt x="19825" y="4937"/>
                </a:cubicBezTo>
                <a:cubicBezTo>
                  <a:pt x="19817" y="4915"/>
                  <a:pt x="19815" y="4912"/>
                  <a:pt x="19785" y="4904"/>
                </a:cubicBezTo>
                <a:cubicBezTo>
                  <a:pt x="19792" y="4869"/>
                  <a:pt x="19802" y="4890"/>
                  <a:pt x="19777" y="4872"/>
                </a:cubicBezTo>
                <a:cubicBezTo>
                  <a:pt x="19773" y="4912"/>
                  <a:pt x="19785" y="4889"/>
                  <a:pt x="19761" y="4896"/>
                </a:cubicBezTo>
                <a:close/>
                <a:moveTo>
                  <a:pt x="15969" y="2044"/>
                </a:moveTo>
                <a:cubicBezTo>
                  <a:pt x="15991" y="2049"/>
                  <a:pt x="15984" y="2052"/>
                  <a:pt x="16001" y="2052"/>
                </a:cubicBezTo>
                <a:cubicBezTo>
                  <a:pt x="16017" y="2052"/>
                  <a:pt x="16019" y="2026"/>
                  <a:pt x="16026" y="2012"/>
                </a:cubicBezTo>
                <a:cubicBezTo>
                  <a:pt x="15987" y="2021"/>
                  <a:pt x="15978" y="2011"/>
                  <a:pt x="15969" y="2044"/>
                </a:cubicBezTo>
                <a:close/>
                <a:moveTo>
                  <a:pt x="14924" y="1712"/>
                </a:moveTo>
                <a:cubicBezTo>
                  <a:pt x="14960" y="1712"/>
                  <a:pt x="14942" y="1754"/>
                  <a:pt x="14972" y="1712"/>
                </a:cubicBezTo>
                <a:cubicBezTo>
                  <a:pt x="14945" y="1699"/>
                  <a:pt x="14906" y="1704"/>
                  <a:pt x="14867" y="1704"/>
                </a:cubicBezTo>
                <a:cubicBezTo>
                  <a:pt x="14880" y="1752"/>
                  <a:pt x="14875" y="1712"/>
                  <a:pt x="14924" y="1712"/>
                </a:cubicBezTo>
                <a:close/>
                <a:moveTo>
                  <a:pt x="21778" y="3341"/>
                </a:moveTo>
                <a:cubicBezTo>
                  <a:pt x="21785" y="3369"/>
                  <a:pt x="21779" y="3360"/>
                  <a:pt x="21803" y="3362"/>
                </a:cubicBezTo>
                <a:cubicBezTo>
                  <a:pt x="21804" y="3363"/>
                  <a:pt x="21807" y="3362"/>
                  <a:pt x="21808" y="3362"/>
                </a:cubicBezTo>
                <a:lnTo>
                  <a:pt x="21851" y="3365"/>
                </a:lnTo>
                <a:cubicBezTo>
                  <a:pt x="21825" y="3326"/>
                  <a:pt x="21784" y="3333"/>
                  <a:pt x="21778" y="3341"/>
                </a:cubicBezTo>
                <a:close/>
                <a:moveTo>
                  <a:pt x="9771" y="1428"/>
                </a:moveTo>
                <a:cubicBezTo>
                  <a:pt x="9799" y="1421"/>
                  <a:pt x="9792" y="1412"/>
                  <a:pt x="9803" y="1412"/>
                </a:cubicBezTo>
                <a:cubicBezTo>
                  <a:pt x="9846" y="1412"/>
                  <a:pt x="9828" y="1437"/>
                  <a:pt x="9852" y="1404"/>
                </a:cubicBezTo>
                <a:cubicBezTo>
                  <a:pt x="9833" y="1393"/>
                  <a:pt x="9822" y="1395"/>
                  <a:pt x="9789" y="1400"/>
                </a:cubicBezTo>
                <a:cubicBezTo>
                  <a:pt x="9768" y="1403"/>
                  <a:pt x="9771" y="1393"/>
                  <a:pt x="9771" y="1428"/>
                </a:cubicBezTo>
                <a:close/>
                <a:moveTo>
                  <a:pt x="632" y="5099"/>
                </a:moveTo>
                <a:cubicBezTo>
                  <a:pt x="632" y="5125"/>
                  <a:pt x="639" y="5105"/>
                  <a:pt x="648" y="5139"/>
                </a:cubicBezTo>
                <a:cubicBezTo>
                  <a:pt x="677" y="5118"/>
                  <a:pt x="675" y="5094"/>
                  <a:pt x="648" y="5074"/>
                </a:cubicBezTo>
                <a:cubicBezTo>
                  <a:pt x="644" y="5081"/>
                  <a:pt x="632" y="5094"/>
                  <a:pt x="632" y="5099"/>
                </a:cubicBezTo>
                <a:close/>
                <a:moveTo>
                  <a:pt x="11821" y="1380"/>
                </a:moveTo>
                <a:lnTo>
                  <a:pt x="11821" y="1396"/>
                </a:lnTo>
                <a:cubicBezTo>
                  <a:pt x="11844" y="1395"/>
                  <a:pt x="11850" y="1393"/>
                  <a:pt x="11862" y="1392"/>
                </a:cubicBezTo>
                <a:cubicBezTo>
                  <a:pt x="11871" y="1392"/>
                  <a:pt x="11889" y="1403"/>
                  <a:pt x="11890" y="1378"/>
                </a:cubicBezTo>
                <a:cubicBezTo>
                  <a:pt x="11891" y="1350"/>
                  <a:pt x="11852" y="1377"/>
                  <a:pt x="11821" y="1380"/>
                </a:cubicBezTo>
                <a:close/>
                <a:moveTo>
                  <a:pt x="22612" y="4775"/>
                </a:moveTo>
                <a:cubicBezTo>
                  <a:pt x="22573" y="4756"/>
                  <a:pt x="22579" y="4763"/>
                  <a:pt x="22564" y="4791"/>
                </a:cubicBezTo>
                <a:lnTo>
                  <a:pt x="22645" y="4791"/>
                </a:lnTo>
                <a:lnTo>
                  <a:pt x="22630" y="4770"/>
                </a:lnTo>
                <a:cubicBezTo>
                  <a:pt x="22630" y="4769"/>
                  <a:pt x="22629" y="4768"/>
                  <a:pt x="22629" y="4767"/>
                </a:cubicBezTo>
                <a:lnTo>
                  <a:pt x="22612" y="4775"/>
                </a:lnTo>
                <a:close/>
                <a:moveTo>
                  <a:pt x="21899" y="3089"/>
                </a:moveTo>
                <a:cubicBezTo>
                  <a:pt x="21930" y="3082"/>
                  <a:pt x="21933" y="3072"/>
                  <a:pt x="21964" y="3065"/>
                </a:cubicBezTo>
                <a:lnTo>
                  <a:pt x="21964" y="3049"/>
                </a:lnTo>
                <a:cubicBezTo>
                  <a:pt x="21931" y="3057"/>
                  <a:pt x="21962" y="3052"/>
                  <a:pt x="21940" y="3057"/>
                </a:cubicBezTo>
                <a:lnTo>
                  <a:pt x="21921" y="3057"/>
                </a:lnTo>
                <a:cubicBezTo>
                  <a:pt x="21921" y="3057"/>
                  <a:pt x="21899" y="3019"/>
                  <a:pt x="21899" y="3089"/>
                </a:cubicBezTo>
                <a:close/>
                <a:moveTo>
                  <a:pt x="19590" y="5480"/>
                </a:moveTo>
                <a:cubicBezTo>
                  <a:pt x="19610" y="5506"/>
                  <a:pt x="19584" y="5490"/>
                  <a:pt x="19623" y="5497"/>
                </a:cubicBezTo>
                <a:cubicBezTo>
                  <a:pt x="19648" y="5501"/>
                  <a:pt x="19648" y="5502"/>
                  <a:pt x="19663" y="5496"/>
                </a:cubicBezTo>
                <a:cubicBezTo>
                  <a:pt x="19652" y="5464"/>
                  <a:pt x="19625" y="5466"/>
                  <a:pt x="19590" y="5480"/>
                </a:cubicBezTo>
                <a:close/>
                <a:moveTo>
                  <a:pt x="16212" y="4904"/>
                </a:moveTo>
                <a:cubicBezTo>
                  <a:pt x="16215" y="4916"/>
                  <a:pt x="16214" y="4929"/>
                  <a:pt x="16228" y="4929"/>
                </a:cubicBezTo>
                <a:cubicBezTo>
                  <a:pt x="16259" y="4929"/>
                  <a:pt x="16243" y="4923"/>
                  <a:pt x="16277" y="4921"/>
                </a:cubicBezTo>
                <a:cubicBezTo>
                  <a:pt x="16265" y="4877"/>
                  <a:pt x="16259" y="4903"/>
                  <a:pt x="16212" y="4904"/>
                </a:cubicBezTo>
                <a:close/>
                <a:moveTo>
                  <a:pt x="19680" y="5277"/>
                </a:moveTo>
                <a:cubicBezTo>
                  <a:pt x="19694" y="5299"/>
                  <a:pt x="19704" y="5315"/>
                  <a:pt x="19747" y="5288"/>
                </a:cubicBezTo>
                <a:cubicBezTo>
                  <a:pt x="19767" y="5275"/>
                  <a:pt x="19749" y="5287"/>
                  <a:pt x="19761" y="5277"/>
                </a:cubicBezTo>
                <a:cubicBezTo>
                  <a:pt x="19691" y="5271"/>
                  <a:pt x="19757" y="5269"/>
                  <a:pt x="19680" y="5277"/>
                </a:cubicBezTo>
                <a:close/>
                <a:moveTo>
                  <a:pt x="15839" y="2360"/>
                </a:moveTo>
                <a:cubicBezTo>
                  <a:pt x="15864" y="2354"/>
                  <a:pt x="15857" y="2360"/>
                  <a:pt x="15864" y="2336"/>
                </a:cubicBezTo>
                <a:cubicBezTo>
                  <a:pt x="15916" y="2353"/>
                  <a:pt x="15835" y="2335"/>
                  <a:pt x="15888" y="2352"/>
                </a:cubicBezTo>
                <a:cubicBezTo>
                  <a:pt x="15895" y="2334"/>
                  <a:pt x="15890" y="2348"/>
                  <a:pt x="15898" y="2338"/>
                </a:cubicBezTo>
                <a:cubicBezTo>
                  <a:pt x="15908" y="2325"/>
                  <a:pt x="15905" y="2338"/>
                  <a:pt x="15912" y="2320"/>
                </a:cubicBezTo>
                <a:cubicBezTo>
                  <a:pt x="15876" y="2289"/>
                  <a:pt x="15848" y="2348"/>
                  <a:pt x="15839" y="2360"/>
                </a:cubicBezTo>
                <a:close/>
                <a:moveTo>
                  <a:pt x="18553" y="4961"/>
                </a:moveTo>
                <a:cubicBezTo>
                  <a:pt x="18577" y="4955"/>
                  <a:pt x="18567" y="4958"/>
                  <a:pt x="18586" y="4945"/>
                </a:cubicBezTo>
                <a:cubicBezTo>
                  <a:pt x="18558" y="4907"/>
                  <a:pt x="18567" y="4952"/>
                  <a:pt x="18561" y="4904"/>
                </a:cubicBezTo>
                <a:lnTo>
                  <a:pt x="18521" y="4904"/>
                </a:lnTo>
                <a:cubicBezTo>
                  <a:pt x="18542" y="4922"/>
                  <a:pt x="18543" y="4916"/>
                  <a:pt x="18553" y="4961"/>
                </a:cubicBezTo>
                <a:close/>
                <a:moveTo>
                  <a:pt x="22313" y="4993"/>
                </a:moveTo>
                <a:cubicBezTo>
                  <a:pt x="22343" y="4986"/>
                  <a:pt x="22349" y="4978"/>
                  <a:pt x="22386" y="4977"/>
                </a:cubicBezTo>
                <a:lnTo>
                  <a:pt x="22386" y="4961"/>
                </a:lnTo>
                <a:cubicBezTo>
                  <a:pt x="22344" y="4958"/>
                  <a:pt x="22375" y="4955"/>
                  <a:pt x="22337" y="4945"/>
                </a:cubicBezTo>
                <a:cubicBezTo>
                  <a:pt x="22334" y="4982"/>
                  <a:pt x="22330" y="4967"/>
                  <a:pt x="22313" y="4993"/>
                </a:cubicBezTo>
                <a:close/>
                <a:moveTo>
                  <a:pt x="17208" y="3260"/>
                </a:moveTo>
                <a:cubicBezTo>
                  <a:pt x="17240" y="3260"/>
                  <a:pt x="17252" y="3255"/>
                  <a:pt x="17267" y="3253"/>
                </a:cubicBezTo>
                <a:cubicBezTo>
                  <a:pt x="17304" y="3250"/>
                  <a:pt x="17277" y="3262"/>
                  <a:pt x="17322" y="3251"/>
                </a:cubicBezTo>
                <a:cubicBezTo>
                  <a:pt x="17314" y="3229"/>
                  <a:pt x="17323" y="3241"/>
                  <a:pt x="17307" y="3239"/>
                </a:cubicBezTo>
                <a:lnTo>
                  <a:pt x="17249" y="3243"/>
                </a:lnTo>
                <a:cubicBezTo>
                  <a:pt x="17223" y="3243"/>
                  <a:pt x="17228" y="3224"/>
                  <a:pt x="17208" y="3260"/>
                </a:cubicBezTo>
                <a:close/>
                <a:moveTo>
                  <a:pt x="19777" y="4775"/>
                </a:moveTo>
                <a:cubicBezTo>
                  <a:pt x="19818" y="4765"/>
                  <a:pt x="19791" y="4759"/>
                  <a:pt x="19817" y="4750"/>
                </a:cubicBezTo>
                <a:cubicBezTo>
                  <a:pt x="19827" y="4774"/>
                  <a:pt x="19805" y="4773"/>
                  <a:pt x="19866" y="4758"/>
                </a:cubicBezTo>
                <a:cubicBezTo>
                  <a:pt x="19855" y="4744"/>
                  <a:pt x="19853" y="4746"/>
                  <a:pt x="19824" y="4743"/>
                </a:cubicBezTo>
                <a:cubicBezTo>
                  <a:pt x="19781" y="4739"/>
                  <a:pt x="19785" y="4742"/>
                  <a:pt x="19777" y="4775"/>
                </a:cubicBezTo>
                <a:close/>
                <a:moveTo>
                  <a:pt x="19477" y="3284"/>
                </a:moveTo>
                <a:lnTo>
                  <a:pt x="19590" y="3300"/>
                </a:lnTo>
                <a:cubicBezTo>
                  <a:pt x="19560" y="3254"/>
                  <a:pt x="19569" y="3284"/>
                  <a:pt x="19526" y="3284"/>
                </a:cubicBezTo>
                <a:cubicBezTo>
                  <a:pt x="19524" y="3284"/>
                  <a:pt x="19483" y="3247"/>
                  <a:pt x="19477" y="3284"/>
                </a:cubicBezTo>
                <a:close/>
                <a:moveTo>
                  <a:pt x="20692" y="3689"/>
                </a:moveTo>
                <a:cubicBezTo>
                  <a:pt x="20650" y="3689"/>
                  <a:pt x="20654" y="3681"/>
                  <a:pt x="20636" y="3705"/>
                </a:cubicBezTo>
                <a:cubicBezTo>
                  <a:pt x="20676" y="3705"/>
                  <a:pt x="20678" y="3706"/>
                  <a:pt x="20708" y="3713"/>
                </a:cubicBezTo>
                <a:lnTo>
                  <a:pt x="20710" y="3676"/>
                </a:lnTo>
                <a:cubicBezTo>
                  <a:pt x="20709" y="3667"/>
                  <a:pt x="20707" y="3662"/>
                  <a:pt x="20699" y="3672"/>
                </a:cubicBezTo>
                <a:cubicBezTo>
                  <a:pt x="20690" y="3684"/>
                  <a:pt x="20693" y="3657"/>
                  <a:pt x="20692" y="3689"/>
                </a:cubicBezTo>
                <a:close/>
                <a:moveTo>
                  <a:pt x="20239" y="2676"/>
                </a:moveTo>
                <a:cubicBezTo>
                  <a:pt x="20258" y="2681"/>
                  <a:pt x="20271" y="2685"/>
                  <a:pt x="20287" y="2692"/>
                </a:cubicBezTo>
                <a:cubicBezTo>
                  <a:pt x="20273" y="2630"/>
                  <a:pt x="20272" y="2701"/>
                  <a:pt x="20279" y="2619"/>
                </a:cubicBezTo>
                <a:lnTo>
                  <a:pt x="20263" y="2619"/>
                </a:lnTo>
                <a:cubicBezTo>
                  <a:pt x="20258" y="2679"/>
                  <a:pt x="20251" y="2645"/>
                  <a:pt x="20239" y="2676"/>
                </a:cubicBezTo>
                <a:close/>
                <a:moveTo>
                  <a:pt x="21584" y="4807"/>
                </a:moveTo>
                <a:cubicBezTo>
                  <a:pt x="21609" y="4806"/>
                  <a:pt x="21624" y="4810"/>
                  <a:pt x="21624" y="4783"/>
                </a:cubicBezTo>
                <a:cubicBezTo>
                  <a:pt x="21624" y="4752"/>
                  <a:pt x="21627" y="4780"/>
                  <a:pt x="21616" y="4758"/>
                </a:cubicBezTo>
                <a:cubicBezTo>
                  <a:pt x="21584" y="4767"/>
                  <a:pt x="21584" y="4769"/>
                  <a:pt x="21584" y="4807"/>
                </a:cubicBezTo>
                <a:close/>
                <a:moveTo>
                  <a:pt x="11270" y="1396"/>
                </a:moveTo>
                <a:cubicBezTo>
                  <a:pt x="11297" y="1407"/>
                  <a:pt x="11282" y="1388"/>
                  <a:pt x="11367" y="1388"/>
                </a:cubicBezTo>
                <a:lnTo>
                  <a:pt x="11367" y="1372"/>
                </a:lnTo>
                <a:cubicBezTo>
                  <a:pt x="11304" y="1385"/>
                  <a:pt x="11293" y="1354"/>
                  <a:pt x="11270" y="1396"/>
                </a:cubicBezTo>
                <a:close/>
                <a:moveTo>
                  <a:pt x="13830" y="2384"/>
                </a:moveTo>
                <a:lnTo>
                  <a:pt x="13846" y="2384"/>
                </a:lnTo>
                <a:cubicBezTo>
                  <a:pt x="13846" y="2349"/>
                  <a:pt x="13842" y="2345"/>
                  <a:pt x="13854" y="2320"/>
                </a:cubicBezTo>
                <a:cubicBezTo>
                  <a:pt x="13819" y="2327"/>
                  <a:pt x="13845" y="2323"/>
                  <a:pt x="13806" y="2320"/>
                </a:cubicBezTo>
                <a:cubicBezTo>
                  <a:pt x="13824" y="2347"/>
                  <a:pt x="13822" y="2349"/>
                  <a:pt x="13830" y="2384"/>
                </a:cubicBezTo>
                <a:close/>
                <a:moveTo>
                  <a:pt x="16042" y="1445"/>
                </a:moveTo>
                <a:cubicBezTo>
                  <a:pt x="16040" y="1379"/>
                  <a:pt x="16001" y="1400"/>
                  <a:pt x="16000" y="1402"/>
                </a:cubicBezTo>
                <a:cubicBezTo>
                  <a:pt x="15999" y="1402"/>
                  <a:pt x="15978" y="1443"/>
                  <a:pt x="16042" y="1445"/>
                </a:cubicBezTo>
                <a:close/>
                <a:moveTo>
                  <a:pt x="20571" y="3681"/>
                </a:moveTo>
                <a:cubicBezTo>
                  <a:pt x="20547" y="3675"/>
                  <a:pt x="20546" y="3673"/>
                  <a:pt x="20514" y="3673"/>
                </a:cubicBezTo>
                <a:cubicBezTo>
                  <a:pt x="20516" y="3697"/>
                  <a:pt x="20518" y="3709"/>
                  <a:pt x="20537" y="3710"/>
                </a:cubicBezTo>
                <a:cubicBezTo>
                  <a:pt x="20565" y="3711"/>
                  <a:pt x="20566" y="3699"/>
                  <a:pt x="20571" y="3681"/>
                </a:cubicBezTo>
                <a:close/>
                <a:moveTo>
                  <a:pt x="21316" y="2700"/>
                </a:moveTo>
                <a:cubicBezTo>
                  <a:pt x="21320" y="2701"/>
                  <a:pt x="21341" y="2703"/>
                  <a:pt x="21342" y="2703"/>
                </a:cubicBezTo>
                <a:cubicBezTo>
                  <a:pt x="21360" y="2701"/>
                  <a:pt x="21385" y="2684"/>
                  <a:pt x="21397" y="2668"/>
                </a:cubicBezTo>
                <a:cubicBezTo>
                  <a:pt x="21303" y="2676"/>
                  <a:pt x="21328" y="2677"/>
                  <a:pt x="21316" y="2700"/>
                </a:cubicBezTo>
                <a:close/>
                <a:moveTo>
                  <a:pt x="21835" y="2628"/>
                </a:moveTo>
                <a:lnTo>
                  <a:pt x="21854" y="2648"/>
                </a:lnTo>
                <a:cubicBezTo>
                  <a:pt x="21855" y="2649"/>
                  <a:pt x="21858" y="2651"/>
                  <a:pt x="21859" y="2652"/>
                </a:cubicBezTo>
                <a:cubicBezTo>
                  <a:pt x="21880" y="2641"/>
                  <a:pt x="21883" y="2636"/>
                  <a:pt x="21916" y="2636"/>
                </a:cubicBezTo>
                <a:lnTo>
                  <a:pt x="21916" y="2619"/>
                </a:lnTo>
                <a:cubicBezTo>
                  <a:pt x="21891" y="2619"/>
                  <a:pt x="21845" y="2616"/>
                  <a:pt x="21835" y="2628"/>
                </a:cubicBezTo>
                <a:close/>
                <a:moveTo>
                  <a:pt x="20279" y="4588"/>
                </a:moveTo>
                <a:lnTo>
                  <a:pt x="20328" y="4588"/>
                </a:lnTo>
                <a:cubicBezTo>
                  <a:pt x="20327" y="4550"/>
                  <a:pt x="20323" y="4551"/>
                  <a:pt x="20287" y="4548"/>
                </a:cubicBezTo>
                <a:cubicBezTo>
                  <a:pt x="20283" y="4566"/>
                  <a:pt x="20281" y="4566"/>
                  <a:pt x="20279" y="4588"/>
                </a:cubicBezTo>
                <a:close/>
                <a:moveTo>
                  <a:pt x="11594" y="1380"/>
                </a:moveTo>
                <a:lnTo>
                  <a:pt x="11594" y="1396"/>
                </a:lnTo>
                <a:cubicBezTo>
                  <a:pt x="11685" y="1388"/>
                  <a:pt x="11612" y="1404"/>
                  <a:pt x="11659" y="1404"/>
                </a:cubicBezTo>
                <a:cubicBezTo>
                  <a:pt x="11683" y="1404"/>
                  <a:pt x="11681" y="1395"/>
                  <a:pt x="11683" y="1372"/>
                </a:cubicBezTo>
                <a:cubicBezTo>
                  <a:pt x="11656" y="1384"/>
                  <a:pt x="11632" y="1380"/>
                  <a:pt x="11594" y="1380"/>
                </a:cubicBezTo>
                <a:close/>
                <a:moveTo>
                  <a:pt x="17549" y="2384"/>
                </a:moveTo>
                <a:cubicBezTo>
                  <a:pt x="17524" y="2391"/>
                  <a:pt x="17531" y="2384"/>
                  <a:pt x="17524" y="2409"/>
                </a:cubicBezTo>
                <a:cubicBezTo>
                  <a:pt x="17560" y="2392"/>
                  <a:pt x="17569" y="2413"/>
                  <a:pt x="17581" y="2368"/>
                </a:cubicBezTo>
                <a:cubicBezTo>
                  <a:pt x="17568" y="2362"/>
                  <a:pt x="17495" y="2349"/>
                  <a:pt x="17543" y="2381"/>
                </a:cubicBezTo>
                <a:cubicBezTo>
                  <a:pt x="17544" y="2382"/>
                  <a:pt x="17547" y="2383"/>
                  <a:pt x="17549" y="2384"/>
                </a:cubicBezTo>
                <a:close/>
                <a:moveTo>
                  <a:pt x="219" y="3900"/>
                </a:moveTo>
                <a:cubicBezTo>
                  <a:pt x="238" y="3934"/>
                  <a:pt x="252" y="3909"/>
                  <a:pt x="308" y="3908"/>
                </a:cubicBezTo>
                <a:lnTo>
                  <a:pt x="308" y="3892"/>
                </a:lnTo>
                <a:cubicBezTo>
                  <a:pt x="265" y="3892"/>
                  <a:pt x="296" y="3891"/>
                  <a:pt x="284" y="3883"/>
                </a:cubicBezTo>
                <a:lnTo>
                  <a:pt x="253" y="3895"/>
                </a:lnTo>
                <a:cubicBezTo>
                  <a:pt x="252" y="3896"/>
                  <a:pt x="230" y="3899"/>
                  <a:pt x="219" y="3900"/>
                </a:cubicBezTo>
                <a:close/>
                <a:moveTo>
                  <a:pt x="17938" y="2709"/>
                </a:moveTo>
                <a:cubicBezTo>
                  <a:pt x="17961" y="2691"/>
                  <a:pt x="17948" y="2703"/>
                  <a:pt x="17962" y="2676"/>
                </a:cubicBezTo>
                <a:cubicBezTo>
                  <a:pt x="17953" y="2672"/>
                  <a:pt x="17907" y="2648"/>
                  <a:pt x="17903" y="2669"/>
                </a:cubicBezTo>
                <a:cubicBezTo>
                  <a:pt x="17898" y="2692"/>
                  <a:pt x="17901" y="2664"/>
                  <a:pt x="17910" y="2677"/>
                </a:cubicBezTo>
                <a:cubicBezTo>
                  <a:pt x="17935" y="2713"/>
                  <a:pt x="17897" y="2687"/>
                  <a:pt x="17938" y="2709"/>
                </a:cubicBezTo>
                <a:close/>
                <a:moveTo>
                  <a:pt x="21268" y="4005"/>
                </a:moveTo>
                <a:cubicBezTo>
                  <a:pt x="21272" y="4019"/>
                  <a:pt x="21268" y="4021"/>
                  <a:pt x="21332" y="4021"/>
                </a:cubicBezTo>
                <a:cubicBezTo>
                  <a:pt x="21342" y="3979"/>
                  <a:pt x="21350" y="3990"/>
                  <a:pt x="21324" y="3973"/>
                </a:cubicBezTo>
                <a:cubicBezTo>
                  <a:pt x="21312" y="4008"/>
                  <a:pt x="21336" y="3959"/>
                  <a:pt x="21320" y="3984"/>
                </a:cubicBezTo>
                <a:cubicBezTo>
                  <a:pt x="21319" y="3985"/>
                  <a:pt x="21318" y="3988"/>
                  <a:pt x="21317" y="3989"/>
                </a:cubicBezTo>
                <a:cubicBezTo>
                  <a:pt x="21316" y="3990"/>
                  <a:pt x="21314" y="3993"/>
                  <a:pt x="21313" y="3994"/>
                </a:cubicBezTo>
                <a:cubicBezTo>
                  <a:pt x="21297" y="4010"/>
                  <a:pt x="21292" y="4005"/>
                  <a:pt x="21268" y="4005"/>
                </a:cubicBezTo>
                <a:close/>
                <a:moveTo>
                  <a:pt x="15629" y="2352"/>
                </a:moveTo>
                <a:cubicBezTo>
                  <a:pt x="15660" y="2353"/>
                  <a:pt x="15648" y="2350"/>
                  <a:pt x="15669" y="2360"/>
                </a:cubicBezTo>
                <a:cubicBezTo>
                  <a:pt x="15674" y="2341"/>
                  <a:pt x="15677" y="2336"/>
                  <a:pt x="15677" y="2312"/>
                </a:cubicBezTo>
                <a:cubicBezTo>
                  <a:pt x="15639" y="2312"/>
                  <a:pt x="15632" y="2315"/>
                  <a:pt x="15629" y="2352"/>
                </a:cubicBezTo>
                <a:close/>
                <a:moveTo>
                  <a:pt x="21259" y="3308"/>
                </a:moveTo>
                <a:cubicBezTo>
                  <a:pt x="21246" y="3283"/>
                  <a:pt x="21276" y="3284"/>
                  <a:pt x="21170" y="3276"/>
                </a:cubicBezTo>
                <a:cubicBezTo>
                  <a:pt x="21173" y="3301"/>
                  <a:pt x="21172" y="3292"/>
                  <a:pt x="21186" y="3297"/>
                </a:cubicBezTo>
                <a:lnTo>
                  <a:pt x="21259" y="3308"/>
                </a:lnTo>
                <a:close/>
                <a:moveTo>
                  <a:pt x="17776" y="5634"/>
                </a:moveTo>
                <a:cubicBezTo>
                  <a:pt x="17846" y="5632"/>
                  <a:pt x="17773" y="5615"/>
                  <a:pt x="17840" y="5609"/>
                </a:cubicBezTo>
                <a:lnTo>
                  <a:pt x="17840" y="5593"/>
                </a:lnTo>
                <a:cubicBezTo>
                  <a:pt x="17826" y="5593"/>
                  <a:pt x="17807" y="5591"/>
                  <a:pt x="17794" y="5595"/>
                </a:cubicBezTo>
                <a:cubicBezTo>
                  <a:pt x="17771" y="5603"/>
                  <a:pt x="17776" y="5606"/>
                  <a:pt x="17776" y="5634"/>
                </a:cubicBezTo>
                <a:close/>
                <a:moveTo>
                  <a:pt x="18813" y="3065"/>
                </a:moveTo>
                <a:cubicBezTo>
                  <a:pt x="18813" y="3066"/>
                  <a:pt x="18811" y="3078"/>
                  <a:pt x="18827" y="3084"/>
                </a:cubicBezTo>
                <a:cubicBezTo>
                  <a:pt x="18840" y="3089"/>
                  <a:pt x="18894" y="3097"/>
                  <a:pt x="18918" y="3065"/>
                </a:cubicBezTo>
                <a:cubicBezTo>
                  <a:pt x="18801" y="3062"/>
                  <a:pt x="18933" y="3064"/>
                  <a:pt x="18845" y="3070"/>
                </a:cubicBezTo>
                <a:cubicBezTo>
                  <a:pt x="18838" y="3070"/>
                  <a:pt x="18830" y="3067"/>
                  <a:pt x="18813" y="3065"/>
                </a:cubicBezTo>
                <a:close/>
                <a:moveTo>
                  <a:pt x="17298" y="2547"/>
                </a:moveTo>
                <a:cubicBezTo>
                  <a:pt x="17333" y="2546"/>
                  <a:pt x="17323" y="2541"/>
                  <a:pt x="17354" y="2538"/>
                </a:cubicBezTo>
                <a:lnTo>
                  <a:pt x="17354" y="2514"/>
                </a:lnTo>
                <a:cubicBezTo>
                  <a:pt x="17315" y="2511"/>
                  <a:pt x="17298" y="2489"/>
                  <a:pt x="17298" y="2547"/>
                </a:cubicBezTo>
                <a:close/>
                <a:moveTo>
                  <a:pt x="20741" y="3721"/>
                </a:moveTo>
                <a:cubicBezTo>
                  <a:pt x="20763" y="3707"/>
                  <a:pt x="20771" y="3706"/>
                  <a:pt x="20773" y="3673"/>
                </a:cubicBezTo>
                <a:cubicBezTo>
                  <a:pt x="20754" y="3665"/>
                  <a:pt x="20767" y="3680"/>
                  <a:pt x="20759" y="3656"/>
                </a:cubicBezTo>
                <a:lnTo>
                  <a:pt x="20757" y="3648"/>
                </a:lnTo>
                <a:cubicBezTo>
                  <a:pt x="20737" y="3662"/>
                  <a:pt x="20738" y="3652"/>
                  <a:pt x="20736" y="3678"/>
                </a:cubicBezTo>
                <a:cubicBezTo>
                  <a:pt x="20735" y="3693"/>
                  <a:pt x="20735" y="3709"/>
                  <a:pt x="20741" y="3721"/>
                </a:cubicBezTo>
                <a:close/>
                <a:moveTo>
                  <a:pt x="16496" y="2020"/>
                </a:moveTo>
                <a:cubicBezTo>
                  <a:pt x="16526" y="2034"/>
                  <a:pt x="16489" y="2017"/>
                  <a:pt x="16530" y="2006"/>
                </a:cubicBezTo>
                <a:cubicBezTo>
                  <a:pt x="16568" y="1995"/>
                  <a:pt x="16565" y="2023"/>
                  <a:pt x="16577" y="1979"/>
                </a:cubicBezTo>
                <a:cubicBezTo>
                  <a:pt x="16556" y="1980"/>
                  <a:pt x="16538" y="1983"/>
                  <a:pt x="16521" y="1989"/>
                </a:cubicBezTo>
                <a:cubicBezTo>
                  <a:pt x="16468" y="2006"/>
                  <a:pt x="16495" y="2020"/>
                  <a:pt x="16496" y="2020"/>
                </a:cubicBezTo>
                <a:close/>
                <a:moveTo>
                  <a:pt x="21389" y="5188"/>
                </a:moveTo>
                <a:cubicBezTo>
                  <a:pt x="21409" y="5183"/>
                  <a:pt x="21422" y="5179"/>
                  <a:pt x="21438" y="5172"/>
                </a:cubicBezTo>
                <a:cubicBezTo>
                  <a:pt x="21445" y="5190"/>
                  <a:pt x="21432" y="5183"/>
                  <a:pt x="21454" y="5188"/>
                </a:cubicBezTo>
                <a:cubicBezTo>
                  <a:pt x="21456" y="5189"/>
                  <a:pt x="21489" y="5188"/>
                  <a:pt x="21494" y="5188"/>
                </a:cubicBezTo>
                <a:lnTo>
                  <a:pt x="21494" y="5164"/>
                </a:lnTo>
                <a:cubicBezTo>
                  <a:pt x="21361" y="5175"/>
                  <a:pt x="21422" y="5143"/>
                  <a:pt x="21389" y="5188"/>
                </a:cubicBezTo>
                <a:close/>
                <a:moveTo>
                  <a:pt x="9601" y="1437"/>
                </a:moveTo>
                <a:lnTo>
                  <a:pt x="9677" y="1417"/>
                </a:lnTo>
                <a:cubicBezTo>
                  <a:pt x="9699" y="1412"/>
                  <a:pt x="9697" y="1427"/>
                  <a:pt x="9714" y="1404"/>
                </a:cubicBezTo>
                <a:cubicBezTo>
                  <a:pt x="9648" y="1404"/>
                  <a:pt x="9612" y="1393"/>
                  <a:pt x="9601" y="1437"/>
                </a:cubicBezTo>
                <a:close/>
                <a:moveTo>
                  <a:pt x="7924" y="1509"/>
                </a:moveTo>
                <a:cubicBezTo>
                  <a:pt x="7950" y="1509"/>
                  <a:pt x="7979" y="1502"/>
                  <a:pt x="7997" y="1493"/>
                </a:cubicBezTo>
                <a:cubicBezTo>
                  <a:pt x="7981" y="1470"/>
                  <a:pt x="7986" y="1471"/>
                  <a:pt x="7962" y="1474"/>
                </a:cubicBezTo>
                <a:cubicBezTo>
                  <a:pt x="7927" y="1478"/>
                  <a:pt x="7926" y="1476"/>
                  <a:pt x="7924" y="1509"/>
                </a:cubicBezTo>
                <a:close/>
                <a:moveTo>
                  <a:pt x="1402" y="5682"/>
                </a:moveTo>
                <a:cubicBezTo>
                  <a:pt x="1399" y="5645"/>
                  <a:pt x="1407" y="5669"/>
                  <a:pt x="1390" y="5653"/>
                </a:cubicBezTo>
                <a:cubicBezTo>
                  <a:pt x="1384" y="5648"/>
                  <a:pt x="1339" y="5607"/>
                  <a:pt x="1313" y="5601"/>
                </a:cubicBezTo>
                <a:cubicBezTo>
                  <a:pt x="1320" y="5612"/>
                  <a:pt x="1321" y="5613"/>
                  <a:pt x="1330" y="5624"/>
                </a:cubicBezTo>
                <a:lnTo>
                  <a:pt x="1350" y="5645"/>
                </a:lnTo>
                <a:cubicBezTo>
                  <a:pt x="1371" y="5664"/>
                  <a:pt x="1375" y="5675"/>
                  <a:pt x="1402" y="5682"/>
                </a:cubicBezTo>
                <a:close/>
                <a:moveTo>
                  <a:pt x="19015" y="3316"/>
                </a:moveTo>
                <a:cubicBezTo>
                  <a:pt x="19044" y="3316"/>
                  <a:pt x="19023" y="3317"/>
                  <a:pt x="19034" y="3311"/>
                </a:cubicBezTo>
                <a:cubicBezTo>
                  <a:pt x="19044" y="3305"/>
                  <a:pt x="19042" y="3305"/>
                  <a:pt x="19048" y="3300"/>
                </a:cubicBezTo>
                <a:cubicBezTo>
                  <a:pt x="19015" y="3300"/>
                  <a:pt x="19004" y="3296"/>
                  <a:pt x="18984" y="3294"/>
                </a:cubicBezTo>
                <a:lnTo>
                  <a:pt x="18918" y="3292"/>
                </a:lnTo>
                <a:cubicBezTo>
                  <a:pt x="18936" y="3316"/>
                  <a:pt x="18923" y="3306"/>
                  <a:pt x="18965" y="3311"/>
                </a:cubicBezTo>
                <a:cubicBezTo>
                  <a:pt x="18983" y="3313"/>
                  <a:pt x="18968" y="3312"/>
                  <a:pt x="18988" y="3312"/>
                </a:cubicBezTo>
                <a:lnTo>
                  <a:pt x="18999" y="3312"/>
                </a:lnTo>
                <a:cubicBezTo>
                  <a:pt x="19030" y="3315"/>
                  <a:pt x="18992" y="3316"/>
                  <a:pt x="19015" y="3316"/>
                </a:cubicBezTo>
                <a:close/>
                <a:moveTo>
                  <a:pt x="11189" y="1599"/>
                </a:moveTo>
                <a:cubicBezTo>
                  <a:pt x="11260" y="1582"/>
                  <a:pt x="11181" y="1590"/>
                  <a:pt x="11270" y="1590"/>
                </a:cubicBezTo>
                <a:cubicBezTo>
                  <a:pt x="11255" y="1570"/>
                  <a:pt x="11262" y="1586"/>
                  <a:pt x="11213" y="1550"/>
                </a:cubicBezTo>
                <a:cubicBezTo>
                  <a:pt x="11195" y="1576"/>
                  <a:pt x="11192" y="1561"/>
                  <a:pt x="11189" y="1599"/>
                </a:cubicBezTo>
                <a:close/>
                <a:moveTo>
                  <a:pt x="18958" y="4929"/>
                </a:moveTo>
                <a:cubicBezTo>
                  <a:pt x="19023" y="4929"/>
                  <a:pt x="19020" y="4933"/>
                  <a:pt x="19023" y="4896"/>
                </a:cubicBezTo>
                <a:lnTo>
                  <a:pt x="19016" y="4893"/>
                </a:lnTo>
                <a:cubicBezTo>
                  <a:pt x="18981" y="4887"/>
                  <a:pt x="18993" y="4889"/>
                  <a:pt x="18991" y="4912"/>
                </a:cubicBezTo>
                <a:cubicBezTo>
                  <a:pt x="18961" y="4904"/>
                  <a:pt x="18974" y="4904"/>
                  <a:pt x="18950" y="4888"/>
                </a:cubicBezTo>
                <a:cubicBezTo>
                  <a:pt x="18955" y="4907"/>
                  <a:pt x="18957" y="4907"/>
                  <a:pt x="18958" y="4929"/>
                </a:cubicBezTo>
                <a:close/>
                <a:moveTo>
                  <a:pt x="18197" y="5455"/>
                </a:moveTo>
                <a:cubicBezTo>
                  <a:pt x="18160" y="5455"/>
                  <a:pt x="18161" y="5441"/>
                  <a:pt x="18132" y="5455"/>
                </a:cubicBezTo>
                <a:cubicBezTo>
                  <a:pt x="18152" y="5482"/>
                  <a:pt x="18122" y="5471"/>
                  <a:pt x="18213" y="5463"/>
                </a:cubicBezTo>
                <a:cubicBezTo>
                  <a:pt x="18213" y="5506"/>
                  <a:pt x="18213" y="5475"/>
                  <a:pt x="18221" y="5488"/>
                </a:cubicBezTo>
                <a:cubicBezTo>
                  <a:pt x="18231" y="5461"/>
                  <a:pt x="18239" y="5479"/>
                  <a:pt x="18229" y="5439"/>
                </a:cubicBezTo>
                <a:cubicBezTo>
                  <a:pt x="18201" y="5446"/>
                  <a:pt x="18208" y="5455"/>
                  <a:pt x="18197" y="5455"/>
                </a:cubicBezTo>
                <a:close/>
                <a:moveTo>
                  <a:pt x="22604" y="3535"/>
                </a:moveTo>
                <a:cubicBezTo>
                  <a:pt x="22667" y="3530"/>
                  <a:pt x="22604" y="3525"/>
                  <a:pt x="22710" y="3527"/>
                </a:cubicBezTo>
                <a:cubicBezTo>
                  <a:pt x="22690" y="3500"/>
                  <a:pt x="22712" y="3515"/>
                  <a:pt x="22670" y="3510"/>
                </a:cubicBezTo>
                <a:cubicBezTo>
                  <a:pt x="22645" y="3507"/>
                  <a:pt x="22640" y="3503"/>
                  <a:pt x="22612" y="3503"/>
                </a:cubicBezTo>
                <a:cubicBezTo>
                  <a:pt x="22611" y="3521"/>
                  <a:pt x="22611" y="3523"/>
                  <a:pt x="22604" y="3535"/>
                </a:cubicBezTo>
                <a:close/>
                <a:moveTo>
                  <a:pt x="14105" y="2352"/>
                </a:moveTo>
                <a:cubicBezTo>
                  <a:pt x="14120" y="2361"/>
                  <a:pt x="14153" y="2367"/>
                  <a:pt x="14163" y="2354"/>
                </a:cubicBezTo>
                <a:lnTo>
                  <a:pt x="14154" y="2312"/>
                </a:lnTo>
                <a:cubicBezTo>
                  <a:pt x="14123" y="2327"/>
                  <a:pt x="14116" y="2313"/>
                  <a:pt x="14105" y="2352"/>
                </a:cubicBezTo>
                <a:close/>
                <a:moveTo>
                  <a:pt x="20465" y="5293"/>
                </a:moveTo>
                <a:lnTo>
                  <a:pt x="20474" y="5301"/>
                </a:lnTo>
                <a:cubicBezTo>
                  <a:pt x="20482" y="5305"/>
                  <a:pt x="20573" y="5324"/>
                  <a:pt x="20595" y="5293"/>
                </a:cubicBezTo>
                <a:cubicBezTo>
                  <a:pt x="20566" y="5293"/>
                  <a:pt x="20545" y="5287"/>
                  <a:pt x="20531" y="5287"/>
                </a:cubicBezTo>
                <a:cubicBezTo>
                  <a:pt x="20519" y="5288"/>
                  <a:pt x="20494" y="5293"/>
                  <a:pt x="20465" y="5293"/>
                </a:cubicBezTo>
                <a:close/>
                <a:moveTo>
                  <a:pt x="6773" y="1574"/>
                </a:moveTo>
                <a:lnTo>
                  <a:pt x="6773" y="1599"/>
                </a:lnTo>
                <a:cubicBezTo>
                  <a:pt x="6822" y="1586"/>
                  <a:pt x="6784" y="1588"/>
                  <a:pt x="6830" y="1599"/>
                </a:cubicBezTo>
                <a:lnTo>
                  <a:pt x="6830" y="1574"/>
                </a:lnTo>
                <a:cubicBezTo>
                  <a:pt x="6868" y="1571"/>
                  <a:pt x="6844" y="1583"/>
                  <a:pt x="6862" y="1558"/>
                </a:cubicBezTo>
                <a:cubicBezTo>
                  <a:pt x="6848" y="1558"/>
                  <a:pt x="6829" y="1556"/>
                  <a:pt x="6815" y="1560"/>
                </a:cubicBezTo>
                <a:cubicBezTo>
                  <a:pt x="6784" y="1568"/>
                  <a:pt x="6816" y="1571"/>
                  <a:pt x="6773" y="1574"/>
                </a:cubicBezTo>
                <a:close/>
                <a:moveTo>
                  <a:pt x="17071" y="4361"/>
                </a:moveTo>
                <a:cubicBezTo>
                  <a:pt x="17029" y="4361"/>
                  <a:pt x="17039" y="4354"/>
                  <a:pt x="17022" y="4378"/>
                </a:cubicBezTo>
                <a:cubicBezTo>
                  <a:pt x="17057" y="4381"/>
                  <a:pt x="17037" y="4377"/>
                  <a:pt x="17063" y="4394"/>
                </a:cubicBezTo>
                <a:cubicBezTo>
                  <a:pt x="17083" y="4379"/>
                  <a:pt x="17119" y="4344"/>
                  <a:pt x="17087" y="4321"/>
                </a:cubicBezTo>
                <a:cubicBezTo>
                  <a:pt x="17079" y="4351"/>
                  <a:pt x="17079" y="4331"/>
                  <a:pt x="17071" y="4361"/>
                </a:cubicBezTo>
                <a:close/>
                <a:moveTo>
                  <a:pt x="17306" y="1874"/>
                </a:moveTo>
                <a:cubicBezTo>
                  <a:pt x="17311" y="1895"/>
                  <a:pt x="17303" y="1883"/>
                  <a:pt x="17322" y="1890"/>
                </a:cubicBezTo>
                <a:cubicBezTo>
                  <a:pt x="17308" y="1933"/>
                  <a:pt x="17303" y="1870"/>
                  <a:pt x="17298" y="1923"/>
                </a:cubicBezTo>
                <a:cubicBezTo>
                  <a:pt x="17331" y="1895"/>
                  <a:pt x="17335" y="1954"/>
                  <a:pt x="17342" y="1877"/>
                </a:cubicBezTo>
                <a:cubicBezTo>
                  <a:pt x="17345" y="1845"/>
                  <a:pt x="17357" y="1851"/>
                  <a:pt x="17322" y="1842"/>
                </a:cubicBezTo>
                <a:cubicBezTo>
                  <a:pt x="17319" y="1878"/>
                  <a:pt x="17331" y="1857"/>
                  <a:pt x="17306" y="1874"/>
                </a:cubicBezTo>
                <a:close/>
                <a:moveTo>
                  <a:pt x="18764" y="3179"/>
                </a:moveTo>
                <a:lnTo>
                  <a:pt x="18837" y="3179"/>
                </a:lnTo>
                <a:lnTo>
                  <a:pt x="18813" y="3154"/>
                </a:lnTo>
                <a:cubicBezTo>
                  <a:pt x="18836" y="3149"/>
                  <a:pt x="18824" y="3155"/>
                  <a:pt x="18837" y="3138"/>
                </a:cubicBezTo>
                <a:cubicBezTo>
                  <a:pt x="18768" y="3121"/>
                  <a:pt x="18814" y="3131"/>
                  <a:pt x="18779" y="3161"/>
                </a:cubicBezTo>
                <a:cubicBezTo>
                  <a:pt x="18765" y="3174"/>
                  <a:pt x="18772" y="3158"/>
                  <a:pt x="18764" y="3179"/>
                </a:cubicBezTo>
                <a:close/>
                <a:moveTo>
                  <a:pt x="14454" y="2636"/>
                </a:moveTo>
                <a:lnTo>
                  <a:pt x="14551" y="2636"/>
                </a:lnTo>
                <a:cubicBezTo>
                  <a:pt x="14546" y="2616"/>
                  <a:pt x="14557" y="2620"/>
                  <a:pt x="14534" y="2613"/>
                </a:cubicBezTo>
                <a:cubicBezTo>
                  <a:pt x="14532" y="2612"/>
                  <a:pt x="14455" y="2600"/>
                  <a:pt x="14454" y="2636"/>
                </a:cubicBezTo>
                <a:close/>
                <a:moveTo>
                  <a:pt x="5315" y="1785"/>
                </a:moveTo>
                <a:cubicBezTo>
                  <a:pt x="5323" y="1797"/>
                  <a:pt x="5318" y="1795"/>
                  <a:pt x="5332" y="1799"/>
                </a:cubicBezTo>
                <a:lnTo>
                  <a:pt x="5359" y="1799"/>
                </a:lnTo>
                <a:cubicBezTo>
                  <a:pt x="5384" y="1795"/>
                  <a:pt x="5381" y="1789"/>
                  <a:pt x="5388" y="1761"/>
                </a:cubicBezTo>
                <a:cubicBezTo>
                  <a:pt x="5350" y="1761"/>
                  <a:pt x="5331" y="1763"/>
                  <a:pt x="5315" y="1785"/>
                </a:cubicBezTo>
                <a:close/>
                <a:moveTo>
                  <a:pt x="19015" y="5593"/>
                </a:moveTo>
                <a:cubicBezTo>
                  <a:pt x="19027" y="5599"/>
                  <a:pt x="19121" y="5619"/>
                  <a:pt x="19108" y="5587"/>
                </a:cubicBezTo>
                <a:cubicBezTo>
                  <a:pt x="19102" y="5571"/>
                  <a:pt x="19080" y="5577"/>
                  <a:pt x="19043" y="5579"/>
                </a:cubicBezTo>
                <a:cubicBezTo>
                  <a:pt x="19029" y="5580"/>
                  <a:pt x="19018" y="5576"/>
                  <a:pt x="19015" y="5593"/>
                </a:cubicBezTo>
                <a:close/>
                <a:moveTo>
                  <a:pt x="7681" y="1493"/>
                </a:moveTo>
                <a:lnTo>
                  <a:pt x="7632" y="1493"/>
                </a:lnTo>
                <a:cubicBezTo>
                  <a:pt x="7634" y="1515"/>
                  <a:pt x="7636" y="1515"/>
                  <a:pt x="7640" y="1534"/>
                </a:cubicBezTo>
                <a:cubicBezTo>
                  <a:pt x="7672" y="1525"/>
                  <a:pt x="7658" y="1519"/>
                  <a:pt x="7681" y="1513"/>
                </a:cubicBezTo>
                <a:cubicBezTo>
                  <a:pt x="7692" y="1510"/>
                  <a:pt x="7718" y="1522"/>
                  <a:pt x="7710" y="1496"/>
                </a:cubicBezTo>
                <a:cubicBezTo>
                  <a:pt x="7702" y="1472"/>
                  <a:pt x="7704" y="1493"/>
                  <a:pt x="7681" y="1493"/>
                </a:cubicBezTo>
                <a:close/>
                <a:moveTo>
                  <a:pt x="20684" y="3243"/>
                </a:moveTo>
                <a:lnTo>
                  <a:pt x="20714" y="3240"/>
                </a:lnTo>
                <a:cubicBezTo>
                  <a:pt x="20762" y="3236"/>
                  <a:pt x="20745" y="3260"/>
                  <a:pt x="20749" y="3219"/>
                </a:cubicBezTo>
                <a:cubicBezTo>
                  <a:pt x="20693" y="3246"/>
                  <a:pt x="20700" y="3211"/>
                  <a:pt x="20636" y="3211"/>
                </a:cubicBezTo>
                <a:cubicBezTo>
                  <a:pt x="20642" y="3236"/>
                  <a:pt x="20651" y="3243"/>
                  <a:pt x="20684" y="3243"/>
                </a:cubicBezTo>
                <a:close/>
                <a:moveTo>
                  <a:pt x="22847" y="2676"/>
                </a:moveTo>
                <a:lnTo>
                  <a:pt x="22880" y="2692"/>
                </a:lnTo>
                <a:lnTo>
                  <a:pt x="22911" y="2667"/>
                </a:lnTo>
                <a:cubicBezTo>
                  <a:pt x="22940" y="2649"/>
                  <a:pt x="22923" y="2674"/>
                  <a:pt x="22945" y="2644"/>
                </a:cubicBezTo>
                <a:cubicBezTo>
                  <a:pt x="22893" y="2619"/>
                  <a:pt x="22898" y="2664"/>
                  <a:pt x="22847" y="2676"/>
                </a:cubicBezTo>
                <a:close/>
                <a:moveTo>
                  <a:pt x="18537" y="4548"/>
                </a:moveTo>
                <a:lnTo>
                  <a:pt x="18513" y="4548"/>
                </a:lnTo>
                <a:lnTo>
                  <a:pt x="18513" y="4580"/>
                </a:lnTo>
                <a:lnTo>
                  <a:pt x="18536" y="4563"/>
                </a:lnTo>
                <a:cubicBezTo>
                  <a:pt x="18562" y="4583"/>
                  <a:pt x="18554" y="4580"/>
                  <a:pt x="18578" y="4580"/>
                </a:cubicBezTo>
                <a:cubicBezTo>
                  <a:pt x="18591" y="4561"/>
                  <a:pt x="18587" y="4572"/>
                  <a:pt x="18594" y="4548"/>
                </a:cubicBezTo>
                <a:cubicBezTo>
                  <a:pt x="18545" y="4536"/>
                  <a:pt x="18580" y="4548"/>
                  <a:pt x="18537" y="4548"/>
                </a:cubicBezTo>
                <a:close/>
                <a:moveTo>
                  <a:pt x="22596" y="1161"/>
                </a:moveTo>
                <a:cubicBezTo>
                  <a:pt x="22660" y="1161"/>
                  <a:pt x="22704" y="1198"/>
                  <a:pt x="22718" y="1145"/>
                </a:cubicBezTo>
                <a:cubicBezTo>
                  <a:pt x="22694" y="1147"/>
                  <a:pt x="22695" y="1150"/>
                  <a:pt x="22684" y="1151"/>
                </a:cubicBezTo>
                <a:lnTo>
                  <a:pt x="22623" y="1149"/>
                </a:lnTo>
                <a:cubicBezTo>
                  <a:pt x="22609" y="1149"/>
                  <a:pt x="22599" y="1142"/>
                  <a:pt x="22596" y="1161"/>
                </a:cubicBezTo>
                <a:close/>
                <a:moveTo>
                  <a:pt x="15596" y="5674"/>
                </a:moveTo>
                <a:cubicBezTo>
                  <a:pt x="15620" y="5668"/>
                  <a:pt x="15609" y="5671"/>
                  <a:pt x="15629" y="5658"/>
                </a:cubicBezTo>
                <a:cubicBezTo>
                  <a:pt x="15622" y="5644"/>
                  <a:pt x="15619" y="5632"/>
                  <a:pt x="15612" y="5617"/>
                </a:cubicBezTo>
                <a:cubicBezTo>
                  <a:pt x="15530" y="5617"/>
                  <a:pt x="15570" y="5620"/>
                  <a:pt x="15587" y="5651"/>
                </a:cubicBezTo>
                <a:cubicBezTo>
                  <a:pt x="15587" y="5652"/>
                  <a:pt x="15595" y="5671"/>
                  <a:pt x="15596" y="5674"/>
                </a:cubicBezTo>
                <a:close/>
                <a:moveTo>
                  <a:pt x="429" y="2182"/>
                </a:moveTo>
                <a:cubicBezTo>
                  <a:pt x="458" y="2182"/>
                  <a:pt x="496" y="2188"/>
                  <a:pt x="482" y="2155"/>
                </a:cubicBezTo>
                <a:cubicBezTo>
                  <a:pt x="476" y="2141"/>
                  <a:pt x="457" y="2133"/>
                  <a:pt x="446" y="2125"/>
                </a:cubicBezTo>
                <a:cubicBezTo>
                  <a:pt x="439" y="2184"/>
                  <a:pt x="431" y="2112"/>
                  <a:pt x="429" y="2182"/>
                </a:cubicBezTo>
                <a:close/>
                <a:moveTo>
                  <a:pt x="17759" y="1996"/>
                </a:moveTo>
                <a:lnTo>
                  <a:pt x="17759" y="1955"/>
                </a:lnTo>
                <a:lnTo>
                  <a:pt x="17686" y="1947"/>
                </a:lnTo>
                <a:cubicBezTo>
                  <a:pt x="17694" y="1958"/>
                  <a:pt x="17687" y="1948"/>
                  <a:pt x="17698" y="1960"/>
                </a:cubicBezTo>
                <a:lnTo>
                  <a:pt x="17713" y="1977"/>
                </a:lnTo>
                <a:cubicBezTo>
                  <a:pt x="17733" y="1998"/>
                  <a:pt x="17723" y="1995"/>
                  <a:pt x="17759" y="1996"/>
                </a:cubicBezTo>
                <a:close/>
                <a:moveTo>
                  <a:pt x="18877" y="5585"/>
                </a:moveTo>
                <a:lnTo>
                  <a:pt x="18756" y="5577"/>
                </a:lnTo>
                <a:cubicBezTo>
                  <a:pt x="18768" y="5594"/>
                  <a:pt x="18784" y="5600"/>
                  <a:pt x="18807" y="5605"/>
                </a:cubicBezTo>
                <a:cubicBezTo>
                  <a:pt x="18816" y="5606"/>
                  <a:pt x="18830" y="5605"/>
                  <a:pt x="18845" y="5602"/>
                </a:cubicBezTo>
                <a:cubicBezTo>
                  <a:pt x="18884" y="5595"/>
                  <a:pt x="18858" y="5612"/>
                  <a:pt x="18877" y="5585"/>
                </a:cubicBezTo>
                <a:close/>
                <a:moveTo>
                  <a:pt x="20830" y="5318"/>
                </a:moveTo>
                <a:lnTo>
                  <a:pt x="20854" y="5334"/>
                </a:lnTo>
                <a:lnTo>
                  <a:pt x="20911" y="5309"/>
                </a:lnTo>
                <a:cubicBezTo>
                  <a:pt x="20895" y="5287"/>
                  <a:pt x="20925" y="5295"/>
                  <a:pt x="20830" y="5293"/>
                </a:cubicBezTo>
                <a:cubicBezTo>
                  <a:pt x="20837" y="5309"/>
                  <a:pt x="20838" y="5302"/>
                  <a:pt x="20830" y="5318"/>
                </a:cubicBezTo>
                <a:close/>
                <a:moveTo>
                  <a:pt x="21357" y="4564"/>
                </a:moveTo>
                <a:cubicBezTo>
                  <a:pt x="21350" y="4595"/>
                  <a:pt x="21350" y="4573"/>
                  <a:pt x="21357" y="4605"/>
                </a:cubicBezTo>
                <a:lnTo>
                  <a:pt x="21363" y="4594"/>
                </a:lnTo>
                <a:cubicBezTo>
                  <a:pt x="21365" y="4583"/>
                  <a:pt x="21364" y="4584"/>
                  <a:pt x="21365" y="4572"/>
                </a:cubicBezTo>
                <a:cubicBezTo>
                  <a:pt x="21402" y="4569"/>
                  <a:pt x="21379" y="4581"/>
                  <a:pt x="21397" y="4556"/>
                </a:cubicBezTo>
                <a:cubicBezTo>
                  <a:pt x="21359" y="4556"/>
                  <a:pt x="21276" y="4556"/>
                  <a:pt x="21243" y="4540"/>
                </a:cubicBezTo>
                <a:cubicBezTo>
                  <a:pt x="21248" y="4551"/>
                  <a:pt x="21240" y="4560"/>
                  <a:pt x="21292" y="4564"/>
                </a:cubicBezTo>
                <a:cubicBezTo>
                  <a:pt x="21330" y="4567"/>
                  <a:pt x="21331" y="4569"/>
                  <a:pt x="21357" y="4564"/>
                </a:cubicBezTo>
                <a:close/>
                <a:moveTo>
                  <a:pt x="15588" y="2425"/>
                </a:moveTo>
                <a:lnTo>
                  <a:pt x="15588" y="2441"/>
                </a:lnTo>
                <a:cubicBezTo>
                  <a:pt x="15651" y="2443"/>
                  <a:pt x="15612" y="2457"/>
                  <a:pt x="15660" y="2434"/>
                </a:cubicBezTo>
                <a:lnTo>
                  <a:pt x="15686" y="2429"/>
                </a:lnTo>
                <a:cubicBezTo>
                  <a:pt x="15699" y="2432"/>
                  <a:pt x="15686" y="2429"/>
                  <a:pt x="15700" y="2434"/>
                </a:cubicBezTo>
                <a:cubicBezTo>
                  <a:pt x="15714" y="2439"/>
                  <a:pt x="15689" y="2434"/>
                  <a:pt x="15718" y="2441"/>
                </a:cubicBezTo>
                <a:lnTo>
                  <a:pt x="15718" y="2417"/>
                </a:lnTo>
                <a:lnTo>
                  <a:pt x="15588" y="2425"/>
                </a:lnTo>
                <a:close/>
                <a:moveTo>
                  <a:pt x="22612" y="2684"/>
                </a:moveTo>
                <a:lnTo>
                  <a:pt x="22612" y="2700"/>
                </a:lnTo>
                <a:cubicBezTo>
                  <a:pt x="22640" y="2694"/>
                  <a:pt x="22645" y="2688"/>
                  <a:pt x="22680" y="2705"/>
                </a:cubicBezTo>
                <a:cubicBezTo>
                  <a:pt x="22699" y="2714"/>
                  <a:pt x="22669" y="2705"/>
                  <a:pt x="22702" y="2717"/>
                </a:cubicBezTo>
                <a:lnTo>
                  <a:pt x="22719" y="2693"/>
                </a:lnTo>
                <a:cubicBezTo>
                  <a:pt x="22689" y="2685"/>
                  <a:pt x="22696" y="2692"/>
                  <a:pt x="22693" y="2660"/>
                </a:cubicBezTo>
                <a:cubicBezTo>
                  <a:pt x="22652" y="2688"/>
                  <a:pt x="22669" y="2681"/>
                  <a:pt x="22639" y="2682"/>
                </a:cubicBezTo>
                <a:cubicBezTo>
                  <a:pt x="22639" y="2682"/>
                  <a:pt x="22617" y="2684"/>
                  <a:pt x="22612" y="2684"/>
                </a:cubicBezTo>
                <a:close/>
                <a:moveTo>
                  <a:pt x="17533" y="5115"/>
                </a:moveTo>
                <a:cubicBezTo>
                  <a:pt x="17571" y="5116"/>
                  <a:pt x="17560" y="5124"/>
                  <a:pt x="17597" y="5122"/>
                </a:cubicBezTo>
                <a:lnTo>
                  <a:pt x="17662" y="5107"/>
                </a:lnTo>
                <a:cubicBezTo>
                  <a:pt x="17649" y="5107"/>
                  <a:pt x="17652" y="5108"/>
                  <a:pt x="17640" y="5104"/>
                </a:cubicBezTo>
                <a:lnTo>
                  <a:pt x="17606" y="5095"/>
                </a:lnTo>
                <a:cubicBezTo>
                  <a:pt x="17572" y="5092"/>
                  <a:pt x="17602" y="5083"/>
                  <a:pt x="17551" y="5100"/>
                </a:cubicBezTo>
                <a:cubicBezTo>
                  <a:pt x="17550" y="5100"/>
                  <a:pt x="17547" y="5101"/>
                  <a:pt x="17546" y="5101"/>
                </a:cubicBezTo>
                <a:lnTo>
                  <a:pt x="17533" y="5115"/>
                </a:lnTo>
                <a:close/>
                <a:moveTo>
                  <a:pt x="275" y="3097"/>
                </a:moveTo>
                <a:cubicBezTo>
                  <a:pt x="309" y="3101"/>
                  <a:pt x="309" y="3108"/>
                  <a:pt x="300" y="3130"/>
                </a:cubicBezTo>
                <a:lnTo>
                  <a:pt x="324" y="3122"/>
                </a:lnTo>
                <a:cubicBezTo>
                  <a:pt x="322" y="3097"/>
                  <a:pt x="324" y="3106"/>
                  <a:pt x="316" y="3089"/>
                </a:cubicBezTo>
                <a:cubicBezTo>
                  <a:pt x="324" y="3059"/>
                  <a:pt x="324" y="3079"/>
                  <a:pt x="332" y="3049"/>
                </a:cubicBezTo>
                <a:cubicBezTo>
                  <a:pt x="266" y="3067"/>
                  <a:pt x="277" y="3082"/>
                  <a:pt x="275" y="3097"/>
                </a:cubicBezTo>
                <a:close/>
                <a:moveTo>
                  <a:pt x="15288" y="2344"/>
                </a:moveTo>
                <a:cubicBezTo>
                  <a:pt x="15327" y="2366"/>
                  <a:pt x="15359" y="2342"/>
                  <a:pt x="15386" y="2336"/>
                </a:cubicBezTo>
                <a:cubicBezTo>
                  <a:pt x="15379" y="2317"/>
                  <a:pt x="15388" y="2327"/>
                  <a:pt x="15376" y="2323"/>
                </a:cubicBezTo>
                <a:cubicBezTo>
                  <a:pt x="15375" y="2323"/>
                  <a:pt x="15372" y="2322"/>
                  <a:pt x="15371" y="2322"/>
                </a:cubicBezTo>
                <a:lnTo>
                  <a:pt x="15302" y="2323"/>
                </a:lnTo>
                <a:cubicBezTo>
                  <a:pt x="15291" y="2328"/>
                  <a:pt x="15289" y="2321"/>
                  <a:pt x="15288" y="2344"/>
                </a:cubicBezTo>
                <a:close/>
                <a:moveTo>
                  <a:pt x="20125" y="5285"/>
                </a:moveTo>
                <a:lnTo>
                  <a:pt x="20125" y="5293"/>
                </a:lnTo>
                <a:cubicBezTo>
                  <a:pt x="20160" y="5293"/>
                  <a:pt x="20142" y="5289"/>
                  <a:pt x="20158" y="5309"/>
                </a:cubicBezTo>
                <a:cubicBezTo>
                  <a:pt x="20128" y="5317"/>
                  <a:pt x="20136" y="5310"/>
                  <a:pt x="20133" y="5342"/>
                </a:cubicBezTo>
                <a:cubicBezTo>
                  <a:pt x="20150" y="5336"/>
                  <a:pt x="20139" y="5341"/>
                  <a:pt x="20149" y="5333"/>
                </a:cubicBezTo>
                <a:cubicBezTo>
                  <a:pt x="20176" y="5310"/>
                  <a:pt x="20163" y="5307"/>
                  <a:pt x="20206" y="5318"/>
                </a:cubicBezTo>
                <a:cubicBezTo>
                  <a:pt x="20195" y="5275"/>
                  <a:pt x="20193" y="5307"/>
                  <a:pt x="20179" y="5287"/>
                </a:cubicBezTo>
                <a:cubicBezTo>
                  <a:pt x="20178" y="5286"/>
                  <a:pt x="20177" y="5284"/>
                  <a:pt x="20177" y="5283"/>
                </a:cubicBezTo>
                <a:lnTo>
                  <a:pt x="20174" y="5269"/>
                </a:lnTo>
                <a:cubicBezTo>
                  <a:pt x="20136" y="5279"/>
                  <a:pt x="20165" y="5285"/>
                  <a:pt x="20125" y="5285"/>
                </a:cubicBezTo>
                <a:close/>
                <a:moveTo>
                  <a:pt x="20887" y="3268"/>
                </a:moveTo>
                <a:lnTo>
                  <a:pt x="20968" y="3277"/>
                </a:lnTo>
                <a:lnTo>
                  <a:pt x="20968" y="3251"/>
                </a:lnTo>
                <a:cubicBezTo>
                  <a:pt x="20942" y="3245"/>
                  <a:pt x="20912" y="3241"/>
                  <a:pt x="20887" y="3235"/>
                </a:cubicBezTo>
                <a:lnTo>
                  <a:pt x="20887" y="3268"/>
                </a:lnTo>
                <a:close/>
                <a:moveTo>
                  <a:pt x="16212" y="2125"/>
                </a:moveTo>
                <a:cubicBezTo>
                  <a:pt x="16256" y="2137"/>
                  <a:pt x="16228" y="2153"/>
                  <a:pt x="16269" y="2133"/>
                </a:cubicBezTo>
                <a:cubicBezTo>
                  <a:pt x="16259" y="2107"/>
                  <a:pt x="16279" y="2127"/>
                  <a:pt x="16244" y="2109"/>
                </a:cubicBezTo>
                <a:cubicBezTo>
                  <a:pt x="16257" y="2090"/>
                  <a:pt x="16254" y="2101"/>
                  <a:pt x="16261" y="2077"/>
                </a:cubicBezTo>
                <a:cubicBezTo>
                  <a:pt x="16229" y="2083"/>
                  <a:pt x="16213" y="2074"/>
                  <a:pt x="16212" y="2125"/>
                </a:cubicBezTo>
                <a:close/>
                <a:moveTo>
                  <a:pt x="15961" y="1850"/>
                </a:moveTo>
                <a:lnTo>
                  <a:pt x="15969" y="1858"/>
                </a:lnTo>
                <a:cubicBezTo>
                  <a:pt x="16009" y="1891"/>
                  <a:pt x="16019" y="1869"/>
                  <a:pt x="16026" y="1866"/>
                </a:cubicBezTo>
                <a:cubicBezTo>
                  <a:pt x="16017" y="1844"/>
                  <a:pt x="16042" y="1851"/>
                  <a:pt x="15993" y="1850"/>
                </a:cubicBezTo>
                <a:lnTo>
                  <a:pt x="16026" y="1817"/>
                </a:lnTo>
                <a:cubicBezTo>
                  <a:pt x="15991" y="1825"/>
                  <a:pt x="16016" y="1821"/>
                  <a:pt x="15977" y="1817"/>
                </a:cubicBezTo>
                <a:cubicBezTo>
                  <a:pt x="15971" y="1841"/>
                  <a:pt x="15974" y="1831"/>
                  <a:pt x="15961" y="1850"/>
                </a:cubicBezTo>
                <a:close/>
                <a:moveTo>
                  <a:pt x="12201" y="1372"/>
                </a:moveTo>
                <a:cubicBezTo>
                  <a:pt x="12202" y="1372"/>
                  <a:pt x="12200" y="1407"/>
                  <a:pt x="12263" y="1389"/>
                </a:cubicBezTo>
                <a:cubicBezTo>
                  <a:pt x="12302" y="1377"/>
                  <a:pt x="12263" y="1388"/>
                  <a:pt x="12307" y="1388"/>
                </a:cubicBezTo>
                <a:cubicBezTo>
                  <a:pt x="12328" y="1388"/>
                  <a:pt x="12312" y="1394"/>
                  <a:pt x="12347" y="1364"/>
                </a:cubicBezTo>
                <a:lnTo>
                  <a:pt x="12281" y="1370"/>
                </a:lnTo>
                <a:cubicBezTo>
                  <a:pt x="12243" y="1374"/>
                  <a:pt x="12225" y="1377"/>
                  <a:pt x="12201" y="1372"/>
                </a:cubicBezTo>
                <a:close/>
                <a:moveTo>
                  <a:pt x="16115" y="2441"/>
                </a:moveTo>
                <a:cubicBezTo>
                  <a:pt x="16150" y="2441"/>
                  <a:pt x="16155" y="2437"/>
                  <a:pt x="16180" y="2449"/>
                </a:cubicBezTo>
                <a:cubicBezTo>
                  <a:pt x="16180" y="2448"/>
                  <a:pt x="16180" y="2445"/>
                  <a:pt x="16181" y="2446"/>
                </a:cubicBezTo>
                <a:cubicBezTo>
                  <a:pt x="16183" y="2456"/>
                  <a:pt x="16183" y="2440"/>
                  <a:pt x="16184" y="2440"/>
                </a:cubicBezTo>
                <a:cubicBezTo>
                  <a:pt x="16189" y="2436"/>
                  <a:pt x="16179" y="2439"/>
                  <a:pt x="16196" y="2433"/>
                </a:cubicBezTo>
                <a:cubicBezTo>
                  <a:pt x="16201" y="2454"/>
                  <a:pt x="16193" y="2442"/>
                  <a:pt x="16212" y="2449"/>
                </a:cubicBezTo>
                <a:lnTo>
                  <a:pt x="16236" y="2425"/>
                </a:lnTo>
                <a:cubicBezTo>
                  <a:pt x="16164" y="2431"/>
                  <a:pt x="16242" y="2417"/>
                  <a:pt x="16115" y="2417"/>
                </a:cubicBezTo>
                <a:cubicBezTo>
                  <a:pt x="16121" y="2433"/>
                  <a:pt x="16123" y="2426"/>
                  <a:pt x="16115" y="2441"/>
                </a:cubicBezTo>
                <a:close/>
                <a:moveTo>
                  <a:pt x="16285" y="5099"/>
                </a:moveTo>
                <a:lnTo>
                  <a:pt x="16382" y="5123"/>
                </a:lnTo>
                <a:lnTo>
                  <a:pt x="16382" y="5083"/>
                </a:lnTo>
                <a:cubicBezTo>
                  <a:pt x="16337" y="5084"/>
                  <a:pt x="16297" y="5083"/>
                  <a:pt x="16285" y="5099"/>
                </a:cubicBezTo>
                <a:close/>
                <a:moveTo>
                  <a:pt x="21397" y="3932"/>
                </a:moveTo>
                <a:cubicBezTo>
                  <a:pt x="21436" y="3906"/>
                  <a:pt x="21426" y="3922"/>
                  <a:pt x="21430" y="3892"/>
                </a:cubicBezTo>
                <a:lnTo>
                  <a:pt x="21494" y="3882"/>
                </a:lnTo>
                <a:cubicBezTo>
                  <a:pt x="21480" y="3864"/>
                  <a:pt x="21494" y="3871"/>
                  <a:pt x="21466" y="3869"/>
                </a:cubicBezTo>
                <a:lnTo>
                  <a:pt x="21421" y="3867"/>
                </a:lnTo>
                <a:cubicBezTo>
                  <a:pt x="21398" y="3902"/>
                  <a:pt x="21397" y="3876"/>
                  <a:pt x="21397" y="3932"/>
                </a:cubicBezTo>
                <a:close/>
                <a:moveTo>
                  <a:pt x="19137" y="1971"/>
                </a:moveTo>
                <a:lnTo>
                  <a:pt x="19137" y="1996"/>
                </a:lnTo>
                <a:cubicBezTo>
                  <a:pt x="19205" y="1990"/>
                  <a:pt x="19176" y="2002"/>
                  <a:pt x="19195" y="2000"/>
                </a:cubicBezTo>
                <a:cubicBezTo>
                  <a:pt x="19213" y="1998"/>
                  <a:pt x="19212" y="1971"/>
                  <a:pt x="19218" y="1947"/>
                </a:cubicBezTo>
                <a:cubicBezTo>
                  <a:pt x="19189" y="1966"/>
                  <a:pt x="19214" y="1953"/>
                  <a:pt x="19137" y="1971"/>
                </a:cubicBezTo>
                <a:close/>
                <a:moveTo>
                  <a:pt x="18205" y="1947"/>
                </a:moveTo>
                <a:lnTo>
                  <a:pt x="18218" y="1961"/>
                </a:lnTo>
                <a:cubicBezTo>
                  <a:pt x="18240" y="1950"/>
                  <a:pt x="18228" y="1974"/>
                  <a:pt x="18237" y="1947"/>
                </a:cubicBezTo>
                <a:lnTo>
                  <a:pt x="18310" y="1947"/>
                </a:lnTo>
                <a:lnTo>
                  <a:pt x="18310" y="1923"/>
                </a:lnTo>
                <a:cubicBezTo>
                  <a:pt x="18242" y="1924"/>
                  <a:pt x="18327" y="1931"/>
                  <a:pt x="18221" y="1923"/>
                </a:cubicBezTo>
                <a:cubicBezTo>
                  <a:pt x="18220" y="1924"/>
                  <a:pt x="18219" y="1925"/>
                  <a:pt x="18219" y="1928"/>
                </a:cubicBezTo>
                <a:lnTo>
                  <a:pt x="18205" y="1947"/>
                </a:lnTo>
                <a:lnTo>
                  <a:pt x="18197" y="1939"/>
                </a:lnTo>
                <a:cubicBezTo>
                  <a:pt x="18196" y="1938"/>
                  <a:pt x="18193" y="1935"/>
                  <a:pt x="18193" y="1935"/>
                </a:cubicBezTo>
                <a:cubicBezTo>
                  <a:pt x="18180" y="1922"/>
                  <a:pt x="18110" y="1947"/>
                  <a:pt x="18075" y="1947"/>
                </a:cubicBezTo>
                <a:lnTo>
                  <a:pt x="18075" y="1955"/>
                </a:lnTo>
                <a:cubicBezTo>
                  <a:pt x="18126" y="1955"/>
                  <a:pt x="18109" y="1967"/>
                  <a:pt x="18136" y="1966"/>
                </a:cubicBezTo>
                <a:cubicBezTo>
                  <a:pt x="18180" y="1966"/>
                  <a:pt x="18176" y="1955"/>
                  <a:pt x="18205" y="1947"/>
                </a:cubicBezTo>
                <a:close/>
                <a:moveTo>
                  <a:pt x="19898" y="5277"/>
                </a:moveTo>
                <a:cubicBezTo>
                  <a:pt x="19902" y="5289"/>
                  <a:pt x="19896" y="5295"/>
                  <a:pt x="19910" y="5298"/>
                </a:cubicBezTo>
                <a:cubicBezTo>
                  <a:pt x="19934" y="5305"/>
                  <a:pt x="19917" y="5299"/>
                  <a:pt x="19923" y="5285"/>
                </a:cubicBezTo>
                <a:cubicBezTo>
                  <a:pt x="19961" y="5286"/>
                  <a:pt x="19954" y="5277"/>
                  <a:pt x="19963" y="5309"/>
                </a:cubicBezTo>
                <a:cubicBezTo>
                  <a:pt x="19982" y="5299"/>
                  <a:pt x="19984" y="5295"/>
                  <a:pt x="20012" y="5293"/>
                </a:cubicBezTo>
                <a:cubicBezTo>
                  <a:pt x="19995" y="5270"/>
                  <a:pt x="20011" y="5287"/>
                  <a:pt x="19988" y="5276"/>
                </a:cubicBezTo>
                <a:lnTo>
                  <a:pt x="19960" y="5265"/>
                </a:lnTo>
                <a:cubicBezTo>
                  <a:pt x="19938" y="5262"/>
                  <a:pt x="19926" y="5270"/>
                  <a:pt x="19898" y="5277"/>
                </a:cubicBezTo>
                <a:close/>
                <a:moveTo>
                  <a:pt x="16220" y="2538"/>
                </a:moveTo>
                <a:cubicBezTo>
                  <a:pt x="16181" y="2538"/>
                  <a:pt x="16209" y="2531"/>
                  <a:pt x="16181" y="2533"/>
                </a:cubicBezTo>
                <a:cubicBezTo>
                  <a:pt x="16170" y="2533"/>
                  <a:pt x="16165" y="2538"/>
                  <a:pt x="16139" y="2538"/>
                </a:cubicBezTo>
                <a:lnTo>
                  <a:pt x="16139" y="2555"/>
                </a:lnTo>
                <a:cubicBezTo>
                  <a:pt x="16209" y="2536"/>
                  <a:pt x="16174" y="2557"/>
                  <a:pt x="16218" y="2553"/>
                </a:cubicBezTo>
                <a:cubicBezTo>
                  <a:pt x="16233" y="2552"/>
                  <a:pt x="16245" y="2547"/>
                  <a:pt x="16277" y="2547"/>
                </a:cubicBezTo>
                <a:cubicBezTo>
                  <a:pt x="16265" y="2529"/>
                  <a:pt x="16261" y="2519"/>
                  <a:pt x="16244" y="2506"/>
                </a:cubicBezTo>
                <a:lnTo>
                  <a:pt x="16239" y="2520"/>
                </a:lnTo>
                <a:cubicBezTo>
                  <a:pt x="16235" y="2528"/>
                  <a:pt x="16229" y="2538"/>
                  <a:pt x="16220" y="2538"/>
                </a:cubicBezTo>
                <a:close/>
                <a:moveTo>
                  <a:pt x="16860" y="4370"/>
                </a:moveTo>
                <a:cubicBezTo>
                  <a:pt x="16842" y="4365"/>
                  <a:pt x="16841" y="4363"/>
                  <a:pt x="16820" y="4361"/>
                </a:cubicBezTo>
                <a:lnTo>
                  <a:pt x="16820" y="4386"/>
                </a:lnTo>
                <a:cubicBezTo>
                  <a:pt x="16859" y="4389"/>
                  <a:pt x="16902" y="4431"/>
                  <a:pt x="16876" y="4321"/>
                </a:cubicBezTo>
                <a:lnTo>
                  <a:pt x="16860" y="4321"/>
                </a:lnTo>
                <a:cubicBezTo>
                  <a:pt x="16863" y="4360"/>
                  <a:pt x="16868" y="4335"/>
                  <a:pt x="16860" y="4370"/>
                </a:cubicBezTo>
                <a:close/>
                <a:moveTo>
                  <a:pt x="17524" y="2538"/>
                </a:moveTo>
                <a:cubicBezTo>
                  <a:pt x="17563" y="2549"/>
                  <a:pt x="17558" y="2573"/>
                  <a:pt x="17597" y="2538"/>
                </a:cubicBezTo>
                <a:lnTo>
                  <a:pt x="17630" y="2555"/>
                </a:lnTo>
                <a:cubicBezTo>
                  <a:pt x="17625" y="2535"/>
                  <a:pt x="17612" y="2520"/>
                  <a:pt x="17591" y="2519"/>
                </a:cubicBezTo>
                <a:cubicBezTo>
                  <a:pt x="17524" y="2514"/>
                  <a:pt x="17528" y="2534"/>
                  <a:pt x="17524" y="2538"/>
                </a:cubicBezTo>
                <a:close/>
                <a:moveTo>
                  <a:pt x="16828" y="1736"/>
                </a:moveTo>
                <a:cubicBezTo>
                  <a:pt x="16863" y="1733"/>
                  <a:pt x="16842" y="1737"/>
                  <a:pt x="16868" y="1720"/>
                </a:cubicBezTo>
                <a:cubicBezTo>
                  <a:pt x="16888" y="1747"/>
                  <a:pt x="16867" y="1737"/>
                  <a:pt x="16904" y="1731"/>
                </a:cubicBezTo>
                <a:cubicBezTo>
                  <a:pt x="16947" y="1725"/>
                  <a:pt x="16932" y="1723"/>
                  <a:pt x="16941" y="1744"/>
                </a:cubicBezTo>
                <a:cubicBezTo>
                  <a:pt x="16960" y="1732"/>
                  <a:pt x="16950" y="1735"/>
                  <a:pt x="16974" y="1728"/>
                </a:cubicBezTo>
                <a:cubicBezTo>
                  <a:pt x="16955" y="1695"/>
                  <a:pt x="16942" y="1719"/>
                  <a:pt x="16918" y="1718"/>
                </a:cubicBezTo>
                <a:cubicBezTo>
                  <a:pt x="16889" y="1717"/>
                  <a:pt x="16829" y="1694"/>
                  <a:pt x="16828" y="1736"/>
                </a:cubicBezTo>
                <a:close/>
                <a:moveTo>
                  <a:pt x="0" y="3308"/>
                </a:moveTo>
                <a:cubicBezTo>
                  <a:pt x="40" y="3289"/>
                  <a:pt x="69" y="3284"/>
                  <a:pt x="130" y="3284"/>
                </a:cubicBezTo>
                <a:lnTo>
                  <a:pt x="130" y="3268"/>
                </a:lnTo>
                <a:cubicBezTo>
                  <a:pt x="84" y="3268"/>
                  <a:pt x="99" y="3275"/>
                  <a:pt x="89" y="3251"/>
                </a:cubicBezTo>
                <a:cubicBezTo>
                  <a:pt x="63" y="3258"/>
                  <a:pt x="84" y="3252"/>
                  <a:pt x="66" y="3261"/>
                </a:cubicBezTo>
                <a:cubicBezTo>
                  <a:pt x="61" y="3263"/>
                  <a:pt x="45" y="3271"/>
                  <a:pt x="39" y="3274"/>
                </a:cubicBezTo>
                <a:cubicBezTo>
                  <a:pt x="8" y="3291"/>
                  <a:pt x="7" y="3290"/>
                  <a:pt x="0" y="3308"/>
                </a:cubicBezTo>
                <a:close/>
                <a:moveTo>
                  <a:pt x="17873" y="5447"/>
                </a:moveTo>
                <a:lnTo>
                  <a:pt x="17719" y="5447"/>
                </a:lnTo>
                <a:cubicBezTo>
                  <a:pt x="17741" y="5477"/>
                  <a:pt x="17779" y="5460"/>
                  <a:pt x="17849" y="5465"/>
                </a:cubicBezTo>
                <a:cubicBezTo>
                  <a:pt x="17883" y="5467"/>
                  <a:pt x="17869" y="5486"/>
                  <a:pt x="17873" y="5447"/>
                </a:cubicBezTo>
                <a:close/>
                <a:moveTo>
                  <a:pt x="20619" y="2992"/>
                </a:moveTo>
                <a:cubicBezTo>
                  <a:pt x="20638" y="2988"/>
                  <a:pt x="20638" y="2986"/>
                  <a:pt x="20660" y="2984"/>
                </a:cubicBezTo>
                <a:cubicBezTo>
                  <a:pt x="20666" y="3008"/>
                  <a:pt x="20659" y="2996"/>
                  <a:pt x="20676" y="3008"/>
                </a:cubicBezTo>
                <a:lnTo>
                  <a:pt x="20702" y="2994"/>
                </a:lnTo>
                <a:cubicBezTo>
                  <a:pt x="20720" y="2987"/>
                  <a:pt x="20714" y="2993"/>
                  <a:pt x="20733" y="2984"/>
                </a:cubicBezTo>
                <a:cubicBezTo>
                  <a:pt x="20727" y="2973"/>
                  <a:pt x="20728" y="2975"/>
                  <a:pt x="20725" y="2960"/>
                </a:cubicBezTo>
                <a:cubicBezTo>
                  <a:pt x="20702" y="2965"/>
                  <a:pt x="20698" y="2965"/>
                  <a:pt x="20670" y="2970"/>
                </a:cubicBezTo>
                <a:cubicBezTo>
                  <a:pt x="20641" y="2974"/>
                  <a:pt x="20634" y="2972"/>
                  <a:pt x="20619" y="2992"/>
                </a:cubicBezTo>
                <a:close/>
                <a:moveTo>
                  <a:pt x="16301" y="5609"/>
                </a:moveTo>
                <a:lnTo>
                  <a:pt x="16301" y="5617"/>
                </a:lnTo>
                <a:cubicBezTo>
                  <a:pt x="16325" y="5617"/>
                  <a:pt x="16363" y="5623"/>
                  <a:pt x="16371" y="5622"/>
                </a:cubicBezTo>
                <a:cubicBezTo>
                  <a:pt x="16386" y="5619"/>
                  <a:pt x="16387" y="5613"/>
                  <a:pt x="16399" y="5611"/>
                </a:cubicBezTo>
                <a:cubicBezTo>
                  <a:pt x="16427" y="5608"/>
                  <a:pt x="16430" y="5638"/>
                  <a:pt x="16455" y="5601"/>
                </a:cubicBezTo>
                <a:cubicBezTo>
                  <a:pt x="16410" y="5592"/>
                  <a:pt x="16449" y="5608"/>
                  <a:pt x="16376" y="5597"/>
                </a:cubicBezTo>
                <a:cubicBezTo>
                  <a:pt x="16375" y="5597"/>
                  <a:pt x="16361" y="5594"/>
                  <a:pt x="16357" y="5595"/>
                </a:cubicBezTo>
                <a:cubicBezTo>
                  <a:pt x="16327" y="5597"/>
                  <a:pt x="16335" y="5609"/>
                  <a:pt x="16301" y="5609"/>
                </a:cubicBezTo>
                <a:close/>
                <a:moveTo>
                  <a:pt x="18764" y="3308"/>
                </a:moveTo>
                <a:cubicBezTo>
                  <a:pt x="18797" y="3309"/>
                  <a:pt x="18799" y="3313"/>
                  <a:pt x="18821" y="3324"/>
                </a:cubicBezTo>
                <a:cubicBezTo>
                  <a:pt x="18874" y="3289"/>
                  <a:pt x="18856" y="3299"/>
                  <a:pt x="18894" y="3308"/>
                </a:cubicBezTo>
                <a:cubicBezTo>
                  <a:pt x="18867" y="3258"/>
                  <a:pt x="18880" y="3292"/>
                  <a:pt x="18845" y="3292"/>
                </a:cubicBezTo>
                <a:lnTo>
                  <a:pt x="18795" y="3289"/>
                </a:lnTo>
                <a:cubicBezTo>
                  <a:pt x="18775" y="3290"/>
                  <a:pt x="18765" y="3278"/>
                  <a:pt x="18764" y="3308"/>
                </a:cubicBezTo>
                <a:close/>
                <a:moveTo>
                  <a:pt x="21016" y="5318"/>
                </a:moveTo>
                <a:cubicBezTo>
                  <a:pt x="21053" y="5318"/>
                  <a:pt x="21045" y="5324"/>
                  <a:pt x="21081" y="5326"/>
                </a:cubicBezTo>
                <a:cubicBezTo>
                  <a:pt x="21107" y="5327"/>
                  <a:pt x="21136" y="5326"/>
                  <a:pt x="21162" y="5326"/>
                </a:cubicBezTo>
                <a:lnTo>
                  <a:pt x="21162" y="5318"/>
                </a:lnTo>
                <a:cubicBezTo>
                  <a:pt x="21108" y="5318"/>
                  <a:pt x="21166" y="5301"/>
                  <a:pt x="21089" y="5301"/>
                </a:cubicBezTo>
                <a:cubicBezTo>
                  <a:pt x="21039" y="5301"/>
                  <a:pt x="21068" y="5313"/>
                  <a:pt x="21016" y="5301"/>
                </a:cubicBezTo>
                <a:lnTo>
                  <a:pt x="21016" y="5318"/>
                </a:lnTo>
                <a:close/>
                <a:moveTo>
                  <a:pt x="18958" y="3073"/>
                </a:moveTo>
                <a:cubicBezTo>
                  <a:pt x="18957" y="3072"/>
                  <a:pt x="18955" y="3067"/>
                  <a:pt x="18955" y="3069"/>
                </a:cubicBezTo>
                <a:cubicBezTo>
                  <a:pt x="18954" y="3070"/>
                  <a:pt x="18951" y="3066"/>
                  <a:pt x="18950" y="3065"/>
                </a:cubicBezTo>
                <a:cubicBezTo>
                  <a:pt x="18944" y="3061"/>
                  <a:pt x="18946" y="3061"/>
                  <a:pt x="18934" y="3057"/>
                </a:cubicBezTo>
                <a:cubicBezTo>
                  <a:pt x="18942" y="3091"/>
                  <a:pt x="18944" y="3087"/>
                  <a:pt x="18974" y="3098"/>
                </a:cubicBezTo>
                <a:cubicBezTo>
                  <a:pt x="19015" y="3114"/>
                  <a:pt x="19007" y="3111"/>
                  <a:pt x="19023" y="3081"/>
                </a:cubicBezTo>
                <a:cubicBezTo>
                  <a:pt x="19005" y="3077"/>
                  <a:pt x="19005" y="3075"/>
                  <a:pt x="18983" y="3073"/>
                </a:cubicBezTo>
                <a:lnTo>
                  <a:pt x="18983" y="3049"/>
                </a:lnTo>
                <a:lnTo>
                  <a:pt x="18958" y="3049"/>
                </a:lnTo>
                <a:lnTo>
                  <a:pt x="18958" y="3073"/>
                </a:lnTo>
                <a:close/>
                <a:moveTo>
                  <a:pt x="17136" y="2587"/>
                </a:moveTo>
                <a:cubicBezTo>
                  <a:pt x="17104" y="2584"/>
                  <a:pt x="17109" y="2579"/>
                  <a:pt x="17071" y="2579"/>
                </a:cubicBezTo>
                <a:cubicBezTo>
                  <a:pt x="17063" y="2609"/>
                  <a:pt x="17063" y="2589"/>
                  <a:pt x="17055" y="2619"/>
                </a:cubicBezTo>
                <a:cubicBezTo>
                  <a:pt x="17057" y="2619"/>
                  <a:pt x="17059" y="2615"/>
                  <a:pt x="17060" y="2617"/>
                </a:cubicBezTo>
                <a:cubicBezTo>
                  <a:pt x="17061" y="2618"/>
                  <a:pt x="17064" y="2614"/>
                  <a:pt x="17065" y="2614"/>
                </a:cubicBezTo>
                <a:cubicBezTo>
                  <a:pt x="17107" y="2594"/>
                  <a:pt x="17126" y="2636"/>
                  <a:pt x="17144" y="2587"/>
                </a:cubicBezTo>
                <a:cubicBezTo>
                  <a:pt x="17178" y="2600"/>
                  <a:pt x="17131" y="2575"/>
                  <a:pt x="17155" y="2592"/>
                </a:cubicBezTo>
                <a:cubicBezTo>
                  <a:pt x="17160" y="2595"/>
                  <a:pt x="17165" y="2601"/>
                  <a:pt x="17168" y="2603"/>
                </a:cubicBezTo>
                <a:cubicBezTo>
                  <a:pt x="17166" y="2578"/>
                  <a:pt x="17168" y="2588"/>
                  <a:pt x="17160" y="2571"/>
                </a:cubicBezTo>
                <a:cubicBezTo>
                  <a:pt x="17110" y="2575"/>
                  <a:pt x="17147" y="2574"/>
                  <a:pt x="17136" y="2587"/>
                </a:cubicBezTo>
                <a:close/>
                <a:moveTo>
                  <a:pt x="15386" y="2547"/>
                </a:moveTo>
                <a:cubicBezTo>
                  <a:pt x="15408" y="2541"/>
                  <a:pt x="15395" y="2547"/>
                  <a:pt x="15415" y="2527"/>
                </a:cubicBezTo>
                <a:lnTo>
                  <a:pt x="15434" y="2506"/>
                </a:lnTo>
                <a:cubicBezTo>
                  <a:pt x="15408" y="2489"/>
                  <a:pt x="15426" y="2490"/>
                  <a:pt x="15377" y="2490"/>
                </a:cubicBezTo>
                <a:cubicBezTo>
                  <a:pt x="15323" y="2490"/>
                  <a:pt x="15373" y="2501"/>
                  <a:pt x="15386" y="2547"/>
                </a:cubicBezTo>
                <a:close/>
                <a:moveTo>
                  <a:pt x="16690" y="2044"/>
                </a:moveTo>
                <a:cubicBezTo>
                  <a:pt x="16677" y="1995"/>
                  <a:pt x="16679" y="2034"/>
                  <a:pt x="16690" y="1987"/>
                </a:cubicBezTo>
                <a:lnTo>
                  <a:pt x="16625" y="1987"/>
                </a:lnTo>
                <a:cubicBezTo>
                  <a:pt x="16626" y="2025"/>
                  <a:pt x="16617" y="2014"/>
                  <a:pt x="16642" y="2028"/>
                </a:cubicBezTo>
                <a:cubicBezTo>
                  <a:pt x="16646" y="2030"/>
                  <a:pt x="16683" y="2042"/>
                  <a:pt x="16690" y="2044"/>
                </a:cubicBezTo>
                <a:close/>
                <a:moveTo>
                  <a:pt x="15911" y="1728"/>
                </a:moveTo>
                <a:cubicBezTo>
                  <a:pt x="15913" y="1729"/>
                  <a:pt x="15915" y="1728"/>
                  <a:pt x="15916" y="1729"/>
                </a:cubicBezTo>
                <a:cubicBezTo>
                  <a:pt x="15922" y="1765"/>
                  <a:pt x="15917" y="1710"/>
                  <a:pt x="15928" y="1744"/>
                </a:cubicBezTo>
                <a:cubicBezTo>
                  <a:pt x="15903" y="1754"/>
                  <a:pt x="15917" y="1727"/>
                  <a:pt x="15912" y="1769"/>
                </a:cubicBezTo>
                <a:cubicBezTo>
                  <a:pt x="15952" y="1758"/>
                  <a:pt x="15918" y="1754"/>
                  <a:pt x="15969" y="1753"/>
                </a:cubicBezTo>
                <a:lnTo>
                  <a:pt x="15977" y="1728"/>
                </a:lnTo>
                <a:lnTo>
                  <a:pt x="15953" y="1712"/>
                </a:lnTo>
                <a:cubicBezTo>
                  <a:pt x="15951" y="1712"/>
                  <a:pt x="15949" y="1710"/>
                  <a:pt x="15948" y="1709"/>
                </a:cubicBezTo>
                <a:cubicBezTo>
                  <a:pt x="15946" y="1709"/>
                  <a:pt x="15944" y="1707"/>
                  <a:pt x="15943" y="1706"/>
                </a:cubicBezTo>
                <a:cubicBezTo>
                  <a:pt x="15935" y="1702"/>
                  <a:pt x="15927" y="1699"/>
                  <a:pt x="15920" y="1696"/>
                </a:cubicBezTo>
                <a:lnTo>
                  <a:pt x="15911" y="1728"/>
                </a:lnTo>
                <a:close/>
                <a:moveTo>
                  <a:pt x="23050" y="3170"/>
                </a:moveTo>
                <a:lnTo>
                  <a:pt x="23050" y="3187"/>
                </a:lnTo>
                <a:cubicBezTo>
                  <a:pt x="23079" y="3193"/>
                  <a:pt x="23066" y="3195"/>
                  <a:pt x="23082" y="3170"/>
                </a:cubicBezTo>
                <a:cubicBezTo>
                  <a:pt x="23089" y="3195"/>
                  <a:pt x="23082" y="3188"/>
                  <a:pt x="23107" y="3195"/>
                </a:cubicBezTo>
                <a:lnTo>
                  <a:pt x="23107" y="3162"/>
                </a:lnTo>
                <a:cubicBezTo>
                  <a:pt x="23138" y="3160"/>
                  <a:pt x="23133" y="3154"/>
                  <a:pt x="23171" y="3154"/>
                </a:cubicBezTo>
                <a:cubicBezTo>
                  <a:pt x="23150" y="3123"/>
                  <a:pt x="23165" y="3135"/>
                  <a:pt x="23121" y="3142"/>
                </a:cubicBezTo>
                <a:cubicBezTo>
                  <a:pt x="23059" y="3153"/>
                  <a:pt x="23101" y="3158"/>
                  <a:pt x="23050" y="3170"/>
                </a:cubicBezTo>
                <a:close/>
                <a:moveTo>
                  <a:pt x="18999" y="5261"/>
                </a:moveTo>
                <a:cubicBezTo>
                  <a:pt x="19042" y="5281"/>
                  <a:pt x="19061" y="5258"/>
                  <a:pt x="19048" y="5318"/>
                </a:cubicBezTo>
                <a:cubicBezTo>
                  <a:pt x="19117" y="5271"/>
                  <a:pt x="19072" y="5278"/>
                  <a:pt x="19121" y="5277"/>
                </a:cubicBezTo>
                <a:lnTo>
                  <a:pt x="19121" y="5261"/>
                </a:lnTo>
                <a:cubicBezTo>
                  <a:pt x="19082" y="5262"/>
                  <a:pt x="19086" y="5273"/>
                  <a:pt x="19056" y="5261"/>
                </a:cubicBezTo>
                <a:cubicBezTo>
                  <a:pt x="19039" y="5255"/>
                  <a:pt x="19004" y="5231"/>
                  <a:pt x="18999" y="5261"/>
                </a:cubicBezTo>
                <a:close/>
                <a:moveTo>
                  <a:pt x="15685" y="2336"/>
                </a:moveTo>
                <a:lnTo>
                  <a:pt x="15726" y="2336"/>
                </a:lnTo>
                <a:lnTo>
                  <a:pt x="15726" y="2360"/>
                </a:lnTo>
                <a:cubicBezTo>
                  <a:pt x="15809" y="2353"/>
                  <a:pt x="15782" y="2368"/>
                  <a:pt x="15799" y="2344"/>
                </a:cubicBezTo>
                <a:cubicBezTo>
                  <a:pt x="15765" y="2335"/>
                  <a:pt x="15782" y="2340"/>
                  <a:pt x="15766" y="2312"/>
                </a:cubicBezTo>
                <a:cubicBezTo>
                  <a:pt x="15714" y="2348"/>
                  <a:pt x="15736" y="2314"/>
                  <a:pt x="15708" y="2313"/>
                </a:cubicBezTo>
                <a:cubicBezTo>
                  <a:pt x="15685" y="2313"/>
                  <a:pt x="15695" y="2322"/>
                  <a:pt x="15685" y="2336"/>
                </a:cubicBezTo>
                <a:close/>
                <a:moveTo>
                  <a:pt x="20312" y="5488"/>
                </a:moveTo>
                <a:cubicBezTo>
                  <a:pt x="20280" y="5488"/>
                  <a:pt x="20311" y="5476"/>
                  <a:pt x="20263" y="5488"/>
                </a:cubicBezTo>
                <a:cubicBezTo>
                  <a:pt x="20280" y="5519"/>
                  <a:pt x="20283" y="5498"/>
                  <a:pt x="20309" y="5500"/>
                </a:cubicBezTo>
                <a:lnTo>
                  <a:pt x="20378" y="5501"/>
                </a:lnTo>
                <a:cubicBezTo>
                  <a:pt x="20386" y="5501"/>
                  <a:pt x="20396" y="5503"/>
                  <a:pt x="20417" y="5504"/>
                </a:cubicBezTo>
                <a:cubicBezTo>
                  <a:pt x="20406" y="5459"/>
                  <a:pt x="20396" y="5488"/>
                  <a:pt x="20371" y="5484"/>
                </a:cubicBezTo>
                <a:cubicBezTo>
                  <a:pt x="20354" y="5481"/>
                  <a:pt x="20354" y="5471"/>
                  <a:pt x="20336" y="5471"/>
                </a:cubicBezTo>
                <a:cubicBezTo>
                  <a:pt x="20321" y="5471"/>
                  <a:pt x="20326" y="5488"/>
                  <a:pt x="20312" y="5488"/>
                </a:cubicBezTo>
                <a:close/>
                <a:moveTo>
                  <a:pt x="23058" y="4045"/>
                </a:moveTo>
                <a:lnTo>
                  <a:pt x="23074" y="4102"/>
                </a:lnTo>
                <a:cubicBezTo>
                  <a:pt x="23078" y="4058"/>
                  <a:pt x="23090" y="4062"/>
                  <a:pt x="23123" y="4070"/>
                </a:cubicBezTo>
                <a:lnTo>
                  <a:pt x="23132" y="4021"/>
                </a:lnTo>
                <a:cubicBezTo>
                  <a:pt x="23122" y="4022"/>
                  <a:pt x="23090" y="4026"/>
                  <a:pt x="23089" y="4026"/>
                </a:cubicBezTo>
                <a:cubicBezTo>
                  <a:pt x="23078" y="4028"/>
                  <a:pt x="23089" y="4023"/>
                  <a:pt x="23076" y="4031"/>
                </a:cubicBezTo>
                <a:cubicBezTo>
                  <a:pt x="23075" y="4032"/>
                  <a:pt x="23064" y="4042"/>
                  <a:pt x="23058" y="4045"/>
                </a:cubicBezTo>
                <a:close/>
                <a:moveTo>
                  <a:pt x="19040" y="3097"/>
                </a:moveTo>
                <a:cubicBezTo>
                  <a:pt x="19059" y="3109"/>
                  <a:pt x="19014" y="3106"/>
                  <a:pt x="19046" y="3101"/>
                </a:cubicBezTo>
                <a:cubicBezTo>
                  <a:pt x="19047" y="3101"/>
                  <a:pt x="19050" y="3100"/>
                  <a:pt x="19051" y="3100"/>
                </a:cubicBezTo>
                <a:lnTo>
                  <a:pt x="19082" y="3098"/>
                </a:lnTo>
                <a:cubicBezTo>
                  <a:pt x="19119" y="3091"/>
                  <a:pt x="19094" y="3103"/>
                  <a:pt x="19126" y="3102"/>
                </a:cubicBezTo>
                <a:cubicBezTo>
                  <a:pt x="19139" y="3101"/>
                  <a:pt x="19159" y="3099"/>
                  <a:pt x="19176" y="3100"/>
                </a:cubicBezTo>
                <a:cubicBezTo>
                  <a:pt x="19198" y="3101"/>
                  <a:pt x="19192" y="3116"/>
                  <a:pt x="19202" y="3081"/>
                </a:cubicBezTo>
                <a:cubicBezTo>
                  <a:pt x="19163" y="3065"/>
                  <a:pt x="19141" y="3088"/>
                  <a:pt x="19122" y="3088"/>
                </a:cubicBezTo>
                <a:cubicBezTo>
                  <a:pt x="19088" y="3086"/>
                  <a:pt x="19070" y="3056"/>
                  <a:pt x="19040" y="3097"/>
                </a:cubicBezTo>
                <a:close/>
                <a:moveTo>
                  <a:pt x="16487" y="2660"/>
                </a:moveTo>
                <a:cubicBezTo>
                  <a:pt x="16487" y="2675"/>
                  <a:pt x="16487" y="2661"/>
                  <a:pt x="16496" y="2676"/>
                </a:cubicBezTo>
                <a:cubicBezTo>
                  <a:pt x="16517" y="2662"/>
                  <a:pt x="16512" y="2672"/>
                  <a:pt x="16520" y="2644"/>
                </a:cubicBezTo>
                <a:cubicBezTo>
                  <a:pt x="16533" y="2644"/>
                  <a:pt x="16557" y="2645"/>
                  <a:pt x="16569" y="2644"/>
                </a:cubicBezTo>
                <a:cubicBezTo>
                  <a:pt x="16600" y="2642"/>
                  <a:pt x="16594" y="2646"/>
                  <a:pt x="16601" y="2619"/>
                </a:cubicBezTo>
                <a:cubicBezTo>
                  <a:pt x="16579" y="2619"/>
                  <a:pt x="16571" y="2623"/>
                  <a:pt x="16557" y="2624"/>
                </a:cubicBezTo>
                <a:cubicBezTo>
                  <a:pt x="16535" y="2627"/>
                  <a:pt x="16487" y="2601"/>
                  <a:pt x="16487" y="2660"/>
                </a:cubicBezTo>
                <a:close/>
                <a:moveTo>
                  <a:pt x="14551" y="2060"/>
                </a:moveTo>
                <a:cubicBezTo>
                  <a:pt x="14604" y="2027"/>
                  <a:pt x="14634" y="2064"/>
                  <a:pt x="14648" y="2012"/>
                </a:cubicBezTo>
                <a:cubicBezTo>
                  <a:pt x="14592" y="2025"/>
                  <a:pt x="14608" y="2002"/>
                  <a:pt x="14563" y="2023"/>
                </a:cubicBezTo>
                <a:cubicBezTo>
                  <a:pt x="14561" y="2024"/>
                  <a:pt x="14554" y="2028"/>
                  <a:pt x="14552" y="2029"/>
                </a:cubicBezTo>
                <a:cubicBezTo>
                  <a:pt x="14530" y="2041"/>
                  <a:pt x="14541" y="2031"/>
                  <a:pt x="14527" y="2052"/>
                </a:cubicBezTo>
                <a:cubicBezTo>
                  <a:pt x="14548" y="2058"/>
                  <a:pt x="14533" y="2052"/>
                  <a:pt x="14551" y="2060"/>
                </a:cubicBezTo>
                <a:lnTo>
                  <a:pt x="14526" y="2075"/>
                </a:lnTo>
                <a:cubicBezTo>
                  <a:pt x="14505" y="2087"/>
                  <a:pt x="14520" y="2069"/>
                  <a:pt x="14502" y="2093"/>
                </a:cubicBezTo>
                <a:lnTo>
                  <a:pt x="14543" y="2101"/>
                </a:lnTo>
                <a:cubicBezTo>
                  <a:pt x="14511" y="2108"/>
                  <a:pt x="14474" y="2123"/>
                  <a:pt x="14446" y="2109"/>
                </a:cubicBezTo>
                <a:cubicBezTo>
                  <a:pt x="14443" y="2139"/>
                  <a:pt x="14434" y="2142"/>
                  <a:pt x="14421" y="2166"/>
                </a:cubicBezTo>
                <a:cubicBezTo>
                  <a:pt x="14449" y="2179"/>
                  <a:pt x="14426" y="2168"/>
                  <a:pt x="14455" y="2172"/>
                </a:cubicBezTo>
                <a:lnTo>
                  <a:pt x="14475" y="2176"/>
                </a:lnTo>
                <a:cubicBezTo>
                  <a:pt x="14597" y="2193"/>
                  <a:pt x="14551" y="2168"/>
                  <a:pt x="14615" y="2174"/>
                </a:cubicBezTo>
                <a:lnTo>
                  <a:pt x="14660" y="2171"/>
                </a:lnTo>
                <a:cubicBezTo>
                  <a:pt x="14719" y="2172"/>
                  <a:pt x="14757" y="2166"/>
                  <a:pt x="14804" y="2171"/>
                </a:cubicBezTo>
                <a:cubicBezTo>
                  <a:pt x="14876" y="2179"/>
                  <a:pt x="14811" y="2188"/>
                  <a:pt x="14908" y="2166"/>
                </a:cubicBezTo>
                <a:cubicBezTo>
                  <a:pt x="14898" y="2127"/>
                  <a:pt x="14897" y="2114"/>
                  <a:pt x="14857" y="2120"/>
                </a:cubicBezTo>
                <a:cubicBezTo>
                  <a:pt x="14852" y="2121"/>
                  <a:pt x="14849" y="2121"/>
                  <a:pt x="14841" y="2124"/>
                </a:cubicBezTo>
                <a:cubicBezTo>
                  <a:pt x="14797" y="2136"/>
                  <a:pt x="14820" y="2141"/>
                  <a:pt x="14770" y="2141"/>
                </a:cubicBezTo>
                <a:cubicBezTo>
                  <a:pt x="14750" y="2093"/>
                  <a:pt x="14679" y="2128"/>
                  <a:pt x="14668" y="2130"/>
                </a:cubicBezTo>
                <a:cubicBezTo>
                  <a:pt x="14642" y="2134"/>
                  <a:pt x="14661" y="2135"/>
                  <a:pt x="14637" y="2128"/>
                </a:cubicBezTo>
                <a:cubicBezTo>
                  <a:pt x="14616" y="2121"/>
                  <a:pt x="14627" y="2115"/>
                  <a:pt x="14582" y="2112"/>
                </a:cubicBezTo>
                <a:cubicBezTo>
                  <a:pt x="14575" y="2111"/>
                  <a:pt x="14568" y="2110"/>
                  <a:pt x="14551" y="2109"/>
                </a:cubicBezTo>
                <a:cubicBezTo>
                  <a:pt x="14593" y="2046"/>
                  <a:pt x="14580" y="2153"/>
                  <a:pt x="14600" y="2069"/>
                </a:cubicBezTo>
                <a:cubicBezTo>
                  <a:pt x="14567" y="2069"/>
                  <a:pt x="14574" y="2071"/>
                  <a:pt x="14551" y="2060"/>
                </a:cubicBezTo>
                <a:close/>
                <a:moveTo>
                  <a:pt x="381" y="4102"/>
                </a:moveTo>
                <a:cubicBezTo>
                  <a:pt x="381" y="4129"/>
                  <a:pt x="387" y="4109"/>
                  <a:pt x="404" y="4139"/>
                </a:cubicBezTo>
                <a:cubicBezTo>
                  <a:pt x="404" y="4140"/>
                  <a:pt x="405" y="4142"/>
                  <a:pt x="405" y="4143"/>
                </a:cubicBezTo>
                <a:cubicBezTo>
                  <a:pt x="424" y="4129"/>
                  <a:pt x="414" y="4141"/>
                  <a:pt x="419" y="4122"/>
                </a:cubicBezTo>
                <a:lnTo>
                  <a:pt x="422" y="4092"/>
                </a:lnTo>
                <a:cubicBezTo>
                  <a:pt x="420" y="4082"/>
                  <a:pt x="407" y="4099"/>
                  <a:pt x="423" y="4065"/>
                </a:cubicBezTo>
                <a:lnTo>
                  <a:pt x="429" y="4054"/>
                </a:lnTo>
                <a:cubicBezTo>
                  <a:pt x="407" y="4046"/>
                  <a:pt x="415" y="4036"/>
                  <a:pt x="389" y="4029"/>
                </a:cubicBezTo>
                <a:cubicBezTo>
                  <a:pt x="399" y="4147"/>
                  <a:pt x="381" y="4063"/>
                  <a:pt x="381" y="4102"/>
                </a:cubicBezTo>
                <a:close/>
                <a:moveTo>
                  <a:pt x="16933" y="4523"/>
                </a:moveTo>
                <a:cubicBezTo>
                  <a:pt x="16945" y="4523"/>
                  <a:pt x="16963" y="4525"/>
                  <a:pt x="16974" y="4524"/>
                </a:cubicBezTo>
                <a:lnTo>
                  <a:pt x="17006" y="4515"/>
                </a:lnTo>
                <a:cubicBezTo>
                  <a:pt x="17024" y="4528"/>
                  <a:pt x="17016" y="4517"/>
                  <a:pt x="17022" y="4540"/>
                </a:cubicBezTo>
                <a:cubicBezTo>
                  <a:pt x="17075" y="4522"/>
                  <a:pt x="16994" y="4541"/>
                  <a:pt x="17046" y="4523"/>
                </a:cubicBezTo>
                <a:cubicBezTo>
                  <a:pt x="17057" y="4550"/>
                  <a:pt x="17047" y="4547"/>
                  <a:pt x="17079" y="4532"/>
                </a:cubicBezTo>
                <a:cubicBezTo>
                  <a:pt x="17073" y="4515"/>
                  <a:pt x="17068" y="4503"/>
                  <a:pt x="17040" y="4501"/>
                </a:cubicBezTo>
                <a:cubicBezTo>
                  <a:pt x="17036" y="4501"/>
                  <a:pt x="17021" y="4504"/>
                  <a:pt x="17015" y="4504"/>
                </a:cubicBezTo>
                <a:cubicBezTo>
                  <a:pt x="17000" y="4505"/>
                  <a:pt x="16961" y="4486"/>
                  <a:pt x="16933" y="4523"/>
                </a:cubicBezTo>
                <a:close/>
                <a:moveTo>
                  <a:pt x="18019" y="2206"/>
                </a:moveTo>
                <a:cubicBezTo>
                  <a:pt x="18067" y="2193"/>
                  <a:pt x="18018" y="2194"/>
                  <a:pt x="18069" y="2196"/>
                </a:cubicBezTo>
                <a:cubicBezTo>
                  <a:pt x="18096" y="2197"/>
                  <a:pt x="18096" y="2190"/>
                  <a:pt x="18132" y="2190"/>
                </a:cubicBezTo>
                <a:cubicBezTo>
                  <a:pt x="18125" y="2180"/>
                  <a:pt x="18127" y="2166"/>
                  <a:pt x="18059" y="2166"/>
                </a:cubicBezTo>
                <a:cubicBezTo>
                  <a:pt x="18027" y="2166"/>
                  <a:pt x="18059" y="2177"/>
                  <a:pt x="18011" y="2166"/>
                </a:cubicBezTo>
                <a:cubicBezTo>
                  <a:pt x="18011" y="2194"/>
                  <a:pt x="18009" y="2187"/>
                  <a:pt x="18019" y="2206"/>
                </a:cubicBezTo>
                <a:close/>
                <a:moveTo>
                  <a:pt x="14705" y="2069"/>
                </a:moveTo>
                <a:cubicBezTo>
                  <a:pt x="14706" y="2121"/>
                  <a:pt x="14719" y="2093"/>
                  <a:pt x="14742" y="2090"/>
                </a:cubicBezTo>
                <a:lnTo>
                  <a:pt x="14762" y="2101"/>
                </a:lnTo>
                <a:cubicBezTo>
                  <a:pt x="14774" y="2055"/>
                  <a:pt x="14783" y="2083"/>
                  <a:pt x="14818" y="2052"/>
                </a:cubicBezTo>
                <a:cubicBezTo>
                  <a:pt x="14775" y="2052"/>
                  <a:pt x="14773" y="2045"/>
                  <a:pt x="14737" y="2044"/>
                </a:cubicBezTo>
                <a:cubicBezTo>
                  <a:pt x="14724" y="2078"/>
                  <a:pt x="14759" y="2067"/>
                  <a:pt x="14705" y="2069"/>
                </a:cubicBezTo>
                <a:close/>
                <a:moveTo>
                  <a:pt x="16876" y="1898"/>
                </a:moveTo>
                <a:cubicBezTo>
                  <a:pt x="16897" y="1888"/>
                  <a:pt x="16926" y="1882"/>
                  <a:pt x="16957" y="1882"/>
                </a:cubicBezTo>
                <a:cubicBezTo>
                  <a:pt x="16956" y="1881"/>
                  <a:pt x="16954" y="1877"/>
                  <a:pt x="16953" y="1878"/>
                </a:cubicBezTo>
                <a:lnTo>
                  <a:pt x="16917" y="1850"/>
                </a:lnTo>
                <a:cubicBezTo>
                  <a:pt x="16876" y="1850"/>
                  <a:pt x="16875" y="1849"/>
                  <a:pt x="16844" y="1842"/>
                </a:cubicBezTo>
                <a:cubicBezTo>
                  <a:pt x="16853" y="1874"/>
                  <a:pt x="16853" y="1854"/>
                  <a:pt x="16876" y="1898"/>
                </a:cubicBezTo>
                <a:close/>
                <a:moveTo>
                  <a:pt x="20482" y="3219"/>
                </a:moveTo>
                <a:cubicBezTo>
                  <a:pt x="20532" y="3247"/>
                  <a:pt x="20603" y="3211"/>
                  <a:pt x="20603" y="3211"/>
                </a:cubicBezTo>
                <a:cubicBezTo>
                  <a:pt x="20593" y="3196"/>
                  <a:pt x="20597" y="3193"/>
                  <a:pt x="20578" y="3188"/>
                </a:cubicBezTo>
                <a:lnTo>
                  <a:pt x="20515" y="3199"/>
                </a:lnTo>
                <a:cubicBezTo>
                  <a:pt x="20479" y="3206"/>
                  <a:pt x="20498" y="3196"/>
                  <a:pt x="20482" y="3219"/>
                </a:cubicBezTo>
                <a:close/>
                <a:moveTo>
                  <a:pt x="19850" y="3681"/>
                </a:moveTo>
                <a:cubicBezTo>
                  <a:pt x="19900" y="3694"/>
                  <a:pt x="19853" y="3696"/>
                  <a:pt x="19887" y="3709"/>
                </a:cubicBezTo>
                <a:cubicBezTo>
                  <a:pt x="19894" y="3712"/>
                  <a:pt x="19934" y="3702"/>
                  <a:pt x="19882" y="3697"/>
                </a:cubicBezTo>
                <a:cubicBezTo>
                  <a:pt x="19891" y="3680"/>
                  <a:pt x="19893" y="3678"/>
                  <a:pt x="19898" y="3657"/>
                </a:cubicBezTo>
                <a:cubicBezTo>
                  <a:pt x="19922" y="3663"/>
                  <a:pt x="19911" y="3660"/>
                  <a:pt x="19931" y="3673"/>
                </a:cubicBezTo>
                <a:cubicBezTo>
                  <a:pt x="19963" y="3625"/>
                  <a:pt x="19961" y="3650"/>
                  <a:pt x="19971" y="3624"/>
                </a:cubicBezTo>
                <a:cubicBezTo>
                  <a:pt x="19904" y="3624"/>
                  <a:pt x="19929" y="3628"/>
                  <a:pt x="19896" y="3646"/>
                </a:cubicBezTo>
                <a:lnTo>
                  <a:pt x="19850" y="3681"/>
                </a:lnTo>
                <a:close/>
                <a:moveTo>
                  <a:pt x="14673" y="2619"/>
                </a:moveTo>
                <a:cubicBezTo>
                  <a:pt x="14679" y="2640"/>
                  <a:pt x="14666" y="2620"/>
                  <a:pt x="14713" y="2652"/>
                </a:cubicBezTo>
                <a:cubicBezTo>
                  <a:pt x="14733" y="2642"/>
                  <a:pt x="14781" y="2628"/>
                  <a:pt x="14806" y="2634"/>
                </a:cubicBezTo>
                <a:cubicBezTo>
                  <a:pt x="14831" y="2639"/>
                  <a:pt x="14811" y="2658"/>
                  <a:pt x="14851" y="2636"/>
                </a:cubicBezTo>
                <a:cubicBezTo>
                  <a:pt x="14841" y="2621"/>
                  <a:pt x="14857" y="2619"/>
                  <a:pt x="14770" y="2619"/>
                </a:cubicBezTo>
                <a:lnTo>
                  <a:pt x="14673" y="2619"/>
                </a:lnTo>
                <a:close/>
                <a:moveTo>
                  <a:pt x="4853" y="1858"/>
                </a:moveTo>
                <a:cubicBezTo>
                  <a:pt x="4909" y="1871"/>
                  <a:pt x="4941" y="1879"/>
                  <a:pt x="4942" y="1817"/>
                </a:cubicBezTo>
                <a:lnTo>
                  <a:pt x="4877" y="1817"/>
                </a:lnTo>
                <a:lnTo>
                  <a:pt x="4853" y="1858"/>
                </a:lnTo>
                <a:close/>
                <a:moveTo>
                  <a:pt x="19210" y="5593"/>
                </a:moveTo>
                <a:cubicBezTo>
                  <a:pt x="19211" y="5593"/>
                  <a:pt x="19213" y="5593"/>
                  <a:pt x="19213" y="5594"/>
                </a:cubicBezTo>
                <a:cubicBezTo>
                  <a:pt x="19216" y="5606"/>
                  <a:pt x="19267" y="5597"/>
                  <a:pt x="19283" y="5593"/>
                </a:cubicBezTo>
                <a:cubicBezTo>
                  <a:pt x="19291" y="5613"/>
                  <a:pt x="19288" y="5600"/>
                  <a:pt x="19283" y="5625"/>
                </a:cubicBezTo>
                <a:cubicBezTo>
                  <a:pt x="19312" y="5619"/>
                  <a:pt x="19309" y="5621"/>
                  <a:pt x="19323" y="5601"/>
                </a:cubicBezTo>
                <a:lnTo>
                  <a:pt x="19380" y="5577"/>
                </a:lnTo>
                <a:lnTo>
                  <a:pt x="19225" y="5580"/>
                </a:lnTo>
                <a:cubicBezTo>
                  <a:pt x="19216" y="5583"/>
                  <a:pt x="19213" y="5576"/>
                  <a:pt x="19210" y="5593"/>
                </a:cubicBezTo>
                <a:close/>
                <a:moveTo>
                  <a:pt x="15272" y="2522"/>
                </a:moveTo>
                <a:cubicBezTo>
                  <a:pt x="15261" y="2522"/>
                  <a:pt x="15232" y="2504"/>
                  <a:pt x="15232" y="2530"/>
                </a:cubicBezTo>
                <a:cubicBezTo>
                  <a:pt x="15232" y="2580"/>
                  <a:pt x="15294" y="2522"/>
                  <a:pt x="15345" y="2547"/>
                </a:cubicBezTo>
                <a:cubicBezTo>
                  <a:pt x="15342" y="2509"/>
                  <a:pt x="15338" y="2524"/>
                  <a:pt x="15321" y="2498"/>
                </a:cubicBezTo>
                <a:lnTo>
                  <a:pt x="15272" y="2522"/>
                </a:lnTo>
                <a:close/>
                <a:moveTo>
                  <a:pt x="15467" y="1696"/>
                </a:moveTo>
                <a:lnTo>
                  <a:pt x="15467" y="1712"/>
                </a:lnTo>
                <a:cubicBezTo>
                  <a:pt x="15488" y="1720"/>
                  <a:pt x="15477" y="1720"/>
                  <a:pt x="15499" y="1736"/>
                </a:cubicBezTo>
                <a:lnTo>
                  <a:pt x="15473" y="1767"/>
                </a:lnTo>
                <a:lnTo>
                  <a:pt x="15499" y="1777"/>
                </a:lnTo>
                <a:cubicBezTo>
                  <a:pt x="15500" y="1777"/>
                  <a:pt x="15502" y="1780"/>
                  <a:pt x="15503" y="1781"/>
                </a:cubicBezTo>
                <a:cubicBezTo>
                  <a:pt x="15504" y="1781"/>
                  <a:pt x="15506" y="1784"/>
                  <a:pt x="15507" y="1785"/>
                </a:cubicBezTo>
                <a:cubicBezTo>
                  <a:pt x="15512" y="1765"/>
                  <a:pt x="15515" y="1737"/>
                  <a:pt x="15523" y="1720"/>
                </a:cubicBezTo>
                <a:lnTo>
                  <a:pt x="15548" y="1688"/>
                </a:lnTo>
                <a:cubicBezTo>
                  <a:pt x="15527" y="1688"/>
                  <a:pt x="15516" y="1690"/>
                  <a:pt x="15509" y="1691"/>
                </a:cubicBezTo>
                <a:cubicBezTo>
                  <a:pt x="15488" y="1692"/>
                  <a:pt x="15492" y="1693"/>
                  <a:pt x="15467" y="1696"/>
                </a:cubicBezTo>
                <a:close/>
                <a:moveTo>
                  <a:pt x="14413" y="1680"/>
                </a:moveTo>
                <a:cubicBezTo>
                  <a:pt x="14429" y="1704"/>
                  <a:pt x="14429" y="1698"/>
                  <a:pt x="14450" y="1716"/>
                </a:cubicBezTo>
                <a:cubicBezTo>
                  <a:pt x="14477" y="1739"/>
                  <a:pt x="14452" y="1736"/>
                  <a:pt x="14502" y="1736"/>
                </a:cubicBezTo>
                <a:cubicBezTo>
                  <a:pt x="14484" y="1659"/>
                  <a:pt x="14574" y="1680"/>
                  <a:pt x="14413" y="1680"/>
                </a:cubicBezTo>
                <a:close/>
                <a:moveTo>
                  <a:pt x="20020" y="5488"/>
                </a:moveTo>
                <a:cubicBezTo>
                  <a:pt x="20026" y="5493"/>
                  <a:pt x="20020" y="5494"/>
                  <a:pt x="20033" y="5498"/>
                </a:cubicBezTo>
                <a:cubicBezTo>
                  <a:pt x="20050" y="5503"/>
                  <a:pt x="20069" y="5492"/>
                  <a:pt x="20108" y="5496"/>
                </a:cubicBezTo>
                <a:cubicBezTo>
                  <a:pt x="20166" y="5503"/>
                  <a:pt x="20221" y="5517"/>
                  <a:pt x="20255" y="5488"/>
                </a:cubicBezTo>
                <a:cubicBezTo>
                  <a:pt x="20178" y="5488"/>
                  <a:pt x="20226" y="5477"/>
                  <a:pt x="20107" y="5486"/>
                </a:cubicBezTo>
                <a:cubicBezTo>
                  <a:pt x="20077" y="5488"/>
                  <a:pt x="20065" y="5470"/>
                  <a:pt x="20020" y="5488"/>
                </a:cubicBezTo>
                <a:close/>
                <a:moveTo>
                  <a:pt x="17257" y="1485"/>
                </a:moveTo>
                <a:lnTo>
                  <a:pt x="17257" y="1509"/>
                </a:lnTo>
                <a:lnTo>
                  <a:pt x="17306" y="1534"/>
                </a:lnTo>
                <a:cubicBezTo>
                  <a:pt x="17323" y="1508"/>
                  <a:pt x="17319" y="1528"/>
                  <a:pt x="17322" y="1493"/>
                </a:cubicBezTo>
                <a:cubicBezTo>
                  <a:pt x="17375" y="1493"/>
                  <a:pt x="17358" y="1494"/>
                  <a:pt x="17371" y="1477"/>
                </a:cubicBezTo>
                <a:cubicBezTo>
                  <a:pt x="17302" y="1461"/>
                  <a:pt x="17376" y="1485"/>
                  <a:pt x="17281" y="1485"/>
                </a:cubicBezTo>
                <a:cubicBezTo>
                  <a:pt x="17278" y="1443"/>
                  <a:pt x="17289" y="1470"/>
                  <a:pt x="17265" y="1461"/>
                </a:cubicBezTo>
                <a:cubicBezTo>
                  <a:pt x="17260" y="1471"/>
                  <a:pt x="17257" y="1470"/>
                  <a:pt x="17257" y="1485"/>
                </a:cubicBezTo>
                <a:close/>
                <a:moveTo>
                  <a:pt x="14713" y="1720"/>
                </a:moveTo>
                <a:cubicBezTo>
                  <a:pt x="14721" y="1731"/>
                  <a:pt x="14721" y="1703"/>
                  <a:pt x="14721" y="1744"/>
                </a:cubicBezTo>
                <a:cubicBezTo>
                  <a:pt x="14759" y="1724"/>
                  <a:pt x="14756" y="1724"/>
                  <a:pt x="14794" y="1744"/>
                </a:cubicBezTo>
                <a:cubicBezTo>
                  <a:pt x="14800" y="1729"/>
                  <a:pt x="14775" y="1717"/>
                  <a:pt x="14859" y="1736"/>
                </a:cubicBezTo>
                <a:cubicBezTo>
                  <a:pt x="14856" y="1707"/>
                  <a:pt x="14867" y="1712"/>
                  <a:pt x="14842" y="1707"/>
                </a:cubicBezTo>
                <a:lnTo>
                  <a:pt x="14831" y="1706"/>
                </a:lnTo>
                <a:cubicBezTo>
                  <a:pt x="14780" y="1701"/>
                  <a:pt x="14742" y="1700"/>
                  <a:pt x="14713" y="1720"/>
                </a:cubicBezTo>
                <a:cubicBezTo>
                  <a:pt x="14653" y="1680"/>
                  <a:pt x="14710" y="1713"/>
                  <a:pt x="14647" y="1689"/>
                </a:cubicBezTo>
                <a:cubicBezTo>
                  <a:pt x="14624" y="1680"/>
                  <a:pt x="14658" y="1689"/>
                  <a:pt x="14624" y="1680"/>
                </a:cubicBezTo>
                <a:lnTo>
                  <a:pt x="14593" y="1705"/>
                </a:lnTo>
                <a:cubicBezTo>
                  <a:pt x="14554" y="1676"/>
                  <a:pt x="14599" y="1685"/>
                  <a:pt x="14551" y="1680"/>
                </a:cubicBezTo>
                <a:cubicBezTo>
                  <a:pt x="14557" y="1746"/>
                  <a:pt x="14585" y="1684"/>
                  <a:pt x="14567" y="1728"/>
                </a:cubicBezTo>
                <a:cubicBezTo>
                  <a:pt x="14633" y="1723"/>
                  <a:pt x="14601" y="1744"/>
                  <a:pt x="14632" y="1736"/>
                </a:cubicBezTo>
                <a:cubicBezTo>
                  <a:pt x="14656" y="1721"/>
                  <a:pt x="14643" y="1720"/>
                  <a:pt x="14673" y="1712"/>
                </a:cubicBezTo>
                <a:cubicBezTo>
                  <a:pt x="14681" y="1734"/>
                  <a:pt x="14674" y="1733"/>
                  <a:pt x="14713" y="1736"/>
                </a:cubicBezTo>
                <a:lnTo>
                  <a:pt x="14713" y="1720"/>
                </a:lnTo>
                <a:close/>
                <a:moveTo>
                  <a:pt x="16990" y="4985"/>
                </a:moveTo>
                <a:lnTo>
                  <a:pt x="16990" y="5002"/>
                </a:lnTo>
                <a:cubicBezTo>
                  <a:pt x="17025" y="5002"/>
                  <a:pt x="17030" y="5005"/>
                  <a:pt x="17055" y="4993"/>
                </a:cubicBezTo>
                <a:cubicBezTo>
                  <a:pt x="17071" y="5004"/>
                  <a:pt x="17077" y="5008"/>
                  <a:pt x="17095" y="5018"/>
                </a:cubicBezTo>
                <a:lnTo>
                  <a:pt x="17113" y="5003"/>
                </a:lnTo>
                <a:cubicBezTo>
                  <a:pt x="17154" y="4968"/>
                  <a:pt x="17151" y="4980"/>
                  <a:pt x="17152" y="4945"/>
                </a:cubicBezTo>
                <a:lnTo>
                  <a:pt x="17141" y="4958"/>
                </a:lnTo>
                <a:cubicBezTo>
                  <a:pt x="17118" y="4978"/>
                  <a:pt x="17104" y="4971"/>
                  <a:pt x="17084" y="4973"/>
                </a:cubicBezTo>
                <a:cubicBezTo>
                  <a:pt x="17039" y="4976"/>
                  <a:pt x="17105" y="4985"/>
                  <a:pt x="16990" y="4985"/>
                </a:cubicBezTo>
                <a:close/>
                <a:moveTo>
                  <a:pt x="454" y="3000"/>
                </a:moveTo>
                <a:cubicBezTo>
                  <a:pt x="477" y="3000"/>
                  <a:pt x="502" y="3000"/>
                  <a:pt x="497" y="2973"/>
                </a:cubicBezTo>
                <a:cubicBezTo>
                  <a:pt x="497" y="2972"/>
                  <a:pt x="496" y="2970"/>
                  <a:pt x="495" y="2969"/>
                </a:cubicBezTo>
                <a:lnTo>
                  <a:pt x="494" y="2935"/>
                </a:lnTo>
                <a:cubicBezTo>
                  <a:pt x="461" y="2927"/>
                  <a:pt x="415" y="2879"/>
                  <a:pt x="446" y="2976"/>
                </a:cubicBezTo>
                <a:cubicBezTo>
                  <a:pt x="451" y="2994"/>
                  <a:pt x="445" y="2983"/>
                  <a:pt x="454" y="3000"/>
                </a:cubicBezTo>
                <a:close/>
                <a:moveTo>
                  <a:pt x="19744" y="5480"/>
                </a:moveTo>
                <a:cubicBezTo>
                  <a:pt x="19722" y="5480"/>
                  <a:pt x="19729" y="5483"/>
                  <a:pt x="19720" y="5496"/>
                </a:cubicBezTo>
                <a:lnTo>
                  <a:pt x="19836" y="5500"/>
                </a:lnTo>
                <a:cubicBezTo>
                  <a:pt x="19858" y="5501"/>
                  <a:pt x="19923" y="5496"/>
                  <a:pt x="19963" y="5496"/>
                </a:cubicBezTo>
                <a:cubicBezTo>
                  <a:pt x="19942" y="5467"/>
                  <a:pt x="19942" y="5479"/>
                  <a:pt x="19886" y="5482"/>
                </a:cubicBezTo>
                <a:cubicBezTo>
                  <a:pt x="19833" y="5486"/>
                  <a:pt x="19895" y="5468"/>
                  <a:pt x="19804" y="5483"/>
                </a:cubicBezTo>
                <a:cubicBezTo>
                  <a:pt x="19774" y="5488"/>
                  <a:pt x="19778" y="5480"/>
                  <a:pt x="19744" y="5480"/>
                </a:cubicBezTo>
                <a:close/>
                <a:moveTo>
                  <a:pt x="7097" y="1534"/>
                </a:moveTo>
                <a:cubicBezTo>
                  <a:pt x="7104" y="1558"/>
                  <a:pt x="7101" y="1547"/>
                  <a:pt x="7113" y="1566"/>
                </a:cubicBezTo>
                <a:cubicBezTo>
                  <a:pt x="7134" y="1561"/>
                  <a:pt x="7135" y="1560"/>
                  <a:pt x="7161" y="1556"/>
                </a:cubicBezTo>
                <a:cubicBezTo>
                  <a:pt x="7173" y="1554"/>
                  <a:pt x="7173" y="1555"/>
                  <a:pt x="7184" y="1553"/>
                </a:cubicBezTo>
                <a:lnTo>
                  <a:pt x="7214" y="1548"/>
                </a:lnTo>
                <a:cubicBezTo>
                  <a:pt x="7236" y="1545"/>
                  <a:pt x="7216" y="1551"/>
                  <a:pt x="7236" y="1544"/>
                </a:cubicBezTo>
                <a:cubicBezTo>
                  <a:pt x="7271" y="1531"/>
                  <a:pt x="7221" y="1551"/>
                  <a:pt x="7247" y="1538"/>
                </a:cubicBezTo>
                <a:cubicBezTo>
                  <a:pt x="7250" y="1537"/>
                  <a:pt x="7256" y="1534"/>
                  <a:pt x="7258" y="1533"/>
                </a:cubicBezTo>
                <a:cubicBezTo>
                  <a:pt x="7270" y="1526"/>
                  <a:pt x="7263" y="1535"/>
                  <a:pt x="7276" y="1518"/>
                </a:cubicBezTo>
                <a:lnTo>
                  <a:pt x="7182" y="1528"/>
                </a:lnTo>
                <a:cubicBezTo>
                  <a:pt x="7107" y="1527"/>
                  <a:pt x="7219" y="1536"/>
                  <a:pt x="7097" y="1534"/>
                </a:cubicBezTo>
                <a:close/>
                <a:moveTo>
                  <a:pt x="21413" y="3729"/>
                </a:moveTo>
                <a:cubicBezTo>
                  <a:pt x="21426" y="3777"/>
                  <a:pt x="21425" y="3746"/>
                  <a:pt x="21454" y="3746"/>
                </a:cubicBezTo>
                <a:cubicBezTo>
                  <a:pt x="21476" y="3746"/>
                  <a:pt x="21536" y="3770"/>
                  <a:pt x="21519" y="3697"/>
                </a:cubicBezTo>
                <a:cubicBezTo>
                  <a:pt x="21470" y="3697"/>
                  <a:pt x="21486" y="3695"/>
                  <a:pt x="21465" y="3709"/>
                </a:cubicBezTo>
                <a:cubicBezTo>
                  <a:pt x="21444" y="3723"/>
                  <a:pt x="21440" y="3723"/>
                  <a:pt x="21413" y="3729"/>
                </a:cubicBezTo>
                <a:close/>
                <a:moveTo>
                  <a:pt x="15556" y="2498"/>
                </a:moveTo>
                <a:cubicBezTo>
                  <a:pt x="15564" y="2532"/>
                  <a:pt x="15570" y="2537"/>
                  <a:pt x="15523" y="2538"/>
                </a:cubicBezTo>
                <a:cubicBezTo>
                  <a:pt x="15549" y="2576"/>
                  <a:pt x="15562" y="2543"/>
                  <a:pt x="15608" y="2540"/>
                </a:cubicBezTo>
                <a:cubicBezTo>
                  <a:pt x="15639" y="2538"/>
                  <a:pt x="15623" y="2508"/>
                  <a:pt x="15620" y="2482"/>
                </a:cubicBezTo>
                <a:cubicBezTo>
                  <a:pt x="15598" y="2487"/>
                  <a:pt x="15578" y="2493"/>
                  <a:pt x="15556" y="2498"/>
                </a:cubicBezTo>
                <a:close/>
                <a:moveTo>
                  <a:pt x="17953" y="4491"/>
                </a:moveTo>
                <a:cubicBezTo>
                  <a:pt x="17912" y="4492"/>
                  <a:pt x="17939" y="4499"/>
                  <a:pt x="17903" y="4488"/>
                </a:cubicBezTo>
                <a:lnTo>
                  <a:pt x="17880" y="4491"/>
                </a:lnTo>
                <a:cubicBezTo>
                  <a:pt x="17823" y="4518"/>
                  <a:pt x="17913" y="4482"/>
                  <a:pt x="17865" y="4499"/>
                </a:cubicBezTo>
                <a:cubicBezTo>
                  <a:pt x="17843" y="4467"/>
                  <a:pt x="17852" y="4475"/>
                  <a:pt x="17816" y="4483"/>
                </a:cubicBezTo>
                <a:cubicBezTo>
                  <a:pt x="17847" y="4525"/>
                  <a:pt x="17855" y="4480"/>
                  <a:pt x="17873" y="4523"/>
                </a:cubicBezTo>
                <a:lnTo>
                  <a:pt x="17897" y="4507"/>
                </a:lnTo>
                <a:lnTo>
                  <a:pt x="17962" y="4507"/>
                </a:lnTo>
                <a:cubicBezTo>
                  <a:pt x="17976" y="4535"/>
                  <a:pt x="17963" y="4522"/>
                  <a:pt x="17986" y="4540"/>
                </a:cubicBezTo>
                <a:cubicBezTo>
                  <a:pt x="17991" y="4492"/>
                  <a:pt x="17983" y="4537"/>
                  <a:pt x="18011" y="4499"/>
                </a:cubicBezTo>
                <a:cubicBezTo>
                  <a:pt x="17989" y="4497"/>
                  <a:pt x="17989" y="4495"/>
                  <a:pt x="17970" y="4491"/>
                </a:cubicBezTo>
                <a:cubicBezTo>
                  <a:pt x="17977" y="4476"/>
                  <a:pt x="17976" y="4481"/>
                  <a:pt x="17978" y="4459"/>
                </a:cubicBezTo>
                <a:lnTo>
                  <a:pt x="17953" y="4491"/>
                </a:lnTo>
                <a:close/>
                <a:moveTo>
                  <a:pt x="17978" y="2279"/>
                </a:moveTo>
                <a:cubicBezTo>
                  <a:pt x="17991" y="2297"/>
                  <a:pt x="17979" y="2289"/>
                  <a:pt x="18002" y="2295"/>
                </a:cubicBezTo>
                <a:cubicBezTo>
                  <a:pt x="17998" y="2349"/>
                  <a:pt x="17958" y="2346"/>
                  <a:pt x="18027" y="2328"/>
                </a:cubicBezTo>
                <a:cubicBezTo>
                  <a:pt x="18041" y="2348"/>
                  <a:pt x="18041" y="2353"/>
                  <a:pt x="18067" y="2360"/>
                </a:cubicBezTo>
                <a:cubicBezTo>
                  <a:pt x="18083" y="2316"/>
                  <a:pt x="18084" y="2356"/>
                  <a:pt x="18100" y="2312"/>
                </a:cubicBezTo>
                <a:cubicBezTo>
                  <a:pt x="18077" y="2313"/>
                  <a:pt x="18079" y="2316"/>
                  <a:pt x="18067" y="2317"/>
                </a:cubicBezTo>
                <a:cubicBezTo>
                  <a:pt x="18065" y="2317"/>
                  <a:pt x="18063" y="2317"/>
                  <a:pt x="18062" y="2317"/>
                </a:cubicBezTo>
                <a:cubicBezTo>
                  <a:pt x="18060" y="2317"/>
                  <a:pt x="18055" y="2317"/>
                  <a:pt x="18053" y="2317"/>
                </a:cubicBezTo>
                <a:cubicBezTo>
                  <a:pt x="18052" y="2316"/>
                  <a:pt x="18050" y="2315"/>
                  <a:pt x="18050" y="2315"/>
                </a:cubicBezTo>
                <a:lnTo>
                  <a:pt x="18034" y="2300"/>
                </a:lnTo>
                <a:cubicBezTo>
                  <a:pt x="18015" y="2288"/>
                  <a:pt x="18001" y="2251"/>
                  <a:pt x="17978" y="2279"/>
                </a:cubicBezTo>
                <a:close/>
                <a:moveTo>
                  <a:pt x="16641" y="2619"/>
                </a:moveTo>
                <a:lnTo>
                  <a:pt x="16641" y="2636"/>
                </a:lnTo>
                <a:cubicBezTo>
                  <a:pt x="16684" y="2639"/>
                  <a:pt x="16656" y="2628"/>
                  <a:pt x="16666" y="2652"/>
                </a:cubicBezTo>
                <a:cubicBezTo>
                  <a:pt x="16690" y="2646"/>
                  <a:pt x="16761" y="2643"/>
                  <a:pt x="16780" y="2619"/>
                </a:cubicBezTo>
                <a:cubicBezTo>
                  <a:pt x="16793" y="2602"/>
                  <a:pt x="16789" y="2610"/>
                  <a:pt x="16781" y="2601"/>
                </a:cubicBezTo>
                <a:cubicBezTo>
                  <a:pt x="16763" y="2584"/>
                  <a:pt x="16771" y="2599"/>
                  <a:pt x="16746" y="2610"/>
                </a:cubicBezTo>
                <a:lnTo>
                  <a:pt x="16690" y="2619"/>
                </a:lnTo>
                <a:cubicBezTo>
                  <a:pt x="16681" y="2603"/>
                  <a:pt x="16694" y="2603"/>
                  <a:pt x="16666" y="2595"/>
                </a:cubicBezTo>
                <a:cubicBezTo>
                  <a:pt x="16672" y="2625"/>
                  <a:pt x="16679" y="2619"/>
                  <a:pt x="16641" y="2619"/>
                </a:cubicBezTo>
                <a:close/>
                <a:moveTo>
                  <a:pt x="17670" y="1906"/>
                </a:moveTo>
                <a:cubicBezTo>
                  <a:pt x="17638" y="1906"/>
                  <a:pt x="17637" y="1909"/>
                  <a:pt x="17614" y="1915"/>
                </a:cubicBezTo>
                <a:cubicBezTo>
                  <a:pt x="17607" y="1898"/>
                  <a:pt x="17623" y="1898"/>
                  <a:pt x="17565" y="1898"/>
                </a:cubicBezTo>
                <a:cubicBezTo>
                  <a:pt x="17563" y="1920"/>
                  <a:pt x="17561" y="1920"/>
                  <a:pt x="17557" y="1939"/>
                </a:cubicBezTo>
                <a:cubicBezTo>
                  <a:pt x="17609" y="1939"/>
                  <a:pt x="17630" y="1931"/>
                  <a:pt x="17686" y="1931"/>
                </a:cubicBezTo>
                <a:cubicBezTo>
                  <a:pt x="17700" y="1882"/>
                  <a:pt x="17697" y="1920"/>
                  <a:pt x="17686" y="1874"/>
                </a:cubicBezTo>
                <a:lnTo>
                  <a:pt x="17670" y="1906"/>
                </a:lnTo>
                <a:close/>
                <a:moveTo>
                  <a:pt x="21203" y="4629"/>
                </a:moveTo>
                <a:cubicBezTo>
                  <a:pt x="21217" y="4681"/>
                  <a:pt x="21227" y="4614"/>
                  <a:pt x="21268" y="4669"/>
                </a:cubicBezTo>
                <a:cubicBezTo>
                  <a:pt x="21231" y="4684"/>
                  <a:pt x="21256" y="4648"/>
                  <a:pt x="21234" y="4668"/>
                </a:cubicBezTo>
                <a:cubicBezTo>
                  <a:pt x="21217" y="4683"/>
                  <a:pt x="21231" y="4669"/>
                  <a:pt x="21227" y="4686"/>
                </a:cubicBezTo>
                <a:cubicBezTo>
                  <a:pt x="21236" y="4686"/>
                  <a:pt x="21262" y="4690"/>
                  <a:pt x="21262" y="4690"/>
                </a:cubicBezTo>
                <a:cubicBezTo>
                  <a:pt x="21297" y="4691"/>
                  <a:pt x="21251" y="4691"/>
                  <a:pt x="21289" y="4683"/>
                </a:cubicBezTo>
                <a:cubicBezTo>
                  <a:pt x="21312" y="4679"/>
                  <a:pt x="21305" y="4693"/>
                  <a:pt x="21349" y="4694"/>
                </a:cubicBezTo>
                <a:cubicBezTo>
                  <a:pt x="21321" y="4656"/>
                  <a:pt x="21280" y="4686"/>
                  <a:pt x="21276" y="4629"/>
                </a:cubicBezTo>
                <a:cubicBezTo>
                  <a:pt x="21262" y="4628"/>
                  <a:pt x="21217" y="4612"/>
                  <a:pt x="21203" y="4629"/>
                </a:cubicBezTo>
                <a:close/>
                <a:moveTo>
                  <a:pt x="22078" y="4029"/>
                </a:moveTo>
                <a:cubicBezTo>
                  <a:pt x="22091" y="4067"/>
                  <a:pt x="22099" y="4044"/>
                  <a:pt x="22110" y="4086"/>
                </a:cubicBezTo>
                <a:cubicBezTo>
                  <a:pt x="22120" y="4085"/>
                  <a:pt x="22134" y="4083"/>
                  <a:pt x="22138" y="4082"/>
                </a:cubicBezTo>
                <a:cubicBezTo>
                  <a:pt x="22163" y="4080"/>
                  <a:pt x="22144" y="4092"/>
                  <a:pt x="22161" y="4079"/>
                </a:cubicBezTo>
                <a:cubicBezTo>
                  <a:pt x="22174" y="4069"/>
                  <a:pt x="22174" y="4039"/>
                  <a:pt x="22183" y="4021"/>
                </a:cubicBezTo>
                <a:cubicBezTo>
                  <a:pt x="22134" y="4021"/>
                  <a:pt x="22118" y="4029"/>
                  <a:pt x="22078" y="4029"/>
                </a:cubicBezTo>
                <a:close/>
                <a:moveTo>
                  <a:pt x="15475" y="2125"/>
                </a:moveTo>
                <a:cubicBezTo>
                  <a:pt x="15442" y="2128"/>
                  <a:pt x="15442" y="2129"/>
                  <a:pt x="15434" y="2158"/>
                </a:cubicBezTo>
                <a:cubicBezTo>
                  <a:pt x="15448" y="2161"/>
                  <a:pt x="15454" y="2161"/>
                  <a:pt x="15464" y="2163"/>
                </a:cubicBezTo>
                <a:lnTo>
                  <a:pt x="15482" y="2168"/>
                </a:lnTo>
                <a:cubicBezTo>
                  <a:pt x="15510" y="2165"/>
                  <a:pt x="15491" y="2162"/>
                  <a:pt x="15504" y="2155"/>
                </a:cubicBezTo>
                <a:cubicBezTo>
                  <a:pt x="15516" y="2148"/>
                  <a:pt x="15526" y="2148"/>
                  <a:pt x="15539" y="2141"/>
                </a:cubicBezTo>
                <a:lnTo>
                  <a:pt x="15500" y="2103"/>
                </a:lnTo>
                <a:cubicBezTo>
                  <a:pt x="15496" y="2078"/>
                  <a:pt x="15494" y="2112"/>
                  <a:pt x="15491" y="2069"/>
                </a:cubicBezTo>
                <a:lnTo>
                  <a:pt x="15467" y="2069"/>
                </a:lnTo>
                <a:cubicBezTo>
                  <a:pt x="15472" y="2092"/>
                  <a:pt x="15475" y="2093"/>
                  <a:pt x="15475" y="2125"/>
                </a:cubicBezTo>
                <a:close/>
                <a:moveTo>
                  <a:pt x="6927" y="1558"/>
                </a:moveTo>
                <a:cubicBezTo>
                  <a:pt x="6927" y="1602"/>
                  <a:pt x="6976" y="1572"/>
                  <a:pt x="7002" y="1568"/>
                </a:cubicBezTo>
                <a:cubicBezTo>
                  <a:pt x="7059" y="1559"/>
                  <a:pt x="7061" y="1584"/>
                  <a:pt x="7089" y="1542"/>
                </a:cubicBezTo>
                <a:cubicBezTo>
                  <a:pt x="7054" y="1525"/>
                  <a:pt x="7048" y="1541"/>
                  <a:pt x="7008" y="1542"/>
                </a:cubicBezTo>
                <a:cubicBezTo>
                  <a:pt x="6983" y="1543"/>
                  <a:pt x="6927" y="1533"/>
                  <a:pt x="6927" y="1558"/>
                </a:cubicBezTo>
                <a:close/>
                <a:moveTo>
                  <a:pt x="19347" y="5496"/>
                </a:moveTo>
                <a:lnTo>
                  <a:pt x="19499" y="5491"/>
                </a:lnTo>
                <a:cubicBezTo>
                  <a:pt x="19513" y="5492"/>
                  <a:pt x="19529" y="5496"/>
                  <a:pt x="19550" y="5496"/>
                </a:cubicBezTo>
                <a:cubicBezTo>
                  <a:pt x="19548" y="5495"/>
                  <a:pt x="19546" y="5491"/>
                  <a:pt x="19545" y="5492"/>
                </a:cubicBezTo>
                <a:cubicBezTo>
                  <a:pt x="19545" y="5493"/>
                  <a:pt x="19542" y="5489"/>
                  <a:pt x="19541" y="5488"/>
                </a:cubicBezTo>
                <a:lnTo>
                  <a:pt x="19518" y="5463"/>
                </a:lnTo>
                <a:cubicBezTo>
                  <a:pt x="19441" y="5500"/>
                  <a:pt x="19326" y="5440"/>
                  <a:pt x="19326" y="5481"/>
                </a:cubicBezTo>
                <a:cubicBezTo>
                  <a:pt x="19327" y="5493"/>
                  <a:pt x="19329" y="5496"/>
                  <a:pt x="19347" y="5496"/>
                </a:cubicBezTo>
                <a:close/>
                <a:moveTo>
                  <a:pt x="21835" y="3916"/>
                </a:moveTo>
                <a:cubicBezTo>
                  <a:pt x="21835" y="3928"/>
                  <a:pt x="21852" y="3952"/>
                  <a:pt x="21859" y="3964"/>
                </a:cubicBezTo>
                <a:cubicBezTo>
                  <a:pt x="21923" y="3947"/>
                  <a:pt x="21880" y="3960"/>
                  <a:pt x="21932" y="3964"/>
                </a:cubicBezTo>
                <a:cubicBezTo>
                  <a:pt x="21929" y="3934"/>
                  <a:pt x="21925" y="3924"/>
                  <a:pt x="21891" y="3924"/>
                </a:cubicBezTo>
                <a:lnTo>
                  <a:pt x="21891" y="3916"/>
                </a:lnTo>
                <a:cubicBezTo>
                  <a:pt x="21927" y="3916"/>
                  <a:pt x="21931" y="3901"/>
                  <a:pt x="21932" y="3900"/>
                </a:cubicBezTo>
                <a:cubicBezTo>
                  <a:pt x="21905" y="3900"/>
                  <a:pt x="21835" y="3890"/>
                  <a:pt x="21835" y="3916"/>
                </a:cubicBezTo>
                <a:close/>
                <a:moveTo>
                  <a:pt x="18894" y="1979"/>
                </a:moveTo>
                <a:cubicBezTo>
                  <a:pt x="18843" y="1945"/>
                  <a:pt x="18843" y="1931"/>
                  <a:pt x="18756" y="1931"/>
                </a:cubicBezTo>
                <a:lnTo>
                  <a:pt x="18756" y="1947"/>
                </a:lnTo>
                <a:cubicBezTo>
                  <a:pt x="18793" y="1938"/>
                  <a:pt x="18777" y="1929"/>
                  <a:pt x="18796" y="1955"/>
                </a:cubicBezTo>
                <a:lnTo>
                  <a:pt x="18764" y="1955"/>
                </a:lnTo>
                <a:cubicBezTo>
                  <a:pt x="18785" y="1986"/>
                  <a:pt x="18786" y="1983"/>
                  <a:pt x="18814" y="1986"/>
                </a:cubicBezTo>
                <a:cubicBezTo>
                  <a:pt x="18858" y="1991"/>
                  <a:pt x="18864" y="1998"/>
                  <a:pt x="18894" y="1979"/>
                </a:cubicBezTo>
                <a:lnTo>
                  <a:pt x="18903" y="1995"/>
                </a:lnTo>
                <a:cubicBezTo>
                  <a:pt x="18948" y="1983"/>
                  <a:pt x="18918" y="1972"/>
                  <a:pt x="18999" y="1979"/>
                </a:cubicBezTo>
                <a:cubicBezTo>
                  <a:pt x="19076" y="1985"/>
                  <a:pt x="19067" y="1976"/>
                  <a:pt x="19096" y="1996"/>
                </a:cubicBezTo>
                <a:cubicBezTo>
                  <a:pt x="19123" y="1981"/>
                  <a:pt x="19111" y="1995"/>
                  <a:pt x="19129" y="1971"/>
                </a:cubicBezTo>
                <a:cubicBezTo>
                  <a:pt x="19090" y="1968"/>
                  <a:pt x="19122" y="1973"/>
                  <a:pt x="19072" y="1947"/>
                </a:cubicBezTo>
                <a:cubicBezTo>
                  <a:pt x="19053" y="1957"/>
                  <a:pt x="19051" y="1961"/>
                  <a:pt x="19023" y="1963"/>
                </a:cubicBezTo>
                <a:cubicBezTo>
                  <a:pt x="19018" y="1942"/>
                  <a:pt x="19024" y="1957"/>
                  <a:pt x="19015" y="1939"/>
                </a:cubicBezTo>
                <a:cubicBezTo>
                  <a:pt x="18982" y="1955"/>
                  <a:pt x="18906" y="1931"/>
                  <a:pt x="18894" y="1979"/>
                </a:cubicBezTo>
                <a:close/>
                <a:moveTo>
                  <a:pt x="22337" y="3130"/>
                </a:moveTo>
                <a:cubicBezTo>
                  <a:pt x="22357" y="3120"/>
                  <a:pt x="22477" y="3128"/>
                  <a:pt x="22523" y="3106"/>
                </a:cubicBezTo>
                <a:cubicBezTo>
                  <a:pt x="22503" y="3078"/>
                  <a:pt x="22437" y="3075"/>
                  <a:pt x="22406" y="3094"/>
                </a:cubicBezTo>
                <a:cubicBezTo>
                  <a:pt x="22393" y="3102"/>
                  <a:pt x="22403" y="3100"/>
                  <a:pt x="22385" y="3105"/>
                </a:cubicBezTo>
                <a:cubicBezTo>
                  <a:pt x="22360" y="3113"/>
                  <a:pt x="22350" y="3099"/>
                  <a:pt x="22337" y="3130"/>
                </a:cubicBezTo>
                <a:close/>
                <a:moveTo>
                  <a:pt x="22499" y="1129"/>
                </a:moveTo>
                <a:cubicBezTo>
                  <a:pt x="22457" y="1119"/>
                  <a:pt x="22474" y="1127"/>
                  <a:pt x="22443" y="1126"/>
                </a:cubicBezTo>
                <a:cubicBezTo>
                  <a:pt x="22415" y="1124"/>
                  <a:pt x="22413" y="1102"/>
                  <a:pt x="22402" y="1145"/>
                </a:cubicBezTo>
                <a:cubicBezTo>
                  <a:pt x="22441" y="1154"/>
                  <a:pt x="22450" y="1144"/>
                  <a:pt x="22487" y="1157"/>
                </a:cubicBezTo>
                <a:cubicBezTo>
                  <a:pt x="22518" y="1168"/>
                  <a:pt x="22485" y="1165"/>
                  <a:pt x="22525" y="1165"/>
                </a:cubicBezTo>
                <a:cubicBezTo>
                  <a:pt x="22550" y="1164"/>
                  <a:pt x="22547" y="1176"/>
                  <a:pt x="22556" y="1145"/>
                </a:cubicBezTo>
                <a:cubicBezTo>
                  <a:pt x="22523" y="1145"/>
                  <a:pt x="22530" y="1148"/>
                  <a:pt x="22507" y="1137"/>
                </a:cubicBezTo>
                <a:cubicBezTo>
                  <a:pt x="22522" y="1117"/>
                  <a:pt x="22518" y="1119"/>
                  <a:pt x="22548" y="1112"/>
                </a:cubicBezTo>
                <a:cubicBezTo>
                  <a:pt x="22536" y="1096"/>
                  <a:pt x="22551" y="1096"/>
                  <a:pt x="22507" y="1096"/>
                </a:cubicBezTo>
                <a:cubicBezTo>
                  <a:pt x="22493" y="1130"/>
                  <a:pt x="22513" y="1095"/>
                  <a:pt x="22499" y="1129"/>
                </a:cubicBezTo>
                <a:close/>
                <a:moveTo>
                  <a:pt x="15394" y="2012"/>
                </a:moveTo>
                <a:cubicBezTo>
                  <a:pt x="15350" y="2011"/>
                  <a:pt x="15372" y="2008"/>
                  <a:pt x="15355" y="2002"/>
                </a:cubicBezTo>
                <a:cubicBezTo>
                  <a:pt x="15312" y="1988"/>
                  <a:pt x="15365" y="2004"/>
                  <a:pt x="15321" y="2004"/>
                </a:cubicBezTo>
                <a:cubicBezTo>
                  <a:pt x="15305" y="2004"/>
                  <a:pt x="15294" y="1993"/>
                  <a:pt x="15272" y="1987"/>
                </a:cubicBezTo>
                <a:cubicBezTo>
                  <a:pt x="15266" y="2012"/>
                  <a:pt x="15272" y="2005"/>
                  <a:pt x="15248" y="2012"/>
                </a:cubicBezTo>
                <a:cubicBezTo>
                  <a:pt x="15244" y="1969"/>
                  <a:pt x="15256" y="1997"/>
                  <a:pt x="15232" y="1987"/>
                </a:cubicBezTo>
                <a:cubicBezTo>
                  <a:pt x="15232" y="2061"/>
                  <a:pt x="15228" y="2037"/>
                  <a:pt x="15302" y="2040"/>
                </a:cubicBezTo>
                <a:lnTo>
                  <a:pt x="15394" y="2012"/>
                </a:lnTo>
                <a:close/>
                <a:moveTo>
                  <a:pt x="13700" y="2320"/>
                </a:moveTo>
                <a:cubicBezTo>
                  <a:pt x="13711" y="2342"/>
                  <a:pt x="13715" y="2327"/>
                  <a:pt x="13676" y="2384"/>
                </a:cubicBezTo>
                <a:cubicBezTo>
                  <a:pt x="13716" y="2388"/>
                  <a:pt x="13734" y="2379"/>
                  <a:pt x="13781" y="2368"/>
                </a:cubicBezTo>
                <a:cubicBezTo>
                  <a:pt x="13773" y="2334"/>
                  <a:pt x="13772" y="2346"/>
                  <a:pt x="13789" y="2320"/>
                </a:cubicBezTo>
                <a:cubicBezTo>
                  <a:pt x="13771" y="2319"/>
                  <a:pt x="13758" y="2315"/>
                  <a:pt x="13749" y="2315"/>
                </a:cubicBezTo>
                <a:cubicBezTo>
                  <a:pt x="13740" y="2315"/>
                  <a:pt x="13721" y="2320"/>
                  <a:pt x="13700" y="2320"/>
                </a:cubicBezTo>
                <a:close/>
                <a:moveTo>
                  <a:pt x="22402" y="4831"/>
                </a:moveTo>
                <a:cubicBezTo>
                  <a:pt x="22433" y="4831"/>
                  <a:pt x="22466" y="4824"/>
                  <a:pt x="22487" y="4812"/>
                </a:cubicBezTo>
                <a:cubicBezTo>
                  <a:pt x="22491" y="4809"/>
                  <a:pt x="22500" y="4802"/>
                  <a:pt x="22501" y="4801"/>
                </a:cubicBezTo>
                <a:lnTo>
                  <a:pt x="22564" y="4775"/>
                </a:lnTo>
                <a:cubicBezTo>
                  <a:pt x="22534" y="4733"/>
                  <a:pt x="22554" y="4800"/>
                  <a:pt x="22459" y="4774"/>
                </a:cubicBezTo>
                <a:cubicBezTo>
                  <a:pt x="22428" y="4766"/>
                  <a:pt x="22448" y="4766"/>
                  <a:pt x="22418" y="4758"/>
                </a:cubicBezTo>
                <a:cubicBezTo>
                  <a:pt x="22430" y="4785"/>
                  <a:pt x="22428" y="4766"/>
                  <a:pt x="22419" y="4791"/>
                </a:cubicBezTo>
                <a:cubicBezTo>
                  <a:pt x="22415" y="4800"/>
                  <a:pt x="22406" y="4823"/>
                  <a:pt x="22402" y="4831"/>
                </a:cubicBezTo>
                <a:close/>
                <a:moveTo>
                  <a:pt x="21430" y="4669"/>
                </a:moveTo>
                <a:cubicBezTo>
                  <a:pt x="21430" y="4688"/>
                  <a:pt x="21427" y="4679"/>
                  <a:pt x="21421" y="4702"/>
                </a:cubicBezTo>
                <a:cubicBezTo>
                  <a:pt x="21471" y="4702"/>
                  <a:pt x="21465" y="4711"/>
                  <a:pt x="21502" y="4702"/>
                </a:cubicBezTo>
                <a:lnTo>
                  <a:pt x="21505" y="4695"/>
                </a:lnTo>
                <a:cubicBezTo>
                  <a:pt x="21505" y="4695"/>
                  <a:pt x="21506" y="4692"/>
                  <a:pt x="21506" y="4691"/>
                </a:cubicBezTo>
                <a:lnTo>
                  <a:pt x="21519" y="4661"/>
                </a:lnTo>
                <a:cubicBezTo>
                  <a:pt x="21510" y="4657"/>
                  <a:pt x="21504" y="4656"/>
                  <a:pt x="21496" y="4652"/>
                </a:cubicBezTo>
                <a:cubicBezTo>
                  <a:pt x="21484" y="4646"/>
                  <a:pt x="21475" y="4637"/>
                  <a:pt x="21470" y="4637"/>
                </a:cubicBezTo>
                <a:cubicBezTo>
                  <a:pt x="21433" y="4637"/>
                  <a:pt x="21434" y="4651"/>
                  <a:pt x="21405" y="4637"/>
                </a:cubicBezTo>
                <a:cubicBezTo>
                  <a:pt x="21411" y="4653"/>
                  <a:pt x="21408" y="4644"/>
                  <a:pt x="21414" y="4652"/>
                </a:cubicBezTo>
                <a:cubicBezTo>
                  <a:pt x="21418" y="4657"/>
                  <a:pt x="21430" y="4658"/>
                  <a:pt x="21430" y="4669"/>
                </a:cubicBezTo>
                <a:close/>
                <a:moveTo>
                  <a:pt x="7405" y="1526"/>
                </a:moveTo>
                <a:cubicBezTo>
                  <a:pt x="7441" y="1533"/>
                  <a:pt x="7459" y="1531"/>
                  <a:pt x="7508" y="1529"/>
                </a:cubicBezTo>
                <a:cubicBezTo>
                  <a:pt x="7569" y="1527"/>
                  <a:pt x="7595" y="1548"/>
                  <a:pt x="7608" y="1493"/>
                </a:cubicBezTo>
                <a:cubicBezTo>
                  <a:pt x="7558" y="1493"/>
                  <a:pt x="7541" y="1499"/>
                  <a:pt x="7502" y="1501"/>
                </a:cubicBezTo>
                <a:cubicBezTo>
                  <a:pt x="7433" y="1505"/>
                  <a:pt x="7421" y="1505"/>
                  <a:pt x="7405" y="1526"/>
                </a:cubicBezTo>
                <a:close/>
                <a:moveTo>
                  <a:pt x="13749" y="5698"/>
                </a:moveTo>
                <a:lnTo>
                  <a:pt x="13749" y="5739"/>
                </a:lnTo>
                <a:cubicBezTo>
                  <a:pt x="13808" y="5753"/>
                  <a:pt x="13745" y="5737"/>
                  <a:pt x="13822" y="5738"/>
                </a:cubicBezTo>
                <a:cubicBezTo>
                  <a:pt x="13868" y="5738"/>
                  <a:pt x="13864" y="5718"/>
                  <a:pt x="13903" y="5715"/>
                </a:cubicBezTo>
                <a:lnTo>
                  <a:pt x="13903" y="5698"/>
                </a:lnTo>
                <a:cubicBezTo>
                  <a:pt x="13846" y="5685"/>
                  <a:pt x="13834" y="5706"/>
                  <a:pt x="13805" y="5703"/>
                </a:cubicBezTo>
                <a:cubicBezTo>
                  <a:pt x="13766" y="5698"/>
                  <a:pt x="13828" y="5690"/>
                  <a:pt x="13749" y="5698"/>
                </a:cubicBezTo>
                <a:close/>
                <a:moveTo>
                  <a:pt x="14745" y="5682"/>
                </a:moveTo>
                <a:cubicBezTo>
                  <a:pt x="14780" y="5729"/>
                  <a:pt x="14805" y="5661"/>
                  <a:pt x="14827" y="5715"/>
                </a:cubicBezTo>
                <a:cubicBezTo>
                  <a:pt x="14879" y="5678"/>
                  <a:pt x="14845" y="5710"/>
                  <a:pt x="14899" y="5715"/>
                </a:cubicBezTo>
                <a:cubicBezTo>
                  <a:pt x="14891" y="5695"/>
                  <a:pt x="14901" y="5708"/>
                  <a:pt x="14875" y="5690"/>
                </a:cubicBezTo>
                <a:cubicBezTo>
                  <a:pt x="14888" y="5687"/>
                  <a:pt x="14893" y="5685"/>
                  <a:pt x="14899" y="5686"/>
                </a:cubicBezTo>
                <a:cubicBezTo>
                  <a:pt x="14931" y="5694"/>
                  <a:pt x="14910" y="5690"/>
                  <a:pt x="14916" y="5706"/>
                </a:cubicBezTo>
                <a:cubicBezTo>
                  <a:pt x="14942" y="5698"/>
                  <a:pt x="14915" y="5692"/>
                  <a:pt x="14956" y="5682"/>
                </a:cubicBezTo>
                <a:cubicBezTo>
                  <a:pt x="14936" y="5653"/>
                  <a:pt x="14913" y="5669"/>
                  <a:pt x="14836" y="5671"/>
                </a:cubicBezTo>
                <a:cubicBezTo>
                  <a:pt x="14807" y="5672"/>
                  <a:pt x="14765" y="5673"/>
                  <a:pt x="14745" y="5682"/>
                </a:cubicBezTo>
                <a:close/>
                <a:moveTo>
                  <a:pt x="17849" y="2328"/>
                </a:moveTo>
                <a:cubicBezTo>
                  <a:pt x="17895" y="2328"/>
                  <a:pt x="17891" y="2328"/>
                  <a:pt x="17921" y="2312"/>
                </a:cubicBezTo>
                <a:lnTo>
                  <a:pt x="17912" y="2360"/>
                </a:lnTo>
                <a:cubicBezTo>
                  <a:pt x="17939" y="2341"/>
                  <a:pt x="17922" y="2340"/>
                  <a:pt x="17944" y="2326"/>
                </a:cubicBezTo>
                <a:cubicBezTo>
                  <a:pt x="17974" y="2306"/>
                  <a:pt x="17961" y="2338"/>
                  <a:pt x="17986" y="2303"/>
                </a:cubicBezTo>
                <a:lnTo>
                  <a:pt x="17930" y="2303"/>
                </a:lnTo>
                <a:cubicBezTo>
                  <a:pt x="17936" y="2298"/>
                  <a:pt x="17931" y="2297"/>
                  <a:pt x="17943" y="2293"/>
                </a:cubicBezTo>
                <a:cubicBezTo>
                  <a:pt x="17962" y="2285"/>
                  <a:pt x="17947" y="2289"/>
                  <a:pt x="17970" y="2287"/>
                </a:cubicBezTo>
                <a:cubicBezTo>
                  <a:pt x="17943" y="2251"/>
                  <a:pt x="17864" y="2261"/>
                  <a:pt x="17849" y="2328"/>
                </a:cubicBezTo>
                <a:close/>
                <a:moveTo>
                  <a:pt x="18343" y="1607"/>
                </a:moveTo>
                <a:cubicBezTo>
                  <a:pt x="18344" y="1607"/>
                  <a:pt x="18346" y="1606"/>
                  <a:pt x="18346" y="1608"/>
                </a:cubicBezTo>
                <a:lnTo>
                  <a:pt x="18365" y="1610"/>
                </a:lnTo>
                <a:cubicBezTo>
                  <a:pt x="18380" y="1611"/>
                  <a:pt x="18376" y="1613"/>
                  <a:pt x="18399" y="1615"/>
                </a:cubicBezTo>
                <a:lnTo>
                  <a:pt x="18416" y="1583"/>
                </a:lnTo>
                <a:cubicBezTo>
                  <a:pt x="18424" y="1585"/>
                  <a:pt x="18459" y="1620"/>
                  <a:pt x="18464" y="1558"/>
                </a:cubicBezTo>
                <a:cubicBezTo>
                  <a:pt x="18407" y="1545"/>
                  <a:pt x="18447" y="1569"/>
                  <a:pt x="18408" y="1559"/>
                </a:cubicBezTo>
                <a:cubicBezTo>
                  <a:pt x="18399" y="1556"/>
                  <a:pt x="18398" y="1553"/>
                  <a:pt x="18377" y="1548"/>
                </a:cubicBezTo>
                <a:cubicBezTo>
                  <a:pt x="18365" y="1545"/>
                  <a:pt x="18356" y="1542"/>
                  <a:pt x="18335" y="1542"/>
                </a:cubicBezTo>
                <a:cubicBezTo>
                  <a:pt x="18347" y="1576"/>
                  <a:pt x="18352" y="1549"/>
                  <a:pt x="18343" y="1590"/>
                </a:cubicBezTo>
                <a:cubicBezTo>
                  <a:pt x="18339" y="1610"/>
                  <a:pt x="18336" y="1592"/>
                  <a:pt x="18343" y="1607"/>
                </a:cubicBezTo>
                <a:close/>
                <a:moveTo>
                  <a:pt x="17921" y="4791"/>
                </a:moveTo>
                <a:lnTo>
                  <a:pt x="17942" y="4861"/>
                </a:lnTo>
                <a:cubicBezTo>
                  <a:pt x="17959" y="4901"/>
                  <a:pt x="17986" y="4876"/>
                  <a:pt x="17988" y="4875"/>
                </a:cubicBezTo>
                <a:lnTo>
                  <a:pt x="17985" y="4840"/>
                </a:lnTo>
                <a:cubicBezTo>
                  <a:pt x="17965" y="4829"/>
                  <a:pt x="17978" y="4832"/>
                  <a:pt x="17946" y="4831"/>
                </a:cubicBezTo>
                <a:cubicBezTo>
                  <a:pt x="17965" y="4805"/>
                  <a:pt x="17973" y="4826"/>
                  <a:pt x="18035" y="4831"/>
                </a:cubicBezTo>
                <a:cubicBezTo>
                  <a:pt x="18017" y="4806"/>
                  <a:pt x="18040" y="4818"/>
                  <a:pt x="18002" y="4815"/>
                </a:cubicBezTo>
                <a:cubicBezTo>
                  <a:pt x="18009" y="4791"/>
                  <a:pt x="18006" y="4802"/>
                  <a:pt x="18019" y="4783"/>
                </a:cubicBezTo>
                <a:cubicBezTo>
                  <a:pt x="17979" y="4783"/>
                  <a:pt x="17979" y="4780"/>
                  <a:pt x="17954" y="4767"/>
                </a:cubicBezTo>
                <a:lnTo>
                  <a:pt x="17921" y="4791"/>
                </a:lnTo>
                <a:close/>
                <a:moveTo>
                  <a:pt x="14324" y="5706"/>
                </a:moveTo>
                <a:cubicBezTo>
                  <a:pt x="14304" y="5695"/>
                  <a:pt x="14309" y="5698"/>
                  <a:pt x="14276" y="5698"/>
                </a:cubicBezTo>
                <a:lnTo>
                  <a:pt x="14276" y="5723"/>
                </a:lnTo>
                <a:cubicBezTo>
                  <a:pt x="14297" y="5728"/>
                  <a:pt x="14285" y="5720"/>
                  <a:pt x="14292" y="5739"/>
                </a:cubicBezTo>
                <a:cubicBezTo>
                  <a:pt x="14337" y="5735"/>
                  <a:pt x="14313" y="5719"/>
                  <a:pt x="14365" y="5715"/>
                </a:cubicBezTo>
                <a:lnTo>
                  <a:pt x="14365" y="5731"/>
                </a:lnTo>
                <a:cubicBezTo>
                  <a:pt x="14423" y="5692"/>
                  <a:pt x="14388" y="5745"/>
                  <a:pt x="14446" y="5706"/>
                </a:cubicBezTo>
                <a:cubicBezTo>
                  <a:pt x="14442" y="5697"/>
                  <a:pt x="14440" y="5684"/>
                  <a:pt x="14421" y="5678"/>
                </a:cubicBezTo>
                <a:lnTo>
                  <a:pt x="14381" y="5666"/>
                </a:lnTo>
                <a:cubicBezTo>
                  <a:pt x="14347" y="5666"/>
                  <a:pt x="14333" y="5690"/>
                  <a:pt x="14324" y="5706"/>
                </a:cubicBezTo>
                <a:close/>
                <a:moveTo>
                  <a:pt x="15070" y="2320"/>
                </a:moveTo>
                <a:lnTo>
                  <a:pt x="15029" y="2320"/>
                </a:lnTo>
                <a:cubicBezTo>
                  <a:pt x="15046" y="2343"/>
                  <a:pt x="15028" y="2335"/>
                  <a:pt x="15070" y="2336"/>
                </a:cubicBezTo>
                <a:lnTo>
                  <a:pt x="15086" y="2336"/>
                </a:lnTo>
                <a:cubicBezTo>
                  <a:pt x="15104" y="2348"/>
                  <a:pt x="15096" y="2337"/>
                  <a:pt x="15102" y="2360"/>
                </a:cubicBezTo>
                <a:cubicBezTo>
                  <a:pt x="15179" y="2342"/>
                  <a:pt x="15132" y="2359"/>
                  <a:pt x="15161" y="2363"/>
                </a:cubicBezTo>
                <a:cubicBezTo>
                  <a:pt x="15173" y="2365"/>
                  <a:pt x="15177" y="2359"/>
                  <a:pt x="15194" y="2356"/>
                </a:cubicBezTo>
                <a:cubicBezTo>
                  <a:pt x="15231" y="2350"/>
                  <a:pt x="15203" y="2358"/>
                  <a:pt x="15223" y="2356"/>
                </a:cubicBezTo>
                <a:cubicBezTo>
                  <a:pt x="15267" y="2351"/>
                  <a:pt x="15201" y="2344"/>
                  <a:pt x="15280" y="2344"/>
                </a:cubicBezTo>
                <a:lnTo>
                  <a:pt x="15280" y="2320"/>
                </a:lnTo>
                <a:lnTo>
                  <a:pt x="15086" y="2328"/>
                </a:lnTo>
                <a:cubicBezTo>
                  <a:pt x="15078" y="2308"/>
                  <a:pt x="15080" y="2321"/>
                  <a:pt x="15086" y="2295"/>
                </a:cubicBezTo>
                <a:lnTo>
                  <a:pt x="15070" y="2320"/>
                </a:lnTo>
                <a:close/>
                <a:moveTo>
                  <a:pt x="20579" y="3405"/>
                </a:moveTo>
                <a:cubicBezTo>
                  <a:pt x="20652" y="3405"/>
                  <a:pt x="20579" y="3381"/>
                  <a:pt x="20676" y="3389"/>
                </a:cubicBezTo>
                <a:cubicBezTo>
                  <a:pt x="20667" y="3428"/>
                  <a:pt x="20671" y="3402"/>
                  <a:pt x="20676" y="3413"/>
                </a:cubicBezTo>
                <a:cubicBezTo>
                  <a:pt x="20718" y="3404"/>
                  <a:pt x="20690" y="3410"/>
                  <a:pt x="20733" y="3413"/>
                </a:cubicBezTo>
                <a:cubicBezTo>
                  <a:pt x="20738" y="3366"/>
                  <a:pt x="20783" y="3387"/>
                  <a:pt x="20672" y="3361"/>
                </a:cubicBezTo>
                <a:cubicBezTo>
                  <a:pt x="20612" y="3347"/>
                  <a:pt x="20621" y="3370"/>
                  <a:pt x="20563" y="3357"/>
                </a:cubicBezTo>
                <a:cubicBezTo>
                  <a:pt x="20563" y="3389"/>
                  <a:pt x="20566" y="3387"/>
                  <a:pt x="20579" y="3405"/>
                </a:cubicBezTo>
                <a:close/>
                <a:moveTo>
                  <a:pt x="21259" y="3916"/>
                </a:moveTo>
                <a:cubicBezTo>
                  <a:pt x="21284" y="3916"/>
                  <a:pt x="21272" y="3905"/>
                  <a:pt x="21318" y="3915"/>
                </a:cubicBezTo>
                <a:cubicBezTo>
                  <a:pt x="21392" y="3933"/>
                  <a:pt x="21378" y="3913"/>
                  <a:pt x="21389" y="3867"/>
                </a:cubicBezTo>
                <a:cubicBezTo>
                  <a:pt x="21362" y="3865"/>
                  <a:pt x="21369" y="3864"/>
                  <a:pt x="21345" y="3863"/>
                </a:cubicBezTo>
                <a:cubicBezTo>
                  <a:pt x="21339" y="3862"/>
                  <a:pt x="21326" y="3861"/>
                  <a:pt x="21323" y="3861"/>
                </a:cubicBezTo>
                <a:cubicBezTo>
                  <a:pt x="21303" y="3866"/>
                  <a:pt x="21316" y="3855"/>
                  <a:pt x="21308" y="3875"/>
                </a:cubicBezTo>
                <a:cubicBezTo>
                  <a:pt x="21276" y="3875"/>
                  <a:pt x="21278" y="3872"/>
                  <a:pt x="21259" y="3859"/>
                </a:cubicBezTo>
                <a:cubicBezTo>
                  <a:pt x="21253" y="3872"/>
                  <a:pt x="21231" y="3916"/>
                  <a:pt x="21259" y="3916"/>
                </a:cubicBezTo>
                <a:close/>
                <a:moveTo>
                  <a:pt x="17273" y="2328"/>
                </a:moveTo>
                <a:lnTo>
                  <a:pt x="17273" y="2344"/>
                </a:lnTo>
                <a:cubicBezTo>
                  <a:pt x="17315" y="2345"/>
                  <a:pt x="17297" y="2337"/>
                  <a:pt x="17314" y="2360"/>
                </a:cubicBezTo>
                <a:cubicBezTo>
                  <a:pt x="17284" y="2367"/>
                  <a:pt x="17277" y="2376"/>
                  <a:pt x="17241" y="2376"/>
                </a:cubicBezTo>
                <a:lnTo>
                  <a:pt x="17241" y="2393"/>
                </a:lnTo>
                <a:cubicBezTo>
                  <a:pt x="17276" y="2393"/>
                  <a:pt x="17271" y="2401"/>
                  <a:pt x="17330" y="2401"/>
                </a:cubicBezTo>
                <a:cubicBezTo>
                  <a:pt x="17361" y="2401"/>
                  <a:pt x="17333" y="2403"/>
                  <a:pt x="17354" y="2393"/>
                </a:cubicBezTo>
                <a:cubicBezTo>
                  <a:pt x="17346" y="2371"/>
                  <a:pt x="17371" y="2377"/>
                  <a:pt x="17322" y="2376"/>
                </a:cubicBezTo>
                <a:lnTo>
                  <a:pt x="17322" y="2352"/>
                </a:lnTo>
                <a:cubicBezTo>
                  <a:pt x="17343" y="2346"/>
                  <a:pt x="17329" y="2353"/>
                  <a:pt x="17346" y="2344"/>
                </a:cubicBezTo>
                <a:cubicBezTo>
                  <a:pt x="17341" y="2323"/>
                  <a:pt x="17349" y="2335"/>
                  <a:pt x="17330" y="2328"/>
                </a:cubicBezTo>
                <a:cubicBezTo>
                  <a:pt x="17346" y="2306"/>
                  <a:pt x="17358" y="2314"/>
                  <a:pt x="17362" y="2263"/>
                </a:cubicBezTo>
                <a:cubicBezTo>
                  <a:pt x="17318" y="2273"/>
                  <a:pt x="17338" y="2270"/>
                  <a:pt x="17317" y="2298"/>
                </a:cubicBezTo>
                <a:cubicBezTo>
                  <a:pt x="17301" y="2320"/>
                  <a:pt x="17290" y="2323"/>
                  <a:pt x="17273" y="2328"/>
                </a:cubicBezTo>
                <a:close/>
                <a:moveTo>
                  <a:pt x="17063" y="1850"/>
                </a:moveTo>
                <a:cubicBezTo>
                  <a:pt x="17063" y="1902"/>
                  <a:pt x="17081" y="1904"/>
                  <a:pt x="17030" y="1930"/>
                </a:cubicBezTo>
                <a:lnTo>
                  <a:pt x="17019" y="1936"/>
                </a:lnTo>
                <a:cubicBezTo>
                  <a:pt x="17018" y="1936"/>
                  <a:pt x="17016" y="1938"/>
                  <a:pt x="17014" y="1939"/>
                </a:cubicBezTo>
                <a:cubicBezTo>
                  <a:pt x="17048" y="1947"/>
                  <a:pt x="17036" y="1949"/>
                  <a:pt x="17063" y="1931"/>
                </a:cubicBezTo>
                <a:cubicBezTo>
                  <a:pt x="17076" y="1950"/>
                  <a:pt x="17072" y="1939"/>
                  <a:pt x="17079" y="1963"/>
                </a:cubicBezTo>
                <a:lnTo>
                  <a:pt x="17136" y="1923"/>
                </a:lnTo>
                <a:cubicBezTo>
                  <a:pt x="17104" y="1920"/>
                  <a:pt x="17111" y="1911"/>
                  <a:pt x="17087" y="1923"/>
                </a:cubicBezTo>
                <a:cubicBezTo>
                  <a:pt x="17093" y="1907"/>
                  <a:pt x="17090" y="1916"/>
                  <a:pt x="17096" y="1907"/>
                </a:cubicBezTo>
                <a:lnTo>
                  <a:pt x="17107" y="1894"/>
                </a:lnTo>
                <a:cubicBezTo>
                  <a:pt x="17108" y="1893"/>
                  <a:pt x="17109" y="1890"/>
                  <a:pt x="17110" y="1889"/>
                </a:cubicBezTo>
                <a:lnTo>
                  <a:pt x="17136" y="1850"/>
                </a:lnTo>
                <a:cubicBezTo>
                  <a:pt x="17108" y="1835"/>
                  <a:pt x="17128" y="1866"/>
                  <a:pt x="17090" y="1831"/>
                </a:cubicBezTo>
                <a:cubicBezTo>
                  <a:pt x="17077" y="1819"/>
                  <a:pt x="17089" y="1824"/>
                  <a:pt x="17071" y="1817"/>
                </a:cubicBezTo>
                <a:cubicBezTo>
                  <a:pt x="17066" y="1839"/>
                  <a:pt x="17063" y="1833"/>
                  <a:pt x="17063" y="1850"/>
                </a:cubicBezTo>
                <a:close/>
                <a:moveTo>
                  <a:pt x="20158" y="4645"/>
                </a:moveTo>
                <a:lnTo>
                  <a:pt x="20093" y="4655"/>
                </a:lnTo>
                <a:cubicBezTo>
                  <a:pt x="20114" y="4682"/>
                  <a:pt x="20110" y="4672"/>
                  <a:pt x="20135" y="4671"/>
                </a:cubicBezTo>
                <a:cubicBezTo>
                  <a:pt x="20182" y="4670"/>
                  <a:pt x="20160" y="4687"/>
                  <a:pt x="20209" y="4664"/>
                </a:cubicBezTo>
                <a:lnTo>
                  <a:pt x="20245" y="4642"/>
                </a:lnTo>
                <a:cubicBezTo>
                  <a:pt x="20256" y="4633"/>
                  <a:pt x="20238" y="4664"/>
                  <a:pt x="20259" y="4626"/>
                </a:cubicBezTo>
                <a:cubicBezTo>
                  <a:pt x="20273" y="4599"/>
                  <a:pt x="20264" y="4624"/>
                  <a:pt x="20271" y="4596"/>
                </a:cubicBezTo>
                <a:cubicBezTo>
                  <a:pt x="20234" y="4610"/>
                  <a:pt x="20269" y="4596"/>
                  <a:pt x="20248" y="4614"/>
                </a:cubicBezTo>
                <a:cubicBezTo>
                  <a:pt x="20220" y="4638"/>
                  <a:pt x="20197" y="4631"/>
                  <a:pt x="20196" y="4620"/>
                </a:cubicBezTo>
                <a:cubicBezTo>
                  <a:pt x="20192" y="4594"/>
                  <a:pt x="20175" y="4630"/>
                  <a:pt x="20209" y="4608"/>
                </a:cubicBezTo>
                <a:cubicBezTo>
                  <a:pt x="20210" y="4607"/>
                  <a:pt x="20212" y="4606"/>
                  <a:pt x="20214" y="4605"/>
                </a:cubicBezTo>
                <a:cubicBezTo>
                  <a:pt x="20195" y="4600"/>
                  <a:pt x="20182" y="4596"/>
                  <a:pt x="20166" y="4588"/>
                </a:cubicBezTo>
                <a:cubicBezTo>
                  <a:pt x="20144" y="4620"/>
                  <a:pt x="20137" y="4607"/>
                  <a:pt x="20158" y="4645"/>
                </a:cubicBezTo>
                <a:close/>
                <a:moveTo>
                  <a:pt x="17500" y="2287"/>
                </a:moveTo>
                <a:cubicBezTo>
                  <a:pt x="17517" y="2351"/>
                  <a:pt x="17546" y="2272"/>
                  <a:pt x="17533" y="2336"/>
                </a:cubicBezTo>
                <a:lnTo>
                  <a:pt x="17597" y="2336"/>
                </a:lnTo>
                <a:cubicBezTo>
                  <a:pt x="17580" y="2312"/>
                  <a:pt x="17591" y="2320"/>
                  <a:pt x="17549" y="2320"/>
                </a:cubicBezTo>
                <a:cubicBezTo>
                  <a:pt x="17555" y="2306"/>
                  <a:pt x="17551" y="2312"/>
                  <a:pt x="17555" y="2301"/>
                </a:cubicBezTo>
                <a:cubicBezTo>
                  <a:pt x="17575" y="2240"/>
                  <a:pt x="17577" y="2287"/>
                  <a:pt x="17581" y="2239"/>
                </a:cubicBezTo>
                <a:cubicBezTo>
                  <a:pt x="17554" y="2250"/>
                  <a:pt x="17522" y="2222"/>
                  <a:pt x="17488" y="2251"/>
                </a:cubicBezTo>
                <a:lnTo>
                  <a:pt x="17471" y="2275"/>
                </a:lnTo>
                <a:cubicBezTo>
                  <a:pt x="17470" y="2277"/>
                  <a:pt x="17469" y="2279"/>
                  <a:pt x="17468" y="2280"/>
                </a:cubicBezTo>
                <a:cubicBezTo>
                  <a:pt x="17450" y="2308"/>
                  <a:pt x="17442" y="2289"/>
                  <a:pt x="17459" y="2306"/>
                </a:cubicBezTo>
                <a:cubicBezTo>
                  <a:pt x="17473" y="2320"/>
                  <a:pt x="17483" y="2299"/>
                  <a:pt x="17500" y="2287"/>
                </a:cubicBezTo>
                <a:close/>
                <a:moveTo>
                  <a:pt x="16860" y="4993"/>
                </a:moveTo>
                <a:cubicBezTo>
                  <a:pt x="16826" y="4979"/>
                  <a:pt x="16858" y="5010"/>
                  <a:pt x="16787" y="5010"/>
                </a:cubicBezTo>
                <a:cubicBezTo>
                  <a:pt x="16805" y="5035"/>
                  <a:pt x="16786" y="5025"/>
                  <a:pt x="16834" y="5024"/>
                </a:cubicBezTo>
                <a:lnTo>
                  <a:pt x="16852" y="5024"/>
                </a:lnTo>
                <a:cubicBezTo>
                  <a:pt x="16870" y="5023"/>
                  <a:pt x="16867" y="5022"/>
                  <a:pt x="16886" y="5019"/>
                </a:cubicBezTo>
                <a:cubicBezTo>
                  <a:pt x="16947" y="5009"/>
                  <a:pt x="16961" y="5021"/>
                  <a:pt x="16982" y="4993"/>
                </a:cubicBezTo>
                <a:cubicBezTo>
                  <a:pt x="16959" y="4963"/>
                  <a:pt x="16985" y="4993"/>
                  <a:pt x="16909" y="4960"/>
                </a:cubicBezTo>
                <a:cubicBezTo>
                  <a:pt x="16909" y="4960"/>
                  <a:pt x="16885" y="4944"/>
                  <a:pt x="16864" y="4956"/>
                </a:cubicBezTo>
                <a:cubicBezTo>
                  <a:pt x="16843" y="4968"/>
                  <a:pt x="16854" y="4967"/>
                  <a:pt x="16860" y="4993"/>
                </a:cubicBezTo>
                <a:close/>
                <a:moveTo>
                  <a:pt x="559" y="2028"/>
                </a:moveTo>
                <a:cubicBezTo>
                  <a:pt x="559" y="2094"/>
                  <a:pt x="586" y="2097"/>
                  <a:pt x="543" y="2109"/>
                </a:cubicBezTo>
                <a:cubicBezTo>
                  <a:pt x="549" y="2134"/>
                  <a:pt x="554" y="2135"/>
                  <a:pt x="543" y="2158"/>
                </a:cubicBezTo>
                <a:cubicBezTo>
                  <a:pt x="590" y="2157"/>
                  <a:pt x="588" y="2145"/>
                  <a:pt x="609" y="2102"/>
                </a:cubicBezTo>
                <a:cubicBezTo>
                  <a:pt x="609" y="2102"/>
                  <a:pt x="615" y="2091"/>
                  <a:pt x="617" y="2086"/>
                </a:cubicBezTo>
                <a:cubicBezTo>
                  <a:pt x="631" y="2059"/>
                  <a:pt x="632" y="2078"/>
                  <a:pt x="632" y="2044"/>
                </a:cubicBezTo>
                <a:cubicBezTo>
                  <a:pt x="632" y="1996"/>
                  <a:pt x="587" y="2021"/>
                  <a:pt x="559" y="2028"/>
                </a:cubicBezTo>
                <a:close/>
                <a:moveTo>
                  <a:pt x="16722" y="2506"/>
                </a:moveTo>
                <a:cubicBezTo>
                  <a:pt x="16738" y="2538"/>
                  <a:pt x="16725" y="2536"/>
                  <a:pt x="16722" y="2571"/>
                </a:cubicBezTo>
                <a:lnTo>
                  <a:pt x="16797" y="2552"/>
                </a:lnTo>
                <a:cubicBezTo>
                  <a:pt x="16819" y="2546"/>
                  <a:pt x="16812" y="2557"/>
                  <a:pt x="16820" y="2530"/>
                </a:cubicBezTo>
                <a:cubicBezTo>
                  <a:pt x="16829" y="2535"/>
                  <a:pt x="16847" y="2539"/>
                  <a:pt x="16852" y="2543"/>
                </a:cubicBezTo>
                <a:cubicBezTo>
                  <a:pt x="16873" y="2556"/>
                  <a:pt x="16832" y="2551"/>
                  <a:pt x="16876" y="2555"/>
                </a:cubicBezTo>
                <a:lnTo>
                  <a:pt x="16880" y="2514"/>
                </a:lnTo>
                <a:cubicBezTo>
                  <a:pt x="16897" y="2522"/>
                  <a:pt x="16885" y="2518"/>
                  <a:pt x="16892" y="2522"/>
                </a:cubicBezTo>
                <a:cubicBezTo>
                  <a:pt x="16900" y="2526"/>
                  <a:pt x="16888" y="2523"/>
                  <a:pt x="16909" y="2530"/>
                </a:cubicBezTo>
                <a:lnTo>
                  <a:pt x="16909" y="2498"/>
                </a:lnTo>
                <a:lnTo>
                  <a:pt x="16825" y="2507"/>
                </a:lnTo>
                <a:cubicBezTo>
                  <a:pt x="16801" y="2500"/>
                  <a:pt x="16838" y="2505"/>
                  <a:pt x="16810" y="2500"/>
                </a:cubicBezTo>
                <a:lnTo>
                  <a:pt x="16722" y="2506"/>
                </a:lnTo>
                <a:close/>
                <a:moveTo>
                  <a:pt x="19202" y="2644"/>
                </a:moveTo>
                <a:cubicBezTo>
                  <a:pt x="19230" y="2658"/>
                  <a:pt x="19467" y="2680"/>
                  <a:pt x="19514" y="2682"/>
                </a:cubicBezTo>
                <a:lnTo>
                  <a:pt x="19599" y="2684"/>
                </a:lnTo>
                <a:cubicBezTo>
                  <a:pt x="19575" y="2652"/>
                  <a:pt x="19612" y="2689"/>
                  <a:pt x="19531" y="2665"/>
                </a:cubicBezTo>
                <a:cubicBezTo>
                  <a:pt x="19478" y="2649"/>
                  <a:pt x="19506" y="2658"/>
                  <a:pt x="19469" y="2668"/>
                </a:cubicBezTo>
                <a:cubicBezTo>
                  <a:pt x="19486" y="2642"/>
                  <a:pt x="19482" y="2662"/>
                  <a:pt x="19485" y="2628"/>
                </a:cubicBezTo>
                <a:lnTo>
                  <a:pt x="19453" y="2660"/>
                </a:lnTo>
                <a:cubicBezTo>
                  <a:pt x="19424" y="2646"/>
                  <a:pt x="19391" y="2635"/>
                  <a:pt x="19355" y="2652"/>
                </a:cubicBezTo>
                <a:cubicBezTo>
                  <a:pt x="19358" y="2619"/>
                  <a:pt x="19374" y="2628"/>
                  <a:pt x="19347" y="2619"/>
                </a:cubicBezTo>
                <a:lnTo>
                  <a:pt x="19347" y="2644"/>
                </a:lnTo>
                <a:cubicBezTo>
                  <a:pt x="19287" y="2644"/>
                  <a:pt x="19293" y="2644"/>
                  <a:pt x="19237" y="2628"/>
                </a:cubicBezTo>
                <a:cubicBezTo>
                  <a:pt x="19237" y="2628"/>
                  <a:pt x="19221" y="2607"/>
                  <a:pt x="19202" y="2644"/>
                </a:cubicBezTo>
                <a:close/>
                <a:moveTo>
                  <a:pt x="14729" y="2506"/>
                </a:moveTo>
                <a:cubicBezTo>
                  <a:pt x="14721" y="2543"/>
                  <a:pt x="14731" y="2539"/>
                  <a:pt x="14718" y="2560"/>
                </a:cubicBezTo>
                <a:cubicBezTo>
                  <a:pt x="14707" y="2578"/>
                  <a:pt x="14718" y="2542"/>
                  <a:pt x="14705" y="2579"/>
                </a:cubicBezTo>
                <a:cubicBezTo>
                  <a:pt x="14757" y="2583"/>
                  <a:pt x="14783" y="2608"/>
                  <a:pt x="14810" y="2571"/>
                </a:cubicBezTo>
                <a:lnTo>
                  <a:pt x="14778" y="2571"/>
                </a:lnTo>
                <a:cubicBezTo>
                  <a:pt x="14788" y="2534"/>
                  <a:pt x="14817" y="2535"/>
                  <a:pt x="14875" y="2530"/>
                </a:cubicBezTo>
                <a:lnTo>
                  <a:pt x="14875" y="2514"/>
                </a:lnTo>
                <a:cubicBezTo>
                  <a:pt x="14753" y="2486"/>
                  <a:pt x="14824" y="2499"/>
                  <a:pt x="14778" y="2466"/>
                </a:cubicBezTo>
                <a:cubicBezTo>
                  <a:pt x="14768" y="2504"/>
                  <a:pt x="14761" y="2491"/>
                  <a:pt x="14729" y="2506"/>
                </a:cubicBezTo>
                <a:close/>
                <a:moveTo>
                  <a:pt x="15839" y="2563"/>
                </a:moveTo>
                <a:cubicBezTo>
                  <a:pt x="15832" y="2578"/>
                  <a:pt x="15833" y="2573"/>
                  <a:pt x="15831" y="2595"/>
                </a:cubicBezTo>
                <a:cubicBezTo>
                  <a:pt x="15775" y="2596"/>
                  <a:pt x="15815" y="2607"/>
                  <a:pt x="15766" y="2611"/>
                </a:cubicBezTo>
                <a:cubicBezTo>
                  <a:pt x="15761" y="2659"/>
                  <a:pt x="15770" y="2614"/>
                  <a:pt x="15742" y="2652"/>
                </a:cubicBezTo>
                <a:cubicBezTo>
                  <a:pt x="15786" y="2673"/>
                  <a:pt x="15796" y="2652"/>
                  <a:pt x="15880" y="2652"/>
                </a:cubicBezTo>
                <a:cubicBezTo>
                  <a:pt x="15899" y="2652"/>
                  <a:pt x="15912" y="2670"/>
                  <a:pt x="15911" y="2637"/>
                </a:cubicBezTo>
                <a:cubicBezTo>
                  <a:pt x="15910" y="2613"/>
                  <a:pt x="15913" y="2635"/>
                  <a:pt x="15896" y="2595"/>
                </a:cubicBezTo>
                <a:cubicBezTo>
                  <a:pt x="15871" y="2613"/>
                  <a:pt x="15883" y="2590"/>
                  <a:pt x="15880" y="2628"/>
                </a:cubicBezTo>
                <a:cubicBezTo>
                  <a:pt x="15853" y="2608"/>
                  <a:pt x="15871" y="2619"/>
                  <a:pt x="15855" y="2587"/>
                </a:cubicBezTo>
                <a:cubicBezTo>
                  <a:pt x="15877" y="2577"/>
                  <a:pt x="15864" y="2580"/>
                  <a:pt x="15896" y="2579"/>
                </a:cubicBezTo>
                <a:lnTo>
                  <a:pt x="15896" y="2555"/>
                </a:lnTo>
                <a:cubicBezTo>
                  <a:pt x="15840" y="2561"/>
                  <a:pt x="15906" y="2568"/>
                  <a:pt x="15839" y="2563"/>
                </a:cubicBezTo>
                <a:close/>
                <a:moveTo>
                  <a:pt x="19874" y="3146"/>
                </a:moveTo>
                <a:cubicBezTo>
                  <a:pt x="19910" y="3200"/>
                  <a:pt x="19920" y="3186"/>
                  <a:pt x="20037" y="3191"/>
                </a:cubicBezTo>
                <a:lnTo>
                  <a:pt x="20247" y="3203"/>
                </a:lnTo>
                <a:cubicBezTo>
                  <a:pt x="20231" y="3159"/>
                  <a:pt x="20232" y="3198"/>
                  <a:pt x="20155" y="3173"/>
                </a:cubicBezTo>
                <a:lnTo>
                  <a:pt x="19957" y="3152"/>
                </a:lnTo>
                <a:cubicBezTo>
                  <a:pt x="19955" y="3151"/>
                  <a:pt x="19953" y="3150"/>
                  <a:pt x="19951" y="3149"/>
                </a:cubicBezTo>
                <a:cubicBezTo>
                  <a:pt x="19947" y="3148"/>
                  <a:pt x="19954" y="3139"/>
                  <a:pt x="19923" y="3146"/>
                </a:cubicBezTo>
                <a:cubicBezTo>
                  <a:pt x="19897" y="3152"/>
                  <a:pt x="19932" y="3151"/>
                  <a:pt x="19901" y="3150"/>
                </a:cubicBezTo>
                <a:cubicBezTo>
                  <a:pt x="19901" y="3150"/>
                  <a:pt x="19878" y="3146"/>
                  <a:pt x="19874" y="3146"/>
                </a:cubicBezTo>
                <a:close/>
                <a:moveTo>
                  <a:pt x="18359" y="4953"/>
                </a:moveTo>
                <a:cubicBezTo>
                  <a:pt x="18402" y="4953"/>
                  <a:pt x="18405" y="4944"/>
                  <a:pt x="18424" y="4969"/>
                </a:cubicBezTo>
                <a:cubicBezTo>
                  <a:pt x="18396" y="4970"/>
                  <a:pt x="18395" y="4974"/>
                  <a:pt x="18381" y="4975"/>
                </a:cubicBezTo>
                <a:cubicBezTo>
                  <a:pt x="18352" y="4977"/>
                  <a:pt x="18368" y="4972"/>
                  <a:pt x="18334" y="4969"/>
                </a:cubicBezTo>
                <a:cubicBezTo>
                  <a:pt x="18294" y="4967"/>
                  <a:pt x="18300" y="4977"/>
                  <a:pt x="18273" y="4958"/>
                </a:cubicBezTo>
                <a:cubicBezTo>
                  <a:pt x="18253" y="4945"/>
                  <a:pt x="18286" y="4956"/>
                  <a:pt x="18254" y="4945"/>
                </a:cubicBezTo>
                <a:cubicBezTo>
                  <a:pt x="18255" y="4967"/>
                  <a:pt x="18257" y="4967"/>
                  <a:pt x="18262" y="4985"/>
                </a:cubicBezTo>
                <a:cubicBezTo>
                  <a:pt x="18298" y="4985"/>
                  <a:pt x="18339" y="4982"/>
                  <a:pt x="18371" y="4991"/>
                </a:cubicBezTo>
                <a:cubicBezTo>
                  <a:pt x="18372" y="4991"/>
                  <a:pt x="18388" y="4997"/>
                  <a:pt x="18389" y="4997"/>
                </a:cubicBezTo>
                <a:lnTo>
                  <a:pt x="18426" y="4992"/>
                </a:lnTo>
                <a:cubicBezTo>
                  <a:pt x="18441" y="4996"/>
                  <a:pt x="18418" y="4993"/>
                  <a:pt x="18448" y="5002"/>
                </a:cubicBezTo>
                <a:lnTo>
                  <a:pt x="18448" y="4985"/>
                </a:lnTo>
                <a:cubicBezTo>
                  <a:pt x="18475" y="4977"/>
                  <a:pt x="18456" y="4988"/>
                  <a:pt x="18455" y="4974"/>
                </a:cubicBezTo>
                <a:lnTo>
                  <a:pt x="18456" y="4937"/>
                </a:lnTo>
                <a:cubicBezTo>
                  <a:pt x="18480" y="4943"/>
                  <a:pt x="18469" y="4940"/>
                  <a:pt x="18489" y="4953"/>
                </a:cubicBezTo>
                <a:cubicBezTo>
                  <a:pt x="18493" y="4933"/>
                  <a:pt x="18497" y="4920"/>
                  <a:pt x="18505" y="4904"/>
                </a:cubicBezTo>
                <a:cubicBezTo>
                  <a:pt x="18473" y="4902"/>
                  <a:pt x="18415" y="4869"/>
                  <a:pt x="18359" y="4953"/>
                </a:cubicBezTo>
                <a:close/>
                <a:moveTo>
                  <a:pt x="4966" y="1817"/>
                </a:moveTo>
                <a:cubicBezTo>
                  <a:pt x="4970" y="1855"/>
                  <a:pt x="4977" y="1852"/>
                  <a:pt x="5005" y="1853"/>
                </a:cubicBezTo>
                <a:cubicBezTo>
                  <a:pt x="5080" y="1856"/>
                  <a:pt x="5043" y="1840"/>
                  <a:pt x="5120" y="1858"/>
                </a:cubicBezTo>
                <a:lnTo>
                  <a:pt x="5137" y="1826"/>
                </a:lnTo>
                <a:cubicBezTo>
                  <a:pt x="5167" y="1833"/>
                  <a:pt x="5207" y="1823"/>
                  <a:pt x="5235" y="1810"/>
                </a:cubicBezTo>
                <a:cubicBezTo>
                  <a:pt x="5269" y="1794"/>
                  <a:pt x="5250" y="1807"/>
                  <a:pt x="5258" y="1785"/>
                </a:cubicBezTo>
                <a:cubicBezTo>
                  <a:pt x="5225" y="1771"/>
                  <a:pt x="5264" y="1788"/>
                  <a:pt x="5199" y="1787"/>
                </a:cubicBezTo>
                <a:cubicBezTo>
                  <a:pt x="5156" y="1786"/>
                  <a:pt x="5039" y="1811"/>
                  <a:pt x="4966" y="1817"/>
                </a:cubicBezTo>
                <a:close/>
                <a:moveTo>
                  <a:pt x="21648" y="3567"/>
                </a:moveTo>
                <a:lnTo>
                  <a:pt x="21614" y="3607"/>
                </a:lnTo>
                <a:lnTo>
                  <a:pt x="21648" y="3648"/>
                </a:lnTo>
                <a:cubicBezTo>
                  <a:pt x="21672" y="3631"/>
                  <a:pt x="21664" y="3650"/>
                  <a:pt x="21665" y="3608"/>
                </a:cubicBezTo>
                <a:cubicBezTo>
                  <a:pt x="21667" y="3609"/>
                  <a:pt x="21669" y="3609"/>
                  <a:pt x="21670" y="3611"/>
                </a:cubicBezTo>
                <a:cubicBezTo>
                  <a:pt x="21671" y="3614"/>
                  <a:pt x="21674" y="3614"/>
                  <a:pt x="21675" y="3614"/>
                </a:cubicBezTo>
                <a:cubicBezTo>
                  <a:pt x="21700" y="3624"/>
                  <a:pt x="21688" y="3617"/>
                  <a:pt x="21713" y="3608"/>
                </a:cubicBezTo>
                <a:cubicBezTo>
                  <a:pt x="21718" y="3629"/>
                  <a:pt x="21721" y="3632"/>
                  <a:pt x="21729" y="3648"/>
                </a:cubicBezTo>
                <a:lnTo>
                  <a:pt x="21754" y="3631"/>
                </a:lnTo>
                <a:cubicBezTo>
                  <a:pt x="21755" y="3630"/>
                  <a:pt x="21757" y="3630"/>
                  <a:pt x="21758" y="3629"/>
                </a:cubicBezTo>
                <a:cubicBezTo>
                  <a:pt x="21774" y="3625"/>
                  <a:pt x="21790" y="3627"/>
                  <a:pt x="21802" y="3632"/>
                </a:cubicBezTo>
                <a:cubicBezTo>
                  <a:pt x="21799" y="3591"/>
                  <a:pt x="21820" y="3543"/>
                  <a:pt x="21713" y="3567"/>
                </a:cubicBezTo>
                <a:cubicBezTo>
                  <a:pt x="21707" y="3580"/>
                  <a:pt x="21705" y="3553"/>
                  <a:pt x="21713" y="3592"/>
                </a:cubicBezTo>
                <a:cubicBezTo>
                  <a:pt x="21674" y="3581"/>
                  <a:pt x="21700" y="3574"/>
                  <a:pt x="21666" y="3558"/>
                </a:cubicBezTo>
                <a:cubicBezTo>
                  <a:pt x="21650" y="3550"/>
                  <a:pt x="21619" y="3551"/>
                  <a:pt x="21592" y="3551"/>
                </a:cubicBezTo>
                <a:cubicBezTo>
                  <a:pt x="21611" y="3578"/>
                  <a:pt x="21616" y="3575"/>
                  <a:pt x="21648" y="3567"/>
                </a:cubicBezTo>
                <a:close/>
                <a:moveTo>
                  <a:pt x="20384" y="4613"/>
                </a:moveTo>
                <a:cubicBezTo>
                  <a:pt x="20493" y="4613"/>
                  <a:pt x="20456" y="4657"/>
                  <a:pt x="20506" y="4652"/>
                </a:cubicBezTo>
                <a:cubicBezTo>
                  <a:pt x="20540" y="4649"/>
                  <a:pt x="20525" y="4658"/>
                  <a:pt x="20563" y="4661"/>
                </a:cubicBezTo>
                <a:cubicBezTo>
                  <a:pt x="20553" y="4636"/>
                  <a:pt x="20580" y="4650"/>
                  <a:pt x="20538" y="4645"/>
                </a:cubicBezTo>
                <a:cubicBezTo>
                  <a:pt x="20542" y="4598"/>
                  <a:pt x="20561" y="4619"/>
                  <a:pt x="20603" y="4629"/>
                </a:cubicBezTo>
                <a:cubicBezTo>
                  <a:pt x="20600" y="4589"/>
                  <a:pt x="20567" y="4567"/>
                  <a:pt x="20534" y="4561"/>
                </a:cubicBezTo>
                <a:cubicBezTo>
                  <a:pt x="20504" y="4555"/>
                  <a:pt x="20512" y="4569"/>
                  <a:pt x="20512" y="4571"/>
                </a:cubicBezTo>
                <a:cubicBezTo>
                  <a:pt x="20506" y="4582"/>
                  <a:pt x="20525" y="4588"/>
                  <a:pt x="20497" y="4591"/>
                </a:cubicBezTo>
                <a:cubicBezTo>
                  <a:pt x="20482" y="4593"/>
                  <a:pt x="20497" y="4588"/>
                  <a:pt x="20469" y="4583"/>
                </a:cubicBezTo>
                <a:cubicBezTo>
                  <a:pt x="20464" y="4582"/>
                  <a:pt x="20447" y="4582"/>
                  <a:pt x="20439" y="4586"/>
                </a:cubicBezTo>
                <a:lnTo>
                  <a:pt x="20409" y="4605"/>
                </a:lnTo>
                <a:cubicBezTo>
                  <a:pt x="20398" y="4582"/>
                  <a:pt x="20401" y="4589"/>
                  <a:pt x="20401" y="4556"/>
                </a:cubicBezTo>
                <a:cubicBezTo>
                  <a:pt x="20375" y="4562"/>
                  <a:pt x="20375" y="4567"/>
                  <a:pt x="20352" y="4556"/>
                </a:cubicBezTo>
                <a:cubicBezTo>
                  <a:pt x="20363" y="4597"/>
                  <a:pt x="20374" y="4572"/>
                  <a:pt x="20384" y="4613"/>
                </a:cubicBezTo>
                <a:close/>
                <a:moveTo>
                  <a:pt x="17014" y="5617"/>
                </a:moveTo>
                <a:cubicBezTo>
                  <a:pt x="17006" y="5632"/>
                  <a:pt x="17005" y="5632"/>
                  <a:pt x="17024" y="5639"/>
                </a:cubicBezTo>
                <a:cubicBezTo>
                  <a:pt x="17050" y="5648"/>
                  <a:pt x="17087" y="5637"/>
                  <a:pt x="17109" y="5638"/>
                </a:cubicBezTo>
                <a:lnTo>
                  <a:pt x="17156" y="5640"/>
                </a:lnTo>
                <a:cubicBezTo>
                  <a:pt x="17207" y="5639"/>
                  <a:pt x="17184" y="5631"/>
                  <a:pt x="17209" y="5623"/>
                </a:cubicBezTo>
                <a:cubicBezTo>
                  <a:pt x="17218" y="5620"/>
                  <a:pt x="17230" y="5623"/>
                  <a:pt x="17243" y="5620"/>
                </a:cubicBezTo>
                <a:cubicBezTo>
                  <a:pt x="17273" y="5613"/>
                  <a:pt x="17266" y="5620"/>
                  <a:pt x="17273" y="5593"/>
                </a:cubicBezTo>
                <a:cubicBezTo>
                  <a:pt x="17222" y="5593"/>
                  <a:pt x="17241" y="5582"/>
                  <a:pt x="17158" y="5587"/>
                </a:cubicBezTo>
                <a:cubicBezTo>
                  <a:pt x="17135" y="5589"/>
                  <a:pt x="17167" y="5586"/>
                  <a:pt x="17142" y="5588"/>
                </a:cubicBezTo>
                <a:lnTo>
                  <a:pt x="17075" y="5591"/>
                </a:lnTo>
                <a:cubicBezTo>
                  <a:pt x="17065" y="5590"/>
                  <a:pt x="17073" y="5590"/>
                  <a:pt x="17058" y="5591"/>
                </a:cubicBezTo>
                <a:cubicBezTo>
                  <a:pt x="16934" y="5596"/>
                  <a:pt x="17018" y="5579"/>
                  <a:pt x="16925" y="5601"/>
                </a:cubicBezTo>
                <a:cubicBezTo>
                  <a:pt x="16932" y="5606"/>
                  <a:pt x="16927" y="5606"/>
                  <a:pt x="16940" y="5610"/>
                </a:cubicBezTo>
                <a:cubicBezTo>
                  <a:pt x="16974" y="5620"/>
                  <a:pt x="16974" y="5598"/>
                  <a:pt x="17014" y="5617"/>
                </a:cubicBezTo>
                <a:close/>
                <a:moveTo>
                  <a:pt x="18618" y="2603"/>
                </a:moveTo>
                <a:cubicBezTo>
                  <a:pt x="18637" y="2590"/>
                  <a:pt x="18627" y="2593"/>
                  <a:pt x="18651" y="2587"/>
                </a:cubicBezTo>
                <a:lnTo>
                  <a:pt x="18651" y="2611"/>
                </a:lnTo>
                <a:cubicBezTo>
                  <a:pt x="18703" y="2610"/>
                  <a:pt x="18672" y="2599"/>
                  <a:pt x="18705" y="2599"/>
                </a:cubicBezTo>
                <a:lnTo>
                  <a:pt x="18829" y="2619"/>
                </a:lnTo>
                <a:cubicBezTo>
                  <a:pt x="18882" y="2636"/>
                  <a:pt x="18995" y="2607"/>
                  <a:pt x="19059" y="2648"/>
                </a:cubicBezTo>
                <a:cubicBezTo>
                  <a:pt x="19072" y="2657"/>
                  <a:pt x="19063" y="2653"/>
                  <a:pt x="19075" y="2656"/>
                </a:cubicBezTo>
                <a:cubicBezTo>
                  <a:pt x="19079" y="2657"/>
                  <a:pt x="19092" y="2657"/>
                  <a:pt x="19104" y="2660"/>
                </a:cubicBezTo>
                <a:cubicBezTo>
                  <a:pt x="19095" y="2621"/>
                  <a:pt x="19099" y="2647"/>
                  <a:pt x="19104" y="2636"/>
                </a:cubicBezTo>
                <a:cubicBezTo>
                  <a:pt x="19139" y="2644"/>
                  <a:pt x="19132" y="2656"/>
                  <a:pt x="19153" y="2628"/>
                </a:cubicBezTo>
                <a:cubicBezTo>
                  <a:pt x="19093" y="2626"/>
                  <a:pt x="19116" y="2608"/>
                  <a:pt x="19015" y="2613"/>
                </a:cubicBezTo>
                <a:lnTo>
                  <a:pt x="18987" y="2610"/>
                </a:lnTo>
                <a:cubicBezTo>
                  <a:pt x="18943" y="2608"/>
                  <a:pt x="18988" y="2619"/>
                  <a:pt x="18953" y="2616"/>
                </a:cubicBezTo>
                <a:lnTo>
                  <a:pt x="18871" y="2602"/>
                </a:lnTo>
                <a:cubicBezTo>
                  <a:pt x="18852" y="2595"/>
                  <a:pt x="18855" y="2591"/>
                  <a:pt x="18837" y="2579"/>
                </a:cubicBezTo>
                <a:cubicBezTo>
                  <a:pt x="18813" y="2592"/>
                  <a:pt x="18791" y="2586"/>
                  <a:pt x="18747" y="2581"/>
                </a:cubicBezTo>
                <a:lnTo>
                  <a:pt x="18690" y="2572"/>
                </a:lnTo>
                <a:cubicBezTo>
                  <a:pt x="18618" y="2558"/>
                  <a:pt x="18716" y="2587"/>
                  <a:pt x="18626" y="2563"/>
                </a:cubicBezTo>
                <a:cubicBezTo>
                  <a:pt x="18617" y="2582"/>
                  <a:pt x="18618" y="2573"/>
                  <a:pt x="18618" y="2603"/>
                </a:cubicBezTo>
                <a:close/>
                <a:moveTo>
                  <a:pt x="19372" y="4183"/>
                </a:moveTo>
                <a:cubicBezTo>
                  <a:pt x="19348" y="4183"/>
                  <a:pt x="19381" y="4180"/>
                  <a:pt x="19358" y="4174"/>
                </a:cubicBezTo>
                <a:cubicBezTo>
                  <a:pt x="19356" y="4174"/>
                  <a:pt x="19286" y="4187"/>
                  <a:pt x="19268" y="4201"/>
                </a:cubicBezTo>
                <a:cubicBezTo>
                  <a:pt x="19243" y="4220"/>
                  <a:pt x="19259" y="4200"/>
                  <a:pt x="19242" y="4232"/>
                </a:cubicBezTo>
                <a:lnTo>
                  <a:pt x="19396" y="4248"/>
                </a:lnTo>
                <a:cubicBezTo>
                  <a:pt x="19389" y="4242"/>
                  <a:pt x="19394" y="4243"/>
                  <a:pt x="19382" y="4238"/>
                </a:cubicBezTo>
                <a:cubicBezTo>
                  <a:pt x="19362" y="4230"/>
                  <a:pt x="19382" y="4234"/>
                  <a:pt x="19355" y="4232"/>
                </a:cubicBezTo>
                <a:cubicBezTo>
                  <a:pt x="19364" y="4200"/>
                  <a:pt x="19375" y="4207"/>
                  <a:pt x="19404" y="4191"/>
                </a:cubicBezTo>
                <a:cubicBezTo>
                  <a:pt x="19411" y="4211"/>
                  <a:pt x="19408" y="4213"/>
                  <a:pt x="19445" y="4216"/>
                </a:cubicBezTo>
                <a:cubicBezTo>
                  <a:pt x="19443" y="4217"/>
                  <a:pt x="19441" y="4217"/>
                  <a:pt x="19440" y="4219"/>
                </a:cubicBezTo>
                <a:cubicBezTo>
                  <a:pt x="19439" y="4221"/>
                  <a:pt x="19436" y="4221"/>
                  <a:pt x="19434" y="4222"/>
                </a:cubicBezTo>
                <a:cubicBezTo>
                  <a:pt x="19423" y="4224"/>
                  <a:pt x="19424" y="4223"/>
                  <a:pt x="19412" y="4224"/>
                </a:cubicBezTo>
                <a:lnTo>
                  <a:pt x="19412" y="4256"/>
                </a:lnTo>
                <a:lnTo>
                  <a:pt x="19518" y="4256"/>
                </a:lnTo>
                <a:lnTo>
                  <a:pt x="19518" y="4224"/>
                </a:lnTo>
                <a:cubicBezTo>
                  <a:pt x="19494" y="4218"/>
                  <a:pt x="19466" y="4207"/>
                  <a:pt x="19444" y="4184"/>
                </a:cubicBezTo>
                <a:cubicBezTo>
                  <a:pt x="19443" y="4182"/>
                  <a:pt x="19438" y="4177"/>
                  <a:pt x="19436" y="4175"/>
                </a:cubicBezTo>
                <a:cubicBezTo>
                  <a:pt x="19488" y="4163"/>
                  <a:pt x="19472" y="4168"/>
                  <a:pt x="19469" y="4159"/>
                </a:cubicBezTo>
                <a:cubicBezTo>
                  <a:pt x="19468" y="4158"/>
                  <a:pt x="19466" y="4157"/>
                  <a:pt x="19465" y="4158"/>
                </a:cubicBezTo>
                <a:lnTo>
                  <a:pt x="19451" y="4157"/>
                </a:lnTo>
                <a:cubicBezTo>
                  <a:pt x="19436" y="4159"/>
                  <a:pt x="19436" y="4160"/>
                  <a:pt x="19426" y="4164"/>
                </a:cubicBezTo>
                <a:cubicBezTo>
                  <a:pt x="19406" y="4170"/>
                  <a:pt x="19385" y="4183"/>
                  <a:pt x="19372" y="4183"/>
                </a:cubicBezTo>
                <a:close/>
                <a:moveTo>
                  <a:pt x="15159" y="1785"/>
                </a:moveTo>
                <a:cubicBezTo>
                  <a:pt x="15139" y="1772"/>
                  <a:pt x="15150" y="1775"/>
                  <a:pt x="15126" y="1769"/>
                </a:cubicBezTo>
                <a:cubicBezTo>
                  <a:pt x="15128" y="1788"/>
                  <a:pt x="15140" y="1812"/>
                  <a:pt x="15168" y="1815"/>
                </a:cubicBezTo>
                <a:cubicBezTo>
                  <a:pt x="15248" y="1823"/>
                  <a:pt x="15209" y="1751"/>
                  <a:pt x="15224" y="1736"/>
                </a:cubicBezTo>
                <a:cubicBezTo>
                  <a:pt x="15225" y="1735"/>
                  <a:pt x="15286" y="1741"/>
                  <a:pt x="15312" y="1712"/>
                </a:cubicBezTo>
                <a:cubicBezTo>
                  <a:pt x="15321" y="1703"/>
                  <a:pt x="15316" y="1712"/>
                  <a:pt x="15321" y="1696"/>
                </a:cubicBezTo>
                <a:lnTo>
                  <a:pt x="15223" y="1693"/>
                </a:lnTo>
                <a:cubicBezTo>
                  <a:pt x="15196" y="1692"/>
                  <a:pt x="15185" y="1682"/>
                  <a:pt x="15146" y="1691"/>
                </a:cubicBezTo>
                <a:cubicBezTo>
                  <a:pt x="15095" y="1704"/>
                  <a:pt x="15088" y="1714"/>
                  <a:pt x="15061" y="1696"/>
                </a:cubicBezTo>
                <a:cubicBezTo>
                  <a:pt x="15067" y="1722"/>
                  <a:pt x="15070" y="1708"/>
                  <a:pt x="15061" y="1728"/>
                </a:cubicBezTo>
                <a:cubicBezTo>
                  <a:pt x="15118" y="1729"/>
                  <a:pt x="15109" y="1753"/>
                  <a:pt x="15159" y="1720"/>
                </a:cubicBezTo>
                <a:cubicBezTo>
                  <a:pt x="15172" y="1756"/>
                  <a:pt x="15179" y="1723"/>
                  <a:pt x="15183" y="1769"/>
                </a:cubicBezTo>
                <a:cubicBezTo>
                  <a:pt x="15159" y="1774"/>
                  <a:pt x="15171" y="1768"/>
                  <a:pt x="15159" y="1785"/>
                </a:cubicBezTo>
                <a:close/>
                <a:moveTo>
                  <a:pt x="15037" y="2506"/>
                </a:moveTo>
                <a:cubicBezTo>
                  <a:pt x="15011" y="2506"/>
                  <a:pt x="14981" y="2505"/>
                  <a:pt x="14956" y="2506"/>
                </a:cubicBezTo>
                <a:lnTo>
                  <a:pt x="14891" y="2514"/>
                </a:lnTo>
                <a:cubicBezTo>
                  <a:pt x="14941" y="2588"/>
                  <a:pt x="14934" y="2520"/>
                  <a:pt x="14940" y="2579"/>
                </a:cubicBezTo>
                <a:cubicBezTo>
                  <a:pt x="14941" y="2577"/>
                  <a:pt x="14943" y="2573"/>
                  <a:pt x="14943" y="2574"/>
                </a:cubicBezTo>
                <a:lnTo>
                  <a:pt x="14948" y="2547"/>
                </a:lnTo>
                <a:lnTo>
                  <a:pt x="14998" y="2552"/>
                </a:lnTo>
                <a:cubicBezTo>
                  <a:pt x="15109" y="2556"/>
                  <a:pt x="15012" y="2552"/>
                  <a:pt x="15078" y="2547"/>
                </a:cubicBezTo>
                <a:cubicBezTo>
                  <a:pt x="15072" y="2571"/>
                  <a:pt x="15068" y="2566"/>
                  <a:pt x="15078" y="2587"/>
                </a:cubicBezTo>
                <a:cubicBezTo>
                  <a:pt x="15103" y="2569"/>
                  <a:pt x="15093" y="2590"/>
                  <a:pt x="15086" y="2555"/>
                </a:cubicBezTo>
                <a:lnTo>
                  <a:pt x="15162" y="2536"/>
                </a:lnTo>
                <a:cubicBezTo>
                  <a:pt x="15180" y="2536"/>
                  <a:pt x="15167" y="2526"/>
                  <a:pt x="15175" y="2547"/>
                </a:cubicBezTo>
                <a:lnTo>
                  <a:pt x="15199" y="2547"/>
                </a:lnTo>
                <a:cubicBezTo>
                  <a:pt x="15217" y="2469"/>
                  <a:pt x="15214" y="2564"/>
                  <a:pt x="15232" y="2498"/>
                </a:cubicBezTo>
                <a:cubicBezTo>
                  <a:pt x="15204" y="2499"/>
                  <a:pt x="15200" y="2503"/>
                  <a:pt x="15175" y="2506"/>
                </a:cubicBezTo>
                <a:lnTo>
                  <a:pt x="15100" y="2507"/>
                </a:lnTo>
                <a:cubicBezTo>
                  <a:pt x="15099" y="2507"/>
                  <a:pt x="15096" y="2506"/>
                  <a:pt x="15095" y="2506"/>
                </a:cubicBezTo>
                <a:cubicBezTo>
                  <a:pt x="15033" y="2492"/>
                  <a:pt x="15079" y="2501"/>
                  <a:pt x="15037" y="2474"/>
                </a:cubicBezTo>
                <a:cubicBezTo>
                  <a:pt x="15042" y="2498"/>
                  <a:pt x="15045" y="2487"/>
                  <a:pt x="15037" y="2506"/>
                </a:cubicBezTo>
                <a:close/>
                <a:moveTo>
                  <a:pt x="17338" y="5625"/>
                </a:moveTo>
                <a:cubicBezTo>
                  <a:pt x="17376" y="5625"/>
                  <a:pt x="17364" y="5618"/>
                  <a:pt x="17396" y="5617"/>
                </a:cubicBezTo>
                <a:lnTo>
                  <a:pt x="17471" y="5631"/>
                </a:lnTo>
                <a:cubicBezTo>
                  <a:pt x="17473" y="5631"/>
                  <a:pt x="17476" y="5632"/>
                  <a:pt x="17477" y="5632"/>
                </a:cubicBezTo>
                <a:cubicBezTo>
                  <a:pt x="17479" y="5631"/>
                  <a:pt x="17482" y="5631"/>
                  <a:pt x="17483" y="5631"/>
                </a:cubicBezTo>
                <a:cubicBezTo>
                  <a:pt x="17496" y="5629"/>
                  <a:pt x="17494" y="5628"/>
                  <a:pt x="17500" y="5626"/>
                </a:cubicBezTo>
                <a:cubicBezTo>
                  <a:pt x="17506" y="5623"/>
                  <a:pt x="17492" y="5623"/>
                  <a:pt x="17523" y="5615"/>
                </a:cubicBezTo>
                <a:cubicBezTo>
                  <a:pt x="17566" y="5604"/>
                  <a:pt x="17536" y="5644"/>
                  <a:pt x="17664" y="5631"/>
                </a:cubicBezTo>
                <a:lnTo>
                  <a:pt x="17679" y="5630"/>
                </a:lnTo>
                <a:cubicBezTo>
                  <a:pt x="17680" y="5629"/>
                  <a:pt x="17682" y="5629"/>
                  <a:pt x="17683" y="5628"/>
                </a:cubicBezTo>
                <a:cubicBezTo>
                  <a:pt x="17716" y="5616"/>
                  <a:pt x="17686" y="5609"/>
                  <a:pt x="17768" y="5609"/>
                </a:cubicBezTo>
                <a:cubicBezTo>
                  <a:pt x="17754" y="5589"/>
                  <a:pt x="17766" y="5594"/>
                  <a:pt x="17745" y="5589"/>
                </a:cubicBezTo>
                <a:lnTo>
                  <a:pt x="17721" y="5592"/>
                </a:lnTo>
                <a:cubicBezTo>
                  <a:pt x="17681" y="5601"/>
                  <a:pt x="17712" y="5594"/>
                  <a:pt x="17676" y="5589"/>
                </a:cubicBezTo>
                <a:cubicBezTo>
                  <a:pt x="17609" y="5579"/>
                  <a:pt x="17548" y="5602"/>
                  <a:pt x="17520" y="5597"/>
                </a:cubicBezTo>
                <a:cubicBezTo>
                  <a:pt x="17484" y="5591"/>
                  <a:pt x="17526" y="5585"/>
                  <a:pt x="17452" y="5585"/>
                </a:cubicBezTo>
                <a:cubicBezTo>
                  <a:pt x="17416" y="5585"/>
                  <a:pt x="17414" y="5592"/>
                  <a:pt x="17389" y="5591"/>
                </a:cubicBezTo>
                <a:cubicBezTo>
                  <a:pt x="17373" y="5590"/>
                  <a:pt x="17353" y="5585"/>
                  <a:pt x="17322" y="5585"/>
                </a:cubicBezTo>
                <a:cubicBezTo>
                  <a:pt x="17330" y="5615"/>
                  <a:pt x="17330" y="5595"/>
                  <a:pt x="17338" y="5625"/>
                </a:cubicBezTo>
                <a:close/>
                <a:moveTo>
                  <a:pt x="19145" y="5261"/>
                </a:moveTo>
                <a:cubicBezTo>
                  <a:pt x="19144" y="5310"/>
                  <a:pt x="19135" y="5293"/>
                  <a:pt x="19112" y="5326"/>
                </a:cubicBezTo>
                <a:cubicBezTo>
                  <a:pt x="19113" y="5326"/>
                  <a:pt x="19116" y="5325"/>
                  <a:pt x="19116" y="5327"/>
                </a:cubicBezTo>
                <a:lnTo>
                  <a:pt x="19122" y="5330"/>
                </a:lnTo>
                <a:cubicBezTo>
                  <a:pt x="19126" y="5335"/>
                  <a:pt x="19123" y="5325"/>
                  <a:pt x="19129" y="5342"/>
                </a:cubicBezTo>
                <a:cubicBezTo>
                  <a:pt x="19216" y="5321"/>
                  <a:pt x="19210" y="5306"/>
                  <a:pt x="19236" y="5287"/>
                </a:cubicBezTo>
                <a:cubicBezTo>
                  <a:pt x="19246" y="5279"/>
                  <a:pt x="19240" y="5284"/>
                  <a:pt x="19248" y="5281"/>
                </a:cubicBezTo>
                <a:lnTo>
                  <a:pt x="19347" y="5277"/>
                </a:lnTo>
                <a:cubicBezTo>
                  <a:pt x="19345" y="5304"/>
                  <a:pt x="19344" y="5311"/>
                  <a:pt x="19321" y="5305"/>
                </a:cubicBezTo>
                <a:cubicBezTo>
                  <a:pt x="19294" y="5297"/>
                  <a:pt x="19322" y="5293"/>
                  <a:pt x="19258" y="5293"/>
                </a:cubicBezTo>
                <a:cubicBezTo>
                  <a:pt x="19271" y="5341"/>
                  <a:pt x="19288" y="5321"/>
                  <a:pt x="19338" y="5327"/>
                </a:cubicBezTo>
                <a:cubicBezTo>
                  <a:pt x="19409" y="5334"/>
                  <a:pt x="19388" y="5325"/>
                  <a:pt x="19406" y="5328"/>
                </a:cubicBezTo>
                <a:cubicBezTo>
                  <a:pt x="19426" y="5331"/>
                  <a:pt x="19413" y="5323"/>
                  <a:pt x="19420" y="5342"/>
                </a:cubicBezTo>
                <a:cubicBezTo>
                  <a:pt x="19484" y="5337"/>
                  <a:pt x="19471" y="5317"/>
                  <a:pt x="19476" y="5305"/>
                </a:cubicBezTo>
                <a:cubicBezTo>
                  <a:pt x="19477" y="5304"/>
                  <a:pt x="19490" y="5290"/>
                  <a:pt x="19493" y="5285"/>
                </a:cubicBezTo>
                <a:cubicBezTo>
                  <a:pt x="19462" y="5288"/>
                  <a:pt x="19469" y="5280"/>
                  <a:pt x="19461" y="5309"/>
                </a:cubicBezTo>
                <a:cubicBezTo>
                  <a:pt x="19403" y="5271"/>
                  <a:pt x="19405" y="5315"/>
                  <a:pt x="19404" y="5318"/>
                </a:cubicBezTo>
                <a:cubicBezTo>
                  <a:pt x="19386" y="5305"/>
                  <a:pt x="19388" y="5322"/>
                  <a:pt x="19388" y="5269"/>
                </a:cubicBezTo>
                <a:lnTo>
                  <a:pt x="19210" y="5269"/>
                </a:lnTo>
                <a:cubicBezTo>
                  <a:pt x="19219" y="5230"/>
                  <a:pt x="19215" y="5256"/>
                  <a:pt x="19210" y="5245"/>
                </a:cubicBezTo>
                <a:cubicBezTo>
                  <a:pt x="19148" y="5250"/>
                  <a:pt x="19241" y="5261"/>
                  <a:pt x="19145" y="5261"/>
                </a:cubicBezTo>
                <a:close/>
                <a:moveTo>
                  <a:pt x="16965" y="2036"/>
                </a:moveTo>
                <a:lnTo>
                  <a:pt x="17095" y="2028"/>
                </a:lnTo>
                <a:cubicBezTo>
                  <a:pt x="17079" y="2006"/>
                  <a:pt x="17106" y="2013"/>
                  <a:pt x="17012" y="2009"/>
                </a:cubicBezTo>
                <a:lnTo>
                  <a:pt x="16855" y="2000"/>
                </a:lnTo>
                <a:cubicBezTo>
                  <a:pt x="16805" y="1998"/>
                  <a:pt x="16811" y="2009"/>
                  <a:pt x="16771" y="1987"/>
                </a:cubicBezTo>
                <a:cubicBezTo>
                  <a:pt x="16743" y="2055"/>
                  <a:pt x="16768" y="2001"/>
                  <a:pt x="16744" y="2026"/>
                </a:cubicBezTo>
                <a:cubicBezTo>
                  <a:pt x="16729" y="2042"/>
                  <a:pt x="16729" y="2068"/>
                  <a:pt x="16757" y="2073"/>
                </a:cubicBezTo>
                <a:cubicBezTo>
                  <a:pt x="16792" y="2079"/>
                  <a:pt x="16757" y="2052"/>
                  <a:pt x="16822" y="2069"/>
                </a:cubicBezTo>
                <a:lnTo>
                  <a:pt x="16876" y="2085"/>
                </a:lnTo>
                <a:cubicBezTo>
                  <a:pt x="16895" y="2045"/>
                  <a:pt x="16891" y="2025"/>
                  <a:pt x="16909" y="2012"/>
                </a:cubicBezTo>
                <a:cubicBezTo>
                  <a:pt x="16909" y="2013"/>
                  <a:pt x="16909" y="2014"/>
                  <a:pt x="16909" y="2016"/>
                </a:cubicBezTo>
                <a:cubicBezTo>
                  <a:pt x="16910" y="2033"/>
                  <a:pt x="16916" y="2034"/>
                  <a:pt x="16922" y="2038"/>
                </a:cubicBezTo>
                <a:lnTo>
                  <a:pt x="16965" y="2060"/>
                </a:lnTo>
                <a:lnTo>
                  <a:pt x="16965" y="2036"/>
                </a:lnTo>
                <a:close/>
                <a:moveTo>
                  <a:pt x="15450" y="5083"/>
                </a:moveTo>
                <a:cubicBezTo>
                  <a:pt x="15458" y="5110"/>
                  <a:pt x="15454" y="5088"/>
                  <a:pt x="15459" y="5110"/>
                </a:cubicBezTo>
                <a:cubicBezTo>
                  <a:pt x="15466" y="5135"/>
                  <a:pt x="15451" y="5111"/>
                  <a:pt x="15466" y="5134"/>
                </a:cubicBezTo>
                <a:cubicBezTo>
                  <a:pt x="15483" y="5159"/>
                  <a:pt x="15482" y="5142"/>
                  <a:pt x="15486" y="5142"/>
                </a:cubicBezTo>
                <a:cubicBezTo>
                  <a:pt x="15500" y="5139"/>
                  <a:pt x="15474" y="5136"/>
                  <a:pt x="15515" y="5131"/>
                </a:cubicBezTo>
                <a:cubicBezTo>
                  <a:pt x="15522" y="5145"/>
                  <a:pt x="15525" y="5157"/>
                  <a:pt x="15531" y="5172"/>
                </a:cubicBezTo>
                <a:cubicBezTo>
                  <a:pt x="15599" y="5157"/>
                  <a:pt x="15587" y="5192"/>
                  <a:pt x="15679" y="5166"/>
                </a:cubicBezTo>
                <a:cubicBezTo>
                  <a:pt x="15694" y="5161"/>
                  <a:pt x="15705" y="5161"/>
                  <a:pt x="15710" y="5160"/>
                </a:cubicBezTo>
                <a:cubicBezTo>
                  <a:pt x="15734" y="5155"/>
                  <a:pt x="15734" y="5164"/>
                  <a:pt x="15726" y="5123"/>
                </a:cubicBezTo>
                <a:cubicBezTo>
                  <a:pt x="15654" y="5123"/>
                  <a:pt x="15664" y="5116"/>
                  <a:pt x="15603" y="5110"/>
                </a:cubicBezTo>
                <a:cubicBezTo>
                  <a:pt x="15562" y="5106"/>
                  <a:pt x="15529" y="5052"/>
                  <a:pt x="15450" y="5083"/>
                </a:cubicBezTo>
                <a:close/>
                <a:moveTo>
                  <a:pt x="18707" y="4953"/>
                </a:moveTo>
                <a:cubicBezTo>
                  <a:pt x="18731" y="4959"/>
                  <a:pt x="18720" y="4956"/>
                  <a:pt x="18740" y="4969"/>
                </a:cubicBezTo>
                <a:cubicBezTo>
                  <a:pt x="18758" y="4957"/>
                  <a:pt x="18750" y="4968"/>
                  <a:pt x="18756" y="4945"/>
                </a:cubicBezTo>
                <a:cubicBezTo>
                  <a:pt x="18809" y="4946"/>
                  <a:pt x="18775" y="4952"/>
                  <a:pt x="18814" y="4964"/>
                </a:cubicBezTo>
                <a:cubicBezTo>
                  <a:pt x="18830" y="4968"/>
                  <a:pt x="18835" y="4961"/>
                  <a:pt x="18869" y="4969"/>
                </a:cubicBezTo>
                <a:lnTo>
                  <a:pt x="18829" y="4953"/>
                </a:lnTo>
                <a:cubicBezTo>
                  <a:pt x="18836" y="4938"/>
                  <a:pt x="18835" y="4943"/>
                  <a:pt x="18837" y="4921"/>
                </a:cubicBezTo>
                <a:cubicBezTo>
                  <a:pt x="18878" y="4937"/>
                  <a:pt x="18807" y="4903"/>
                  <a:pt x="18850" y="4931"/>
                </a:cubicBezTo>
                <a:cubicBezTo>
                  <a:pt x="18868" y="4943"/>
                  <a:pt x="18846" y="4938"/>
                  <a:pt x="18864" y="4937"/>
                </a:cubicBezTo>
                <a:lnTo>
                  <a:pt x="18874" y="4935"/>
                </a:lnTo>
                <a:cubicBezTo>
                  <a:pt x="18888" y="4931"/>
                  <a:pt x="18910" y="4925"/>
                  <a:pt x="18913" y="4911"/>
                </a:cubicBezTo>
                <a:cubicBezTo>
                  <a:pt x="18920" y="4882"/>
                  <a:pt x="18914" y="4912"/>
                  <a:pt x="18853" y="4912"/>
                </a:cubicBezTo>
                <a:cubicBezTo>
                  <a:pt x="18847" y="4888"/>
                  <a:pt x="18853" y="4895"/>
                  <a:pt x="18829" y="4888"/>
                </a:cubicBezTo>
                <a:cubicBezTo>
                  <a:pt x="18807" y="4903"/>
                  <a:pt x="18805" y="4918"/>
                  <a:pt x="18780" y="4920"/>
                </a:cubicBezTo>
                <a:cubicBezTo>
                  <a:pt x="18749" y="4922"/>
                  <a:pt x="18753" y="4905"/>
                  <a:pt x="18715" y="4896"/>
                </a:cubicBezTo>
                <a:cubicBezTo>
                  <a:pt x="18730" y="4887"/>
                  <a:pt x="18739" y="4894"/>
                  <a:pt x="18748" y="4872"/>
                </a:cubicBezTo>
                <a:lnTo>
                  <a:pt x="18680" y="4862"/>
                </a:lnTo>
                <a:cubicBezTo>
                  <a:pt x="18664" y="4861"/>
                  <a:pt x="18690" y="4857"/>
                  <a:pt x="18659" y="4864"/>
                </a:cubicBezTo>
                <a:cubicBezTo>
                  <a:pt x="18666" y="4883"/>
                  <a:pt x="18714" y="4910"/>
                  <a:pt x="18626" y="4912"/>
                </a:cubicBezTo>
                <a:cubicBezTo>
                  <a:pt x="18615" y="4859"/>
                  <a:pt x="18641" y="4900"/>
                  <a:pt x="18626" y="4864"/>
                </a:cubicBezTo>
                <a:lnTo>
                  <a:pt x="18595" y="4889"/>
                </a:lnTo>
                <a:cubicBezTo>
                  <a:pt x="18596" y="4918"/>
                  <a:pt x="18604" y="4898"/>
                  <a:pt x="18601" y="4926"/>
                </a:cubicBezTo>
                <a:cubicBezTo>
                  <a:pt x="18601" y="4930"/>
                  <a:pt x="18578" y="4940"/>
                  <a:pt x="18606" y="4956"/>
                </a:cubicBezTo>
                <a:cubicBezTo>
                  <a:pt x="18644" y="4978"/>
                  <a:pt x="18667" y="4935"/>
                  <a:pt x="18683" y="4993"/>
                </a:cubicBezTo>
                <a:cubicBezTo>
                  <a:pt x="18719" y="4990"/>
                  <a:pt x="18699" y="4990"/>
                  <a:pt x="18707" y="4953"/>
                </a:cubicBezTo>
                <a:close/>
                <a:moveTo>
                  <a:pt x="17954" y="5585"/>
                </a:moveTo>
                <a:cubicBezTo>
                  <a:pt x="17922" y="5585"/>
                  <a:pt x="17929" y="5596"/>
                  <a:pt x="17905" y="5597"/>
                </a:cubicBezTo>
                <a:cubicBezTo>
                  <a:pt x="17896" y="5598"/>
                  <a:pt x="17870" y="5593"/>
                  <a:pt x="17849" y="5593"/>
                </a:cubicBezTo>
                <a:cubicBezTo>
                  <a:pt x="17885" y="5643"/>
                  <a:pt x="17888" y="5584"/>
                  <a:pt x="17954" y="5642"/>
                </a:cubicBezTo>
                <a:cubicBezTo>
                  <a:pt x="17979" y="5623"/>
                  <a:pt x="17967" y="5647"/>
                  <a:pt x="17970" y="5609"/>
                </a:cubicBezTo>
                <a:cubicBezTo>
                  <a:pt x="17989" y="5614"/>
                  <a:pt x="17994" y="5617"/>
                  <a:pt x="18019" y="5617"/>
                </a:cubicBezTo>
                <a:cubicBezTo>
                  <a:pt x="18030" y="5617"/>
                  <a:pt x="18038" y="5616"/>
                  <a:pt x="18047" y="5615"/>
                </a:cubicBezTo>
                <a:lnTo>
                  <a:pt x="18121" y="5607"/>
                </a:lnTo>
                <a:cubicBezTo>
                  <a:pt x="18140" y="5601"/>
                  <a:pt x="18140" y="5594"/>
                  <a:pt x="18173" y="5593"/>
                </a:cubicBezTo>
                <a:cubicBezTo>
                  <a:pt x="18133" y="5652"/>
                  <a:pt x="18121" y="5594"/>
                  <a:pt x="18108" y="5634"/>
                </a:cubicBezTo>
                <a:cubicBezTo>
                  <a:pt x="18159" y="5634"/>
                  <a:pt x="18166" y="5627"/>
                  <a:pt x="18185" y="5604"/>
                </a:cubicBezTo>
                <a:cubicBezTo>
                  <a:pt x="18189" y="5600"/>
                  <a:pt x="18156" y="5597"/>
                  <a:pt x="18205" y="5593"/>
                </a:cubicBezTo>
                <a:cubicBezTo>
                  <a:pt x="18214" y="5614"/>
                  <a:pt x="18195" y="5598"/>
                  <a:pt x="18215" y="5605"/>
                </a:cubicBezTo>
                <a:cubicBezTo>
                  <a:pt x="18235" y="5611"/>
                  <a:pt x="18237" y="5601"/>
                  <a:pt x="18294" y="5601"/>
                </a:cubicBezTo>
                <a:lnTo>
                  <a:pt x="18294" y="5625"/>
                </a:lnTo>
                <a:cubicBezTo>
                  <a:pt x="18336" y="5614"/>
                  <a:pt x="18301" y="5618"/>
                  <a:pt x="18335" y="5593"/>
                </a:cubicBezTo>
                <a:cubicBezTo>
                  <a:pt x="18353" y="5640"/>
                  <a:pt x="18332" y="5575"/>
                  <a:pt x="18427" y="5598"/>
                </a:cubicBezTo>
                <a:cubicBezTo>
                  <a:pt x="18448" y="5604"/>
                  <a:pt x="18448" y="5609"/>
                  <a:pt x="18468" y="5605"/>
                </a:cubicBezTo>
                <a:lnTo>
                  <a:pt x="18504" y="5592"/>
                </a:lnTo>
                <a:cubicBezTo>
                  <a:pt x="18534" y="5584"/>
                  <a:pt x="18534" y="5587"/>
                  <a:pt x="18560" y="5593"/>
                </a:cubicBezTo>
                <a:cubicBezTo>
                  <a:pt x="18577" y="5597"/>
                  <a:pt x="18564" y="5595"/>
                  <a:pt x="18576" y="5596"/>
                </a:cubicBezTo>
                <a:cubicBezTo>
                  <a:pt x="18661" y="5608"/>
                  <a:pt x="18638" y="5594"/>
                  <a:pt x="18691" y="5593"/>
                </a:cubicBezTo>
                <a:lnTo>
                  <a:pt x="18691" y="5577"/>
                </a:lnTo>
                <a:cubicBezTo>
                  <a:pt x="18643" y="5577"/>
                  <a:pt x="18636" y="5584"/>
                  <a:pt x="18601" y="5578"/>
                </a:cubicBezTo>
                <a:cubicBezTo>
                  <a:pt x="18585" y="5576"/>
                  <a:pt x="18567" y="5572"/>
                  <a:pt x="18561" y="5572"/>
                </a:cubicBezTo>
                <a:lnTo>
                  <a:pt x="18391" y="5577"/>
                </a:lnTo>
                <a:cubicBezTo>
                  <a:pt x="18318" y="5577"/>
                  <a:pt x="18276" y="5567"/>
                  <a:pt x="18166" y="5578"/>
                </a:cubicBezTo>
                <a:cubicBezTo>
                  <a:pt x="18144" y="5581"/>
                  <a:pt x="18151" y="5582"/>
                  <a:pt x="18127" y="5581"/>
                </a:cubicBezTo>
                <a:cubicBezTo>
                  <a:pt x="18092" y="5579"/>
                  <a:pt x="18109" y="5582"/>
                  <a:pt x="18075" y="5584"/>
                </a:cubicBezTo>
                <a:cubicBezTo>
                  <a:pt x="18054" y="5586"/>
                  <a:pt x="18032" y="5584"/>
                  <a:pt x="18011" y="5585"/>
                </a:cubicBezTo>
                <a:cubicBezTo>
                  <a:pt x="18005" y="5586"/>
                  <a:pt x="17984" y="5589"/>
                  <a:pt x="17984" y="5589"/>
                </a:cubicBezTo>
                <a:cubicBezTo>
                  <a:pt x="17946" y="5590"/>
                  <a:pt x="17993" y="5585"/>
                  <a:pt x="17954" y="5585"/>
                </a:cubicBezTo>
                <a:close/>
                <a:moveTo>
                  <a:pt x="14421" y="2320"/>
                </a:moveTo>
                <a:cubicBezTo>
                  <a:pt x="14400" y="2320"/>
                  <a:pt x="14380" y="2311"/>
                  <a:pt x="14351" y="2316"/>
                </a:cubicBezTo>
                <a:cubicBezTo>
                  <a:pt x="14307" y="2323"/>
                  <a:pt x="14320" y="2327"/>
                  <a:pt x="14257" y="2322"/>
                </a:cubicBezTo>
                <a:lnTo>
                  <a:pt x="14196" y="2317"/>
                </a:lnTo>
                <a:cubicBezTo>
                  <a:pt x="14181" y="2325"/>
                  <a:pt x="14186" y="2333"/>
                  <a:pt x="14195" y="2342"/>
                </a:cubicBezTo>
                <a:cubicBezTo>
                  <a:pt x="14226" y="2373"/>
                  <a:pt x="14185" y="2322"/>
                  <a:pt x="14311" y="2358"/>
                </a:cubicBezTo>
                <a:cubicBezTo>
                  <a:pt x="14312" y="2359"/>
                  <a:pt x="14320" y="2361"/>
                  <a:pt x="14321" y="2362"/>
                </a:cubicBezTo>
                <a:cubicBezTo>
                  <a:pt x="14330" y="2363"/>
                  <a:pt x="14328" y="2361"/>
                  <a:pt x="14335" y="2360"/>
                </a:cubicBezTo>
                <a:cubicBezTo>
                  <a:pt x="14380" y="2355"/>
                  <a:pt x="14351" y="2373"/>
                  <a:pt x="14387" y="2359"/>
                </a:cubicBezTo>
                <a:cubicBezTo>
                  <a:pt x="14456" y="2333"/>
                  <a:pt x="14397" y="2354"/>
                  <a:pt x="14458" y="2349"/>
                </a:cubicBezTo>
                <a:cubicBezTo>
                  <a:pt x="14596" y="2336"/>
                  <a:pt x="14498" y="2359"/>
                  <a:pt x="14556" y="2354"/>
                </a:cubicBezTo>
                <a:cubicBezTo>
                  <a:pt x="14587" y="2352"/>
                  <a:pt x="14563" y="2347"/>
                  <a:pt x="14589" y="2348"/>
                </a:cubicBezTo>
                <a:cubicBezTo>
                  <a:pt x="14607" y="2348"/>
                  <a:pt x="14600" y="2353"/>
                  <a:pt x="14629" y="2350"/>
                </a:cubicBezTo>
                <a:lnTo>
                  <a:pt x="14794" y="2344"/>
                </a:lnTo>
                <a:cubicBezTo>
                  <a:pt x="14826" y="2344"/>
                  <a:pt x="14802" y="2375"/>
                  <a:pt x="14853" y="2347"/>
                </a:cubicBezTo>
                <a:cubicBezTo>
                  <a:pt x="14855" y="2347"/>
                  <a:pt x="14857" y="2345"/>
                  <a:pt x="14859" y="2344"/>
                </a:cubicBezTo>
                <a:cubicBezTo>
                  <a:pt x="14869" y="2358"/>
                  <a:pt x="14873" y="2375"/>
                  <a:pt x="14890" y="2359"/>
                </a:cubicBezTo>
                <a:cubicBezTo>
                  <a:pt x="14908" y="2341"/>
                  <a:pt x="14894" y="2345"/>
                  <a:pt x="14891" y="2312"/>
                </a:cubicBezTo>
                <a:cubicBezTo>
                  <a:pt x="14849" y="2332"/>
                  <a:pt x="14777" y="2312"/>
                  <a:pt x="14740" y="2315"/>
                </a:cubicBezTo>
                <a:lnTo>
                  <a:pt x="14642" y="2316"/>
                </a:lnTo>
                <a:cubicBezTo>
                  <a:pt x="14619" y="2307"/>
                  <a:pt x="14627" y="2314"/>
                  <a:pt x="14624" y="2287"/>
                </a:cubicBezTo>
                <a:lnTo>
                  <a:pt x="14576" y="2320"/>
                </a:lnTo>
                <a:cubicBezTo>
                  <a:pt x="14556" y="2329"/>
                  <a:pt x="14543" y="2324"/>
                  <a:pt x="14515" y="2315"/>
                </a:cubicBezTo>
                <a:cubicBezTo>
                  <a:pt x="14473" y="2302"/>
                  <a:pt x="14482" y="2320"/>
                  <a:pt x="14421" y="2320"/>
                </a:cubicBezTo>
                <a:close/>
                <a:moveTo>
                  <a:pt x="14486" y="2247"/>
                </a:moveTo>
                <a:cubicBezTo>
                  <a:pt x="14491" y="2227"/>
                  <a:pt x="14483" y="2236"/>
                  <a:pt x="14502" y="2231"/>
                </a:cubicBezTo>
                <a:lnTo>
                  <a:pt x="14513" y="2237"/>
                </a:lnTo>
                <a:cubicBezTo>
                  <a:pt x="14537" y="2264"/>
                  <a:pt x="14503" y="2214"/>
                  <a:pt x="14520" y="2245"/>
                </a:cubicBezTo>
                <a:cubicBezTo>
                  <a:pt x="14529" y="2260"/>
                  <a:pt x="14526" y="2247"/>
                  <a:pt x="14527" y="2271"/>
                </a:cubicBezTo>
                <a:cubicBezTo>
                  <a:pt x="14607" y="2271"/>
                  <a:pt x="14532" y="2260"/>
                  <a:pt x="14638" y="2273"/>
                </a:cubicBezTo>
                <a:cubicBezTo>
                  <a:pt x="14674" y="2278"/>
                  <a:pt x="14651" y="2273"/>
                  <a:pt x="14689" y="2272"/>
                </a:cubicBezTo>
                <a:cubicBezTo>
                  <a:pt x="14718" y="2271"/>
                  <a:pt x="14719" y="2277"/>
                  <a:pt x="14745" y="2279"/>
                </a:cubicBezTo>
                <a:cubicBezTo>
                  <a:pt x="14757" y="2251"/>
                  <a:pt x="14736" y="2250"/>
                  <a:pt x="14786" y="2239"/>
                </a:cubicBezTo>
                <a:cubicBezTo>
                  <a:pt x="14800" y="2272"/>
                  <a:pt x="14780" y="2237"/>
                  <a:pt x="14794" y="2271"/>
                </a:cubicBezTo>
                <a:cubicBezTo>
                  <a:pt x="14846" y="2259"/>
                  <a:pt x="14879" y="2226"/>
                  <a:pt x="14932" y="2239"/>
                </a:cubicBezTo>
                <a:lnTo>
                  <a:pt x="14932" y="2271"/>
                </a:lnTo>
                <a:lnTo>
                  <a:pt x="14964" y="2271"/>
                </a:lnTo>
                <a:lnTo>
                  <a:pt x="14964" y="2239"/>
                </a:lnTo>
                <a:lnTo>
                  <a:pt x="15021" y="2239"/>
                </a:lnTo>
                <a:lnTo>
                  <a:pt x="15021" y="2214"/>
                </a:lnTo>
                <a:cubicBezTo>
                  <a:pt x="14956" y="2214"/>
                  <a:pt x="14869" y="2217"/>
                  <a:pt x="14821" y="2217"/>
                </a:cubicBezTo>
                <a:lnTo>
                  <a:pt x="14424" y="2210"/>
                </a:lnTo>
                <a:cubicBezTo>
                  <a:pt x="14411" y="2211"/>
                  <a:pt x="14392" y="2194"/>
                  <a:pt x="14405" y="2241"/>
                </a:cubicBezTo>
                <a:lnTo>
                  <a:pt x="14411" y="2259"/>
                </a:lnTo>
                <a:cubicBezTo>
                  <a:pt x="14423" y="2272"/>
                  <a:pt x="14432" y="2271"/>
                  <a:pt x="14454" y="2271"/>
                </a:cubicBezTo>
                <a:cubicBezTo>
                  <a:pt x="14457" y="2233"/>
                  <a:pt x="14445" y="2257"/>
                  <a:pt x="14470" y="2239"/>
                </a:cubicBezTo>
                <a:lnTo>
                  <a:pt x="14470" y="2271"/>
                </a:lnTo>
                <a:lnTo>
                  <a:pt x="14502" y="2271"/>
                </a:lnTo>
                <a:cubicBezTo>
                  <a:pt x="14508" y="2250"/>
                  <a:pt x="14502" y="2264"/>
                  <a:pt x="14511" y="2247"/>
                </a:cubicBezTo>
                <a:lnTo>
                  <a:pt x="14486" y="2247"/>
                </a:lnTo>
                <a:close/>
                <a:moveTo>
                  <a:pt x="16463" y="1834"/>
                </a:moveTo>
                <a:lnTo>
                  <a:pt x="16285" y="1817"/>
                </a:lnTo>
                <a:cubicBezTo>
                  <a:pt x="16247" y="1817"/>
                  <a:pt x="16254" y="1823"/>
                  <a:pt x="16218" y="1821"/>
                </a:cubicBezTo>
                <a:lnTo>
                  <a:pt x="16147" y="1817"/>
                </a:lnTo>
                <a:cubicBezTo>
                  <a:pt x="16155" y="1845"/>
                  <a:pt x="16162" y="1840"/>
                  <a:pt x="16162" y="1844"/>
                </a:cubicBezTo>
                <a:cubicBezTo>
                  <a:pt x="16170" y="1881"/>
                  <a:pt x="16160" y="1834"/>
                  <a:pt x="16155" y="1874"/>
                </a:cubicBezTo>
                <a:cubicBezTo>
                  <a:pt x="16188" y="1866"/>
                  <a:pt x="16188" y="1866"/>
                  <a:pt x="16212" y="1850"/>
                </a:cubicBezTo>
                <a:cubicBezTo>
                  <a:pt x="16219" y="1883"/>
                  <a:pt x="16224" y="1863"/>
                  <a:pt x="16208" y="1876"/>
                </a:cubicBezTo>
                <a:cubicBezTo>
                  <a:pt x="16186" y="1895"/>
                  <a:pt x="16193" y="1842"/>
                  <a:pt x="16188" y="1898"/>
                </a:cubicBezTo>
                <a:cubicBezTo>
                  <a:pt x="16222" y="1898"/>
                  <a:pt x="16225" y="1893"/>
                  <a:pt x="16248" y="1878"/>
                </a:cubicBezTo>
                <a:cubicBezTo>
                  <a:pt x="16262" y="1869"/>
                  <a:pt x="16259" y="1870"/>
                  <a:pt x="16272" y="1861"/>
                </a:cubicBezTo>
                <a:cubicBezTo>
                  <a:pt x="16293" y="1844"/>
                  <a:pt x="16266" y="1842"/>
                  <a:pt x="16325" y="1842"/>
                </a:cubicBezTo>
                <a:lnTo>
                  <a:pt x="16331" y="1880"/>
                </a:lnTo>
                <a:cubicBezTo>
                  <a:pt x="16339" y="1867"/>
                  <a:pt x="16331" y="1876"/>
                  <a:pt x="16340" y="1864"/>
                </a:cubicBezTo>
                <a:cubicBezTo>
                  <a:pt x="16353" y="1849"/>
                  <a:pt x="16375" y="1835"/>
                  <a:pt x="16388" y="1849"/>
                </a:cubicBezTo>
                <a:cubicBezTo>
                  <a:pt x="16400" y="1861"/>
                  <a:pt x="16397" y="1842"/>
                  <a:pt x="16390" y="1874"/>
                </a:cubicBezTo>
                <a:cubicBezTo>
                  <a:pt x="16427" y="1866"/>
                  <a:pt x="16435" y="1875"/>
                  <a:pt x="16456" y="1872"/>
                </a:cubicBezTo>
                <a:cubicBezTo>
                  <a:pt x="16524" y="1862"/>
                  <a:pt x="16409" y="1855"/>
                  <a:pt x="16544" y="1866"/>
                </a:cubicBezTo>
                <a:cubicBezTo>
                  <a:pt x="16535" y="1905"/>
                  <a:pt x="16539" y="1879"/>
                  <a:pt x="16544" y="1890"/>
                </a:cubicBezTo>
                <a:cubicBezTo>
                  <a:pt x="16579" y="1872"/>
                  <a:pt x="16559" y="1892"/>
                  <a:pt x="16568" y="1866"/>
                </a:cubicBezTo>
                <a:cubicBezTo>
                  <a:pt x="16643" y="1872"/>
                  <a:pt x="16543" y="1889"/>
                  <a:pt x="16651" y="1874"/>
                </a:cubicBezTo>
                <a:cubicBezTo>
                  <a:pt x="16652" y="1874"/>
                  <a:pt x="16654" y="1874"/>
                  <a:pt x="16655" y="1874"/>
                </a:cubicBezTo>
                <a:cubicBezTo>
                  <a:pt x="16666" y="1872"/>
                  <a:pt x="16664" y="1879"/>
                  <a:pt x="16666" y="1858"/>
                </a:cubicBezTo>
                <a:lnTo>
                  <a:pt x="16722" y="1858"/>
                </a:lnTo>
                <a:cubicBezTo>
                  <a:pt x="16728" y="1879"/>
                  <a:pt x="16719" y="1867"/>
                  <a:pt x="16739" y="1874"/>
                </a:cubicBezTo>
                <a:cubicBezTo>
                  <a:pt x="16757" y="1849"/>
                  <a:pt x="16759" y="1863"/>
                  <a:pt x="16779" y="1834"/>
                </a:cubicBezTo>
                <a:cubicBezTo>
                  <a:pt x="16758" y="1829"/>
                  <a:pt x="16755" y="1826"/>
                  <a:pt x="16739" y="1817"/>
                </a:cubicBezTo>
                <a:cubicBezTo>
                  <a:pt x="16716" y="1832"/>
                  <a:pt x="16723" y="1839"/>
                  <a:pt x="16692" y="1844"/>
                </a:cubicBezTo>
                <a:cubicBezTo>
                  <a:pt x="16655" y="1850"/>
                  <a:pt x="16690" y="1838"/>
                  <a:pt x="16641" y="1834"/>
                </a:cubicBezTo>
                <a:lnTo>
                  <a:pt x="16641" y="1801"/>
                </a:lnTo>
                <a:lnTo>
                  <a:pt x="16528" y="1801"/>
                </a:lnTo>
                <a:lnTo>
                  <a:pt x="16528" y="1825"/>
                </a:lnTo>
                <a:cubicBezTo>
                  <a:pt x="16493" y="1807"/>
                  <a:pt x="16513" y="1828"/>
                  <a:pt x="16504" y="1801"/>
                </a:cubicBezTo>
                <a:cubicBezTo>
                  <a:pt x="16472" y="1804"/>
                  <a:pt x="16470" y="1805"/>
                  <a:pt x="16463" y="1834"/>
                </a:cubicBezTo>
                <a:close/>
                <a:moveTo>
                  <a:pt x="20952" y="4637"/>
                </a:moveTo>
                <a:lnTo>
                  <a:pt x="20984" y="4629"/>
                </a:lnTo>
                <a:cubicBezTo>
                  <a:pt x="20985" y="4629"/>
                  <a:pt x="20987" y="4629"/>
                  <a:pt x="20988" y="4629"/>
                </a:cubicBezTo>
                <a:cubicBezTo>
                  <a:pt x="21004" y="4626"/>
                  <a:pt x="20978" y="4626"/>
                  <a:pt x="21000" y="4628"/>
                </a:cubicBezTo>
                <a:cubicBezTo>
                  <a:pt x="21000" y="4628"/>
                  <a:pt x="21026" y="4634"/>
                  <a:pt x="21026" y="4634"/>
                </a:cubicBezTo>
                <a:cubicBezTo>
                  <a:pt x="21063" y="4648"/>
                  <a:pt x="21036" y="4624"/>
                  <a:pt x="21057" y="4653"/>
                </a:cubicBezTo>
                <a:cubicBezTo>
                  <a:pt x="21038" y="4657"/>
                  <a:pt x="21038" y="4659"/>
                  <a:pt x="21016" y="4661"/>
                </a:cubicBezTo>
                <a:lnTo>
                  <a:pt x="21016" y="4677"/>
                </a:lnTo>
                <a:cubicBezTo>
                  <a:pt x="21081" y="4683"/>
                  <a:pt x="21140" y="4677"/>
                  <a:pt x="21178" y="4686"/>
                </a:cubicBezTo>
                <a:cubicBezTo>
                  <a:pt x="21161" y="4621"/>
                  <a:pt x="21168" y="4705"/>
                  <a:pt x="21137" y="4639"/>
                </a:cubicBezTo>
                <a:lnTo>
                  <a:pt x="21131" y="4627"/>
                </a:lnTo>
                <a:cubicBezTo>
                  <a:pt x="21130" y="4626"/>
                  <a:pt x="21129" y="4624"/>
                  <a:pt x="21128" y="4623"/>
                </a:cubicBezTo>
                <a:cubicBezTo>
                  <a:pt x="21110" y="4603"/>
                  <a:pt x="21070" y="4606"/>
                  <a:pt x="21044" y="4611"/>
                </a:cubicBezTo>
                <a:cubicBezTo>
                  <a:pt x="21043" y="4611"/>
                  <a:pt x="21040" y="4612"/>
                  <a:pt x="21039" y="4612"/>
                </a:cubicBezTo>
                <a:cubicBezTo>
                  <a:pt x="20991" y="4622"/>
                  <a:pt x="21015" y="4603"/>
                  <a:pt x="20978" y="4601"/>
                </a:cubicBezTo>
                <a:cubicBezTo>
                  <a:pt x="20885" y="4596"/>
                  <a:pt x="20867" y="4586"/>
                  <a:pt x="20862" y="4629"/>
                </a:cubicBezTo>
                <a:lnTo>
                  <a:pt x="20853" y="4614"/>
                </a:lnTo>
                <a:cubicBezTo>
                  <a:pt x="20852" y="4613"/>
                  <a:pt x="20850" y="4611"/>
                  <a:pt x="20849" y="4610"/>
                </a:cubicBezTo>
                <a:cubicBezTo>
                  <a:pt x="20848" y="4608"/>
                  <a:pt x="20847" y="4606"/>
                  <a:pt x="20846" y="4605"/>
                </a:cubicBezTo>
                <a:cubicBezTo>
                  <a:pt x="20844" y="4603"/>
                  <a:pt x="20840" y="4598"/>
                  <a:pt x="20838" y="4596"/>
                </a:cubicBezTo>
                <a:cubicBezTo>
                  <a:pt x="20797" y="4607"/>
                  <a:pt x="20830" y="4615"/>
                  <a:pt x="20794" y="4608"/>
                </a:cubicBezTo>
                <a:lnTo>
                  <a:pt x="20728" y="4586"/>
                </a:lnTo>
                <a:cubicBezTo>
                  <a:pt x="20727" y="4585"/>
                  <a:pt x="20725" y="4585"/>
                  <a:pt x="20723" y="4585"/>
                </a:cubicBezTo>
                <a:cubicBezTo>
                  <a:pt x="20650" y="4569"/>
                  <a:pt x="20704" y="4574"/>
                  <a:pt x="20644" y="4588"/>
                </a:cubicBezTo>
                <a:cubicBezTo>
                  <a:pt x="20657" y="4647"/>
                  <a:pt x="20695" y="4603"/>
                  <a:pt x="20667" y="4631"/>
                </a:cubicBezTo>
                <a:cubicBezTo>
                  <a:pt x="20650" y="4649"/>
                  <a:pt x="20649" y="4620"/>
                  <a:pt x="20627" y="4605"/>
                </a:cubicBezTo>
                <a:cubicBezTo>
                  <a:pt x="20618" y="4625"/>
                  <a:pt x="20622" y="4620"/>
                  <a:pt x="20627" y="4645"/>
                </a:cubicBezTo>
                <a:cubicBezTo>
                  <a:pt x="20587" y="4654"/>
                  <a:pt x="20599" y="4633"/>
                  <a:pt x="20579" y="4661"/>
                </a:cubicBezTo>
                <a:cubicBezTo>
                  <a:pt x="20661" y="4661"/>
                  <a:pt x="20628" y="4647"/>
                  <a:pt x="20676" y="4668"/>
                </a:cubicBezTo>
                <a:cubicBezTo>
                  <a:pt x="20698" y="4678"/>
                  <a:pt x="20669" y="4674"/>
                  <a:pt x="20708" y="4677"/>
                </a:cubicBezTo>
                <a:cubicBezTo>
                  <a:pt x="20705" y="4646"/>
                  <a:pt x="20705" y="4672"/>
                  <a:pt x="20692" y="4637"/>
                </a:cubicBezTo>
                <a:cubicBezTo>
                  <a:pt x="20728" y="4656"/>
                  <a:pt x="20712" y="4631"/>
                  <a:pt x="20717" y="4669"/>
                </a:cubicBezTo>
                <a:cubicBezTo>
                  <a:pt x="20758" y="4666"/>
                  <a:pt x="20728" y="4663"/>
                  <a:pt x="20765" y="4653"/>
                </a:cubicBezTo>
                <a:cubicBezTo>
                  <a:pt x="20794" y="4672"/>
                  <a:pt x="20780" y="4674"/>
                  <a:pt x="20846" y="4677"/>
                </a:cubicBezTo>
                <a:cubicBezTo>
                  <a:pt x="20927" y="4681"/>
                  <a:pt x="20932" y="4681"/>
                  <a:pt x="20935" y="4645"/>
                </a:cubicBezTo>
                <a:lnTo>
                  <a:pt x="20943" y="4677"/>
                </a:lnTo>
                <a:lnTo>
                  <a:pt x="21008" y="4677"/>
                </a:lnTo>
                <a:cubicBezTo>
                  <a:pt x="20997" y="4634"/>
                  <a:pt x="20988" y="4668"/>
                  <a:pt x="20952" y="4637"/>
                </a:cubicBezTo>
                <a:close/>
                <a:moveTo>
                  <a:pt x="15248" y="1915"/>
                </a:moveTo>
                <a:cubicBezTo>
                  <a:pt x="15204" y="1918"/>
                  <a:pt x="15176" y="1930"/>
                  <a:pt x="15134" y="1931"/>
                </a:cubicBezTo>
                <a:cubicBezTo>
                  <a:pt x="15128" y="1920"/>
                  <a:pt x="15130" y="1922"/>
                  <a:pt x="15126" y="1906"/>
                </a:cubicBezTo>
                <a:cubicBezTo>
                  <a:pt x="15149" y="1905"/>
                  <a:pt x="15146" y="1903"/>
                  <a:pt x="15160" y="1902"/>
                </a:cubicBezTo>
                <a:cubicBezTo>
                  <a:pt x="15161" y="1901"/>
                  <a:pt x="15164" y="1901"/>
                  <a:pt x="15165" y="1901"/>
                </a:cubicBezTo>
                <a:cubicBezTo>
                  <a:pt x="15167" y="1901"/>
                  <a:pt x="15169" y="1901"/>
                  <a:pt x="15171" y="1901"/>
                </a:cubicBezTo>
                <a:cubicBezTo>
                  <a:pt x="15173" y="1901"/>
                  <a:pt x="15175" y="1900"/>
                  <a:pt x="15176" y="1900"/>
                </a:cubicBezTo>
                <a:cubicBezTo>
                  <a:pt x="15178" y="1900"/>
                  <a:pt x="15180" y="1900"/>
                  <a:pt x="15182" y="1900"/>
                </a:cubicBezTo>
                <a:lnTo>
                  <a:pt x="15248" y="1915"/>
                </a:lnTo>
                <a:close/>
                <a:moveTo>
                  <a:pt x="18659" y="4159"/>
                </a:moveTo>
                <a:cubicBezTo>
                  <a:pt x="18657" y="4158"/>
                  <a:pt x="18655" y="4156"/>
                  <a:pt x="18654" y="4158"/>
                </a:cubicBezTo>
                <a:lnTo>
                  <a:pt x="18602" y="4151"/>
                </a:lnTo>
                <a:cubicBezTo>
                  <a:pt x="18607" y="4177"/>
                  <a:pt x="18610" y="4163"/>
                  <a:pt x="18602" y="4183"/>
                </a:cubicBezTo>
                <a:cubicBezTo>
                  <a:pt x="18536" y="4165"/>
                  <a:pt x="18641" y="4159"/>
                  <a:pt x="18505" y="4159"/>
                </a:cubicBezTo>
                <a:cubicBezTo>
                  <a:pt x="18509" y="4214"/>
                  <a:pt x="18542" y="4177"/>
                  <a:pt x="18505" y="4232"/>
                </a:cubicBezTo>
                <a:cubicBezTo>
                  <a:pt x="18568" y="4233"/>
                  <a:pt x="18518" y="4232"/>
                  <a:pt x="18537" y="4249"/>
                </a:cubicBezTo>
                <a:cubicBezTo>
                  <a:pt x="18560" y="4269"/>
                  <a:pt x="18577" y="4250"/>
                  <a:pt x="18590" y="4248"/>
                </a:cubicBezTo>
                <a:lnTo>
                  <a:pt x="18653" y="4234"/>
                </a:lnTo>
                <a:cubicBezTo>
                  <a:pt x="18673" y="4229"/>
                  <a:pt x="18692" y="4228"/>
                  <a:pt x="18704" y="4227"/>
                </a:cubicBezTo>
                <a:cubicBezTo>
                  <a:pt x="18757" y="4222"/>
                  <a:pt x="18745" y="4247"/>
                  <a:pt x="18782" y="4241"/>
                </a:cubicBezTo>
                <a:cubicBezTo>
                  <a:pt x="18840" y="4232"/>
                  <a:pt x="18793" y="4243"/>
                  <a:pt x="18848" y="4242"/>
                </a:cubicBezTo>
                <a:cubicBezTo>
                  <a:pt x="18918" y="4239"/>
                  <a:pt x="18905" y="4266"/>
                  <a:pt x="18952" y="4242"/>
                </a:cubicBezTo>
                <a:cubicBezTo>
                  <a:pt x="18971" y="4232"/>
                  <a:pt x="18946" y="4240"/>
                  <a:pt x="18975" y="4231"/>
                </a:cubicBezTo>
                <a:cubicBezTo>
                  <a:pt x="19012" y="4220"/>
                  <a:pt x="18990" y="4241"/>
                  <a:pt x="19047" y="4231"/>
                </a:cubicBezTo>
                <a:lnTo>
                  <a:pt x="19192" y="4233"/>
                </a:lnTo>
                <a:cubicBezTo>
                  <a:pt x="19204" y="4224"/>
                  <a:pt x="19201" y="4216"/>
                  <a:pt x="19202" y="4183"/>
                </a:cubicBezTo>
                <a:cubicBezTo>
                  <a:pt x="19142" y="4185"/>
                  <a:pt x="19142" y="4227"/>
                  <a:pt x="19070" y="4194"/>
                </a:cubicBezTo>
                <a:cubicBezTo>
                  <a:pt x="19053" y="4186"/>
                  <a:pt x="19073" y="4191"/>
                  <a:pt x="19055" y="4188"/>
                </a:cubicBezTo>
                <a:cubicBezTo>
                  <a:pt x="19035" y="4185"/>
                  <a:pt x="19052" y="4201"/>
                  <a:pt x="18997" y="4177"/>
                </a:cubicBezTo>
                <a:cubicBezTo>
                  <a:pt x="18983" y="4170"/>
                  <a:pt x="18994" y="4170"/>
                  <a:pt x="18976" y="4170"/>
                </a:cubicBezTo>
                <a:cubicBezTo>
                  <a:pt x="18975" y="4170"/>
                  <a:pt x="18951" y="4179"/>
                  <a:pt x="18948" y="4180"/>
                </a:cubicBezTo>
                <a:cubicBezTo>
                  <a:pt x="18931" y="4191"/>
                  <a:pt x="18922" y="4209"/>
                  <a:pt x="18903" y="4211"/>
                </a:cubicBezTo>
                <a:cubicBezTo>
                  <a:pt x="18850" y="4214"/>
                  <a:pt x="18865" y="4163"/>
                  <a:pt x="18796" y="4199"/>
                </a:cubicBezTo>
                <a:cubicBezTo>
                  <a:pt x="18783" y="4147"/>
                  <a:pt x="18783" y="4201"/>
                  <a:pt x="18788" y="4135"/>
                </a:cubicBezTo>
                <a:cubicBezTo>
                  <a:pt x="18713" y="4175"/>
                  <a:pt x="18738" y="4170"/>
                  <a:pt x="18707" y="4159"/>
                </a:cubicBezTo>
                <a:cubicBezTo>
                  <a:pt x="18708" y="4197"/>
                  <a:pt x="18716" y="4186"/>
                  <a:pt x="18707" y="4208"/>
                </a:cubicBezTo>
                <a:cubicBezTo>
                  <a:pt x="18661" y="4183"/>
                  <a:pt x="18706" y="4207"/>
                  <a:pt x="18676" y="4173"/>
                </a:cubicBezTo>
                <a:cubicBezTo>
                  <a:pt x="18675" y="4172"/>
                  <a:pt x="18674" y="4170"/>
                  <a:pt x="18673" y="4170"/>
                </a:cubicBezTo>
                <a:lnTo>
                  <a:pt x="18659" y="4159"/>
                </a:lnTo>
                <a:close/>
                <a:moveTo>
                  <a:pt x="6157" y="1663"/>
                </a:moveTo>
                <a:cubicBezTo>
                  <a:pt x="6081" y="1643"/>
                  <a:pt x="6123" y="1644"/>
                  <a:pt x="6026" y="1659"/>
                </a:cubicBezTo>
                <a:cubicBezTo>
                  <a:pt x="6005" y="1662"/>
                  <a:pt x="6009" y="1658"/>
                  <a:pt x="5980" y="1664"/>
                </a:cubicBezTo>
                <a:cubicBezTo>
                  <a:pt x="5913" y="1678"/>
                  <a:pt x="5875" y="1699"/>
                  <a:pt x="5777" y="1700"/>
                </a:cubicBezTo>
                <a:cubicBezTo>
                  <a:pt x="5745" y="1700"/>
                  <a:pt x="5790" y="1695"/>
                  <a:pt x="5754" y="1700"/>
                </a:cubicBezTo>
                <a:lnTo>
                  <a:pt x="5697" y="1714"/>
                </a:lnTo>
                <a:cubicBezTo>
                  <a:pt x="5695" y="1715"/>
                  <a:pt x="5692" y="1715"/>
                  <a:pt x="5690" y="1716"/>
                </a:cubicBezTo>
                <a:lnTo>
                  <a:pt x="5678" y="1719"/>
                </a:lnTo>
                <a:cubicBezTo>
                  <a:pt x="5653" y="1725"/>
                  <a:pt x="5653" y="1717"/>
                  <a:pt x="5639" y="1717"/>
                </a:cubicBezTo>
                <a:lnTo>
                  <a:pt x="5493" y="1744"/>
                </a:lnTo>
                <a:cubicBezTo>
                  <a:pt x="5433" y="1747"/>
                  <a:pt x="5420" y="1744"/>
                  <a:pt x="5420" y="1801"/>
                </a:cubicBezTo>
                <a:cubicBezTo>
                  <a:pt x="5479" y="1762"/>
                  <a:pt x="5444" y="1792"/>
                  <a:pt x="5489" y="1788"/>
                </a:cubicBezTo>
                <a:cubicBezTo>
                  <a:pt x="5513" y="1787"/>
                  <a:pt x="5522" y="1780"/>
                  <a:pt x="5533" y="1776"/>
                </a:cubicBezTo>
                <a:cubicBezTo>
                  <a:pt x="5584" y="1762"/>
                  <a:pt x="5533" y="1777"/>
                  <a:pt x="5574" y="1777"/>
                </a:cubicBezTo>
                <a:cubicBezTo>
                  <a:pt x="5596" y="1777"/>
                  <a:pt x="5590" y="1766"/>
                  <a:pt x="5622" y="1764"/>
                </a:cubicBezTo>
                <a:cubicBezTo>
                  <a:pt x="5693" y="1761"/>
                  <a:pt x="5643" y="1762"/>
                  <a:pt x="5703" y="1744"/>
                </a:cubicBezTo>
                <a:cubicBezTo>
                  <a:pt x="5724" y="1738"/>
                  <a:pt x="5739" y="1744"/>
                  <a:pt x="5777" y="1744"/>
                </a:cubicBezTo>
                <a:cubicBezTo>
                  <a:pt x="5780" y="1707"/>
                  <a:pt x="5768" y="1730"/>
                  <a:pt x="5793" y="1712"/>
                </a:cubicBezTo>
                <a:cubicBezTo>
                  <a:pt x="5856" y="1727"/>
                  <a:pt x="5828" y="1714"/>
                  <a:pt x="5916" y="1715"/>
                </a:cubicBezTo>
                <a:cubicBezTo>
                  <a:pt x="5992" y="1716"/>
                  <a:pt x="5967" y="1718"/>
                  <a:pt x="6042" y="1702"/>
                </a:cubicBezTo>
                <a:cubicBezTo>
                  <a:pt x="6044" y="1702"/>
                  <a:pt x="6058" y="1699"/>
                  <a:pt x="6062" y="1697"/>
                </a:cubicBezTo>
                <a:cubicBezTo>
                  <a:pt x="6192" y="1660"/>
                  <a:pt x="6159" y="1686"/>
                  <a:pt x="6254" y="1671"/>
                </a:cubicBezTo>
                <a:cubicBezTo>
                  <a:pt x="6313" y="1662"/>
                  <a:pt x="6242" y="1661"/>
                  <a:pt x="6359" y="1654"/>
                </a:cubicBezTo>
                <a:lnTo>
                  <a:pt x="6386" y="1650"/>
                </a:lnTo>
                <a:cubicBezTo>
                  <a:pt x="6438" y="1636"/>
                  <a:pt x="6428" y="1645"/>
                  <a:pt x="6467" y="1624"/>
                </a:cubicBezTo>
                <a:cubicBezTo>
                  <a:pt x="6469" y="1623"/>
                  <a:pt x="6470" y="1622"/>
                  <a:pt x="6472" y="1621"/>
                </a:cubicBezTo>
                <a:cubicBezTo>
                  <a:pt x="6474" y="1620"/>
                  <a:pt x="6476" y="1619"/>
                  <a:pt x="6477" y="1618"/>
                </a:cubicBezTo>
                <a:cubicBezTo>
                  <a:pt x="6517" y="1605"/>
                  <a:pt x="6491" y="1628"/>
                  <a:pt x="6522" y="1615"/>
                </a:cubicBezTo>
                <a:cubicBezTo>
                  <a:pt x="6495" y="1578"/>
                  <a:pt x="6482" y="1595"/>
                  <a:pt x="6438" y="1603"/>
                </a:cubicBezTo>
                <a:cubicBezTo>
                  <a:pt x="6415" y="1608"/>
                  <a:pt x="6407" y="1605"/>
                  <a:pt x="6384" y="1607"/>
                </a:cubicBezTo>
                <a:lnTo>
                  <a:pt x="6296" y="1623"/>
                </a:lnTo>
                <a:cubicBezTo>
                  <a:pt x="6204" y="1635"/>
                  <a:pt x="6167" y="1628"/>
                  <a:pt x="6157" y="1663"/>
                </a:cubicBezTo>
                <a:close/>
                <a:moveTo>
                  <a:pt x="19833" y="3016"/>
                </a:moveTo>
                <a:cubicBezTo>
                  <a:pt x="19823" y="3026"/>
                  <a:pt x="19827" y="3028"/>
                  <a:pt x="19808" y="3029"/>
                </a:cubicBezTo>
                <a:cubicBezTo>
                  <a:pt x="19765" y="3032"/>
                  <a:pt x="19813" y="3021"/>
                  <a:pt x="19781" y="3024"/>
                </a:cubicBezTo>
                <a:cubicBezTo>
                  <a:pt x="19781" y="3024"/>
                  <a:pt x="19761" y="3005"/>
                  <a:pt x="19771" y="3038"/>
                </a:cubicBezTo>
                <a:cubicBezTo>
                  <a:pt x="19775" y="3047"/>
                  <a:pt x="19766" y="3049"/>
                  <a:pt x="19801" y="3057"/>
                </a:cubicBezTo>
                <a:cubicBezTo>
                  <a:pt x="19834" y="3078"/>
                  <a:pt x="19791" y="3062"/>
                  <a:pt x="19826" y="3065"/>
                </a:cubicBezTo>
                <a:cubicBezTo>
                  <a:pt x="19845" y="3067"/>
                  <a:pt x="19848" y="3064"/>
                  <a:pt x="19861" y="3060"/>
                </a:cubicBezTo>
                <a:cubicBezTo>
                  <a:pt x="19892" y="3052"/>
                  <a:pt x="19850" y="3046"/>
                  <a:pt x="19918" y="3061"/>
                </a:cubicBezTo>
                <a:lnTo>
                  <a:pt x="20079" y="3056"/>
                </a:lnTo>
                <a:cubicBezTo>
                  <a:pt x="20089" y="3054"/>
                  <a:pt x="20117" y="3033"/>
                  <a:pt x="20130" y="3029"/>
                </a:cubicBezTo>
                <a:cubicBezTo>
                  <a:pt x="20238" y="2990"/>
                  <a:pt x="20207" y="3053"/>
                  <a:pt x="20206" y="3057"/>
                </a:cubicBezTo>
                <a:lnTo>
                  <a:pt x="20230" y="3057"/>
                </a:lnTo>
                <a:cubicBezTo>
                  <a:pt x="20243" y="3021"/>
                  <a:pt x="20251" y="3054"/>
                  <a:pt x="20255" y="3008"/>
                </a:cubicBezTo>
                <a:cubicBezTo>
                  <a:pt x="20310" y="3008"/>
                  <a:pt x="20310" y="2990"/>
                  <a:pt x="20320" y="3025"/>
                </a:cubicBezTo>
                <a:lnTo>
                  <a:pt x="20336" y="3025"/>
                </a:lnTo>
                <a:cubicBezTo>
                  <a:pt x="20340" y="3009"/>
                  <a:pt x="20350" y="2997"/>
                  <a:pt x="20366" y="2991"/>
                </a:cubicBezTo>
                <a:cubicBezTo>
                  <a:pt x="20399" y="2979"/>
                  <a:pt x="20375" y="3004"/>
                  <a:pt x="20417" y="2984"/>
                </a:cubicBezTo>
                <a:cubicBezTo>
                  <a:pt x="20403" y="2950"/>
                  <a:pt x="20424" y="2983"/>
                  <a:pt x="20390" y="2962"/>
                </a:cubicBezTo>
                <a:cubicBezTo>
                  <a:pt x="20318" y="2919"/>
                  <a:pt x="20349" y="2977"/>
                  <a:pt x="20271" y="2935"/>
                </a:cubicBezTo>
                <a:cubicBezTo>
                  <a:pt x="20246" y="2954"/>
                  <a:pt x="20258" y="2930"/>
                  <a:pt x="20255" y="2968"/>
                </a:cubicBezTo>
                <a:lnTo>
                  <a:pt x="20214" y="2968"/>
                </a:lnTo>
                <a:cubicBezTo>
                  <a:pt x="20205" y="2933"/>
                  <a:pt x="20212" y="2950"/>
                  <a:pt x="20182" y="2943"/>
                </a:cubicBezTo>
                <a:cubicBezTo>
                  <a:pt x="20112" y="2925"/>
                  <a:pt x="20129" y="2935"/>
                  <a:pt x="20125" y="2935"/>
                </a:cubicBezTo>
                <a:lnTo>
                  <a:pt x="20116" y="2937"/>
                </a:lnTo>
                <a:cubicBezTo>
                  <a:pt x="20115" y="2937"/>
                  <a:pt x="20112" y="2937"/>
                  <a:pt x="20111" y="2937"/>
                </a:cubicBezTo>
                <a:cubicBezTo>
                  <a:pt x="20084" y="2935"/>
                  <a:pt x="20080" y="2914"/>
                  <a:pt x="20068" y="2944"/>
                </a:cubicBezTo>
                <a:cubicBezTo>
                  <a:pt x="20013" y="2944"/>
                  <a:pt x="20020" y="2954"/>
                  <a:pt x="20028" y="2919"/>
                </a:cubicBezTo>
                <a:cubicBezTo>
                  <a:pt x="19940" y="2921"/>
                  <a:pt x="20087" y="2943"/>
                  <a:pt x="19933" y="2954"/>
                </a:cubicBezTo>
                <a:cubicBezTo>
                  <a:pt x="19897" y="2957"/>
                  <a:pt x="19849" y="2946"/>
                  <a:pt x="19798" y="2939"/>
                </a:cubicBezTo>
                <a:cubicBezTo>
                  <a:pt x="19728" y="2928"/>
                  <a:pt x="19725" y="2938"/>
                  <a:pt x="19689" y="2945"/>
                </a:cubicBezTo>
                <a:cubicBezTo>
                  <a:pt x="19665" y="2949"/>
                  <a:pt x="19686" y="2952"/>
                  <a:pt x="19664" y="2942"/>
                </a:cubicBezTo>
                <a:cubicBezTo>
                  <a:pt x="19650" y="2936"/>
                  <a:pt x="19625" y="2915"/>
                  <a:pt x="19612" y="2913"/>
                </a:cubicBezTo>
                <a:cubicBezTo>
                  <a:pt x="19576" y="2908"/>
                  <a:pt x="19594" y="2923"/>
                  <a:pt x="19566" y="2944"/>
                </a:cubicBezTo>
                <a:cubicBezTo>
                  <a:pt x="19508" y="2905"/>
                  <a:pt x="19527" y="2931"/>
                  <a:pt x="19498" y="2938"/>
                </a:cubicBezTo>
                <a:cubicBezTo>
                  <a:pt x="19452" y="2950"/>
                  <a:pt x="19453" y="2922"/>
                  <a:pt x="19461" y="2887"/>
                </a:cubicBezTo>
                <a:cubicBezTo>
                  <a:pt x="19406" y="2887"/>
                  <a:pt x="19397" y="2903"/>
                  <a:pt x="19420" y="2952"/>
                </a:cubicBezTo>
                <a:cubicBezTo>
                  <a:pt x="19347" y="2950"/>
                  <a:pt x="19433" y="2925"/>
                  <a:pt x="19367" y="2938"/>
                </a:cubicBezTo>
                <a:cubicBezTo>
                  <a:pt x="19339" y="2943"/>
                  <a:pt x="19362" y="2947"/>
                  <a:pt x="19332" y="2948"/>
                </a:cubicBezTo>
                <a:cubicBezTo>
                  <a:pt x="19323" y="2949"/>
                  <a:pt x="19310" y="2944"/>
                  <a:pt x="19291" y="2944"/>
                </a:cubicBezTo>
                <a:cubicBezTo>
                  <a:pt x="19296" y="2956"/>
                  <a:pt x="19297" y="2967"/>
                  <a:pt x="19299" y="2992"/>
                </a:cubicBezTo>
                <a:lnTo>
                  <a:pt x="19315" y="2992"/>
                </a:lnTo>
                <a:cubicBezTo>
                  <a:pt x="19323" y="2964"/>
                  <a:pt x="19322" y="2963"/>
                  <a:pt x="19355" y="2960"/>
                </a:cubicBezTo>
                <a:cubicBezTo>
                  <a:pt x="19373" y="2976"/>
                  <a:pt x="19354" y="2978"/>
                  <a:pt x="19380" y="2991"/>
                </a:cubicBezTo>
                <a:lnTo>
                  <a:pt x="19351" y="3010"/>
                </a:lnTo>
                <a:cubicBezTo>
                  <a:pt x="19319" y="3015"/>
                  <a:pt x="19329" y="3010"/>
                  <a:pt x="19323" y="3025"/>
                </a:cubicBezTo>
                <a:lnTo>
                  <a:pt x="19307" y="3025"/>
                </a:lnTo>
                <a:cubicBezTo>
                  <a:pt x="19302" y="2980"/>
                  <a:pt x="19291" y="2994"/>
                  <a:pt x="19274" y="3016"/>
                </a:cubicBezTo>
                <a:cubicBezTo>
                  <a:pt x="19305" y="3020"/>
                  <a:pt x="19303" y="3052"/>
                  <a:pt x="19350" y="3041"/>
                </a:cubicBezTo>
                <a:cubicBezTo>
                  <a:pt x="19371" y="3036"/>
                  <a:pt x="19338" y="3041"/>
                  <a:pt x="19367" y="3036"/>
                </a:cubicBezTo>
                <a:cubicBezTo>
                  <a:pt x="19420" y="3027"/>
                  <a:pt x="19376" y="3049"/>
                  <a:pt x="19420" y="3016"/>
                </a:cubicBezTo>
                <a:lnTo>
                  <a:pt x="19441" y="3038"/>
                </a:lnTo>
                <a:cubicBezTo>
                  <a:pt x="19476" y="3032"/>
                  <a:pt x="19425" y="3036"/>
                  <a:pt x="19474" y="3021"/>
                </a:cubicBezTo>
                <a:cubicBezTo>
                  <a:pt x="19514" y="3009"/>
                  <a:pt x="19520" y="3041"/>
                  <a:pt x="19542" y="3057"/>
                </a:cubicBezTo>
                <a:cubicBezTo>
                  <a:pt x="19553" y="3041"/>
                  <a:pt x="19557" y="3035"/>
                  <a:pt x="19566" y="3016"/>
                </a:cubicBezTo>
                <a:cubicBezTo>
                  <a:pt x="19591" y="3035"/>
                  <a:pt x="19579" y="3011"/>
                  <a:pt x="19582" y="3049"/>
                </a:cubicBezTo>
                <a:lnTo>
                  <a:pt x="19599" y="3049"/>
                </a:lnTo>
                <a:cubicBezTo>
                  <a:pt x="19595" y="3010"/>
                  <a:pt x="19588" y="3033"/>
                  <a:pt x="19599" y="3008"/>
                </a:cubicBezTo>
                <a:cubicBezTo>
                  <a:pt x="19657" y="2995"/>
                  <a:pt x="19692" y="3025"/>
                  <a:pt x="19733" y="3021"/>
                </a:cubicBezTo>
                <a:cubicBezTo>
                  <a:pt x="19778" y="3016"/>
                  <a:pt x="19765" y="3022"/>
                  <a:pt x="19769" y="2992"/>
                </a:cubicBezTo>
                <a:cubicBezTo>
                  <a:pt x="19801" y="3001"/>
                  <a:pt x="19769" y="2993"/>
                  <a:pt x="19798" y="3004"/>
                </a:cubicBezTo>
                <a:cubicBezTo>
                  <a:pt x="19815" y="3011"/>
                  <a:pt x="19818" y="3009"/>
                  <a:pt x="19833" y="3016"/>
                </a:cubicBezTo>
                <a:close/>
                <a:moveTo>
                  <a:pt x="17265" y="3008"/>
                </a:moveTo>
                <a:cubicBezTo>
                  <a:pt x="17233" y="2996"/>
                  <a:pt x="17257" y="2996"/>
                  <a:pt x="17225" y="3008"/>
                </a:cubicBezTo>
                <a:cubicBezTo>
                  <a:pt x="17230" y="2980"/>
                  <a:pt x="17218" y="2990"/>
                  <a:pt x="17242" y="2986"/>
                </a:cubicBezTo>
                <a:cubicBezTo>
                  <a:pt x="17268" y="2982"/>
                  <a:pt x="17257" y="2990"/>
                  <a:pt x="17265" y="3008"/>
                </a:cubicBezTo>
                <a:close/>
                <a:moveTo>
                  <a:pt x="17208" y="3008"/>
                </a:moveTo>
                <a:lnTo>
                  <a:pt x="17184" y="3008"/>
                </a:lnTo>
                <a:lnTo>
                  <a:pt x="17184" y="2960"/>
                </a:lnTo>
                <a:cubicBezTo>
                  <a:pt x="17206" y="2962"/>
                  <a:pt x="17206" y="2964"/>
                  <a:pt x="17225" y="2968"/>
                </a:cubicBezTo>
                <a:cubicBezTo>
                  <a:pt x="17215" y="2986"/>
                  <a:pt x="17216" y="2987"/>
                  <a:pt x="17208" y="3008"/>
                </a:cubicBezTo>
                <a:close/>
                <a:moveTo>
                  <a:pt x="17095" y="2992"/>
                </a:moveTo>
                <a:lnTo>
                  <a:pt x="17086" y="2976"/>
                </a:lnTo>
                <a:cubicBezTo>
                  <a:pt x="17049" y="2986"/>
                  <a:pt x="17080" y="2989"/>
                  <a:pt x="17038" y="2992"/>
                </a:cubicBezTo>
                <a:cubicBezTo>
                  <a:pt x="17034" y="2948"/>
                  <a:pt x="17059" y="2982"/>
                  <a:pt x="16965" y="2960"/>
                </a:cubicBezTo>
                <a:cubicBezTo>
                  <a:pt x="16999" y="2938"/>
                  <a:pt x="17066" y="2951"/>
                  <a:pt x="17103" y="2960"/>
                </a:cubicBezTo>
                <a:cubicBezTo>
                  <a:pt x="17108" y="2938"/>
                  <a:pt x="17108" y="2941"/>
                  <a:pt x="17119" y="2919"/>
                </a:cubicBezTo>
                <a:cubicBezTo>
                  <a:pt x="17120" y="2931"/>
                  <a:pt x="17125" y="2969"/>
                  <a:pt x="17125" y="2969"/>
                </a:cubicBezTo>
                <a:cubicBezTo>
                  <a:pt x="17119" y="2997"/>
                  <a:pt x="17124" y="2985"/>
                  <a:pt x="17095" y="2992"/>
                </a:cubicBezTo>
                <a:close/>
                <a:moveTo>
                  <a:pt x="15823" y="4912"/>
                </a:moveTo>
                <a:cubicBezTo>
                  <a:pt x="15740" y="4871"/>
                  <a:pt x="15582" y="4911"/>
                  <a:pt x="15484" y="4895"/>
                </a:cubicBezTo>
                <a:cubicBezTo>
                  <a:pt x="15464" y="4892"/>
                  <a:pt x="15465" y="4890"/>
                  <a:pt x="15445" y="4892"/>
                </a:cubicBezTo>
                <a:cubicBezTo>
                  <a:pt x="15365" y="4903"/>
                  <a:pt x="15434" y="4894"/>
                  <a:pt x="15377" y="4888"/>
                </a:cubicBezTo>
                <a:cubicBezTo>
                  <a:pt x="15354" y="4886"/>
                  <a:pt x="15351" y="4889"/>
                  <a:pt x="15333" y="4893"/>
                </a:cubicBezTo>
                <a:cubicBezTo>
                  <a:pt x="15277" y="4905"/>
                  <a:pt x="15318" y="4894"/>
                  <a:pt x="15270" y="4894"/>
                </a:cubicBezTo>
                <a:cubicBezTo>
                  <a:pt x="15236" y="4895"/>
                  <a:pt x="15203" y="4893"/>
                  <a:pt x="15175" y="4904"/>
                </a:cubicBezTo>
                <a:lnTo>
                  <a:pt x="15175" y="4872"/>
                </a:lnTo>
                <a:cubicBezTo>
                  <a:pt x="15318" y="4860"/>
                  <a:pt x="15322" y="4885"/>
                  <a:pt x="15401" y="4871"/>
                </a:cubicBezTo>
                <a:cubicBezTo>
                  <a:pt x="15447" y="4863"/>
                  <a:pt x="15417" y="4869"/>
                  <a:pt x="15448" y="4874"/>
                </a:cubicBezTo>
                <a:cubicBezTo>
                  <a:pt x="15495" y="4881"/>
                  <a:pt x="15441" y="4870"/>
                  <a:pt x="15484" y="4870"/>
                </a:cubicBezTo>
                <a:cubicBezTo>
                  <a:pt x="15507" y="4870"/>
                  <a:pt x="15495" y="4878"/>
                  <a:pt x="15523" y="4888"/>
                </a:cubicBezTo>
                <a:cubicBezTo>
                  <a:pt x="15541" y="4873"/>
                  <a:pt x="15543" y="4871"/>
                  <a:pt x="15562" y="4869"/>
                </a:cubicBezTo>
                <a:cubicBezTo>
                  <a:pt x="15586" y="4867"/>
                  <a:pt x="15597" y="4866"/>
                  <a:pt x="15620" y="4864"/>
                </a:cubicBezTo>
                <a:cubicBezTo>
                  <a:pt x="15605" y="4825"/>
                  <a:pt x="15596" y="4866"/>
                  <a:pt x="15593" y="4829"/>
                </a:cubicBezTo>
                <a:cubicBezTo>
                  <a:pt x="15591" y="4804"/>
                  <a:pt x="15608" y="4821"/>
                  <a:pt x="15637" y="4823"/>
                </a:cubicBezTo>
                <a:cubicBezTo>
                  <a:pt x="15628" y="4861"/>
                  <a:pt x="15620" y="4869"/>
                  <a:pt x="15658" y="4869"/>
                </a:cubicBezTo>
                <a:cubicBezTo>
                  <a:pt x="15708" y="4867"/>
                  <a:pt x="15694" y="4854"/>
                  <a:pt x="15718" y="4888"/>
                </a:cubicBezTo>
                <a:cubicBezTo>
                  <a:pt x="15729" y="4845"/>
                  <a:pt x="15752" y="4860"/>
                  <a:pt x="15796" y="4866"/>
                </a:cubicBezTo>
                <a:cubicBezTo>
                  <a:pt x="15841" y="4871"/>
                  <a:pt x="15835" y="4858"/>
                  <a:pt x="15880" y="4888"/>
                </a:cubicBezTo>
                <a:cubicBezTo>
                  <a:pt x="15874" y="4860"/>
                  <a:pt x="15853" y="4888"/>
                  <a:pt x="15948" y="4834"/>
                </a:cubicBezTo>
                <a:lnTo>
                  <a:pt x="15979" y="4828"/>
                </a:lnTo>
                <a:cubicBezTo>
                  <a:pt x="16011" y="4835"/>
                  <a:pt x="16003" y="4840"/>
                  <a:pt x="16026" y="4856"/>
                </a:cubicBezTo>
                <a:cubicBezTo>
                  <a:pt x="16030" y="4846"/>
                  <a:pt x="16028" y="4857"/>
                  <a:pt x="16028" y="4844"/>
                </a:cubicBezTo>
                <a:cubicBezTo>
                  <a:pt x="16028" y="4843"/>
                  <a:pt x="16026" y="4826"/>
                  <a:pt x="16026" y="4823"/>
                </a:cubicBezTo>
                <a:cubicBezTo>
                  <a:pt x="16058" y="4832"/>
                  <a:pt x="16056" y="4837"/>
                  <a:pt x="16050" y="4868"/>
                </a:cubicBezTo>
                <a:lnTo>
                  <a:pt x="16042" y="4904"/>
                </a:lnTo>
                <a:cubicBezTo>
                  <a:pt x="15997" y="4904"/>
                  <a:pt x="15959" y="4901"/>
                  <a:pt x="15938" y="4899"/>
                </a:cubicBezTo>
                <a:lnTo>
                  <a:pt x="15848" y="4897"/>
                </a:lnTo>
                <a:cubicBezTo>
                  <a:pt x="15819" y="4905"/>
                  <a:pt x="15840" y="4887"/>
                  <a:pt x="15823" y="4912"/>
                </a:cubicBezTo>
                <a:close/>
                <a:moveTo>
                  <a:pt x="15053" y="4856"/>
                </a:moveTo>
                <a:lnTo>
                  <a:pt x="15052" y="4845"/>
                </a:lnTo>
                <a:cubicBezTo>
                  <a:pt x="15049" y="4792"/>
                  <a:pt x="15060" y="4839"/>
                  <a:pt x="15062" y="4791"/>
                </a:cubicBezTo>
                <a:cubicBezTo>
                  <a:pt x="15092" y="4781"/>
                  <a:pt x="15079" y="4787"/>
                  <a:pt x="15086" y="4791"/>
                </a:cubicBezTo>
                <a:cubicBezTo>
                  <a:pt x="15076" y="4811"/>
                  <a:pt x="15082" y="4820"/>
                  <a:pt x="15068" y="4840"/>
                </a:cubicBezTo>
                <a:lnTo>
                  <a:pt x="15059" y="4851"/>
                </a:lnTo>
                <a:cubicBezTo>
                  <a:pt x="15058" y="4852"/>
                  <a:pt x="15055" y="4854"/>
                  <a:pt x="15053" y="4856"/>
                </a:cubicBezTo>
                <a:close/>
                <a:moveTo>
                  <a:pt x="15134" y="4783"/>
                </a:moveTo>
                <a:cubicBezTo>
                  <a:pt x="15124" y="4794"/>
                  <a:pt x="15124" y="4788"/>
                  <a:pt x="15134" y="4799"/>
                </a:cubicBezTo>
                <a:cubicBezTo>
                  <a:pt x="15097" y="4793"/>
                  <a:pt x="15118" y="4811"/>
                  <a:pt x="15110" y="4783"/>
                </a:cubicBezTo>
                <a:lnTo>
                  <a:pt x="15134" y="4783"/>
                </a:lnTo>
                <a:close/>
                <a:moveTo>
                  <a:pt x="15118" y="4831"/>
                </a:moveTo>
                <a:cubicBezTo>
                  <a:pt x="15140" y="4843"/>
                  <a:pt x="15126" y="4841"/>
                  <a:pt x="15134" y="4831"/>
                </a:cubicBezTo>
                <a:cubicBezTo>
                  <a:pt x="15167" y="4831"/>
                  <a:pt x="15139" y="4833"/>
                  <a:pt x="15143" y="4823"/>
                </a:cubicBezTo>
                <a:lnTo>
                  <a:pt x="15158" y="4818"/>
                </a:lnTo>
                <a:cubicBezTo>
                  <a:pt x="15159" y="4817"/>
                  <a:pt x="15163" y="4816"/>
                  <a:pt x="15165" y="4815"/>
                </a:cubicBezTo>
                <a:cubicBezTo>
                  <a:pt x="15166" y="4815"/>
                  <a:pt x="15169" y="4814"/>
                  <a:pt x="15171" y="4814"/>
                </a:cubicBezTo>
                <a:lnTo>
                  <a:pt x="15185" y="4809"/>
                </a:lnTo>
                <a:cubicBezTo>
                  <a:pt x="15228" y="4799"/>
                  <a:pt x="15251" y="4801"/>
                  <a:pt x="15280" y="4831"/>
                </a:cubicBezTo>
                <a:cubicBezTo>
                  <a:pt x="15283" y="4799"/>
                  <a:pt x="15285" y="4797"/>
                  <a:pt x="15305" y="4783"/>
                </a:cubicBezTo>
                <a:cubicBezTo>
                  <a:pt x="15322" y="4816"/>
                  <a:pt x="15322" y="4809"/>
                  <a:pt x="15313" y="4848"/>
                </a:cubicBezTo>
                <a:cubicBezTo>
                  <a:pt x="15252" y="4846"/>
                  <a:pt x="15234" y="4842"/>
                  <a:pt x="15159" y="4856"/>
                </a:cubicBezTo>
                <a:cubicBezTo>
                  <a:pt x="15135" y="4861"/>
                  <a:pt x="15132" y="4866"/>
                  <a:pt x="15118" y="4880"/>
                </a:cubicBezTo>
                <a:cubicBezTo>
                  <a:pt x="15113" y="4859"/>
                  <a:pt x="15121" y="4871"/>
                  <a:pt x="15102" y="4864"/>
                </a:cubicBezTo>
                <a:cubicBezTo>
                  <a:pt x="15116" y="4844"/>
                  <a:pt x="15109" y="4854"/>
                  <a:pt x="15118" y="4831"/>
                </a:cubicBezTo>
                <a:close/>
                <a:moveTo>
                  <a:pt x="16058" y="4669"/>
                </a:moveTo>
                <a:cubicBezTo>
                  <a:pt x="16091" y="4694"/>
                  <a:pt x="16071" y="4682"/>
                  <a:pt x="16090" y="4677"/>
                </a:cubicBezTo>
                <a:cubicBezTo>
                  <a:pt x="16091" y="4718"/>
                  <a:pt x="16096" y="4710"/>
                  <a:pt x="16099" y="4742"/>
                </a:cubicBezTo>
                <a:lnTo>
                  <a:pt x="16009" y="4734"/>
                </a:lnTo>
                <a:lnTo>
                  <a:pt x="16009" y="4775"/>
                </a:lnTo>
                <a:cubicBezTo>
                  <a:pt x="15972" y="4749"/>
                  <a:pt x="15976" y="4756"/>
                  <a:pt x="15928" y="4767"/>
                </a:cubicBezTo>
                <a:lnTo>
                  <a:pt x="15928" y="4750"/>
                </a:lnTo>
                <a:cubicBezTo>
                  <a:pt x="15969" y="4747"/>
                  <a:pt x="16006" y="4745"/>
                  <a:pt x="15985" y="4702"/>
                </a:cubicBezTo>
                <a:cubicBezTo>
                  <a:pt x="16033" y="4701"/>
                  <a:pt x="16023" y="4682"/>
                  <a:pt x="16050" y="4694"/>
                </a:cubicBezTo>
                <a:cubicBezTo>
                  <a:pt x="16055" y="4688"/>
                  <a:pt x="16056" y="4674"/>
                  <a:pt x="16058" y="4669"/>
                </a:cubicBezTo>
                <a:close/>
                <a:moveTo>
                  <a:pt x="16123" y="4702"/>
                </a:moveTo>
                <a:cubicBezTo>
                  <a:pt x="16135" y="4695"/>
                  <a:pt x="16125" y="4713"/>
                  <a:pt x="16128" y="4687"/>
                </a:cubicBezTo>
                <a:cubicBezTo>
                  <a:pt x="16132" y="4654"/>
                  <a:pt x="16114" y="4703"/>
                  <a:pt x="16131" y="4653"/>
                </a:cubicBezTo>
                <a:cubicBezTo>
                  <a:pt x="16154" y="4710"/>
                  <a:pt x="16162" y="4681"/>
                  <a:pt x="16163" y="4734"/>
                </a:cubicBezTo>
                <a:cubicBezTo>
                  <a:pt x="16141" y="4736"/>
                  <a:pt x="16141" y="4738"/>
                  <a:pt x="16123" y="4742"/>
                </a:cubicBezTo>
                <a:cubicBezTo>
                  <a:pt x="16117" y="4716"/>
                  <a:pt x="16116" y="4729"/>
                  <a:pt x="16123" y="4702"/>
                </a:cubicBezTo>
                <a:close/>
                <a:moveTo>
                  <a:pt x="16220" y="4645"/>
                </a:moveTo>
                <a:cubicBezTo>
                  <a:pt x="16299" y="4685"/>
                  <a:pt x="16250" y="4630"/>
                  <a:pt x="16301" y="4653"/>
                </a:cubicBezTo>
                <a:cubicBezTo>
                  <a:pt x="16314" y="4642"/>
                  <a:pt x="16306" y="4656"/>
                  <a:pt x="16301" y="4637"/>
                </a:cubicBezTo>
                <a:cubicBezTo>
                  <a:pt x="16341" y="4626"/>
                  <a:pt x="16302" y="4637"/>
                  <a:pt x="16333" y="4604"/>
                </a:cubicBezTo>
                <a:cubicBezTo>
                  <a:pt x="16362" y="4573"/>
                  <a:pt x="16430" y="4588"/>
                  <a:pt x="16479" y="4588"/>
                </a:cubicBezTo>
                <a:cubicBezTo>
                  <a:pt x="16463" y="4629"/>
                  <a:pt x="16481" y="4573"/>
                  <a:pt x="16439" y="4637"/>
                </a:cubicBezTo>
                <a:cubicBezTo>
                  <a:pt x="16388" y="4603"/>
                  <a:pt x="16410" y="4624"/>
                  <a:pt x="16382" y="4613"/>
                </a:cubicBezTo>
                <a:cubicBezTo>
                  <a:pt x="16386" y="4629"/>
                  <a:pt x="16384" y="4630"/>
                  <a:pt x="16396" y="4639"/>
                </a:cubicBezTo>
                <a:lnTo>
                  <a:pt x="16423" y="4645"/>
                </a:lnTo>
                <a:cubicBezTo>
                  <a:pt x="16392" y="4687"/>
                  <a:pt x="16369" y="4621"/>
                  <a:pt x="16325" y="4686"/>
                </a:cubicBezTo>
                <a:cubicBezTo>
                  <a:pt x="16357" y="4683"/>
                  <a:pt x="16346" y="4678"/>
                  <a:pt x="16382" y="4677"/>
                </a:cubicBezTo>
                <a:cubicBezTo>
                  <a:pt x="16362" y="4754"/>
                  <a:pt x="16374" y="4690"/>
                  <a:pt x="16383" y="4734"/>
                </a:cubicBezTo>
                <a:cubicBezTo>
                  <a:pt x="16387" y="4755"/>
                  <a:pt x="16393" y="4731"/>
                  <a:pt x="16382" y="4758"/>
                </a:cubicBezTo>
                <a:lnTo>
                  <a:pt x="16301" y="4758"/>
                </a:lnTo>
                <a:cubicBezTo>
                  <a:pt x="16304" y="4720"/>
                  <a:pt x="16316" y="4720"/>
                  <a:pt x="16317" y="4677"/>
                </a:cubicBezTo>
                <a:cubicBezTo>
                  <a:pt x="16306" y="4678"/>
                  <a:pt x="16297" y="4680"/>
                  <a:pt x="16291" y="4681"/>
                </a:cubicBezTo>
                <a:cubicBezTo>
                  <a:pt x="16288" y="4681"/>
                  <a:pt x="16282" y="4682"/>
                  <a:pt x="16280" y="4682"/>
                </a:cubicBezTo>
                <a:cubicBezTo>
                  <a:pt x="16278" y="4682"/>
                  <a:pt x="16276" y="4683"/>
                  <a:pt x="16275" y="4683"/>
                </a:cubicBezTo>
                <a:cubicBezTo>
                  <a:pt x="16225" y="4690"/>
                  <a:pt x="16249" y="4697"/>
                  <a:pt x="16212" y="4677"/>
                </a:cubicBezTo>
                <a:cubicBezTo>
                  <a:pt x="16216" y="4664"/>
                  <a:pt x="16216" y="4659"/>
                  <a:pt x="16220" y="4645"/>
                </a:cubicBezTo>
                <a:close/>
              </a:path>
            </a:pathLst>
          </a:custGeom>
          <a:solidFill>
            <a:srgbClr val="3A9C9C"/>
          </a:solidFill>
          <a:ln>
            <a:noFill/>
          </a:ln>
        </p:spPr>
        <p:txBody>
          <a:bodyPr vert="horz" wrap="square" lIns="91440" tIns="45720" rIns="91440" bIns="45720" numCol="1" anchor="t" anchorCtr="0" compatLnSpc="1"/>
          <a:lstStyle/>
          <a:p>
            <a:endParaRPr lang="zh-CN" altLang="en-US" sz="5400"/>
          </a:p>
        </p:txBody>
      </p:sp>
      <p:sp>
        <p:nvSpPr>
          <p:cNvPr id="6" name="TextBox 2"/>
          <p:cNvSpPr txBox="1"/>
          <p:nvPr/>
        </p:nvSpPr>
        <p:spPr>
          <a:xfrm>
            <a:off x="3918248" y="40303"/>
            <a:ext cx="1038638" cy="646330"/>
          </a:xfrm>
          <a:prstGeom prst="rect">
            <a:avLst/>
          </a:prstGeom>
          <a:noFill/>
        </p:spPr>
        <p:txBody>
          <a:bodyPr wrap="square" rtlCol="0">
            <a:spAutoFit/>
          </a:bodyPr>
          <a:lstStyle/>
          <a:p>
            <a:r>
              <a:rPr lang="zh-CN" altLang="en-US" sz="3600" dirty="0">
                <a:solidFill>
                  <a:srgbClr val="FFF3F3"/>
                </a:solidFill>
                <a:latin typeface="华文楷体" panose="02010600040101010101" pitchFamily="2" charset="-122"/>
                <a:ea typeface="华文楷体" panose="02010600040101010101" pitchFamily="2" charset="-122"/>
              </a:rPr>
              <a:t>贰</a:t>
            </a:r>
            <a:endParaRPr lang="zh-CN" altLang="en-US" sz="3600" dirty="0">
              <a:solidFill>
                <a:srgbClr val="FFF3F3"/>
              </a:solidFill>
              <a:latin typeface="华文楷体" panose="02010600040101010101" pitchFamily="2" charset="-122"/>
              <a:ea typeface="华文楷体" panose="02010600040101010101" pitchFamily="2"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3" name="文本框 2"/>
          <p:cNvSpPr txBox="1"/>
          <p:nvPr userDrawn="1"/>
        </p:nvSpPr>
        <p:spPr>
          <a:xfrm>
            <a:off x="5363549" y="103150"/>
            <a:ext cx="3039961" cy="553998"/>
          </a:xfrm>
          <a:prstGeom prst="rect">
            <a:avLst/>
          </a:prstGeom>
          <a:noFill/>
        </p:spPr>
        <p:txBody>
          <a:bodyPr wrap="square" rtlCol="0">
            <a:spAutoFit/>
          </a:bodyPr>
          <a:lstStyle>
            <a:defPPr>
              <a:defRPr lang="zh-CN"/>
            </a:defPPr>
            <a:lvl1pPr>
              <a:defRPr sz="2400" b="1">
                <a:latin typeface="华文楷体" panose="02010600040101010101" pitchFamily="2" charset="-122"/>
                <a:ea typeface="华文楷体" panose="02010600040101010101" pitchFamily="2" charset="-122"/>
              </a:defRPr>
            </a:lvl1pPr>
          </a:lstStyle>
          <a:p>
            <a:r>
              <a:rPr lang="zh-CN" altLang="en-US" sz="3000" b="0" dirty="0"/>
              <a:t>应急救援系统</a:t>
            </a:r>
            <a:endParaRPr lang="zh-CN" altLang="en-US" sz="3000" b="0" dirty="0"/>
          </a:p>
        </p:txBody>
      </p:sp>
      <p:sp>
        <p:nvSpPr>
          <p:cNvPr id="5" name="Freeform 6"/>
          <p:cNvSpPr>
            <a:spLocks noEditPoints="1"/>
          </p:cNvSpPr>
          <p:nvPr/>
        </p:nvSpPr>
        <p:spPr bwMode="auto">
          <a:xfrm rot="816186">
            <a:off x="3791744" y="0"/>
            <a:ext cx="1352796" cy="760307"/>
          </a:xfrm>
          <a:custGeom>
            <a:avLst/>
            <a:gdLst>
              <a:gd name="T0" fmla="*/ 130 w 23323"/>
              <a:gd name="T1" fmla="*/ 4572 h 6897"/>
              <a:gd name="T2" fmla="*/ 5078 w 23323"/>
              <a:gd name="T3" fmla="*/ 6635 h 6897"/>
              <a:gd name="T4" fmla="*/ 12565 w 23323"/>
              <a:gd name="T5" fmla="*/ 5747 h 6897"/>
              <a:gd name="T6" fmla="*/ 15241 w 23323"/>
              <a:gd name="T7" fmla="*/ 5062 h 6897"/>
              <a:gd name="T8" fmla="*/ 18410 w 23323"/>
              <a:gd name="T9" fmla="*/ 4607 h 6897"/>
              <a:gd name="T10" fmla="*/ 16771 w 23323"/>
              <a:gd name="T11" fmla="*/ 4361 h 6897"/>
              <a:gd name="T12" fmla="*/ 19428 w 23323"/>
              <a:gd name="T13" fmla="*/ 3681 h 6897"/>
              <a:gd name="T14" fmla="*/ 16892 w 23323"/>
              <a:gd name="T15" fmla="*/ 3268 h 6897"/>
              <a:gd name="T16" fmla="*/ 17492 w 23323"/>
              <a:gd name="T17" fmla="*/ 2944 h 6897"/>
              <a:gd name="T18" fmla="*/ 14659 w 23323"/>
              <a:gd name="T19" fmla="*/ 2675 h 6897"/>
              <a:gd name="T20" fmla="*/ 14197 w 23323"/>
              <a:gd name="T21" fmla="*/ 1951 h 6897"/>
              <a:gd name="T22" fmla="*/ 14248 w 23323"/>
              <a:gd name="T23" fmla="*/ 1674 h 6897"/>
              <a:gd name="T24" fmla="*/ 17799 w 23323"/>
              <a:gd name="T25" fmla="*/ 1527 h 6897"/>
              <a:gd name="T26" fmla="*/ 20393 w 23323"/>
              <a:gd name="T27" fmla="*/ 4248 h 6897"/>
              <a:gd name="T28" fmla="*/ 21602 w 23323"/>
              <a:gd name="T29" fmla="*/ 3947 h 6897"/>
              <a:gd name="T30" fmla="*/ 19485 w 23323"/>
              <a:gd name="T31" fmla="*/ 4183 h 6897"/>
              <a:gd name="T32" fmla="*/ 14878 w 23323"/>
              <a:gd name="T33" fmla="*/ 2439 h 6897"/>
              <a:gd name="T34" fmla="*/ 21535 w 23323"/>
              <a:gd name="T35" fmla="*/ 3883 h 6897"/>
              <a:gd name="T36" fmla="*/ 21616 w 23323"/>
              <a:gd name="T37" fmla="*/ 3341 h 6897"/>
              <a:gd name="T38" fmla="*/ 19301 w 23323"/>
              <a:gd name="T39" fmla="*/ 2277 h 6897"/>
              <a:gd name="T40" fmla="*/ 11651 w 23323"/>
              <a:gd name="T41" fmla="*/ 5933 h 6897"/>
              <a:gd name="T42" fmla="*/ 1385 w 23323"/>
              <a:gd name="T43" fmla="*/ 2190 h 6897"/>
              <a:gd name="T44" fmla="*/ 18321 w 23323"/>
              <a:gd name="T45" fmla="*/ 2082 h 6897"/>
              <a:gd name="T46" fmla="*/ 17349 w 23323"/>
              <a:gd name="T47" fmla="*/ 1766 h 6897"/>
              <a:gd name="T48" fmla="*/ 17257 w 23323"/>
              <a:gd name="T49" fmla="*/ 4912 h 6897"/>
              <a:gd name="T50" fmla="*/ 18334 w 23323"/>
              <a:gd name="T51" fmla="*/ 2297 h 6897"/>
              <a:gd name="T52" fmla="*/ 379 w 23323"/>
              <a:gd name="T53" fmla="*/ 4230 h 6897"/>
              <a:gd name="T54" fmla="*/ 3816 w 23323"/>
              <a:gd name="T55" fmla="*/ 6816 h 6897"/>
              <a:gd name="T56" fmla="*/ 19987 w 23323"/>
              <a:gd name="T57" fmla="*/ 3908 h 6897"/>
              <a:gd name="T58" fmla="*/ 18080 w 23323"/>
              <a:gd name="T59" fmla="*/ 2538 h 6897"/>
              <a:gd name="T60" fmla="*/ 20993 w 23323"/>
              <a:gd name="T61" fmla="*/ 3941 h 6897"/>
              <a:gd name="T62" fmla="*/ 20353 w 23323"/>
              <a:gd name="T63" fmla="*/ 4853 h 6897"/>
              <a:gd name="T64" fmla="*/ 16406 w 23323"/>
              <a:gd name="T65" fmla="*/ 1931 h 6897"/>
              <a:gd name="T66" fmla="*/ 21285 w 23323"/>
              <a:gd name="T67" fmla="*/ 5281 h 6897"/>
              <a:gd name="T68" fmla="*/ 14421 w 23323"/>
              <a:gd name="T69" fmla="*/ 2571 h 6897"/>
              <a:gd name="T70" fmla="*/ 21478 w 23323"/>
              <a:gd name="T71" fmla="*/ 4037 h 6897"/>
              <a:gd name="T72" fmla="*/ 19177 w 23323"/>
              <a:gd name="T73" fmla="*/ 4394 h 6897"/>
              <a:gd name="T74" fmla="*/ 22207 w 23323"/>
              <a:gd name="T75" fmla="*/ 4054 h 6897"/>
              <a:gd name="T76" fmla="*/ 18910 w 23323"/>
              <a:gd name="T77" fmla="*/ 5585 h 6897"/>
              <a:gd name="T78" fmla="*/ 17719 w 23323"/>
              <a:gd name="T79" fmla="*/ 2263 h 6897"/>
              <a:gd name="T80" fmla="*/ 19680 w 23323"/>
              <a:gd name="T81" fmla="*/ 5593 h 6897"/>
              <a:gd name="T82" fmla="*/ 15969 w 23323"/>
              <a:gd name="T83" fmla="*/ 2101 h 6897"/>
              <a:gd name="T84" fmla="*/ 20968 w 23323"/>
              <a:gd name="T85" fmla="*/ 5488 h 6897"/>
              <a:gd name="T86" fmla="*/ 1298 w 23323"/>
              <a:gd name="T87" fmla="*/ 2216 h 6897"/>
              <a:gd name="T88" fmla="*/ 18918 w 23323"/>
              <a:gd name="T89" fmla="*/ 5634 h 6897"/>
              <a:gd name="T90" fmla="*/ 21340 w 23323"/>
              <a:gd name="T91" fmla="*/ 3316 h 6897"/>
              <a:gd name="T92" fmla="*/ 21883 w 23323"/>
              <a:gd name="T93" fmla="*/ 3373 h 6897"/>
              <a:gd name="T94" fmla="*/ 21065 w 23323"/>
              <a:gd name="T95" fmla="*/ 5496 h 6897"/>
              <a:gd name="T96" fmla="*/ 18213 w 23323"/>
              <a:gd name="T97" fmla="*/ 5107 h 6897"/>
              <a:gd name="T98" fmla="*/ 20190 w 23323"/>
              <a:gd name="T99" fmla="*/ 4548 h 6897"/>
              <a:gd name="T100" fmla="*/ 19923 w 23323"/>
              <a:gd name="T101" fmla="*/ 4661 h 6897"/>
              <a:gd name="T102" fmla="*/ 23236 w 23323"/>
              <a:gd name="T103" fmla="*/ 1299 h 6897"/>
              <a:gd name="T104" fmla="*/ 12736 w 23323"/>
              <a:gd name="T105" fmla="*/ 1615 h 6897"/>
              <a:gd name="T106" fmla="*/ 15635 w 23323"/>
              <a:gd name="T107" fmla="*/ 1862 h 6897"/>
              <a:gd name="T108" fmla="*/ 16001 w 23323"/>
              <a:gd name="T109" fmla="*/ 2052 h 6897"/>
              <a:gd name="T110" fmla="*/ 1350 w 23323"/>
              <a:gd name="T111" fmla="*/ 5645 h 6897"/>
              <a:gd name="T112" fmla="*/ 12347 w 23323"/>
              <a:gd name="T113" fmla="*/ 1364 h 6897"/>
              <a:gd name="T114" fmla="*/ 16569 w 23323"/>
              <a:gd name="T115" fmla="*/ 2644 h 6897"/>
              <a:gd name="T116" fmla="*/ 18027 w 23323"/>
              <a:gd name="T117" fmla="*/ 2328 h 6897"/>
              <a:gd name="T118" fmla="*/ 15086 w 23323"/>
              <a:gd name="T119" fmla="*/ 2295 h 6897"/>
              <a:gd name="T120" fmla="*/ 17075 w 23323"/>
              <a:gd name="T121" fmla="*/ 5591 h 6897"/>
              <a:gd name="T122" fmla="*/ 14311 w 23323"/>
              <a:gd name="T123" fmla="*/ 2358 h 6897"/>
              <a:gd name="T124" fmla="*/ 20390 w 23323"/>
              <a:gd name="T125" fmla="*/ 2962 h 6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3" h="6897">
                <a:moveTo>
                  <a:pt x="6627" y="1728"/>
                </a:moveTo>
                <a:cubicBezTo>
                  <a:pt x="6597" y="1745"/>
                  <a:pt x="6604" y="1756"/>
                  <a:pt x="6595" y="1728"/>
                </a:cubicBezTo>
                <a:lnTo>
                  <a:pt x="6603" y="1728"/>
                </a:lnTo>
                <a:lnTo>
                  <a:pt x="6596" y="1719"/>
                </a:lnTo>
                <a:lnTo>
                  <a:pt x="6595" y="1728"/>
                </a:lnTo>
                <a:cubicBezTo>
                  <a:pt x="6582" y="1742"/>
                  <a:pt x="6556" y="1759"/>
                  <a:pt x="6536" y="1747"/>
                </a:cubicBezTo>
                <a:cubicBezTo>
                  <a:pt x="6519" y="1737"/>
                  <a:pt x="6529" y="1747"/>
                  <a:pt x="6522" y="1728"/>
                </a:cubicBezTo>
                <a:cubicBezTo>
                  <a:pt x="6468" y="1764"/>
                  <a:pt x="6446" y="1757"/>
                  <a:pt x="6362" y="1762"/>
                </a:cubicBezTo>
                <a:cubicBezTo>
                  <a:pt x="6343" y="1763"/>
                  <a:pt x="6321" y="1768"/>
                  <a:pt x="6292" y="1764"/>
                </a:cubicBezTo>
                <a:cubicBezTo>
                  <a:pt x="6248" y="1759"/>
                  <a:pt x="6250" y="1747"/>
                  <a:pt x="6214" y="1744"/>
                </a:cubicBezTo>
                <a:cubicBezTo>
                  <a:pt x="6193" y="1759"/>
                  <a:pt x="6195" y="1766"/>
                  <a:pt x="6172" y="1775"/>
                </a:cubicBezTo>
                <a:lnTo>
                  <a:pt x="6050" y="1808"/>
                </a:lnTo>
                <a:cubicBezTo>
                  <a:pt x="6007" y="1819"/>
                  <a:pt x="6007" y="1803"/>
                  <a:pt x="5962" y="1816"/>
                </a:cubicBezTo>
                <a:lnTo>
                  <a:pt x="5845" y="1831"/>
                </a:lnTo>
                <a:cubicBezTo>
                  <a:pt x="5800" y="1837"/>
                  <a:pt x="5817" y="1840"/>
                  <a:pt x="5784" y="1849"/>
                </a:cubicBezTo>
                <a:cubicBezTo>
                  <a:pt x="5704" y="1868"/>
                  <a:pt x="5661" y="1844"/>
                  <a:pt x="5539" y="1896"/>
                </a:cubicBezTo>
                <a:cubicBezTo>
                  <a:pt x="5522" y="1903"/>
                  <a:pt x="5509" y="1899"/>
                  <a:pt x="5485" y="1899"/>
                </a:cubicBezTo>
                <a:cubicBezTo>
                  <a:pt x="5444" y="1898"/>
                  <a:pt x="5389" y="1913"/>
                  <a:pt x="5349" y="1925"/>
                </a:cubicBezTo>
                <a:lnTo>
                  <a:pt x="5309" y="1957"/>
                </a:lnTo>
                <a:cubicBezTo>
                  <a:pt x="5308" y="1959"/>
                  <a:pt x="5308" y="1961"/>
                  <a:pt x="5307" y="1963"/>
                </a:cubicBezTo>
                <a:cubicBezTo>
                  <a:pt x="5287" y="1877"/>
                  <a:pt x="5243" y="1943"/>
                  <a:pt x="5180" y="1929"/>
                </a:cubicBezTo>
                <a:lnTo>
                  <a:pt x="5129" y="1923"/>
                </a:lnTo>
                <a:cubicBezTo>
                  <a:pt x="5104" y="1928"/>
                  <a:pt x="5111" y="1923"/>
                  <a:pt x="5104" y="1947"/>
                </a:cubicBezTo>
                <a:cubicBezTo>
                  <a:pt x="5042" y="1946"/>
                  <a:pt x="5051" y="1932"/>
                  <a:pt x="4978" y="1948"/>
                </a:cubicBezTo>
                <a:lnTo>
                  <a:pt x="4894" y="1958"/>
                </a:lnTo>
                <a:cubicBezTo>
                  <a:pt x="4860" y="1964"/>
                  <a:pt x="4823" y="1962"/>
                  <a:pt x="4779" y="1978"/>
                </a:cubicBezTo>
                <a:cubicBezTo>
                  <a:pt x="4710" y="2004"/>
                  <a:pt x="4723" y="1990"/>
                  <a:pt x="4665" y="2001"/>
                </a:cubicBezTo>
                <a:cubicBezTo>
                  <a:pt x="4663" y="2002"/>
                  <a:pt x="4661" y="2003"/>
                  <a:pt x="4659" y="2003"/>
                </a:cubicBezTo>
                <a:lnTo>
                  <a:pt x="4614" y="2008"/>
                </a:lnTo>
                <a:cubicBezTo>
                  <a:pt x="4583" y="2015"/>
                  <a:pt x="4600" y="2023"/>
                  <a:pt x="4555" y="2019"/>
                </a:cubicBezTo>
                <a:cubicBezTo>
                  <a:pt x="4453" y="2010"/>
                  <a:pt x="4356" y="2058"/>
                  <a:pt x="4256" y="2035"/>
                </a:cubicBezTo>
                <a:cubicBezTo>
                  <a:pt x="4215" y="2025"/>
                  <a:pt x="4247" y="2037"/>
                  <a:pt x="4213" y="2012"/>
                </a:cubicBezTo>
                <a:cubicBezTo>
                  <a:pt x="4168" y="2024"/>
                  <a:pt x="4208" y="2029"/>
                  <a:pt x="4170" y="2022"/>
                </a:cubicBezTo>
                <a:cubicBezTo>
                  <a:pt x="4126" y="2013"/>
                  <a:pt x="4149" y="1994"/>
                  <a:pt x="4089" y="2050"/>
                </a:cubicBezTo>
                <a:cubicBezTo>
                  <a:pt x="4061" y="2076"/>
                  <a:pt x="4063" y="2059"/>
                  <a:pt x="4059" y="2093"/>
                </a:cubicBezTo>
                <a:lnTo>
                  <a:pt x="3986" y="2093"/>
                </a:lnTo>
                <a:cubicBezTo>
                  <a:pt x="3975" y="2041"/>
                  <a:pt x="4018" y="2056"/>
                  <a:pt x="4043" y="2020"/>
                </a:cubicBezTo>
                <a:cubicBezTo>
                  <a:pt x="4007" y="2027"/>
                  <a:pt x="4028" y="2037"/>
                  <a:pt x="4010" y="2012"/>
                </a:cubicBezTo>
                <a:lnTo>
                  <a:pt x="4354" y="1950"/>
                </a:lnTo>
                <a:cubicBezTo>
                  <a:pt x="4356" y="1949"/>
                  <a:pt x="4358" y="1948"/>
                  <a:pt x="4360" y="1948"/>
                </a:cubicBezTo>
                <a:lnTo>
                  <a:pt x="4423" y="1938"/>
                </a:lnTo>
                <a:cubicBezTo>
                  <a:pt x="4477" y="1934"/>
                  <a:pt x="4508" y="1908"/>
                  <a:pt x="4559" y="1908"/>
                </a:cubicBezTo>
                <a:lnTo>
                  <a:pt x="4704" y="1902"/>
                </a:lnTo>
                <a:cubicBezTo>
                  <a:pt x="4736" y="1899"/>
                  <a:pt x="4727" y="1895"/>
                  <a:pt x="4752" y="1887"/>
                </a:cubicBezTo>
                <a:cubicBezTo>
                  <a:pt x="4794" y="1873"/>
                  <a:pt x="4833" y="1894"/>
                  <a:pt x="4845" y="1842"/>
                </a:cubicBezTo>
                <a:cubicBezTo>
                  <a:pt x="4812" y="1834"/>
                  <a:pt x="4758" y="1823"/>
                  <a:pt x="4721" y="1831"/>
                </a:cubicBezTo>
                <a:cubicBezTo>
                  <a:pt x="4720" y="1831"/>
                  <a:pt x="4707" y="1835"/>
                  <a:pt x="4706" y="1835"/>
                </a:cubicBezTo>
                <a:cubicBezTo>
                  <a:pt x="4687" y="1840"/>
                  <a:pt x="4711" y="1835"/>
                  <a:pt x="4691" y="1838"/>
                </a:cubicBezTo>
                <a:lnTo>
                  <a:pt x="4462" y="1871"/>
                </a:lnTo>
                <a:cubicBezTo>
                  <a:pt x="4444" y="1876"/>
                  <a:pt x="4438" y="1874"/>
                  <a:pt x="4421" y="1879"/>
                </a:cubicBezTo>
                <a:cubicBezTo>
                  <a:pt x="4302" y="1913"/>
                  <a:pt x="4317" y="1881"/>
                  <a:pt x="4221" y="1898"/>
                </a:cubicBezTo>
                <a:cubicBezTo>
                  <a:pt x="4161" y="1909"/>
                  <a:pt x="4120" y="1927"/>
                  <a:pt x="4057" y="1931"/>
                </a:cubicBezTo>
                <a:cubicBezTo>
                  <a:pt x="4017" y="1934"/>
                  <a:pt x="4093" y="1934"/>
                  <a:pt x="4044" y="1930"/>
                </a:cubicBezTo>
                <a:lnTo>
                  <a:pt x="4014" y="1934"/>
                </a:lnTo>
                <a:cubicBezTo>
                  <a:pt x="3954" y="1950"/>
                  <a:pt x="3868" y="1951"/>
                  <a:pt x="3819" y="1961"/>
                </a:cubicBezTo>
                <a:lnTo>
                  <a:pt x="3767" y="1967"/>
                </a:lnTo>
                <a:cubicBezTo>
                  <a:pt x="3733" y="1968"/>
                  <a:pt x="3735" y="1985"/>
                  <a:pt x="3698" y="1982"/>
                </a:cubicBezTo>
                <a:cubicBezTo>
                  <a:pt x="3674" y="1979"/>
                  <a:pt x="3678" y="1976"/>
                  <a:pt x="3665" y="1978"/>
                </a:cubicBezTo>
                <a:lnTo>
                  <a:pt x="3492" y="2021"/>
                </a:lnTo>
                <a:cubicBezTo>
                  <a:pt x="3429" y="2038"/>
                  <a:pt x="3497" y="2004"/>
                  <a:pt x="3408" y="2022"/>
                </a:cubicBezTo>
                <a:lnTo>
                  <a:pt x="3353" y="2032"/>
                </a:lnTo>
                <a:cubicBezTo>
                  <a:pt x="3261" y="2045"/>
                  <a:pt x="3353" y="2011"/>
                  <a:pt x="3125" y="2067"/>
                </a:cubicBezTo>
                <a:cubicBezTo>
                  <a:pt x="3085" y="2077"/>
                  <a:pt x="3101" y="2056"/>
                  <a:pt x="3065" y="2079"/>
                </a:cubicBezTo>
                <a:lnTo>
                  <a:pt x="3030" y="2090"/>
                </a:lnTo>
                <a:cubicBezTo>
                  <a:pt x="2990" y="2095"/>
                  <a:pt x="2971" y="2082"/>
                  <a:pt x="2940" y="2090"/>
                </a:cubicBezTo>
                <a:lnTo>
                  <a:pt x="2910" y="2101"/>
                </a:lnTo>
                <a:cubicBezTo>
                  <a:pt x="2869" y="2112"/>
                  <a:pt x="2919" y="2102"/>
                  <a:pt x="2875" y="2102"/>
                </a:cubicBezTo>
                <a:cubicBezTo>
                  <a:pt x="2858" y="2102"/>
                  <a:pt x="2812" y="2118"/>
                  <a:pt x="2723" y="2113"/>
                </a:cubicBezTo>
                <a:cubicBezTo>
                  <a:pt x="2677" y="2111"/>
                  <a:pt x="2692" y="2110"/>
                  <a:pt x="2651" y="2136"/>
                </a:cubicBezTo>
                <a:cubicBezTo>
                  <a:pt x="2610" y="2161"/>
                  <a:pt x="2518" y="2111"/>
                  <a:pt x="2512" y="2182"/>
                </a:cubicBezTo>
                <a:cubicBezTo>
                  <a:pt x="2481" y="2138"/>
                  <a:pt x="2479" y="2148"/>
                  <a:pt x="2402" y="2160"/>
                </a:cubicBezTo>
                <a:cubicBezTo>
                  <a:pt x="2398" y="2161"/>
                  <a:pt x="2380" y="2163"/>
                  <a:pt x="2380" y="2163"/>
                </a:cubicBezTo>
                <a:lnTo>
                  <a:pt x="2370" y="2165"/>
                </a:lnTo>
                <a:cubicBezTo>
                  <a:pt x="2369" y="2165"/>
                  <a:pt x="2366" y="2166"/>
                  <a:pt x="2365" y="2166"/>
                </a:cubicBezTo>
                <a:lnTo>
                  <a:pt x="2258" y="2182"/>
                </a:lnTo>
                <a:cubicBezTo>
                  <a:pt x="2241" y="2186"/>
                  <a:pt x="2233" y="2188"/>
                  <a:pt x="2228" y="2206"/>
                </a:cubicBezTo>
                <a:cubicBezTo>
                  <a:pt x="2181" y="2194"/>
                  <a:pt x="2218" y="2175"/>
                  <a:pt x="2160" y="2186"/>
                </a:cubicBezTo>
                <a:lnTo>
                  <a:pt x="2103" y="2192"/>
                </a:lnTo>
                <a:cubicBezTo>
                  <a:pt x="2059" y="2214"/>
                  <a:pt x="2047" y="2187"/>
                  <a:pt x="2007" y="2195"/>
                </a:cubicBezTo>
                <a:cubicBezTo>
                  <a:pt x="1945" y="2207"/>
                  <a:pt x="1977" y="2208"/>
                  <a:pt x="1934" y="2201"/>
                </a:cubicBezTo>
                <a:cubicBezTo>
                  <a:pt x="1908" y="2196"/>
                  <a:pt x="1914" y="2199"/>
                  <a:pt x="1892" y="2202"/>
                </a:cubicBezTo>
                <a:lnTo>
                  <a:pt x="1742" y="2209"/>
                </a:lnTo>
                <a:cubicBezTo>
                  <a:pt x="1723" y="2209"/>
                  <a:pt x="1725" y="2213"/>
                  <a:pt x="1705" y="2210"/>
                </a:cubicBezTo>
                <a:cubicBezTo>
                  <a:pt x="1676" y="2205"/>
                  <a:pt x="1699" y="2201"/>
                  <a:pt x="1661" y="2198"/>
                </a:cubicBezTo>
                <a:lnTo>
                  <a:pt x="1661" y="2231"/>
                </a:lnTo>
                <a:cubicBezTo>
                  <a:pt x="1612" y="2207"/>
                  <a:pt x="1622" y="2228"/>
                  <a:pt x="1596" y="2247"/>
                </a:cubicBezTo>
                <a:cubicBezTo>
                  <a:pt x="1580" y="2223"/>
                  <a:pt x="1578" y="2195"/>
                  <a:pt x="1550" y="2183"/>
                </a:cubicBezTo>
                <a:cubicBezTo>
                  <a:pt x="1527" y="2174"/>
                  <a:pt x="1549" y="2177"/>
                  <a:pt x="1515" y="2174"/>
                </a:cubicBezTo>
                <a:cubicBezTo>
                  <a:pt x="1530" y="2230"/>
                  <a:pt x="1559" y="2172"/>
                  <a:pt x="1580" y="2263"/>
                </a:cubicBezTo>
                <a:cubicBezTo>
                  <a:pt x="1542" y="2253"/>
                  <a:pt x="1573" y="2250"/>
                  <a:pt x="1531" y="2247"/>
                </a:cubicBezTo>
                <a:cubicBezTo>
                  <a:pt x="1515" y="2271"/>
                  <a:pt x="1503" y="2312"/>
                  <a:pt x="1499" y="2263"/>
                </a:cubicBezTo>
                <a:cubicBezTo>
                  <a:pt x="1481" y="2275"/>
                  <a:pt x="1489" y="2264"/>
                  <a:pt x="1483" y="2287"/>
                </a:cubicBezTo>
                <a:cubicBezTo>
                  <a:pt x="1453" y="2279"/>
                  <a:pt x="1466" y="2279"/>
                  <a:pt x="1442" y="2263"/>
                </a:cubicBezTo>
                <a:cubicBezTo>
                  <a:pt x="1410" y="2323"/>
                  <a:pt x="1399" y="2287"/>
                  <a:pt x="1356" y="2284"/>
                </a:cubicBezTo>
                <a:cubicBezTo>
                  <a:pt x="1224" y="2273"/>
                  <a:pt x="1236" y="2288"/>
                  <a:pt x="1188" y="2241"/>
                </a:cubicBezTo>
                <a:lnTo>
                  <a:pt x="1091" y="2161"/>
                </a:lnTo>
                <a:cubicBezTo>
                  <a:pt x="1073" y="2148"/>
                  <a:pt x="1096" y="2152"/>
                  <a:pt x="1061" y="2150"/>
                </a:cubicBezTo>
                <a:lnTo>
                  <a:pt x="1061" y="2174"/>
                </a:lnTo>
                <a:lnTo>
                  <a:pt x="972" y="2174"/>
                </a:lnTo>
                <a:cubicBezTo>
                  <a:pt x="965" y="2147"/>
                  <a:pt x="960" y="2147"/>
                  <a:pt x="940" y="2133"/>
                </a:cubicBezTo>
                <a:cubicBezTo>
                  <a:pt x="963" y="2102"/>
                  <a:pt x="953" y="2133"/>
                  <a:pt x="964" y="2101"/>
                </a:cubicBezTo>
                <a:cubicBezTo>
                  <a:pt x="951" y="2096"/>
                  <a:pt x="955" y="2096"/>
                  <a:pt x="949" y="2092"/>
                </a:cubicBezTo>
                <a:cubicBezTo>
                  <a:pt x="884" y="2052"/>
                  <a:pt x="903" y="2075"/>
                  <a:pt x="863" y="2063"/>
                </a:cubicBezTo>
                <a:lnTo>
                  <a:pt x="799" y="2023"/>
                </a:lnTo>
                <a:cubicBezTo>
                  <a:pt x="766" y="1997"/>
                  <a:pt x="758" y="1951"/>
                  <a:pt x="705" y="1947"/>
                </a:cubicBezTo>
                <a:lnTo>
                  <a:pt x="730" y="2076"/>
                </a:lnTo>
                <a:cubicBezTo>
                  <a:pt x="742" y="2092"/>
                  <a:pt x="764" y="2087"/>
                  <a:pt x="778" y="2101"/>
                </a:cubicBezTo>
                <a:lnTo>
                  <a:pt x="804" y="2178"/>
                </a:lnTo>
                <a:cubicBezTo>
                  <a:pt x="807" y="2194"/>
                  <a:pt x="793" y="2211"/>
                  <a:pt x="793" y="2264"/>
                </a:cubicBezTo>
                <a:cubicBezTo>
                  <a:pt x="793" y="2272"/>
                  <a:pt x="799" y="2275"/>
                  <a:pt x="786" y="2295"/>
                </a:cubicBezTo>
                <a:cubicBezTo>
                  <a:pt x="781" y="2276"/>
                  <a:pt x="789" y="2284"/>
                  <a:pt x="770" y="2279"/>
                </a:cubicBezTo>
                <a:lnTo>
                  <a:pt x="786" y="2295"/>
                </a:lnTo>
                <a:cubicBezTo>
                  <a:pt x="800" y="2335"/>
                  <a:pt x="787" y="2292"/>
                  <a:pt x="801" y="2321"/>
                </a:cubicBezTo>
                <a:cubicBezTo>
                  <a:pt x="822" y="2362"/>
                  <a:pt x="806" y="2372"/>
                  <a:pt x="818" y="2425"/>
                </a:cubicBezTo>
                <a:cubicBezTo>
                  <a:pt x="817" y="2426"/>
                  <a:pt x="815" y="2424"/>
                  <a:pt x="814" y="2426"/>
                </a:cubicBezTo>
                <a:lnTo>
                  <a:pt x="789" y="2444"/>
                </a:lnTo>
                <a:cubicBezTo>
                  <a:pt x="788" y="2445"/>
                  <a:pt x="787" y="2448"/>
                  <a:pt x="786" y="2449"/>
                </a:cubicBezTo>
                <a:cubicBezTo>
                  <a:pt x="807" y="2478"/>
                  <a:pt x="798" y="2452"/>
                  <a:pt x="811" y="2481"/>
                </a:cubicBezTo>
                <a:cubicBezTo>
                  <a:pt x="818" y="2495"/>
                  <a:pt x="818" y="2514"/>
                  <a:pt x="818" y="2538"/>
                </a:cubicBezTo>
                <a:cubicBezTo>
                  <a:pt x="763" y="2551"/>
                  <a:pt x="794" y="2547"/>
                  <a:pt x="762" y="2571"/>
                </a:cubicBezTo>
                <a:cubicBezTo>
                  <a:pt x="768" y="2589"/>
                  <a:pt x="758" y="2577"/>
                  <a:pt x="778" y="2586"/>
                </a:cubicBezTo>
                <a:cubicBezTo>
                  <a:pt x="779" y="2586"/>
                  <a:pt x="781" y="2586"/>
                  <a:pt x="782" y="2586"/>
                </a:cubicBezTo>
                <a:cubicBezTo>
                  <a:pt x="782" y="2587"/>
                  <a:pt x="785" y="2586"/>
                  <a:pt x="786" y="2587"/>
                </a:cubicBezTo>
                <a:lnTo>
                  <a:pt x="745" y="2700"/>
                </a:lnTo>
                <a:cubicBezTo>
                  <a:pt x="743" y="2666"/>
                  <a:pt x="736" y="2674"/>
                  <a:pt x="729" y="2644"/>
                </a:cubicBezTo>
                <a:cubicBezTo>
                  <a:pt x="756" y="2634"/>
                  <a:pt x="735" y="2654"/>
                  <a:pt x="753" y="2619"/>
                </a:cubicBezTo>
                <a:cubicBezTo>
                  <a:pt x="738" y="2612"/>
                  <a:pt x="716" y="2608"/>
                  <a:pt x="697" y="2603"/>
                </a:cubicBezTo>
                <a:cubicBezTo>
                  <a:pt x="711" y="2655"/>
                  <a:pt x="722" y="2610"/>
                  <a:pt x="689" y="2660"/>
                </a:cubicBezTo>
                <a:cubicBezTo>
                  <a:pt x="699" y="2676"/>
                  <a:pt x="724" y="2691"/>
                  <a:pt x="703" y="2695"/>
                </a:cubicBezTo>
                <a:cubicBezTo>
                  <a:pt x="683" y="2699"/>
                  <a:pt x="699" y="2701"/>
                  <a:pt x="676" y="2673"/>
                </a:cubicBezTo>
                <a:cubicBezTo>
                  <a:pt x="666" y="2661"/>
                  <a:pt x="671" y="2667"/>
                  <a:pt x="665" y="2659"/>
                </a:cubicBezTo>
                <a:lnTo>
                  <a:pt x="629" y="2622"/>
                </a:lnTo>
                <a:cubicBezTo>
                  <a:pt x="605" y="2606"/>
                  <a:pt x="600" y="2609"/>
                  <a:pt x="591" y="2579"/>
                </a:cubicBezTo>
                <a:lnTo>
                  <a:pt x="575" y="2579"/>
                </a:lnTo>
                <a:cubicBezTo>
                  <a:pt x="575" y="2609"/>
                  <a:pt x="568" y="2611"/>
                  <a:pt x="569" y="2628"/>
                </a:cubicBezTo>
                <a:cubicBezTo>
                  <a:pt x="571" y="2654"/>
                  <a:pt x="577" y="2646"/>
                  <a:pt x="591" y="2668"/>
                </a:cubicBezTo>
                <a:cubicBezTo>
                  <a:pt x="561" y="2660"/>
                  <a:pt x="581" y="2660"/>
                  <a:pt x="551" y="2652"/>
                </a:cubicBezTo>
                <a:cubicBezTo>
                  <a:pt x="566" y="2680"/>
                  <a:pt x="556" y="2683"/>
                  <a:pt x="600" y="2684"/>
                </a:cubicBezTo>
                <a:cubicBezTo>
                  <a:pt x="595" y="2744"/>
                  <a:pt x="593" y="2702"/>
                  <a:pt x="624" y="2749"/>
                </a:cubicBezTo>
                <a:cubicBezTo>
                  <a:pt x="596" y="2769"/>
                  <a:pt x="598" y="2791"/>
                  <a:pt x="583" y="2822"/>
                </a:cubicBezTo>
                <a:cubicBezTo>
                  <a:pt x="626" y="2833"/>
                  <a:pt x="594" y="2843"/>
                  <a:pt x="648" y="2830"/>
                </a:cubicBezTo>
                <a:cubicBezTo>
                  <a:pt x="638" y="2808"/>
                  <a:pt x="632" y="2791"/>
                  <a:pt x="632" y="2757"/>
                </a:cubicBezTo>
                <a:cubicBezTo>
                  <a:pt x="657" y="2775"/>
                  <a:pt x="645" y="2752"/>
                  <a:pt x="648" y="2790"/>
                </a:cubicBezTo>
                <a:cubicBezTo>
                  <a:pt x="682" y="2781"/>
                  <a:pt x="662" y="2779"/>
                  <a:pt x="684" y="2771"/>
                </a:cubicBezTo>
                <a:cubicBezTo>
                  <a:pt x="697" y="2767"/>
                  <a:pt x="703" y="2771"/>
                  <a:pt x="729" y="2765"/>
                </a:cubicBezTo>
                <a:cubicBezTo>
                  <a:pt x="712" y="2740"/>
                  <a:pt x="690" y="2705"/>
                  <a:pt x="745" y="2700"/>
                </a:cubicBezTo>
                <a:cubicBezTo>
                  <a:pt x="743" y="2730"/>
                  <a:pt x="741" y="2726"/>
                  <a:pt x="741" y="2748"/>
                </a:cubicBezTo>
                <a:cubicBezTo>
                  <a:pt x="741" y="2768"/>
                  <a:pt x="747" y="2768"/>
                  <a:pt x="733" y="2785"/>
                </a:cubicBezTo>
                <a:cubicBezTo>
                  <a:pt x="715" y="2805"/>
                  <a:pt x="733" y="2785"/>
                  <a:pt x="714" y="2799"/>
                </a:cubicBezTo>
                <a:cubicBezTo>
                  <a:pt x="704" y="2806"/>
                  <a:pt x="710" y="2799"/>
                  <a:pt x="696" y="2813"/>
                </a:cubicBezTo>
                <a:cubicBezTo>
                  <a:pt x="670" y="2840"/>
                  <a:pt x="700" y="2837"/>
                  <a:pt x="648" y="2838"/>
                </a:cubicBezTo>
                <a:cubicBezTo>
                  <a:pt x="648" y="2881"/>
                  <a:pt x="656" y="2870"/>
                  <a:pt x="641" y="2892"/>
                </a:cubicBezTo>
                <a:lnTo>
                  <a:pt x="634" y="2902"/>
                </a:lnTo>
                <a:cubicBezTo>
                  <a:pt x="623" y="2927"/>
                  <a:pt x="635" y="2927"/>
                  <a:pt x="648" y="2935"/>
                </a:cubicBezTo>
                <a:cubicBezTo>
                  <a:pt x="672" y="2913"/>
                  <a:pt x="648" y="2935"/>
                  <a:pt x="661" y="2916"/>
                </a:cubicBezTo>
                <a:cubicBezTo>
                  <a:pt x="679" y="2892"/>
                  <a:pt x="646" y="2909"/>
                  <a:pt x="681" y="2895"/>
                </a:cubicBezTo>
                <a:cubicBezTo>
                  <a:pt x="691" y="2917"/>
                  <a:pt x="679" y="2905"/>
                  <a:pt x="676" y="2937"/>
                </a:cubicBezTo>
                <a:cubicBezTo>
                  <a:pt x="674" y="2952"/>
                  <a:pt x="680" y="2963"/>
                  <a:pt x="681" y="2992"/>
                </a:cubicBezTo>
                <a:lnTo>
                  <a:pt x="664" y="2992"/>
                </a:lnTo>
                <a:cubicBezTo>
                  <a:pt x="676" y="2966"/>
                  <a:pt x="665" y="2956"/>
                  <a:pt x="656" y="2944"/>
                </a:cubicBezTo>
                <a:cubicBezTo>
                  <a:pt x="653" y="2979"/>
                  <a:pt x="653" y="2956"/>
                  <a:pt x="647" y="2983"/>
                </a:cubicBezTo>
                <a:cubicBezTo>
                  <a:pt x="642" y="3006"/>
                  <a:pt x="646" y="3005"/>
                  <a:pt x="644" y="3019"/>
                </a:cubicBezTo>
                <a:cubicBezTo>
                  <a:pt x="641" y="3044"/>
                  <a:pt x="656" y="3019"/>
                  <a:pt x="629" y="3046"/>
                </a:cubicBezTo>
                <a:cubicBezTo>
                  <a:pt x="616" y="3059"/>
                  <a:pt x="612" y="3060"/>
                  <a:pt x="600" y="3073"/>
                </a:cubicBezTo>
                <a:cubicBezTo>
                  <a:pt x="601" y="3003"/>
                  <a:pt x="609" y="3075"/>
                  <a:pt x="616" y="3016"/>
                </a:cubicBezTo>
                <a:cubicBezTo>
                  <a:pt x="545" y="3018"/>
                  <a:pt x="551" y="3086"/>
                  <a:pt x="543" y="3106"/>
                </a:cubicBezTo>
                <a:cubicBezTo>
                  <a:pt x="543" y="3105"/>
                  <a:pt x="597" y="3068"/>
                  <a:pt x="576" y="3135"/>
                </a:cubicBezTo>
                <a:cubicBezTo>
                  <a:pt x="576" y="3136"/>
                  <a:pt x="575" y="3139"/>
                  <a:pt x="575" y="3140"/>
                </a:cubicBezTo>
                <a:cubicBezTo>
                  <a:pt x="565" y="3160"/>
                  <a:pt x="588" y="3153"/>
                  <a:pt x="543" y="3154"/>
                </a:cubicBezTo>
                <a:cubicBezTo>
                  <a:pt x="548" y="3175"/>
                  <a:pt x="557" y="3184"/>
                  <a:pt x="567" y="3203"/>
                </a:cubicBezTo>
                <a:lnTo>
                  <a:pt x="543" y="3203"/>
                </a:lnTo>
                <a:cubicBezTo>
                  <a:pt x="544" y="3255"/>
                  <a:pt x="541" y="3227"/>
                  <a:pt x="556" y="3229"/>
                </a:cubicBezTo>
                <a:cubicBezTo>
                  <a:pt x="596" y="3233"/>
                  <a:pt x="537" y="3214"/>
                  <a:pt x="567" y="3227"/>
                </a:cubicBezTo>
                <a:cubicBezTo>
                  <a:pt x="543" y="3260"/>
                  <a:pt x="498" y="3238"/>
                  <a:pt x="486" y="3308"/>
                </a:cubicBezTo>
                <a:cubicBezTo>
                  <a:pt x="481" y="3335"/>
                  <a:pt x="482" y="3353"/>
                  <a:pt x="478" y="3381"/>
                </a:cubicBezTo>
                <a:cubicBezTo>
                  <a:pt x="475" y="3405"/>
                  <a:pt x="481" y="3399"/>
                  <a:pt x="459" y="3424"/>
                </a:cubicBezTo>
                <a:lnTo>
                  <a:pt x="454" y="3430"/>
                </a:lnTo>
                <a:cubicBezTo>
                  <a:pt x="452" y="3430"/>
                  <a:pt x="435" y="3433"/>
                  <a:pt x="429" y="3438"/>
                </a:cubicBezTo>
                <a:cubicBezTo>
                  <a:pt x="429" y="3475"/>
                  <a:pt x="424" y="3531"/>
                  <a:pt x="405" y="3559"/>
                </a:cubicBezTo>
                <a:cubicBezTo>
                  <a:pt x="430" y="3566"/>
                  <a:pt x="423" y="3559"/>
                  <a:pt x="429" y="3584"/>
                </a:cubicBezTo>
                <a:lnTo>
                  <a:pt x="397" y="3575"/>
                </a:lnTo>
                <a:lnTo>
                  <a:pt x="395" y="3661"/>
                </a:lnTo>
                <a:cubicBezTo>
                  <a:pt x="395" y="3744"/>
                  <a:pt x="366" y="3662"/>
                  <a:pt x="388" y="3795"/>
                </a:cubicBezTo>
                <a:cubicBezTo>
                  <a:pt x="405" y="3894"/>
                  <a:pt x="409" y="3878"/>
                  <a:pt x="438" y="3932"/>
                </a:cubicBezTo>
                <a:cubicBezTo>
                  <a:pt x="415" y="3930"/>
                  <a:pt x="420" y="3931"/>
                  <a:pt x="405" y="3924"/>
                </a:cubicBezTo>
                <a:cubicBezTo>
                  <a:pt x="406" y="3972"/>
                  <a:pt x="412" y="3957"/>
                  <a:pt x="442" y="4008"/>
                </a:cubicBezTo>
                <a:cubicBezTo>
                  <a:pt x="449" y="4019"/>
                  <a:pt x="445" y="4014"/>
                  <a:pt x="451" y="4023"/>
                </a:cubicBezTo>
                <a:cubicBezTo>
                  <a:pt x="483" y="4069"/>
                  <a:pt x="468" y="4046"/>
                  <a:pt x="492" y="4104"/>
                </a:cubicBezTo>
                <a:lnTo>
                  <a:pt x="497" y="4115"/>
                </a:lnTo>
                <a:cubicBezTo>
                  <a:pt x="498" y="4117"/>
                  <a:pt x="498" y="4120"/>
                  <a:pt x="499" y="4122"/>
                </a:cubicBezTo>
                <a:cubicBezTo>
                  <a:pt x="514" y="4169"/>
                  <a:pt x="487" y="4146"/>
                  <a:pt x="519" y="4159"/>
                </a:cubicBezTo>
                <a:lnTo>
                  <a:pt x="519" y="4183"/>
                </a:lnTo>
                <a:cubicBezTo>
                  <a:pt x="508" y="4186"/>
                  <a:pt x="481" y="4176"/>
                  <a:pt x="505" y="4254"/>
                </a:cubicBezTo>
                <a:cubicBezTo>
                  <a:pt x="523" y="4309"/>
                  <a:pt x="569" y="4236"/>
                  <a:pt x="609" y="4433"/>
                </a:cubicBezTo>
                <a:cubicBezTo>
                  <a:pt x="617" y="4473"/>
                  <a:pt x="620" y="4441"/>
                  <a:pt x="624" y="4483"/>
                </a:cubicBezTo>
                <a:cubicBezTo>
                  <a:pt x="592" y="4483"/>
                  <a:pt x="578" y="4480"/>
                  <a:pt x="552" y="4473"/>
                </a:cubicBezTo>
                <a:lnTo>
                  <a:pt x="474" y="4447"/>
                </a:lnTo>
                <a:cubicBezTo>
                  <a:pt x="447" y="4427"/>
                  <a:pt x="401" y="4405"/>
                  <a:pt x="389" y="4451"/>
                </a:cubicBezTo>
                <a:cubicBezTo>
                  <a:pt x="330" y="4445"/>
                  <a:pt x="409" y="4428"/>
                  <a:pt x="348" y="4421"/>
                </a:cubicBezTo>
                <a:cubicBezTo>
                  <a:pt x="308" y="4416"/>
                  <a:pt x="327" y="4447"/>
                  <a:pt x="284" y="4418"/>
                </a:cubicBezTo>
                <a:cubicBezTo>
                  <a:pt x="279" y="4469"/>
                  <a:pt x="242" y="4469"/>
                  <a:pt x="235" y="4491"/>
                </a:cubicBezTo>
                <a:cubicBezTo>
                  <a:pt x="221" y="4497"/>
                  <a:pt x="180" y="4471"/>
                  <a:pt x="162" y="4459"/>
                </a:cubicBezTo>
                <a:cubicBezTo>
                  <a:pt x="151" y="4483"/>
                  <a:pt x="180" y="4482"/>
                  <a:pt x="130" y="4483"/>
                </a:cubicBezTo>
                <a:cubicBezTo>
                  <a:pt x="130" y="4560"/>
                  <a:pt x="149" y="4516"/>
                  <a:pt x="186" y="4572"/>
                </a:cubicBezTo>
                <a:lnTo>
                  <a:pt x="130" y="4572"/>
                </a:lnTo>
                <a:cubicBezTo>
                  <a:pt x="130" y="4640"/>
                  <a:pt x="129" y="4620"/>
                  <a:pt x="81" y="4645"/>
                </a:cubicBezTo>
                <a:cubicBezTo>
                  <a:pt x="88" y="4660"/>
                  <a:pt x="74" y="4708"/>
                  <a:pt x="178" y="4710"/>
                </a:cubicBezTo>
                <a:cubicBezTo>
                  <a:pt x="171" y="4741"/>
                  <a:pt x="165" y="4725"/>
                  <a:pt x="178" y="4743"/>
                </a:cubicBezTo>
                <a:lnTo>
                  <a:pt x="197" y="4755"/>
                </a:lnTo>
                <a:cubicBezTo>
                  <a:pt x="199" y="4756"/>
                  <a:pt x="201" y="4757"/>
                  <a:pt x="203" y="4758"/>
                </a:cubicBezTo>
                <a:cubicBezTo>
                  <a:pt x="248" y="4779"/>
                  <a:pt x="243" y="4783"/>
                  <a:pt x="284" y="4783"/>
                </a:cubicBezTo>
                <a:cubicBezTo>
                  <a:pt x="287" y="4819"/>
                  <a:pt x="302" y="4829"/>
                  <a:pt x="351" y="4861"/>
                </a:cubicBezTo>
                <a:cubicBezTo>
                  <a:pt x="411" y="4900"/>
                  <a:pt x="350" y="4869"/>
                  <a:pt x="415" y="4911"/>
                </a:cubicBezTo>
                <a:cubicBezTo>
                  <a:pt x="451" y="4934"/>
                  <a:pt x="450" y="4945"/>
                  <a:pt x="519" y="4945"/>
                </a:cubicBezTo>
                <a:cubicBezTo>
                  <a:pt x="520" y="4993"/>
                  <a:pt x="507" y="4968"/>
                  <a:pt x="553" y="4983"/>
                </a:cubicBezTo>
                <a:cubicBezTo>
                  <a:pt x="602" y="4999"/>
                  <a:pt x="513" y="4971"/>
                  <a:pt x="566" y="4987"/>
                </a:cubicBezTo>
                <a:cubicBezTo>
                  <a:pt x="570" y="4988"/>
                  <a:pt x="566" y="4991"/>
                  <a:pt x="591" y="4993"/>
                </a:cubicBezTo>
                <a:cubicBezTo>
                  <a:pt x="587" y="4975"/>
                  <a:pt x="585" y="4975"/>
                  <a:pt x="583" y="4953"/>
                </a:cubicBezTo>
                <a:cubicBezTo>
                  <a:pt x="639" y="4966"/>
                  <a:pt x="623" y="4987"/>
                  <a:pt x="697" y="4993"/>
                </a:cubicBezTo>
                <a:cubicBezTo>
                  <a:pt x="706" y="5001"/>
                  <a:pt x="680" y="5005"/>
                  <a:pt x="719" y="4999"/>
                </a:cubicBezTo>
                <a:cubicBezTo>
                  <a:pt x="746" y="4994"/>
                  <a:pt x="729" y="4992"/>
                  <a:pt x="745" y="4984"/>
                </a:cubicBezTo>
                <a:cubicBezTo>
                  <a:pt x="756" y="4979"/>
                  <a:pt x="728" y="4975"/>
                  <a:pt x="768" y="4979"/>
                </a:cubicBezTo>
                <a:cubicBezTo>
                  <a:pt x="779" y="4980"/>
                  <a:pt x="785" y="4986"/>
                  <a:pt x="796" y="4991"/>
                </a:cubicBezTo>
                <a:cubicBezTo>
                  <a:pt x="815" y="5001"/>
                  <a:pt x="790" y="4993"/>
                  <a:pt x="818" y="5002"/>
                </a:cubicBezTo>
                <a:cubicBezTo>
                  <a:pt x="871" y="5017"/>
                  <a:pt x="852" y="4977"/>
                  <a:pt x="891" y="5034"/>
                </a:cubicBezTo>
                <a:cubicBezTo>
                  <a:pt x="899" y="5004"/>
                  <a:pt x="881" y="5026"/>
                  <a:pt x="915" y="5018"/>
                </a:cubicBezTo>
                <a:cubicBezTo>
                  <a:pt x="899" y="5031"/>
                  <a:pt x="904" y="5023"/>
                  <a:pt x="899" y="5042"/>
                </a:cubicBezTo>
                <a:cubicBezTo>
                  <a:pt x="936" y="5046"/>
                  <a:pt x="914" y="5033"/>
                  <a:pt x="937" y="5078"/>
                </a:cubicBezTo>
                <a:cubicBezTo>
                  <a:pt x="955" y="5113"/>
                  <a:pt x="959" y="5117"/>
                  <a:pt x="900" y="5097"/>
                </a:cubicBezTo>
                <a:cubicBezTo>
                  <a:pt x="869" y="5086"/>
                  <a:pt x="867" y="5083"/>
                  <a:pt x="859" y="5115"/>
                </a:cubicBezTo>
                <a:cubicBezTo>
                  <a:pt x="870" y="5120"/>
                  <a:pt x="939" y="5108"/>
                  <a:pt x="971" y="5173"/>
                </a:cubicBezTo>
                <a:lnTo>
                  <a:pt x="1018" y="5271"/>
                </a:lnTo>
                <a:cubicBezTo>
                  <a:pt x="1050" y="5364"/>
                  <a:pt x="1033" y="5272"/>
                  <a:pt x="1075" y="5336"/>
                </a:cubicBezTo>
                <a:cubicBezTo>
                  <a:pt x="1094" y="5364"/>
                  <a:pt x="1106" y="5381"/>
                  <a:pt x="1140" y="5401"/>
                </a:cubicBezTo>
                <a:cubicBezTo>
                  <a:pt x="1142" y="5402"/>
                  <a:pt x="1144" y="5403"/>
                  <a:pt x="1145" y="5404"/>
                </a:cubicBezTo>
                <a:cubicBezTo>
                  <a:pt x="1154" y="5409"/>
                  <a:pt x="1146" y="5405"/>
                  <a:pt x="1156" y="5409"/>
                </a:cubicBezTo>
                <a:cubicBezTo>
                  <a:pt x="1191" y="5424"/>
                  <a:pt x="1195" y="5404"/>
                  <a:pt x="1196" y="5438"/>
                </a:cubicBezTo>
                <a:cubicBezTo>
                  <a:pt x="1196" y="5454"/>
                  <a:pt x="1191" y="5443"/>
                  <a:pt x="1183" y="5471"/>
                </a:cubicBezTo>
                <a:lnTo>
                  <a:pt x="1271" y="5488"/>
                </a:lnTo>
                <a:cubicBezTo>
                  <a:pt x="1296" y="5492"/>
                  <a:pt x="1265" y="5501"/>
                  <a:pt x="1296" y="5488"/>
                </a:cubicBezTo>
                <a:cubicBezTo>
                  <a:pt x="1306" y="5536"/>
                  <a:pt x="1286" y="5527"/>
                  <a:pt x="1321" y="5536"/>
                </a:cubicBezTo>
                <a:cubicBezTo>
                  <a:pt x="1338" y="5493"/>
                  <a:pt x="1312" y="5540"/>
                  <a:pt x="1320" y="5509"/>
                </a:cubicBezTo>
                <a:cubicBezTo>
                  <a:pt x="1322" y="5501"/>
                  <a:pt x="1307" y="5508"/>
                  <a:pt x="1326" y="5501"/>
                </a:cubicBezTo>
                <a:cubicBezTo>
                  <a:pt x="1369" y="5486"/>
                  <a:pt x="1345" y="5567"/>
                  <a:pt x="1345" y="5577"/>
                </a:cubicBezTo>
                <a:lnTo>
                  <a:pt x="1396" y="5589"/>
                </a:lnTo>
                <a:cubicBezTo>
                  <a:pt x="1440" y="5601"/>
                  <a:pt x="1423" y="5620"/>
                  <a:pt x="1458" y="5642"/>
                </a:cubicBezTo>
                <a:lnTo>
                  <a:pt x="1488" y="5661"/>
                </a:lnTo>
                <a:cubicBezTo>
                  <a:pt x="1526" y="5699"/>
                  <a:pt x="1482" y="5671"/>
                  <a:pt x="1539" y="5698"/>
                </a:cubicBezTo>
                <a:cubicBezTo>
                  <a:pt x="1530" y="5663"/>
                  <a:pt x="1518" y="5669"/>
                  <a:pt x="1496" y="5645"/>
                </a:cubicBezTo>
                <a:cubicBezTo>
                  <a:pt x="1484" y="5632"/>
                  <a:pt x="1489" y="5644"/>
                  <a:pt x="1483" y="5625"/>
                </a:cubicBezTo>
                <a:cubicBezTo>
                  <a:pt x="1553" y="5627"/>
                  <a:pt x="1558" y="5626"/>
                  <a:pt x="1559" y="5641"/>
                </a:cubicBezTo>
                <a:lnTo>
                  <a:pt x="1554" y="5665"/>
                </a:lnTo>
                <a:cubicBezTo>
                  <a:pt x="1548" y="5724"/>
                  <a:pt x="1590" y="5725"/>
                  <a:pt x="1612" y="5755"/>
                </a:cubicBezTo>
                <a:cubicBezTo>
                  <a:pt x="1582" y="5758"/>
                  <a:pt x="1594" y="5761"/>
                  <a:pt x="1576" y="5757"/>
                </a:cubicBezTo>
                <a:cubicBezTo>
                  <a:pt x="1546" y="5751"/>
                  <a:pt x="1528" y="5728"/>
                  <a:pt x="1515" y="5715"/>
                </a:cubicBezTo>
                <a:cubicBezTo>
                  <a:pt x="1506" y="5705"/>
                  <a:pt x="1494" y="5698"/>
                  <a:pt x="1483" y="5690"/>
                </a:cubicBezTo>
                <a:lnTo>
                  <a:pt x="1483" y="5682"/>
                </a:lnTo>
                <a:lnTo>
                  <a:pt x="1473" y="5689"/>
                </a:lnTo>
                <a:lnTo>
                  <a:pt x="1483" y="5690"/>
                </a:lnTo>
                <a:cubicBezTo>
                  <a:pt x="1483" y="5754"/>
                  <a:pt x="1477" y="5723"/>
                  <a:pt x="1466" y="5763"/>
                </a:cubicBezTo>
                <a:lnTo>
                  <a:pt x="1494" y="5776"/>
                </a:lnTo>
                <a:cubicBezTo>
                  <a:pt x="1495" y="5777"/>
                  <a:pt x="1497" y="5779"/>
                  <a:pt x="1499" y="5780"/>
                </a:cubicBezTo>
                <a:lnTo>
                  <a:pt x="1597" y="5827"/>
                </a:lnTo>
                <a:cubicBezTo>
                  <a:pt x="1661" y="5847"/>
                  <a:pt x="1626" y="5873"/>
                  <a:pt x="1669" y="5893"/>
                </a:cubicBezTo>
                <a:cubicBezTo>
                  <a:pt x="1717" y="5916"/>
                  <a:pt x="1689" y="5879"/>
                  <a:pt x="1719" y="5901"/>
                </a:cubicBezTo>
                <a:cubicBezTo>
                  <a:pt x="1751" y="5925"/>
                  <a:pt x="1697" y="5909"/>
                  <a:pt x="1774" y="5966"/>
                </a:cubicBezTo>
                <a:lnTo>
                  <a:pt x="1789" y="5984"/>
                </a:lnTo>
                <a:cubicBezTo>
                  <a:pt x="1785" y="5961"/>
                  <a:pt x="1794" y="5973"/>
                  <a:pt x="1774" y="5966"/>
                </a:cubicBezTo>
                <a:cubicBezTo>
                  <a:pt x="1781" y="5954"/>
                  <a:pt x="1778" y="5957"/>
                  <a:pt x="1782" y="5941"/>
                </a:cubicBezTo>
                <a:cubicBezTo>
                  <a:pt x="1810" y="5956"/>
                  <a:pt x="1829" y="5966"/>
                  <a:pt x="1863" y="5974"/>
                </a:cubicBezTo>
                <a:cubicBezTo>
                  <a:pt x="1845" y="5999"/>
                  <a:pt x="1869" y="5987"/>
                  <a:pt x="1831" y="5990"/>
                </a:cubicBezTo>
                <a:cubicBezTo>
                  <a:pt x="1835" y="6033"/>
                  <a:pt x="1828" y="5997"/>
                  <a:pt x="1842" y="6019"/>
                </a:cubicBezTo>
                <a:lnTo>
                  <a:pt x="1849" y="6029"/>
                </a:lnTo>
                <a:cubicBezTo>
                  <a:pt x="1850" y="6030"/>
                  <a:pt x="1851" y="6032"/>
                  <a:pt x="1852" y="6034"/>
                </a:cubicBezTo>
                <a:cubicBezTo>
                  <a:pt x="1870" y="6058"/>
                  <a:pt x="1855" y="6054"/>
                  <a:pt x="1888" y="6063"/>
                </a:cubicBezTo>
                <a:cubicBezTo>
                  <a:pt x="1896" y="6042"/>
                  <a:pt x="1881" y="6028"/>
                  <a:pt x="1900" y="6021"/>
                </a:cubicBezTo>
                <a:cubicBezTo>
                  <a:pt x="1922" y="6013"/>
                  <a:pt x="1894" y="6016"/>
                  <a:pt x="1928" y="6040"/>
                </a:cubicBezTo>
                <a:lnTo>
                  <a:pt x="1948" y="6046"/>
                </a:lnTo>
                <a:cubicBezTo>
                  <a:pt x="1990" y="6033"/>
                  <a:pt x="1925" y="6036"/>
                  <a:pt x="1977" y="6031"/>
                </a:cubicBezTo>
                <a:cubicBezTo>
                  <a:pt x="1987" y="6053"/>
                  <a:pt x="1976" y="6057"/>
                  <a:pt x="1985" y="6095"/>
                </a:cubicBezTo>
                <a:cubicBezTo>
                  <a:pt x="1926" y="6090"/>
                  <a:pt x="1972" y="6064"/>
                  <a:pt x="1904" y="6063"/>
                </a:cubicBezTo>
                <a:cubicBezTo>
                  <a:pt x="1915" y="6102"/>
                  <a:pt x="1961" y="6107"/>
                  <a:pt x="1986" y="6134"/>
                </a:cubicBezTo>
                <a:cubicBezTo>
                  <a:pt x="2007" y="6156"/>
                  <a:pt x="2000" y="6134"/>
                  <a:pt x="2001" y="6176"/>
                </a:cubicBezTo>
                <a:lnTo>
                  <a:pt x="2027" y="6096"/>
                </a:lnTo>
                <a:lnTo>
                  <a:pt x="2001" y="6095"/>
                </a:lnTo>
                <a:cubicBezTo>
                  <a:pt x="2005" y="6053"/>
                  <a:pt x="2013" y="6054"/>
                  <a:pt x="2042" y="6039"/>
                </a:cubicBezTo>
                <a:lnTo>
                  <a:pt x="2043" y="6065"/>
                </a:lnTo>
                <a:cubicBezTo>
                  <a:pt x="2047" y="6090"/>
                  <a:pt x="2042" y="6077"/>
                  <a:pt x="2052" y="6086"/>
                </a:cubicBezTo>
                <a:cubicBezTo>
                  <a:pt x="2053" y="6086"/>
                  <a:pt x="2073" y="6095"/>
                  <a:pt x="2074" y="6095"/>
                </a:cubicBezTo>
                <a:cubicBezTo>
                  <a:pt x="2065" y="6056"/>
                  <a:pt x="2069" y="6083"/>
                  <a:pt x="2074" y="6071"/>
                </a:cubicBezTo>
                <a:cubicBezTo>
                  <a:pt x="2106" y="6072"/>
                  <a:pt x="2104" y="6075"/>
                  <a:pt x="2123" y="6087"/>
                </a:cubicBezTo>
                <a:cubicBezTo>
                  <a:pt x="2129" y="6074"/>
                  <a:pt x="2131" y="6102"/>
                  <a:pt x="2123" y="6063"/>
                </a:cubicBezTo>
                <a:cubicBezTo>
                  <a:pt x="2144" y="6068"/>
                  <a:pt x="2176" y="6079"/>
                  <a:pt x="2188" y="6095"/>
                </a:cubicBezTo>
                <a:cubicBezTo>
                  <a:pt x="2151" y="6104"/>
                  <a:pt x="2155" y="6101"/>
                  <a:pt x="2155" y="6144"/>
                </a:cubicBezTo>
                <a:lnTo>
                  <a:pt x="2115" y="6152"/>
                </a:lnTo>
                <a:cubicBezTo>
                  <a:pt x="2115" y="6131"/>
                  <a:pt x="2114" y="6099"/>
                  <a:pt x="2085" y="6113"/>
                </a:cubicBezTo>
                <a:cubicBezTo>
                  <a:pt x="2070" y="6120"/>
                  <a:pt x="2073" y="6095"/>
                  <a:pt x="2076" y="6132"/>
                </a:cubicBezTo>
                <a:cubicBezTo>
                  <a:pt x="2077" y="6147"/>
                  <a:pt x="2081" y="6146"/>
                  <a:pt x="2090" y="6160"/>
                </a:cubicBezTo>
                <a:lnTo>
                  <a:pt x="2069" y="6175"/>
                </a:lnTo>
                <a:cubicBezTo>
                  <a:pt x="2069" y="6175"/>
                  <a:pt x="2067" y="6176"/>
                  <a:pt x="2066" y="6176"/>
                </a:cubicBezTo>
                <a:cubicBezTo>
                  <a:pt x="2066" y="6275"/>
                  <a:pt x="2070" y="6229"/>
                  <a:pt x="2082" y="6274"/>
                </a:cubicBezTo>
                <a:cubicBezTo>
                  <a:pt x="2121" y="6259"/>
                  <a:pt x="2081" y="6272"/>
                  <a:pt x="2101" y="6260"/>
                </a:cubicBezTo>
                <a:cubicBezTo>
                  <a:pt x="2119" y="6250"/>
                  <a:pt x="2094" y="6252"/>
                  <a:pt x="2131" y="6249"/>
                </a:cubicBezTo>
                <a:cubicBezTo>
                  <a:pt x="2133" y="6259"/>
                  <a:pt x="2135" y="6283"/>
                  <a:pt x="2135" y="6284"/>
                </a:cubicBezTo>
                <a:cubicBezTo>
                  <a:pt x="2140" y="6303"/>
                  <a:pt x="2170" y="6329"/>
                  <a:pt x="2193" y="6337"/>
                </a:cubicBezTo>
                <a:lnTo>
                  <a:pt x="2242" y="6365"/>
                </a:lnTo>
                <a:cubicBezTo>
                  <a:pt x="2275" y="6390"/>
                  <a:pt x="2247" y="6393"/>
                  <a:pt x="2291" y="6409"/>
                </a:cubicBezTo>
                <a:lnTo>
                  <a:pt x="2333" y="6428"/>
                </a:lnTo>
                <a:lnTo>
                  <a:pt x="2341" y="6395"/>
                </a:lnTo>
                <a:cubicBezTo>
                  <a:pt x="2342" y="6404"/>
                  <a:pt x="2341" y="6403"/>
                  <a:pt x="2343" y="6410"/>
                </a:cubicBezTo>
                <a:cubicBezTo>
                  <a:pt x="2343" y="6411"/>
                  <a:pt x="2344" y="6415"/>
                  <a:pt x="2344" y="6417"/>
                </a:cubicBezTo>
                <a:lnTo>
                  <a:pt x="2373" y="6445"/>
                </a:lnTo>
                <a:cubicBezTo>
                  <a:pt x="2408" y="6465"/>
                  <a:pt x="2400" y="6470"/>
                  <a:pt x="2422" y="6476"/>
                </a:cubicBezTo>
                <a:cubicBezTo>
                  <a:pt x="2433" y="6449"/>
                  <a:pt x="2449" y="6459"/>
                  <a:pt x="2452" y="6427"/>
                </a:cubicBezTo>
                <a:cubicBezTo>
                  <a:pt x="2455" y="6387"/>
                  <a:pt x="2425" y="6403"/>
                  <a:pt x="2471" y="6379"/>
                </a:cubicBezTo>
                <a:cubicBezTo>
                  <a:pt x="2460" y="6428"/>
                  <a:pt x="2482" y="6432"/>
                  <a:pt x="2457" y="6463"/>
                </a:cubicBezTo>
                <a:cubicBezTo>
                  <a:pt x="2443" y="6481"/>
                  <a:pt x="2446" y="6464"/>
                  <a:pt x="2439" y="6492"/>
                </a:cubicBezTo>
                <a:cubicBezTo>
                  <a:pt x="2458" y="6503"/>
                  <a:pt x="2481" y="6512"/>
                  <a:pt x="2505" y="6519"/>
                </a:cubicBezTo>
                <a:lnTo>
                  <a:pt x="2571" y="6546"/>
                </a:lnTo>
                <a:cubicBezTo>
                  <a:pt x="2601" y="6558"/>
                  <a:pt x="2623" y="6560"/>
                  <a:pt x="2650" y="6560"/>
                </a:cubicBezTo>
                <a:cubicBezTo>
                  <a:pt x="2702" y="6560"/>
                  <a:pt x="2676" y="6557"/>
                  <a:pt x="2714" y="6590"/>
                </a:cubicBezTo>
                <a:lnTo>
                  <a:pt x="2705" y="6605"/>
                </a:lnTo>
                <a:lnTo>
                  <a:pt x="2714" y="6590"/>
                </a:lnTo>
                <a:cubicBezTo>
                  <a:pt x="2760" y="6559"/>
                  <a:pt x="2711" y="6592"/>
                  <a:pt x="2768" y="6580"/>
                </a:cubicBezTo>
                <a:cubicBezTo>
                  <a:pt x="2772" y="6579"/>
                  <a:pt x="2774" y="6575"/>
                  <a:pt x="2795" y="6573"/>
                </a:cubicBezTo>
                <a:cubicBezTo>
                  <a:pt x="2811" y="6643"/>
                  <a:pt x="2780" y="6592"/>
                  <a:pt x="2795" y="6630"/>
                </a:cubicBezTo>
                <a:cubicBezTo>
                  <a:pt x="2829" y="6616"/>
                  <a:pt x="2789" y="6631"/>
                  <a:pt x="2820" y="6607"/>
                </a:cubicBezTo>
                <a:cubicBezTo>
                  <a:pt x="2829" y="6600"/>
                  <a:pt x="2818" y="6602"/>
                  <a:pt x="2836" y="6598"/>
                </a:cubicBezTo>
                <a:cubicBezTo>
                  <a:pt x="2850" y="6629"/>
                  <a:pt x="2808" y="6622"/>
                  <a:pt x="2836" y="6630"/>
                </a:cubicBezTo>
                <a:cubicBezTo>
                  <a:pt x="2855" y="6677"/>
                  <a:pt x="2837" y="6606"/>
                  <a:pt x="2916" y="6679"/>
                </a:cubicBezTo>
                <a:cubicBezTo>
                  <a:pt x="2972" y="6730"/>
                  <a:pt x="2959" y="6678"/>
                  <a:pt x="3021" y="6704"/>
                </a:cubicBezTo>
                <a:cubicBezTo>
                  <a:pt x="3042" y="6714"/>
                  <a:pt x="3007" y="6702"/>
                  <a:pt x="3035" y="6712"/>
                </a:cubicBezTo>
                <a:cubicBezTo>
                  <a:pt x="3056" y="6719"/>
                  <a:pt x="3053" y="6709"/>
                  <a:pt x="3087" y="6727"/>
                </a:cubicBezTo>
                <a:cubicBezTo>
                  <a:pt x="3080" y="6752"/>
                  <a:pt x="3087" y="6745"/>
                  <a:pt x="3063" y="6752"/>
                </a:cubicBezTo>
                <a:lnTo>
                  <a:pt x="3063" y="6784"/>
                </a:lnTo>
                <a:cubicBezTo>
                  <a:pt x="3096" y="6781"/>
                  <a:pt x="3100" y="6767"/>
                  <a:pt x="3103" y="6808"/>
                </a:cubicBezTo>
                <a:cubicBezTo>
                  <a:pt x="3142" y="6808"/>
                  <a:pt x="3137" y="6803"/>
                  <a:pt x="3168" y="6800"/>
                </a:cubicBezTo>
                <a:cubicBezTo>
                  <a:pt x="3181" y="6855"/>
                  <a:pt x="3174" y="6818"/>
                  <a:pt x="3244" y="6849"/>
                </a:cubicBezTo>
                <a:cubicBezTo>
                  <a:pt x="3264" y="6858"/>
                  <a:pt x="3234" y="6846"/>
                  <a:pt x="3256" y="6854"/>
                </a:cubicBezTo>
                <a:lnTo>
                  <a:pt x="3272" y="6859"/>
                </a:lnTo>
                <a:cubicBezTo>
                  <a:pt x="3357" y="6885"/>
                  <a:pt x="3371" y="6861"/>
                  <a:pt x="3389" y="6865"/>
                </a:cubicBezTo>
                <a:cubicBezTo>
                  <a:pt x="3399" y="6866"/>
                  <a:pt x="3387" y="6867"/>
                  <a:pt x="3411" y="6873"/>
                </a:cubicBezTo>
                <a:cubicBezTo>
                  <a:pt x="3425" y="6846"/>
                  <a:pt x="3412" y="6858"/>
                  <a:pt x="3435" y="6841"/>
                </a:cubicBezTo>
                <a:cubicBezTo>
                  <a:pt x="3494" y="6892"/>
                  <a:pt x="3501" y="6867"/>
                  <a:pt x="3518" y="6873"/>
                </a:cubicBezTo>
                <a:cubicBezTo>
                  <a:pt x="3524" y="6876"/>
                  <a:pt x="3538" y="6890"/>
                  <a:pt x="3549" y="6897"/>
                </a:cubicBezTo>
                <a:lnTo>
                  <a:pt x="3623" y="6864"/>
                </a:lnTo>
                <a:cubicBezTo>
                  <a:pt x="3642" y="6861"/>
                  <a:pt x="3632" y="6861"/>
                  <a:pt x="3662" y="6881"/>
                </a:cubicBezTo>
                <a:cubicBezTo>
                  <a:pt x="3682" y="6854"/>
                  <a:pt x="3686" y="6858"/>
                  <a:pt x="3719" y="6865"/>
                </a:cubicBezTo>
                <a:cubicBezTo>
                  <a:pt x="3719" y="6807"/>
                  <a:pt x="3705" y="6811"/>
                  <a:pt x="3684" y="6778"/>
                </a:cubicBezTo>
                <a:cubicBezTo>
                  <a:pt x="3678" y="6768"/>
                  <a:pt x="3675" y="6761"/>
                  <a:pt x="3670" y="6752"/>
                </a:cubicBezTo>
                <a:cubicBezTo>
                  <a:pt x="3688" y="6739"/>
                  <a:pt x="3680" y="6750"/>
                  <a:pt x="3686" y="6727"/>
                </a:cubicBezTo>
                <a:cubicBezTo>
                  <a:pt x="3713" y="6734"/>
                  <a:pt x="3713" y="6739"/>
                  <a:pt x="3727" y="6760"/>
                </a:cubicBezTo>
                <a:cubicBezTo>
                  <a:pt x="3756" y="6752"/>
                  <a:pt x="3743" y="6747"/>
                  <a:pt x="3761" y="6747"/>
                </a:cubicBezTo>
                <a:cubicBezTo>
                  <a:pt x="3797" y="6748"/>
                  <a:pt x="3767" y="6761"/>
                  <a:pt x="3789" y="6780"/>
                </a:cubicBezTo>
                <a:cubicBezTo>
                  <a:pt x="3789" y="6780"/>
                  <a:pt x="3809" y="6790"/>
                  <a:pt x="3809" y="6790"/>
                </a:cubicBezTo>
                <a:cubicBezTo>
                  <a:pt x="3838" y="6801"/>
                  <a:pt x="3808" y="6802"/>
                  <a:pt x="3848" y="6792"/>
                </a:cubicBezTo>
                <a:cubicBezTo>
                  <a:pt x="3838" y="6763"/>
                  <a:pt x="3837" y="6791"/>
                  <a:pt x="3832" y="6752"/>
                </a:cubicBezTo>
                <a:cubicBezTo>
                  <a:pt x="3845" y="6758"/>
                  <a:pt x="3835" y="6758"/>
                  <a:pt x="3850" y="6757"/>
                </a:cubicBezTo>
                <a:cubicBezTo>
                  <a:pt x="3866" y="6756"/>
                  <a:pt x="3855" y="6759"/>
                  <a:pt x="3864" y="6752"/>
                </a:cubicBezTo>
                <a:cubicBezTo>
                  <a:pt x="3902" y="6722"/>
                  <a:pt x="3831" y="6744"/>
                  <a:pt x="3881" y="6727"/>
                </a:cubicBezTo>
                <a:cubicBezTo>
                  <a:pt x="3899" y="6740"/>
                  <a:pt x="3891" y="6729"/>
                  <a:pt x="3897" y="6752"/>
                </a:cubicBezTo>
                <a:lnTo>
                  <a:pt x="3889" y="6752"/>
                </a:lnTo>
                <a:lnTo>
                  <a:pt x="3896" y="6761"/>
                </a:lnTo>
                <a:lnTo>
                  <a:pt x="3897" y="6752"/>
                </a:lnTo>
                <a:cubicBezTo>
                  <a:pt x="4009" y="6752"/>
                  <a:pt x="3905" y="6784"/>
                  <a:pt x="4027" y="6784"/>
                </a:cubicBezTo>
                <a:cubicBezTo>
                  <a:pt x="3999" y="6746"/>
                  <a:pt x="4009" y="6808"/>
                  <a:pt x="3994" y="6752"/>
                </a:cubicBezTo>
                <a:cubicBezTo>
                  <a:pt x="4010" y="6748"/>
                  <a:pt x="4014" y="6747"/>
                  <a:pt x="4031" y="6740"/>
                </a:cubicBezTo>
                <a:cubicBezTo>
                  <a:pt x="4066" y="6726"/>
                  <a:pt x="4047" y="6748"/>
                  <a:pt x="4059" y="6719"/>
                </a:cubicBezTo>
                <a:lnTo>
                  <a:pt x="4083" y="6719"/>
                </a:lnTo>
                <a:cubicBezTo>
                  <a:pt x="4088" y="6760"/>
                  <a:pt x="4105" y="6750"/>
                  <a:pt x="4130" y="6748"/>
                </a:cubicBezTo>
                <a:cubicBezTo>
                  <a:pt x="4190" y="6743"/>
                  <a:pt x="4123" y="6756"/>
                  <a:pt x="4183" y="6764"/>
                </a:cubicBezTo>
                <a:cubicBezTo>
                  <a:pt x="4199" y="6766"/>
                  <a:pt x="4194" y="6764"/>
                  <a:pt x="4211" y="6759"/>
                </a:cubicBezTo>
                <a:cubicBezTo>
                  <a:pt x="4241" y="6752"/>
                  <a:pt x="4224" y="6760"/>
                  <a:pt x="4251" y="6725"/>
                </a:cubicBezTo>
                <a:cubicBezTo>
                  <a:pt x="4265" y="6706"/>
                  <a:pt x="4262" y="6723"/>
                  <a:pt x="4270" y="6695"/>
                </a:cubicBezTo>
                <a:lnTo>
                  <a:pt x="4305" y="6708"/>
                </a:lnTo>
                <a:cubicBezTo>
                  <a:pt x="4366" y="6736"/>
                  <a:pt x="4349" y="6721"/>
                  <a:pt x="4343" y="6752"/>
                </a:cubicBezTo>
                <a:lnTo>
                  <a:pt x="4416" y="6733"/>
                </a:lnTo>
                <a:cubicBezTo>
                  <a:pt x="4427" y="6721"/>
                  <a:pt x="4439" y="6709"/>
                  <a:pt x="4464" y="6703"/>
                </a:cubicBezTo>
                <a:cubicBezTo>
                  <a:pt x="4470" y="6719"/>
                  <a:pt x="4467" y="6696"/>
                  <a:pt x="4463" y="6712"/>
                </a:cubicBezTo>
                <a:lnTo>
                  <a:pt x="4460" y="6722"/>
                </a:lnTo>
                <a:cubicBezTo>
                  <a:pt x="4451" y="6754"/>
                  <a:pt x="4460" y="6696"/>
                  <a:pt x="4456" y="6735"/>
                </a:cubicBezTo>
                <a:cubicBezTo>
                  <a:pt x="4492" y="6735"/>
                  <a:pt x="4493" y="6728"/>
                  <a:pt x="4519" y="6730"/>
                </a:cubicBezTo>
                <a:cubicBezTo>
                  <a:pt x="4529" y="6731"/>
                  <a:pt x="4564" y="6743"/>
                  <a:pt x="4582" y="6732"/>
                </a:cubicBezTo>
                <a:cubicBezTo>
                  <a:pt x="4607" y="6716"/>
                  <a:pt x="4588" y="6706"/>
                  <a:pt x="4590" y="6681"/>
                </a:cubicBezTo>
                <a:lnTo>
                  <a:pt x="4593" y="6670"/>
                </a:lnTo>
                <a:cubicBezTo>
                  <a:pt x="4600" y="6643"/>
                  <a:pt x="4603" y="6634"/>
                  <a:pt x="4618" y="6622"/>
                </a:cubicBezTo>
                <a:lnTo>
                  <a:pt x="4626" y="6671"/>
                </a:lnTo>
                <a:cubicBezTo>
                  <a:pt x="4645" y="6666"/>
                  <a:pt x="4634" y="6671"/>
                  <a:pt x="4646" y="6658"/>
                </a:cubicBezTo>
                <a:cubicBezTo>
                  <a:pt x="4661" y="6643"/>
                  <a:pt x="4640" y="6667"/>
                  <a:pt x="4653" y="6649"/>
                </a:cubicBezTo>
                <a:lnTo>
                  <a:pt x="4659" y="6638"/>
                </a:lnTo>
                <a:cubicBezTo>
                  <a:pt x="4659" y="6701"/>
                  <a:pt x="4642" y="6691"/>
                  <a:pt x="4664" y="6697"/>
                </a:cubicBezTo>
                <a:cubicBezTo>
                  <a:pt x="4695" y="6707"/>
                  <a:pt x="4656" y="6682"/>
                  <a:pt x="4691" y="6671"/>
                </a:cubicBezTo>
                <a:cubicBezTo>
                  <a:pt x="4692" y="6708"/>
                  <a:pt x="4692" y="6711"/>
                  <a:pt x="4723" y="6719"/>
                </a:cubicBezTo>
                <a:cubicBezTo>
                  <a:pt x="4729" y="6739"/>
                  <a:pt x="4720" y="6730"/>
                  <a:pt x="4740" y="6735"/>
                </a:cubicBezTo>
                <a:lnTo>
                  <a:pt x="4723" y="6719"/>
                </a:lnTo>
                <a:cubicBezTo>
                  <a:pt x="4719" y="6703"/>
                  <a:pt x="4722" y="6707"/>
                  <a:pt x="4715" y="6695"/>
                </a:cubicBezTo>
                <a:lnTo>
                  <a:pt x="4740" y="6687"/>
                </a:lnTo>
                <a:cubicBezTo>
                  <a:pt x="4767" y="6671"/>
                  <a:pt x="4754" y="6677"/>
                  <a:pt x="4764" y="6712"/>
                </a:cubicBezTo>
                <a:cubicBezTo>
                  <a:pt x="4769" y="6733"/>
                  <a:pt x="4764" y="6719"/>
                  <a:pt x="4772" y="6735"/>
                </a:cubicBezTo>
                <a:lnTo>
                  <a:pt x="4797" y="6724"/>
                </a:lnTo>
                <a:cubicBezTo>
                  <a:pt x="4798" y="6724"/>
                  <a:pt x="4801" y="6724"/>
                  <a:pt x="4802" y="6723"/>
                </a:cubicBezTo>
                <a:cubicBezTo>
                  <a:pt x="4803" y="6723"/>
                  <a:pt x="4800" y="6725"/>
                  <a:pt x="4816" y="6720"/>
                </a:cubicBezTo>
                <a:cubicBezTo>
                  <a:pt x="4847" y="6710"/>
                  <a:pt x="4830" y="6704"/>
                  <a:pt x="4861" y="6711"/>
                </a:cubicBezTo>
                <a:cubicBezTo>
                  <a:pt x="4895" y="6718"/>
                  <a:pt x="4894" y="6738"/>
                  <a:pt x="4934" y="6687"/>
                </a:cubicBezTo>
                <a:lnTo>
                  <a:pt x="4948" y="6668"/>
                </a:lnTo>
                <a:cubicBezTo>
                  <a:pt x="4949" y="6667"/>
                  <a:pt x="4951" y="6665"/>
                  <a:pt x="4952" y="6664"/>
                </a:cubicBezTo>
                <a:cubicBezTo>
                  <a:pt x="4972" y="6639"/>
                  <a:pt x="4968" y="6654"/>
                  <a:pt x="4975" y="6630"/>
                </a:cubicBezTo>
                <a:cubicBezTo>
                  <a:pt x="5032" y="6630"/>
                  <a:pt x="5046" y="6640"/>
                  <a:pt x="5057" y="6640"/>
                </a:cubicBezTo>
                <a:cubicBezTo>
                  <a:pt x="5058" y="6640"/>
                  <a:pt x="5060" y="6640"/>
                  <a:pt x="5061" y="6640"/>
                </a:cubicBezTo>
                <a:lnTo>
                  <a:pt x="5078" y="6635"/>
                </a:lnTo>
                <a:cubicBezTo>
                  <a:pt x="5109" y="6627"/>
                  <a:pt x="5147" y="6638"/>
                  <a:pt x="5193" y="6638"/>
                </a:cubicBezTo>
                <a:cubicBezTo>
                  <a:pt x="5181" y="6663"/>
                  <a:pt x="5185" y="6668"/>
                  <a:pt x="5185" y="6703"/>
                </a:cubicBezTo>
                <a:cubicBezTo>
                  <a:pt x="5265" y="6703"/>
                  <a:pt x="5186" y="6666"/>
                  <a:pt x="5259" y="6677"/>
                </a:cubicBezTo>
                <a:cubicBezTo>
                  <a:pt x="5303" y="6684"/>
                  <a:pt x="5237" y="6682"/>
                  <a:pt x="5273" y="6680"/>
                </a:cubicBezTo>
                <a:cubicBezTo>
                  <a:pt x="5326" y="6678"/>
                  <a:pt x="5321" y="6617"/>
                  <a:pt x="5353" y="6617"/>
                </a:cubicBezTo>
                <a:cubicBezTo>
                  <a:pt x="5373" y="6617"/>
                  <a:pt x="5357" y="6624"/>
                  <a:pt x="5387" y="6621"/>
                </a:cubicBezTo>
                <a:cubicBezTo>
                  <a:pt x="5419" y="6618"/>
                  <a:pt x="5413" y="6616"/>
                  <a:pt x="5420" y="6598"/>
                </a:cubicBezTo>
                <a:cubicBezTo>
                  <a:pt x="5432" y="6612"/>
                  <a:pt x="5432" y="6617"/>
                  <a:pt x="5453" y="6622"/>
                </a:cubicBezTo>
                <a:cubicBezTo>
                  <a:pt x="5494" y="6591"/>
                  <a:pt x="5441" y="6598"/>
                  <a:pt x="5491" y="6587"/>
                </a:cubicBezTo>
                <a:cubicBezTo>
                  <a:pt x="5537" y="6577"/>
                  <a:pt x="5479" y="6591"/>
                  <a:pt x="5534" y="6606"/>
                </a:cubicBezTo>
                <a:cubicBezTo>
                  <a:pt x="5580" y="6572"/>
                  <a:pt x="5496" y="6573"/>
                  <a:pt x="5582" y="6573"/>
                </a:cubicBezTo>
                <a:lnTo>
                  <a:pt x="5590" y="6622"/>
                </a:lnTo>
                <a:cubicBezTo>
                  <a:pt x="5571" y="6627"/>
                  <a:pt x="5581" y="6622"/>
                  <a:pt x="5564" y="6632"/>
                </a:cubicBezTo>
                <a:cubicBezTo>
                  <a:pt x="5549" y="6639"/>
                  <a:pt x="5558" y="6621"/>
                  <a:pt x="5550" y="6646"/>
                </a:cubicBezTo>
                <a:lnTo>
                  <a:pt x="5615" y="6646"/>
                </a:lnTo>
                <a:lnTo>
                  <a:pt x="5597" y="6590"/>
                </a:lnTo>
                <a:cubicBezTo>
                  <a:pt x="5642" y="6621"/>
                  <a:pt x="5595" y="6649"/>
                  <a:pt x="5655" y="6654"/>
                </a:cubicBezTo>
                <a:cubicBezTo>
                  <a:pt x="5666" y="6610"/>
                  <a:pt x="5664" y="6623"/>
                  <a:pt x="5631" y="6622"/>
                </a:cubicBezTo>
                <a:lnTo>
                  <a:pt x="5631" y="6606"/>
                </a:lnTo>
                <a:cubicBezTo>
                  <a:pt x="5655" y="6596"/>
                  <a:pt x="5635" y="6608"/>
                  <a:pt x="5643" y="6590"/>
                </a:cubicBezTo>
                <a:lnTo>
                  <a:pt x="5662" y="6561"/>
                </a:lnTo>
                <a:cubicBezTo>
                  <a:pt x="5675" y="6550"/>
                  <a:pt x="5653" y="6558"/>
                  <a:pt x="5679" y="6549"/>
                </a:cubicBezTo>
                <a:cubicBezTo>
                  <a:pt x="5681" y="6563"/>
                  <a:pt x="5681" y="6575"/>
                  <a:pt x="5686" y="6583"/>
                </a:cubicBezTo>
                <a:cubicBezTo>
                  <a:pt x="5700" y="6605"/>
                  <a:pt x="5672" y="6593"/>
                  <a:pt x="5712" y="6598"/>
                </a:cubicBezTo>
                <a:cubicBezTo>
                  <a:pt x="5710" y="6599"/>
                  <a:pt x="5708" y="6598"/>
                  <a:pt x="5707" y="6601"/>
                </a:cubicBezTo>
                <a:cubicBezTo>
                  <a:pt x="5706" y="6605"/>
                  <a:pt x="5687" y="6608"/>
                  <a:pt x="5679" y="6630"/>
                </a:cubicBezTo>
                <a:cubicBezTo>
                  <a:pt x="5752" y="6611"/>
                  <a:pt x="5654" y="6615"/>
                  <a:pt x="5745" y="6625"/>
                </a:cubicBezTo>
                <a:lnTo>
                  <a:pt x="5789" y="6621"/>
                </a:lnTo>
                <a:cubicBezTo>
                  <a:pt x="5791" y="6620"/>
                  <a:pt x="5793" y="6620"/>
                  <a:pt x="5795" y="6620"/>
                </a:cubicBezTo>
                <a:cubicBezTo>
                  <a:pt x="5797" y="6620"/>
                  <a:pt x="5799" y="6620"/>
                  <a:pt x="5801" y="6619"/>
                </a:cubicBezTo>
                <a:cubicBezTo>
                  <a:pt x="5835" y="6612"/>
                  <a:pt x="5834" y="6591"/>
                  <a:pt x="5785" y="6590"/>
                </a:cubicBezTo>
                <a:cubicBezTo>
                  <a:pt x="5801" y="6579"/>
                  <a:pt x="5769" y="6589"/>
                  <a:pt x="5807" y="6580"/>
                </a:cubicBezTo>
                <a:cubicBezTo>
                  <a:pt x="5822" y="6576"/>
                  <a:pt x="5815" y="6577"/>
                  <a:pt x="5831" y="6578"/>
                </a:cubicBezTo>
                <a:cubicBezTo>
                  <a:pt x="5865" y="6580"/>
                  <a:pt x="5858" y="6589"/>
                  <a:pt x="5890" y="6573"/>
                </a:cubicBezTo>
                <a:cubicBezTo>
                  <a:pt x="5906" y="6614"/>
                  <a:pt x="5894" y="6578"/>
                  <a:pt x="5918" y="6586"/>
                </a:cubicBezTo>
                <a:cubicBezTo>
                  <a:pt x="5946" y="6595"/>
                  <a:pt x="5918" y="6583"/>
                  <a:pt x="5927" y="6591"/>
                </a:cubicBezTo>
                <a:cubicBezTo>
                  <a:pt x="5928" y="6592"/>
                  <a:pt x="5929" y="6594"/>
                  <a:pt x="5930" y="6595"/>
                </a:cubicBezTo>
                <a:lnTo>
                  <a:pt x="5939" y="6606"/>
                </a:lnTo>
                <a:cubicBezTo>
                  <a:pt x="5967" y="6598"/>
                  <a:pt x="5957" y="6603"/>
                  <a:pt x="5971" y="6581"/>
                </a:cubicBezTo>
                <a:lnTo>
                  <a:pt x="5947" y="6581"/>
                </a:lnTo>
                <a:lnTo>
                  <a:pt x="5947" y="6557"/>
                </a:lnTo>
                <a:cubicBezTo>
                  <a:pt x="6006" y="6562"/>
                  <a:pt x="5989" y="6573"/>
                  <a:pt x="6020" y="6581"/>
                </a:cubicBezTo>
                <a:lnTo>
                  <a:pt x="6117" y="6525"/>
                </a:lnTo>
                <a:cubicBezTo>
                  <a:pt x="6123" y="6538"/>
                  <a:pt x="6125" y="6510"/>
                  <a:pt x="6117" y="6549"/>
                </a:cubicBezTo>
                <a:lnTo>
                  <a:pt x="6156" y="6515"/>
                </a:lnTo>
                <a:cubicBezTo>
                  <a:pt x="6142" y="6582"/>
                  <a:pt x="6126" y="6518"/>
                  <a:pt x="6141" y="6581"/>
                </a:cubicBezTo>
                <a:lnTo>
                  <a:pt x="6166" y="6533"/>
                </a:lnTo>
                <a:cubicBezTo>
                  <a:pt x="6181" y="6555"/>
                  <a:pt x="6180" y="6551"/>
                  <a:pt x="6174" y="6581"/>
                </a:cubicBezTo>
                <a:cubicBezTo>
                  <a:pt x="6211" y="6571"/>
                  <a:pt x="6186" y="6582"/>
                  <a:pt x="6193" y="6562"/>
                </a:cubicBezTo>
                <a:cubicBezTo>
                  <a:pt x="6196" y="6556"/>
                  <a:pt x="6188" y="6544"/>
                  <a:pt x="6214" y="6537"/>
                </a:cubicBezTo>
                <a:lnTo>
                  <a:pt x="6246" y="6532"/>
                </a:lnTo>
                <a:cubicBezTo>
                  <a:pt x="6268" y="6527"/>
                  <a:pt x="6259" y="6525"/>
                  <a:pt x="6295" y="6525"/>
                </a:cubicBezTo>
                <a:lnTo>
                  <a:pt x="6295" y="6557"/>
                </a:lnTo>
                <a:cubicBezTo>
                  <a:pt x="6344" y="6553"/>
                  <a:pt x="6312" y="6540"/>
                  <a:pt x="6355" y="6519"/>
                </a:cubicBezTo>
                <a:cubicBezTo>
                  <a:pt x="6367" y="6514"/>
                  <a:pt x="6352" y="6519"/>
                  <a:pt x="6365" y="6516"/>
                </a:cubicBezTo>
                <a:cubicBezTo>
                  <a:pt x="6377" y="6514"/>
                  <a:pt x="6369" y="6515"/>
                  <a:pt x="6379" y="6516"/>
                </a:cubicBezTo>
                <a:lnTo>
                  <a:pt x="6389" y="6519"/>
                </a:lnTo>
                <a:cubicBezTo>
                  <a:pt x="6425" y="6525"/>
                  <a:pt x="6395" y="6509"/>
                  <a:pt x="6427" y="6523"/>
                </a:cubicBezTo>
                <a:cubicBezTo>
                  <a:pt x="6461" y="6538"/>
                  <a:pt x="6420" y="6545"/>
                  <a:pt x="6473" y="6549"/>
                </a:cubicBezTo>
                <a:cubicBezTo>
                  <a:pt x="6464" y="6512"/>
                  <a:pt x="6440" y="6519"/>
                  <a:pt x="6460" y="6514"/>
                </a:cubicBezTo>
                <a:cubicBezTo>
                  <a:pt x="6525" y="6498"/>
                  <a:pt x="6443" y="6525"/>
                  <a:pt x="6492" y="6517"/>
                </a:cubicBezTo>
                <a:cubicBezTo>
                  <a:pt x="6573" y="6503"/>
                  <a:pt x="6494" y="6510"/>
                  <a:pt x="6538" y="6525"/>
                </a:cubicBezTo>
                <a:cubicBezTo>
                  <a:pt x="6562" y="6489"/>
                  <a:pt x="6602" y="6495"/>
                  <a:pt x="6639" y="6487"/>
                </a:cubicBezTo>
                <a:cubicBezTo>
                  <a:pt x="6664" y="6481"/>
                  <a:pt x="6638" y="6477"/>
                  <a:pt x="6684" y="6476"/>
                </a:cubicBezTo>
                <a:cubicBezTo>
                  <a:pt x="6681" y="6438"/>
                  <a:pt x="6674" y="6460"/>
                  <a:pt x="6684" y="6436"/>
                </a:cubicBezTo>
                <a:cubicBezTo>
                  <a:pt x="6709" y="6438"/>
                  <a:pt x="6699" y="6436"/>
                  <a:pt x="6716" y="6444"/>
                </a:cubicBezTo>
                <a:cubicBezTo>
                  <a:pt x="6701" y="6467"/>
                  <a:pt x="6700" y="6455"/>
                  <a:pt x="6692" y="6484"/>
                </a:cubicBezTo>
                <a:cubicBezTo>
                  <a:pt x="6748" y="6480"/>
                  <a:pt x="6733" y="6478"/>
                  <a:pt x="6749" y="6444"/>
                </a:cubicBezTo>
                <a:lnTo>
                  <a:pt x="6762" y="6461"/>
                </a:lnTo>
                <a:cubicBezTo>
                  <a:pt x="6763" y="6462"/>
                  <a:pt x="6764" y="6464"/>
                  <a:pt x="6764" y="6465"/>
                </a:cubicBezTo>
                <a:cubicBezTo>
                  <a:pt x="6776" y="6479"/>
                  <a:pt x="6781" y="6482"/>
                  <a:pt x="6806" y="6484"/>
                </a:cubicBezTo>
                <a:lnTo>
                  <a:pt x="6815" y="6452"/>
                </a:lnTo>
                <a:cubicBezTo>
                  <a:pt x="6838" y="6468"/>
                  <a:pt x="6837" y="6462"/>
                  <a:pt x="6838" y="6500"/>
                </a:cubicBezTo>
                <a:lnTo>
                  <a:pt x="6854" y="6500"/>
                </a:lnTo>
                <a:cubicBezTo>
                  <a:pt x="6859" y="6487"/>
                  <a:pt x="6852" y="6486"/>
                  <a:pt x="6883" y="6483"/>
                </a:cubicBezTo>
                <a:cubicBezTo>
                  <a:pt x="6931" y="6477"/>
                  <a:pt x="6908" y="6472"/>
                  <a:pt x="6929" y="6468"/>
                </a:cubicBezTo>
                <a:cubicBezTo>
                  <a:pt x="6930" y="6468"/>
                  <a:pt x="6933" y="6468"/>
                  <a:pt x="6934" y="6468"/>
                </a:cubicBezTo>
                <a:cubicBezTo>
                  <a:pt x="7000" y="6465"/>
                  <a:pt x="6963" y="6452"/>
                  <a:pt x="7018" y="6457"/>
                </a:cubicBezTo>
                <a:cubicBezTo>
                  <a:pt x="7020" y="6457"/>
                  <a:pt x="7022" y="6457"/>
                  <a:pt x="7024" y="6457"/>
                </a:cubicBezTo>
                <a:lnTo>
                  <a:pt x="7034" y="6460"/>
                </a:lnTo>
                <a:cubicBezTo>
                  <a:pt x="7072" y="6467"/>
                  <a:pt x="7090" y="6438"/>
                  <a:pt x="7162" y="6439"/>
                </a:cubicBezTo>
                <a:cubicBezTo>
                  <a:pt x="7195" y="6439"/>
                  <a:pt x="7186" y="6425"/>
                  <a:pt x="7195" y="6452"/>
                </a:cubicBezTo>
                <a:lnTo>
                  <a:pt x="7211" y="6436"/>
                </a:lnTo>
                <a:cubicBezTo>
                  <a:pt x="7261" y="6460"/>
                  <a:pt x="7256" y="6451"/>
                  <a:pt x="7305" y="6447"/>
                </a:cubicBezTo>
                <a:cubicBezTo>
                  <a:pt x="7323" y="6445"/>
                  <a:pt x="7326" y="6443"/>
                  <a:pt x="7347" y="6445"/>
                </a:cubicBezTo>
                <a:cubicBezTo>
                  <a:pt x="7396" y="6449"/>
                  <a:pt x="7374" y="6456"/>
                  <a:pt x="7428" y="6443"/>
                </a:cubicBezTo>
                <a:cubicBezTo>
                  <a:pt x="7463" y="6435"/>
                  <a:pt x="7460" y="6450"/>
                  <a:pt x="7507" y="6440"/>
                </a:cubicBezTo>
                <a:cubicBezTo>
                  <a:pt x="7507" y="6439"/>
                  <a:pt x="7514" y="6436"/>
                  <a:pt x="7523" y="6435"/>
                </a:cubicBezTo>
                <a:cubicBezTo>
                  <a:pt x="7555" y="6431"/>
                  <a:pt x="7523" y="6443"/>
                  <a:pt x="7570" y="6439"/>
                </a:cubicBezTo>
                <a:cubicBezTo>
                  <a:pt x="7598" y="6437"/>
                  <a:pt x="7639" y="6438"/>
                  <a:pt x="7664" y="6435"/>
                </a:cubicBezTo>
                <a:cubicBezTo>
                  <a:pt x="7704" y="6430"/>
                  <a:pt x="7678" y="6429"/>
                  <a:pt x="7701" y="6425"/>
                </a:cubicBezTo>
                <a:cubicBezTo>
                  <a:pt x="7742" y="6418"/>
                  <a:pt x="7710" y="6450"/>
                  <a:pt x="7811" y="6420"/>
                </a:cubicBezTo>
                <a:cubicBezTo>
                  <a:pt x="7852" y="6408"/>
                  <a:pt x="7859" y="6419"/>
                  <a:pt x="7887" y="6414"/>
                </a:cubicBezTo>
                <a:cubicBezTo>
                  <a:pt x="7940" y="6406"/>
                  <a:pt x="7915" y="6402"/>
                  <a:pt x="7951" y="6409"/>
                </a:cubicBezTo>
                <a:lnTo>
                  <a:pt x="8280" y="6371"/>
                </a:lnTo>
                <a:cubicBezTo>
                  <a:pt x="8298" y="6368"/>
                  <a:pt x="8280" y="6370"/>
                  <a:pt x="8295" y="6369"/>
                </a:cubicBezTo>
                <a:cubicBezTo>
                  <a:pt x="8328" y="6367"/>
                  <a:pt x="8361" y="6368"/>
                  <a:pt x="8385" y="6347"/>
                </a:cubicBezTo>
                <a:cubicBezTo>
                  <a:pt x="8417" y="6370"/>
                  <a:pt x="8386" y="6359"/>
                  <a:pt x="8418" y="6371"/>
                </a:cubicBezTo>
                <a:cubicBezTo>
                  <a:pt x="8456" y="6338"/>
                  <a:pt x="8435" y="6355"/>
                  <a:pt x="8474" y="6351"/>
                </a:cubicBezTo>
                <a:cubicBezTo>
                  <a:pt x="8513" y="6347"/>
                  <a:pt x="8501" y="6332"/>
                  <a:pt x="8536" y="6334"/>
                </a:cubicBezTo>
                <a:cubicBezTo>
                  <a:pt x="8577" y="6336"/>
                  <a:pt x="8642" y="6344"/>
                  <a:pt x="8686" y="6332"/>
                </a:cubicBezTo>
                <a:cubicBezTo>
                  <a:pt x="8805" y="6300"/>
                  <a:pt x="8886" y="6309"/>
                  <a:pt x="8930" y="6296"/>
                </a:cubicBezTo>
                <a:cubicBezTo>
                  <a:pt x="8950" y="6290"/>
                  <a:pt x="8946" y="6300"/>
                  <a:pt x="8953" y="6274"/>
                </a:cubicBezTo>
                <a:cubicBezTo>
                  <a:pt x="9044" y="6274"/>
                  <a:pt x="8999" y="6296"/>
                  <a:pt x="9085" y="6268"/>
                </a:cubicBezTo>
                <a:lnTo>
                  <a:pt x="9268" y="6251"/>
                </a:lnTo>
                <a:cubicBezTo>
                  <a:pt x="9308" y="6254"/>
                  <a:pt x="9275" y="6264"/>
                  <a:pt x="9314" y="6246"/>
                </a:cubicBezTo>
                <a:cubicBezTo>
                  <a:pt x="9352" y="6230"/>
                  <a:pt x="9353" y="6243"/>
                  <a:pt x="9389" y="6239"/>
                </a:cubicBezTo>
                <a:lnTo>
                  <a:pt x="9484" y="6221"/>
                </a:lnTo>
                <a:cubicBezTo>
                  <a:pt x="9493" y="6219"/>
                  <a:pt x="9489" y="6220"/>
                  <a:pt x="9499" y="6218"/>
                </a:cubicBezTo>
                <a:lnTo>
                  <a:pt x="9613" y="6200"/>
                </a:lnTo>
                <a:cubicBezTo>
                  <a:pt x="9682" y="6204"/>
                  <a:pt x="9642" y="6171"/>
                  <a:pt x="9723" y="6200"/>
                </a:cubicBezTo>
                <a:cubicBezTo>
                  <a:pt x="9744" y="6207"/>
                  <a:pt x="9879" y="6198"/>
                  <a:pt x="9913" y="6189"/>
                </a:cubicBezTo>
                <a:lnTo>
                  <a:pt x="9951" y="6182"/>
                </a:lnTo>
                <a:cubicBezTo>
                  <a:pt x="10129" y="6191"/>
                  <a:pt x="10049" y="6166"/>
                  <a:pt x="10132" y="6132"/>
                </a:cubicBezTo>
                <a:cubicBezTo>
                  <a:pt x="10191" y="6107"/>
                  <a:pt x="10191" y="6141"/>
                  <a:pt x="10226" y="6150"/>
                </a:cubicBezTo>
                <a:lnTo>
                  <a:pt x="10297" y="6154"/>
                </a:lnTo>
                <a:cubicBezTo>
                  <a:pt x="10297" y="6154"/>
                  <a:pt x="10321" y="6152"/>
                  <a:pt x="10322" y="6152"/>
                </a:cubicBezTo>
                <a:lnTo>
                  <a:pt x="10322" y="6128"/>
                </a:lnTo>
                <a:lnTo>
                  <a:pt x="10289" y="6128"/>
                </a:lnTo>
                <a:cubicBezTo>
                  <a:pt x="10293" y="6093"/>
                  <a:pt x="10287" y="6115"/>
                  <a:pt x="10338" y="6103"/>
                </a:cubicBezTo>
                <a:cubicBezTo>
                  <a:pt x="10338" y="6136"/>
                  <a:pt x="10335" y="6130"/>
                  <a:pt x="10346" y="6152"/>
                </a:cubicBezTo>
                <a:cubicBezTo>
                  <a:pt x="10388" y="6149"/>
                  <a:pt x="10419" y="6149"/>
                  <a:pt x="10398" y="6109"/>
                </a:cubicBezTo>
                <a:cubicBezTo>
                  <a:pt x="10398" y="6108"/>
                  <a:pt x="10396" y="6105"/>
                  <a:pt x="10395" y="6103"/>
                </a:cubicBezTo>
                <a:cubicBezTo>
                  <a:pt x="10428" y="6101"/>
                  <a:pt x="10423" y="6093"/>
                  <a:pt x="10466" y="6096"/>
                </a:cubicBezTo>
                <a:cubicBezTo>
                  <a:pt x="10501" y="6099"/>
                  <a:pt x="10489" y="6101"/>
                  <a:pt x="10532" y="6095"/>
                </a:cubicBezTo>
                <a:cubicBezTo>
                  <a:pt x="10620" y="6083"/>
                  <a:pt x="10598" y="6095"/>
                  <a:pt x="10654" y="6047"/>
                </a:cubicBezTo>
                <a:cubicBezTo>
                  <a:pt x="10713" y="6062"/>
                  <a:pt x="10676" y="6066"/>
                  <a:pt x="10748" y="6052"/>
                </a:cubicBezTo>
                <a:cubicBezTo>
                  <a:pt x="10800" y="6042"/>
                  <a:pt x="10798" y="6060"/>
                  <a:pt x="10867" y="6038"/>
                </a:cubicBezTo>
                <a:lnTo>
                  <a:pt x="10910" y="6029"/>
                </a:lnTo>
                <a:cubicBezTo>
                  <a:pt x="10912" y="6029"/>
                  <a:pt x="10918" y="6031"/>
                  <a:pt x="10920" y="6032"/>
                </a:cubicBezTo>
                <a:cubicBezTo>
                  <a:pt x="10968" y="6044"/>
                  <a:pt x="10954" y="6033"/>
                  <a:pt x="10994" y="6022"/>
                </a:cubicBezTo>
                <a:cubicBezTo>
                  <a:pt x="11001" y="6047"/>
                  <a:pt x="10994" y="6040"/>
                  <a:pt x="11019" y="6047"/>
                </a:cubicBezTo>
                <a:lnTo>
                  <a:pt x="11019" y="6014"/>
                </a:lnTo>
                <a:cubicBezTo>
                  <a:pt x="11037" y="6027"/>
                  <a:pt x="11029" y="6016"/>
                  <a:pt x="11035" y="6039"/>
                </a:cubicBezTo>
                <a:cubicBezTo>
                  <a:pt x="11077" y="6007"/>
                  <a:pt x="11055" y="6023"/>
                  <a:pt x="11078" y="6024"/>
                </a:cubicBezTo>
                <a:lnTo>
                  <a:pt x="11097" y="6020"/>
                </a:lnTo>
                <a:cubicBezTo>
                  <a:pt x="11099" y="6020"/>
                  <a:pt x="11101" y="6018"/>
                  <a:pt x="11103" y="6018"/>
                </a:cubicBezTo>
                <a:cubicBezTo>
                  <a:pt x="11183" y="5993"/>
                  <a:pt x="11256" y="6024"/>
                  <a:pt x="11262" y="5974"/>
                </a:cubicBezTo>
                <a:cubicBezTo>
                  <a:pt x="11299" y="5994"/>
                  <a:pt x="11295" y="5999"/>
                  <a:pt x="11341" y="5989"/>
                </a:cubicBezTo>
                <a:cubicBezTo>
                  <a:pt x="11473" y="5959"/>
                  <a:pt x="11461" y="5977"/>
                  <a:pt x="11527" y="5967"/>
                </a:cubicBezTo>
                <a:cubicBezTo>
                  <a:pt x="11556" y="5962"/>
                  <a:pt x="11590" y="5949"/>
                  <a:pt x="11634" y="5949"/>
                </a:cubicBezTo>
                <a:lnTo>
                  <a:pt x="11634" y="5909"/>
                </a:lnTo>
                <a:cubicBezTo>
                  <a:pt x="11676" y="5909"/>
                  <a:pt x="11682" y="5906"/>
                  <a:pt x="11691" y="5941"/>
                </a:cubicBezTo>
                <a:cubicBezTo>
                  <a:pt x="11740" y="5941"/>
                  <a:pt x="11784" y="5940"/>
                  <a:pt x="11825" y="5921"/>
                </a:cubicBezTo>
                <a:cubicBezTo>
                  <a:pt x="11852" y="5909"/>
                  <a:pt x="11845" y="5907"/>
                  <a:pt x="11869" y="5901"/>
                </a:cubicBezTo>
                <a:lnTo>
                  <a:pt x="11887" y="5924"/>
                </a:lnTo>
                <a:cubicBezTo>
                  <a:pt x="11978" y="5907"/>
                  <a:pt x="11942" y="5922"/>
                  <a:pt x="11969" y="5911"/>
                </a:cubicBezTo>
                <a:cubicBezTo>
                  <a:pt x="11985" y="5904"/>
                  <a:pt x="11988" y="5889"/>
                  <a:pt x="12048" y="5860"/>
                </a:cubicBezTo>
                <a:cubicBezTo>
                  <a:pt x="12040" y="5890"/>
                  <a:pt x="12039" y="5871"/>
                  <a:pt x="12031" y="5901"/>
                </a:cubicBezTo>
                <a:cubicBezTo>
                  <a:pt x="12033" y="5900"/>
                  <a:pt x="12036" y="5896"/>
                  <a:pt x="12037" y="5898"/>
                </a:cubicBezTo>
                <a:lnTo>
                  <a:pt x="12068" y="5890"/>
                </a:lnTo>
                <a:cubicBezTo>
                  <a:pt x="12128" y="5906"/>
                  <a:pt x="12027" y="5912"/>
                  <a:pt x="12178" y="5894"/>
                </a:cubicBezTo>
                <a:lnTo>
                  <a:pt x="12213" y="5888"/>
                </a:lnTo>
                <a:cubicBezTo>
                  <a:pt x="12277" y="5872"/>
                  <a:pt x="12288" y="5888"/>
                  <a:pt x="12341" y="5879"/>
                </a:cubicBezTo>
                <a:cubicBezTo>
                  <a:pt x="12456" y="5860"/>
                  <a:pt x="12443" y="5882"/>
                  <a:pt x="12453" y="5844"/>
                </a:cubicBezTo>
                <a:lnTo>
                  <a:pt x="12469" y="5844"/>
                </a:lnTo>
                <a:cubicBezTo>
                  <a:pt x="12478" y="5867"/>
                  <a:pt x="12458" y="5858"/>
                  <a:pt x="12506" y="5863"/>
                </a:cubicBezTo>
                <a:cubicBezTo>
                  <a:pt x="12518" y="5865"/>
                  <a:pt x="12534" y="5866"/>
                  <a:pt x="12557" y="5860"/>
                </a:cubicBezTo>
                <a:cubicBezTo>
                  <a:pt x="12588" y="5851"/>
                  <a:pt x="12578" y="5841"/>
                  <a:pt x="12631" y="5842"/>
                </a:cubicBezTo>
                <a:cubicBezTo>
                  <a:pt x="12650" y="5843"/>
                  <a:pt x="12629" y="5842"/>
                  <a:pt x="12644" y="5844"/>
                </a:cubicBezTo>
                <a:cubicBezTo>
                  <a:pt x="12658" y="5846"/>
                  <a:pt x="12635" y="5849"/>
                  <a:pt x="12666" y="5846"/>
                </a:cubicBezTo>
                <a:cubicBezTo>
                  <a:pt x="12698" y="5844"/>
                  <a:pt x="12691" y="5840"/>
                  <a:pt x="12716" y="5831"/>
                </a:cubicBezTo>
                <a:cubicBezTo>
                  <a:pt x="12751" y="5818"/>
                  <a:pt x="12737" y="5825"/>
                  <a:pt x="12761" y="5824"/>
                </a:cubicBezTo>
                <a:lnTo>
                  <a:pt x="12809" y="5812"/>
                </a:lnTo>
                <a:cubicBezTo>
                  <a:pt x="12827" y="5819"/>
                  <a:pt x="12813" y="5816"/>
                  <a:pt x="12823" y="5823"/>
                </a:cubicBezTo>
                <a:cubicBezTo>
                  <a:pt x="12839" y="5835"/>
                  <a:pt x="12837" y="5838"/>
                  <a:pt x="12871" y="5825"/>
                </a:cubicBezTo>
                <a:cubicBezTo>
                  <a:pt x="12919" y="5807"/>
                  <a:pt x="12897" y="5807"/>
                  <a:pt x="12914" y="5771"/>
                </a:cubicBezTo>
                <a:lnTo>
                  <a:pt x="12955" y="5771"/>
                </a:lnTo>
                <a:cubicBezTo>
                  <a:pt x="12957" y="5799"/>
                  <a:pt x="12961" y="5801"/>
                  <a:pt x="12971" y="5820"/>
                </a:cubicBezTo>
                <a:cubicBezTo>
                  <a:pt x="13041" y="5820"/>
                  <a:pt x="12990" y="5802"/>
                  <a:pt x="13123" y="5806"/>
                </a:cubicBezTo>
                <a:cubicBezTo>
                  <a:pt x="13153" y="5806"/>
                  <a:pt x="13164" y="5797"/>
                  <a:pt x="13194" y="5791"/>
                </a:cubicBezTo>
                <a:cubicBezTo>
                  <a:pt x="13215" y="5787"/>
                  <a:pt x="13226" y="5790"/>
                  <a:pt x="13240" y="5794"/>
                </a:cubicBezTo>
                <a:cubicBezTo>
                  <a:pt x="13303" y="5809"/>
                  <a:pt x="13288" y="5796"/>
                  <a:pt x="13326" y="5786"/>
                </a:cubicBezTo>
                <a:cubicBezTo>
                  <a:pt x="13359" y="5777"/>
                  <a:pt x="13328" y="5785"/>
                  <a:pt x="13364" y="5791"/>
                </a:cubicBezTo>
                <a:cubicBezTo>
                  <a:pt x="13413" y="5801"/>
                  <a:pt x="13430" y="5760"/>
                  <a:pt x="13469" y="5776"/>
                </a:cubicBezTo>
                <a:cubicBezTo>
                  <a:pt x="13510" y="5793"/>
                  <a:pt x="13468" y="5786"/>
                  <a:pt x="13525" y="5777"/>
                </a:cubicBezTo>
                <a:cubicBezTo>
                  <a:pt x="13554" y="5772"/>
                  <a:pt x="13523" y="5776"/>
                  <a:pt x="13548" y="5776"/>
                </a:cubicBezTo>
                <a:lnTo>
                  <a:pt x="13644" y="5779"/>
                </a:lnTo>
                <a:cubicBezTo>
                  <a:pt x="13649" y="5726"/>
                  <a:pt x="13681" y="5765"/>
                  <a:pt x="13716" y="5739"/>
                </a:cubicBezTo>
                <a:cubicBezTo>
                  <a:pt x="13739" y="5721"/>
                  <a:pt x="13730" y="5743"/>
                  <a:pt x="13733" y="5706"/>
                </a:cubicBezTo>
                <a:cubicBezTo>
                  <a:pt x="13697" y="5706"/>
                  <a:pt x="13669" y="5715"/>
                  <a:pt x="13647" y="5711"/>
                </a:cubicBezTo>
                <a:cubicBezTo>
                  <a:pt x="13617" y="5707"/>
                  <a:pt x="13606" y="5693"/>
                  <a:pt x="13571" y="5690"/>
                </a:cubicBezTo>
                <a:cubicBezTo>
                  <a:pt x="13570" y="5736"/>
                  <a:pt x="13565" y="5727"/>
                  <a:pt x="13530" y="5724"/>
                </a:cubicBezTo>
                <a:cubicBezTo>
                  <a:pt x="13486" y="5721"/>
                  <a:pt x="13472" y="5730"/>
                  <a:pt x="13448" y="5730"/>
                </a:cubicBezTo>
                <a:cubicBezTo>
                  <a:pt x="13405" y="5730"/>
                  <a:pt x="13427" y="5709"/>
                  <a:pt x="13384" y="5708"/>
                </a:cubicBezTo>
                <a:cubicBezTo>
                  <a:pt x="13352" y="5708"/>
                  <a:pt x="13362" y="5723"/>
                  <a:pt x="13320" y="5715"/>
                </a:cubicBezTo>
                <a:cubicBezTo>
                  <a:pt x="13327" y="5745"/>
                  <a:pt x="13337" y="5749"/>
                  <a:pt x="13328" y="5771"/>
                </a:cubicBezTo>
                <a:cubicBezTo>
                  <a:pt x="13291" y="5786"/>
                  <a:pt x="13333" y="5760"/>
                  <a:pt x="13279" y="5771"/>
                </a:cubicBezTo>
                <a:lnTo>
                  <a:pt x="13279" y="5739"/>
                </a:lnTo>
                <a:cubicBezTo>
                  <a:pt x="13324" y="5727"/>
                  <a:pt x="13301" y="5713"/>
                  <a:pt x="13278" y="5720"/>
                </a:cubicBezTo>
                <a:cubicBezTo>
                  <a:pt x="13269" y="5723"/>
                  <a:pt x="13271" y="5731"/>
                  <a:pt x="13244" y="5735"/>
                </a:cubicBezTo>
                <a:lnTo>
                  <a:pt x="13222" y="5731"/>
                </a:lnTo>
                <a:lnTo>
                  <a:pt x="13213" y="5715"/>
                </a:lnTo>
                <a:cubicBezTo>
                  <a:pt x="13149" y="5716"/>
                  <a:pt x="13218" y="5729"/>
                  <a:pt x="13147" y="5718"/>
                </a:cubicBezTo>
                <a:cubicBezTo>
                  <a:pt x="13124" y="5714"/>
                  <a:pt x="13094" y="5723"/>
                  <a:pt x="13066" y="5726"/>
                </a:cubicBezTo>
                <a:cubicBezTo>
                  <a:pt x="13013" y="5733"/>
                  <a:pt x="12964" y="5718"/>
                  <a:pt x="12918" y="5734"/>
                </a:cubicBezTo>
                <a:cubicBezTo>
                  <a:pt x="12862" y="5754"/>
                  <a:pt x="12902" y="5719"/>
                  <a:pt x="12836" y="5734"/>
                </a:cubicBezTo>
                <a:lnTo>
                  <a:pt x="12720" y="5764"/>
                </a:lnTo>
                <a:cubicBezTo>
                  <a:pt x="12682" y="5760"/>
                  <a:pt x="12701" y="5746"/>
                  <a:pt x="12673" y="5743"/>
                </a:cubicBezTo>
                <a:cubicBezTo>
                  <a:pt x="12672" y="5743"/>
                  <a:pt x="12652" y="5746"/>
                  <a:pt x="12647" y="5747"/>
                </a:cubicBezTo>
                <a:cubicBezTo>
                  <a:pt x="12662" y="5760"/>
                  <a:pt x="12648" y="5749"/>
                  <a:pt x="12667" y="5760"/>
                </a:cubicBezTo>
                <a:cubicBezTo>
                  <a:pt x="12668" y="5761"/>
                  <a:pt x="12670" y="5762"/>
                  <a:pt x="12672" y="5763"/>
                </a:cubicBezTo>
                <a:lnTo>
                  <a:pt x="12688" y="5771"/>
                </a:lnTo>
                <a:cubicBezTo>
                  <a:pt x="12626" y="5771"/>
                  <a:pt x="12648" y="5755"/>
                  <a:pt x="12598" y="5755"/>
                </a:cubicBezTo>
                <a:cubicBezTo>
                  <a:pt x="12588" y="5746"/>
                  <a:pt x="12609" y="5745"/>
                  <a:pt x="12565" y="5747"/>
                </a:cubicBezTo>
                <a:lnTo>
                  <a:pt x="12551" y="5746"/>
                </a:lnTo>
                <a:cubicBezTo>
                  <a:pt x="12518" y="5737"/>
                  <a:pt x="12545" y="5742"/>
                  <a:pt x="12527" y="5737"/>
                </a:cubicBezTo>
                <a:cubicBezTo>
                  <a:pt x="12457" y="5715"/>
                  <a:pt x="12491" y="5778"/>
                  <a:pt x="12420" y="5731"/>
                </a:cubicBezTo>
                <a:cubicBezTo>
                  <a:pt x="12454" y="5685"/>
                  <a:pt x="12486" y="5741"/>
                  <a:pt x="12501" y="5682"/>
                </a:cubicBezTo>
                <a:cubicBezTo>
                  <a:pt x="12526" y="5684"/>
                  <a:pt x="12540" y="5690"/>
                  <a:pt x="12558" y="5698"/>
                </a:cubicBezTo>
                <a:lnTo>
                  <a:pt x="12558" y="5666"/>
                </a:lnTo>
                <a:cubicBezTo>
                  <a:pt x="12625" y="5671"/>
                  <a:pt x="12570" y="5674"/>
                  <a:pt x="12622" y="5657"/>
                </a:cubicBezTo>
                <a:cubicBezTo>
                  <a:pt x="12650" y="5647"/>
                  <a:pt x="12648" y="5655"/>
                  <a:pt x="12654" y="5656"/>
                </a:cubicBezTo>
                <a:lnTo>
                  <a:pt x="12663" y="5658"/>
                </a:lnTo>
                <a:cubicBezTo>
                  <a:pt x="12695" y="5663"/>
                  <a:pt x="12760" y="5669"/>
                  <a:pt x="12798" y="5660"/>
                </a:cubicBezTo>
                <a:cubicBezTo>
                  <a:pt x="12844" y="5650"/>
                  <a:pt x="12855" y="5658"/>
                  <a:pt x="12897" y="5640"/>
                </a:cubicBezTo>
                <a:cubicBezTo>
                  <a:pt x="12955" y="5615"/>
                  <a:pt x="12954" y="5641"/>
                  <a:pt x="13050" y="5622"/>
                </a:cubicBezTo>
                <a:cubicBezTo>
                  <a:pt x="13077" y="5617"/>
                  <a:pt x="13061" y="5610"/>
                  <a:pt x="13092" y="5625"/>
                </a:cubicBezTo>
                <a:cubicBezTo>
                  <a:pt x="13104" y="5631"/>
                  <a:pt x="13098" y="5628"/>
                  <a:pt x="13109" y="5634"/>
                </a:cubicBezTo>
                <a:cubicBezTo>
                  <a:pt x="13165" y="5596"/>
                  <a:pt x="13233" y="5584"/>
                  <a:pt x="13295" y="5585"/>
                </a:cubicBezTo>
                <a:cubicBezTo>
                  <a:pt x="13330" y="5585"/>
                  <a:pt x="13380" y="5582"/>
                  <a:pt x="13401" y="5581"/>
                </a:cubicBezTo>
                <a:lnTo>
                  <a:pt x="13533" y="5578"/>
                </a:lnTo>
                <a:cubicBezTo>
                  <a:pt x="13600" y="5578"/>
                  <a:pt x="13542" y="5588"/>
                  <a:pt x="13625" y="5575"/>
                </a:cubicBezTo>
                <a:lnTo>
                  <a:pt x="13836" y="5559"/>
                </a:lnTo>
                <a:cubicBezTo>
                  <a:pt x="13844" y="5558"/>
                  <a:pt x="13855" y="5557"/>
                  <a:pt x="13860" y="5557"/>
                </a:cubicBezTo>
                <a:lnTo>
                  <a:pt x="14171" y="5528"/>
                </a:lnTo>
                <a:cubicBezTo>
                  <a:pt x="14237" y="5523"/>
                  <a:pt x="14204" y="5543"/>
                  <a:pt x="14312" y="5522"/>
                </a:cubicBezTo>
                <a:lnTo>
                  <a:pt x="14471" y="5513"/>
                </a:lnTo>
                <a:cubicBezTo>
                  <a:pt x="14516" y="5502"/>
                  <a:pt x="15104" y="5482"/>
                  <a:pt x="15223" y="5487"/>
                </a:cubicBezTo>
                <a:lnTo>
                  <a:pt x="15649" y="5477"/>
                </a:lnTo>
                <a:cubicBezTo>
                  <a:pt x="15716" y="5481"/>
                  <a:pt x="15841" y="5471"/>
                  <a:pt x="15863" y="5475"/>
                </a:cubicBezTo>
                <a:cubicBezTo>
                  <a:pt x="15918" y="5483"/>
                  <a:pt x="15930" y="5483"/>
                  <a:pt x="15990" y="5473"/>
                </a:cubicBezTo>
                <a:cubicBezTo>
                  <a:pt x="16043" y="5465"/>
                  <a:pt x="16010" y="5470"/>
                  <a:pt x="16091" y="5471"/>
                </a:cubicBezTo>
                <a:cubicBezTo>
                  <a:pt x="16102" y="5471"/>
                  <a:pt x="16111" y="5471"/>
                  <a:pt x="16122" y="5473"/>
                </a:cubicBezTo>
                <a:cubicBezTo>
                  <a:pt x="16184" y="5483"/>
                  <a:pt x="16116" y="5484"/>
                  <a:pt x="16183" y="5475"/>
                </a:cubicBezTo>
                <a:cubicBezTo>
                  <a:pt x="16213" y="5471"/>
                  <a:pt x="16213" y="5476"/>
                  <a:pt x="16220" y="5496"/>
                </a:cubicBezTo>
                <a:cubicBezTo>
                  <a:pt x="16267" y="5462"/>
                  <a:pt x="16199" y="5479"/>
                  <a:pt x="16280" y="5473"/>
                </a:cubicBezTo>
                <a:cubicBezTo>
                  <a:pt x="16335" y="5470"/>
                  <a:pt x="16278" y="5469"/>
                  <a:pt x="16317" y="5455"/>
                </a:cubicBezTo>
                <a:cubicBezTo>
                  <a:pt x="16344" y="5479"/>
                  <a:pt x="16336" y="5472"/>
                  <a:pt x="16377" y="5468"/>
                </a:cubicBezTo>
                <a:cubicBezTo>
                  <a:pt x="16434" y="5463"/>
                  <a:pt x="16458" y="5473"/>
                  <a:pt x="16512" y="5472"/>
                </a:cubicBezTo>
                <a:lnTo>
                  <a:pt x="16665" y="5470"/>
                </a:lnTo>
                <a:cubicBezTo>
                  <a:pt x="16703" y="5468"/>
                  <a:pt x="16826" y="5456"/>
                  <a:pt x="16860" y="5471"/>
                </a:cubicBezTo>
                <a:cubicBezTo>
                  <a:pt x="16844" y="5516"/>
                  <a:pt x="16828" y="5476"/>
                  <a:pt x="16811" y="5520"/>
                </a:cubicBezTo>
                <a:cubicBezTo>
                  <a:pt x="16833" y="5510"/>
                  <a:pt x="16820" y="5513"/>
                  <a:pt x="16852" y="5512"/>
                </a:cubicBezTo>
                <a:lnTo>
                  <a:pt x="16852" y="5520"/>
                </a:lnTo>
                <a:lnTo>
                  <a:pt x="16861" y="5513"/>
                </a:lnTo>
                <a:lnTo>
                  <a:pt x="16852" y="5512"/>
                </a:lnTo>
                <a:lnTo>
                  <a:pt x="16867" y="5494"/>
                </a:lnTo>
                <a:cubicBezTo>
                  <a:pt x="16878" y="5521"/>
                  <a:pt x="16851" y="5507"/>
                  <a:pt x="16892" y="5512"/>
                </a:cubicBezTo>
                <a:cubicBezTo>
                  <a:pt x="16884" y="5490"/>
                  <a:pt x="16892" y="5502"/>
                  <a:pt x="16892" y="5463"/>
                </a:cubicBezTo>
                <a:cubicBezTo>
                  <a:pt x="16912" y="5472"/>
                  <a:pt x="16910" y="5468"/>
                  <a:pt x="16929" y="5470"/>
                </a:cubicBezTo>
                <a:lnTo>
                  <a:pt x="17711" y="5447"/>
                </a:lnTo>
                <a:cubicBezTo>
                  <a:pt x="17676" y="5447"/>
                  <a:pt x="17641" y="5449"/>
                  <a:pt x="17606" y="5446"/>
                </a:cubicBezTo>
                <a:cubicBezTo>
                  <a:pt x="17561" y="5441"/>
                  <a:pt x="17561" y="5449"/>
                  <a:pt x="17508" y="5448"/>
                </a:cubicBezTo>
                <a:cubicBezTo>
                  <a:pt x="17470" y="5447"/>
                  <a:pt x="17455" y="5440"/>
                  <a:pt x="17412" y="5438"/>
                </a:cubicBezTo>
                <a:lnTo>
                  <a:pt x="17228" y="5436"/>
                </a:lnTo>
                <a:cubicBezTo>
                  <a:pt x="17136" y="5421"/>
                  <a:pt x="16997" y="5441"/>
                  <a:pt x="16929" y="5437"/>
                </a:cubicBezTo>
                <a:cubicBezTo>
                  <a:pt x="16794" y="5428"/>
                  <a:pt x="16909" y="5421"/>
                  <a:pt x="16804" y="5440"/>
                </a:cubicBezTo>
                <a:cubicBezTo>
                  <a:pt x="16775" y="5445"/>
                  <a:pt x="16789" y="5441"/>
                  <a:pt x="16763" y="5442"/>
                </a:cubicBezTo>
                <a:cubicBezTo>
                  <a:pt x="16658" y="5445"/>
                  <a:pt x="16801" y="5419"/>
                  <a:pt x="16581" y="5444"/>
                </a:cubicBezTo>
                <a:cubicBezTo>
                  <a:pt x="16561" y="5446"/>
                  <a:pt x="16426" y="5444"/>
                  <a:pt x="16404" y="5441"/>
                </a:cubicBezTo>
                <a:cubicBezTo>
                  <a:pt x="16357" y="5435"/>
                  <a:pt x="16295" y="5460"/>
                  <a:pt x="16251" y="5440"/>
                </a:cubicBezTo>
                <a:cubicBezTo>
                  <a:pt x="16223" y="5427"/>
                  <a:pt x="16249" y="5436"/>
                  <a:pt x="16220" y="5415"/>
                </a:cubicBezTo>
                <a:lnTo>
                  <a:pt x="16220" y="5439"/>
                </a:lnTo>
                <a:lnTo>
                  <a:pt x="16180" y="5439"/>
                </a:lnTo>
                <a:cubicBezTo>
                  <a:pt x="16164" y="5399"/>
                  <a:pt x="16174" y="5429"/>
                  <a:pt x="16152" y="5434"/>
                </a:cubicBezTo>
                <a:cubicBezTo>
                  <a:pt x="16118" y="5441"/>
                  <a:pt x="16138" y="5438"/>
                  <a:pt x="16107" y="5431"/>
                </a:cubicBezTo>
                <a:lnTo>
                  <a:pt x="16091" y="5422"/>
                </a:lnTo>
                <a:lnTo>
                  <a:pt x="16107" y="5431"/>
                </a:lnTo>
                <a:cubicBezTo>
                  <a:pt x="16081" y="5447"/>
                  <a:pt x="16039" y="5448"/>
                  <a:pt x="16005" y="5444"/>
                </a:cubicBezTo>
                <a:cubicBezTo>
                  <a:pt x="15960" y="5438"/>
                  <a:pt x="15940" y="5456"/>
                  <a:pt x="15883" y="5444"/>
                </a:cubicBezTo>
                <a:lnTo>
                  <a:pt x="15836" y="5442"/>
                </a:lnTo>
                <a:cubicBezTo>
                  <a:pt x="15826" y="5441"/>
                  <a:pt x="15821" y="5440"/>
                  <a:pt x="15807" y="5440"/>
                </a:cubicBezTo>
                <a:cubicBezTo>
                  <a:pt x="15722" y="5443"/>
                  <a:pt x="15784" y="5419"/>
                  <a:pt x="15725" y="5436"/>
                </a:cubicBezTo>
                <a:cubicBezTo>
                  <a:pt x="15658" y="5456"/>
                  <a:pt x="15483" y="5448"/>
                  <a:pt x="15394" y="5447"/>
                </a:cubicBezTo>
                <a:cubicBezTo>
                  <a:pt x="15350" y="5446"/>
                  <a:pt x="15311" y="5455"/>
                  <a:pt x="15281" y="5453"/>
                </a:cubicBezTo>
                <a:cubicBezTo>
                  <a:pt x="15191" y="5447"/>
                  <a:pt x="15115" y="5448"/>
                  <a:pt x="15020" y="5459"/>
                </a:cubicBezTo>
                <a:cubicBezTo>
                  <a:pt x="15005" y="5460"/>
                  <a:pt x="14903" y="5451"/>
                  <a:pt x="14834" y="5463"/>
                </a:cubicBezTo>
                <a:cubicBezTo>
                  <a:pt x="14801" y="5468"/>
                  <a:pt x="14763" y="5467"/>
                  <a:pt x="14733" y="5466"/>
                </a:cubicBezTo>
                <a:lnTo>
                  <a:pt x="14632" y="5463"/>
                </a:lnTo>
                <a:cubicBezTo>
                  <a:pt x="14580" y="5466"/>
                  <a:pt x="14547" y="5469"/>
                  <a:pt x="14543" y="5423"/>
                </a:cubicBezTo>
                <a:cubicBezTo>
                  <a:pt x="14501" y="5443"/>
                  <a:pt x="14509" y="5418"/>
                  <a:pt x="14478" y="5463"/>
                </a:cubicBezTo>
                <a:cubicBezTo>
                  <a:pt x="14436" y="5452"/>
                  <a:pt x="14472" y="5447"/>
                  <a:pt x="14414" y="5455"/>
                </a:cubicBezTo>
                <a:cubicBezTo>
                  <a:pt x="14390" y="5459"/>
                  <a:pt x="14391" y="5460"/>
                  <a:pt x="14371" y="5462"/>
                </a:cubicBezTo>
                <a:lnTo>
                  <a:pt x="14339" y="5462"/>
                </a:lnTo>
                <a:cubicBezTo>
                  <a:pt x="14296" y="5460"/>
                  <a:pt x="14286" y="5452"/>
                  <a:pt x="14267" y="5452"/>
                </a:cubicBezTo>
                <a:cubicBezTo>
                  <a:pt x="14238" y="5453"/>
                  <a:pt x="14263" y="5462"/>
                  <a:pt x="14239" y="5455"/>
                </a:cubicBezTo>
                <a:cubicBezTo>
                  <a:pt x="14231" y="5453"/>
                  <a:pt x="14242" y="5447"/>
                  <a:pt x="14211" y="5439"/>
                </a:cubicBezTo>
                <a:cubicBezTo>
                  <a:pt x="14197" y="5439"/>
                  <a:pt x="14189" y="5462"/>
                  <a:pt x="14107" y="5443"/>
                </a:cubicBezTo>
                <a:cubicBezTo>
                  <a:pt x="14071" y="5434"/>
                  <a:pt x="14090" y="5446"/>
                  <a:pt x="14073" y="5423"/>
                </a:cubicBezTo>
                <a:cubicBezTo>
                  <a:pt x="14113" y="5408"/>
                  <a:pt x="14064" y="5418"/>
                  <a:pt x="14113" y="5407"/>
                </a:cubicBezTo>
                <a:cubicBezTo>
                  <a:pt x="14189" y="5389"/>
                  <a:pt x="14182" y="5404"/>
                  <a:pt x="14251" y="5376"/>
                </a:cubicBezTo>
                <a:lnTo>
                  <a:pt x="14289" y="5376"/>
                </a:lnTo>
                <a:cubicBezTo>
                  <a:pt x="14335" y="5381"/>
                  <a:pt x="14321" y="5368"/>
                  <a:pt x="14369" y="5371"/>
                </a:cubicBezTo>
                <a:cubicBezTo>
                  <a:pt x="14394" y="5373"/>
                  <a:pt x="14386" y="5376"/>
                  <a:pt x="14413" y="5382"/>
                </a:cubicBezTo>
                <a:cubicBezTo>
                  <a:pt x="14454" y="5305"/>
                  <a:pt x="14492" y="5372"/>
                  <a:pt x="14591" y="5358"/>
                </a:cubicBezTo>
                <a:cubicBezTo>
                  <a:pt x="14612" y="5355"/>
                  <a:pt x="14603" y="5355"/>
                  <a:pt x="14610" y="5353"/>
                </a:cubicBezTo>
                <a:cubicBezTo>
                  <a:pt x="14613" y="5352"/>
                  <a:pt x="14619" y="5349"/>
                  <a:pt x="14622" y="5348"/>
                </a:cubicBezTo>
                <a:cubicBezTo>
                  <a:pt x="14678" y="5329"/>
                  <a:pt x="14705" y="5336"/>
                  <a:pt x="14741" y="5338"/>
                </a:cubicBezTo>
                <a:cubicBezTo>
                  <a:pt x="14780" y="5340"/>
                  <a:pt x="14745" y="5337"/>
                  <a:pt x="14786" y="5326"/>
                </a:cubicBezTo>
                <a:lnTo>
                  <a:pt x="14817" y="5351"/>
                </a:lnTo>
                <a:cubicBezTo>
                  <a:pt x="14829" y="5320"/>
                  <a:pt x="14820" y="5337"/>
                  <a:pt x="14851" y="5326"/>
                </a:cubicBezTo>
                <a:cubicBezTo>
                  <a:pt x="14882" y="5314"/>
                  <a:pt x="14873" y="5331"/>
                  <a:pt x="14883" y="5301"/>
                </a:cubicBezTo>
                <a:lnTo>
                  <a:pt x="14899" y="5301"/>
                </a:lnTo>
                <a:cubicBezTo>
                  <a:pt x="14909" y="5326"/>
                  <a:pt x="14897" y="5305"/>
                  <a:pt x="14917" y="5316"/>
                </a:cubicBezTo>
                <a:cubicBezTo>
                  <a:pt x="14976" y="5348"/>
                  <a:pt x="14943" y="5346"/>
                  <a:pt x="14987" y="5352"/>
                </a:cubicBezTo>
                <a:lnTo>
                  <a:pt x="15065" y="5345"/>
                </a:lnTo>
                <a:cubicBezTo>
                  <a:pt x="15086" y="5336"/>
                  <a:pt x="15078" y="5345"/>
                  <a:pt x="15086" y="5326"/>
                </a:cubicBezTo>
                <a:lnTo>
                  <a:pt x="15126" y="5326"/>
                </a:lnTo>
                <a:cubicBezTo>
                  <a:pt x="15134" y="5345"/>
                  <a:pt x="15129" y="5343"/>
                  <a:pt x="15199" y="5342"/>
                </a:cubicBezTo>
                <a:cubicBezTo>
                  <a:pt x="15233" y="5341"/>
                  <a:pt x="15261" y="5343"/>
                  <a:pt x="15293" y="5345"/>
                </a:cubicBezTo>
                <a:cubicBezTo>
                  <a:pt x="15323" y="5346"/>
                  <a:pt x="15334" y="5340"/>
                  <a:pt x="15355" y="5328"/>
                </a:cubicBezTo>
                <a:cubicBezTo>
                  <a:pt x="15357" y="5327"/>
                  <a:pt x="15359" y="5326"/>
                  <a:pt x="15360" y="5325"/>
                </a:cubicBezTo>
                <a:cubicBezTo>
                  <a:pt x="15362" y="5324"/>
                  <a:pt x="15364" y="5323"/>
                  <a:pt x="15366" y="5322"/>
                </a:cubicBezTo>
                <a:cubicBezTo>
                  <a:pt x="15395" y="5309"/>
                  <a:pt x="15389" y="5323"/>
                  <a:pt x="15410" y="5293"/>
                </a:cubicBezTo>
                <a:cubicBezTo>
                  <a:pt x="15413" y="5300"/>
                  <a:pt x="15400" y="5322"/>
                  <a:pt x="15454" y="5313"/>
                </a:cubicBezTo>
                <a:lnTo>
                  <a:pt x="15473" y="5309"/>
                </a:lnTo>
                <a:cubicBezTo>
                  <a:pt x="15477" y="5309"/>
                  <a:pt x="15482" y="5310"/>
                  <a:pt x="15487" y="5311"/>
                </a:cubicBezTo>
                <a:cubicBezTo>
                  <a:pt x="15523" y="5318"/>
                  <a:pt x="15506" y="5323"/>
                  <a:pt x="15531" y="5342"/>
                </a:cubicBezTo>
                <a:cubicBezTo>
                  <a:pt x="15543" y="5336"/>
                  <a:pt x="15546" y="5337"/>
                  <a:pt x="15555" y="5333"/>
                </a:cubicBezTo>
                <a:lnTo>
                  <a:pt x="15620" y="5301"/>
                </a:lnTo>
                <a:lnTo>
                  <a:pt x="15660" y="5335"/>
                </a:lnTo>
                <a:cubicBezTo>
                  <a:pt x="15680" y="5289"/>
                  <a:pt x="15723" y="5319"/>
                  <a:pt x="15767" y="5309"/>
                </a:cubicBezTo>
                <a:cubicBezTo>
                  <a:pt x="15787" y="5305"/>
                  <a:pt x="15764" y="5303"/>
                  <a:pt x="15795" y="5307"/>
                </a:cubicBezTo>
                <a:cubicBezTo>
                  <a:pt x="15824" y="5311"/>
                  <a:pt x="15795" y="5330"/>
                  <a:pt x="15818" y="5308"/>
                </a:cubicBezTo>
                <a:cubicBezTo>
                  <a:pt x="15830" y="5297"/>
                  <a:pt x="15824" y="5296"/>
                  <a:pt x="15817" y="5285"/>
                </a:cubicBezTo>
                <a:cubicBezTo>
                  <a:pt x="15807" y="5268"/>
                  <a:pt x="15810" y="5288"/>
                  <a:pt x="15791" y="5261"/>
                </a:cubicBezTo>
                <a:cubicBezTo>
                  <a:pt x="15798" y="5228"/>
                  <a:pt x="15798" y="5228"/>
                  <a:pt x="15831" y="5220"/>
                </a:cubicBezTo>
                <a:cubicBezTo>
                  <a:pt x="15823" y="5239"/>
                  <a:pt x="15833" y="5224"/>
                  <a:pt x="15821" y="5235"/>
                </a:cubicBezTo>
                <a:lnTo>
                  <a:pt x="15812" y="5242"/>
                </a:lnTo>
                <a:cubicBezTo>
                  <a:pt x="15811" y="5242"/>
                  <a:pt x="15808" y="5243"/>
                  <a:pt x="15807" y="5245"/>
                </a:cubicBezTo>
                <a:cubicBezTo>
                  <a:pt x="15840" y="5247"/>
                  <a:pt x="15826" y="5253"/>
                  <a:pt x="15848" y="5245"/>
                </a:cubicBezTo>
                <a:cubicBezTo>
                  <a:pt x="15900" y="5227"/>
                  <a:pt x="15819" y="5246"/>
                  <a:pt x="15872" y="5228"/>
                </a:cubicBezTo>
                <a:cubicBezTo>
                  <a:pt x="15873" y="5249"/>
                  <a:pt x="15874" y="5242"/>
                  <a:pt x="15877" y="5254"/>
                </a:cubicBezTo>
                <a:lnTo>
                  <a:pt x="15888" y="5274"/>
                </a:lnTo>
                <a:cubicBezTo>
                  <a:pt x="15914" y="5297"/>
                  <a:pt x="15966" y="5249"/>
                  <a:pt x="16058" y="5293"/>
                </a:cubicBezTo>
                <a:cubicBezTo>
                  <a:pt x="16066" y="5323"/>
                  <a:pt x="16067" y="5310"/>
                  <a:pt x="16082" y="5334"/>
                </a:cubicBezTo>
                <a:cubicBezTo>
                  <a:pt x="16104" y="5325"/>
                  <a:pt x="16097" y="5350"/>
                  <a:pt x="16099" y="5301"/>
                </a:cubicBezTo>
                <a:cubicBezTo>
                  <a:pt x="16123" y="5320"/>
                  <a:pt x="16112" y="5296"/>
                  <a:pt x="16115" y="5334"/>
                </a:cubicBezTo>
                <a:cubicBezTo>
                  <a:pt x="16309" y="5334"/>
                  <a:pt x="16212" y="5309"/>
                  <a:pt x="16301" y="5301"/>
                </a:cubicBezTo>
                <a:cubicBezTo>
                  <a:pt x="16305" y="5305"/>
                  <a:pt x="16307" y="5310"/>
                  <a:pt x="16312" y="5316"/>
                </a:cubicBezTo>
                <a:cubicBezTo>
                  <a:pt x="16327" y="5333"/>
                  <a:pt x="16338" y="5332"/>
                  <a:pt x="16360" y="5333"/>
                </a:cubicBezTo>
                <a:cubicBezTo>
                  <a:pt x="16385" y="5334"/>
                  <a:pt x="16408" y="5335"/>
                  <a:pt x="16429" y="5323"/>
                </a:cubicBezTo>
                <a:cubicBezTo>
                  <a:pt x="16461" y="5306"/>
                  <a:pt x="16472" y="5328"/>
                  <a:pt x="16506" y="5296"/>
                </a:cubicBezTo>
                <a:lnTo>
                  <a:pt x="16531" y="5272"/>
                </a:lnTo>
                <a:cubicBezTo>
                  <a:pt x="16551" y="5256"/>
                  <a:pt x="16554" y="5261"/>
                  <a:pt x="16585" y="5261"/>
                </a:cubicBezTo>
                <a:cubicBezTo>
                  <a:pt x="16580" y="5280"/>
                  <a:pt x="16577" y="5285"/>
                  <a:pt x="16577" y="5309"/>
                </a:cubicBezTo>
                <a:cubicBezTo>
                  <a:pt x="16634" y="5311"/>
                  <a:pt x="16592" y="5328"/>
                  <a:pt x="16666" y="5334"/>
                </a:cubicBezTo>
                <a:cubicBezTo>
                  <a:pt x="16657" y="5297"/>
                  <a:pt x="16654" y="5286"/>
                  <a:pt x="16706" y="5285"/>
                </a:cubicBezTo>
                <a:lnTo>
                  <a:pt x="16713" y="5248"/>
                </a:lnTo>
                <a:cubicBezTo>
                  <a:pt x="16713" y="5248"/>
                  <a:pt x="16714" y="5246"/>
                  <a:pt x="16714" y="5245"/>
                </a:cubicBezTo>
                <a:cubicBezTo>
                  <a:pt x="16738" y="5243"/>
                  <a:pt x="16745" y="5237"/>
                  <a:pt x="16765" y="5231"/>
                </a:cubicBezTo>
                <a:cubicBezTo>
                  <a:pt x="16785" y="5225"/>
                  <a:pt x="16764" y="5227"/>
                  <a:pt x="16781" y="5229"/>
                </a:cubicBezTo>
                <a:cubicBezTo>
                  <a:pt x="16783" y="5230"/>
                  <a:pt x="16796" y="5236"/>
                  <a:pt x="16803" y="5236"/>
                </a:cubicBezTo>
                <a:cubicBezTo>
                  <a:pt x="16802" y="5238"/>
                  <a:pt x="16799" y="5237"/>
                  <a:pt x="16798" y="5239"/>
                </a:cubicBezTo>
                <a:cubicBezTo>
                  <a:pt x="16795" y="5251"/>
                  <a:pt x="16786" y="5245"/>
                  <a:pt x="16779" y="5261"/>
                </a:cubicBezTo>
                <a:cubicBezTo>
                  <a:pt x="16895" y="5261"/>
                  <a:pt x="16868" y="5240"/>
                  <a:pt x="16909" y="5236"/>
                </a:cubicBezTo>
                <a:cubicBezTo>
                  <a:pt x="16912" y="5279"/>
                  <a:pt x="16901" y="5251"/>
                  <a:pt x="16925" y="5261"/>
                </a:cubicBezTo>
                <a:cubicBezTo>
                  <a:pt x="16956" y="5218"/>
                  <a:pt x="17024" y="5239"/>
                  <a:pt x="17071" y="5228"/>
                </a:cubicBezTo>
                <a:cubicBezTo>
                  <a:pt x="17077" y="5241"/>
                  <a:pt x="17080" y="5252"/>
                  <a:pt x="17093" y="5257"/>
                </a:cubicBezTo>
                <a:lnTo>
                  <a:pt x="17102" y="5259"/>
                </a:lnTo>
                <a:cubicBezTo>
                  <a:pt x="17152" y="5266"/>
                  <a:pt x="17150" y="5248"/>
                  <a:pt x="17152" y="5228"/>
                </a:cubicBezTo>
                <a:cubicBezTo>
                  <a:pt x="17205" y="5241"/>
                  <a:pt x="17162" y="5246"/>
                  <a:pt x="17209" y="5252"/>
                </a:cubicBezTo>
                <a:cubicBezTo>
                  <a:pt x="17245" y="5257"/>
                  <a:pt x="17254" y="5253"/>
                  <a:pt x="17289" y="5261"/>
                </a:cubicBezTo>
                <a:cubicBezTo>
                  <a:pt x="17279" y="5236"/>
                  <a:pt x="17286" y="5259"/>
                  <a:pt x="17289" y="5220"/>
                </a:cubicBezTo>
                <a:cubicBezTo>
                  <a:pt x="17253" y="5221"/>
                  <a:pt x="17264" y="5224"/>
                  <a:pt x="17238" y="5222"/>
                </a:cubicBezTo>
                <a:cubicBezTo>
                  <a:pt x="17142" y="5217"/>
                  <a:pt x="17004" y="5203"/>
                  <a:pt x="16910" y="5207"/>
                </a:cubicBezTo>
                <a:cubicBezTo>
                  <a:pt x="16883" y="5209"/>
                  <a:pt x="16848" y="5217"/>
                  <a:pt x="16857" y="5176"/>
                </a:cubicBezTo>
                <a:lnTo>
                  <a:pt x="16865" y="5161"/>
                </a:lnTo>
                <a:cubicBezTo>
                  <a:pt x="16866" y="5160"/>
                  <a:pt x="16867" y="5157"/>
                  <a:pt x="16868" y="5155"/>
                </a:cubicBezTo>
                <a:cubicBezTo>
                  <a:pt x="16825" y="5166"/>
                  <a:pt x="16835" y="5167"/>
                  <a:pt x="16844" y="5204"/>
                </a:cubicBezTo>
                <a:cubicBezTo>
                  <a:pt x="16796" y="5172"/>
                  <a:pt x="16821" y="5203"/>
                  <a:pt x="16763" y="5212"/>
                </a:cubicBezTo>
                <a:cubicBezTo>
                  <a:pt x="16730" y="5217"/>
                  <a:pt x="16679" y="5212"/>
                  <a:pt x="16666" y="5245"/>
                </a:cubicBezTo>
                <a:lnTo>
                  <a:pt x="16641" y="5245"/>
                </a:lnTo>
                <a:cubicBezTo>
                  <a:pt x="16634" y="5226"/>
                  <a:pt x="16642" y="5232"/>
                  <a:pt x="16621" y="5225"/>
                </a:cubicBezTo>
                <a:cubicBezTo>
                  <a:pt x="16602" y="5219"/>
                  <a:pt x="16573" y="5230"/>
                  <a:pt x="16555" y="5230"/>
                </a:cubicBezTo>
                <a:cubicBezTo>
                  <a:pt x="16498" y="5230"/>
                  <a:pt x="16525" y="5250"/>
                  <a:pt x="16454" y="5229"/>
                </a:cubicBezTo>
                <a:cubicBezTo>
                  <a:pt x="16390" y="5209"/>
                  <a:pt x="16433" y="5233"/>
                  <a:pt x="16392" y="5238"/>
                </a:cubicBezTo>
                <a:cubicBezTo>
                  <a:pt x="16391" y="5238"/>
                  <a:pt x="16389" y="5238"/>
                  <a:pt x="16388" y="5238"/>
                </a:cubicBezTo>
                <a:lnTo>
                  <a:pt x="16375" y="5235"/>
                </a:lnTo>
                <a:cubicBezTo>
                  <a:pt x="16355" y="5231"/>
                  <a:pt x="16366" y="5236"/>
                  <a:pt x="16344" y="5227"/>
                </a:cubicBezTo>
                <a:cubicBezTo>
                  <a:pt x="16295" y="5207"/>
                  <a:pt x="16333" y="5214"/>
                  <a:pt x="16275" y="5219"/>
                </a:cubicBezTo>
                <a:lnTo>
                  <a:pt x="16203" y="5220"/>
                </a:lnTo>
                <a:cubicBezTo>
                  <a:pt x="16162" y="5222"/>
                  <a:pt x="16154" y="5219"/>
                  <a:pt x="16123" y="5212"/>
                </a:cubicBezTo>
                <a:lnTo>
                  <a:pt x="16090" y="5245"/>
                </a:lnTo>
                <a:cubicBezTo>
                  <a:pt x="16078" y="5197"/>
                  <a:pt x="16046" y="5216"/>
                  <a:pt x="15993" y="5204"/>
                </a:cubicBezTo>
                <a:cubicBezTo>
                  <a:pt x="15995" y="5226"/>
                  <a:pt x="15997" y="5226"/>
                  <a:pt x="16001" y="5245"/>
                </a:cubicBezTo>
                <a:cubicBezTo>
                  <a:pt x="15966" y="5228"/>
                  <a:pt x="15963" y="5238"/>
                  <a:pt x="15920" y="5212"/>
                </a:cubicBezTo>
                <a:cubicBezTo>
                  <a:pt x="15919" y="5211"/>
                  <a:pt x="15917" y="5210"/>
                  <a:pt x="15915" y="5209"/>
                </a:cubicBezTo>
                <a:cubicBezTo>
                  <a:pt x="15888" y="5195"/>
                  <a:pt x="15860" y="5195"/>
                  <a:pt x="15831" y="5204"/>
                </a:cubicBezTo>
                <a:cubicBezTo>
                  <a:pt x="15792" y="5216"/>
                  <a:pt x="15808" y="5212"/>
                  <a:pt x="15763" y="5208"/>
                </a:cubicBezTo>
                <a:cubicBezTo>
                  <a:pt x="15714" y="5205"/>
                  <a:pt x="15641" y="5199"/>
                  <a:pt x="15594" y="5209"/>
                </a:cubicBezTo>
                <a:cubicBezTo>
                  <a:pt x="15593" y="5209"/>
                  <a:pt x="15590" y="5210"/>
                  <a:pt x="15589" y="5210"/>
                </a:cubicBezTo>
                <a:lnTo>
                  <a:pt x="15537" y="5199"/>
                </a:lnTo>
                <a:cubicBezTo>
                  <a:pt x="15478" y="5185"/>
                  <a:pt x="15426" y="5207"/>
                  <a:pt x="15373" y="5198"/>
                </a:cubicBezTo>
                <a:lnTo>
                  <a:pt x="15154" y="5185"/>
                </a:lnTo>
                <a:cubicBezTo>
                  <a:pt x="15152" y="5185"/>
                  <a:pt x="15126" y="5190"/>
                  <a:pt x="15123" y="5190"/>
                </a:cubicBezTo>
                <a:lnTo>
                  <a:pt x="15108" y="5187"/>
                </a:lnTo>
                <a:cubicBezTo>
                  <a:pt x="15107" y="5186"/>
                  <a:pt x="15105" y="5185"/>
                  <a:pt x="15104" y="5185"/>
                </a:cubicBezTo>
                <a:cubicBezTo>
                  <a:pt x="15070" y="5168"/>
                  <a:pt x="15064" y="5172"/>
                  <a:pt x="15061" y="5172"/>
                </a:cubicBezTo>
                <a:cubicBezTo>
                  <a:pt x="15065" y="5134"/>
                  <a:pt x="15068" y="5150"/>
                  <a:pt x="15086" y="5123"/>
                </a:cubicBezTo>
                <a:cubicBezTo>
                  <a:pt x="15168" y="5125"/>
                  <a:pt x="15151" y="5140"/>
                  <a:pt x="15183" y="5164"/>
                </a:cubicBezTo>
                <a:cubicBezTo>
                  <a:pt x="15188" y="5116"/>
                  <a:pt x="15251" y="5110"/>
                  <a:pt x="15256" y="5164"/>
                </a:cubicBezTo>
                <a:lnTo>
                  <a:pt x="15272" y="5164"/>
                </a:lnTo>
                <a:cubicBezTo>
                  <a:pt x="15267" y="5138"/>
                  <a:pt x="15264" y="5151"/>
                  <a:pt x="15272" y="5131"/>
                </a:cubicBezTo>
                <a:lnTo>
                  <a:pt x="15352" y="5127"/>
                </a:lnTo>
                <a:cubicBezTo>
                  <a:pt x="15374" y="5125"/>
                  <a:pt x="15393" y="5102"/>
                  <a:pt x="15426" y="5099"/>
                </a:cubicBezTo>
                <a:lnTo>
                  <a:pt x="15426" y="5074"/>
                </a:lnTo>
                <a:cubicBezTo>
                  <a:pt x="15392" y="5067"/>
                  <a:pt x="15389" y="5081"/>
                  <a:pt x="15316" y="5066"/>
                </a:cubicBezTo>
                <a:lnTo>
                  <a:pt x="15241" y="5062"/>
                </a:lnTo>
                <a:cubicBezTo>
                  <a:pt x="15217" y="5064"/>
                  <a:pt x="15249" y="5061"/>
                  <a:pt x="15218" y="5068"/>
                </a:cubicBezTo>
                <a:cubicBezTo>
                  <a:pt x="15217" y="5068"/>
                  <a:pt x="15214" y="5069"/>
                  <a:pt x="15213" y="5069"/>
                </a:cubicBezTo>
                <a:cubicBezTo>
                  <a:pt x="15211" y="5069"/>
                  <a:pt x="15209" y="5069"/>
                  <a:pt x="15207" y="5070"/>
                </a:cubicBezTo>
                <a:cubicBezTo>
                  <a:pt x="15155" y="5076"/>
                  <a:pt x="15099" y="5063"/>
                  <a:pt x="15047" y="5069"/>
                </a:cubicBezTo>
                <a:cubicBezTo>
                  <a:pt x="15000" y="5074"/>
                  <a:pt x="14997" y="5096"/>
                  <a:pt x="14943" y="5071"/>
                </a:cubicBezTo>
                <a:cubicBezTo>
                  <a:pt x="14922" y="5061"/>
                  <a:pt x="14935" y="5057"/>
                  <a:pt x="14902" y="5068"/>
                </a:cubicBezTo>
                <a:cubicBezTo>
                  <a:pt x="14812" y="5100"/>
                  <a:pt x="14799" y="5063"/>
                  <a:pt x="14759" y="5055"/>
                </a:cubicBezTo>
                <a:cubicBezTo>
                  <a:pt x="14716" y="5046"/>
                  <a:pt x="14684" y="5075"/>
                  <a:pt x="14656" y="5083"/>
                </a:cubicBezTo>
                <a:cubicBezTo>
                  <a:pt x="14619" y="5058"/>
                  <a:pt x="14622" y="5061"/>
                  <a:pt x="14579" y="5057"/>
                </a:cubicBezTo>
                <a:cubicBezTo>
                  <a:pt x="14569" y="5056"/>
                  <a:pt x="14575" y="5055"/>
                  <a:pt x="14564" y="5057"/>
                </a:cubicBezTo>
                <a:lnTo>
                  <a:pt x="14500" y="5062"/>
                </a:lnTo>
                <a:cubicBezTo>
                  <a:pt x="14465" y="5067"/>
                  <a:pt x="14490" y="5067"/>
                  <a:pt x="14471" y="5075"/>
                </a:cubicBezTo>
                <a:cubicBezTo>
                  <a:pt x="14447" y="5086"/>
                  <a:pt x="14424" y="5072"/>
                  <a:pt x="14397" y="5058"/>
                </a:cubicBezTo>
                <a:cubicBezTo>
                  <a:pt x="14405" y="5037"/>
                  <a:pt x="14395" y="5057"/>
                  <a:pt x="14410" y="5046"/>
                </a:cubicBezTo>
                <a:cubicBezTo>
                  <a:pt x="14456" y="5010"/>
                  <a:pt x="14448" y="5032"/>
                  <a:pt x="14498" y="5013"/>
                </a:cubicBezTo>
                <a:cubicBezTo>
                  <a:pt x="14527" y="5002"/>
                  <a:pt x="14505" y="5002"/>
                  <a:pt x="14551" y="5002"/>
                </a:cubicBezTo>
                <a:lnTo>
                  <a:pt x="14525" y="5033"/>
                </a:lnTo>
                <a:cubicBezTo>
                  <a:pt x="14578" y="5020"/>
                  <a:pt x="14540" y="4973"/>
                  <a:pt x="14588" y="4971"/>
                </a:cubicBezTo>
                <a:cubicBezTo>
                  <a:pt x="14628" y="4969"/>
                  <a:pt x="14621" y="4959"/>
                  <a:pt x="14624" y="4993"/>
                </a:cubicBezTo>
                <a:cubicBezTo>
                  <a:pt x="14664" y="4983"/>
                  <a:pt x="14629" y="4978"/>
                  <a:pt x="14681" y="4977"/>
                </a:cubicBezTo>
                <a:cubicBezTo>
                  <a:pt x="14687" y="4990"/>
                  <a:pt x="14689" y="4962"/>
                  <a:pt x="14681" y="5002"/>
                </a:cubicBezTo>
                <a:cubicBezTo>
                  <a:pt x="14716" y="4998"/>
                  <a:pt x="14692" y="4995"/>
                  <a:pt x="14740" y="4980"/>
                </a:cubicBezTo>
                <a:cubicBezTo>
                  <a:pt x="14782" y="4967"/>
                  <a:pt x="14768" y="4954"/>
                  <a:pt x="14819" y="4952"/>
                </a:cubicBezTo>
                <a:cubicBezTo>
                  <a:pt x="14884" y="4949"/>
                  <a:pt x="14856" y="4963"/>
                  <a:pt x="14896" y="4974"/>
                </a:cubicBezTo>
                <a:cubicBezTo>
                  <a:pt x="14940" y="4985"/>
                  <a:pt x="14950" y="4950"/>
                  <a:pt x="14956" y="5002"/>
                </a:cubicBezTo>
                <a:cubicBezTo>
                  <a:pt x="14989" y="4978"/>
                  <a:pt x="14959" y="5002"/>
                  <a:pt x="14972" y="4969"/>
                </a:cubicBezTo>
                <a:cubicBezTo>
                  <a:pt x="15026" y="4982"/>
                  <a:pt x="15015" y="4982"/>
                  <a:pt x="15077" y="4976"/>
                </a:cubicBezTo>
                <a:lnTo>
                  <a:pt x="15176" y="4976"/>
                </a:lnTo>
                <a:cubicBezTo>
                  <a:pt x="15178" y="4977"/>
                  <a:pt x="15183" y="4978"/>
                  <a:pt x="15185" y="4978"/>
                </a:cubicBezTo>
                <a:lnTo>
                  <a:pt x="15264" y="4974"/>
                </a:lnTo>
                <a:cubicBezTo>
                  <a:pt x="15303" y="4972"/>
                  <a:pt x="15314" y="4953"/>
                  <a:pt x="15361" y="4953"/>
                </a:cubicBezTo>
                <a:lnTo>
                  <a:pt x="15368" y="4968"/>
                </a:lnTo>
                <a:cubicBezTo>
                  <a:pt x="15402" y="4941"/>
                  <a:pt x="15336" y="4970"/>
                  <a:pt x="15380" y="4960"/>
                </a:cubicBezTo>
                <a:cubicBezTo>
                  <a:pt x="15380" y="4960"/>
                  <a:pt x="15383" y="4960"/>
                  <a:pt x="15384" y="4960"/>
                </a:cubicBezTo>
                <a:cubicBezTo>
                  <a:pt x="15385" y="4960"/>
                  <a:pt x="15391" y="4962"/>
                  <a:pt x="15392" y="4962"/>
                </a:cubicBezTo>
                <a:cubicBezTo>
                  <a:pt x="15394" y="4962"/>
                  <a:pt x="15396" y="4963"/>
                  <a:pt x="15397" y="4964"/>
                </a:cubicBezTo>
                <a:cubicBezTo>
                  <a:pt x="15399" y="4964"/>
                  <a:pt x="15401" y="4964"/>
                  <a:pt x="15402" y="4964"/>
                </a:cubicBezTo>
                <a:cubicBezTo>
                  <a:pt x="15404" y="4964"/>
                  <a:pt x="15406" y="4965"/>
                  <a:pt x="15407" y="4964"/>
                </a:cubicBezTo>
                <a:lnTo>
                  <a:pt x="15442" y="4969"/>
                </a:lnTo>
                <a:lnTo>
                  <a:pt x="15425" y="4974"/>
                </a:lnTo>
                <a:lnTo>
                  <a:pt x="15442" y="4969"/>
                </a:lnTo>
                <a:lnTo>
                  <a:pt x="15469" y="4960"/>
                </a:lnTo>
                <a:cubicBezTo>
                  <a:pt x="15470" y="4960"/>
                  <a:pt x="15473" y="4959"/>
                  <a:pt x="15474" y="4959"/>
                </a:cubicBezTo>
                <a:lnTo>
                  <a:pt x="15506" y="4951"/>
                </a:lnTo>
                <a:cubicBezTo>
                  <a:pt x="15569" y="4933"/>
                  <a:pt x="15531" y="4966"/>
                  <a:pt x="15578" y="4958"/>
                </a:cubicBezTo>
                <a:cubicBezTo>
                  <a:pt x="15634" y="4948"/>
                  <a:pt x="15601" y="4962"/>
                  <a:pt x="15639" y="4961"/>
                </a:cubicBezTo>
                <a:cubicBezTo>
                  <a:pt x="15685" y="4960"/>
                  <a:pt x="15660" y="4967"/>
                  <a:pt x="15694" y="4968"/>
                </a:cubicBezTo>
                <a:cubicBezTo>
                  <a:pt x="15741" y="4968"/>
                  <a:pt x="15700" y="4966"/>
                  <a:pt x="15724" y="4960"/>
                </a:cubicBezTo>
                <a:cubicBezTo>
                  <a:pt x="15755" y="4954"/>
                  <a:pt x="15734" y="4968"/>
                  <a:pt x="15774" y="4969"/>
                </a:cubicBezTo>
                <a:cubicBezTo>
                  <a:pt x="15849" y="4970"/>
                  <a:pt x="15745" y="4959"/>
                  <a:pt x="15815" y="4953"/>
                </a:cubicBezTo>
                <a:lnTo>
                  <a:pt x="15815" y="4969"/>
                </a:lnTo>
                <a:cubicBezTo>
                  <a:pt x="15871" y="4968"/>
                  <a:pt x="15842" y="4950"/>
                  <a:pt x="15878" y="4949"/>
                </a:cubicBezTo>
                <a:cubicBezTo>
                  <a:pt x="15880" y="4949"/>
                  <a:pt x="15898" y="4952"/>
                  <a:pt x="15904" y="4953"/>
                </a:cubicBezTo>
                <a:cubicBezTo>
                  <a:pt x="15914" y="4941"/>
                  <a:pt x="15905" y="4949"/>
                  <a:pt x="15904" y="4937"/>
                </a:cubicBezTo>
                <a:lnTo>
                  <a:pt x="16071" y="4918"/>
                </a:lnTo>
                <a:cubicBezTo>
                  <a:pt x="16096" y="4916"/>
                  <a:pt x="16121" y="4923"/>
                  <a:pt x="16149" y="4926"/>
                </a:cubicBezTo>
                <a:cubicBezTo>
                  <a:pt x="16212" y="4932"/>
                  <a:pt x="16201" y="4914"/>
                  <a:pt x="16204" y="4904"/>
                </a:cubicBezTo>
                <a:lnTo>
                  <a:pt x="16099" y="4880"/>
                </a:lnTo>
                <a:cubicBezTo>
                  <a:pt x="16141" y="4889"/>
                  <a:pt x="16118" y="4875"/>
                  <a:pt x="16171" y="4872"/>
                </a:cubicBezTo>
                <a:cubicBezTo>
                  <a:pt x="16204" y="4869"/>
                  <a:pt x="16248" y="4877"/>
                  <a:pt x="16266" y="4874"/>
                </a:cubicBezTo>
                <a:cubicBezTo>
                  <a:pt x="16293" y="4870"/>
                  <a:pt x="16258" y="4870"/>
                  <a:pt x="16291" y="4868"/>
                </a:cubicBezTo>
                <a:lnTo>
                  <a:pt x="16359" y="4871"/>
                </a:lnTo>
                <a:cubicBezTo>
                  <a:pt x="16385" y="4877"/>
                  <a:pt x="16369" y="4879"/>
                  <a:pt x="16406" y="4880"/>
                </a:cubicBezTo>
                <a:cubicBezTo>
                  <a:pt x="16406" y="4848"/>
                  <a:pt x="16409" y="4861"/>
                  <a:pt x="16398" y="4839"/>
                </a:cubicBezTo>
                <a:cubicBezTo>
                  <a:pt x="16431" y="4821"/>
                  <a:pt x="16424" y="4865"/>
                  <a:pt x="16431" y="4880"/>
                </a:cubicBezTo>
                <a:cubicBezTo>
                  <a:pt x="16502" y="4880"/>
                  <a:pt x="16485" y="4852"/>
                  <a:pt x="16568" y="4872"/>
                </a:cubicBezTo>
                <a:cubicBezTo>
                  <a:pt x="16566" y="4868"/>
                  <a:pt x="16561" y="4850"/>
                  <a:pt x="16560" y="4848"/>
                </a:cubicBezTo>
                <a:cubicBezTo>
                  <a:pt x="16549" y="4829"/>
                  <a:pt x="16567" y="4840"/>
                  <a:pt x="16544" y="4831"/>
                </a:cubicBezTo>
                <a:cubicBezTo>
                  <a:pt x="16546" y="4830"/>
                  <a:pt x="16548" y="4827"/>
                  <a:pt x="16549" y="4828"/>
                </a:cubicBezTo>
                <a:lnTo>
                  <a:pt x="16562" y="4817"/>
                </a:lnTo>
                <a:cubicBezTo>
                  <a:pt x="16600" y="4783"/>
                  <a:pt x="16592" y="4795"/>
                  <a:pt x="16641" y="4799"/>
                </a:cubicBezTo>
                <a:cubicBezTo>
                  <a:pt x="16648" y="4812"/>
                  <a:pt x="16650" y="4784"/>
                  <a:pt x="16641" y="4823"/>
                </a:cubicBezTo>
                <a:cubicBezTo>
                  <a:pt x="16653" y="4820"/>
                  <a:pt x="16658" y="4820"/>
                  <a:pt x="16668" y="4817"/>
                </a:cubicBezTo>
                <a:lnTo>
                  <a:pt x="16685" y="4809"/>
                </a:lnTo>
                <a:cubicBezTo>
                  <a:pt x="16710" y="4795"/>
                  <a:pt x="16725" y="4776"/>
                  <a:pt x="16730" y="4823"/>
                </a:cubicBezTo>
                <a:cubicBezTo>
                  <a:pt x="16703" y="4836"/>
                  <a:pt x="16693" y="4826"/>
                  <a:pt x="16666" y="4839"/>
                </a:cubicBezTo>
                <a:cubicBezTo>
                  <a:pt x="16680" y="4866"/>
                  <a:pt x="16674" y="4871"/>
                  <a:pt x="16706" y="4880"/>
                </a:cubicBezTo>
                <a:lnTo>
                  <a:pt x="16706" y="4888"/>
                </a:lnTo>
                <a:lnTo>
                  <a:pt x="16716" y="4881"/>
                </a:lnTo>
                <a:lnTo>
                  <a:pt x="16706" y="4880"/>
                </a:lnTo>
                <a:cubicBezTo>
                  <a:pt x="16688" y="4840"/>
                  <a:pt x="16734" y="4825"/>
                  <a:pt x="16739" y="4880"/>
                </a:cubicBezTo>
                <a:cubicBezTo>
                  <a:pt x="16761" y="4882"/>
                  <a:pt x="16758" y="4883"/>
                  <a:pt x="16771" y="4883"/>
                </a:cubicBezTo>
                <a:lnTo>
                  <a:pt x="16781" y="4881"/>
                </a:lnTo>
                <a:cubicBezTo>
                  <a:pt x="16811" y="4878"/>
                  <a:pt x="16789" y="4901"/>
                  <a:pt x="16844" y="4888"/>
                </a:cubicBezTo>
                <a:lnTo>
                  <a:pt x="16802" y="4911"/>
                </a:lnTo>
                <a:cubicBezTo>
                  <a:pt x="16783" y="4915"/>
                  <a:pt x="16807" y="4915"/>
                  <a:pt x="16789" y="4913"/>
                </a:cubicBezTo>
                <a:lnTo>
                  <a:pt x="16698" y="4912"/>
                </a:lnTo>
                <a:cubicBezTo>
                  <a:pt x="16742" y="4917"/>
                  <a:pt x="16705" y="4923"/>
                  <a:pt x="16751" y="4927"/>
                </a:cubicBezTo>
                <a:lnTo>
                  <a:pt x="16921" y="4943"/>
                </a:lnTo>
                <a:cubicBezTo>
                  <a:pt x="16944" y="4936"/>
                  <a:pt x="16935" y="4945"/>
                  <a:pt x="16941" y="4921"/>
                </a:cubicBezTo>
                <a:cubicBezTo>
                  <a:pt x="16915" y="4927"/>
                  <a:pt x="16855" y="4934"/>
                  <a:pt x="16852" y="4896"/>
                </a:cubicBezTo>
                <a:cubicBezTo>
                  <a:pt x="16913" y="4896"/>
                  <a:pt x="16876" y="4891"/>
                  <a:pt x="16915" y="4878"/>
                </a:cubicBezTo>
                <a:cubicBezTo>
                  <a:pt x="16952" y="4866"/>
                  <a:pt x="16953" y="4898"/>
                  <a:pt x="16957" y="4848"/>
                </a:cubicBezTo>
                <a:lnTo>
                  <a:pt x="17026" y="4863"/>
                </a:lnTo>
                <a:cubicBezTo>
                  <a:pt x="17051" y="4870"/>
                  <a:pt x="17051" y="4869"/>
                  <a:pt x="17079" y="4856"/>
                </a:cubicBezTo>
                <a:cubicBezTo>
                  <a:pt x="17082" y="4898"/>
                  <a:pt x="17090" y="4883"/>
                  <a:pt x="17112" y="4878"/>
                </a:cubicBezTo>
                <a:cubicBezTo>
                  <a:pt x="17134" y="4873"/>
                  <a:pt x="17155" y="4866"/>
                  <a:pt x="17176" y="4856"/>
                </a:cubicBezTo>
                <a:cubicBezTo>
                  <a:pt x="17180" y="4865"/>
                  <a:pt x="17178" y="4865"/>
                  <a:pt x="17183" y="4873"/>
                </a:cubicBezTo>
                <a:cubicBezTo>
                  <a:pt x="17197" y="4895"/>
                  <a:pt x="17214" y="4902"/>
                  <a:pt x="17241" y="4904"/>
                </a:cubicBezTo>
                <a:cubicBezTo>
                  <a:pt x="17234" y="4880"/>
                  <a:pt x="17238" y="4891"/>
                  <a:pt x="17225" y="4872"/>
                </a:cubicBezTo>
                <a:cubicBezTo>
                  <a:pt x="17310" y="4872"/>
                  <a:pt x="17327" y="4837"/>
                  <a:pt x="17366" y="4868"/>
                </a:cubicBezTo>
                <a:cubicBezTo>
                  <a:pt x="17367" y="4869"/>
                  <a:pt x="17369" y="4871"/>
                  <a:pt x="17371" y="4872"/>
                </a:cubicBezTo>
                <a:cubicBezTo>
                  <a:pt x="17387" y="4825"/>
                  <a:pt x="17417" y="4839"/>
                  <a:pt x="17421" y="4839"/>
                </a:cubicBezTo>
                <a:cubicBezTo>
                  <a:pt x="17422" y="4839"/>
                  <a:pt x="17425" y="4838"/>
                  <a:pt x="17425" y="4838"/>
                </a:cubicBezTo>
                <a:cubicBezTo>
                  <a:pt x="17426" y="4838"/>
                  <a:pt x="17429" y="4838"/>
                  <a:pt x="17430" y="4838"/>
                </a:cubicBezTo>
                <a:cubicBezTo>
                  <a:pt x="17431" y="4838"/>
                  <a:pt x="17433" y="4837"/>
                  <a:pt x="17434" y="4837"/>
                </a:cubicBezTo>
                <a:cubicBezTo>
                  <a:pt x="17480" y="4833"/>
                  <a:pt x="17457" y="4849"/>
                  <a:pt x="17457" y="4849"/>
                </a:cubicBezTo>
                <a:cubicBezTo>
                  <a:pt x="17457" y="4850"/>
                  <a:pt x="17455" y="4854"/>
                  <a:pt x="17455" y="4855"/>
                </a:cubicBezTo>
                <a:cubicBezTo>
                  <a:pt x="17455" y="4856"/>
                  <a:pt x="17454" y="4858"/>
                  <a:pt x="17454" y="4858"/>
                </a:cubicBezTo>
                <a:cubicBezTo>
                  <a:pt x="17454" y="4859"/>
                  <a:pt x="17454" y="4861"/>
                  <a:pt x="17454" y="4862"/>
                </a:cubicBezTo>
                <a:lnTo>
                  <a:pt x="17444" y="4881"/>
                </a:lnTo>
                <a:cubicBezTo>
                  <a:pt x="17435" y="4892"/>
                  <a:pt x="17433" y="4883"/>
                  <a:pt x="17432" y="4918"/>
                </a:cubicBezTo>
                <a:cubicBezTo>
                  <a:pt x="17432" y="4952"/>
                  <a:pt x="17429" y="4922"/>
                  <a:pt x="17452" y="4953"/>
                </a:cubicBezTo>
                <a:cubicBezTo>
                  <a:pt x="17430" y="4963"/>
                  <a:pt x="17443" y="4960"/>
                  <a:pt x="17411" y="4961"/>
                </a:cubicBezTo>
                <a:lnTo>
                  <a:pt x="17411" y="4977"/>
                </a:lnTo>
                <a:cubicBezTo>
                  <a:pt x="17513" y="5001"/>
                  <a:pt x="17414" y="4998"/>
                  <a:pt x="17518" y="4973"/>
                </a:cubicBezTo>
                <a:cubicBezTo>
                  <a:pt x="17519" y="4973"/>
                  <a:pt x="17522" y="4973"/>
                  <a:pt x="17523" y="4972"/>
                </a:cubicBezTo>
                <a:lnTo>
                  <a:pt x="17543" y="4969"/>
                </a:lnTo>
                <a:cubicBezTo>
                  <a:pt x="17557" y="4965"/>
                  <a:pt x="17537" y="4968"/>
                  <a:pt x="17565" y="4961"/>
                </a:cubicBezTo>
                <a:lnTo>
                  <a:pt x="17565" y="4945"/>
                </a:lnTo>
                <a:cubicBezTo>
                  <a:pt x="17530" y="4935"/>
                  <a:pt x="17534" y="4934"/>
                  <a:pt x="17541" y="4904"/>
                </a:cubicBezTo>
                <a:cubicBezTo>
                  <a:pt x="17541" y="4904"/>
                  <a:pt x="17615" y="4952"/>
                  <a:pt x="17622" y="4872"/>
                </a:cubicBezTo>
                <a:cubicBezTo>
                  <a:pt x="17554" y="4888"/>
                  <a:pt x="17579" y="4888"/>
                  <a:pt x="17503" y="4884"/>
                </a:cubicBezTo>
                <a:cubicBezTo>
                  <a:pt x="17476" y="4882"/>
                  <a:pt x="17495" y="4897"/>
                  <a:pt x="17476" y="4872"/>
                </a:cubicBezTo>
                <a:cubicBezTo>
                  <a:pt x="17529" y="4867"/>
                  <a:pt x="17514" y="4873"/>
                  <a:pt x="17516" y="4848"/>
                </a:cubicBezTo>
                <a:cubicBezTo>
                  <a:pt x="17545" y="4848"/>
                  <a:pt x="17589" y="4854"/>
                  <a:pt x="17603" y="4850"/>
                </a:cubicBezTo>
                <a:cubicBezTo>
                  <a:pt x="17632" y="4842"/>
                  <a:pt x="17615" y="4825"/>
                  <a:pt x="17661" y="4827"/>
                </a:cubicBezTo>
                <a:lnTo>
                  <a:pt x="17735" y="4824"/>
                </a:lnTo>
                <a:cubicBezTo>
                  <a:pt x="17751" y="4824"/>
                  <a:pt x="17763" y="4826"/>
                  <a:pt x="17775" y="4828"/>
                </a:cubicBezTo>
                <a:cubicBezTo>
                  <a:pt x="17792" y="4830"/>
                  <a:pt x="17809" y="4814"/>
                  <a:pt x="17798" y="4849"/>
                </a:cubicBezTo>
                <a:cubicBezTo>
                  <a:pt x="17798" y="4850"/>
                  <a:pt x="17797" y="4852"/>
                  <a:pt x="17796" y="4853"/>
                </a:cubicBezTo>
                <a:lnTo>
                  <a:pt x="17784" y="4912"/>
                </a:lnTo>
                <a:cubicBezTo>
                  <a:pt x="17814" y="4923"/>
                  <a:pt x="17755" y="4909"/>
                  <a:pt x="17793" y="4911"/>
                </a:cubicBezTo>
                <a:cubicBezTo>
                  <a:pt x="17831" y="4913"/>
                  <a:pt x="17800" y="4931"/>
                  <a:pt x="17824" y="4921"/>
                </a:cubicBezTo>
                <a:cubicBezTo>
                  <a:pt x="17826" y="4915"/>
                  <a:pt x="17806" y="4890"/>
                  <a:pt x="17822" y="4873"/>
                </a:cubicBezTo>
                <a:cubicBezTo>
                  <a:pt x="17834" y="4860"/>
                  <a:pt x="17815" y="4868"/>
                  <a:pt x="17849" y="4870"/>
                </a:cubicBezTo>
                <a:cubicBezTo>
                  <a:pt x="17863" y="4871"/>
                  <a:pt x="17873" y="4872"/>
                  <a:pt x="17889" y="4872"/>
                </a:cubicBezTo>
                <a:lnTo>
                  <a:pt x="17889" y="4856"/>
                </a:lnTo>
                <a:cubicBezTo>
                  <a:pt x="17853" y="4856"/>
                  <a:pt x="17842" y="4860"/>
                  <a:pt x="17816" y="4848"/>
                </a:cubicBezTo>
                <a:cubicBezTo>
                  <a:pt x="17826" y="4824"/>
                  <a:pt x="17816" y="4832"/>
                  <a:pt x="17858" y="4827"/>
                </a:cubicBezTo>
                <a:cubicBezTo>
                  <a:pt x="17888" y="4824"/>
                  <a:pt x="17872" y="4833"/>
                  <a:pt x="17905" y="4815"/>
                </a:cubicBezTo>
                <a:lnTo>
                  <a:pt x="17905" y="4823"/>
                </a:lnTo>
                <a:lnTo>
                  <a:pt x="17915" y="4817"/>
                </a:lnTo>
                <a:lnTo>
                  <a:pt x="17905" y="4815"/>
                </a:lnTo>
                <a:cubicBezTo>
                  <a:pt x="17922" y="4773"/>
                  <a:pt x="17904" y="4816"/>
                  <a:pt x="17896" y="4793"/>
                </a:cubicBezTo>
                <a:cubicBezTo>
                  <a:pt x="17882" y="4749"/>
                  <a:pt x="17936" y="4768"/>
                  <a:pt x="17973" y="4754"/>
                </a:cubicBezTo>
                <a:cubicBezTo>
                  <a:pt x="17999" y="4745"/>
                  <a:pt x="17973" y="4750"/>
                  <a:pt x="18010" y="4741"/>
                </a:cubicBezTo>
                <a:cubicBezTo>
                  <a:pt x="18027" y="4737"/>
                  <a:pt x="18032" y="4736"/>
                  <a:pt x="18048" y="4737"/>
                </a:cubicBezTo>
                <a:cubicBezTo>
                  <a:pt x="18095" y="4742"/>
                  <a:pt x="18089" y="4756"/>
                  <a:pt x="18124" y="4758"/>
                </a:cubicBezTo>
                <a:cubicBezTo>
                  <a:pt x="18121" y="4794"/>
                  <a:pt x="18107" y="4797"/>
                  <a:pt x="18124" y="4831"/>
                </a:cubicBezTo>
                <a:lnTo>
                  <a:pt x="18108" y="4839"/>
                </a:lnTo>
                <a:cubicBezTo>
                  <a:pt x="18104" y="4824"/>
                  <a:pt x="18106" y="4827"/>
                  <a:pt x="18100" y="4815"/>
                </a:cubicBezTo>
                <a:cubicBezTo>
                  <a:pt x="18071" y="4830"/>
                  <a:pt x="18076" y="4814"/>
                  <a:pt x="18067" y="4848"/>
                </a:cubicBezTo>
                <a:lnTo>
                  <a:pt x="18092" y="4848"/>
                </a:lnTo>
                <a:lnTo>
                  <a:pt x="18083" y="4863"/>
                </a:lnTo>
                <a:cubicBezTo>
                  <a:pt x="18102" y="4878"/>
                  <a:pt x="18091" y="4867"/>
                  <a:pt x="18101" y="4887"/>
                </a:cubicBezTo>
                <a:lnTo>
                  <a:pt x="18116" y="4912"/>
                </a:lnTo>
                <a:cubicBezTo>
                  <a:pt x="18089" y="4927"/>
                  <a:pt x="18101" y="4913"/>
                  <a:pt x="18083" y="4937"/>
                </a:cubicBezTo>
                <a:cubicBezTo>
                  <a:pt x="18120" y="4938"/>
                  <a:pt x="18116" y="4945"/>
                  <a:pt x="18156" y="4945"/>
                </a:cubicBezTo>
                <a:cubicBezTo>
                  <a:pt x="18142" y="4924"/>
                  <a:pt x="18138" y="4922"/>
                  <a:pt x="18124" y="4896"/>
                </a:cubicBezTo>
                <a:cubicBezTo>
                  <a:pt x="18203" y="4915"/>
                  <a:pt x="18139" y="4861"/>
                  <a:pt x="18136" y="4860"/>
                </a:cubicBezTo>
                <a:cubicBezTo>
                  <a:pt x="18135" y="4859"/>
                  <a:pt x="18132" y="4858"/>
                  <a:pt x="18131" y="4857"/>
                </a:cubicBezTo>
                <a:cubicBezTo>
                  <a:pt x="18129" y="4856"/>
                  <a:pt x="18126" y="4856"/>
                  <a:pt x="18125" y="4855"/>
                </a:cubicBezTo>
                <a:lnTo>
                  <a:pt x="18113" y="4850"/>
                </a:lnTo>
                <a:cubicBezTo>
                  <a:pt x="18112" y="4850"/>
                  <a:pt x="18109" y="4849"/>
                  <a:pt x="18108" y="4848"/>
                </a:cubicBezTo>
                <a:cubicBezTo>
                  <a:pt x="18114" y="4846"/>
                  <a:pt x="18133" y="4842"/>
                  <a:pt x="18134" y="4842"/>
                </a:cubicBezTo>
                <a:cubicBezTo>
                  <a:pt x="18157" y="4832"/>
                  <a:pt x="18148" y="4845"/>
                  <a:pt x="18156" y="4823"/>
                </a:cubicBezTo>
                <a:cubicBezTo>
                  <a:pt x="18176" y="4836"/>
                  <a:pt x="18165" y="4833"/>
                  <a:pt x="18189" y="4839"/>
                </a:cubicBezTo>
                <a:cubicBezTo>
                  <a:pt x="18194" y="4771"/>
                  <a:pt x="18213" y="4848"/>
                  <a:pt x="18213" y="4767"/>
                </a:cubicBezTo>
                <a:cubicBezTo>
                  <a:pt x="18251" y="4766"/>
                  <a:pt x="18262" y="4764"/>
                  <a:pt x="18270" y="4734"/>
                </a:cubicBezTo>
                <a:lnTo>
                  <a:pt x="18383" y="4734"/>
                </a:lnTo>
                <a:cubicBezTo>
                  <a:pt x="18373" y="4776"/>
                  <a:pt x="18362" y="4766"/>
                  <a:pt x="18399" y="4758"/>
                </a:cubicBezTo>
                <a:cubicBezTo>
                  <a:pt x="18394" y="4784"/>
                  <a:pt x="18389" y="4782"/>
                  <a:pt x="18383" y="4807"/>
                </a:cubicBezTo>
                <a:cubicBezTo>
                  <a:pt x="18397" y="4813"/>
                  <a:pt x="18398" y="4800"/>
                  <a:pt x="18417" y="4821"/>
                </a:cubicBezTo>
                <a:cubicBezTo>
                  <a:pt x="18437" y="4843"/>
                  <a:pt x="18414" y="4844"/>
                  <a:pt x="18456" y="4848"/>
                </a:cubicBezTo>
                <a:lnTo>
                  <a:pt x="18456" y="4831"/>
                </a:lnTo>
                <a:cubicBezTo>
                  <a:pt x="18524" y="4826"/>
                  <a:pt x="18464" y="4777"/>
                  <a:pt x="18521" y="4815"/>
                </a:cubicBezTo>
                <a:cubicBezTo>
                  <a:pt x="18524" y="4783"/>
                  <a:pt x="18525" y="4800"/>
                  <a:pt x="18530" y="4791"/>
                </a:cubicBezTo>
                <a:cubicBezTo>
                  <a:pt x="18545" y="4760"/>
                  <a:pt x="18537" y="4761"/>
                  <a:pt x="18542" y="4745"/>
                </a:cubicBezTo>
                <a:cubicBezTo>
                  <a:pt x="18553" y="4713"/>
                  <a:pt x="18536" y="4735"/>
                  <a:pt x="18561" y="4726"/>
                </a:cubicBezTo>
                <a:cubicBezTo>
                  <a:pt x="18567" y="4724"/>
                  <a:pt x="18572" y="4740"/>
                  <a:pt x="18610" y="4727"/>
                </a:cubicBezTo>
                <a:cubicBezTo>
                  <a:pt x="18777" y="4670"/>
                  <a:pt x="18813" y="4709"/>
                  <a:pt x="18903" y="4686"/>
                </a:cubicBezTo>
                <a:cubicBezTo>
                  <a:pt x="18963" y="4671"/>
                  <a:pt x="19020" y="4698"/>
                  <a:pt x="19103" y="4685"/>
                </a:cubicBezTo>
                <a:cubicBezTo>
                  <a:pt x="19254" y="4660"/>
                  <a:pt x="19303" y="4681"/>
                  <a:pt x="19363" y="4676"/>
                </a:cubicBezTo>
                <a:cubicBezTo>
                  <a:pt x="19549" y="4661"/>
                  <a:pt x="19444" y="4708"/>
                  <a:pt x="19542" y="4685"/>
                </a:cubicBezTo>
                <a:cubicBezTo>
                  <a:pt x="19602" y="4672"/>
                  <a:pt x="19549" y="4689"/>
                  <a:pt x="19607" y="4694"/>
                </a:cubicBezTo>
                <a:cubicBezTo>
                  <a:pt x="19610" y="4656"/>
                  <a:pt x="19598" y="4679"/>
                  <a:pt x="19623" y="4661"/>
                </a:cubicBezTo>
                <a:cubicBezTo>
                  <a:pt x="19625" y="4662"/>
                  <a:pt x="19627" y="4662"/>
                  <a:pt x="19628" y="4664"/>
                </a:cubicBezTo>
                <a:lnTo>
                  <a:pt x="19671" y="4694"/>
                </a:lnTo>
                <a:cubicBezTo>
                  <a:pt x="19664" y="4660"/>
                  <a:pt x="19657" y="4680"/>
                  <a:pt x="19675" y="4663"/>
                </a:cubicBezTo>
                <a:cubicBezTo>
                  <a:pt x="19695" y="4644"/>
                  <a:pt x="19714" y="4671"/>
                  <a:pt x="19743" y="4675"/>
                </a:cubicBezTo>
                <a:cubicBezTo>
                  <a:pt x="19746" y="4676"/>
                  <a:pt x="19755" y="4676"/>
                  <a:pt x="19759" y="4675"/>
                </a:cubicBezTo>
                <a:cubicBezTo>
                  <a:pt x="19814" y="4666"/>
                  <a:pt x="19714" y="4687"/>
                  <a:pt x="19777" y="4669"/>
                </a:cubicBezTo>
                <a:cubicBezTo>
                  <a:pt x="19781" y="4668"/>
                  <a:pt x="19781" y="4666"/>
                  <a:pt x="19792" y="4665"/>
                </a:cubicBezTo>
                <a:cubicBezTo>
                  <a:pt x="19811" y="4664"/>
                  <a:pt x="19791" y="4665"/>
                  <a:pt x="19811" y="4667"/>
                </a:cubicBezTo>
                <a:cubicBezTo>
                  <a:pt x="19870" y="4673"/>
                  <a:pt x="19851" y="4671"/>
                  <a:pt x="19923" y="4621"/>
                </a:cubicBezTo>
                <a:lnTo>
                  <a:pt x="19657" y="4616"/>
                </a:lnTo>
                <a:cubicBezTo>
                  <a:pt x="19524" y="4598"/>
                  <a:pt x="19594" y="4625"/>
                  <a:pt x="19500" y="4624"/>
                </a:cubicBezTo>
                <a:lnTo>
                  <a:pt x="19407" y="4616"/>
                </a:lnTo>
                <a:cubicBezTo>
                  <a:pt x="19369" y="4615"/>
                  <a:pt x="19317" y="4611"/>
                  <a:pt x="19288" y="4607"/>
                </a:cubicBezTo>
                <a:cubicBezTo>
                  <a:pt x="19179" y="4592"/>
                  <a:pt x="19168" y="4619"/>
                  <a:pt x="19125" y="4616"/>
                </a:cubicBezTo>
                <a:lnTo>
                  <a:pt x="18533" y="4602"/>
                </a:lnTo>
                <a:cubicBezTo>
                  <a:pt x="18517" y="4602"/>
                  <a:pt x="18516" y="4597"/>
                  <a:pt x="18493" y="4599"/>
                </a:cubicBezTo>
                <a:lnTo>
                  <a:pt x="18457" y="4606"/>
                </a:lnTo>
                <a:cubicBezTo>
                  <a:pt x="18443" y="4607"/>
                  <a:pt x="18426" y="4604"/>
                  <a:pt x="18410" y="4607"/>
                </a:cubicBezTo>
                <a:cubicBezTo>
                  <a:pt x="18379" y="4613"/>
                  <a:pt x="18386" y="4634"/>
                  <a:pt x="18307" y="4600"/>
                </a:cubicBezTo>
                <a:cubicBezTo>
                  <a:pt x="18283" y="4589"/>
                  <a:pt x="18295" y="4587"/>
                  <a:pt x="18270" y="4580"/>
                </a:cubicBezTo>
                <a:cubicBezTo>
                  <a:pt x="18289" y="4554"/>
                  <a:pt x="18284" y="4574"/>
                  <a:pt x="18302" y="4540"/>
                </a:cubicBezTo>
                <a:cubicBezTo>
                  <a:pt x="18244" y="4541"/>
                  <a:pt x="18281" y="4544"/>
                  <a:pt x="18268" y="4555"/>
                </a:cubicBezTo>
                <a:cubicBezTo>
                  <a:pt x="18228" y="4589"/>
                  <a:pt x="18302" y="4541"/>
                  <a:pt x="18257" y="4565"/>
                </a:cubicBezTo>
                <a:lnTo>
                  <a:pt x="18215" y="4575"/>
                </a:lnTo>
                <a:cubicBezTo>
                  <a:pt x="18174" y="4573"/>
                  <a:pt x="18258" y="4584"/>
                  <a:pt x="18197" y="4564"/>
                </a:cubicBezTo>
                <a:cubicBezTo>
                  <a:pt x="18194" y="4572"/>
                  <a:pt x="18208" y="4589"/>
                  <a:pt x="18146" y="4585"/>
                </a:cubicBezTo>
                <a:cubicBezTo>
                  <a:pt x="18112" y="4583"/>
                  <a:pt x="18109" y="4581"/>
                  <a:pt x="18083" y="4564"/>
                </a:cubicBezTo>
                <a:cubicBezTo>
                  <a:pt x="18054" y="4584"/>
                  <a:pt x="18070" y="4586"/>
                  <a:pt x="18030" y="4585"/>
                </a:cubicBezTo>
                <a:cubicBezTo>
                  <a:pt x="18002" y="4585"/>
                  <a:pt x="17994" y="4577"/>
                  <a:pt x="17986" y="4548"/>
                </a:cubicBezTo>
                <a:lnTo>
                  <a:pt x="17978" y="4580"/>
                </a:lnTo>
                <a:lnTo>
                  <a:pt x="17730" y="4583"/>
                </a:lnTo>
                <a:cubicBezTo>
                  <a:pt x="17702" y="4584"/>
                  <a:pt x="17699" y="4583"/>
                  <a:pt x="17676" y="4587"/>
                </a:cubicBezTo>
                <a:lnTo>
                  <a:pt x="17492" y="4596"/>
                </a:lnTo>
                <a:cubicBezTo>
                  <a:pt x="17496" y="4560"/>
                  <a:pt x="17570" y="4557"/>
                  <a:pt x="17452" y="4564"/>
                </a:cubicBezTo>
                <a:lnTo>
                  <a:pt x="17330" y="4564"/>
                </a:lnTo>
                <a:cubicBezTo>
                  <a:pt x="17335" y="4590"/>
                  <a:pt x="17338" y="4577"/>
                  <a:pt x="17330" y="4596"/>
                </a:cubicBezTo>
                <a:cubicBezTo>
                  <a:pt x="17305" y="4594"/>
                  <a:pt x="17292" y="4589"/>
                  <a:pt x="17272" y="4581"/>
                </a:cubicBezTo>
                <a:lnTo>
                  <a:pt x="17228" y="4578"/>
                </a:lnTo>
                <a:cubicBezTo>
                  <a:pt x="17204" y="4581"/>
                  <a:pt x="17187" y="4577"/>
                  <a:pt x="17167" y="4579"/>
                </a:cubicBezTo>
                <a:lnTo>
                  <a:pt x="17144" y="4582"/>
                </a:lnTo>
                <a:cubicBezTo>
                  <a:pt x="17139" y="4582"/>
                  <a:pt x="17117" y="4576"/>
                  <a:pt x="17117" y="4576"/>
                </a:cubicBezTo>
                <a:cubicBezTo>
                  <a:pt x="17020" y="4565"/>
                  <a:pt x="17055" y="4594"/>
                  <a:pt x="16946" y="4559"/>
                </a:cubicBezTo>
                <a:cubicBezTo>
                  <a:pt x="16944" y="4558"/>
                  <a:pt x="16941" y="4558"/>
                  <a:pt x="16939" y="4557"/>
                </a:cubicBezTo>
                <a:cubicBezTo>
                  <a:pt x="16930" y="4554"/>
                  <a:pt x="16874" y="4546"/>
                  <a:pt x="16917" y="4532"/>
                </a:cubicBezTo>
                <a:lnTo>
                  <a:pt x="16901" y="4515"/>
                </a:lnTo>
                <a:cubicBezTo>
                  <a:pt x="16923" y="4476"/>
                  <a:pt x="16862" y="4504"/>
                  <a:pt x="16828" y="4507"/>
                </a:cubicBezTo>
                <a:cubicBezTo>
                  <a:pt x="16820" y="4533"/>
                  <a:pt x="16863" y="4500"/>
                  <a:pt x="16833" y="4526"/>
                </a:cubicBezTo>
                <a:cubicBezTo>
                  <a:pt x="16807" y="4550"/>
                  <a:pt x="16813" y="4524"/>
                  <a:pt x="16811" y="4507"/>
                </a:cubicBezTo>
                <a:lnTo>
                  <a:pt x="16763" y="4564"/>
                </a:lnTo>
                <a:cubicBezTo>
                  <a:pt x="16738" y="4557"/>
                  <a:pt x="16745" y="4564"/>
                  <a:pt x="16739" y="4540"/>
                </a:cubicBezTo>
                <a:cubicBezTo>
                  <a:pt x="16703" y="4558"/>
                  <a:pt x="16718" y="4533"/>
                  <a:pt x="16714" y="4572"/>
                </a:cubicBezTo>
                <a:cubicBezTo>
                  <a:pt x="16636" y="4554"/>
                  <a:pt x="16698" y="4537"/>
                  <a:pt x="16545" y="4565"/>
                </a:cubicBezTo>
                <a:cubicBezTo>
                  <a:pt x="16519" y="4570"/>
                  <a:pt x="16519" y="4570"/>
                  <a:pt x="16485" y="4558"/>
                </a:cubicBezTo>
                <a:cubicBezTo>
                  <a:pt x="16437" y="4541"/>
                  <a:pt x="16440" y="4578"/>
                  <a:pt x="16362" y="4559"/>
                </a:cubicBezTo>
                <a:cubicBezTo>
                  <a:pt x="16331" y="4551"/>
                  <a:pt x="16343" y="4548"/>
                  <a:pt x="16312" y="4556"/>
                </a:cubicBezTo>
                <a:lnTo>
                  <a:pt x="16269" y="4548"/>
                </a:lnTo>
                <a:cubicBezTo>
                  <a:pt x="16261" y="4578"/>
                  <a:pt x="16279" y="4556"/>
                  <a:pt x="16244" y="4564"/>
                </a:cubicBezTo>
                <a:lnTo>
                  <a:pt x="16261" y="4515"/>
                </a:lnTo>
                <a:cubicBezTo>
                  <a:pt x="16234" y="4525"/>
                  <a:pt x="16242" y="4527"/>
                  <a:pt x="16212" y="4572"/>
                </a:cubicBezTo>
                <a:cubicBezTo>
                  <a:pt x="16188" y="4560"/>
                  <a:pt x="16177" y="4554"/>
                  <a:pt x="16155" y="4564"/>
                </a:cubicBezTo>
                <a:lnTo>
                  <a:pt x="16155" y="4523"/>
                </a:lnTo>
                <a:lnTo>
                  <a:pt x="16121" y="4554"/>
                </a:lnTo>
                <a:cubicBezTo>
                  <a:pt x="16094" y="4537"/>
                  <a:pt x="16091" y="4529"/>
                  <a:pt x="16045" y="4543"/>
                </a:cubicBezTo>
                <a:cubicBezTo>
                  <a:pt x="16043" y="4544"/>
                  <a:pt x="16041" y="4545"/>
                  <a:pt x="16040" y="4545"/>
                </a:cubicBezTo>
                <a:cubicBezTo>
                  <a:pt x="16005" y="4555"/>
                  <a:pt x="16033" y="4538"/>
                  <a:pt x="16000" y="4536"/>
                </a:cubicBezTo>
                <a:cubicBezTo>
                  <a:pt x="15956" y="4533"/>
                  <a:pt x="15987" y="4537"/>
                  <a:pt x="15984" y="4547"/>
                </a:cubicBezTo>
                <a:cubicBezTo>
                  <a:pt x="15982" y="4555"/>
                  <a:pt x="16008" y="4567"/>
                  <a:pt x="15953" y="4572"/>
                </a:cubicBezTo>
                <a:lnTo>
                  <a:pt x="15962" y="4540"/>
                </a:lnTo>
                <a:lnTo>
                  <a:pt x="15936" y="4540"/>
                </a:lnTo>
                <a:cubicBezTo>
                  <a:pt x="15929" y="4562"/>
                  <a:pt x="15936" y="4549"/>
                  <a:pt x="15924" y="4556"/>
                </a:cubicBezTo>
                <a:cubicBezTo>
                  <a:pt x="15911" y="4563"/>
                  <a:pt x="15906" y="4556"/>
                  <a:pt x="15893" y="4552"/>
                </a:cubicBezTo>
                <a:cubicBezTo>
                  <a:pt x="15810" y="4523"/>
                  <a:pt x="15811" y="4554"/>
                  <a:pt x="15772" y="4542"/>
                </a:cubicBezTo>
                <a:cubicBezTo>
                  <a:pt x="15731" y="4529"/>
                  <a:pt x="15757" y="4521"/>
                  <a:pt x="15710" y="4532"/>
                </a:cubicBezTo>
                <a:cubicBezTo>
                  <a:pt x="15737" y="4479"/>
                  <a:pt x="15740" y="4507"/>
                  <a:pt x="15807" y="4491"/>
                </a:cubicBezTo>
                <a:cubicBezTo>
                  <a:pt x="15798" y="4486"/>
                  <a:pt x="15807" y="4486"/>
                  <a:pt x="15790" y="4484"/>
                </a:cubicBezTo>
                <a:cubicBezTo>
                  <a:pt x="15783" y="4482"/>
                  <a:pt x="15774" y="4483"/>
                  <a:pt x="15766" y="4483"/>
                </a:cubicBezTo>
                <a:cubicBezTo>
                  <a:pt x="15785" y="4458"/>
                  <a:pt x="15783" y="4461"/>
                  <a:pt x="15808" y="4466"/>
                </a:cubicBezTo>
                <a:cubicBezTo>
                  <a:pt x="15852" y="4475"/>
                  <a:pt x="15824" y="4485"/>
                  <a:pt x="15864" y="4459"/>
                </a:cubicBezTo>
                <a:lnTo>
                  <a:pt x="15854" y="4507"/>
                </a:lnTo>
                <a:cubicBezTo>
                  <a:pt x="15940" y="4488"/>
                  <a:pt x="15820" y="4437"/>
                  <a:pt x="15989" y="4456"/>
                </a:cubicBezTo>
                <a:cubicBezTo>
                  <a:pt x="16026" y="4460"/>
                  <a:pt x="16036" y="4469"/>
                  <a:pt x="16058" y="4459"/>
                </a:cubicBezTo>
                <a:lnTo>
                  <a:pt x="16058" y="4499"/>
                </a:lnTo>
                <a:lnTo>
                  <a:pt x="16123" y="4499"/>
                </a:lnTo>
                <a:lnTo>
                  <a:pt x="16123" y="4467"/>
                </a:lnTo>
                <a:cubicBezTo>
                  <a:pt x="16144" y="4467"/>
                  <a:pt x="16163" y="4463"/>
                  <a:pt x="16172" y="4463"/>
                </a:cubicBezTo>
                <a:cubicBezTo>
                  <a:pt x="16191" y="4464"/>
                  <a:pt x="16165" y="4463"/>
                  <a:pt x="16189" y="4466"/>
                </a:cubicBezTo>
                <a:lnTo>
                  <a:pt x="16293" y="4475"/>
                </a:lnTo>
                <a:lnTo>
                  <a:pt x="16285" y="4475"/>
                </a:lnTo>
                <a:lnTo>
                  <a:pt x="16292" y="4484"/>
                </a:lnTo>
                <a:lnTo>
                  <a:pt x="16293" y="4475"/>
                </a:lnTo>
                <a:cubicBezTo>
                  <a:pt x="16336" y="4452"/>
                  <a:pt x="16415" y="4456"/>
                  <a:pt x="16469" y="4461"/>
                </a:cubicBezTo>
                <a:cubicBezTo>
                  <a:pt x="16505" y="4464"/>
                  <a:pt x="16614" y="4467"/>
                  <a:pt x="16649" y="4459"/>
                </a:cubicBezTo>
                <a:lnTo>
                  <a:pt x="16649" y="4475"/>
                </a:lnTo>
                <a:lnTo>
                  <a:pt x="16641" y="4475"/>
                </a:lnTo>
                <a:lnTo>
                  <a:pt x="16648" y="4484"/>
                </a:lnTo>
                <a:lnTo>
                  <a:pt x="16649" y="4475"/>
                </a:lnTo>
                <a:cubicBezTo>
                  <a:pt x="16664" y="4468"/>
                  <a:pt x="16676" y="4466"/>
                  <a:pt x="16690" y="4459"/>
                </a:cubicBezTo>
                <a:cubicBezTo>
                  <a:pt x="16729" y="4487"/>
                  <a:pt x="16665" y="4477"/>
                  <a:pt x="16719" y="4486"/>
                </a:cubicBezTo>
                <a:cubicBezTo>
                  <a:pt x="16759" y="4492"/>
                  <a:pt x="16731" y="4485"/>
                  <a:pt x="16732" y="4478"/>
                </a:cubicBezTo>
                <a:cubicBezTo>
                  <a:pt x="16732" y="4476"/>
                  <a:pt x="16732" y="4472"/>
                  <a:pt x="16732" y="4470"/>
                </a:cubicBezTo>
                <a:cubicBezTo>
                  <a:pt x="16730" y="4429"/>
                  <a:pt x="16717" y="4489"/>
                  <a:pt x="16730" y="4459"/>
                </a:cubicBezTo>
                <a:cubicBezTo>
                  <a:pt x="16773" y="4470"/>
                  <a:pt x="16742" y="4460"/>
                  <a:pt x="16755" y="4491"/>
                </a:cubicBezTo>
                <a:cubicBezTo>
                  <a:pt x="16789" y="4473"/>
                  <a:pt x="16769" y="4478"/>
                  <a:pt x="16795" y="4459"/>
                </a:cubicBezTo>
                <a:lnTo>
                  <a:pt x="16828" y="4467"/>
                </a:lnTo>
                <a:cubicBezTo>
                  <a:pt x="16858" y="4471"/>
                  <a:pt x="16842" y="4462"/>
                  <a:pt x="16868" y="4475"/>
                </a:cubicBezTo>
                <a:lnTo>
                  <a:pt x="16893" y="4475"/>
                </a:lnTo>
                <a:cubicBezTo>
                  <a:pt x="16932" y="4469"/>
                  <a:pt x="16913" y="4481"/>
                  <a:pt x="16961" y="4464"/>
                </a:cubicBezTo>
                <a:lnTo>
                  <a:pt x="17002" y="4455"/>
                </a:lnTo>
                <a:cubicBezTo>
                  <a:pt x="17016" y="4452"/>
                  <a:pt x="17010" y="4451"/>
                  <a:pt x="17030" y="4451"/>
                </a:cubicBezTo>
                <a:lnTo>
                  <a:pt x="17046" y="4475"/>
                </a:lnTo>
                <a:cubicBezTo>
                  <a:pt x="17055" y="4442"/>
                  <a:pt x="17065" y="4451"/>
                  <a:pt x="17103" y="4442"/>
                </a:cubicBezTo>
                <a:cubicBezTo>
                  <a:pt x="17095" y="4479"/>
                  <a:pt x="17094" y="4467"/>
                  <a:pt x="17152" y="4467"/>
                </a:cubicBezTo>
                <a:cubicBezTo>
                  <a:pt x="17163" y="4439"/>
                  <a:pt x="17184" y="4442"/>
                  <a:pt x="17217" y="4434"/>
                </a:cubicBezTo>
                <a:cubicBezTo>
                  <a:pt x="17222" y="4456"/>
                  <a:pt x="17216" y="4441"/>
                  <a:pt x="17225" y="4459"/>
                </a:cubicBezTo>
                <a:cubicBezTo>
                  <a:pt x="17205" y="4467"/>
                  <a:pt x="17196" y="4465"/>
                  <a:pt x="17168" y="4459"/>
                </a:cubicBezTo>
                <a:cubicBezTo>
                  <a:pt x="17196" y="4501"/>
                  <a:pt x="17235" y="4478"/>
                  <a:pt x="17273" y="4480"/>
                </a:cubicBezTo>
                <a:lnTo>
                  <a:pt x="17345" y="4488"/>
                </a:lnTo>
                <a:cubicBezTo>
                  <a:pt x="17382" y="4490"/>
                  <a:pt x="17341" y="4484"/>
                  <a:pt x="17379" y="4499"/>
                </a:cubicBezTo>
                <a:cubicBezTo>
                  <a:pt x="17407" y="4510"/>
                  <a:pt x="17421" y="4499"/>
                  <a:pt x="17468" y="4499"/>
                </a:cubicBezTo>
                <a:cubicBezTo>
                  <a:pt x="17471" y="4530"/>
                  <a:pt x="17466" y="4512"/>
                  <a:pt x="17477" y="4523"/>
                </a:cubicBezTo>
                <a:cubicBezTo>
                  <a:pt x="17486" y="4531"/>
                  <a:pt x="17489" y="4533"/>
                  <a:pt x="17503" y="4527"/>
                </a:cubicBezTo>
                <a:cubicBezTo>
                  <a:pt x="17532" y="4516"/>
                  <a:pt x="17499" y="4503"/>
                  <a:pt x="17605" y="4499"/>
                </a:cubicBezTo>
                <a:cubicBezTo>
                  <a:pt x="17629" y="4499"/>
                  <a:pt x="17654" y="4499"/>
                  <a:pt x="17678" y="4499"/>
                </a:cubicBezTo>
                <a:cubicBezTo>
                  <a:pt x="17679" y="4548"/>
                  <a:pt x="17673" y="4523"/>
                  <a:pt x="17695" y="4532"/>
                </a:cubicBezTo>
                <a:cubicBezTo>
                  <a:pt x="17705" y="4506"/>
                  <a:pt x="17696" y="4522"/>
                  <a:pt x="17695" y="4503"/>
                </a:cubicBezTo>
                <a:cubicBezTo>
                  <a:pt x="17695" y="4502"/>
                  <a:pt x="17694" y="4500"/>
                  <a:pt x="17695" y="4499"/>
                </a:cubicBezTo>
                <a:cubicBezTo>
                  <a:pt x="17735" y="4499"/>
                  <a:pt x="17735" y="4508"/>
                  <a:pt x="17735" y="4548"/>
                </a:cubicBezTo>
                <a:lnTo>
                  <a:pt x="17746" y="4535"/>
                </a:lnTo>
                <a:cubicBezTo>
                  <a:pt x="17759" y="4525"/>
                  <a:pt x="17750" y="4528"/>
                  <a:pt x="17768" y="4523"/>
                </a:cubicBezTo>
                <a:cubicBezTo>
                  <a:pt x="17760" y="4518"/>
                  <a:pt x="17731" y="4515"/>
                  <a:pt x="17755" y="4503"/>
                </a:cubicBezTo>
                <a:cubicBezTo>
                  <a:pt x="17769" y="4496"/>
                  <a:pt x="17791" y="4499"/>
                  <a:pt x="17808" y="4499"/>
                </a:cubicBezTo>
                <a:cubicBezTo>
                  <a:pt x="17789" y="4471"/>
                  <a:pt x="17793" y="4481"/>
                  <a:pt x="17768" y="4478"/>
                </a:cubicBezTo>
                <a:cubicBezTo>
                  <a:pt x="17729" y="4473"/>
                  <a:pt x="17742" y="4479"/>
                  <a:pt x="17727" y="4451"/>
                </a:cubicBezTo>
                <a:lnTo>
                  <a:pt x="17832" y="4432"/>
                </a:lnTo>
                <a:cubicBezTo>
                  <a:pt x="17864" y="4433"/>
                  <a:pt x="17856" y="4437"/>
                  <a:pt x="17887" y="4425"/>
                </a:cubicBezTo>
                <a:cubicBezTo>
                  <a:pt x="17906" y="4417"/>
                  <a:pt x="17892" y="4419"/>
                  <a:pt x="17921" y="4418"/>
                </a:cubicBezTo>
                <a:lnTo>
                  <a:pt x="17921" y="4451"/>
                </a:lnTo>
                <a:cubicBezTo>
                  <a:pt x="17934" y="4451"/>
                  <a:pt x="17948" y="4451"/>
                  <a:pt x="17961" y="4450"/>
                </a:cubicBezTo>
                <a:cubicBezTo>
                  <a:pt x="17988" y="4445"/>
                  <a:pt x="17974" y="4443"/>
                  <a:pt x="17998" y="4439"/>
                </a:cubicBezTo>
                <a:cubicBezTo>
                  <a:pt x="18020" y="4435"/>
                  <a:pt x="18034" y="4442"/>
                  <a:pt x="18068" y="4435"/>
                </a:cubicBezTo>
                <a:cubicBezTo>
                  <a:pt x="18121" y="4425"/>
                  <a:pt x="18078" y="4434"/>
                  <a:pt x="18097" y="4424"/>
                </a:cubicBezTo>
                <a:lnTo>
                  <a:pt x="18181" y="4394"/>
                </a:lnTo>
                <a:cubicBezTo>
                  <a:pt x="18176" y="4412"/>
                  <a:pt x="18174" y="4412"/>
                  <a:pt x="18173" y="4434"/>
                </a:cubicBezTo>
                <a:cubicBezTo>
                  <a:pt x="18247" y="4434"/>
                  <a:pt x="18214" y="4426"/>
                  <a:pt x="18229" y="4394"/>
                </a:cubicBezTo>
                <a:cubicBezTo>
                  <a:pt x="18324" y="4386"/>
                  <a:pt x="18254" y="4386"/>
                  <a:pt x="18327" y="4434"/>
                </a:cubicBezTo>
                <a:cubicBezTo>
                  <a:pt x="18355" y="4421"/>
                  <a:pt x="18358" y="4411"/>
                  <a:pt x="18383" y="4394"/>
                </a:cubicBezTo>
                <a:cubicBezTo>
                  <a:pt x="18423" y="4403"/>
                  <a:pt x="18446" y="4431"/>
                  <a:pt x="18489" y="4434"/>
                </a:cubicBezTo>
                <a:lnTo>
                  <a:pt x="18469" y="4413"/>
                </a:lnTo>
                <a:cubicBezTo>
                  <a:pt x="18469" y="4412"/>
                  <a:pt x="18466" y="4411"/>
                  <a:pt x="18464" y="4410"/>
                </a:cubicBezTo>
                <a:cubicBezTo>
                  <a:pt x="18497" y="4409"/>
                  <a:pt x="18494" y="4406"/>
                  <a:pt x="18513" y="4394"/>
                </a:cubicBezTo>
                <a:lnTo>
                  <a:pt x="18549" y="4419"/>
                </a:lnTo>
                <a:cubicBezTo>
                  <a:pt x="18589" y="4420"/>
                  <a:pt x="18620" y="4405"/>
                  <a:pt x="18657" y="4428"/>
                </a:cubicBezTo>
                <a:cubicBezTo>
                  <a:pt x="18659" y="4429"/>
                  <a:pt x="18663" y="4432"/>
                  <a:pt x="18665" y="4433"/>
                </a:cubicBezTo>
                <a:cubicBezTo>
                  <a:pt x="18683" y="4442"/>
                  <a:pt x="18669" y="4437"/>
                  <a:pt x="18691" y="4442"/>
                </a:cubicBezTo>
                <a:lnTo>
                  <a:pt x="18700" y="4410"/>
                </a:lnTo>
                <a:lnTo>
                  <a:pt x="18771" y="4408"/>
                </a:lnTo>
                <a:cubicBezTo>
                  <a:pt x="18775" y="4408"/>
                  <a:pt x="18859" y="4423"/>
                  <a:pt x="18951" y="4410"/>
                </a:cubicBezTo>
                <a:lnTo>
                  <a:pt x="18988" y="4402"/>
                </a:lnTo>
                <a:cubicBezTo>
                  <a:pt x="18995" y="4400"/>
                  <a:pt x="18995" y="4400"/>
                  <a:pt x="19004" y="4400"/>
                </a:cubicBezTo>
                <a:cubicBezTo>
                  <a:pt x="19004" y="4400"/>
                  <a:pt x="19027" y="4402"/>
                  <a:pt x="19031" y="4402"/>
                </a:cubicBezTo>
                <a:cubicBezTo>
                  <a:pt x="19030" y="4380"/>
                  <a:pt x="19028" y="4380"/>
                  <a:pt x="19023" y="4361"/>
                </a:cubicBezTo>
                <a:cubicBezTo>
                  <a:pt x="19001" y="4367"/>
                  <a:pt x="18968" y="4369"/>
                  <a:pt x="18950" y="4378"/>
                </a:cubicBezTo>
                <a:cubicBezTo>
                  <a:pt x="18918" y="4316"/>
                  <a:pt x="18932" y="4341"/>
                  <a:pt x="18813" y="4345"/>
                </a:cubicBezTo>
                <a:cubicBezTo>
                  <a:pt x="18749" y="4347"/>
                  <a:pt x="18707" y="4365"/>
                  <a:pt x="18647" y="4355"/>
                </a:cubicBezTo>
                <a:cubicBezTo>
                  <a:pt x="18646" y="4355"/>
                  <a:pt x="18644" y="4354"/>
                  <a:pt x="18642" y="4354"/>
                </a:cubicBezTo>
                <a:cubicBezTo>
                  <a:pt x="18641" y="4354"/>
                  <a:pt x="18639" y="4353"/>
                  <a:pt x="18638" y="4353"/>
                </a:cubicBezTo>
                <a:lnTo>
                  <a:pt x="18617" y="4353"/>
                </a:lnTo>
                <a:cubicBezTo>
                  <a:pt x="18616" y="4353"/>
                  <a:pt x="18613" y="4354"/>
                  <a:pt x="18613" y="4354"/>
                </a:cubicBezTo>
                <a:lnTo>
                  <a:pt x="18595" y="4352"/>
                </a:lnTo>
                <a:cubicBezTo>
                  <a:pt x="18528" y="4349"/>
                  <a:pt x="18494" y="4339"/>
                  <a:pt x="18426" y="4348"/>
                </a:cubicBezTo>
                <a:cubicBezTo>
                  <a:pt x="18384" y="4354"/>
                  <a:pt x="18378" y="4322"/>
                  <a:pt x="18367" y="4361"/>
                </a:cubicBezTo>
                <a:cubicBezTo>
                  <a:pt x="18316" y="4324"/>
                  <a:pt x="18380" y="4334"/>
                  <a:pt x="18258" y="4339"/>
                </a:cubicBezTo>
                <a:cubicBezTo>
                  <a:pt x="18168" y="4343"/>
                  <a:pt x="18197" y="4387"/>
                  <a:pt x="18107" y="4355"/>
                </a:cubicBezTo>
                <a:lnTo>
                  <a:pt x="17921" y="4338"/>
                </a:lnTo>
                <a:cubicBezTo>
                  <a:pt x="17837" y="4323"/>
                  <a:pt x="17881" y="4349"/>
                  <a:pt x="17816" y="4338"/>
                </a:cubicBezTo>
                <a:lnTo>
                  <a:pt x="17780" y="4338"/>
                </a:lnTo>
                <a:cubicBezTo>
                  <a:pt x="17756" y="4335"/>
                  <a:pt x="17780" y="4336"/>
                  <a:pt x="17755" y="4332"/>
                </a:cubicBezTo>
                <a:cubicBezTo>
                  <a:pt x="17697" y="4322"/>
                  <a:pt x="17698" y="4368"/>
                  <a:pt x="17656" y="4358"/>
                </a:cubicBezTo>
                <a:cubicBezTo>
                  <a:pt x="17627" y="4352"/>
                  <a:pt x="17648" y="4341"/>
                  <a:pt x="17605" y="4349"/>
                </a:cubicBezTo>
                <a:cubicBezTo>
                  <a:pt x="17600" y="4350"/>
                  <a:pt x="17590" y="4351"/>
                  <a:pt x="17588" y="4351"/>
                </a:cubicBezTo>
                <a:cubicBezTo>
                  <a:pt x="17571" y="4352"/>
                  <a:pt x="17547" y="4351"/>
                  <a:pt x="17524" y="4361"/>
                </a:cubicBezTo>
                <a:cubicBezTo>
                  <a:pt x="17510" y="4339"/>
                  <a:pt x="17515" y="4321"/>
                  <a:pt x="17484" y="4313"/>
                </a:cubicBezTo>
                <a:cubicBezTo>
                  <a:pt x="17483" y="4364"/>
                  <a:pt x="17469" y="4360"/>
                  <a:pt x="17435" y="4357"/>
                </a:cubicBezTo>
                <a:lnTo>
                  <a:pt x="17254" y="4351"/>
                </a:lnTo>
                <a:cubicBezTo>
                  <a:pt x="17234" y="4349"/>
                  <a:pt x="17239" y="4353"/>
                  <a:pt x="17208" y="4353"/>
                </a:cubicBezTo>
                <a:cubicBezTo>
                  <a:pt x="17248" y="4413"/>
                  <a:pt x="17215" y="4396"/>
                  <a:pt x="17168" y="4392"/>
                </a:cubicBezTo>
                <a:cubicBezTo>
                  <a:pt x="17132" y="4389"/>
                  <a:pt x="17141" y="4390"/>
                  <a:pt x="17144" y="4357"/>
                </a:cubicBezTo>
                <a:cubicBezTo>
                  <a:pt x="17144" y="4352"/>
                  <a:pt x="17140" y="4331"/>
                  <a:pt x="17127" y="4363"/>
                </a:cubicBezTo>
                <a:cubicBezTo>
                  <a:pt x="17115" y="4391"/>
                  <a:pt x="17148" y="4367"/>
                  <a:pt x="17110" y="4393"/>
                </a:cubicBezTo>
                <a:cubicBezTo>
                  <a:pt x="17084" y="4411"/>
                  <a:pt x="17067" y="4402"/>
                  <a:pt x="17035" y="4406"/>
                </a:cubicBezTo>
                <a:cubicBezTo>
                  <a:pt x="16987" y="4413"/>
                  <a:pt x="16993" y="4429"/>
                  <a:pt x="16955" y="4431"/>
                </a:cubicBezTo>
                <a:cubicBezTo>
                  <a:pt x="16936" y="4431"/>
                  <a:pt x="16898" y="4418"/>
                  <a:pt x="16860" y="4418"/>
                </a:cubicBezTo>
                <a:lnTo>
                  <a:pt x="16851" y="4450"/>
                </a:lnTo>
                <a:lnTo>
                  <a:pt x="16829" y="4440"/>
                </a:lnTo>
                <a:cubicBezTo>
                  <a:pt x="16787" y="4437"/>
                  <a:pt x="16872" y="4431"/>
                  <a:pt x="16811" y="4451"/>
                </a:cubicBezTo>
                <a:cubicBezTo>
                  <a:pt x="16798" y="4417"/>
                  <a:pt x="16817" y="4452"/>
                  <a:pt x="16803" y="4418"/>
                </a:cubicBezTo>
                <a:cubicBezTo>
                  <a:pt x="16765" y="4446"/>
                  <a:pt x="16828" y="4435"/>
                  <a:pt x="16771" y="4451"/>
                </a:cubicBezTo>
                <a:cubicBezTo>
                  <a:pt x="16757" y="4416"/>
                  <a:pt x="16790" y="4436"/>
                  <a:pt x="16755" y="4410"/>
                </a:cubicBezTo>
                <a:cubicBezTo>
                  <a:pt x="16744" y="4432"/>
                  <a:pt x="16747" y="4419"/>
                  <a:pt x="16747" y="4451"/>
                </a:cubicBezTo>
                <a:cubicBezTo>
                  <a:pt x="16682" y="4445"/>
                  <a:pt x="16710" y="4434"/>
                  <a:pt x="16699" y="4426"/>
                </a:cubicBezTo>
                <a:lnTo>
                  <a:pt x="16684" y="4426"/>
                </a:lnTo>
                <a:cubicBezTo>
                  <a:pt x="16668" y="4425"/>
                  <a:pt x="16681" y="4421"/>
                  <a:pt x="16649" y="4418"/>
                </a:cubicBezTo>
                <a:lnTo>
                  <a:pt x="16658" y="4442"/>
                </a:lnTo>
                <a:cubicBezTo>
                  <a:pt x="16624" y="4440"/>
                  <a:pt x="16669" y="4434"/>
                  <a:pt x="16603" y="4433"/>
                </a:cubicBezTo>
                <a:lnTo>
                  <a:pt x="16520" y="4442"/>
                </a:lnTo>
                <a:cubicBezTo>
                  <a:pt x="16528" y="4406"/>
                  <a:pt x="16521" y="4414"/>
                  <a:pt x="16552" y="4410"/>
                </a:cubicBezTo>
                <a:cubicBezTo>
                  <a:pt x="16563" y="4408"/>
                  <a:pt x="16603" y="4410"/>
                  <a:pt x="16617" y="4410"/>
                </a:cubicBezTo>
                <a:cubicBezTo>
                  <a:pt x="16669" y="4411"/>
                  <a:pt x="16690" y="4402"/>
                  <a:pt x="16747" y="4402"/>
                </a:cubicBezTo>
                <a:cubicBezTo>
                  <a:pt x="16743" y="4357"/>
                  <a:pt x="16729" y="4378"/>
                  <a:pt x="16666" y="4378"/>
                </a:cubicBezTo>
                <a:lnTo>
                  <a:pt x="16667" y="4341"/>
                </a:lnTo>
                <a:cubicBezTo>
                  <a:pt x="16667" y="4339"/>
                  <a:pt x="16667" y="4337"/>
                  <a:pt x="16667" y="4335"/>
                </a:cubicBezTo>
                <a:cubicBezTo>
                  <a:pt x="16668" y="4301"/>
                  <a:pt x="16649" y="4306"/>
                  <a:pt x="16698" y="4305"/>
                </a:cubicBezTo>
                <a:cubicBezTo>
                  <a:pt x="16681" y="4331"/>
                  <a:pt x="16685" y="4310"/>
                  <a:pt x="16682" y="4345"/>
                </a:cubicBezTo>
                <a:cubicBezTo>
                  <a:pt x="16718" y="4321"/>
                  <a:pt x="16691" y="4327"/>
                  <a:pt x="16730" y="4353"/>
                </a:cubicBezTo>
                <a:cubicBezTo>
                  <a:pt x="16732" y="4338"/>
                  <a:pt x="16724" y="4344"/>
                  <a:pt x="16735" y="4335"/>
                </a:cubicBezTo>
                <a:cubicBezTo>
                  <a:pt x="16757" y="4319"/>
                  <a:pt x="16740" y="4333"/>
                  <a:pt x="16747" y="4337"/>
                </a:cubicBezTo>
                <a:lnTo>
                  <a:pt x="16737" y="4353"/>
                </a:lnTo>
                <a:lnTo>
                  <a:pt x="16747" y="4337"/>
                </a:lnTo>
                <a:lnTo>
                  <a:pt x="16763" y="4337"/>
                </a:lnTo>
                <a:cubicBezTo>
                  <a:pt x="16757" y="4361"/>
                  <a:pt x="16755" y="4362"/>
                  <a:pt x="16755" y="4394"/>
                </a:cubicBezTo>
                <a:lnTo>
                  <a:pt x="16795" y="4394"/>
                </a:lnTo>
                <a:cubicBezTo>
                  <a:pt x="16788" y="4377"/>
                  <a:pt x="16792" y="4389"/>
                  <a:pt x="16785" y="4380"/>
                </a:cubicBezTo>
                <a:cubicBezTo>
                  <a:pt x="16767" y="4357"/>
                  <a:pt x="16786" y="4400"/>
                  <a:pt x="16771" y="4361"/>
                </a:cubicBezTo>
                <a:lnTo>
                  <a:pt x="16783" y="4316"/>
                </a:lnTo>
                <a:cubicBezTo>
                  <a:pt x="16787" y="4294"/>
                  <a:pt x="16788" y="4288"/>
                  <a:pt x="16795" y="4272"/>
                </a:cubicBezTo>
                <a:lnTo>
                  <a:pt x="16849" y="4305"/>
                </a:lnTo>
                <a:cubicBezTo>
                  <a:pt x="16873" y="4314"/>
                  <a:pt x="16871" y="4297"/>
                  <a:pt x="16933" y="4297"/>
                </a:cubicBezTo>
                <a:cubicBezTo>
                  <a:pt x="16934" y="4247"/>
                  <a:pt x="16931" y="4263"/>
                  <a:pt x="16974" y="4272"/>
                </a:cubicBezTo>
                <a:cubicBezTo>
                  <a:pt x="16956" y="4209"/>
                  <a:pt x="16925" y="4300"/>
                  <a:pt x="16909" y="4240"/>
                </a:cubicBezTo>
                <a:cubicBezTo>
                  <a:pt x="16962" y="4240"/>
                  <a:pt x="17005" y="4219"/>
                  <a:pt x="17031" y="4220"/>
                </a:cubicBezTo>
                <a:cubicBezTo>
                  <a:pt x="17049" y="4220"/>
                  <a:pt x="17035" y="4217"/>
                  <a:pt x="17046" y="4224"/>
                </a:cubicBezTo>
                <a:cubicBezTo>
                  <a:pt x="17045" y="4225"/>
                  <a:pt x="17044" y="4226"/>
                  <a:pt x="17043" y="4229"/>
                </a:cubicBezTo>
                <a:cubicBezTo>
                  <a:pt x="17043" y="4232"/>
                  <a:pt x="17038" y="4237"/>
                  <a:pt x="17036" y="4238"/>
                </a:cubicBezTo>
                <a:cubicBezTo>
                  <a:pt x="16996" y="4269"/>
                  <a:pt x="17009" y="4227"/>
                  <a:pt x="16982" y="4264"/>
                </a:cubicBezTo>
                <a:cubicBezTo>
                  <a:pt x="17006" y="4264"/>
                  <a:pt x="17005" y="4264"/>
                  <a:pt x="17026" y="4269"/>
                </a:cubicBezTo>
                <a:cubicBezTo>
                  <a:pt x="17048" y="4273"/>
                  <a:pt x="17016" y="4269"/>
                  <a:pt x="17040" y="4272"/>
                </a:cubicBezTo>
                <a:lnTo>
                  <a:pt x="17076" y="4276"/>
                </a:lnTo>
                <a:cubicBezTo>
                  <a:pt x="17090" y="4283"/>
                  <a:pt x="17089" y="4259"/>
                  <a:pt x="17079" y="4305"/>
                </a:cubicBezTo>
                <a:cubicBezTo>
                  <a:pt x="17113" y="4296"/>
                  <a:pt x="17096" y="4301"/>
                  <a:pt x="17111" y="4272"/>
                </a:cubicBezTo>
                <a:lnTo>
                  <a:pt x="17157" y="4279"/>
                </a:lnTo>
                <a:cubicBezTo>
                  <a:pt x="17158" y="4279"/>
                  <a:pt x="17160" y="4278"/>
                  <a:pt x="17161" y="4278"/>
                </a:cubicBezTo>
                <a:lnTo>
                  <a:pt x="17174" y="4282"/>
                </a:lnTo>
                <a:cubicBezTo>
                  <a:pt x="17175" y="4282"/>
                  <a:pt x="17206" y="4296"/>
                  <a:pt x="17208" y="4297"/>
                </a:cubicBezTo>
                <a:cubicBezTo>
                  <a:pt x="17232" y="4314"/>
                  <a:pt x="17224" y="4293"/>
                  <a:pt x="17225" y="4337"/>
                </a:cubicBezTo>
                <a:lnTo>
                  <a:pt x="17249" y="4337"/>
                </a:lnTo>
                <a:cubicBezTo>
                  <a:pt x="17248" y="4312"/>
                  <a:pt x="17245" y="4308"/>
                  <a:pt x="17241" y="4289"/>
                </a:cubicBezTo>
                <a:cubicBezTo>
                  <a:pt x="17265" y="4283"/>
                  <a:pt x="17266" y="4280"/>
                  <a:pt x="17298" y="4280"/>
                </a:cubicBezTo>
                <a:cubicBezTo>
                  <a:pt x="17288" y="4306"/>
                  <a:pt x="17288" y="4293"/>
                  <a:pt x="17273" y="4321"/>
                </a:cubicBezTo>
                <a:cubicBezTo>
                  <a:pt x="17317" y="4321"/>
                  <a:pt x="17305" y="4314"/>
                  <a:pt x="17338" y="4321"/>
                </a:cubicBezTo>
                <a:cubicBezTo>
                  <a:pt x="17333" y="4303"/>
                  <a:pt x="17327" y="4300"/>
                  <a:pt x="17314" y="4289"/>
                </a:cubicBezTo>
                <a:cubicBezTo>
                  <a:pt x="17371" y="4284"/>
                  <a:pt x="17328" y="4269"/>
                  <a:pt x="17403" y="4268"/>
                </a:cubicBezTo>
                <a:cubicBezTo>
                  <a:pt x="17450" y="4267"/>
                  <a:pt x="17456" y="4244"/>
                  <a:pt x="17500" y="4240"/>
                </a:cubicBezTo>
                <a:cubicBezTo>
                  <a:pt x="17501" y="4274"/>
                  <a:pt x="17491" y="4270"/>
                  <a:pt x="17523" y="4272"/>
                </a:cubicBezTo>
                <a:lnTo>
                  <a:pt x="17550" y="4266"/>
                </a:lnTo>
                <a:cubicBezTo>
                  <a:pt x="17551" y="4265"/>
                  <a:pt x="17553" y="4263"/>
                  <a:pt x="17555" y="4263"/>
                </a:cubicBezTo>
                <a:lnTo>
                  <a:pt x="17590" y="4241"/>
                </a:lnTo>
                <a:cubicBezTo>
                  <a:pt x="17607" y="4234"/>
                  <a:pt x="17589" y="4238"/>
                  <a:pt x="17614" y="4232"/>
                </a:cubicBezTo>
                <a:cubicBezTo>
                  <a:pt x="17619" y="4254"/>
                  <a:pt x="17617" y="4250"/>
                  <a:pt x="17630" y="4264"/>
                </a:cubicBezTo>
                <a:cubicBezTo>
                  <a:pt x="17638" y="4233"/>
                  <a:pt x="17654" y="4236"/>
                  <a:pt x="17686" y="4236"/>
                </a:cubicBezTo>
                <a:cubicBezTo>
                  <a:pt x="17729" y="4236"/>
                  <a:pt x="17821" y="4209"/>
                  <a:pt x="17863" y="4214"/>
                </a:cubicBezTo>
                <a:cubicBezTo>
                  <a:pt x="17886" y="4216"/>
                  <a:pt x="17861" y="4218"/>
                  <a:pt x="17889" y="4208"/>
                </a:cubicBezTo>
                <a:lnTo>
                  <a:pt x="17881" y="4256"/>
                </a:lnTo>
                <a:cubicBezTo>
                  <a:pt x="17916" y="4237"/>
                  <a:pt x="17901" y="4262"/>
                  <a:pt x="17905" y="4224"/>
                </a:cubicBezTo>
                <a:lnTo>
                  <a:pt x="17921" y="4224"/>
                </a:lnTo>
                <a:cubicBezTo>
                  <a:pt x="17921" y="4267"/>
                  <a:pt x="17921" y="4236"/>
                  <a:pt x="17930" y="4248"/>
                </a:cubicBezTo>
                <a:cubicBezTo>
                  <a:pt x="17934" y="4229"/>
                  <a:pt x="17932" y="4225"/>
                  <a:pt x="17937" y="4219"/>
                </a:cubicBezTo>
                <a:cubicBezTo>
                  <a:pt x="17966" y="4185"/>
                  <a:pt x="18033" y="4211"/>
                  <a:pt x="18051" y="4216"/>
                </a:cubicBezTo>
                <a:cubicBezTo>
                  <a:pt x="18054" y="4191"/>
                  <a:pt x="18050" y="4204"/>
                  <a:pt x="18061" y="4196"/>
                </a:cubicBezTo>
                <a:cubicBezTo>
                  <a:pt x="18062" y="4195"/>
                  <a:pt x="18090" y="4184"/>
                  <a:pt x="18104" y="4204"/>
                </a:cubicBezTo>
                <a:lnTo>
                  <a:pt x="18107" y="4212"/>
                </a:lnTo>
                <a:cubicBezTo>
                  <a:pt x="18107" y="4212"/>
                  <a:pt x="18107" y="4214"/>
                  <a:pt x="18108" y="4216"/>
                </a:cubicBezTo>
                <a:cubicBezTo>
                  <a:pt x="18126" y="4203"/>
                  <a:pt x="18118" y="4214"/>
                  <a:pt x="18124" y="4191"/>
                </a:cubicBezTo>
                <a:cubicBezTo>
                  <a:pt x="18139" y="4191"/>
                  <a:pt x="18155" y="4190"/>
                  <a:pt x="18168" y="4194"/>
                </a:cubicBezTo>
                <a:cubicBezTo>
                  <a:pt x="18213" y="4207"/>
                  <a:pt x="18137" y="4190"/>
                  <a:pt x="18189" y="4208"/>
                </a:cubicBezTo>
                <a:cubicBezTo>
                  <a:pt x="18220" y="4206"/>
                  <a:pt x="18264" y="4166"/>
                  <a:pt x="18294" y="4224"/>
                </a:cubicBezTo>
                <a:lnTo>
                  <a:pt x="18305" y="4218"/>
                </a:lnTo>
                <a:cubicBezTo>
                  <a:pt x="18346" y="4199"/>
                  <a:pt x="18373" y="4215"/>
                  <a:pt x="18396" y="4243"/>
                </a:cubicBezTo>
                <a:cubicBezTo>
                  <a:pt x="18397" y="4244"/>
                  <a:pt x="18398" y="4247"/>
                  <a:pt x="18399" y="4248"/>
                </a:cubicBezTo>
                <a:lnTo>
                  <a:pt x="18399" y="4256"/>
                </a:lnTo>
                <a:lnTo>
                  <a:pt x="18409" y="4249"/>
                </a:lnTo>
                <a:lnTo>
                  <a:pt x="18399" y="4248"/>
                </a:lnTo>
                <a:lnTo>
                  <a:pt x="18399" y="4224"/>
                </a:lnTo>
                <a:cubicBezTo>
                  <a:pt x="18441" y="4223"/>
                  <a:pt x="18423" y="4231"/>
                  <a:pt x="18440" y="4208"/>
                </a:cubicBezTo>
                <a:lnTo>
                  <a:pt x="18408" y="4208"/>
                </a:lnTo>
                <a:lnTo>
                  <a:pt x="18408" y="4183"/>
                </a:lnTo>
                <a:cubicBezTo>
                  <a:pt x="18426" y="4183"/>
                  <a:pt x="18446" y="4184"/>
                  <a:pt x="18464" y="4183"/>
                </a:cubicBezTo>
                <a:cubicBezTo>
                  <a:pt x="18502" y="4180"/>
                  <a:pt x="18494" y="4175"/>
                  <a:pt x="18497" y="4167"/>
                </a:cubicBezTo>
                <a:lnTo>
                  <a:pt x="18399" y="4167"/>
                </a:lnTo>
                <a:cubicBezTo>
                  <a:pt x="18398" y="4145"/>
                  <a:pt x="18396" y="4145"/>
                  <a:pt x="18391" y="4126"/>
                </a:cubicBezTo>
                <a:cubicBezTo>
                  <a:pt x="18432" y="4135"/>
                  <a:pt x="18398" y="4127"/>
                  <a:pt x="18441" y="4127"/>
                </a:cubicBezTo>
                <a:cubicBezTo>
                  <a:pt x="18476" y="4127"/>
                  <a:pt x="18474" y="4136"/>
                  <a:pt x="18493" y="4136"/>
                </a:cubicBezTo>
                <a:lnTo>
                  <a:pt x="18548" y="4121"/>
                </a:lnTo>
                <a:cubicBezTo>
                  <a:pt x="18563" y="4116"/>
                  <a:pt x="18543" y="4121"/>
                  <a:pt x="18560" y="4117"/>
                </a:cubicBezTo>
                <a:cubicBezTo>
                  <a:pt x="18590" y="4109"/>
                  <a:pt x="18567" y="4113"/>
                  <a:pt x="18589" y="4117"/>
                </a:cubicBezTo>
                <a:cubicBezTo>
                  <a:pt x="18607" y="4120"/>
                  <a:pt x="18597" y="4121"/>
                  <a:pt x="18608" y="4120"/>
                </a:cubicBezTo>
                <a:cubicBezTo>
                  <a:pt x="18632" y="4117"/>
                  <a:pt x="18614" y="4101"/>
                  <a:pt x="18691" y="4107"/>
                </a:cubicBezTo>
                <a:cubicBezTo>
                  <a:pt x="18728" y="4109"/>
                  <a:pt x="18698" y="4109"/>
                  <a:pt x="18726" y="4089"/>
                </a:cubicBezTo>
                <a:cubicBezTo>
                  <a:pt x="18752" y="4070"/>
                  <a:pt x="18733" y="4085"/>
                  <a:pt x="18780" y="4086"/>
                </a:cubicBezTo>
                <a:cubicBezTo>
                  <a:pt x="18795" y="4057"/>
                  <a:pt x="18779" y="4063"/>
                  <a:pt x="18813" y="4054"/>
                </a:cubicBezTo>
                <a:cubicBezTo>
                  <a:pt x="18806" y="4083"/>
                  <a:pt x="18802" y="4091"/>
                  <a:pt x="18845" y="4094"/>
                </a:cubicBezTo>
                <a:cubicBezTo>
                  <a:pt x="18861" y="4033"/>
                  <a:pt x="18849" y="4116"/>
                  <a:pt x="18942" y="4054"/>
                </a:cubicBezTo>
                <a:cubicBezTo>
                  <a:pt x="18976" y="4063"/>
                  <a:pt x="18964" y="4076"/>
                  <a:pt x="18996" y="4073"/>
                </a:cubicBezTo>
                <a:lnTo>
                  <a:pt x="19064" y="4070"/>
                </a:lnTo>
                <a:cubicBezTo>
                  <a:pt x="19066" y="4042"/>
                  <a:pt x="19070" y="4040"/>
                  <a:pt x="19080" y="4021"/>
                </a:cubicBezTo>
                <a:cubicBezTo>
                  <a:pt x="19100" y="4036"/>
                  <a:pt x="19097" y="4032"/>
                  <a:pt x="19104" y="4062"/>
                </a:cubicBezTo>
                <a:lnTo>
                  <a:pt x="19137" y="4062"/>
                </a:lnTo>
                <a:cubicBezTo>
                  <a:pt x="19158" y="4002"/>
                  <a:pt x="19211" y="4022"/>
                  <a:pt x="19224" y="4018"/>
                </a:cubicBezTo>
                <a:cubicBezTo>
                  <a:pt x="19225" y="4018"/>
                  <a:pt x="19247" y="4009"/>
                  <a:pt x="19248" y="4009"/>
                </a:cubicBezTo>
                <a:cubicBezTo>
                  <a:pt x="19292" y="3991"/>
                  <a:pt x="19278" y="3987"/>
                  <a:pt x="19278" y="4003"/>
                </a:cubicBezTo>
                <a:cubicBezTo>
                  <a:pt x="19278" y="4022"/>
                  <a:pt x="19274" y="4008"/>
                  <a:pt x="19266" y="4037"/>
                </a:cubicBezTo>
                <a:lnTo>
                  <a:pt x="19366" y="4002"/>
                </a:lnTo>
                <a:cubicBezTo>
                  <a:pt x="19396" y="3994"/>
                  <a:pt x="19371" y="4023"/>
                  <a:pt x="19396" y="3989"/>
                </a:cubicBezTo>
                <a:cubicBezTo>
                  <a:pt x="19443" y="3999"/>
                  <a:pt x="19397" y="3993"/>
                  <a:pt x="19445" y="3981"/>
                </a:cubicBezTo>
                <a:lnTo>
                  <a:pt x="19445" y="4013"/>
                </a:lnTo>
                <a:cubicBezTo>
                  <a:pt x="19472" y="4004"/>
                  <a:pt x="19455" y="4014"/>
                  <a:pt x="19453" y="3981"/>
                </a:cubicBezTo>
                <a:lnTo>
                  <a:pt x="19518" y="3981"/>
                </a:lnTo>
                <a:cubicBezTo>
                  <a:pt x="19523" y="4002"/>
                  <a:pt x="19515" y="3990"/>
                  <a:pt x="19534" y="3997"/>
                </a:cubicBezTo>
                <a:lnTo>
                  <a:pt x="19502" y="4004"/>
                </a:lnTo>
                <a:cubicBezTo>
                  <a:pt x="19507" y="4025"/>
                  <a:pt x="19505" y="4020"/>
                  <a:pt x="19529" y="4042"/>
                </a:cubicBezTo>
                <a:cubicBezTo>
                  <a:pt x="19540" y="4052"/>
                  <a:pt x="19531" y="4046"/>
                  <a:pt x="19542" y="4054"/>
                </a:cubicBezTo>
                <a:cubicBezTo>
                  <a:pt x="19548" y="4041"/>
                  <a:pt x="19550" y="4068"/>
                  <a:pt x="19542" y="4029"/>
                </a:cubicBezTo>
                <a:cubicBezTo>
                  <a:pt x="19570" y="4043"/>
                  <a:pt x="19570" y="4043"/>
                  <a:pt x="19599" y="4037"/>
                </a:cubicBezTo>
                <a:cubicBezTo>
                  <a:pt x="19598" y="3991"/>
                  <a:pt x="19572" y="3985"/>
                  <a:pt x="19623" y="3981"/>
                </a:cubicBezTo>
                <a:lnTo>
                  <a:pt x="19606" y="4037"/>
                </a:lnTo>
                <a:cubicBezTo>
                  <a:pt x="19638" y="4026"/>
                  <a:pt x="19608" y="4040"/>
                  <a:pt x="19630" y="4020"/>
                </a:cubicBezTo>
                <a:cubicBezTo>
                  <a:pt x="19644" y="4006"/>
                  <a:pt x="19637" y="4009"/>
                  <a:pt x="19655" y="3997"/>
                </a:cubicBezTo>
                <a:cubicBezTo>
                  <a:pt x="19655" y="4039"/>
                  <a:pt x="19646" y="4037"/>
                  <a:pt x="19680" y="4045"/>
                </a:cubicBezTo>
                <a:cubicBezTo>
                  <a:pt x="19688" y="4024"/>
                  <a:pt x="19681" y="4043"/>
                  <a:pt x="19677" y="4030"/>
                </a:cubicBezTo>
                <a:lnTo>
                  <a:pt x="19673" y="4023"/>
                </a:lnTo>
                <a:cubicBezTo>
                  <a:pt x="19673" y="4022"/>
                  <a:pt x="19673" y="4020"/>
                  <a:pt x="19672" y="4020"/>
                </a:cubicBezTo>
                <a:cubicBezTo>
                  <a:pt x="19672" y="4013"/>
                  <a:pt x="19680" y="4009"/>
                  <a:pt x="19671" y="3973"/>
                </a:cubicBezTo>
                <a:lnTo>
                  <a:pt x="19764" y="3944"/>
                </a:lnTo>
                <a:cubicBezTo>
                  <a:pt x="19783" y="3934"/>
                  <a:pt x="19753" y="3935"/>
                  <a:pt x="19793" y="3932"/>
                </a:cubicBezTo>
                <a:cubicBezTo>
                  <a:pt x="19794" y="3977"/>
                  <a:pt x="19799" y="3942"/>
                  <a:pt x="19809" y="3973"/>
                </a:cubicBezTo>
                <a:cubicBezTo>
                  <a:pt x="19775" y="3982"/>
                  <a:pt x="19792" y="3976"/>
                  <a:pt x="19777" y="4005"/>
                </a:cubicBezTo>
                <a:cubicBezTo>
                  <a:pt x="19779" y="4004"/>
                  <a:pt x="19782" y="4001"/>
                  <a:pt x="19783" y="4002"/>
                </a:cubicBezTo>
                <a:cubicBezTo>
                  <a:pt x="19783" y="4004"/>
                  <a:pt x="19787" y="4000"/>
                  <a:pt x="19788" y="4000"/>
                </a:cubicBezTo>
                <a:cubicBezTo>
                  <a:pt x="19804" y="3995"/>
                  <a:pt x="19876" y="3998"/>
                  <a:pt x="19887" y="4009"/>
                </a:cubicBezTo>
                <a:lnTo>
                  <a:pt x="19898" y="4029"/>
                </a:lnTo>
                <a:cubicBezTo>
                  <a:pt x="19906" y="3997"/>
                  <a:pt x="19916" y="4005"/>
                  <a:pt x="19929" y="3987"/>
                </a:cubicBezTo>
                <a:cubicBezTo>
                  <a:pt x="19938" y="3975"/>
                  <a:pt x="19932" y="3985"/>
                  <a:pt x="19933" y="3976"/>
                </a:cubicBezTo>
                <a:cubicBezTo>
                  <a:pt x="19935" y="3947"/>
                  <a:pt x="19925" y="3956"/>
                  <a:pt x="19890" y="3948"/>
                </a:cubicBezTo>
                <a:cubicBezTo>
                  <a:pt x="19898" y="3918"/>
                  <a:pt x="19909" y="3917"/>
                  <a:pt x="19947" y="3916"/>
                </a:cubicBezTo>
                <a:cubicBezTo>
                  <a:pt x="19947" y="3883"/>
                  <a:pt x="19944" y="3890"/>
                  <a:pt x="19955" y="3867"/>
                </a:cubicBezTo>
                <a:cubicBezTo>
                  <a:pt x="19998" y="3868"/>
                  <a:pt x="20010" y="3877"/>
                  <a:pt x="20043" y="3865"/>
                </a:cubicBezTo>
                <a:cubicBezTo>
                  <a:pt x="20080" y="3852"/>
                  <a:pt x="20042" y="3845"/>
                  <a:pt x="20083" y="3860"/>
                </a:cubicBezTo>
                <a:cubicBezTo>
                  <a:pt x="20117" y="3873"/>
                  <a:pt x="20082" y="3874"/>
                  <a:pt x="20133" y="3875"/>
                </a:cubicBezTo>
                <a:cubicBezTo>
                  <a:pt x="20118" y="3897"/>
                  <a:pt x="20113" y="3899"/>
                  <a:pt x="20077" y="3900"/>
                </a:cubicBezTo>
                <a:cubicBezTo>
                  <a:pt x="20078" y="3902"/>
                  <a:pt x="20085" y="3913"/>
                  <a:pt x="20085" y="3913"/>
                </a:cubicBezTo>
                <a:cubicBezTo>
                  <a:pt x="20090" y="3938"/>
                  <a:pt x="20070" y="3924"/>
                  <a:pt x="20060" y="3948"/>
                </a:cubicBezTo>
                <a:cubicBezTo>
                  <a:pt x="20043" y="3936"/>
                  <a:pt x="20050" y="3947"/>
                  <a:pt x="20044" y="3924"/>
                </a:cubicBezTo>
                <a:cubicBezTo>
                  <a:pt x="20012" y="3924"/>
                  <a:pt x="20011" y="3926"/>
                  <a:pt x="19987" y="3932"/>
                </a:cubicBezTo>
                <a:lnTo>
                  <a:pt x="20016" y="3960"/>
                </a:lnTo>
                <a:cubicBezTo>
                  <a:pt x="20017" y="3961"/>
                  <a:pt x="20018" y="3963"/>
                  <a:pt x="20020" y="3964"/>
                </a:cubicBezTo>
                <a:cubicBezTo>
                  <a:pt x="20000" y="3970"/>
                  <a:pt x="20009" y="3961"/>
                  <a:pt x="20004" y="3981"/>
                </a:cubicBezTo>
                <a:cubicBezTo>
                  <a:pt x="20025" y="3975"/>
                  <a:pt x="20013" y="3984"/>
                  <a:pt x="20020" y="3964"/>
                </a:cubicBezTo>
                <a:cubicBezTo>
                  <a:pt x="20035" y="3972"/>
                  <a:pt x="20030" y="3971"/>
                  <a:pt x="20052" y="3973"/>
                </a:cubicBezTo>
                <a:cubicBezTo>
                  <a:pt x="20058" y="3951"/>
                  <a:pt x="20052" y="3966"/>
                  <a:pt x="20060" y="3948"/>
                </a:cubicBezTo>
                <a:cubicBezTo>
                  <a:pt x="20102" y="3947"/>
                  <a:pt x="20147" y="3928"/>
                  <a:pt x="20174" y="3964"/>
                </a:cubicBezTo>
                <a:lnTo>
                  <a:pt x="20166" y="3964"/>
                </a:lnTo>
                <a:lnTo>
                  <a:pt x="20172" y="3974"/>
                </a:lnTo>
                <a:lnTo>
                  <a:pt x="20174" y="3964"/>
                </a:lnTo>
                <a:lnTo>
                  <a:pt x="20183" y="3949"/>
                </a:lnTo>
                <a:cubicBezTo>
                  <a:pt x="20212" y="3968"/>
                  <a:pt x="20196" y="3964"/>
                  <a:pt x="20206" y="3989"/>
                </a:cubicBezTo>
                <a:lnTo>
                  <a:pt x="20197" y="4005"/>
                </a:lnTo>
                <a:lnTo>
                  <a:pt x="20206" y="3989"/>
                </a:lnTo>
                <a:cubicBezTo>
                  <a:pt x="20227" y="3994"/>
                  <a:pt x="20230" y="3996"/>
                  <a:pt x="20247" y="4005"/>
                </a:cubicBezTo>
                <a:lnTo>
                  <a:pt x="20253" y="3988"/>
                </a:lnTo>
                <a:cubicBezTo>
                  <a:pt x="20262" y="3963"/>
                  <a:pt x="20258" y="3974"/>
                  <a:pt x="20255" y="3940"/>
                </a:cubicBezTo>
                <a:cubicBezTo>
                  <a:pt x="20287" y="3949"/>
                  <a:pt x="20278" y="3942"/>
                  <a:pt x="20279" y="3981"/>
                </a:cubicBezTo>
                <a:cubicBezTo>
                  <a:pt x="20431" y="3981"/>
                  <a:pt x="20393" y="3958"/>
                  <a:pt x="20401" y="3924"/>
                </a:cubicBezTo>
                <a:cubicBezTo>
                  <a:pt x="20345" y="3924"/>
                  <a:pt x="20351" y="3945"/>
                  <a:pt x="20311" y="3938"/>
                </a:cubicBezTo>
                <a:cubicBezTo>
                  <a:pt x="20283" y="3933"/>
                  <a:pt x="20294" y="3928"/>
                  <a:pt x="20282" y="3923"/>
                </a:cubicBezTo>
                <a:cubicBezTo>
                  <a:pt x="20240" y="3905"/>
                  <a:pt x="20286" y="3938"/>
                  <a:pt x="20239" y="3916"/>
                </a:cubicBezTo>
                <a:cubicBezTo>
                  <a:pt x="20271" y="3871"/>
                  <a:pt x="20232" y="3930"/>
                  <a:pt x="20277" y="3898"/>
                </a:cubicBezTo>
                <a:cubicBezTo>
                  <a:pt x="20296" y="3885"/>
                  <a:pt x="20298" y="3866"/>
                  <a:pt x="20303" y="3843"/>
                </a:cubicBezTo>
                <a:cubicBezTo>
                  <a:pt x="20397" y="3845"/>
                  <a:pt x="20413" y="3896"/>
                  <a:pt x="20474" y="3867"/>
                </a:cubicBezTo>
                <a:cubicBezTo>
                  <a:pt x="20464" y="3844"/>
                  <a:pt x="20473" y="3863"/>
                  <a:pt x="20441" y="3843"/>
                </a:cubicBezTo>
                <a:cubicBezTo>
                  <a:pt x="20480" y="3842"/>
                  <a:pt x="20475" y="3829"/>
                  <a:pt x="20482" y="3819"/>
                </a:cubicBezTo>
                <a:lnTo>
                  <a:pt x="20490" y="3835"/>
                </a:lnTo>
                <a:cubicBezTo>
                  <a:pt x="20506" y="3911"/>
                  <a:pt x="20531" y="3879"/>
                  <a:pt x="20498" y="3948"/>
                </a:cubicBezTo>
                <a:cubicBezTo>
                  <a:pt x="20538" y="3944"/>
                  <a:pt x="20502" y="3962"/>
                  <a:pt x="20538" y="3908"/>
                </a:cubicBezTo>
                <a:cubicBezTo>
                  <a:pt x="20521" y="3843"/>
                  <a:pt x="20529" y="3911"/>
                  <a:pt x="20530" y="3835"/>
                </a:cubicBezTo>
                <a:cubicBezTo>
                  <a:pt x="20506" y="3829"/>
                  <a:pt x="20511" y="3825"/>
                  <a:pt x="20490" y="3835"/>
                </a:cubicBezTo>
                <a:lnTo>
                  <a:pt x="20490" y="3802"/>
                </a:lnTo>
                <a:lnTo>
                  <a:pt x="20506" y="3802"/>
                </a:lnTo>
                <a:lnTo>
                  <a:pt x="20510" y="3820"/>
                </a:lnTo>
                <a:lnTo>
                  <a:pt x="20506" y="3802"/>
                </a:lnTo>
                <a:lnTo>
                  <a:pt x="20506" y="3786"/>
                </a:lnTo>
                <a:cubicBezTo>
                  <a:pt x="20467" y="3789"/>
                  <a:pt x="20492" y="3794"/>
                  <a:pt x="20457" y="3786"/>
                </a:cubicBezTo>
                <a:cubicBezTo>
                  <a:pt x="20465" y="3797"/>
                  <a:pt x="20456" y="3786"/>
                  <a:pt x="20469" y="3799"/>
                </a:cubicBezTo>
                <a:lnTo>
                  <a:pt x="20482" y="3810"/>
                </a:lnTo>
                <a:cubicBezTo>
                  <a:pt x="20478" y="3810"/>
                  <a:pt x="20458" y="3808"/>
                  <a:pt x="20457" y="3809"/>
                </a:cubicBezTo>
                <a:lnTo>
                  <a:pt x="20431" y="3816"/>
                </a:lnTo>
                <a:cubicBezTo>
                  <a:pt x="20387" y="3820"/>
                  <a:pt x="20427" y="3805"/>
                  <a:pt x="20377" y="3803"/>
                </a:cubicBezTo>
                <a:cubicBezTo>
                  <a:pt x="20340" y="3802"/>
                  <a:pt x="20360" y="3814"/>
                  <a:pt x="20315" y="3808"/>
                </a:cubicBezTo>
                <a:cubicBezTo>
                  <a:pt x="20312" y="3808"/>
                  <a:pt x="20294" y="3803"/>
                  <a:pt x="20289" y="3801"/>
                </a:cubicBezTo>
                <a:cubicBezTo>
                  <a:pt x="20271" y="3795"/>
                  <a:pt x="20275" y="3797"/>
                  <a:pt x="20263" y="3786"/>
                </a:cubicBezTo>
                <a:lnTo>
                  <a:pt x="20352" y="3786"/>
                </a:lnTo>
                <a:cubicBezTo>
                  <a:pt x="20340" y="3774"/>
                  <a:pt x="20338" y="3778"/>
                  <a:pt x="20336" y="3754"/>
                </a:cubicBezTo>
                <a:cubicBezTo>
                  <a:pt x="20289" y="3758"/>
                  <a:pt x="20331" y="3755"/>
                  <a:pt x="20298" y="3765"/>
                </a:cubicBezTo>
                <a:cubicBezTo>
                  <a:pt x="20199" y="3798"/>
                  <a:pt x="20205" y="3731"/>
                  <a:pt x="20089" y="3750"/>
                </a:cubicBezTo>
                <a:lnTo>
                  <a:pt x="20043" y="3761"/>
                </a:lnTo>
                <a:cubicBezTo>
                  <a:pt x="20019" y="3775"/>
                  <a:pt x="20039" y="3776"/>
                  <a:pt x="20010" y="3783"/>
                </a:cubicBezTo>
                <a:cubicBezTo>
                  <a:pt x="19989" y="3788"/>
                  <a:pt x="19969" y="3780"/>
                  <a:pt x="19955" y="3771"/>
                </a:cubicBezTo>
                <a:cubicBezTo>
                  <a:pt x="19909" y="3743"/>
                  <a:pt x="19910" y="3728"/>
                  <a:pt x="19873" y="3737"/>
                </a:cubicBezTo>
                <a:cubicBezTo>
                  <a:pt x="19819" y="3749"/>
                  <a:pt x="19830" y="3749"/>
                  <a:pt x="19776" y="3737"/>
                </a:cubicBezTo>
                <a:cubicBezTo>
                  <a:pt x="19739" y="3729"/>
                  <a:pt x="19730" y="3737"/>
                  <a:pt x="19720" y="3778"/>
                </a:cubicBezTo>
                <a:cubicBezTo>
                  <a:pt x="19687" y="3754"/>
                  <a:pt x="19695" y="3737"/>
                  <a:pt x="19704" y="3697"/>
                </a:cubicBezTo>
                <a:cubicBezTo>
                  <a:pt x="19683" y="3705"/>
                  <a:pt x="19693" y="3710"/>
                  <a:pt x="19667" y="3704"/>
                </a:cubicBezTo>
                <a:cubicBezTo>
                  <a:pt x="19651" y="3700"/>
                  <a:pt x="19651" y="3699"/>
                  <a:pt x="19623" y="3697"/>
                </a:cubicBezTo>
                <a:cubicBezTo>
                  <a:pt x="19615" y="3717"/>
                  <a:pt x="19617" y="3704"/>
                  <a:pt x="19623" y="3729"/>
                </a:cubicBezTo>
                <a:lnTo>
                  <a:pt x="19558" y="3729"/>
                </a:lnTo>
                <a:cubicBezTo>
                  <a:pt x="19587" y="3702"/>
                  <a:pt x="19558" y="3715"/>
                  <a:pt x="19571" y="3670"/>
                </a:cubicBezTo>
                <a:lnTo>
                  <a:pt x="19582" y="3648"/>
                </a:lnTo>
                <a:cubicBezTo>
                  <a:pt x="19618" y="3649"/>
                  <a:pt x="19627" y="3657"/>
                  <a:pt x="19671" y="3657"/>
                </a:cubicBezTo>
                <a:lnTo>
                  <a:pt x="19671" y="3689"/>
                </a:lnTo>
                <a:cubicBezTo>
                  <a:pt x="19720" y="3685"/>
                  <a:pt x="19702" y="3665"/>
                  <a:pt x="19791" y="3662"/>
                </a:cubicBezTo>
                <a:cubicBezTo>
                  <a:pt x="19826" y="3661"/>
                  <a:pt x="19804" y="3678"/>
                  <a:pt x="19825" y="3648"/>
                </a:cubicBezTo>
                <a:cubicBezTo>
                  <a:pt x="19736" y="3628"/>
                  <a:pt x="19744" y="3643"/>
                  <a:pt x="19712" y="3665"/>
                </a:cubicBezTo>
                <a:cubicBezTo>
                  <a:pt x="19699" y="3645"/>
                  <a:pt x="19702" y="3656"/>
                  <a:pt x="19696" y="3632"/>
                </a:cubicBezTo>
                <a:lnTo>
                  <a:pt x="19663" y="3632"/>
                </a:lnTo>
                <a:cubicBezTo>
                  <a:pt x="19652" y="3668"/>
                  <a:pt x="19609" y="3627"/>
                  <a:pt x="19532" y="3627"/>
                </a:cubicBezTo>
                <a:cubicBezTo>
                  <a:pt x="19492" y="3627"/>
                  <a:pt x="19511" y="3639"/>
                  <a:pt x="19484" y="3633"/>
                </a:cubicBezTo>
                <a:cubicBezTo>
                  <a:pt x="19464" y="3630"/>
                  <a:pt x="19496" y="3628"/>
                  <a:pt x="19453" y="3624"/>
                </a:cubicBezTo>
                <a:cubicBezTo>
                  <a:pt x="19458" y="3691"/>
                  <a:pt x="19459" y="3640"/>
                  <a:pt x="19428" y="3681"/>
                </a:cubicBezTo>
                <a:cubicBezTo>
                  <a:pt x="19409" y="3686"/>
                  <a:pt x="19417" y="3677"/>
                  <a:pt x="19412" y="3697"/>
                </a:cubicBezTo>
                <a:cubicBezTo>
                  <a:pt x="19433" y="3691"/>
                  <a:pt x="19421" y="3700"/>
                  <a:pt x="19428" y="3681"/>
                </a:cubicBezTo>
                <a:cubicBezTo>
                  <a:pt x="19446" y="3693"/>
                  <a:pt x="19439" y="3682"/>
                  <a:pt x="19445" y="3705"/>
                </a:cubicBezTo>
                <a:cubicBezTo>
                  <a:pt x="19464" y="3705"/>
                  <a:pt x="19472" y="3708"/>
                  <a:pt x="19488" y="3701"/>
                </a:cubicBezTo>
                <a:cubicBezTo>
                  <a:pt x="19538" y="3678"/>
                  <a:pt x="19457" y="3698"/>
                  <a:pt x="19509" y="3681"/>
                </a:cubicBezTo>
                <a:lnTo>
                  <a:pt x="19521" y="3694"/>
                </a:lnTo>
                <a:cubicBezTo>
                  <a:pt x="19522" y="3696"/>
                  <a:pt x="19526" y="3701"/>
                  <a:pt x="19528" y="3703"/>
                </a:cubicBezTo>
                <a:cubicBezTo>
                  <a:pt x="19541" y="3717"/>
                  <a:pt x="19530" y="3714"/>
                  <a:pt x="19550" y="3721"/>
                </a:cubicBezTo>
                <a:lnTo>
                  <a:pt x="19540" y="3728"/>
                </a:lnTo>
                <a:cubicBezTo>
                  <a:pt x="19513" y="3755"/>
                  <a:pt x="19537" y="3743"/>
                  <a:pt x="19526" y="3770"/>
                </a:cubicBezTo>
                <a:cubicBezTo>
                  <a:pt x="19477" y="3757"/>
                  <a:pt x="19544" y="3757"/>
                  <a:pt x="19461" y="3713"/>
                </a:cubicBezTo>
                <a:cubicBezTo>
                  <a:pt x="19393" y="3777"/>
                  <a:pt x="19406" y="3744"/>
                  <a:pt x="19387" y="3753"/>
                </a:cubicBezTo>
                <a:cubicBezTo>
                  <a:pt x="19351" y="3772"/>
                  <a:pt x="19422" y="3753"/>
                  <a:pt x="19372" y="3770"/>
                </a:cubicBezTo>
                <a:cubicBezTo>
                  <a:pt x="19366" y="3707"/>
                  <a:pt x="19319" y="3746"/>
                  <a:pt x="19291" y="3754"/>
                </a:cubicBezTo>
                <a:lnTo>
                  <a:pt x="19202" y="3705"/>
                </a:lnTo>
                <a:cubicBezTo>
                  <a:pt x="19194" y="3734"/>
                  <a:pt x="19201" y="3727"/>
                  <a:pt x="19169" y="3729"/>
                </a:cubicBezTo>
                <a:lnTo>
                  <a:pt x="19169" y="3721"/>
                </a:lnTo>
                <a:lnTo>
                  <a:pt x="19160" y="3728"/>
                </a:lnTo>
                <a:lnTo>
                  <a:pt x="19169" y="3729"/>
                </a:lnTo>
                <a:lnTo>
                  <a:pt x="19145" y="3762"/>
                </a:lnTo>
                <a:cubicBezTo>
                  <a:pt x="19039" y="3762"/>
                  <a:pt x="19065" y="3753"/>
                  <a:pt x="19072" y="3721"/>
                </a:cubicBezTo>
                <a:cubicBezTo>
                  <a:pt x="19052" y="3730"/>
                  <a:pt x="19065" y="3727"/>
                  <a:pt x="19040" y="3721"/>
                </a:cubicBezTo>
                <a:cubicBezTo>
                  <a:pt x="19049" y="3742"/>
                  <a:pt x="19045" y="3737"/>
                  <a:pt x="19040" y="3762"/>
                </a:cubicBezTo>
                <a:lnTo>
                  <a:pt x="19015" y="3762"/>
                </a:lnTo>
                <a:cubicBezTo>
                  <a:pt x="19022" y="3738"/>
                  <a:pt x="19018" y="3749"/>
                  <a:pt x="19031" y="3729"/>
                </a:cubicBezTo>
                <a:cubicBezTo>
                  <a:pt x="18988" y="3733"/>
                  <a:pt x="18979" y="3742"/>
                  <a:pt x="18991" y="3689"/>
                </a:cubicBezTo>
                <a:lnTo>
                  <a:pt x="18902" y="3689"/>
                </a:lnTo>
                <a:cubicBezTo>
                  <a:pt x="18907" y="3707"/>
                  <a:pt x="18901" y="3696"/>
                  <a:pt x="18912" y="3707"/>
                </a:cubicBezTo>
                <a:lnTo>
                  <a:pt x="18926" y="3713"/>
                </a:lnTo>
                <a:cubicBezTo>
                  <a:pt x="18921" y="3736"/>
                  <a:pt x="18916" y="3741"/>
                  <a:pt x="18902" y="3754"/>
                </a:cubicBezTo>
                <a:cubicBezTo>
                  <a:pt x="18878" y="3736"/>
                  <a:pt x="18892" y="3731"/>
                  <a:pt x="18869" y="3721"/>
                </a:cubicBezTo>
                <a:cubicBezTo>
                  <a:pt x="18879" y="3696"/>
                  <a:pt x="18852" y="3710"/>
                  <a:pt x="18894" y="3705"/>
                </a:cubicBezTo>
                <a:cubicBezTo>
                  <a:pt x="18866" y="3667"/>
                  <a:pt x="18881" y="3715"/>
                  <a:pt x="18853" y="3665"/>
                </a:cubicBezTo>
                <a:cubicBezTo>
                  <a:pt x="18800" y="3666"/>
                  <a:pt x="18817" y="3680"/>
                  <a:pt x="18788" y="3642"/>
                </a:cubicBezTo>
                <a:cubicBezTo>
                  <a:pt x="18786" y="3640"/>
                  <a:pt x="18782" y="3634"/>
                  <a:pt x="18780" y="3632"/>
                </a:cubicBezTo>
                <a:cubicBezTo>
                  <a:pt x="18745" y="3642"/>
                  <a:pt x="18767" y="3646"/>
                  <a:pt x="18742" y="3650"/>
                </a:cubicBezTo>
                <a:cubicBezTo>
                  <a:pt x="18728" y="3653"/>
                  <a:pt x="18712" y="3646"/>
                  <a:pt x="18720" y="3628"/>
                </a:cubicBezTo>
                <a:cubicBezTo>
                  <a:pt x="18730" y="3605"/>
                  <a:pt x="18728" y="3623"/>
                  <a:pt x="18761" y="3621"/>
                </a:cubicBezTo>
                <a:cubicBezTo>
                  <a:pt x="18774" y="3620"/>
                  <a:pt x="18797" y="3616"/>
                  <a:pt x="18821" y="3616"/>
                </a:cubicBezTo>
                <a:cubicBezTo>
                  <a:pt x="18804" y="3591"/>
                  <a:pt x="18797" y="3598"/>
                  <a:pt x="18788" y="3567"/>
                </a:cubicBezTo>
                <a:cubicBezTo>
                  <a:pt x="18879" y="3546"/>
                  <a:pt x="18852" y="3574"/>
                  <a:pt x="18853" y="3527"/>
                </a:cubicBezTo>
                <a:cubicBezTo>
                  <a:pt x="18894" y="3538"/>
                  <a:pt x="18877" y="3558"/>
                  <a:pt x="18910" y="3558"/>
                </a:cubicBezTo>
                <a:cubicBezTo>
                  <a:pt x="18943" y="3558"/>
                  <a:pt x="18926" y="3538"/>
                  <a:pt x="18967" y="3527"/>
                </a:cubicBezTo>
                <a:cubicBezTo>
                  <a:pt x="18967" y="3564"/>
                  <a:pt x="18976" y="3555"/>
                  <a:pt x="18964" y="3581"/>
                </a:cubicBezTo>
                <a:lnTo>
                  <a:pt x="18950" y="3608"/>
                </a:lnTo>
                <a:lnTo>
                  <a:pt x="18829" y="3608"/>
                </a:lnTo>
                <a:lnTo>
                  <a:pt x="18856" y="3629"/>
                </a:lnTo>
                <a:cubicBezTo>
                  <a:pt x="18890" y="3653"/>
                  <a:pt x="18862" y="3626"/>
                  <a:pt x="18901" y="3634"/>
                </a:cubicBezTo>
                <a:cubicBezTo>
                  <a:pt x="18960" y="3647"/>
                  <a:pt x="18957" y="3632"/>
                  <a:pt x="19015" y="3632"/>
                </a:cubicBezTo>
                <a:lnTo>
                  <a:pt x="18983" y="3616"/>
                </a:lnTo>
                <a:cubicBezTo>
                  <a:pt x="18986" y="3580"/>
                  <a:pt x="18981" y="3603"/>
                  <a:pt x="18999" y="3576"/>
                </a:cubicBezTo>
                <a:cubicBezTo>
                  <a:pt x="19009" y="3562"/>
                  <a:pt x="19017" y="3553"/>
                  <a:pt x="19031" y="3543"/>
                </a:cubicBezTo>
                <a:cubicBezTo>
                  <a:pt x="19074" y="3554"/>
                  <a:pt x="19038" y="3551"/>
                  <a:pt x="19072" y="3576"/>
                </a:cubicBezTo>
                <a:cubicBezTo>
                  <a:pt x="19101" y="3532"/>
                  <a:pt x="19086" y="3527"/>
                  <a:pt x="19153" y="3527"/>
                </a:cubicBezTo>
                <a:cubicBezTo>
                  <a:pt x="19164" y="3569"/>
                  <a:pt x="19161" y="3534"/>
                  <a:pt x="19185" y="3567"/>
                </a:cubicBezTo>
                <a:lnTo>
                  <a:pt x="19177" y="3567"/>
                </a:lnTo>
                <a:lnTo>
                  <a:pt x="19184" y="3577"/>
                </a:lnTo>
                <a:lnTo>
                  <a:pt x="19185" y="3567"/>
                </a:lnTo>
                <a:lnTo>
                  <a:pt x="19193" y="3527"/>
                </a:lnTo>
                <a:cubicBezTo>
                  <a:pt x="19218" y="3526"/>
                  <a:pt x="19223" y="3523"/>
                  <a:pt x="19242" y="3519"/>
                </a:cubicBezTo>
                <a:lnTo>
                  <a:pt x="19242" y="3559"/>
                </a:lnTo>
                <a:cubicBezTo>
                  <a:pt x="19286" y="3549"/>
                  <a:pt x="19276" y="3561"/>
                  <a:pt x="19313" y="3548"/>
                </a:cubicBezTo>
                <a:cubicBezTo>
                  <a:pt x="19362" y="3530"/>
                  <a:pt x="19336" y="3555"/>
                  <a:pt x="19387" y="3543"/>
                </a:cubicBezTo>
                <a:cubicBezTo>
                  <a:pt x="19418" y="3536"/>
                  <a:pt x="19411" y="3530"/>
                  <a:pt x="19445" y="3527"/>
                </a:cubicBezTo>
                <a:cubicBezTo>
                  <a:pt x="19451" y="3551"/>
                  <a:pt x="19460" y="3561"/>
                  <a:pt x="19489" y="3555"/>
                </a:cubicBezTo>
                <a:cubicBezTo>
                  <a:pt x="19549" y="3543"/>
                  <a:pt x="19489" y="3532"/>
                  <a:pt x="19550" y="3527"/>
                </a:cubicBezTo>
                <a:lnTo>
                  <a:pt x="19551" y="3535"/>
                </a:lnTo>
                <a:cubicBezTo>
                  <a:pt x="19567" y="3586"/>
                  <a:pt x="19575" y="3518"/>
                  <a:pt x="19590" y="3576"/>
                </a:cubicBezTo>
                <a:cubicBezTo>
                  <a:pt x="19559" y="3578"/>
                  <a:pt x="19566" y="3571"/>
                  <a:pt x="19558" y="3600"/>
                </a:cubicBezTo>
                <a:lnTo>
                  <a:pt x="19599" y="3600"/>
                </a:lnTo>
                <a:cubicBezTo>
                  <a:pt x="19593" y="3578"/>
                  <a:pt x="19599" y="3593"/>
                  <a:pt x="19590" y="3576"/>
                </a:cubicBezTo>
                <a:lnTo>
                  <a:pt x="19626" y="3555"/>
                </a:lnTo>
                <a:cubicBezTo>
                  <a:pt x="19628" y="3554"/>
                  <a:pt x="19630" y="3553"/>
                  <a:pt x="19631" y="3552"/>
                </a:cubicBezTo>
                <a:cubicBezTo>
                  <a:pt x="19633" y="3551"/>
                  <a:pt x="19635" y="3550"/>
                  <a:pt x="19637" y="3549"/>
                </a:cubicBezTo>
                <a:cubicBezTo>
                  <a:pt x="19653" y="3539"/>
                  <a:pt x="19658" y="3539"/>
                  <a:pt x="19663" y="3519"/>
                </a:cubicBezTo>
                <a:lnTo>
                  <a:pt x="19696" y="3519"/>
                </a:lnTo>
                <a:cubicBezTo>
                  <a:pt x="19700" y="3537"/>
                  <a:pt x="19702" y="3537"/>
                  <a:pt x="19704" y="3559"/>
                </a:cubicBezTo>
                <a:cubicBezTo>
                  <a:pt x="19736" y="3551"/>
                  <a:pt x="19714" y="3546"/>
                  <a:pt x="19734" y="3551"/>
                </a:cubicBezTo>
                <a:cubicBezTo>
                  <a:pt x="19782" y="3562"/>
                  <a:pt x="19690" y="3562"/>
                  <a:pt x="19787" y="3565"/>
                </a:cubicBezTo>
                <a:lnTo>
                  <a:pt x="19820" y="3567"/>
                </a:lnTo>
                <a:cubicBezTo>
                  <a:pt x="19821" y="3567"/>
                  <a:pt x="19831" y="3563"/>
                  <a:pt x="19842" y="3560"/>
                </a:cubicBezTo>
                <a:lnTo>
                  <a:pt x="19958" y="3545"/>
                </a:lnTo>
                <a:cubicBezTo>
                  <a:pt x="19989" y="3540"/>
                  <a:pt x="19969" y="3538"/>
                  <a:pt x="20004" y="3535"/>
                </a:cubicBezTo>
                <a:cubicBezTo>
                  <a:pt x="20020" y="3579"/>
                  <a:pt x="20028" y="3538"/>
                  <a:pt x="20085" y="3576"/>
                </a:cubicBezTo>
                <a:cubicBezTo>
                  <a:pt x="20098" y="3556"/>
                  <a:pt x="20094" y="3567"/>
                  <a:pt x="20101" y="3543"/>
                </a:cubicBezTo>
                <a:cubicBezTo>
                  <a:pt x="20126" y="3561"/>
                  <a:pt x="20114" y="3538"/>
                  <a:pt x="20117" y="3576"/>
                </a:cubicBezTo>
                <a:cubicBezTo>
                  <a:pt x="20141" y="3564"/>
                  <a:pt x="20128" y="3569"/>
                  <a:pt x="20170" y="3570"/>
                </a:cubicBezTo>
                <a:lnTo>
                  <a:pt x="20221" y="3571"/>
                </a:lnTo>
                <a:cubicBezTo>
                  <a:pt x="20265" y="3579"/>
                  <a:pt x="20246" y="3570"/>
                  <a:pt x="20255" y="3592"/>
                </a:cubicBezTo>
                <a:lnTo>
                  <a:pt x="20151" y="3618"/>
                </a:lnTo>
                <a:cubicBezTo>
                  <a:pt x="20132" y="3623"/>
                  <a:pt x="20151" y="3620"/>
                  <a:pt x="20128" y="3625"/>
                </a:cubicBezTo>
                <a:cubicBezTo>
                  <a:pt x="20127" y="3626"/>
                  <a:pt x="20124" y="3626"/>
                  <a:pt x="20123" y="3626"/>
                </a:cubicBezTo>
                <a:lnTo>
                  <a:pt x="20060" y="3640"/>
                </a:lnTo>
                <a:cubicBezTo>
                  <a:pt x="20063" y="3675"/>
                  <a:pt x="20054" y="3669"/>
                  <a:pt x="20129" y="3675"/>
                </a:cubicBezTo>
                <a:lnTo>
                  <a:pt x="20161" y="3672"/>
                </a:lnTo>
                <a:cubicBezTo>
                  <a:pt x="20191" y="3675"/>
                  <a:pt x="20159" y="3691"/>
                  <a:pt x="20198" y="3665"/>
                </a:cubicBezTo>
                <a:cubicBezTo>
                  <a:pt x="20194" y="3683"/>
                  <a:pt x="20192" y="3683"/>
                  <a:pt x="20190" y="3705"/>
                </a:cubicBezTo>
                <a:cubicBezTo>
                  <a:pt x="20228" y="3677"/>
                  <a:pt x="20183" y="3686"/>
                  <a:pt x="20230" y="3681"/>
                </a:cubicBezTo>
                <a:cubicBezTo>
                  <a:pt x="20224" y="3649"/>
                  <a:pt x="20224" y="3672"/>
                  <a:pt x="20230" y="3640"/>
                </a:cubicBezTo>
                <a:cubicBezTo>
                  <a:pt x="20211" y="3632"/>
                  <a:pt x="20224" y="3635"/>
                  <a:pt x="20198" y="3640"/>
                </a:cubicBezTo>
                <a:cubicBezTo>
                  <a:pt x="20205" y="3614"/>
                  <a:pt x="20203" y="3611"/>
                  <a:pt x="20226" y="3614"/>
                </a:cubicBezTo>
                <a:cubicBezTo>
                  <a:pt x="20227" y="3614"/>
                  <a:pt x="20241" y="3644"/>
                  <a:pt x="20255" y="3592"/>
                </a:cubicBezTo>
                <a:cubicBezTo>
                  <a:pt x="20282" y="3574"/>
                  <a:pt x="20272" y="3575"/>
                  <a:pt x="20303" y="3592"/>
                </a:cubicBezTo>
                <a:cubicBezTo>
                  <a:pt x="20289" y="3553"/>
                  <a:pt x="20301" y="3598"/>
                  <a:pt x="20287" y="3559"/>
                </a:cubicBezTo>
                <a:cubicBezTo>
                  <a:pt x="20330" y="3556"/>
                  <a:pt x="20302" y="3567"/>
                  <a:pt x="20312" y="3543"/>
                </a:cubicBezTo>
                <a:cubicBezTo>
                  <a:pt x="20358" y="3547"/>
                  <a:pt x="20375" y="3552"/>
                  <a:pt x="20376" y="3600"/>
                </a:cubicBezTo>
                <a:lnTo>
                  <a:pt x="20358" y="3614"/>
                </a:lnTo>
                <a:cubicBezTo>
                  <a:pt x="20383" y="3629"/>
                  <a:pt x="20385" y="3619"/>
                  <a:pt x="20376" y="3600"/>
                </a:cubicBezTo>
                <a:cubicBezTo>
                  <a:pt x="20388" y="3592"/>
                  <a:pt x="20397" y="3586"/>
                  <a:pt x="20410" y="3577"/>
                </a:cubicBezTo>
                <a:lnTo>
                  <a:pt x="20449" y="3551"/>
                </a:lnTo>
                <a:cubicBezTo>
                  <a:pt x="20481" y="3563"/>
                  <a:pt x="20450" y="3552"/>
                  <a:pt x="20482" y="3576"/>
                </a:cubicBezTo>
                <a:cubicBezTo>
                  <a:pt x="20491" y="3549"/>
                  <a:pt x="20471" y="3570"/>
                  <a:pt x="20506" y="3551"/>
                </a:cubicBezTo>
                <a:cubicBezTo>
                  <a:pt x="20514" y="3580"/>
                  <a:pt x="20522" y="3575"/>
                  <a:pt x="20529" y="3600"/>
                </a:cubicBezTo>
                <a:cubicBezTo>
                  <a:pt x="20529" y="3601"/>
                  <a:pt x="20529" y="3604"/>
                  <a:pt x="20530" y="3604"/>
                </a:cubicBezTo>
                <a:cubicBezTo>
                  <a:pt x="20530" y="3605"/>
                  <a:pt x="20530" y="3607"/>
                  <a:pt x="20530" y="3608"/>
                </a:cubicBezTo>
                <a:cubicBezTo>
                  <a:pt x="20572" y="3597"/>
                  <a:pt x="20541" y="3595"/>
                  <a:pt x="20587" y="3595"/>
                </a:cubicBezTo>
                <a:cubicBezTo>
                  <a:pt x="20619" y="3596"/>
                  <a:pt x="20619" y="3577"/>
                  <a:pt x="20644" y="3567"/>
                </a:cubicBezTo>
                <a:cubicBezTo>
                  <a:pt x="20644" y="3568"/>
                  <a:pt x="20650" y="3578"/>
                  <a:pt x="20653" y="3582"/>
                </a:cubicBezTo>
                <a:cubicBezTo>
                  <a:pt x="20667" y="3600"/>
                  <a:pt x="20697" y="3624"/>
                  <a:pt x="20722" y="3620"/>
                </a:cubicBezTo>
                <a:cubicBezTo>
                  <a:pt x="20723" y="3620"/>
                  <a:pt x="20726" y="3619"/>
                  <a:pt x="20727" y="3619"/>
                </a:cubicBezTo>
                <a:lnTo>
                  <a:pt x="20806" y="3608"/>
                </a:lnTo>
                <a:cubicBezTo>
                  <a:pt x="20816" y="3583"/>
                  <a:pt x="20809" y="3606"/>
                  <a:pt x="20806" y="3567"/>
                </a:cubicBezTo>
                <a:cubicBezTo>
                  <a:pt x="20851" y="3589"/>
                  <a:pt x="20829" y="3556"/>
                  <a:pt x="20887" y="3551"/>
                </a:cubicBezTo>
                <a:cubicBezTo>
                  <a:pt x="20887" y="3583"/>
                  <a:pt x="20885" y="3570"/>
                  <a:pt x="20895" y="3592"/>
                </a:cubicBezTo>
                <a:cubicBezTo>
                  <a:pt x="20915" y="3581"/>
                  <a:pt x="20920" y="3576"/>
                  <a:pt x="20952" y="3575"/>
                </a:cubicBezTo>
                <a:cubicBezTo>
                  <a:pt x="20993" y="3573"/>
                  <a:pt x="20988" y="3579"/>
                  <a:pt x="21011" y="3586"/>
                </a:cubicBezTo>
                <a:cubicBezTo>
                  <a:pt x="21027" y="3590"/>
                  <a:pt x="21054" y="3580"/>
                  <a:pt x="21075" y="3592"/>
                </a:cubicBezTo>
                <a:cubicBezTo>
                  <a:pt x="21101" y="3608"/>
                  <a:pt x="21057" y="3593"/>
                  <a:pt x="21097" y="3608"/>
                </a:cubicBezTo>
                <a:lnTo>
                  <a:pt x="21152" y="3572"/>
                </a:lnTo>
                <a:cubicBezTo>
                  <a:pt x="21220" y="3554"/>
                  <a:pt x="21210" y="3594"/>
                  <a:pt x="21211" y="3600"/>
                </a:cubicBezTo>
                <a:cubicBezTo>
                  <a:pt x="21241" y="3599"/>
                  <a:pt x="21239" y="3594"/>
                  <a:pt x="21259" y="3595"/>
                </a:cubicBezTo>
                <a:lnTo>
                  <a:pt x="21320" y="3600"/>
                </a:lnTo>
                <a:cubicBezTo>
                  <a:pt x="21383" y="3609"/>
                  <a:pt x="21392" y="3588"/>
                  <a:pt x="21432" y="3598"/>
                </a:cubicBezTo>
                <a:lnTo>
                  <a:pt x="21477" y="3606"/>
                </a:lnTo>
                <a:cubicBezTo>
                  <a:pt x="21482" y="3606"/>
                  <a:pt x="21518" y="3611"/>
                  <a:pt x="21522" y="3610"/>
                </a:cubicBezTo>
                <a:cubicBezTo>
                  <a:pt x="21537" y="3610"/>
                  <a:pt x="21547" y="3598"/>
                  <a:pt x="21559" y="3592"/>
                </a:cubicBezTo>
                <a:cubicBezTo>
                  <a:pt x="21585" y="3611"/>
                  <a:pt x="21566" y="3614"/>
                  <a:pt x="21592" y="3624"/>
                </a:cubicBezTo>
                <a:cubicBezTo>
                  <a:pt x="21591" y="3588"/>
                  <a:pt x="21584" y="3586"/>
                  <a:pt x="21584" y="3543"/>
                </a:cubicBezTo>
                <a:cubicBezTo>
                  <a:pt x="21538" y="3547"/>
                  <a:pt x="21521" y="3543"/>
                  <a:pt x="21477" y="3536"/>
                </a:cubicBezTo>
                <a:cubicBezTo>
                  <a:pt x="21434" y="3530"/>
                  <a:pt x="21389" y="3530"/>
                  <a:pt x="21362" y="3529"/>
                </a:cubicBezTo>
                <a:lnTo>
                  <a:pt x="21031" y="3505"/>
                </a:lnTo>
                <a:cubicBezTo>
                  <a:pt x="20983" y="3498"/>
                  <a:pt x="20940" y="3499"/>
                  <a:pt x="20910" y="3501"/>
                </a:cubicBezTo>
                <a:cubicBezTo>
                  <a:pt x="20888" y="3503"/>
                  <a:pt x="20864" y="3500"/>
                  <a:pt x="20854" y="3499"/>
                </a:cubicBezTo>
                <a:cubicBezTo>
                  <a:pt x="20822" y="3498"/>
                  <a:pt x="20838" y="3500"/>
                  <a:pt x="20801" y="3492"/>
                </a:cubicBezTo>
                <a:lnTo>
                  <a:pt x="20755" y="3488"/>
                </a:lnTo>
                <a:cubicBezTo>
                  <a:pt x="20686" y="3485"/>
                  <a:pt x="20577" y="3458"/>
                  <a:pt x="20522" y="3470"/>
                </a:cubicBezTo>
                <a:cubicBezTo>
                  <a:pt x="20489" y="3477"/>
                  <a:pt x="20237" y="3466"/>
                  <a:pt x="20201" y="3456"/>
                </a:cubicBezTo>
                <a:cubicBezTo>
                  <a:pt x="20171" y="3448"/>
                  <a:pt x="20201" y="3444"/>
                  <a:pt x="20158" y="3454"/>
                </a:cubicBezTo>
                <a:cubicBezTo>
                  <a:pt x="20082" y="3470"/>
                  <a:pt x="19916" y="3430"/>
                  <a:pt x="19781" y="3440"/>
                </a:cubicBezTo>
                <a:cubicBezTo>
                  <a:pt x="19734" y="3443"/>
                  <a:pt x="19687" y="3448"/>
                  <a:pt x="19634" y="3435"/>
                </a:cubicBezTo>
                <a:cubicBezTo>
                  <a:pt x="19628" y="3433"/>
                  <a:pt x="19621" y="3430"/>
                  <a:pt x="19609" y="3428"/>
                </a:cubicBezTo>
                <a:cubicBezTo>
                  <a:pt x="19584" y="3425"/>
                  <a:pt x="19566" y="3441"/>
                  <a:pt x="19526" y="3438"/>
                </a:cubicBezTo>
                <a:cubicBezTo>
                  <a:pt x="19494" y="3435"/>
                  <a:pt x="19500" y="3429"/>
                  <a:pt x="19463" y="3432"/>
                </a:cubicBezTo>
                <a:cubicBezTo>
                  <a:pt x="19433" y="3434"/>
                  <a:pt x="19447" y="3436"/>
                  <a:pt x="19411" y="3431"/>
                </a:cubicBezTo>
                <a:cubicBezTo>
                  <a:pt x="19386" y="3428"/>
                  <a:pt x="19365" y="3422"/>
                  <a:pt x="19347" y="3423"/>
                </a:cubicBezTo>
                <a:cubicBezTo>
                  <a:pt x="19287" y="3423"/>
                  <a:pt x="19317" y="3430"/>
                  <a:pt x="19237" y="3418"/>
                </a:cubicBezTo>
                <a:lnTo>
                  <a:pt x="19012" y="3409"/>
                </a:lnTo>
                <a:cubicBezTo>
                  <a:pt x="18957" y="3409"/>
                  <a:pt x="19026" y="3406"/>
                  <a:pt x="18966" y="3398"/>
                </a:cubicBezTo>
                <a:cubicBezTo>
                  <a:pt x="18942" y="3394"/>
                  <a:pt x="18922" y="3400"/>
                  <a:pt x="18896" y="3394"/>
                </a:cubicBezTo>
                <a:cubicBezTo>
                  <a:pt x="18847" y="3384"/>
                  <a:pt x="18879" y="3387"/>
                  <a:pt x="18801" y="3402"/>
                </a:cubicBezTo>
                <a:cubicBezTo>
                  <a:pt x="18728" y="3417"/>
                  <a:pt x="18763" y="3394"/>
                  <a:pt x="18708" y="3393"/>
                </a:cubicBezTo>
                <a:cubicBezTo>
                  <a:pt x="18682" y="3392"/>
                  <a:pt x="18645" y="3394"/>
                  <a:pt x="18594" y="3389"/>
                </a:cubicBezTo>
                <a:cubicBezTo>
                  <a:pt x="18560" y="3386"/>
                  <a:pt x="18567" y="3380"/>
                  <a:pt x="18543" y="3375"/>
                </a:cubicBezTo>
                <a:cubicBezTo>
                  <a:pt x="18515" y="3369"/>
                  <a:pt x="18500" y="3377"/>
                  <a:pt x="18479" y="3380"/>
                </a:cubicBezTo>
                <a:cubicBezTo>
                  <a:pt x="18398" y="3388"/>
                  <a:pt x="18424" y="3392"/>
                  <a:pt x="18387" y="3399"/>
                </a:cubicBezTo>
                <a:cubicBezTo>
                  <a:pt x="18362" y="3403"/>
                  <a:pt x="18380" y="3396"/>
                  <a:pt x="18350" y="3391"/>
                </a:cubicBezTo>
                <a:cubicBezTo>
                  <a:pt x="18305" y="3383"/>
                  <a:pt x="18289" y="3396"/>
                  <a:pt x="18247" y="3374"/>
                </a:cubicBezTo>
                <a:lnTo>
                  <a:pt x="18137" y="3352"/>
                </a:lnTo>
                <a:cubicBezTo>
                  <a:pt x="18105" y="3334"/>
                  <a:pt x="18125" y="3332"/>
                  <a:pt x="18075" y="3332"/>
                </a:cubicBezTo>
                <a:cubicBezTo>
                  <a:pt x="18094" y="3306"/>
                  <a:pt x="18097" y="3326"/>
                  <a:pt x="18108" y="3300"/>
                </a:cubicBezTo>
                <a:cubicBezTo>
                  <a:pt x="18086" y="3302"/>
                  <a:pt x="18086" y="3304"/>
                  <a:pt x="18067" y="3308"/>
                </a:cubicBezTo>
                <a:cubicBezTo>
                  <a:pt x="18055" y="3333"/>
                  <a:pt x="18060" y="3344"/>
                  <a:pt x="18048" y="3362"/>
                </a:cubicBezTo>
                <a:lnTo>
                  <a:pt x="18025" y="3388"/>
                </a:lnTo>
                <a:cubicBezTo>
                  <a:pt x="17989" y="3417"/>
                  <a:pt x="17973" y="3372"/>
                  <a:pt x="17962" y="3349"/>
                </a:cubicBezTo>
                <a:cubicBezTo>
                  <a:pt x="17929" y="3366"/>
                  <a:pt x="17895" y="3373"/>
                  <a:pt x="17857" y="3373"/>
                </a:cubicBezTo>
                <a:cubicBezTo>
                  <a:pt x="17852" y="3355"/>
                  <a:pt x="17859" y="3365"/>
                  <a:pt x="17845" y="3355"/>
                </a:cubicBezTo>
                <a:lnTo>
                  <a:pt x="17768" y="3332"/>
                </a:lnTo>
                <a:cubicBezTo>
                  <a:pt x="17744" y="3381"/>
                  <a:pt x="17795" y="3368"/>
                  <a:pt x="17743" y="3373"/>
                </a:cubicBezTo>
                <a:cubicBezTo>
                  <a:pt x="17742" y="3341"/>
                  <a:pt x="17745" y="3354"/>
                  <a:pt x="17735" y="3332"/>
                </a:cubicBezTo>
                <a:cubicBezTo>
                  <a:pt x="17674" y="3365"/>
                  <a:pt x="17704" y="3339"/>
                  <a:pt x="17654" y="3365"/>
                </a:cubicBezTo>
                <a:cubicBezTo>
                  <a:pt x="17636" y="3352"/>
                  <a:pt x="17644" y="3364"/>
                  <a:pt x="17638" y="3341"/>
                </a:cubicBezTo>
                <a:lnTo>
                  <a:pt x="17605" y="3341"/>
                </a:lnTo>
                <a:cubicBezTo>
                  <a:pt x="17598" y="3370"/>
                  <a:pt x="17605" y="3362"/>
                  <a:pt x="17573" y="3365"/>
                </a:cubicBezTo>
                <a:cubicBezTo>
                  <a:pt x="17573" y="3364"/>
                  <a:pt x="17574" y="3361"/>
                  <a:pt x="17574" y="3362"/>
                </a:cubicBezTo>
                <a:lnTo>
                  <a:pt x="17576" y="3355"/>
                </a:lnTo>
                <a:cubicBezTo>
                  <a:pt x="17578" y="3330"/>
                  <a:pt x="17564" y="3340"/>
                  <a:pt x="17524" y="3341"/>
                </a:cubicBezTo>
                <a:cubicBezTo>
                  <a:pt x="17519" y="3319"/>
                  <a:pt x="17525" y="3334"/>
                  <a:pt x="17516" y="3316"/>
                </a:cubicBezTo>
                <a:lnTo>
                  <a:pt x="17541" y="3316"/>
                </a:lnTo>
                <a:lnTo>
                  <a:pt x="17541" y="3300"/>
                </a:lnTo>
                <a:cubicBezTo>
                  <a:pt x="17519" y="3306"/>
                  <a:pt x="17534" y="3299"/>
                  <a:pt x="17516" y="3308"/>
                </a:cubicBezTo>
                <a:cubicBezTo>
                  <a:pt x="17524" y="3278"/>
                  <a:pt x="17525" y="3298"/>
                  <a:pt x="17533" y="3268"/>
                </a:cubicBezTo>
                <a:cubicBezTo>
                  <a:pt x="17477" y="3281"/>
                  <a:pt x="17465" y="3289"/>
                  <a:pt x="17394" y="3285"/>
                </a:cubicBezTo>
                <a:cubicBezTo>
                  <a:pt x="17375" y="3284"/>
                  <a:pt x="17357" y="3284"/>
                  <a:pt x="17338" y="3284"/>
                </a:cubicBezTo>
                <a:cubicBezTo>
                  <a:pt x="17301" y="3284"/>
                  <a:pt x="17261" y="3283"/>
                  <a:pt x="17224" y="3284"/>
                </a:cubicBezTo>
                <a:cubicBezTo>
                  <a:pt x="17157" y="3286"/>
                  <a:pt x="17164" y="3303"/>
                  <a:pt x="17168" y="3251"/>
                </a:cubicBezTo>
                <a:lnTo>
                  <a:pt x="17136" y="3251"/>
                </a:lnTo>
                <a:cubicBezTo>
                  <a:pt x="17133" y="3283"/>
                  <a:pt x="17140" y="3276"/>
                  <a:pt x="17111" y="3284"/>
                </a:cubicBezTo>
                <a:cubicBezTo>
                  <a:pt x="17120" y="3245"/>
                  <a:pt x="17109" y="3243"/>
                  <a:pt x="17071" y="3251"/>
                </a:cubicBezTo>
                <a:lnTo>
                  <a:pt x="17071" y="3243"/>
                </a:lnTo>
                <a:lnTo>
                  <a:pt x="17061" y="3250"/>
                </a:lnTo>
                <a:lnTo>
                  <a:pt x="17071" y="3251"/>
                </a:lnTo>
                <a:lnTo>
                  <a:pt x="17079" y="3268"/>
                </a:lnTo>
                <a:cubicBezTo>
                  <a:pt x="17074" y="3269"/>
                  <a:pt x="17051" y="3286"/>
                  <a:pt x="17020" y="3288"/>
                </a:cubicBezTo>
                <a:cubicBezTo>
                  <a:pt x="16982" y="3291"/>
                  <a:pt x="16972" y="3284"/>
                  <a:pt x="16965" y="3268"/>
                </a:cubicBezTo>
                <a:cubicBezTo>
                  <a:pt x="16941" y="3274"/>
                  <a:pt x="16948" y="3268"/>
                  <a:pt x="16941" y="3292"/>
                </a:cubicBezTo>
                <a:lnTo>
                  <a:pt x="16925" y="3292"/>
                </a:lnTo>
                <a:cubicBezTo>
                  <a:pt x="16921" y="3258"/>
                  <a:pt x="16937" y="3269"/>
                  <a:pt x="16892" y="3268"/>
                </a:cubicBezTo>
                <a:cubicBezTo>
                  <a:pt x="16885" y="3284"/>
                  <a:pt x="16890" y="3273"/>
                  <a:pt x="16890" y="3287"/>
                </a:cubicBezTo>
                <a:lnTo>
                  <a:pt x="16892" y="3297"/>
                </a:lnTo>
                <a:cubicBezTo>
                  <a:pt x="16892" y="3298"/>
                  <a:pt x="16893" y="3299"/>
                  <a:pt x="16892" y="3300"/>
                </a:cubicBezTo>
                <a:cubicBezTo>
                  <a:pt x="16829" y="3295"/>
                  <a:pt x="16921" y="3274"/>
                  <a:pt x="16844" y="3268"/>
                </a:cubicBezTo>
                <a:cubicBezTo>
                  <a:pt x="16858" y="3259"/>
                  <a:pt x="16867" y="3265"/>
                  <a:pt x="16876" y="3243"/>
                </a:cubicBezTo>
                <a:cubicBezTo>
                  <a:pt x="16852" y="3238"/>
                  <a:pt x="16852" y="3235"/>
                  <a:pt x="16820" y="3235"/>
                </a:cubicBezTo>
                <a:cubicBezTo>
                  <a:pt x="16832" y="3255"/>
                  <a:pt x="16829" y="3244"/>
                  <a:pt x="16836" y="3268"/>
                </a:cubicBezTo>
                <a:cubicBezTo>
                  <a:pt x="16793" y="3278"/>
                  <a:pt x="16808" y="3268"/>
                  <a:pt x="16781" y="3272"/>
                </a:cubicBezTo>
                <a:cubicBezTo>
                  <a:pt x="16749" y="3276"/>
                  <a:pt x="16749" y="3292"/>
                  <a:pt x="16688" y="3285"/>
                </a:cubicBezTo>
                <a:cubicBezTo>
                  <a:pt x="16648" y="3280"/>
                  <a:pt x="16634" y="3272"/>
                  <a:pt x="16601" y="3282"/>
                </a:cubicBezTo>
                <a:cubicBezTo>
                  <a:pt x="16600" y="3282"/>
                  <a:pt x="16598" y="3283"/>
                  <a:pt x="16597" y="3283"/>
                </a:cubicBezTo>
                <a:cubicBezTo>
                  <a:pt x="16595" y="3284"/>
                  <a:pt x="16580" y="3311"/>
                  <a:pt x="16568" y="3268"/>
                </a:cubicBezTo>
                <a:cubicBezTo>
                  <a:pt x="16534" y="3277"/>
                  <a:pt x="16563" y="3284"/>
                  <a:pt x="16488" y="3279"/>
                </a:cubicBezTo>
                <a:cubicBezTo>
                  <a:pt x="16401" y="3274"/>
                  <a:pt x="16434" y="3284"/>
                  <a:pt x="16412" y="3285"/>
                </a:cubicBezTo>
                <a:cubicBezTo>
                  <a:pt x="16397" y="3286"/>
                  <a:pt x="16390" y="3271"/>
                  <a:pt x="16358" y="3268"/>
                </a:cubicBezTo>
                <a:lnTo>
                  <a:pt x="16261" y="3267"/>
                </a:lnTo>
                <a:cubicBezTo>
                  <a:pt x="16224" y="3278"/>
                  <a:pt x="16252" y="3281"/>
                  <a:pt x="16212" y="3284"/>
                </a:cubicBezTo>
                <a:cubicBezTo>
                  <a:pt x="16209" y="3255"/>
                  <a:pt x="16197" y="3244"/>
                  <a:pt x="16171" y="3235"/>
                </a:cubicBezTo>
                <a:cubicBezTo>
                  <a:pt x="16186" y="3225"/>
                  <a:pt x="16220" y="3210"/>
                  <a:pt x="16228" y="3179"/>
                </a:cubicBezTo>
                <a:cubicBezTo>
                  <a:pt x="16244" y="3186"/>
                  <a:pt x="16241" y="3183"/>
                  <a:pt x="16258" y="3189"/>
                </a:cubicBezTo>
                <a:cubicBezTo>
                  <a:pt x="16280" y="3197"/>
                  <a:pt x="16268" y="3196"/>
                  <a:pt x="16293" y="3203"/>
                </a:cubicBezTo>
                <a:cubicBezTo>
                  <a:pt x="16296" y="3170"/>
                  <a:pt x="16298" y="3168"/>
                  <a:pt x="16317" y="3154"/>
                </a:cubicBezTo>
                <a:cubicBezTo>
                  <a:pt x="16312" y="3180"/>
                  <a:pt x="16309" y="3167"/>
                  <a:pt x="16317" y="3187"/>
                </a:cubicBezTo>
                <a:cubicBezTo>
                  <a:pt x="16340" y="3189"/>
                  <a:pt x="16342" y="3189"/>
                  <a:pt x="16362" y="3192"/>
                </a:cubicBezTo>
                <a:cubicBezTo>
                  <a:pt x="16378" y="3193"/>
                  <a:pt x="16366" y="3188"/>
                  <a:pt x="16382" y="3196"/>
                </a:cubicBezTo>
                <a:cubicBezTo>
                  <a:pt x="16415" y="3210"/>
                  <a:pt x="16396" y="3217"/>
                  <a:pt x="16439" y="3211"/>
                </a:cubicBezTo>
                <a:lnTo>
                  <a:pt x="16455" y="3209"/>
                </a:lnTo>
                <a:cubicBezTo>
                  <a:pt x="16476" y="3205"/>
                  <a:pt x="16458" y="3213"/>
                  <a:pt x="16479" y="3203"/>
                </a:cubicBezTo>
                <a:cubicBezTo>
                  <a:pt x="16486" y="3216"/>
                  <a:pt x="16488" y="3188"/>
                  <a:pt x="16479" y="3227"/>
                </a:cubicBezTo>
                <a:cubicBezTo>
                  <a:pt x="16536" y="3222"/>
                  <a:pt x="16488" y="3204"/>
                  <a:pt x="16552" y="3203"/>
                </a:cubicBezTo>
                <a:lnTo>
                  <a:pt x="16577" y="3219"/>
                </a:lnTo>
                <a:lnTo>
                  <a:pt x="16577" y="3187"/>
                </a:lnTo>
                <a:cubicBezTo>
                  <a:pt x="16601" y="3198"/>
                  <a:pt x="16638" y="3191"/>
                  <a:pt x="16661" y="3191"/>
                </a:cubicBezTo>
                <a:lnTo>
                  <a:pt x="16691" y="3188"/>
                </a:lnTo>
                <a:cubicBezTo>
                  <a:pt x="16714" y="3171"/>
                  <a:pt x="16663" y="3185"/>
                  <a:pt x="16706" y="3170"/>
                </a:cubicBezTo>
                <a:cubicBezTo>
                  <a:pt x="16727" y="3186"/>
                  <a:pt x="16731" y="3199"/>
                  <a:pt x="16722" y="3219"/>
                </a:cubicBezTo>
                <a:cubicBezTo>
                  <a:pt x="16758" y="3209"/>
                  <a:pt x="16742" y="3199"/>
                  <a:pt x="16803" y="3202"/>
                </a:cubicBezTo>
                <a:cubicBezTo>
                  <a:pt x="16848" y="3205"/>
                  <a:pt x="16848" y="3218"/>
                  <a:pt x="16892" y="3219"/>
                </a:cubicBezTo>
                <a:lnTo>
                  <a:pt x="16892" y="3203"/>
                </a:lnTo>
                <a:cubicBezTo>
                  <a:pt x="16925" y="3195"/>
                  <a:pt x="16952" y="3199"/>
                  <a:pt x="16993" y="3208"/>
                </a:cubicBezTo>
                <a:cubicBezTo>
                  <a:pt x="17055" y="3222"/>
                  <a:pt x="17031" y="3211"/>
                  <a:pt x="17095" y="3211"/>
                </a:cubicBezTo>
                <a:cubicBezTo>
                  <a:pt x="17101" y="3224"/>
                  <a:pt x="17103" y="3196"/>
                  <a:pt x="17095" y="3235"/>
                </a:cubicBezTo>
                <a:cubicBezTo>
                  <a:pt x="17126" y="3214"/>
                  <a:pt x="17129" y="3209"/>
                  <a:pt x="17184" y="3210"/>
                </a:cubicBezTo>
                <a:lnTo>
                  <a:pt x="17289" y="3227"/>
                </a:lnTo>
                <a:cubicBezTo>
                  <a:pt x="17408" y="3199"/>
                  <a:pt x="17328" y="3210"/>
                  <a:pt x="17392" y="3216"/>
                </a:cubicBezTo>
                <a:cubicBezTo>
                  <a:pt x="17425" y="3219"/>
                  <a:pt x="17380" y="3212"/>
                  <a:pt x="17416" y="3217"/>
                </a:cubicBezTo>
                <a:cubicBezTo>
                  <a:pt x="17474" y="3225"/>
                  <a:pt x="17418" y="3243"/>
                  <a:pt x="17500" y="3243"/>
                </a:cubicBezTo>
                <a:lnTo>
                  <a:pt x="17516" y="3253"/>
                </a:lnTo>
                <a:lnTo>
                  <a:pt x="17500" y="3243"/>
                </a:lnTo>
                <a:cubicBezTo>
                  <a:pt x="17514" y="3219"/>
                  <a:pt x="17505" y="3229"/>
                  <a:pt x="17540" y="3226"/>
                </a:cubicBezTo>
                <a:cubicBezTo>
                  <a:pt x="17602" y="3222"/>
                  <a:pt x="17605" y="3238"/>
                  <a:pt x="17634" y="3245"/>
                </a:cubicBezTo>
                <a:cubicBezTo>
                  <a:pt x="17651" y="3249"/>
                  <a:pt x="17651" y="3245"/>
                  <a:pt x="17678" y="3251"/>
                </a:cubicBezTo>
                <a:cubicBezTo>
                  <a:pt x="17684" y="3230"/>
                  <a:pt x="17678" y="3245"/>
                  <a:pt x="17686" y="3227"/>
                </a:cubicBezTo>
                <a:cubicBezTo>
                  <a:pt x="17738" y="3252"/>
                  <a:pt x="17726" y="3235"/>
                  <a:pt x="17784" y="3235"/>
                </a:cubicBezTo>
                <a:cubicBezTo>
                  <a:pt x="17779" y="3217"/>
                  <a:pt x="17777" y="3217"/>
                  <a:pt x="17776" y="3195"/>
                </a:cubicBezTo>
                <a:cubicBezTo>
                  <a:pt x="17808" y="3195"/>
                  <a:pt x="17808" y="3192"/>
                  <a:pt x="17832" y="3187"/>
                </a:cubicBezTo>
                <a:lnTo>
                  <a:pt x="17846" y="3213"/>
                </a:lnTo>
                <a:cubicBezTo>
                  <a:pt x="17854" y="3229"/>
                  <a:pt x="17853" y="3226"/>
                  <a:pt x="17857" y="3243"/>
                </a:cubicBezTo>
                <a:lnTo>
                  <a:pt x="17875" y="3233"/>
                </a:lnTo>
                <a:cubicBezTo>
                  <a:pt x="17862" y="3204"/>
                  <a:pt x="17870" y="3253"/>
                  <a:pt x="17865" y="3203"/>
                </a:cubicBezTo>
                <a:cubicBezTo>
                  <a:pt x="17912" y="3214"/>
                  <a:pt x="17888" y="3203"/>
                  <a:pt x="17901" y="3202"/>
                </a:cubicBezTo>
                <a:cubicBezTo>
                  <a:pt x="17902" y="3202"/>
                  <a:pt x="17905" y="3201"/>
                  <a:pt x="17906" y="3201"/>
                </a:cubicBezTo>
                <a:cubicBezTo>
                  <a:pt x="17907" y="3201"/>
                  <a:pt x="17909" y="3201"/>
                  <a:pt x="17910" y="3201"/>
                </a:cubicBezTo>
                <a:lnTo>
                  <a:pt x="17946" y="3227"/>
                </a:lnTo>
                <a:cubicBezTo>
                  <a:pt x="17913" y="3234"/>
                  <a:pt x="17922" y="3224"/>
                  <a:pt x="17897" y="3235"/>
                </a:cubicBezTo>
                <a:lnTo>
                  <a:pt x="17898" y="3247"/>
                </a:lnTo>
                <a:cubicBezTo>
                  <a:pt x="17898" y="3262"/>
                  <a:pt x="17904" y="3237"/>
                  <a:pt x="17897" y="3268"/>
                </a:cubicBezTo>
                <a:lnTo>
                  <a:pt x="17921" y="3268"/>
                </a:lnTo>
                <a:cubicBezTo>
                  <a:pt x="17925" y="3226"/>
                  <a:pt x="17907" y="3255"/>
                  <a:pt x="17969" y="3245"/>
                </a:cubicBezTo>
                <a:lnTo>
                  <a:pt x="17987" y="3242"/>
                </a:lnTo>
                <a:cubicBezTo>
                  <a:pt x="18018" y="3241"/>
                  <a:pt x="17985" y="3251"/>
                  <a:pt x="18015" y="3239"/>
                </a:cubicBezTo>
                <a:cubicBezTo>
                  <a:pt x="18082" y="3214"/>
                  <a:pt x="18003" y="3250"/>
                  <a:pt x="18075" y="3251"/>
                </a:cubicBezTo>
                <a:lnTo>
                  <a:pt x="18075" y="3276"/>
                </a:lnTo>
                <a:cubicBezTo>
                  <a:pt x="18054" y="3281"/>
                  <a:pt x="18066" y="3273"/>
                  <a:pt x="18059" y="3292"/>
                </a:cubicBezTo>
                <a:cubicBezTo>
                  <a:pt x="18114" y="3286"/>
                  <a:pt x="18049" y="3276"/>
                  <a:pt x="18124" y="3276"/>
                </a:cubicBezTo>
                <a:cubicBezTo>
                  <a:pt x="18104" y="3246"/>
                  <a:pt x="18098" y="3262"/>
                  <a:pt x="18124" y="3243"/>
                </a:cubicBezTo>
                <a:cubicBezTo>
                  <a:pt x="18138" y="3231"/>
                  <a:pt x="18134" y="3232"/>
                  <a:pt x="18156" y="3227"/>
                </a:cubicBezTo>
                <a:cubicBezTo>
                  <a:pt x="18165" y="3247"/>
                  <a:pt x="18162" y="3234"/>
                  <a:pt x="18156" y="3260"/>
                </a:cubicBezTo>
                <a:lnTo>
                  <a:pt x="18205" y="3260"/>
                </a:lnTo>
                <a:cubicBezTo>
                  <a:pt x="18198" y="3242"/>
                  <a:pt x="18202" y="3255"/>
                  <a:pt x="18195" y="3246"/>
                </a:cubicBezTo>
                <a:cubicBezTo>
                  <a:pt x="18177" y="3223"/>
                  <a:pt x="18196" y="3266"/>
                  <a:pt x="18181" y="3227"/>
                </a:cubicBezTo>
                <a:cubicBezTo>
                  <a:pt x="18228" y="3217"/>
                  <a:pt x="18185" y="3231"/>
                  <a:pt x="18237" y="3235"/>
                </a:cubicBezTo>
                <a:cubicBezTo>
                  <a:pt x="18241" y="3193"/>
                  <a:pt x="18230" y="3221"/>
                  <a:pt x="18254" y="3211"/>
                </a:cubicBezTo>
                <a:cubicBezTo>
                  <a:pt x="18266" y="3228"/>
                  <a:pt x="18270" y="3228"/>
                  <a:pt x="18297" y="3233"/>
                </a:cubicBezTo>
                <a:cubicBezTo>
                  <a:pt x="18318" y="3236"/>
                  <a:pt x="18337" y="3235"/>
                  <a:pt x="18359" y="3235"/>
                </a:cubicBezTo>
                <a:lnTo>
                  <a:pt x="18359" y="3268"/>
                </a:lnTo>
                <a:cubicBezTo>
                  <a:pt x="18384" y="3265"/>
                  <a:pt x="18369" y="3264"/>
                  <a:pt x="18381" y="3253"/>
                </a:cubicBezTo>
                <a:lnTo>
                  <a:pt x="18387" y="3247"/>
                </a:lnTo>
                <a:cubicBezTo>
                  <a:pt x="18413" y="3228"/>
                  <a:pt x="18466" y="3220"/>
                  <a:pt x="18492" y="3241"/>
                </a:cubicBezTo>
                <a:cubicBezTo>
                  <a:pt x="18493" y="3241"/>
                  <a:pt x="18495" y="3243"/>
                  <a:pt x="18496" y="3244"/>
                </a:cubicBezTo>
                <a:cubicBezTo>
                  <a:pt x="18515" y="3262"/>
                  <a:pt x="18503" y="3243"/>
                  <a:pt x="18504" y="3257"/>
                </a:cubicBezTo>
                <a:cubicBezTo>
                  <a:pt x="18505" y="3275"/>
                  <a:pt x="18500" y="3254"/>
                  <a:pt x="18497" y="3284"/>
                </a:cubicBezTo>
                <a:lnTo>
                  <a:pt x="18529" y="3275"/>
                </a:lnTo>
                <a:lnTo>
                  <a:pt x="18529" y="3292"/>
                </a:lnTo>
                <a:cubicBezTo>
                  <a:pt x="18493" y="3295"/>
                  <a:pt x="18505" y="3281"/>
                  <a:pt x="18513" y="3316"/>
                </a:cubicBezTo>
                <a:cubicBezTo>
                  <a:pt x="18541" y="3309"/>
                  <a:pt x="18534" y="3313"/>
                  <a:pt x="18543" y="3291"/>
                </a:cubicBezTo>
                <a:lnTo>
                  <a:pt x="18545" y="3251"/>
                </a:lnTo>
                <a:cubicBezTo>
                  <a:pt x="18574" y="3238"/>
                  <a:pt x="18572" y="3247"/>
                  <a:pt x="18602" y="3227"/>
                </a:cubicBezTo>
                <a:lnTo>
                  <a:pt x="18602" y="3251"/>
                </a:lnTo>
                <a:cubicBezTo>
                  <a:pt x="18622" y="3250"/>
                  <a:pt x="18668" y="3224"/>
                  <a:pt x="18761" y="3240"/>
                </a:cubicBezTo>
                <a:cubicBezTo>
                  <a:pt x="18770" y="3242"/>
                  <a:pt x="18785" y="3249"/>
                  <a:pt x="18795" y="3253"/>
                </a:cubicBezTo>
                <a:cubicBezTo>
                  <a:pt x="18815" y="3263"/>
                  <a:pt x="18807" y="3265"/>
                  <a:pt x="18829" y="3261"/>
                </a:cubicBezTo>
                <a:lnTo>
                  <a:pt x="18845" y="3254"/>
                </a:lnTo>
                <a:cubicBezTo>
                  <a:pt x="18854" y="3249"/>
                  <a:pt x="18839" y="3246"/>
                  <a:pt x="18869" y="3243"/>
                </a:cubicBezTo>
                <a:cubicBezTo>
                  <a:pt x="18872" y="3268"/>
                  <a:pt x="18871" y="3270"/>
                  <a:pt x="18896" y="3273"/>
                </a:cubicBezTo>
                <a:cubicBezTo>
                  <a:pt x="18921" y="3276"/>
                  <a:pt x="18920" y="3267"/>
                  <a:pt x="18926" y="3251"/>
                </a:cubicBezTo>
                <a:cubicBezTo>
                  <a:pt x="18980" y="3229"/>
                  <a:pt x="19015" y="3276"/>
                  <a:pt x="19015" y="3276"/>
                </a:cubicBezTo>
                <a:cubicBezTo>
                  <a:pt x="19017" y="3275"/>
                  <a:pt x="19020" y="3271"/>
                  <a:pt x="19021" y="3273"/>
                </a:cubicBezTo>
                <a:cubicBezTo>
                  <a:pt x="19022" y="3275"/>
                  <a:pt x="19025" y="3271"/>
                  <a:pt x="19026" y="3270"/>
                </a:cubicBezTo>
                <a:cubicBezTo>
                  <a:pt x="19057" y="3258"/>
                  <a:pt x="19058" y="3262"/>
                  <a:pt x="19082" y="3265"/>
                </a:cubicBezTo>
                <a:cubicBezTo>
                  <a:pt x="19117" y="3270"/>
                  <a:pt x="19136" y="3271"/>
                  <a:pt x="19161" y="3260"/>
                </a:cubicBezTo>
                <a:cubicBezTo>
                  <a:pt x="19165" y="3274"/>
                  <a:pt x="19159" y="3299"/>
                  <a:pt x="19193" y="3260"/>
                </a:cubicBezTo>
                <a:lnTo>
                  <a:pt x="19203" y="3292"/>
                </a:lnTo>
                <a:cubicBezTo>
                  <a:pt x="19258" y="3288"/>
                  <a:pt x="19266" y="3274"/>
                  <a:pt x="19283" y="3268"/>
                </a:cubicBezTo>
                <a:cubicBezTo>
                  <a:pt x="19282" y="3266"/>
                  <a:pt x="19279" y="3262"/>
                  <a:pt x="19279" y="3263"/>
                </a:cubicBezTo>
                <a:lnTo>
                  <a:pt x="19268" y="3250"/>
                </a:lnTo>
                <a:cubicBezTo>
                  <a:pt x="19259" y="3235"/>
                  <a:pt x="19259" y="3274"/>
                  <a:pt x="19258" y="3219"/>
                </a:cubicBezTo>
                <a:cubicBezTo>
                  <a:pt x="19208" y="3252"/>
                  <a:pt x="19233" y="3211"/>
                  <a:pt x="19196" y="3234"/>
                </a:cubicBezTo>
                <a:cubicBezTo>
                  <a:pt x="19173" y="3248"/>
                  <a:pt x="19178" y="3217"/>
                  <a:pt x="19112" y="3251"/>
                </a:cubicBezTo>
                <a:cubicBezTo>
                  <a:pt x="19095" y="3239"/>
                  <a:pt x="19102" y="3250"/>
                  <a:pt x="19096" y="3227"/>
                </a:cubicBezTo>
                <a:cubicBezTo>
                  <a:pt x="19059" y="3230"/>
                  <a:pt x="19074" y="3234"/>
                  <a:pt x="19048" y="3251"/>
                </a:cubicBezTo>
                <a:cubicBezTo>
                  <a:pt x="19036" y="3235"/>
                  <a:pt x="19016" y="3228"/>
                  <a:pt x="18995" y="3223"/>
                </a:cubicBezTo>
                <a:cubicBezTo>
                  <a:pt x="18972" y="3219"/>
                  <a:pt x="18959" y="3229"/>
                  <a:pt x="18934" y="3235"/>
                </a:cubicBezTo>
                <a:cubicBezTo>
                  <a:pt x="18919" y="3179"/>
                  <a:pt x="18874" y="3218"/>
                  <a:pt x="18824" y="3218"/>
                </a:cubicBezTo>
                <a:cubicBezTo>
                  <a:pt x="18783" y="3217"/>
                  <a:pt x="18795" y="3225"/>
                  <a:pt x="18776" y="3222"/>
                </a:cubicBezTo>
                <a:lnTo>
                  <a:pt x="18705" y="3208"/>
                </a:lnTo>
                <a:cubicBezTo>
                  <a:pt x="18695" y="3211"/>
                  <a:pt x="18677" y="3217"/>
                  <a:pt x="18673" y="3218"/>
                </a:cubicBezTo>
                <a:cubicBezTo>
                  <a:pt x="18652" y="3220"/>
                  <a:pt x="18656" y="3219"/>
                  <a:pt x="18639" y="3215"/>
                </a:cubicBezTo>
                <a:lnTo>
                  <a:pt x="18532" y="3185"/>
                </a:lnTo>
                <a:cubicBezTo>
                  <a:pt x="18499" y="3192"/>
                  <a:pt x="18522" y="3179"/>
                  <a:pt x="18513" y="3203"/>
                </a:cubicBezTo>
                <a:lnTo>
                  <a:pt x="18497" y="3203"/>
                </a:lnTo>
                <a:cubicBezTo>
                  <a:pt x="18485" y="3174"/>
                  <a:pt x="18502" y="3197"/>
                  <a:pt x="18464" y="3179"/>
                </a:cubicBezTo>
                <a:cubicBezTo>
                  <a:pt x="18460" y="3216"/>
                  <a:pt x="18436" y="3219"/>
                  <a:pt x="18399" y="3211"/>
                </a:cubicBezTo>
                <a:cubicBezTo>
                  <a:pt x="18399" y="3184"/>
                  <a:pt x="18385" y="3209"/>
                  <a:pt x="18383" y="3211"/>
                </a:cubicBezTo>
                <a:cubicBezTo>
                  <a:pt x="18348" y="3174"/>
                  <a:pt x="18260" y="3192"/>
                  <a:pt x="18220" y="3180"/>
                </a:cubicBezTo>
                <a:cubicBezTo>
                  <a:pt x="18202" y="3175"/>
                  <a:pt x="18215" y="3160"/>
                  <a:pt x="18152" y="3183"/>
                </a:cubicBezTo>
                <a:cubicBezTo>
                  <a:pt x="18093" y="3203"/>
                  <a:pt x="18131" y="3183"/>
                  <a:pt x="18083" y="3170"/>
                </a:cubicBezTo>
                <a:cubicBezTo>
                  <a:pt x="18093" y="3209"/>
                  <a:pt x="18089" y="3183"/>
                  <a:pt x="18083" y="3195"/>
                </a:cubicBezTo>
                <a:cubicBezTo>
                  <a:pt x="18055" y="3174"/>
                  <a:pt x="18080" y="3180"/>
                  <a:pt x="18053" y="3168"/>
                </a:cubicBezTo>
                <a:lnTo>
                  <a:pt x="17954" y="3162"/>
                </a:lnTo>
                <a:cubicBezTo>
                  <a:pt x="17919" y="3164"/>
                  <a:pt x="17925" y="3170"/>
                  <a:pt x="17897" y="3169"/>
                </a:cubicBezTo>
                <a:cubicBezTo>
                  <a:pt x="17852" y="3167"/>
                  <a:pt x="17901" y="3152"/>
                  <a:pt x="17801" y="3164"/>
                </a:cubicBezTo>
                <a:cubicBezTo>
                  <a:pt x="17755" y="3169"/>
                  <a:pt x="17779" y="3159"/>
                  <a:pt x="17734" y="3161"/>
                </a:cubicBezTo>
                <a:cubicBezTo>
                  <a:pt x="17724" y="3161"/>
                  <a:pt x="17714" y="3162"/>
                  <a:pt x="17703" y="3162"/>
                </a:cubicBezTo>
                <a:cubicBezTo>
                  <a:pt x="17692" y="3202"/>
                  <a:pt x="17686" y="3169"/>
                  <a:pt x="17686" y="3227"/>
                </a:cubicBezTo>
                <a:cubicBezTo>
                  <a:pt x="17673" y="3206"/>
                  <a:pt x="17677" y="3182"/>
                  <a:pt x="17686" y="3162"/>
                </a:cubicBezTo>
                <a:cubicBezTo>
                  <a:pt x="17678" y="3158"/>
                  <a:pt x="17689" y="3147"/>
                  <a:pt x="17677" y="3162"/>
                </a:cubicBezTo>
                <a:cubicBezTo>
                  <a:pt x="17668" y="3173"/>
                  <a:pt x="17675" y="3162"/>
                  <a:pt x="17670" y="3179"/>
                </a:cubicBezTo>
                <a:cubicBezTo>
                  <a:pt x="17595" y="3128"/>
                  <a:pt x="17616" y="3146"/>
                  <a:pt x="17614" y="3170"/>
                </a:cubicBezTo>
                <a:lnTo>
                  <a:pt x="17597" y="3170"/>
                </a:lnTo>
                <a:cubicBezTo>
                  <a:pt x="17591" y="3146"/>
                  <a:pt x="17597" y="3153"/>
                  <a:pt x="17573" y="3146"/>
                </a:cubicBezTo>
                <a:cubicBezTo>
                  <a:pt x="17570" y="3178"/>
                  <a:pt x="17578" y="3171"/>
                  <a:pt x="17549" y="3179"/>
                </a:cubicBezTo>
                <a:cubicBezTo>
                  <a:pt x="17546" y="3154"/>
                  <a:pt x="17567" y="3156"/>
                  <a:pt x="17490" y="3148"/>
                </a:cubicBezTo>
                <a:lnTo>
                  <a:pt x="17344" y="3143"/>
                </a:lnTo>
                <a:cubicBezTo>
                  <a:pt x="17278" y="3137"/>
                  <a:pt x="17007" y="3123"/>
                  <a:pt x="16941" y="3138"/>
                </a:cubicBezTo>
                <a:lnTo>
                  <a:pt x="16933" y="3122"/>
                </a:lnTo>
                <a:lnTo>
                  <a:pt x="16901" y="3131"/>
                </a:lnTo>
                <a:cubicBezTo>
                  <a:pt x="16859" y="3051"/>
                  <a:pt x="16845" y="3105"/>
                  <a:pt x="16763" y="3089"/>
                </a:cubicBezTo>
                <a:cubicBezTo>
                  <a:pt x="16714" y="3080"/>
                  <a:pt x="16743" y="3098"/>
                  <a:pt x="16699" y="3088"/>
                </a:cubicBezTo>
                <a:lnTo>
                  <a:pt x="16616" y="3080"/>
                </a:lnTo>
                <a:cubicBezTo>
                  <a:pt x="16567" y="3090"/>
                  <a:pt x="16576" y="3079"/>
                  <a:pt x="16518" y="3076"/>
                </a:cubicBezTo>
                <a:cubicBezTo>
                  <a:pt x="16501" y="3075"/>
                  <a:pt x="16426" y="3089"/>
                  <a:pt x="16389" y="3074"/>
                </a:cubicBezTo>
                <a:cubicBezTo>
                  <a:pt x="16365" y="3064"/>
                  <a:pt x="16373" y="3074"/>
                  <a:pt x="16366" y="3049"/>
                </a:cubicBezTo>
                <a:cubicBezTo>
                  <a:pt x="16385" y="3041"/>
                  <a:pt x="16385" y="3049"/>
                  <a:pt x="16423" y="3049"/>
                </a:cubicBezTo>
                <a:cubicBezTo>
                  <a:pt x="16410" y="3001"/>
                  <a:pt x="16405" y="3047"/>
                  <a:pt x="16414" y="3000"/>
                </a:cubicBezTo>
                <a:cubicBezTo>
                  <a:pt x="16458" y="3000"/>
                  <a:pt x="16464" y="2995"/>
                  <a:pt x="16496" y="2992"/>
                </a:cubicBezTo>
                <a:cubicBezTo>
                  <a:pt x="16485" y="3015"/>
                  <a:pt x="16487" y="3008"/>
                  <a:pt x="16487" y="3041"/>
                </a:cubicBezTo>
                <a:lnTo>
                  <a:pt x="16512" y="3041"/>
                </a:lnTo>
                <a:cubicBezTo>
                  <a:pt x="16517" y="2980"/>
                  <a:pt x="16597" y="3000"/>
                  <a:pt x="16601" y="3049"/>
                </a:cubicBezTo>
                <a:cubicBezTo>
                  <a:pt x="16621" y="3048"/>
                  <a:pt x="16632" y="3047"/>
                  <a:pt x="16644" y="3043"/>
                </a:cubicBezTo>
                <a:cubicBezTo>
                  <a:pt x="16688" y="3028"/>
                  <a:pt x="16645" y="3045"/>
                  <a:pt x="16673" y="3024"/>
                </a:cubicBezTo>
                <a:cubicBezTo>
                  <a:pt x="16689" y="3012"/>
                  <a:pt x="16684" y="3013"/>
                  <a:pt x="16704" y="3011"/>
                </a:cubicBezTo>
                <a:cubicBezTo>
                  <a:pt x="16731" y="3008"/>
                  <a:pt x="16693" y="3012"/>
                  <a:pt x="16721" y="3010"/>
                </a:cubicBezTo>
                <a:cubicBezTo>
                  <a:pt x="16723" y="3010"/>
                  <a:pt x="16742" y="3009"/>
                  <a:pt x="16747" y="3008"/>
                </a:cubicBezTo>
                <a:lnTo>
                  <a:pt x="16755" y="3041"/>
                </a:lnTo>
                <a:cubicBezTo>
                  <a:pt x="16733" y="3032"/>
                  <a:pt x="16739" y="3026"/>
                  <a:pt x="16730" y="3057"/>
                </a:cubicBezTo>
                <a:lnTo>
                  <a:pt x="16755" y="3041"/>
                </a:lnTo>
                <a:lnTo>
                  <a:pt x="16837" y="3018"/>
                </a:lnTo>
                <a:cubicBezTo>
                  <a:pt x="16877" y="3011"/>
                  <a:pt x="16875" y="3021"/>
                  <a:pt x="16897" y="3026"/>
                </a:cubicBezTo>
                <a:lnTo>
                  <a:pt x="16907" y="3027"/>
                </a:lnTo>
                <a:cubicBezTo>
                  <a:pt x="16910" y="3027"/>
                  <a:pt x="16916" y="3027"/>
                  <a:pt x="16919" y="3027"/>
                </a:cubicBezTo>
                <a:lnTo>
                  <a:pt x="17025" y="3029"/>
                </a:lnTo>
                <a:cubicBezTo>
                  <a:pt x="17063" y="3032"/>
                  <a:pt x="17074" y="3008"/>
                  <a:pt x="17138" y="3030"/>
                </a:cubicBezTo>
                <a:cubicBezTo>
                  <a:pt x="17192" y="3048"/>
                  <a:pt x="17177" y="3038"/>
                  <a:pt x="17184" y="3057"/>
                </a:cubicBezTo>
                <a:cubicBezTo>
                  <a:pt x="17192" y="3047"/>
                  <a:pt x="17189" y="3066"/>
                  <a:pt x="17192" y="3033"/>
                </a:cubicBezTo>
                <a:cubicBezTo>
                  <a:pt x="17220" y="3035"/>
                  <a:pt x="17222" y="3039"/>
                  <a:pt x="17241" y="3049"/>
                </a:cubicBezTo>
                <a:cubicBezTo>
                  <a:pt x="17279" y="3021"/>
                  <a:pt x="17237" y="3029"/>
                  <a:pt x="17290" y="3030"/>
                </a:cubicBezTo>
                <a:cubicBezTo>
                  <a:pt x="17335" y="3031"/>
                  <a:pt x="17315" y="3023"/>
                  <a:pt x="17354" y="3033"/>
                </a:cubicBezTo>
                <a:lnTo>
                  <a:pt x="17354" y="3054"/>
                </a:lnTo>
                <a:cubicBezTo>
                  <a:pt x="17354" y="3054"/>
                  <a:pt x="17354" y="3056"/>
                  <a:pt x="17354" y="3057"/>
                </a:cubicBezTo>
                <a:cubicBezTo>
                  <a:pt x="17370" y="3049"/>
                  <a:pt x="17378" y="3041"/>
                  <a:pt x="17390" y="3034"/>
                </a:cubicBezTo>
                <a:cubicBezTo>
                  <a:pt x="17427" y="3012"/>
                  <a:pt x="17424" y="3033"/>
                  <a:pt x="17425" y="3033"/>
                </a:cubicBezTo>
                <a:cubicBezTo>
                  <a:pt x="17426" y="3034"/>
                  <a:pt x="17439" y="3041"/>
                  <a:pt x="17454" y="3038"/>
                </a:cubicBezTo>
                <a:cubicBezTo>
                  <a:pt x="17492" y="3031"/>
                  <a:pt x="17481" y="3039"/>
                  <a:pt x="17484" y="3008"/>
                </a:cubicBezTo>
                <a:cubicBezTo>
                  <a:pt x="17445" y="2990"/>
                  <a:pt x="17425" y="3017"/>
                  <a:pt x="17375" y="3004"/>
                </a:cubicBezTo>
                <a:lnTo>
                  <a:pt x="17311" y="2988"/>
                </a:lnTo>
                <a:cubicBezTo>
                  <a:pt x="17288" y="2986"/>
                  <a:pt x="17302" y="2979"/>
                  <a:pt x="17298" y="2992"/>
                </a:cubicBezTo>
                <a:cubicBezTo>
                  <a:pt x="17263" y="2984"/>
                  <a:pt x="17280" y="2994"/>
                  <a:pt x="17257" y="2960"/>
                </a:cubicBezTo>
                <a:cubicBezTo>
                  <a:pt x="17282" y="2960"/>
                  <a:pt x="17317" y="2955"/>
                  <a:pt x="17338" y="2968"/>
                </a:cubicBezTo>
                <a:lnTo>
                  <a:pt x="17329" y="2984"/>
                </a:lnTo>
                <a:lnTo>
                  <a:pt x="17338" y="2968"/>
                </a:lnTo>
                <a:lnTo>
                  <a:pt x="17347" y="2984"/>
                </a:lnTo>
                <a:cubicBezTo>
                  <a:pt x="17382" y="2975"/>
                  <a:pt x="17436" y="2907"/>
                  <a:pt x="17452" y="2976"/>
                </a:cubicBezTo>
                <a:lnTo>
                  <a:pt x="17484" y="2976"/>
                </a:lnTo>
                <a:cubicBezTo>
                  <a:pt x="17486" y="2951"/>
                  <a:pt x="17484" y="2961"/>
                  <a:pt x="17492" y="2944"/>
                </a:cubicBezTo>
                <a:lnTo>
                  <a:pt x="17536" y="2942"/>
                </a:lnTo>
                <a:cubicBezTo>
                  <a:pt x="17550" y="2942"/>
                  <a:pt x="17538" y="2938"/>
                  <a:pt x="17549" y="2944"/>
                </a:cubicBezTo>
                <a:cubicBezTo>
                  <a:pt x="17558" y="2974"/>
                  <a:pt x="17551" y="2931"/>
                  <a:pt x="17524" y="2968"/>
                </a:cubicBezTo>
                <a:cubicBezTo>
                  <a:pt x="17551" y="2962"/>
                  <a:pt x="17562" y="2953"/>
                  <a:pt x="17592" y="2954"/>
                </a:cubicBezTo>
                <a:cubicBezTo>
                  <a:pt x="17625" y="2955"/>
                  <a:pt x="17622" y="2960"/>
                  <a:pt x="17622" y="3008"/>
                </a:cubicBezTo>
                <a:lnTo>
                  <a:pt x="17581" y="3016"/>
                </a:lnTo>
                <a:cubicBezTo>
                  <a:pt x="17615" y="3062"/>
                  <a:pt x="17626" y="2999"/>
                  <a:pt x="17614" y="3057"/>
                </a:cubicBezTo>
                <a:lnTo>
                  <a:pt x="17630" y="3057"/>
                </a:lnTo>
                <a:cubicBezTo>
                  <a:pt x="17638" y="3027"/>
                  <a:pt x="17657" y="3025"/>
                  <a:pt x="17695" y="3025"/>
                </a:cubicBezTo>
                <a:cubicBezTo>
                  <a:pt x="17700" y="3012"/>
                  <a:pt x="17695" y="3026"/>
                  <a:pt x="17695" y="3014"/>
                </a:cubicBezTo>
                <a:cubicBezTo>
                  <a:pt x="17695" y="3013"/>
                  <a:pt x="17694" y="3008"/>
                  <a:pt x="17694" y="3007"/>
                </a:cubicBezTo>
                <a:cubicBezTo>
                  <a:pt x="17694" y="3007"/>
                  <a:pt x="17694" y="3004"/>
                  <a:pt x="17694" y="3004"/>
                </a:cubicBezTo>
                <a:cubicBezTo>
                  <a:pt x="17694" y="3003"/>
                  <a:pt x="17694" y="3001"/>
                  <a:pt x="17695" y="3000"/>
                </a:cubicBezTo>
                <a:cubicBezTo>
                  <a:pt x="17708" y="3006"/>
                  <a:pt x="17701" y="3007"/>
                  <a:pt x="17717" y="3004"/>
                </a:cubicBezTo>
                <a:lnTo>
                  <a:pt x="17738" y="2995"/>
                </a:lnTo>
                <a:cubicBezTo>
                  <a:pt x="17739" y="2995"/>
                  <a:pt x="17741" y="2993"/>
                  <a:pt x="17743" y="2992"/>
                </a:cubicBezTo>
                <a:cubicBezTo>
                  <a:pt x="17750" y="3023"/>
                  <a:pt x="17747" y="3025"/>
                  <a:pt x="17768" y="3041"/>
                </a:cubicBezTo>
                <a:cubicBezTo>
                  <a:pt x="17781" y="3013"/>
                  <a:pt x="17774" y="3013"/>
                  <a:pt x="17759" y="2992"/>
                </a:cubicBezTo>
                <a:lnTo>
                  <a:pt x="17893" y="2990"/>
                </a:lnTo>
                <a:cubicBezTo>
                  <a:pt x="17907" y="2997"/>
                  <a:pt x="17894" y="2967"/>
                  <a:pt x="17905" y="3000"/>
                </a:cubicBezTo>
                <a:lnTo>
                  <a:pt x="17857" y="3000"/>
                </a:lnTo>
                <a:cubicBezTo>
                  <a:pt x="17858" y="3078"/>
                  <a:pt x="17911" y="3038"/>
                  <a:pt x="17926" y="3014"/>
                </a:cubicBezTo>
                <a:cubicBezTo>
                  <a:pt x="17937" y="2997"/>
                  <a:pt x="17934" y="3020"/>
                  <a:pt x="17921" y="2984"/>
                </a:cubicBezTo>
                <a:lnTo>
                  <a:pt x="17962" y="3000"/>
                </a:lnTo>
                <a:cubicBezTo>
                  <a:pt x="17982" y="2995"/>
                  <a:pt x="17973" y="3004"/>
                  <a:pt x="17978" y="2984"/>
                </a:cubicBezTo>
                <a:cubicBezTo>
                  <a:pt x="18013" y="3010"/>
                  <a:pt x="17975" y="2999"/>
                  <a:pt x="18011" y="3025"/>
                </a:cubicBezTo>
                <a:cubicBezTo>
                  <a:pt x="18017" y="3049"/>
                  <a:pt x="18010" y="3042"/>
                  <a:pt x="18035" y="3049"/>
                </a:cubicBezTo>
                <a:lnTo>
                  <a:pt x="18011" y="3025"/>
                </a:lnTo>
                <a:cubicBezTo>
                  <a:pt x="18009" y="3003"/>
                  <a:pt x="18007" y="3003"/>
                  <a:pt x="18002" y="2984"/>
                </a:cubicBezTo>
                <a:cubicBezTo>
                  <a:pt x="18026" y="2996"/>
                  <a:pt x="18068" y="2987"/>
                  <a:pt x="18092" y="2976"/>
                </a:cubicBezTo>
                <a:cubicBezTo>
                  <a:pt x="18104" y="3002"/>
                  <a:pt x="18067" y="3012"/>
                  <a:pt x="18116" y="3016"/>
                </a:cubicBezTo>
                <a:cubicBezTo>
                  <a:pt x="18116" y="2984"/>
                  <a:pt x="18118" y="2984"/>
                  <a:pt x="18124" y="2960"/>
                </a:cubicBezTo>
                <a:lnTo>
                  <a:pt x="18140" y="3000"/>
                </a:lnTo>
                <a:cubicBezTo>
                  <a:pt x="18157" y="2991"/>
                  <a:pt x="18159" y="2989"/>
                  <a:pt x="18181" y="2984"/>
                </a:cubicBezTo>
                <a:cubicBezTo>
                  <a:pt x="18176" y="2993"/>
                  <a:pt x="18171" y="2998"/>
                  <a:pt x="18170" y="3013"/>
                </a:cubicBezTo>
                <a:cubicBezTo>
                  <a:pt x="18166" y="3047"/>
                  <a:pt x="18168" y="3024"/>
                  <a:pt x="18184" y="3027"/>
                </a:cubicBezTo>
                <a:cubicBezTo>
                  <a:pt x="18213" y="3033"/>
                  <a:pt x="18217" y="3028"/>
                  <a:pt x="18221" y="3081"/>
                </a:cubicBezTo>
                <a:cubicBezTo>
                  <a:pt x="18278" y="3040"/>
                  <a:pt x="18204" y="3065"/>
                  <a:pt x="18228" y="3033"/>
                </a:cubicBezTo>
                <a:cubicBezTo>
                  <a:pt x="18239" y="3019"/>
                  <a:pt x="18262" y="3032"/>
                  <a:pt x="18286" y="3016"/>
                </a:cubicBezTo>
                <a:cubicBezTo>
                  <a:pt x="18255" y="3014"/>
                  <a:pt x="18265" y="3009"/>
                  <a:pt x="18229" y="3008"/>
                </a:cubicBezTo>
                <a:cubicBezTo>
                  <a:pt x="18250" y="2981"/>
                  <a:pt x="18259" y="3000"/>
                  <a:pt x="18343" y="3000"/>
                </a:cubicBezTo>
                <a:lnTo>
                  <a:pt x="18343" y="2976"/>
                </a:lnTo>
                <a:cubicBezTo>
                  <a:pt x="18404" y="2981"/>
                  <a:pt x="18355" y="3005"/>
                  <a:pt x="18419" y="2963"/>
                </a:cubicBezTo>
                <a:cubicBezTo>
                  <a:pt x="18434" y="2953"/>
                  <a:pt x="18460" y="2964"/>
                  <a:pt x="18487" y="2962"/>
                </a:cubicBezTo>
                <a:cubicBezTo>
                  <a:pt x="18533" y="2959"/>
                  <a:pt x="18493" y="2948"/>
                  <a:pt x="18545" y="2960"/>
                </a:cubicBezTo>
                <a:cubicBezTo>
                  <a:pt x="18501" y="3020"/>
                  <a:pt x="18466" y="2942"/>
                  <a:pt x="18464" y="3016"/>
                </a:cubicBezTo>
                <a:cubicBezTo>
                  <a:pt x="18491" y="2999"/>
                  <a:pt x="18508" y="2990"/>
                  <a:pt x="18545" y="3008"/>
                </a:cubicBezTo>
                <a:cubicBezTo>
                  <a:pt x="18581" y="2955"/>
                  <a:pt x="18585" y="2980"/>
                  <a:pt x="18607" y="2976"/>
                </a:cubicBezTo>
                <a:lnTo>
                  <a:pt x="18621" y="2971"/>
                </a:lnTo>
                <a:cubicBezTo>
                  <a:pt x="18622" y="2970"/>
                  <a:pt x="18625" y="2969"/>
                  <a:pt x="18626" y="2968"/>
                </a:cubicBezTo>
                <a:lnTo>
                  <a:pt x="18626" y="3008"/>
                </a:lnTo>
                <a:lnTo>
                  <a:pt x="18651" y="3008"/>
                </a:lnTo>
                <a:cubicBezTo>
                  <a:pt x="18652" y="2963"/>
                  <a:pt x="18648" y="2969"/>
                  <a:pt x="18675" y="2960"/>
                </a:cubicBezTo>
                <a:cubicBezTo>
                  <a:pt x="18683" y="2979"/>
                  <a:pt x="18675" y="2979"/>
                  <a:pt x="18675" y="3016"/>
                </a:cubicBezTo>
                <a:cubicBezTo>
                  <a:pt x="18644" y="3019"/>
                  <a:pt x="18644" y="3025"/>
                  <a:pt x="18626" y="3041"/>
                </a:cubicBezTo>
                <a:cubicBezTo>
                  <a:pt x="18658" y="3048"/>
                  <a:pt x="18699" y="3076"/>
                  <a:pt x="18722" y="3084"/>
                </a:cubicBezTo>
                <a:cubicBezTo>
                  <a:pt x="18748" y="3093"/>
                  <a:pt x="18732" y="3094"/>
                  <a:pt x="18748" y="3073"/>
                </a:cubicBezTo>
                <a:cubicBezTo>
                  <a:pt x="18696" y="3068"/>
                  <a:pt x="18743" y="3074"/>
                  <a:pt x="18716" y="3056"/>
                </a:cubicBezTo>
                <a:cubicBezTo>
                  <a:pt x="18688" y="3038"/>
                  <a:pt x="18705" y="3062"/>
                  <a:pt x="18683" y="3033"/>
                </a:cubicBezTo>
                <a:cubicBezTo>
                  <a:pt x="18705" y="3031"/>
                  <a:pt x="18713" y="3030"/>
                  <a:pt x="18736" y="3027"/>
                </a:cubicBezTo>
                <a:cubicBezTo>
                  <a:pt x="18747" y="3026"/>
                  <a:pt x="18730" y="3046"/>
                  <a:pt x="18754" y="3022"/>
                </a:cubicBezTo>
                <a:cubicBezTo>
                  <a:pt x="18778" y="2998"/>
                  <a:pt x="18759" y="3014"/>
                  <a:pt x="18756" y="3008"/>
                </a:cubicBezTo>
                <a:lnTo>
                  <a:pt x="18749" y="3009"/>
                </a:lnTo>
                <a:cubicBezTo>
                  <a:pt x="18722" y="3012"/>
                  <a:pt x="18731" y="3001"/>
                  <a:pt x="18691" y="3000"/>
                </a:cubicBezTo>
                <a:cubicBezTo>
                  <a:pt x="18734" y="2911"/>
                  <a:pt x="18759" y="2981"/>
                  <a:pt x="18801" y="2957"/>
                </a:cubicBezTo>
                <a:lnTo>
                  <a:pt x="18820" y="2944"/>
                </a:lnTo>
                <a:cubicBezTo>
                  <a:pt x="18830" y="2939"/>
                  <a:pt x="18820" y="2941"/>
                  <a:pt x="18835" y="2940"/>
                </a:cubicBezTo>
                <a:cubicBezTo>
                  <a:pt x="18837" y="2940"/>
                  <a:pt x="18849" y="2942"/>
                  <a:pt x="18852" y="2943"/>
                </a:cubicBezTo>
                <a:lnTo>
                  <a:pt x="18863" y="2945"/>
                </a:lnTo>
                <a:cubicBezTo>
                  <a:pt x="18890" y="2949"/>
                  <a:pt x="18893" y="2947"/>
                  <a:pt x="18894" y="2984"/>
                </a:cubicBezTo>
                <a:cubicBezTo>
                  <a:pt x="18851" y="2994"/>
                  <a:pt x="18830" y="2981"/>
                  <a:pt x="18821" y="3016"/>
                </a:cubicBezTo>
                <a:lnTo>
                  <a:pt x="18805" y="3016"/>
                </a:lnTo>
                <a:cubicBezTo>
                  <a:pt x="18797" y="2985"/>
                  <a:pt x="18801" y="2984"/>
                  <a:pt x="18772" y="2976"/>
                </a:cubicBezTo>
                <a:cubicBezTo>
                  <a:pt x="18778" y="2997"/>
                  <a:pt x="18778" y="2990"/>
                  <a:pt x="18780" y="2998"/>
                </a:cubicBezTo>
                <a:cubicBezTo>
                  <a:pt x="18780" y="2999"/>
                  <a:pt x="18780" y="3002"/>
                  <a:pt x="18781" y="3003"/>
                </a:cubicBezTo>
                <a:lnTo>
                  <a:pt x="18793" y="3033"/>
                </a:lnTo>
                <a:cubicBezTo>
                  <a:pt x="18802" y="3046"/>
                  <a:pt x="18802" y="3031"/>
                  <a:pt x="18796" y="3057"/>
                </a:cubicBezTo>
                <a:lnTo>
                  <a:pt x="18813" y="3057"/>
                </a:lnTo>
                <a:cubicBezTo>
                  <a:pt x="18830" y="2993"/>
                  <a:pt x="18852" y="3081"/>
                  <a:pt x="18853" y="3008"/>
                </a:cubicBezTo>
                <a:cubicBezTo>
                  <a:pt x="18867" y="3016"/>
                  <a:pt x="18852" y="3007"/>
                  <a:pt x="18868" y="3018"/>
                </a:cubicBezTo>
                <a:cubicBezTo>
                  <a:pt x="18888" y="3032"/>
                  <a:pt x="18899" y="3039"/>
                  <a:pt x="18926" y="3041"/>
                </a:cubicBezTo>
                <a:cubicBezTo>
                  <a:pt x="18918" y="3022"/>
                  <a:pt x="18928" y="3037"/>
                  <a:pt x="18916" y="3026"/>
                </a:cubicBezTo>
                <a:lnTo>
                  <a:pt x="18907" y="3019"/>
                </a:lnTo>
                <a:cubicBezTo>
                  <a:pt x="18906" y="3019"/>
                  <a:pt x="18903" y="3018"/>
                  <a:pt x="18902" y="3016"/>
                </a:cubicBezTo>
                <a:cubicBezTo>
                  <a:pt x="18925" y="3011"/>
                  <a:pt x="18917" y="3006"/>
                  <a:pt x="18939" y="2995"/>
                </a:cubicBezTo>
                <a:lnTo>
                  <a:pt x="18955" y="2987"/>
                </a:lnTo>
                <a:cubicBezTo>
                  <a:pt x="18964" y="2972"/>
                  <a:pt x="18943" y="2985"/>
                  <a:pt x="18967" y="2968"/>
                </a:cubicBezTo>
                <a:cubicBezTo>
                  <a:pt x="18972" y="3024"/>
                  <a:pt x="18965" y="2972"/>
                  <a:pt x="18987" y="2990"/>
                </a:cubicBezTo>
                <a:cubicBezTo>
                  <a:pt x="19006" y="3006"/>
                  <a:pt x="18999" y="2990"/>
                  <a:pt x="18991" y="3025"/>
                </a:cubicBezTo>
                <a:cubicBezTo>
                  <a:pt x="19020" y="3005"/>
                  <a:pt x="19000" y="3013"/>
                  <a:pt x="19040" y="3016"/>
                </a:cubicBezTo>
                <a:cubicBezTo>
                  <a:pt x="18997" y="2928"/>
                  <a:pt x="19075" y="2977"/>
                  <a:pt x="19104" y="2984"/>
                </a:cubicBezTo>
                <a:lnTo>
                  <a:pt x="19104" y="3000"/>
                </a:lnTo>
                <a:cubicBezTo>
                  <a:pt x="19076" y="3008"/>
                  <a:pt x="19075" y="3008"/>
                  <a:pt x="19072" y="3041"/>
                </a:cubicBezTo>
                <a:cubicBezTo>
                  <a:pt x="19116" y="3040"/>
                  <a:pt x="19188" y="3046"/>
                  <a:pt x="19218" y="3025"/>
                </a:cubicBezTo>
                <a:cubicBezTo>
                  <a:pt x="19188" y="3018"/>
                  <a:pt x="19181" y="3009"/>
                  <a:pt x="19145" y="3008"/>
                </a:cubicBezTo>
                <a:cubicBezTo>
                  <a:pt x="19157" y="2953"/>
                  <a:pt x="19137" y="2976"/>
                  <a:pt x="19208" y="2958"/>
                </a:cubicBezTo>
                <a:cubicBezTo>
                  <a:pt x="19246" y="2949"/>
                  <a:pt x="19256" y="2940"/>
                  <a:pt x="19266" y="2895"/>
                </a:cubicBezTo>
                <a:lnTo>
                  <a:pt x="19234" y="2915"/>
                </a:lnTo>
                <a:cubicBezTo>
                  <a:pt x="19233" y="2915"/>
                  <a:pt x="19202" y="2919"/>
                  <a:pt x="19185" y="2919"/>
                </a:cubicBezTo>
                <a:cubicBezTo>
                  <a:pt x="19193" y="2899"/>
                  <a:pt x="19210" y="2886"/>
                  <a:pt x="19168" y="2882"/>
                </a:cubicBezTo>
                <a:cubicBezTo>
                  <a:pt x="19131" y="2878"/>
                  <a:pt x="19032" y="2910"/>
                  <a:pt x="18994" y="2900"/>
                </a:cubicBezTo>
                <a:cubicBezTo>
                  <a:pt x="18960" y="2892"/>
                  <a:pt x="18963" y="2865"/>
                  <a:pt x="18950" y="2838"/>
                </a:cubicBezTo>
                <a:cubicBezTo>
                  <a:pt x="18913" y="2839"/>
                  <a:pt x="18924" y="2847"/>
                  <a:pt x="18898" y="2841"/>
                </a:cubicBezTo>
                <a:cubicBezTo>
                  <a:pt x="18869" y="2835"/>
                  <a:pt x="18901" y="2828"/>
                  <a:pt x="18851" y="2836"/>
                </a:cubicBezTo>
                <a:lnTo>
                  <a:pt x="18749" y="2837"/>
                </a:lnTo>
                <a:cubicBezTo>
                  <a:pt x="18747" y="2836"/>
                  <a:pt x="18745" y="2835"/>
                  <a:pt x="18744" y="2835"/>
                </a:cubicBezTo>
                <a:cubicBezTo>
                  <a:pt x="18742" y="2835"/>
                  <a:pt x="18740" y="2835"/>
                  <a:pt x="18738" y="2834"/>
                </a:cubicBezTo>
                <a:lnTo>
                  <a:pt x="18700" y="2836"/>
                </a:lnTo>
                <a:cubicBezTo>
                  <a:pt x="18670" y="2833"/>
                  <a:pt x="18687" y="2826"/>
                  <a:pt x="18586" y="2821"/>
                </a:cubicBezTo>
                <a:cubicBezTo>
                  <a:pt x="18546" y="2819"/>
                  <a:pt x="18569" y="2819"/>
                  <a:pt x="18529" y="2822"/>
                </a:cubicBezTo>
                <a:cubicBezTo>
                  <a:pt x="18548" y="2869"/>
                  <a:pt x="18502" y="2784"/>
                  <a:pt x="18537" y="2832"/>
                </a:cubicBezTo>
                <a:lnTo>
                  <a:pt x="18546" y="2846"/>
                </a:lnTo>
                <a:cubicBezTo>
                  <a:pt x="18543" y="2859"/>
                  <a:pt x="18519" y="2851"/>
                  <a:pt x="18510" y="2838"/>
                </a:cubicBezTo>
                <a:lnTo>
                  <a:pt x="18505" y="2822"/>
                </a:lnTo>
                <a:cubicBezTo>
                  <a:pt x="18464" y="2821"/>
                  <a:pt x="18442" y="2806"/>
                  <a:pt x="18403" y="2809"/>
                </a:cubicBezTo>
                <a:cubicBezTo>
                  <a:pt x="18228" y="2826"/>
                  <a:pt x="18026" y="2796"/>
                  <a:pt x="17848" y="2797"/>
                </a:cubicBezTo>
                <a:cubicBezTo>
                  <a:pt x="17804" y="2798"/>
                  <a:pt x="17775" y="2805"/>
                  <a:pt x="17746" y="2802"/>
                </a:cubicBezTo>
                <a:cubicBezTo>
                  <a:pt x="17673" y="2796"/>
                  <a:pt x="17715" y="2802"/>
                  <a:pt x="17662" y="2814"/>
                </a:cubicBezTo>
                <a:cubicBezTo>
                  <a:pt x="17649" y="2801"/>
                  <a:pt x="17647" y="2799"/>
                  <a:pt x="17638" y="2782"/>
                </a:cubicBezTo>
                <a:cubicBezTo>
                  <a:pt x="17593" y="2800"/>
                  <a:pt x="17670" y="2758"/>
                  <a:pt x="17629" y="2789"/>
                </a:cubicBezTo>
                <a:cubicBezTo>
                  <a:pt x="17613" y="2801"/>
                  <a:pt x="17628" y="2793"/>
                  <a:pt x="17616" y="2799"/>
                </a:cubicBezTo>
                <a:cubicBezTo>
                  <a:pt x="17587" y="2812"/>
                  <a:pt x="17557" y="2800"/>
                  <a:pt x="17524" y="2798"/>
                </a:cubicBezTo>
                <a:cubicBezTo>
                  <a:pt x="17526" y="2797"/>
                  <a:pt x="17529" y="2793"/>
                  <a:pt x="17530" y="2795"/>
                </a:cubicBezTo>
                <a:lnTo>
                  <a:pt x="17557" y="2782"/>
                </a:lnTo>
                <a:cubicBezTo>
                  <a:pt x="17491" y="2776"/>
                  <a:pt x="17441" y="2816"/>
                  <a:pt x="17395" y="2798"/>
                </a:cubicBezTo>
                <a:cubicBezTo>
                  <a:pt x="17346" y="2782"/>
                  <a:pt x="17426" y="2803"/>
                  <a:pt x="17363" y="2764"/>
                </a:cubicBezTo>
                <a:cubicBezTo>
                  <a:pt x="17341" y="2751"/>
                  <a:pt x="17333" y="2751"/>
                  <a:pt x="17306" y="2757"/>
                </a:cubicBezTo>
                <a:cubicBezTo>
                  <a:pt x="17328" y="2788"/>
                  <a:pt x="17306" y="2763"/>
                  <a:pt x="17330" y="2770"/>
                </a:cubicBezTo>
                <a:lnTo>
                  <a:pt x="17371" y="2782"/>
                </a:lnTo>
                <a:cubicBezTo>
                  <a:pt x="17349" y="2811"/>
                  <a:pt x="17354" y="2792"/>
                  <a:pt x="17306" y="2791"/>
                </a:cubicBezTo>
                <a:cubicBezTo>
                  <a:pt x="17298" y="2790"/>
                  <a:pt x="17290" y="2792"/>
                  <a:pt x="17286" y="2792"/>
                </a:cubicBezTo>
                <a:lnTo>
                  <a:pt x="17188" y="2784"/>
                </a:lnTo>
                <a:cubicBezTo>
                  <a:pt x="17157" y="2783"/>
                  <a:pt x="17138" y="2790"/>
                  <a:pt x="17095" y="2790"/>
                </a:cubicBezTo>
                <a:cubicBezTo>
                  <a:pt x="17098" y="2771"/>
                  <a:pt x="17106" y="2788"/>
                  <a:pt x="17084" y="2783"/>
                </a:cubicBezTo>
                <a:cubicBezTo>
                  <a:pt x="17070" y="2780"/>
                  <a:pt x="16990" y="2778"/>
                  <a:pt x="16955" y="2768"/>
                </a:cubicBezTo>
                <a:cubicBezTo>
                  <a:pt x="16926" y="2760"/>
                  <a:pt x="16933" y="2772"/>
                  <a:pt x="16925" y="2741"/>
                </a:cubicBezTo>
                <a:lnTo>
                  <a:pt x="16756" y="2757"/>
                </a:lnTo>
                <a:cubicBezTo>
                  <a:pt x="16659" y="2750"/>
                  <a:pt x="16669" y="2743"/>
                  <a:pt x="16554" y="2759"/>
                </a:cubicBezTo>
                <a:cubicBezTo>
                  <a:pt x="16513" y="2764"/>
                  <a:pt x="16393" y="2773"/>
                  <a:pt x="16339" y="2759"/>
                </a:cubicBezTo>
                <a:lnTo>
                  <a:pt x="16253" y="2744"/>
                </a:lnTo>
                <a:cubicBezTo>
                  <a:pt x="16234" y="2744"/>
                  <a:pt x="16200" y="2765"/>
                  <a:pt x="16101" y="2749"/>
                </a:cubicBezTo>
                <a:lnTo>
                  <a:pt x="16017" y="2757"/>
                </a:lnTo>
                <a:cubicBezTo>
                  <a:pt x="15974" y="2759"/>
                  <a:pt x="15978" y="2758"/>
                  <a:pt x="15961" y="2733"/>
                </a:cubicBezTo>
                <a:cubicBezTo>
                  <a:pt x="15980" y="2733"/>
                  <a:pt x="15974" y="2733"/>
                  <a:pt x="15990" y="2729"/>
                </a:cubicBezTo>
                <a:cubicBezTo>
                  <a:pt x="16068" y="2709"/>
                  <a:pt x="15967" y="2752"/>
                  <a:pt x="16108" y="2718"/>
                </a:cubicBezTo>
                <a:lnTo>
                  <a:pt x="16204" y="2692"/>
                </a:lnTo>
                <a:cubicBezTo>
                  <a:pt x="16255" y="2676"/>
                  <a:pt x="16165" y="2691"/>
                  <a:pt x="16232" y="2666"/>
                </a:cubicBezTo>
                <a:cubicBezTo>
                  <a:pt x="16266" y="2654"/>
                  <a:pt x="16221" y="2671"/>
                  <a:pt x="16251" y="2663"/>
                </a:cubicBezTo>
                <a:lnTo>
                  <a:pt x="16277" y="2652"/>
                </a:lnTo>
                <a:lnTo>
                  <a:pt x="16293" y="2661"/>
                </a:lnTo>
                <a:lnTo>
                  <a:pt x="16285" y="2644"/>
                </a:lnTo>
                <a:lnTo>
                  <a:pt x="16285" y="2628"/>
                </a:lnTo>
                <a:cubicBezTo>
                  <a:pt x="16262" y="2633"/>
                  <a:pt x="16261" y="2637"/>
                  <a:pt x="16242" y="2641"/>
                </a:cubicBezTo>
                <a:cubicBezTo>
                  <a:pt x="16220" y="2646"/>
                  <a:pt x="16207" y="2647"/>
                  <a:pt x="16188" y="2652"/>
                </a:cubicBezTo>
                <a:lnTo>
                  <a:pt x="16184" y="2619"/>
                </a:lnTo>
                <a:cubicBezTo>
                  <a:pt x="16161" y="2615"/>
                  <a:pt x="16162" y="2611"/>
                  <a:pt x="16141" y="2614"/>
                </a:cubicBezTo>
                <a:cubicBezTo>
                  <a:pt x="16071" y="2623"/>
                  <a:pt x="16142" y="2644"/>
                  <a:pt x="16081" y="2647"/>
                </a:cubicBezTo>
                <a:cubicBezTo>
                  <a:pt x="16052" y="2649"/>
                  <a:pt x="16072" y="2629"/>
                  <a:pt x="16050" y="2660"/>
                </a:cubicBezTo>
                <a:cubicBezTo>
                  <a:pt x="16073" y="2665"/>
                  <a:pt x="16077" y="2671"/>
                  <a:pt x="16090" y="2684"/>
                </a:cubicBezTo>
                <a:cubicBezTo>
                  <a:pt x="16053" y="2740"/>
                  <a:pt x="16044" y="2702"/>
                  <a:pt x="15997" y="2705"/>
                </a:cubicBezTo>
                <a:cubicBezTo>
                  <a:pt x="15975" y="2707"/>
                  <a:pt x="15954" y="2712"/>
                  <a:pt x="15939" y="2713"/>
                </a:cubicBezTo>
                <a:cubicBezTo>
                  <a:pt x="15903" y="2715"/>
                  <a:pt x="15898" y="2719"/>
                  <a:pt x="15853" y="2714"/>
                </a:cubicBezTo>
                <a:cubicBezTo>
                  <a:pt x="15814" y="2709"/>
                  <a:pt x="15816" y="2698"/>
                  <a:pt x="15780" y="2686"/>
                </a:cubicBezTo>
                <a:cubicBezTo>
                  <a:pt x="15743" y="2674"/>
                  <a:pt x="15760" y="2691"/>
                  <a:pt x="15677" y="2692"/>
                </a:cubicBezTo>
                <a:cubicBezTo>
                  <a:pt x="15689" y="2660"/>
                  <a:pt x="15678" y="2691"/>
                  <a:pt x="15702" y="2660"/>
                </a:cubicBezTo>
                <a:cubicBezTo>
                  <a:pt x="15681" y="2662"/>
                  <a:pt x="15687" y="2658"/>
                  <a:pt x="15668" y="2675"/>
                </a:cubicBezTo>
                <a:lnTo>
                  <a:pt x="15661" y="2684"/>
                </a:lnTo>
                <a:cubicBezTo>
                  <a:pt x="15648" y="2630"/>
                  <a:pt x="15658" y="2662"/>
                  <a:pt x="15669" y="2619"/>
                </a:cubicBezTo>
                <a:cubicBezTo>
                  <a:pt x="15647" y="2631"/>
                  <a:pt x="15643" y="2633"/>
                  <a:pt x="15636" y="2661"/>
                </a:cubicBezTo>
                <a:cubicBezTo>
                  <a:pt x="15629" y="2694"/>
                  <a:pt x="15638" y="2681"/>
                  <a:pt x="15640" y="2686"/>
                </a:cubicBezTo>
                <a:cubicBezTo>
                  <a:pt x="15659" y="2719"/>
                  <a:pt x="15655" y="2659"/>
                  <a:pt x="15645" y="2692"/>
                </a:cubicBezTo>
                <a:cubicBezTo>
                  <a:pt x="15220" y="2692"/>
                  <a:pt x="15455" y="2668"/>
                  <a:pt x="15300" y="2643"/>
                </a:cubicBezTo>
                <a:lnTo>
                  <a:pt x="15283" y="2639"/>
                </a:lnTo>
                <a:cubicBezTo>
                  <a:pt x="15262" y="2629"/>
                  <a:pt x="15288" y="2644"/>
                  <a:pt x="15272" y="2626"/>
                </a:cubicBezTo>
                <a:lnTo>
                  <a:pt x="15256" y="2611"/>
                </a:lnTo>
                <a:cubicBezTo>
                  <a:pt x="15208" y="2631"/>
                  <a:pt x="15302" y="2587"/>
                  <a:pt x="15238" y="2626"/>
                </a:cubicBezTo>
                <a:cubicBezTo>
                  <a:pt x="15237" y="2627"/>
                  <a:pt x="15235" y="2628"/>
                  <a:pt x="15234" y="2629"/>
                </a:cubicBezTo>
                <a:cubicBezTo>
                  <a:pt x="15201" y="2644"/>
                  <a:pt x="15126" y="2621"/>
                  <a:pt x="15101" y="2623"/>
                </a:cubicBezTo>
                <a:cubicBezTo>
                  <a:pt x="15063" y="2626"/>
                  <a:pt x="15085" y="2625"/>
                  <a:pt x="15085" y="2641"/>
                </a:cubicBezTo>
                <a:cubicBezTo>
                  <a:pt x="15084" y="2681"/>
                  <a:pt x="15099" y="2622"/>
                  <a:pt x="15086" y="2652"/>
                </a:cubicBezTo>
                <a:lnTo>
                  <a:pt x="15061" y="2652"/>
                </a:lnTo>
                <a:lnTo>
                  <a:pt x="15061" y="2628"/>
                </a:lnTo>
                <a:cubicBezTo>
                  <a:pt x="15022" y="2624"/>
                  <a:pt x="15036" y="2613"/>
                  <a:pt x="14985" y="2624"/>
                </a:cubicBezTo>
                <a:cubicBezTo>
                  <a:pt x="14947" y="2632"/>
                  <a:pt x="14986" y="2630"/>
                  <a:pt x="14953" y="2623"/>
                </a:cubicBezTo>
                <a:lnTo>
                  <a:pt x="14917" y="2619"/>
                </a:lnTo>
                <a:cubicBezTo>
                  <a:pt x="14878" y="2621"/>
                  <a:pt x="14885" y="2630"/>
                  <a:pt x="14883" y="2636"/>
                </a:cubicBezTo>
                <a:cubicBezTo>
                  <a:pt x="14917" y="2636"/>
                  <a:pt x="14916" y="2632"/>
                  <a:pt x="14940" y="2644"/>
                </a:cubicBezTo>
                <a:lnTo>
                  <a:pt x="14957" y="2668"/>
                </a:lnTo>
                <a:cubicBezTo>
                  <a:pt x="14957" y="2692"/>
                  <a:pt x="14962" y="2661"/>
                  <a:pt x="14952" y="2680"/>
                </a:cubicBezTo>
                <a:lnTo>
                  <a:pt x="14945" y="2692"/>
                </a:lnTo>
                <a:cubicBezTo>
                  <a:pt x="14932" y="2719"/>
                  <a:pt x="14952" y="2683"/>
                  <a:pt x="14940" y="2705"/>
                </a:cubicBezTo>
                <a:cubicBezTo>
                  <a:pt x="14940" y="2705"/>
                  <a:pt x="14932" y="2716"/>
                  <a:pt x="14932" y="2717"/>
                </a:cubicBezTo>
                <a:lnTo>
                  <a:pt x="14921" y="2730"/>
                </a:lnTo>
                <a:cubicBezTo>
                  <a:pt x="14896" y="2757"/>
                  <a:pt x="14891" y="2755"/>
                  <a:pt x="14865" y="2748"/>
                </a:cubicBezTo>
                <a:cubicBezTo>
                  <a:pt x="14864" y="2747"/>
                  <a:pt x="14862" y="2747"/>
                  <a:pt x="14861" y="2746"/>
                </a:cubicBezTo>
                <a:lnTo>
                  <a:pt x="14754" y="2717"/>
                </a:lnTo>
                <a:cubicBezTo>
                  <a:pt x="14791" y="2725"/>
                  <a:pt x="14764" y="2728"/>
                  <a:pt x="14796" y="2716"/>
                </a:cubicBezTo>
                <a:cubicBezTo>
                  <a:pt x="14798" y="2715"/>
                  <a:pt x="14803" y="2713"/>
                  <a:pt x="14804" y="2712"/>
                </a:cubicBezTo>
                <a:cubicBezTo>
                  <a:pt x="14805" y="2712"/>
                  <a:pt x="14807" y="2711"/>
                  <a:pt x="14808" y="2710"/>
                </a:cubicBezTo>
                <a:lnTo>
                  <a:pt x="14835" y="2694"/>
                </a:lnTo>
                <a:cubicBezTo>
                  <a:pt x="14878" y="2675"/>
                  <a:pt x="14913" y="2696"/>
                  <a:pt x="14940" y="2660"/>
                </a:cubicBezTo>
                <a:cubicBezTo>
                  <a:pt x="14903" y="2660"/>
                  <a:pt x="14824" y="2678"/>
                  <a:pt x="14767" y="2672"/>
                </a:cubicBezTo>
                <a:lnTo>
                  <a:pt x="14712" y="2676"/>
                </a:lnTo>
                <a:cubicBezTo>
                  <a:pt x="14688" y="2683"/>
                  <a:pt x="14723" y="2681"/>
                  <a:pt x="14689" y="2682"/>
                </a:cubicBezTo>
                <a:cubicBezTo>
                  <a:pt x="14650" y="2683"/>
                  <a:pt x="14697" y="2682"/>
                  <a:pt x="14659" y="2675"/>
                </a:cubicBezTo>
                <a:cubicBezTo>
                  <a:pt x="14619" y="2667"/>
                  <a:pt x="14644" y="2688"/>
                  <a:pt x="14597" y="2676"/>
                </a:cubicBezTo>
                <a:cubicBezTo>
                  <a:pt x="14499" y="2649"/>
                  <a:pt x="14574" y="2675"/>
                  <a:pt x="14512" y="2666"/>
                </a:cubicBezTo>
                <a:cubicBezTo>
                  <a:pt x="14493" y="2664"/>
                  <a:pt x="14505" y="2667"/>
                  <a:pt x="14494" y="2660"/>
                </a:cubicBezTo>
                <a:lnTo>
                  <a:pt x="14502" y="2660"/>
                </a:lnTo>
                <a:lnTo>
                  <a:pt x="14496" y="2651"/>
                </a:lnTo>
                <a:lnTo>
                  <a:pt x="14494" y="2660"/>
                </a:lnTo>
                <a:cubicBezTo>
                  <a:pt x="14457" y="2678"/>
                  <a:pt x="14473" y="2656"/>
                  <a:pt x="14462" y="2684"/>
                </a:cubicBezTo>
                <a:cubicBezTo>
                  <a:pt x="14426" y="2675"/>
                  <a:pt x="14449" y="2665"/>
                  <a:pt x="14406" y="2668"/>
                </a:cubicBezTo>
                <a:cubicBezTo>
                  <a:pt x="14362" y="2671"/>
                  <a:pt x="14396" y="2666"/>
                  <a:pt x="14374" y="2678"/>
                </a:cubicBezTo>
                <a:cubicBezTo>
                  <a:pt x="14335" y="2701"/>
                  <a:pt x="14357" y="2748"/>
                  <a:pt x="14297" y="2751"/>
                </a:cubicBezTo>
                <a:cubicBezTo>
                  <a:pt x="14263" y="2753"/>
                  <a:pt x="14279" y="2735"/>
                  <a:pt x="14267" y="2709"/>
                </a:cubicBezTo>
                <a:lnTo>
                  <a:pt x="14227" y="2644"/>
                </a:lnTo>
                <a:cubicBezTo>
                  <a:pt x="14245" y="2636"/>
                  <a:pt x="14319" y="2632"/>
                  <a:pt x="14359" y="2638"/>
                </a:cubicBezTo>
                <a:cubicBezTo>
                  <a:pt x="14408" y="2646"/>
                  <a:pt x="14414" y="2642"/>
                  <a:pt x="14430" y="2619"/>
                </a:cubicBezTo>
                <a:cubicBezTo>
                  <a:pt x="14376" y="2594"/>
                  <a:pt x="14335" y="2649"/>
                  <a:pt x="14348" y="2587"/>
                </a:cubicBezTo>
                <a:cubicBezTo>
                  <a:pt x="14311" y="2588"/>
                  <a:pt x="14318" y="2582"/>
                  <a:pt x="14324" y="2611"/>
                </a:cubicBezTo>
                <a:cubicBezTo>
                  <a:pt x="14294" y="2611"/>
                  <a:pt x="14258" y="2608"/>
                  <a:pt x="14275" y="2578"/>
                </a:cubicBezTo>
                <a:cubicBezTo>
                  <a:pt x="14297" y="2539"/>
                  <a:pt x="14243" y="2605"/>
                  <a:pt x="14292" y="2563"/>
                </a:cubicBezTo>
                <a:lnTo>
                  <a:pt x="14308" y="2563"/>
                </a:lnTo>
                <a:lnTo>
                  <a:pt x="14324" y="2572"/>
                </a:lnTo>
                <a:lnTo>
                  <a:pt x="14316" y="2555"/>
                </a:lnTo>
                <a:cubicBezTo>
                  <a:pt x="14334" y="2543"/>
                  <a:pt x="14431" y="2530"/>
                  <a:pt x="14455" y="2563"/>
                </a:cubicBezTo>
                <a:cubicBezTo>
                  <a:pt x="14455" y="2564"/>
                  <a:pt x="14456" y="2566"/>
                  <a:pt x="14457" y="2567"/>
                </a:cubicBezTo>
                <a:cubicBezTo>
                  <a:pt x="14498" y="2622"/>
                  <a:pt x="14525" y="2588"/>
                  <a:pt x="14559" y="2587"/>
                </a:cubicBezTo>
                <a:cubicBezTo>
                  <a:pt x="14529" y="2542"/>
                  <a:pt x="14555" y="2559"/>
                  <a:pt x="14567" y="2506"/>
                </a:cubicBezTo>
                <a:cubicBezTo>
                  <a:pt x="14526" y="2506"/>
                  <a:pt x="14532" y="2506"/>
                  <a:pt x="14502" y="2498"/>
                </a:cubicBezTo>
                <a:cubicBezTo>
                  <a:pt x="14465" y="2488"/>
                  <a:pt x="14493" y="2497"/>
                  <a:pt x="14446" y="2498"/>
                </a:cubicBezTo>
                <a:cubicBezTo>
                  <a:pt x="14455" y="2477"/>
                  <a:pt x="14451" y="2482"/>
                  <a:pt x="14446" y="2457"/>
                </a:cubicBezTo>
                <a:cubicBezTo>
                  <a:pt x="14399" y="2461"/>
                  <a:pt x="14434" y="2468"/>
                  <a:pt x="14397" y="2482"/>
                </a:cubicBezTo>
                <a:lnTo>
                  <a:pt x="14397" y="2474"/>
                </a:lnTo>
                <a:lnTo>
                  <a:pt x="14388" y="2480"/>
                </a:lnTo>
                <a:lnTo>
                  <a:pt x="14397" y="2482"/>
                </a:lnTo>
                <a:cubicBezTo>
                  <a:pt x="14391" y="2490"/>
                  <a:pt x="14390" y="2504"/>
                  <a:pt x="14351" y="2508"/>
                </a:cubicBezTo>
                <a:cubicBezTo>
                  <a:pt x="14322" y="2511"/>
                  <a:pt x="14334" y="2496"/>
                  <a:pt x="14287" y="2504"/>
                </a:cubicBezTo>
                <a:cubicBezTo>
                  <a:pt x="14252" y="2510"/>
                  <a:pt x="14273" y="2504"/>
                  <a:pt x="14240" y="2503"/>
                </a:cubicBezTo>
                <a:lnTo>
                  <a:pt x="14116" y="2509"/>
                </a:lnTo>
                <a:cubicBezTo>
                  <a:pt x="14069" y="2513"/>
                  <a:pt x="14082" y="2498"/>
                  <a:pt x="14039" y="2491"/>
                </a:cubicBezTo>
                <a:cubicBezTo>
                  <a:pt x="13995" y="2484"/>
                  <a:pt x="13966" y="2507"/>
                  <a:pt x="13906" y="2508"/>
                </a:cubicBezTo>
                <a:lnTo>
                  <a:pt x="13789" y="2498"/>
                </a:lnTo>
                <a:cubicBezTo>
                  <a:pt x="13817" y="2474"/>
                  <a:pt x="13811" y="2486"/>
                  <a:pt x="13806" y="2474"/>
                </a:cubicBezTo>
                <a:cubicBezTo>
                  <a:pt x="13773" y="2489"/>
                  <a:pt x="13749" y="2483"/>
                  <a:pt x="13720" y="2486"/>
                </a:cubicBezTo>
                <a:cubicBezTo>
                  <a:pt x="13675" y="2490"/>
                  <a:pt x="13647" y="2499"/>
                  <a:pt x="13636" y="2457"/>
                </a:cubicBezTo>
                <a:cubicBezTo>
                  <a:pt x="13613" y="2468"/>
                  <a:pt x="13591" y="2466"/>
                  <a:pt x="13558" y="2468"/>
                </a:cubicBezTo>
                <a:lnTo>
                  <a:pt x="13482" y="2474"/>
                </a:lnTo>
                <a:lnTo>
                  <a:pt x="13473" y="2449"/>
                </a:lnTo>
                <a:cubicBezTo>
                  <a:pt x="13446" y="2464"/>
                  <a:pt x="13451" y="2455"/>
                  <a:pt x="13433" y="2482"/>
                </a:cubicBezTo>
                <a:cubicBezTo>
                  <a:pt x="13404" y="2470"/>
                  <a:pt x="13435" y="2471"/>
                  <a:pt x="13401" y="2457"/>
                </a:cubicBezTo>
                <a:cubicBezTo>
                  <a:pt x="13399" y="2459"/>
                  <a:pt x="13396" y="2458"/>
                  <a:pt x="13395" y="2460"/>
                </a:cubicBezTo>
                <a:cubicBezTo>
                  <a:pt x="13387" y="2479"/>
                  <a:pt x="13151" y="2464"/>
                  <a:pt x="13151" y="2464"/>
                </a:cubicBezTo>
                <a:cubicBezTo>
                  <a:pt x="13116" y="2455"/>
                  <a:pt x="13132" y="2460"/>
                  <a:pt x="13125" y="2441"/>
                </a:cubicBezTo>
                <a:lnTo>
                  <a:pt x="13109" y="2441"/>
                </a:lnTo>
                <a:cubicBezTo>
                  <a:pt x="13116" y="2477"/>
                  <a:pt x="13126" y="2456"/>
                  <a:pt x="13101" y="2474"/>
                </a:cubicBezTo>
                <a:lnTo>
                  <a:pt x="13076" y="2457"/>
                </a:lnTo>
                <a:cubicBezTo>
                  <a:pt x="13067" y="2484"/>
                  <a:pt x="13082" y="2461"/>
                  <a:pt x="13060" y="2482"/>
                </a:cubicBezTo>
                <a:cubicBezTo>
                  <a:pt x="13044" y="2470"/>
                  <a:pt x="13059" y="2479"/>
                  <a:pt x="13048" y="2470"/>
                </a:cubicBezTo>
                <a:lnTo>
                  <a:pt x="13038" y="2464"/>
                </a:lnTo>
                <a:cubicBezTo>
                  <a:pt x="13008" y="2444"/>
                  <a:pt x="13025" y="2470"/>
                  <a:pt x="13004" y="2441"/>
                </a:cubicBezTo>
                <a:cubicBezTo>
                  <a:pt x="13029" y="2432"/>
                  <a:pt x="13015" y="2459"/>
                  <a:pt x="13020" y="2417"/>
                </a:cubicBezTo>
                <a:cubicBezTo>
                  <a:pt x="13056" y="2416"/>
                  <a:pt x="13052" y="2409"/>
                  <a:pt x="13093" y="2409"/>
                </a:cubicBezTo>
                <a:lnTo>
                  <a:pt x="13093" y="2417"/>
                </a:lnTo>
                <a:lnTo>
                  <a:pt x="13102" y="2410"/>
                </a:lnTo>
                <a:lnTo>
                  <a:pt x="13093" y="2409"/>
                </a:lnTo>
                <a:cubicBezTo>
                  <a:pt x="13087" y="2394"/>
                  <a:pt x="13065" y="2393"/>
                  <a:pt x="13149" y="2393"/>
                </a:cubicBezTo>
                <a:cubicBezTo>
                  <a:pt x="13155" y="2415"/>
                  <a:pt x="13160" y="2417"/>
                  <a:pt x="13168" y="2391"/>
                </a:cubicBezTo>
                <a:cubicBezTo>
                  <a:pt x="13173" y="2376"/>
                  <a:pt x="13166" y="2370"/>
                  <a:pt x="13166" y="2344"/>
                </a:cubicBezTo>
                <a:cubicBezTo>
                  <a:pt x="13186" y="2349"/>
                  <a:pt x="13197" y="2365"/>
                  <a:pt x="13199" y="2373"/>
                </a:cubicBezTo>
                <a:cubicBezTo>
                  <a:pt x="13203" y="2399"/>
                  <a:pt x="13186" y="2375"/>
                  <a:pt x="13182" y="2409"/>
                </a:cubicBezTo>
                <a:cubicBezTo>
                  <a:pt x="13263" y="2428"/>
                  <a:pt x="13218" y="2373"/>
                  <a:pt x="13279" y="2368"/>
                </a:cubicBezTo>
                <a:cubicBezTo>
                  <a:pt x="13287" y="2403"/>
                  <a:pt x="13286" y="2408"/>
                  <a:pt x="13328" y="2409"/>
                </a:cubicBezTo>
                <a:cubicBezTo>
                  <a:pt x="13313" y="2381"/>
                  <a:pt x="13306" y="2369"/>
                  <a:pt x="13322" y="2366"/>
                </a:cubicBezTo>
                <a:cubicBezTo>
                  <a:pt x="13342" y="2362"/>
                  <a:pt x="13329" y="2358"/>
                  <a:pt x="13336" y="2376"/>
                </a:cubicBezTo>
                <a:lnTo>
                  <a:pt x="13352" y="2376"/>
                </a:lnTo>
                <a:cubicBezTo>
                  <a:pt x="13345" y="2342"/>
                  <a:pt x="13344" y="2359"/>
                  <a:pt x="13371" y="2347"/>
                </a:cubicBezTo>
                <a:lnTo>
                  <a:pt x="13398" y="2336"/>
                </a:lnTo>
                <a:cubicBezTo>
                  <a:pt x="13411" y="2333"/>
                  <a:pt x="13399" y="2334"/>
                  <a:pt x="13411" y="2336"/>
                </a:cubicBezTo>
                <a:cubicBezTo>
                  <a:pt x="13431" y="2339"/>
                  <a:pt x="13398" y="2336"/>
                  <a:pt x="13427" y="2340"/>
                </a:cubicBezTo>
                <a:cubicBezTo>
                  <a:pt x="13449" y="2344"/>
                  <a:pt x="13449" y="2338"/>
                  <a:pt x="13473" y="2336"/>
                </a:cubicBezTo>
                <a:cubicBezTo>
                  <a:pt x="13466" y="2367"/>
                  <a:pt x="13465" y="2368"/>
                  <a:pt x="13465" y="2409"/>
                </a:cubicBezTo>
                <a:cubicBezTo>
                  <a:pt x="13492" y="2390"/>
                  <a:pt x="13482" y="2405"/>
                  <a:pt x="13473" y="2368"/>
                </a:cubicBezTo>
                <a:cubicBezTo>
                  <a:pt x="13516" y="2358"/>
                  <a:pt x="13487" y="2365"/>
                  <a:pt x="13530" y="2368"/>
                </a:cubicBezTo>
                <a:cubicBezTo>
                  <a:pt x="13541" y="2345"/>
                  <a:pt x="13541" y="2359"/>
                  <a:pt x="13530" y="2336"/>
                </a:cubicBezTo>
                <a:cubicBezTo>
                  <a:pt x="13572" y="2336"/>
                  <a:pt x="13562" y="2343"/>
                  <a:pt x="13579" y="2320"/>
                </a:cubicBezTo>
                <a:cubicBezTo>
                  <a:pt x="13500" y="2320"/>
                  <a:pt x="13522" y="2311"/>
                  <a:pt x="13460" y="2319"/>
                </a:cubicBezTo>
                <a:lnTo>
                  <a:pt x="13413" y="2312"/>
                </a:lnTo>
                <a:cubicBezTo>
                  <a:pt x="13412" y="2312"/>
                  <a:pt x="13410" y="2312"/>
                  <a:pt x="13409" y="2312"/>
                </a:cubicBezTo>
                <a:cubicBezTo>
                  <a:pt x="13411" y="2286"/>
                  <a:pt x="13409" y="2296"/>
                  <a:pt x="13417" y="2279"/>
                </a:cubicBezTo>
                <a:cubicBezTo>
                  <a:pt x="13451" y="2282"/>
                  <a:pt x="13443" y="2288"/>
                  <a:pt x="13473" y="2295"/>
                </a:cubicBezTo>
                <a:cubicBezTo>
                  <a:pt x="13474" y="2257"/>
                  <a:pt x="13465" y="2264"/>
                  <a:pt x="13498" y="2255"/>
                </a:cubicBezTo>
                <a:cubicBezTo>
                  <a:pt x="13505" y="2270"/>
                  <a:pt x="13504" y="2265"/>
                  <a:pt x="13506" y="2287"/>
                </a:cubicBezTo>
                <a:lnTo>
                  <a:pt x="13488" y="2292"/>
                </a:lnTo>
                <a:lnTo>
                  <a:pt x="13506" y="2287"/>
                </a:lnTo>
                <a:cubicBezTo>
                  <a:pt x="13549" y="2284"/>
                  <a:pt x="13529" y="2272"/>
                  <a:pt x="13575" y="2274"/>
                </a:cubicBezTo>
                <a:cubicBezTo>
                  <a:pt x="13628" y="2276"/>
                  <a:pt x="13578" y="2285"/>
                  <a:pt x="13619" y="2255"/>
                </a:cubicBezTo>
                <a:lnTo>
                  <a:pt x="13676" y="2295"/>
                </a:lnTo>
                <a:cubicBezTo>
                  <a:pt x="13679" y="2271"/>
                  <a:pt x="13666" y="2265"/>
                  <a:pt x="13694" y="2275"/>
                </a:cubicBezTo>
                <a:cubicBezTo>
                  <a:pt x="13717" y="2284"/>
                  <a:pt x="13703" y="2275"/>
                  <a:pt x="13700" y="2312"/>
                </a:cubicBezTo>
                <a:cubicBezTo>
                  <a:pt x="13725" y="2293"/>
                  <a:pt x="13713" y="2317"/>
                  <a:pt x="13717" y="2279"/>
                </a:cubicBezTo>
                <a:lnTo>
                  <a:pt x="13733" y="2279"/>
                </a:lnTo>
                <a:cubicBezTo>
                  <a:pt x="13741" y="2301"/>
                  <a:pt x="13716" y="2294"/>
                  <a:pt x="13765" y="2295"/>
                </a:cubicBezTo>
                <a:cubicBezTo>
                  <a:pt x="13753" y="2266"/>
                  <a:pt x="13755" y="2297"/>
                  <a:pt x="13741" y="2263"/>
                </a:cubicBezTo>
                <a:cubicBezTo>
                  <a:pt x="13749" y="2259"/>
                  <a:pt x="13752" y="2258"/>
                  <a:pt x="13758" y="2250"/>
                </a:cubicBezTo>
                <a:lnTo>
                  <a:pt x="13765" y="2231"/>
                </a:lnTo>
                <a:cubicBezTo>
                  <a:pt x="13815" y="2257"/>
                  <a:pt x="13772" y="2234"/>
                  <a:pt x="13790" y="2272"/>
                </a:cubicBezTo>
                <a:lnTo>
                  <a:pt x="13830" y="2303"/>
                </a:lnTo>
                <a:cubicBezTo>
                  <a:pt x="13844" y="2282"/>
                  <a:pt x="13849" y="2281"/>
                  <a:pt x="13862" y="2255"/>
                </a:cubicBezTo>
                <a:cubicBezTo>
                  <a:pt x="13921" y="2260"/>
                  <a:pt x="13880" y="2275"/>
                  <a:pt x="13917" y="2237"/>
                </a:cubicBezTo>
                <a:cubicBezTo>
                  <a:pt x="13941" y="2213"/>
                  <a:pt x="13944" y="2215"/>
                  <a:pt x="13976" y="2222"/>
                </a:cubicBezTo>
                <a:cubicBezTo>
                  <a:pt x="13972" y="2264"/>
                  <a:pt x="13970" y="2233"/>
                  <a:pt x="13960" y="2271"/>
                </a:cubicBezTo>
                <a:cubicBezTo>
                  <a:pt x="13999" y="2268"/>
                  <a:pt x="13988" y="2258"/>
                  <a:pt x="14016" y="2239"/>
                </a:cubicBezTo>
                <a:cubicBezTo>
                  <a:pt x="14017" y="2263"/>
                  <a:pt x="14020" y="2268"/>
                  <a:pt x="14024" y="2287"/>
                </a:cubicBezTo>
                <a:lnTo>
                  <a:pt x="14041" y="2287"/>
                </a:lnTo>
                <a:cubicBezTo>
                  <a:pt x="14050" y="2253"/>
                  <a:pt x="14048" y="2262"/>
                  <a:pt x="14081" y="2255"/>
                </a:cubicBezTo>
                <a:cubicBezTo>
                  <a:pt x="14131" y="2245"/>
                  <a:pt x="14055" y="2264"/>
                  <a:pt x="14095" y="2253"/>
                </a:cubicBezTo>
                <a:cubicBezTo>
                  <a:pt x="14128" y="2244"/>
                  <a:pt x="14110" y="2238"/>
                  <a:pt x="14138" y="2231"/>
                </a:cubicBezTo>
                <a:cubicBezTo>
                  <a:pt x="14141" y="2262"/>
                  <a:pt x="14142" y="2236"/>
                  <a:pt x="14154" y="2271"/>
                </a:cubicBezTo>
                <a:cubicBezTo>
                  <a:pt x="14180" y="2252"/>
                  <a:pt x="14161" y="2258"/>
                  <a:pt x="14186" y="2239"/>
                </a:cubicBezTo>
                <a:cubicBezTo>
                  <a:pt x="14199" y="2256"/>
                  <a:pt x="14188" y="2249"/>
                  <a:pt x="14211" y="2255"/>
                </a:cubicBezTo>
                <a:lnTo>
                  <a:pt x="14227" y="2264"/>
                </a:lnTo>
                <a:lnTo>
                  <a:pt x="14211" y="2255"/>
                </a:lnTo>
                <a:lnTo>
                  <a:pt x="14247" y="2242"/>
                </a:lnTo>
                <a:cubicBezTo>
                  <a:pt x="14257" y="2240"/>
                  <a:pt x="14254" y="2241"/>
                  <a:pt x="14266" y="2237"/>
                </a:cubicBezTo>
                <a:cubicBezTo>
                  <a:pt x="14266" y="2237"/>
                  <a:pt x="14281" y="2229"/>
                  <a:pt x="14288" y="2227"/>
                </a:cubicBezTo>
                <a:cubicBezTo>
                  <a:pt x="14345" y="2210"/>
                  <a:pt x="14348" y="2244"/>
                  <a:pt x="14381" y="2231"/>
                </a:cubicBezTo>
                <a:lnTo>
                  <a:pt x="14389" y="2247"/>
                </a:lnTo>
                <a:cubicBezTo>
                  <a:pt x="14382" y="2259"/>
                  <a:pt x="14385" y="2255"/>
                  <a:pt x="14381" y="2271"/>
                </a:cubicBezTo>
                <a:cubicBezTo>
                  <a:pt x="14398" y="2264"/>
                  <a:pt x="14391" y="2281"/>
                  <a:pt x="14394" y="2261"/>
                </a:cubicBezTo>
                <a:cubicBezTo>
                  <a:pt x="14400" y="2231"/>
                  <a:pt x="14397" y="2259"/>
                  <a:pt x="14389" y="2247"/>
                </a:cubicBezTo>
                <a:lnTo>
                  <a:pt x="14381" y="2231"/>
                </a:lnTo>
                <a:cubicBezTo>
                  <a:pt x="14395" y="2206"/>
                  <a:pt x="14385" y="2221"/>
                  <a:pt x="14381" y="2214"/>
                </a:cubicBezTo>
                <a:cubicBezTo>
                  <a:pt x="14327" y="2202"/>
                  <a:pt x="14278" y="2216"/>
                  <a:pt x="14235" y="2215"/>
                </a:cubicBezTo>
                <a:cubicBezTo>
                  <a:pt x="14199" y="2213"/>
                  <a:pt x="14191" y="2206"/>
                  <a:pt x="14146" y="2206"/>
                </a:cubicBezTo>
                <a:lnTo>
                  <a:pt x="13913" y="2200"/>
                </a:lnTo>
                <a:cubicBezTo>
                  <a:pt x="13912" y="2199"/>
                  <a:pt x="13910" y="2198"/>
                  <a:pt x="13909" y="2198"/>
                </a:cubicBezTo>
                <a:cubicBezTo>
                  <a:pt x="13874" y="2192"/>
                  <a:pt x="13898" y="2210"/>
                  <a:pt x="13848" y="2213"/>
                </a:cubicBezTo>
                <a:cubicBezTo>
                  <a:pt x="13846" y="2213"/>
                  <a:pt x="13844" y="2213"/>
                  <a:pt x="13842" y="2213"/>
                </a:cubicBezTo>
                <a:lnTo>
                  <a:pt x="13818" y="2211"/>
                </a:lnTo>
                <a:cubicBezTo>
                  <a:pt x="13797" y="2208"/>
                  <a:pt x="13790" y="2206"/>
                  <a:pt x="13765" y="2206"/>
                </a:cubicBezTo>
                <a:cubicBezTo>
                  <a:pt x="13782" y="2173"/>
                  <a:pt x="13788" y="2185"/>
                  <a:pt x="13807" y="2183"/>
                </a:cubicBezTo>
                <a:lnTo>
                  <a:pt x="13817" y="2182"/>
                </a:lnTo>
                <a:cubicBezTo>
                  <a:pt x="13855" y="2178"/>
                  <a:pt x="13819" y="2187"/>
                  <a:pt x="13862" y="2198"/>
                </a:cubicBezTo>
                <a:cubicBezTo>
                  <a:pt x="13863" y="2191"/>
                  <a:pt x="13851" y="2169"/>
                  <a:pt x="13906" y="2161"/>
                </a:cubicBezTo>
                <a:cubicBezTo>
                  <a:pt x="13949" y="2154"/>
                  <a:pt x="14017" y="2160"/>
                  <a:pt x="14034" y="2165"/>
                </a:cubicBezTo>
                <a:cubicBezTo>
                  <a:pt x="14056" y="2171"/>
                  <a:pt x="14024" y="2175"/>
                  <a:pt x="14061" y="2169"/>
                </a:cubicBezTo>
                <a:cubicBezTo>
                  <a:pt x="14090" y="2164"/>
                  <a:pt x="14051" y="2161"/>
                  <a:pt x="14097" y="2158"/>
                </a:cubicBezTo>
                <a:cubicBezTo>
                  <a:pt x="14107" y="2195"/>
                  <a:pt x="14106" y="2177"/>
                  <a:pt x="14131" y="2178"/>
                </a:cubicBezTo>
                <a:cubicBezTo>
                  <a:pt x="14193" y="2179"/>
                  <a:pt x="14168" y="2183"/>
                  <a:pt x="14224" y="2155"/>
                </a:cubicBezTo>
                <a:cubicBezTo>
                  <a:pt x="14259" y="2137"/>
                  <a:pt x="14243" y="2148"/>
                  <a:pt x="14259" y="2117"/>
                </a:cubicBezTo>
                <a:lnTo>
                  <a:pt x="14195" y="2117"/>
                </a:lnTo>
                <a:cubicBezTo>
                  <a:pt x="14191" y="2160"/>
                  <a:pt x="14202" y="2132"/>
                  <a:pt x="14178" y="2141"/>
                </a:cubicBezTo>
                <a:cubicBezTo>
                  <a:pt x="14164" y="2120"/>
                  <a:pt x="14174" y="2125"/>
                  <a:pt x="14146" y="2117"/>
                </a:cubicBezTo>
                <a:cubicBezTo>
                  <a:pt x="14149" y="2083"/>
                  <a:pt x="14153" y="2079"/>
                  <a:pt x="14186" y="2077"/>
                </a:cubicBezTo>
                <a:lnTo>
                  <a:pt x="14186" y="2060"/>
                </a:lnTo>
                <a:cubicBezTo>
                  <a:pt x="14144" y="2064"/>
                  <a:pt x="14131" y="2073"/>
                  <a:pt x="14130" y="2117"/>
                </a:cubicBezTo>
                <a:cubicBezTo>
                  <a:pt x="14094" y="2118"/>
                  <a:pt x="14107" y="2121"/>
                  <a:pt x="14081" y="2125"/>
                </a:cubicBezTo>
                <a:lnTo>
                  <a:pt x="14052" y="2124"/>
                </a:lnTo>
                <a:cubicBezTo>
                  <a:pt x="14002" y="2114"/>
                  <a:pt x="13997" y="2132"/>
                  <a:pt x="13971" y="2128"/>
                </a:cubicBezTo>
                <a:cubicBezTo>
                  <a:pt x="13938" y="2124"/>
                  <a:pt x="13967" y="2119"/>
                  <a:pt x="13927" y="2117"/>
                </a:cubicBezTo>
                <a:cubicBezTo>
                  <a:pt x="13886" y="2116"/>
                  <a:pt x="13905" y="2121"/>
                  <a:pt x="13884" y="2127"/>
                </a:cubicBezTo>
                <a:cubicBezTo>
                  <a:pt x="13826" y="2141"/>
                  <a:pt x="13857" y="2113"/>
                  <a:pt x="13806" y="2109"/>
                </a:cubicBezTo>
                <a:lnTo>
                  <a:pt x="13798" y="2125"/>
                </a:lnTo>
                <a:cubicBezTo>
                  <a:pt x="13793" y="2111"/>
                  <a:pt x="13804" y="2116"/>
                  <a:pt x="13784" y="2117"/>
                </a:cubicBezTo>
                <a:lnTo>
                  <a:pt x="13776" y="2120"/>
                </a:lnTo>
                <a:cubicBezTo>
                  <a:pt x="13757" y="2122"/>
                  <a:pt x="13764" y="2123"/>
                  <a:pt x="13741" y="2117"/>
                </a:cubicBezTo>
                <a:cubicBezTo>
                  <a:pt x="13650" y="2096"/>
                  <a:pt x="13697" y="2112"/>
                  <a:pt x="13661" y="2111"/>
                </a:cubicBezTo>
                <a:cubicBezTo>
                  <a:pt x="13634" y="2110"/>
                  <a:pt x="13644" y="2103"/>
                  <a:pt x="13620" y="2104"/>
                </a:cubicBezTo>
                <a:cubicBezTo>
                  <a:pt x="13593" y="2104"/>
                  <a:pt x="13581" y="2115"/>
                  <a:pt x="13578" y="2117"/>
                </a:cubicBezTo>
                <a:cubicBezTo>
                  <a:pt x="13547" y="2133"/>
                  <a:pt x="13578" y="2123"/>
                  <a:pt x="13545" y="2131"/>
                </a:cubicBezTo>
                <a:lnTo>
                  <a:pt x="13498" y="2141"/>
                </a:lnTo>
                <a:lnTo>
                  <a:pt x="13498" y="2117"/>
                </a:lnTo>
                <a:lnTo>
                  <a:pt x="13473" y="2117"/>
                </a:lnTo>
                <a:lnTo>
                  <a:pt x="13473" y="2133"/>
                </a:lnTo>
                <a:cubicBezTo>
                  <a:pt x="13495" y="2139"/>
                  <a:pt x="13480" y="2133"/>
                  <a:pt x="13498" y="2141"/>
                </a:cubicBezTo>
                <a:cubicBezTo>
                  <a:pt x="13496" y="2142"/>
                  <a:pt x="13493" y="2141"/>
                  <a:pt x="13493" y="2143"/>
                </a:cubicBezTo>
                <a:cubicBezTo>
                  <a:pt x="13487" y="2157"/>
                  <a:pt x="13437" y="2130"/>
                  <a:pt x="13436" y="2130"/>
                </a:cubicBezTo>
                <a:cubicBezTo>
                  <a:pt x="13408" y="2119"/>
                  <a:pt x="13390" y="2122"/>
                  <a:pt x="13371" y="2120"/>
                </a:cubicBezTo>
                <a:cubicBezTo>
                  <a:pt x="13321" y="2113"/>
                  <a:pt x="13346" y="2107"/>
                  <a:pt x="13306" y="2103"/>
                </a:cubicBezTo>
                <a:cubicBezTo>
                  <a:pt x="13303" y="2103"/>
                  <a:pt x="13279" y="2104"/>
                  <a:pt x="13279" y="2104"/>
                </a:cubicBezTo>
                <a:cubicBezTo>
                  <a:pt x="13254" y="2114"/>
                  <a:pt x="13266" y="2098"/>
                  <a:pt x="13263" y="2133"/>
                </a:cubicBezTo>
                <a:cubicBezTo>
                  <a:pt x="13227" y="2126"/>
                  <a:pt x="13230" y="2136"/>
                  <a:pt x="13206" y="2101"/>
                </a:cubicBezTo>
                <a:cubicBezTo>
                  <a:pt x="13223" y="2089"/>
                  <a:pt x="13208" y="2097"/>
                  <a:pt x="13218" y="2090"/>
                </a:cubicBezTo>
                <a:cubicBezTo>
                  <a:pt x="13232" y="2080"/>
                  <a:pt x="13223" y="2085"/>
                  <a:pt x="13234" y="2082"/>
                </a:cubicBezTo>
                <a:lnTo>
                  <a:pt x="13266" y="2072"/>
                </a:lnTo>
                <a:cubicBezTo>
                  <a:pt x="13267" y="2071"/>
                  <a:pt x="13269" y="2070"/>
                  <a:pt x="13271" y="2069"/>
                </a:cubicBezTo>
                <a:cubicBezTo>
                  <a:pt x="13300" y="2080"/>
                  <a:pt x="13269" y="2079"/>
                  <a:pt x="13303" y="2093"/>
                </a:cubicBezTo>
                <a:lnTo>
                  <a:pt x="13328" y="2076"/>
                </a:lnTo>
                <a:cubicBezTo>
                  <a:pt x="13329" y="2076"/>
                  <a:pt x="13331" y="2075"/>
                  <a:pt x="13333" y="2074"/>
                </a:cubicBezTo>
                <a:lnTo>
                  <a:pt x="13353" y="2070"/>
                </a:lnTo>
                <a:cubicBezTo>
                  <a:pt x="13388" y="2066"/>
                  <a:pt x="13382" y="2063"/>
                  <a:pt x="13409" y="2069"/>
                </a:cubicBezTo>
                <a:lnTo>
                  <a:pt x="13360" y="2036"/>
                </a:lnTo>
                <a:lnTo>
                  <a:pt x="13409" y="2036"/>
                </a:lnTo>
                <a:cubicBezTo>
                  <a:pt x="13442" y="2028"/>
                  <a:pt x="13433" y="2034"/>
                  <a:pt x="13441" y="2012"/>
                </a:cubicBezTo>
                <a:lnTo>
                  <a:pt x="13409" y="2020"/>
                </a:lnTo>
                <a:cubicBezTo>
                  <a:pt x="13389" y="1973"/>
                  <a:pt x="13462" y="2005"/>
                  <a:pt x="13496" y="2002"/>
                </a:cubicBezTo>
                <a:cubicBezTo>
                  <a:pt x="13506" y="2001"/>
                  <a:pt x="13535" y="1993"/>
                  <a:pt x="13546" y="1992"/>
                </a:cubicBezTo>
                <a:cubicBezTo>
                  <a:pt x="13574" y="1989"/>
                  <a:pt x="13535" y="1996"/>
                  <a:pt x="13568" y="1991"/>
                </a:cubicBezTo>
                <a:cubicBezTo>
                  <a:pt x="13571" y="1990"/>
                  <a:pt x="13598" y="1983"/>
                  <a:pt x="13598" y="1983"/>
                </a:cubicBezTo>
                <a:lnTo>
                  <a:pt x="13705" y="1991"/>
                </a:lnTo>
                <a:cubicBezTo>
                  <a:pt x="13725" y="1996"/>
                  <a:pt x="13739" y="2012"/>
                  <a:pt x="13755" y="2005"/>
                </a:cubicBezTo>
                <a:cubicBezTo>
                  <a:pt x="13782" y="1994"/>
                  <a:pt x="13763" y="2002"/>
                  <a:pt x="13754" y="1987"/>
                </a:cubicBezTo>
                <a:cubicBezTo>
                  <a:pt x="13734" y="1952"/>
                  <a:pt x="13739" y="2012"/>
                  <a:pt x="13749" y="1979"/>
                </a:cubicBezTo>
                <a:cubicBezTo>
                  <a:pt x="13764" y="1956"/>
                  <a:pt x="13780" y="1938"/>
                  <a:pt x="13811" y="1945"/>
                </a:cubicBezTo>
                <a:lnTo>
                  <a:pt x="13855" y="1964"/>
                </a:lnTo>
                <a:cubicBezTo>
                  <a:pt x="13856" y="1964"/>
                  <a:pt x="13858" y="1963"/>
                  <a:pt x="13859" y="1963"/>
                </a:cubicBezTo>
                <a:lnTo>
                  <a:pt x="14052" y="1927"/>
                </a:lnTo>
                <a:cubicBezTo>
                  <a:pt x="14088" y="1921"/>
                  <a:pt x="14158" y="1956"/>
                  <a:pt x="14197" y="1951"/>
                </a:cubicBezTo>
                <a:lnTo>
                  <a:pt x="14228" y="1946"/>
                </a:lnTo>
                <a:cubicBezTo>
                  <a:pt x="14246" y="1945"/>
                  <a:pt x="14223" y="1945"/>
                  <a:pt x="14242" y="1947"/>
                </a:cubicBezTo>
                <a:cubicBezTo>
                  <a:pt x="14243" y="1947"/>
                  <a:pt x="14246" y="1948"/>
                  <a:pt x="14247" y="1948"/>
                </a:cubicBezTo>
                <a:lnTo>
                  <a:pt x="14262" y="1951"/>
                </a:lnTo>
                <a:cubicBezTo>
                  <a:pt x="14273" y="1954"/>
                  <a:pt x="14268" y="1951"/>
                  <a:pt x="14276" y="1956"/>
                </a:cubicBezTo>
                <a:cubicBezTo>
                  <a:pt x="14308" y="1975"/>
                  <a:pt x="14281" y="1978"/>
                  <a:pt x="14332" y="1979"/>
                </a:cubicBezTo>
                <a:cubicBezTo>
                  <a:pt x="14335" y="1955"/>
                  <a:pt x="14336" y="1959"/>
                  <a:pt x="14348" y="1947"/>
                </a:cubicBezTo>
                <a:cubicBezTo>
                  <a:pt x="14374" y="1961"/>
                  <a:pt x="14376" y="1965"/>
                  <a:pt x="14397" y="1979"/>
                </a:cubicBezTo>
                <a:cubicBezTo>
                  <a:pt x="14389" y="1940"/>
                  <a:pt x="14382" y="1963"/>
                  <a:pt x="14405" y="1955"/>
                </a:cubicBezTo>
                <a:cubicBezTo>
                  <a:pt x="14409" y="1997"/>
                  <a:pt x="14397" y="1970"/>
                  <a:pt x="14421" y="1979"/>
                </a:cubicBezTo>
                <a:lnTo>
                  <a:pt x="14430" y="1955"/>
                </a:lnTo>
                <a:cubicBezTo>
                  <a:pt x="14482" y="1955"/>
                  <a:pt x="14463" y="1965"/>
                  <a:pt x="14511" y="1956"/>
                </a:cubicBezTo>
                <a:cubicBezTo>
                  <a:pt x="14561" y="1946"/>
                  <a:pt x="14539" y="1955"/>
                  <a:pt x="14592" y="1955"/>
                </a:cubicBezTo>
                <a:cubicBezTo>
                  <a:pt x="14587" y="1974"/>
                  <a:pt x="14585" y="1974"/>
                  <a:pt x="14583" y="1996"/>
                </a:cubicBezTo>
                <a:cubicBezTo>
                  <a:pt x="14615" y="1975"/>
                  <a:pt x="14606" y="1951"/>
                  <a:pt x="14639" y="1951"/>
                </a:cubicBezTo>
                <a:cubicBezTo>
                  <a:pt x="14677" y="1952"/>
                  <a:pt x="14607" y="1962"/>
                  <a:pt x="14706" y="1950"/>
                </a:cubicBezTo>
                <a:lnTo>
                  <a:pt x="14883" y="1939"/>
                </a:lnTo>
                <a:cubicBezTo>
                  <a:pt x="14874" y="1956"/>
                  <a:pt x="14872" y="1958"/>
                  <a:pt x="14867" y="1979"/>
                </a:cubicBezTo>
                <a:lnTo>
                  <a:pt x="14835" y="1970"/>
                </a:lnTo>
                <a:lnTo>
                  <a:pt x="14802" y="2036"/>
                </a:lnTo>
                <a:cubicBezTo>
                  <a:pt x="14834" y="2029"/>
                  <a:pt x="14811" y="2029"/>
                  <a:pt x="14843" y="2036"/>
                </a:cubicBezTo>
                <a:cubicBezTo>
                  <a:pt x="14837" y="2013"/>
                  <a:pt x="14834" y="2016"/>
                  <a:pt x="14842" y="2003"/>
                </a:cubicBezTo>
                <a:lnTo>
                  <a:pt x="14863" y="1983"/>
                </a:lnTo>
                <a:cubicBezTo>
                  <a:pt x="14864" y="1983"/>
                  <a:pt x="14866" y="1981"/>
                  <a:pt x="14867" y="1979"/>
                </a:cubicBezTo>
                <a:cubicBezTo>
                  <a:pt x="14887" y="1988"/>
                  <a:pt x="14874" y="1985"/>
                  <a:pt x="14899" y="1979"/>
                </a:cubicBezTo>
                <a:lnTo>
                  <a:pt x="14916" y="2028"/>
                </a:lnTo>
                <a:cubicBezTo>
                  <a:pt x="14920" y="2009"/>
                  <a:pt x="14924" y="1987"/>
                  <a:pt x="14932" y="1971"/>
                </a:cubicBezTo>
                <a:cubicBezTo>
                  <a:pt x="15013" y="1973"/>
                  <a:pt x="14902" y="1954"/>
                  <a:pt x="15005" y="2004"/>
                </a:cubicBezTo>
                <a:cubicBezTo>
                  <a:pt x="15017" y="1979"/>
                  <a:pt x="15006" y="1966"/>
                  <a:pt x="15041" y="1942"/>
                </a:cubicBezTo>
                <a:cubicBezTo>
                  <a:pt x="15053" y="1934"/>
                  <a:pt x="15045" y="1937"/>
                  <a:pt x="15061" y="1931"/>
                </a:cubicBezTo>
                <a:lnTo>
                  <a:pt x="15053" y="1947"/>
                </a:lnTo>
                <a:cubicBezTo>
                  <a:pt x="15092" y="1947"/>
                  <a:pt x="15090" y="1948"/>
                  <a:pt x="15118" y="1955"/>
                </a:cubicBezTo>
                <a:lnTo>
                  <a:pt x="15128" y="2003"/>
                </a:lnTo>
                <a:cubicBezTo>
                  <a:pt x="15058" y="2004"/>
                  <a:pt x="15092" y="2013"/>
                  <a:pt x="15086" y="2044"/>
                </a:cubicBezTo>
                <a:lnTo>
                  <a:pt x="15118" y="2044"/>
                </a:lnTo>
                <a:cubicBezTo>
                  <a:pt x="15124" y="1979"/>
                  <a:pt x="15133" y="2069"/>
                  <a:pt x="15148" y="2014"/>
                </a:cubicBezTo>
                <a:cubicBezTo>
                  <a:pt x="15157" y="1979"/>
                  <a:pt x="15131" y="2030"/>
                  <a:pt x="15155" y="1984"/>
                </a:cubicBezTo>
                <a:cubicBezTo>
                  <a:pt x="15163" y="1969"/>
                  <a:pt x="15166" y="1968"/>
                  <a:pt x="15175" y="1955"/>
                </a:cubicBezTo>
                <a:cubicBezTo>
                  <a:pt x="15223" y="1959"/>
                  <a:pt x="15192" y="1979"/>
                  <a:pt x="15250" y="1966"/>
                </a:cubicBezTo>
                <a:cubicBezTo>
                  <a:pt x="15265" y="1962"/>
                  <a:pt x="15270" y="1958"/>
                  <a:pt x="15287" y="1965"/>
                </a:cubicBezTo>
                <a:cubicBezTo>
                  <a:pt x="15340" y="1986"/>
                  <a:pt x="15268" y="1991"/>
                  <a:pt x="15386" y="1976"/>
                </a:cubicBezTo>
                <a:cubicBezTo>
                  <a:pt x="15399" y="1974"/>
                  <a:pt x="15410" y="1975"/>
                  <a:pt x="15425" y="1976"/>
                </a:cubicBezTo>
                <a:cubicBezTo>
                  <a:pt x="15455" y="1977"/>
                  <a:pt x="15472" y="1963"/>
                  <a:pt x="15531" y="1963"/>
                </a:cubicBezTo>
                <a:cubicBezTo>
                  <a:pt x="15514" y="2045"/>
                  <a:pt x="15505" y="1958"/>
                  <a:pt x="15499" y="2028"/>
                </a:cubicBezTo>
                <a:cubicBezTo>
                  <a:pt x="15565" y="2060"/>
                  <a:pt x="15517" y="2000"/>
                  <a:pt x="15572" y="2036"/>
                </a:cubicBezTo>
                <a:cubicBezTo>
                  <a:pt x="15570" y="2016"/>
                  <a:pt x="15569" y="2015"/>
                  <a:pt x="15569" y="2005"/>
                </a:cubicBezTo>
                <a:cubicBezTo>
                  <a:pt x="15569" y="2002"/>
                  <a:pt x="15572" y="1980"/>
                  <a:pt x="15572" y="1971"/>
                </a:cubicBezTo>
                <a:cubicBezTo>
                  <a:pt x="15637" y="1989"/>
                  <a:pt x="15571" y="1979"/>
                  <a:pt x="15652" y="1985"/>
                </a:cubicBezTo>
                <a:cubicBezTo>
                  <a:pt x="15677" y="1987"/>
                  <a:pt x="15678" y="1997"/>
                  <a:pt x="15710" y="1989"/>
                </a:cubicBezTo>
                <a:lnTo>
                  <a:pt x="15750" y="1996"/>
                </a:lnTo>
                <a:cubicBezTo>
                  <a:pt x="15683" y="2028"/>
                  <a:pt x="15623" y="1976"/>
                  <a:pt x="15588" y="2028"/>
                </a:cubicBezTo>
                <a:cubicBezTo>
                  <a:pt x="15611" y="2039"/>
                  <a:pt x="15641" y="2027"/>
                  <a:pt x="15676" y="2031"/>
                </a:cubicBezTo>
                <a:cubicBezTo>
                  <a:pt x="15687" y="2032"/>
                  <a:pt x="15690" y="2033"/>
                  <a:pt x="15710" y="2036"/>
                </a:cubicBezTo>
                <a:cubicBezTo>
                  <a:pt x="15739" y="2039"/>
                  <a:pt x="15771" y="2049"/>
                  <a:pt x="15809" y="2040"/>
                </a:cubicBezTo>
                <a:cubicBezTo>
                  <a:pt x="15829" y="2035"/>
                  <a:pt x="15818" y="2039"/>
                  <a:pt x="15831" y="2020"/>
                </a:cubicBezTo>
                <a:cubicBezTo>
                  <a:pt x="15799" y="2005"/>
                  <a:pt x="15789" y="2012"/>
                  <a:pt x="15755" y="1998"/>
                </a:cubicBezTo>
                <a:cubicBezTo>
                  <a:pt x="15754" y="1998"/>
                  <a:pt x="15752" y="1997"/>
                  <a:pt x="15750" y="1996"/>
                </a:cubicBezTo>
                <a:cubicBezTo>
                  <a:pt x="15778" y="1984"/>
                  <a:pt x="15865" y="1996"/>
                  <a:pt x="15920" y="1996"/>
                </a:cubicBezTo>
                <a:cubicBezTo>
                  <a:pt x="15927" y="2010"/>
                  <a:pt x="15924" y="1990"/>
                  <a:pt x="15920" y="2006"/>
                </a:cubicBezTo>
                <a:cubicBezTo>
                  <a:pt x="15917" y="2019"/>
                  <a:pt x="15919" y="2002"/>
                  <a:pt x="15912" y="2028"/>
                </a:cubicBezTo>
                <a:lnTo>
                  <a:pt x="15936" y="2028"/>
                </a:lnTo>
                <a:cubicBezTo>
                  <a:pt x="15947" y="2000"/>
                  <a:pt x="15944" y="2004"/>
                  <a:pt x="16029" y="2002"/>
                </a:cubicBezTo>
                <a:cubicBezTo>
                  <a:pt x="16035" y="2002"/>
                  <a:pt x="16044" y="2002"/>
                  <a:pt x="16047" y="2002"/>
                </a:cubicBezTo>
                <a:cubicBezTo>
                  <a:pt x="16076" y="2001"/>
                  <a:pt x="16065" y="2002"/>
                  <a:pt x="16090" y="1996"/>
                </a:cubicBezTo>
                <a:cubicBezTo>
                  <a:pt x="16100" y="2015"/>
                  <a:pt x="16097" y="2025"/>
                  <a:pt x="16107" y="2044"/>
                </a:cubicBezTo>
                <a:cubicBezTo>
                  <a:pt x="16142" y="2035"/>
                  <a:pt x="16119" y="2029"/>
                  <a:pt x="16144" y="2033"/>
                </a:cubicBezTo>
                <a:cubicBezTo>
                  <a:pt x="16144" y="2033"/>
                  <a:pt x="16172" y="2047"/>
                  <a:pt x="16183" y="2049"/>
                </a:cubicBezTo>
                <a:cubicBezTo>
                  <a:pt x="16207" y="2054"/>
                  <a:pt x="16257" y="2038"/>
                  <a:pt x="16285" y="2036"/>
                </a:cubicBezTo>
                <a:lnTo>
                  <a:pt x="16285" y="2004"/>
                </a:lnTo>
                <a:cubicBezTo>
                  <a:pt x="16310" y="2003"/>
                  <a:pt x="16314" y="2000"/>
                  <a:pt x="16333" y="1996"/>
                </a:cubicBezTo>
                <a:cubicBezTo>
                  <a:pt x="16302" y="1930"/>
                  <a:pt x="16332" y="1978"/>
                  <a:pt x="16229" y="1954"/>
                </a:cubicBezTo>
                <a:cubicBezTo>
                  <a:pt x="16202" y="1947"/>
                  <a:pt x="16219" y="1940"/>
                  <a:pt x="16188" y="1955"/>
                </a:cubicBezTo>
                <a:cubicBezTo>
                  <a:pt x="16197" y="1921"/>
                  <a:pt x="16194" y="1936"/>
                  <a:pt x="16228" y="1939"/>
                </a:cubicBezTo>
                <a:cubicBezTo>
                  <a:pt x="16212" y="1908"/>
                  <a:pt x="16230" y="1917"/>
                  <a:pt x="16205" y="1918"/>
                </a:cubicBezTo>
                <a:cubicBezTo>
                  <a:pt x="16181" y="1918"/>
                  <a:pt x="16182" y="1924"/>
                  <a:pt x="16180" y="1947"/>
                </a:cubicBezTo>
                <a:cubicBezTo>
                  <a:pt x="16125" y="1947"/>
                  <a:pt x="16066" y="1954"/>
                  <a:pt x="16033" y="1948"/>
                </a:cubicBezTo>
                <a:cubicBezTo>
                  <a:pt x="15887" y="1921"/>
                  <a:pt x="16010" y="1948"/>
                  <a:pt x="15904" y="1956"/>
                </a:cubicBezTo>
                <a:cubicBezTo>
                  <a:pt x="15865" y="1959"/>
                  <a:pt x="15790" y="1982"/>
                  <a:pt x="15797" y="1899"/>
                </a:cubicBezTo>
                <a:lnTo>
                  <a:pt x="15815" y="1809"/>
                </a:lnTo>
                <a:lnTo>
                  <a:pt x="15783" y="1793"/>
                </a:lnTo>
                <a:lnTo>
                  <a:pt x="15792" y="1777"/>
                </a:lnTo>
                <a:lnTo>
                  <a:pt x="15783" y="1793"/>
                </a:lnTo>
                <a:lnTo>
                  <a:pt x="15766" y="1793"/>
                </a:lnTo>
                <a:cubicBezTo>
                  <a:pt x="15784" y="1869"/>
                  <a:pt x="15794" y="1827"/>
                  <a:pt x="15769" y="1893"/>
                </a:cubicBezTo>
                <a:cubicBezTo>
                  <a:pt x="15755" y="1931"/>
                  <a:pt x="15752" y="1899"/>
                  <a:pt x="15766" y="1939"/>
                </a:cubicBezTo>
                <a:cubicBezTo>
                  <a:pt x="15725" y="1939"/>
                  <a:pt x="15725" y="1944"/>
                  <a:pt x="15693" y="1947"/>
                </a:cubicBezTo>
                <a:cubicBezTo>
                  <a:pt x="15690" y="1912"/>
                  <a:pt x="15717" y="1931"/>
                  <a:pt x="15634" y="1918"/>
                </a:cubicBezTo>
                <a:cubicBezTo>
                  <a:pt x="15620" y="1916"/>
                  <a:pt x="15623" y="1918"/>
                  <a:pt x="15616" y="1917"/>
                </a:cubicBezTo>
                <a:cubicBezTo>
                  <a:pt x="15554" y="1913"/>
                  <a:pt x="15576" y="1885"/>
                  <a:pt x="15572" y="1931"/>
                </a:cubicBezTo>
                <a:cubicBezTo>
                  <a:pt x="15554" y="1918"/>
                  <a:pt x="15562" y="1929"/>
                  <a:pt x="15556" y="1906"/>
                </a:cubicBezTo>
                <a:lnTo>
                  <a:pt x="15507" y="1906"/>
                </a:lnTo>
                <a:cubicBezTo>
                  <a:pt x="15515" y="1946"/>
                  <a:pt x="15520" y="1919"/>
                  <a:pt x="15503" y="1935"/>
                </a:cubicBezTo>
                <a:cubicBezTo>
                  <a:pt x="15474" y="1963"/>
                  <a:pt x="15437" y="1934"/>
                  <a:pt x="15428" y="1931"/>
                </a:cubicBezTo>
                <a:cubicBezTo>
                  <a:pt x="15418" y="1928"/>
                  <a:pt x="15424" y="1930"/>
                  <a:pt x="15414" y="1930"/>
                </a:cubicBezTo>
                <a:cubicBezTo>
                  <a:pt x="15369" y="1929"/>
                  <a:pt x="15408" y="1908"/>
                  <a:pt x="15335" y="1921"/>
                </a:cubicBezTo>
                <a:lnTo>
                  <a:pt x="15248" y="1915"/>
                </a:lnTo>
                <a:cubicBezTo>
                  <a:pt x="15334" y="1873"/>
                  <a:pt x="15267" y="1927"/>
                  <a:pt x="15329" y="1882"/>
                </a:cubicBezTo>
                <a:cubicBezTo>
                  <a:pt x="15408" y="1901"/>
                  <a:pt x="15382" y="1878"/>
                  <a:pt x="15394" y="1906"/>
                </a:cubicBezTo>
                <a:cubicBezTo>
                  <a:pt x="15434" y="1903"/>
                  <a:pt x="15414" y="1896"/>
                  <a:pt x="15442" y="1880"/>
                </a:cubicBezTo>
                <a:cubicBezTo>
                  <a:pt x="15443" y="1879"/>
                  <a:pt x="15445" y="1878"/>
                  <a:pt x="15446" y="1878"/>
                </a:cubicBezTo>
                <a:lnTo>
                  <a:pt x="15488" y="1875"/>
                </a:lnTo>
                <a:cubicBezTo>
                  <a:pt x="15489" y="1876"/>
                  <a:pt x="15491" y="1876"/>
                  <a:pt x="15492" y="1876"/>
                </a:cubicBezTo>
                <a:lnTo>
                  <a:pt x="15525" y="1880"/>
                </a:lnTo>
                <a:cubicBezTo>
                  <a:pt x="15565" y="1883"/>
                  <a:pt x="15538" y="1889"/>
                  <a:pt x="15560" y="1878"/>
                </a:cubicBezTo>
                <a:cubicBezTo>
                  <a:pt x="15575" y="1871"/>
                  <a:pt x="15541" y="1867"/>
                  <a:pt x="15596" y="1866"/>
                </a:cubicBezTo>
                <a:lnTo>
                  <a:pt x="15596" y="1842"/>
                </a:lnTo>
                <a:cubicBezTo>
                  <a:pt x="15574" y="1836"/>
                  <a:pt x="15590" y="1850"/>
                  <a:pt x="15588" y="1833"/>
                </a:cubicBezTo>
                <a:lnTo>
                  <a:pt x="15598" y="1820"/>
                </a:lnTo>
                <a:cubicBezTo>
                  <a:pt x="15598" y="1820"/>
                  <a:pt x="15601" y="1819"/>
                  <a:pt x="15602" y="1818"/>
                </a:cubicBezTo>
                <a:cubicBezTo>
                  <a:pt x="15614" y="1809"/>
                  <a:pt x="15617" y="1813"/>
                  <a:pt x="15614" y="1803"/>
                </a:cubicBezTo>
                <a:cubicBezTo>
                  <a:pt x="15607" y="1781"/>
                  <a:pt x="15594" y="1798"/>
                  <a:pt x="15579" y="1798"/>
                </a:cubicBezTo>
                <a:lnTo>
                  <a:pt x="15513" y="1790"/>
                </a:lnTo>
                <a:cubicBezTo>
                  <a:pt x="15482" y="1788"/>
                  <a:pt x="15492" y="1781"/>
                  <a:pt x="15471" y="1784"/>
                </a:cubicBezTo>
                <a:cubicBezTo>
                  <a:pt x="15470" y="1784"/>
                  <a:pt x="15467" y="1785"/>
                  <a:pt x="15466" y="1785"/>
                </a:cubicBezTo>
                <a:cubicBezTo>
                  <a:pt x="15401" y="1800"/>
                  <a:pt x="15389" y="1773"/>
                  <a:pt x="15377" y="1817"/>
                </a:cubicBezTo>
                <a:cubicBezTo>
                  <a:pt x="15425" y="1816"/>
                  <a:pt x="15399" y="1807"/>
                  <a:pt x="15442" y="1817"/>
                </a:cubicBezTo>
                <a:lnTo>
                  <a:pt x="15442" y="1842"/>
                </a:lnTo>
                <a:cubicBezTo>
                  <a:pt x="15440" y="1841"/>
                  <a:pt x="15424" y="1838"/>
                  <a:pt x="15424" y="1838"/>
                </a:cubicBezTo>
                <a:cubicBezTo>
                  <a:pt x="15408" y="1838"/>
                  <a:pt x="15417" y="1839"/>
                  <a:pt x="15403" y="1842"/>
                </a:cubicBezTo>
                <a:cubicBezTo>
                  <a:pt x="15363" y="1853"/>
                  <a:pt x="15309" y="1842"/>
                  <a:pt x="15264" y="1842"/>
                </a:cubicBezTo>
                <a:cubicBezTo>
                  <a:pt x="15285" y="1802"/>
                  <a:pt x="15276" y="1814"/>
                  <a:pt x="15321" y="1817"/>
                </a:cubicBezTo>
                <a:lnTo>
                  <a:pt x="15321" y="1793"/>
                </a:lnTo>
                <a:cubicBezTo>
                  <a:pt x="15276" y="1793"/>
                  <a:pt x="15265" y="1798"/>
                  <a:pt x="15232" y="1801"/>
                </a:cubicBezTo>
                <a:lnTo>
                  <a:pt x="15256" y="1842"/>
                </a:lnTo>
                <a:cubicBezTo>
                  <a:pt x="15207" y="1842"/>
                  <a:pt x="15211" y="1830"/>
                  <a:pt x="15207" y="1866"/>
                </a:cubicBezTo>
                <a:lnTo>
                  <a:pt x="15142" y="1866"/>
                </a:lnTo>
                <a:cubicBezTo>
                  <a:pt x="15159" y="1843"/>
                  <a:pt x="15150" y="1858"/>
                  <a:pt x="15199" y="1858"/>
                </a:cubicBezTo>
                <a:lnTo>
                  <a:pt x="15199" y="1825"/>
                </a:lnTo>
                <a:lnTo>
                  <a:pt x="15094" y="1842"/>
                </a:lnTo>
                <a:lnTo>
                  <a:pt x="15100" y="1865"/>
                </a:lnTo>
                <a:cubicBezTo>
                  <a:pt x="15115" y="1923"/>
                  <a:pt x="15105" y="1892"/>
                  <a:pt x="15126" y="1906"/>
                </a:cubicBezTo>
                <a:cubicBezTo>
                  <a:pt x="15077" y="1906"/>
                  <a:pt x="15059" y="1911"/>
                  <a:pt x="15029" y="1931"/>
                </a:cubicBezTo>
                <a:lnTo>
                  <a:pt x="15029" y="1915"/>
                </a:lnTo>
                <a:cubicBezTo>
                  <a:pt x="15005" y="1917"/>
                  <a:pt x="14989" y="1923"/>
                  <a:pt x="14959" y="1926"/>
                </a:cubicBezTo>
                <a:cubicBezTo>
                  <a:pt x="14906" y="1933"/>
                  <a:pt x="14926" y="1911"/>
                  <a:pt x="14899" y="1939"/>
                </a:cubicBezTo>
                <a:cubicBezTo>
                  <a:pt x="14900" y="1901"/>
                  <a:pt x="14901" y="1919"/>
                  <a:pt x="14908" y="1899"/>
                </a:cubicBezTo>
                <a:lnTo>
                  <a:pt x="14913" y="1888"/>
                </a:lnTo>
                <a:cubicBezTo>
                  <a:pt x="14914" y="1886"/>
                  <a:pt x="14915" y="1884"/>
                  <a:pt x="14915" y="1882"/>
                </a:cubicBezTo>
                <a:cubicBezTo>
                  <a:pt x="14920" y="1869"/>
                  <a:pt x="14917" y="1872"/>
                  <a:pt x="14924" y="1858"/>
                </a:cubicBezTo>
                <a:cubicBezTo>
                  <a:pt x="14972" y="1862"/>
                  <a:pt x="14948" y="1862"/>
                  <a:pt x="14997" y="1858"/>
                </a:cubicBezTo>
                <a:lnTo>
                  <a:pt x="14997" y="1834"/>
                </a:lnTo>
                <a:cubicBezTo>
                  <a:pt x="14968" y="1840"/>
                  <a:pt x="14970" y="1842"/>
                  <a:pt x="14932" y="1842"/>
                </a:cubicBezTo>
                <a:lnTo>
                  <a:pt x="14948" y="1817"/>
                </a:lnTo>
                <a:lnTo>
                  <a:pt x="14965" y="1813"/>
                </a:lnTo>
                <a:lnTo>
                  <a:pt x="14948" y="1817"/>
                </a:lnTo>
                <a:cubicBezTo>
                  <a:pt x="14930" y="1822"/>
                  <a:pt x="14931" y="1826"/>
                  <a:pt x="14910" y="1822"/>
                </a:cubicBezTo>
                <a:cubicBezTo>
                  <a:pt x="14894" y="1819"/>
                  <a:pt x="14884" y="1809"/>
                  <a:pt x="14875" y="1801"/>
                </a:cubicBezTo>
                <a:cubicBezTo>
                  <a:pt x="14921" y="1797"/>
                  <a:pt x="14952" y="1796"/>
                  <a:pt x="14980" y="1777"/>
                </a:cubicBezTo>
                <a:cubicBezTo>
                  <a:pt x="14980" y="1819"/>
                  <a:pt x="14973" y="1808"/>
                  <a:pt x="14997" y="1825"/>
                </a:cubicBezTo>
                <a:cubicBezTo>
                  <a:pt x="14997" y="1787"/>
                  <a:pt x="15002" y="1792"/>
                  <a:pt x="15005" y="1761"/>
                </a:cubicBezTo>
                <a:cubicBezTo>
                  <a:pt x="14934" y="1761"/>
                  <a:pt x="14960" y="1766"/>
                  <a:pt x="14936" y="1772"/>
                </a:cubicBezTo>
                <a:cubicBezTo>
                  <a:pt x="14917" y="1776"/>
                  <a:pt x="14890" y="1769"/>
                  <a:pt x="14859" y="1769"/>
                </a:cubicBezTo>
                <a:lnTo>
                  <a:pt x="14760" y="1759"/>
                </a:lnTo>
                <a:cubicBezTo>
                  <a:pt x="14662" y="1760"/>
                  <a:pt x="14682" y="1755"/>
                  <a:pt x="14571" y="1771"/>
                </a:cubicBezTo>
                <a:cubicBezTo>
                  <a:pt x="14552" y="1774"/>
                  <a:pt x="14535" y="1766"/>
                  <a:pt x="14513" y="1765"/>
                </a:cubicBezTo>
                <a:cubicBezTo>
                  <a:pt x="14454" y="1765"/>
                  <a:pt x="14445" y="1747"/>
                  <a:pt x="14454" y="1772"/>
                </a:cubicBezTo>
                <a:lnTo>
                  <a:pt x="14473" y="1796"/>
                </a:lnTo>
                <a:cubicBezTo>
                  <a:pt x="14474" y="1796"/>
                  <a:pt x="14476" y="1797"/>
                  <a:pt x="14478" y="1798"/>
                </a:cubicBezTo>
                <a:cubicBezTo>
                  <a:pt x="14479" y="1798"/>
                  <a:pt x="14481" y="1798"/>
                  <a:pt x="14482" y="1799"/>
                </a:cubicBezTo>
                <a:cubicBezTo>
                  <a:pt x="14510" y="1804"/>
                  <a:pt x="14519" y="1790"/>
                  <a:pt x="14553" y="1799"/>
                </a:cubicBezTo>
                <a:lnTo>
                  <a:pt x="14570" y="1806"/>
                </a:lnTo>
                <a:cubicBezTo>
                  <a:pt x="14571" y="1807"/>
                  <a:pt x="14574" y="1808"/>
                  <a:pt x="14575" y="1809"/>
                </a:cubicBezTo>
                <a:cubicBezTo>
                  <a:pt x="14534" y="1819"/>
                  <a:pt x="14527" y="1820"/>
                  <a:pt x="14478" y="1826"/>
                </a:cubicBezTo>
                <a:cubicBezTo>
                  <a:pt x="14422" y="1833"/>
                  <a:pt x="14433" y="1863"/>
                  <a:pt x="14405" y="1834"/>
                </a:cubicBezTo>
                <a:cubicBezTo>
                  <a:pt x="14400" y="1893"/>
                  <a:pt x="14361" y="1866"/>
                  <a:pt x="14267" y="1866"/>
                </a:cubicBezTo>
                <a:lnTo>
                  <a:pt x="14267" y="1858"/>
                </a:lnTo>
                <a:cubicBezTo>
                  <a:pt x="14342" y="1858"/>
                  <a:pt x="14335" y="1837"/>
                  <a:pt x="14354" y="1815"/>
                </a:cubicBezTo>
                <a:cubicBezTo>
                  <a:pt x="14412" y="1745"/>
                  <a:pt x="14416" y="1837"/>
                  <a:pt x="14421" y="1777"/>
                </a:cubicBezTo>
                <a:cubicBezTo>
                  <a:pt x="14357" y="1771"/>
                  <a:pt x="14397" y="1751"/>
                  <a:pt x="14329" y="1760"/>
                </a:cubicBezTo>
                <a:cubicBezTo>
                  <a:pt x="14304" y="1764"/>
                  <a:pt x="14314" y="1753"/>
                  <a:pt x="14267" y="1753"/>
                </a:cubicBezTo>
                <a:lnTo>
                  <a:pt x="14267" y="1777"/>
                </a:lnTo>
                <a:cubicBezTo>
                  <a:pt x="14326" y="1778"/>
                  <a:pt x="14323" y="1776"/>
                  <a:pt x="14348" y="1793"/>
                </a:cubicBezTo>
                <a:cubicBezTo>
                  <a:pt x="14317" y="1836"/>
                  <a:pt x="14312" y="1839"/>
                  <a:pt x="14251" y="1837"/>
                </a:cubicBezTo>
                <a:cubicBezTo>
                  <a:pt x="14161" y="1833"/>
                  <a:pt x="14242" y="1882"/>
                  <a:pt x="14138" y="1858"/>
                </a:cubicBezTo>
                <a:cubicBezTo>
                  <a:pt x="14152" y="1819"/>
                  <a:pt x="14140" y="1864"/>
                  <a:pt x="14154" y="1825"/>
                </a:cubicBezTo>
                <a:cubicBezTo>
                  <a:pt x="14094" y="1857"/>
                  <a:pt x="14024" y="1818"/>
                  <a:pt x="13975" y="1841"/>
                </a:cubicBezTo>
                <a:cubicBezTo>
                  <a:pt x="13943" y="1857"/>
                  <a:pt x="13937" y="1876"/>
                  <a:pt x="13913" y="1870"/>
                </a:cubicBezTo>
                <a:cubicBezTo>
                  <a:pt x="13884" y="1864"/>
                  <a:pt x="13905" y="1864"/>
                  <a:pt x="13902" y="1858"/>
                </a:cubicBezTo>
                <a:cubicBezTo>
                  <a:pt x="13890" y="1835"/>
                  <a:pt x="13931" y="1839"/>
                  <a:pt x="13879" y="1834"/>
                </a:cubicBezTo>
                <a:cubicBezTo>
                  <a:pt x="13882" y="1795"/>
                  <a:pt x="13867" y="1814"/>
                  <a:pt x="13911" y="1817"/>
                </a:cubicBezTo>
                <a:cubicBezTo>
                  <a:pt x="13888" y="1786"/>
                  <a:pt x="13898" y="1817"/>
                  <a:pt x="13887" y="1785"/>
                </a:cubicBezTo>
                <a:cubicBezTo>
                  <a:pt x="13918" y="1788"/>
                  <a:pt x="13893" y="1789"/>
                  <a:pt x="13927" y="1801"/>
                </a:cubicBezTo>
                <a:cubicBezTo>
                  <a:pt x="13956" y="1758"/>
                  <a:pt x="13946" y="1777"/>
                  <a:pt x="14008" y="1777"/>
                </a:cubicBezTo>
                <a:cubicBezTo>
                  <a:pt x="14016" y="1797"/>
                  <a:pt x="14014" y="1783"/>
                  <a:pt x="14008" y="1809"/>
                </a:cubicBezTo>
                <a:lnTo>
                  <a:pt x="14128" y="1783"/>
                </a:lnTo>
                <a:cubicBezTo>
                  <a:pt x="14190" y="1778"/>
                  <a:pt x="14187" y="1802"/>
                  <a:pt x="14235" y="1761"/>
                </a:cubicBezTo>
                <a:cubicBezTo>
                  <a:pt x="14205" y="1754"/>
                  <a:pt x="14202" y="1752"/>
                  <a:pt x="14162" y="1752"/>
                </a:cubicBezTo>
                <a:cubicBezTo>
                  <a:pt x="14151" y="1753"/>
                  <a:pt x="14132" y="1754"/>
                  <a:pt x="14121" y="1753"/>
                </a:cubicBezTo>
                <a:cubicBezTo>
                  <a:pt x="14104" y="1751"/>
                  <a:pt x="14123" y="1754"/>
                  <a:pt x="14107" y="1751"/>
                </a:cubicBezTo>
                <a:cubicBezTo>
                  <a:pt x="14090" y="1747"/>
                  <a:pt x="14099" y="1751"/>
                  <a:pt x="14089" y="1744"/>
                </a:cubicBezTo>
                <a:lnTo>
                  <a:pt x="14097" y="1736"/>
                </a:lnTo>
                <a:cubicBezTo>
                  <a:pt x="14151" y="1722"/>
                  <a:pt x="14099" y="1713"/>
                  <a:pt x="14178" y="1722"/>
                </a:cubicBezTo>
                <a:cubicBezTo>
                  <a:pt x="14245" y="1729"/>
                  <a:pt x="14212" y="1704"/>
                  <a:pt x="14259" y="1736"/>
                </a:cubicBezTo>
                <a:cubicBezTo>
                  <a:pt x="14305" y="1721"/>
                  <a:pt x="14246" y="1735"/>
                  <a:pt x="14276" y="1725"/>
                </a:cubicBezTo>
                <a:cubicBezTo>
                  <a:pt x="14302" y="1716"/>
                  <a:pt x="14286" y="1725"/>
                  <a:pt x="14312" y="1722"/>
                </a:cubicBezTo>
                <a:lnTo>
                  <a:pt x="14365" y="1712"/>
                </a:lnTo>
                <a:cubicBezTo>
                  <a:pt x="14362" y="1745"/>
                  <a:pt x="14346" y="1735"/>
                  <a:pt x="14373" y="1744"/>
                </a:cubicBezTo>
                <a:cubicBezTo>
                  <a:pt x="14380" y="1715"/>
                  <a:pt x="14377" y="1718"/>
                  <a:pt x="14397" y="1704"/>
                </a:cubicBezTo>
                <a:cubicBezTo>
                  <a:pt x="14404" y="1730"/>
                  <a:pt x="14411" y="1737"/>
                  <a:pt x="14438" y="1744"/>
                </a:cubicBezTo>
                <a:lnTo>
                  <a:pt x="14397" y="1704"/>
                </a:lnTo>
                <a:cubicBezTo>
                  <a:pt x="14390" y="1678"/>
                  <a:pt x="14389" y="1676"/>
                  <a:pt x="14361" y="1673"/>
                </a:cubicBezTo>
                <a:lnTo>
                  <a:pt x="14296" y="1681"/>
                </a:lnTo>
                <a:cubicBezTo>
                  <a:pt x="14295" y="1681"/>
                  <a:pt x="14293" y="1683"/>
                  <a:pt x="14292" y="1684"/>
                </a:cubicBezTo>
                <a:cubicBezTo>
                  <a:pt x="14268" y="1699"/>
                  <a:pt x="14316" y="1692"/>
                  <a:pt x="14267" y="1696"/>
                </a:cubicBezTo>
                <a:cubicBezTo>
                  <a:pt x="14259" y="1672"/>
                  <a:pt x="14281" y="1687"/>
                  <a:pt x="14248" y="1674"/>
                </a:cubicBezTo>
                <a:lnTo>
                  <a:pt x="14153" y="1671"/>
                </a:lnTo>
                <a:cubicBezTo>
                  <a:pt x="14066" y="1681"/>
                  <a:pt x="13949" y="1662"/>
                  <a:pt x="13936" y="1663"/>
                </a:cubicBezTo>
                <a:cubicBezTo>
                  <a:pt x="13904" y="1665"/>
                  <a:pt x="13892" y="1672"/>
                  <a:pt x="13859" y="1674"/>
                </a:cubicBezTo>
                <a:cubicBezTo>
                  <a:pt x="13806" y="1677"/>
                  <a:pt x="13853" y="1659"/>
                  <a:pt x="13762" y="1674"/>
                </a:cubicBezTo>
                <a:cubicBezTo>
                  <a:pt x="13746" y="1677"/>
                  <a:pt x="13751" y="1675"/>
                  <a:pt x="13727" y="1674"/>
                </a:cubicBezTo>
                <a:cubicBezTo>
                  <a:pt x="13714" y="1674"/>
                  <a:pt x="13691" y="1675"/>
                  <a:pt x="13666" y="1675"/>
                </a:cubicBezTo>
                <a:cubicBezTo>
                  <a:pt x="13613" y="1675"/>
                  <a:pt x="13670" y="1659"/>
                  <a:pt x="13563" y="1672"/>
                </a:cubicBezTo>
                <a:lnTo>
                  <a:pt x="13082" y="1677"/>
                </a:lnTo>
                <a:cubicBezTo>
                  <a:pt x="12992" y="1692"/>
                  <a:pt x="12989" y="1673"/>
                  <a:pt x="12849" y="1680"/>
                </a:cubicBezTo>
                <a:cubicBezTo>
                  <a:pt x="12809" y="1682"/>
                  <a:pt x="12819" y="1683"/>
                  <a:pt x="12784" y="1682"/>
                </a:cubicBezTo>
                <a:cubicBezTo>
                  <a:pt x="12782" y="1682"/>
                  <a:pt x="12780" y="1682"/>
                  <a:pt x="12778" y="1682"/>
                </a:cubicBezTo>
                <a:cubicBezTo>
                  <a:pt x="12776" y="1681"/>
                  <a:pt x="12773" y="1682"/>
                  <a:pt x="12771" y="1682"/>
                </a:cubicBezTo>
                <a:lnTo>
                  <a:pt x="12620" y="1690"/>
                </a:lnTo>
                <a:cubicBezTo>
                  <a:pt x="12608" y="1690"/>
                  <a:pt x="12588" y="1686"/>
                  <a:pt x="12578" y="1685"/>
                </a:cubicBezTo>
                <a:cubicBezTo>
                  <a:pt x="12541" y="1680"/>
                  <a:pt x="12496" y="1696"/>
                  <a:pt x="12415" y="1686"/>
                </a:cubicBezTo>
                <a:cubicBezTo>
                  <a:pt x="12390" y="1683"/>
                  <a:pt x="12406" y="1685"/>
                  <a:pt x="12381" y="1685"/>
                </a:cubicBezTo>
                <a:cubicBezTo>
                  <a:pt x="12359" y="1685"/>
                  <a:pt x="12348" y="1683"/>
                  <a:pt x="12321" y="1686"/>
                </a:cubicBezTo>
                <a:cubicBezTo>
                  <a:pt x="12296" y="1688"/>
                  <a:pt x="12254" y="1692"/>
                  <a:pt x="12242" y="1691"/>
                </a:cubicBezTo>
                <a:cubicBezTo>
                  <a:pt x="12228" y="1690"/>
                  <a:pt x="12218" y="1680"/>
                  <a:pt x="12185" y="1682"/>
                </a:cubicBezTo>
                <a:cubicBezTo>
                  <a:pt x="12144" y="1683"/>
                  <a:pt x="12100" y="1694"/>
                  <a:pt x="12039" y="1680"/>
                </a:cubicBezTo>
                <a:lnTo>
                  <a:pt x="12035" y="1662"/>
                </a:lnTo>
                <a:lnTo>
                  <a:pt x="12039" y="1680"/>
                </a:lnTo>
                <a:cubicBezTo>
                  <a:pt x="12003" y="1702"/>
                  <a:pt x="11975" y="1663"/>
                  <a:pt x="11936" y="1669"/>
                </a:cubicBezTo>
                <a:cubicBezTo>
                  <a:pt x="11905" y="1673"/>
                  <a:pt x="11923" y="1689"/>
                  <a:pt x="11845" y="1688"/>
                </a:cubicBezTo>
                <a:cubicBezTo>
                  <a:pt x="11809" y="1687"/>
                  <a:pt x="11790" y="1683"/>
                  <a:pt x="11764" y="1696"/>
                </a:cubicBezTo>
                <a:cubicBezTo>
                  <a:pt x="11758" y="1683"/>
                  <a:pt x="11756" y="1711"/>
                  <a:pt x="11764" y="1671"/>
                </a:cubicBezTo>
                <a:cubicBezTo>
                  <a:pt x="11644" y="1671"/>
                  <a:pt x="11704" y="1699"/>
                  <a:pt x="11625" y="1692"/>
                </a:cubicBezTo>
                <a:lnTo>
                  <a:pt x="11594" y="1687"/>
                </a:lnTo>
                <a:cubicBezTo>
                  <a:pt x="11593" y="1687"/>
                  <a:pt x="11590" y="1687"/>
                  <a:pt x="11589" y="1686"/>
                </a:cubicBezTo>
                <a:cubicBezTo>
                  <a:pt x="11571" y="1685"/>
                  <a:pt x="11571" y="1694"/>
                  <a:pt x="11549" y="1690"/>
                </a:cubicBezTo>
                <a:cubicBezTo>
                  <a:pt x="11514" y="1684"/>
                  <a:pt x="11568" y="1668"/>
                  <a:pt x="11494" y="1693"/>
                </a:cubicBezTo>
                <a:cubicBezTo>
                  <a:pt x="11443" y="1710"/>
                  <a:pt x="11537" y="1682"/>
                  <a:pt x="11481" y="1697"/>
                </a:cubicBezTo>
                <a:cubicBezTo>
                  <a:pt x="11441" y="1708"/>
                  <a:pt x="11430" y="1703"/>
                  <a:pt x="11399" y="1696"/>
                </a:cubicBezTo>
                <a:cubicBezTo>
                  <a:pt x="11418" y="1669"/>
                  <a:pt x="11422" y="1684"/>
                  <a:pt x="11432" y="1655"/>
                </a:cubicBezTo>
                <a:lnTo>
                  <a:pt x="11449" y="1651"/>
                </a:lnTo>
                <a:lnTo>
                  <a:pt x="11432" y="1655"/>
                </a:lnTo>
                <a:cubicBezTo>
                  <a:pt x="11410" y="1657"/>
                  <a:pt x="11410" y="1659"/>
                  <a:pt x="11391" y="1663"/>
                </a:cubicBezTo>
                <a:cubicBezTo>
                  <a:pt x="11374" y="1628"/>
                  <a:pt x="11386" y="1619"/>
                  <a:pt x="11335" y="1615"/>
                </a:cubicBezTo>
                <a:cubicBezTo>
                  <a:pt x="11327" y="1648"/>
                  <a:pt x="11339" y="1641"/>
                  <a:pt x="11270" y="1647"/>
                </a:cubicBezTo>
                <a:cubicBezTo>
                  <a:pt x="11250" y="1605"/>
                  <a:pt x="11278" y="1628"/>
                  <a:pt x="11237" y="1607"/>
                </a:cubicBezTo>
                <a:cubicBezTo>
                  <a:pt x="11243" y="1632"/>
                  <a:pt x="11248" y="1630"/>
                  <a:pt x="11254" y="1655"/>
                </a:cubicBezTo>
                <a:cubicBezTo>
                  <a:pt x="11232" y="1661"/>
                  <a:pt x="11247" y="1655"/>
                  <a:pt x="11229" y="1663"/>
                </a:cubicBezTo>
                <a:lnTo>
                  <a:pt x="11225" y="1646"/>
                </a:lnTo>
                <a:lnTo>
                  <a:pt x="11229" y="1663"/>
                </a:lnTo>
                <a:lnTo>
                  <a:pt x="11203" y="1672"/>
                </a:lnTo>
                <a:cubicBezTo>
                  <a:pt x="11203" y="1672"/>
                  <a:pt x="11189" y="1679"/>
                  <a:pt x="11189" y="1680"/>
                </a:cubicBezTo>
                <a:lnTo>
                  <a:pt x="11208" y="1701"/>
                </a:lnTo>
                <a:cubicBezTo>
                  <a:pt x="11209" y="1702"/>
                  <a:pt x="11211" y="1703"/>
                  <a:pt x="11213" y="1704"/>
                </a:cubicBezTo>
                <a:cubicBezTo>
                  <a:pt x="11172" y="1704"/>
                  <a:pt x="11124" y="1718"/>
                  <a:pt x="11086" y="1714"/>
                </a:cubicBezTo>
                <a:cubicBezTo>
                  <a:pt x="11015" y="1708"/>
                  <a:pt x="11038" y="1717"/>
                  <a:pt x="10970" y="1720"/>
                </a:cubicBezTo>
                <a:lnTo>
                  <a:pt x="10791" y="1726"/>
                </a:lnTo>
                <a:cubicBezTo>
                  <a:pt x="10775" y="1727"/>
                  <a:pt x="10794" y="1725"/>
                  <a:pt x="10777" y="1729"/>
                </a:cubicBezTo>
                <a:cubicBezTo>
                  <a:pt x="10758" y="1733"/>
                  <a:pt x="10640" y="1750"/>
                  <a:pt x="10655" y="1689"/>
                </a:cubicBezTo>
                <a:cubicBezTo>
                  <a:pt x="10656" y="1688"/>
                  <a:pt x="10660" y="1690"/>
                  <a:pt x="10662" y="1663"/>
                </a:cubicBezTo>
                <a:cubicBezTo>
                  <a:pt x="10633" y="1666"/>
                  <a:pt x="10621" y="1671"/>
                  <a:pt x="10592" y="1660"/>
                </a:cubicBezTo>
                <a:lnTo>
                  <a:pt x="10573" y="1654"/>
                </a:lnTo>
                <a:cubicBezTo>
                  <a:pt x="10555" y="1654"/>
                  <a:pt x="10561" y="1661"/>
                  <a:pt x="10538" y="1666"/>
                </a:cubicBezTo>
                <a:cubicBezTo>
                  <a:pt x="10520" y="1670"/>
                  <a:pt x="10522" y="1664"/>
                  <a:pt x="10492" y="1671"/>
                </a:cubicBezTo>
                <a:lnTo>
                  <a:pt x="10492" y="1696"/>
                </a:lnTo>
                <a:cubicBezTo>
                  <a:pt x="10516" y="1702"/>
                  <a:pt x="10510" y="1696"/>
                  <a:pt x="10516" y="1720"/>
                </a:cubicBezTo>
                <a:cubicBezTo>
                  <a:pt x="10456" y="1749"/>
                  <a:pt x="10473" y="1714"/>
                  <a:pt x="10476" y="1680"/>
                </a:cubicBezTo>
                <a:cubicBezTo>
                  <a:pt x="10420" y="1678"/>
                  <a:pt x="10456" y="1669"/>
                  <a:pt x="10379" y="1672"/>
                </a:cubicBezTo>
                <a:lnTo>
                  <a:pt x="10265" y="1662"/>
                </a:lnTo>
                <a:cubicBezTo>
                  <a:pt x="10240" y="1664"/>
                  <a:pt x="10224" y="1678"/>
                  <a:pt x="10198" y="1676"/>
                </a:cubicBezTo>
                <a:lnTo>
                  <a:pt x="10103" y="1671"/>
                </a:lnTo>
                <a:cubicBezTo>
                  <a:pt x="10139" y="1720"/>
                  <a:pt x="10175" y="1647"/>
                  <a:pt x="10192" y="1712"/>
                </a:cubicBezTo>
                <a:lnTo>
                  <a:pt x="10273" y="1712"/>
                </a:lnTo>
                <a:lnTo>
                  <a:pt x="10273" y="1680"/>
                </a:lnTo>
                <a:cubicBezTo>
                  <a:pt x="10312" y="1683"/>
                  <a:pt x="10291" y="1685"/>
                  <a:pt x="10315" y="1703"/>
                </a:cubicBezTo>
                <a:cubicBezTo>
                  <a:pt x="10316" y="1704"/>
                  <a:pt x="10318" y="1705"/>
                  <a:pt x="10319" y="1706"/>
                </a:cubicBezTo>
                <a:cubicBezTo>
                  <a:pt x="10335" y="1718"/>
                  <a:pt x="10339" y="1710"/>
                  <a:pt x="10346" y="1728"/>
                </a:cubicBezTo>
                <a:cubicBezTo>
                  <a:pt x="10326" y="1738"/>
                  <a:pt x="10285" y="1740"/>
                  <a:pt x="10275" y="1740"/>
                </a:cubicBezTo>
                <a:cubicBezTo>
                  <a:pt x="10245" y="1741"/>
                  <a:pt x="10226" y="1755"/>
                  <a:pt x="10217" y="1720"/>
                </a:cubicBezTo>
                <a:lnTo>
                  <a:pt x="10200" y="1720"/>
                </a:lnTo>
                <a:cubicBezTo>
                  <a:pt x="10195" y="1744"/>
                  <a:pt x="10201" y="1732"/>
                  <a:pt x="10184" y="1744"/>
                </a:cubicBezTo>
                <a:cubicBezTo>
                  <a:pt x="10166" y="1710"/>
                  <a:pt x="10186" y="1730"/>
                  <a:pt x="10160" y="1720"/>
                </a:cubicBezTo>
                <a:cubicBezTo>
                  <a:pt x="10140" y="1737"/>
                  <a:pt x="10119" y="1744"/>
                  <a:pt x="10087" y="1744"/>
                </a:cubicBezTo>
                <a:cubicBezTo>
                  <a:pt x="10088" y="1700"/>
                  <a:pt x="10093" y="1735"/>
                  <a:pt x="10103" y="1704"/>
                </a:cubicBezTo>
                <a:cubicBezTo>
                  <a:pt x="10094" y="1686"/>
                  <a:pt x="10090" y="1680"/>
                  <a:pt x="10079" y="1663"/>
                </a:cubicBezTo>
                <a:cubicBezTo>
                  <a:pt x="10112" y="1656"/>
                  <a:pt x="10127" y="1662"/>
                  <a:pt x="10144" y="1639"/>
                </a:cubicBezTo>
                <a:cubicBezTo>
                  <a:pt x="10107" y="1640"/>
                  <a:pt x="10110" y="1650"/>
                  <a:pt x="10080" y="1646"/>
                </a:cubicBezTo>
                <a:cubicBezTo>
                  <a:pt x="10050" y="1643"/>
                  <a:pt x="10059" y="1632"/>
                  <a:pt x="10022" y="1623"/>
                </a:cubicBezTo>
                <a:cubicBezTo>
                  <a:pt x="10039" y="1654"/>
                  <a:pt x="10043" y="1636"/>
                  <a:pt x="10054" y="1663"/>
                </a:cubicBezTo>
                <a:lnTo>
                  <a:pt x="9955" y="1670"/>
                </a:lnTo>
                <a:cubicBezTo>
                  <a:pt x="9942" y="1670"/>
                  <a:pt x="9939" y="1670"/>
                  <a:pt x="9926" y="1670"/>
                </a:cubicBezTo>
                <a:lnTo>
                  <a:pt x="9728" y="1641"/>
                </a:lnTo>
                <a:cubicBezTo>
                  <a:pt x="9682" y="1633"/>
                  <a:pt x="9698" y="1650"/>
                  <a:pt x="9698" y="1558"/>
                </a:cubicBezTo>
                <a:cubicBezTo>
                  <a:pt x="9655" y="1558"/>
                  <a:pt x="9627" y="1566"/>
                  <a:pt x="9593" y="1574"/>
                </a:cubicBezTo>
                <a:cubicBezTo>
                  <a:pt x="9592" y="1594"/>
                  <a:pt x="9591" y="1603"/>
                  <a:pt x="9574" y="1612"/>
                </a:cubicBezTo>
                <a:cubicBezTo>
                  <a:pt x="9542" y="1630"/>
                  <a:pt x="9550" y="1586"/>
                  <a:pt x="9544" y="1639"/>
                </a:cubicBezTo>
                <a:lnTo>
                  <a:pt x="9528" y="1639"/>
                </a:lnTo>
                <a:cubicBezTo>
                  <a:pt x="9524" y="1596"/>
                  <a:pt x="9526" y="1618"/>
                  <a:pt x="9498" y="1607"/>
                </a:cubicBezTo>
                <a:lnTo>
                  <a:pt x="9460" y="1585"/>
                </a:lnTo>
                <a:cubicBezTo>
                  <a:pt x="9442" y="1577"/>
                  <a:pt x="9447" y="1581"/>
                  <a:pt x="9435" y="1583"/>
                </a:cubicBezTo>
                <a:lnTo>
                  <a:pt x="9426" y="1584"/>
                </a:lnTo>
                <a:cubicBezTo>
                  <a:pt x="9422" y="1584"/>
                  <a:pt x="9404" y="1583"/>
                  <a:pt x="9398" y="1582"/>
                </a:cubicBezTo>
                <a:cubicBezTo>
                  <a:pt x="9401" y="1621"/>
                  <a:pt x="9446" y="1658"/>
                  <a:pt x="9403" y="1650"/>
                </a:cubicBezTo>
                <a:cubicBezTo>
                  <a:pt x="9364" y="1643"/>
                  <a:pt x="9400" y="1647"/>
                  <a:pt x="9375" y="1633"/>
                </a:cubicBezTo>
                <a:cubicBezTo>
                  <a:pt x="9374" y="1632"/>
                  <a:pt x="9372" y="1631"/>
                  <a:pt x="9371" y="1630"/>
                </a:cubicBezTo>
                <a:cubicBezTo>
                  <a:pt x="9370" y="1630"/>
                  <a:pt x="9368" y="1629"/>
                  <a:pt x="9367" y="1629"/>
                </a:cubicBezTo>
                <a:lnTo>
                  <a:pt x="9348" y="1623"/>
                </a:lnTo>
                <a:cubicBezTo>
                  <a:pt x="9329" y="1617"/>
                  <a:pt x="9356" y="1623"/>
                  <a:pt x="9325" y="1615"/>
                </a:cubicBezTo>
                <a:cubicBezTo>
                  <a:pt x="9313" y="1669"/>
                  <a:pt x="9278" y="1640"/>
                  <a:pt x="9244" y="1631"/>
                </a:cubicBezTo>
                <a:cubicBezTo>
                  <a:pt x="9250" y="1643"/>
                  <a:pt x="9252" y="1638"/>
                  <a:pt x="9249" y="1655"/>
                </a:cubicBezTo>
                <a:cubicBezTo>
                  <a:pt x="9244" y="1691"/>
                  <a:pt x="9248" y="1662"/>
                  <a:pt x="9241" y="1665"/>
                </a:cubicBezTo>
                <a:lnTo>
                  <a:pt x="9209" y="1671"/>
                </a:lnTo>
                <a:cubicBezTo>
                  <a:pt x="9180" y="1679"/>
                  <a:pt x="9196" y="1678"/>
                  <a:pt x="9161" y="1666"/>
                </a:cubicBezTo>
                <a:cubicBezTo>
                  <a:pt x="9125" y="1654"/>
                  <a:pt x="9155" y="1662"/>
                  <a:pt x="9107" y="1663"/>
                </a:cubicBezTo>
                <a:cubicBezTo>
                  <a:pt x="9106" y="1634"/>
                  <a:pt x="9111" y="1642"/>
                  <a:pt x="9095" y="1627"/>
                </a:cubicBezTo>
                <a:cubicBezTo>
                  <a:pt x="9094" y="1625"/>
                  <a:pt x="9091" y="1624"/>
                  <a:pt x="9090" y="1623"/>
                </a:cubicBezTo>
                <a:lnTo>
                  <a:pt x="9074" y="1615"/>
                </a:lnTo>
                <a:cubicBezTo>
                  <a:pt x="9046" y="1635"/>
                  <a:pt x="9068" y="1633"/>
                  <a:pt x="9042" y="1647"/>
                </a:cubicBezTo>
                <a:cubicBezTo>
                  <a:pt x="9024" y="1657"/>
                  <a:pt x="8999" y="1643"/>
                  <a:pt x="8993" y="1639"/>
                </a:cubicBezTo>
                <a:lnTo>
                  <a:pt x="9042" y="1639"/>
                </a:lnTo>
                <a:cubicBezTo>
                  <a:pt x="9024" y="1564"/>
                  <a:pt x="9005" y="1658"/>
                  <a:pt x="8985" y="1582"/>
                </a:cubicBezTo>
                <a:cubicBezTo>
                  <a:pt x="8942" y="1582"/>
                  <a:pt x="8940" y="1590"/>
                  <a:pt x="8904" y="1590"/>
                </a:cubicBezTo>
                <a:cubicBezTo>
                  <a:pt x="8918" y="1610"/>
                  <a:pt x="8920" y="1612"/>
                  <a:pt x="8953" y="1615"/>
                </a:cubicBezTo>
                <a:lnTo>
                  <a:pt x="8904" y="1622"/>
                </a:lnTo>
                <a:cubicBezTo>
                  <a:pt x="8907" y="1657"/>
                  <a:pt x="8921" y="1660"/>
                  <a:pt x="8880" y="1663"/>
                </a:cubicBezTo>
                <a:cubicBezTo>
                  <a:pt x="8879" y="1627"/>
                  <a:pt x="8872" y="1631"/>
                  <a:pt x="8872" y="1590"/>
                </a:cubicBezTo>
                <a:lnTo>
                  <a:pt x="8847" y="1590"/>
                </a:lnTo>
                <a:cubicBezTo>
                  <a:pt x="8847" y="1670"/>
                  <a:pt x="8824" y="1597"/>
                  <a:pt x="8839" y="1663"/>
                </a:cubicBezTo>
                <a:lnTo>
                  <a:pt x="8815" y="1663"/>
                </a:lnTo>
                <a:cubicBezTo>
                  <a:pt x="8815" y="1617"/>
                  <a:pt x="8844" y="1582"/>
                  <a:pt x="8792" y="1582"/>
                </a:cubicBezTo>
                <a:cubicBezTo>
                  <a:pt x="8755" y="1582"/>
                  <a:pt x="8726" y="1605"/>
                  <a:pt x="8718" y="1639"/>
                </a:cubicBezTo>
                <a:cubicBezTo>
                  <a:pt x="8726" y="1643"/>
                  <a:pt x="8769" y="1645"/>
                  <a:pt x="8750" y="1665"/>
                </a:cubicBezTo>
                <a:cubicBezTo>
                  <a:pt x="8732" y="1682"/>
                  <a:pt x="8699" y="1665"/>
                  <a:pt x="8677" y="1663"/>
                </a:cubicBezTo>
                <a:cubicBezTo>
                  <a:pt x="8671" y="1639"/>
                  <a:pt x="8667" y="1644"/>
                  <a:pt x="8677" y="1623"/>
                </a:cubicBezTo>
                <a:cubicBezTo>
                  <a:pt x="8620" y="1638"/>
                  <a:pt x="8713" y="1647"/>
                  <a:pt x="8596" y="1647"/>
                </a:cubicBezTo>
                <a:cubicBezTo>
                  <a:pt x="8589" y="1671"/>
                  <a:pt x="8600" y="1661"/>
                  <a:pt x="8590" y="1650"/>
                </a:cubicBezTo>
                <a:cubicBezTo>
                  <a:pt x="8589" y="1648"/>
                  <a:pt x="8583" y="1633"/>
                  <a:pt x="8564" y="1626"/>
                </a:cubicBezTo>
                <a:cubicBezTo>
                  <a:pt x="8563" y="1625"/>
                  <a:pt x="8561" y="1625"/>
                  <a:pt x="8560" y="1624"/>
                </a:cubicBezTo>
                <a:cubicBezTo>
                  <a:pt x="8471" y="1588"/>
                  <a:pt x="8475" y="1607"/>
                  <a:pt x="8380" y="1625"/>
                </a:cubicBezTo>
                <a:cubicBezTo>
                  <a:pt x="8360" y="1629"/>
                  <a:pt x="8350" y="1619"/>
                  <a:pt x="8340" y="1637"/>
                </a:cubicBezTo>
                <a:cubicBezTo>
                  <a:pt x="8326" y="1661"/>
                  <a:pt x="8358" y="1644"/>
                  <a:pt x="8361" y="1688"/>
                </a:cubicBezTo>
                <a:cubicBezTo>
                  <a:pt x="8325" y="1679"/>
                  <a:pt x="8317" y="1662"/>
                  <a:pt x="8313" y="1704"/>
                </a:cubicBezTo>
                <a:cubicBezTo>
                  <a:pt x="8237" y="1698"/>
                  <a:pt x="8289" y="1691"/>
                  <a:pt x="8195" y="1699"/>
                </a:cubicBezTo>
                <a:cubicBezTo>
                  <a:pt x="8177" y="1701"/>
                  <a:pt x="8161" y="1700"/>
                  <a:pt x="8137" y="1693"/>
                </a:cubicBezTo>
                <a:cubicBezTo>
                  <a:pt x="8082" y="1675"/>
                  <a:pt x="8124" y="1661"/>
                  <a:pt x="8068" y="1641"/>
                </a:cubicBezTo>
                <a:cubicBezTo>
                  <a:pt x="8025" y="1625"/>
                  <a:pt x="7989" y="1641"/>
                  <a:pt x="7950" y="1657"/>
                </a:cubicBezTo>
                <a:cubicBezTo>
                  <a:pt x="7930" y="1665"/>
                  <a:pt x="7943" y="1663"/>
                  <a:pt x="7916" y="1663"/>
                </a:cubicBezTo>
                <a:cubicBezTo>
                  <a:pt x="7909" y="1650"/>
                  <a:pt x="7907" y="1678"/>
                  <a:pt x="7916" y="1639"/>
                </a:cubicBezTo>
                <a:lnTo>
                  <a:pt x="7835" y="1650"/>
                </a:lnTo>
                <a:cubicBezTo>
                  <a:pt x="7788" y="1654"/>
                  <a:pt x="7803" y="1686"/>
                  <a:pt x="7745" y="1688"/>
                </a:cubicBezTo>
                <a:cubicBezTo>
                  <a:pt x="7740" y="1664"/>
                  <a:pt x="7746" y="1676"/>
                  <a:pt x="7729" y="1663"/>
                </a:cubicBezTo>
                <a:cubicBezTo>
                  <a:pt x="7729" y="1664"/>
                  <a:pt x="7728" y="1665"/>
                  <a:pt x="7728" y="1667"/>
                </a:cubicBezTo>
                <a:cubicBezTo>
                  <a:pt x="7726" y="1680"/>
                  <a:pt x="7709" y="1679"/>
                  <a:pt x="7697" y="1680"/>
                </a:cubicBezTo>
                <a:cubicBezTo>
                  <a:pt x="7693" y="1642"/>
                  <a:pt x="7700" y="1661"/>
                  <a:pt x="7659" y="1652"/>
                </a:cubicBezTo>
                <a:cubicBezTo>
                  <a:pt x="7598" y="1638"/>
                  <a:pt x="7633" y="1649"/>
                  <a:pt x="7589" y="1663"/>
                </a:cubicBezTo>
                <a:lnTo>
                  <a:pt x="7502" y="1680"/>
                </a:lnTo>
                <a:cubicBezTo>
                  <a:pt x="7467" y="1690"/>
                  <a:pt x="7453" y="1698"/>
                  <a:pt x="7406" y="1698"/>
                </a:cubicBezTo>
                <a:cubicBezTo>
                  <a:pt x="7323" y="1698"/>
                  <a:pt x="7390" y="1718"/>
                  <a:pt x="7249" y="1690"/>
                </a:cubicBezTo>
                <a:cubicBezTo>
                  <a:pt x="7182" y="1677"/>
                  <a:pt x="7115" y="1692"/>
                  <a:pt x="7056" y="1689"/>
                </a:cubicBezTo>
                <a:cubicBezTo>
                  <a:pt x="7007" y="1686"/>
                  <a:pt x="6973" y="1721"/>
                  <a:pt x="6911" y="1720"/>
                </a:cubicBezTo>
                <a:cubicBezTo>
                  <a:pt x="6863" y="1719"/>
                  <a:pt x="6878" y="1713"/>
                  <a:pt x="6831" y="1723"/>
                </a:cubicBezTo>
                <a:lnTo>
                  <a:pt x="6783" y="1722"/>
                </a:lnTo>
                <a:cubicBezTo>
                  <a:pt x="6728" y="1725"/>
                  <a:pt x="6689" y="1744"/>
                  <a:pt x="6627" y="1744"/>
                </a:cubicBezTo>
                <a:lnTo>
                  <a:pt x="6627" y="1728"/>
                </a:lnTo>
                <a:lnTo>
                  <a:pt x="6635" y="1728"/>
                </a:lnTo>
                <a:lnTo>
                  <a:pt x="6629" y="1719"/>
                </a:lnTo>
                <a:lnTo>
                  <a:pt x="6627" y="1728"/>
                </a:lnTo>
                <a:close/>
                <a:moveTo>
                  <a:pt x="802" y="5261"/>
                </a:moveTo>
                <a:lnTo>
                  <a:pt x="807" y="5278"/>
                </a:lnTo>
                <a:lnTo>
                  <a:pt x="802" y="5261"/>
                </a:lnTo>
                <a:lnTo>
                  <a:pt x="802" y="5253"/>
                </a:lnTo>
                <a:lnTo>
                  <a:pt x="793" y="5259"/>
                </a:lnTo>
                <a:lnTo>
                  <a:pt x="802" y="5261"/>
                </a:lnTo>
                <a:close/>
                <a:moveTo>
                  <a:pt x="21324" y="4289"/>
                </a:moveTo>
                <a:lnTo>
                  <a:pt x="21342" y="4284"/>
                </a:lnTo>
                <a:lnTo>
                  <a:pt x="21324" y="4289"/>
                </a:lnTo>
                <a:cubicBezTo>
                  <a:pt x="21302" y="4287"/>
                  <a:pt x="21307" y="4288"/>
                  <a:pt x="21292" y="4280"/>
                </a:cubicBezTo>
                <a:cubicBezTo>
                  <a:pt x="21303" y="4323"/>
                  <a:pt x="21318" y="4291"/>
                  <a:pt x="21300" y="4329"/>
                </a:cubicBezTo>
                <a:cubicBezTo>
                  <a:pt x="21325" y="4330"/>
                  <a:pt x="21329" y="4333"/>
                  <a:pt x="21349" y="4337"/>
                </a:cubicBezTo>
                <a:cubicBezTo>
                  <a:pt x="21343" y="4312"/>
                  <a:pt x="21336" y="4306"/>
                  <a:pt x="21324" y="4289"/>
                </a:cubicBezTo>
                <a:close/>
                <a:moveTo>
                  <a:pt x="20490" y="3981"/>
                </a:moveTo>
                <a:lnTo>
                  <a:pt x="20482" y="3964"/>
                </a:lnTo>
                <a:lnTo>
                  <a:pt x="20482" y="3956"/>
                </a:lnTo>
                <a:lnTo>
                  <a:pt x="20472" y="3963"/>
                </a:lnTo>
                <a:lnTo>
                  <a:pt x="20482" y="3964"/>
                </a:lnTo>
                <a:lnTo>
                  <a:pt x="20490" y="3981"/>
                </a:lnTo>
                <a:cubicBezTo>
                  <a:pt x="20497" y="4009"/>
                  <a:pt x="20493" y="3999"/>
                  <a:pt x="20514" y="4013"/>
                </a:cubicBezTo>
                <a:cubicBezTo>
                  <a:pt x="20506" y="3985"/>
                  <a:pt x="20511" y="3995"/>
                  <a:pt x="20490" y="3981"/>
                </a:cubicBezTo>
                <a:close/>
                <a:moveTo>
                  <a:pt x="16730" y="1607"/>
                </a:moveTo>
                <a:lnTo>
                  <a:pt x="16746" y="1616"/>
                </a:lnTo>
                <a:lnTo>
                  <a:pt x="16730" y="1607"/>
                </a:lnTo>
                <a:lnTo>
                  <a:pt x="16730" y="1599"/>
                </a:lnTo>
                <a:lnTo>
                  <a:pt x="16721" y="1605"/>
                </a:lnTo>
                <a:lnTo>
                  <a:pt x="16730" y="1607"/>
                </a:lnTo>
                <a:close/>
                <a:moveTo>
                  <a:pt x="13700" y="2409"/>
                </a:moveTo>
                <a:lnTo>
                  <a:pt x="13691" y="2425"/>
                </a:lnTo>
                <a:lnTo>
                  <a:pt x="13700" y="2409"/>
                </a:lnTo>
                <a:lnTo>
                  <a:pt x="13708" y="2409"/>
                </a:lnTo>
                <a:lnTo>
                  <a:pt x="13702" y="2399"/>
                </a:lnTo>
                <a:lnTo>
                  <a:pt x="13700" y="2409"/>
                </a:lnTo>
                <a:close/>
                <a:moveTo>
                  <a:pt x="14705" y="5034"/>
                </a:moveTo>
                <a:lnTo>
                  <a:pt x="14722" y="5029"/>
                </a:lnTo>
                <a:lnTo>
                  <a:pt x="14705" y="5034"/>
                </a:lnTo>
                <a:lnTo>
                  <a:pt x="14673" y="5034"/>
                </a:lnTo>
                <a:lnTo>
                  <a:pt x="14673" y="5050"/>
                </a:lnTo>
                <a:cubicBezTo>
                  <a:pt x="14710" y="5047"/>
                  <a:pt x="14687" y="5059"/>
                  <a:pt x="14705" y="5034"/>
                </a:cubicBezTo>
                <a:close/>
                <a:moveTo>
                  <a:pt x="17800" y="1518"/>
                </a:moveTo>
                <a:lnTo>
                  <a:pt x="17817" y="1513"/>
                </a:lnTo>
                <a:lnTo>
                  <a:pt x="17800" y="1518"/>
                </a:lnTo>
                <a:lnTo>
                  <a:pt x="17792" y="1518"/>
                </a:lnTo>
                <a:lnTo>
                  <a:pt x="17799" y="1527"/>
                </a:lnTo>
                <a:lnTo>
                  <a:pt x="17800" y="1518"/>
                </a:lnTo>
                <a:close/>
                <a:moveTo>
                  <a:pt x="21000" y="5164"/>
                </a:moveTo>
                <a:lnTo>
                  <a:pt x="20996" y="5146"/>
                </a:lnTo>
                <a:lnTo>
                  <a:pt x="21000" y="5164"/>
                </a:lnTo>
                <a:lnTo>
                  <a:pt x="21000" y="5172"/>
                </a:lnTo>
                <a:lnTo>
                  <a:pt x="21010" y="5165"/>
                </a:lnTo>
                <a:lnTo>
                  <a:pt x="21000" y="5164"/>
                </a:lnTo>
                <a:close/>
                <a:moveTo>
                  <a:pt x="5112" y="6687"/>
                </a:moveTo>
                <a:close/>
                <a:moveTo>
                  <a:pt x="527" y="2636"/>
                </a:moveTo>
                <a:lnTo>
                  <a:pt x="542" y="2645"/>
                </a:lnTo>
                <a:lnTo>
                  <a:pt x="527" y="2636"/>
                </a:lnTo>
                <a:cubicBezTo>
                  <a:pt x="512" y="2614"/>
                  <a:pt x="523" y="2619"/>
                  <a:pt x="494" y="2611"/>
                </a:cubicBezTo>
                <a:cubicBezTo>
                  <a:pt x="502" y="2633"/>
                  <a:pt x="494" y="2628"/>
                  <a:pt x="527" y="2636"/>
                </a:cubicBezTo>
                <a:close/>
                <a:moveTo>
                  <a:pt x="22856" y="3478"/>
                </a:moveTo>
                <a:close/>
                <a:moveTo>
                  <a:pt x="22937" y="3470"/>
                </a:moveTo>
                <a:close/>
                <a:moveTo>
                  <a:pt x="20465" y="4005"/>
                </a:moveTo>
                <a:lnTo>
                  <a:pt x="20448" y="4009"/>
                </a:lnTo>
                <a:lnTo>
                  <a:pt x="20465" y="4005"/>
                </a:lnTo>
                <a:cubicBezTo>
                  <a:pt x="20467" y="4002"/>
                  <a:pt x="20481" y="4012"/>
                  <a:pt x="20471" y="3990"/>
                </a:cubicBezTo>
                <a:cubicBezTo>
                  <a:pt x="20462" y="3973"/>
                  <a:pt x="20477" y="3989"/>
                  <a:pt x="20457" y="3981"/>
                </a:cubicBezTo>
                <a:cubicBezTo>
                  <a:pt x="20463" y="3992"/>
                  <a:pt x="20462" y="3990"/>
                  <a:pt x="20465" y="4005"/>
                </a:cubicBezTo>
                <a:close/>
                <a:moveTo>
                  <a:pt x="17913" y="1744"/>
                </a:moveTo>
                <a:lnTo>
                  <a:pt x="17909" y="1727"/>
                </a:lnTo>
                <a:lnTo>
                  <a:pt x="17913" y="1744"/>
                </a:lnTo>
                <a:lnTo>
                  <a:pt x="17913" y="1753"/>
                </a:lnTo>
                <a:lnTo>
                  <a:pt x="17923" y="1746"/>
                </a:lnTo>
                <a:lnTo>
                  <a:pt x="17913" y="1744"/>
                </a:lnTo>
                <a:close/>
                <a:moveTo>
                  <a:pt x="14089" y="1744"/>
                </a:moveTo>
                <a:lnTo>
                  <a:pt x="14073" y="1744"/>
                </a:lnTo>
                <a:lnTo>
                  <a:pt x="14073" y="1720"/>
                </a:lnTo>
                <a:lnTo>
                  <a:pt x="14105" y="1720"/>
                </a:lnTo>
                <a:lnTo>
                  <a:pt x="14097" y="1736"/>
                </a:lnTo>
                <a:lnTo>
                  <a:pt x="14089" y="1744"/>
                </a:lnTo>
                <a:close/>
                <a:moveTo>
                  <a:pt x="16050" y="1720"/>
                </a:moveTo>
                <a:lnTo>
                  <a:pt x="16041" y="1736"/>
                </a:lnTo>
                <a:lnTo>
                  <a:pt x="16050" y="1720"/>
                </a:lnTo>
                <a:cubicBezTo>
                  <a:pt x="16069" y="1718"/>
                  <a:pt x="16098" y="1708"/>
                  <a:pt x="16107" y="1696"/>
                </a:cubicBezTo>
                <a:cubicBezTo>
                  <a:pt x="16075" y="1696"/>
                  <a:pt x="16074" y="1698"/>
                  <a:pt x="16050" y="1704"/>
                </a:cubicBezTo>
                <a:lnTo>
                  <a:pt x="16034" y="1695"/>
                </a:lnTo>
                <a:lnTo>
                  <a:pt x="16050" y="1704"/>
                </a:lnTo>
                <a:lnTo>
                  <a:pt x="16050" y="1720"/>
                </a:lnTo>
                <a:close/>
                <a:moveTo>
                  <a:pt x="13579" y="2020"/>
                </a:moveTo>
                <a:lnTo>
                  <a:pt x="13563" y="2011"/>
                </a:lnTo>
                <a:lnTo>
                  <a:pt x="13579" y="2020"/>
                </a:lnTo>
                <a:cubicBezTo>
                  <a:pt x="13593" y="2041"/>
                  <a:pt x="13583" y="2037"/>
                  <a:pt x="13611" y="2044"/>
                </a:cubicBezTo>
                <a:cubicBezTo>
                  <a:pt x="13616" y="2064"/>
                  <a:pt x="13608" y="2055"/>
                  <a:pt x="13627" y="2060"/>
                </a:cubicBezTo>
                <a:lnTo>
                  <a:pt x="13611" y="2044"/>
                </a:lnTo>
                <a:cubicBezTo>
                  <a:pt x="13608" y="2007"/>
                  <a:pt x="13607" y="2014"/>
                  <a:pt x="13579" y="2020"/>
                </a:cubicBezTo>
                <a:close/>
                <a:moveTo>
                  <a:pt x="18391" y="4532"/>
                </a:moveTo>
                <a:lnTo>
                  <a:pt x="18409" y="4527"/>
                </a:lnTo>
                <a:lnTo>
                  <a:pt x="18391" y="4532"/>
                </a:lnTo>
                <a:lnTo>
                  <a:pt x="18374" y="4536"/>
                </a:lnTo>
                <a:lnTo>
                  <a:pt x="18391" y="4532"/>
                </a:lnTo>
                <a:close/>
                <a:moveTo>
                  <a:pt x="794" y="2514"/>
                </a:moveTo>
                <a:lnTo>
                  <a:pt x="785" y="2530"/>
                </a:lnTo>
                <a:lnTo>
                  <a:pt x="794" y="2514"/>
                </a:lnTo>
                <a:cubicBezTo>
                  <a:pt x="814" y="2509"/>
                  <a:pt x="805" y="2518"/>
                  <a:pt x="810" y="2498"/>
                </a:cubicBezTo>
                <a:lnTo>
                  <a:pt x="794" y="2514"/>
                </a:lnTo>
                <a:close/>
                <a:moveTo>
                  <a:pt x="18699" y="4532"/>
                </a:moveTo>
                <a:lnTo>
                  <a:pt x="18709" y="4516"/>
                </a:lnTo>
                <a:lnTo>
                  <a:pt x="18699" y="4532"/>
                </a:lnTo>
                <a:cubicBezTo>
                  <a:pt x="18680" y="4519"/>
                  <a:pt x="18691" y="4522"/>
                  <a:pt x="18667" y="4515"/>
                </a:cubicBezTo>
                <a:cubicBezTo>
                  <a:pt x="18648" y="4528"/>
                  <a:pt x="18658" y="4525"/>
                  <a:pt x="18634" y="4532"/>
                </a:cubicBezTo>
                <a:cubicBezTo>
                  <a:pt x="18636" y="4605"/>
                  <a:pt x="18698" y="4572"/>
                  <a:pt x="18748" y="4572"/>
                </a:cubicBezTo>
                <a:lnTo>
                  <a:pt x="18707" y="4556"/>
                </a:lnTo>
                <a:cubicBezTo>
                  <a:pt x="18702" y="4534"/>
                  <a:pt x="18708" y="4549"/>
                  <a:pt x="18699" y="4532"/>
                </a:cubicBezTo>
                <a:close/>
                <a:moveTo>
                  <a:pt x="20563" y="4110"/>
                </a:moveTo>
                <a:lnTo>
                  <a:pt x="20558" y="4093"/>
                </a:lnTo>
                <a:lnTo>
                  <a:pt x="20563" y="4110"/>
                </a:lnTo>
                <a:lnTo>
                  <a:pt x="20563" y="4118"/>
                </a:lnTo>
                <a:lnTo>
                  <a:pt x="20572" y="4112"/>
                </a:lnTo>
                <a:lnTo>
                  <a:pt x="20563" y="4110"/>
                </a:lnTo>
                <a:close/>
                <a:moveTo>
                  <a:pt x="21721" y="4694"/>
                </a:moveTo>
                <a:lnTo>
                  <a:pt x="21739" y="4689"/>
                </a:lnTo>
                <a:lnTo>
                  <a:pt x="21721" y="4694"/>
                </a:lnTo>
                <a:lnTo>
                  <a:pt x="21712" y="4678"/>
                </a:lnTo>
                <a:cubicBezTo>
                  <a:pt x="21712" y="4679"/>
                  <a:pt x="21710" y="4679"/>
                  <a:pt x="21710" y="4682"/>
                </a:cubicBezTo>
                <a:cubicBezTo>
                  <a:pt x="21702" y="4714"/>
                  <a:pt x="21647" y="4695"/>
                  <a:pt x="21640" y="4694"/>
                </a:cubicBezTo>
                <a:cubicBezTo>
                  <a:pt x="21640" y="4693"/>
                  <a:pt x="21643" y="4683"/>
                  <a:pt x="21623" y="4670"/>
                </a:cubicBezTo>
                <a:cubicBezTo>
                  <a:pt x="21591" y="4650"/>
                  <a:pt x="21612" y="4682"/>
                  <a:pt x="21577" y="4652"/>
                </a:cubicBezTo>
                <a:cubicBezTo>
                  <a:pt x="21558" y="4636"/>
                  <a:pt x="21577" y="4644"/>
                  <a:pt x="21551" y="4637"/>
                </a:cubicBezTo>
                <a:cubicBezTo>
                  <a:pt x="21548" y="4650"/>
                  <a:pt x="21547" y="4665"/>
                  <a:pt x="21546" y="4671"/>
                </a:cubicBezTo>
                <a:cubicBezTo>
                  <a:pt x="21546" y="4672"/>
                  <a:pt x="21545" y="4674"/>
                  <a:pt x="21545" y="4675"/>
                </a:cubicBezTo>
                <a:cubicBezTo>
                  <a:pt x="21544" y="4677"/>
                  <a:pt x="21542" y="4682"/>
                  <a:pt x="21541" y="4684"/>
                </a:cubicBezTo>
                <a:cubicBezTo>
                  <a:pt x="21540" y="4690"/>
                  <a:pt x="21537" y="4685"/>
                  <a:pt x="21535" y="4710"/>
                </a:cubicBezTo>
                <a:cubicBezTo>
                  <a:pt x="21574" y="4707"/>
                  <a:pt x="21551" y="4700"/>
                  <a:pt x="21575" y="4710"/>
                </a:cubicBezTo>
                <a:cubicBezTo>
                  <a:pt x="21556" y="4736"/>
                  <a:pt x="21562" y="4716"/>
                  <a:pt x="21543" y="4742"/>
                </a:cubicBezTo>
                <a:lnTo>
                  <a:pt x="21624" y="4734"/>
                </a:lnTo>
                <a:lnTo>
                  <a:pt x="21640" y="4694"/>
                </a:lnTo>
                <a:cubicBezTo>
                  <a:pt x="21656" y="4715"/>
                  <a:pt x="21660" y="4717"/>
                  <a:pt x="21697" y="4718"/>
                </a:cubicBezTo>
                <a:cubicBezTo>
                  <a:pt x="21686" y="4741"/>
                  <a:pt x="21682" y="4729"/>
                  <a:pt x="21700" y="4746"/>
                </a:cubicBezTo>
                <a:cubicBezTo>
                  <a:pt x="21722" y="4766"/>
                  <a:pt x="21716" y="4722"/>
                  <a:pt x="21721" y="4775"/>
                </a:cubicBezTo>
                <a:cubicBezTo>
                  <a:pt x="21732" y="4769"/>
                  <a:pt x="21730" y="4770"/>
                  <a:pt x="21746" y="4767"/>
                </a:cubicBezTo>
                <a:cubicBezTo>
                  <a:pt x="21740" y="4743"/>
                  <a:pt x="21747" y="4760"/>
                  <a:pt x="21737" y="4743"/>
                </a:cubicBezTo>
                <a:cubicBezTo>
                  <a:pt x="21722" y="4718"/>
                  <a:pt x="21735" y="4755"/>
                  <a:pt x="21721" y="4718"/>
                </a:cubicBezTo>
                <a:lnTo>
                  <a:pt x="21770" y="4702"/>
                </a:lnTo>
                <a:cubicBezTo>
                  <a:pt x="21735" y="4705"/>
                  <a:pt x="21743" y="4712"/>
                  <a:pt x="21721" y="4694"/>
                </a:cubicBezTo>
                <a:close/>
                <a:moveTo>
                  <a:pt x="17638" y="2004"/>
                </a:moveTo>
                <a:lnTo>
                  <a:pt x="17630" y="2012"/>
                </a:lnTo>
                <a:cubicBezTo>
                  <a:pt x="17606" y="2029"/>
                  <a:pt x="17620" y="2017"/>
                  <a:pt x="17605" y="2044"/>
                </a:cubicBezTo>
                <a:cubicBezTo>
                  <a:pt x="17532" y="2044"/>
                  <a:pt x="17579" y="2053"/>
                  <a:pt x="17512" y="2041"/>
                </a:cubicBezTo>
                <a:cubicBezTo>
                  <a:pt x="17468" y="2034"/>
                  <a:pt x="17515" y="2040"/>
                  <a:pt x="17482" y="2042"/>
                </a:cubicBezTo>
                <a:cubicBezTo>
                  <a:pt x="17429" y="2046"/>
                  <a:pt x="17432" y="2006"/>
                  <a:pt x="17362" y="2052"/>
                </a:cubicBezTo>
                <a:cubicBezTo>
                  <a:pt x="17343" y="2042"/>
                  <a:pt x="17335" y="2034"/>
                  <a:pt x="17314" y="2028"/>
                </a:cubicBezTo>
                <a:cubicBezTo>
                  <a:pt x="17302" y="2060"/>
                  <a:pt x="17315" y="2026"/>
                  <a:pt x="17301" y="2047"/>
                </a:cubicBezTo>
                <a:cubicBezTo>
                  <a:pt x="17292" y="2060"/>
                  <a:pt x="17294" y="2051"/>
                  <a:pt x="17289" y="2069"/>
                </a:cubicBezTo>
                <a:cubicBezTo>
                  <a:pt x="17331" y="2065"/>
                  <a:pt x="17300" y="2062"/>
                  <a:pt x="17338" y="2052"/>
                </a:cubicBezTo>
                <a:cubicBezTo>
                  <a:pt x="17393" y="2081"/>
                  <a:pt x="17352" y="2070"/>
                  <a:pt x="17412" y="2071"/>
                </a:cubicBezTo>
                <a:cubicBezTo>
                  <a:pt x="17481" y="2072"/>
                  <a:pt x="17479" y="2080"/>
                  <a:pt x="17531" y="2068"/>
                </a:cubicBezTo>
                <a:cubicBezTo>
                  <a:pt x="17532" y="2068"/>
                  <a:pt x="17534" y="2067"/>
                  <a:pt x="17535" y="2067"/>
                </a:cubicBezTo>
                <a:lnTo>
                  <a:pt x="17654" y="2085"/>
                </a:lnTo>
                <a:cubicBezTo>
                  <a:pt x="17638" y="2016"/>
                  <a:pt x="17631" y="2071"/>
                  <a:pt x="17630" y="2012"/>
                </a:cubicBezTo>
                <a:lnTo>
                  <a:pt x="17638" y="2004"/>
                </a:lnTo>
                <a:lnTo>
                  <a:pt x="17661" y="1986"/>
                </a:lnTo>
                <a:lnTo>
                  <a:pt x="17662" y="1963"/>
                </a:lnTo>
                <a:cubicBezTo>
                  <a:pt x="17680" y="1951"/>
                  <a:pt x="17673" y="1962"/>
                  <a:pt x="17678" y="1939"/>
                </a:cubicBezTo>
                <a:cubicBezTo>
                  <a:pt x="17660" y="1951"/>
                  <a:pt x="17668" y="1940"/>
                  <a:pt x="17662" y="1963"/>
                </a:cubicBezTo>
                <a:cubicBezTo>
                  <a:pt x="17595" y="1927"/>
                  <a:pt x="17626" y="1970"/>
                  <a:pt x="17492" y="1939"/>
                </a:cubicBezTo>
                <a:cubicBezTo>
                  <a:pt x="17493" y="1938"/>
                  <a:pt x="17496" y="1934"/>
                  <a:pt x="17496" y="1935"/>
                </a:cubicBezTo>
                <a:cubicBezTo>
                  <a:pt x="17497" y="1936"/>
                  <a:pt x="17506" y="1932"/>
                  <a:pt x="17509" y="1907"/>
                </a:cubicBezTo>
                <a:cubicBezTo>
                  <a:pt x="17510" y="1896"/>
                  <a:pt x="17508" y="1870"/>
                  <a:pt x="17508" y="1858"/>
                </a:cubicBezTo>
                <a:cubicBezTo>
                  <a:pt x="17478" y="1866"/>
                  <a:pt x="17488" y="1864"/>
                  <a:pt x="17489" y="1887"/>
                </a:cubicBezTo>
                <a:cubicBezTo>
                  <a:pt x="17489" y="1906"/>
                  <a:pt x="17494" y="1908"/>
                  <a:pt x="17468" y="1915"/>
                </a:cubicBezTo>
                <a:lnTo>
                  <a:pt x="17485" y="1943"/>
                </a:lnTo>
                <a:cubicBezTo>
                  <a:pt x="17446" y="1950"/>
                  <a:pt x="17470" y="1938"/>
                  <a:pt x="17452" y="1963"/>
                </a:cubicBezTo>
                <a:cubicBezTo>
                  <a:pt x="17477" y="1963"/>
                  <a:pt x="17486" y="1956"/>
                  <a:pt x="17497" y="1959"/>
                </a:cubicBezTo>
                <a:cubicBezTo>
                  <a:pt x="17511" y="1963"/>
                  <a:pt x="17509" y="1976"/>
                  <a:pt x="17539" y="1977"/>
                </a:cubicBezTo>
                <a:cubicBezTo>
                  <a:pt x="17581" y="1978"/>
                  <a:pt x="17587" y="1964"/>
                  <a:pt x="17622" y="1987"/>
                </a:cubicBezTo>
                <a:cubicBezTo>
                  <a:pt x="17641" y="1975"/>
                  <a:pt x="17630" y="1978"/>
                  <a:pt x="17654" y="1971"/>
                </a:cubicBezTo>
                <a:cubicBezTo>
                  <a:pt x="17641" y="1991"/>
                  <a:pt x="17644" y="1980"/>
                  <a:pt x="17638" y="2004"/>
                </a:cubicBezTo>
                <a:close/>
                <a:moveTo>
                  <a:pt x="17395" y="1955"/>
                </a:moveTo>
                <a:lnTo>
                  <a:pt x="17379" y="1946"/>
                </a:lnTo>
                <a:lnTo>
                  <a:pt x="17395" y="1955"/>
                </a:lnTo>
                <a:cubicBezTo>
                  <a:pt x="17403" y="1960"/>
                  <a:pt x="17383" y="1970"/>
                  <a:pt x="17408" y="1959"/>
                </a:cubicBezTo>
                <a:cubicBezTo>
                  <a:pt x="17426" y="1950"/>
                  <a:pt x="17411" y="1958"/>
                  <a:pt x="17419" y="1947"/>
                </a:cubicBezTo>
                <a:cubicBezTo>
                  <a:pt x="17398" y="1953"/>
                  <a:pt x="17412" y="1946"/>
                  <a:pt x="17395" y="1955"/>
                </a:cubicBezTo>
                <a:close/>
                <a:moveTo>
                  <a:pt x="21203" y="2709"/>
                </a:moveTo>
                <a:lnTo>
                  <a:pt x="21185" y="2713"/>
                </a:lnTo>
                <a:lnTo>
                  <a:pt x="21203" y="2709"/>
                </a:lnTo>
                <a:lnTo>
                  <a:pt x="21211" y="2709"/>
                </a:lnTo>
                <a:lnTo>
                  <a:pt x="21204" y="2699"/>
                </a:lnTo>
                <a:lnTo>
                  <a:pt x="21203" y="2709"/>
                </a:lnTo>
                <a:close/>
                <a:moveTo>
                  <a:pt x="15718" y="1712"/>
                </a:moveTo>
                <a:lnTo>
                  <a:pt x="15735" y="1708"/>
                </a:lnTo>
                <a:lnTo>
                  <a:pt x="15718" y="1712"/>
                </a:lnTo>
                <a:lnTo>
                  <a:pt x="15685" y="1712"/>
                </a:lnTo>
                <a:lnTo>
                  <a:pt x="15685" y="1728"/>
                </a:lnTo>
                <a:cubicBezTo>
                  <a:pt x="15734" y="1727"/>
                  <a:pt x="15709" y="1733"/>
                  <a:pt x="15718" y="1712"/>
                </a:cubicBezTo>
                <a:close/>
                <a:moveTo>
                  <a:pt x="23180" y="2709"/>
                </a:moveTo>
                <a:close/>
                <a:moveTo>
                  <a:pt x="16876" y="1915"/>
                </a:moveTo>
                <a:lnTo>
                  <a:pt x="16859" y="1919"/>
                </a:lnTo>
                <a:lnTo>
                  <a:pt x="16876" y="1915"/>
                </a:lnTo>
                <a:lnTo>
                  <a:pt x="16884" y="1915"/>
                </a:lnTo>
                <a:lnTo>
                  <a:pt x="16878" y="1905"/>
                </a:lnTo>
                <a:lnTo>
                  <a:pt x="16876" y="1915"/>
                </a:lnTo>
                <a:close/>
                <a:moveTo>
                  <a:pt x="18651" y="1582"/>
                </a:moveTo>
                <a:lnTo>
                  <a:pt x="18633" y="1587"/>
                </a:lnTo>
                <a:lnTo>
                  <a:pt x="18651" y="1582"/>
                </a:lnTo>
                <a:cubicBezTo>
                  <a:pt x="18662" y="1589"/>
                  <a:pt x="18659" y="1586"/>
                  <a:pt x="18675" y="1590"/>
                </a:cubicBezTo>
                <a:cubicBezTo>
                  <a:pt x="18668" y="1573"/>
                  <a:pt x="18685" y="1581"/>
                  <a:pt x="18665" y="1577"/>
                </a:cubicBezTo>
                <a:cubicBezTo>
                  <a:pt x="18635" y="1571"/>
                  <a:pt x="18663" y="1574"/>
                  <a:pt x="18651" y="1582"/>
                </a:cubicBezTo>
                <a:close/>
                <a:moveTo>
                  <a:pt x="18173" y="2741"/>
                </a:moveTo>
                <a:lnTo>
                  <a:pt x="18156" y="2749"/>
                </a:lnTo>
                <a:lnTo>
                  <a:pt x="18139" y="2754"/>
                </a:lnTo>
                <a:lnTo>
                  <a:pt x="18156" y="2749"/>
                </a:lnTo>
                <a:lnTo>
                  <a:pt x="18173" y="2741"/>
                </a:lnTo>
                <a:cubicBezTo>
                  <a:pt x="18192" y="2736"/>
                  <a:pt x="18184" y="2745"/>
                  <a:pt x="18189" y="2725"/>
                </a:cubicBezTo>
                <a:lnTo>
                  <a:pt x="18173" y="2741"/>
                </a:lnTo>
                <a:close/>
                <a:moveTo>
                  <a:pt x="10759" y="1582"/>
                </a:moveTo>
                <a:lnTo>
                  <a:pt x="10775" y="1592"/>
                </a:lnTo>
                <a:lnTo>
                  <a:pt x="10759" y="1582"/>
                </a:lnTo>
                <a:cubicBezTo>
                  <a:pt x="10754" y="1563"/>
                  <a:pt x="10763" y="1571"/>
                  <a:pt x="10743" y="1566"/>
                </a:cubicBezTo>
                <a:cubicBezTo>
                  <a:pt x="10749" y="1587"/>
                  <a:pt x="10740" y="1575"/>
                  <a:pt x="10759" y="1582"/>
                </a:cubicBezTo>
                <a:close/>
                <a:moveTo>
                  <a:pt x="21810" y="3251"/>
                </a:moveTo>
                <a:close/>
                <a:moveTo>
                  <a:pt x="16649" y="1915"/>
                </a:moveTo>
                <a:lnTo>
                  <a:pt x="16632" y="1919"/>
                </a:lnTo>
                <a:lnTo>
                  <a:pt x="16649" y="1915"/>
                </a:lnTo>
                <a:lnTo>
                  <a:pt x="16658" y="1906"/>
                </a:lnTo>
                <a:lnTo>
                  <a:pt x="16667" y="1891"/>
                </a:lnTo>
                <a:lnTo>
                  <a:pt x="16658" y="1906"/>
                </a:lnTo>
                <a:lnTo>
                  <a:pt x="16649" y="1915"/>
                </a:lnTo>
                <a:close/>
                <a:moveTo>
                  <a:pt x="21462" y="3025"/>
                </a:moveTo>
                <a:close/>
                <a:moveTo>
                  <a:pt x="21308" y="2676"/>
                </a:moveTo>
                <a:lnTo>
                  <a:pt x="21300" y="2684"/>
                </a:lnTo>
                <a:lnTo>
                  <a:pt x="21292" y="2684"/>
                </a:lnTo>
                <a:lnTo>
                  <a:pt x="21299" y="2694"/>
                </a:lnTo>
                <a:lnTo>
                  <a:pt x="21300" y="2684"/>
                </a:lnTo>
                <a:lnTo>
                  <a:pt x="21308" y="2676"/>
                </a:lnTo>
                <a:lnTo>
                  <a:pt x="21316" y="2676"/>
                </a:lnTo>
                <a:lnTo>
                  <a:pt x="21309" y="2667"/>
                </a:lnTo>
                <a:lnTo>
                  <a:pt x="21308" y="2676"/>
                </a:lnTo>
                <a:close/>
                <a:moveTo>
                  <a:pt x="17516" y="2684"/>
                </a:moveTo>
                <a:lnTo>
                  <a:pt x="17499" y="2689"/>
                </a:lnTo>
                <a:lnTo>
                  <a:pt x="17516" y="2684"/>
                </a:lnTo>
                <a:cubicBezTo>
                  <a:pt x="17546" y="2676"/>
                  <a:pt x="17538" y="2684"/>
                  <a:pt x="17541" y="2652"/>
                </a:cubicBezTo>
                <a:cubicBezTo>
                  <a:pt x="17508" y="2652"/>
                  <a:pt x="17515" y="2655"/>
                  <a:pt x="17492" y="2644"/>
                </a:cubicBezTo>
                <a:cubicBezTo>
                  <a:pt x="17501" y="2665"/>
                  <a:pt x="17475" y="2659"/>
                  <a:pt x="17524" y="2660"/>
                </a:cubicBezTo>
                <a:cubicBezTo>
                  <a:pt x="17519" y="2681"/>
                  <a:pt x="17525" y="2667"/>
                  <a:pt x="17516" y="2684"/>
                </a:cubicBezTo>
                <a:close/>
                <a:moveTo>
                  <a:pt x="21365" y="3438"/>
                </a:moveTo>
                <a:lnTo>
                  <a:pt x="21347" y="3442"/>
                </a:lnTo>
                <a:lnTo>
                  <a:pt x="21365" y="3438"/>
                </a:lnTo>
                <a:lnTo>
                  <a:pt x="21381" y="3447"/>
                </a:lnTo>
                <a:cubicBezTo>
                  <a:pt x="21377" y="3435"/>
                  <a:pt x="21386" y="3439"/>
                  <a:pt x="21376" y="3436"/>
                </a:cubicBezTo>
                <a:cubicBezTo>
                  <a:pt x="21360" y="3430"/>
                  <a:pt x="21376" y="3432"/>
                  <a:pt x="21365" y="3438"/>
                </a:cubicBezTo>
                <a:close/>
                <a:moveTo>
                  <a:pt x="20393" y="4248"/>
                </a:moveTo>
                <a:lnTo>
                  <a:pt x="20377" y="4239"/>
                </a:lnTo>
                <a:lnTo>
                  <a:pt x="20393" y="4248"/>
                </a:lnTo>
                <a:lnTo>
                  <a:pt x="20408" y="4257"/>
                </a:lnTo>
                <a:lnTo>
                  <a:pt x="20393" y="4248"/>
                </a:lnTo>
                <a:close/>
                <a:moveTo>
                  <a:pt x="13846" y="2457"/>
                </a:moveTo>
                <a:lnTo>
                  <a:pt x="13838" y="2457"/>
                </a:lnTo>
                <a:lnTo>
                  <a:pt x="13838" y="2449"/>
                </a:lnTo>
                <a:lnTo>
                  <a:pt x="13829" y="2456"/>
                </a:lnTo>
                <a:lnTo>
                  <a:pt x="13838" y="2457"/>
                </a:lnTo>
                <a:lnTo>
                  <a:pt x="13846" y="2457"/>
                </a:lnTo>
                <a:lnTo>
                  <a:pt x="13854" y="2457"/>
                </a:lnTo>
                <a:lnTo>
                  <a:pt x="13848" y="2448"/>
                </a:lnTo>
                <a:lnTo>
                  <a:pt x="13846" y="2457"/>
                </a:lnTo>
                <a:close/>
                <a:moveTo>
                  <a:pt x="17784" y="1898"/>
                </a:moveTo>
                <a:lnTo>
                  <a:pt x="17776" y="1898"/>
                </a:lnTo>
                <a:cubicBezTo>
                  <a:pt x="17780" y="1880"/>
                  <a:pt x="17782" y="1880"/>
                  <a:pt x="17784" y="1858"/>
                </a:cubicBezTo>
                <a:cubicBezTo>
                  <a:pt x="17732" y="1892"/>
                  <a:pt x="17782" y="1906"/>
                  <a:pt x="17711" y="1906"/>
                </a:cubicBezTo>
                <a:lnTo>
                  <a:pt x="17711" y="1931"/>
                </a:lnTo>
                <a:cubicBezTo>
                  <a:pt x="17717" y="1931"/>
                  <a:pt x="17742" y="1928"/>
                  <a:pt x="17744" y="1929"/>
                </a:cubicBezTo>
                <a:lnTo>
                  <a:pt x="17824" y="1963"/>
                </a:lnTo>
                <a:cubicBezTo>
                  <a:pt x="17856" y="1955"/>
                  <a:pt x="17833" y="1954"/>
                  <a:pt x="17864" y="1950"/>
                </a:cubicBezTo>
                <a:cubicBezTo>
                  <a:pt x="17887" y="1947"/>
                  <a:pt x="17885" y="1965"/>
                  <a:pt x="17889" y="1923"/>
                </a:cubicBezTo>
                <a:cubicBezTo>
                  <a:pt x="17901" y="1929"/>
                  <a:pt x="17898" y="1927"/>
                  <a:pt x="17913" y="1931"/>
                </a:cubicBezTo>
                <a:cubicBezTo>
                  <a:pt x="17909" y="1925"/>
                  <a:pt x="17915" y="1922"/>
                  <a:pt x="17902" y="1919"/>
                </a:cubicBezTo>
                <a:cubicBezTo>
                  <a:pt x="17886" y="1915"/>
                  <a:pt x="17899" y="1917"/>
                  <a:pt x="17889" y="1923"/>
                </a:cubicBezTo>
                <a:cubicBezTo>
                  <a:pt x="17847" y="1939"/>
                  <a:pt x="17904" y="1921"/>
                  <a:pt x="17858" y="1918"/>
                </a:cubicBezTo>
                <a:cubicBezTo>
                  <a:pt x="17835" y="1917"/>
                  <a:pt x="17851" y="1931"/>
                  <a:pt x="17816" y="1915"/>
                </a:cubicBezTo>
                <a:cubicBezTo>
                  <a:pt x="17828" y="1884"/>
                  <a:pt x="17840" y="1939"/>
                  <a:pt x="17840" y="1858"/>
                </a:cubicBezTo>
                <a:lnTo>
                  <a:pt x="17821" y="1867"/>
                </a:lnTo>
                <a:cubicBezTo>
                  <a:pt x="17820" y="1867"/>
                  <a:pt x="17818" y="1868"/>
                  <a:pt x="17817" y="1868"/>
                </a:cubicBezTo>
                <a:cubicBezTo>
                  <a:pt x="17795" y="1878"/>
                  <a:pt x="17796" y="1880"/>
                  <a:pt x="17784" y="1898"/>
                </a:cubicBezTo>
                <a:close/>
                <a:moveTo>
                  <a:pt x="17776" y="1898"/>
                </a:moveTo>
                <a:lnTo>
                  <a:pt x="17784" y="1898"/>
                </a:lnTo>
                <a:lnTo>
                  <a:pt x="17800" y="1898"/>
                </a:lnTo>
                <a:cubicBezTo>
                  <a:pt x="17795" y="1906"/>
                  <a:pt x="17770" y="1938"/>
                  <a:pt x="17765" y="1910"/>
                </a:cubicBezTo>
                <a:cubicBezTo>
                  <a:pt x="17761" y="1894"/>
                  <a:pt x="17757" y="1904"/>
                  <a:pt x="17776" y="1898"/>
                </a:cubicBezTo>
                <a:close/>
                <a:moveTo>
                  <a:pt x="22572" y="1161"/>
                </a:moveTo>
                <a:lnTo>
                  <a:pt x="22588" y="1170"/>
                </a:lnTo>
                <a:lnTo>
                  <a:pt x="22572" y="1161"/>
                </a:lnTo>
                <a:lnTo>
                  <a:pt x="22572" y="1153"/>
                </a:lnTo>
                <a:lnTo>
                  <a:pt x="22562" y="1160"/>
                </a:lnTo>
                <a:lnTo>
                  <a:pt x="22572" y="1161"/>
                </a:lnTo>
                <a:close/>
                <a:moveTo>
                  <a:pt x="17759" y="805"/>
                </a:moveTo>
                <a:close/>
                <a:moveTo>
                  <a:pt x="16982" y="1453"/>
                </a:moveTo>
                <a:lnTo>
                  <a:pt x="16999" y="1448"/>
                </a:lnTo>
                <a:lnTo>
                  <a:pt x="16982" y="1453"/>
                </a:lnTo>
                <a:lnTo>
                  <a:pt x="16974" y="1453"/>
                </a:lnTo>
                <a:lnTo>
                  <a:pt x="16980" y="1462"/>
                </a:lnTo>
                <a:lnTo>
                  <a:pt x="16982" y="1453"/>
                </a:lnTo>
                <a:close/>
                <a:moveTo>
                  <a:pt x="16001" y="5301"/>
                </a:moveTo>
                <a:lnTo>
                  <a:pt x="15985" y="5292"/>
                </a:lnTo>
                <a:lnTo>
                  <a:pt x="16001" y="5301"/>
                </a:lnTo>
                <a:lnTo>
                  <a:pt x="16010" y="5317"/>
                </a:lnTo>
                <a:cubicBezTo>
                  <a:pt x="16024" y="5310"/>
                  <a:pt x="16020" y="5311"/>
                  <a:pt x="16042" y="5309"/>
                </a:cubicBezTo>
                <a:cubicBezTo>
                  <a:pt x="16023" y="5283"/>
                  <a:pt x="16038" y="5293"/>
                  <a:pt x="16001" y="5301"/>
                </a:cubicBezTo>
                <a:close/>
                <a:moveTo>
                  <a:pt x="14519" y="2474"/>
                </a:moveTo>
                <a:lnTo>
                  <a:pt x="14503" y="2464"/>
                </a:lnTo>
                <a:lnTo>
                  <a:pt x="14519" y="2474"/>
                </a:lnTo>
                <a:cubicBezTo>
                  <a:pt x="14520" y="2475"/>
                  <a:pt x="14522" y="2475"/>
                  <a:pt x="14522" y="2478"/>
                </a:cubicBezTo>
                <a:lnTo>
                  <a:pt x="14539" y="2494"/>
                </a:lnTo>
                <a:cubicBezTo>
                  <a:pt x="14541" y="2494"/>
                  <a:pt x="14543" y="2495"/>
                  <a:pt x="14545" y="2496"/>
                </a:cubicBezTo>
                <a:cubicBezTo>
                  <a:pt x="14555" y="2499"/>
                  <a:pt x="14557" y="2498"/>
                  <a:pt x="14567" y="2498"/>
                </a:cubicBezTo>
                <a:lnTo>
                  <a:pt x="14543" y="2466"/>
                </a:lnTo>
                <a:cubicBezTo>
                  <a:pt x="14521" y="2471"/>
                  <a:pt x="14536" y="2465"/>
                  <a:pt x="14519" y="2474"/>
                </a:cubicBezTo>
                <a:close/>
                <a:moveTo>
                  <a:pt x="19461" y="3243"/>
                </a:moveTo>
                <a:lnTo>
                  <a:pt x="19477" y="3253"/>
                </a:lnTo>
                <a:lnTo>
                  <a:pt x="19461" y="3243"/>
                </a:lnTo>
                <a:lnTo>
                  <a:pt x="19445" y="3234"/>
                </a:lnTo>
                <a:lnTo>
                  <a:pt x="19445" y="3251"/>
                </a:lnTo>
                <a:cubicBezTo>
                  <a:pt x="19393" y="3251"/>
                  <a:pt x="19370" y="3256"/>
                  <a:pt x="19331" y="3260"/>
                </a:cubicBezTo>
                <a:cubicBezTo>
                  <a:pt x="19351" y="3286"/>
                  <a:pt x="19349" y="3266"/>
                  <a:pt x="19362" y="3289"/>
                </a:cubicBezTo>
                <a:cubicBezTo>
                  <a:pt x="19363" y="3289"/>
                  <a:pt x="19363" y="3291"/>
                  <a:pt x="19364" y="3292"/>
                </a:cubicBezTo>
                <a:cubicBezTo>
                  <a:pt x="19465" y="3268"/>
                  <a:pt x="19413" y="3279"/>
                  <a:pt x="19461" y="3292"/>
                </a:cubicBezTo>
                <a:cubicBezTo>
                  <a:pt x="19458" y="3257"/>
                  <a:pt x="19462" y="3277"/>
                  <a:pt x="19445" y="3251"/>
                </a:cubicBezTo>
                <a:lnTo>
                  <a:pt x="19461" y="3243"/>
                </a:lnTo>
                <a:close/>
                <a:moveTo>
                  <a:pt x="14170" y="5698"/>
                </a:moveTo>
                <a:lnTo>
                  <a:pt x="14180" y="5683"/>
                </a:lnTo>
                <a:lnTo>
                  <a:pt x="14170" y="5698"/>
                </a:lnTo>
                <a:cubicBezTo>
                  <a:pt x="14136" y="5685"/>
                  <a:pt x="14171" y="5697"/>
                  <a:pt x="14154" y="5698"/>
                </a:cubicBezTo>
                <a:lnTo>
                  <a:pt x="14140" y="5697"/>
                </a:lnTo>
                <a:cubicBezTo>
                  <a:pt x="14056" y="5688"/>
                  <a:pt x="14162" y="5721"/>
                  <a:pt x="14034" y="5683"/>
                </a:cubicBezTo>
                <a:lnTo>
                  <a:pt x="14008" y="5715"/>
                </a:lnTo>
                <a:cubicBezTo>
                  <a:pt x="13949" y="5721"/>
                  <a:pt x="14022" y="5731"/>
                  <a:pt x="13952" y="5747"/>
                </a:cubicBezTo>
                <a:cubicBezTo>
                  <a:pt x="13989" y="5803"/>
                  <a:pt x="14025" y="5747"/>
                  <a:pt x="14043" y="5741"/>
                </a:cubicBezTo>
                <a:cubicBezTo>
                  <a:pt x="14051" y="5738"/>
                  <a:pt x="14093" y="5733"/>
                  <a:pt x="14105" y="5730"/>
                </a:cubicBezTo>
                <a:cubicBezTo>
                  <a:pt x="14128" y="5726"/>
                  <a:pt x="14148" y="5720"/>
                  <a:pt x="14170" y="5715"/>
                </a:cubicBezTo>
                <a:lnTo>
                  <a:pt x="14170" y="5698"/>
                </a:lnTo>
                <a:close/>
                <a:moveTo>
                  <a:pt x="10873" y="1388"/>
                </a:moveTo>
                <a:lnTo>
                  <a:pt x="10890" y="1383"/>
                </a:lnTo>
                <a:lnTo>
                  <a:pt x="10873" y="1388"/>
                </a:lnTo>
                <a:cubicBezTo>
                  <a:pt x="10850" y="1383"/>
                  <a:pt x="10859" y="1384"/>
                  <a:pt x="10839" y="1383"/>
                </a:cubicBezTo>
                <a:cubicBezTo>
                  <a:pt x="10831" y="1382"/>
                  <a:pt x="10820" y="1380"/>
                  <a:pt x="10800" y="1380"/>
                </a:cubicBezTo>
                <a:lnTo>
                  <a:pt x="10800" y="1404"/>
                </a:lnTo>
                <a:lnTo>
                  <a:pt x="10865" y="1404"/>
                </a:lnTo>
                <a:lnTo>
                  <a:pt x="10873" y="1388"/>
                </a:lnTo>
                <a:close/>
                <a:moveTo>
                  <a:pt x="20911" y="4272"/>
                </a:moveTo>
                <a:lnTo>
                  <a:pt x="20894" y="4277"/>
                </a:lnTo>
                <a:lnTo>
                  <a:pt x="20911" y="4272"/>
                </a:lnTo>
                <a:cubicBezTo>
                  <a:pt x="20926" y="4280"/>
                  <a:pt x="20921" y="4279"/>
                  <a:pt x="20943" y="4280"/>
                </a:cubicBezTo>
                <a:lnTo>
                  <a:pt x="20911" y="4272"/>
                </a:lnTo>
                <a:close/>
                <a:moveTo>
                  <a:pt x="17662" y="2401"/>
                </a:moveTo>
                <a:lnTo>
                  <a:pt x="17645" y="2405"/>
                </a:lnTo>
                <a:lnTo>
                  <a:pt x="17662" y="2401"/>
                </a:lnTo>
                <a:lnTo>
                  <a:pt x="17686" y="2401"/>
                </a:lnTo>
                <a:lnTo>
                  <a:pt x="17686" y="2384"/>
                </a:lnTo>
                <a:cubicBezTo>
                  <a:pt x="17663" y="2390"/>
                  <a:pt x="17675" y="2383"/>
                  <a:pt x="17662" y="2401"/>
                </a:cubicBezTo>
                <a:close/>
                <a:moveTo>
                  <a:pt x="18092" y="4985"/>
                </a:moveTo>
                <a:lnTo>
                  <a:pt x="18074" y="4990"/>
                </a:lnTo>
                <a:lnTo>
                  <a:pt x="18092" y="4985"/>
                </a:lnTo>
                <a:cubicBezTo>
                  <a:pt x="18123" y="4985"/>
                  <a:pt x="18111" y="4988"/>
                  <a:pt x="18132" y="4977"/>
                </a:cubicBezTo>
                <a:cubicBezTo>
                  <a:pt x="18115" y="4954"/>
                  <a:pt x="18127" y="4967"/>
                  <a:pt x="18100" y="4953"/>
                </a:cubicBezTo>
                <a:cubicBezTo>
                  <a:pt x="18098" y="4978"/>
                  <a:pt x="18100" y="4968"/>
                  <a:pt x="18092" y="4985"/>
                </a:cubicBezTo>
                <a:close/>
                <a:moveTo>
                  <a:pt x="19023" y="4985"/>
                </a:moveTo>
                <a:lnTo>
                  <a:pt x="19039" y="4995"/>
                </a:lnTo>
                <a:lnTo>
                  <a:pt x="19023" y="4985"/>
                </a:lnTo>
                <a:lnTo>
                  <a:pt x="19032" y="4953"/>
                </a:lnTo>
                <a:cubicBezTo>
                  <a:pt x="19012" y="4948"/>
                  <a:pt x="19017" y="4946"/>
                  <a:pt x="19001" y="4948"/>
                </a:cubicBezTo>
                <a:lnTo>
                  <a:pt x="18975" y="4961"/>
                </a:lnTo>
                <a:cubicBezTo>
                  <a:pt x="19013" y="4970"/>
                  <a:pt x="19004" y="4965"/>
                  <a:pt x="19023" y="4985"/>
                </a:cubicBezTo>
                <a:close/>
                <a:moveTo>
                  <a:pt x="14697" y="1388"/>
                </a:moveTo>
                <a:close/>
                <a:moveTo>
                  <a:pt x="14592" y="5002"/>
                </a:moveTo>
                <a:lnTo>
                  <a:pt x="14601" y="4986"/>
                </a:lnTo>
                <a:lnTo>
                  <a:pt x="14592" y="5002"/>
                </a:lnTo>
                <a:lnTo>
                  <a:pt x="14574" y="5016"/>
                </a:lnTo>
                <a:cubicBezTo>
                  <a:pt x="14596" y="5012"/>
                  <a:pt x="14584" y="5021"/>
                  <a:pt x="14592" y="5002"/>
                </a:cubicBezTo>
                <a:close/>
                <a:moveTo>
                  <a:pt x="15434" y="4993"/>
                </a:moveTo>
                <a:close/>
                <a:moveTo>
                  <a:pt x="16771" y="1437"/>
                </a:moveTo>
                <a:lnTo>
                  <a:pt x="16788" y="1432"/>
                </a:lnTo>
                <a:lnTo>
                  <a:pt x="16771" y="1437"/>
                </a:lnTo>
                <a:lnTo>
                  <a:pt x="16722" y="1437"/>
                </a:lnTo>
                <a:cubicBezTo>
                  <a:pt x="16720" y="1435"/>
                  <a:pt x="16724" y="1424"/>
                  <a:pt x="16674" y="1420"/>
                </a:cubicBezTo>
                <a:cubicBezTo>
                  <a:pt x="16672" y="1422"/>
                  <a:pt x="16670" y="1422"/>
                  <a:pt x="16669" y="1424"/>
                </a:cubicBezTo>
                <a:cubicBezTo>
                  <a:pt x="16668" y="1429"/>
                  <a:pt x="16653" y="1429"/>
                  <a:pt x="16641" y="1477"/>
                </a:cubicBezTo>
                <a:cubicBezTo>
                  <a:pt x="16663" y="1477"/>
                  <a:pt x="16678" y="1478"/>
                  <a:pt x="16690" y="1469"/>
                </a:cubicBezTo>
                <a:cubicBezTo>
                  <a:pt x="16711" y="1454"/>
                  <a:pt x="16687" y="1470"/>
                  <a:pt x="16703" y="1450"/>
                </a:cubicBezTo>
                <a:cubicBezTo>
                  <a:pt x="16716" y="1436"/>
                  <a:pt x="16703" y="1443"/>
                  <a:pt x="16722" y="1437"/>
                </a:cubicBezTo>
                <a:lnTo>
                  <a:pt x="16722" y="1485"/>
                </a:lnTo>
                <a:lnTo>
                  <a:pt x="16771" y="1437"/>
                </a:lnTo>
                <a:close/>
                <a:moveTo>
                  <a:pt x="15337" y="5002"/>
                </a:moveTo>
                <a:lnTo>
                  <a:pt x="15341" y="5019"/>
                </a:lnTo>
                <a:lnTo>
                  <a:pt x="15337" y="5002"/>
                </a:lnTo>
                <a:lnTo>
                  <a:pt x="15346" y="4986"/>
                </a:lnTo>
                <a:lnTo>
                  <a:pt x="15329" y="4985"/>
                </a:lnTo>
                <a:cubicBezTo>
                  <a:pt x="15324" y="4966"/>
                  <a:pt x="15332" y="4974"/>
                  <a:pt x="15313" y="4969"/>
                </a:cubicBezTo>
                <a:lnTo>
                  <a:pt x="15329" y="4985"/>
                </a:lnTo>
                <a:lnTo>
                  <a:pt x="15337" y="5002"/>
                </a:lnTo>
                <a:close/>
                <a:moveTo>
                  <a:pt x="16957" y="2360"/>
                </a:moveTo>
                <a:lnTo>
                  <a:pt x="16953" y="2343"/>
                </a:lnTo>
                <a:lnTo>
                  <a:pt x="16957" y="2360"/>
                </a:lnTo>
                <a:cubicBezTo>
                  <a:pt x="16946" y="2368"/>
                  <a:pt x="16974" y="2368"/>
                  <a:pt x="16933" y="2368"/>
                </a:cubicBezTo>
                <a:lnTo>
                  <a:pt x="16933" y="2376"/>
                </a:lnTo>
                <a:cubicBezTo>
                  <a:pt x="16992" y="2376"/>
                  <a:pt x="16999" y="2398"/>
                  <a:pt x="17014" y="2360"/>
                </a:cubicBezTo>
                <a:lnTo>
                  <a:pt x="17038" y="2376"/>
                </a:lnTo>
                <a:cubicBezTo>
                  <a:pt x="17029" y="2355"/>
                  <a:pt x="17033" y="2361"/>
                  <a:pt x="17038" y="2336"/>
                </a:cubicBezTo>
                <a:cubicBezTo>
                  <a:pt x="16987" y="2348"/>
                  <a:pt x="17025" y="2355"/>
                  <a:pt x="16981" y="2358"/>
                </a:cubicBezTo>
                <a:cubicBezTo>
                  <a:pt x="16961" y="2359"/>
                  <a:pt x="16990" y="2353"/>
                  <a:pt x="16957" y="2360"/>
                </a:cubicBezTo>
                <a:close/>
                <a:moveTo>
                  <a:pt x="49" y="2320"/>
                </a:moveTo>
                <a:lnTo>
                  <a:pt x="41" y="2312"/>
                </a:lnTo>
                <a:lnTo>
                  <a:pt x="41" y="2303"/>
                </a:lnTo>
                <a:lnTo>
                  <a:pt x="31" y="2310"/>
                </a:lnTo>
                <a:lnTo>
                  <a:pt x="41" y="2312"/>
                </a:lnTo>
                <a:lnTo>
                  <a:pt x="49" y="2320"/>
                </a:lnTo>
                <a:cubicBezTo>
                  <a:pt x="63" y="2341"/>
                  <a:pt x="53" y="2336"/>
                  <a:pt x="81" y="2344"/>
                </a:cubicBezTo>
                <a:cubicBezTo>
                  <a:pt x="89" y="2372"/>
                  <a:pt x="85" y="2369"/>
                  <a:pt x="113" y="2376"/>
                </a:cubicBezTo>
                <a:cubicBezTo>
                  <a:pt x="104" y="2343"/>
                  <a:pt x="110" y="2359"/>
                  <a:pt x="81" y="2344"/>
                </a:cubicBezTo>
                <a:cubicBezTo>
                  <a:pt x="67" y="2323"/>
                  <a:pt x="77" y="2327"/>
                  <a:pt x="49" y="2320"/>
                </a:cubicBezTo>
                <a:close/>
                <a:moveTo>
                  <a:pt x="17776" y="2312"/>
                </a:moveTo>
                <a:lnTo>
                  <a:pt x="17793" y="2307"/>
                </a:lnTo>
                <a:lnTo>
                  <a:pt x="17776" y="2312"/>
                </a:lnTo>
                <a:lnTo>
                  <a:pt x="17744" y="2302"/>
                </a:lnTo>
                <a:lnTo>
                  <a:pt x="17743" y="2320"/>
                </a:lnTo>
                <a:cubicBezTo>
                  <a:pt x="17748" y="2320"/>
                  <a:pt x="17756" y="2320"/>
                  <a:pt x="17759" y="2319"/>
                </a:cubicBezTo>
                <a:cubicBezTo>
                  <a:pt x="17773" y="2315"/>
                  <a:pt x="17768" y="2316"/>
                  <a:pt x="17776" y="2312"/>
                </a:cubicBezTo>
                <a:close/>
                <a:moveTo>
                  <a:pt x="16625" y="2214"/>
                </a:moveTo>
                <a:lnTo>
                  <a:pt x="16617" y="2214"/>
                </a:lnTo>
                <a:lnTo>
                  <a:pt x="16593" y="2214"/>
                </a:lnTo>
                <a:cubicBezTo>
                  <a:pt x="16608" y="2237"/>
                  <a:pt x="16607" y="2226"/>
                  <a:pt x="16601" y="2255"/>
                </a:cubicBezTo>
                <a:cubicBezTo>
                  <a:pt x="16619" y="2251"/>
                  <a:pt x="16619" y="2247"/>
                  <a:pt x="16641" y="2247"/>
                </a:cubicBezTo>
                <a:lnTo>
                  <a:pt x="16617" y="2214"/>
                </a:lnTo>
                <a:lnTo>
                  <a:pt x="16625" y="2214"/>
                </a:lnTo>
                <a:cubicBezTo>
                  <a:pt x="16637" y="2232"/>
                  <a:pt x="16626" y="2225"/>
                  <a:pt x="16649" y="2231"/>
                </a:cubicBezTo>
                <a:cubicBezTo>
                  <a:pt x="16637" y="2213"/>
                  <a:pt x="16648" y="2220"/>
                  <a:pt x="16625" y="2214"/>
                </a:cubicBezTo>
                <a:close/>
                <a:moveTo>
                  <a:pt x="21737" y="3940"/>
                </a:moveTo>
                <a:lnTo>
                  <a:pt x="21729" y="3948"/>
                </a:lnTo>
                <a:cubicBezTo>
                  <a:pt x="21685" y="3949"/>
                  <a:pt x="21711" y="3951"/>
                  <a:pt x="21683" y="3959"/>
                </a:cubicBezTo>
                <a:cubicBezTo>
                  <a:pt x="21657" y="3967"/>
                  <a:pt x="21661" y="3959"/>
                  <a:pt x="21632" y="3956"/>
                </a:cubicBezTo>
                <a:cubicBezTo>
                  <a:pt x="21635" y="3968"/>
                  <a:pt x="21662" y="3990"/>
                  <a:pt x="21584" y="3997"/>
                </a:cubicBezTo>
                <a:lnTo>
                  <a:pt x="21584" y="4037"/>
                </a:lnTo>
                <a:cubicBezTo>
                  <a:pt x="21621" y="4027"/>
                  <a:pt x="21595" y="4023"/>
                  <a:pt x="21629" y="4016"/>
                </a:cubicBezTo>
                <a:cubicBezTo>
                  <a:pt x="21634" y="4015"/>
                  <a:pt x="21624" y="4023"/>
                  <a:pt x="21648" y="4013"/>
                </a:cubicBezTo>
                <a:lnTo>
                  <a:pt x="21652" y="4023"/>
                </a:lnTo>
                <a:cubicBezTo>
                  <a:pt x="21658" y="4032"/>
                  <a:pt x="21642" y="4021"/>
                  <a:pt x="21665" y="4037"/>
                </a:cubicBezTo>
                <a:cubicBezTo>
                  <a:pt x="21667" y="4012"/>
                  <a:pt x="21664" y="4022"/>
                  <a:pt x="21673" y="4005"/>
                </a:cubicBezTo>
                <a:cubicBezTo>
                  <a:pt x="21689" y="4014"/>
                  <a:pt x="21692" y="4016"/>
                  <a:pt x="21713" y="4021"/>
                </a:cubicBezTo>
                <a:cubicBezTo>
                  <a:pt x="21729" y="4010"/>
                  <a:pt x="21736" y="4006"/>
                  <a:pt x="21754" y="3997"/>
                </a:cubicBezTo>
                <a:cubicBezTo>
                  <a:pt x="21736" y="3970"/>
                  <a:pt x="21732" y="3986"/>
                  <a:pt x="21729" y="3948"/>
                </a:cubicBezTo>
                <a:lnTo>
                  <a:pt x="21737" y="3940"/>
                </a:lnTo>
                <a:cubicBezTo>
                  <a:pt x="21749" y="3947"/>
                  <a:pt x="21746" y="3944"/>
                  <a:pt x="21762" y="3948"/>
                </a:cubicBezTo>
                <a:cubicBezTo>
                  <a:pt x="21759" y="3917"/>
                  <a:pt x="21754" y="3927"/>
                  <a:pt x="21754" y="3892"/>
                </a:cubicBezTo>
                <a:cubicBezTo>
                  <a:pt x="21709" y="3892"/>
                  <a:pt x="21691" y="3902"/>
                  <a:pt x="21657" y="3900"/>
                </a:cubicBezTo>
                <a:cubicBezTo>
                  <a:pt x="21626" y="3898"/>
                  <a:pt x="21597" y="3882"/>
                  <a:pt x="21567" y="3875"/>
                </a:cubicBezTo>
                <a:cubicBezTo>
                  <a:pt x="21563" y="3926"/>
                  <a:pt x="21547" y="3894"/>
                  <a:pt x="21535" y="3940"/>
                </a:cubicBezTo>
                <a:cubicBezTo>
                  <a:pt x="21566" y="3947"/>
                  <a:pt x="21550" y="3945"/>
                  <a:pt x="21585" y="3946"/>
                </a:cubicBezTo>
                <a:lnTo>
                  <a:pt x="21596" y="3946"/>
                </a:lnTo>
                <a:cubicBezTo>
                  <a:pt x="21598" y="3946"/>
                  <a:pt x="21600" y="3947"/>
                  <a:pt x="21602" y="3947"/>
                </a:cubicBezTo>
                <a:lnTo>
                  <a:pt x="21638" y="3947"/>
                </a:lnTo>
                <a:cubicBezTo>
                  <a:pt x="21641" y="3947"/>
                  <a:pt x="21661" y="3942"/>
                  <a:pt x="21665" y="3941"/>
                </a:cubicBezTo>
                <a:cubicBezTo>
                  <a:pt x="21682" y="3933"/>
                  <a:pt x="21672" y="3938"/>
                  <a:pt x="21684" y="3927"/>
                </a:cubicBezTo>
                <a:cubicBezTo>
                  <a:pt x="21710" y="3902"/>
                  <a:pt x="21686" y="3908"/>
                  <a:pt x="21737" y="3908"/>
                </a:cubicBezTo>
                <a:cubicBezTo>
                  <a:pt x="21732" y="3934"/>
                  <a:pt x="21729" y="3920"/>
                  <a:pt x="21737" y="3940"/>
                </a:cubicBezTo>
                <a:close/>
                <a:moveTo>
                  <a:pt x="15815" y="2166"/>
                </a:moveTo>
                <a:lnTo>
                  <a:pt x="15832" y="2161"/>
                </a:lnTo>
                <a:lnTo>
                  <a:pt x="15815" y="2166"/>
                </a:lnTo>
                <a:lnTo>
                  <a:pt x="15766" y="2166"/>
                </a:lnTo>
                <a:cubicBezTo>
                  <a:pt x="15773" y="2189"/>
                  <a:pt x="15771" y="2196"/>
                  <a:pt x="15800" y="2176"/>
                </a:cubicBezTo>
                <a:lnTo>
                  <a:pt x="15815" y="2166"/>
                </a:lnTo>
                <a:close/>
                <a:moveTo>
                  <a:pt x="19785" y="2619"/>
                </a:moveTo>
                <a:lnTo>
                  <a:pt x="19776" y="2635"/>
                </a:lnTo>
                <a:lnTo>
                  <a:pt x="19785" y="2619"/>
                </a:lnTo>
                <a:lnTo>
                  <a:pt x="19793" y="2619"/>
                </a:lnTo>
                <a:lnTo>
                  <a:pt x="19786" y="2610"/>
                </a:lnTo>
                <a:lnTo>
                  <a:pt x="19785" y="2619"/>
                </a:lnTo>
                <a:close/>
                <a:moveTo>
                  <a:pt x="19177" y="1647"/>
                </a:moveTo>
                <a:cubicBezTo>
                  <a:pt x="19177" y="1648"/>
                  <a:pt x="19177" y="1649"/>
                  <a:pt x="19177" y="1649"/>
                </a:cubicBezTo>
                <a:lnTo>
                  <a:pt x="19177" y="1647"/>
                </a:lnTo>
                <a:close/>
                <a:moveTo>
                  <a:pt x="19509" y="1696"/>
                </a:moveTo>
                <a:cubicBezTo>
                  <a:pt x="19509" y="1696"/>
                  <a:pt x="19509" y="1697"/>
                  <a:pt x="19509" y="1698"/>
                </a:cubicBezTo>
                <a:lnTo>
                  <a:pt x="19509" y="1696"/>
                </a:lnTo>
                <a:close/>
                <a:moveTo>
                  <a:pt x="15126" y="1412"/>
                </a:moveTo>
                <a:cubicBezTo>
                  <a:pt x="15127" y="1413"/>
                  <a:pt x="15129" y="1409"/>
                  <a:pt x="15129" y="1410"/>
                </a:cubicBezTo>
                <a:cubicBezTo>
                  <a:pt x="15129" y="1410"/>
                  <a:pt x="15130" y="1409"/>
                  <a:pt x="15130" y="1409"/>
                </a:cubicBezTo>
                <a:lnTo>
                  <a:pt x="15126" y="1412"/>
                </a:lnTo>
                <a:close/>
                <a:moveTo>
                  <a:pt x="17824" y="1761"/>
                </a:moveTo>
                <a:lnTo>
                  <a:pt x="17827" y="1758"/>
                </a:lnTo>
                <a:cubicBezTo>
                  <a:pt x="17826" y="1758"/>
                  <a:pt x="17823" y="1760"/>
                  <a:pt x="17824" y="1761"/>
                </a:cubicBezTo>
                <a:close/>
                <a:moveTo>
                  <a:pt x="17897" y="2700"/>
                </a:moveTo>
                <a:lnTo>
                  <a:pt x="17900" y="2698"/>
                </a:lnTo>
                <a:cubicBezTo>
                  <a:pt x="17899" y="2698"/>
                  <a:pt x="17896" y="2700"/>
                  <a:pt x="17897" y="2700"/>
                </a:cubicBezTo>
                <a:close/>
                <a:moveTo>
                  <a:pt x="21357" y="5099"/>
                </a:moveTo>
                <a:lnTo>
                  <a:pt x="21359" y="5096"/>
                </a:lnTo>
                <a:cubicBezTo>
                  <a:pt x="21359" y="5096"/>
                  <a:pt x="21356" y="5098"/>
                  <a:pt x="21357" y="5099"/>
                </a:cubicBezTo>
                <a:close/>
                <a:moveTo>
                  <a:pt x="15353" y="2530"/>
                </a:moveTo>
                <a:lnTo>
                  <a:pt x="15356" y="2528"/>
                </a:lnTo>
                <a:cubicBezTo>
                  <a:pt x="15355" y="2528"/>
                  <a:pt x="15352" y="2530"/>
                  <a:pt x="15353" y="2530"/>
                </a:cubicBezTo>
                <a:close/>
                <a:moveTo>
                  <a:pt x="19412" y="4078"/>
                </a:moveTo>
                <a:lnTo>
                  <a:pt x="19415" y="4075"/>
                </a:lnTo>
                <a:cubicBezTo>
                  <a:pt x="19414" y="4076"/>
                  <a:pt x="19411" y="4077"/>
                  <a:pt x="19412" y="4078"/>
                </a:cubicBezTo>
                <a:close/>
                <a:moveTo>
                  <a:pt x="284" y="2490"/>
                </a:moveTo>
                <a:lnTo>
                  <a:pt x="286" y="2487"/>
                </a:lnTo>
                <a:cubicBezTo>
                  <a:pt x="286" y="2488"/>
                  <a:pt x="283" y="2489"/>
                  <a:pt x="284" y="2490"/>
                </a:cubicBezTo>
                <a:close/>
                <a:moveTo>
                  <a:pt x="16625" y="2125"/>
                </a:moveTo>
                <a:lnTo>
                  <a:pt x="16628" y="2123"/>
                </a:lnTo>
                <a:cubicBezTo>
                  <a:pt x="16627" y="2123"/>
                  <a:pt x="16624" y="2124"/>
                  <a:pt x="16625" y="2125"/>
                </a:cubicBezTo>
                <a:close/>
                <a:moveTo>
                  <a:pt x="20790" y="3251"/>
                </a:moveTo>
                <a:lnTo>
                  <a:pt x="20792" y="3249"/>
                </a:lnTo>
                <a:cubicBezTo>
                  <a:pt x="20792" y="3249"/>
                  <a:pt x="20789" y="3251"/>
                  <a:pt x="20790" y="3251"/>
                </a:cubicBezTo>
                <a:close/>
                <a:moveTo>
                  <a:pt x="21357" y="5504"/>
                </a:moveTo>
                <a:lnTo>
                  <a:pt x="21359" y="5501"/>
                </a:lnTo>
                <a:cubicBezTo>
                  <a:pt x="21359" y="5502"/>
                  <a:pt x="21356" y="5503"/>
                  <a:pt x="21357" y="5504"/>
                </a:cubicBezTo>
                <a:close/>
                <a:moveTo>
                  <a:pt x="21673" y="1015"/>
                </a:moveTo>
                <a:lnTo>
                  <a:pt x="21675" y="1013"/>
                </a:lnTo>
                <a:cubicBezTo>
                  <a:pt x="21675" y="1013"/>
                  <a:pt x="21672" y="1014"/>
                  <a:pt x="21673" y="1015"/>
                </a:cubicBezTo>
                <a:close/>
                <a:moveTo>
                  <a:pt x="19590" y="4969"/>
                </a:moveTo>
                <a:lnTo>
                  <a:pt x="19593" y="4967"/>
                </a:lnTo>
                <a:cubicBezTo>
                  <a:pt x="19593" y="4967"/>
                  <a:pt x="19590" y="4968"/>
                  <a:pt x="19590" y="4969"/>
                </a:cubicBezTo>
                <a:close/>
                <a:moveTo>
                  <a:pt x="17508" y="1777"/>
                </a:moveTo>
                <a:lnTo>
                  <a:pt x="17511" y="1774"/>
                </a:lnTo>
                <a:cubicBezTo>
                  <a:pt x="17511" y="1775"/>
                  <a:pt x="17507" y="1776"/>
                  <a:pt x="17508" y="1777"/>
                </a:cubicBezTo>
                <a:close/>
                <a:moveTo>
                  <a:pt x="20190" y="4750"/>
                </a:moveTo>
                <a:lnTo>
                  <a:pt x="20192" y="4748"/>
                </a:lnTo>
                <a:cubicBezTo>
                  <a:pt x="20192" y="4748"/>
                  <a:pt x="20189" y="4750"/>
                  <a:pt x="20190" y="4750"/>
                </a:cubicBezTo>
                <a:close/>
                <a:moveTo>
                  <a:pt x="19590" y="1712"/>
                </a:moveTo>
                <a:lnTo>
                  <a:pt x="19593" y="1710"/>
                </a:lnTo>
                <a:cubicBezTo>
                  <a:pt x="19593" y="1710"/>
                  <a:pt x="19590" y="1711"/>
                  <a:pt x="19590" y="1712"/>
                </a:cubicBezTo>
                <a:close/>
                <a:moveTo>
                  <a:pt x="22766" y="1023"/>
                </a:moveTo>
                <a:lnTo>
                  <a:pt x="22769" y="1021"/>
                </a:lnTo>
                <a:cubicBezTo>
                  <a:pt x="22769" y="1021"/>
                  <a:pt x="22766" y="1023"/>
                  <a:pt x="22766" y="1023"/>
                </a:cubicBezTo>
                <a:close/>
                <a:moveTo>
                  <a:pt x="17897" y="2790"/>
                </a:moveTo>
                <a:lnTo>
                  <a:pt x="17900" y="2787"/>
                </a:lnTo>
                <a:cubicBezTo>
                  <a:pt x="17899" y="2787"/>
                  <a:pt x="17896" y="2789"/>
                  <a:pt x="17897" y="2790"/>
                </a:cubicBezTo>
                <a:close/>
                <a:moveTo>
                  <a:pt x="20401" y="2733"/>
                </a:moveTo>
                <a:lnTo>
                  <a:pt x="20403" y="2730"/>
                </a:lnTo>
                <a:cubicBezTo>
                  <a:pt x="20403" y="2731"/>
                  <a:pt x="20400" y="2732"/>
                  <a:pt x="20401" y="2733"/>
                </a:cubicBezTo>
                <a:close/>
                <a:moveTo>
                  <a:pt x="21851" y="4605"/>
                </a:moveTo>
                <a:lnTo>
                  <a:pt x="21853" y="4602"/>
                </a:lnTo>
                <a:cubicBezTo>
                  <a:pt x="21853" y="4602"/>
                  <a:pt x="21850" y="4604"/>
                  <a:pt x="21851" y="4605"/>
                </a:cubicBezTo>
                <a:close/>
                <a:moveTo>
                  <a:pt x="19096" y="2101"/>
                </a:moveTo>
                <a:lnTo>
                  <a:pt x="19099" y="2098"/>
                </a:lnTo>
                <a:cubicBezTo>
                  <a:pt x="19098" y="2099"/>
                  <a:pt x="19095" y="2100"/>
                  <a:pt x="19096" y="2101"/>
                </a:cubicBezTo>
                <a:close/>
                <a:moveTo>
                  <a:pt x="15353" y="2255"/>
                </a:moveTo>
                <a:lnTo>
                  <a:pt x="15356" y="2252"/>
                </a:lnTo>
                <a:cubicBezTo>
                  <a:pt x="15355" y="2253"/>
                  <a:pt x="15352" y="2254"/>
                  <a:pt x="15353" y="2255"/>
                </a:cubicBezTo>
                <a:close/>
                <a:moveTo>
                  <a:pt x="19096" y="3729"/>
                </a:moveTo>
                <a:lnTo>
                  <a:pt x="19099" y="3727"/>
                </a:lnTo>
                <a:cubicBezTo>
                  <a:pt x="19098" y="3727"/>
                  <a:pt x="19095" y="3729"/>
                  <a:pt x="19096" y="3729"/>
                </a:cubicBezTo>
                <a:close/>
                <a:moveTo>
                  <a:pt x="21851" y="4021"/>
                </a:moveTo>
                <a:lnTo>
                  <a:pt x="21853" y="4019"/>
                </a:lnTo>
                <a:cubicBezTo>
                  <a:pt x="21853" y="4019"/>
                  <a:pt x="21850" y="4020"/>
                  <a:pt x="21851" y="4021"/>
                </a:cubicBezTo>
                <a:close/>
                <a:moveTo>
                  <a:pt x="19590" y="5585"/>
                </a:moveTo>
                <a:lnTo>
                  <a:pt x="19593" y="5582"/>
                </a:lnTo>
                <a:cubicBezTo>
                  <a:pt x="19593" y="5583"/>
                  <a:pt x="19590" y="5584"/>
                  <a:pt x="19590" y="5585"/>
                </a:cubicBezTo>
                <a:close/>
                <a:moveTo>
                  <a:pt x="19307" y="5512"/>
                </a:moveTo>
                <a:lnTo>
                  <a:pt x="19309" y="5510"/>
                </a:lnTo>
                <a:cubicBezTo>
                  <a:pt x="19309" y="5510"/>
                  <a:pt x="19306" y="5511"/>
                  <a:pt x="19307" y="5512"/>
                </a:cubicBezTo>
                <a:close/>
                <a:moveTo>
                  <a:pt x="18286" y="2644"/>
                </a:moveTo>
                <a:lnTo>
                  <a:pt x="18288" y="2641"/>
                </a:lnTo>
                <a:cubicBezTo>
                  <a:pt x="18288" y="2642"/>
                  <a:pt x="18285" y="2643"/>
                  <a:pt x="18286" y="2644"/>
                </a:cubicBezTo>
                <a:close/>
                <a:moveTo>
                  <a:pt x="5363" y="6671"/>
                </a:moveTo>
                <a:lnTo>
                  <a:pt x="5366" y="6668"/>
                </a:lnTo>
                <a:cubicBezTo>
                  <a:pt x="5366" y="6668"/>
                  <a:pt x="5363" y="6670"/>
                  <a:pt x="5363" y="6671"/>
                </a:cubicBezTo>
                <a:close/>
                <a:moveTo>
                  <a:pt x="19623" y="5285"/>
                </a:moveTo>
                <a:lnTo>
                  <a:pt x="19625" y="5283"/>
                </a:lnTo>
                <a:cubicBezTo>
                  <a:pt x="19625" y="5283"/>
                  <a:pt x="19622" y="5284"/>
                  <a:pt x="19623" y="5285"/>
                </a:cubicBezTo>
                <a:close/>
                <a:moveTo>
                  <a:pt x="17646" y="2449"/>
                </a:moveTo>
                <a:lnTo>
                  <a:pt x="17648" y="2447"/>
                </a:lnTo>
                <a:cubicBezTo>
                  <a:pt x="17648" y="2447"/>
                  <a:pt x="17645" y="2449"/>
                  <a:pt x="17646" y="2449"/>
                </a:cubicBezTo>
                <a:close/>
                <a:moveTo>
                  <a:pt x="8256" y="1655"/>
                </a:moveTo>
                <a:lnTo>
                  <a:pt x="8258" y="1653"/>
                </a:lnTo>
                <a:cubicBezTo>
                  <a:pt x="8258" y="1653"/>
                  <a:pt x="8255" y="1654"/>
                  <a:pt x="8256" y="1655"/>
                </a:cubicBezTo>
                <a:close/>
                <a:moveTo>
                  <a:pt x="20927" y="3681"/>
                </a:moveTo>
                <a:lnTo>
                  <a:pt x="20930" y="3678"/>
                </a:lnTo>
                <a:cubicBezTo>
                  <a:pt x="20930" y="3679"/>
                  <a:pt x="20926" y="3680"/>
                  <a:pt x="20927" y="3681"/>
                </a:cubicBezTo>
                <a:close/>
                <a:moveTo>
                  <a:pt x="10832" y="1696"/>
                </a:moveTo>
                <a:lnTo>
                  <a:pt x="10835" y="1693"/>
                </a:lnTo>
                <a:cubicBezTo>
                  <a:pt x="10835" y="1694"/>
                  <a:pt x="10831" y="1695"/>
                  <a:pt x="10832" y="1696"/>
                </a:cubicBezTo>
                <a:close/>
                <a:moveTo>
                  <a:pt x="20117" y="1947"/>
                </a:moveTo>
                <a:lnTo>
                  <a:pt x="20119" y="1945"/>
                </a:lnTo>
                <a:cubicBezTo>
                  <a:pt x="20119" y="1945"/>
                  <a:pt x="20116" y="1946"/>
                  <a:pt x="20117" y="1947"/>
                </a:cubicBezTo>
                <a:close/>
                <a:moveTo>
                  <a:pt x="17614" y="5220"/>
                </a:moveTo>
                <a:lnTo>
                  <a:pt x="17616" y="5218"/>
                </a:lnTo>
                <a:cubicBezTo>
                  <a:pt x="17616" y="5218"/>
                  <a:pt x="17613" y="5219"/>
                  <a:pt x="17614" y="5220"/>
                </a:cubicBezTo>
                <a:close/>
                <a:moveTo>
                  <a:pt x="9917" y="1607"/>
                </a:moveTo>
                <a:lnTo>
                  <a:pt x="9919" y="1604"/>
                </a:lnTo>
                <a:cubicBezTo>
                  <a:pt x="9919" y="1604"/>
                  <a:pt x="9916" y="1606"/>
                  <a:pt x="9917" y="1607"/>
                </a:cubicBezTo>
                <a:close/>
                <a:moveTo>
                  <a:pt x="21810" y="4605"/>
                </a:moveTo>
                <a:lnTo>
                  <a:pt x="21813" y="4602"/>
                </a:lnTo>
                <a:cubicBezTo>
                  <a:pt x="21813" y="4602"/>
                  <a:pt x="21810" y="4604"/>
                  <a:pt x="21810" y="4605"/>
                </a:cubicBezTo>
                <a:close/>
                <a:moveTo>
                  <a:pt x="14964" y="2482"/>
                </a:moveTo>
                <a:lnTo>
                  <a:pt x="14967" y="2479"/>
                </a:lnTo>
                <a:cubicBezTo>
                  <a:pt x="14966" y="2479"/>
                  <a:pt x="14963" y="2481"/>
                  <a:pt x="14964" y="2482"/>
                </a:cubicBezTo>
                <a:close/>
                <a:moveTo>
                  <a:pt x="20822" y="4564"/>
                </a:moveTo>
                <a:lnTo>
                  <a:pt x="20824" y="4562"/>
                </a:lnTo>
                <a:cubicBezTo>
                  <a:pt x="20824" y="4562"/>
                  <a:pt x="20821" y="4563"/>
                  <a:pt x="20822" y="4564"/>
                </a:cubicBezTo>
                <a:close/>
                <a:moveTo>
                  <a:pt x="19129" y="5172"/>
                </a:moveTo>
                <a:lnTo>
                  <a:pt x="19131" y="5169"/>
                </a:lnTo>
                <a:cubicBezTo>
                  <a:pt x="19131" y="5169"/>
                  <a:pt x="19128" y="5171"/>
                  <a:pt x="19129" y="5172"/>
                </a:cubicBezTo>
                <a:close/>
                <a:moveTo>
                  <a:pt x="20222" y="4880"/>
                </a:moveTo>
                <a:lnTo>
                  <a:pt x="20225" y="4878"/>
                </a:lnTo>
                <a:cubicBezTo>
                  <a:pt x="20225" y="4878"/>
                  <a:pt x="20222" y="4879"/>
                  <a:pt x="20222" y="4880"/>
                </a:cubicBezTo>
                <a:close/>
                <a:moveTo>
                  <a:pt x="19769" y="2530"/>
                </a:moveTo>
                <a:lnTo>
                  <a:pt x="19771" y="2528"/>
                </a:lnTo>
                <a:cubicBezTo>
                  <a:pt x="19771" y="2528"/>
                  <a:pt x="19768" y="2530"/>
                  <a:pt x="19769" y="2530"/>
                </a:cubicBezTo>
                <a:close/>
                <a:moveTo>
                  <a:pt x="20652" y="4313"/>
                </a:moveTo>
                <a:lnTo>
                  <a:pt x="20654" y="4310"/>
                </a:lnTo>
                <a:cubicBezTo>
                  <a:pt x="20654" y="4311"/>
                  <a:pt x="20651" y="4312"/>
                  <a:pt x="20652" y="4313"/>
                </a:cubicBezTo>
                <a:close/>
                <a:moveTo>
                  <a:pt x="14122" y="2466"/>
                </a:moveTo>
                <a:lnTo>
                  <a:pt x="14124" y="2463"/>
                </a:lnTo>
                <a:cubicBezTo>
                  <a:pt x="14124" y="2463"/>
                  <a:pt x="14121" y="2465"/>
                  <a:pt x="14122" y="2466"/>
                </a:cubicBezTo>
                <a:close/>
                <a:moveTo>
                  <a:pt x="16204" y="2587"/>
                </a:moveTo>
                <a:lnTo>
                  <a:pt x="16206" y="2585"/>
                </a:lnTo>
                <a:cubicBezTo>
                  <a:pt x="16206" y="2585"/>
                  <a:pt x="16203" y="2586"/>
                  <a:pt x="16204" y="2587"/>
                </a:cubicBezTo>
                <a:close/>
                <a:moveTo>
                  <a:pt x="9568" y="1420"/>
                </a:moveTo>
                <a:lnTo>
                  <a:pt x="9571" y="1418"/>
                </a:lnTo>
                <a:cubicBezTo>
                  <a:pt x="9571" y="1418"/>
                  <a:pt x="9568" y="1420"/>
                  <a:pt x="9568" y="1420"/>
                </a:cubicBezTo>
                <a:close/>
                <a:moveTo>
                  <a:pt x="12534" y="1380"/>
                </a:moveTo>
                <a:lnTo>
                  <a:pt x="12536" y="1377"/>
                </a:lnTo>
                <a:cubicBezTo>
                  <a:pt x="12536" y="1378"/>
                  <a:pt x="12533" y="1379"/>
                  <a:pt x="12534" y="1380"/>
                </a:cubicBezTo>
                <a:close/>
                <a:moveTo>
                  <a:pt x="22134" y="3503"/>
                </a:moveTo>
                <a:lnTo>
                  <a:pt x="22137" y="3500"/>
                </a:lnTo>
                <a:cubicBezTo>
                  <a:pt x="22137" y="3500"/>
                  <a:pt x="22134" y="3502"/>
                  <a:pt x="22134" y="3503"/>
                </a:cubicBezTo>
                <a:close/>
                <a:moveTo>
                  <a:pt x="20158" y="2004"/>
                </a:moveTo>
                <a:lnTo>
                  <a:pt x="20160" y="2001"/>
                </a:lnTo>
                <a:cubicBezTo>
                  <a:pt x="20160" y="2001"/>
                  <a:pt x="20157" y="2003"/>
                  <a:pt x="20158" y="2004"/>
                </a:cubicBezTo>
                <a:close/>
                <a:moveTo>
                  <a:pt x="17508" y="2368"/>
                </a:moveTo>
                <a:lnTo>
                  <a:pt x="17511" y="2366"/>
                </a:lnTo>
                <a:cubicBezTo>
                  <a:pt x="17511" y="2366"/>
                  <a:pt x="17507" y="2367"/>
                  <a:pt x="17508" y="2368"/>
                </a:cubicBezTo>
                <a:close/>
                <a:moveTo>
                  <a:pt x="17119" y="2514"/>
                </a:moveTo>
                <a:lnTo>
                  <a:pt x="17122" y="2512"/>
                </a:lnTo>
                <a:cubicBezTo>
                  <a:pt x="17122" y="2512"/>
                  <a:pt x="17119" y="2513"/>
                  <a:pt x="17119" y="2514"/>
                </a:cubicBezTo>
                <a:close/>
                <a:moveTo>
                  <a:pt x="5153" y="6687"/>
                </a:moveTo>
                <a:lnTo>
                  <a:pt x="5155" y="6684"/>
                </a:lnTo>
                <a:cubicBezTo>
                  <a:pt x="5155" y="6685"/>
                  <a:pt x="5152" y="6686"/>
                  <a:pt x="5153" y="6687"/>
                </a:cubicBezTo>
                <a:close/>
                <a:moveTo>
                  <a:pt x="17119" y="4937"/>
                </a:moveTo>
                <a:lnTo>
                  <a:pt x="17122" y="4934"/>
                </a:lnTo>
                <a:cubicBezTo>
                  <a:pt x="17122" y="4934"/>
                  <a:pt x="17119" y="4936"/>
                  <a:pt x="17119" y="4937"/>
                </a:cubicBezTo>
                <a:close/>
                <a:moveTo>
                  <a:pt x="22839" y="4791"/>
                </a:moveTo>
                <a:lnTo>
                  <a:pt x="22842" y="4788"/>
                </a:lnTo>
                <a:cubicBezTo>
                  <a:pt x="22842" y="4789"/>
                  <a:pt x="22838" y="4790"/>
                  <a:pt x="22839" y="4791"/>
                </a:cubicBezTo>
                <a:close/>
                <a:moveTo>
                  <a:pt x="17119" y="2141"/>
                </a:moveTo>
                <a:lnTo>
                  <a:pt x="17122" y="2139"/>
                </a:lnTo>
                <a:cubicBezTo>
                  <a:pt x="17122" y="2139"/>
                  <a:pt x="17119" y="2141"/>
                  <a:pt x="17119" y="2141"/>
                </a:cubicBezTo>
                <a:close/>
                <a:moveTo>
                  <a:pt x="16342" y="2182"/>
                </a:moveTo>
                <a:lnTo>
                  <a:pt x="16344" y="2180"/>
                </a:lnTo>
                <a:cubicBezTo>
                  <a:pt x="16344" y="2180"/>
                  <a:pt x="16341" y="2181"/>
                  <a:pt x="16342" y="2182"/>
                </a:cubicBezTo>
                <a:close/>
                <a:moveTo>
                  <a:pt x="17614" y="1890"/>
                </a:moveTo>
                <a:lnTo>
                  <a:pt x="17616" y="1888"/>
                </a:lnTo>
                <a:cubicBezTo>
                  <a:pt x="17616" y="1888"/>
                  <a:pt x="17613" y="1889"/>
                  <a:pt x="17614" y="1890"/>
                </a:cubicBezTo>
                <a:close/>
                <a:moveTo>
                  <a:pt x="19874" y="4831"/>
                </a:moveTo>
                <a:lnTo>
                  <a:pt x="19876" y="4829"/>
                </a:lnTo>
                <a:cubicBezTo>
                  <a:pt x="19876" y="4829"/>
                  <a:pt x="19873" y="4831"/>
                  <a:pt x="19874" y="4831"/>
                </a:cubicBezTo>
                <a:close/>
                <a:moveTo>
                  <a:pt x="19412" y="3057"/>
                </a:moveTo>
                <a:lnTo>
                  <a:pt x="19415" y="3055"/>
                </a:lnTo>
                <a:cubicBezTo>
                  <a:pt x="19414" y="3055"/>
                  <a:pt x="19411" y="3056"/>
                  <a:pt x="19412" y="3057"/>
                </a:cubicBezTo>
                <a:close/>
                <a:moveTo>
                  <a:pt x="18813" y="2474"/>
                </a:moveTo>
                <a:lnTo>
                  <a:pt x="18815" y="2471"/>
                </a:lnTo>
                <a:cubicBezTo>
                  <a:pt x="18815" y="2471"/>
                  <a:pt x="18812" y="2473"/>
                  <a:pt x="18813" y="2474"/>
                </a:cubicBezTo>
                <a:close/>
                <a:moveTo>
                  <a:pt x="16730" y="5309"/>
                </a:moveTo>
                <a:lnTo>
                  <a:pt x="16733" y="5307"/>
                </a:lnTo>
                <a:cubicBezTo>
                  <a:pt x="16733" y="5307"/>
                  <a:pt x="16730" y="5309"/>
                  <a:pt x="16730" y="5309"/>
                </a:cubicBezTo>
                <a:close/>
                <a:moveTo>
                  <a:pt x="19485" y="4183"/>
                </a:moveTo>
                <a:lnTo>
                  <a:pt x="19488" y="4181"/>
                </a:lnTo>
                <a:cubicBezTo>
                  <a:pt x="19487" y="4181"/>
                  <a:pt x="19484" y="4182"/>
                  <a:pt x="19485" y="4183"/>
                </a:cubicBezTo>
                <a:close/>
                <a:moveTo>
                  <a:pt x="19080" y="1655"/>
                </a:moveTo>
                <a:lnTo>
                  <a:pt x="19082" y="1653"/>
                </a:lnTo>
                <a:cubicBezTo>
                  <a:pt x="19082" y="1653"/>
                  <a:pt x="19079" y="1654"/>
                  <a:pt x="19080" y="1655"/>
                </a:cubicBezTo>
                <a:close/>
                <a:moveTo>
                  <a:pt x="19777" y="886"/>
                </a:moveTo>
                <a:lnTo>
                  <a:pt x="19779" y="883"/>
                </a:lnTo>
                <a:cubicBezTo>
                  <a:pt x="19779" y="883"/>
                  <a:pt x="19776" y="885"/>
                  <a:pt x="19777" y="886"/>
                </a:cubicBezTo>
                <a:close/>
                <a:moveTo>
                  <a:pt x="18019" y="1574"/>
                </a:moveTo>
                <a:lnTo>
                  <a:pt x="18021" y="1572"/>
                </a:lnTo>
                <a:cubicBezTo>
                  <a:pt x="18021" y="1572"/>
                  <a:pt x="18018" y="1573"/>
                  <a:pt x="18019" y="1574"/>
                </a:cubicBezTo>
                <a:close/>
                <a:moveTo>
                  <a:pt x="15791" y="1696"/>
                </a:moveTo>
                <a:lnTo>
                  <a:pt x="15793" y="1693"/>
                </a:lnTo>
                <a:cubicBezTo>
                  <a:pt x="15793" y="1694"/>
                  <a:pt x="15790" y="1695"/>
                  <a:pt x="15791" y="1696"/>
                </a:cubicBezTo>
                <a:close/>
                <a:moveTo>
                  <a:pt x="17946" y="1696"/>
                </a:moveTo>
                <a:lnTo>
                  <a:pt x="17948" y="1693"/>
                </a:lnTo>
                <a:cubicBezTo>
                  <a:pt x="17948" y="1694"/>
                  <a:pt x="17945" y="1695"/>
                  <a:pt x="17946" y="1696"/>
                </a:cubicBezTo>
                <a:close/>
                <a:moveTo>
                  <a:pt x="9933" y="1404"/>
                </a:moveTo>
                <a:lnTo>
                  <a:pt x="9935" y="1402"/>
                </a:lnTo>
                <a:cubicBezTo>
                  <a:pt x="9935" y="1402"/>
                  <a:pt x="9932" y="1403"/>
                  <a:pt x="9933" y="1404"/>
                </a:cubicBezTo>
                <a:close/>
                <a:moveTo>
                  <a:pt x="7041" y="1655"/>
                </a:moveTo>
                <a:lnTo>
                  <a:pt x="7043" y="1653"/>
                </a:lnTo>
                <a:cubicBezTo>
                  <a:pt x="7043" y="1653"/>
                  <a:pt x="7040" y="1654"/>
                  <a:pt x="7041" y="1655"/>
                </a:cubicBezTo>
                <a:close/>
                <a:moveTo>
                  <a:pt x="20530" y="4767"/>
                </a:moveTo>
                <a:lnTo>
                  <a:pt x="20533" y="4764"/>
                </a:lnTo>
                <a:cubicBezTo>
                  <a:pt x="20533" y="4764"/>
                  <a:pt x="20529" y="4766"/>
                  <a:pt x="20530" y="4767"/>
                </a:cubicBezTo>
                <a:close/>
                <a:moveTo>
                  <a:pt x="19931" y="3219"/>
                </a:moveTo>
                <a:lnTo>
                  <a:pt x="19933" y="3217"/>
                </a:lnTo>
                <a:cubicBezTo>
                  <a:pt x="19933" y="3217"/>
                  <a:pt x="19930" y="3218"/>
                  <a:pt x="19931" y="3219"/>
                </a:cubicBezTo>
                <a:close/>
                <a:moveTo>
                  <a:pt x="19542" y="3219"/>
                </a:moveTo>
                <a:lnTo>
                  <a:pt x="19544" y="3217"/>
                </a:lnTo>
                <a:cubicBezTo>
                  <a:pt x="19544" y="3217"/>
                  <a:pt x="19541" y="3218"/>
                  <a:pt x="19542" y="3219"/>
                </a:cubicBezTo>
                <a:close/>
                <a:moveTo>
                  <a:pt x="19266" y="4912"/>
                </a:moveTo>
                <a:lnTo>
                  <a:pt x="19269" y="4910"/>
                </a:lnTo>
                <a:cubicBezTo>
                  <a:pt x="19269" y="4910"/>
                  <a:pt x="19266" y="4912"/>
                  <a:pt x="19266" y="4912"/>
                </a:cubicBezTo>
                <a:close/>
                <a:moveTo>
                  <a:pt x="18278" y="4912"/>
                </a:moveTo>
                <a:lnTo>
                  <a:pt x="18280" y="4910"/>
                </a:lnTo>
                <a:cubicBezTo>
                  <a:pt x="18280" y="4910"/>
                  <a:pt x="18277" y="4912"/>
                  <a:pt x="18278" y="4912"/>
                </a:cubicBezTo>
                <a:close/>
                <a:moveTo>
                  <a:pt x="15864" y="2700"/>
                </a:moveTo>
                <a:lnTo>
                  <a:pt x="15866" y="2698"/>
                </a:lnTo>
                <a:cubicBezTo>
                  <a:pt x="15866" y="2698"/>
                  <a:pt x="15863" y="2700"/>
                  <a:pt x="15864" y="2700"/>
                </a:cubicBezTo>
                <a:close/>
                <a:moveTo>
                  <a:pt x="22937" y="2700"/>
                </a:moveTo>
                <a:lnTo>
                  <a:pt x="22939" y="2698"/>
                </a:lnTo>
                <a:cubicBezTo>
                  <a:pt x="22939" y="2698"/>
                  <a:pt x="22936" y="2700"/>
                  <a:pt x="22937" y="2700"/>
                </a:cubicBezTo>
                <a:close/>
                <a:moveTo>
                  <a:pt x="1013" y="2093"/>
                </a:moveTo>
                <a:lnTo>
                  <a:pt x="1015" y="2090"/>
                </a:lnTo>
                <a:cubicBezTo>
                  <a:pt x="1015" y="2091"/>
                  <a:pt x="1012" y="2092"/>
                  <a:pt x="1013" y="2093"/>
                </a:cubicBezTo>
                <a:close/>
                <a:moveTo>
                  <a:pt x="22937" y="3138"/>
                </a:moveTo>
                <a:lnTo>
                  <a:pt x="22939" y="3136"/>
                </a:lnTo>
                <a:cubicBezTo>
                  <a:pt x="22939" y="3136"/>
                  <a:pt x="22936" y="3137"/>
                  <a:pt x="22937" y="3138"/>
                </a:cubicBezTo>
                <a:close/>
                <a:moveTo>
                  <a:pt x="22864" y="3138"/>
                </a:moveTo>
                <a:lnTo>
                  <a:pt x="22866" y="3136"/>
                </a:lnTo>
                <a:cubicBezTo>
                  <a:pt x="22866" y="3136"/>
                  <a:pt x="22863" y="3137"/>
                  <a:pt x="22864" y="3138"/>
                </a:cubicBezTo>
                <a:close/>
                <a:moveTo>
                  <a:pt x="19104" y="4888"/>
                </a:moveTo>
                <a:lnTo>
                  <a:pt x="19107" y="4886"/>
                </a:lnTo>
                <a:cubicBezTo>
                  <a:pt x="19107" y="4886"/>
                  <a:pt x="19104" y="4887"/>
                  <a:pt x="19104" y="4888"/>
                </a:cubicBezTo>
                <a:close/>
                <a:moveTo>
                  <a:pt x="18715" y="3138"/>
                </a:moveTo>
                <a:lnTo>
                  <a:pt x="18718" y="3136"/>
                </a:lnTo>
                <a:cubicBezTo>
                  <a:pt x="18718" y="3136"/>
                  <a:pt x="18715" y="3137"/>
                  <a:pt x="18715" y="3138"/>
                </a:cubicBezTo>
                <a:close/>
                <a:moveTo>
                  <a:pt x="18894" y="4888"/>
                </a:moveTo>
                <a:lnTo>
                  <a:pt x="18896" y="4886"/>
                </a:lnTo>
                <a:cubicBezTo>
                  <a:pt x="18896" y="4886"/>
                  <a:pt x="18893" y="4887"/>
                  <a:pt x="18894" y="4888"/>
                </a:cubicBezTo>
                <a:close/>
                <a:moveTo>
                  <a:pt x="16293" y="5139"/>
                </a:moveTo>
                <a:lnTo>
                  <a:pt x="16295" y="5137"/>
                </a:lnTo>
                <a:cubicBezTo>
                  <a:pt x="16295" y="5137"/>
                  <a:pt x="16292" y="5138"/>
                  <a:pt x="16293" y="5139"/>
                </a:cubicBezTo>
                <a:close/>
                <a:moveTo>
                  <a:pt x="14243" y="2490"/>
                </a:moveTo>
                <a:lnTo>
                  <a:pt x="14246" y="2487"/>
                </a:lnTo>
                <a:cubicBezTo>
                  <a:pt x="14245" y="2488"/>
                  <a:pt x="14242" y="2489"/>
                  <a:pt x="14243" y="2490"/>
                </a:cubicBezTo>
                <a:close/>
                <a:moveTo>
                  <a:pt x="19404" y="4848"/>
                </a:moveTo>
                <a:lnTo>
                  <a:pt x="19407" y="4845"/>
                </a:lnTo>
                <a:cubicBezTo>
                  <a:pt x="19406" y="4845"/>
                  <a:pt x="19403" y="4847"/>
                  <a:pt x="19404" y="4848"/>
                </a:cubicBezTo>
                <a:close/>
                <a:moveTo>
                  <a:pt x="15791" y="5099"/>
                </a:moveTo>
                <a:lnTo>
                  <a:pt x="15793" y="5096"/>
                </a:lnTo>
                <a:cubicBezTo>
                  <a:pt x="15793" y="5096"/>
                  <a:pt x="15790" y="5098"/>
                  <a:pt x="15791" y="5099"/>
                </a:cubicBezTo>
                <a:close/>
                <a:moveTo>
                  <a:pt x="21681" y="4848"/>
                </a:moveTo>
                <a:lnTo>
                  <a:pt x="21683" y="4845"/>
                </a:lnTo>
                <a:cubicBezTo>
                  <a:pt x="21683" y="4845"/>
                  <a:pt x="21680" y="4847"/>
                  <a:pt x="21681" y="4848"/>
                </a:cubicBezTo>
                <a:close/>
                <a:moveTo>
                  <a:pt x="19615" y="4993"/>
                </a:moveTo>
                <a:lnTo>
                  <a:pt x="19617" y="4991"/>
                </a:lnTo>
                <a:cubicBezTo>
                  <a:pt x="19617" y="4991"/>
                  <a:pt x="19614" y="4993"/>
                  <a:pt x="19615" y="4993"/>
                </a:cubicBezTo>
                <a:close/>
                <a:moveTo>
                  <a:pt x="19242" y="3097"/>
                </a:moveTo>
                <a:lnTo>
                  <a:pt x="19244" y="3095"/>
                </a:lnTo>
                <a:cubicBezTo>
                  <a:pt x="19244" y="3095"/>
                  <a:pt x="19241" y="3097"/>
                  <a:pt x="19242" y="3097"/>
                </a:cubicBezTo>
                <a:close/>
                <a:moveTo>
                  <a:pt x="19218" y="4993"/>
                </a:moveTo>
                <a:lnTo>
                  <a:pt x="19220" y="4991"/>
                </a:lnTo>
                <a:cubicBezTo>
                  <a:pt x="19220" y="4991"/>
                  <a:pt x="19217" y="4993"/>
                  <a:pt x="19218" y="4993"/>
                </a:cubicBezTo>
                <a:close/>
                <a:moveTo>
                  <a:pt x="348" y="3033"/>
                </a:moveTo>
                <a:lnTo>
                  <a:pt x="351" y="3030"/>
                </a:lnTo>
                <a:cubicBezTo>
                  <a:pt x="351" y="3030"/>
                  <a:pt x="348" y="3032"/>
                  <a:pt x="348" y="3033"/>
                </a:cubicBezTo>
                <a:close/>
                <a:moveTo>
                  <a:pt x="16285" y="2555"/>
                </a:moveTo>
                <a:lnTo>
                  <a:pt x="16287" y="2552"/>
                </a:lnTo>
                <a:cubicBezTo>
                  <a:pt x="16287" y="2552"/>
                  <a:pt x="16284" y="2554"/>
                  <a:pt x="16285" y="2555"/>
                </a:cubicBezTo>
                <a:close/>
                <a:moveTo>
                  <a:pt x="17873" y="4888"/>
                </a:moveTo>
                <a:lnTo>
                  <a:pt x="17875" y="4886"/>
                </a:lnTo>
                <a:cubicBezTo>
                  <a:pt x="17875" y="4886"/>
                  <a:pt x="17872" y="4887"/>
                  <a:pt x="17873" y="4888"/>
                </a:cubicBezTo>
                <a:close/>
                <a:moveTo>
                  <a:pt x="18262" y="2555"/>
                </a:moveTo>
                <a:lnTo>
                  <a:pt x="18264" y="2552"/>
                </a:lnTo>
                <a:cubicBezTo>
                  <a:pt x="18264" y="2552"/>
                  <a:pt x="18261" y="2554"/>
                  <a:pt x="18262" y="2555"/>
                </a:cubicBezTo>
                <a:close/>
                <a:moveTo>
                  <a:pt x="20239" y="4159"/>
                </a:moveTo>
                <a:lnTo>
                  <a:pt x="20241" y="4156"/>
                </a:lnTo>
                <a:cubicBezTo>
                  <a:pt x="20241" y="4157"/>
                  <a:pt x="20238" y="4158"/>
                  <a:pt x="20239" y="4159"/>
                </a:cubicBezTo>
                <a:close/>
                <a:moveTo>
                  <a:pt x="535" y="3033"/>
                </a:moveTo>
                <a:lnTo>
                  <a:pt x="537" y="3030"/>
                </a:lnTo>
                <a:cubicBezTo>
                  <a:pt x="537" y="3030"/>
                  <a:pt x="534" y="3032"/>
                  <a:pt x="535" y="3033"/>
                </a:cubicBezTo>
                <a:close/>
                <a:moveTo>
                  <a:pt x="20773" y="4118"/>
                </a:moveTo>
                <a:lnTo>
                  <a:pt x="20776" y="4116"/>
                </a:lnTo>
                <a:cubicBezTo>
                  <a:pt x="20776" y="4116"/>
                  <a:pt x="20773" y="4118"/>
                  <a:pt x="20773" y="4118"/>
                </a:cubicBezTo>
                <a:close/>
                <a:moveTo>
                  <a:pt x="21899" y="4054"/>
                </a:moveTo>
                <a:lnTo>
                  <a:pt x="21902" y="4051"/>
                </a:lnTo>
                <a:cubicBezTo>
                  <a:pt x="21902" y="4051"/>
                  <a:pt x="21899" y="4053"/>
                  <a:pt x="21899" y="4054"/>
                </a:cubicBezTo>
                <a:close/>
                <a:moveTo>
                  <a:pt x="21324" y="4054"/>
                </a:moveTo>
                <a:lnTo>
                  <a:pt x="21327" y="4051"/>
                </a:lnTo>
                <a:cubicBezTo>
                  <a:pt x="21327" y="4051"/>
                  <a:pt x="21323" y="4053"/>
                  <a:pt x="21324" y="4054"/>
                </a:cubicBezTo>
                <a:close/>
                <a:moveTo>
                  <a:pt x="20312" y="2555"/>
                </a:moveTo>
                <a:lnTo>
                  <a:pt x="20314" y="2552"/>
                </a:lnTo>
                <a:cubicBezTo>
                  <a:pt x="20314" y="2552"/>
                  <a:pt x="20311" y="2554"/>
                  <a:pt x="20312" y="2555"/>
                </a:cubicBezTo>
                <a:close/>
                <a:moveTo>
                  <a:pt x="21818" y="4013"/>
                </a:moveTo>
                <a:lnTo>
                  <a:pt x="21821" y="4011"/>
                </a:lnTo>
                <a:cubicBezTo>
                  <a:pt x="21821" y="4011"/>
                  <a:pt x="21818" y="4012"/>
                  <a:pt x="21818" y="4013"/>
                </a:cubicBezTo>
                <a:close/>
                <a:moveTo>
                  <a:pt x="12615" y="5893"/>
                </a:moveTo>
                <a:lnTo>
                  <a:pt x="12617" y="5890"/>
                </a:lnTo>
                <a:cubicBezTo>
                  <a:pt x="12617" y="5891"/>
                  <a:pt x="12614" y="5892"/>
                  <a:pt x="12615" y="5893"/>
                </a:cubicBezTo>
                <a:close/>
                <a:moveTo>
                  <a:pt x="20093" y="3973"/>
                </a:moveTo>
                <a:lnTo>
                  <a:pt x="20095" y="3970"/>
                </a:lnTo>
                <a:cubicBezTo>
                  <a:pt x="20095" y="3970"/>
                  <a:pt x="20092" y="3972"/>
                  <a:pt x="20093" y="3973"/>
                </a:cubicBezTo>
                <a:close/>
                <a:moveTo>
                  <a:pt x="19712" y="3973"/>
                </a:moveTo>
                <a:lnTo>
                  <a:pt x="19714" y="3970"/>
                </a:lnTo>
                <a:cubicBezTo>
                  <a:pt x="19714" y="3970"/>
                  <a:pt x="19711" y="3972"/>
                  <a:pt x="19712" y="3973"/>
                </a:cubicBezTo>
                <a:close/>
                <a:moveTo>
                  <a:pt x="12833" y="5868"/>
                </a:moveTo>
                <a:lnTo>
                  <a:pt x="12836" y="5866"/>
                </a:lnTo>
                <a:cubicBezTo>
                  <a:pt x="12836" y="5866"/>
                  <a:pt x="12833" y="5868"/>
                  <a:pt x="12833" y="5868"/>
                </a:cubicBezTo>
                <a:close/>
                <a:moveTo>
                  <a:pt x="21430" y="3324"/>
                </a:moveTo>
                <a:lnTo>
                  <a:pt x="21432" y="3322"/>
                </a:lnTo>
                <a:cubicBezTo>
                  <a:pt x="21432" y="3322"/>
                  <a:pt x="21429" y="3324"/>
                  <a:pt x="21430" y="3324"/>
                </a:cubicBezTo>
                <a:close/>
                <a:moveTo>
                  <a:pt x="18578" y="2303"/>
                </a:moveTo>
                <a:lnTo>
                  <a:pt x="18580" y="2301"/>
                </a:lnTo>
                <a:cubicBezTo>
                  <a:pt x="18580" y="2301"/>
                  <a:pt x="18577" y="2303"/>
                  <a:pt x="18578" y="2303"/>
                </a:cubicBezTo>
                <a:close/>
                <a:moveTo>
                  <a:pt x="19785" y="3721"/>
                </a:moveTo>
                <a:lnTo>
                  <a:pt x="19787" y="3719"/>
                </a:lnTo>
                <a:cubicBezTo>
                  <a:pt x="19787" y="3719"/>
                  <a:pt x="19784" y="3721"/>
                  <a:pt x="19785" y="3721"/>
                </a:cubicBezTo>
                <a:close/>
                <a:moveTo>
                  <a:pt x="18958" y="3033"/>
                </a:moveTo>
                <a:lnTo>
                  <a:pt x="18961" y="3030"/>
                </a:lnTo>
                <a:cubicBezTo>
                  <a:pt x="18961" y="3030"/>
                  <a:pt x="18958" y="3032"/>
                  <a:pt x="18958" y="3033"/>
                </a:cubicBezTo>
                <a:close/>
                <a:moveTo>
                  <a:pt x="22475" y="3681"/>
                </a:moveTo>
                <a:lnTo>
                  <a:pt x="22477" y="3678"/>
                </a:lnTo>
                <a:cubicBezTo>
                  <a:pt x="22477" y="3679"/>
                  <a:pt x="22474" y="3680"/>
                  <a:pt x="22475" y="3681"/>
                </a:cubicBezTo>
                <a:close/>
                <a:moveTo>
                  <a:pt x="14316" y="2409"/>
                </a:moveTo>
                <a:lnTo>
                  <a:pt x="14319" y="2406"/>
                </a:lnTo>
                <a:cubicBezTo>
                  <a:pt x="14318" y="2407"/>
                  <a:pt x="14315" y="2408"/>
                  <a:pt x="14316" y="2409"/>
                </a:cubicBezTo>
                <a:close/>
                <a:moveTo>
                  <a:pt x="18237" y="4807"/>
                </a:moveTo>
                <a:lnTo>
                  <a:pt x="18240" y="4805"/>
                </a:lnTo>
                <a:cubicBezTo>
                  <a:pt x="18240" y="4805"/>
                  <a:pt x="18237" y="4806"/>
                  <a:pt x="18237" y="4807"/>
                </a:cubicBezTo>
                <a:close/>
                <a:moveTo>
                  <a:pt x="21964" y="2636"/>
                </a:moveTo>
                <a:lnTo>
                  <a:pt x="21967" y="2633"/>
                </a:lnTo>
                <a:cubicBezTo>
                  <a:pt x="21967" y="2633"/>
                  <a:pt x="21963" y="2635"/>
                  <a:pt x="21964" y="2636"/>
                </a:cubicBezTo>
                <a:close/>
                <a:moveTo>
                  <a:pt x="21980" y="2636"/>
                </a:moveTo>
                <a:lnTo>
                  <a:pt x="21983" y="2633"/>
                </a:lnTo>
                <a:cubicBezTo>
                  <a:pt x="21983" y="2633"/>
                  <a:pt x="21980" y="2635"/>
                  <a:pt x="21980" y="2636"/>
                </a:cubicBezTo>
                <a:close/>
                <a:moveTo>
                  <a:pt x="20490" y="3389"/>
                </a:moveTo>
                <a:lnTo>
                  <a:pt x="20492" y="3387"/>
                </a:lnTo>
                <a:cubicBezTo>
                  <a:pt x="20492" y="3387"/>
                  <a:pt x="20489" y="3388"/>
                  <a:pt x="20490" y="3389"/>
                </a:cubicBezTo>
                <a:close/>
                <a:moveTo>
                  <a:pt x="21089" y="3284"/>
                </a:moveTo>
                <a:lnTo>
                  <a:pt x="21092" y="3281"/>
                </a:lnTo>
                <a:cubicBezTo>
                  <a:pt x="21092" y="3282"/>
                  <a:pt x="21088" y="3283"/>
                  <a:pt x="21089" y="3284"/>
                </a:cubicBezTo>
                <a:close/>
                <a:moveTo>
                  <a:pt x="18643" y="3284"/>
                </a:moveTo>
                <a:lnTo>
                  <a:pt x="18645" y="3281"/>
                </a:lnTo>
                <a:cubicBezTo>
                  <a:pt x="18645" y="3282"/>
                  <a:pt x="18642" y="3283"/>
                  <a:pt x="18643" y="3284"/>
                </a:cubicBezTo>
                <a:close/>
                <a:moveTo>
                  <a:pt x="23236" y="4912"/>
                </a:moveTo>
                <a:lnTo>
                  <a:pt x="23239" y="4910"/>
                </a:lnTo>
                <a:cubicBezTo>
                  <a:pt x="23239" y="4910"/>
                  <a:pt x="23235" y="4912"/>
                  <a:pt x="23236" y="4912"/>
                </a:cubicBezTo>
                <a:close/>
                <a:moveTo>
                  <a:pt x="19688" y="4912"/>
                </a:moveTo>
                <a:lnTo>
                  <a:pt x="19690" y="4910"/>
                </a:lnTo>
                <a:cubicBezTo>
                  <a:pt x="19690" y="4910"/>
                  <a:pt x="19687" y="4912"/>
                  <a:pt x="19688" y="4912"/>
                </a:cubicBezTo>
                <a:close/>
                <a:moveTo>
                  <a:pt x="19574" y="4070"/>
                </a:moveTo>
                <a:lnTo>
                  <a:pt x="19577" y="4067"/>
                </a:lnTo>
                <a:cubicBezTo>
                  <a:pt x="19576" y="4068"/>
                  <a:pt x="19573" y="4069"/>
                  <a:pt x="19574" y="4070"/>
                </a:cubicBezTo>
                <a:close/>
                <a:moveTo>
                  <a:pt x="18553" y="4880"/>
                </a:moveTo>
                <a:lnTo>
                  <a:pt x="18556" y="4878"/>
                </a:lnTo>
                <a:cubicBezTo>
                  <a:pt x="18556" y="4878"/>
                  <a:pt x="18553" y="4879"/>
                  <a:pt x="18553" y="4880"/>
                </a:cubicBezTo>
                <a:close/>
                <a:moveTo>
                  <a:pt x="19291" y="3673"/>
                </a:moveTo>
                <a:lnTo>
                  <a:pt x="19293" y="3670"/>
                </a:lnTo>
                <a:cubicBezTo>
                  <a:pt x="19293" y="3670"/>
                  <a:pt x="19290" y="3672"/>
                  <a:pt x="19291" y="3673"/>
                </a:cubicBezTo>
                <a:close/>
                <a:moveTo>
                  <a:pt x="20109" y="5318"/>
                </a:moveTo>
                <a:lnTo>
                  <a:pt x="20111" y="5315"/>
                </a:lnTo>
                <a:cubicBezTo>
                  <a:pt x="20111" y="5315"/>
                  <a:pt x="20108" y="5317"/>
                  <a:pt x="20109" y="5318"/>
                </a:cubicBezTo>
                <a:close/>
                <a:moveTo>
                  <a:pt x="18958" y="5261"/>
                </a:moveTo>
                <a:lnTo>
                  <a:pt x="18961" y="5258"/>
                </a:lnTo>
                <a:cubicBezTo>
                  <a:pt x="18961" y="5259"/>
                  <a:pt x="18958" y="5260"/>
                  <a:pt x="18958" y="5261"/>
                </a:cubicBezTo>
                <a:close/>
                <a:moveTo>
                  <a:pt x="18861" y="4880"/>
                </a:moveTo>
                <a:lnTo>
                  <a:pt x="18864" y="4878"/>
                </a:lnTo>
                <a:cubicBezTo>
                  <a:pt x="18864" y="4878"/>
                  <a:pt x="18860" y="4879"/>
                  <a:pt x="18861" y="4880"/>
                </a:cubicBezTo>
                <a:close/>
                <a:moveTo>
                  <a:pt x="19996" y="4961"/>
                </a:moveTo>
                <a:lnTo>
                  <a:pt x="19998" y="4959"/>
                </a:lnTo>
                <a:cubicBezTo>
                  <a:pt x="19998" y="4959"/>
                  <a:pt x="19995" y="4960"/>
                  <a:pt x="19996" y="4961"/>
                </a:cubicBezTo>
                <a:close/>
                <a:moveTo>
                  <a:pt x="22961" y="2692"/>
                </a:moveTo>
                <a:lnTo>
                  <a:pt x="22963" y="2690"/>
                </a:lnTo>
                <a:cubicBezTo>
                  <a:pt x="22963" y="2690"/>
                  <a:pt x="22960" y="2692"/>
                  <a:pt x="22961" y="2692"/>
                </a:cubicBezTo>
                <a:close/>
                <a:moveTo>
                  <a:pt x="21754" y="4605"/>
                </a:moveTo>
                <a:lnTo>
                  <a:pt x="21756" y="4602"/>
                </a:lnTo>
                <a:cubicBezTo>
                  <a:pt x="21756" y="4602"/>
                  <a:pt x="21753" y="4604"/>
                  <a:pt x="21754" y="4605"/>
                </a:cubicBezTo>
                <a:close/>
                <a:moveTo>
                  <a:pt x="21243" y="4896"/>
                </a:moveTo>
                <a:lnTo>
                  <a:pt x="21246" y="4894"/>
                </a:lnTo>
                <a:cubicBezTo>
                  <a:pt x="21245" y="4894"/>
                  <a:pt x="21242" y="4895"/>
                  <a:pt x="21243" y="4896"/>
                </a:cubicBezTo>
                <a:close/>
                <a:moveTo>
                  <a:pt x="14875" y="2441"/>
                </a:moveTo>
                <a:lnTo>
                  <a:pt x="14878" y="2439"/>
                </a:lnTo>
                <a:cubicBezTo>
                  <a:pt x="14877" y="2439"/>
                  <a:pt x="14874" y="2440"/>
                  <a:pt x="14875" y="2441"/>
                </a:cubicBezTo>
                <a:close/>
                <a:moveTo>
                  <a:pt x="17306" y="2441"/>
                </a:moveTo>
                <a:lnTo>
                  <a:pt x="17308" y="2439"/>
                </a:lnTo>
                <a:cubicBezTo>
                  <a:pt x="17308" y="2439"/>
                  <a:pt x="17305" y="2440"/>
                  <a:pt x="17306" y="2441"/>
                </a:cubicBezTo>
                <a:close/>
                <a:moveTo>
                  <a:pt x="20676" y="4029"/>
                </a:moveTo>
                <a:lnTo>
                  <a:pt x="20679" y="4027"/>
                </a:lnTo>
                <a:cubicBezTo>
                  <a:pt x="20678" y="4027"/>
                  <a:pt x="20675" y="4028"/>
                  <a:pt x="20676" y="4029"/>
                </a:cubicBezTo>
                <a:close/>
                <a:moveTo>
                  <a:pt x="15523" y="2085"/>
                </a:moveTo>
                <a:lnTo>
                  <a:pt x="15526" y="2082"/>
                </a:lnTo>
                <a:cubicBezTo>
                  <a:pt x="15526" y="2082"/>
                  <a:pt x="15522" y="2084"/>
                  <a:pt x="15523" y="2085"/>
                </a:cubicBezTo>
                <a:close/>
                <a:moveTo>
                  <a:pt x="20393" y="2441"/>
                </a:moveTo>
                <a:lnTo>
                  <a:pt x="20395" y="2439"/>
                </a:lnTo>
                <a:cubicBezTo>
                  <a:pt x="20395" y="2439"/>
                  <a:pt x="20392" y="2440"/>
                  <a:pt x="20393" y="2441"/>
                </a:cubicBezTo>
                <a:close/>
                <a:moveTo>
                  <a:pt x="14794" y="2085"/>
                </a:moveTo>
                <a:lnTo>
                  <a:pt x="14797" y="2082"/>
                </a:lnTo>
                <a:cubicBezTo>
                  <a:pt x="14796" y="2082"/>
                  <a:pt x="14793" y="2084"/>
                  <a:pt x="14794" y="2085"/>
                </a:cubicBezTo>
                <a:close/>
                <a:moveTo>
                  <a:pt x="20538" y="4548"/>
                </a:moveTo>
                <a:lnTo>
                  <a:pt x="20541" y="4545"/>
                </a:lnTo>
                <a:cubicBezTo>
                  <a:pt x="20541" y="4546"/>
                  <a:pt x="20538" y="4547"/>
                  <a:pt x="20538" y="4548"/>
                </a:cubicBezTo>
                <a:close/>
                <a:moveTo>
                  <a:pt x="17962" y="2069"/>
                </a:moveTo>
                <a:lnTo>
                  <a:pt x="17964" y="2066"/>
                </a:lnTo>
                <a:cubicBezTo>
                  <a:pt x="17964" y="2066"/>
                  <a:pt x="17961" y="2068"/>
                  <a:pt x="17962" y="2069"/>
                </a:cubicBezTo>
                <a:close/>
                <a:moveTo>
                  <a:pt x="19428" y="3648"/>
                </a:moveTo>
                <a:lnTo>
                  <a:pt x="19431" y="3646"/>
                </a:lnTo>
                <a:cubicBezTo>
                  <a:pt x="19431" y="3646"/>
                  <a:pt x="19428" y="3648"/>
                  <a:pt x="19428" y="3648"/>
                </a:cubicBezTo>
                <a:close/>
                <a:moveTo>
                  <a:pt x="15305" y="2069"/>
                </a:moveTo>
                <a:lnTo>
                  <a:pt x="15307" y="2066"/>
                </a:lnTo>
                <a:cubicBezTo>
                  <a:pt x="15307" y="2066"/>
                  <a:pt x="15304" y="2068"/>
                  <a:pt x="15305" y="2069"/>
                </a:cubicBezTo>
                <a:close/>
                <a:moveTo>
                  <a:pt x="19315" y="3648"/>
                </a:moveTo>
                <a:lnTo>
                  <a:pt x="19317" y="3646"/>
                </a:lnTo>
                <a:cubicBezTo>
                  <a:pt x="19317" y="3646"/>
                  <a:pt x="19314" y="3648"/>
                  <a:pt x="19315" y="3648"/>
                </a:cubicBezTo>
                <a:close/>
                <a:moveTo>
                  <a:pt x="10962" y="6071"/>
                </a:moveTo>
                <a:lnTo>
                  <a:pt x="10964" y="6069"/>
                </a:lnTo>
                <a:cubicBezTo>
                  <a:pt x="10964" y="6069"/>
                  <a:pt x="10961" y="6070"/>
                  <a:pt x="10962" y="6071"/>
                </a:cubicBezTo>
                <a:close/>
                <a:moveTo>
                  <a:pt x="11489" y="6006"/>
                </a:moveTo>
                <a:lnTo>
                  <a:pt x="11491" y="6004"/>
                </a:lnTo>
                <a:cubicBezTo>
                  <a:pt x="11491" y="6004"/>
                  <a:pt x="11488" y="6005"/>
                  <a:pt x="11489" y="6006"/>
                </a:cubicBezTo>
                <a:close/>
                <a:moveTo>
                  <a:pt x="16577" y="3041"/>
                </a:moveTo>
                <a:lnTo>
                  <a:pt x="16579" y="3038"/>
                </a:lnTo>
                <a:cubicBezTo>
                  <a:pt x="16579" y="3039"/>
                  <a:pt x="16576" y="3040"/>
                  <a:pt x="16577" y="3041"/>
                </a:cubicBezTo>
                <a:close/>
                <a:moveTo>
                  <a:pt x="14073" y="2457"/>
                </a:moveTo>
                <a:lnTo>
                  <a:pt x="14075" y="2455"/>
                </a:lnTo>
                <a:cubicBezTo>
                  <a:pt x="14075" y="2455"/>
                  <a:pt x="14072" y="2457"/>
                  <a:pt x="14073" y="2457"/>
                </a:cubicBezTo>
                <a:close/>
                <a:moveTo>
                  <a:pt x="14535" y="1704"/>
                </a:moveTo>
                <a:lnTo>
                  <a:pt x="14537" y="1701"/>
                </a:lnTo>
                <a:cubicBezTo>
                  <a:pt x="14537" y="1702"/>
                  <a:pt x="14534" y="1703"/>
                  <a:pt x="14535" y="1704"/>
                </a:cubicBezTo>
                <a:close/>
                <a:moveTo>
                  <a:pt x="19420" y="4062"/>
                </a:moveTo>
                <a:lnTo>
                  <a:pt x="19423" y="4059"/>
                </a:lnTo>
                <a:cubicBezTo>
                  <a:pt x="19423" y="4059"/>
                  <a:pt x="19419" y="4061"/>
                  <a:pt x="19420" y="4062"/>
                </a:cubicBezTo>
                <a:close/>
                <a:moveTo>
                  <a:pt x="22750" y="4880"/>
                </a:moveTo>
                <a:lnTo>
                  <a:pt x="22753" y="4878"/>
                </a:lnTo>
                <a:cubicBezTo>
                  <a:pt x="22752" y="4878"/>
                  <a:pt x="22749" y="4879"/>
                  <a:pt x="22750" y="4880"/>
                </a:cubicBezTo>
                <a:close/>
                <a:moveTo>
                  <a:pt x="12266" y="5925"/>
                </a:moveTo>
                <a:lnTo>
                  <a:pt x="12269" y="5923"/>
                </a:lnTo>
                <a:cubicBezTo>
                  <a:pt x="12269" y="5923"/>
                  <a:pt x="12265" y="5924"/>
                  <a:pt x="12266" y="5925"/>
                </a:cubicBezTo>
                <a:close/>
                <a:moveTo>
                  <a:pt x="18821" y="1631"/>
                </a:moveTo>
                <a:lnTo>
                  <a:pt x="18823" y="1629"/>
                </a:lnTo>
                <a:cubicBezTo>
                  <a:pt x="18823" y="1629"/>
                  <a:pt x="18820" y="1630"/>
                  <a:pt x="18821" y="1631"/>
                </a:cubicBezTo>
                <a:close/>
                <a:moveTo>
                  <a:pt x="19671" y="2457"/>
                </a:moveTo>
                <a:lnTo>
                  <a:pt x="19674" y="2455"/>
                </a:lnTo>
                <a:cubicBezTo>
                  <a:pt x="19674" y="2455"/>
                  <a:pt x="19671" y="2457"/>
                  <a:pt x="19671" y="2457"/>
                </a:cubicBezTo>
                <a:close/>
                <a:moveTo>
                  <a:pt x="21940" y="4062"/>
                </a:moveTo>
                <a:lnTo>
                  <a:pt x="21942" y="4059"/>
                </a:lnTo>
                <a:cubicBezTo>
                  <a:pt x="21942" y="4059"/>
                  <a:pt x="21939" y="4061"/>
                  <a:pt x="21940" y="4062"/>
                </a:cubicBezTo>
                <a:close/>
                <a:moveTo>
                  <a:pt x="19809" y="2457"/>
                </a:moveTo>
                <a:lnTo>
                  <a:pt x="19812" y="2455"/>
                </a:lnTo>
                <a:cubicBezTo>
                  <a:pt x="19811" y="2455"/>
                  <a:pt x="19808" y="2457"/>
                  <a:pt x="19809" y="2457"/>
                </a:cubicBezTo>
                <a:close/>
                <a:moveTo>
                  <a:pt x="13952" y="1631"/>
                </a:moveTo>
                <a:lnTo>
                  <a:pt x="13954" y="1629"/>
                </a:lnTo>
                <a:cubicBezTo>
                  <a:pt x="13954" y="1629"/>
                  <a:pt x="13951" y="1630"/>
                  <a:pt x="13952" y="1631"/>
                </a:cubicBezTo>
                <a:close/>
                <a:moveTo>
                  <a:pt x="17759" y="2060"/>
                </a:moveTo>
                <a:lnTo>
                  <a:pt x="17762" y="2058"/>
                </a:lnTo>
                <a:cubicBezTo>
                  <a:pt x="17762" y="2058"/>
                  <a:pt x="17759" y="2060"/>
                  <a:pt x="17759" y="2060"/>
                </a:cubicBezTo>
                <a:close/>
                <a:moveTo>
                  <a:pt x="20028" y="2498"/>
                </a:moveTo>
                <a:lnTo>
                  <a:pt x="20030" y="2496"/>
                </a:lnTo>
                <a:cubicBezTo>
                  <a:pt x="20030" y="2496"/>
                  <a:pt x="20027" y="2497"/>
                  <a:pt x="20028" y="2498"/>
                </a:cubicBezTo>
                <a:close/>
                <a:moveTo>
                  <a:pt x="2139" y="2"/>
                </a:moveTo>
                <a:lnTo>
                  <a:pt x="2141" y="0"/>
                </a:lnTo>
                <a:cubicBezTo>
                  <a:pt x="2141" y="0"/>
                  <a:pt x="2138" y="2"/>
                  <a:pt x="2139" y="2"/>
                </a:cubicBezTo>
                <a:close/>
                <a:moveTo>
                  <a:pt x="13563" y="2044"/>
                </a:moveTo>
                <a:lnTo>
                  <a:pt x="13565" y="2042"/>
                </a:lnTo>
                <a:cubicBezTo>
                  <a:pt x="13565" y="2042"/>
                  <a:pt x="13562" y="2043"/>
                  <a:pt x="13563" y="2044"/>
                </a:cubicBezTo>
                <a:close/>
                <a:moveTo>
                  <a:pt x="19315" y="5253"/>
                </a:moveTo>
                <a:lnTo>
                  <a:pt x="19317" y="5250"/>
                </a:lnTo>
                <a:cubicBezTo>
                  <a:pt x="19317" y="5250"/>
                  <a:pt x="19314" y="5252"/>
                  <a:pt x="19315" y="5253"/>
                </a:cubicBezTo>
                <a:close/>
                <a:moveTo>
                  <a:pt x="17776" y="2692"/>
                </a:moveTo>
                <a:lnTo>
                  <a:pt x="17778" y="2690"/>
                </a:lnTo>
                <a:cubicBezTo>
                  <a:pt x="17778" y="2690"/>
                  <a:pt x="17775" y="2692"/>
                  <a:pt x="17776" y="2692"/>
                </a:cubicBezTo>
                <a:close/>
                <a:moveTo>
                  <a:pt x="18975" y="3025"/>
                </a:moveTo>
                <a:lnTo>
                  <a:pt x="18977" y="3022"/>
                </a:lnTo>
                <a:cubicBezTo>
                  <a:pt x="18977" y="3022"/>
                  <a:pt x="18974" y="3024"/>
                  <a:pt x="18975" y="3025"/>
                </a:cubicBezTo>
                <a:close/>
                <a:moveTo>
                  <a:pt x="22823" y="4880"/>
                </a:moveTo>
                <a:lnTo>
                  <a:pt x="22826" y="4878"/>
                </a:lnTo>
                <a:cubicBezTo>
                  <a:pt x="22825" y="4878"/>
                  <a:pt x="22822" y="4879"/>
                  <a:pt x="22823" y="4880"/>
                </a:cubicBezTo>
                <a:close/>
                <a:moveTo>
                  <a:pt x="12995" y="1631"/>
                </a:moveTo>
                <a:lnTo>
                  <a:pt x="12998" y="1629"/>
                </a:lnTo>
                <a:cubicBezTo>
                  <a:pt x="12998" y="1629"/>
                  <a:pt x="12995" y="1630"/>
                  <a:pt x="12995" y="1631"/>
                </a:cubicBezTo>
                <a:close/>
                <a:moveTo>
                  <a:pt x="23285" y="3008"/>
                </a:moveTo>
                <a:lnTo>
                  <a:pt x="23287" y="3006"/>
                </a:lnTo>
                <a:cubicBezTo>
                  <a:pt x="23287" y="3006"/>
                  <a:pt x="23284" y="3008"/>
                  <a:pt x="23285" y="3008"/>
                </a:cubicBezTo>
                <a:close/>
                <a:moveTo>
                  <a:pt x="14851" y="2482"/>
                </a:moveTo>
                <a:lnTo>
                  <a:pt x="14853" y="2479"/>
                </a:lnTo>
                <a:cubicBezTo>
                  <a:pt x="14853" y="2479"/>
                  <a:pt x="14850" y="2481"/>
                  <a:pt x="14851" y="2482"/>
                </a:cubicBezTo>
                <a:close/>
                <a:moveTo>
                  <a:pt x="19461" y="3592"/>
                </a:moveTo>
                <a:lnTo>
                  <a:pt x="19463" y="3589"/>
                </a:lnTo>
                <a:cubicBezTo>
                  <a:pt x="19463" y="3589"/>
                  <a:pt x="19460" y="3591"/>
                  <a:pt x="19461" y="3592"/>
                </a:cubicBezTo>
                <a:close/>
                <a:moveTo>
                  <a:pt x="20044" y="5236"/>
                </a:moveTo>
                <a:lnTo>
                  <a:pt x="20047" y="5234"/>
                </a:lnTo>
                <a:cubicBezTo>
                  <a:pt x="20046" y="5234"/>
                  <a:pt x="20043" y="5236"/>
                  <a:pt x="20044" y="5236"/>
                </a:cubicBezTo>
                <a:close/>
                <a:moveTo>
                  <a:pt x="18999" y="1623"/>
                </a:moveTo>
                <a:lnTo>
                  <a:pt x="19001" y="1620"/>
                </a:lnTo>
                <a:cubicBezTo>
                  <a:pt x="19001" y="1621"/>
                  <a:pt x="18998" y="1622"/>
                  <a:pt x="18999" y="1623"/>
                </a:cubicBezTo>
                <a:close/>
                <a:moveTo>
                  <a:pt x="16706" y="2028"/>
                </a:moveTo>
                <a:lnTo>
                  <a:pt x="16709" y="2026"/>
                </a:lnTo>
                <a:cubicBezTo>
                  <a:pt x="16708" y="2026"/>
                  <a:pt x="16705" y="2027"/>
                  <a:pt x="16706" y="2028"/>
                </a:cubicBezTo>
                <a:close/>
                <a:moveTo>
                  <a:pt x="15305" y="1412"/>
                </a:moveTo>
                <a:lnTo>
                  <a:pt x="15307" y="1410"/>
                </a:lnTo>
                <a:cubicBezTo>
                  <a:pt x="15307" y="1410"/>
                  <a:pt x="15304" y="1411"/>
                  <a:pt x="15305" y="1412"/>
                </a:cubicBezTo>
                <a:close/>
                <a:moveTo>
                  <a:pt x="18100" y="5115"/>
                </a:moveTo>
                <a:lnTo>
                  <a:pt x="18102" y="5113"/>
                </a:lnTo>
                <a:cubicBezTo>
                  <a:pt x="18102" y="5113"/>
                  <a:pt x="18099" y="5114"/>
                  <a:pt x="18100" y="5115"/>
                </a:cubicBezTo>
                <a:close/>
                <a:moveTo>
                  <a:pt x="20725" y="2628"/>
                </a:moveTo>
                <a:lnTo>
                  <a:pt x="20727" y="2625"/>
                </a:lnTo>
                <a:cubicBezTo>
                  <a:pt x="20727" y="2625"/>
                  <a:pt x="20724" y="2627"/>
                  <a:pt x="20725" y="2628"/>
                </a:cubicBezTo>
                <a:close/>
                <a:moveTo>
                  <a:pt x="17168" y="5253"/>
                </a:moveTo>
                <a:lnTo>
                  <a:pt x="17170" y="5250"/>
                </a:lnTo>
                <a:cubicBezTo>
                  <a:pt x="17170" y="5250"/>
                  <a:pt x="17167" y="5252"/>
                  <a:pt x="17168" y="5253"/>
                </a:cubicBezTo>
                <a:close/>
                <a:moveTo>
                  <a:pt x="21057" y="3025"/>
                </a:moveTo>
                <a:lnTo>
                  <a:pt x="21059" y="3022"/>
                </a:lnTo>
                <a:cubicBezTo>
                  <a:pt x="21059" y="3022"/>
                  <a:pt x="21056" y="3024"/>
                  <a:pt x="21057" y="3025"/>
                </a:cubicBezTo>
                <a:close/>
                <a:moveTo>
                  <a:pt x="308" y="3584"/>
                </a:moveTo>
                <a:lnTo>
                  <a:pt x="310" y="3581"/>
                </a:lnTo>
                <a:cubicBezTo>
                  <a:pt x="310" y="3581"/>
                  <a:pt x="307" y="3583"/>
                  <a:pt x="308" y="3584"/>
                </a:cubicBezTo>
                <a:close/>
                <a:moveTo>
                  <a:pt x="15377" y="2004"/>
                </a:moveTo>
                <a:lnTo>
                  <a:pt x="15380" y="2001"/>
                </a:lnTo>
                <a:cubicBezTo>
                  <a:pt x="15380" y="2001"/>
                  <a:pt x="15377" y="2003"/>
                  <a:pt x="15377" y="2004"/>
                </a:cubicBezTo>
                <a:close/>
                <a:moveTo>
                  <a:pt x="15572" y="5658"/>
                </a:moveTo>
                <a:lnTo>
                  <a:pt x="15574" y="5655"/>
                </a:lnTo>
                <a:cubicBezTo>
                  <a:pt x="15574" y="5656"/>
                  <a:pt x="15571" y="5657"/>
                  <a:pt x="15572" y="5658"/>
                </a:cubicBezTo>
                <a:close/>
                <a:moveTo>
                  <a:pt x="10735" y="1688"/>
                </a:moveTo>
                <a:lnTo>
                  <a:pt x="10737" y="1685"/>
                </a:lnTo>
                <a:cubicBezTo>
                  <a:pt x="10737" y="1685"/>
                  <a:pt x="10734" y="1687"/>
                  <a:pt x="10735" y="1688"/>
                </a:cubicBezTo>
                <a:close/>
                <a:moveTo>
                  <a:pt x="20068" y="894"/>
                </a:moveTo>
                <a:lnTo>
                  <a:pt x="20071" y="891"/>
                </a:lnTo>
                <a:cubicBezTo>
                  <a:pt x="20071" y="891"/>
                  <a:pt x="20068" y="893"/>
                  <a:pt x="20068" y="894"/>
                </a:cubicBezTo>
                <a:close/>
                <a:moveTo>
                  <a:pt x="14316" y="2125"/>
                </a:moveTo>
                <a:lnTo>
                  <a:pt x="14319" y="2123"/>
                </a:lnTo>
                <a:cubicBezTo>
                  <a:pt x="14318" y="2123"/>
                  <a:pt x="14315" y="2124"/>
                  <a:pt x="14316" y="2125"/>
                </a:cubicBezTo>
                <a:close/>
                <a:moveTo>
                  <a:pt x="16082" y="2125"/>
                </a:moveTo>
                <a:lnTo>
                  <a:pt x="16085" y="2123"/>
                </a:lnTo>
                <a:cubicBezTo>
                  <a:pt x="16085" y="2123"/>
                  <a:pt x="16081" y="2124"/>
                  <a:pt x="16082" y="2125"/>
                </a:cubicBezTo>
                <a:close/>
                <a:moveTo>
                  <a:pt x="19971" y="3989"/>
                </a:moveTo>
                <a:lnTo>
                  <a:pt x="19974" y="3986"/>
                </a:lnTo>
                <a:cubicBezTo>
                  <a:pt x="19973" y="3986"/>
                  <a:pt x="19970" y="3988"/>
                  <a:pt x="19971" y="3989"/>
                </a:cubicBezTo>
                <a:close/>
                <a:moveTo>
                  <a:pt x="20239" y="4669"/>
                </a:moveTo>
                <a:lnTo>
                  <a:pt x="20241" y="4667"/>
                </a:lnTo>
                <a:cubicBezTo>
                  <a:pt x="20241" y="4667"/>
                  <a:pt x="20238" y="4669"/>
                  <a:pt x="20239" y="4669"/>
                </a:cubicBezTo>
                <a:close/>
                <a:moveTo>
                  <a:pt x="15467" y="2652"/>
                </a:moveTo>
                <a:lnTo>
                  <a:pt x="15469" y="2649"/>
                </a:lnTo>
                <a:cubicBezTo>
                  <a:pt x="15469" y="2650"/>
                  <a:pt x="15466" y="2651"/>
                  <a:pt x="15467" y="2652"/>
                </a:cubicBezTo>
                <a:close/>
                <a:moveTo>
                  <a:pt x="15499" y="5634"/>
                </a:moveTo>
                <a:lnTo>
                  <a:pt x="15501" y="5631"/>
                </a:lnTo>
                <a:cubicBezTo>
                  <a:pt x="15501" y="5631"/>
                  <a:pt x="15498" y="5633"/>
                  <a:pt x="15499" y="5634"/>
                </a:cubicBezTo>
                <a:close/>
                <a:moveTo>
                  <a:pt x="20060" y="1963"/>
                </a:moveTo>
                <a:lnTo>
                  <a:pt x="20063" y="1961"/>
                </a:lnTo>
                <a:cubicBezTo>
                  <a:pt x="20063" y="1961"/>
                  <a:pt x="20060" y="1962"/>
                  <a:pt x="20060" y="1963"/>
                </a:cubicBezTo>
                <a:close/>
                <a:moveTo>
                  <a:pt x="19923" y="1753"/>
                </a:moveTo>
                <a:lnTo>
                  <a:pt x="19925" y="1750"/>
                </a:lnTo>
                <a:cubicBezTo>
                  <a:pt x="19925" y="1750"/>
                  <a:pt x="19922" y="1752"/>
                  <a:pt x="19923" y="1753"/>
                </a:cubicBezTo>
                <a:close/>
                <a:moveTo>
                  <a:pt x="413" y="4191"/>
                </a:moveTo>
                <a:lnTo>
                  <a:pt x="416" y="4189"/>
                </a:lnTo>
                <a:cubicBezTo>
                  <a:pt x="415" y="4189"/>
                  <a:pt x="412" y="4190"/>
                  <a:pt x="413" y="4191"/>
                </a:cubicBezTo>
                <a:close/>
                <a:moveTo>
                  <a:pt x="20320" y="2166"/>
                </a:moveTo>
                <a:lnTo>
                  <a:pt x="20322" y="2163"/>
                </a:lnTo>
                <a:cubicBezTo>
                  <a:pt x="20322" y="2163"/>
                  <a:pt x="20319" y="2165"/>
                  <a:pt x="20320" y="2166"/>
                </a:cubicBezTo>
                <a:close/>
                <a:moveTo>
                  <a:pt x="19080" y="4191"/>
                </a:moveTo>
                <a:lnTo>
                  <a:pt x="19082" y="4189"/>
                </a:lnTo>
                <a:cubicBezTo>
                  <a:pt x="19082" y="4189"/>
                  <a:pt x="19079" y="4190"/>
                  <a:pt x="19080" y="4191"/>
                </a:cubicBezTo>
                <a:close/>
                <a:moveTo>
                  <a:pt x="9544" y="1412"/>
                </a:moveTo>
                <a:lnTo>
                  <a:pt x="9546" y="1410"/>
                </a:lnTo>
                <a:cubicBezTo>
                  <a:pt x="9546" y="1410"/>
                  <a:pt x="9543" y="1411"/>
                  <a:pt x="9544" y="1412"/>
                </a:cubicBezTo>
                <a:close/>
                <a:moveTo>
                  <a:pt x="438" y="3276"/>
                </a:moveTo>
                <a:lnTo>
                  <a:pt x="440" y="3273"/>
                </a:lnTo>
                <a:cubicBezTo>
                  <a:pt x="440" y="3273"/>
                  <a:pt x="437" y="3275"/>
                  <a:pt x="438" y="3276"/>
                </a:cubicBezTo>
                <a:close/>
                <a:moveTo>
                  <a:pt x="21997" y="3964"/>
                </a:moveTo>
                <a:lnTo>
                  <a:pt x="21999" y="3962"/>
                </a:lnTo>
                <a:cubicBezTo>
                  <a:pt x="21999" y="3962"/>
                  <a:pt x="21996" y="3964"/>
                  <a:pt x="21997" y="3964"/>
                </a:cubicBezTo>
                <a:close/>
                <a:moveTo>
                  <a:pt x="22475" y="3519"/>
                </a:moveTo>
                <a:lnTo>
                  <a:pt x="22477" y="3516"/>
                </a:lnTo>
                <a:cubicBezTo>
                  <a:pt x="22477" y="3517"/>
                  <a:pt x="22474" y="3518"/>
                  <a:pt x="22475" y="3519"/>
                </a:cubicBezTo>
                <a:close/>
                <a:moveTo>
                  <a:pt x="21187" y="4677"/>
                </a:moveTo>
                <a:lnTo>
                  <a:pt x="21189" y="4675"/>
                </a:lnTo>
                <a:cubicBezTo>
                  <a:pt x="21189" y="4675"/>
                  <a:pt x="21186" y="4677"/>
                  <a:pt x="21187" y="4677"/>
                </a:cubicBezTo>
                <a:close/>
                <a:moveTo>
                  <a:pt x="21729" y="2174"/>
                </a:moveTo>
                <a:lnTo>
                  <a:pt x="21732" y="2171"/>
                </a:lnTo>
                <a:cubicBezTo>
                  <a:pt x="21732" y="2172"/>
                  <a:pt x="21729" y="2173"/>
                  <a:pt x="21729" y="2174"/>
                </a:cubicBezTo>
                <a:close/>
                <a:moveTo>
                  <a:pt x="19939" y="4815"/>
                </a:moveTo>
                <a:lnTo>
                  <a:pt x="19941" y="4813"/>
                </a:lnTo>
                <a:cubicBezTo>
                  <a:pt x="19941" y="4813"/>
                  <a:pt x="19938" y="4814"/>
                  <a:pt x="19939" y="4815"/>
                </a:cubicBezTo>
                <a:close/>
                <a:moveTo>
                  <a:pt x="20287" y="2628"/>
                </a:moveTo>
                <a:lnTo>
                  <a:pt x="20290" y="2625"/>
                </a:lnTo>
                <a:cubicBezTo>
                  <a:pt x="20289" y="2625"/>
                  <a:pt x="20286" y="2627"/>
                  <a:pt x="20287" y="2628"/>
                </a:cubicBezTo>
                <a:close/>
                <a:moveTo>
                  <a:pt x="21535" y="3883"/>
                </a:moveTo>
                <a:lnTo>
                  <a:pt x="21537" y="3881"/>
                </a:lnTo>
                <a:cubicBezTo>
                  <a:pt x="21537" y="3881"/>
                  <a:pt x="21534" y="3883"/>
                  <a:pt x="21535" y="3883"/>
                </a:cubicBezTo>
                <a:close/>
                <a:moveTo>
                  <a:pt x="19526" y="1923"/>
                </a:moveTo>
                <a:lnTo>
                  <a:pt x="19528" y="1920"/>
                </a:lnTo>
                <a:cubicBezTo>
                  <a:pt x="19528" y="1920"/>
                  <a:pt x="19525" y="1922"/>
                  <a:pt x="19526" y="1923"/>
                </a:cubicBezTo>
                <a:close/>
                <a:moveTo>
                  <a:pt x="10500" y="1607"/>
                </a:moveTo>
                <a:lnTo>
                  <a:pt x="10503" y="1604"/>
                </a:lnTo>
                <a:cubicBezTo>
                  <a:pt x="10502" y="1604"/>
                  <a:pt x="10499" y="1606"/>
                  <a:pt x="10500" y="1607"/>
                </a:cubicBezTo>
                <a:close/>
                <a:moveTo>
                  <a:pt x="15945" y="2652"/>
                </a:moveTo>
                <a:lnTo>
                  <a:pt x="15947" y="2649"/>
                </a:lnTo>
                <a:cubicBezTo>
                  <a:pt x="15947" y="2650"/>
                  <a:pt x="15944" y="2651"/>
                  <a:pt x="15945" y="2652"/>
                </a:cubicBezTo>
                <a:close/>
                <a:moveTo>
                  <a:pt x="15620" y="2255"/>
                </a:moveTo>
                <a:lnTo>
                  <a:pt x="15623" y="2252"/>
                </a:lnTo>
                <a:cubicBezTo>
                  <a:pt x="15623" y="2253"/>
                  <a:pt x="15620" y="2254"/>
                  <a:pt x="15620" y="2255"/>
                </a:cubicBezTo>
                <a:close/>
                <a:moveTo>
                  <a:pt x="19752" y="5585"/>
                </a:moveTo>
                <a:lnTo>
                  <a:pt x="19755" y="5582"/>
                </a:lnTo>
                <a:cubicBezTo>
                  <a:pt x="19755" y="5583"/>
                  <a:pt x="19752" y="5584"/>
                  <a:pt x="19752" y="5585"/>
                </a:cubicBezTo>
                <a:close/>
                <a:moveTo>
                  <a:pt x="18019" y="1874"/>
                </a:moveTo>
                <a:lnTo>
                  <a:pt x="18021" y="1872"/>
                </a:lnTo>
                <a:cubicBezTo>
                  <a:pt x="18021" y="1872"/>
                  <a:pt x="18018" y="1873"/>
                  <a:pt x="18019" y="1874"/>
                </a:cubicBezTo>
                <a:close/>
                <a:moveTo>
                  <a:pt x="18942" y="5585"/>
                </a:moveTo>
                <a:lnTo>
                  <a:pt x="18945" y="5582"/>
                </a:lnTo>
                <a:cubicBezTo>
                  <a:pt x="18945" y="5583"/>
                  <a:pt x="18941" y="5584"/>
                  <a:pt x="18942" y="5585"/>
                </a:cubicBezTo>
                <a:close/>
                <a:moveTo>
                  <a:pt x="18205" y="4232"/>
                </a:moveTo>
                <a:lnTo>
                  <a:pt x="18207" y="4229"/>
                </a:lnTo>
                <a:cubicBezTo>
                  <a:pt x="18207" y="4230"/>
                  <a:pt x="18204" y="4231"/>
                  <a:pt x="18205" y="4232"/>
                </a:cubicBezTo>
                <a:close/>
                <a:moveTo>
                  <a:pt x="20247" y="4710"/>
                </a:moveTo>
                <a:lnTo>
                  <a:pt x="20249" y="4707"/>
                </a:lnTo>
                <a:cubicBezTo>
                  <a:pt x="20249" y="4708"/>
                  <a:pt x="20246" y="4709"/>
                  <a:pt x="20247" y="4710"/>
                </a:cubicBezTo>
                <a:close/>
                <a:moveTo>
                  <a:pt x="18975" y="2255"/>
                </a:moveTo>
                <a:lnTo>
                  <a:pt x="18977" y="2252"/>
                </a:lnTo>
                <a:cubicBezTo>
                  <a:pt x="18977" y="2253"/>
                  <a:pt x="18974" y="2254"/>
                  <a:pt x="18975" y="2255"/>
                </a:cubicBezTo>
                <a:close/>
                <a:moveTo>
                  <a:pt x="17208" y="2271"/>
                </a:moveTo>
                <a:lnTo>
                  <a:pt x="17211" y="2269"/>
                </a:lnTo>
                <a:cubicBezTo>
                  <a:pt x="17211" y="2269"/>
                  <a:pt x="17208" y="2270"/>
                  <a:pt x="17208" y="2271"/>
                </a:cubicBezTo>
                <a:close/>
                <a:moveTo>
                  <a:pt x="19615" y="2628"/>
                </a:moveTo>
                <a:lnTo>
                  <a:pt x="19617" y="2625"/>
                </a:lnTo>
                <a:cubicBezTo>
                  <a:pt x="19617" y="2625"/>
                  <a:pt x="19614" y="2627"/>
                  <a:pt x="19615" y="2628"/>
                </a:cubicBezTo>
                <a:close/>
                <a:moveTo>
                  <a:pt x="17905" y="5301"/>
                </a:moveTo>
                <a:lnTo>
                  <a:pt x="17908" y="5299"/>
                </a:lnTo>
                <a:cubicBezTo>
                  <a:pt x="17907" y="5299"/>
                  <a:pt x="17904" y="5301"/>
                  <a:pt x="17905" y="5301"/>
                </a:cubicBezTo>
                <a:close/>
                <a:moveTo>
                  <a:pt x="22256" y="5512"/>
                </a:moveTo>
                <a:lnTo>
                  <a:pt x="22258" y="5510"/>
                </a:lnTo>
                <a:cubicBezTo>
                  <a:pt x="22258" y="5510"/>
                  <a:pt x="22255" y="5511"/>
                  <a:pt x="22256" y="5512"/>
                </a:cubicBezTo>
                <a:close/>
                <a:moveTo>
                  <a:pt x="18043" y="2652"/>
                </a:moveTo>
                <a:lnTo>
                  <a:pt x="18045" y="2649"/>
                </a:lnTo>
                <a:cubicBezTo>
                  <a:pt x="18045" y="2650"/>
                  <a:pt x="18042" y="2651"/>
                  <a:pt x="18043" y="2652"/>
                </a:cubicBezTo>
                <a:close/>
                <a:moveTo>
                  <a:pt x="19655" y="2538"/>
                </a:moveTo>
                <a:lnTo>
                  <a:pt x="19658" y="2536"/>
                </a:lnTo>
                <a:cubicBezTo>
                  <a:pt x="19658" y="2536"/>
                  <a:pt x="19654" y="2538"/>
                  <a:pt x="19655" y="2538"/>
                </a:cubicBezTo>
                <a:close/>
                <a:moveTo>
                  <a:pt x="19987" y="3251"/>
                </a:moveTo>
                <a:lnTo>
                  <a:pt x="19990" y="3249"/>
                </a:lnTo>
                <a:cubicBezTo>
                  <a:pt x="19990" y="3249"/>
                  <a:pt x="19987" y="3251"/>
                  <a:pt x="19987" y="3251"/>
                </a:cubicBezTo>
                <a:close/>
                <a:moveTo>
                  <a:pt x="17865" y="2749"/>
                </a:moveTo>
                <a:lnTo>
                  <a:pt x="17867" y="2747"/>
                </a:lnTo>
                <a:cubicBezTo>
                  <a:pt x="17867" y="2747"/>
                  <a:pt x="17864" y="2748"/>
                  <a:pt x="17865" y="2749"/>
                </a:cubicBezTo>
                <a:close/>
                <a:moveTo>
                  <a:pt x="9520" y="1420"/>
                </a:moveTo>
                <a:lnTo>
                  <a:pt x="9522" y="1418"/>
                </a:lnTo>
                <a:cubicBezTo>
                  <a:pt x="9522" y="1418"/>
                  <a:pt x="9519" y="1420"/>
                  <a:pt x="9520" y="1420"/>
                </a:cubicBezTo>
                <a:close/>
                <a:moveTo>
                  <a:pt x="20919" y="4256"/>
                </a:moveTo>
                <a:lnTo>
                  <a:pt x="20922" y="4254"/>
                </a:lnTo>
                <a:cubicBezTo>
                  <a:pt x="20921" y="4254"/>
                  <a:pt x="20918" y="4255"/>
                  <a:pt x="20919" y="4256"/>
                </a:cubicBezTo>
                <a:close/>
                <a:moveTo>
                  <a:pt x="22507" y="3438"/>
                </a:moveTo>
                <a:lnTo>
                  <a:pt x="22510" y="3435"/>
                </a:lnTo>
                <a:cubicBezTo>
                  <a:pt x="22509" y="3436"/>
                  <a:pt x="22506" y="3437"/>
                  <a:pt x="22507" y="3438"/>
                </a:cubicBezTo>
                <a:close/>
                <a:moveTo>
                  <a:pt x="11521" y="1582"/>
                </a:moveTo>
                <a:lnTo>
                  <a:pt x="11523" y="1580"/>
                </a:lnTo>
                <a:cubicBezTo>
                  <a:pt x="11523" y="1580"/>
                  <a:pt x="11520" y="1582"/>
                  <a:pt x="11521" y="1582"/>
                </a:cubicBezTo>
                <a:close/>
                <a:moveTo>
                  <a:pt x="22442" y="3438"/>
                </a:moveTo>
                <a:lnTo>
                  <a:pt x="22445" y="3435"/>
                </a:lnTo>
                <a:cubicBezTo>
                  <a:pt x="22445" y="3436"/>
                  <a:pt x="22442" y="3437"/>
                  <a:pt x="22442" y="3438"/>
                </a:cubicBezTo>
                <a:close/>
                <a:moveTo>
                  <a:pt x="22434" y="4734"/>
                </a:moveTo>
                <a:lnTo>
                  <a:pt x="22437" y="4732"/>
                </a:lnTo>
                <a:cubicBezTo>
                  <a:pt x="22436" y="4732"/>
                  <a:pt x="22433" y="4733"/>
                  <a:pt x="22434" y="4734"/>
                </a:cubicBezTo>
                <a:close/>
                <a:moveTo>
                  <a:pt x="21276" y="3438"/>
                </a:moveTo>
                <a:lnTo>
                  <a:pt x="21278" y="3435"/>
                </a:lnTo>
                <a:cubicBezTo>
                  <a:pt x="21278" y="3436"/>
                  <a:pt x="21275" y="3437"/>
                  <a:pt x="21276" y="3438"/>
                </a:cubicBezTo>
                <a:close/>
                <a:moveTo>
                  <a:pt x="21259" y="3438"/>
                </a:moveTo>
                <a:lnTo>
                  <a:pt x="21262" y="3435"/>
                </a:lnTo>
                <a:cubicBezTo>
                  <a:pt x="21262" y="3436"/>
                  <a:pt x="21259" y="3437"/>
                  <a:pt x="21259" y="3438"/>
                </a:cubicBezTo>
                <a:close/>
                <a:moveTo>
                  <a:pt x="17387" y="5512"/>
                </a:moveTo>
                <a:lnTo>
                  <a:pt x="17389" y="5510"/>
                </a:lnTo>
                <a:cubicBezTo>
                  <a:pt x="17389" y="5510"/>
                  <a:pt x="17386" y="5511"/>
                  <a:pt x="17387" y="5512"/>
                </a:cubicBezTo>
                <a:close/>
                <a:moveTo>
                  <a:pt x="11278" y="1582"/>
                </a:moveTo>
                <a:lnTo>
                  <a:pt x="11280" y="1580"/>
                </a:lnTo>
                <a:cubicBezTo>
                  <a:pt x="11280" y="1580"/>
                  <a:pt x="11277" y="1582"/>
                  <a:pt x="11278" y="1582"/>
                </a:cubicBezTo>
                <a:close/>
                <a:moveTo>
                  <a:pt x="20919" y="2652"/>
                </a:moveTo>
                <a:lnTo>
                  <a:pt x="20922" y="2649"/>
                </a:lnTo>
                <a:cubicBezTo>
                  <a:pt x="20921" y="2650"/>
                  <a:pt x="20918" y="2651"/>
                  <a:pt x="20919" y="2652"/>
                </a:cubicBezTo>
                <a:close/>
                <a:moveTo>
                  <a:pt x="16252" y="1898"/>
                </a:moveTo>
                <a:lnTo>
                  <a:pt x="16255" y="1896"/>
                </a:lnTo>
                <a:cubicBezTo>
                  <a:pt x="16255" y="1896"/>
                  <a:pt x="16252" y="1898"/>
                  <a:pt x="16252" y="1898"/>
                </a:cubicBezTo>
                <a:close/>
                <a:moveTo>
                  <a:pt x="21373" y="3738"/>
                </a:moveTo>
                <a:lnTo>
                  <a:pt x="21375" y="3735"/>
                </a:lnTo>
                <a:cubicBezTo>
                  <a:pt x="21375" y="3735"/>
                  <a:pt x="21372" y="3737"/>
                  <a:pt x="21373" y="3738"/>
                </a:cubicBezTo>
                <a:close/>
                <a:moveTo>
                  <a:pt x="21948" y="1040"/>
                </a:moveTo>
                <a:lnTo>
                  <a:pt x="21951" y="1037"/>
                </a:lnTo>
                <a:cubicBezTo>
                  <a:pt x="21950" y="1037"/>
                  <a:pt x="21947" y="1039"/>
                  <a:pt x="21948" y="1040"/>
                </a:cubicBezTo>
                <a:close/>
                <a:moveTo>
                  <a:pt x="20838" y="3422"/>
                </a:moveTo>
                <a:lnTo>
                  <a:pt x="20841" y="3419"/>
                </a:lnTo>
                <a:cubicBezTo>
                  <a:pt x="20840" y="3419"/>
                  <a:pt x="20837" y="3421"/>
                  <a:pt x="20838" y="3422"/>
                </a:cubicBezTo>
                <a:close/>
                <a:moveTo>
                  <a:pt x="20943" y="3738"/>
                </a:moveTo>
                <a:lnTo>
                  <a:pt x="20946" y="3735"/>
                </a:lnTo>
                <a:cubicBezTo>
                  <a:pt x="20946" y="3735"/>
                  <a:pt x="20943" y="3737"/>
                  <a:pt x="20943" y="3738"/>
                </a:cubicBezTo>
                <a:close/>
                <a:moveTo>
                  <a:pt x="21276" y="3729"/>
                </a:moveTo>
                <a:lnTo>
                  <a:pt x="21278" y="3727"/>
                </a:lnTo>
                <a:cubicBezTo>
                  <a:pt x="21278" y="3727"/>
                  <a:pt x="21275" y="3729"/>
                  <a:pt x="21276" y="3729"/>
                </a:cubicBezTo>
                <a:close/>
                <a:moveTo>
                  <a:pt x="19331" y="3729"/>
                </a:moveTo>
                <a:lnTo>
                  <a:pt x="19334" y="3727"/>
                </a:lnTo>
                <a:cubicBezTo>
                  <a:pt x="19333" y="3727"/>
                  <a:pt x="19330" y="3729"/>
                  <a:pt x="19331" y="3729"/>
                </a:cubicBezTo>
                <a:close/>
                <a:moveTo>
                  <a:pt x="20433" y="5342"/>
                </a:moveTo>
                <a:lnTo>
                  <a:pt x="20435" y="5339"/>
                </a:lnTo>
                <a:cubicBezTo>
                  <a:pt x="20435" y="5340"/>
                  <a:pt x="20432" y="5341"/>
                  <a:pt x="20433" y="5342"/>
                </a:cubicBezTo>
                <a:close/>
                <a:moveTo>
                  <a:pt x="20174" y="4758"/>
                </a:moveTo>
                <a:lnTo>
                  <a:pt x="20176" y="4756"/>
                </a:lnTo>
                <a:cubicBezTo>
                  <a:pt x="20176" y="4756"/>
                  <a:pt x="20173" y="4758"/>
                  <a:pt x="20174" y="4758"/>
                </a:cubicBezTo>
                <a:close/>
                <a:moveTo>
                  <a:pt x="20952" y="4280"/>
                </a:moveTo>
                <a:lnTo>
                  <a:pt x="20954" y="4278"/>
                </a:lnTo>
                <a:cubicBezTo>
                  <a:pt x="20954" y="4278"/>
                  <a:pt x="20951" y="4280"/>
                  <a:pt x="20952" y="4280"/>
                </a:cubicBezTo>
                <a:close/>
                <a:moveTo>
                  <a:pt x="1256" y="5504"/>
                </a:moveTo>
                <a:lnTo>
                  <a:pt x="1258" y="5501"/>
                </a:lnTo>
                <a:cubicBezTo>
                  <a:pt x="1258" y="5502"/>
                  <a:pt x="1255" y="5503"/>
                  <a:pt x="1256" y="5504"/>
                </a:cubicBezTo>
                <a:close/>
                <a:moveTo>
                  <a:pt x="19112" y="1874"/>
                </a:moveTo>
                <a:lnTo>
                  <a:pt x="19115" y="1872"/>
                </a:lnTo>
                <a:cubicBezTo>
                  <a:pt x="19115" y="1872"/>
                  <a:pt x="19112" y="1873"/>
                  <a:pt x="19112" y="1874"/>
                </a:cubicBezTo>
                <a:close/>
                <a:moveTo>
                  <a:pt x="18618" y="5293"/>
                </a:moveTo>
                <a:lnTo>
                  <a:pt x="18621" y="5291"/>
                </a:lnTo>
                <a:cubicBezTo>
                  <a:pt x="18620" y="5291"/>
                  <a:pt x="18617" y="5292"/>
                  <a:pt x="18618" y="5293"/>
                </a:cubicBezTo>
                <a:close/>
                <a:moveTo>
                  <a:pt x="16682" y="1874"/>
                </a:moveTo>
                <a:lnTo>
                  <a:pt x="16684" y="1872"/>
                </a:lnTo>
                <a:cubicBezTo>
                  <a:pt x="16684" y="1872"/>
                  <a:pt x="16681" y="1873"/>
                  <a:pt x="16682" y="1874"/>
                </a:cubicBezTo>
                <a:close/>
                <a:moveTo>
                  <a:pt x="17913" y="813"/>
                </a:moveTo>
                <a:lnTo>
                  <a:pt x="17916" y="810"/>
                </a:lnTo>
                <a:cubicBezTo>
                  <a:pt x="17916" y="810"/>
                  <a:pt x="17913" y="812"/>
                  <a:pt x="17913" y="813"/>
                </a:cubicBezTo>
                <a:close/>
                <a:moveTo>
                  <a:pt x="20522" y="3397"/>
                </a:moveTo>
                <a:lnTo>
                  <a:pt x="20525" y="3395"/>
                </a:lnTo>
                <a:cubicBezTo>
                  <a:pt x="20524" y="3395"/>
                  <a:pt x="20521" y="3396"/>
                  <a:pt x="20522" y="3397"/>
                </a:cubicBezTo>
                <a:close/>
                <a:moveTo>
                  <a:pt x="348" y="3397"/>
                </a:moveTo>
                <a:lnTo>
                  <a:pt x="351" y="3395"/>
                </a:lnTo>
                <a:cubicBezTo>
                  <a:pt x="351" y="3395"/>
                  <a:pt x="348" y="3396"/>
                  <a:pt x="348" y="3397"/>
                </a:cubicBezTo>
                <a:close/>
                <a:moveTo>
                  <a:pt x="16358" y="1874"/>
                </a:moveTo>
                <a:lnTo>
                  <a:pt x="16360" y="1872"/>
                </a:lnTo>
                <a:cubicBezTo>
                  <a:pt x="16360" y="1872"/>
                  <a:pt x="16357" y="1873"/>
                  <a:pt x="16358" y="1874"/>
                </a:cubicBezTo>
                <a:close/>
                <a:moveTo>
                  <a:pt x="17605" y="2376"/>
                </a:moveTo>
                <a:lnTo>
                  <a:pt x="17608" y="2374"/>
                </a:lnTo>
                <a:cubicBezTo>
                  <a:pt x="17608" y="2374"/>
                  <a:pt x="17605" y="2376"/>
                  <a:pt x="17605" y="2376"/>
                </a:cubicBezTo>
                <a:close/>
                <a:moveTo>
                  <a:pt x="17865" y="3130"/>
                </a:moveTo>
                <a:lnTo>
                  <a:pt x="17867" y="3127"/>
                </a:lnTo>
                <a:cubicBezTo>
                  <a:pt x="17867" y="3128"/>
                  <a:pt x="17864" y="3129"/>
                  <a:pt x="17865" y="3130"/>
                </a:cubicBezTo>
                <a:close/>
                <a:moveTo>
                  <a:pt x="21948" y="3381"/>
                </a:moveTo>
                <a:lnTo>
                  <a:pt x="21951" y="3379"/>
                </a:lnTo>
                <a:cubicBezTo>
                  <a:pt x="21950" y="3379"/>
                  <a:pt x="21947" y="3380"/>
                  <a:pt x="21948" y="3381"/>
                </a:cubicBezTo>
                <a:close/>
                <a:moveTo>
                  <a:pt x="15159" y="2393"/>
                </a:moveTo>
                <a:lnTo>
                  <a:pt x="15161" y="2390"/>
                </a:lnTo>
                <a:cubicBezTo>
                  <a:pt x="15161" y="2390"/>
                  <a:pt x="15158" y="2392"/>
                  <a:pt x="15159" y="2393"/>
                </a:cubicBezTo>
                <a:close/>
                <a:moveTo>
                  <a:pt x="17184" y="2393"/>
                </a:moveTo>
                <a:lnTo>
                  <a:pt x="17187" y="2390"/>
                </a:lnTo>
                <a:cubicBezTo>
                  <a:pt x="17186" y="2390"/>
                  <a:pt x="17183" y="2392"/>
                  <a:pt x="17184" y="2393"/>
                </a:cubicBezTo>
                <a:close/>
                <a:moveTo>
                  <a:pt x="15718" y="1501"/>
                </a:moveTo>
                <a:lnTo>
                  <a:pt x="15720" y="1499"/>
                </a:lnTo>
                <a:cubicBezTo>
                  <a:pt x="15720" y="1499"/>
                  <a:pt x="15717" y="1501"/>
                  <a:pt x="15718" y="1501"/>
                </a:cubicBezTo>
                <a:close/>
                <a:moveTo>
                  <a:pt x="16990" y="1858"/>
                </a:moveTo>
                <a:lnTo>
                  <a:pt x="16992" y="1855"/>
                </a:lnTo>
                <a:cubicBezTo>
                  <a:pt x="16992" y="1856"/>
                  <a:pt x="16989" y="1857"/>
                  <a:pt x="16990" y="1858"/>
                </a:cubicBezTo>
                <a:close/>
                <a:moveTo>
                  <a:pt x="16820" y="1850"/>
                </a:moveTo>
                <a:lnTo>
                  <a:pt x="16822" y="1847"/>
                </a:lnTo>
                <a:cubicBezTo>
                  <a:pt x="16822" y="1847"/>
                  <a:pt x="16819" y="1849"/>
                  <a:pt x="16820" y="1850"/>
                </a:cubicBezTo>
                <a:close/>
                <a:moveTo>
                  <a:pt x="16155" y="2401"/>
                </a:moveTo>
                <a:lnTo>
                  <a:pt x="16158" y="2398"/>
                </a:lnTo>
                <a:cubicBezTo>
                  <a:pt x="16157" y="2398"/>
                  <a:pt x="16154" y="2400"/>
                  <a:pt x="16155" y="2401"/>
                </a:cubicBezTo>
                <a:close/>
                <a:moveTo>
                  <a:pt x="20498" y="3689"/>
                </a:moveTo>
                <a:lnTo>
                  <a:pt x="20500" y="3687"/>
                </a:lnTo>
                <a:cubicBezTo>
                  <a:pt x="20500" y="3687"/>
                  <a:pt x="20497" y="3688"/>
                  <a:pt x="20498" y="3689"/>
                </a:cubicBezTo>
                <a:close/>
                <a:moveTo>
                  <a:pt x="17338" y="4337"/>
                </a:moveTo>
                <a:lnTo>
                  <a:pt x="17341" y="4335"/>
                </a:lnTo>
                <a:cubicBezTo>
                  <a:pt x="17340" y="4335"/>
                  <a:pt x="17337" y="4336"/>
                  <a:pt x="17338" y="4337"/>
                </a:cubicBezTo>
                <a:close/>
                <a:moveTo>
                  <a:pt x="7794" y="1501"/>
                </a:moveTo>
                <a:lnTo>
                  <a:pt x="7796" y="1499"/>
                </a:lnTo>
                <a:cubicBezTo>
                  <a:pt x="7796" y="1499"/>
                  <a:pt x="7793" y="1501"/>
                  <a:pt x="7794" y="1501"/>
                </a:cubicBezTo>
                <a:close/>
                <a:moveTo>
                  <a:pt x="18667" y="1834"/>
                </a:moveTo>
                <a:lnTo>
                  <a:pt x="18669" y="1831"/>
                </a:lnTo>
                <a:cubicBezTo>
                  <a:pt x="18669" y="1831"/>
                  <a:pt x="18666" y="1833"/>
                  <a:pt x="18667" y="1834"/>
                </a:cubicBezTo>
                <a:close/>
                <a:moveTo>
                  <a:pt x="17962" y="5423"/>
                </a:moveTo>
                <a:lnTo>
                  <a:pt x="17964" y="5420"/>
                </a:lnTo>
                <a:cubicBezTo>
                  <a:pt x="17964" y="5421"/>
                  <a:pt x="17961" y="5422"/>
                  <a:pt x="17962" y="5423"/>
                </a:cubicBezTo>
                <a:close/>
                <a:moveTo>
                  <a:pt x="1069" y="5423"/>
                </a:moveTo>
                <a:lnTo>
                  <a:pt x="1072" y="5420"/>
                </a:lnTo>
                <a:cubicBezTo>
                  <a:pt x="1072" y="5421"/>
                  <a:pt x="1069" y="5422"/>
                  <a:pt x="1069" y="5423"/>
                </a:cubicBezTo>
                <a:close/>
                <a:moveTo>
                  <a:pt x="19193" y="3689"/>
                </a:moveTo>
                <a:lnTo>
                  <a:pt x="19196" y="3687"/>
                </a:lnTo>
                <a:cubicBezTo>
                  <a:pt x="19196" y="3687"/>
                  <a:pt x="19193" y="3688"/>
                  <a:pt x="19193" y="3689"/>
                </a:cubicBezTo>
                <a:close/>
                <a:moveTo>
                  <a:pt x="8053" y="1477"/>
                </a:moveTo>
                <a:lnTo>
                  <a:pt x="8056" y="1475"/>
                </a:lnTo>
                <a:cubicBezTo>
                  <a:pt x="8056" y="1475"/>
                  <a:pt x="8053" y="1476"/>
                  <a:pt x="8053" y="1477"/>
                </a:cubicBezTo>
                <a:close/>
                <a:moveTo>
                  <a:pt x="19364" y="4775"/>
                </a:moveTo>
                <a:lnTo>
                  <a:pt x="19366" y="4772"/>
                </a:lnTo>
                <a:cubicBezTo>
                  <a:pt x="19366" y="4772"/>
                  <a:pt x="19363" y="4774"/>
                  <a:pt x="19364" y="4775"/>
                </a:cubicBezTo>
                <a:close/>
                <a:moveTo>
                  <a:pt x="22937" y="5407"/>
                </a:moveTo>
                <a:lnTo>
                  <a:pt x="22939" y="5404"/>
                </a:lnTo>
                <a:cubicBezTo>
                  <a:pt x="22939" y="5404"/>
                  <a:pt x="22936" y="5406"/>
                  <a:pt x="22937" y="5407"/>
                </a:cubicBezTo>
                <a:close/>
                <a:moveTo>
                  <a:pt x="18651" y="2401"/>
                </a:moveTo>
                <a:lnTo>
                  <a:pt x="18653" y="2398"/>
                </a:lnTo>
                <a:cubicBezTo>
                  <a:pt x="18653" y="2398"/>
                  <a:pt x="18650" y="2400"/>
                  <a:pt x="18651" y="2401"/>
                </a:cubicBezTo>
                <a:close/>
                <a:moveTo>
                  <a:pt x="16852" y="1817"/>
                </a:moveTo>
                <a:lnTo>
                  <a:pt x="16854" y="1815"/>
                </a:lnTo>
                <a:cubicBezTo>
                  <a:pt x="16854" y="1815"/>
                  <a:pt x="16851" y="1817"/>
                  <a:pt x="16852" y="1817"/>
                </a:cubicBezTo>
                <a:close/>
                <a:moveTo>
                  <a:pt x="21616" y="3341"/>
                </a:moveTo>
                <a:lnTo>
                  <a:pt x="21618" y="3338"/>
                </a:lnTo>
                <a:cubicBezTo>
                  <a:pt x="21618" y="3338"/>
                  <a:pt x="21615" y="3340"/>
                  <a:pt x="21616" y="3341"/>
                </a:cubicBezTo>
                <a:close/>
                <a:moveTo>
                  <a:pt x="16706" y="2603"/>
                </a:moveTo>
                <a:lnTo>
                  <a:pt x="16709" y="2601"/>
                </a:lnTo>
                <a:cubicBezTo>
                  <a:pt x="16708" y="2601"/>
                  <a:pt x="16705" y="2602"/>
                  <a:pt x="16706" y="2603"/>
                </a:cubicBezTo>
                <a:close/>
                <a:moveTo>
                  <a:pt x="22070" y="5366"/>
                </a:moveTo>
                <a:lnTo>
                  <a:pt x="22072" y="5364"/>
                </a:lnTo>
                <a:cubicBezTo>
                  <a:pt x="22072" y="5364"/>
                  <a:pt x="22069" y="5365"/>
                  <a:pt x="22070" y="5366"/>
                </a:cubicBezTo>
                <a:close/>
                <a:moveTo>
                  <a:pt x="17314" y="2611"/>
                </a:moveTo>
                <a:lnTo>
                  <a:pt x="17316" y="2609"/>
                </a:lnTo>
                <a:cubicBezTo>
                  <a:pt x="17316" y="2609"/>
                  <a:pt x="17313" y="2611"/>
                  <a:pt x="17314" y="2611"/>
                </a:cubicBezTo>
                <a:close/>
                <a:moveTo>
                  <a:pt x="21827" y="5358"/>
                </a:moveTo>
                <a:lnTo>
                  <a:pt x="21829" y="5356"/>
                </a:lnTo>
                <a:cubicBezTo>
                  <a:pt x="21829" y="5356"/>
                  <a:pt x="21826" y="5357"/>
                  <a:pt x="21827" y="5358"/>
                </a:cubicBezTo>
                <a:close/>
                <a:moveTo>
                  <a:pt x="17338" y="2611"/>
                </a:moveTo>
                <a:lnTo>
                  <a:pt x="17341" y="2609"/>
                </a:lnTo>
                <a:cubicBezTo>
                  <a:pt x="17340" y="2609"/>
                  <a:pt x="17337" y="2611"/>
                  <a:pt x="17338" y="2611"/>
                </a:cubicBezTo>
                <a:close/>
                <a:moveTo>
                  <a:pt x="20919" y="1437"/>
                </a:moveTo>
                <a:lnTo>
                  <a:pt x="20922" y="1434"/>
                </a:lnTo>
                <a:cubicBezTo>
                  <a:pt x="20921" y="1434"/>
                  <a:pt x="20918" y="1436"/>
                  <a:pt x="20919" y="1437"/>
                </a:cubicBezTo>
                <a:close/>
                <a:moveTo>
                  <a:pt x="19283" y="1793"/>
                </a:moveTo>
                <a:lnTo>
                  <a:pt x="19285" y="1791"/>
                </a:lnTo>
                <a:cubicBezTo>
                  <a:pt x="19285" y="1791"/>
                  <a:pt x="19282" y="1792"/>
                  <a:pt x="19283" y="1793"/>
                </a:cubicBezTo>
                <a:close/>
                <a:moveTo>
                  <a:pt x="17411" y="2611"/>
                </a:moveTo>
                <a:lnTo>
                  <a:pt x="17413" y="2609"/>
                </a:lnTo>
                <a:cubicBezTo>
                  <a:pt x="17413" y="2609"/>
                  <a:pt x="17410" y="2611"/>
                  <a:pt x="17411" y="2611"/>
                </a:cubicBezTo>
                <a:close/>
                <a:moveTo>
                  <a:pt x="15061" y="1380"/>
                </a:moveTo>
                <a:lnTo>
                  <a:pt x="15064" y="1377"/>
                </a:lnTo>
                <a:cubicBezTo>
                  <a:pt x="15064" y="1378"/>
                  <a:pt x="15061" y="1379"/>
                  <a:pt x="15061" y="1380"/>
                </a:cubicBezTo>
                <a:close/>
                <a:moveTo>
                  <a:pt x="17921" y="1777"/>
                </a:moveTo>
                <a:lnTo>
                  <a:pt x="17924" y="1774"/>
                </a:lnTo>
                <a:cubicBezTo>
                  <a:pt x="17924" y="1775"/>
                  <a:pt x="17921" y="1776"/>
                  <a:pt x="17921" y="1777"/>
                </a:cubicBezTo>
                <a:close/>
                <a:moveTo>
                  <a:pt x="22053" y="2733"/>
                </a:moveTo>
                <a:lnTo>
                  <a:pt x="22056" y="2730"/>
                </a:lnTo>
                <a:cubicBezTo>
                  <a:pt x="22056" y="2731"/>
                  <a:pt x="22053" y="2732"/>
                  <a:pt x="22053" y="2733"/>
                </a:cubicBezTo>
                <a:close/>
                <a:moveTo>
                  <a:pt x="18011" y="4856"/>
                </a:moveTo>
                <a:lnTo>
                  <a:pt x="18013" y="4853"/>
                </a:lnTo>
                <a:cubicBezTo>
                  <a:pt x="18013" y="4853"/>
                  <a:pt x="18010" y="4855"/>
                  <a:pt x="18011" y="4856"/>
                </a:cubicBezTo>
                <a:close/>
                <a:moveTo>
                  <a:pt x="19996" y="1769"/>
                </a:moveTo>
                <a:lnTo>
                  <a:pt x="19998" y="1766"/>
                </a:lnTo>
                <a:cubicBezTo>
                  <a:pt x="19998" y="1766"/>
                  <a:pt x="19995" y="1768"/>
                  <a:pt x="19996" y="1769"/>
                </a:cubicBezTo>
                <a:close/>
                <a:moveTo>
                  <a:pt x="21818" y="4402"/>
                </a:moveTo>
                <a:lnTo>
                  <a:pt x="21821" y="4400"/>
                </a:lnTo>
                <a:cubicBezTo>
                  <a:pt x="21821" y="4400"/>
                  <a:pt x="21818" y="4401"/>
                  <a:pt x="21818" y="4402"/>
                </a:cubicBezTo>
                <a:close/>
                <a:moveTo>
                  <a:pt x="18408" y="2773"/>
                </a:moveTo>
                <a:lnTo>
                  <a:pt x="18410" y="2771"/>
                </a:lnTo>
                <a:cubicBezTo>
                  <a:pt x="18410" y="2771"/>
                  <a:pt x="18407" y="2773"/>
                  <a:pt x="18408" y="2773"/>
                </a:cubicBezTo>
                <a:close/>
                <a:moveTo>
                  <a:pt x="13684" y="1372"/>
                </a:moveTo>
                <a:lnTo>
                  <a:pt x="13687" y="1369"/>
                </a:lnTo>
                <a:cubicBezTo>
                  <a:pt x="13686" y="1369"/>
                  <a:pt x="13683" y="1371"/>
                  <a:pt x="13684" y="1372"/>
                </a:cubicBezTo>
                <a:close/>
                <a:moveTo>
                  <a:pt x="21924" y="5010"/>
                </a:moveTo>
                <a:lnTo>
                  <a:pt x="21926" y="5007"/>
                </a:lnTo>
                <a:cubicBezTo>
                  <a:pt x="21926" y="5007"/>
                  <a:pt x="21923" y="5009"/>
                  <a:pt x="21924" y="5010"/>
                </a:cubicBezTo>
                <a:close/>
                <a:moveTo>
                  <a:pt x="17265" y="3235"/>
                </a:moveTo>
                <a:lnTo>
                  <a:pt x="17268" y="3233"/>
                </a:lnTo>
                <a:cubicBezTo>
                  <a:pt x="17267" y="3233"/>
                  <a:pt x="17264" y="3234"/>
                  <a:pt x="17265" y="3235"/>
                </a:cubicBezTo>
                <a:close/>
                <a:moveTo>
                  <a:pt x="786" y="5010"/>
                </a:moveTo>
                <a:lnTo>
                  <a:pt x="788" y="5007"/>
                </a:lnTo>
                <a:cubicBezTo>
                  <a:pt x="788" y="5007"/>
                  <a:pt x="785" y="5009"/>
                  <a:pt x="786" y="5010"/>
                </a:cubicBezTo>
                <a:close/>
                <a:moveTo>
                  <a:pt x="18456" y="2773"/>
                </a:moveTo>
                <a:lnTo>
                  <a:pt x="18459" y="2771"/>
                </a:lnTo>
                <a:cubicBezTo>
                  <a:pt x="18458" y="2771"/>
                  <a:pt x="18455" y="2773"/>
                  <a:pt x="18456" y="2773"/>
                </a:cubicBezTo>
                <a:close/>
                <a:moveTo>
                  <a:pt x="19631" y="5002"/>
                </a:moveTo>
                <a:lnTo>
                  <a:pt x="19633" y="4999"/>
                </a:lnTo>
                <a:cubicBezTo>
                  <a:pt x="19633" y="4999"/>
                  <a:pt x="19630" y="5001"/>
                  <a:pt x="19631" y="5002"/>
                </a:cubicBezTo>
                <a:close/>
                <a:moveTo>
                  <a:pt x="18578" y="5002"/>
                </a:moveTo>
                <a:lnTo>
                  <a:pt x="18580" y="4999"/>
                </a:lnTo>
                <a:cubicBezTo>
                  <a:pt x="18580" y="4999"/>
                  <a:pt x="18577" y="5001"/>
                  <a:pt x="18578" y="5002"/>
                </a:cubicBezTo>
                <a:close/>
                <a:moveTo>
                  <a:pt x="19752" y="2773"/>
                </a:moveTo>
                <a:lnTo>
                  <a:pt x="19755" y="2771"/>
                </a:lnTo>
                <a:cubicBezTo>
                  <a:pt x="19755" y="2771"/>
                  <a:pt x="19752" y="2773"/>
                  <a:pt x="19752" y="2773"/>
                </a:cubicBezTo>
                <a:close/>
                <a:moveTo>
                  <a:pt x="22702" y="2773"/>
                </a:moveTo>
                <a:lnTo>
                  <a:pt x="22704" y="2771"/>
                </a:lnTo>
                <a:cubicBezTo>
                  <a:pt x="22704" y="2771"/>
                  <a:pt x="22701" y="2773"/>
                  <a:pt x="22702" y="2773"/>
                </a:cubicBezTo>
                <a:close/>
                <a:moveTo>
                  <a:pt x="21065" y="5172"/>
                </a:moveTo>
                <a:lnTo>
                  <a:pt x="21067" y="5169"/>
                </a:lnTo>
                <a:cubicBezTo>
                  <a:pt x="21067" y="5169"/>
                  <a:pt x="21064" y="5171"/>
                  <a:pt x="21065" y="5172"/>
                </a:cubicBezTo>
                <a:close/>
                <a:moveTo>
                  <a:pt x="17427" y="3106"/>
                </a:moveTo>
                <a:lnTo>
                  <a:pt x="17430" y="3103"/>
                </a:lnTo>
                <a:cubicBezTo>
                  <a:pt x="17429" y="3103"/>
                  <a:pt x="17426" y="3105"/>
                  <a:pt x="17427" y="3106"/>
                </a:cubicBezTo>
                <a:close/>
                <a:moveTo>
                  <a:pt x="22021" y="4864"/>
                </a:moveTo>
                <a:lnTo>
                  <a:pt x="22023" y="4861"/>
                </a:lnTo>
                <a:cubicBezTo>
                  <a:pt x="22023" y="4862"/>
                  <a:pt x="22020" y="4863"/>
                  <a:pt x="22021" y="4864"/>
                </a:cubicBezTo>
                <a:close/>
                <a:moveTo>
                  <a:pt x="17038" y="3106"/>
                </a:moveTo>
                <a:lnTo>
                  <a:pt x="17041" y="3103"/>
                </a:lnTo>
                <a:cubicBezTo>
                  <a:pt x="17041" y="3103"/>
                  <a:pt x="17038" y="3105"/>
                  <a:pt x="17038" y="3106"/>
                </a:cubicBezTo>
                <a:close/>
                <a:moveTo>
                  <a:pt x="22920" y="2733"/>
                </a:moveTo>
                <a:lnTo>
                  <a:pt x="22923" y="2730"/>
                </a:lnTo>
                <a:cubicBezTo>
                  <a:pt x="22923" y="2731"/>
                  <a:pt x="22920" y="2732"/>
                  <a:pt x="22920" y="2733"/>
                </a:cubicBezTo>
                <a:close/>
                <a:moveTo>
                  <a:pt x="23212" y="3195"/>
                </a:moveTo>
                <a:lnTo>
                  <a:pt x="23214" y="3192"/>
                </a:lnTo>
                <a:cubicBezTo>
                  <a:pt x="23214" y="3192"/>
                  <a:pt x="23211" y="3194"/>
                  <a:pt x="23212" y="3195"/>
                </a:cubicBezTo>
                <a:close/>
                <a:moveTo>
                  <a:pt x="23301" y="2773"/>
                </a:moveTo>
                <a:lnTo>
                  <a:pt x="23304" y="2771"/>
                </a:lnTo>
                <a:cubicBezTo>
                  <a:pt x="23303" y="2771"/>
                  <a:pt x="23300" y="2773"/>
                  <a:pt x="23301" y="2773"/>
                </a:cubicBezTo>
                <a:close/>
                <a:moveTo>
                  <a:pt x="16180" y="1728"/>
                </a:moveTo>
                <a:lnTo>
                  <a:pt x="16182" y="1726"/>
                </a:lnTo>
                <a:cubicBezTo>
                  <a:pt x="16182" y="1726"/>
                  <a:pt x="16179" y="1727"/>
                  <a:pt x="16180" y="1728"/>
                </a:cubicBezTo>
                <a:close/>
                <a:moveTo>
                  <a:pt x="17743" y="2790"/>
                </a:moveTo>
                <a:lnTo>
                  <a:pt x="17746" y="2787"/>
                </a:lnTo>
                <a:cubicBezTo>
                  <a:pt x="17745" y="2787"/>
                  <a:pt x="17742" y="2789"/>
                  <a:pt x="17743" y="2790"/>
                </a:cubicBezTo>
                <a:close/>
                <a:moveTo>
                  <a:pt x="21624" y="5188"/>
                </a:moveTo>
                <a:lnTo>
                  <a:pt x="21626" y="5185"/>
                </a:lnTo>
                <a:cubicBezTo>
                  <a:pt x="21626" y="5186"/>
                  <a:pt x="21623" y="5187"/>
                  <a:pt x="21624" y="5188"/>
                </a:cubicBezTo>
                <a:close/>
                <a:moveTo>
                  <a:pt x="22604" y="4985"/>
                </a:moveTo>
                <a:lnTo>
                  <a:pt x="22607" y="4983"/>
                </a:lnTo>
                <a:cubicBezTo>
                  <a:pt x="22607" y="4983"/>
                  <a:pt x="22604" y="4985"/>
                  <a:pt x="22604" y="4985"/>
                </a:cubicBezTo>
                <a:close/>
                <a:moveTo>
                  <a:pt x="10597" y="1396"/>
                </a:moveTo>
                <a:lnTo>
                  <a:pt x="10600" y="1394"/>
                </a:lnTo>
                <a:cubicBezTo>
                  <a:pt x="10600" y="1394"/>
                  <a:pt x="10597" y="1395"/>
                  <a:pt x="10597" y="1396"/>
                </a:cubicBezTo>
                <a:close/>
                <a:moveTo>
                  <a:pt x="17954" y="2790"/>
                </a:moveTo>
                <a:lnTo>
                  <a:pt x="17956" y="2787"/>
                </a:lnTo>
                <a:cubicBezTo>
                  <a:pt x="17956" y="2787"/>
                  <a:pt x="17953" y="2789"/>
                  <a:pt x="17954" y="2790"/>
                </a:cubicBezTo>
                <a:close/>
                <a:moveTo>
                  <a:pt x="16998" y="1712"/>
                </a:moveTo>
                <a:lnTo>
                  <a:pt x="17000" y="1710"/>
                </a:lnTo>
                <a:cubicBezTo>
                  <a:pt x="17000" y="1710"/>
                  <a:pt x="16997" y="1711"/>
                  <a:pt x="16998" y="1712"/>
                </a:cubicBezTo>
                <a:close/>
                <a:moveTo>
                  <a:pt x="16333" y="1712"/>
                </a:moveTo>
                <a:lnTo>
                  <a:pt x="16336" y="1710"/>
                </a:lnTo>
                <a:cubicBezTo>
                  <a:pt x="16336" y="1710"/>
                  <a:pt x="16333" y="1711"/>
                  <a:pt x="16333" y="1712"/>
                </a:cubicBezTo>
                <a:close/>
                <a:moveTo>
                  <a:pt x="20854" y="4532"/>
                </a:moveTo>
                <a:lnTo>
                  <a:pt x="20857" y="4529"/>
                </a:lnTo>
                <a:cubicBezTo>
                  <a:pt x="20857" y="4529"/>
                  <a:pt x="20854" y="4531"/>
                  <a:pt x="20854" y="4532"/>
                </a:cubicBezTo>
                <a:close/>
                <a:moveTo>
                  <a:pt x="19453" y="5261"/>
                </a:moveTo>
                <a:lnTo>
                  <a:pt x="19455" y="5258"/>
                </a:lnTo>
                <a:cubicBezTo>
                  <a:pt x="19455" y="5259"/>
                  <a:pt x="19452" y="5260"/>
                  <a:pt x="19453" y="5261"/>
                </a:cubicBezTo>
                <a:close/>
                <a:moveTo>
                  <a:pt x="308" y="2960"/>
                </a:moveTo>
                <a:lnTo>
                  <a:pt x="310" y="2957"/>
                </a:lnTo>
                <a:cubicBezTo>
                  <a:pt x="310" y="2957"/>
                  <a:pt x="307" y="2959"/>
                  <a:pt x="308" y="2960"/>
                </a:cubicBezTo>
                <a:close/>
                <a:moveTo>
                  <a:pt x="22531" y="5212"/>
                </a:moveTo>
                <a:lnTo>
                  <a:pt x="22534" y="5210"/>
                </a:lnTo>
                <a:cubicBezTo>
                  <a:pt x="22534" y="5210"/>
                  <a:pt x="22531" y="5211"/>
                  <a:pt x="22531" y="5212"/>
                </a:cubicBezTo>
                <a:close/>
                <a:moveTo>
                  <a:pt x="16868" y="2433"/>
                </a:moveTo>
                <a:lnTo>
                  <a:pt x="16871" y="2431"/>
                </a:lnTo>
                <a:cubicBezTo>
                  <a:pt x="16870" y="2431"/>
                  <a:pt x="16867" y="2432"/>
                  <a:pt x="16868" y="2433"/>
                </a:cubicBezTo>
                <a:close/>
                <a:moveTo>
                  <a:pt x="20012" y="5334"/>
                </a:moveTo>
                <a:lnTo>
                  <a:pt x="20014" y="5331"/>
                </a:lnTo>
                <a:cubicBezTo>
                  <a:pt x="20014" y="5331"/>
                  <a:pt x="20011" y="5333"/>
                  <a:pt x="20012" y="5334"/>
                </a:cubicBezTo>
                <a:close/>
                <a:moveTo>
                  <a:pt x="12744" y="1388"/>
                </a:moveTo>
                <a:lnTo>
                  <a:pt x="12747" y="1385"/>
                </a:lnTo>
                <a:cubicBezTo>
                  <a:pt x="12747" y="1386"/>
                  <a:pt x="12744" y="1387"/>
                  <a:pt x="12744" y="1388"/>
                </a:cubicBezTo>
                <a:close/>
                <a:moveTo>
                  <a:pt x="11051" y="1388"/>
                </a:moveTo>
                <a:lnTo>
                  <a:pt x="11053" y="1385"/>
                </a:lnTo>
                <a:cubicBezTo>
                  <a:pt x="11053" y="1386"/>
                  <a:pt x="11050" y="1387"/>
                  <a:pt x="11051" y="1388"/>
                </a:cubicBezTo>
                <a:close/>
                <a:moveTo>
                  <a:pt x="19663" y="5625"/>
                </a:moveTo>
                <a:lnTo>
                  <a:pt x="19666" y="5623"/>
                </a:lnTo>
                <a:cubicBezTo>
                  <a:pt x="19666" y="5623"/>
                  <a:pt x="19663" y="5625"/>
                  <a:pt x="19663" y="5625"/>
                </a:cubicBezTo>
                <a:close/>
                <a:moveTo>
                  <a:pt x="19542" y="1590"/>
                </a:moveTo>
                <a:lnTo>
                  <a:pt x="19544" y="1588"/>
                </a:lnTo>
                <a:cubicBezTo>
                  <a:pt x="19544" y="1588"/>
                  <a:pt x="19541" y="1590"/>
                  <a:pt x="19542" y="1590"/>
                </a:cubicBezTo>
                <a:close/>
                <a:moveTo>
                  <a:pt x="20028" y="902"/>
                </a:moveTo>
                <a:lnTo>
                  <a:pt x="20030" y="899"/>
                </a:lnTo>
                <a:cubicBezTo>
                  <a:pt x="20030" y="900"/>
                  <a:pt x="20027" y="901"/>
                  <a:pt x="20028" y="902"/>
                </a:cubicBezTo>
                <a:close/>
                <a:moveTo>
                  <a:pt x="13465" y="2425"/>
                </a:moveTo>
                <a:lnTo>
                  <a:pt x="13468" y="2423"/>
                </a:lnTo>
                <a:cubicBezTo>
                  <a:pt x="13468" y="2423"/>
                  <a:pt x="13465" y="2424"/>
                  <a:pt x="13465" y="2425"/>
                </a:cubicBezTo>
                <a:close/>
                <a:moveTo>
                  <a:pt x="17289" y="1736"/>
                </a:moveTo>
                <a:lnTo>
                  <a:pt x="17292" y="1734"/>
                </a:lnTo>
                <a:cubicBezTo>
                  <a:pt x="17292" y="1734"/>
                  <a:pt x="17289" y="1736"/>
                  <a:pt x="17289" y="1736"/>
                </a:cubicBezTo>
                <a:close/>
                <a:moveTo>
                  <a:pt x="21859" y="3802"/>
                </a:moveTo>
                <a:lnTo>
                  <a:pt x="21861" y="3800"/>
                </a:lnTo>
                <a:cubicBezTo>
                  <a:pt x="21861" y="3800"/>
                  <a:pt x="21858" y="3802"/>
                  <a:pt x="21859" y="3802"/>
                </a:cubicBezTo>
                <a:close/>
                <a:moveTo>
                  <a:pt x="19850" y="3657"/>
                </a:moveTo>
                <a:lnTo>
                  <a:pt x="19852" y="3654"/>
                </a:lnTo>
                <a:cubicBezTo>
                  <a:pt x="19852" y="3654"/>
                  <a:pt x="19849" y="3656"/>
                  <a:pt x="19850" y="3657"/>
                </a:cubicBezTo>
                <a:close/>
                <a:moveTo>
                  <a:pt x="18926" y="3657"/>
                </a:moveTo>
                <a:lnTo>
                  <a:pt x="18928" y="3654"/>
                </a:lnTo>
                <a:cubicBezTo>
                  <a:pt x="18928" y="3654"/>
                  <a:pt x="18925" y="3656"/>
                  <a:pt x="18926" y="3657"/>
                </a:cubicBezTo>
                <a:close/>
                <a:moveTo>
                  <a:pt x="16366" y="1736"/>
                </a:moveTo>
                <a:lnTo>
                  <a:pt x="16368" y="1734"/>
                </a:lnTo>
                <a:cubicBezTo>
                  <a:pt x="16368" y="1734"/>
                  <a:pt x="16365" y="1736"/>
                  <a:pt x="16366" y="1736"/>
                </a:cubicBezTo>
                <a:close/>
                <a:moveTo>
                  <a:pt x="17557" y="2133"/>
                </a:moveTo>
                <a:lnTo>
                  <a:pt x="17559" y="2131"/>
                </a:lnTo>
                <a:cubicBezTo>
                  <a:pt x="17559" y="2131"/>
                  <a:pt x="17556" y="2133"/>
                  <a:pt x="17557" y="2133"/>
                </a:cubicBezTo>
                <a:close/>
                <a:moveTo>
                  <a:pt x="17484" y="5220"/>
                </a:moveTo>
                <a:lnTo>
                  <a:pt x="17486" y="5218"/>
                </a:lnTo>
                <a:cubicBezTo>
                  <a:pt x="17486" y="5218"/>
                  <a:pt x="17483" y="5219"/>
                  <a:pt x="17484" y="5220"/>
                </a:cubicBezTo>
                <a:close/>
                <a:moveTo>
                  <a:pt x="21770" y="4345"/>
                </a:moveTo>
                <a:lnTo>
                  <a:pt x="21772" y="4343"/>
                </a:lnTo>
                <a:cubicBezTo>
                  <a:pt x="21772" y="4343"/>
                  <a:pt x="21769" y="4344"/>
                  <a:pt x="21770" y="4345"/>
                </a:cubicBezTo>
                <a:close/>
                <a:moveTo>
                  <a:pt x="21478" y="2676"/>
                </a:moveTo>
                <a:lnTo>
                  <a:pt x="21481" y="2674"/>
                </a:lnTo>
                <a:cubicBezTo>
                  <a:pt x="21480" y="2674"/>
                  <a:pt x="21477" y="2675"/>
                  <a:pt x="21478" y="2676"/>
                </a:cubicBezTo>
                <a:close/>
                <a:moveTo>
                  <a:pt x="14924" y="1736"/>
                </a:moveTo>
                <a:lnTo>
                  <a:pt x="14926" y="1734"/>
                </a:lnTo>
                <a:cubicBezTo>
                  <a:pt x="14926" y="1734"/>
                  <a:pt x="14923" y="1736"/>
                  <a:pt x="14924" y="1736"/>
                </a:cubicBezTo>
                <a:close/>
                <a:moveTo>
                  <a:pt x="16333" y="1736"/>
                </a:moveTo>
                <a:lnTo>
                  <a:pt x="16336" y="1734"/>
                </a:lnTo>
                <a:cubicBezTo>
                  <a:pt x="16336" y="1734"/>
                  <a:pt x="16333" y="1736"/>
                  <a:pt x="16333" y="1736"/>
                </a:cubicBezTo>
                <a:close/>
                <a:moveTo>
                  <a:pt x="17654" y="2676"/>
                </a:moveTo>
                <a:lnTo>
                  <a:pt x="17656" y="2674"/>
                </a:lnTo>
                <a:cubicBezTo>
                  <a:pt x="17656" y="2674"/>
                  <a:pt x="17653" y="2675"/>
                  <a:pt x="17654" y="2676"/>
                </a:cubicBezTo>
                <a:close/>
                <a:moveTo>
                  <a:pt x="19963" y="5326"/>
                </a:moveTo>
                <a:lnTo>
                  <a:pt x="19966" y="5323"/>
                </a:lnTo>
                <a:cubicBezTo>
                  <a:pt x="19965" y="5323"/>
                  <a:pt x="19962" y="5325"/>
                  <a:pt x="19963" y="5326"/>
                </a:cubicBezTo>
                <a:close/>
                <a:moveTo>
                  <a:pt x="17144" y="1987"/>
                </a:moveTo>
                <a:lnTo>
                  <a:pt x="17146" y="1985"/>
                </a:lnTo>
                <a:cubicBezTo>
                  <a:pt x="17146" y="1985"/>
                  <a:pt x="17143" y="1987"/>
                  <a:pt x="17144" y="1987"/>
                </a:cubicBezTo>
                <a:close/>
                <a:moveTo>
                  <a:pt x="19607" y="3114"/>
                </a:moveTo>
                <a:lnTo>
                  <a:pt x="19609" y="3111"/>
                </a:lnTo>
                <a:cubicBezTo>
                  <a:pt x="19609" y="3111"/>
                  <a:pt x="19606" y="3113"/>
                  <a:pt x="19607" y="3114"/>
                </a:cubicBezTo>
                <a:close/>
                <a:moveTo>
                  <a:pt x="21770" y="3511"/>
                </a:moveTo>
                <a:lnTo>
                  <a:pt x="21772" y="3508"/>
                </a:lnTo>
                <a:cubicBezTo>
                  <a:pt x="21772" y="3508"/>
                  <a:pt x="21769" y="3510"/>
                  <a:pt x="21770" y="3511"/>
                </a:cubicBezTo>
                <a:close/>
                <a:moveTo>
                  <a:pt x="19299" y="2279"/>
                </a:moveTo>
                <a:lnTo>
                  <a:pt x="19301" y="2277"/>
                </a:lnTo>
                <a:cubicBezTo>
                  <a:pt x="19301" y="2277"/>
                  <a:pt x="19298" y="2278"/>
                  <a:pt x="19299" y="2279"/>
                </a:cubicBezTo>
                <a:close/>
                <a:moveTo>
                  <a:pt x="21170" y="2133"/>
                </a:moveTo>
                <a:lnTo>
                  <a:pt x="21173" y="2131"/>
                </a:lnTo>
                <a:cubicBezTo>
                  <a:pt x="21173" y="2131"/>
                  <a:pt x="21170" y="2133"/>
                  <a:pt x="21170" y="2133"/>
                </a:cubicBezTo>
                <a:close/>
                <a:moveTo>
                  <a:pt x="18618" y="2717"/>
                </a:moveTo>
                <a:lnTo>
                  <a:pt x="18621" y="2714"/>
                </a:lnTo>
                <a:cubicBezTo>
                  <a:pt x="18620" y="2714"/>
                  <a:pt x="18617" y="2716"/>
                  <a:pt x="18618" y="2717"/>
                </a:cubicBezTo>
                <a:close/>
                <a:moveTo>
                  <a:pt x="14340" y="2433"/>
                </a:moveTo>
                <a:lnTo>
                  <a:pt x="14343" y="2431"/>
                </a:lnTo>
                <a:cubicBezTo>
                  <a:pt x="14343" y="2431"/>
                  <a:pt x="14340" y="2432"/>
                  <a:pt x="14340" y="2433"/>
                </a:cubicBezTo>
                <a:close/>
                <a:moveTo>
                  <a:pt x="16674" y="4499"/>
                </a:moveTo>
                <a:lnTo>
                  <a:pt x="16676" y="4497"/>
                </a:lnTo>
                <a:cubicBezTo>
                  <a:pt x="16676" y="4497"/>
                  <a:pt x="16673" y="4498"/>
                  <a:pt x="16674" y="4499"/>
                </a:cubicBezTo>
                <a:close/>
                <a:moveTo>
                  <a:pt x="14559" y="2433"/>
                </a:moveTo>
                <a:lnTo>
                  <a:pt x="14562" y="2431"/>
                </a:lnTo>
                <a:cubicBezTo>
                  <a:pt x="14561" y="2431"/>
                  <a:pt x="14558" y="2432"/>
                  <a:pt x="14559" y="2433"/>
                </a:cubicBezTo>
                <a:close/>
                <a:moveTo>
                  <a:pt x="10581" y="1639"/>
                </a:moveTo>
                <a:lnTo>
                  <a:pt x="10584" y="1637"/>
                </a:lnTo>
                <a:cubicBezTo>
                  <a:pt x="10583" y="1637"/>
                  <a:pt x="10580" y="1638"/>
                  <a:pt x="10581" y="1639"/>
                </a:cubicBezTo>
                <a:close/>
                <a:moveTo>
                  <a:pt x="19842" y="1744"/>
                </a:moveTo>
                <a:lnTo>
                  <a:pt x="19844" y="1742"/>
                </a:lnTo>
                <a:cubicBezTo>
                  <a:pt x="19844" y="1742"/>
                  <a:pt x="19841" y="1744"/>
                  <a:pt x="19842" y="1744"/>
                </a:cubicBezTo>
                <a:close/>
                <a:moveTo>
                  <a:pt x="23034" y="1785"/>
                </a:moveTo>
                <a:lnTo>
                  <a:pt x="23036" y="1783"/>
                </a:lnTo>
                <a:cubicBezTo>
                  <a:pt x="23036" y="1783"/>
                  <a:pt x="23033" y="1784"/>
                  <a:pt x="23034" y="1785"/>
                </a:cubicBezTo>
                <a:close/>
                <a:moveTo>
                  <a:pt x="18764" y="2036"/>
                </a:moveTo>
                <a:lnTo>
                  <a:pt x="18766" y="2034"/>
                </a:lnTo>
                <a:cubicBezTo>
                  <a:pt x="18766" y="2034"/>
                  <a:pt x="18763" y="2035"/>
                  <a:pt x="18764" y="2036"/>
                </a:cubicBezTo>
                <a:close/>
                <a:moveTo>
                  <a:pt x="21300" y="2725"/>
                </a:moveTo>
                <a:lnTo>
                  <a:pt x="21302" y="2722"/>
                </a:lnTo>
                <a:cubicBezTo>
                  <a:pt x="21302" y="2723"/>
                  <a:pt x="21299" y="2724"/>
                  <a:pt x="21300" y="2725"/>
                </a:cubicBezTo>
                <a:close/>
                <a:moveTo>
                  <a:pt x="17905" y="2036"/>
                </a:moveTo>
                <a:lnTo>
                  <a:pt x="17908" y="2034"/>
                </a:lnTo>
                <a:cubicBezTo>
                  <a:pt x="17907" y="2034"/>
                  <a:pt x="17904" y="2035"/>
                  <a:pt x="17905" y="2036"/>
                </a:cubicBezTo>
                <a:close/>
                <a:moveTo>
                  <a:pt x="21024" y="4143"/>
                </a:moveTo>
                <a:lnTo>
                  <a:pt x="21027" y="4140"/>
                </a:lnTo>
                <a:cubicBezTo>
                  <a:pt x="21027" y="4140"/>
                  <a:pt x="21024" y="4142"/>
                  <a:pt x="21024" y="4143"/>
                </a:cubicBezTo>
                <a:close/>
                <a:moveTo>
                  <a:pt x="17338" y="805"/>
                </a:moveTo>
                <a:lnTo>
                  <a:pt x="17341" y="802"/>
                </a:lnTo>
                <a:cubicBezTo>
                  <a:pt x="17340" y="802"/>
                  <a:pt x="17337" y="804"/>
                  <a:pt x="17338" y="805"/>
                </a:cubicBezTo>
                <a:close/>
                <a:moveTo>
                  <a:pt x="21964" y="3495"/>
                </a:moveTo>
                <a:lnTo>
                  <a:pt x="21967" y="3492"/>
                </a:lnTo>
                <a:cubicBezTo>
                  <a:pt x="21967" y="3492"/>
                  <a:pt x="21963" y="3494"/>
                  <a:pt x="21964" y="3495"/>
                </a:cubicBezTo>
                <a:close/>
                <a:moveTo>
                  <a:pt x="21575" y="3495"/>
                </a:moveTo>
                <a:lnTo>
                  <a:pt x="21578" y="3492"/>
                </a:lnTo>
                <a:cubicBezTo>
                  <a:pt x="21578" y="3492"/>
                  <a:pt x="21575" y="3494"/>
                  <a:pt x="21575" y="3495"/>
                </a:cubicBezTo>
                <a:close/>
                <a:moveTo>
                  <a:pt x="19355" y="2514"/>
                </a:moveTo>
                <a:lnTo>
                  <a:pt x="19358" y="2512"/>
                </a:lnTo>
                <a:cubicBezTo>
                  <a:pt x="19358" y="2512"/>
                  <a:pt x="19355" y="2513"/>
                  <a:pt x="19355" y="2514"/>
                </a:cubicBezTo>
                <a:close/>
                <a:moveTo>
                  <a:pt x="18327" y="4248"/>
                </a:moveTo>
                <a:lnTo>
                  <a:pt x="18329" y="4246"/>
                </a:lnTo>
                <a:cubicBezTo>
                  <a:pt x="18329" y="4246"/>
                  <a:pt x="18326" y="4247"/>
                  <a:pt x="18327" y="4248"/>
                </a:cubicBezTo>
                <a:close/>
                <a:moveTo>
                  <a:pt x="20773" y="4726"/>
                </a:moveTo>
                <a:lnTo>
                  <a:pt x="20776" y="4724"/>
                </a:lnTo>
                <a:cubicBezTo>
                  <a:pt x="20776" y="4724"/>
                  <a:pt x="20773" y="4725"/>
                  <a:pt x="20773" y="4726"/>
                </a:cubicBezTo>
                <a:close/>
                <a:moveTo>
                  <a:pt x="21478" y="3454"/>
                </a:moveTo>
                <a:lnTo>
                  <a:pt x="21481" y="3452"/>
                </a:lnTo>
                <a:cubicBezTo>
                  <a:pt x="21480" y="3452"/>
                  <a:pt x="21477" y="3453"/>
                  <a:pt x="21478" y="3454"/>
                </a:cubicBezTo>
                <a:close/>
                <a:moveTo>
                  <a:pt x="22256" y="3413"/>
                </a:moveTo>
                <a:lnTo>
                  <a:pt x="22258" y="3411"/>
                </a:lnTo>
                <a:cubicBezTo>
                  <a:pt x="22258" y="3411"/>
                  <a:pt x="22255" y="3413"/>
                  <a:pt x="22256" y="3413"/>
                </a:cubicBezTo>
                <a:close/>
                <a:moveTo>
                  <a:pt x="22232" y="3413"/>
                </a:moveTo>
                <a:lnTo>
                  <a:pt x="22234" y="3411"/>
                </a:lnTo>
                <a:cubicBezTo>
                  <a:pt x="22234" y="3411"/>
                  <a:pt x="22231" y="3413"/>
                  <a:pt x="22232" y="3413"/>
                </a:cubicBezTo>
                <a:close/>
                <a:moveTo>
                  <a:pt x="16277" y="1890"/>
                </a:moveTo>
                <a:lnTo>
                  <a:pt x="16279" y="1888"/>
                </a:lnTo>
                <a:cubicBezTo>
                  <a:pt x="16279" y="1888"/>
                  <a:pt x="16276" y="1889"/>
                  <a:pt x="16277" y="1890"/>
                </a:cubicBezTo>
                <a:close/>
                <a:moveTo>
                  <a:pt x="16107" y="1890"/>
                </a:moveTo>
                <a:lnTo>
                  <a:pt x="16109" y="1888"/>
                </a:lnTo>
                <a:cubicBezTo>
                  <a:pt x="16109" y="1888"/>
                  <a:pt x="16106" y="1889"/>
                  <a:pt x="16107" y="1890"/>
                </a:cubicBezTo>
                <a:close/>
                <a:moveTo>
                  <a:pt x="21008" y="2660"/>
                </a:moveTo>
                <a:lnTo>
                  <a:pt x="21011" y="2658"/>
                </a:lnTo>
                <a:cubicBezTo>
                  <a:pt x="21011" y="2658"/>
                  <a:pt x="21007" y="2659"/>
                  <a:pt x="21008" y="2660"/>
                </a:cubicBezTo>
                <a:close/>
                <a:moveTo>
                  <a:pt x="18480" y="2765"/>
                </a:moveTo>
                <a:lnTo>
                  <a:pt x="18483" y="2763"/>
                </a:lnTo>
                <a:cubicBezTo>
                  <a:pt x="18483" y="2763"/>
                  <a:pt x="18480" y="2764"/>
                  <a:pt x="18480" y="2765"/>
                </a:cubicBezTo>
                <a:close/>
                <a:moveTo>
                  <a:pt x="21381" y="4329"/>
                </a:moveTo>
                <a:lnTo>
                  <a:pt x="21383" y="4327"/>
                </a:lnTo>
                <a:cubicBezTo>
                  <a:pt x="21383" y="4327"/>
                  <a:pt x="21380" y="4328"/>
                  <a:pt x="21381" y="4329"/>
                </a:cubicBezTo>
                <a:close/>
                <a:moveTo>
                  <a:pt x="23042" y="5415"/>
                </a:moveTo>
                <a:lnTo>
                  <a:pt x="23044" y="5412"/>
                </a:lnTo>
                <a:cubicBezTo>
                  <a:pt x="23044" y="5412"/>
                  <a:pt x="23041" y="5414"/>
                  <a:pt x="23042" y="5415"/>
                </a:cubicBezTo>
                <a:close/>
                <a:moveTo>
                  <a:pt x="12048" y="1388"/>
                </a:moveTo>
                <a:lnTo>
                  <a:pt x="12050" y="1385"/>
                </a:lnTo>
                <a:cubicBezTo>
                  <a:pt x="12050" y="1386"/>
                  <a:pt x="12047" y="1387"/>
                  <a:pt x="12048" y="1388"/>
                </a:cubicBezTo>
                <a:close/>
                <a:moveTo>
                  <a:pt x="15961" y="2141"/>
                </a:moveTo>
                <a:lnTo>
                  <a:pt x="15963" y="2139"/>
                </a:lnTo>
                <a:cubicBezTo>
                  <a:pt x="15963" y="2139"/>
                  <a:pt x="15960" y="2141"/>
                  <a:pt x="15961" y="2141"/>
                </a:cubicBezTo>
                <a:close/>
                <a:moveTo>
                  <a:pt x="16820" y="2141"/>
                </a:moveTo>
                <a:lnTo>
                  <a:pt x="16822" y="2139"/>
                </a:lnTo>
                <a:cubicBezTo>
                  <a:pt x="16822" y="2139"/>
                  <a:pt x="16819" y="2141"/>
                  <a:pt x="16820" y="2141"/>
                </a:cubicBezTo>
                <a:close/>
                <a:moveTo>
                  <a:pt x="16974" y="2141"/>
                </a:moveTo>
                <a:lnTo>
                  <a:pt x="16976" y="2139"/>
                </a:lnTo>
                <a:cubicBezTo>
                  <a:pt x="16976" y="2139"/>
                  <a:pt x="16973" y="2141"/>
                  <a:pt x="16974" y="2141"/>
                </a:cubicBezTo>
                <a:close/>
                <a:moveTo>
                  <a:pt x="19258" y="4394"/>
                </a:moveTo>
                <a:lnTo>
                  <a:pt x="19261" y="4391"/>
                </a:lnTo>
                <a:cubicBezTo>
                  <a:pt x="19261" y="4392"/>
                  <a:pt x="19257" y="4393"/>
                  <a:pt x="19258" y="4394"/>
                </a:cubicBezTo>
                <a:close/>
                <a:moveTo>
                  <a:pt x="17233" y="3122"/>
                </a:moveTo>
                <a:lnTo>
                  <a:pt x="17235" y="3119"/>
                </a:lnTo>
                <a:cubicBezTo>
                  <a:pt x="17235" y="3120"/>
                  <a:pt x="17232" y="3121"/>
                  <a:pt x="17233" y="3122"/>
                </a:cubicBezTo>
                <a:close/>
                <a:moveTo>
                  <a:pt x="23220" y="1307"/>
                </a:moveTo>
                <a:lnTo>
                  <a:pt x="23223" y="1304"/>
                </a:lnTo>
                <a:cubicBezTo>
                  <a:pt x="23222" y="1305"/>
                  <a:pt x="23219" y="1306"/>
                  <a:pt x="23220" y="1307"/>
                </a:cubicBezTo>
                <a:close/>
                <a:moveTo>
                  <a:pt x="18626" y="2222"/>
                </a:moveTo>
                <a:lnTo>
                  <a:pt x="18629" y="2220"/>
                </a:lnTo>
                <a:cubicBezTo>
                  <a:pt x="18629" y="2220"/>
                  <a:pt x="18625" y="2222"/>
                  <a:pt x="18626" y="2222"/>
                </a:cubicBezTo>
                <a:close/>
                <a:moveTo>
                  <a:pt x="18051" y="3308"/>
                </a:moveTo>
                <a:lnTo>
                  <a:pt x="18053" y="3306"/>
                </a:lnTo>
                <a:cubicBezTo>
                  <a:pt x="18053" y="3306"/>
                  <a:pt x="18050" y="3307"/>
                  <a:pt x="18051" y="3308"/>
                </a:cubicBezTo>
                <a:close/>
                <a:moveTo>
                  <a:pt x="18132" y="3308"/>
                </a:moveTo>
                <a:lnTo>
                  <a:pt x="18135" y="3306"/>
                </a:lnTo>
                <a:cubicBezTo>
                  <a:pt x="18134" y="3306"/>
                  <a:pt x="18131" y="3307"/>
                  <a:pt x="18132" y="3308"/>
                </a:cubicBezTo>
                <a:close/>
                <a:moveTo>
                  <a:pt x="11440" y="1388"/>
                </a:moveTo>
                <a:lnTo>
                  <a:pt x="11442" y="1385"/>
                </a:lnTo>
                <a:cubicBezTo>
                  <a:pt x="11442" y="1386"/>
                  <a:pt x="11439" y="1387"/>
                  <a:pt x="11440" y="1388"/>
                </a:cubicBezTo>
                <a:close/>
                <a:moveTo>
                  <a:pt x="21089" y="3851"/>
                </a:moveTo>
                <a:lnTo>
                  <a:pt x="21092" y="3849"/>
                </a:lnTo>
                <a:cubicBezTo>
                  <a:pt x="21092" y="3849"/>
                  <a:pt x="21088" y="3850"/>
                  <a:pt x="21089" y="3851"/>
                </a:cubicBezTo>
                <a:close/>
                <a:moveTo>
                  <a:pt x="22742" y="4394"/>
                </a:moveTo>
                <a:lnTo>
                  <a:pt x="22744" y="4391"/>
                </a:lnTo>
                <a:cubicBezTo>
                  <a:pt x="22744" y="4392"/>
                  <a:pt x="22741" y="4393"/>
                  <a:pt x="22742" y="4394"/>
                </a:cubicBezTo>
                <a:close/>
                <a:moveTo>
                  <a:pt x="22523" y="1056"/>
                </a:moveTo>
                <a:lnTo>
                  <a:pt x="22526" y="1053"/>
                </a:lnTo>
                <a:cubicBezTo>
                  <a:pt x="22526" y="1053"/>
                  <a:pt x="22523" y="1055"/>
                  <a:pt x="22523" y="1056"/>
                </a:cubicBezTo>
                <a:close/>
                <a:moveTo>
                  <a:pt x="16560" y="4499"/>
                </a:moveTo>
                <a:lnTo>
                  <a:pt x="16563" y="4497"/>
                </a:lnTo>
                <a:cubicBezTo>
                  <a:pt x="16563" y="4497"/>
                  <a:pt x="16560" y="4498"/>
                  <a:pt x="16560" y="4499"/>
                </a:cubicBezTo>
                <a:close/>
                <a:moveTo>
                  <a:pt x="16277" y="2619"/>
                </a:moveTo>
                <a:lnTo>
                  <a:pt x="16279" y="2617"/>
                </a:lnTo>
                <a:cubicBezTo>
                  <a:pt x="16279" y="2617"/>
                  <a:pt x="16276" y="2619"/>
                  <a:pt x="16277" y="2619"/>
                </a:cubicBezTo>
                <a:close/>
                <a:moveTo>
                  <a:pt x="17168" y="2368"/>
                </a:moveTo>
                <a:lnTo>
                  <a:pt x="17170" y="2366"/>
                </a:lnTo>
                <a:cubicBezTo>
                  <a:pt x="17170" y="2366"/>
                  <a:pt x="17167" y="2367"/>
                  <a:pt x="17168" y="2368"/>
                </a:cubicBezTo>
                <a:close/>
                <a:moveTo>
                  <a:pt x="19939" y="3705"/>
                </a:moveTo>
                <a:lnTo>
                  <a:pt x="19941" y="3703"/>
                </a:lnTo>
                <a:cubicBezTo>
                  <a:pt x="19941" y="3703"/>
                  <a:pt x="19938" y="3704"/>
                  <a:pt x="19939" y="3705"/>
                </a:cubicBezTo>
                <a:close/>
                <a:moveTo>
                  <a:pt x="17589" y="5301"/>
                </a:moveTo>
                <a:lnTo>
                  <a:pt x="17589" y="5305"/>
                </a:lnTo>
                <a:cubicBezTo>
                  <a:pt x="17597" y="5304"/>
                  <a:pt x="17578" y="5320"/>
                  <a:pt x="17592" y="5304"/>
                </a:cubicBezTo>
                <a:cubicBezTo>
                  <a:pt x="17592" y="5304"/>
                  <a:pt x="17593" y="5303"/>
                  <a:pt x="17593" y="5303"/>
                </a:cubicBezTo>
                <a:lnTo>
                  <a:pt x="17589" y="5301"/>
                </a:lnTo>
                <a:close/>
                <a:moveTo>
                  <a:pt x="20376" y="5447"/>
                </a:moveTo>
                <a:lnTo>
                  <a:pt x="20377" y="5451"/>
                </a:lnTo>
                <a:cubicBezTo>
                  <a:pt x="20384" y="5450"/>
                  <a:pt x="20365" y="5466"/>
                  <a:pt x="20379" y="5450"/>
                </a:cubicBezTo>
                <a:cubicBezTo>
                  <a:pt x="20379" y="5450"/>
                  <a:pt x="20380" y="5449"/>
                  <a:pt x="20380" y="5448"/>
                </a:cubicBezTo>
                <a:lnTo>
                  <a:pt x="20376" y="5447"/>
                </a:lnTo>
                <a:close/>
                <a:moveTo>
                  <a:pt x="16439" y="2571"/>
                </a:moveTo>
                <a:lnTo>
                  <a:pt x="16439" y="2574"/>
                </a:lnTo>
                <a:cubicBezTo>
                  <a:pt x="16447" y="2574"/>
                  <a:pt x="16428" y="2590"/>
                  <a:pt x="16442" y="2574"/>
                </a:cubicBezTo>
                <a:cubicBezTo>
                  <a:pt x="16442" y="2574"/>
                  <a:pt x="16442" y="2572"/>
                  <a:pt x="16442" y="2572"/>
                </a:cubicBezTo>
                <a:lnTo>
                  <a:pt x="16439" y="2571"/>
                </a:lnTo>
                <a:close/>
                <a:moveTo>
                  <a:pt x="18975" y="5617"/>
                </a:moveTo>
                <a:lnTo>
                  <a:pt x="18975" y="5621"/>
                </a:lnTo>
                <a:cubicBezTo>
                  <a:pt x="18982" y="5620"/>
                  <a:pt x="18964" y="5636"/>
                  <a:pt x="18977" y="5620"/>
                </a:cubicBezTo>
                <a:cubicBezTo>
                  <a:pt x="18977" y="5620"/>
                  <a:pt x="18978" y="5619"/>
                  <a:pt x="18978" y="5619"/>
                </a:cubicBezTo>
                <a:lnTo>
                  <a:pt x="18975" y="5617"/>
                </a:lnTo>
                <a:close/>
                <a:moveTo>
                  <a:pt x="15710" y="1404"/>
                </a:moveTo>
                <a:lnTo>
                  <a:pt x="15710" y="1408"/>
                </a:lnTo>
                <a:cubicBezTo>
                  <a:pt x="15717" y="1407"/>
                  <a:pt x="15698" y="1423"/>
                  <a:pt x="15712" y="1407"/>
                </a:cubicBezTo>
                <a:cubicBezTo>
                  <a:pt x="15712" y="1407"/>
                  <a:pt x="15713" y="1405"/>
                  <a:pt x="15713" y="1405"/>
                </a:cubicBezTo>
                <a:lnTo>
                  <a:pt x="15710" y="1404"/>
                </a:lnTo>
                <a:close/>
                <a:moveTo>
                  <a:pt x="17241" y="1939"/>
                </a:moveTo>
                <a:lnTo>
                  <a:pt x="17241" y="1942"/>
                </a:lnTo>
                <a:cubicBezTo>
                  <a:pt x="17249" y="1942"/>
                  <a:pt x="17230" y="1958"/>
                  <a:pt x="17244" y="1942"/>
                </a:cubicBezTo>
                <a:cubicBezTo>
                  <a:pt x="17244" y="1942"/>
                  <a:pt x="17245" y="1940"/>
                  <a:pt x="17245" y="1940"/>
                </a:cubicBezTo>
                <a:lnTo>
                  <a:pt x="17241" y="1939"/>
                </a:lnTo>
                <a:close/>
                <a:moveTo>
                  <a:pt x="17176" y="4313"/>
                </a:moveTo>
                <a:lnTo>
                  <a:pt x="17176" y="4316"/>
                </a:lnTo>
                <a:cubicBezTo>
                  <a:pt x="17184" y="4316"/>
                  <a:pt x="17165" y="4332"/>
                  <a:pt x="17179" y="4316"/>
                </a:cubicBezTo>
                <a:cubicBezTo>
                  <a:pt x="17179" y="4316"/>
                  <a:pt x="17180" y="4314"/>
                  <a:pt x="17180" y="4314"/>
                </a:cubicBezTo>
                <a:lnTo>
                  <a:pt x="17176" y="4313"/>
                </a:lnTo>
                <a:close/>
                <a:moveTo>
                  <a:pt x="16876" y="2579"/>
                </a:moveTo>
                <a:lnTo>
                  <a:pt x="16876" y="2583"/>
                </a:lnTo>
                <a:cubicBezTo>
                  <a:pt x="16884" y="2582"/>
                  <a:pt x="16865" y="2598"/>
                  <a:pt x="16879" y="2582"/>
                </a:cubicBezTo>
                <a:cubicBezTo>
                  <a:pt x="16879" y="2582"/>
                  <a:pt x="16880" y="2580"/>
                  <a:pt x="16880" y="2580"/>
                </a:cubicBezTo>
                <a:lnTo>
                  <a:pt x="16876" y="2579"/>
                </a:lnTo>
                <a:close/>
                <a:moveTo>
                  <a:pt x="18075" y="4791"/>
                </a:moveTo>
                <a:lnTo>
                  <a:pt x="18076" y="4794"/>
                </a:lnTo>
                <a:cubicBezTo>
                  <a:pt x="18083" y="4794"/>
                  <a:pt x="18064" y="4810"/>
                  <a:pt x="18078" y="4794"/>
                </a:cubicBezTo>
                <a:cubicBezTo>
                  <a:pt x="18078" y="4794"/>
                  <a:pt x="18079" y="4792"/>
                  <a:pt x="18079" y="4792"/>
                </a:cubicBezTo>
                <a:lnTo>
                  <a:pt x="18075" y="4791"/>
                </a:lnTo>
                <a:close/>
                <a:moveTo>
                  <a:pt x="9220" y="1428"/>
                </a:moveTo>
                <a:cubicBezTo>
                  <a:pt x="9221" y="1429"/>
                  <a:pt x="9222" y="1425"/>
                  <a:pt x="9222" y="1426"/>
                </a:cubicBezTo>
                <a:lnTo>
                  <a:pt x="9222" y="1426"/>
                </a:lnTo>
                <a:cubicBezTo>
                  <a:pt x="9222" y="1426"/>
                  <a:pt x="9219" y="1428"/>
                  <a:pt x="9220" y="1428"/>
                </a:cubicBezTo>
                <a:close/>
                <a:moveTo>
                  <a:pt x="14162" y="5747"/>
                </a:moveTo>
                <a:cubicBezTo>
                  <a:pt x="14163" y="5748"/>
                  <a:pt x="14165" y="5743"/>
                  <a:pt x="14165" y="5745"/>
                </a:cubicBezTo>
                <a:lnTo>
                  <a:pt x="14165" y="5745"/>
                </a:lnTo>
                <a:cubicBezTo>
                  <a:pt x="14164" y="5745"/>
                  <a:pt x="14161" y="5746"/>
                  <a:pt x="14162" y="5747"/>
                </a:cubicBezTo>
                <a:close/>
                <a:moveTo>
                  <a:pt x="21008" y="3430"/>
                </a:moveTo>
                <a:cubicBezTo>
                  <a:pt x="21009" y="3430"/>
                  <a:pt x="21011" y="3426"/>
                  <a:pt x="21011" y="3427"/>
                </a:cubicBezTo>
                <a:lnTo>
                  <a:pt x="21011" y="3427"/>
                </a:lnTo>
                <a:cubicBezTo>
                  <a:pt x="21011" y="3427"/>
                  <a:pt x="21007" y="3429"/>
                  <a:pt x="21008" y="3430"/>
                </a:cubicBezTo>
                <a:close/>
                <a:moveTo>
                  <a:pt x="18788" y="4848"/>
                </a:moveTo>
                <a:cubicBezTo>
                  <a:pt x="18789" y="4848"/>
                  <a:pt x="18791" y="4844"/>
                  <a:pt x="18791" y="4845"/>
                </a:cubicBezTo>
                <a:lnTo>
                  <a:pt x="18791" y="4845"/>
                </a:lnTo>
                <a:cubicBezTo>
                  <a:pt x="18791" y="4845"/>
                  <a:pt x="18788" y="4847"/>
                  <a:pt x="18788" y="4848"/>
                </a:cubicBezTo>
                <a:close/>
                <a:moveTo>
                  <a:pt x="21324" y="4888"/>
                </a:moveTo>
                <a:cubicBezTo>
                  <a:pt x="21325" y="4889"/>
                  <a:pt x="21327" y="4885"/>
                  <a:pt x="21327" y="4886"/>
                </a:cubicBezTo>
                <a:lnTo>
                  <a:pt x="21327" y="4886"/>
                </a:lnTo>
                <a:cubicBezTo>
                  <a:pt x="21327" y="4886"/>
                  <a:pt x="21323" y="4887"/>
                  <a:pt x="21324" y="4888"/>
                </a:cubicBezTo>
                <a:close/>
                <a:moveTo>
                  <a:pt x="11651" y="5933"/>
                </a:moveTo>
                <a:cubicBezTo>
                  <a:pt x="11651" y="5934"/>
                  <a:pt x="11653" y="5930"/>
                  <a:pt x="11653" y="5931"/>
                </a:cubicBezTo>
                <a:lnTo>
                  <a:pt x="11653" y="5931"/>
                </a:lnTo>
                <a:cubicBezTo>
                  <a:pt x="11653" y="5931"/>
                  <a:pt x="11650" y="5932"/>
                  <a:pt x="11651" y="5933"/>
                </a:cubicBezTo>
                <a:close/>
                <a:moveTo>
                  <a:pt x="16593" y="5496"/>
                </a:moveTo>
                <a:cubicBezTo>
                  <a:pt x="16594" y="5497"/>
                  <a:pt x="16595" y="5492"/>
                  <a:pt x="16595" y="5493"/>
                </a:cubicBezTo>
                <a:lnTo>
                  <a:pt x="16595" y="5493"/>
                </a:lnTo>
                <a:cubicBezTo>
                  <a:pt x="16595" y="5494"/>
                  <a:pt x="16592" y="5495"/>
                  <a:pt x="16593" y="5496"/>
                </a:cubicBezTo>
                <a:close/>
                <a:moveTo>
                  <a:pt x="23228" y="3179"/>
                </a:moveTo>
                <a:cubicBezTo>
                  <a:pt x="23229" y="3179"/>
                  <a:pt x="23231" y="3175"/>
                  <a:pt x="23231" y="3176"/>
                </a:cubicBezTo>
                <a:lnTo>
                  <a:pt x="23231" y="3176"/>
                </a:lnTo>
                <a:cubicBezTo>
                  <a:pt x="23230" y="3176"/>
                  <a:pt x="23227" y="3178"/>
                  <a:pt x="23228" y="3179"/>
                </a:cubicBezTo>
                <a:close/>
                <a:moveTo>
                  <a:pt x="13522" y="2384"/>
                </a:moveTo>
                <a:cubicBezTo>
                  <a:pt x="13523" y="2385"/>
                  <a:pt x="13525" y="2381"/>
                  <a:pt x="13525" y="2382"/>
                </a:cubicBezTo>
                <a:lnTo>
                  <a:pt x="13525" y="2382"/>
                </a:lnTo>
                <a:cubicBezTo>
                  <a:pt x="13524" y="2382"/>
                  <a:pt x="13521" y="2384"/>
                  <a:pt x="13522" y="2384"/>
                </a:cubicBezTo>
                <a:close/>
                <a:moveTo>
                  <a:pt x="21640" y="5350"/>
                </a:moveTo>
                <a:cubicBezTo>
                  <a:pt x="21641" y="5351"/>
                  <a:pt x="21643" y="5346"/>
                  <a:pt x="21643" y="5348"/>
                </a:cubicBezTo>
                <a:lnTo>
                  <a:pt x="21643" y="5348"/>
                </a:lnTo>
                <a:cubicBezTo>
                  <a:pt x="21642" y="5348"/>
                  <a:pt x="21639" y="5349"/>
                  <a:pt x="21640" y="5350"/>
                </a:cubicBezTo>
                <a:close/>
                <a:moveTo>
                  <a:pt x="15928" y="5123"/>
                </a:moveTo>
                <a:cubicBezTo>
                  <a:pt x="15929" y="5124"/>
                  <a:pt x="15931" y="5120"/>
                  <a:pt x="15931" y="5121"/>
                </a:cubicBezTo>
                <a:lnTo>
                  <a:pt x="15931" y="5121"/>
                </a:lnTo>
                <a:cubicBezTo>
                  <a:pt x="15931" y="5121"/>
                  <a:pt x="15928" y="5122"/>
                  <a:pt x="15928" y="5123"/>
                </a:cubicBezTo>
                <a:close/>
                <a:moveTo>
                  <a:pt x="18399" y="5018"/>
                </a:moveTo>
                <a:cubicBezTo>
                  <a:pt x="18400" y="5019"/>
                  <a:pt x="18402" y="5014"/>
                  <a:pt x="18402" y="5015"/>
                </a:cubicBezTo>
                <a:lnTo>
                  <a:pt x="18402" y="5015"/>
                </a:lnTo>
                <a:cubicBezTo>
                  <a:pt x="18402" y="5015"/>
                  <a:pt x="18399" y="5017"/>
                  <a:pt x="18399" y="5018"/>
                </a:cubicBezTo>
                <a:close/>
                <a:moveTo>
                  <a:pt x="17055" y="2222"/>
                </a:moveTo>
                <a:cubicBezTo>
                  <a:pt x="17055" y="2223"/>
                  <a:pt x="17057" y="2219"/>
                  <a:pt x="17057" y="2220"/>
                </a:cubicBezTo>
                <a:lnTo>
                  <a:pt x="17057" y="2220"/>
                </a:lnTo>
                <a:cubicBezTo>
                  <a:pt x="17057" y="2220"/>
                  <a:pt x="17054" y="2222"/>
                  <a:pt x="17055" y="2222"/>
                </a:cubicBezTo>
                <a:close/>
                <a:moveTo>
                  <a:pt x="1450" y="5706"/>
                </a:moveTo>
                <a:cubicBezTo>
                  <a:pt x="1451" y="5707"/>
                  <a:pt x="1453" y="5703"/>
                  <a:pt x="1453" y="5704"/>
                </a:cubicBezTo>
                <a:lnTo>
                  <a:pt x="1453" y="5704"/>
                </a:lnTo>
                <a:cubicBezTo>
                  <a:pt x="1453" y="5704"/>
                  <a:pt x="1449" y="5706"/>
                  <a:pt x="1450" y="5706"/>
                </a:cubicBezTo>
                <a:close/>
                <a:moveTo>
                  <a:pt x="10095" y="1404"/>
                </a:moveTo>
                <a:cubicBezTo>
                  <a:pt x="10096" y="1405"/>
                  <a:pt x="10097" y="1401"/>
                  <a:pt x="10097" y="1402"/>
                </a:cubicBezTo>
                <a:lnTo>
                  <a:pt x="10097" y="1402"/>
                </a:lnTo>
                <a:cubicBezTo>
                  <a:pt x="10097" y="1402"/>
                  <a:pt x="10094" y="1403"/>
                  <a:pt x="10095" y="1404"/>
                </a:cubicBezTo>
                <a:close/>
                <a:moveTo>
                  <a:pt x="16909" y="3243"/>
                </a:moveTo>
                <a:cubicBezTo>
                  <a:pt x="16910" y="3244"/>
                  <a:pt x="16911" y="3240"/>
                  <a:pt x="16911" y="3241"/>
                </a:cubicBezTo>
                <a:lnTo>
                  <a:pt x="16911" y="3241"/>
                </a:lnTo>
                <a:cubicBezTo>
                  <a:pt x="16911" y="3241"/>
                  <a:pt x="16908" y="3243"/>
                  <a:pt x="16909" y="3243"/>
                </a:cubicBezTo>
                <a:close/>
                <a:moveTo>
                  <a:pt x="20401" y="4767"/>
                </a:moveTo>
                <a:cubicBezTo>
                  <a:pt x="20401" y="4767"/>
                  <a:pt x="20403" y="4763"/>
                  <a:pt x="20403" y="4764"/>
                </a:cubicBezTo>
                <a:lnTo>
                  <a:pt x="20403" y="4764"/>
                </a:lnTo>
                <a:cubicBezTo>
                  <a:pt x="20403" y="4764"/>
                  <a:pt x="20400" y="4766"/>
                  <a:pt x="20401" y="4767"/>
                </a:cubicBezTo>
                <a:close/>
                <a:moveTo>
                  <a:pt x="21470" y="2133"/>
                </a:moveTo>
                <a:cubicBezTo>
                  <a:pt x="21471" y="2134"/>
                  <a:pt x="21472" y="2130"/>
                  <a:pt x="21472" y="2131"/>
                </a:cubicBezTo>
                <a:lnTo>
                  <a:pt x="21472" y="2131"/>
                </a:lnTo>
                <a:cubicBezTo>
                  <a:pt x="21472" y="2131"/>
                  <a:pt x="21469" y="2133"/>
                  <a:pt x="21470" y="2133"/>
                </a:cubicBezTo>
                <a:close/>
                <a:moveTo>
                  <a:pt x="17516" y="2133"/>
                </a:moveTo>
                <a:cubicBezTo>
                  <a:pt x="17517" y="2134"/>
                  <a:pt x="17519" y="2130"/>
                  <a:pt x="17519" y="2131"/>
                </a:cubicBezTo>
                <a:lnTo>
                  <a:pt x="17519" y="2131"/>
                </a:lnTo>
                <a:cubicBezTo>
                  <a:pt x="17519" y="2131"/>
                  <a:pt x="17516" y="2133"/>
                  <a:pt x="17516" y="2133"/>
                </a:cubicBezTo>
                <a:close/>
                <a:moveTo>
                  <a:pt x="16423" y="1736"/>
                </a:moveTo>
                <a:cubicBezTo>
                  <a:pt x="16423" y="1737"/>
                  <a:pt x="16425" y="1733"/>
                  <a:pt x="16425" y="1734"/>
                </a:cubicBezTo>
                <a:lnTo>
                  <a:pt x="16425" y="1734"/>
                </a:lnTo>
                <a:cubicBezTo>
                  <a:pt x="16425" y="1734"/>
                  <a:pt x="16422" y="1736"/>
                  <a:pt x="16423" y="1736"/>
                </a:cubicBezTo>
                <a:close/>
                <a:moveTo>
                  <a:pt x="14332" y="2684"/>
                </a:moveTo>
                <a:cubicBezTo>
                  <a:pt x="14333" y="2685"/>
                  <a:pt x="14335" y="2681"/>
                  <a:pt x="14335" y="2682"/>
                </a:cubicBezTo>
                <a:lnTo>
                  <a:pt x="14335" y="2682"/>
                </a:lnTo>
                <a:cubicBezTo>
                  <a:pt x="14335" y="2682"/>
                  <a:pt x="14331" y="2683"/>
                  <a:pt x="14332" y="2684"/>
                </a:cubicBezTo>
                <a:close/>
                <a:moveTo>
                  <a:pt x="15993" y="4499"/>
                </a:moveTo>
                <a:cubicBezTo>
                  <a:pt x="15994" y="4500"/>
                  <a:pt x="15996" y="4496"/>
                  <a:pt x="15996" y="4497"/>
                </a:cubicBezTo>
                <a:lnTo>
                  <a:pt x="15996" y="4497"/>
                </a:lnTo>
                <a:cubicBezTo>
                  <a:pt x="15995" y="4497"/>
                  <a:pt x="15992" y="4498"/>
                  <a:pt x="15993" y="4499"/>
                </a:cubicBezTo>
                <a:close/>
                <a:moveTo>
                  <a:pt x="15750" y="5374"/>
                </a:moveTo>
                <a:cubicBezTo>
                  <a:pt x="15751" y="5375"/>
                  <a:pt x="15753" y="5371"/>
                  <a:pt x="15753" y="5372"/>
                </a:cubicBezTo>
                <a:lnTo>
                  <a:pt x="15753" y="5372"/>
                </a:lnTo>
                <a:cubicBezTo>
                  <a:pt x="15752" y="5372"/>
                  <a:pt x="15749" y="5373"/>
                  <a:pt x="15750" y="5374"/>
                </a:cubicBezTo>
                <a:close/>
                <a:moveTo>
                  <a:pt x="16982" y="4937"/>
                </a:moveTo>
                <a:cubicBezTo>
                  <a:pt x="16982" y="4938"/>
                  <a:pt x="16984" y="4933"/>
                  <a:pt x="16984" y="4934"/>
                </a:cubicBezTo>
                <a:lnTo>
                  <a:pt x="16984" y="4934"/>
                </a:lnTo>
                <a:cubicBezTo>
                  <a:pt x="16984" y="4934"/>
                  <a:pt x="16981" y="4936"/>
                  <a:pt x="16982" y="4937"/>
                </a:cubicBezTo>
                <a:close/>
                <a:moveTo>
                  <a:pt x="15539" y="5666"/>
                </a:moveTo>
                <a:cubicBezTo>
                  <a:pt x="15540" y="5667"/>
                  <a:pt x="15542" y="5662"/>
                  <a:pt x="15542" y="5663"/>
                </a:cubicBezTo>
                <a:lnTo>
                  <a:pt x="15542" y="5663"/>
                </a:lnTo>
                <a:cubicBezTo>
                  <a:pt x="15542" y="5664"/>
                  <a:pt x="15539" y="5665"/>
                  <a:pt x="15539" y="5666"/>
                </a:cubicBezTo>
                <a:close/>
                <a:moveTo>
                  <a:pt x="15685" y="1696"/>
                </a:moveTo>
                <a:cubicBezTo>
                  <a:pt x="15686" y="1697"/>
                  <a:pt x="15688" y="1692"/>
                  <a:pt x="15688" y="1693"/>
                </a:cubicBezTo>
                <a:lnTo>
                  <a:pt x="15688" y="1693"/>
                </a:lnTo>
                <a:cubicBezTo>
                  <a:pt x="15688" y="1694"/>
                  <a:pt x="15685" y="1695"/>
                  <a:pt x="15685" y="1696"/>
                </a:cubicBezTo>
                <a:close/>
                <a:moveTo>
                  <a:pt x="15191" y="2490"/>
                </a:moveTo>
                <a:cubicBezTo>
                  <a:pt x="15192" y="2491"/>
                  <a:pt x="15194" y="2486"/>
                  <a:pt x="15194" y="2487"/>
                </a:cubicBezTo>
                <a:lnTo>
                  <a:pt x="15194" y="2487"/>
                </a:lnTo>
                <a:cubicBezTo>
                  <a:pt x="15193" y="2488"/>
                  <a:pt x="15190" y="2489"/>
                  <a:pt x="15191" y="2490"/>
                </a:cubicBezTo>
                <a:close/>
                <a:moveTo>
                  <a:pt x="16990" y="5642"/>
                </a:moveTo>
                <a:cubicBezTo>
                  <a:pt x="16991" y="5642"/>
                  <a:pt x="16992" y="5638"/>
                  <a:pt x="16992" y="5639"/>
                </a:cubicBezTo>
                <a:lnTo>
                  <a:pt x="16992" y="5639"/>
                </a:lnTo>
                <a:cubicBezTo>
                  <a:pt x="16992" y="5639"/>
                  <a:pt x="16989" y="5641"/>
                  <a:pt x="16990" y="5642"/>
                </a:cubicBezTo>
                <a:close/>
                <a:moveTo>
                  <a:pt x="18651" y="3097"/>
                </a:moveTo>
                <a:cubicBezTo>
                  <a:pt x="18651" y="3098"/>
                  <a:pt x="18653" y="3094"/>
                  <a:pt x="18653" y="3095"/>
                </a:cubicBezTo>
                <a:lnTo>
                  <a:pt x="18653" y="3095"/>
                </a:lnTo>
                <a:cubicBezTo>
                  <a:pt x="18653" y="3095"/>
                  <a:pt x="18650" y="3097"/>
                  <a:pt x="18651" y="3097"/>
                </a:cubicBezTo>
                <a:close/>
                <a:moveTo>
                  <a:pt x="6109" y="6565"/>
                </a:moveTo>
                <a:cubicBezTo>
                  <a:pt x="6110" y="6566"/>
                  <a:pt x="6111" y="6562"/>
                  <a:pt x="6111" y="6563"/>
                </a:cubicBezTo>
                <a:lnTo>
                  <a:pt x="6111" y="6563"/>
                </a:lnTo>
                <a:cubicBezTo>
                  <a:pt x="6111" y="6563"/>
                  <a:pt x="6108" y="6564"/>
                  <a:pt x="6109" y="6565"/>
                </a:cubicBezTo>
                <a:close/>
                <a:moveTo>
                  <a:pt x="18764" y="4993"/>
                </a:moveTo>
                <a:cubicBezTo>
                  <a:pt x="18765" y="4994"/>
                  <a:pt x="18766" y="4990"/>
                  <a:pt x="18766" y="4991"/>
                </a:cubicBezTo>
                <a:lnTo>
                  <a:pt x="18766" y="4991"/>
                </a:lnTo>
                <a:cubicBezTo>
                  <a:pt x="18766" y="4991"/>
                  <a:pt x="18763" y="4993"/>
                  <a:pt x="18764" y="4993"/>
                </a:cubicBezTo>
                <a:close/>
                <a:moveTo>
                  <a:pt x="16196" y="5139"/>
                </a:moveTo>
                <a:cubicBezTo>
                  <a:pt x="16197" y="5140"/>
                  <a:pt x="16198" y="5136"/>
                  <a:pt x="16198" y="5137"/>
                </a:cubicBezTo>
                <a:lnTo>
                  <a:pt x="16198" y="5137"/>
                </a:lnTo>
                <a:cubicBezTo>
                  <a:pt x="16198" y="5137"/>
                  <a:pt x="16195" y="5138"/>
                  <a:pt x="16196" y="5139"/>
                </a:cubicBezTo>
                <a:close/>
                <a:moveTo>
                  <a:pt x="20279" y="2158"/>
                </a:moveTo>
                <a:cubicBezTo>
                  <a:pt x="20280" y="2158"/>
                  <a:pt x="20282" y="2154"/>
                  <a:pt x="20282" y="2155"/>
                </a:cubicBezTo>
                <a:lnTo>
                  <a:pt x="20282" y="2155"/>
                </a:lnTo>
                <a:cubicBezTo>
                  <a:pt x="20281" y="2155"/>
                  <a:pt x="20278" y="2157"/>
                  <a:pt x="20279" y="2158"/>
                </a:cubicBezTo>
                <a:close/>
                <a:moveTo>
                  <a:pt x="16261" y="5682"/>
                </a:moveTo>
                <a:cubicBezTo>
                  <a:pt x="16261" y="5683"/>
                  <a:pt x="16263" y="5679"/>
                  <a:pt x="16263" y="5680"/>
                </a:cubicBezTo>
                <a:lnTo>
                  <a:pt x="16263" y="5680"/>
                </a:lnTo>
                <a:cubicBezTo>
                  <a:pt x="16263" y="5680"/>
                  <a:pt x="16260" y="5681"/>
                  <a:pt x="16261" y="5682"/>
                </a:cubicBezTo>
                <a:close/>
                <a:moveTo>
                  <a:pt x="15094" y="2303"/>
                </a:moveTo>
                <a:cubicBezTo>
                  <a:pt x="15095" y="2304"/>
                  <a:pt x="15096" y="2300"/>
                  <a:pt x="15096" y="2301"/>
                </a:cubicBezTo>
                <a:lnTo>
                  <a:pt x="15096" y="2301"/>
                </a:lnTo>
                <a:cubicBezTo>
                  <a:pt x="15096" y="2301"/>
                  <a:pt x="15093" y="2303"/>
                  <a:pt x="15094" y="2303"/>
                </a:cubicBezTo>
                <a:close/>
                <a:moveTo>
                  <a:pt x="16147" y="2384"/>
                </a:moveTo>
                <a:cubicBezTo>
                  <a:pt x="16148" y="2385"/>
                  <a:pt x="16150" y="2381"/>
                  <a:pt x="16150" y="2382"/>
                </a:cubicBezTo>
                <a:lnTo>
                  <a:pt x="16150" y="2382"/>
                </a:lnTo>
                <a:cubicBezTo>
                  <a:pt x="16149" y="2382"/>
                  <a:pt x="16146" y="2384"/>
                  <a:pt x="16147" y="2384"/>
                </a:cubicBezTo>
                <a:close/>
                <a:moveTo>
                  <a:pt x="15661" y="5099"/>
                </a:moveTo>
                <a:cubicBezTo>
                  <a:pt x="15662" y="5100"/>
                  <a:pt x="15663" y="5095"/>
                  <a:pt x="15663" y="5096"/>
                </a:cubicBezTo>
                <a:lnTo>
                  <a:pt x="15663" y="5096"/>
                </a:lnTo>
                <a:cubicBezTo>
                  <a:pt x="15663" y="5096"/>
                  <a:pt x="15660" y="5098"/>
                  <a:pt x="15661" y="5099"/>
                </a:cubicBezTo>
                <a:close/>
                <a:moveTo>
                  <a:pt x="16641" y="4848"/>
                </a:moveTo>
                <a:cubicBezTo>
                  <a:pt x="16642" y="4848"/>
                  <a:pt x="16644" y="4844"/>
                  <a:pt x="16644" y="4845"/>
                </a:cubicBezTo>
                <a:lnTo>
                  <a:pt x="16644" y="4845"/>
                </a:lnTo>
                <a:cubicBezTo>
                  <a:pt x="16644" y="4845"/>
                  <a:pt x="16641" y="4847"/>
                  <a:pt x="16641" y="4848"/>
                </a:cubicBezTo>
                <a:close/>
                <a:moveTo>
                  <a:pt x="1961" y="6079"/>
                </a:moveTo>
                <a:cubicBezTo>
                  <a:pt x="1961" y="6080"/>
                  <a:pt x="1963" y="6076"/>
                  <a:pt x="1963" y="6077"/>
                </a:cubicBezTo>
                <a:lnTo>
                  <a:pt x="1963" y="6077"/>
                </a:lnTo>
                <a:cubicBezTo>
                  <a:pt x="1963" y="6077"/>
                  <a:pt x="1960" y="6078"/>
                  <a:pt x="1961" y="6079"/>
                </a:cubicBezTo>
                <a:close/>
                <a:moveTo>
                  <a:pt x="21203" y="4451"/>
                </a:moveTo>
                <a:cubicBezTo>
                  <a:pt x="21204" y="4451"/>
                  <a:pt x="21205" y="4447"/>
                  <a:pt x="21205" y="4448"/>
                </a:cubicBezTo>
                <a:lnTo>
                  <a:pt x="21205" y="4448"/>
                </a:lnTo>
                <a:cubicBezTo>
                  <a:pt x="21205" y="4448"/>
                  <a:pt x="21202" y="4450"/>
                  <a:pt x="21203" y="4451"/>
                </a:cubicBezTo>
                <a:close/>
                <a:moveTo>
                  <a:pt x="18699" y="1947"/>
                </a:moveTo>
                <a:cubicBezTo>
                  <a:pt x="18700" y="1948"/>
                  <a:pt x="18702" y="1943"/>
                  <a:pt x="18702" y="1945"/>
                </a:cubicBezTo>
                <a:lnTo>
                  <a:pt x="18702" y="1945"/>
                </a:lnTo>
                <a:cubicBezTo>
                  <a:pt x="18701" y="1945"/>
                  <a:pt x="18698" y="1946"/>
                  <a:pt x="18699" y="1947"/>
                </a:cubicBezTo>
                <a:close/>
                <a:moveTo>
                  <a:pt x="14430" y="2595"/>
                </a:moveTo>
                <a:cubicBezTo>
                  <a:pt x="14430" y="2596"/>
                  <a:pt x="14432" y="2592"/>
                  <a:pt x="14432" y="2593"/>
                </a:cubicBezTo>
                <a:lnTo>
                  <a:pt x="14432" y="2593"/>
                </a:lnTo>
                <a:cubicBezTo>
                  <a:pt x="14432" y="2593"/>
                  <a:pt x="14429" y="2594"/>
                  <a:pt x="14430" y="2595"/>
                </a:cubicBezTo>
                <a:close/>
                <a:moveTo>
                  <a:pt x="16017" y="5682"/>
                </a:moveTo>
                <a:cubicBezTo>
                  <a:pt x="16018" y="5683"/>
                  <a:pt x="16020" y="5679"/>
                  <a:pt x="16020" y="5680"/>
                </a:cubicBezTo>
                <a:lnTo>
                  <a:pt x="16020" y="5680"/>
                </a:lnTo>
                <a:cubicBezTo>
                  <a:pt x="16020" y="5680"/>
                  <a:pt x="16017" y="5681"/>
                  <a:pt x="16017" y="5682"/>
                </a:cubicBezTo>
                <a:close/>
                <a:moveTo>
                  <a:pt x="22856" y="3535"/>
                </a:moveTo>
                <a:cubicBezTo>
                  <a:pt x="22856" y="3536"/>
                  <a:pt x="22858" y="3531"/>
                  <a:pt x="22858" y="3533"/>
                </a:cubicBezTo>
                <a:lnTo>
                  <a:pt x="22858" y="3533"/>
                </a:lnTo>
                <a:cubicBezTo>
                  <a:pt x="22858" y="3533"/>
                  <a:pt x="22855" y="3534"/>
                  <a:pt x="22856" y="3535"/>
                </a:cubicBezTo>
                <a:close/>
                <a:moveTo>
                  <a:pt x="23001" y="3535"/>
                </a:moveTo>
                <a:cubicBezTo>
                  <a:pt x="23002" y="3536"/>
                  <a:pt x="23004" y="3531"/>
                  <a:pt x="23004" y="3533"/>
                </a:cubicBezTo>
                <a:lnTo>
                  <a:pt x="23004" y="3533"/>
                </a:lnTo>
                <a:cubicBezTo>
                  <a:pt x="23004" y="3533"/>
                  <a:pt x="23001" y="3534"/>
                  <a:pt x="23001" y="3535"/>
                </a:cubicBezTo>
                <a:close/>
                <a:moveTo>
                  <a:pt x="17103" y="5496"/>
                </a:moveTo>
                <a:cubicBezTo>
                  <a:pt x="17104" y="5497"/>
                  <a:pt x="17106" y="5492"/>
                  <a:pt x="17106" y="5493"/>
                </a:cubicBezTo>
                <a:lnTo>
                  <a:pt x="17106" y="5493"/>
                </a:lnTo>
                <a:cubicBezTo>
                  <a:pt x="17105" y="5494"/>
                  <a:pt x="17102" y="5495"/>
                  <a:pt x="17103" y="5496"/>
                </a:cubicBezTo>
                <a:close/>
                <a:moveTo>
                  <a:pt x="18181" y="2287"/>
                </a:moveTo>
                <a:cubicBezTo>
                  <a:pt x="18182" y="2288"/>
                  <a:pt x="18183" y="2284"/>
                  <a:pt x="18183" y="2285"/>
                </a:cubicBezTo>
                <a:lnTo>
                  <a:pt x="18183" y="2285"/>
                </a:lnTo>
                <a:cubicBezTo>
                  <a:pt x="18183" y="2285"/>
                  <a:pt x="18180" y="2286"/>
                  <a:pt x="18181" y="2287"/>
                </a:cubicBezTo>
                <a:close/>
                <a:moveTo>
                  <a:pt x="18286" y="5309"/>
                </a:moveTo>
                <a:cubicBezTo>
                  <a:pt x="18287" y="5310"/>
                  <a:pt x="18288" y="5306"/>
                  <a:pt x="18288" y="5307"/>
                </a:cubicBezTo>
                <a:lnTo>
                  <a:pt x="18288" y="5307"/>
                </a:lnTo>
                <a:cubicBezTo>
                  <a:pt x="18288" y="5307"/>
                  <a:pt x="18285" y="5309"/>
                  <a:pt x="18286" y="5309"/>
                </a:cubicBezTo>
                <a:close/>
                <a:moveTo>
                  <a:pt x="17930" y="3349"/>
                </a:moveTo>
                <a:cubicBezTo>
                  <a:pt x="17930" y="3349"/>
                  <a:pt x="17932" y="3345"/>
                  <a:pt x="17932" y="3346"/>
                </a:cubicBezTo>
                <a:lnTo>
                  <a:pt x="17932" y="3346"/>
                </a:lnTo>
                <a:cubicBezTo>
                  <a:pt x="17932" y="3346"/>
                  <a:pt x="17929" y="3348"/>
                  <a:pt x="17930" y="3349"/>
                </a:cubicBezTo>
                <a:close/>
                <a:moveTo>
                  <a:pt x="18707" y="845"/>
                </a:moveTo>
                <a:cubicBezTo>
                  <a:pt x="18708" y="846"/>
                  <a:pt x="18710" y="842"/>
                  <a:pt x="18710" y="843"/>
                </a:cubicBezTo>
                <a:lnTo>
                  <a:pt x="18710" y="843"/>
                </a:lnTo>
                <a:cubicBezTo>
                  <a:pt x="18710" y="843"/>
                  <a:pt x="18707" y="844"/>
                  <a:pt x="18707" y="845"/>
                </a:cubicBezTo>
                <a:close/>
                <a:moveTo>
                  <a:pt x="15774" y="2263"/>
                </a:moveTo>
                <a:cubicBezTo>
                  <a:pt x="15775" y="2264"/>
                  <a:pt x="15777" y="2259"/>
                  <a:pt x="15777" y="2261"/>
                </a:cubicBezTo>
                <a:lnTo>
                  <a:pt x="15777" y="2261"/>
                </a:lnTo>
                <a:cubicBezTo>
                  <a:pt x="15777" y="2261"/>
                  <a:pt x="15774" y="2262"/>
                  <a:pt x="15774" y="2263"/>
                </a:cubicBezTo>
                <a:close/>
                <a:moveTo>
                  <a:pt x="18853" y="2498"/>
                </a:moveTo>
                <a:cubicBezTo>
                  <a:pt x="18854" y="2499"/>
                  <a:pt x="18856" y="2494"/>
                  <a:pt x="18856" y="2496"/>
                </a:cubicBezTo>
                <a:lnTo>
                  <a:pt x="18856" y="2496"/>
                </a:lnTo>
                <a:cubicBezTo>
                  <a:pt x="18855" y="2496"/>
                  <a:pt x="18852" y="2497"/>
                  <a:pt x="18853" y="2498"/>
                </a:cubicBezTo>
                <a:close/>
                <a:moveTo>
                  <a:pt x="18294" y="1809"/>
                </a:moveTo>
                <a:cubicBezTo>
                  <a:pt x="18295" y="1810"/>
                  <a:pt x="18297" y="1806"/>
                  <a:pt x="18297" y="1807"/>
                </a:cubicBezTo>
                <a:lnTo>
                  <a:pt x="18297" y="1807"/>
                </a:lnTo>
                <a:cubicBezTo>
                  <a:pt x="18296" y="1807"/>
                  <a:pt x="18293" y="1808"/>
                  <a:pt x="18294" y="1809"/>
                </a:cubicBezTo>
                <a:close/>
                <a:moveTo>
                  <a:pt x="15993" y="2401"/>
                </a:moveTo>
                <a:cubicBezTo>
                  <a:pt x="15994" y="2402"/>
                  <a:pt x="15996" y="2397"/>
                  <a:pt x="15996" y="2398"/>
                </a:cubicBezTo>
                <a:lnTo>
                  <a:pt x="15996" y="2398"/>
                </a:lnTo>
                <a:cubicBezTo>
                  <a:pt x="15995" y="2398"/>
                  <a:pt x="15992" y="2400"/>
                  <a:pt x="15993" y="2401"/>
                </a:cubicBezTo>
                <a:close/>
                <a:moveTo>
                  <a:pt x="22564" y="4856"/>
                </a:moveTo>
                <a:cubicBezTo>
                  <a:pt x="22565" y="4856"/>
                  <a:pt x="22566" y="4852"/>
                  <a:pt x="22566" y="4853"/>
                </a:cubicBezTo>
                <a:lnTo>
                  <a:pt x="22566" y="4853"/>
                </a:lnTo>
                <a:cubicBezTo>
                  <a:pt x="22566" y="4853"/>
                  <a:pt x="22563" y="4855"/>
                  <a:pt x="22564" y="4856"/>
                </a:cubicBezTo>
                <a:close/>
                <a:moveTo>
                  <a:pt x="16666" y="4880"/>
                </a:moveTo>
                <a:cubicBezTo>
                  <a:pt x="16666" y="4881"/>
                  <a:pt x="16668" y="4876"/>
                  <a:pt x="16668" y="4878"/>
                </a:cubicBezTo>
                <a:lnTo>
                  <a:pt x="16668" y="4878"/>
                </a:lnTo>
                <a:cubicBezTo>
                  <a:pt x="16668" y="4878"/>
                  <a:pt x="16665" y="4879"/>
                  <a:pt x="16666" y="4880"/>
                </a:cubicBezTo>
                <a:close/>
                <a:moveTo>
                  <a:pt x="15151" y="2069"/>
                </a:moveTo>
                <a:cubicBezTo>
                  <a:pt x="15151" y="2069"/>
                  <a:pt x="15153" y="2065"/>
                  <a:pt x="15153" y="2066"/>
                </a:cubicBezTo>
                <a:lnTo>
                  <a:pt x="15153" y="2066"/>
                </a:lnTo>
                <a:cubicBezTo>
                  <a:pt x="15153" y="2066"/>
                  <a:pt x="15150" y="2068"/>
                  <a:pt x="15151" y="2069"/>
                </a:cubicBezTo>
                <a:close/>
                <a:moveTo>
                  <a:pt x="1385" y="2190"/>
                </a:moveTo>
                <a:cubicBezTo>
                  <a:pt x="1386" y="2191"/>
                  <a:pt x="1388" y="2186"/>
                  <a:pt x="1388" y="2188"/>
                </a:cubicBezTo>
                <a:lnTo>
                  <a:pt x="1388" y="2188"/>
                </a:lnTo>
                <a:cubicBezTo>
                  <a:pt x="1388" y="2188"/>
                  <a:pt x="1385" y="2189"/>
                  <a:pt x="1385" y="2190"/>
                </a:cubicBezTo>
                <a:close/>
                <a:moveTo>
                  <a:pt x="20376" y="4856"/>
                </a:moveTo>
                <a:cubicBezTo>
                  <a:pt x="20377" y="4856"/>
                  <a:pt x="20379" y="4852"/>
                  <a:pt x="20379" y="4853"/>
                </a:cubicBezTo>
                <a:lnTo>
                  <a:pt x="20379" y="4853"/>
                </a:lnTo>
                <a:cubicBezTo>
                  <a:pt x="20379" y="4853"/>
                  <a:pt x="20376" y="4855"/>
                  <a:pt x="20376" y="4856"/>
                </a:cubicBezTo>
                <a:close/>
                <a:moveTo>
                  <a:pt x="18254" y="1898"/>
                </a:moveTo>
                <a:cubicBezTo>
                  <a:pt x="18254" y="1899"/>
                  <a:pt x="18256" y="1895"/>
                  <a:pt x="18256" y="1896"/>
                </a:cubicBezTo>
                <a:lnTo>
                  <a:pt x="18256" y="1896"/>
                </a:lnTo>
                <a:cubicBezTo>
                  <a:pt x="18256" y="1896"/>
                  <a:pt x="18253" y="1898"/>
                  <a:pt x="18254" y="1898"/>
                </a:cubicBezTo>
                <a:close/>
                <a:moveTo>
                  <a:pt x="21786" y="4718"/>
                </a:moveTo>
                <a:cubicBezTo>
                  <a:pt x="21787" y="4719"/>
                  <a:pt x="21788" y="4714"/>
                  <a:pt x="21788" y="4716"/>
                </a:cubicBezTo>
                <a:lnTo>
                  <a:pt x="21788" y="4716"/>
                </a:lnTo>
                <a:cubicBezTo>
                  <a:pt x="21788" y="4716"/>
                  <a:pt x="21785" y="4717"/>
                  <a:pt x="21786" y="4718"/>
                </a:cubicBezTo>
                <a:close/>
                <a:moveTo>
                  <a:pt x="9682" y="6201"/>
                </a:moveTo>
                <a:cubicBezTo>
                  <a:pt x="9683" y="6201"/>
                  <a:pt x="9684" y="6197"/>
                  <a:pt x="9684" y="6198"/>
                </a:cubicBezTo>
                <a:lnTo>
                  <a:pt x="9684" y="6198"/>
                </a:lnTo>
                <a:cubicBezTo>
                  <a:pt x="9684" y="6198"/>
                  <a:pt x="9681" y="6200"/>
                  <a:pt x="9682" y="6201"/>
                </a:cubicBezTo>
                <a:close/>
                <a:moveTo>
                  <a:pt x="15434" y="5658"/>
                </a:moveTo>
                <a:cubicBezTo>
                  <a:pt x="15435" y="5659"/>
                  <a:pt x="15437" y="5654"/>
                  <a:pt x="15437" y="5655"/>
                </a:cubicBezTo>
                <a:lnTo>
                  <a:pt x="15437" y="5655"/>
                </a:lnTo>
                <a:cubicBezTo>
                  <a:pt x="15436" y="5656"/>
                  <a:pt x="15433" y="5657"/>
                  <a:pt x="15434" y="5658"/>
                </a:cubicBezTo>
                <a:close/>
                <a:moveTo>
                  <a:pt x="18853" y="4856"/>
                </a:moveTo>
                <a:cubicBezTo>
                  <a:pt x="18854" y="4856"/>
                  <a:pt x="18856" y="4852"/>
                  <a:pt x="18856" y="4853"/>
                </a:cubicBezTo>
                <a:lnTo>
                  <a:pt x="18856" y="4853"/>
                </a:lnTo>
                <a:cubicBezTo>
                  <a:pt x="18855" y="4853"/>
                  <a:pt x="18852" y="4855"/>
                  <a:pt x="18853" y="4856"/>
                </a:cubicBezTo>
                <a:close/>
                <a:moveTo>
                  <a:pt x="23026" y="4872"/>
                </a:moveTo>
                <a:cubicBezTo>
                  <a:pt x="23026" y="4873"/>
                  <a:pt x="23028" y="4868"/>
                  <a:pt x="23028" y="4869"/>
                </a:cubicBezTo>
                <a:lnTo>
                  <a:pt x="23028" y="4869"/>
                </a:lnTo>
                <a:cubicBezTo>
                  <a:pt x="23028" y="4870"/>
                  <a:pt x="23025" y="4871"/>
                  <a:pt x="23026" y="4872"/>
                </a:cubicBezTo>
                <a:close/>
                <a:moveTo>
                  <a:pt x="22710" y="1137"/>
                </a:moveTo>
                <a:cubicBezTo>
                  <a:pt x="22710" y="1138"/>
                  <a:pt x="22712" y="1133"/>
                  <a:pt x="22712" y="1134"/>
                </a:cubicBezTo>
                <a:lnTo>
                  <a:pt x="22712" y="1134"/>
                </a:lnTo>
                <a:cubicBezTo>
                  <a:pt x="22712" y="1134"/>
                  <a:pt x="22709" y="1136"/>
                  <a:pt x="22710" y="1137"/>
                </a:cubicBezTo>
                <a:close/>
                <a:moveTo>
                  <a:pt x="15920" y="2328"/>
                </a:moveTo>
                <a:cubicBezTo>
                  <a:pt x="15921" y="2329"/>
                  <a:pt x="15923" y="2324"/>
                  <a:pt x="15923" y="2325"/>
                </a:cubicBezTo>
                <a:lnTo>
                  <a:pt x="15923" y="2325"/>
                </a:lnTo>
                <a:cubicBezTo>
                  <a:pt x="15923" y="2326"/>
                  <a:pt x="15919" y="2327"/>
                  <a:pt x="15920" y="2328"/>
                </a:cubicBezTo>
                <a:close/>
                <a:moveTo>
                  <a:pt x="16836" y="5334"/>
                </a:moveTo>
                <a:cubicBezTo>
                  <a:pt x="16837" y="5335"/>
                  <a:pt x="16838" y="5330"/>
                  <a:pt x="16838" y="5331"/>
                </a:cubicBezTo>
                <a:lnTo>
                  <a:pt x="16838" y="5331"/>
                </a:lnTo>
                <a:cubicBezTo>
                  <a:pt x="16838" y="5331"/>
                  <a:pt x="16835" y="5333"/>
                  <a:pt x="16836" y="5334"/>
                </a:cubicBezTo>
                <a:close/>
                <a:moveTo>
                  <a:pt x="12744" y="1356"/>
                </a:moveTo>
                <a:cubicBezTo>
                  <a:pt x="12745" y="1356"/>
                  <a:pt x="12747" y="1352"/>
                  <a:pt x="12747" y="1353"/>
                </a:cubicBezTo>
                <a:lnTo>
                  <a:pt x="12747" y="1353"/>
                </a:lnTo>
                <a:cubicBezTo>
                  <a:pt x="12747" y="1353"/>
                  <a:pt x="12744" y="1355"/>
                  <a:pt x="12744" y="1356"/>
                </a:cubicBezTo>
                <a:close/>
                <a:moveTo>
                  <a:pt x="14227" y="2044"/>
                </a:moveTo>
                <a:cubicBezTo>
                  <a:pt x="14228" y="2045"/>
                  <a:pt x="14229" y="2041"/>
                  <a:pt x="14229" y="2042"/>
                </a:cubicBezTo>
                <a:lnTo>
                  <a:pt x="14229" y="2042"/>
                </a:lnTo>
                <a:cubicBezTo>
                  <a:pt x="14229" y="2042"/>
                  <a:pt x="14226" y="2043"/>
                  <a:pt x="14227" y="2044"/>
                </a:cubicBezTo>
                <a:close/>
                <a:moveTo>
                  <a:pt x="14227" y="5650"/>
                </a:moveTo>
                <a:cubicBezTo>
                  <a:pt x="14228" y="5651"/>
                  <a:pt x="14229" y="5646"/>
                  <a:pt x="14229" y="5647"/>
                </a:cubicBezTo>
                <a:lnTo>
                  <a:pt x="14229" y="5647"/>
                </a:lnTo>
                <a:cubicBezTo>
                  <a:pt x="14229" y="5647"/>
                  <a:pt x="14226" y="5649"/>
                  <a:pt x="14227" y="5650"/>
                </a:cubicBezTo>
                <a:close/>
                <a:moveTo>
                  <a:pt x="18205" y="4872"/>
                </a:moveTo>
                <a:cubicBezTo>
                  <a:pt x="18206" y="4873"/>
                  <a:pt x="18207" y="4868"/>
                  <a:pt x="18207" y="4869"/>
                </a:cubicBezTo>
                <a:lnTo>
                  <a:pt x="18207" y="4869"/>
                </a:lnTo>
                <a:cubicBezTo>
                  <a:pt x="18207" y="4870"/>
                  <a:pt x="18204" y="4871"/>
                  <a:pt x="18205" y="4872"/>
                </a:cubicBezTo>
                <a:close/>
                <a:moveTo>
                  <a:pt x="14041" y="2077"/>
                </a:moveTo>
                <a:cubicBezTo>
                  <a:pt x="14041" y="2077"/>
                  <a:pt x="14043" y="2073"/>
                  <a:pt x="14043" y="2074"/>
                </a:cubicBezTo>
                <a:lnTo>
                  <a:pt x="14043" y="2074"/>
                </a:lnTo>
                <a:cubicBezTo>
                  <a:pt x="14043" y="2074"/>
                  <a:pt x="14040" y="2076"/>
                  <a:pt x="14041" y="2077"/>
                </a:cubicBezTo>
                <a:close/>
                <a:moveTo>
                  <a:pt x="21980" y="3495"/>
                </a:moveTo>
                <a:cubicBezTo>
                  <a:pt x="21981" y="3495"/>
                  <a:pt x="21983" y="3491"/>
                  <a:pt x="21983" y="3492"/>
                </a:cubicBezTo>
                <a:lnTo>
                  <a:pt x="21983" y="3492"/>
                </a:lnTo>
                <a:cubicBezTo>
                  <a:pt x="21983" y="3492"/>
                  <a:pt x="21980" y="3494"/>
                  <a:pt x="21980" y="3495"/>
                </a:cubicBezTo>
                <a:close/>
                <a:moveTo>
                  <a:pt x="18553" y="2514"/>
                </a:moveTo>
                <a:cubicBezTo>
                  <a:pt x="18554" y="2515"/>
                  <a:pt x="18556" y="2511"/>
                  <a:pt x="18556" y="2512"/>
                </a:cubicBezTo>
                <a:lnTo>
                  <a:pt x="18556" y="2512"/>
                </a:lnTo>
                <a:cubicBezTo>
                  <a:pt x="18556" y="2512"/>
                  <a:pt x="18553" y="2513"/>
                  <a:pt x="18553" y="2514"/>
                </a:cubicBezTo>
                <a:close/>
                <a:moveTo>
                  <a:pt x="22005" y="3746"/>
                </a:moveTo>
                <a:cubicBezTo>
                  <a:pt x="22006" y="3746"/>
                  <a:pt x="22007" y="3742"/>
                  <a:pt x="22007" y="3743"/>
                </a:cubicBezTo>
                <a:lnTo>
                  <a:pt x="22007" y="3743"/>
                </a:lnTo>
                <a:cubicBezTo>
                  <a:pt x="22007" y="3743"/>
                  <a:pt x="22004" y="3745"/>
                  <a:pt x="22005" y="3746"/>
                </a:cubicBezTo>
                <a:close/>
                <a:moveTo>
                  <a:pt x="15904" y="1931"/>
                </a:moveTo>
                <a:cubicBezTo>
                  <a:pt x="15905" y="1932"/>
                  <a:pt x="15906" y="1927"/>
                  <a:pt x="15906" y="1928"/>
                </a:cubicBezTo>
                <a:lnTo>
                  <a:pt x="15906" y="1928"/>
                </a:lnTo>
                <a:cubicBezTo>
                  <a:pt x="15906" y="1929"/>
                  <a:pt x="15903" y="1930"/>
                  <a:pt x="15904" y="1931"/>
                </a:cubicBezTo>
                <a:close/>
                <a:moveTo>
                  <a:pt x="16147" y="1931"/>
                </a:moveTo>
                <a:cubicBezTo>
                  <a:pt x="16148" y="1932"/>
                  <a:pt x="16150" y="1927"/>
                  <a:pt x="16150" y="1928"/>
                </a:cubicBezTo>
                <a:lnTo>
                  <a:pt x="16150" y="1928"/>
                </a:lnTo>
                <a:cubicBezTo>
                  <a:pt x="16149" y="1929"/>
                  <a:pt x="16146" y="1930"/>
                  <a:pt x="16147" y="1931"/>
                </a:cubicBezTo>
                <a:close/>
                <a:moveTo>
                  <a:pt x="16617" y="4872"/>
                </a:moveTo>
                <a:cubicBezTo>
                  <a:pt x="16618" y="4873"/>
                  <a:pt x="16619" y="4868"/>
                  <a:pt x="16619" y="4869"/>
                </a:cubicBezTo>
                <a:lnTo>
                  <a:pt x="16619" y="4869"/>
                </a:lnTo>
                <a:cubicBezTo>
                  <a:pt x="16619" y="4870"/>
                  <a:pt x="16616" y="4871"/>
                  <a:pt x="16617" y="4872"/>
                </a:cubicBezTo>
                <a:close/>
                <a:moveTo>
                  <a:pt x="11845" y="1680"/>
                </a:moveTo>
                <a:cubicBezTo>
                  <a:pt x="11846" y="1680"/>
                  <a:pt x="11847" y="1676"/>
                  <a:pt x="11847" y="1677"/>
                </a:cubicBezTo>
                <a:lnTo>
                  <a:pt x="11847" y="1677"/>
                </a:lnTo>
                <a:cubicBezTo>
                  <a:pt x="11847" y="1677"/>
                  <a:pt x="11844" y="1679"/>
                  <a:pt x="11845" y="1680"/>
                </a:cubicBezTo>
                <a:close/>
                <a:moveTo>
                  <a:pt x="20328" y="5455"/>
                </a:moveTo>
                <a:cubicBezTo>
                  <a:pt x="20329" y="5456"/>
                  <a:pt x="20330" y="5452"/>
                  <a:pt x="20330" y="5453"/>
                </a:cubicBezTo>
                <a:lnTo>
                  <a:pt x="20330" y="5453"/>
                </a:lnTo>
                <a:cubicBezTo>
                  <a:pt x="20330" y="5453"/>
                  <a:pt x="20327" y="5454"/>
                  <a:pt x="20328" y="5455"/>
                </a:cubicBezTo>
                <a:close/>
                <a:moveTo>
                  <a:pt x="15880" y="1931"/>
                </a:moveTo>
                <a:cubicBezTo>
                  <a:pt x="15881" y="1932"/>
                  <a:pt x="15882" y="1927"/>
                  <a:pt x="15882" y="1928"/>
                </a:cubicBezTo>
                <a:lnTo>
                  <a:pt x="15882" y="1928"/>
                </a:lnTo>
                <a:cubicBezTo>
                  <a:pt x="15882" y="1929"/>
                  <a:pt x="15879" y="1930"/>
                  <a:pt x="15880" y="1931"/>
                </a:cubicBezTo>
                <a:close/>
                <a:moveTo>
                  <a:pt x="18845" y="3057"/>
                </a:moveTo>
                <a:cubicBezTo>
                  <a:pt x="18846" y="3058"/>
                  <a:pt x="18847" y="3053"/>
                  <a:pt x="18847" y="3055"/>
                </a:cubicBezTo>
                <a:lnTo>
                  <a:pt x="18847" y="3055"/>
                </a:lnTo>
                <a:cubicBezTo>
                  <a:pt x="18847" y="3055"/>
                  <a:pt x="18844" y="3056"/>
                  <a:pt x="18845" y="3057"/>
                </a:cubicBezTo>
                <a:close/>
                <a:moveTo>
                  <a:pt x="21349" y="4637"/>
                </a:moveTo>
                <a:cubicBezTo>
                  <a:pt x="21349" y="4638"/>
                  <a:pt x="21351" y="4633"/>
                  <a:pt x="21351" y="4635"/>
                </a:cubicBezTo>
                <a:lnTo>
                  <a:pt x="21351" y="4635"/>
                </a:lnTo>
                <a:cubicBezTo>
                  <a:pt x="21351" y="4635"/>
                  <a:pt x="21348" y="4636"/>
                  <a:pt x="21349" y="4637"/>
                </a:cubicBezTo>
                <a:close/>
                <a:moveTo>
                  <a:pt x="14284" y="1736"/>
                </a:moveTo>
                <a:cubicBezTo>
                  <a:pt x="14284" y="1737"/>
                  <a:pt x="14286" y="1733"/>
                  <a:pt x="14286" y="1734"/>
                </a:cubicBezTo>
                <a:lnTo>
                  <a:pt x="14286" y="1734"/>
                </a:lnTo>
                <a:cubicBezTo>
                  <a:pt x="14286" y="1734"/>
                  <a:pt x="14283" y="1736"/>
                  <a:pt x="14284" y="1736"/>
                </a:cubicBezTo>
                <a:close/>
                <a:moveTo>
                  <a:pt x="17395" y="2676"/>
                </a:moveTo>
                <a:cubicBezTo>
                  <a:pt x="17396" y="2677"/>
                  <a:pt x="17397" y="2673"/>
                  <a:pt x="17397" y="2674"/>
                </a:cubicBezTo>
                <a:lnTo>
                  <a:pt x="17397" y="2674"/>
                </a:lnTo>
                <a:cubicBezTo>
                  <a:pt x="17397" y="2674"/>
                  <a:pt x="17394" y="2675"/>
                  <a:pt x="17395" y="2676"/>
                </a:cubicBezTo>
                <a:close/>
                <a:moveTo>
                  <a:pt x="16261" y="5617"/>
                </a:moveTo>
                <a:cubicBezTo>
                  <a:pt x="16261" y="5618"/>
                  <a:pt x="16263" y="5614"/>
                  <a:pt x="16263" y="5615"/>
                </a:cubicBezTo>
                <a:lnTo>
                  <a:pt x="16263" y="5615"/>
                </a:lnTo>
                <a:cubicBezTo>
                  <a:pt x="16263" y="5615"/>
                  <a:pt x="16260" y="5616"/>
                  <a:pt x="16261" y="5617"/>
                </a:cubicBezTo>
                <a:close/>
                <a:moveTo>
                  <a:pt x="23107" y="4094"/>
                </a:moveTo>
                <a:cubicBezTo>
                  <a:pt x="23107" y="4095"/>
                  <a:pt x="23109" y="4091"/>
                  <a:pt x="23109" y="4092"/>
                </a:cubicBezTo>
                <a:lnTo>
                  <a:pt x="23109" y="4092"/>
                </a:lnTo>
                <a:cubicBezTo>
                  <a:pt x="23109" y="4092"/>
                  <a:pt x="23106" y="4093"/>
                  <a:pt x="23107" y="4094"/>
                </a:cubicBezTo>
                <a:close/>
                <a:moveTo>
                  <a:pt x="17030" y="2676"/>
                </a:moveTo>
                <a:cubicBezTo>
                  <a:pt x="17031" y="2677"/>
                  <a:pt x="17033" y="2673"/>
                  <a:pt x="17033" y="2674"/>
                </a:cubicBezTo>
                <a:lnTo>
                  <a:pt x="17033" y="2674"/>
                </a:lnTo>
                <a:cubicBezTo>
                  <a:pt x="17032" y="2674"/>
                  <a:pt x="17029" y="2675"/>
                  <a:pt x="17030" y="2676"/>
                </a:cubicBezTo>
                <a:close/>
                <a:moveTo>
                  <a:pt x="15483" y="2247"/>
                </a:moveTo>
                <a:cubicBezTo>
                  <a:pt x="15484" y="2248"/>
                  <a:pt x="15485" y="2243"/>
                  <a:pt x="15485" y="2244"/>
                </a:cubicBezTo>
                <a:lnTo>
                  <a:pt x="15485" y="2244"/>
                </a:lnTo>
                <a:cubicBezTo>
                  <a:pt x="15485" y="2244"/>
                  <a:pt x="15482" y="2246"/>
                  <a:pt x="15483" y="2247"/>
                </a:cubicBezTo>
                <a:close/>
                <a:moveTo>
                  <a:pt x="15872" y="2247"/>
                </a:moveTo>
                <a:cubicBezTo>
                  <a:pt x="15872" y="2248"/>
                  <a:pt x="15874" y="2243"/>
                  <a:pt x="15874" y="2244"/>
                </a:cubicBezTo>
                <a:lnTo>
                  <a:pt x="15874" y="2244"/>
                </a:lnTo>
                <a:cubicBezTo>
                  <a:pt x="15874" y="2244"/>
                  <a:pt x="15871" y="2246"/>
                  <a:pt x="15872" y="2247"/>
                </a:cubicBezTo>
                <a:close/>
                <a:moveTo>
                  <a:pt x="18829" y="2393"/>
                </a:moveTo>
                <a:cubicBezTo>
                  <a:pt x="18830" y="2393"/>
                  <a:pt x="18831" y="2389"/>
                  <a:pt x="18831" y="2390"/>
                </a:cubicBezTo>
                <a:lnTo>
                  <a:pt x="18831" y="2390"/>
                </a:lnTo>
                <a:cubicBezTo>
                  <a:pt x="18831" y="2390"/>
                  <a:pt x="18828" y="2392"/>
                  <a:pt x="18829" y="2393"/>
                </a:cubicBezTo>
                <a:close/>
                <a:moveTo>
                  <a:pt x="15337" y="1704"/>
                </a:moveTo>
                <a:cubicBezTo>
                  <a:pt x="15338" y="1705"/>
                  <a:pt x="15339" y="1700"/>
                  <a:pt x="15339" y="1701"/>
                </a:cubicBezTo>
                <a:lnTo>
                  <a:pt x="15339" y="1701"/>
                </a:lnTo>
                <a:cubicBezTo>
                  <a:pt x="15339" y="1702"/>
                  <a:pt x="15336" y="1703"/>
                  <a:pt x="15337" y="1704"/>
                </a:cubicBezTo>
                <a:close/>
                <a:moveTo>
                  <a:pt x="15369" y="1704"/>
                </a:moveTo>
                <a:cubicBezTo>
                  <a:pt x="15370" y="1705"/>
                  <a:pt x="15372" y="1700"/>
                  <a:pt x="15372" y="1701"/>
                </a:cubicBezTo>
                <a:lnTo>
                  <a:pt x="15372" y="1701"/>
                </a:lnTo>
                <a:cubicBezTo>
                  <a:pt x="15372" y="1702"/>
                  <a:pt x="15369" y="1703"/>
                  <a:pt x="15369" y="1704"/>
                </a:cubicBezTo>
                <a:close/>
                <a:moveTo>
                  <a:pt x="16090" y="2198"/>
                </a:moveTo>
                <a:cubicBezTo>
                  <a:pt x="16091" y="2199"/>
                  <a:pt x="16093" y="2195"/>
                  <a:pt x="16093" y="2196"/>
                </a:cubicBezTo>
                <a:lnTo>
                  <a:pt x="16093" y="2196"/>
                </a:lnTo>
                <a:cubicBezTo>
                  <a:pt x="16093" y="2196"/>
                  <a:pt x="16090" y="2197"/>
                  <a:pt x="16090" y="2198"/>
                </a:cubicBezTo>
                <a:close/>
                <a:moveTo>
                  <a:pt x="18173" y="1906"/>
                </a:moveTo>
                <a:cubicBezTo>
                  <a:pt x="18173" y="1907"/>
                  <a:pt x="18175" y="1903"/>
                  <a:pt x="18175" y="1904"/>
                </a:cubicBezTo>
                <a:lnTo>
                  <a:pt x="18175" y="1904"/>
                </a:lnTo>
                <a:cubicBezTo>
                  <a:pt x="18175" y="1904"/>
                  <a:pt x="18172" y="1906"/>
                  <a:pt x="18173" y="1906"/>
                </a:cubicBezTo>
                <a:close/>
                <a:moveTo>
                  <a:pt x="16269" y="1736"/>
                </a:moveTo>
                <a:cubicBezTo>
                  <a:pt x="16269" y="1737"/>
                  <a:pt x="16271" y="1733"/>
                  <a:pt x="16271" y="1734"/>
                </a:cubicBezTo>
                <a:lnTo>
                  <a:pt x="16271" y="1734"/>
                </a:lnTo>
                <a:cubicBezTo>
                  <a:pt x="16271" y="1734"/>
                  <a:pt x="16268" y="1736"/>
                  <a:pt x="16269" y="1736"/>
                </a:cubicBezTo>
                <a:close/>
                <a:moveTo>
                  <a:pt x="15102" y="1996"/>
                </a:moveTo>
                <a:cubicBezTo>
                  <a:pt x="15103" y="1996"/>
                  <a:pt x="15104" y="1992"/>
                  <a:pt x="15104" y="1993"/>
                </a:cubicBezTo>
                <a:lnTo>
                  <a:pt x="15104" y="1993"/>
                </a:lnTo>
                <a:cubicBezTo>
                  <a:pt x="15104" y="1993"/>
                  <a:pt x="15101" y="1995"/>
                  <a:pt x="15102" y="1996"/>
                </a:cubicBezTo>
                <a:close/>
                <a:moveTo>
                  <a:pt x="15831" y="4499"/>
                </a:moveTo>
                <a:cubicBezTo>
                  <a:pt x="15832" y="4500"/>
                  <a:pt x="15834" y="4496"/>
                  <a:pt x="15834" y="4497"/>
                </a:cubicBezTo>
                <a:lnTo>
                  <a:pt x="15834" y="4497"/>
                </a:lnTo>
                <a:cubicBezTo>
                  <a:pt x="15833" y="4497"/>
                  <a:pt x="15830" y="4498"/>
                  <a:pt x="15831" y="4499"/>
                </a:cubicBezTo>
                <a:close/>
                <a:moveTo>
                  <a:pt x="17395" y="4977"/>
                </a:moveTo>
                <a:cubicBezTo>
                  <a:pt x="17396" y="4978"/>
                  <a:pt x="17397" y="4974"/>
                  <a:pt x="17397" y="4975"/>
                </a:cubicBezTo>
                <a:lnTo>
                  <a:pt x="17397" y="4975"/>
                </a:lnTo>
                <a:cubicBezTo>
                  <a:pt x="17397" y="4975"/>
                  <a:pt x="17394" y="4976"/>
                  <a:pt x="17395" y="4977"/>
                </a:cubicBezTo>
                <a:close/>
                <a:moveTo>
                  <a:pt x="16398" y="5520"/>
                </a:moveTo>
                <a:cubicBezTo>
                  <a:pt x="16399" y="5521"/>
                  <a:pt x="16401" y="5517"/>
                  <a:pt x="16401" y="5518"/>
                </a:cubicBezTo>
                <a:lnTo>
                  <a:pt x="16401" y="5518"/>
                </a:lnTo>
                <a:cubicBezTo>
                  <a:pt x="16401" y="5518"/>
                  <a:pt x="16397" y="5519"/>
                  <a:pt x="16398" y="5520"/>
                </a:cubicBezTo>
                <a:close/>
                <a:moveTo>
                  <a:pt x="22296" y="4977"/>
                </a:moveTo>
                <a:cubicBezTo>
                  <a:pt x="22297" y="4978"/>
                  <a:pt x="22299" y="4974"/>
                  <a:pt x="22299" y="4975"/>
                </a:cubicBezTo>
                <a:lnTo>
                  <a:pt x="22299" y="4975"/>
                </a:lnTo>
                <a:cubicBezTo>
                  <a:pt x="22299" y="4975"/>
                  <a:pt x="22296" y="4976"/>
                  <a:pt x="22296" y="4977"/>
                </a:cubicBezTo>
                <a:close/>
                <a:moveTo>
                  <a:pt x="18521" y="2287"/>
                </a:moveTo>
                <a:cubicBezTo>
                  <a:pt x="18522" y="2288"/>
                  <a:pt x="18523" y="2284"/>
                  <a:pt x="18523" y="2285"/>
                </a:cubicBezTo>
                <a:lnTo>
                  <a:pt x="18523" y="2285"/>
                </a:lnTo>
                <a:cubicBezTo>
                  <a:pt x="18523" y="2285"/>
                  <a:pt x="18520" y="2286"/>
                  <a:pt x="18521" y="2287"/>
                </a:cubicBezTo>
                <a:close/>
                <a:moveTo>
                  <a:pt x="16358" y="5520"/>
                </a:moveTo>
                <a:cubicBezTo>
                  <a:pt x="16359" y="5521"/>
                  <a:pt x="16360" y="5517"/>
                  <a:pt x="16360" y="5518"/>
                </a:cubicBezTo>
                <a:lnTo>
                  <a:pt x="16360" y="5518"/>
                </a:lnTo>
                <a:cubicBezTo>
                  <a:pt x="16360" y="5518"/>
                  <a:pt x="16357" y="5519"/>
                  <a:pt x="16358" y="5520"/>
                </a:cubicBezTo>
                <a:close/>
                <a:moveTo>
                  <a:pt x="15904" y="5520"/>
                </a:moveTo>
                <a:cubicBezTo>
                  <a:pt x="15905" y="5521"/>
                  <a:pt x="15906" y="5517"/>
                  <a:pt x="15906" y="5518"/>
                </a:cubicBezTo>
                <a:lnTo>
                  <a:pt x="15906" y="5518"/>
                </a:lnTo>
                <a:cubicBezTo>
                  <a:pt x="15906" y="5518"/>
                  <a:pt x="15903" y="5519"/>
                  <a:pt x="15904" y="5520"/>
                </a:cubicBezTo>
                <a:close/>
                <a:moveTo>
                  <a:pt x="16909" y="1623"/>
                </a:moveTo>
                <a:cubicBezTo>
                  <a:pt x="16910" y="1624"/>
                  <a:pt x="16911" y="1619"/>
                  <a:pt x="16911" y="1620"/>
                </a:cubicBezTo>
                <a:lnTo>
                  <a:pt x="16911" y="1620"/>
                </a:lnTo>
                <a:cubicBezTo>
                  <a:pt x="16911" y="1621"/>
                  <a:pt x="16908" y="1622"/>
                  <a:pt x="16909" y="1623"/>
                </a:cubicBezTo>
                <a:close/>
                <a:moveTo>
                  <a:pt x="18286" y="4507"/>
                </a:moveTo>
                <a:cubicBezTo>
                  <a:pt x="18287" y="4508"/>
                  <a:pt x="18288" y="4504"/>
                  <a:pt x="18288" y="4505"/>
                </a:cubicBezTo>
                <a:lnTo>
                  <a:pt x="18288" y="4505"/>
                </a:lnTo>
                <a:cubicBezTo>
                  <a:pt x="18288" y="4505"/>
                  <a:pt x="18285" y="4506"/>
                  <a:pt x="18286" y="4507"/>
                </a:cubicBezTo>
                <a:close/>
                <a:moveTo>
                  <a:pt x="15321" y="2069"/>
                </a:moveTo>
                <a:cubicBezTo>
                  <a:pt x="15322" y="2069"/>
                  <a:pt x="15323" y="2065"/>
                  <a:pt x="15323" y="2066"/>
                </a:cubicBezTo>
                <a:lnTo>
                  <a:pt x="15323" y="2066"/>
                </a:lnTo>
                <a:cubicBezTo>
                  <a:pt x="15323" y="2066"/>
                  <a:pt x="15320" y="2068"/>
                  <a:pt x="15321" y="2069"/>
                </a:cubicBezTo>
                <a:close/>
                <a:moveTo>
                  <a:pt x="18318" y="2085"/>
                </a:moveTo>
                <a:cubicBezTo>
                  <a:pt x="18319" y="2086"/>
                  <a:pt x="18321" y="2081"/>
                  <a:pt x="18321" y="2082"/>
                </a:cubicBezTo>
                <a:lnTo>
                  <a:pt x="18321" y="2082"/>
                </a:lnTo>
                <a:cubicBezTo>
                  <a:pt x="18321" y="2082"/>
                  <a:pt x="18318" y="2084"/>
                  <a:pt x="18318" y="2085"/>
                </a:cubicBezTo>
                <a:close/>
                <a:moveTo>
                  <a:pt x="20862" y="4280"/>
                </a:moveTo>
                <a:cubicBezTo>
                  <a:pt x="20863" y="4281"/>
                  <a:pt x="20865" y="4277"/>
                  <a:pt x="20865" y="4278"/>
                </a:cubicBezTo>
                <a:lnTo>
                  <a:pt x="20865" y="4278"/>
                </a:lnTo>
                <a:cubicBezTo>
                  <a:pt x="20865" y="4278"/>
                  <a:pt x="20862" y="4280"/>
                  <a:pt x="20862" y="4280"/>
                </a:cubicBezTo>
                <a:close/>
                <a:moveTo>
                  <a:pt x="15531" y="5358"/>
                </a:moveTo>
                <a:cubicBezTo>
                  <a:pt x="15532" y="5359"/>
                  <a:pt x="15534" y="5354"/>
                  <a:pt x="15534" y="5356"/>
                </a:cubicBezTo>
                <a:lnTo>
                  <a:pt x="15534" y="5356"/>
                </a:lnTo>
                <a:cubicBezTo>
                  <a:pt x="15534" y="5356"/>
                  <a:pt x="15531" y="5357"/>
                  <a:pt x="15531" y="5358"/>
                </a:cubicBezTo>
                <a:close/>
                <a:moveTo>
                  <a:pt x="21567" y="4839"/>
                </a:moveTo>
                <a:cubicBezTo>
                  <a:pt x="21568" y="4840"/>
                  <a:pt x="21570" y="4836"/>
                  <a:pt x="21570" y="4837"/>
                </a:cubicBezTo>
                <a:lnTo>
                  <a:pt x="21570" y="4837"/>
                </a:lnTo>
                <a:cubicBezTo>
                  <a:pt x="21570" y="4837"/>
                  <a:pt x="21566" y="4839"/>
                  <a:pt x="21567" y="4839"/>
                </a:cubicBezTo>
                <a:close/>
                <a:moveTo>
                  <a:pt x="18391" y="1817"/>
                </a:moveTo>
                <a:cubicBezTo>
                  <a:pt x="18392" y="1818"/>
                  <a:pt x="18394" y="1814"/>
                  <a:pt x="18394" y="1815"/>
                </a:cubicBezTo>
                <a:lnTo>
                  <a:pt x="18394" y="1815"/>
                </a:lnTo>
                <a:cubicBezTo>
                  <a:pt x="18394" y="1815"/>
                  <a:pt x="18391" y="1817"/>
                  <a:pt x="18391" y="1817"/>
                </a:cubicBezTo>
                <a:close/>
                <a:moveTo>
                  <a:pt x="15637" y="1777"/>
                </a:moveTo>
                <a:cubicBezTo>
                  <a:pt x="15638" y="1778"/>
                  <a:pt x="15639" y="1773"/>
                  <a:pt x="15639" y="1774"/>
                </a:cubicBezTo>
                <a:lnTo>
                  <a:pt x="15639" y="1774"/>
                </a:lnTo>
                <a:cubicBezTo>
                  <a:pt x="15639" y="1775"/>
                  <a:pt x="15636" y="1776"/>
                  <a:pt x="15637" y="1777"/>
                </a:cubicBezTo>
                <a:close/>
                <a:moveTo>
                  <a:pt x="10800" y="1623"/>
                </a:moveTo>
                <a:cubicBezTo>
                  <a:pt x="10801" y="1624"/>
                  <a:pt x="10802" y="1619"/>
                  <a:pt x="10802" y="1620"/>
                </a:cubicBezTo>
                <a:lnTo>
                  <a:pt x="10802" y="1620"/>
                </a:lnTo>
                <a:cubicBezTo>
                  <a:pt x="10802" y="1621"/>
                  <a:pt x="10799" y="1622"/>
                  <a:pt x="10800" y="1623"/>
                </a:cubicBezTo>
                <a:close/>
                <a:moveTo>
                  <a:pt x="23131" y="4799"/>
                </a:moveTo>
                <a:cubicBezTo>
                  <a:pt x="23132" y="4800"/>
                  <a:pt x="23133" y="4795"/>
                  <a:pt x="23133" y="4797"/>
                </a:cubicBezTo>
                <a:lnTo>
                  <a:pt x="23133" y="4797"/>
                </a:lnTo>
                <a:cubicBezTo>
                  <a:pt x="23133" y="4797"/>
                  <a:pt x="23130" y="4798"/>
                  <a:pt x="23131" y="4799"/>
                </a:cubicBezTo>
                <a:close/>
                <a:moveTo>
                  <a:pt x="18545" y="3025"/>
                </a:moveTo>
                <a:cubicBezTo>
                  <a:pt x="18546" y="3025"/>
                  <a:pt x="18548" y="3021"/>
                  <a:pt x="18548" y="3022"/>
                </a:cubicBezTo>
                <a:lnTo>
                  <a:pt x="18548" y="3022"/>
                </a:lnTo>
                <a:cubicBezTo>
                  <a:pt x="18548" y="3022"/>
                  <a:pt x="18544" y="3024"/>
                  <a:pt x="18545" y="3025"/>
                </a:cubicBezTo>
                <a:close/>
                <a:moveTo>
                  <a:pt x="18367" y="2547"/>
                </a:moveTo>
                <a:cubicBezTo>
                  <a:pt x="18368" y="2547"/>
                  <a:pt x="18369" y="2543"/>
                  <a:pt x="18369" y="2544"/>
                </a:cubicBezTo>
                <a:lnTo>
                  <a:pt x="18369" y="2544"/>
                </a:lnTo>
                <a:cubicBezTo>
                  <a:pt x="18369" y="2544"/>
                  <a:pt x="18366" y="2546"/>
                  <a:pt x="18367" y="2547"/>
                </a:cubicBezTo>
                <a:close/>
                <a:moveTo>
                  <a:pt x="17589" y="4969"/>
                </a:moveTo>
                <a:cubicBezTo>
                  <a:pt x="17590" y="4970"/>
                  <a:pt x="17592" y="4966"/>
                  <a:pt x="17592" y="4967"/>
                </a:cubicBezTo>
                <a:lnTo>
                  <a:pt x="17592" y="4967"/>
                </a:lnTo>
                <a:cubicBezTo>
                  <a:pt x="17592" y="4967"/>
                  <a:pt x="17588" y="4968"/>
                  <a:pt x="17589" y="4969"/>
                </a:cubicBezTo>
                <a:close/>
                <a:moveTo>
                  <a:pt x="16884" y="1485"/>
                </a:moveTo>
                <a:cubicBezTo>
                  <a:pt x="16885" y="1486"/>
                  <a:pt x="16887" y="1482"/>
                  <a:pt x="16887" y="1483"/>
                </a:cubicBezTo>
                <a:lnTo>
                  <a:pt x="16887" y="1483"/>
                </a:lnTo>
                <a:cubicBezTo>
                  <a:pt x="16887" y="1483"/>
                  <a:pt x="16884" y="1484"/>
                  <a:pt x="16884" y="1485"/>
                </a:cubicBezTo>
                <a:close/>
                <a:moveTo>
                  <a:pt x="6660" y="6509"/>
                </a:moveTo>
                <a:cubicBezTo>
                  <a:pt x="6661" y="6509"/>
                  <a:pt x="6662" y="6505"/>
                  <a:pt x="6662" y="6506"/>
                </a:cubicBezTo>
                <a:lnTo>
                  <a:pt x="6662" y="6506"/>
                </a:lnTo>
                <a:cubicBezTo>
                  <a:pt x="6662" y="6506"/>
                  <a:pt x="6659" y="6508"/>
                  <a:pt x="6660" y="6509"/>
                </a:cubicBezTo>
                <a:close/>
                <a:moveTo>
                  <a:pt x="17322" y="2692"/>
                </a:moveTo>
                <a:cubicBezTo>
                  <a:pt x="17323" y="2693"/>
                  <a:pt x="17324" y="2689"/>
                  <a:pt x="17324" y="2690"/>
                </a:cubicBezTo>
                <a:lnTo>
                  <a:pt x="17324" y="2690"/>
                </a:lnTo>
                <a:cubicBezTo>
                  <a:pt x="17324" y="2690"/>
                  <a:pt x="17321" y="2692"/>
                  <a:pt x="17322" y="2692"/>
                </a:cubicBezTo>
                <a:close/>
                <a:moveTo>
                  <a:pt x="18310" y="3025"/>
                </a:moveTo>
                <a:cubicBezTo>
                  <a:pt x="18311" y="3025"/>
                  <a:pt x="18313" y="3021"/>
                  <a:pt x="18313" y="3022"/>
                </a:cubicBezTo>
                <a:lnTo>
                  <a:pt x="18313" y="3022"/>
                </a:lnTo>
                <a:cubicBezTo>
                  <a:pt x="18313" y="3022"/>
                  <a:pt x="18310" y="3024"/>
                  <a:pt x="18310" y="3025"/>
                </a:cubicBezTo>
                <a:close/>
                <a:moveTo>
                  <a:pt x="17954" y="4945"/>
                </a:moveTo>
                <a:cubicBezTo>
                  <a:pt x="17955" y="4946"/>
                  <a:pt x="17956" y="4941"/>
                  <a:pt x="17956" y="4942"/>
                </a:cubicBezTo>
                <a:lnTo>
                  <a:pt x="17956" y="4942"/>
                </a:lnTo>
                <a:cubicBezTo>
                  <a:pt x="17956" y="4943"/>
                  <a:pt x="17953" y="4944"/>
                  <a:pt x="17954" y="4945"/>
                </a:cubicBezTo>
                <a:close/>
                <a:moveTo>
                  <a:pt x="17913" y="3065"/>
                </a:moveTo>
                <a:cubicBezTo>
                  <a:pt x="17914" y="3066"/>
                  <a:pt x="17916" y="3062"/>
                  <a:pt x="17916" y="3063"/>
                </a:cubicBezTo>
                <a:lnTo>
                  <a:pt x="17916" y="3063"/>
                </a:lnTo>
                <a:cubicBezTo>
                  <a:pt x="17916" y="3063"/>
                  <a:pt x="17913" y="3064"/>
                  <a:pt x="17913" y="3065"/>
                </a:cubicBezTo>
                <a:close/>
                <a:moveTo>
                  <a:pt x="20741" y="2984"/>
                </a:moveTo>
                <a:cubicBezTo>
                  <a:pt x="20742" y="2985"/>
                  <a:pt x="20743" y="2981"/>
                  <a:pt x="20743" y="2982"/>
                </a:cubicBezTo>
                <a:lnTo>
                  <a:pt x="20743" y="2982"/>
                </a:lnTo>
                <a:cubicBezTo>
                  <a:pt x="20743" y="2982"/>
                  <a:pt x="20740" y="2983"/>
                  <a:pt x="20741" y="2984"/>
                </a:cubicBezTo>
                <a:close/>
                <a:moveTo>
                  <a:pt x="18270" y="5212"/>
                </a:moveTo>
                <a:cubicBezTo>
                  <a:pt x="18271" y="5213"/>
                  <a:pt x="18272" y="5209"/>
                  <a:pt x="18272" y="5210"/>
                </a:cubicBezTo>
                <a:lnTo>
                  <a:pt x="18272" y="5210"/>
                </a:lnTo>
                <a:cubicBezTo>
                  <a:pt x="18272" y="5210"/>
                  <a:pt x="18269" y="5211"/>
                  <a:pt x="18270" y="5212"/>
                </a:cubicBezTo>
                <a:close/>
                <a:moveTo>
                  <a:pt x="17492" y="2733"/>
                </a:moveTo>
                <a:cubicBezTo>
                  <a:pt x="17493" y="2734"/>
                  <a:pt x="17494" y="2729"/>
                  <a:pt x="17494" y="2730"/>
                </a:cubicBezTo>
                <a:lnTo>
                  <a:pt x="17494" y="2730"/>
                </a:lnTo>
                <a:cubicBezTo>
                  <a:pt x="17494" y="2731"/>
                  <a:pt x="17491" y="2732"/>
                  <a:pt x="17492" y="2733"/>
                </a:cubicBezTo>
                <a:close/>
                <a:moveTo>
                  <a:pt x="13887" y="1339"/>
                </a:moveTo>
                <a:cubicBezTo>
                  <a:pt x="13887" y="1340"/>
                  <a:pt x="13889" y="1336"/>
                  <a:pt x="13889" y="1337"/>
                </a:cubicBezTo>
                <a:lnTo>
                  <a:pt x="13889" y="1337"/>
                </a:lnTo>
                <a:cubicBezTo>
                  <a:pt x="13889" y="1337"/>
                  <a:pt x="13886" y="1338"/>
                  <a:pt x="13887" y="1339"/>
                </a:cubicBezTo>
                <a:close/>
                <a:moveTo>
                  <a:pt x="16123" y="2206"/>
                </a:moveTo>
                <a:cubicBezTo>
                  <a:pt x="16124" y="2207"/>
                  <a:pt x="16125" y="2203"/>
                  <a:pt x="16125" y="2204"/>
                </a:cubicBezTo>
                <a:lnTo>
                  <a:pt x="16125" y="2204"/>
                </a:lnTo>
                <a:cubicBezTo>
                  <a:pt x="16125" y="2204"/>
                  <a:pt x="16122" y="2205"/>
                  <a:pt x="16123" y="2206"/>
                </a:cubicBezTo>
                <a:close/>
                <a:moveTo>
                  <a:pt x="18513" y="4532"/>
                </a:moveTo>
                <a:cubicBezTo>
                  <a:pt x="18514" y="4532"/>
                  <a:pt x="18515" y="4528"/>
                  <a:pt x="18515" y="4529"/>
                </a:cubicBezTo>
                <a:lnTo>
                  <a:pt x="18515" y="4529"/>
                </a:lnTo>
                <a:cubicBezTo>
                  <a:pt x="18515" y="4529"/>
                  <a:pt x="18512" y="4531"/>
                  <a:pt x="18513" y="4532"/>
                </a:cubicBezTo>
                <a:close/>
                <a:moveTo>
                  <a:pt x="15556" y="2231"/>
                </a:moveTo>
                <a:cubicBezTo>
                  <a:pt x="15556" y="2231"/>
                  <a:pt x="15558" y="2227"/>
                  <a:pt x="15558" y="2228"/>
                </a:cubicBezTo>
                <a:lnTo>
                  <a:pt x="15558" y="2228"/>
                </a:lnTo>
                <a:cubicBezTo>
                  <a:pt x="15558" y="2228"/>
                  <a:pt x="15555" y="2230"/>
                  <a:pt x="15556" y="2231"/>
                </a:cubicBezTo>
                <a:close/>
                <a:moveTo>
                  <a:pt x="16123" y="5366"/>
                </a:moveTo>
                <a:cubicBezTo>
                  <a:pt x="16124" y="5367"/>
                  <a:pt x="16125" y="5363"/>
                  <a:pt x="16125" y="5364"/>
                </a:cubicBezTo>
                <a:lnTo>
                  <a:pt x="16125" y="5364"/>
                </a:lnTo>
                <a:cubicBezTo>
                  <a:pt x="16125" y="5364"/>
                  <a:pt x="16122" y="5365"/>
                  <a:pt x="16123" y="5366"/>
                </a:cubicBezTo>
                <a:close/>
                <a:moveTo>
                  <a:pt x="18983" y="3041"/>
                </a:moveTo>
                <a:cubicBezTo>
                  <a:pt x="18984" y="3042"/>
                  <a:pt x="18985" y="3037"/>
                  <a:pt x="18985" y="3038"/>
                </a:cubicBezTo>
                <a:lnTo>
                  <a:pt x="18985" y="3038"/>
                </a:lnTo>
                <a:cubicBezTo>
                  <a:pt x="18985" y="3039"/>
                  <a:pt x="18982" y="3040"/>
                  <a:pt x="18983" y="3041"/>
                </a:cubicBezTo>
                <a:close/>
                <a:moveTo>
                  <a:pt x="18270" y="3381"/>
                </a:moveTo>
                <a:cubicBezTo>
                  <a:pt x="18271" y="3382"/>
                  <a:pt x="18272" y="3378"/>
                  <a:pt x="18272" y="3379"/>
                </a:cubicBezTo>
                <a:lnTo>
                  <a:pt x="18272" y="3379"/>
                </a:lnTo>
                <a:cubicBezTo>
                  <a:pt x="18272" y="3379"/>
                  <a:pt x="18269" y="3380"/>
                  <a:pt x="18270" y="3381"/>
                </a:cubicBezTo>
                <a:close/>
                <a:moveTo>
                  <a:pt x="21130" y="2668"/>
                </a:moveTo>
                <a:cubicBezTo>
                  <a:pt x="21131" y="2669"/>
                  <a:pt x="21132" y="2665"/>
                  <a:pt x="21132" y="2666"/>
                </a:cubicBezTo>
                <a:lnTo>
                  <a:pt x="21132" y="2666"/>
                </a:lnTo>
                <a:cubicBezTo>
                  <a:pt x="21132" y="2666"/>
                  <a:pt x="21129" y="2667"/>
                  <a:pt x="21130" y="2668"/>
                </a:cubicBezTo>
                <a:close/>
                <a:moveTo>
                  <a:pt x="17346" y="4313"/>
                </a:moveTo>
                <a:cubicBezTo>
                  <a:pt x="17347" y="4314"/>
                  <a:pt x="17349" y="4309"/>
                  <a:pt x="17349" y="4310"/>
                </a:cubicBezTo>
                <a:lnTo>
                  <a:pt x="17349" y="4310"/>
                </a:lnTo>
                <a:cubicBezTo>
                  <a:pt x="17348" y="4311"/>
                  <a:pt x="17345" y="4312"/>
                  <a:pt x="17346" y="4313"/>
                </a:cubicBezTo>
                <a:close/>
                <a:moveTo>
                  <a:pt x="15702" y="2587"/>
                </a:moveTo>
                <a:cubicBezTo>
                  <a:pt x="15702" y="2588"/>
                  <a:pt x="15704" y="2583"/>
                  <a:pt x="15704" y="2585"/>
                </a:cubicBezTo>
                <a:lnTo>
                  <a:pt x="15704" y="2585"/>
                </a:lnTo>
                <a:cubicBezTo>
                  <a:pt x="15704" y="2585"/>
                  <a:pt x="15701" y="2586"/>
                  <a:pt x="15702" y="2587"/>
                </a:cubicBezTo>
                <a:close/>
                <a:moveTo>
                  <a:pt x="17006" y="3235"/>
                </a:moveTo>
                <a:cubicBezTo>
                  <a:pt x="17007" y="3236"/>
                  <a:pt x="17008" y="3232"/>
                  <a:pt x="17008" y="3233"/>
                </a:cubicBezTo>
                <a:lnTo>
                  <a:pt x="17008" y="3233"/>
                </a:lnTo>
                <a:cubicBezTo>
                  <a:pt x="17008" y="3233"/>
                  <a:pt x="17005" y="3234"/>
                  <a:pt x="17006" y="3235"/>
                </a:cubicBezTo>
                <a:close/>
                <a:moveTo>
                  <a:pt x="14065" y="5658"/>
                </a:moveTo>
                <a:cubicBezTo>
                  <a:pt x="14066" y="5659"/>
                  <a:pt x="14067" y="5654"/>
                  <a:pt x="14067" y="5655"/>
                </a:cubicBezTo>
                <a:lnTo>
                  <a:pt x="14067" y="5655"/>
                </a:lnTo>
                <a:cubicBezTo>
                  <a:pt x="14067" y="5656"/>
                  <a:pt x="14064" y="5657"/>
                  <a:pt x="14065" y="5658"/>
                </a:cubicBezTo>
                <a:close/>
                <a:moveTo>
                  <a:pt x="20814" y="4280"/>
                </a:moveTo>
                <a:cubicBezTo>
                  <a:pt x="20815" y="4281"/>
                  <a:pt x="20816" y="4277"/>
                  <a:pt x="20816" y="4278"/>
                </a:cubicBezTo>
                <a:lnTo>
                  <a:pt x="20816" y="4278"/>
                </a:lnTo>
                <a:cubicBezTo>
                  <a:pt x="20816" y="4278"/>
                  <a:pt x="20813" y="4280"/>
                  <a:pt x="20814" y="4280"/>
                </a:cubicBezTo>
                <a:close/>
                <a:moveTo>
                  <a:pt x="20255" y="4280"/>
                </a:moveTo>
                <a:cubicBezTo>
                  <a:pt x="20256" y="4281"/>
                  <a:pt x="20257" y="4277"/>
                  <a:pt x="20257" y="4278"/>
                </a:cubicBezTo>
                <a:lnTo>
                  <a:pt x="20257" y="4278"/>
                </a:lnTo>
                <a:cubicBezTo>
                  <a:pt x="20257" y="4278"/>
                  <a:pt x="20254" y="4280"/>
                  <a:pt x="20255" y="4280"/>
                </a:cubicBezTo>
                <a:close/>
                <a:moveTo>
                  <a:pt x="18659" y="5504"/>
                </a:moveTo>
                <a:cubicBezTo>
                  <a:pt x="18660" y="5505"/>
                  <a:pt x="18661" y="5500"/>
                  <a:pt x="18661" y="5501"/>
                </a:cubicBezTo>
                <a:lnTo>
                  <a:pt x="18661" y="5501"/>
                </a:lnTo>
                <a:cubicBezTo>
                  <a:pt x="18661" y="5502"/>
                  <a:pt x="18658" y="5503"/>
                  <a:pt x="18659" y="5504"/>
                </a:cubicBezTo>
                <a:close/>
                <a:moveTo>
                  <a:pt x="20887" y="5504"/>
                </a:moveTo>
                <a:cubicBezTo>
                  <a:pt x="20888" y="5505"/>
                  <a:pt x="20889" y="5500"/>
                  <a:pt x="20889" y="5501"/>
                </a:cubicBezTo>
                <a:lnTo>
                  <a:pt x="20889" y="5501"/>
                </a:lnTo>
                <a:cubicBezTo>
                  <a:pt x="20889" y="5502"/>
                  <a:pt x="20886" y="5503"/>
                  <a:pt x="20887" y="5504"/>
                </a:cubicBezTo>
                <a:close/>
                <a:moveTo>
                  <a:pt x="15126" y="2312"/>
                </a:moveTo>
                <a:cubicBezTo>
                  <a:pt x="15127" y="2312"/>
                  <a:pt x="15129" y="2308"/>
                  <a:pt x="15129" y="2309"/>
                </a:cubicBezTo>
                <a:lnTo>
                  <a:pt x="15129" y="2309"/>
                </a:lnTo>
                <a:cubicBezTo>
                  <a:pt x="15129" y="2309"/>
                  <a:pt x="15125" y="2311"/>
                  <a:pt x="15126" y="2312"/>
                </a:cubicBezTo>
                <a:close/>
                <a:moveTo>
                  <a:pt x="17711" y="1898"/>
                </a:moveTo>
                <a:cubicBezTo>
                  <a:pt x="17712" y="1899"/>
                  <a:pt x="17713" y="1895"/>
                  <a:pt x="17713" y="1896"/>
                </a:cubicBezTo>
                <a:lnTo>
                  <a:pt x="17713" y="1896"/>
                </a:lnTo>
                <a:cubicBezTo>
                  <a:pt x="17713" y="1896"/>
                  <a:pt x="17710" y="1898"/>
                  <a:pt x="17711" y="1898"/>
                </a:cubicBezTo>
                <a:close/>
                <a:moveTo>
                  <a:pt x="21665" y="5504"/>
                </a:moveTo>
                <a:cubicBezTo>
                  <a:pt x="21665" y="5505"/>
                  <a:pt x="21667" y="5500"/>
                  <a:pt x="21667" y="5501"/>
                </a:cubicBezTo>
                <a:lnTo>
                  <a:pt x="21667" y="5501"/>
                </a:lnTo>
                <a:cubicBezTo>
                  <a:pt x="21667" y="5502"/>
                  <a:pt x="21664" y="5503"/>
                  <a:pt x="21665" y="5504"/>
                </a:cubicBezTo>
                <a:close/>
                <a:moveTo>
                  <a:pt x="18489" y="4256"/>
                </a:moveTo>
                <a:cubicBezTo>
                  <a:pt x="18489" y="4257"/>
                  <a:pt x="18491" y="4253"/>
                  <a:pt x="18491" y="4254"/>
                </a:cubicBezTo>
                <a:lnTo>
                  <a:pt x="18491" y="4254"/>
                </a:lnTo>
                <a:cubicBezTo>
                  <a:pt x="18491" y="4254"/>
                  <a:pt x="18488" y="4255"/>
                  <a:pt x="18489" y="4256"/>
                </a:cubicBezTo>
                <a:close/>
                <a:moveTo>
                  <a:pt x="22224" y="5512"/>
                </a:moveTo>
                <a:cubicBezTo>
                  <a:pt x="22224" y="5513"/>
                  <a:pt x="22226" y="5508"/>
                  <a:pt x="22226" y="5510"/>
                </a:cubicBezTo>
                <a:lnTo>
                  <a:pt x="22226" y="5510"/>
                </a:lnTo>
                <a:cubicBezTo>
                  <a:pt x="22226" y="5510"/>
                  <a:pt x="22223" y="5511"/>
                  <a:pt x="22224" y="5512"/>
                </a:cubicBezTo>
                <a:close/>
                <a:moveTo>
                  <a:pt x="23001" y="3738"/>
                </a:moveTo>
                <a:cubicBezTo>
                  <a:pt x="23002" y="3738"/>
                  <a:pt x="23004" y="3734"/>
                  <a:pt x="23004" y="3735"/>
                </a:cubicBezTo>
                <a:lnTo>
                  <a:pt x="23004" y="3735"/>
                </a:lnTo>
                <a:cubicBezTo>
                  <a:pt x="23004" y="3735"/>
                  <a:pt x="23001" y="3737"/>
                  <a:pt x="23001" y="3738"/>
                </a:cubicBezTo>
                <a:close/>
                <a:moveTo>
                  <a:pt x="18383" y="5569"/>
                </a:moveTo>
                <a:cubicBezTo>
                  <a:pt x="18384" y="5569"/>
                  <a:pt x="18386" y="5565"/>
                  <a:pt x="18386" y="5566"/>
                </a:cubicBezTo>
                <a:lnTo>
                  <a:pt x="18386" y="5566"/>
                </a:lnTo>
                <a:cubicBezTo>
                  <a:pt x="18386" y="5566"/>
                  <a:pt x="18382" y="5568"/>
                  <a:pt x="18383" y="5569"/>
                </a:cubicBezTo>
                <a:close/>
                <a:moveTo>
                  <a:pt x="21349" y="4175"/>
                </a:moveTo>
                <a:cubicBezTo>
                  <a:pt x="21349" y="4176"/>
                  <a:pt x="21351" y="4172"/>
                  <a:pt x="21351" y="4173"/>
                </a:cubicBezTo>
                <a:lnTo>
                  <a:pt x="21351" y="4173"/>
                </a:lnTo>
                <a:cubicBezTo>
                  <a:pt x="21351" y="4173"/>
                  <a:pt x="21348" y="4174"/>
                  <a:pt x="21349" y="4175"/>
                </a:cubicBezTo>
                <a:close/>
                <a:moveTo>
                  <a:pt x="17249" y="2757"/>
                </a:moveTo>
                <a:cubicBezTo>
                  <a:pt x="17250" y="2758"/>
                  <a:pt x="17251" y="2754"/>
                  <a:pt x="17251" y="2755"/>
                </a:cubicBezTo>
                <a:lnTo>
                  <a:pt x="17251" y="2755"/>
                </a:lnTo>
                <a:cubicBezTo>
                  <a:pt x="17251" y="2755"/>
                  <a:pt x="17248" y="2756"/>
                  <a:pt x="17249" y="2757"/>
                </a:cubicBezTo>
                <a:close/>
                <a:moveTo>
                  <a:pt x="23277" y="3584"/>
                </a:moveTo>
                <a:cubicBezTo>
                  <a:pt x="23278" y="3584"/>
                  <a:pt x="23279" y="3580"/>
                  <a:pt x="23279" y="3581"/>
                </a:cubicBezTo>
                <a:lnTo>
                  <a:pt x="23279" y="3581"/>
                </a:lnTo>
                <a:cubicBezTo>
                  <a:pt x="23279" y="3581"/>
                  <a:pt x="23276" y="3583"/>
                  <a:pt x="23277" y="3584"/>
                </a:cubicBezTo>
                <a:close/>
                <a:moveTo>
                  <a:pt x="17419" y="3235"/>
                </a:moveTo>
                <a:cubicBezTo>
                  <a:pt x="17420" y="3236"/>
                  <a:pt x="17422" y="3232"/>
                  <a:pt x="17422" y="3233"/>
                </a:cubicBezTo>
                <a:lnTo>
                  <a:pt x="17422" y="3233"/>
                </a:lnTo>
                <a:cubicBezTo>
                  <a:pt x="17421" y="3233"/>
                  <a:pt x="17418" y="3234"/>
                  <a:pt x="17419" y="3235"/>
                </a:cubicBezTo>
                <a:close/>
                <a:moveTo>
                  <a:pt x="18805" y="4126"/>
                </a:moveTo>
                <a:cubicBezTo>
                  <a:pt x="18805" y="4127"/>
                  <a:pt x="18807" y="4123"/>
                  <a:pt x="18807" y="4124"/>
                </a:cubicBezTo>
                <a:lnTo>
                  <a:pt x="18807" y="4124"/>
                </a:lnTo>
                <a:cubicBezTo>
                  <a:pt x="18807" y="4124"/>
                  <a:pt x="18804" y="4126"/>
                  <a:pt x="18805" y="4126"/>
                </a:cubicBezTo>
                <a:close/>
                <a:moveTo>
                  <a:pt x="18732" y="2644"/>
                </a:moveTo>
                <a:cubicBezTo>
                  <a:pt x="18732" y="2645"/>
                  <a:pt x="18734" y="2640"/>
                  <a:pt x="18734" y="2641"/>
                </a:cubicBezTo>
                <a:lnTo>
                  <a:pt x="18734" y="2641"/>
                </a:lnTo>
                <a:cubicBezTo>
                  <a:pt x="18734" y="2642"/>
                  <a:pt x="18731" y="2643"/>
                  <a:pt x="18732" y="2644"/>
                </a:cubicBezTo>
                <a:close/>
                <a:moveTo>
                  <a:pt x="22540" y="4086"/>
                </a:moveTo>
                <a:cubicBezTo>
                  <a:pt x="22540" y="4087"/>
                  <a:pt x="22542" y="4082"/>
                  <a:pt x="22542" y="4084"/>
                </a:cubicBezTo>
                <a:lnTo>
                  <a:pt x="22542" y="4084"/>
                </a:lnTo>
                <a:cubicBezTo>
                  <a:pt x="22542" y="4084"/>
                  <a:pt x="22539" y="4085"/>
                  <a:pt x="22540" y="4086"/>
                </a:cubicBezTo>
                <a:close/>
                <a:moveTo>
                  <a:pt x="16544" y="1769"/>
                </a:moveTo>
                <a:cubicBezTo>
                  <a:pt x="16545" y="1770"/>
                  <a:pt x="16547" y="1765"/>
                  <a:pt x="16547" y="1766"/>
                </a:cubicBezTo>
                <a:lnTo>
                  <a:pt x="16547" y="1766"/>
                </a:lnTo>
                <a:cubicBezTo>
                  <a:pt x="16546" y="1766"/>
                  <a:pt x="16543" y="1768"/>
                  <a:pt x="16544" y="1769"/>
                </a:cubicBezTo>
                <a:close/>
                <a:moveTo>
                  <a:pt x="17346" y="1769"/>
                </a:moveTo>
                <a:cubicBezTo>
                  <a:pt x="17347" y="1770"/>
                  <a:pt x="17349" y="1765"/>
                  <a:pt x="17349" y="1766"/>
                </a:cubicBezTo>
                <a:lnTo>
                  <a:pt x="17349" y="1766"/>
                </a:lnTo>
                <a:cubicBezTo>
                  <a:pt x="17348" y="1766"/>
                  <a:pt x="17345" y="1768"/>
                  <a:pt x="17346" y="1769"/>
                </a:cubicBezTo>
                <a:close/>
                <a:moveTo>
                  <a:pt x="14178" y="1372"/>
                </a:moveTo>
                <a:cubicBezTo>
                  <a:pt x="14179" y="1373"/>
                  <a:pt x="14181" y="1368"/>
                  <a:pt x="14181" y="1369"/>
                </a:cubicBezTo>
                <a:lnTo>
                  <a:pt x="14181" y="1369"/>
                </a:lnTo>
                <a:cubicBezTo>
                  <a:pt x="14181" y="1369"/>
                  <a:pt x="14178" y="1371"/>
                  <a:pt x="14178" y="1372"/>
                </a:cubicBezTo>
                <a:close/>
                <a:moveTo>
                  <a:pt x="18448" y="2466"/>
                </a:moveTo>
                <a:cubicBezTo>
                  <a:pt x="18449" y="2466"/>
                  <a:pt x="18450" y="2462"/>
                  <a:pt x="18450" y="2463"/>
                </a:cubicBezTo>
                <a:lnTo>
                  <a:pt x="18450" y="2463"/>
                </a:lnTo>
                <a:cubicBezTo>
                  <a:pt x="18450" y="2463"/>
                  <a:pt x="18447" y="2465"/>
                  <a:pt x="18448" y="2466"/>
                </a:cubicBezTo>
                <a:close/>
                <a:moveTo>
                  <a:pt x="15126" y="2466"/>
                </a:moveTo>
                <a:cubicBezTo>
                  <a:pt x="15127" y="2466"/>
                  <a:pt x="15129" y="2462"/>
                  <a:pt x="15129" y="2463"/>
                </a:cubicBezTo>
                <a:lnTo>
                  <a:pt x="15129" y="2463"/>
                </a:lnTo>
                <a:cubicBezTo>
                  <a:pt x="15129" y="2463"/>
                  <a:pt x="15125" y="2465"/>
                  <a:pt x="15126" y="2466"/>
                </a:cubicBezTo>
                <a:close/>
                <a:moveTo>
                  <a:pt x="18164" y="2044"/>
                </a:moveTo>
                <a:cubicBezTo>
                  <a:pt x="18165" y="2045"/>
                  <a:pt x="18167" y="2041"/>
                  <a:pt x="18167" y="2042"/>
                </a:cubicBezTo>
                <a:lnTo>
                  <a:pt x="18167" y="2042"/>
                </a:lnTo>
                <a:cubicBezTo>
                  <a:pt x="18167" y="2042"/>
                  <a:pt x="18164" y="2043"/>
                  <a:pt x="18164" y="2044"/>
                </a:cubicBezTo>
                <a:close/>
                <a:moveTo>
                  <a:pt x="14041" y="5755"/>
                </a:moveTo>
                <a:cubicBezTo>
                  <a:pt x="14041" y="5756"/>
                  <a:pt x="14043" y="5751"/>
                  <a:pt x="14043" y="5753"/>
                </a:cubicBezTo>
                <a:lnTo>
                  <a:pt x="14043" y="5753"/>
                </a:lnTo>
                <a:cubicBezTo>
                  <a:pt x="14043" y="5753"/>
                  <a:pt x="14040" y="5754"/>
                  <a:pt x="14041" y="5755"/>
                </a:cubicBezTo>
                <a:close/>
                <a:moveTo>
                  <a:pt x="16398" y="2401"/>
                </a:moveTo>
                <a:cubicBezTo>
                  <a:pt x="16399" y="2402"/>
                  <a:pt x="16401" y="2397"/>
                  <a:pt x="16401" y="2398"/>
                </a:cubicBezTo>
                <a:lnTo>
                  <a:pt x="16401" y="2398"/>
                </a:lnTo>
                <a:cubicBezTo>
                  <a:pt x="16401" y="2398"/>
                  <a:pt x="16397" y="2400"/>
                  <a:pt x="16398" y="2401"/>
                </a:cubicBezTo>
                <a:close/>
                <a:moveTo>
                  <a:pt x="13255" y="1631"/>
                </a:moveTo>
                <a:cubicBezTo>
                  <a:pt x="13256" y="1632"/>
                  <a:pt x="13257" y="1627"/>
                  <a:pt x="13257" y="1629"/>
                </a:cubicBezTo>
                <a:lnTo>
                  <a:pt x="13257" y="1629"/>
                </a:lnTo>
                <a:cubicBezTo>
                  <a:pt x="13257" y="1629"/>
                  <a:pt x="13254" y="1630"/>
                  <a:pt x="13255" y="1631"/>
                </a:cubicBezTo>
                <a:close/>
                <a:moveTo>
                  <a:pt x="18448" y="2733"/>
                </a:moveTo>
                <a:cubicBezTo>
                  <a:pt x="18449" y="2734"/>
                  <a:pt x="18450" y="2729"/>
                  <a:pt x="18450" y="2730"/>
                </a:cubicBezTo>
                <a:lnTo>
                  <a:pt x="18450" y="2730"/>
                </a:lnTo>
                <a:cubicBezTo>
                  <a:pt x="18450" y="2731"/>
                  <a:pt x="18447" y="2732"/>
                  <a:pt x="18448" y="2733"/>
                </a:cubicBezTo>
                <a:close/>
                <a:moveTo>
                  <a:pt x="20595" y="5253"/>
                </a:moveTo>
                <a:cubicBezTo>
                  <a:pt x="20596" y="5254"/>
                  <a:pt x="20597" y="5249"/>
                  <a:pt x="20597" y="5250"/>
                </a:cubicBezTo>
                <a:lnTo>
                  <a:pt x="20597" y="5250"/>
                </a:lnTo>
                <a:cubicBezTo>
                  <a:pt x="20597" y="5250"/>
                  <a:pt x="20594" y="5252"/>
                  <a:pt x="20595" y="5253"/>
                </a:cubicBezTo>
                <a:close/>
                <a:moveTo>
                  <a:pt x="18100" y="2644"/>
                </a:moveTo>
                <a:cubicBezTo>
                  <a:pt x="18100" y="2645"/>
                  <a:pt x="18102" y="2640"/>
                  <a:pt x="18102" y="2641"/>
                </a:cubicBezTo>
                <a:lnTo>
                  <a:pt x="18102" y="2641"/>
                </a:lnTo>
                <a:cubicBezTo>
                  <a:pt x="18102" y="2642"/>
                  <a:pt x="18099" y="2643"/>
                  <a:pt x="18100" y="2644"/>
                </a:cubicBezTo>
                <a:close/>
                <a:moveTo>
                  <a:pt x="11456" y="1663"/>
                </a:moveTo>
                <a:cubicBezTo>
                  <a:pt x="11457" y="1664"/>
                  <a:pt x="11459" y="1660"/>
                  <a:pt x="11459" y="1661"/>
                </a:cubicBezTo>
                <a:lnTo>
                  <a:pt x="11459" y="1661"/>
                </a:lnTo>
                <a:cubicBezTo>
                  <a:pt x="11458" y="1661"/>
                  <a:pt x="11455" y="1663"/>
                  <a:pt x="11456" y="1663"/>
                </a:cubicBezTo>
                <a:close/>
                <a:moveTo>
                  <a:pt x="17541" y="1728"/>
                </a:moveTo>
                <a:cubicBezTo>
                  <a:pt x="17541" y="1729"/>
                  <a:pt x="17543" y="1725"/>
                  <a:pt x="17543" y="1726"/>
                </a:cubicBezTo>
                <a:lnTo>
                  <a:pt x="17543" y="1726"/>
                </a:lnTo>
                <a:cubicBezTo>
                  <a:pt x="17543" y="1726"/>
                  <a:pt x="17540" y="1727"/>
                  <a:pt x="17541" y="1728"/>
                </a:cubicBezTo>
                <a:close/>
                <a:moveTo>
                  <a:pt x="16374" y="1939"/>
                </a:moveTo>
                <a:cubicBezTo>
                  <a:pt x="16375" y="1940"/>
                  <a:pt x="16376" y="1935"/>
                  <a:pt x="16376" y="1936"/>
                </a:cubicBezTo>
                <a:lnTo>
                  <a:pt x="16376" y="1936"/>
                </a:lnTo>
                <a:cubicBezTo>
                  <a:pt x="16376" y="1937"/>
                  <a:pt x="16373" y="1938"/>
                  <a:pt x="16374" y="1939"/>
                </a:cubicBezTo>
                <a:close/>
                <a:moveTo>
                  <a:pt x="13093" y="2441"/>
                </a:moveTo>
                <a:cubicBezTo>
                  <a:pt x="13094" y="2442"/>
                  <a:pt x="13095" y="2438"/>
                  <a:pt x="13095" y="2439"/>
                </a:cubicBezTo>
                <a:lnTo>
                  <a:pt x="13095" y="2439"/>
                </a:lnTo>
                <a:cubicBezTo>
                  <a:pt x="13095" y="2439"/>
                  <a:pt x="13092" y="2440"/>
                  <a:pt x="13093" y="2441"/>
                </a:cubicBezTo>
                <a:close/>
                <a:moveTo>
                  <a:pt x="15564" y="2587"/>
                </a:moveTo>
                <a:cubicBezTo>
                  <a:pt x="15565" y="2588"/>
                  <a:pt x="15566" y="2583"/>
                  <a:pt x="15566" y="2585"/>
                </a:cubicBezTo>
                <a:lnTo>
                  <a:pt x="15566" y="2585"/>
                </a:lnTo>
                <a:cubicBezTo>
                  <a:pt x="15566" y="2585"/>
                  <a:pt x="15563" y="2586"/>
                  <a:pt x="15564" y="2587"/>
                </a:cubicBezTo>
                <a:close/>
                <a:moveTo>
                  <a:pt x="23082" y="3754"/>
                </a:moveTo>
                <a:cubicBezTo>
                  <a:pt x="23083" y="3755"/>
                  <a:pt x="23085" y="3750"/>
                  <a:pt x="23085" y="3751"/>
                </a:cubicBezTo>
                <a:lnTo>
                  <a:pt x="23085" y="3751"/>
                </a:lnTo>
                <a:cubicBezTo>
                  <a:pt x="23085" y="3752"/>
                  <a:pt x="23082" y="3753"/>
                  <a:pt x="23082" y="3754"/>
                </a:cubicBezTo>
                <a:close/>
                <a:moveTo>
                  <a:pt x="13692" y="2069"/>
                </a:moveTo>
                <a:cubicBezTo>
                  <a:pt x="13693" y="2069"/>
                  <a:pt x="13695" y="2065"/>
                  <a:pt x="13695" y="2066"/>
                </a:cubicBezTo>
                <a:lnTo>
                  <a:pt x="13695" y="2066"/>
                </a:lnTo>
                <a:cubicBezTo>
                  <a:pt x="13694" y="2066"/>
                  <a:pt x="13691" y="2068"/>
                  <a:pt x="13692" y="2069"/>
                </a:cubicBezTo>
                <a:close/>
                <a:moveTo>
                  <a:pt x="14397" y="2563"/>
                </a:moveTo>
                <a:cubicBezTo>
                  <a:pt x="14398" y="2564"/>
                  <a:pt x="14400" y="2559"/>
                  <a:pt x="14400" y="2560"/>
                </a:cubicBezTo>
                <a:lnTo>
                  <a:pt x="14400" y="2560"/>
                </a:lnTo>
                <a:cubicBezTo>
                  <a:pt x="14399" y="2560"/>
                  <a:pt x="14396" y="2562"/>
                  <a:pt x="14397" y="2563"/>
                </a:cubicBezTo>
                <a:close/>
                <a:moveTo>
                  <a:pt x="18845" y="2709"/>
                </a:moveTo>
                <a:cubicBezTo>
                  <a:pt x="18846" y="2709"/>
                  <a:pt x="18847" y="2705"/>
                  <a:pt x="18847" y="2706"/>
                </a:cubicBezTo>
                <a:lnTo>
                  <a:pt x="18847" y="2706"/>
                </a:lnTo>
                <a:cubicBezTo>
                  <a:pt x="18847" y="2706"/>
                  <a:pt x="18844" y="2708"/>
                  <a:pt x="18845" y="2709"/>
                </a:cubicBezTo>
                <a:close/>
                <a:moveTo>
                  <a:pt x="16090" y="1728"/>
                </a:moveTo>
                <a:cubicBezTo>
                  <a:pt x="16091" y="1729"/>
                  <a:pt x="16093" y="1725"/>
                  <a:pt x="16093" y="1726"/>
                </a:cubicBezTo>
                <a:lnTo>
                  <a:pt x="16093" y="1726"/>
                </a:lnTo>
                <a:cubicBezTo>
                  <a:pt x="16093" y="1726"/>
                  <a:pt x="16090" y="1727"/>
                  <a:pt x="16090" y="1728"/>
                </a:cubicBezTo>
                <a:close/>
                <a:moveTo>
                  <a:pt x="18561" y="2482"/>
                </a:moveTo>
                <a:cubicBezTo>
                  <a:pt x="18562" y="2483"/>
                  <a:pt x="18564" y="2478"/>
                  <a:pt x="18564" y="2479"/>
                </a:cubicBezTo>
                <a:lnTo>
                  <a:pt x="18564" y="2479"/>
                </a:lnTo>
                <a:cubicBezTo>
                  <a:pt x="18564" y="2479"/>
                  <a:pt x="18561" y="2481"/>
                  <a:pt x="18561" y="2482"/>
                </a:cubicBezTo>
                <a:close/>
                <a:moveTo>
                  <a:pt x="17079" y="3106"/>
                </a:moveTo>
                <a:cubicBezTo>
                  <a:pt x="17080" y="3106"/>
                  <a:pt x="17081" y="3102"/>
                  <a:pt x="17081" y="3103"/>
                </a:cubicBezTo>
                <a:lnTo>
                  <a:pt x="17081" y="3103"/>
                </a:lnTo>
                <a:cubicBezTo>
                  <a:pt x="17081" y="3103"/>
                  <a:pt x="17078" y="3105"/>
                  <a:pt x="17079" y="3106"/>
                </a:cubicBezTo>
                <a:close/>
                <a:moveTo>
                  <a:pt x="22904" y="4880"/>
                </a:moveTo>
                <a:cubicBezTo>
                  <a:pt x="22904" y="4881"/>
                  <a:pt x="22904" y="4881"/>
                  <a:pt x="22904" y="4882"/>
                </a:cubicBezTo>
                <a:cubicBezTo>
                  <a:pt x="22904" y="4883"/>
                  <a:pt x="22904" y="4884"/>
                  <a:pt x="22904" y="4884"/>
                </a:cubicBezTo>
                <a:cubicBezTo>
                  <a:pt x="22912" y="4883"/>
                  <a:pt x="22893" y="4899"/>
                  <a:pt x="22907" y="4883"/>
                </a:cubicBezTo>
                <a:cubicBezTo>
                  <a:pt x="22907" y="4883"/>
                  <a:pt x="22908" y="4881"/>
                  <a:pt x="22908" y="4881"/>
                </a:cubicBezTo>
                <a:lnTo>
                  <a:pt x="22904" y="4880"/>
                </a:lnTo>
                <a:close/>
                <a:moveTo>
                  <a:pt x="21948" y="4823"/>
                </a:moveTo>
                <a:cubicBezTo>
                  <a:pt x="21948" y="4824"/>
                  <a:pt x="21948" y="4825"/>
                  <a:pt x="21948" y="4826"/>
                </a:cubicBezTo>
                <a:cubicBezTo>
                  <a:pt x="21948" y="4826"/>
                  <a:pt x="21948" y="4827"/>
                  <a:pt x="21948" y="4827"/>
                </a:cubicBezTo>
                <a:cubicBezTo>
                  <a:pt x="21956" y="4826"/>
                  <a:pt x="21937" y="4842"/>
                  <a:pt x="21951" y="4826"/>
                </a:cubicBezTo>
                <a:cubicBezTo>
                  <a:pt x="21951" y="4826"/>
                  <a:pt x="21952" y="4825"/>
                  <a:pt x="21952" y="4825"/>
                </a:cubicBezTo>
                <a:lnTo>
                  <a:pt x="21948" y="4823"/>
                </a:lnTo>
                <a:close/>
                <a:moveTo>
                  <a:pt x="21187" y="5318"/>
                </a:moveTo>
                <a:cubicBezTo>
                  <a:pt x="21186" y="5318"/>
                  <a:pt x="21186" y="5319"/>
                  <a:pt x="21186" y="5320"/>
                </a:cubicBezTo>
                <a:cubicBezTo>
                  <a:pt x="21186" y="5320"/>
                  <a:pt x="21187" y="5321"/>
                  <a:pt x="21187" y="5321"/>
                </a:cubicBezTo>
                <a:cubicBezTo>
                  <a:pt x="21194" y="5320"/>
                  <a:pt x="21175" y="5337"/>
                  <a:pt x="21189" y="5320"/>
                </a:cubicBezTo>
                <a:cubicBezTo>
                  <a:pt x="21189" y="5320"/>
                  <a:pt x="21190" y="5319"/>
                  <a:pt x="21190" y="5319"/>
                </a:cubicBezTo>
                <a:lnTo>
                  <a:pt x="21187" y="5318"/>
                </a:lnTo>
                <a:close/>
                <a:moveTo>
                  <a:pt x="20943" y="4880"/>
                </a:moveTo>
                <a:cubicBezTo>
                  <a:pt x="20943" y="4881"/>
                  <a:pt x="20943" y="4881"/>
                  <a:pt x="20943" y="4882"/>
                </a:cubicBezTo>
                <a:cubicBezTo>
                  <a:pt x="20943" y="4883"/>
                  <a:pt x="20944" y="4884"/>
                  <a:pt x="20944" y="4884"/>
                </a:cubicBezTo>
                <a:cubicBezTo>
                  <a:pt x="20951" y="4883"/>
                  <a:pt x="20932" y="4899"/>
                  <a:pt x="20946" y="4883"/>
                </a:cubicBezTo>
                <a:cubicBezTo>
                  <a:pt x="20946" y="4883"/>
                  <a:pt x="20947" y="4881"/>
                  <a:pt x="20947" y="4881"/>
                </a:cubicBezTo>
                <a:lnTo>
                  <a:pt x="20943" y="4880"/>
                </a:lnTo>
                <a:close/>
                <a:moveTo>
                  <a:pt x="11902" y="1396"/>
                </a:moveTo>
                <a:lnTo>
                  <a:pt x="11902" y="1400"/>
                </a:lnTo>
                <a:cubicBezTo>
                  <a:pt x="11909" y="1399"/>
                  <a:pt x="11891" y="1415"/>
                  <a:pt x="11904" y="1399"/>
                </a:cubicBezTo>
                <a:lnTo>
                  <a:pt x="11902" y="1396"/>
                </a:lnTo>
                <a:close/>
                <a:moveTo>
                  <a:pt x="15653" y="1882"/>
                </a:moveTo>
                <a:lnTo>
                  <a:pt x="15656" y="1885"/>
                </a:lnTo>
                <a:cubicBezTo>
                  <a:pt x="15656" y="1885"/>
                  <a:pt x="15657" y="1884"/>
                  <a:pt x="15657" y="1883"/>
                </a:cubicBezTo>
                <a:lnTo>
                  <a:pt x="15653" y="1882"/>
                </a:lnTo>
                <a:close/>
                <a:moveTo>
                  <a:pt x="21146" y="4013"/>
                </a:moveTo>
                <a:lnTo>
                  <a:pt x="21149" y="4016"/>
                </a:lnTo>
                <a:cubicBezTo>
                  <a:pt x="21149" y="4016"/>
                  <a:pt x="21150" y="4014"/>
                  <a:pt x="21150" y="4014"/>
                </a:cubicBezTo>
                <a:lnTo>
                  <a:pt x="21146" y="4013"/>
                </a:lnTo>
                <a:close/>
                <a:moveTo>
                  <a:pt x="20004" y="2636"/>
                </a:moveTo>
                <a:lnTo>
                  <a:pt x="20006" y="2638"/>
                </a:lnTo>
                <a:cubicBezTo>
                  <a:pt x="20006" y="2638"/>
                  <a:pt x="20007" y="2637"/>
                  <a:pt x="20007" y="2637"/>
                </a:cubicBezTo>
                <a:lnTo>
                  <a:pt x="20004" y="2636"/>
                </a:lnTo>
                <a:close/>
                <a:moveTo>
                  <a:pt x="17678" y="1509"/>
                </a:moveTo>
                <a:lnTo>
                  <a:pt x="17681" y="1512"/>
                </a:lnTo>
                <a:cubicBezTo>
                  <a:pt x="17681" y="1512"/>
                  <a:pt x="17682" y="1511"/>
                  <a:pt x="17682" y="1511"/>
                </a:cubicBezTo>
                <a:lnTo>
                  <a:pt x="17678" y="1509"/>
                </a:lnTo>
                <a:close/>
                <a:moveTo>
                  <a:pt x="15450" y="2636"/>
                </a:moveTo>
                <a:lnTo>
                  <a:pt x="15453" y="2638"/>
                </a:lnTo>
                <a:cubicBezTo>
                  <a:pt x="15453" y="2638"/>
                  <a:pt x="15454" y="2637"/>
                  <a:pt x="15454" y="2637"/>
                </a:cubicBezTo>
                <a:lnTo>
                  <a:pt x="15450" y="2636"/>
                </a:lnTo>
                <a:close/>
                <a:moveTo>
                  <a:pt x="18578" y="2692"/>
                </a:moveTo>
                <a:lnTo>
                  <a:pt x="18580" y="2695"/>
                </a:lnTo>
                <a:cubicBezTo>
                  <a:pt x="18580" y="2695"/>
                  <a:pt x="18581" y="2694"/>
                  <a:pt x="18581" y="2694"/>
                </a:cubicBezTo>
                <a:lnTo>
                  <a:pt x="18578" y="2692"/>
                </a:lnTo>
                <a:close/>
                <a:moveTo>
                  <a:pt x="15499" y="2182"/>
                </a:moveTo>
                <a:lnTo>
                  <a:pt x="15502" y="2185"/>
                </a:lnTo>
                <a:cubicBezTo>
                  <a:pt x="15502" y="2185"/>
                  <a:pt x="15503" y="2183"/>
                  <a:pt x="15503" y="2183"/>
                </a:cubicBezTo>
                <a:lnTo>
                  <a:pt x="15499" y="2182"/>
                </a:lnTo>
                <a:close/>
                <a:moveTo>
                  <a:pt x="18221" y="2393"/>
                </a:moveTo>
                <a:lnTo>
                  <a:pt x="18224" y="2395"/>
                </a:lnTo>
                <a:cubicBezTo>
                  <a:pt x="18224" y="2395"/>
                  <a:pt x="18225" y="2394"/>
                  <a:pt x="18225" y="2394"/>
                </a:cubicBezTo>
                <a:lnTo>
                  <a:pt x="18221" y="2393"/>
                </a:lnTo>
                <a:close/>
                <a:moveTo>
                  <a:pt x="16957" y="1453"/>
                </a:moveTo>
                <a:lnTo>
                  <a:pt x="16960" y="1455"/>
                </a:lnTo>
                <a:cubicBezTo>
                  <a:pt x="16960" y="1455"/>
                  <a:pt x="16961" y="1454"/>
                  <a:pt x="16961" y="1454"/>
                </a:cubicBezTo>
                <a:lnTo>
                  <a:pt x="16957" y="1453"/>
                </a:lnTo>
                <a:close/>
                <a:moveTo>
                  <a:pt x="17379" y="2700"/>
                </a:moveTo>
                <a:lnTo>
                  <a:pt x="17381" y="2703"/>
                </a:lnTo>
                <a:cubicBezTo>
                  <a:pt x="17381" y="2703"/>
                  <a:pt x="17382" y="2702"/>
                  <a:pt x="17382" y="2702"/>
                </a:cubicBezTo>
                <a:lnTo>
                  <a:pt x="17379" y="2700"/>
                </a:lnTo>
                <a:close/>
                <a:moveTo>
                  <a:pt x="17257" y="2547"/>
                </a:moveTo>
                <a:lnTo>
                  <a:pt x="17260" y="2549"/>
                </a:lnTo>
                <a:cubicBezTo>
                  <a:pt x="17260" y="2549"/>
                  <a:pt x="17261" y="2548"/>
                  <a:pt x="17261" y="2548"/>
                </a:cubicBezTo>
                <a:lnTo>
                  <a:pt x="17257" y="2547"/>
                </a:lnTo>
                <a:close/>
                <a:moveTo>
                  <a:pt x="15693" y="2085"/>
                </a:moveTo>
                <a:lnTo>
                  <a:pt x="15696" y="2087"/>
                </a:lnTo>
                <a:cubicBezTo>
                  <a:pt x="15696" y="2087"/>
                  <a:pt x="15697" y="2086"/>
                  <a:pt x="15697" y="2086"/>
                </a:cubicBezTo>
                <a:lnTo>
                  <a:pt x="15693" y="2085"/>
                </a:lnTo>
                <a:close/>
                <a:moveTo>
                  <a:pt x="14843" y="2587"/>
                </a:moveTo>
                <a:lnTo>
                  <a:pt x="14845" y="2590"/>
                </a:lnTo>
                <a:cubicBezTo>
                  <a:pt x="14845" y="2590"/>
                  <a:pt x="14846" y="2588"/>
                  <a:pt x="14846" y="2588"/>
                </a:cubicBezTo>
                <a:lnTo>
                  <a:pt x="14843" y="2587"/>
                </a:lnTo>
                <a:close/>
                <a:moveTo>
                  <a:pt x="15985" y="1915"/>
                </a:moveTo>
                <a:lnTo>
                  <a:pt x="15988" y="1917"/>
                </a:lnTo>
                <a:cubicBezTo>
                  <a:pt x="15988" y="1917"/>
                  <a:pt x="15989" y="1916"/>
                  <a:pt x="15989" y="1916"/>
                </a:cubicBezTo>
                <a:lnTo>
                  <a:pt x="15985" y="1915"/>
                </a:lnTo>
                <a:close/>
                <a:moveTo>
                  <a:pt x="15774" y="2077"/>
                </a:moveTo>
                <a:lnTo>
                  <a:pt x="15777" y="2079"/>
                </a:lnTo>
                <a:cubicBezTo>
                  <a:pt x="15777" y="2079"/>
                  <a:pt x="15778" y="2078"/>
                  <a:pt x="15778" y="2078"/>
                </a:cubicBezTo>
                <a:lnTo>
                  <a:pt x="15774" y="2077"/>
                </a:lnTo>
                <a:close/>
                <a:moveTo>
                  <a:pt x="21697" y="4183"/>
                </a:moveTo>
                <a:lnTo>
                  <a:pt x="21700" y="4186"/>
                </a:lnTo>
                <a:cubicBezTo>
                  <a:pt x="21700" y="4186"/>
                  <a:pt x="21701" y="4185"/>
                  <a:pt x="21701" y="4184"/>
                </a:cubicBezTo>
                <a:lnTo>
                  <a:pt x="21697" y="4183"/>
                </a:lnTo>
                <a:close/>
                <a:moveTo>
                  <a:pt x="17533" y="2992"/>
                </a:moveTo>
                <a:lnTo>
                  <a:pt x="17535" y="2995"/>
                </a:lnTo>
                <a:cubicBezTo>
                  <a:pt x="17535" y="2995"/>
                  <a:pt x="17536" y="2994"/>
                  <a:pt x="17536" y="2993"/>
                </a:cubicBezTo>
                <a:lnTo>
                  <a:pt x="17533" y="2992"/>
                </a:lnTo>
                <a:close/>
                <a:moveTo>
                  <a:pt x="14340" y="2563"/>
                </a:moveTo>
                <a:lnTo>
                  <a:pt x="14340" y="2571"/>
                </a:lnTo>
                <a:lnTo>
                  <a:pt x="14350" y="2564"/>
                </a:lnTo>
                <a:lnTo>
                  <a:pt x="14340" y="2563"/>
                </a:lnTo>
                <a:lnTo>
                  <a:pt x="14340" y="2555"/>
                </a:lnTo>
                <a:lnTo>
                  <a:pt x="14331" y="2561"/>
                </a:lnTo>
                <a:lnTo>
                  <a:pt x="14340" y="2563"/>
                </a:lnTo>
                <a:close/>
                <a:moveTo>
                  <a:pt x="19599" y="3130"/>
                </a:moveTo>
                <a:lnTo>
                  <a:pt x="19599" y="3138"/>
                </a:lnTo>
                <a:lnTo>
                  <a:pt x="19608" y="3131"/>
                </a:lnTo>
                <a:lnTo>
                  <a:pt x="19599" y="3130"/>
                </a:lnTo>
                <a:lnTo>
                  <a:pt x="19599" y="3122"/>
                </a:lnTo>
                <a:lnTo>
                  <a:pt x="19589" y="3129"/>
                </a:lnTo>
                <a:lnTo>
                  <a:pt x="19599" y="3130"/>
                </a:lnTo>
                <a:close/>
                <a:moveTo>
                  <a:pt x="17298" y="4929"/>
                </a:moveTo>
                <a:lnTo>
                  <a:pt x="17298" y="4921"/>
                </a:lnTo>
                <a:lnTo>
                  <a:pt x="17288" y="4927"/>
                </a:lnTo>
                <a:lnTo>
                  <a:pt x="17298" y="4929"/>
                </a:lnTo>
                <a:lnTo>
                  <a:pt x="17257" y="4937"/>
                </a:lnTo>
                <a:lnTo>
                  <a:pt x="17257" y="4912"/>
                </a:lnTo>
                <a:cubicBezTo>
                  <a:pt x="17211" y="4923"/>
                  <a:pt x="17240" y="4932"/>
                  <a:pt x="17192" y="4921"/>
                </a:cubicBezTo>
                <a:lnTo>
                  <a:pt x="17192" y="4937"/>
                </a:lnTo>
                <a:cubicBezTo>
                  <a:pt x="17217" y="4939"/>
                  <a:pt x="17208" y="4937"/>
                  <a:pt x="17225" y="4945"/>
                </a:cubicBezTo>
                <a:cubicBezTo>
                  <a:pt x="17206" y="4970"/>
                  <a:pt x="17230" y="4958"/>
                  <a:pt x="17192" y="4961"/>
                </a:cubicBezTo>
                <a:cubicBezTo>
                  <a:pt x="17236" y="5003"/>
                  <a:pt x="17148" y="4991"/>
                  <a:pt x="17203" y="5014"/>
                </a:cubicBezTo>
                <a:cubicBezTo>
                  <a:pt x="17227" y="5024"/>
                  <a:pt x="17285" y="5018"/>
                  <a:pt x="17314" y="5018"/>
                </a:cubicBezTo>
                <a:cubicBezTo>
                  <a:pt x="17314" y="5013"/>
                  <a:pt x="17316" y="4984"/>
                  <a:pt x="17316" y="4984"/>
                </a:cubicBezTo>
                <a:cubicBezTo>
                  <a:pt x="17315" y="4982"/>
                  <a:pt x="17315" y="4980"/>
                  <a:pt x="17315" y="4979"/>
                </a:cubicBezTo>
                <a:cubicBezTo>
                  <a:pt x="17315" y="4978"/>
                  <a:pt x="17314" y="4975"/>
                  <a:pt x="17314" y="4974"/>
                </a:cubicBezTo>
                <a:cubicBezTo>
                  <a:pt x="17308" y="4929"/>
                  <a:pt x="17327" y="4974"/>
                  <a:pt x="17354" y="4937"/>
                </a:cubicBezTo>
                <a:cubicBezTo>
                  <a:pt x="17335" y="4929"/>
                  <a:pt x="17351" y="4934"/>
                  <a:pt x="17331" y="4931"/>
                </a:cubicBezTo>
                <a:cubicBezTo>
                  <a:pt x="17318" y="4930"/>
                  <a:pt x="17313" y="4929"/>
                  <a:pt x="17298" y="4929"/>
                </a:cubicBezTo>
                <a:close/>
                <a:moveTo>
                  <a:pt x="20036" y="5326"/>
                </a:moveTo>
                <a:lnTo>
                  <a:pt x="20036" y="5318"/>
                </a:lnTo>
                <a:lnTo>
                  <a:pt x="20027" y="5324"/>
                </a:lnTo>
                <a:lnTo>
                  <a:pt x="20036" y="5326"/>
                </a:lnTo>
                <a:lnTo>
                  <a:pt x="20036" y="5334"/>
                </a:lnTo>
                <a:lnTo>
                  <a:pt x="20045" y="5327"/>
                </a:lnTo>
                <a:lnTo>
                  <a:pt x="20036" y="5326"/>
                </a:lnTo>
                <a:close/>
                <a:moveTo>
                  <a:pt x="22329" y="4815"/>
                </a:moveTo>
                <a:lnTo>
                  <a:pt x="22329" y="4823"/>
                </a:lnTo>
                <a:lnTo>
                  <a:pt x="22338" y="4817"/>
                </a:lnTo>
                <a:lnTo>
                  <a:pt x="22329" y="4815"/>
                </a:lnTo>
                <a:cubicBezTo>
                  <a:pt x="22318" y="4807"/>
                  <a:pt x="22346" y="4807"/>
                  <a:pt x="22305" y="4807"/>
                </a:cubicBezTo>
                <a:cubicBezTo>
                  <a:pt x="22320" y="4828"/>
                  <a:pt x="22306" y="4825"/>
                  <a:pt x="22329" y="4815"/>
                </a:cubicBezTo>
                <a:close/>
                <a:moveTo>
                  <a:pt x="8604" y="1445"/>
                </a:moveTo>
                <a:lnTo>
                  <a:pt x="8612" y="1445"/>
                </a:lnTo>
                <a:lnTo>
                  <a:pt x="8606" y="1435"/>
                </a:lnTo>
                <a:lnTo>
                  <a:pt x="8604" y="1445"/>
                </a:lnTo>
                <a:cubicBezTo>
                  <a:pt x="8575" y="1438"/>
                  <a:pt x="8486" y="1438"/>
                  <a:pt x="8458" y="1445"/>
                </a:cubicBezTo>
                <a:cubicBezTo>
                  <a:pt x="8469" y="1476"/>
                  <a:pt x="8535" y="1467"/>
                  <a:pt x="8572" y="1465"/>
                </a:cubicBezTo>
                <a:cubicBezTo>
                  <a:pt x="8596" y="1464"/>
                  <a:pt x="8594" y="1483"/>
                  <a:pt x="8604" y="1445"/>
                </a:cubicBezTo>
                <a:close/>
                <a:moveTo>
                  <a:pt x="8839" y="1445"/>
                </a:moveTo>
                <a:lnTo>
                  <a:pt x="8847" y="1445"/>
                </a:lnTo>
                <a:lnTo>
                  <a:pt x="8841" y="1435"/>
                </a:lnTo>
                <a:lnTo>
                  <a:pt x="8839" y="1445"/>
                </a:lnTo>
                <a:lnTo>
                  <a:pt x="8831" y="1445"/>
                </a:lnTo>
                <a:lnTo>
                  <a:pt x="8838" y="1454"/>
                </a:lnTo>
                <a:lnTo>
                  <a:pt x="8839" y="1445"/>
                </a:lnTo>
                <a:close/>
                <a:moveTo>
                  <a:pt x="17144" y="2028"/>
                </a:moveTo>
                <a:lnTo>
                  <a:pt x="17144" y="2020"/>
                </a:lnTo>
                <a:lnTo>
                  <a:pt x="17136" y="2026"/>
                </a:lnTo>
                <a:lnTo>
                  <a:pt x="17112" y="2019"/>
                </a:lnTo>
                <a:cubicBezTo>
                  <a:pt x="17111" y="2021"/>
                  <a:pt x="17110" y="2022"/>
                  <a:pt x="17110" y="2024"/>
                </a:cubicBezTo>
                <a:cubicBezTo>
                  <a:pt x="17110" y="2025"/>
                  <a:pt x="17109" y="2027"/>
                  <a:pt x="17109" y="2027"/>
                </a:cubicBezTo>
                <a:cubicBezTo>
                  <a:pt x="17108" y="2030"/>
                  <a:pt x="17124" y="2024"/>
                  <a:pt x="17104" y="2037"/>
                </a:cubicBezTo>
                <a:cubicBezTo>
                  <a:pt x="17091" y="2047"/>
                  <a:pt x="17108" y="2042"/>
                  <a:pt x="17079" y="2036"/>
                </a:cubicBezTo>
                <a:lnTo>
                  <a:pt x="17079" y="2052"/>
                </a:lnTo>
                <a:cubicBezTo>
                  <a:pt x="17097" y="2056"/>
                  <a:pt x="17093" y="2057"/>
                  <a:pt x="17110" y="2058"/>
                </a:cubicBezTo>
                <a:cubicBezTo>
                  <a:pt x="17149" y="2060"/>
                  <a:pt x="17156" y="2067"/>
                  <a:pt x="17172" y="2063"/>
                </a:cubicBezTo>
                <a:lnTo>
                  <a:pt x="17200" y="2044"/>
                </a:lnTo>
                <a:lnTo>
                  <a:pt x="17233" y="2060"/>
                </a:lnTo>
                <a:lnTo>
                  <a:pt x="17258" y="2029"/>
                </a:lnTo>
                <a:cubicBezTo>
                  <a:pt x="17241" y="2020"/>
                  <a:pt x="17158" y="2021"/>
                  <a:pt x="17144" y="2028"/>
                </a:cubicBezTo>
                <a:close/>
                <a:moveTo>
                  <a:pt x="22831" y="4070"/>
                </a:moveTo>
                <a:lnTo>
                  <a:pt x="22831" y="4078"/>
                </a:lnTo>
                <a:lnTo>
                  <a:pt x="22841" y="4071"/>
                </a:lnTo>
                <a:lnTo>
                  <a:pt x="22831" y="4070"/>
                </a:lnTo>
                <a:lnTo>
                  <a:pt x="22831" y="4045"/>
                </a:lnTo>
                <a:cubicBezTo>
                  <a:pt x="22848" y="4054"/>
                  <a:pt x="22846" y="4052"/>
                  <a:pt x="22861" y="4065"/>
                </a:cubicBezTo>
                <a:cubicBezTo>
                  <a:pt x="22862" y="4065"/>
                  <a:pt x="22874" y="4075"/>
                  <a:pt x="22874" y="4075"/>
                </a:cubicBezTo>
                <a:lnTo>
                  <a:pt x="22897" y="4084"/>
                </a:lnTo>
                <a:cubicBezTo>
                  <a:pt x="22939" y="4096"/>
                  <a:pt x="22923" y="4094"/>
                  <a:pt x="22985" y="4094"/>
                </a:cubicBezTo>
                <a:lnTo>
                  <a:pt x="22985" y="4029"/>
                </a:lnTo>
                <a:cubicBezTo>
                  <a:pt x="22986" y="4031"/>
                  <a:pt x="22988" y="4031"/>
                  <a:pt x="22988" y="4034"/>
                </a:cubicBezTo>
                <a:lnTo>
                  <a:pt x="22993" y="4062"/>
                </a:lnTo>
                <a:cubicBezTo>
                  <a:pt x="23029" y="4059"/>
                  <a:pt x="23040" y="4061"/>
                  <a:pt x="23046" y="4049"/>
                </a:cubicBezTo>
                <a:cubicBezTo>
                  <a:pt x="23052" y="4036"/>
                  <a:pt x="23050" y="4037"/>
                  <a:pt x="23050" y="4021"/>
                </a:cubicBezTo>
                <a:lnTo>
                  <a:pt x="23058" y="4021"/>
                </a:lnTo>
                <a:lnTo>
                  <a:pt x="23051" y="4012"/>
                </a:lnTo>
                <a:lnTo>
                  <a:pt x="23050" y="4021"/>
                </a:lnTo>
                <a:lnTo>
                  <a:pt x="23026" y="4037"/>
                </a:lnTo>
                <a:cubicBezTo>
                  <a:pt x="23017" y="4015"/>
                  <a:pt x="23042" y="4028"/>
                  <a:pt x="22999" y="4016"/>
                </a:cubicBezTo>
                <a:cubicBezTo>
                  <a:pt x="22964" y="4006"/>
                  <a:pt x="22881" y="4010"/>
                  <a:pt x="22847" y="4013"/>
                </a:cubicBezTo>
                <a:cubicBezTo>
                  <a:pt x="22839" y="3980"/>
                  <a:pt x="22841" y="3989"/>
                  <a:pt x="22799" y="3989"/>
                </a:cubicBezTo>
                <a:cubicBezTo>
                  <a:pt x="22790" y="4016"/>
                  <a:pt x="22812" y="3991"/>
                  <a:pt x="22750" y="4005"/>
                </a:cubicBezTo>
                <a:lnTo>
                  <a:pt x="22750" y="3981"/>
                </a:lnTo>
                <a:lnTo>
                  <a:pt x="22791" y="3973"/>
                </a:lnTo>
                <a:cubicBezTo>
                  <a:pt x="22742" y="3968"/>
                  <a:pt x="22765" y="3955"/>
                  <a:pt x="22726" y="3989"/>
                </a:cubicBezTo>
                <a:cubicBezTo>
                  <a:pt x="22682" y="3978"/>
                  <a:pt x="22711" y="3995"/>
                  <a:pt x="22654" y="3979"/>
                </a:cubicBezTo>
                <a:cubicBezTo>
                  <a:pt x="22649" y="3978"/>
                  <a:pt x="22649" y="3976"/>
                  <a:pt x="22637" y="3975"/>
                </a:cubicBezTo>
                <a:cubicBezTo>
                  <a:pt x="22612" y="3975"/>
                  <a:pt x="22606" y="3990"/>
                  <a:pt x="22580" y="3997"/>
                </a:cubicBezTo>
                <a:cubicBezTo>
                  <a:pt x="22556" y="3980"/>
                  <a:pt x="22570" y="3992"/>
                  <a:pt x="22556" y="3964"/>
                </a:cubicBezTo>
                <a:lnTo>
                  <a:pt x="22525" y="3973"/>
                </a:lnTo>
                <a:cubicBezTo>
                  <a:pt x="22499" y="3974"/>
                  <a:pt x="22523" y="3954"/>
                  <a:pt x="22503" y="3978"/>
                </a:cubicBezTo>
                <a:cubicBezTo>
                  <a:pt x="22493" y="3989"/>
                  <a:pt x="22497" y="3987"/>
                  <a:pt x="22496" y="3997"/>
                </a:cubicBezTo>
                <a:cubicBezTo>
                  <a:pt x="22495" y="4030"/>
                  <a:pt x="22504" y="3980"/>
                  <a:pt x="22500" y="4016"/>
                </a:cubicBezTo>
                <a:cubicBezTo>
                  <a:pt x="22499" y="4024"/>
                  <a:pt x="22528" y="4026"/>
                  <a:pt x="22490" y="4027"/>
                </a:cubicBezTo>
                <a:cubicBezTo>
                  <a:pt x="22467" y="4028"/>
                  <a:pt x="22469" y="4012"/>
                  <a:pt x="22467" y="3989"/>
                </a:cubicBezTo>
                <a:cubicBezTo>
                  <a:pt x="22438" y="3996"/>
                  <a:pt x="22442" y="3997"/>
                  <a:pt x="22434" y="4029"/>
                </a:cubicBezTo>
                <a:cubicBezTo>
                  <a:pt x="22364" y="4029"/>
                  <a:pt x="22373" y="4025"/>
                  <a:pt x="22377" y="3973"/>
                </a:cubicBezTo>
                <a:cubicBezTo>
                  <a:pt x="22311" y="3978"/>
                  <a:pt x="22373" y="3978"/>
                  <a:pt x="22332" y="3962"/>
                </a:cubicBezTo>
                <a:cubicBezTo>
                  <a:pt x="22305" y="3951"/>
                  <a:pt x="22314" y="3964"/>
                  <a:pt x="22280" y="3956"/>
                </a:cubicBezTo>
                <a:cubicBezTo>
                  <a:pt x="22281" y="3989"/>
                  <a:pt x="22286" y="3977"/>
                  <a:pt x="22296" y="4005"/>
                </a:cubicBezTo>
                <a:cubicBezTo>
                  <a:pt x="22262" y="4005"/>
                  <a:pt x="22251" y="4004"/>
                  <a:pt x="22240" y="4054"/>
                </a:cubicBezTo>
                <a:cubicBezTo>
                  <a:pt x="22276" y="4071"/>
                  <a:pt x="22317" y="4080"/>
                  <a:pt x="22359" y="4068"/>
                </a:cubicBezTo>
                <a:cubicBezTo>
                  <a:pt x="22397" y="4057"/>
                  <a:pt x="22367" y="4045"/>
                  <a:pt x="22434" y="4045"/>
                </a:cubicBezTo>
                <a:cubicBezTo>
                  <a:pt x="22439" y="4099"/>
                  <a:pt x="22478" y="4075"/>
                  <a:pt x="22523" y="4086"/>
                </a:cubicBezTo>
                <a:cubicBezTo>
                  <a:pt x="22525" y="4028"/>
                  <a:pt x="22521" y="4067"/>
                  <a:pt x="22545" y="4051"/>
                </a:cubicBezTo>
                <a:cubicBezTo>
                  <a:pt x="22589" y="4021"/>
                  <a:pt x="22534" y="4066"/>
                  <a:pt x="22557" y="4043"/>
                </a:cubicBezTo>
                <a:lnTo>
                  <a:pt x="22563" y="4033"/>
                </a:lnTo>
                <a:cubicBezTo>
                  <a:pt x="22563" y="4032"/>
                  <a:pt x="22563" y="4030"/>
                  <a:pt x="22564" y="4029"/>
                </a:cubicBezTo>
                <a:cubicBezTo>
                  <a:pt x="22619" y="4029"/>
                  <a:pt x="22612" y="4032"/>
                  <a:pt x="22612" y="4086"/>
                </a:cubicBezTo>
                <a:cubicBezTo>
                  <a:pt x="22593" y="4082"/>
                  <a:pt x="22589" y="4078"/>
                  <a:pt x="22564" y="4078"/>
                </a:cubicBezTo>
                <a:cubicBezTo>
                  <a:pt x="22572" y="4089"/>
                  <a:pt x="22566" y="4090"/>
                  <a:pt x="22582" y="4093"/>
                </a:cubicBezTo>
                <a:cubicBezTo>
                  <a:pt x="22614" y="4101"/>
                  <a:pt x="22612" y="4086"/>
                  <a:pt x="22612" y="4086"/>
                </a:cubicBezTo>
                <a:cubicBezTo>
                  <a:pt x="22635" y="4091"/>
                  <a:pt x="22637" y="4097"/>
                  <a:pt x="22655" y="4100"/>
                </a:cubicBezTo>
                <a:cubicBezTo>
                  <a:pt x="22673" y="4104"/>
                  <a:pt x="22691" y="4102"/>
                  <a:pt x="22710" y="4102"/>
                </a:cubicBezTo>
                <a:lnTo>
                  <a:pt x="22734" y="4045"/>
                </a:lnTo>
                <a:cubicBezTo>
                  <a:pt x="22789" y="4045"/>
                  <a:pt x="22777" y="4035"/>
                  <a:pt x="22823" y="4045"/>
                </a:cubicBezTo>
                <a:lnTo>
                  <a:pt x="22823" y="4070"/>
                </a:lnTo>
                <a:lnTo>
                  <a:pt x="22807" y="4061"/>
                </a:lnTo>
                <a:cubicBezTo>
                  <a:pt x="22811" y="4072"/>
                  <a:pt x="22802" y="4069"/>
                  <a:pt x="22812" y="4072"/>
                </a:cubicBezTo>
                <a:cubicBezTo>
                  <a:pt x="22827" y="4077"/>
                  <a:pt x="22812" y="4076"/>
                  <a:pt x="22823" y="4070"/>
                </a:cubicBezTo>
                <a:lnTo>
                  <a:pt x="22831" y="4070"/>
                </a:lnTo>
                <a:close/>
                <a:moveTo>
                  <a:pt x="19436" y="4280"/>
                </a:moveTo>
                <a:lnTo>
                  <a:pt x="19436" y="4272"/>
                </a:lnTo>
                <a:lnTo>
                  <a:pt x="19427" y="4279"/>
                </a:lnTo>
                <a:lnTo>
                  <a:pt x="19436" y="4280"/>
                </a:lnTo>
                <a:lnTo>
                  <a:pt x="19436" y="4289"/>
                </a:lnTo>
                <a:lnTo>
                  <a:pt x="19446" y="4282"/>
                </a:lnTo>
                <a:lnTo>
                  <a:pt x="19436" y="4280"/>
                </a:lnTo>
                <a:close/>
                <a:moveTo>
                  <a:pt x="7357" y="1526"/>
                </a:moveTo>
                <a:lnTo>
                  <a:pt x="7357" y="1518"/>
                </a:lnTo>
                <a:lnTo>
                  <a:pt x="7347" y="1524"/>
                </a:lnTo>
                <a:lnTo>
                  <a:pt x="7357" y="1526"/>
                </a:lnTo>
                <a:lnTo>
                  <a:pt x="7371" y="1543"/>
                </a:lnTo>
                <a:cubicBezTo>
                  <a:pt x="7380" y="1527"/>
                  <a:pt x="7379" y="1532"/>
                  <a:pt x="7381" y="1509"/>
                </a:cubicBezTo>
                <a:lnTo>
                  <a:pt x="7365" y="1509"/>
                </a:lnTo>
                <a:lnTo>
                  <a:pt x="7357" y="1526"/>
                </a:lnTo>
                <a:close/>
                <a:moveTo>
                  <a:pt x="7624" y="1542"/>
                </a:moveTo>
                <a:lnTo>
                  <a:pt x="7616" y="1542"/>
                </a:lnTo>
                <a:lnTo>
                  <a:pt x="7623" y="1551"/>
                </a:lnTo>
                <a:lnTo>
                  <a:pt x="7624" y="1542"/>
                </a:lnTo>
                <a:lnTo>
                  <a:pt x="7632" y="1542"/>
                </a:lnTo>
                <a:lnTo>
                  <a:pt x="7625" y="1532"/>
                </a:lnTo>
                <a:lnTo>
                  <a:pt x="7624" y="1542"/>
                </a:lnTo>
                <a:close/>
                <a:moveTo>
                  <a:pt x="16763" y="1615"/>
                </a:moveTo>
                <a:lnTo>
                  <a:pt x="16755" y="1615"/>
                </a:lnTo>
                <a:lnTo>
                  <a:pt x="16762" y="1624"/>
                </a:lnTo>
                <a:lnTo>
                  <a:pt x="16763" y="1615"/>
                </a:lnTo>
                <a:cubicBezTo>
                  <a:pt x="16805" y="1615"/>
                  <a:pt x="16833" y="1625"/>
                  <a:pt x="16860" y="1639"/>
                </a:cubicBezTo>
                <a:cubicBezTo>
                  <a:pt x="16847" y="1591"/>
                  <a:pt x="16813" y="1599"/>
                  <a:pt x="16755" y="1599"/>
                </a:cubicBezTo>
                <a:lnTo>
                  <a:pt x="16763" y="1615"/>
                </a:lnTo>
                <a:close/>
                <a:moveTo>
                  <a:pt x="22710" y="4459"/>
                </a:moveTo>
                <a:lnTo>
                  <a:pt x="22710" y="4467"/>
                </a:lnTo>
                <a:lnTo>
                  <a:pt x="22719" y="4460"/>
                </a:lnTo>
                <a:lnTo>
                  <a:pt x="22710" y="4459"/>
                </a:lnTo>
                <a:lnTo>
                  <a:pt x="22710" y="4451"/>
                </a:lnTo>
                <a:lnTo>
                  <a:pt x="22700" y="4457"/>
                </a:lnTo>
                <a:lnTo>
                  <a:pt x="22710" y="4459"/>
                </a:lnTo>
                <a:close/>
                <a:moveTo>
                  <a:pt x="13992" y="1631"/>
                </a:moveTo>
                <a:lnTo>
                  <a:pt x="13984" y="1631"/>
                </a:lnTo>
                <a:lnTo>
                  <a:pt x="13991" y="1640"/>
                </a:lnTo>
                <a:lnTo>
                  <a:pt x="13992" y="1631"/>
                </a:lnTo>
                <a:cubicBezTo>
                  <a:pt x="14012" y="1626"/>
                  <a:pt x="14003" y="1635"/>
                  <a:pt x="14008" y="1615"/>
                </a:cubicBezTo>
                <a:lnTo>
                  <a:pt x="13992" y="1631"/>
                </a:lnTo>
                <a:close/>
                <a:moveTo>
                  <a:pt x="17184" y="1898"/>
                </a:moveTo>
                <a:lnTo>
                  <a:pt x="17184" y="1906"/>
                </a:lnTo>
                <a:lnTo>
                  <a:pt x="17194" y="1900"/>
                </a:lnTo>
                <a:lnTo>
                  <a:pt x="17184" y="1898"/>
                </a:lnTo>
                <a:cubicBezTo>
                  <a:pt x="17185" y="1896"/>
                  <a:pt x="17191" y="1884"/>
                  <a:pt x="17193" y="1882"/>
                </a:cubicBezTo>
                <a:cubicBezTo>
                  <a:pt x="17205" y="1865"/>
                  <a:pt x="17244" y="1848"/>
                  <a:pt x="17184" y="1842"/>
                </a:cubicBezTo>
                <a:lnTo>
                  <a:pt x="17180" y="1885"/>
                </a:lnTo>
                <a:cubicBezTo>
                  <a:pt x="17182" y="1898"/>
                  <a:pt x="17179" y="1889"/>
                  <a:pt x="17184" y="1898"/>
                </a:cubicBezTo>
                <a:close/>
                <a:moveTo>
                  <a:pt x="15256" y="5666"/>
                </a:moveTo>
                <a:lnTo>
                  <a:pt x="15264" y="5666"/>
                </a:lnTo>
                <a:lnTo>
                  <a:pt x="15257" y="5656"/>
                </a:lnTo>
                <a:lnTo>
                  <a:pt x="15256" y="5666"/>
                </a:lnTo>
                <a:cubicBezTo>
                  <a:pt x="15215" y="5662"/>
                  <a:pt x="15211" y="5640"/>
                  <a:pt x="15199" y="5682"/>
                </a:cubicBezTo>
                <a:cubicBezTo>
                  <a:pt x="15218" y="5681"/>
                  <a:pt x="15210" y="5682"/>
                  <a:pt x="15227" y="5678"/>
                </a:cubicBezTo>
                <a:lnTo>
                  <a:pt x="15256" y="5666"/>
                </a:lnTo>
                <a:close/>
                <a:moveTo>
                  <a:pt x="15855" y="2490"/>
                </a:moveTo>
                <a:lnTo>
                  <a:pt x="15864" y="2490"/>
                </a:lnTo>
                <a:lnTo>
                  <a:pt x="15857" y="2480"/>
                </a:lnTo>
                <a:lnTo>
                  <a:pt x="15855" y="2490"/>
                </a:lnTo>
                <a:cubicBezTo>
                  <a:pt x="15818" y="2493"/>
                  <a:pt x="15841" y="2481"/>
                  <a:pt x="15823" y="2506"/>
                </a:cubicBezTo>
                <a:cubicBezTo>
                  <a:pt x="15861" y="2503"/>
                  <a:pt x="15837" y="2515"/>
                  <a:pt x="15855" y="2490"/>
                </a:cubicBezTo>
                <a:close/>
                <a:moveTo>
                  <a:pt x="22475" y="3430"/>
                </a:moveTo>
                <a:lnTo>
                  <a:pt x="22475" y="3422"/>
                </a:lnTo>
                <a:lnTo>
                  <a:pt x="22465" y="3428"/>
                </a:lnTo>
                <a:lnTo>
                  <a:pt x="22475" y="3430"/>
                </a:lnTo>
                <a:lnTo>
                  <a:pt x="22475" y="3438"/>
                </a:lnTo>
                <a:lnTo>
                  <a:pt x="22484" y="3431"/>
                </a:lnTo>
                <a:lnTo>
                  <a:pt x="22475" y="3430"/>
                </a:lnTo>
                <a:close/>
                <a:moveTo>
                  <a:pt x="15604" y="2587"/>
                </a:moveTo>
                <a:lnTo>
                  <a:pt x="15596" y="2587"/>
                </a:lnTo>
                <a:lnTo>
                  <a:pt x="15603" y="2597"/>
                </a:lnTo>
                <a:lnTo>
                  <a:pt x="15604" y="2587"/>
                </a:lnTo>
                <a:cubicBezTo>
                  <a:pt x="15624" y="2582"/>
                  <a:pt x="15615" y="2591"/>
                  <a:pt x="15620" y="2571"/>
                </a:cubicBezTo>
                <a:lnTo>
                  <a:pt x="15604" y="2587"/>
                </a:lnTo>
                <a:close/>
                <a:moveTo>
                  <a:pt x="15945" y="2587"/>
                </a:moveTo>
                <a:lnTo>
                  <a:pt x="15936" y="2587"/>
                </a:lnTo>
                <a:lnTo>
                  <a:pt x="15943" y="2597"/>
                </a:lnTo>
                <a:lnTo>
                  <a:pt x="15945" y="2587"/>
                </a:lnTo>
                <a:lnTo>
                  <a:pt x="15969" y="2587"/>
                </a:lnTo>
                <a:cubicBezTo>
                  <a:pt x="15951" y="2562"/>
                  <a:pt x="15963" y="2562"/>
                  <a:pt x="15945" y="2587"/>
                </a:cubicBezTo>
                <a:close/>
                <a:moveTo>
                  <a:pt x="18408" y="2295"/>
                </a:moveTo>
                <a:lnTo>
                  <a:pt x="18408" y="2287"/>
                </a:lnTo>
                <a:lnTo>
                  <a:pt x="18398" y="2294"/>
                </a:lnTo>
                <a:lnTo>
                  <a:pt x="18408" y="2295"/>
                </a:lnTo>
                <a:lnTo>
                  <a:pt x="18408" y="2320"/>
                </a:lnTo>
                <a:lnTo>
                  <a:pt x="18383" y="2320"/>
                </a:lnTo>
                <a:lnTo>
                  <a:pt x="18383" y="2287"/>
                </a:lnTo>
                <a:cubicBezTo>
                  <a:pt x="18338" y="2299"/>
                  <a:pt x="18380" y="2304"/>
                  <a:pt x="18334" y="2297"/>
                </a:cubicBezTo>
                <a:cubicBezTo>
                  <a:pt x="18115" y="2262"/>
                  <a:pt x="18238" y="2300"/>
                  <a:pt x="18164" y="2320"/>
                </a:cubicBezTo>
                <a:cubicBezTo>
                  <a:pt x="18171" y="2290"/>
                  <a:pt x="18177" y="2296"/>
                  <a:pt x="18145" y="2281"/>
                </a:cubicBezTo>
                <a:cubicBezTo>
                  <a:pt x="18119" y="2270"/>
                  <a:pt x="18119" y="2268"/>
                  <a:pt x="18116" y="2303"/>
                </a:cubicBezTo>
                <a:cubicBezTo>
                  <a:pt x="18157" y="2303"/>
                  <a:pt x="18147" y="2283"/>
                  <a:pt x="18156" y="2312"/>
                </a:cubicBezTo>
                <a:cubicBezTo>
                  <a:pt x="18138" y="2316"/>
                  <a:pt x="18138" y="2318"/>
                  <a:pt x="18116" y="2320"/>
                </a:cubicBezTo>
                <a:lnTo>
                  <a:pt x="18116" y="2344"/>
                </a:lnTo>
                <a:cubicBezTo>
                  <a:pt x="18169" y="2344"/>
                  <a:pt x="18147" y="2331"/>
                  <a:pt x="18206" y="2344"/>
                </a:cubicBezTo>
                <a:cubicBezTo>
                  <a:pt x="18255" y="2354"/>
                  <a:pt x="18226" y="2339"/>
                  <a:pt x="18264" y="2332"/>
                </a:cubicBezTo>
                <a:cubicBezTo>
                  <a:pt x="18287" y="2328"/>
                  <a:pt x="18268" y="2335"/>
                  <a:pt x="18303" y="2336"/>
                </a:cubicBezTo>
                <a:cubicBezTo>
                  <a:pt x="18359" y="2337"/>
                  <a:pt x="18316" y="2321"/>
                  <a:pt x="18375" y="2320"/>
                </a:cubicBezTo>
                <a:lnTo>
                  <a:pt x="18375" y="2352"/>
                </a:lnTo>
                <a:cubicBezTo>
                  <a:pt x="18400" y="2346"/>
                  <a:pt x="18399" y="2342"/>
                  <a:pt x="18424" y="2336"/>
                </a:cubicBezTo>
                <a:cubicBezTo>
                  <a:pt x="18414" y="2375"/>
                  <a:pt x="18418" y="2348"/>
                  <a:pt x="18424" y="2360"/>
                </a:cubicBezTo>
                <a:lnTo>
                  <a:pt x="18456" y="2369"/>
                </a:lnTo>
                <a:cubicBezTo>
                  <a:pt x="18480" y="2351"/>
                  <a:pt x="18466" y="2363"/>
                  <a:pt x="18480" y="2336"/>
                </a:cubicBezTo>
                <a:lnTo>
                  <a:pt x="18513" y="2352"/>
                </a:lnTo>
                <a:cubicBezTo>
                  <a:pt x="18515" y="2330"/>
                  <a:pt x="18517" y="2330"/>
                  <a:pt x="18521" y="2312"/>
                </a:cubicBezTo>
                <a:cubicBezTo>
                  <a:pt x="18500" y="2306"/>
                  <a:pt x="18512" y="2315"/>
                  <a:pt x="18505" y="2295"/>
                </a:cubicBezTo>
                <a:cubicBezTo>
                  <a:pt x="18470" y="2305"/>
                  <a:pt x="18494" y="2309"/>
                  <a:pt x="18465" y="2307"/>
                </a:cubicBezTo>
                <a:cubicBezTo>
                  <a:pt x="18434" y="2306"/>
                  <a:pt x="18452" y="2276"/>
                  <a:pt x="18440" y="2312"/>
                </a:cubicBezTo>
                <a:lnTo>
                  <a:pt x="18408" y="2295"/>
                </a:lnTo>
                <a:close/>
                <a:moveTo>
                  <a:pt x="20125" y="4556"/>
                </a:moveTo>
                <a:lnTo>
                  <a:pt x="20133" y="4556"/>
                </a:lnTo>
                <a:lnTo>
                  <a:pt x="20127" y="4546"/>
                </a:lnTo>
                <a:lnTo>
                  <a:pt x="20125" y="4556"/>
                </a:lnTo>
                <a:cubicBezTo>
                  <a:pt x="20095" y="4542"/>
                  <a:pt x="20110" y="4541"/>
                  <a:pt x="20093" y="4564"/>
                </a:cubicBezTo>
                <a:cubicBezTo>
                  <a:pt x="20097" y="4564"/>
                  <a:pt x="20106" y="4564"/>
                  <a:pt x="20108" y="4563"/>
                </a:cubicBezTo>
                <a:cubicBezTo>
                  <a:pt x="20123" y="4559"/>
                  <a:pt x="20117" y="4561"/>
                  <a:pt x="20125" y="4556"/>
                </a:cubicBezTo>
                <a:close/>
                <a:moveTo>
                  <a:pt x="20441" y="2603"/>
                </a:moveTo>
                <a:lnTo>
                  <a:pt x="20449" y="2603"/>
                </a:lnTo>
                <a:lnTo>
                  <a:pt x="20442" y="2594"/>
                </a:lnTo>
                <a:lnTo>
                  <a:pt x="20441" y="2603"/>
                </a:lnTo>
                <a:lnTo>
                  <a:pt x="20433" y="2603"/>
                </a:lnTo>
                <a:lnTo>
                  <a:pt x="20440" y="2613"/>
                </a:lnTo>
                <a:lnTo>
                  <a:pt x="20441" y="2603"/>
                </a:lnTo>
                <a:close/>
                <a:moveTo>
                  <a:pt x="16844" y="1777"/>
                </a:moveTo>
                <a:lnTo>
                  <a:pt x="16852" y="1777"/>
                </a:lnTo>
                <a:lnTo>
                  <a:pt x="16845" y="1767"/>
                </a:lnTo>
                <a:lnTo>
                  <a:pt x="16844" y="1777"/>
                </a:lnTo>
                <a:lnTo>
                  <a:pt x="16836" y="1777"/>
                </a:lnTo>
                <a:lnTo>
                  <a:pt x="16843" y="1786"/>
                </a:lnTo>
                <a:lnTo>
                  <a:pt x="16844" y="1777"/>
                </a:lnTo>
                <a:close/>
                <a:moveTo>
                  <a:pt x="17395" y="4540"/>
                </a:moveTo>
                <a:lnTo>
                  <a:pt x="17387" y="4540"/>
                </a:lnTo>
                <a:lnTo>
                  <a:pt x="17393" y="4549"/>
                </a:lnTo>
                <a:lnTo>
                  <a:pt x="17395" y="4540"/>
                </a:lnTo>
                <a:cubicBezTo>
                  <a:pt x="17419" y="4531"/>
                  <a:pt x="17407" y="4557"/>
                  <a:pt x="17411" y="4515"/>
                </a:cubicBezTo>
                <a:lnTo>
                  <a:pt x="17395" y="4515"/>
                </a:lnTo>
                <a:lnTo>
                  <a:pt x="17395" y="4540"/>
                </a:lnTo>
                <a:close/>
                <a:moveTo>
                  <a:pt x="17808" y="3284"/>
                </a:moveTo>
                <a:lnTo>
                  <a:pt x="17808" y="3276"/>
                </a:lnTo>
                <a:lnTo>
                  <a:pt x="17799" y="3282"/>
                </a:lnTo>
                <a:lnTo>
                  <a:pt x="17808" y="3284"/>
                </a:lnTo>
                <a:cubicBezTo>
                  <a:pt x="17780" y="3318"/>
                  <a:pt x="17803" y="3258"/>
                  <a:pt x="17703" y="3280"/>
                </a:cubicBezTo>
                <a:cubicBezTo>
                  <a:pt x="17675" y="3286"/>
                  <a:pt x="17661" y="3273"/>
                  <a:pt x="17638" y="3268"/>
                </a:cubicBezTo>
                <a:cubicBezTo>
                  <a:pt x="17612" y="3285"/>
                  <a:pt x="17632" y="3281"/>
                  <a:pt x="17597" y="3284"/>
                </a:cubicBezTo>
                <a:lnTo>
                  <a:pt x="17597" y="3308"/>
                </a:lnTo>
                <a:lnTo>
                  <a:pt x="17775" y="3301"/>
                </a:lnTo>
                <a:cubicBezTo>
                  <a:pt x="17801" y="3305"/>
                  <a:pt x="17804" y="3325"/>
                  <a:pt x="17843" y="3302"/>
                </a:cubicBezTo>
                <a:cubicBezTo>
                  <a:pt x="17881" y="3279"/>
                  <a:pt x="17858" y="3288"/>
                  <a:pt x="17857" y="3284"/>
                </a:cubicBezTo>
                <a:lnTo>
                  <a:pt x="17808" y="3284"/>
                </a:lnTo>
                <a:close/>
                <a:moveTo>
                  <a:pt x="17946" y="2644"/>
                </a:moveTo>
                <a:lnTo>
                  <a:pt x="17938" y="2644"/>
                </a:lnTo>
                <a:lnTo>
                  <a:pt x="17944" y="2653"/>
                </a:lnTo>
                <a:lnTo>
                  <a:pt x="17946" y="2644"/>
                </a:lnTo>
                <a:cubicBezTo>
                  <a:pt x="17966" y="2615"/>
                  <a:pt x="17952" y="2622"/>
                  <a:pt x="17962" y="2579"/>
                </a:cubicBezTo>
                <a:cubicBezTo>
                  <a:pt x="17926" y="2582"/>
                  <a:pt x="17930" y="2594"/>
                  <a:pt x="17907" y="2593"/>
                </a:cubicBezTo>
                <a:cubicBezTo>
                  <a:pt x="17882" y="2592"/>
                  <a:pt x="17886" y="2577"/>
                  <a:pt x="17849" y="2595"/>
                </a:cubicBezTo>
                <a:cubicBezTo>
                  <a:pt x="17870" y="2624"/>
                  <a:pt x="17871" y="2611"/>
                  <a:pt x="17905" y="2603"/>
                </a:cubicBezTo>
                <a:cubicBezTo>
                  <a:pt x="17913" y="2623"/>
                  <a:pt x="17911" y="2610"/>
                  <a:pt x="17905" y="2636"/>
                </a:cubicBezTo>
                <a:cubicBezTo>
                  <a:pt x="17937" y="2635"/>
                  <a:pt x="17924" y="2638"/>
                  <a:pt x="17946" y="2628"/>
                </a:cubicBezTo>
                <a:lnTo>
                  <a:pt x="17946" y="2644"/>
                </a:lnTo>
                <a:close/>
                <a:moveTo>
                  <a:pt x="20158" y="2644"/>
                </a:moveTo>
                <a:lnTo>
                  <a:pt x="20158" y="2652"/>
                </a:lnTo>
                <a:lnTo>
                  <a:pt x="20167" y="2645"/>
                </a:lnTo>
                <a:lnTo>
                  <a:pt x="20158" y="2644"/>
                </a:lnTo>
                <a:lnTo>
                  <a:pt x="20158" y="2636"/>
                </a:lnTo>
                <a:lnTo>
                  <a:pt x="20148" y="2642"/>
                </a:lnTo>
                <a:lnTo>
                  <a:pt x="20158" y="2644"/>
                </a:lnTo>
                <a:close/>
                <a:moveTo>
                  <a:pt x="16901" y="2352"/>
                </a:moveTo>
                <a:lnTo>
                  <a:pt x="16909" y="2352"/>
                </a:lnTo>
                <a:lnTo>
                  <a:pt x="16902" y="2343"/>
                </a:lnTo>
                <a:lnTo>
                  <a:pt x="16901" y="2352"/>
                </a:lnTo>
                <a:cubicBezTo>
                  <a:pt x="16868" y="2336"/>
                  <a:pt x="16743" y="2344"/>
                  <a:pt x="16706" y="2344"/>
                </a:cubicBezTo>
                <a:cubicBezTo>
                  <a:pt x="16726" y="2361"/>
                  <a:pt x="16725" y="2357"/>
                  <a:pt x="16730" y="2376"/>
                </a:cubicBezTo>
                <a:lnTo>
                  <a:pt x="16855" y="2371"/>
                </a:lnTo>
                <a:cubicBezTo>
                  <a:pt x="16869" y="2366"/>
                  <a:pt x="16854" y="2350"/>
                  <a:pt x="16892" y="2368"/>
                </a:cubicBezTo>
                <a:lnTo>
                  <a:pt x="16901" y="2352"/>
                </a:lnTo>
                <a:close/>
                <a:moveTo>
                  <a:pt x="23212" y="4523"/>
                </a:moveTo>
                <a:lnTo>
                  <a:pt x="23204" y="4523"/>
                </a:lnTo>
                <a:lnTo>
                  <a:pt x="23211" y="4533"/>
                </a:lnTo>
                <a:lnTo>
                  <a:pt x="23212" y="4523"/>
                </a:lnTo>
                <a:lnTo>
                  <a:pt x="23220" y="4523"/>
                </a:lnTo>
                <a:lnTo>
                  <a:pt x="23213" y="4514"/>
                </a:lnTo>
                <a:lnTo>
                  <a:pt x="23212" y="4523"/>
                </a:lnTo>
                <a:close/>
                <a:moveTo>
                  <a:pt x="20239" y="4191"/>
                </a:moveTo>
                <a:lnTo>
                  <a:pt x="20239" y="4199"/>
                </a:lnTo>
                <a:lnTo>
                  <a:pt x="20248" y="4193"/>
                </a:lnTo>
                <a:lnTo>
                  <a:pt x="20239" y="4191"/>
                </a:lnTo>
                <a:lnTo>
                  <a:pt x="20239" y="4183"/>
                </a:lnTo>
                <a:lnTo>
                  <a:pt x="20229" y="4190"/>
                </a:lnTo>
                <a:lnTo>
                  <a:pt x="20239" y="4191"/>
                </a:lnTo>
                <a:close/>
                <a:moveTo>
                  <a:pt x="17946" y="5293"/>
                </a:moveTo>
                <a:lnTo>
                  <a:pt x="17954" y="5293"/>
                </a:lnTo>
                <a:lnTo>
                  <a:pt x="17947" y="5284"/>
                </a:lnTo>
                <a:lnTo>
                  <a:pt x="17946" y="5293"/>
                </a:lnTo>
                <a:cubicBezTo>
                  <a:pt x="17926" y="5298"/>
                  <a:pt x="17935" y="5290"/>
                  <a:pt x="17930" y="5309"/>
                </a:cubicBezTo>
                <a:cubicBezTo>
                  <a:pt x="17951" y="5304"/>
                  <a:pt x="17939" y="5312"/>
                  <a:pt x="17946" y="5293"/>
                </a:cubicBezTo>
                <a:close/>
                <a:moveTo>
                  <a:pt x="19906" y="2125"/>
                </a:moveTo>
                <a:lnTo>
                  <a:pt x="19898" y="2125"/>
                </a:lnTo>
                <a:lnTo>
                  <a:pt x="19905" y="2135"/>
                </a:lnTo>
                <a:lnTo>
                  <a:pt x="19906" y="2125"/>
                </a:lnTo>
                <a:cubicBezTo>
                  <a:pt x="19937" y="2140"/>
                  <a:pt x="19935" y="2143"/>
                  <a:pt x="19939" y="2109"/>
                </a:cubicBezTo>
                <a:cubicBezTo>
                  <a:pt x="19934" y="2111"/>
                  <a:pt x="19925" y="2115"/>
                  <a:pt x="19922" y="2116"/>
                </a:cubicBezTo>
                <a:cubicBezTo>
                  <a:pt x="19907" y="2124"/>
                  <a:pt x="19914" y="2120"/>
                  <a:pt x="19906" y="2125"/>
                </a:cubicBezTo>
                <a:close/>
                <a:moveTo>
                  <a:pt x="20198" y="2133"/>
                </a:moveTo>
                <a:lnTo>
                  <a:pt x="20206" y="2133"/>
                </a:lnTo>
                <a:lnTo>
                  <a:pt x="20199" y="2124"/>
                </a:lnTo>
                <a:lnTo>
                  <a:pt x="20198" y="2133"/>
                </a:lnTo>
                <a:lnTo>
                  <a:pt x="20190" y="2133"/>
                </a:lnTo>
                <a:lnTo>
                  <a:pt x="20197" y="2143"/>
                </a:lnTo>
                <a:lnTo>
                  <a:pt x="20198" y="2133"/>
                </a:lnTo>
                <a:close/>
                <a:moveTo>
                  <a:pt x="18424" y="1825"/>
                </a:moveTo>
                <a:lnTo>
                  <a:pt x="18424" y="1834"/>
                </a:lnTo>
                <a:lnTo>
                  <a:pt x="18433" y="1827"/>
                </a:lnTo>
                <a:lnTo>
                  <a:pt x="18424" y="1825"/>
                </a:lnTo>
                <a:cubicBezTo>
                  <a:pt x="18419" y="1806"/>
                  <a:pt x="18427" y="1814"/>
                  <a:pt x="18408" y="1809"/>
                </a:cubicBezTo>
                <a:cubicBezTo>
                  <a:pt x="18413" y="1830"/>
                  <a:pt x="18405" y="1818"/>
                  <a:pt x="18424" y="1825"/>
                </a:cubicBezTo>
                <a:close/>
                <a:moveTo>
                  <a:pt x="20312" y="3713"/>
                </a:moveTo>
                <a:lnTo>
                  <a:pt x="20312" y="3705"/>
                </a:lnTo>
                <a:lnTo>
                  <a:pt x="20302" y="3712"/>
                </a:lnTo>
                <a:lnTo>
                  <a:pt x="20312" y="3713"/>
                </a:lnTo>
                <a:cubicBezTo>
                  <a:pt x="20322" y="3721"/>
                  <a:pt x="20294" y="3721"/>
                  <a:pt x="20336" y="3721"/>
                </a:cubicBezTo>
                <a:lnTo>
                  <a:pt x="20336" y="3713"/>
                </a:lnTo>
                <a:lnTo>
                  <a:pt x="20312" y="3713"/>
                </a:lnTo>
                <a:close/>
                <a:moveTo>
                  <a:pt x="19145" y="3705"/>
                </a:moveTo>
                <a:lnTo>
                  <a:pt x="19137" y="3705"/>
                </a:lnTo>
                <a:lnTo>
                  <a:pt x="19143" y="3715"/>
                </a:lnTo>
                <a:lnTo>
                  <a:pt x="19145" y="3705"/>
                </a:lnTo>
                <a:cubicBezTo>
                  <a:pt x="19181" y="3723"/>
                  <a:pt x="19171" y="3716"/>
                  <a:pt x="19185" y="3689"/>
                </a:cubicBezTo>
                <a:cubicBezTo>
                  <a:pt x="19172" y="3690"/>
                  <a:pt x="19177" y="3687"/>
                  <a:pt x="19164" y="3692"/>
                </a:cubicBezTo>
                <a:cubicBezTo>
                  <a:pt x="19138" y="3702"/>
                  <a:pt x="19153" y="3698"/>
                  <a:pt x="19145" y="3705"/>
                </a:cubicBezTo>
                <a:close/>
                <a:moveTo>
                  <a:pt x="17832" y="2733"/>
                </a:moveTo>
                <a:lnTo>
                  <a:pt x="17840" y="2733"/>
                </a:lnTo>
                <a:lnTo>
                  <a:pt x="17834" y="2723"/>
                </a:lnTo>
                <a:lnTo>
                  <a:pt x="17832" y="2733"/>
                </a:lnTo>
                <a:lnTo>
                  <a:pt x="17814" y="2747"/>
                </a:lnTo>
                <a:cubicBezTo>
                  <a:pt x="17837" y="2744"/>
                  <a:pt x="17825" y="2752"/>
                  <a:pt x="17832" y="2733"/>
                </a:cubicBezTo>
                <a:close/>
                <a:moveTo>
                  <a:pt x="18910" y="3154"/>
                </a:moveTo>
                <a:lnTo>
                  <a:pt x="18910" y="3146"/>
                </a:lnTo>
                <a:lnTo>
                  <a:pt x="18900" y="3153"/>
                </a:lnTo>
                <a:lnTo>
                  <a:pt x="18910" y="3154"/>
                </a:lnTo>
                <a:cubicBezTo>
                  <a:pt x="18903" y="3166"/>
                  <a:pt x="18906" y="3163"/>
                  <a:pt x="18902" y="3179"/>
                </a:cubicBezTo>
                <a:cubicBezTo>
                  <a:pt x="18919" y="3172"/>
                  <a:pt x="18912" y="3188"/>
                  <a:pt x="18915" y="3169"/>
                </a:cubicBezTo>
                <a:cubicBezTo>
                  <a:pt x="18921" y="3138"/>
                  <a:pt x="18918" y="3167"/>
                  <a:pt x="18910" y="3154"/>
                </a:cubicBezTo>
                <a:close/>
                <a:moveTo>
                  <a:pt x="227" y="3146"/>
                </a:moveTo>
                <a:lnTo>
                  <a:pt x="235" y="3146"/>
                </a:lnTo>
                <a:lnTo>
                  <a:pt x="228" y="3137"/>
                </a:lnTo>
                <a:lnTo>
                  <a:pt x="227" y="3146"/>
                </a:lnTo>
                <a:cubicBezTo>
                  <a:pt x="204" y="3152"/>
                  <a:pt x="215" y="3145"/>
                  <a:pt x="203" y="3162"/>
                </a:cubicBezTo>
                <a:cubicBezTo>
                  <a:pt x="226" y="3157"/>
                  <a:pt x="214" y="3163"/>
                  <a:pt x="227" y="3146"/>
                </a:cubicBezTo>
                <a:close/>
                <a:moveTo>
                  <a:pt x="19380" y="3106"/>
                </a:moveTo>
                <a:lnTo>
                  <a:pt x="19380" y="3114"/>
                </a:lnTo>
                <a:lnTo>
                  <a:pt x="19389" y="3107"/>
                </a:lnTo>
                <a:lnTo>
                  <a:pt x="19380" y="3106"/>
                </a:lnTo>
                <a:lnTo>
                  <a:pt x="19380" y="3097"/>
                </a:lnTo>
                <a:lnTo>
                  <a:pt x="19370" y="3104"/>
                </a:lnTo>
                <a:lnTo>
                  <a:pt x="19380" y="3106"/>
                </a:lnTo>
                <a:close/>
                <a:moveTo>
                  <a:pt x="20514" y="2968"/>
                </a:moveTo>
                <a:lnTo>
                  <a:pt x="20522" y="2968"/>
                </a:lnTo>
                <a:lnTo>
                  <a:pt x="20515" y="2958"/>
                </a:lnTo>
                <a:lnTo>
                  <a:pt x="20514" y="2968"/>
                </a:lnTo>
                <a:lnTo>
                  <a:pt x="20506" y="2968"/>
                </a:lnTo>
                <a:lnTo>
                  <a:pt x="20513" y="2977"/>
                </a:lnTo>
                <a:lnTo>
                  <a:pt x="20514" y="2968"/>
                </a:lnTo>
                <a:close/>
                <a:moveTo>
                  <a:pt x="20595" y="2992"/>
                </a:moveTo>
                <a:lnTo>
                  <a:pt x="20587" y="2992"/>
                </a:lnTo>
                <a:lnTo>
                  <a:pt x="20594" y="3002"/>
                </a:lnTo>
                <a:lnTo>
                  <a:pt x="20595" y="2992"/>
                </a:lnTo>
                <a:lnTo>
                  <a:pt x="20613" y="2978"/>
                </a:lnTo>
                <a:cubicBezTo>
                  <a:pt x="20590" y="2982"/>
                  <a:pt x="20602" y="2973"/>
                  <a:pt x="20595" y="2992"/>
                </a:cubicBezTo>
                <a:close/>
                <a:moveTo>
                  <a:pt x="16390" y="4937"/>
                </a:moveTo>
                <a:lnTo>
                  <a:pt x="16390" y="4945"/>
                </a:lnTo>
                <a:lnTo>
                  <a:pt x="16400" y="4938"/>
                </a:lnTo>
                <a:lnTo>
                  <a:pt x="16390" y="4937"/>
                </a:lnTo>
                <a:lnTo>
                  <a:pt x="16390" y="4912"/>
                </a:lnTo>
                <a:cubicBezTo>
                  <a:pt x="16360" y="4906"/>
                  <a:pt x="16371" y="4911"/>
                  <a:pt x="16342" y="4904"/>
                </a:cubicBezTo>
                <a:lnTo>
                  <a:pt x="16342" y="4921"/>
                </a:lnTo>
                <a:cubicBezTo>
                  <a:pt x="16383" y="4924"/>
                  <a:pt x="16353" y="4927"/>
                  <a:pt x="16390" y="4937"/>
                </a:cubicBezTo>
                <a:close/>
                <a:moveTo>
                  <a:pt x="21105" y="3016"/>
                </a:moveTo>
                <a:lnTo>
                  <a:pt x="21097" y="3016"/>
                </a:lnTo>
                <a:lnTo>
                  <a:pt x="21104" y="3026"/>
                </a:lnTo>
                <a:lnTo>
                  <a:pt x="21105" y="3016"/>
                </a:lnTo>
                <a:cubicBezTo>
                  <a:pt x="21137" y="3032"/>
                  <a:pt x="21137" y="3026"/>
                  <a:pt x="21154" y="3000"/>
                </a:cubicBezTo>
                <a:cubicBezTo>
                  <a:pt x="21122" y="2985"/>
                  <a:pt x="21123" y="2991"/>
                  <a:pt x="21105" y="3016"/>
                </a:cubicBezTo>
                <a:close/>
                <a:moveTo>
                  <a:pt x="284" y="4102"/>
                </a:moveTo>
                <a:lnTo>
                  <a:pt x="284" y="4094"/>
                </a:lnTo>
                <a:lnTo>
                  <a:pt x="274" y="4101"/>
                </a:lnTo>
                <a:lnTo>
                  <a:pt x="284" y="4102"/>
                </a:lnTo>
                <a:lnTo>
                  <a:pt x="284" y="4126"/>
                </a:lnTo>
                <a:cubicBezTo>
                  <a:pt x="324" y="4137"/>
                  <a:pt x="293" y="4143"/>
                  <a:pt x="356" y="4143"/>
                </a:cubicBezTo>
                <a:cubicBezTo>
                  <a:pt x="348" y="4111"/>
                  <a:pt x="324" y="4083"/>
                  <a:pt x="284" y="4102"/>
                </a:cubicBezTo>
                <a:close/>
                <a:moveTo>
                  <a:pt x="389" y="4232"/>
                </a:moveTo>
                <a:lnTo>
                  <a:pt x="389" y="4224"/>
                </a:lnTo>
                <a:lnTo>
                  <a:pt x="379" y="4230"/>
                </a:lnTo>
                <a:lnTo>
                  <a:pt x="389" y="4232"/>
                </a:lnTo>
                <a:cubicBezTo>
                  <a:pt x="406" y="4243"/>
                  <a:pt x="369" y="4236"/>
                  <a:pt x="413" y="4240"/>
                </a:cubicBezTo>
                <a:cubicBezTo>
                  <a:pt x="420" y="4241"/>
                  <a:pt x="438" y="4240"/>
                  <a:pt x="446" y="4240"/>
                </a:cubicBezTo>
                <a:cubicBezTo>
                  <a:pt x="428" y="4216"/>
                  <a:pt x="417" y="4218"/>
                  <a:pt x="389" y="4232"/>
                </a:cubicBezTo>
                <a:close/>
                <a:moveTo>
                  <a:pt x="15888" y="5301"/>
                </a:moveTo>
                <a:lnTo>
                  <a:pt x="15888" y="5309"/>
                </a:lnTo>
                <a:lnTo>
                  <a:pt x="15897" y="5303"/>
                </a:lnTo>
                <a:lnTo>
                  <a:pt x="15888" y="5301"/>
                </a:lnTo>
                <a:cubicBezTo>
                  <a:pt x="15883" y="5282"/>
                  <a:pt x="15891" y="5290"/>
                  <a:pt x="15872" y="5285"/>
                </a:cubicBezTo>
                <a:cubicBezTo>
                  <a:pt x="15877" y="5306"/>
                  <a:pt x="15869" y="5294"/>
                  <a:pt x="15888" y="5301"/>
                </a:cubicBezTo>
                <a:close/>
                <a:moveTo>
                  <a:pt x="19234" y="3665"/>
                </a:moveTo>
                <a:lnTo>
                  <a:pt x="19234" y="3657"/>
                </a:lnTo>
                <a:lnTo>
                  <a:pt x="19224" y="3663"/>
                </a:lnTo>
                <a:lnTo>
                  <a:pt x="19234" y="3665"/>
                </a:lnTo>
                <a:cubicBezTo>
                  <a:pt x="19241" y="3676"/>
                  <a:pt x="19238" y="3673"/>
                  <a:pt x="19242" y="3689"/>
                </a:cubicBezTo>
                <a:cubicBezTo>
                  <a:pt x="19274" y="3674"/>
                  <a:pt x="19263" y="3691"/>
                  <a:pt x="19283" y="3665"/>
                </a:cubicBezTo>
                <a:cubicBezTo>
                  <a:pt x="19251" y="3657"/>
                  <a:pt x="19266" y="3657"/>
                  <a:pt x="19234" y="3665"/>
                </a:cubicBezTo>
                <a:close/>
                <a:moveTo>
                  <a:pt x="22799" y="3470"/>
                </a:moveTo>
                <a:lnTo>
                  <a:pt x="22799" y="3478"/>
                </a:lnTo>
                <a:lnTo>
                  <a:pt x="22808" y="3472"/>
                </a:lnTo>
                <a:lnTo>
                  <a:pt x="22799" y="3470"/>
                </a:lnTo>
                <a:lnTo>
                  <a:pt x="22808" y="3454"/>
                </a:lnTo>
                <a:cubicBezTo>
                  <a:pt x="22796" y="3458"/>
                  <a:pt x="22800" y="3449"/>
                  <a:pt x="22797" y="3459"/>
                </a:cubicBezTo>
                <a:cubicBezTo>
                  <a:pt x="22791" y="3474"/>
                  <a:pt x="22793" y="3459"/>
                  <a:pt x="22799" y="3470"/>
                </a:cubicBezTo>
                <a:close/>
                <a:moveTo>
                  <a:pt x="21494" y="3016"/>
                </a:moveTo>
                <a:lnTo>
                  <a:pt x="21502" y="3016"/>
                </a:lnTo>
                <a:lnTo>
                  <a:pt x="21496" y="3007"/>
                </a:lnTo>
                <a:lnTo>
                  <a:pt x="21494" y="3016"/>
                </a:lnTo>
                <a:close/>
                <a:moveTo>
                  <a:pt x="16593" y="2595"/>
                </a:moveTo>
                <a:lnTo>
                  <a:pt x="16601" y="2595"/>
                </a:lnTo>
                <a:lnTo>
                  <a:pt x="16594" y="2586"/>
                </a:lnTo>
                <a:lnTo>
                  <a:pt x="16593" y="2595"/>
                </a:lnTo>
                <a:cubicBezTo>
                  <a:pt x="16567" y="2593"/>
                  <a:pt x="16574" y="2591"/>
                  <a:pt x="16555" y="2591"/>
                </a:cubicBezTo>
                <a:cubicBezTo>
                  <a:pt x="16532" y="2590"/>
                  <a:pt x="16546" y="2593"/>
                  <a:pt x="16520" y="2587"/>
                </a:cubicBezTo>
                <a:lnTo>
                  <a:pt x="16520" y="2611"/>
                </a:lnTo>
                <a:lnTo>
                  <a:pt x="16585" y="2611"/>
                </a:lnTo>
                <a:lnTo>
                  <a:pt x="16593" y="2595"/>
                </a:lnTo>
                <a:close/>
                <a:moveTo>
                  <a:pt x="15418" y="2595"/>
                </a:moveTo>
                <a:lnTo>
                  <a:pt x="15418" y="2603"/>
                </a:lnTo>
                <a:lnTo>
                  <a:pt x="15427" y="2597"/>
                </a:lnTo>
                <a:lnTo>
                  <a:pt x="15418" y="2595"/>
                </a:lnTo>
                <a:lnTo>
                  <a:pt x="15409" y="2563"/>
                </a:lnTo>
                <a:lnTo>
                  <a:pt x="15394" y="2563"/>
                </a:lnTo>
                <a:cubicBezTo>
                  <a:pt x="15388" y="2584"/>
                  <a:pt x="15394" y="2569"/>
                  <a:pt x="15386" y="2587"/>
                </a:cubicBezTo>
                <a:cubicBezTo>
                  <a:pt x="15411" y="2589"/>
                  <a:pt x="15401" y="2587"/>
                  <a:pt x="15418" y="2595"/>
                </a:cubicBezTo>
                <a:close/>
                <a:moveTo>
                  <a:pt x="21600" y="4596"/>
                </a:moveTo>
                <a:lnTo>
                  <a:pt x="21608" y="4596"/>
                </a:lnTo>
                <a:lnTo>
                  <a:pt x="21601" y="4587"/>
                </a:lnTo>
                <a:lnTo>
                  <a:pt x="21600" y="4596"/>
                </a:lnTo>
                <a:cubicBezTo>
                  <a:pt x="21582" y="4585"/>
                  <a:pt x="21513" y="4536"/>
                  <a:pt x="21478" y="4588"/>
                </a:cubicBezTo>
                <a:cubicBezTo>
                  <a:pt x="21528" y="4588"/>
                  <a:pt x="21513" y="4586"/>
                  <a:pt x="21543" y="4604"/>
                </a:cubicBezTo>
                <a:cubicBezTo>
                  <a:pt x="21564" y="4617"/>
                  <a:pt x="21581" y="4623"/>
                  <a:pt x="21608" y="4629"/>
                </a:cubicBezTo>
                <a:cubicBezTo>
                  <a:pt x="21600" y="4614"/>
                  <a:pt x="21602" y="4619"/>
                  <a:pt x="21600" y="4596"/>
                </a:cubicBezTo>
                <a:close/>
                <a:moveTo>
                  <a:pt x="20692" y="4005"/>
                </a:moveTo>
                <a:lnTo>
                  <a:pt x="20684" y="4005"/>
                </a:lnTo>
                <a:lnTo>
                  <a:pt x="20691" y="4014"/>
                </a:lnTo>
                <a:lnTo>
                  <a:pt x="20692" y="4005"/>
                </a:lnTo>
                <a:lnTo>
                  <a:pt x="20743" y="3958"/>
                </a:lnTo>
                <a:lnTo>
                  <a:pt x="20779" y="3966"/>
                </a:lnTo>
                <a:cubicBezTo>
                  <a:pt x="20836" y="3964"/>
                  <a:pt x="20749" y="3956"/>
                  <a:pt x="20795" y="3965"/>
                </a:cubicBezTo>
                <a:lnTo>
                  <a:pt x="20814" y="3973"/>
                </a:lnTo>
                <a:cubicBezTo>
                  <a:pt x="20823" y="3932"/>
                  <a:pt x="20834" y="3874"/>
                  <a:pt x="20887" y="3875"/>
                </a:cubicBezTo>
                <a:cubicBezTo>
                  <a:pt x="20923" y="3875"/>
                  <a:pt x="20923" y="3889"/>
                  <a:pt x="20927" y="3900"/>
                </a:cubicBezTo>
                <a:lnTo>
                  <a:pt x="20968" y="3900"/>
                </a:lnTo>
                <a:cubicBezTo>
                  <a:pt x="20970" y="3875"/>
                  <a:pt x="20968" y="3884"/>
                  <a:pt x="20976" y="3867"/>
                </a:cubicBezTo>
                <a:lnTo>
                  <a:pt x="21035" y="3891"/>
                </a:lnTo>
                <a:cubicBezTo>
                  <a:pt x="21036" y="3892"/>
                  <a:pt x="21038" y="3893"/>
                  <a:pt x="21039" y="3894"/>
                </a:cubicBezTo>
                <a:cubicBezTo>
                  <a:pt x="21101" y="3932"/>
                  <a:pt x="21007" y="3888"/>
                  <a:pt x="21057" y="3908"/>
                </a:cubicBezTo>
                <a:cubicBezTo>
                  <a:pt x="21060" y="3876"/>
                  <a:pt x="21065" y="3870"/>
                  <a:pt x="21065" y="3827"/>
                </a:cubicBezTo>
                <a:cubicBezTo>
                  <a:pt x="20988" y="3827"/>
                  <a:pt x="21025" y="3888"/>
                  <a:pt x="20850" y="3840"/>
                </a:cubicBezTo>
                <a:lnTo>
                  <a:pt x="20822" y="3827"/>
                </a:lnTo>
                <a:lnTo>
                  <a:pt x="20846" y="3827"/>
                </a:lnTo>
                <a:lnTo>
                  <a:pt x="20846" y="3819"/>
                </a:lnTo>
                <a:cubicBezTo>
                  <a:pt x="20803" y="3819"/>
                  <a:pt x="20834" y="3819"/>
                  <a:pt x="20822" y="3827"/>
                </a:cubicBezTo>
                <a:lnTo>
                  <a:pt x="20767" y="3845"/>
                </a:lnTo>
                <a:cubicBezTo>
                  <a:pt x="20755" y="3844"/>
                  <a:pt x="20779" y="3859"/>
                  <a:pt x="20758" y="3844"/>
                </a:cubicBezTo>
                <a:cubicBezTo>
                  <a:pt x="20740" y="3830"/>
                  <a:pt x="20759" y="3856"/>
                  <a:pt x="20754" y="3835"/>
                </a:cubicBezTo>
                <a:cubicBezTo>
                  <a:pt x="20748" y="3815"/>
                  <a:pt x="20766" y="3839"/>
                  <a:pt x="20749" y="3802"/>
                </a:cubicBezTo>
                <a:cubicBezTo>
                  <a:pt x="20726" y="3819"/>
                  <a:pt x="20743" y="3809"/>
                  <a:pt x="20727" y="3830"/>
                </a:cubicBezTo>
                <a:lnTo>
                  <a:pt x="20720" y="3839"/>
                </a:lnTo>
                <a:cubicBezTo>
                  <a:pt x="20702" y="3858"/>
                  <a:pt x="20695" y="3850"/>
                  <a:pt x="20692" y="3851"/>
                </a:cubicBezTo>
                <a:cubicBezTo>
                  <a:pt x="20698" y="3875"/>
                  <a:pt x="20716" y="3966"/>
                  <a:pt x="20674" y="3959"/>
                </a:cubicBezTo>
                <a:cubicBezTo>
                  <a:pt x="20661" y="3956"/>
                  <a:pt x="20663" y="3948"/>
                  <a:pt x="20619" y="3948"/>
                </a:cubicBezTo>
                <a:cubicBezTo>
                  <a:pt x="20626" y="3957"/>
                  <a:pt x="20622" y="3952"/>
                  <a:pt x="20632" y="3960"/>
                </a:cubicBezTo>
                <a:cubicBezTo>
                  <a:pt x="20670" y="3987"/>
                  <a:pt x="20665" y="3987"/>
                  <a:pt x="20692" y="3989"/>
                </a:cubicBezTo>
                <a:lnTo>
                  <a:pt x="20692" y="4005"/>
                </a:lnTo>
                <a:close/>
                <a:moveTo>
                  <a:pt x="15823" y="2352"/>
                </a:moveTo>
                <a:lnTo>
                  <a:pt x="15815" y="2352"/>
                </a:lnTo>
                <a:lnTo>
                  <a:pt x="15822" y="2362"/>
                </a:lnTo>
                <a:lnTo>
                  <a:pt x="15823" y="2352"/>
                </a:lnTo>
                <a:cubicBezTo>
                  <a:pt x="15848" y="2334"/>
                  <a:pt x="15836" y="2357"/>
                  <a:pt x="15839" y="2320"/>
                </a:cubicBezTo>
                <a:cubicBezTo>
                  <a:pt x="15814" y="2338"/>
                  <a:pt x="15826" y="2314"/>
                  <a:pt x="15823" y="2352"/>
                </a:cubicBezTo>
                <a:close/>
                <a:moveTo>
                  <a:pt x="20295" y="5269"/>
                </a:moveTo>
                <a:lnTo>
                  <a:pt x="20303" y="5269"/>
                </a:lnTo>
                <a:lnTo>
                  <a:pt x="20297" y="5259"/>
                </a:lnTo>
                <a:lnTo>
                  <a:pt x="20295" y="5269"/>
                </a:lnTo>
                <a:lnTo>
                  <a:pt x="20271" y="5269"/>
                </a:lnTo>
                <a:lnTo>
                  <a:pt x="20271" y="5301"/>
                </a:lnTo>
                <a:cubicBezTo>
                  <a:pt x="20295" y="5284"/>
                  <a:pt x="20281" y="5296"/>
                  <a:pt x="20295" y="5269"/>
                </a:cubicBezTo>
                <a:close/>
                <a:moveTo>
                  <a:pt x="20433" y="5220"/>
                </a:moveTo>
                <a:lnTo>
                  <a:pt x="20441" y="5220"/>
                </a:lnTo>
                <a:lnTo>
                  <a:pt x="20434" y="5211"/>
                </a:lnTo>
                <a:lnTo>
                  <a:pt x="20433" y="5220"/>
                </a:lnTo>
                <a:lnTo>
                  <a:pt x="20385" y="5230"/>
                </a:lnTo>
                <a:cubicBezTo>
                  <a:pt x="20400" y="5252"/>
                  <a:pt x="20395" y="5252"/>
                  <a:pt x="20433" y="5253"/>
                </a:cubicBezTo>
                <a:cubicBezTo>
                  <a:pt x="20470" y="5255"/>
                  <a:pt x="20479" y="5251"/>
                  <a:pt x="20506" y="5245"/>
                </a:cubicBezTo>
                <a:cubicBezTo>
                  <a:pt x="20493" y="5195"/>
                  <a:pt x="20479" y="5239"/>
                  <a:pt x="20457" y="5236"/>
                </a:cubicBezTo>
                <a:cubicBezTo>
                  <a:pt x="20456" y="5236"/>
                  <a:pt x="20453" y="5232"/>
                  <a:pt x="20452" y="5234"/>
                </a:cubicBezTo>
                <a:lnTo>
                  <a:pt x="20433" y="5220"/>
                </a:lnTo>
                <a:close/>
                <a:moveTo>
                  <a:pt x="17192" y="1761"/>
                </a:moveTo>
                <a:lnTo>
                  <a:pt x="17192" y="1769"/>
                </a:lnTo>
                <a:lnTo>
                  <a:pt x="17202" y="1762"/>
                </a:lnTo>
                <a:lnTo>
                  <a:pt x="17192" y="1761"/>
                </a:lnTo>
                <a:cubicBezTo>
                  <a:pt x="17191" y="1760"/>
                  <a:pt x="17188" y="1756"/>
                  <a:pt x="17187" y="1758"/>
                </a:cubicBezTo>
                <a:cubicBezTo>
                  <a:pt x="17187" y="1758"/>
                  <a:pt x="17159" y="1754"/>
                  <a:pt x="17152" y="1728"/>
                </a:cubicBezTo>
                <a:cubicBezTo>
                  <a:pt x="17115" y="1755"/>
                  <a:pt x="17159" y="1753"/>
                  <a:pt x="17103" y="1753"/>
                </a:cubicBezTo>
                <a:lnTo>
                  <a:pt x="17103" y="1761"/>
                </a:lnTo>
                <a:cubicBezTo>
                  <a:pt x="17122" y="1761"/>
                  <a:pt x="17135" y="1765"/>
                  <a:pt x="17144" y="1765"/>
                </a:cubicBezTo>
                <a:cubicBezTo>
                  <a:pt x="17153" y="1765"/>
                  <a:pt x="17172" y="1761"/>
                  <a:pt x="17192" y="1761"/>
                </a:cubicBezTo>
                <a:close/>
                <a:moveTo>
                  <a:pt x="10938" y="1688"/>
                </a:moveTo>
                <a:lnTo>
                  <a:pt x="10946" y="1688"/>
                </a:lnTo>
                <a:lnTo>
                  <a:pt x="10939" y="1678"/>
                </a:lnTo>
                <a:lnTo>
                  <a:pt x="10938" y="1688"/>
                </a:lnTo>
                <a:lnTo>
                  <a:pt x="10922" y="1679"/>
                </a:lnTo>
                <a:cubicBezTo>
                  <a:pt x="10925" y="1690"/>
                  <a:pt x="10916" y="1687"/>
                  <a:pt x="10926" y="1690"/>
                </a:cubicBezTo>
                <a:cubicBezTo>
                  <a:pt x="10942" y="1695"/>
                  <a:pt x="10927" y="1694"/>
                  <a:pt x="10938" y="1688"/>
                </a:cubicBezTo>
                <a:close/>
                <a:moveTo>
                  <a:pt x="16099" y="2498"/>
                </a:moveTo>
                <a:lnTo>
                  <a:pt x="16107" y="2498"/>
                </a:lnTo>
                <a:lnTo>
                  <a:pt x="16100" y="2488"/>
                </a:lnTo>
                <a:lnTo>
                  <a:pt x="16099" y="2498"/>
                </a:lnTo>
                <a:cubicBezTo>
                  <a:pt x="16051" y="2475"/>
                  <a:pt x="16047" y="2513"/>
                  <a:pt x="16082" y="2538"/>
                </a:cubicBezTo>
                <a:cubicBezTo>
                  <a:pt x="16098" y="2494"/>
                  <a:pt x="16068" y="2574"/>
                  <a:pt x="16091" y="2523"/>
                </a:cubicBezTo>
                <a:cubicBezTo>
                  <a:pt x="16096" y="2511"/>
                  <a:pt x="16094" y="2535"/>
                  <a:pt x="16099" y="2498"/>
                </a:cubicBezTo>
                <a:close/>
                <a:moveTo>
                  <a:pt x="9439" y="1412"/>
                </a:moveTo>
                <a:cubicBezTo>
                  <a:pt x="9424" y="1427"/>
                  <a:pt x="9450" y="1418"/>
                  <a:pt x="9441" y="1412"/>
                </a:cubicBezTo>
                <a:cubicBezTo>
                  <a:pt x="9441" y="1412"/>
                  <a:pt x="9439" y="1412"/>
                  <a:pt x="9439" y="1412"/>
                </a:cubicBezTo>
                <a:close/>
                <a:moveTo>
                  <a:pt x="8710" y="1445"/>
                </a:moveTo>
                <a:cubicBezTo>
                  <a:pt x="8695" y="1459"/>
                  <a:pt x="8721" y="1451"/>
                  <a:pt x="8712" y="1444"/>
                </a:cubicBezTo>
                <a:cubicBezTo>
                  <a:pt x="8712" y="1444"/>
                  <a:pt x="8710" y="1444"/>
                  <a:pt x="8710" y="1445"/>
                </a:cubicBezTo>
                <a:close/>
                <a:moveTo>
                  <a:pt x="11999" y="1647"/>
                </a:moveTo>
                <a:cubicBezTo>
                  <a:pt x="11984" y="1662"/>
                  <a:pt x="12010" y="1653"/>
                  <a:pt x="12001" y="1647"/>
                </a:cubicBezTo>
                <a:cubicBezTo>
                  <a:pt x="12001" y="1647"/>
                  <a:pt x="11999" y="1647"/>
                  <a:pt x="11999" y="1647"/>
                </a:cubicBezTo>
                <a:close/>
                <a:moveTo>
                  <a:pt x="20911" y="5236"/>
                </a:moveTo>
                <a:cubicBezTo>
                  <a:pt x="20906" y="5217"/>
                  <a:pt x="20915" y="5226"/>
                  <a:pt x="20895" y="5220"/>
                </a:cubicBezTo>
                <a:lnTo>
                  <a:pt x="20911" y="5236"/>
                </a:lnTo>
                <a:cubicBezTo>
                  <a:pt x="20922" y="5245"/>
                  <a:pt x="20894" y="5245"/>
                  <a:pt x="20935" y="5245"/>
                </a:cubicBezTo>
                <a:lnTo>
                  <a:pt x="20927" y="5228"/>
                </a:lnTo>
                <a:cubicBezTo>
                  <a:pt x="20921" y="5232"/>
                  <a:pt x="20923" y="5232"/>
                  <a:pt x="20911" y="5236"/>
                </a:cubicBezTo>
                <a:close/>
                <a:moveTo>
                  <a:pt x="18383" y="5504"/>
                </a:moveTo>
                <a:cubicBezTo>
                  <a:pt x="18363" y="5509"/>
                  <a:pt x="18372" y="5500"/>
                  <a:pt x="18367" y="5520"/>
                </a:cubicBezTo>
                <a:lnTo>
                  <a:pt x="18383" y="5504"/>
                </a:lnTo>
                <a:cubicBezTo>
                  <a:pt x="18466" y="5504"/>
                  <a:pt x="18409" y="5517"/>
                  <a:pt x="18483" y="5500"/>
                </a:cubicBezTo>
                <a:cubicBezTo>
                  <a:pt x="18495" y="5498"/>
                  <a:pt x="18489" y="5500"/>
                  <a:pt x="18499" y="5499"/>
                </a:cubicBezTo>
                <a:cubicBezTo>
                  <a:pt x="18598" y="5494"/>
                  <a:pt x="18565" y="5478"/>
                  <a:pt x="18618" y="5479"/>
                </a:cubicBezTo>
                <a:cubicBezTo>
                  <a:pt x="18677" y="5479"/>
                  <a:pt x="18629" y="5489"/>
                  <a:pt x="18706" y="5478"/>
                </a:cubicBezTo>
                <a:lnTo>
                  <a:pt x="18800" y="5484"/>
                </a:lnTo>
                <a:cubicBezTo>
                  <a:pt x="18857" y="5492"/>
                  <a:pt x="18845" y="5485"/>
                  <a:pt x="18853" y="5504"/>
                </a:cubicBezTo>
                <a:cubicBezTo>
                  <a:pt x="18911" y="5488"/>
                  <a:pt x="18823" y="5479"/>
                  <a:pt x="19008" y="5488"/>
                </a:cubicBezTo>
                <a:cubicBezTo>
                  <a:pt x="19023" y="5489"/>
                  <a:pt x="19032" y="5490"/>
                  <a:pt x="19037" y="5492"/>
                </a:cubicBezTo>
                <a:lnTo>
                  <a:pt x="19065" y="5501"/>
                </a:lnTo>
                <a:cubicBezTo>
                  <a:pt x="19116" y="5515"/>
                  <a:pt x="19080" y="5520"/>
                  <a:pt x="19121" y="5512"/>
                </a:cubicBezTo>
                <a:cubicBezTo>
                  <a:pt x="19117" y="5471"/>
                  <a:pt x="19107" y="5471"/>
                  <a:pt x="19064" y="5471"/>
                </a:cubicBezTo>
                <a:cubicBezTo>
                  <a:pt x="19057" y="5459"/>
                  <a:pt x="19056" y="5486"/>
                  <a:pt x="19064" y="5447"/>
                </a:cubicBezTo>
                <a:lnTo>
                  <a:pt x="19048" y="5447"/>
                </a:lnTo>
                <a:cubicBezTo>
                  <a:pt x="19039" y="5471"/>
                  <a:pt x="19040" y="5473"/>
                  <a:pt x="18980" y="5467"/>
                </a:cubicBezTo>
                <a:cubicBezTo>
                  <a:pt x="18954" y="5465"/>
                  <a:pt x="18922" y="5469"/>
                  <a:pt x="18881" y="5459"/>
                </a:cubicBezTo>
                <a:lnTo>
                  <a:pt x="18618" y="5464"/>
                </a:lnTo>
                <a:cubicBezTo>
                  <a:pt x="18547" y="5468"/>
                  <a:pt x="18542" y="5455"/>
                  <a:pt x="18470" y="5449"/>
                </a:cubicBezTo>
                <a:cubicBezTo>
                  <a:pt x="18443" y="5447"/>
                  <a:pt x="18441" y="5453"/>
                  <a:pt x="18415" y="5455"/>
                </a:cubicBezTo>
                <a:cubicBezTo>
                  <a:pt x="18362" y="5459"/>
                  <a:pt x="18344" y="5428"/>
                  <a:pt x="18318" y="5463"/>
                </a:cubicBezTo>
                <a:cubicBezTo>
                  <a:pt x="18352" y="5471"/>
                  <a:pt x="18353" y="5468"/>
                  <a:pt x="18389" y="5467"/>
                </a:cubicBezTo>
                <a:cubicBezTo>
                  <a:pt x="18434" y="5467"/>
                  <a:pt x="18427" y="5476"/>
                  <a:pt x="18464" y="5480"/>
                </a:cubicBezTo>
                <a:cubicBezTo>
                  <a:pt x="18444" y="5507"/>
                  <a:pt x="18437" y="5488"/>
                  <a:pt x="18383" y="5488"/>
                </a:cubicBezTo>
                <a:lnTo>
                  <a:pt x="18383" y="5504"/>
                </a:lnTo>
                <a:close/>
                <a:moveTo>
                  <a:pt x="15175" y="2603"/>
                </a:moveTo>
                <a:lnTo>
                  <a:pt x="15157" y="2618"/>
                </a:lnTo>
                <a:cubicBezTo>
                  <a:pt x="15180" y="2614"/>
                  <a:pt x="15168" y="2622"/>
                  <a:pt x="15175" y="2603"/>
                </a:cubicBezTo>
                <a:cubicBezTo>
                  <a:pt x="15179" y="2596"/>
                  <a:pt x="15187" y="2615"/>
                  <a:pt x="15181" y="2588"/>
                </a:cubicBezTo>
                <a:cubicBezTo>
                  <a:pt x="15178" y="2574"/>
                  <a:pt x="15178" y="2579"/>
                  <a:pt x="15167" y="2571"/>
                </a:cubicBezTo>
                <a:lnTo>
                  <a:pt x="15175" y="2603"/>
                </a:lnTo>
                <a:close/>
                <a:moveTo>
                  <a:pt x="23277" y="3738"/>
                </a:moveTo>
                <a:lnTo>
                  <a:pt x="23295" y="3723"/>
                </a:lnTo>
                <a:cubicBezTo>
                  <a:pt x="23272" y="3727"/>
                  <a:pt x="23284" y="3718"/>
                  <a:pt x="23277" y="3738"/>
                </a:cubicBezTo>
                <a:cubicBezTo>
                  <a:pt x="23265" y="3744"/>
                  <a:pt x="23268" y="3742"/>
                  <a:pt x="23252" y="3746"/>
                </a:cubicBezTo>
                <a:cubicBezTo>
                  <a:pt x="23265" y="3791"/>
                  <a:pt x="23293" y="3772"/>
                  <a:pt x="23277" y="3738"/>
                </a:cubicBezTo>
                <a:close/>
                <a:moveTo>
                  <a:pt x="235" y="2457"/>
                </a:moveTo>
                <a:lnTo>
                  <a:pt x="250" y="2475"/>
                </a:lnTo>
                <a:cubicBezTo>
                  <a:pt x="246" y="2453"/>
                  <a:pt x="254" y="2465"/>
                  <a:pt x="235" y="2457"/>
                </a:cubicBezTo>
                <a:lnTo>
                  <a:pt x="122" y="2376"/>
                </a:lnTo>
                <a:cubicBezTo>
                  <a:pt x="127" y="2397"/>
                  <a:pt x="120" y="2390"/>
                  <a:pt x="141" y="2406"/>
                </a:cubicBezTo>
                <a:cubicBezTo>
                  <a:pt x="146" y="2410"/>
                  <a:pt x="147" y="2409"/>
                  <a:pt x="155" y="2416"/>
                </a:cubicBezTo>
                <a:cubicBezTo>
                  <a:pt x="180" y="2434"/>
                  <a:pt x="197" y="2449"/>
                  <a:pt x="235" y="2457"/>
                </a:cubicBezTo>
                <a:close/>
                <a:moveTo>
                  <a:pt x="21810" y="4686"/>
                </a:moveTo>
                <a:lnTo>
                  <a:pt x="21796" y="4668"/>
                </a:lnTo>
                <a:cubicBezTo>
                  <a:pt x="21800" y="4690"/>
                  <a:pt x="21791" y="4678"/>
                  <a:pt x="21810" y="4686"/>
                </a:cubicBezTo>
                <a:cubicBezTo>
                  <a:pt x="21791" y="4727"/>
                  <a:pt x="21828" y="4726"/>
                  <a:pt x="21891" y="4726"/>
                </a:cubicBezTo>
                <a:cubicBezTo>
                  <a:pt x="21876" y="4704"/>
                  <a:pt x="21844" y="4686"/>
                  <a:pt x="21810" y="4686"/>
                </a:cubicBezTo>
                <a:close/>
                <a:moveTo>
                  <a:pt x="17411" y="2320"/>
                </a:moveTo>
                <a:lnTo>
                  <a:pt x="17393" y="2334"/>
                </a:lnTo>
                <a:cubicBezTo>
                  <a:pt x="17416" y="2330"/>
                  <a:pt x="17404" y="2339"/>
                  <a:pt x="17411" y="2320"/>
                </a:cubicBezTo>
                <a:cubicBezTo>
                  <a:pt x="17428" y="2308"/>
                  <a:pt x="17422" y="2318"/>
                  <a:pt x="17427" y="2295"/>
                </a:cubicBezTo>
                <a:cubicBezTo>
                  <a:pt x="17409" y="2308"/>
                  <a:pt x="17417" y="2297"/>
                  <a:pt x="17411" y="2320"/>
                </a:cubicBezTo>
                <a:close/>
                <a:moveTo>
                  <a:pt x="3816" y="6816"/>
                </a:moveTo>
                <a:cubicBezTo>
                  <a:pt x="3816" y="6837"/>
                  <a:pt x="3829" y="6819"/>
                  <a:pt x="3821" y="6816"/>
                </a:cubicBezTo>
                <a:cubicBezTo>
                  <a:pt x="3821" y="6816"/>
                  <a:pt x="3816" y="6793"/>
                  <a:pt x="3816" y="6816"/>
                </a:cubicBezTo>
                <a:close/>
                <a:moveTo>
                  <a:pt x="13806" y="5755"/>
                </a:moveTo>
                <a:cubicBezTo>
                  <a:pt x="13806" y="5775"/>
                  <a:pt x="13819" y="5757"/>
                  <a:pt x="13811" y="5755"/>
                </a:cubicBezTo>
                <a:cubicBezTo>
                  <a:pt x="13811" y="5755"/>
                  <a:pt x="13806" y="5732"/>
                  <a:pt x="13806" y="5755"/>
                </a:cubicBezTo>
                <a:close/>
                <a:moveTo>
                  <a:pt x="21114" y="3413"/>
                </a:moveTo>
                <a:cubicBezTo>
                  <a:pt x="21114" y="3434"/>
                  <a:pt x="21127" y="3416"/>
                  <a:pt x="21119" y="3413"/>
                </a:cubicBezTo>
                <a:cubicBezTo>
                  <a:pt x="21119" y="3413"/>
                  <a:pt x="21114" y="3390"/>
                  <a:pt x="21114" y="3413"/>
                </a:cubicBezTo>
                <a:close/>
                <a:moveTo>
                  <a:pt x="22029" y="2725"/>
                </a:moveTo>
                <a:cubicBezTo>
                  <a:pt x="22029" y="2745"/>
                  <a:pt x="22042" y="2727"/>
                  <a:pt x="22034" y="2725"/>
                </a:cubicBezTo>
                <a:cubicBezTo>
                  <a:pt x="22034" y="2725"/>
                  <a:pt x="22029" y="2702"/>
                  <a:pt x="22029" y="2725"/>
                </a:cubicBezTo>
                <a:close/>
                <a:moveTo>
                  <a:pt x="21535" y="5334"/>
                </a:moveTo>
                <a:cubicBezTo>
                  <a:pt x="21535" y="5354"/>
                  <a:pt x="21548" y="5336"/>
                  <a:pt x="21540" y="5334"/>
                </a:cubicBezTo>
                <a:cubicBezTo>
                  <a:pt x="21540" y="5334"/>
                  <a:pt x="21535" y="5311"/>
                  <a:pt x="21535" y="5334"/>
                </a:cubicBezTo>
                <a:close/>
                <a:moveTo>
                  <a:pt x="19031" y="3624"/>
                </a:moveTo>
                <a:cubicBezTo>
                  <a:pt x="19031" y="3644"/>
                  <a:pt x="19044" y="3626"/>
                  <a:pt x="19036" y="3624"/>
                </a:cubicBezTo>
                <a:cubicBezTo>
                  <a:pt x="19036" y="3624"/>
                  <a:pt x="19031" y="3601"/>
                  <a:pt x="19031" y="3624"/>
                </a:cubicBezTo>
                <a:close/>
                <a:moveTo>
                  <a:pt x="17938" y="1939"/>
                </a:moveTo>
                <a:cubicBezTo>
                  <a:pt x="17938" y="1959"/>
                  <a:pt x="17951" y="1941"/>
                  <a:pt x="17943" y="1939"/>
                </a:cubicBezTo>
                <a:cubicBezTo>
                  <a:pt x="17943" y="1939"/>
                  <a:pt x="17938" y="1916"/>
                  <a:pt x="17938" y="1939"/>
                </a:cubicBezTo>
                <a:close/>
                <a:moveTo>
                  <a:pt x="16382" y="1753"/>
                </a:moveTo>
                <a:cubicBezTo>
                  <a:pt x="16382" y="1773"/>
                  <a:pt x="16395" y="1755"/>
                  <a:pt x="16387" y="1753"/>
                </a:cubicBezTo>
                <a:cubicBezTo>
                  <a:pt x="16387" y="1752"/>
                  <a:pt x="16382" y="1730"/>
                  <a:pt x="16382" y="1753"/>
                </a:cubicBezTo>
                <a:close/>
                <a:moveTo>
                  <a:pt x="15993" y="2547"/>
                </a:moveTo>
                <a:cubicBezTo>
                  <a:pt x="15993" y="2567"/>
                  <a:pt x="16006" y="2549"/>
                  <a:pt x="15998" y="2547"/>
                </a:cubicBezTo>
                <a:cubicBezTo>
                  <a:pt x="15998" y="2547"/>
                  <a:pt x="15993" y="2524"/>
                  <a:pt x="15993" y="2547"/>
                </a:cubicBezTo>
                <a:close/>
                <a:moveTo>
                  <a:pt x="18537" y="3089"/>
                </a:moveTo>
                <a:cubicBezTo>
                  <a:pt x="18537" y="3110"/>
                  <a:pt x="18550" y="3091"/>
                  <a:pt x="18542" y="3089"/>
                </a:cubicBezTo>
                <a:cubicBezTo>
                  <a:pt x="18542" y="3089"/>
                  <a:pt x="18537" y="3066"/>
                  <a:pt x="18537" y="3089"/>
                </a:cubicBezTo>
                <a:close/>
                <a:moveTo>
                  <a:pt x="13911" y="5698"/>
                </a:moveTo>
                <a:cubicBezTo>
                  <a:pt x="13911" y="5718"/>
                  <a:pt x="13924" y="5700"/>
                  <a:pt x="13916" y="5698"/>
                </a:cubicBezTo>
                <a:cubicBezTo>
                  <a:pt x="13916" y="5698"/>
                  <a:pt x="13911" y="5675"/>
                  <a:pt x="13911" y="5698"/>
                </a:cubicBezTo>
                <a:close/>
                <a:moveTo>
                  <a:pt x="18691" y="1834"/>
                </a:moveTo>
                <a:cubicBezTo>
                  <a:pt x="18691" y="1854"/>
                  <a:pt x="18704" y="1836"/>
                  <a:pt x="18696" y="1834"/>
                </a:cubicBezTo>
                <a:cubicBezTo>
                  <a:pt x="18696" y="1834"/>
                  <a:pt x="18691" y="1811"/>
                  <a:pt x="18691" y="1834"/>
                </a:cubicBezTo>
                <a:close/>
                <a:moveTo>
                  <a:pt x="19501" y="3251"/>
                </a:moveTo>
                <a:cubicBezTo>
                  <a:pt x="19501" y="3272"/>
                  <a:pt x="19514" y="3254"/>
                  <a:pt x="19506" y="3251"/>
                </a:cubicBezTo>
                <a:cubicBezTo>
                  <a:pt x="19506" y="3251"/>
                  <a:pt x="19501" y="3228"/>
                  <a:pt x="19501" y="3251"/>
                </a:cubicBezTo>
                <a:close/>
                <a:moveTo>
                  <a:pt x="21786" y="4191"/>
                </a:moveTo>
                <a:cubicBezTo>
                  <a:pt x="21786" y="4211"/>
                  <a:pt x="21799" y="4193"/>
                  <a:pt x="21791" y="4191"/>
                </a:cubicBezTo>
                <a:cubicBezTo>
                  <a:pt x="21791" y="4191"/>
                  <a:pt x="21786" y="4168"/>
                  <a:pt x="21786" y="4191"/>
                </a:cubicBezTo>
                <a:close/>
                <a:moveTo>
                  <a:pt x="15928" y="2644"/>
                </a:moveTo>
                <a:cubicBezTo>
                  <a:pt x="15928" y="2664"/>
                  <a:pt x="15941" y="2646"/>
                  <a:pt x="15933" y="2644"/>
                </a:cubicBezTo>
                <a:cubicBezTo>
                  <a:pt x="15933" y="2644"/>
                  <a:pt x="15928" y="2621"/>
                  <a:pt x="15928" y="2644"/>
                </a:cubicBezTo>
                <a:close/>
                <a:moveTo>
                  <a:pt x="18011" y="2749"/>
                </a:moveTo>
                <a:cubicBezTo>
                  <a:pt x="18011" y="2769"/>
                  <a:pt x="18024" y="2751"/>
                  <a:pt x="18016" y="2749"/>
                </a:cubicBezTo>
                <a:cubicBezTo>
                  <a:pt x="18015" y="2749"/>
                  <a:pt x="18011" y="2726"/>
                  <a:pt x="18011" y="2749"/>
                </a:cubicBezTo>
                <a:close/>
                <a:moveTo>
                  <a:pt x="20879" y="4021"/>
                </a:moveTo>
                <a:cubicBezTo>
                  <a:pt x="20879" y="4041"/>
                  <a:pt x="20892" y="4023"/>
                  <a:pt x="20884" y="4021"/>
                </a:cubicBezTo>
                <a:cubicBezTo>
                  <a:pt x="20884" y="4021"/>
                  <a:pt x="20879" y="3998"/>
                  <a:pt x="20879" y="4021"/>
                </a:cubicBezTo>
                <a:close/>
                <a:moveTo>
                  <a:pt x="15377" y="5002"/>
                </a:moveTo>
                <a:cubicBezTo>
                  <a:pt x="15377" y="5022"/>
                  <a:pt x="15390" y="5004"/>
                  <a:pt x="15382" y="5002"/>
                </a:cubicBezTo>
                <a:cubicBezTo>
                  <a:pt x="15382" y="5001"/>
                  <a:pt x="15377" y="4979"/>
                  <a:pt x="15377" y="5002"/>
                </a:cubicBezTo>
                <a:close/>
                <a:moveTo>
                  <a:pt x="6870" y="1688"/>
                </a:moveTo>
                <a:cubicBezTo>
                  <a:pt x="6870" y="1708"/>
                  <a:pt x="6883" y="1690"/>
                  <a:pt x="6875" y="1688"/>
                </a:cubicBezTo>
                <a:cubicBezTo>
                  <a:pt x="6875" y="1688"/>
                  <a:pt x="6870" y="1665"/>
                  <a:pt x="6870" y="1688"/>
                </a:cubicBezTo>
                <a:close/>
                <a:moveTo>
                  <a:pt x="19250" y="2749"/>
                </a:moveTo>
                <a:cubicBezTo>
                  <a:pt x="19250" y="2769"/>
                  <a:pt x="19263" y="2751"/>
                  <a:pt x="19255" y="2749"/>
                </a:cubicBezTo>
                <a:cubicBezTo>
                  <a:pt x="19255" y="2749"/>
                  <a:pt x="19250" y="2726"/>
                  <a:pt x="19250" y="2749"/>
                </a:cubicBezTo>
                <a:close/>
                <a:moveTo>
                  <a:pt x="17873" y="1728"/>
                </a:moveTo>
                <a:cubicBezTo>
                  <a:pt x="17873" y="1748"/>
                  <a:pt x="17886" y="1730"/>
                  <a:pt x="17878" y="1728"/>
                </a:cubicBezTo>
                <a:cubicBezTo>
                  <a:pt x="17878" y="1728"/>
                  <a:pt x="17873" y="1705"/>
                  <a:pt x="17873" y="1728"/>
                </a:cubicBezTo>
                <a:close/>
                <a:moveTo>
                  <a:pt x="19712" y="2603"/>
                </a:moveTo>
                <a:cubicBezTo>
                  <a:pt x="19712" y="2623"/>
                  <a:pt x="19725" y="2605"/>
                  <a:pt x="19717" y="2603"/>
                </a:cubicBezTo>
                <a:cubicBezTo>
                  <a:pt x="19717" y="2603"/>
                  <a:pt x="19712" y="2580"/>
                  <a:pt x="19712" y="2603"/>
                </a:cubicBezTo>
                <a:close/>
                <a:moveTo>
                  <a:pt x="4602" y="6735"/>
                </a:moveTo>
                <a:cubicBezTo>
                  <a:pt x="4602" y="6756"/>
                  <a:pt x="4615" y="6737"/>
                  <a:pt x="4607" y="6735"/>
                </a:cubicBezTo>
                <a:cubicBezTo>
                  <a:pt x="4607" y="6735"/>
                  <a:pt x="4602" y="6712"/>
                  <a:pt x="4602" y="6735"/>
                </a:cubicBezTo>
                <a:close/>
                <a:moveTo>
                  <a:pt x="4991" y="6695"/>
                </a:moveTo>
                <a:cubicBezTo>
                  <a:pt x="4991" y="6715"/>
                  <a:pt x="5004" y="6697"/>
                  <a:pt x="4996" y="6695"/>
                </a:cubicBezTo>
                <a:cubicBezTo>
                  <a:pt x="4996" y="6695"/>
                  <a:pt x="4991" y="6672"/>
                  <a:pt x="4991" y="6695"/>
                </a:cubicBezTo>
                <a:close/>
                <a:moveTo>
                  <a:pt x="19712" y="2790"/>
                </a:moveTo>
                <a:cubicBezTo>
                  <a:pt x="19712" y="2810"/>
                  <a:pt x="19725" y="2792"/>
                  <a:pt x="19717" y="2790"/>
                </a:cubicBezTo>
                <a:cubicBezTo>
                  <a:pt x="19717" y="2790"/>
                  <a:pt x="19712" y="2767"/>
                  <a:pt x="19712" y="2790"/>
                </a:cubicBezTo>
                <a:close/>
                <a:moveTo>
                  <a:pt x="14308" y="2725"/>
                </a:moveTo>
                <a:cubicBezTo>
                  <a:pt x="14308" y="2745"/>
                  <a:pt x="14321" y="2727"/>
                  <a:pt x="14313" y="2725"/>
                </a:cubicBezTo>
                <a:cubicBezTo>
                  <a:pt x="14313" y="2725"/>
                  <a:pt x="14308" y="2702"/>
                  <a:pt x="14308" y="2725"/>
                </a:cubicBezTo>
                <a:close/>
                <a:moveTo>
                  <a:pt x="17281" y="2765"/>
                </a:moveTo>
                <a:cubicBezTo>
                  <a:pt x="17281" y="2785"/>
                  <a:pt x="17294" y="2767"/>
                  <a:pt x="17286" y="2765"/>
                </a:cubicBezTo>
                <a:cubicBezTo>
                  <a:pt x="17286" y="2765"/>
                  <a:pt x="17281" y="2742"/>
                  <a:pt x="17281" y="2765"/>
                </a:cubicBezTo>
                <a:close/>
                <a:moveTo>
                  <a:pt x="14908" y="2328"/>
                </a:moveTo>
                <a:cubicBezTo>
                  <a:pt x="14908" y="2348"/>
                  <a:pt x="14920" y="2330"/>
                  <a:pt x="14913" y="2328"/>
                </a:cubicBezTo>
                <a:cubicBezTo>
                  <a:pt x="14912" y="2328"/>
                  <a:pt x="14908" y="2305"/>
                  <a:pt x="14908" y="2328"/>
                </a:cubicBezTo>
                <a:close/>
                <a:moveTo>
                  <a:pt x="18480" y="2579"/>
                </a:moveTo>
                <a:cubicBezTo>
                  <a:pt x="18480" y="2599"/>
                  <a:pt x="18493" y="2581"/>
                  <a:pt x="18485" y="2579"/>
                </a:cubicBezTo>
                <a:cubicBezTo>
                  <a:pt x="18485" y="2579"/>
                  <a:pt x="18480" y="2556"/>
                  <a:pt x="18480" y="2579"/>
                </a:cubicBezTo>
                <a:close/>
                <a:moveTo>
                  <a:pt x="13044" y="1388"/>
                </a:moveTo>
                <a:cubicBezTo>
                  <a:pt x="13044" y="1408"/>
                  <a:pt x="13057" y="1390"/>
                  <a:pt x="13049" y="1388"/>
                </a:cubicBezTo>
                <a:cubicBezTo>
                  <a:pt x="13049" y="1388"/>
                  <a:pt x="13044" y="1365"/>
                  <a:pt x="13044" y="1388"/>
                </a:cubicBezTo>
                <a:close/>
                <a:moveTo>
                  <a:pt x="13822" y="2077"/>
                </a:moveTo>
                <a:cubicBezTo>
                  <a:pt x="13822" y="2097"/>
                  <a:pt x="13835" y="2079"/>
                  <a:pt x="13827" y="2077"/>
                </a:cubicBezTo>
                <a:cubicBezTo>
                  <a:pt x="13827" y="2077"/>
                  <a:pt x="13822" y="2054"/>
                  <a:pt x="13822" y="2077"/>
                </a:cubicBezTo>
                <a:close/>
                <a:moveTo>
                  <a:pt x="20206" y="2790"/>
                </a:moveTo>
                <a:cubicBezTo>
                  <a:pt x="20206" y="2810"/>
                  <a:pt x="20219" y="2792"/>
                  <a:pt x="20211" y="2790"/>
                </a:cubicBezTo>
                <a:cubicBezTo>
                  <a:pt x="20211" y="2790"/>
                  <a:pt x="20206" y="2767"/>
                  <a:pt x="20206" y="2790"/>
                </a:cubicBezTo>
                <a:close/>
                <a:moveTo>
                  <a:pt x="17460" y="1850"/>
                </a:moveTo>
                <a:cubicBezTo>
                  <a:pt x="17460" y="1870"/>
                  <a:pt x="17473" y="1852"/>
                  <a:pt x="17465" y="1850"/>
                </a:cubicBezTo>
                <a:cubicBezTo>
                  <a:pt x="17465" y="1850"/>
                  <a:pt x="17460" y="1827"/>
                  <a:pt x="17460" y="1850"/>
                </a:cubicBezTo>
                <a:close/>
                <a:moveTo>
                  <a:pt x="18156" y="2538"/>
                </a:moveTo>
                <a:cubicBezTo>
                  <a:pt x="18156" y="2559"/>
                  <a:pt x="18169" y="2541"/>
                  <a:pt x="18161" y="2538"/>
                </a:cubicBezTo>
                <a:cubicBezTo>
                  <a:pt x="18161" y="2538"/>
                  <a:pt x="18156" y="2515"/>
                  <a:pt x="18156" y="2538"/>
                </a:cubicBezTo>
                <a:close/>
                <a:moveTo>
                  <a:pt x="18829" y="3640"/>
                </a:moveTo>
                <a:cubicBezTo>
                  <a:pt x="18829" y="3660"/>
                  <a:pt x="18842" y="3642"/>
                  <a:pt x="18834" y="3640"/>
                </a:cubicBezTo>
                <a:cubicBezTo>
                  <a:pt x="18834" y="3640"/>
                  <a:pt x="18829" y="3617"/>
                  <a:pt x="18829" y="3640"/>
                </a:cubicBezTo>
                <a:close/>
                <a:moveTo>
                  <a:pt x="22256" y="4977"/>
                </a:moveTo>
                <a:cubicBezTo>
                  <a:pt x="22256" y="4997"/>
                  <a:pt x="22269" y="4979"/>
                  <a:pt x="22261" y="4977"/>
                </a:cubicBezTo>
                <a:cubicBezTo>
                  <a:pt x="22261" y="4977"/>
                  <a:pt x="22256" y="4954"/>
                  <a:pt x="22256" y="4977"/>
                </a:cubicBezTo>
                <a:close/>
                <a:moveTo>
                  <a:pt x="14551" y="1388"/>
                </a:moveTo>
                <a:cubicBezTo>
                  <a:pt x="14551" y="1408"/>
                  <a:pt x="14564" y="1390"/>
                  <a:pt x="14556" y="1388"/>
                </a:cubicBezTo>
                <a:cubicBezTo>
                  <a:pt x="14556" y="1388"/>
                  <a:pt x="14551" y="1365"/>
                  <a:pt x="14551" y="1388"/>
                </a:cubicBezTo>
                <a:close/>
                <a:moveTo>
                  <a:pt x="16844" y="2393"/>
                </a:moveTo>
                <a:cubicBezTo>
                  <a:pt x="16844" y="2413"/>
                  <a:pt x="16857" y="2395"/>
                  <a:pt x="16849" y="2393"/>
                </a:cubicBezTo>
                <a:cubicBezTo>
                  <a:pt x="16849" y="2393"/>
                  <a:pt x="16844" y="2370"/>
                  <a:pt x="16844" y="2393"/>
                </a:cubicBezTo>
                <a:close/>
                <a:moveTo>
                  <a:pt x="20741" y="2158"/>
                </a:moveTo>
                <a:cubicBezTo>
                  <a:pt x="20741" y="2178"/>
                  <a:pt x="20754" y="2160"/>
                  <a:pt x="20746" y="2158"/>
                </a:cubicBezTo>
                <a:cubicBezTo>
                  <a:pt x="20746" y="2158"/>
                  <a:pt x="20741" y="2135"/>
                  <a:pt x="20741" y="2158"/>
                </a:cubicBezTo>
                <a:close/>
                <a:moveTo>
                  <a:pt x="18189" y="2085"/>
                </a:moveTo>
                <a:cubicBezTo>
                  <a:pt x="18189" y="2105"/>
                  <a:pt x="18202" y="2087"/>
                  <a:pt x="18194" y="2085"/>
                </a:cubicBezTo>
                <a:cubicBezTo>
                  <a:pt x="18194" y="2085"/>
                  <a:pt x="18189" y="2062"/>
                  <a:pt x="18189" y="2085"/>
                </a:cubicBezTo>
                <a:close/>
                <a:moveTo>
                  <a:pt x="17419" y="4515"/>
                </a:moveTo>
                <a:cubicBezTo>
                  <a:pt x="17419" y="4536"/>
                  <a:pt x="17432" y="4517"/>
                  <a:pt x="17424" y="4515"/>
                </a:cubicBezTo>
                <a:cubicBezTo>
                  <a:pt x="17424" y="4515"/>
                  <a:pt x="17419" y="4492"/>
                  <a:pt x="17419" y="4515"/>
                </a:cubicBezTo>
                <a:close/>
                <a:moveTo>
                  <a:pt x="18051" y="4240"/>
                </a:moveTo>
                <a:cubicBezTo>
                  <a:pt x="18051" y="4260"/>
                  <a:pt x="18064" y="4242"/>
                  <a:pt x="18056" y="4240"/>
                </a:cubicBezTo>
                <a:cubicBezTo>
                  <a:pt x="18056" y="4240"/>
                  <a:pt x="18051" y="4217"/>
                  <a:pt x="18051" y="4240"/>
                </a:cubicBezTo>
                <a:close/>
                <a:moveTo>
                  <a:pt x="18197" y="4515"/>
                </a:moveTo>
                <a:cubicBezTo>
                  <a:pt x="18197" y="4536"/>
                  <a:pt x="18210" y="4517"/>
                  <a:pt x="18202" y="4515"/>
                </a:cubicBezTo>
                <a:cubicBezTo>
                  <a:pt x="18202" y="4515"/>
                  <a:pt x="18197" y="4492"/>
                  <a:pt x="18197" y="4515"/>
                </a:cubicBezTo>
                <a:close/>
                <a:moveTo>
                  <a:pt x="17913" y="1906"/>
                </a:moveTo>
                <a:cubicBezTo>
                  <a:pt x="17913" y="1927"/>
                  <a:pt x="17926" y="1909"/>
                  <a:pt x="17918" y="1906"/>
                </a:cubicBezTo>
                <a:cubicBezTo>
                  <a:pt x="17918" y="1906"/>
                  <a:pt x="17913" y="1883"/>
                  <a:pt x="17913" y="1906"/>
                </a:cubicBezTo>
                <a:close/>
                <a:moveTo>
                  <a:pt x="20773" y="3235"/>
                </a:moveTo>
                <a:cubicBezTo>
                  <a:pt x="20773" y="3255"/>
                  <a:pt x="20786" y="3237"/>
                  <a:pt x="20778" y="3235"/>
                </a:cubicBezTo>
                <a:cubicBezTo>
                  <a:pt x="20778" y="3235"/>
                  <a:pt x="20773" y="3212"/>
                  <a:pt x="20773" y="3235"/>
                </a:cubicBezTo>
                <a:close/>
                <a:moveTo>
                  <a:pt x="21259" y="4054"/>
                </a:moveTo>
                <a:cubicBezTo>
                  <a:pt x="21259" y="4074"/>
                  <a:pt x="21272" y="4056"/>
                  <a:pt x="21264" y="4054"/>
                </a:cubicBezTo>
                <a:cubicBezTo>
                  <a:pt x="21264" y="4054"/>
                  <a:pt x="21259" y="4031"/>
                  <a:pt x="21259" y="4054"/>
                </a:cubicBezTo>
                <a:close/>
                <a:moveTo>
                  <a:pt x="12331" y="5909"/>
                </a:moveTo>
                <a:cubicBezTo>
                  <a:pt x="12331" y="5929"/>
                  <a:pt x="12344" y="5911"/>
                  <a:pt x="12336" y="5909"/>
                </a:cubicBezTo>
                <a:cubicBezTo>
                  <a:pt x="12336" y="5909"/>
                  <a:pt x="12331" y="5886"/>
                  <a:pt x="12331" y="5909"/>
                </a:cubicBezTo>
                <a:close/>
                <a:moveTo>
                  <a:pt x="21478" y="4370"/>
                </a:moveTo>
                <a:cubicBezTo>
                  <a:pt x="21478" y="4390"/>
                  <a:pt x="21491" y="4372"/>
                  <a:pt x="21483" y="4370"/>
                </a:cubicBezTo>
                <a:cubicBezTo>
                  <a:pt x="21483" y="4370"/>
                  <a:pt x="21478" y="4347"/>
                  <a:pt x="21478" y="4370"/>
                </a:cubicBezTo>
                <a:close/>
                <a:moveTo>
                  <a:pt x="23026" y="5034"/>
                </a:moveTo>
                <a:cubicBezTo>
                  <a:pt x="23026" y="5054"/>
                  <a:pt x="23039" y="5036"/>
                  <a:pt x="23031" y="5034"/>
                </a:cubicBezTo>
                <a:cubicBezTo>
                  <a:pt x="23031" y="5034"/>
                  <a:pt x="23026" y="5011"/>
                  <a:pt x="23026" y="5034"/>
                </a:cubicBezTo>
                <a:close/>
                <a:moveTo>
                  <a:pt x="21689" y="3341"/>
                </a:moveTo>
                <a:cubicBezTo>
                  <a:pt x="21689" y="3361"/>
                  <a:pt x="21702" y="3343"/>
                  <a:pt x="21694" y="3341"/>
                </a:cubicBezTo>
                <a:cubicBezTo>
                  <a:pt x="21694" y="3341"/>
                  <a:pt x="21689" y="3318"/>
                  <a:pt x="21689" y="3341"/>
                </a:cubicBezTo>
                <a:close/>
                <a:moveTo>
                  <a:pt x="656" y="2571"/>
                </a:moveTo>
                <a:cubicBezTo>
                  <a:pt x="656" y="2591"/>
                  <a:pt x="669" y="2573"/>
                  <a:pt x="661" y="2571"/>
                </a:cubicBezTo>
                <a:cubicBezTo>
                  <a:pt x="661" y="2571"/>
                  <a:pt x="656" y="2548"/>
                  <a:pt x="656" y="2571"/>
                </a:cubicBezTo>
                <a:close/>
                <a:moveTo>
                  <a:pt x="17913" y="5496"/>
                </a:moveTo>
                <a:cubicBezTo>
                  <a:pt x="17913" y="5516"/>
                  <a:pt x="17926" y="5498"/>
                  <a:pt x="17918" y="5496"/>
                </a:cubicBezTo>
                <a:cubicBezTo>
                  <a:pt x="17918" y="5496"/>
                  <a:pt x="17913" y="5473"/>
                  <a:pt x="17913" y="5496"/>
                </a:cubicBezTo>
                <a:close/>
                <a:moveTo>
                  <a:pt x="18189" y="5366"/>
                </a:moveTo>
                <a:cubicBezTo>
                  <a:pt x="18189" y="5386"/>
                  <a:pt x="18202" y="5368"/>
                  <a:pt x="18194" y="5366"/>
                </a:cubicBezTo>
                <a:cubicBezTo>
                  <a:pt x="18194" y="5366"/>
                  <a:pt x="18189" y="5343"/>
                  <a:pt x="18189" y="5366"/>
                </a:cubicBezTo>
                <a:close/>
                <a:moveTo>
                  <a:pt x="19177" y="2992"/>
                </a:moveTo>
                <a:cubicBezTo>
                  <a:pt x="19177" y="3012"/>
                  <a:pt x="19190" y="2994"/>
                  <a:pt x="19182" y="2992"/>
                </a:cubicBezTo>
                <a:cubicBezTo>
                  <a:pt x="19182" y="2992"/>
                  <a:pt x="19177" y="2969"/>
                  <a:pt x="19177" y="2992"/>
                </a:cubicBezTo>
                <a:close/>
                <a:moveTo>
                  <a:pt x="22774" y="4783"/>
                </a:moveTo>
                <a:cubicBezTo>
                  <a:pt x="22774" y="4803"/>
                  <a:pt x="22787" y="4785"/>
                  <a:pt x="22780" y="4783"/>
                </a:cubicBezTo>
                <a:cubicBezTo>
                  <a:pt x="22779" y="4783"/>
                  <a:pt x="22774" y="4760"/>
                  <a:pt x="22774" y="4783"/>
                </a:cubicBezTo>
                <a:close/>
                <a:moveTo>
                  <a:pt x="20984" y="4280"/>
                </a:moveTo>
                <a:cubicBezTo>
                  <a:pt x="20984" y="4301"/>
                  <a:pt x="20997" y="4282"/>
                  <a:pt x="20989" y="4280"/>
                </a:cubicBezTo>
                <a:cubicBezTo>
                  <a:pt x="20989" y="4280"/>
                  <a:pt x="20984" y="4257"/>
                  <a:pt x="20984" y="4280"/>
                </a:cubicBezTo>
                <a:close/>
                <a:moveTo>
                  <a:pt x="17670" y="4945"/>
                </a:moveTo>
                <a:cubicBezTo>
                  <a:pt x="17670" y="4965"/>
                  <a:pt x="17683" y="4947"/>
                  <a:pt x="17675" y="4945"/>
                </a:cubicBezTo>
                <a:cubicBezTo>
                  <a:pt x="17675" y="4945"/>
                  <a:pt x="17670" y="4922"/>
                  <a:pt x="17670" y="4945"/>
                </a:cubicBezTo>
                <a:close/>
                <a:moveTo>
                  <a:pt x="20952" y="3430"/>
                </a:moveTo>
                <a:cubicBezTo>
                  <a:pt x="20952" y="3450"/>
                  <a:pt x="20965" y="3432"/>
                  <a:pt x="20957" y="3430"/>
                </a:cubicBezTo>
                <a:cubicBezTo>
                  <a:pt x="20956" y="3430"/>
                  <a:pt x="20952" y="3407"/>
                  <a:pt x="20952" y="3430"/>
                </a:cubicBezTo>
                <a:close/>
                <a:moveTo>
                  <a:pt x="20206" y="4839"/>
                </a:moveTo>
                <a:cubicBezTo>
                  <a:pt x="20206" y="4860"/>
                  <a:pt x="20219" y="4842"/>
                  <a:pt x="20211" y="4839"/>
                </a:cubicBezTo>
                <a:cubicBezTo>
                  <a:pt x="20211" y="4839"/>
                  <a:pt x="20206" y="4816"/>
                  <a:pt x="20206" y="4839"/>
                </a:cubicBezTo>
                <a:close/>
                <a:moveTo>
                  <a:pt x="17881" y="2628"/>
                </a:moveTo>
                <a:cubicBezTo>
                  <a:pt x="17881" y="2648"/>
                  <a:pt x="17894" y="2630"/>
                  <a:pt x="17886" y="2628"/>
                </a:cubicBezTo>
                <a:cubicBezTo>
                  <a:pt x="17886" y="2628"/>
                  <a:pt x="17881" y="2605"/>
                  <a:pt x="17881" y="2628"/>
                </a:cubicBezTo>
                <a:close/>
                <a:moveTo>
                  <a:pt x="14340" y="1987"/>
                </a:moveTo>
                <a:cubicBezTo>
                  <a:pt x="14340" y="2008"/>
                  <a:pt x="14353" y="1990"/>
                  <a:pt x="14345" y="1987"/>
                </a:cubicBezTo>
                <a:cubicBezTo>
                  <a:pt x="14345" y="1987"/>
                  <a:pt x="14340" y="1964"/>
                  <a:pt x="14340" y="1987"/>
                </a:cubicBezTo>
                <a:close/>
                <a:moveTo>
                  <a:pt x="17411" y="2093"/>
                </a:moveTo>
                <a:cubicBezTo>
                  <a:pt x="17411" y="2113"/>
                  <a:pt x="17424" y="2095"/>
                  <a:pt x="17416" y="2093"/>
                </a:cubicBezTo>
                <a:cubicBezTo>
                  <a:pt x="17416" y="2093"/>
                  <a:pt x="17411" y="2070"/>
                  <a:pt x="17411" y="2093"/>
                </a:cubicBezTo>
                <a:close/>
                <a:moveTo>
                  <a:pt x="19858" y="4945"/>
                </a:moveTo>
                <a:cubicBezTo>
                  <a:pt x="19858" y="4965"/>
                  <a:pt x="19871" y="4947"/>
                  <a:pt x="19863" y="4945"/>
                </a:cubicBezTo>
                <a:cubicBezTo>
                  <a:pt x="19863" y="4945"/>
                  <a:pt x="19858" y="4922"/>
                  <a:pt x="19858" y="4945"/>
                </a:cubicBezTo>
                <a:close/>
                <a:moveTo>
                  <a:pt x="22459" y="5382"/>
                </a:moveTo>
                <a:cubicBezTo>
                  <a:pt x="22459" y="5402"/>
                  <a:pt x="22471" y="5384"/>
                  <a:pt x="22464" y="5382"/>
                </a:cubicBezTo>
                <a:cubicBezTo>
                  <a:pt x="22463" y="5382"/>
                  <a:pt x="22459" y="5359"/>
                  <a:pt x="22459" y="5382"/>
                </a:cubicBezTo>
                <a:close/>
                <a:moveTo>
                  <a:pt x="21511" y="4175"/>
                </a:moveTo>
                <a:cubicBezTo>
                  <a:pt x="21511" y="4195"/>
                  <a:pt x="21524" y="4177"/>
                  <a:pt x="21516" y="4175"/>
                </a:cubicBezTo>
                <a:cubicBezTo>
                  <a:pt x="21516" y="4175"/>
                  <a:pt x="21511" y="4152"/>
                  <a:pt x="21511" y="4175"/>
                </a:cubicBezTo>
                <a:close/>
                <a:moveTo>
                  <a:pt x="10605" y="6112"/>
                </a:moveTo>
                <a:cubicBezTo>
                  <a:pt x="10605" y="6132"/>
                  <a:pt x="10618" y="6114"/>
                  <a:pt x="10610" y="6112"/>
                </a:cubicBezTo>
                <a:cubicBezTo>
                  <a:pt x="10610" y="6112"/>
                  <a:pt x="10605" y="6089"/>
                  <a:pt x="10605" y="6112"/>
                </a:cubicBezTo>
                <a:close/>
                <a:moveTo>
                  <a:pt x="9828" y="1590"/>
                </a:moveTo>
                <a:cubicBezTo>
                  <a:pt x="9828" y="1611"/>
                  <a:pt x="9841" y="1593"/>
                  <a:pt x="9833" y="1590"/>
                </a:cubicBezTo>
                <a:cubicBezTo>
                  <a:pt x="9833" y="1590"/>
                  <a:pt x="9828" y="1567"/>
                  <a:pt x="9828" y="1590"/>
                </a:cubicBezTo>
                <a:close/>
                <a:moveTo>
                  <a:pt x="19534" y="2360"/>
                </a:moveTo>
                <a:cubicBezTo>
                  <a:pt x="19534" y="2380"/>
                  <a:pt x="19547" y="2362"/>
                  <a:pt x="19539" y="2360"/>
                </a:cubicBezTo>
                <a:cubicBezTo>
                  <a:pt x="19539" y="2360"/>
                  <a:pt x="19534" y="2337"/>
                  <a:pt x="19534" y="2360"/>
                </a:cubicBezTo>
                <a:close/>
                <a:moveTo>
                  <a:pt x="18861" y="2530"/>
                </a:moveTo>
                <a:cubicBezTo>
                  <a:pt x="18861" y="2550"/>
                  <a:pt x="18874" y="2532"/>
                  <a:pt x="18866" y="2530"/>
                </a:cubicBezTo>
                <a:cubicBezTo>
                  <a:pt x="18866" y="2530"/>
                  <a:pt x="18861" y="2507"/>
                  <a:pt x="18861" y="2530"/>
                </a:cubicBezTo>
                <a:close/>
                <a:moveTo>
                  <a:pt x="19987" y="3908"/>
                </a:moveTo>
                <a:cubicBezTo>
                  <a:pt x="19987" y="3928"/>
                  <a:pt x="20000" y="3910"/>
                  <a:pt x="19992" y="3908"/>
                </a:cubicBezTo>
                <a:cubicBezTo>
                  <a:pt x="19992" y="3908"/>
                  <a:pt x="19987" y="3885"/>
                  <a:pt x="19987" y="3908"/>
                </a:cubicBezTo>
                <a:close/>
                <a:moveTo>
                  <a:pt x="16601" y="2506"/>
                </a:moveTo>
                <a:cubicBezTo>
                  <a:pt x="16601" y="2526"/>
                  <a:pt x="16614" y="2508"/>
                  <a:pt x="16606" y="2506"/>
                </a:cubicBezTo>
                <a:cubicBezTo>
                  <a:pt x="16606" y="2506"/>
                  <a:pt x="16601" y="2483"/>
                  <a:pt x="16601" y="2506"/>
                </a:cubicBezTo>
                <a:close/>
                <a:moveTo>
                  <a:pt x="13644" y="2384"/>
                </a:moveTo>
                <a:cubicBezTo>
                  <a:pt x="13644" y="2405"/>
                  <a:pt x="13657" y="2387"/>
                  <a:pt x="13649" y="2384"/>
                </a:cubicBezTo>
                <a:cubicBezTo>
                  <a:pt x="13649" y="2384"/>
                  <a:pt x="13644" y="2362"/>
                  <a:pt x="13644" y="2384"/>
                </a:cubicBezTo>
                <a:close/>
                <a:moveTo>
                  <a:pt x="17460" y="1898"/>
                </a:moveTo>
                <a:cubicBezTo>
                  <a:pt x="17460" y="1918"/>
                  <a:pt x="17473" y="1900"/>
                  <a:pt x="17465" y="1898"/>
                </a:cubicBezTo>
                <a:cubicBezTo>
                  <a:pt x="17465" y="1898"/>
                  <a:pt x="17460" y="1875"/>
                  <a:pt x="17460" y="1898"/>
                </a:cubicBezTo>
                <a:close/>
                <a:moveTo>
                  <a:pt x="16965" y="4929"/>
                </a:moveTo>
                <a:cubicBezTo>
                  <a:pt x="16965" y="4949"/>
                  <a:pt x="16978" y="4931"/>
                  <a:pt x="16970" y="4929"/>
                </a:cubicBezTo>
                <a:cubicBezTo>
                  <a:pt x="16970" y="4929"/>
                  <a:pt x="16965" y="4906"/>
                  <a:pt x="16965" y="4929"/>
                </a:cubicBezTo>
                <a:close/>
                <a:moveTo>
                  <a:pt x="17954" y="2384"/>
                </a:moveTo>
                <a:cubicBezTo>
                  <a:pt x="17954" y="2405"/>
                  <a:pt x="17967" y="2387"/>
                  <a:pt x="17959" y="2384"/>
                </a:cubicBezTo>
                <a:cubicBezTo>
                  <a:pt x="17959" y="2384"/>
                  <a:pt x="17954" y="2362"/>
                  <a:pt x="17954" y="2384"/>
                </a:cubicBezTo>
                <a:close/>
                <a:moveTo>
                  <a:pt x="20563" y="4240"/>
                </a:moveTo>
                <a:cubicBezTo>
                  <a:pt x="20563" y="4260"/>
                  <a:pt x="20576" y="4242"/>
                  <a:pt x="20568" y="4240"/>
                </a:cubicBezTo>
                <a:cubicBezTo>
                  <a:pt x="20568" y="4240"/>
                  <a:pt x="20563" y="4217"/>
                  <a:pt x="20563" y="4240"/>
                </a:cubicBezTo>
                <a:close/>
                <a:moveTo>
                  <a:pt x="267" y="5658"/>
                </a:moveTo>
                <a:cubicBezTo>
                  <a:pt x="267" y="5678"/>
                  <a:pt x="280" y="5660"/>
                  <a:pt x="272" y="5658"/>
                </a:cubicBezTo>
                <a:cubicBezTo>
                  <a:pt x="272" y="5658"/>
                  <a:pt x="267" y="5635"/>
                  <a:pt x="267" y="5658"/>
                </a:cubicBezTo>
                <a:close/>
                <a:moveTo>
                  <a:pt x="16285" y="2401"/>
                </a:moveTo>
                <a:cubicBezTo>
                  <a:pt x="16285" y="2421"/>
                  <a:pt x="16298" y="2403"/>
                  <a:pt x="16290" y="2401"/>
                </a:cubicBezTo>
                <a:cubicBezTo>
                  <a:pt x="16290" y="2401"/>
                  <a:pt x="16285" y="2378"/>
                  <a:pt x="16285" y="2401"/>
                </a:cubicBezTo>
                <a:close/>
                <a:moveTo>
                  <a:pt x="21899" y="4029"/>
                </a:moveTo>
                <a:cubicBezTo>
                  <a:pt x="21899" y="4049"/>
                  <a:pt x="21912" y="4031"/>
                  <a:pt x="21905" y="4029"/>
                </a:cubicBezTo>
                <a:cubicBezTo>
                  <a:pt x="21904" y="4029"/>
                  <a:pt x="21899" y="4006"/>
                  <a:pt x="21899" y="4029"/>
                </a:cubicBezTo>
                <a:close/>
                <a:moveTo>
                  <a:pt x="23309" y="4799"/>
                </a:moveTo>
                <a:cubicBezTo>
                  <a:pt x="23309" y="4819"/>
                  <a:pt x="23322" y="4801"/>
                  <a:pt x="23314" y="4799"/>
                </a:cubicBezTo>
                <a:cubicBezTo>
                  <a:pt x="23314" y="4799"/>
                  <a:pt x="23309" y="4776"/>
                  <a:pt x="23309" y="4799"/>
                </a:cubicBezTo>
                <a:close/>
                <a:moveTo>
                  <a:pt x="18448" y="3130"/>
                </a:moveTo>
                <a:cubicBezTo>
                  <a:pt x="18448" y="3150"/>
                  <a:pt x="18461" y="3132"/>
                  <a:pt x="18453" y="3130"/>
                </a:cubicBezTo>
                <a:cubicBezTo>
                  <a:pt x="18453" y="3130"/>
                  <a:pt x="18448" y="3107"/>
                  <a:pt x="18448" y="3130"/>
                </a:cubicBezTo>
                <a:close/>
                <a:moveTo>
                  <a:pt x="21016" y="3964"/>
                </a:moveTo>
                <a:cubicBezTo>
                  <a:pt x="21016" y="3985"/>
                  <a:pt x="21029" y="3967"/>
                  <a:pt x="21021" y="3964"/>
                </a:cubicBezTo>
                <a:cubicBezTo>
                  <a:pt x="21021" y="3964"/>
                  <a:pt x="21016" y="3941"/>
                  <a:pt x="21016" y="3964"/>
                </a:cubicBezTo>
                <a:close/>
                <a:moveTo>
                  <a:pt x="17419" y="5342"/>
                </a:moveTo>
                <a:cubicBezTo>
                  <a:pt x="17419" y="5362"/>
                  <a:pt x="17432" y="5344"/>
                  <a:pt x="17424" y="5342"/>
                </a:cubicBezTo>
                <a:cubicBezTo>
                  <a:pt x="17424" y="5342"/>
                  <a:pt x="17419" y="5319"/>
                  <a:pt x="17419" y="5342"/>
                </a:cubicBezTo>
                <a:close/>
                <a:moveTo>
                  <a:pt x="17233" y="1858"/>
                </a:moveTo>
                <a:cubicBezTo>
                  <a:pt x="17233" y="1878"/>
                  <a:pt x="17246" y="1860"/>
                  <a:pt x="17238" y="1858"/>
                </a:cubicBezTo>
                <a:cubicBezTo>
                  <a:pt x="17238" y="1858"/>
                  <a:pt x="17233" y="1835"/>
                  <a:pt x="17233" y="1858"/>
                </a:cubicBezTo>
                <a:close/>
                <a:moveTo>
                  <a:pt x="17889" y="2060"/>
                </a:moveTo>
                <a:cubicBezTo>
                  <a:pt x="17889" y="2081"/>
                  <a:pt x="17902" y="2062"/>
                  <a:pt x="17894" y="2060"/>
                </a:cubicBezTo>
                <a:cubicBezTo>
                  <a:pt x="17894" y="2060"/>
                  <a:pt x="17889" y="2037"/>
                  <a:pt x="17889" y="2060"/>
                </a:cubicBezTo>
                <a:close/>
                <a:moveTo>
                  <a:pt x="18237" y="3251"/>
                </a:moveTo>
                <a:cubicBezTo>
                  <a:pt x="18237" y="3272"/>
                  <a:pt x="18250" y="3254"/>
                  <a:pt x="18242" y="3251"/>
                </a:cubicBezTo>
                <a:cubicBezTo>
                  <a:pt x="18242" y="3251"/>
                  <a:pt x="18237" y="3228"/>
                  <a:pt x="18237" y="3251"/>
                </a:cubicBezTo>
                <a:close/>
                <a:moveTo>
                  <a:pt x="20465" y="3940"/>
                </a:moveTo>
                <a:cubicBezTo>
                  <a:pt x="20465" y="3960"/>
                  <a:pt x="20478" y="3942"/>
                  <a:pt x="20470" y="3940"/>
                </a:cubicBezTo>
                <a:cubicBezTo>
                  <a:pt x="20470" y="3940"/>
                  <a:pt x="20465" y="3917"/>
                  <a:pt x="20465" y="3940"/>
                </a:cubicBezTo>
                <a:close/>
                <a:moveTo>
                  <a:pt x="14073" y="2020"/>
                </a:moveTo>
                <a:cubicBezTo>
                  <a:pt x="14073" y="2040"/>
                  <a:pt x="14086" y="2022"/>
                  <a:pt x="14078" y="2020"/>
                </a:cubicBezTo>
                <a:cubicBezTo>
                  <a:pt x="14078" y="2020"/>
                  <a:pt x="14073" y="1997"/>
                  <a:pt x="14073" y="2020"/>
                </a:cubicBezTo>
                <a:close/>
                <a:moveTo>
                  <a:pt x="15523" y="2166"/>
                </a:moveTo>
                <a:cubicBezTo>
                  <a:pt x="15523" y="2186"/>
                  <a:pt x="15536" y="2168"/>
                  <a:pt x="15528" y="2166"/>
                </a:cubicBezTo>
                <a:cubicBezTo>
                  <a:pt x="15528" y="2166"/>
                  <a:pt x="15523" y="2143"/>
                  <a:pt x="15523" y="2166"/>
                </a:cubicBezTo>
                <a:close/>
                <a:moveTo>
                  <a:pt x="21592" y="5504"/>
                </a:moveTo>
                <a:cubicBezTo>
                  <a:pt x="21592" y="5524"/>
                  <a:pt x="21605" y="5506"/>
                  <a:pt x="21597" y="5504"/>
                </a:cubicBezTo>
                <a:cubicBezTo>
                  <a:pt x="21597" y="5504"/>
                  <a:pt x="21592" y="5481"/>
                  <a:pt x="21592" y="5504"/>
                </a:cubicBezTo>
                <a:close/>
                <a:moveTo>
                  <a:pt x="23009" y="4086"/>
                </a:moveTo>
                <a:cubicBezTo>
                  <a:pt x="23009" y="4106"/>
                  <a:pt x="23022" y="4088"/>
                  <a:pt x="23014" y="4086"/>
                </a:cubicBezTo>
                <a:cubicBezTo>
                  <a:pt x="23014" y="4086"/>
                  <a:pt x="23009" y="4063"/>
                  <a:pt x="23009" y="4086"/>
                </a:cubicBezTo>
                <a:close/>
                <a:moveTo>
                  <a:pt x="21494" y="4629"/>
                </a:moveTo>
                <a:cubicBezTo>
                  <a:pt x="21494" y="4649"/>
                  <a:pt x="21507" y="4631"/>
                  <a:pt x="21499" y="4629"/>
                </a:cubicBezTo>
                <a:cubicBezTo>
                  <a:pt x="21499" y="4629"/>
                  <a:pt x="21494" y="4606"/>
                  <a:pt x="21494" y="4629"/>
                </a:cubicBezTo>
                <a:close/>
                <a:moveTo>
                  <a:pt x="20887" y="4126"/>
                </a:moveTo>
                <a:cubicBezTo>
                  <a:pt x="20887" y="4147"/>
                  <a:pt x="20900" y="4129"/>
                  <a:pt x="20892" y="4126"/>
                </a:cubicBezTo>
                <a:cubicBezTo>
                  <a:pt x="20892" y="4126"/>
                  <a:pt x="20887" y="4103"/>
                  <a:pt x="20887" y="4126"/>
                </a:cubicBezTo>
                <a:close/>
                <a:moveTo>
                  <a:pt x="22167" y="4961"/>
                </a:moveTo>
                <a:cubicBezTo>
                  <a:pt x="22167" y="4981"/>
                  <a:pt x="22180" y="4963"/>
                  <a:pt x="22172" y="4961"/>
                </a:cubicBezTo>
                <a:cubicBezTo>
                  <a:pt x="22172" y="4961"/>
                  <a:pt x="22167" y="4938"/>
                  <a:pt x="22167" y="4961"/>
                </a:cubicBezTo>
                <a:close/>
                <a:moveTo>
                  <a:pt x="16690" y="5399"/>
                </a:moveTo>
                <a:cubicBezTo>
                  <a:pt x="16690" y="5419"/>
                  <a:pt x="16703" y="5401"/>
                  <a:pt x="16695" y="5399"/>
                </a:cubicBezTo>
                <a:cubicBezTo>
                  <a:pt x="16695" y="5399"/>
                  <a:pt x="16690" y="5376"/>
                  <a:pt x="16690" y="5399"/>
                </a:cubicBezTo>
                <a:close/>
                <a:moveTo>
                  <a:pt x="13587" y="2328"/>
                </a:moveTo>
                <a:cubicBezTo>
                  <a:pt x="13587" y="2348"/>
                  <a:pt x="13600" y="2330"/>
                  <a:pt x="13592" y="2328"/>
                </a:cubicBezTo>
                <a:cubicBezTo>
                  <a:pt x="13592" y="2328"/>
                  <a:pt x="13587" y="2305"/>
                  <a:pt x="13587" y="2328"/>
                </a:cubicBezTo>
                <a:close/>
                <a:moveTo>
                  <a:pt x="17646" y="3057"/>
                </a:moveTo>
                <a:cubicBezTo>
                  <a:pt x="17646" y="3077"/>
                  <a:pt x="17659" y="3059"/>
                  <a:pt x="17651" y="3057"/>
                </a:cubicBezTo>
                <a:cubicBezTo>
                  <a:pt x="17651" y="3057"/>
                  <a:pt x="17646" y="3034"/>
                  <a:pt x="17646" y="3057"/>
                </a:cubicBezTo>
                <a:close/>
                <a:moveTo>
                  <a:pt x="2115" y="6103"/>
                </a:moveTo>
                <a:cubicBezTo>
                  <a:pt x="2115" y="6124"/>
                  <a:pt x="2128" y="6106"/>
                  <a:pt x="2120" y="6103"/>
                </a:cubicBezTo>
                <a:cubicBezTo>
                  <a:pt x="2120" y="6103"/>
                  <a:pt x="2115" y="6080"/>
                  <a:pt x="2115" y="6103"/>
                </a:cubicBezTo>
                <a:close/>
                <a:moveTo>
                  <a:pt x="348" y="3892"/>
                </a:moveTo>
                <a:cubicBezTo>
                  <a:pt x="348" y="3912"/>
                  <a:pt x="361" y="3894"/>
                  <a:pt x="353" y="3892"/>
                </a:cubicBezTo>
                <a:cubicBezTo>
                  <a:pt x="353" y="3891"/>
                  <a:pt x="348" y="3869"/>
                  <a:pt x="348" y="3892"/>
                </a:cubicBezTo>
                <a:close/>
                <a:moveTo>
                  <a:pt x="16941" y="1971"/>
                </a:moveTo>
                <a:cubicBezTo>
                  <a:pt x="16941" y="1991"/>
                  <a:pt x="16954" y="1973"/>
                  <a:pt x="16946" y="1971"/>
                </a:cubicBezTo>
                <a:cubicBezTo>
                  <a:pt x="16946" y="1971"/>
                  <a:pt x="16941" y="1948"/>
                  <a:pt x="16941" y="1971"/>
                </a:cubicBezTo>
                <a:close/>
                <a:moveTo>
                  <a:pt x="19266" y="2830"/>
                </a:moveTo>
                <a:cubicBezTo>
                  <a:pt x="19266" y="2850"/>
                  <a:pt x="19279" y="2832"/>
                  <a:pt x="19271" y="2830"/>
                </a:cubicBezTo>
                <a:cubicBezTo>
                  <a:pt x="19271" y="2830"/>
                  <a:pt x="19266" y="2807"/>
                  <a:pt x="19266" y="2830"/>
                </a:cubicBezTo>
                <a:close/>
                <a:moveTo>
                  <a:pt x="23082" y="5042"/>
                </a:moveTo>
                <a:cubicBezTo>
                  <a:pt x="23082" y="5062"/>
                  <a:pt x="23095" y="5044"/>
                  <a:pt x="23087" y="5042"/>
                </a:cubicBezTo>
                <a:cubicBezTo>
                  <a:pt x="23087" y="5042"/>
                  <a:pt x="23082" y="5019"/>
                  <a:pt x="23082" y="5042"/>
                </a:cubicBezTo>
                <a:close/>
                <a:moveTo>
                  <a:pt x="20992" y="4329"/>
                </a:moveTo>
                <a:cubicBezTo>
                  <a:pt x="20992" y="4349"/>
                  <a:pt x="21005" y="4331"/>
                  <a:pt x="20997" y="4329"/>
                </a:cubicBezTo>
                <a:cubicBezTo>
                  <a:pt x="20997" y="4329"/>
                  <a:pt x="20992" y="4306"/>
                  <a:pt x="20992" y="4329"/>
                </a:cubicBezTo>
                <a:close/>
                <a:moveTo>
                  <a:pt x="17362" y="2725"/>
                </a:moveTo>
                <a:cubicBezTo>
                  <a:pt x="17362" y="2745"/>
                  <a:pt x="17375" y="2727"/>
                  <a:pt x="17367" y="2725"/>
                </a:cubicBezTo>
                <a:cubicBezTo>
                  <a:pt x="17367" y="2725"/>
                  <a:pt x="17362" y="2702"/>
                  <a:pt x="17362" y="2725"/>
                </a:cubicBezTo>
                <a:close/>
                <a:moveTo>
                  <a:pt x="17435" y="805"/>
                </a:moveTo>
                <a:cubicBezTo>
                  <a:pt x="17435" y="825"/>
                  <a:pt x="17448" y="807"/>
                  <a:pt x="17440" y="805"/>
                </a:cubicBezTo>
                <a:cubicBezTo>
                  <a:pt x="17440" y="805"/>
                  <a:pt x="17435" y="782"/>
                  <a:pt x="17435" y="805"/>
                </a:cubicBezTo>
                <a:close/>
                <a:moveTo>
                  <a:pt x="19793" y="4831"/>
                </a:moveTo>
                <a:cubicBezTo>
                  <a:pt x="19793" y="4852"/>
                  <a:pt x="19806" y="4833"/>
                  <a:pt x="19798" y="4831"/>
                </a:cubicBezTo>
                <a:cubicBezTo>
                  <a:pt x="19798" y="4831"/>
                  <a:pt x="19793" y="4808"/>
                  <a:pt x="19793" y="4831"/>
                </a:cubicBezTo>
                <a:close/>
                <a:moveTo>
                  <a:pt x="16625" y="2182"/>
                </a:moveTo>
                <a:cubicBezTo>
                  <a:pt x="16625" y="2202"/>
                  <a:pt x="16638" y="2184"/>
                  <a:pt x="16630" y="2182"/>
                </a:cubicBezTo>
                <a:cubicBezTo>
                  <a:pt x="16630" y="2182"/>
                  <a:pt x="16625" y="2159"/>
                  <a:pt x="16625" y="2182"/>
                </a:cubicBezTo>
                <a:close/>
                <a:moveTo>
                  <a:pt x="22548" y="1056"/>
                </a:moveTo>
                <a:cubicBezTo>
                  <a:pt x="22548" y="1076"/>
                  <a:pt x="22561" y="1058"/>
                  <a:pt x="22553" y="1056"/>
                </a:cubicBezTo>
                <a:cubicBezTo>
                  <a:pt x="22553" y="1056"/>
                  <a:pt x="22548" y="1033"/>
                  <a:pt x="22548" y="1056"/>
                </a:cubicBezTo>
                <a:close/>
                <a:moveTo>
                  <a:pt x="21486" y="3324"/>
                </a:moveTo>
                <a:cubicBezTo>
                  <a:pt x="21486" y="3344"/>
                  <a:pt x="21499" y="3326"/>
                  <a:pt x="21491" y="3324"/>
                </a:cubicBezTo>
                <a:cubicBezTo>
                  <a:pt x="21491" y="3324"/>
                  <a:pt x="21486" y="3301"/>
                  <a:pt x="21486" y="3324"/>
                </a:cubicBezTo>
                <a:close/>
                <a:moveTo>
                  <a:pt x="17435" y="4532"/>
                </a:moveTo>
                <a:cubicBezTo>
                  <a:pt x="17435" y="4552"/>
                  <a:pt x="17448" y="4534"/>
                  <a:pt x="17440" y="4532"/>
                </a:cubicBezTo>
                <a:cubicBezTo>
                  <a:pt x="17440" y="4532"/>
                  <a:pt x="17435" y="4509"/>
                  <a:pt x="17435" y="4532"/>
                </a:cubicBezTo>
                <a:close/>
                <a:moveTo>
                  <a:pt x="17930" y="5010"/>
                </a:moveTo>
                <a:cubicBezTo>
                  <a:pt x="17930" y="5030"/>
                  <a:pt x="17942" y="5012"/>
                  <a:pt x="17935" y="5010"/>
                </a:cubicBezTo>
                <a:cubicBezTo>
                  <a:pt x="17934" y="5010"/>
                  <a:pt x="17930" y="4987"/>
                  <a:pt x="17930" y="5010"/>
                </a:cubicBezTo>
                <a:close/>
                <a:moveTo>
                  <a:pt x="17743" y="2652"/>
                </a:moveTo>
                <a:cubicBezTo>
                  <a:pt x="17743" y="2672"/>
                  <a:pt x="17756" y="2654"/>
                  <a:pt x="17748" y="2652"/>
                </a:cubicBezTo>
                <a:cubicBezTo>
                  <a:pt x="17748" y="2652"/>
                  <a:pt x="17743" y="2629"/>
                  <a:pt x="17743" y="2652"/>
                </a:cubicBezTo>
                <a:close/>
                <a:moveTo>
                  <a:pt x="15880" y="1696"/>
                </a:moveTo>
                <a:cubicBezTo>
                  <a:pt x="15880" y="1716"/>
                  <a:pt x="15893" y="1698"/>
                  <a:pt x="15885" y="1696"/>
                </a:cubicBezTo>
                <a:cubicBezTo>
                  <a:pt x="15885" y="1696"/>
                  <a:pt x="15880" y="1673"/>
                  <a:pt x="15880" y="1696"/>
                </a:cubicBezTo>
                <a:close/>
                <a:moveTo>
                  <a:pt x="21097" y="5155"/>
                </a:moveTo>
                <a:cubicBezTo>
                  <a:pt x="21097" y="5176"/>
                  <a:pt x="21110" y="5158"/>
                  <a:pt x="21102" y="5155"/>
                </a:cubicBezTo>
                <a:cubicBezTo>
                  <a:pt x="21102" y="5155"/>
                  <a:pt x="21097" y="5132"/>
                  <a:pt x="21097" y="5155"/>
                </a:cubicBezTo>
                <a:close/>
                <a:moveTo>
                  <a:pt x="20498" y="4094"/>
                </a:moveTo>
                <a:cubicBezTo>
                  <a:pt x="20498" y="4114"/>
                  <a:pt x="20511" y="4096"/>
                  <a:pt x="20503" y="4094"/>
                </a:cubicBezTo>
                <a:cubicBezTo>
                  <a:pt x="20503" y="4094"/>
                  <a:pt x="20498" y="4071"/>
                  <a:pt x="20498" y="4094"/>
                </a:cubicBezTo>
                <a:close/>
                <a:moveTo>
                  <a:pt x="21916" y="3365"/>
                </a:moveTo>
                <a:cubicBezTo>
                  <a:pt x="21916" y="3385"/>
                  <a:pt x="21929" y="3367"/>
                  <a:pt x="21921" y="3365"/>
                </a:cubicBezTo>
                <a:cubicBezTo>
                  <a:pt x="21921" y="3365"/>
                  <a:pt x="21916" y="3342"/>
                  <a:pt x="21916" y="3365"/>
                </a:cubicBezTo>
                <a:close/>
                <a:moveTo>
                  <a:pt x="18707" y="1963"/>
                </a:moveTo>
                <a:cubicBezTo>
                  <a:pt x="18707" y="1983"/>
                  <a:pt x="18720" y="1965"/>
                  <a:pt x="18712" y="1963"/>
                </a:cubicBezTo>
                <a:cubicBezTo>
                  <a:pt x="18712" y="1963"/>
                  <a:pt x="18707" y="1940"/>
                  <a:pt x="18707" y="1963"/>
                </a:cubicBezTo>
                <a:close/>
                <a:moveTo>
                  <a:pt x="19971" y="3762"/>
                </a:moveTo>
                <a:cubicBezTo>
                  <a:pt x="19971" y="3782"/>
                  <a:pt x="19984" y="3764"/>
                  <a:pt x="19976" y="3762"/>
                </a:cubicBezTo>
                <a:cubicBezTo>
                  <a:pt x="19976" y="3762"/>
                  <a:pt x="19971" y="3739"/>
                  <a:pt x="19971" y="3762"/>
                </a:cubicBezTo>
                <a:close/>
                <a:moveTo>
                  <a:pt x="18529" y="1923"/>
                </a:moveTo>
                <a:cubicBezTo>
                  <a:pt x="18529" y="1943"/>
                  <a:pt x="18542" y="1925"/>
                  <a:pt x="18534" y="1923"/>
                </a:cubicBezTo>
                <a:cubicBezTo>
                  <a:pt x="18534" y="1923"/>
                  <a:pt x="18529" y="1900"/>
                  <a:pt x="18529" y="1923"/>
                </a:cubicBezTo>
                <a:close/>
                <a:moveTo>
                  <a:pt x="17930" y="2069"/>
                </a:moveTo>
                <a:cubicBezTo>
                  <a:pt x="17930" y="2089"/>
                  <a:pt x="17942" y="2071"/>
                  <a:pt x="17935" y="2069"/>
                </a:cubicBezTo>
                <a:cubicBezTo>
                  <a:pt x="17934" y="2068"/>
                  <a:pt x="17930" y="2046"/>
                  <a:pt x="17930" y="2069"/>
                </a:cubicBezTo>
                <a:close/>
                <a:moveTo>
                  <a:pt x="17435" y="2449"/>
                </a:moveTo>
                <a:cubicBezTo>
                  <a:pt x="17435" y="2469"/>
                  <a:pt x="17448" y="2451"/>
                  <a:pt x="17440" y="2449"/>
                </a:cubicBezTo>
                <a:cubicBezTo>
                  <a:pt x="17440" y="2449"/>
                  <a:pt x="17435" y="2426"/>
                  <a:pt x="17435" y="2449"/>
                </a:cubicBezTo>
                <a:close/>
                <a:moveTo>
                  <a:pt x="17678" y="2263"/>
                </a:moveTo>
                <a:cubicBezTo>
                  <a:pt x="17678" y="2283"/>
                  <a:pt x="17691" y="2265"/>
                  <a:pt x="17683" y="2263"/>
                </a:cubicBezTo>
                <a:cubicBezTo>
                  <a:pt x="17683" y="2263"/>
                  <a:pt x="17678" y="2240"/>
                  <a:pt x="17678" y="2263"/>
                </a:cubicBezTo>
                <a:close/>
                <a:moveTo>
                  <a:pt x="18424" y="2555"/>
                </a:moveTo>
                <a:cubicBezTo>
                  <a:pt x="18424" y="2575"/>
                  <a:pt x="18437" y="2557"/>
                  <a:pt x="18429" y="2555"/>
                </a:cubicBezTo>
                <a:cubicBezTo>
                  <a:pt x="18429" y="2555"/>
                  <a:pt x="18424" y="2532"/>
                  <a:pt x="18424" y="2555"/>
                </a:cubicBezTo>
                <a:close/>
                <a:moveTo>
                  <a:pt x="19015" y="4848"/>
                </a:moveTo>
                <a:cubicBezTo>
                  <a:pt x="19015" y="4868"/>
                  <a:pt x="19028" y="4850"/>
                  <a:pt x="19020" y="4848"/>
                </a:cubicBezTo>
                <a:cubicBezTo>
                  <a:pt x="19020" y="4848"/>
                  <a:pt x="19015" y="4825"/>
                  <a:pt x="19015" y="4848"/>
                </a:cubicBezTo>
                <a:close/>
                <a:moveTo>
                  <a:pt x="20708" y="5139"/>
                </a:moveTo>
                <a:cubicBezTo>
                  <a:pt x="20708" y="5159"/>
                  <a:pt x="20721" y="5141"/>
                  <a:pt x="20714" y="5139"/>
                </a:cubicBezTo>
                <a:cubicBezTo>
                  <a:pt x="20713" y="5139"/>
                  <a:pt x="20708" y="5116"/>
                  <a:pt x="20708" y="5139"/>
                </a:cubicBezTo>
                <a:close/>
                <a:moveTo>
                  <a:pt x="18383" y="2109"/>
                </a:moveTo>
                <a:cubicBezTo>
                  <a:pt x="18383" y="2129"/>
                  <a:pt x="18396" y="2111"/>
                  <a:pt x="18388" y="2109"/>
                </a:cubicBezTo>
                <a:cubicBezTo>
                  <a:pt x="18388" y="2109"/>
                  <a:pt x="18383" y="2086"/>
                  <a:pt x="18383" y="2109"/>
                </a:cubicBezTo>
                <a:close/>
                <a:moveTo>
                  <a:pt x="17930" y="3114"/>
                </a:moveTo>
                <a:cubicBezTo>
                  <a:pt x="17930" y="3134"/>
                  <a:pt x="17942" y="3116"/>
                  <a:pt x="17935" y="3114"/>
                </a:cubicBezTo>
                <a:cubicBezTo>
                  <a:pt x="17934" y="3114"/>
                  <a:pt x="17930" y="3091"/>
                  <a:pt x="17930" y="3114"/>
                </a:cubicBezTo>
                <a:close/>
                <a:moveTo>
                  <a:pt x="22791" y="3738"/>
                </a:moveTo>
                <a:cubicBezTo>
                  <a:pt x="22791" y="3758"/>
                  <a:pt x="22804" y="3740"/>
                  <a:pt x="22796" y="3738"/>
                </a:cubicBezTo>
                <a:cubicBezTo>
                  <a:pt x="22796" y="3738"/>
                  <a:pt x="22791" y="3715"/>
                  <a:pt x="22791" y="3738"/>
                </a:cubicBezTo>
                <a:close/>
                <a:moveTo>
                  <a:pt x="18845" y="2530"/>
                </a:moveTo>
                <a:cubicBezTo>
                  <a:pt x="18845" y="2550"/>
                  <a:pt x="18858" y="2532"/>
                  <a:pt x="18850" y="2530"/>
                </a:cubicBezTo>
                <a:cubicBezTo>
                  <a:pt x="18850" y="2530"/>
                  <a:pt x="18845" y="2507"/>
                  <a:pt x="18845" y="2530"/>
                </a:cubicBezTo>
                <a:close/>
                <a:moveTo>
                  <a:pt x="15669" y="2085"/>
                </a:moveTo>
                <a:cubicBezTo>
                  <a:pt x="15669" y="2105"/>
                  <a:pt x="15682" y="2087"/>
                  <a:pt x="15674" y="2085"/>
                </a:cubicBezTo>
                <a:cubicBezTo>
                  <a:pt x="15674" y="2085"/>
                  <a:pt x="15669" y="2062"/>
                  <a:pt x="15669" y="2085"/>
                </a:cubicBezTo>
                <a:close/>
                <a:moveTo>
                  <a:pt x="22653" y="2628"/>
                </a:moveTo>
                <a:cubicBezTo>
                  <a:pt x="22653" y="2648"/>
                  <a:pt x="22666" y="2630"/>
                  <a:pt x="22658" y="2628"/>
                </a:cubicBezTo>
                <a:cubicBezTo>
                  <a:pt x="22658" y="2628"/>
                  <a:pt x="22653" y="2605"/>
                  <a:pt x="22653" y="2628"/>
                </a:cubicBezTo>
                <a:close/>
                <a:moveTo>
                  <a:pt x="23188" y="3754"/>
                </a:moveTo>
                <a:cubicBezTo>
                  <a:pt x="23188" y="3774"/>
                  <a:pt x="23201" y="3756"/>
                  <a:pt x="23193" y="3754"/>
                </a:cubicBezTo>
                <a:cubicBezTo>
                  <a:pt x="23193" y="3754"/>
                  <a:pt x="23188" y="3731"/>
                  <a:pt x="23188" y="3754"/>
                </a:cubicBezTo>
                <a:close/>
                <a:moveTo>
                  <a:pt x="16204" y="5609"/>
                </a:moveTo>
                <a:cubicBezTo>
                  <a:pt x="16204" y="5629"/>
                  <a:pt x="16217" y="5611"/>
                  <a:pt x="16209" y="5609"/>
                </a:cubicBezTo>
                <a:cubicBezTo>
                  <a:pt x="16209" y="5609"/>
                  <a:pt x="16204" y="5586"/>
                  <a:pt x="16204" y="5609"/>
                </a:cubicBezTo>
                <a:close/>
                <a:moveTo>
                  <a:pt x="21640" y="5504"/>
                </a:moveTo>
                <a:cubicBezTo>
                  <a:pt x="21640" y="5524"/>
                  <a:pt x="21653" y="5506"/>
                  <a:pt x="21645" y="5504"/>
                </a:cubicBezTo>
                <a:cubicBezTo>
                  <a:pt x="21645" y="5504"/>
                  <a:pt x="21640" y="5481"/>
                  <a:pt x="21640" y="5504"/>
                </a:cubicBezTo>
                <a:close/>
                <a:moveTo>
                  <a:pt x="15037" y="2603"/>
                </a:moveTo>
                <a:cubicBezTo>
                  <a:pt x="15037" y="2623"/>
                  <a:pt x="15050" y="2605"/>
                  <a:pt x="15042" y="2603"/>
                </a:cubicBezTo>
                <a:cubicBezTo>
                  <a:pt x="15042" y="2603"/>
                  <a:pt x="15037" y="2580"/>
                  <a:pt x="15037" y="2603"/>
                </a:cubicBezTo>
                <a:close/>
                <a:moveTo>
                  <a:pt x="20968" y="4564"/>
                </a:moveTo>
                <a:cubicBezTo>
                  <a:pt x="20968" y="4584"/>
                  <a:pt x="20981" y="4566"/>
                  <a:pt x="20973" y="4564"/>
                </a:cubicBezTo>
                <a:cubicBezTo>
                  <a:pt x="20973" y="4564"/>
                  <a:pt x="20968" y="4541"/>
                  <a:pt x="20968" y="4564"/>
                </a:cubicBezTo>
                <a:close/>
                <a:moveTo>
                  <a:pt x="17192" y="3251"/>
                </a:moveTo>
                <a:cubicBezTo>
                  <a:pt x="17192" y="3272"/>
                  <a:pt x="17205" y="3254"/>
                  <a:pt x="17197" y="3251"/>
                </a:cubicBezTo>
                <a:cubicBezTo>
                  <a:pt x="17197" y="3251"/>
                  <a:pt x="17192" y="3228"/>
                  <a:pt x="17192" y="3251"/>
                </a:cubicBezTo>
                <a:close/>
                <a:moveTo>
                  <a:pt x="18075" y="2538"/>
                </a:moveTo>
                <a:cubicBezTo>
                  <a:pt x="18075" y="2559"/>
                  <a:pt x="18088" y="2541"/>
                  <a:pt x="18080" y="2538"/>
                </a:cubicBezTo>
                <a:cubicBezTo>
                  <a:pt x="18080" y="2538"/>
                  <a:pt x="18075" y="2515"/>
                  <a:pt x="18075" y="2538"/>
                </a:cubicBezTo>
                <a:close/>
                <a:moveTo>
                  <a:pt x="21251" y="3454"/>
                </a:moveTo>
                <a:cubicBezTo>
                  <a:pt x="21251" y="3474"/>
                  <a:pt x="21264" y="3456"/>
                  <a:pt x="21256" y="3454"/>
                </a:cubicBezTo>
                <a:cubicBezTo>
                  <a:pt x="21256" y="3454"/>
                  <a:pt x="21251" y="3431"/>
                  <a:pt x="21251" y="3454"/>
                </a:cubicBezTo>
                <a:close/>
                <a:moveTo>
                  <a:pt x="17087" y="2676"/>
                </a:moveTo>
                <a:cubicBezTo>
                  <a:pt x="17087" y="2696"/>
                  <a:pt x="17100" y="2678"/>
                  <a:pt x="17092" y="2676"/>
                </a:cubicBezTo>
                <a:cubicBezTo>
                  <a:pt x="17092" y="2676"/>
                  <a:pt x="17087" y="2653"/>
                  <a:pt x="17087" y="2676"/>
                </a:cubicBezTo>
                <a:close/>
                <a:moveTo>
                  <a:pt x="17014" y="1720"/>
                </a:moveTo>
                <a:cubicBezTo>
                  <a:pt x="17014" y="1740"/>
                  <a:pt x="17027" y="1722"/>
                  <a:pt x="17019" y="1720"/>
                </a:cubicBezTo>
                <a:cubicBezTo>
                  <a:pt x="17019" y="1720"/>
                  <a:pt x="17014" y="1697"/>
                  <a:pt x="17014" y="1720"/>
                </a:cubicBezTo>
                <a:close/>
                <a:moveTo>
                  <a:pt x="19874" y="4054"/>
                </a:moveTo>
                <a:cubicBezTo>
                  <a:pt x="19874" y="4074"/>
                  <a:pt x="19887" y="4056"/>
                  <a:pt x="19879" y="4054"/>
                </a:cubicBezTo>
                <a:cubicBezTo>
                  <a:pt x="19879" y="4054"/>
                  <a:pt x="19874" y="4031"/>
                  <a:pt x="19874" y="4054"/>
                </a:cubicBezTo>
                <a:close/>
                <a:moveTo>
                  <a:pt x="14049" y="2320"/>
                </a:moveTo>
                <a:cubicBezTo>
                  <a:pt x="14049" y="2340"/>
                  <a:pt x="14062" y="2322"/>
                  <a:pt x="14054" y="2320"/>
                </a:cubicBezTo>
                <a:cubicBezTo>
                  <a:pt x="14054" y="2320"/>
                  <a:pt x="14049" y="2297"/>
                  <a:pt x="14049" y="2320"/>
                </a:cubicBezTo>
                <a:close/>
                <a:moveTo>
                  <a:pt x="19979" y="4661"/>
                </a:moveTo>
                <a:cubicBezTo>
                  <a:pt x="19979" y="4681"/>
                  <a:pt x="19992" y="4663"/>
                  <a:pt x="19984" y="4661"/>
                </a:cubicBezTo>
                <a:cubicBezTo>
                  <a:pt x="19984" y="4661"/>
                  <a:pt x="19979" y="4638"/>
                  <a:pt x="19979" y="4661"/>
                </a:cubicBezTo>
                <a:close/>
                <a:moveTo>
                  <a:pt x="17014" y="2587"/>
                </a:moveTo>
                <a:cubicBezTo>
                  <a:pt x="17014" y="2607"/>
                  <a:pt x="17027" y="2589"/>
                  <a:pt x="17019" y="2587"/>
                </a:cubicBezTo>
                <a:cubicBezTo>
                  <a:pt x="17019" y="2587"/>
                  <a:pt x="17014" y="2564"/>
                  <a:pt x="17014" y="2587"/>
                </a:cubicBezTo>
                <a:close/>
                <a:moveTo>
                  <a:pt x="19169" y="3316"/>
                </a:moveTo>
                <a:cubicBezTo>
                  <a:pt x="19169" y="3336"/>
                  <a:pt x="19182" y="3318"/>
                  <a:pt x="19174" y="3316"/>
                </a:cubicBezTo>
                <a:cubicBezTo>
                  <a:pt x="19174" y="3316"/>
                  <a:pt x="19169" y="3293"/>
                  <a:pt x="19169" y="3316"/>
                </a:cubicBezTo>
                <a:close/>
                <a:moveTo>
                  <a:pt x="18570" y="2587"/>
                </a:moveTo>
                <a:cubicBezTo>
                  <a:pt x="18570" y="2607"/>
                  <a:pt x="18583" y="2589"/>
                  <a:pt x="18575" y="2587"/>
                </a:cubicBezTo>
                <a:cubicBezTo>
                  <a:pt x="18575" y="2587"/>
                  <a:pt x="18570" y="2564"/>
                  <a:pt x="18570" y="2587"/>
                </a:cubicBezTo>
                <a:close/>
                <a:moveTo>
                  <a:pt x="22556" y="4985"/>
                </a:moveTo>
                <a:cubicBezTo>
                  <a:pt x="22556" y="5005"/>
                  <a:pt x="22569" y="4987"/>
                  <a:pt x="22561" y="4985"/>
                </a:cubicBezTo>
                <a:cubicBezTo>
                  <a:pt x="22561" y="4985"/>
                  <a:pt x="22556" y="4962"/>
                  <a:pt x="22556" y="4985"/>
                </a:cubicBezTo>
                <a:close/>
                <a:moveTo>
                  <a:pt x="3848" y="6865"/>
                </a:moveTo>
                <a:cubicBezTo>
                  <a:pt x="3848" y="6885"/>
                  <a:pt x="3861" y="6867"/>
                  <a:pt x="3853" y="6865"/>
                </a:cubicBezTo>
                <a:cubicBezTo>
                  <a:pt x="3853" y="6865"/>
                  <a:pt x="3848" y="6842"/>
                  <a:pt x="3848" y="6865"/>
                </a:cubicBezTo>
                <a:close/>
                <a:moveTo>
                  <a:pt x="21502" y="3883"/>
                </a:moveTo>
                <a:cubicBezTo>
                  <a:pt x="21503" y="3886"/>
                  <a:pt x="21511" y="3885"/>
                  <a:pt x="21512" y="3885"/>
                </a:cubicBezTo>
                <a:cubicBezTo>
                  <a:pt x="21514" y="3884"/>
                  <a:pt x="21526" y="3904"/>
                  <a:pt x="21516" y="3883"/>
                </a:cubicBezTo>
                <a:lnTo>
                  <a:pt x="21511" y="3881"/>
                </a:lnTo>
                <a:cubicBezTo>
                  <a:pt x="21505" y="3881"/>
                  <a:pt x="21500" y="3867"/>
                  <a:pt x="21502" y="3883"/>
                </a:cubicBezTo>
                <a:close/>
                <a:moveTo>
                  <a:pt x="19809" y="3349"/>
                </a:moveTo>
                <a:cubicBezTo>
                  <a:pt x="19810" y="3351"/>
                  <a:pt x="19818" y="3350"/>
                  <a:pt x="19819" y="3350"/>
                </a:cubicBezTo>
                <a:cubicBezTo>
                  <a:pt x="19821" y="3349"/>
                  <a:pt x="19833" y="3369"/>
                  <a:pt x="19822" y="3348"/>
                </a:cubicBezTo>
                <a:lnTo>
                  <a:pt x="19818" y="3346"/>
                </a:lnTo>
                <a:cubicBezTo>
                  <a:pt x="19812" y="3346"/>
                  <a:pt x="19807" y="3332"/>
                  <a:pt x="19809" y="3349"/>
                </a:cubicBezTo>
                <a:close/>
                <a:moveTo>
                  <a:pt x="19420" y="4839"/>
                </a:moveTo>
                <a:cubicBezTo>
                  <a:pt x="19421" y="4842"/>
                  <a:pt x="19429" y="4841"/>
                  <a:pt x="19430" y="4841"/>
                </a:cubicBezTo>
                <a:cubicBezTo>
                  <a:pt x="19432" y="4840"/>
                  <a:pt x="19444" y="4860"/>
                  <a:pt x="19433" y="4839"/>
                </a:cubicBezTo>
                <a:lnTo>
                  <a:pt x="19429" y="4837"/>
                </a:lnTo>
                <a:cubicBezTo>
                  <a:pt x="19423" y="4837"/>
                  <a:pt x="19418" y="4823"/>
                  <a:pt x="19420" y="4839"/>
                </a:cubicBezTo>
                <a:close/>
                <a:moveTo>
                  <a:pt x="16568" y="2093"/>
                </a:moveTo>
                <a:cubicBezTo>
                  <a:pt x="16569" y="2095"/>
                  <a:pt x="16577" y="2095"/>
                  <a:pt x="16578" y="2094"/>
                </a:cubicBezTo>
                <a:cubicBezTo>
                  <a:pt x="16580" y="2094"/>
                  <a:pt x="16592" y="2113"/>
                  <a:pt x="16582" y="2092"/>
                </a:cubicBezTo>
                <a:lnTo>
                  <a:pt x="16577" y="2090"/>
                </a:lnTo>
                <a:cubicBezTo>
                  <a:pt x="16571" y="2090"/>
                  <a:pt x="16566" y="2076"/>
                  <a:pt x="16568" y="2093"/>
                </a:cubicBezTo>
                <a:close/>
                <a:moveTo>
                  <a:pt x="23026" y="3762"/>
                </a:moveTo>
                <a:cubicBezTo>
                  <a:pt x="23026" y="3765"/>
                  <a:pt x="23035" y="3764"/>
                  <a:pt x="23035" y="3763"/>
                </a:cubicBezTo>
                <a:cubicBezTo>
                  <a:pt x="23037" y="3763"/>
                  <a:pt x="23049" y="3782"/>
                  <a:pt x="23039" y="3761"/>
                </a:cubicBezTo>
                <a:lnTo>
                  <a:pt x="23035" y="3759"/>
                </a:lnTo>
                <a:cubicBezTo>
                  <a:pt x="23028" y="3759"/>
                  <a:pt x="23024" y="3745"/>
                  <a:pt x="23026" y="3762"/>
                </a:cubicBezTo>
                <a:close/>
                <a:moveTo>
                  <a:pt x="17541" y="5301"/>
                </a:moveTo>
                <a:cubicBezTo>
                  <a:pt x="17541" y="5304"/>
                  <a:pt x="17550" y="5303"/>
                  <a:pt x="17550" y="5303"/>
                </a:cubicBezTo>
                <a:cubicBezTo>
                  <a:pt x="17552" y="5302"/>
                  <a:pt x="17564" y="5322"/>
                  <a:pt x="17554" y="5301"/>
                </a:cubicBezTo>
                <a:lnTo>
                  <a:pt x="17550" y="5299"/>
                </a:lnTo>
                <a:cubicBezTo>
                  <a:pt x="17543" y="5299"/>
                  <a:pt x="17539" y="5285"/>
                  <a:pt x="17541" y="5301"/>
                </a:cubicBezTo>
                <a:close/>
                <a:moveTo>
                  <a:pt x="16447" y="1898"/>
                </a:moveTo>
                <a:cubicBezTo>
                  <a:pt x="16447" y="1901"/>
                  <a:pt x="16456" y="1900"/>
                  <a:pt x="16457" y="1900"/>
                </a:cubicBezTo>
                <a:cubicBezTo>
                  <a:pt x="16459" y="1899"/>
                  <a:pt x="16471" y="1919"/>
                  <a:pt x="16460" y="1898"/>
                </a:cubicBezTo>
                <a:lnTo>
                  <a:pt x="16456" y="1896"/>
                </a:lnTo>
                <a:cubicBezTo>
                  <a:pt x="16450" y="1896"/>
                  <a:pt x="16445" y="1882"/>
                  <a:pt x="16447" y="1898"/>
                </a:cubicBezTo>
                <a:close/>
                <a:moveTo>
                  <a:pt x="17986" y="2069"/>
                </a:moveTo>
                <a:cubicBezTo>
                  <a:pt x="17987" y="2071"/>
                  <a:pt x="17995" y="2070"/>
                  <a:pt x="17996" y="2070"/>
                </a:cubicBezTo>
                <a:cubicBezTo>
                  <a:pt x="17998" y="2069"/>
                  <a:pt x="18010" y="2089"/>
                  <a:pt x="17999" y="2068"/>
                </a:cubicBezTo>
                <a:lnTo>
                  <a:pt x="17995" y="2066"/>
                </a:lnTo>
                <a:cubicBezTo>
                  <a:pt x="17989" y="2066"/>
                  <a:pt x="17984" y="2052"/>
                  <a:pt x="17986" y="2069"/>
                </a:cubicBezTo>
                <a:close/>
                <a:moveTo>
                  <a:pt x="19558" y="1923"/>
                </a:moveTo>
                <a:cubicBezTo>
                  <a:pt x="19558" y="1925"/>
                  <a:pt x="19567" y="1924"/>
                  <a:pt x="19568" y="1924"/>
                </a:cubicBezTo>
                <a:cubicBezTo>
                  <a:pt x="19570" y="1923"/>
                  <a:pt x="19582" y="1943"/>
                  <a:pt x="19571" y="1922"/>
                </a:cubicBezTo>
                <a:lnTo>
                  <a:pt x="19567" y="1920"/>
                </a:lnTo>
                <a:cubicBezTo>
                  <a:pt x="19561" y="1920"/>
                  <a:pt x="19556" y="1906"/>
                  <a:pt x="19558" y="1923"/>
                </a:cubicBezTo>
                <a:close/>
                <a:moveTo>
                  <a:pt x="17897" y="1777"/>
                </a:moveTo>
                <a:cubicBezTo>
                  <a:pt x="17897" y="1779"/>
                  <a:pt x="17906" y="1779"/>
                  <a:pt x="17907" y="1778"/>
                </a:cubicBezTo>
                <a:cubicBezTo>
                  <a:pt x="17909" y="1778"/>
                  <a:pt x="17921" y="1797"/>
                  <a:pt x="17910" y="1776"/>
                </a:cubicBezTo>
                <a:lnTo>
                  <a:pt x="17906" y="1774"/>
                </a:lnTo>
                <a:cubicBezTo>
                  <a:pt x="17900" y="1774"/>
                  <a:pt x="17895" y="1760"/>
                  <a:pt x="17897" y="1777"/>
                </a:cubicBezTo>
                <a:close/>
                <a:moveTo>
                  <a:pt x="16658" y="1607"/>
                </a:moveTo>
                <a:cubicBezTo>
                  <a:pt x="16658" y="1609"/>
                  <a:pt x="16666" y="1608"/>
                  <a:pt x="16667" y="1608"/>
                </a:cubicBezTo>
                <a:cubicBezTo>
                  <a:pt x="16669" y="1607"/>
                  <a:pt x="16681" y="1627"/>
                  <a:pt x="16671" y="1606"/>
                </a:cubicBezTo>
                <a:lnTo>
                  <a:pt x="16666" y="1604"/>
                </a:lnTo>
                <a:cubicBezTo>
                  <a:pt x="16660" y="1604"/>
                  <a:pt x="16655" y="1590"/>
                  <a:pt x="16658" y="1607"/>
                </a:cubicBezTo>
                <a:close/>
                <a:moveTo>
                  <a:pt x="170" y="3762"/>
                </a:moveTo>
                <a:cubicBezTo>
                  <a:pt x="170" y="3765"/>
                  <a:pt x="179" y="3764"/>
                  <a:pt x="180" y="3763"/>
                </a:cubicBezTo>
                <a:cubicBezTo>
                  <a:pt x="182" y="3763"/>
                  <a:pt x="194" y="3782"/>
                  <a:pt x="183" y="3761"/>
                </a:cubicBezTo>
                <a:lnTo>
                  <a:pt x="179" y="3759"/>
                </a:lnTo>
                <a:cubicBezTo>
                  <a:pt x="173" y="3759"/>
                  <a:pt x="168" y="3745"/>
                  <a:pt x="170" y="3762"/>
                </a:cubicBezTo>
                <a:close/>
                <a:moveTo>
                  <a:pt x="17144" y="1866"/>
                </a:moveTo>
                <a:cubicBezTo>
                  <a:pt x="17144" y="1869"/>
                  <a:pt x="17153" y="1868"/>
                  <a:pt x="17153" y="1867"/>
                </a:cubicBezTo>
                <a:cubicBezTo>
                  <a:pt x="17155" y="1867"/>
                  <a:pt x="17167" y="1886"/>
                  <a:pt x="17157" y="1865"/>
                </a:cubicBezTo>
                <a:lnTo>
                  <a:pt x="17153" y="1863"/>
                </a:lnTo>
                <a:cubicBezTo>
                  <a:pt x="17146" y="1863"/>
                  <a:pt x="17142" y="1849"/>
                  <a:pt x="17144" y="1866"/>
                </a:cubicBezTo>
                <a:close/>
                <a:moveTo>
                  <a:pt x="18521" y="4993"/>
                </a:moveTo>
                <a:cubicBezTo>
                  <a:pt x="18521" y="4996"/>
                  <a:pt x="18530" y="4995"/>
                  <a:pt x="18531" y="4995"/>
                </a:cubicBezTo>
                <a:cubicBezTo>
                  <a:pt x="18533" y="4994"/>
                  <a:pt x="18545" y="5014"/>
                  <a:pt x="18534" y="4993"/>
                </a:cubicBezTo>
                <a:lnTo>
                  <a:pt x="18530" y="4991"/>
                </a:lnTo>
                <a:cubicBezTo>
                  <a:pt x="18524" y="4991"/>
                  <a:pt x="18519" y="4977"/>
                  <a:pt x="18521" y="4993"/>
                </a:cubicBezTo>
                <a:close/>
                <a:moveTo>
                  <a:pt x="20303" y="4289"/>
                </a:moveTo>
                <a:cubicBezTo>
                  <a:pt x="20304" y="4291"/>
                  <a:pt x="20312" y="4290"/>
                  <a:pt x="20313" y="4290"/>
                </a:cubicBezTo>
                <a:cubicBezTo>
                  <a:pt x="20315" y="4289"/>
                  <a:pt x="20327" y="4309"/>
                  <a:pt x="20317" y="4288"/>
                </a:cubicBezTo>
                <a:lnTo>
                  <a:pt x="20312" y="4286"/>
                </a:lnTo>
                <a:cubicBezTo>
                  <a:pt x="20306" y="4286"/>
                  <a:pt x="20301" y="4272"/>
                  <a:pt x="20303" y="4289"/>
                </a:cubicBezTo>
                <a:close/>
                <a:moveTo>
                  <a:pt x="22677" y="3462"/>
                </a:moveTo>
                <a:cubicBezTo>
                  <a:pt x="22678" y="3465"/>
                  <a:pt x="22686" y="3464"/>
                  <a:pt x="22687" y="3464"/>
                </a:cubicBezTo>
                <a:cubicBezTo>
                  <a:pt x="22689" y="3463"/>
                  <a:pt x="22701" y="3482"/>
                  <a:pt x="22690" y="3461"/>
                </a:cubicBezTo>
                <a:lnTo>
                  <a:pt x="22686" y="3460"/>
                </a:lnTo>
                <a:cubicBezTo>
                  <a:pt x="22680" y="3459"/>
                  <a:pt x="22675" y="3445"/>
                  <a:pt x="22677" y="3462"/>
                </a:cubicBezTo>
                <a:close/>
                <a:moveTo>
                  <a:pt x="20465" y="2660"/>
                </a:moveTo>
                <a:cubicBezTo>
                  <a:pt x="20466" y="2663"/>
                  <a:pt x="20474" y="2662"/>
                  <a:pt x="20475" y="2662"/>
                </a:cubicBezTo>
                <a:cubicBezTo>
                  <a:pt x="20477" y="2661"/>
                  <a:pt x="20489" y="2680"/>
                  <a:pt x="20479" y="2659"/>
                </a:cubicBezTo>
                <a:lnTo>
                  <a:pt x="20474" y="2657"/>
                </a:lnTo>
                <a:cubicBezTo>
                  <a:pt x="20468" y="2657"/>
                  <a:pt x="20463" y="2643"/>
                  <a:pt x="20465" y="2660"/>
                </a:cubicBezTo>
                <a:close/>
                <a:moveTo>
                  <a:pt x="20879" y="3357"/>
                </a:moveTo>
                <a:cubicBezTo>
                  <a:pt x="20879" y="3359"/>
                  <a:pt x="20888" y="3359"/>
                  <a:pt x="20888" y="3358"/>
                </a:cubicBezTo>
                <a:cubicBezTo>
                  <a:pt x="20890" y="3358"/>
                  <a:pt x="20902" y="3377"/>
                  <a:pt x="20892" y="3356"/>
                </a:cubicBezTo>
                <a:lnTo>
                  <a:pt x="20888" y="3354"/>
                </a:lnTo>
                <a:cubicBezTo>
                  <a:pt x="20881" y="3354"/>
                  <a:pt x="20877" y="3340"/>
                  <a:pt x="20879" y="3357"/>
                </a:cubicBezTo>
                <a:close/>
                <a:moveTo>
                  <a:pt x="19996" y="1979"/>
                </a:moveTo>
                <a:cubicBezTo>
                  <a:pt x="19996" y="1982"/>
                  <a:pt x="20004" y="1981"/>
                  <a:pt x="20005" y="1981"/>
                </a:cubicBezTo>
                <a:cubicBezTo>
                  <a:pt x="20007" y="1980"/>
                  <a:pt x="20019" y="2000"/>
                  <a:pt x="20009" y="1979"/>
                </a:cubicBezTo>
                <a:lnTo>
                  <a:pt x="20004" y="1977"/>
                </a:lnTo>
                <a:cubicBezTo>
                  <a:pt x="19998" y="1977"/>
                  <a:pt x="19993" y="1963"/>
                  <a:pt x="19996" y="1979"/>
                </a:cubicBezTo>
                <a:close/>
                <a:moveTo>
                  <a:pt x="22240" y="3106"/>
                </a:moveTo>
                <a:cubicBezTo>
                  <a:pt x="22240" y="3108"/>
                  <a:pt x="22249" y="3107"/>
                  <a:pt x="22249" y="3107"/>
                </a:cubicBezTo>
                <a:cubicBezTo>
                  <a:pt x="22251" y="3106"/>
                  <a:pt x="22263" y="3126"/>
                  <a:pt x="22253" y="3105"/>
                </a:cubicBezTo>
                <a:lnTo>
                  <a:pt x="22249" y="3103"/>
                </a:lnTo>
                <a:cubicBezTo>
                  <a:pt x="22242" y="3103"/>
                  <a:pt x="22238" y="3089"/>
                  <a:pt x="22240" y="3106"/>
                </a:cubicBezTo>
                <a:close/>
                <a:moveTo>
                  <a:pt x="22677" y="3122"/>
                </a:moveTo>
                <a:cubicBezTo>
                  <a:pt x="22678" y="3124"/>
                  <a:pt x="22686" y="3124"/>
                  <a:pt x="22687" y="3123"/>
                </a:cubicBezTo>
                <a:cubicBezTo>
                  <a:pt x="22689" y="3123"/>
                  <a:pt x="22701" y="3142"/>
                  <a:pt x="22690" y="3121"/>
                </a:cubicBezTo>
                <a:lnTo>
                  <a:pt x="22686" y="3119"/>
                </a:lnTo>
                <a:cubicBezTo>
                  <a:pt x="22680" y="3119"/>
                  <a:pt x="22675" y="3105"/>
                  <a:pt x="22677" y="3122"/>
                </a:cubicBezTo>
                <a:close/>
                <a:moveTo>
                  <a:pt x="17030" y="4937"/>
                </a:moveTo>
                <a:cubicBezTo>
                  <a:pt x="17031" y="4939"/>
                  <a:pt x="17039" y="4939"/>
                  <a:pt x="17040" y="4938"/>
                </a:cubicBezTo>
                <a:cubicBezTo>
                  <a:pt x="17042" y="4937"/>
                  <a:pt x="17054" y="4957"/>
                  <a:pt x="17043" y="4936"/>
                </a:cubicBezTo>
                <a:lnTo>
                  <a:pt x="17039" y="4934"/>
                </a:lnTo>
                <a:cubicBezTo>
                  <a:pt x="17033" y="4934"/>
                  <a:pt x="17028" y="4920"/>
                  <a:pt x="17030" y="4937"/>
                </a:cubicBezTo>
                <a:close/>
                <a:moveTo>
                  <a:pt x="17403" y="1744"/>
                </a:moveTo>
                <a:cubicBezTo>
                  <a:pt x="17403" y="1747"/>
                  <a:pt x="17412" y="1746"/>
                  <a:pt x="17413" y="1746"/>
                </a:cubicBezTo>
                <a:cubicBezTo>
                  <a:pt x="17415" y="1745"/>
                  <a:pt x="17427" y="1765"/>
                  <a:pt x="17416" y="1744"/>
                </a:cubicBezTo>
                <a:lnTo>
                  <a:pt x="17412" y="1742"/>
                </a:lnTo>
                <a:cubicBezTo>
                  <a:pt x="17406" y="1742"/>
                  <a:pt x="17401" y="1728"/>
                  <a:pt x="17403" y="1744"/>
                </a:cubicBezTo>
                <a:close/>
                <a:moveTo>
                  <a:pt x="22726" y="3519"/>
                </a:moveTo>
                <a:cubicBezTo>
                  <a:pt x="22726" y="3521"/>
                  <a:pt x="22735" y="3521"/>
                  <a:pt x="22736" y="3520"/>
                </a:cubicBezTo>
                <a:cubicBezTo>
                  <a:pt x="22738" y="3520"/>
                  <a:pt x="22750" y="3539"/>
                  <a:pt x="22739" y="3518"/>
                </a:cubicBezTo>
                <a:lnTo>
                  <a:pt x="22735" y="3516"/>
                </a:lnTo>
                <a:cubicBezTo>
                  <a:pt x="22729" y="3516"/>
                  <a:pt x="22724" y="3502"/>
                  <a:pt x="22726" y="3519"/>
                </a:cubicBezTo>
                <a:close/>
                <a:moveTo>
                  <a:pt x="18391" y="2206"/>
                </a:moveTo>
                <a:cubicBezTo>
                  <a:pt x="18392" y="2209"/>
                  <a:pt x="18400" y="2208"/>
                  <a:pt x="18401" y="2208"/>
                </a:cubicBezTo>
                <a:cubicBezTo>
                  <a:pt x="18403" y="2207"/>
                  <a:pt x="18415" y="2227"/>
                  <a:pt x="18405" y="2206"/>
                </a:cubicBezTo>
                <a:lnTo>
                  <a:pt x="18400" y="2204"/>
                </a:lnTo>
                <a:cubicBezTo>
                  <a:pt x="18394" y="2204"/>
                  <a:pt x="18389" y="2190"/>
                  <a:pt x="18391" y="2206"/>
                </a:cubicBezTo>
                <a:close/>
                <a:moveTo>
                  <a:pt x="16163" y="1890"/>
                </a:moveTo>
                <a:cubicBezTo>
                  <a:pt x="16164" y="1893"/>
                  <a:pt x="16172" y="1892"/>
                  <a:pt x="16173" y="1892"/>
                </a:cubicBezTo>
                <a:cubicBezTo>
                  <a:pt x="16175" y="1891"/>
                  <a:pt x="16187" y="1911"/>
                  <a:pt x="16176" y="1890"/>
                </a:cubicBezTo>
                <a:lnTo>
                  <a:pt x="16172" y="1888"/>
                </a:lnTo>
                <a:cubicBezTo>
                  <a:pt x="16166" y="1888"/>
                  <a:pt x="16161" y="1874"/>
                  <a:pt x="16163" y="1890"/>
                </a:cubicBezTo>
                <a:close/>
                <a:moveTo>
                  <a:pt x="22199" y="4831"/>
                </a:moveTo>
                <a:cubicBezTo>
                  <a:pt x="22200" y="4834"/>
                  <a:pt x="22208" y="4833"/>
                  <a:pt x="22209" y="4833"/>
                </a:cubicBezTo>
                <a:cubicBezTo>
                  <a:pt x="22211" y="4832"/>
                  <a:pt x="22223" y="4852"/>
                  <a:pt x="22212" y="4831"/>
                </a:cubicBezTo>
                <a:lnTo>
                  <a:pt x="22208" y="4829"/>
                </a:lnTo>
                <a:cubicBezTo>
                  <a:pt x="22202" y="4829"/>
                  <a:pt x="22197" y="4815"/>
                  <a:pt x="22199" y="4831"/>
                </a:cubicBezTo>
                <a:close/>
                <a:moveTo>
                  <a:pt x="17605" y="1850"/>
                </a:moveTo>
                <a:cubicBezTo>
                  <a:pt x="17606" y="1852"/>
                  <a:pt x="17614" y="1852"/>
                  <a:pt x="17615" y="1851"/>
                </a:cubicBezTo>
                <a:cubicBezTo>
                  <a:pt x="17617" y="1851"/>
                  <a:pt x="17629" y="1870"/>
                  <a:pt x="17619" y="1849"/>
                </a:cubicBezTo>
                <a:lnTo>
                  <a:pt x="17614" y="1847"/>
                </a:lnTo>
                <a:cubicBezTo>
                  <a:pt x="17608" y="1847"/>
                  <a:pt x="17603" y="1833"/>
                  <a:pt x="17605" y="1850"/>
                </a:cubicBezTo>
                <a:close/>
                <a:moveTo>
                  <a:pt x="20943" y="3981"/>
                </a:moveTo>
                <a:cubicBezTo>
                  <a:pt x="20944" y="3983"/>
                  <a:pt x="20952" y="3982"/>
                  <a:pt x="20953" y="3982"/>
                </a:cubicBezTo>
                <a:cubicBezTo>
                  <a:pt x="20955" y="3981"/>
                  <a:pt x="20967" y="4001"/>
                  <a:pt x="20957" y="3980"/>
                </a:cubicBezTo>
                <a:lnTo>
                  <a:pt x="20952" y="3978"/>
                </a:lnTo>
                <a:cubicBezTo>
                  <a:pt x="20946" y="3978"/>
                  <a:pt x="20941" y="3964"/>
                  <a:pt x="20943" y="3981"/>
                </a:cubicBezTo>
                <a:close/>
                <a:moveTo>
                  <a:pt x="16017" y="1890"/>
                </a:moveTo>
                <a:cubicBezTo>
                  <a:pt x="16018" y="1893"/>
                  <a:pt x="16026" y="1892"/>
                  <a:pt x="16027" y="1892"/>
                </a:cubicBezTo>
                <a:cubicBezTo>
                  <a:pt x="16029" y="1891"/>
                  <a:pt x="16041" y="1911"/>
                  <a:pt x="16031" y="1890"/>
                </a:cubicBezTo>
                <a:lnTo>
                  <a:pt x="16026" y="1888"/>
                </a:lnTo>
                <a:cubicBezTo>
                  <a:pt x="16020" y="1888"/>
                  <a:pt x="16015" y="1874"/>
                  <a:pt x="16017" y="1890"/>
                </a:cubicBezTo>
                <a:close/>
                <a:moveTo>
                  <a:pt x="17500" y="2328"/>
                </a:moveTo>
                <a:cubicBezTo>
                  <a:pt x="17500" y="2330"/>
                  <a:pt x="17509" y="2330"/>
                  <a:pt x="17510" y="2329"/>
                </a:cubicBezTo>
                <a:cubicBezTo>
                  <a:pt x="17512" y="2329"/>
                  <a:pt x="17524" y="2348"/>
                  <a:pt x="17513" y="2327"/>
                </a:cubicBezTo>
                <a:lnTo>
                  <a:pt x="17509" y="2325"/>
                </a:lnTo>
                <a:cubicBezTo>
                  <a:pt x="17503" y="2325"/>
                  <a:pt x="17498" y="2311"/>
                  <a:pt x="17500" y="2328"/>
                </a:cubicBezTo>
                <a:close/>
                <a:moveTo>
                  <a:pt x="14899" y="4993"/>
                </a:moveTo>
                <a:cubicBezTo>
                  <a:pt x="14900" y="4996"/>
                  <a:pt x="14908" y="4995"/>
                  <a:pt x="14909" y="4995"/>
                </a:cubicBezTo>
                <a:cubicBezTo>
                  <a:pt x="14911" y="4994"/>
                  <a:pt x="14923" y="5014"/>
                  <a:pt x="14913" y="4993"/>
                </a:cubicBezTo>
                <a:cubicBezTo>
                  <a:pt x="14913" y="4993"/>
                  <a:pt x="14911" y="4991"/>
                  <a:pt x="14911" y="4991"/>
                </a:cubicBezTo>
                <a:cubicBezTo>
                  <a:pt x="14911" y="4991"/>
                  <a:pt x="14909" y="4991"/>
                  <a:pt x="14908" y="4991"/>
                </a:cubicBezTo>
                <a:cubicBezTo>
                  <a:pt x="14902" y="4991"/>
                  <a:pt x="14897" y="4977"/>
                  <a:pt x="14899" y="4993"/>
                </a:cubicBezTo>
                <a:close/>
                <a:moveTo>
                  <a:pt x="17484" y="805"/>
                </a:moveTo>
                <a:cubicBezTo>
                  <a:pt x="17484" y="807"/>
                  <a:pt x="17493" y="806"/>
                  <a:pt x="17494" y="806"/>
                </a:cubicBezTo>
                <a:cubicBezTo>
                  <a:pt x="17496" y="805"/>
                  <a:pt x="17508" y="825"/>
                  <a:pt x="17497" y="804"/>
                </a:cubicBezTo>
                <a:cubicBezTo>
                  <a:pt x="17497" y="804"/>
                  <a:pt x="17496" y="803"/>
                  <a:pt x="17496" y="802"/>
                </a:cubicBezTo>
                <a:cubicBezTo>
                  <a:pt x="17484" y="799"/>
                  <a:pt x="17482" y="790"/>
                  <a:pt x="17484" y="805"/>
                </a:cubicBezTo>
                <a:close/>
                <a:moveTo>
                  <a:pt x="20984" y="3956"/>
                </a:moveTo>
                <a:lnTo>
                  <a:pt x="20975" y="3972"/>
                </a:lnTo>
                <a:cubicBezTo>
                  <a:pt x="20986" y="3969"/>
                  <a:pt x="20983" y="3978"/>
                  <a:pt x="20986" y="3968"/>
                </a:cubicBezTo>
                <a:cubicBezTo>
                  <a:pt x="20991" y="3952"/>
                  <a:pt x="20990" y="3967"/>
                  <a:pt x="20984" y="3956"/>
                </a:cubicBezTo>
                <a:lnTo>
                  <a:pt x="20993" y="3941"/>
                </a:lnTo>
                <a:lnTo>
                  <a:pt x="20968" y="3940"/>
                </a:lnTo>
                <a:lnTo>
                  <a:pt x="20968" y="3956"/>
                </a:lnTo>
                <a:lnTo>
                  <a:pt x="20984" y="3956"/>
                </a:lnTo>
                <a:close/>
                <a:moveTo>
                  <a:pt x="22977" y="4475"/>
                </a:moveTo>
                <a:cubicBezTo>
                  <a:pt x="22977" y="4478"/>
                  <a:pt x="22986" y="4477"/>
                  <a:pt x="22987" y="4476"/>
                </a:cubicBezTo>
                <a:cubicBezTo>
                  <a:pt x="22989" y="4476"/>
                  <a:pt x="23001" y="4495"/>
                  <a:pt x="22990" y="4474"/>
                </a:cubicBezTo>
                <a:cubicBezTo>
                  <a:pt x="22990" y="4474"/>
                  <a:pt x="22975" y="4459"/>
                  <a:pt x="22977" y="4475"/>
                </a:cubicBezTo>
                <a:close/>
                <a:moveTo>
                  <a:pt x="15232" y="5698"/>
                </a:moveTo>
                <a:cubicBezTo>
                  <a:pt x="15232" y="5701"/>
                  <a:pt x="15241" y="5700"/>
                  <a:pt x="15241" y="5700"/>
                </a:cubicBezTo>
                <a:cubicBezTo>
                  <a:pt x="15243" y="5699"/>
                  <a:pt x="15255" y="5719"/>
                  <a:pt x="15245" y="5698"/>
                </a:cubicBezTo>
                <a:cubicBezTo>
                  <a:pt x="15245" y="5698"/>
                  <a:pt x="15230" y="5683"/>
                  <a:pt x="15232" y="5698"/>
                </a:cubicBezTo>
                <a:close/>
                <a:moveTo>
                  <a:pt x="12914" y="1631"/>
                </a:moveTo>
                <a:cubicBezTo>
                  <a:pt x="12915" y="1634"/>
                  <a:pt x="12923" y="1633"/>
                  <a:pt x="12924" y="1633"/>
                </a:cubicBezTo>
                <a:cubicBezTo>
                  <a:pt x="12926" y="1632"/>
                  <a:pt x="12938" y="1651"/>
                  <a:pt x="12928" y="1630"/>
                </a:cubicBezTo>
                <a:cubicBezTo>
                  <a:pt x="12928" y="1630"/>
                  <a:pt x="12913" y="1615"/>
                  <a:pt x="12914" y="1631"/>
                </a:cubicBezTo>
                <a:close/>
                <a:moveTo>
                  <a:pt x="14073" y="2077"/>
                </a:moveTo>
                <a:cubicBezTo>
                  <a:pt x="14073" y="2079"/>
                  <a:pt x="14082" y="2078"/>
                  <a:pt x="14083" y="2078"/>
                </a:cubicBezTo>
                <a:cubicBezTo>
                  <a:pt x="14085" y="2077"/>
                  <a:pt x="14097" y="2097"/>
                  <a:pt x="14086" y="2076"/>
                </a:cubicBezTo>
                <a:cubicBezTo>
                  <a:pt x="14086" y="2076"/>
                  <a:pt x="14071" y="2061"/>
                  <a:pt x="14073" y="2077"/>
                </a:cubicBezTo>
                <a:close/>
                <a:moveTo>
                  <a:pt x="15556" y="1696"/>
                </a:moveTo>
                <a:cubicBezTo>
                  <a:pt x="15556" y="1698"/>
                  <a:pt x="15565" y="1698"/>
                  <a:pt x="15565" y="1697"/>
                </a:cubicBezTo>
                <a:cubicBezTo>
                  <a:pt x="15567" y="1697"/>
                  <a:pt x="15579" y="1716"/>
                  <a:pt x="15569" y="1695"/>
                </a:cubicBezTo>
                <a:cubicBezTo>
                  <a:pt x="15569" y="1695"/>
                  <a:pt x="15554" y="1680"/>
                  <a:pt x="15556" y="1696"/>
                </a:cubicBezTo>
                <a:close/>
                <a:moveTo>
                  <a:pt x="17152" y="2644"/>
                </a:moveTo>
                <a:cubicBezTo>
                  <a:pt x="17152" y="2646"/>
                  <a:pt x="17161" y="2646"/>
                  <a:pt x="17161" y="2645"/>
                </a:cubicBezTo>
                <a:cubicBezTo>
                  <a:pt x="17163" y="2645"/>
                  <a:pt x="17175" y="2664"/>
                  <a:pt x="17165" y="2643"/>
                </a:cubicBezTo>
                <a:cubicBezTo>
                  <a:pt x="17165" y="2643"/>
                  <a:pt x="17150" y="2628"/>
                  <a:pt x="17152" y="2644"/>
                </a:cubicBezTo>
                <a:close/>
                <a:moveTo>
                  <a:pt x="18197" y="4483"/>
                </a:moveTo>
                <a:cubicBezTo>
                  <a:pt x="18197" y="4486"/>
                  <a:pt x="18206" y="4485"/>
                  <a:pt x="18207" y="4485"/>
                </a:cubicBezTo>
                <a:cubicBezTo>
                  <a:pt x="18209" y="4484"/>
                  <a:pt x="18221" y="4503"/>
                  <a:pt x="18210" y="4482"/>
                </a:cubicBezTo>
                <a:cubicBezTo>
                  <a:pt x="18210" y="4482"/>
                  <a:pt x="18195" y="4467"/>
                  <a:pt x="18197" y="4483"/>
                </a:cubicBezTo>
                <a:close/>
                <a:moveTo>
                  <a:pt x="14802" y="5018"/>
                </a:moveTo>
                <a:cubicBezTo>
                  <a:pt x="14799" y="5035"/>
                  <a:pt x="14814" y="5023"/>
                  <a:pt x="14813" y="5016"/>
                </a:cubicBezTo>
                <a:lnTo>
                  <a:pt x="14810" y="5015"/>
                </a:lnTo>
                <a:cubicBezTo>
                  <a:pt x="14795" y="5015"/>
                  <a:pt x="14805" y="5001"/>
                  <a:pt x="14802" y="5018"/>
                </a:cubicBezTo>
                <a:close/>
                <a:moveTo>
                  <a:pt x="14972" y="5382"/>
                </a:moveTo>
                <a:cubicBezTo>
                  <a:pt x="14969" y="5400"/>
                  <a:pt x="14984" y="5388"/>
                  <a:pt x="14983" y="5381"/>
                </a:cubicBezTo>
                <a:lnTo>
                  <a:pt x="14980" y="5379"/>
                </a:lnTo>
                <a:cubicBezTo>
                  <a:pt x="14965" y="5380"/>
                  <a:pt x="14975" y="5366"/>
                  <a:pt x="14972" y="5382"/>
                </a:cubicBezTo>
                <a:close/>
                <a:moveTo>
                  <a:pt x="20198" y="4969"/>
                </a:moveTo>
                <a:cubicBezTo>
                  <a:pt x="20195" y="4987"/>
                  <a:pt x="20210" y="4975"/>
                  <a:pt x="20209" y="4967"/>
                </a:cubicBezTo>
                <a:lnTo>
                  <a:pt x="20206" y="4966"/>
                </a:lnTo>
                <a:cubicBezTo>
                  <a:pt x="20191" y="4967"/>
                  <a:pt x="20201" y="4952"/>
                  <a:pt x="20198" y="4969"/>
                </a:cubicBezTo>
                <a:close/>
                <a:moveTo>
                  <a:pt x="18213" y="5504"/>
                </a:moveTo>
                <a:cubicBezTo>
                  <a:pt x="18210" y="5521"/>
                  <a:pt x="18225" y="5509"/>
                  <a:pt x="18224" y="5502"/>
                </a:cubicBezTo>
                <a:lnTo>
                  <a:pt x="18221" y="5501"/>
                </a:lnTo>
                <a:cubicBezTo>
                  <a:pt x="18206" y="5502"/>
                  <a:pt x="18216" y="5487"/>
                  <a:pt x="18213" y="5504"/>
                </a:cubicBezTo>
                <a:close/>
                <a:moveTo>
                  <a:pt x="19477" y="5253"/>
                </a:moveTo>
                <a:cubicBezTo>
                  <a:pt x="19474" y="5270"/>
                  <a:pt x="19489" y="5258"/>
                  <a:pt x="19488" y="5251"/>
                </a:cubicBezTo>
                <a:lnTo>
                  <a:pt x="19485" y="5250"/>
                </a:lnTo>
                <a:cubicBezTo>
                  <a:pt x="19470" y="5250"/>
                  <a:pt x="19480" y="5236"/>
                  <a:pt x="19477" y="5253"/>
                </a:cubicBezTo>
                <a:close/>
                <a:moveTo>
                  <a:pt x="14924" y="5415"/>
                </a:moveTo>
                <a:cubicBezTo>
                  <a:pt x="14921" y="5432"/>
                  <a:pt x="14935" y="5420"/>
                  <a:pt x="14935" y="5413"/>
                </a:cubicBezTo>
                <a:lnTo>
                  <a:pt x="14932" y="5412"/>
                </a:lnTo>
                <a:cubicBezTo>
                  <a:pt x="14917" y="5413"/>
                  <a:pt x="14927" y="5398"/>
                  <a:pt x="14924" y="5415"/>
                </a:cubicBezTo>
                <a:close/>
                <a:moveTo>
                  <a:pt x="19088" y="4118"/>
                </a:moveTo>
                <a:cubicBezTo>
                  <a:pt x="19084" y="4141"/>
                  <a:pt x="19107" y="4114"/>
                  <a:pt x="19096" y="4115"/>
                </a:cubicBezTo>
                <a:cubicBezTo>
                  <a:pt x="19081" y="4116"/>
                  <a:pt x="19091" y="4102"/>
                  <a:pt x="19088" y="4118"/>
                </a:cubicBezTo>
                <a:close/>
                <a:moveTo>
                  <a:pt x="17411" y="2538"/>
                </a:moveTo>
                <a:cubicBezTo>
                  <a:pt x="17407" y="2561"/>
                  <a:pt x="17430" y="2535"/>
                  <a:pt x="17419" y="2535"/>
                </a:cubicBezTo>
                <a:cubicBezTo>
                  <a:pt x="17404" y="2536"/>
                  <a:pt x="17414" y="2522"/>
                  <a:pt x="17411" y="2538"/>
                </a:cubicBezTo>
                <a:close/>
                <a:moveTo>
                  <a:pt x="21713" y="4037"/>
                </a:moveTo>
                <a:cubicBezTo>
                  <a:pt x="21709" y="4060"/>
                  <a:pt x="21732" y="4033"/>
                  <a:pt x="21721" y="4034"/>
                </a:cubicBezTo>
                <a:cubicBezTo>
                  <a:pt x="21706" y="4035"/>
                  <a:pt x="21716" y="4021"/>
                  <a:pt x="21713" y="4037"/>
                </a:cubicBezTo>
                <a:close/>
                <a:moveTo>
                  <a:pt x="14972" y="2036"/>
                </a:moveTo>
                <a:cubicBezTo>
                  <a:pt x="14968" y="2059"/>
                  <a:pt x="14992" y="2032"/>
                  <a:pt x="14980" y="2033"/>
                </a:cubicBezTo>
                <a:cubicBezTo>
                  <a:pt x="14965" y="2034"/>
                  <a:pt x="14975" y="2019"/>
                  <a:pt x="14972" y="2036"/>
                </a:cubicBezTo>
                <a:close/>
                <a:moveTo>
                  <a:pt x="14948" y="2328"/>
                </a:moveTo>
                <a:cubicBezTo>
                  <a:pt x="14944" y="2350"/>
                  <a:pt x="14967" y="2324"/>
                  <a:pt x="14956" y="2325"/>
                </a:cubicBezTo>
                <a:cubicBezTo>
                  <a:pt x="14941" y="2326"/>
                  <a:pt x="14951" y="2311"/>
                  <a:pt x="14948" y="2328"/>
                </a:cubicBezTo>
                <a:close/>
                <a:moveTo>
                  <a:pt x="19639" y="2619"/>
                </a:moveTo>
                <a:cubicBezTo>
                  <a:pt x="19635" y="2642"/>
                  <a:pt x="19658" y="2616"/>
                  <a:pt x="19647" y="2616"/>
                </a:cubicBezTo>
                <a:cubicBezTo>
                  <a:pt x="19632" y="2617"/>
                  <a:pt x="19642" y="2603"/>
                  <a:pt x="19639" y="2619"/>
                </a:cubicBezTo>
                <a:close/>
                <a:moveTo>
                  <a:pt x="21430" y="4029"/>
                </a:moveTo>
                <a:cubicBezTo>
                  <a:pt x="21425" y="4052"/>
                  <a:pt x="21449" y="4025"/>
                  <a:pt x="21438" y="4026"/>
                </a:cubicBezTo>
                <a:cubicBezTo>
                  <a:pt x="21422" y="4027"/>
                  <a:pt x="21433" y="4013"/>
                  <a:pt x="21430" y="4029"/>
                </a:cubicBezTo>
                <a:close/>
                <a:moveTo>
                  <a:pt x="18683" y="2312"/>
                </a:moveTo>
                <a:cubicBezTo>
                  <a:pt x="18679" y="2334"/>
                  <a:pt x="18702" y="2308"/>
                  <a:pt x="18691" y="2308"/>
                </a:cubicBezTo>
                <a:cubicBezTo>
                  <a:pt x="18676" y="2309"/>
                  <a:pt x="18686" y="2295"/>
                  <a:pt x="18683" y="2312"/>
                </a:cubicBezTo>
                <a:close/>
                <a:moveTo>
                  <a:pt x="21713" y="4191"/>
                </a:moveTo>
                <a:cubicBezTo>
                  <a:pt x="21709" y="4214"/>
                  <a:pt x="21732" y="4187"/>
                  <a:pt x="21721" y="4188"/>
                </a:cubicBezTo>
                <a:cubicBezTo>
                  <a:pt x="21706" y="4189"/>
                  <a:pt x="21716" y="4175"/>
                  <a:pt x="21713" y="4191"/>
                </a:cubicBezTo>
                <a:close/>
                <a:moveTo>
                  <a:pt x="19323" y="3106"/>
                </a:moveTo>
                <a:cubicBezTo>
                  <a:pt x="19319" y="3128"/>
                  <a:pt x="19342" y="3102"/>
                  <a:pt x="19331" y="3102"/>
                </a:cubicBezTo>
                <a:cubicBezTo>
                  <a:pt x="19316" y="3103"/>
                  <a:pt x="19326" y="3089"/>
                  <a:pt x="19323" y="3106"/>
                </a:cubicBezTo>
                <a:close/>
                <a:moveTo>
                  <a:pt x="19607" y="4070"/>
                </a:moveTo>
                <a:cubicBezTo>
                  <a:pt x="19602" y="4092"/>
                  <a:pt x="19626" y="4066"/>
                  <a:pt x="19615" y="4067"/>
                </a:cubicBezTo>
                <a:cubicBezTo>
                  <a:pt x="19600" y="4068"/>
                  <a:pt x="19610" y="4053"/>
                  <a:pt x="19607" y="4070"/>
                </a:cubicBezTo>
                <a:close/>
                <a:moveTo>
                  <a:pt x="21972" y="3981"/>
                </a:moveTo>
                <a:cubicBezTo>
                  <a:pt x="21968" y="4003"/>
                  <a:pt x="21992" y="3977"/>
                  <a:pt x="21980" y="3977"/>
                </a:cubicBezTo>
                <a:cubicBezTo>
                  <a:pt x="21965" y="3978"/>
                  <a:pt x="21975" y="3964"/>
                  <a:pt x="21972" y="3981"/>
                </a:cubicBezTo>
                <a:close/>
                <a:moveTo>
                  <a:pt x="18246" y="2190"/>
                </a:moveTo>
                <a:cubicBezTo>
                  <a:pt x="18241" y="2213"/>
                  <a:pt x="18265" y="2186"/>
                  <a:pt x="18254" y="2187"/>
                </a:cubicBezTo>
                <a:cubicBezTo>
                  <a:pt x="18238" y="2188"/>
                  <a:pt x="18249" y="2173"/>
                  <a:pt x="18246" y="2190"/>
                </a:cubicBezTo>
                <a:close/>
                <a:moveTo>
                  <a:pt x="21292" y="5326"/>
                </a:moveTo>
                <a:cubicBezTo>
                  <a:pt x="21288" y="5348"/>
                  <a:pt x="21311" y="5322"/>
                  <a:pt x="21300" y="5322"/>
                </a:cubicBezTo>
                <a:cubicBezTo>
                  <a:pt x="21285" y="5323"/>
                  <a:pt x="21295" y="5309"/>
                  <a:pt x="21292" y="5326"/>
                </a:cubicBezTo>
                <a:close/>
                <a:moveTo>
                  <a:pt x="19736" y="3697"/>
                </a:moveTo>
                <a:cubicBezTo>
                  <a:pt x="19732" y="3720"/>
                  <a:pt x="19756" y="3693"/>
                  <a:pt x="19744" y="3694"/>
                </a:cubicBezTo>
                <a:cubicBezTo>
                  <a:pt x="19729" y="3695"/>
                  <a:pt x="19739" y="3680"/>
                  <a:pt x="19736" y="3697"/>
                </a:cubicBezTo>
                <a:close/>
                <a:moveTo>
                  <a:pt x="16998" y="3260"/>
                </a:moveTo>
                <a:cubicBezTo>
                  <a:pt x="16994" y="3282"/>
                  <a:pt x="17017" y="3256"/>
                  <a:pt x="17006" y="3256"/>
                </a:cubicBezTo>
                <a:cubicBezTo>
                  <a:pt x="16991" y="3257"/>
                  <a:pt x="17001" y="3243"/>
                  <a:pt x="16998" y="3260"/>
                </a:cubicBezTo>
                <a:close/>
                <a:moveTo>
                  <a:pt x="15175" y="2425"/>
                </a:moveTo>
                <a:cubicBezTo>
                  <a:pt x="15171" y="2448"/>
                  <a:pt x="15194" y="2421"/>
                  <a:pt x="15183" y="2422"/>
                </a:cubicBezTo>
                <a:cubicBezTo>
                  <a:pt x="15168" y="2423"/>
                  <a:pt x="15178" y="2408"/>
                  <a:pt x="15175" y="2425"/>
                </a:cubicBezTo>
                <a:close/>
                <a:moveTo>
                  <a:pt x="18594" y="3089"/>
                </a:moveTo>
                <a:cubicBezTo>
                  <a:pt x="18590" y="3112"/>
                  <a:pt x="18613" y="3085"/>
                  <a:pt x="18602" y="3086"/>
                </a:cubicBezTo>
                <a:cubicBezTo>
                  <a:pt x="18587" y="3087"/>
                  <a:pt x="18597" y="3073"/>
                  <a:pt x="18594" y="3089"/>
                </a:cubicBezTo>
                <a:close/>
                <a:moveTo>
                  <a:pt x="14770" y="2028"/>
                </a:moveTo>
                <a:cubicBezTo>
                  <a:pt x="14766" y="2051"/>
                  <a:pt x="14789" y="2024"/>
                  <a:pt x="14778" y="2025"/>
                </a:cubicBezTo>
                <a:cubicBezTo>
                  <a:pt x="14763" y="2026"/>
                  <a:pt x="14773" y="2011"/>
                  <a:pt x="14770" y="2028"/>
                </a:cubicBezTo>
                <a:close/>
                <a:moveTo>
                  <a:pt x="21746" y="4337"/>
                </a:moveTo>
                <a:cubicBezTo>
                  <a:pt x="21741" y="4360"/>
                  <a:pt x="21765" y="4333"/>
                  <a:pt x="21754" y="4334"/>
                </a:cubicBezTo>
                <a:cubicBezTo>
                  <a:pt x="21738" y="4335"/>
                  <a:pt x="21749" y="4320"/>
                  <a:pt x="21746" y="4337"/>
                </a:cubicBezTo>
                <a:close/>
                <a:moveTo>
                  <a:pt x="20862" y="3989"/>
                </a:moveTo>
                <a:cubicBezTo>
                  <a:pt x="20858" y="4011"/>
                  <a:pt x="20882" y="3985"/>
                  <a:pt x="20870" y="3986"/>
                </a:cubicBezTo>
                <a:cubicBezTo>
                  <a:pt x="20855" y="3987"/>
                  <a:pt x="20866" y="3972"/>
                  <a:pt x="20862" y="3989"/>
                </a:cubicBezTo>
                <a:close/>
                <a:moveTo>
                  <a:pt x="17241" y="4515"/>
                </a:moveTo>
                <a:cubicBezTo>
                  <a:pt x="17241" y="4525"/>
                  <a:pt x="17258" y="4534"/>
                  <a:pt x="17253" y="4515"/>
                </a:cubicBezTo>
                <a:cubicBezTo>
                  <a:pt x="17249" y="4497"/>
                  <a:pt x="17274" y="4515"/>
                  <a:pt x="17250" y="4513"/>
                </a:cubicBezTo>
                <a:cubicBezTo>
                  <a:pt x="17239" y="4512"/>
                  <a:pt x="17241" y="4499"/>
                  <a:pt x="17241" y="4515"/>
                </a:cubicBezTo>
                <a:close/>
                <a:moveTo>
                  <a:pt x="20028" y="2636"/>
                </a:moveTo>
                <a:cubicBezTo>
                  <a:pt x="20028" y="2645"/>
                  <a:pt x="20045" y="2654"/>
                  <a:pt x="20040" y="2636"/>
                </a:cubicBezTo>
                <a:cubicBezTo>
                  <a:pt x="20036" y="2617"/>
                  <a:pt x="20061" y="2635"/>
                  <a:pt x="20037" y="2633"/>
                </a:cubicBezTo>
                <a:cubicBezTo>
                  <a:pt x="20027" y="2632"/>
                  <a:pt x="20028" y="2619"/>
                  <a:pt x="20028" y="2636"/>
                </a:cubicBezTo>
                <a:close/>
                <a:moveTo>
                  <a:pt x="15199" y="2198"/>
                </a:moveTo>
                <a:cubicBezTo>
                  <a:pt x="15199" y="2208"/>
                  <a:pt x="15217" y="2216"/>
                  <a:pt x="15212" y="2198"/>
                </a:cubicBezTo>
                <a:cubicBezTo>
                  <a:pt x="15207" y="2180"/>
                  <a:pt x="15232" y="2198"/>
                  <a:pt x="15208" y="2196"/>
                </a:cubicBezTo>
                <a:cubicBezTo>
                  <a:pt x="15198" y="2195"/>
                  <a:pt x="15199" y="2182"/>
                  <a:pt x="15199" y="2198"/>
                </a:cubicBezTo>
                <a:close/>
                <a:moveTo>
                  <a:pt x="19842" y="4912"/>
                </a:moveTo>
                <a:cubicBezTo>
                  <a:pt x="19842" y="4922"/>
                  <a:pt x="19859" y="4931"/>
                  <a:pt x="19854" y="4912"/>
                </a:cubicBezTo>
                <a:cubicBezTo>
                  <a:pt x="19849" y="4894"/>
                  <a:pt x="19875" y="4912"/>
                  <a:pt x="19850" y="4910"/>
                </a:cubicBezTo>
                <a:cubicBezTo>
                  <a:pt x="19840" y="4909"/>
                  <a:pt x="19842" y="4896"/>
                  <a:pt x="19842" y="4912"/>
                </a:cubicBezTo>
                <a:close/>
                <a:moveTo>
                  <a:pt x="16560" y="2052"/>
                </a:moveTo>
                <a:cubicBezTo>
                  <a:pt x="16560" y="2062"/>
                  <a:pt x="16578" y="2071"/>
                  <a:pt x="16573" y="2052"/>
                </a:cubicBezTo>
                <a:cubicBezTo>
                  <a:pt x="16568" y="2034"/>
                  <a:pt x="16593" y="2052"/>
                  <a:pt x="16569" y="2050"/>
                </a:cubicBezTo>
                <a:cubicBezTo>
                  <a:pt x="16559" y="2049"/>
                  <a:pt x="16560" y="2036"/>
                  <a:pt x="16560" y="2052"/>
                </a:cubicBezTo>
                <a:close/>
                <a:moveTo>
                  <a:pt x="17832" y="4953"/>
                </a:moveTo>
                <a:cubicBezTo>
                  <a:pt x="17832" y="4962"/>
                  <a:pt x="17850" y="4971"/>
                  <a:pt x="17845" y="4953"/>
                </a:cubicBezTo>
                <a:cubicBezTo>
                  <a:pt x="17840" y="4935"/>
                  <a:pt x="17865" y="4953"/>
                  <a:pt x="17841" y="4951"/>
                </a:cubicBezTo>
                <a:cubicBezTo>
                  <a:pt x="17831" y="4950"/>
                  <a:pt x="17832" y="4936"/>
                  <a:pt x="17832" y="4953"/>
                </a:cubicBezTo>
                <a:close/>
                <a:moveTo>
                  <a:pt x="14057" y="2344"/>
                </a:moveTo>
                <a:cubicBezTo>
                  <a:pt x="14057" y="2354"/>
                  <a:pt x="14074" y="2362"/>
                  <a:pt x="14069" y="2344"/>
                </a:cubicBezTo>
                <a:cubicBezTo>
                  <a:pt x="14064" y="2326"/>
                  <a:pt x="14090" y="2344"/>
                  <a:pt x="14066" y="2342"/>
                </a:cubicBezTo>
                <a:cubicBezTo>
                  <a:pt x="14055" y="2341"/>
                  <a:pt x="14057" y="2328"/>
                  <a:pt x="14057" y="2344"/>
                </a:cubicBezTo>
                <a:close/>
                <a:moveTo>
                  <a:pt x="9366" y="1607"/>
                </a:moveTo>
                <a:cubicBezTo>
                  <a:pt x="9366" y="1616"/>
                  <a:pt x="9383" y="1625"/>
                  <a:pt x="9378" y="1607"/>
                </a:cubicBezTo>
                <a:cubicBezTo>
                  <a:pt x="9373" y="1588"/>
                  <a:pt x="9399" y="1606"/>
                  <a:pt x="9375" y="1604"/>
                </a:cubicBezTo>
                <a:cubicBezTo>
                  <a:pt x="9364" y="1603"/>
                  <a:pt x="9366" y="1590"/>
                  <a:pt x="9366" y="1607"/>
                </a:cubicBezTo>
                <a:close/>
                <a:moveTo>
                  <a:pt x="21195" y="3422"/>
                </a:moveTo>
                <a:cubicBezTo>
                  <a:pt x="21195" y="3431"/>
                  <a:pt x="21212" y="3440"/>
                  <a:pt x="21207" y="3422"/>
                </a:cubicBezTo>
                <a:cubicBezTo>
                  <a:pt x="21202" y="3403"/>
                  <a:pt x="21228" y="3421"/>
                  <a:pt x="21203" y="3419"/>
                </a:cubicBezTo>
                <a:cubicBezTo>
                  <a:pt x="21193" y="3418"/>
                  <a:pt x="21195" y="3405"/>
                  <a:pt x="21195" y="3422"/>
                </a:cubicBezTo>
                <a:close/>
                <a:moveTo>
                  <a:pt x="16641" y="2587"/>
                </a:moveTo>
                <a:cubicBezTo>
                  <a:pt x="16641" y="2597"/>
                  <a:pt x="16659" y="2605"/>
                  <a:pt x="16654" y="2587"/>
                </a:cubicBezTo>
                <a:cubicBezTo>
                  <a:pt x="16649" y="2569"/>
                  <a:pt x="16674" y="2587"/>
                  <a:pt x="16650" y="2585"/>
                </a:cubicBezTo>
                <a:cubicBezTo>
                  <a:pt x="16640" y="2584"/>
                  <a:pt x="16641" y="2571"/>
                  <a:pt x="16641" y="2587"/>
                </a:cubicBezTo>
                <a:close/>
                <a:moveTo>
                  <a:pt x="6052" y="6573"/>
                </a:moveTo>
                <a:cubicBezTo>
                  <a:pt x="6052" y="6583"/>
                  <a:pt x="6070" y="6592"/>
                  <a:pt x="6065" y="6573"/>
                </a:cubicBezTo>
                <a:cubicBezTo>
                  <a:pt x="6060" y="6555"/>
                  <a:pt x="6085" y="6573"/>
                  <a:pt x="6061" y="6571"/>
                </a:cubicBezTo>
                <a:cubicBezTo>
                  <a:pt x="6051" y="6570"/>
                  <a:pt x="6052" y="6557"/>
                  <a:pt x="6052" y="6573"/>
                </a:cubicBezTo>
                <a:close/>
                <a:moveTo>
                  <a:pt x="19996" y="4256"/>
                </a:moveTo>
                <a:cubicBezTo>
                  <a:pt x="19996" y="4266"/>
                  <a:pt x="20013" y="4274"/>
                  <a:pt x="20008" y="4256"/>
                </a:cubicBezTo>
                <a:cubicBezTo>
                  <a:pt x="20003" y="4238"/>
                  <a:pt x="20029" y="4256"/>
                  <a:pt x="20004" y="4254"/>
                </a:cubicBezTo>
                <a:cubicBezTo>
                  <a:pt x="19994" y="4253"/>
                  <a:pt x="19996" y="4240"/>
                  <a:pt x="19996" y="4256"/>
                </a:cubicBezTo>
                <a:close/>
                <a:moveTo>
                  <a:pt x="20068" y="4548"/>
                </a:moveTo>
                <a:cubicBezTo>
                  <a:pt x="20068" y="4557"/>
                  <a:pt x="20086" y="4566"/>
                  <a:pt x="20081" y="4548"/>
                </a:cubicBezTo>
                <a:cubicBezTo>
                  <a:pt x="20076" y="4529"/>
                  <a:pt x="20102" y="4548"/>
                  <a:pt x="20077" y="4545"/>
                </a:cubicBezTo>
                <a:cubicBezTo>
                  <a:pt x="20067" y="4544"/>
                  <a:pt x="20068" y="4531"/>
                  <a:pt x="20068" y="4548"/>
                </a:cubicBezTo>
                <a:close/>
                <a:moveTo>
                  <a:pt x="867" y="5050"/>
                </a:moveTo>
                <a:cubicBezTo>
                  <a:pt x="867" y="5060"/>
                  <a:pt x="884" y="5068"/>
                  <a:pt x="879" y="5050"/>
                </a:cubicBezTo>
                <a:cubicBezTo>
                  <a:pt x="875" y="5032"/>
                  <a:pt x="900" y="5050"/>
                  <a:pt x="876" y="5048"/>
                </a:cubicBezTo>
                <a:cubicBezTo>
                  <a:pt x="866" y="5047"/>
                  <a:pt x="867" y="5034"/>
                  <a:pt x="867" y="5050"/>
                </a:cubicBezTo>
                <a:close/>
                <a:moveTo>
                  <a:pt x="18610" y="3276"/>
                </a:moveTo>
                <a:cubicBezTo>
                  <a:pt x="18610" y="3285"/>
                  <a:pt x="18628" y="3294"/>
                  <a:pt x="18623" y="3276"/>
                </a:cubicBezTo>
                <a:cubicBezTo>
                  <a:pt x="18618" y="3257"/>
                  <a:pt x="18643" y="3276"/>
                  <a:pt x="18619" y="3273"/>
                </a:cubicBezTo>
                <a:cubicBezTo>
                  <a:pt x="18609" y="3272"/>
                  <a:pt x="18610" y="3259"/>
                  <a:pt x="18610" y="3276"/>
                </a:cubicBezTo>
                <a:close/>
                <a:moveTo>
                  <a:pt x="20028" y="1769"/>
                </a:moveTo>
                <a:cubicBezTo>
                  <a:pt x="20028" y="1778"/>
                  <a:pt x="20045" y="1787"/>
                  <a:pt x="20040" y="1769"/>
                </a:cubicBezTo>
                <a:cubicBezTo>
                  <a:pt x="20036" y="1750"/>
                  <a:pt x="20061" y="1768"/>
                  <a:pt x="20037" y="1766"/>
                </a:cubicBezTo>
                <a:cubicBezTo>
                  <a:pt x="20027" y="1765"/>
                  <a:pt x="20028" y="1752"/>
                  <a:pt x="20028" y="1769"/>
                </a:cubicBezTo>
                <a:close/>
                <a:moveTo>
                  <a:pt x="14276" y="1809"/>
                </a:moveTo>
                <a:cubicBezTo>
                  <a:pt x="14276" y="1819"/>
                  <a:pt x="14293" y="1827"/>
                  <a:pt x="14288" y="1809"/>
                </a:cubicBezTo>
                <a:cubicBezTo>
                  <a:pt x="14283" y="1791"/>
                  <a:pt x="14309" y="1809"/>
                  <a:pt x="14284" y="1807"/>
                </a:cubicBezTo>
                <a:cubicBezTo>
                  <a:pt x="14274" y="1806"/>
                  <a:pt x="14276" y="1793"/>
                  <a:pt x="14276" y="1809"/>
                </a:cubicBezTo>
                <a:close/>
                <a:moveTo>
                  <a:pt x="16285" y="2352"/>
                </a:moveTo>
                <a:cubicBezTo>
                  <a:pt x="16285" y="2362"/>
                  <a:pt x="16302" y="2370"/>
                  <a:pt x="16297" y="2352"/>
                </a:cubicBezTo>
                <a:cubicBezTo>
                  <a:pt x="16292" y="2334"/>
                  <a:pt x="16318" y="2352"/>
                  <a:pt x="16294" y="2350"/>
                </a:cubicBezTo>
                <a:cubicBezTo>
                  <a:pt x="16283" y="2349"/>
                  <a:pt x="16285" y="2336"/>
                  <a:pt x="16285" y="2352"/>
                </a:cubicBezTo>
                <a:close/>
                <a:moveTo>
                  <a:pt x="22459" y="4961"/>
                </a:moveTo>
                <a:cubicBezTo>
                  <a:pt x="22459" y="4971"/>
                  <a:pt x="22476" y="4979"/>
                  <a:pt x="22471" y="4961"/>
                </a:cubicBezTo>
                <a:cubicBezTo>
                  <a:pt x="22466" y="4943"/>
                  <a:pt x="22492" y="4961"/>
                  <a:pt x="22467" y="4959"/>
                </a:cubicBezTo>
                <a:cubicBezTo>
                  <a:pt x="22457" y="4958"/>
                  <a:pt x="22459" y="4945"/>
                  <a:pt x="22459" y="4961"/>
                </a:cubicBezTo>
                <a:close/>
                <a:moveTo>
                  <a:pt x="21584" y="3332"/>
                </a:moveTo>
                <a:cubicBezTo>
                  <a:pt x="21584" y="3342"/>
                  <a:pt x="21601" y="3351"/>
                  <a:pt x="21596" y="3332"/>
                </a:cubicBezTo>
                <a:cubicBezTo>
                  <a:pt x="21591" y="3314"/>
                  <a:pt x="21617" y="3332"/>
                  <a:pt x="21592" y="3330"/>
                </a:cubicBezTo>
                <a:cubicBezTo>
                  <a:pt x="21582" y="3329"/>
                  <a:pt x="21584" y="3316"/>
                  <a:pt x="21584" y="3332"/>
                </a:cubicBezTo>
                <a:close/>
                <a:moveTo>
                  <a:pt x="19461" y="3187"/>
                </a:moveTo>
                <a:cubicBezTo>
                  <a:pt x="19461" y="3196"/>
                  <a:pt x="19478" y="3205"/>
                  <a:pt x="19473" y="3187"/>
                </a:cubicBezTo>
                <a:cubicBezTo>
                  <a:pt x="19468" y="3168"/>
                  <a:pt x="19494" y="3186"/>
                  <a:pt x="19470" y="3184"/>
                </a:cubicBezTo>
                <a:cubicBezTo>
                  <a:pt x="19459" y="3183"/>
                  <a:pt x="19461" y="3170"/>
                  <a:pt x="19461" y="3187"/>
                </a:cubicBezTo>
                <a:close/>
                <a:moveTo>
                  <a:pt x="20344" y="4856"/>
                </a:moveTo>
                <a:cubicBezTo>
                  <a:pt x="20344" y="4865"/>
                  <a:pt x="20361" y="4874"/>
                  <a:pt x="20356" y="4856"/>
                </a:cubicBezTo>
                <a:cubicBezTo>
                  <a:pt x="20352" y="4837"/>
                  <a:pt x="20377" y="4855"/>
                  <a:pt x="20353" y="4853"/>
                </a:cubicBezTo>
                <a:cubicBezTo>
                  <a:pt x="20343" y="4852"/>
                  <a:pt x="20344" y="4839"/>
                  <a:pt x="20344" y="4856"/>
                </a:cubicBezTo>
                <a:close/>
                <a:moveTo>
                  <a:pt x="20239" y="4839"/>
                </a:moveTo>
                <a:cubicBezTo>
                  <a:pt x="20239" y="4849"/>
                  <a:pt x="20256" y="4858"/>
                  <a:pt x="20251" y="4839"/>
                </a:cubicBezTo>
                <a:cubicBezTo>
                  <a:pt x="20246" y="4821"/>
                  <a:pt x="20272" y="4839"/>
                  <a:pt x="20247" y="4837"/>
                </a:cubicBezTo>
                <a:cubicBezTo>
                  <a:pt x="20237" y="4836"/>
                  <a:pt x="20239" y="4823"/>
                  <a:pt x="20239" y="4839"/>
                </a:cubicBezTo>
                <a:close/>
                <a:moveTo>
                  <a:pt x="20279" y="2020"/>
                </a:moveTo>
                <a:cubicBezTo>
                  <a:pt x="20279" y="2029"/>
                  <a:pt x="20297" y="2038"/>
                  <a:pt x="20292" y="2020"/>
                </a:cubicBezTo>
                <a:cubicBezTo>
                  <a:pt x="20287" y="2002"/>
                  <a:pt x="20312" y="2020"/>
                  <a:pt x="20288" y="2017"/>
                </a:cubicBezTo>
                <a:cubicBezTo>
                  <a:pt x="20278" y="2017"/>
                  <a:pt x="20279" y="2003"/>
                  <a:pt x="20279" y="2020"/>
                </a:cubicBezTo>
                <a:close/>
                <a:moveTo>
                  <a:pt x="16925" y="2352"/>
                </a:moveTo>
                <a:cubicBezTo>
                  <a:pt x="16925" y="2362"/>
                  <a:pt x="16942" y="2370"/>
                  <a:pt x="16937" y="2352"/>
                </a:cubicBezTo>
                <a:cubicBezTo>
                  <a:pt x="16933" y="2334"/>
                  <a:pt x="16958" y="2352"/>
                  <a:pt x="16934" y="2350"/>
                </a:cubicBezTo>
                <a:cubicBezTo>
                  <a:pt x="16923" y="2349"/>
                  <a:pt x="16925" y="2336"/>
                  <a:pt x="16925" y="2352"/>
                </a:cubicBezTo>
                <a:close/>
                <a:moveTo>
                  <a:pt x="22791" y="2773"/>
                </a:moveTo>
                <a:cubicBezTo>
                  <a:pt x="22791" y="2783"/>
                  <a:pt x="22808" y="2792"/>
                  <a:pt x="22803" y="2773"/>
                </a:cubicBezTo>
                <a:cubicBezTo>
                  <a:pt x="22798" y="2755"/>
                  <a:pt x="22824" y="2773"/>
                  <a:pt x="22799" y="2771"/>
                </a:cubicBezTo>
                <a:cubicBezTo>
                  <a:pt x="22789" y="2770"/>
                  <a:pt x="22791" y="2757"/>
                  <a:pt x="22791" y="2773"/>
                </a:cubicBezTo>
                <a:close/>
                <a:moveTo>
                  <a:pt x="17144" y="5504"/>
                </a:moveTo>
                <a:cubicBezTo>
                  <a:pt x="17144" y="5513"/>
                  <a:pt x="17161" y="5522"/>
                  <a:pt x="17156" y="5504"/>
                </a:cubicBezTo>
                <a:cubicBezTo>
                  <a:pt x="17151" y="5486"/>
                  <a:pt x="17177" y="5504"/>
                  <a:pt x="17152" y="5501"/>
                </a:cubicBezTo>
                <a:cubicBezTo>
                  <a:pt x="17142" y="5501"/>
                  <a:pt x="17144" y="5487"/>
                  <a:pt x="17144" y="5504"/>
                </a:cubicBezTo>
                <a:close/>
                <a:moveTo>
                  <a:pt x="14600" y="2522"/>
                </a:moveTo>
                <a:cubicBezTo>
                  <a:pt x="14600" y="2532"/>
                  <a:pt x="14617" y="2540"/>
                  <a:pt x="14612" y="2522"/>
                </a:cubicBezTo>
                <a:cubicBezTo>
                  <a:pt x="14607" y="2504"/>
                  <a:pt x="14633" y="2522"/>
                  <a:pt x="14608" y="2520"/>
                </a:cubicBezTo>
                <a:cubicBezTo>
                  <a:pt x="14598" y="2519"/>
                  <a:pt x="14600" y="2506"/>
                  <a:pt x="14600" y="2522"/>
                </a:cubicBezTo>
                <a:close/>
                <a:moveTo>
                  <a:pt x="19323" y="1785"/>
                </a:moveTo>
                <a:cubicBezTo>
                  <a:pt x="19323" y="1794"/>
                  <a:pt x="19341" y="1803"/>
                  <a:pt x="19336" y="1785"/>
                </a:cubicBezTo>
                <a:cubicBezTo>
                  <a:pt x="19331" y="1767"/>
                  <a:pt x="19356" y="1785"/>
                  <a:pt x="19332" y="1783"/>
                </a:cubicBezTo>
                <a:cubicBezTo>
                  <a:pt x="19322" y="1782"/>
                  <a:pt x="19323" y="1768"/>
                  <a:pt x="19323" y="1785"/>
                </a:cubicBezTo>
                <a:close/>
                <a:moveTo>
                  <a:pt x="10249" y="1599"/>
                </a:moveTo>
                <a:cubicBezTo>
                  <a:pt x="10249" y="1608"/>
                  <a:pt x="10266" y="1617"/>
                  <a:pt x="10261" y="1599"/>
                </a:cubicBezTo>
                <a:cubicBezTo>
                  <a:pt x="10257" y="1580"/>
                  <a:pt x="10282" y="1598"/>
                  <a:pt x="10258" y="1596"/>
                </a:cubicBezTo>
                <a:cubicBezTo>
                  <a:pt x="10248" y="1595"/>
                  <a:pt x="10249" y="1582"/>
                  <a:pt x="10249" y="1599"/>
                </a:cubicBezTo>
                <a:close/>
                <a:moveTo>
                  <a:pt x="13352" y="2393"/>
                </a:moveTo>
                <a:cubicBezTo>
                  <a:pt x="13352" y="2402"/>
                  <a:pt x="13369" y="2411"/>
                  <a:pt x="13365" y="2393"/>
                </a:cubicBezTo>
                <a:cubicBezTo>
                  <a:pt x="13360" y="2374"/>
                  <a:pt x="13385" y="2392"/>
                  <a:pt x="13361" y="2390"/>
                </a:cubicBezTo>
                <a:cubicBezTo>
                  <a:pt x="13351" y="2389"/>
                  <a:pt x="13352" y="2376"/>
                  <a:pt x="13352" y="2393"/>
                </a:cubicBezTo>
                <a:close/>
                <a:moveTo>
                  <a:pt x="17759" y="1542"/>
                </a:moveTo>
                <a:cubicBezTo>
                  <a:pt x="17759" y="1551"/>
                  <a:pt x="17777" y="1560"/>
                  <a:pt x="17772" y="1542"/>
                </a:cubicBezTo>
                <a:cubicBezTo>
                  <a:pt x="17767" y="1524"/>
                  <a:pt x="17793" y="1542"/>
                  <a:pt x="17768" y="1539"/>
                </a:cubicBezTo>
                <a:cubicBezTo>
                  <a:pt x="17758" y="1539"/>
                  <a:pt x="17759" y="1525"/>
                  <a:pt x="17759" y="1542"/>
                </a:cubicBezTo>
                <a:close/>
                <a:moveTo>
                  <a:pt x="15620" y="2619"/>
                </a:moveTo>
                <a:cubicBezTo>
                  <a:pt x="15620" y="2629"/>
                  <a:pt x="15638" y="2638"/>
                  <a:pt x="15633" y="2619"/>
                </a:cubicBezTo>
                <a:cubicBezTo>
                  <a:pt x="15628" y="2601"/>
                  <a:pt x="15654" y="2619"/>
                  <a:pt x="15629" y="2617"/>
                </a:cubicBezTo>
                <a:cubicBezTo>
                  <a:pt x="15619" y="2616"/>
                  <a:pt x="15620" y="2603"/>
                  <a:pt x="15620" y="2619"/>
                </a:cubicBezTo>
                <a:close/>
                <a:moveTo>
                  <a:pt x="20425" y="3786"/>
                </a:moveTo>
                <a:cubicBezTo>
                  <a:pt x="20425" y="3796"/>
                  <a:pt x="20442" y="3804"/>
                  <a:pt x="20437" y="3786"/>
                </a:cubicBezTo>
                <a:cubicBezTo>
                  <a:pt x="20433" y="3768"/>
                  <a:pt x="20458" y="3786"/>
                  <a:pt x="20434" y="3784"/>
                </a:cubicBezTo>
                <a:cubicBezTo>
                  <a:pt x="20424" y="3783"/>
                  <a:pt x="20425" y="3770"/>
                  <a:pt x="20425" y="3786"/>
                </a:cubicBezTo>
                <a:close/>
                <a:moveTo>
                  <a:pt x="18869" y="1850"/>
                </a:moveTo>
                <a:cubicBezTo>
                  <a:pt x="18869" y="1859"/>
                  <a:pt x="18887" y="1868"/>
                  <a:pt x="18882" y="1850"/>
                </a:cubicBezTo>
                <a:cubicBezTo>
                  <a:pt x="18877" y="1831"/>
                  <a:pt x="18903" y="1850"/>
                  <a:pt x="18878" y="1847"/>
                </a:cubicBezTo>
                <a:cubicBezTo>
                  <a:pt x="18868" y="1846"/>
                  <a:pt x="18869" y="1833"/>
                  <a:pt x="18869" y="1850"/>
                </a:cubicBezTo>
                <a:close/>
                <a:moveTo>
                  <a:pt x="16366" y="2579"/>
                </a:moveTo>
                <a:cubicBezTo>
                  <a:pt x="16366" y="2588"/>
                  <a:pt x="16383" y="2597"/>
                  <a:pt x="16378" y="2579"/>
                </a:cubicBezTo>
                <a:cubicBezTo>
                  <a:pt x="16374" y="2561"/>
                  <a:pt x="16399" y="2579"/>
                  <a:pt x="16375" y="2577"/>
                </a:cubicBezTo>
                <a:cubicBezTo>
                  <a:pt x="16364" y="2576"/>
                  <a:pt x="16366" y="2562"/>
                  <a:pt x="16366" y="2579"/>
                </a:cubicBezTo>
                <a:close/>
                <a:moveTo>
                  <a:pt x="22710" y="3738"/>
                </a:moveTo>
                <a:cubicBezTo>
                  <a:pt x="22710" y="3747"/>
                  <a:pt x="22727" y="3756"/>
                  <a:pt x="22722" y="3738"/>
                </a:cubicBezTo>
                <a:cubicBezTo>
                  <a:pt x="22717" y="3719"/>
                  <a:pt x="22743" y="3737"/>
                  <a:pt x="22718" y="3735"/>
                </a:cubicBezTo>
                <a:cubicBezTo>
                  <a:pt x="22708" y="3734"/>
                  <a:pt x="22710" y="3721"/>
                  <a:pt x="22710" y="3738"/>
                </a:cubicBezTo>
                <a:close/>
                <a:moveTo>
                  <a:pt x="18651" y="2360"/>
                </a:moveTo>
                <a:cubicBezTo>
                  <a:pt x="18651" y="2370"/>
                  <a:pt x="18668" y="2378"/>
                  <a:pt x="18663" y="2360"/>
                </a:cubicBezTo>
                <a:cubicBezTo>
                  <a:pt x="18658" y="2342"/>
                  <a:pt x="18684" y="2360"/>
                  <a:pt x="18659" y="2358"/>
                </a:cubicBezTo>
                <a:cubicBezTo>
                  <a:pt x="18649" y="2357"/>
                  <a:pt x="18651" y="2344"/>
                  <a:pt x="18651" y="2360"/>
                </a:cubicBezTo>
                <a:close/>
                <a:moveTo>
                  <a:pt x="21081" y="2125"/>
                </a:moveTo>
                <a:cubicBezTo>
                  <a:pt x="21081" y="2135"/>
                  <a:pt x="21099" y="2143"/>
                  <a:pt x="21094" y="2125"/>
                </a:cubicBezTo>
                <a:cubicBezTo>
                  <a:pt x="21089" y="2107"/>
                  <a:pt x="21114" y="2125"/>
                  <a:pt x="21090" y="2123"/>
                </a:cubicBezTo>
                <a:cubicBezTo>
                  <a:pt x="21080" y="2122"/>
                  <a:pt x="21081" y="2109"/>
                  <a:pt x="21081" y="2125"/>
                </a:cubicBezTo>
                <a:close/>
                <a:moveTo>
                  <a:pt x="17549" y="4564"/>
                </a:moveTo>
                <a:cubicBezTo>
                  <a:pt x="17549" y="4574"/>
                  <a:pt x="17566" y="4582"/>
                  <a:pt x="17561" y="4564"/>
                </a:cubicBezTo>
                <a:cubicBezTo>
                  <a:pt x="17556" y="4546"/>
                  <a:pt x="17582" y="4564"/>
                  <a:pt x="17558" y="4562"/>
                </a:cubicBezTo>
                <a:cubicBezTo>
                  <a:pt x="17547" y="4561"/>
                  <a:pt x="17549" y="4548"/>
                  <a:pt x="17549" y="4564"/>
                </a:cubicBezTo>
                <a:close/>
                <a:moveTo>
                  <a:pt x="15515" y="2506"/>
                </a:moveTo>
                <a:cubicBezTo>
                  <a:pt x="15515" y="2516"/>
                  <a:pt x="15533" y="2524"/>
                  <a:pt x="15528" y="2506"/>
                </a:cubicBezTo>
                <a:cubicBezTo>
                  <a:pt x="15523" y="2488"/>
                  <a:pt x="15548" y="2506"/>
                  <a:pt x="15524" y="2504"/>
                </a:cubicBezTo>
                <a:cubicBezTo>
                  <a:pt x="15514" y="2503"/>
                  <a:pt x="15515" y="2490"/>
                  <a:pt x="15515" y="2506"/>
                </a:cubicBezTo>
                <a:close/>
                <a:moveTo>
                  <a:pt x="18958" y="2538"/>
                </a:moveTo>
                <a:cubicBezTo>
                  <a:pt x="18958" y="2548"/>
                  <a:pt x="18976" y="2557"/>
                  <a:pt x="18971" y="2538"/>
                </a:cubicBezTo>
                <a:cubicBezTo>
                  <a:pt x="18966" y="2520"/>
                  <a:pt x="18992" y="2538"/>
                  <a:pt x="18967" y="2536"/>
                </a:cubicBezTo>
                <a:cubicBezTo>
                  <a:pt x="18957" y="2535"/>
                  <a:pt x="18958" y="2522"/>
                  <a:pt x="18958" y="2538"/>
                </a:cubicBezTo>
                <a:close/>
                <a:moveTo>
                  <a:pt x="23269" y="2830"/>
                </a:moveTo>
                <a:cubicBezTo>
                  <a:pt x="23269" y="2840"/>
                  <a:pt x="23286" y="2848"/>
                  <a:pt x="23281" y="2830"/>
                </a:cubicBezTo>
                <a:cubicBezTo>
                  <a:pt x="23276" y="2812"/>
                  <a:pt x="23302" y="2830"/>
                  <a:pt x="23278" y="2828"/>
                </a:cubicBezTo>
                <a:cubicBezTo>
                  <a:pt x="23267" y="2827"/>
                  <a:pt x="23269" y="2814"/>
                  <a:pt x="23269" y="2830"/>
                </a:cubicBezTo>
                <a:close/>
                <a:moveTo>
                  <a:pt x="16455" y="4937"/>
                </a:moveTo>
                <a:cubicBezTo>
                  <a:pt x="16455" y="4946"/>
                  <a:pt x="16472" y="4955"/>
                  <a:pt x="16468" y="4937"/>
                </a:cubicBezTo>
                <a:cubicBezTo>
                  <a:pt x="16463" y="4918"/>
                  <a:pt x="16488" y="4936"/>
                  <a:pt x="16464" y="4934"/>
                </a:cubicBezTo>
                <a:cubicBezTo>
                  <a:pt x="16454" y="4933"/>
                  <a:pt x="16455" y="4920"/>
                  <a:pt x="16455" y="4937"/>
                </a:cubicBezTo>
                <a:close/>
                <a:moveTo>
                  <a:pt x="16666" y="2214"/>
                </a:moveTo>
                <a:cubicBezTo>
                  <a:pt x="16666" y="2224"/>
                  <a:pt x="16683" y="2233"/>
                  <a:pt x="16678" y="2214"/>
                </a:cubicBezTo>
                <a:cubicBezTo>
                  <a:pt x="16673" y="2196"/>
                  <a:pt x="16699" y="2214"/>
                  <a:pt x="16674" y="2212"/>
                </a:cubicBezTo>
                <a:cubicBezTo>
                  <a:pt x="16664" y="2211"/>
                  <a:pt x="16666" y="2198"/>
                  <a:pt x="16666" y="2214"/>
                </a:cubicBezTo>
                <a:close/>
                <a:moveTo>
                  <a:pt x="16779" y="2133"/>
                </a:moveTo>
                <a:cubicBezTo>
                  <a:pt x="16779" y="2143"/>
                  <a:pt x="16797" y="2152"/>
                  <a:pt x="16792" y="2133"/>
                </a:cubicBezTo>
                <a:cubicBezTo>
                  <a:pt x="16787" y="2115"/>
                  <a:pt x="16812" y="2133"/>
                  <a:pt x="16788" y="2131"/>
                </a:cubicBezTo>
                <a:cubicBezTo>
                  <a:pt x="16778" y="2130"/>
                  <a:pt x="16779" y="2117"/>
                  <a:pt x="16779" y="2133"/>
                </a:cubicBezTo>
                <a:close/>
                <a:moveTo>
                  <a:pt x="17095" y="796"/>
                </a:moveTo>
                <a:cubicBezTo>
                  <a:pt x="17095" y="806"/>
                  <a:pt x="17112" y="815"/>
                  <a:pt x="17108" y="796"/>
                </a:cubicBezTo>
                <a:cubicBezTo>
                  <a:pt x="17103" y="778"/>
                  <a:pt x="17128" y="796"/>
                  <a:pt x="17104" y="794"/>
                </a:cubicBezTo>
                <a:cubicBezTo>
                  <a:pt x="17094" y="793"/>
                  <a:pt x="17095" y="780"/>
                  <a:pt x="17095" y="796"/>
                </a:cubicBezTo>
                <a:close/>
                <a:moveTo>
                  <a:pt x="19987" y="3762"/>
                </a:moveTo>
                <a:cubicBezTo>
                  <a:pt x="19987" y="3771"/>
                  <a:pt x="20005" y="3780"/>
                  <a:pt x="20000" y="3762"/>
                </a:cubicBezTo>
                <a:cubicBezTo>
                  <a:pt x="19995" y="3744"/>
                  <a:pt x="20021" y="3762"/>
                  <a:pt x="19996" y="3759"/>
                </a:cubicBezTo>
                <a:cubicBezTo>
                  <a:pt x="19986" y="3759"/>
                  <a:pt x="19987" y="3745"/>
                  <a:pt x="19987" y="3762"/>
                </a:cubicBezTo>
                <a:close/>
                <a:moveTo>
                  <a:pt x="22426" y="3616"/>
                </a:moveTo>
                <a:cubicBezTo>
                  <a:pt x="22426" y="3626"/>
                  <a:pt x="22444" y="3634"/>
                  <a:pt x="22439" y="3616"/>
                </a:cubicBezTo>
                <a:cubicBezTo>
                  <a:pt x="22434" y="3598"/>
                  <a:pt x="22459" y="3616"/>
                  <a:pt x="22435" y="3614"/>
                </a:cubicBezTo>
                <a:cubicBezTo>
                  <a:pt x="22425" y="3613"/>
                  <a:pt x="22426" y="3600"/>
                  <a:pt x="22426" y="3616"/>
                </a:cubicBezTo>
                <a:close/>
                <a:moveTo>
                  <a:pt x="21519" y="2133"/>
                </a:moveTo>
                <a:cubicBezTo>
                  <a:pt x="21519" y="2143"/>
                  <a:pt x="21536" y="2152"/>
                  <a:pt x="21531" y="2133"/>
                </a:cubicBezTo>
                <a:cubicBezTo>
                  <a:pt x="21526" y="2115"/>
                  <a:pt x="21552" y="2133"/>
                  <a:pt x="21527" y="2131"/>
                </a:cubicBezTo>
                <a:cubicBezTo>
                  <a:pt x="21517" y="2130"/>
                  <a:pt x="21519" y="2117"/>
                  <a:pt x="21519" y="2133"/>
                </a:cubicBezTo>
                <a:close/>
                <a:moveTo>
                  <a:pt x="8637" y="1445"/>
                </a:moveTo>
                <a:cubicBezTo>
                  <a:pt x="8637" y="1454"/>
                  <a:pt x="8654" y="1463"/>
                  <a:pt x="8649" y="1445"/>
                </a:cubicBezTo>
                <a:cubicBezTo>
                  <a:pt x="8644" y="1426"/>
                  <a:pt x="8670" y="1444"/>
                  <a:pt x="8645" y="1442"/>
                </a:cubicBezTo>
                <a:cubicBezTo>
                  <a:pt x="8635" y="1441"/>
                  <a:pt x="8637" y="1428"/>
                  <a:pt x="8637" y="1445"/>
                </a:cubicBezTo>
                <a:close/>
                <a:moveTo>
                  <a:pt x="19331" y="4888"/>
                </a:moveTo>
                <a:cubicBezTo>
                  <a:pt x="19331" y="4898"/>
                  <a:pt x="19349" y="4906"/>
                  <a:pt x="19344" y="4888"/>
                </a:cubicBezTo>
                <a:cubicBezTo>
                  <a:pt x="19339" y="4870"/>
                  <a:pt x="19364" y="4888"/>
                  <a:pt x="19340" y="4886"/>
                </a:cubicBezTo>
                <a:cubicBezTo>
                  <a:pt x="19330" y="4885"/>
                  <a:pt x="19331" y="4872"/>
                  <a:pt x="19331" y="4888"/>
                </a:cubicBezTo>
                <a:close/>
                <a:moveTo>
                  <a:pt x="454" y="4159"/>
                </a:moveTo>
                <a:cubicBezTo>
                  <a:pt x="454" y="4168"/>
                  <a:pt x="471" y="4177"/>
                  <a:pt x="466" y="4159"/>
                </a:cubicBezTo>
                <a:cubicBezTo>
                  <a:pt x="461" y="4141"/>
                  <a:pt x="487" y="4159"/>
                  <a:pt x="463" y="4156"/>
                </a:cubicBezTo>
                <a:cubicBezTo>
                  <a:pt x="452" y="4156"/>
                  <a:pt x="454" y="4142"/>
                  <a:pt x="454" y="4159"/>
                </a:cubicBezTo>
                <a:close/>
                <a:moveTo>
                  <a:pt x="18456" y="2595"/>
                </a:moveTo>
                <a:cubicBezTo>
                  <a:pt x="18456" y="2605"/>
                  <a:pt x="18474" y="2613"/>
                  <a:pt x="18469" y="2595"/>
                </a:cubicBezTo>
                <a:cubicBezTo>
                  <a:pt x="18464" y="2577"/>
                  <a:pt x="18489" y="2595"/>
                  <a:pt x="18465" y="2593"/>
                </a:cubicBezTo>
                <a:cubicBezTo>
                  <a:pt x="18455" y="2592"/>
                  <a:pt x="18456" y="2579"/>
                  <a:pt x="18456" y="2595"/>
                </a:cubicBezTo>
                <a:close/>
                <a:moveTo>
                  <a:pt x="14251" y="5682"/>
                </a:moveTo>
                <a:cubicBezTo>
                  <a:pt x="14251" y="5692"/>
                  <a:pt x="14269" y="5700"/>
                  <a:pt x="14264" y="5682"/>
                </a:cubicBezTo>
                <a:cubicBezTo>
                  <a:pt x="14259" y="5664"/>
                  <a:pt x="14284" y="5682"/>
                  <a:pt x="14260" y="5680"/>
                </a:cubicBezTo>
                <a:cubicBezTo>
                  <a:pt x="14250" y="5679"/>
                  <a:pt x="14251" y="5666"/>
                  <a:pt x="14251" y="5682"/>
                </a:cubicBezTo>
                <a:close/>
                <a:moveTo>
                  <a:pt x="15734" y="5099"/>
                </a:moveTo>
                <a:cubicBezTo>
                  <a:pt x="15734" y="5108"/>
                  <a:pt x="15751" y="5117"/>
                  <a:pt x="15746" y="5099"/>
                </a:cubicBezTo>
                <a:cubicBezTo>
                  <a:pt x="15742" y="5080"/>
                  <a:pt x="15767" y="5099"/>
                  <a:pt x="15743" y="5096"/>
                </a:cubicBezTo>
                <a:cubicBezTo>
                  <a:pt x="15733" y="5095"/>
                  <a:pt x="15734" y="5082"/>
                  <a:pt x="15734" y="5099"/>
                </a:cubicBezTo>
                <a:close/>
                <a:moveTo>
                  <a:pt x="18310" y="2052"/>
                </a:moveTo>
                <a:cubicBezTo>
                  <a:pt x="18310" y="2062"/>
                  <a:pt x="18328" y="2071"/>
                  <a:pt x="18323" y="2052"/>
                </a:cubicBezTo>
                <a:cubicBezTo>
                  <a:pt x="18318" y="2034"/>
                  <a:pt x="18343" y="2052"/>
                  <a:pt x="18319" y="2050"/>
                </a:cubicBezTo>
                <a:cubicBezTo>
                  <a:pt x="18309" y="2049"/>
                  <a:pt x="18310" y="2036"/>
                  <a:pt x="18310" y="2052"/>
                </a:cubicBezTo>
                <a:close/>
                <a:moveTo>
                  <a:pt x="17160" y="2676"/>
                </a:moveTo>
                <a:cubicBezTo>
                  <a:pt x="17160" y="2686"/>
                  <a:pt x="17177" y="2694"/>
                  <a:pt x="17172" y="2676"/>
                </a:cubicBezTo>
                <a:cubicBezTo>
                  <a:pt x="17167" y="2658"/>
                  <a:pt x="17193" y="2676"/>
                  <a:pt x="17169" y="2674"/>
                </a:cubicBezTo>
                <a:cubicBezTo>
                  <a:pt x="17158" y="2673"/>
                  <a:pt x="17160" y="2660"/>
                  <a:pt x="17160" y="2676"/>
                </a:cubicBezTo>
                <a:close/>
                <a:moveTo>
                  <a:pt x="17225" y="1469"/>
                </a:moveTo>
                <a:cubicBezTo>
                  <a:pt x="17225" y="1478"/>
                  <a:pt x="17242" y="1487"/>
                  <a:pt x="17237" y="1469"/>
                </a:cubicBezTo>
                <a:cubicBezTo>
                  <a:pt x="17232" y="1451"/>
                  <a:pt x="17258" y="1469"/>
                  <a:pt x="17233" y="1467"/>
                </a:cubicBezTo>
                <a:cubicBezTo>
                  <a:pt x="17223" y="1466"/>
                  <a:pt x="17225" y="1452"/>
                  <a:pt x="17225" y="1469"/>
                </a:cubicBezTo>
                <a:close/>
                <a:moveTo>
                  <a:pt x="22086" y="3932"/>
                </a:moveTo>
                <a:cubicBezTo>
                  <a:pt x="22086" y="3942"/>
                  <a:pt x="22103" y="3950"/>
                  <a:pt x="22098" y="3932"/>
                </a:cubicBezTo>
                <a:cubicBezTo>
                  <a:pt x="22093" y="3914"/>
                  <a:pt x="22119" y="3932"/>
                  <a:pt x="22095" y="3930"/>
                </a:cubicBezTo>
                <a:cubicBezTo>
                  <a:pt x="22084" y="3929"/>
                  <a:pt x="22086" y="3916"/>
                  <a:pt x="22086" y="3932"/>
                </a:cubicBezTo>
                <a:close/>
                <a:moveTo>
                  <a:pt x="17711" y="2295"/>
                </a:moveTo>
                <a:cubicBezTo>
                  <a:pt x="17711" y="2305"/>
                  <a:pt x="17728" y="2314"/>
                  <a:pt x="17723" y="2295"/>
                </a:cubicBezTo>
                <a:cubicBezTo>
                  <a:pt x="17718" y="2277"/>
                  <a:pt x="17744" y="2295"/>
                  <a:pt x="17720" y="2293"/>
                </a:cubicBezTo>
                <a:cubicBezTo>
                  <a:pt x="17709" y="2292"/>
                  <a:pt x="17711" y="2279"/>
                  <a:pt x="17711" y="2295"/>
                </a:cubicBezTo>
                <a:close/>
                <a:moveTo>
                  <a:pt x="19696" y="4256"/>
                </a:moveTo>
                <a:cubicBezTo>
                  <a:pt x="19696" y="4266"/>
                  <a:pt x="19713" y="4274"/>
                  <a:pt x="19708" y="4256"/>
                </a:cubicBezTo>
                <a:cubicBezTo>
                  <a:pt x="19703" y="4238"/>
                  <a:pt x="19729" y="4256"/>
                  <a:pt x="19705" y="4254"/>
                </a:cubicBezTo>
                <a:cubicBezTo>
                  <a:pt x="19694" y="4253"/>
                  <a:pt x="19696" y="4240"/>
                  <a:pt x="19696" y="4256"/>
                </a:cubicBezTo>
                <a:close/>
                <a:moveTo>
                  <a:pt x="14608" y="2628"/>
                </a:moveTo>
                <a:cubicBezTo>
                  <a:pt x="14608" y="2637"/>
                  <a:pt x="14625" y="2646"/>
                  <a:pt x="14620" y="2628"/>
                </a:cubicBezTo>
                <a:cubicBezTo>
                  <a:pt x="14615" y="2609"/>
                  <a:pt x="14641" y="2627"/>
                  <a:pt x="14617" y="2625"/>
                </a:cubicBezTo>
                <a:cubicBezTo>
                  <a:pt x="14606" y="2624"/>
                  <a:pt x="14608" y="2611"/>
                  <a:pt x="14608" y="2628"/>
                </a:cubicBezTo>
                <a:close/>
                <a:moveTo>
                  <a:pt x="23042" y="3146"/>
                </a:moveTo>
                <a:cubicBezTo>
                  <a:pt x="23042" y="3156"/>
                  <a:pt x="23059" y="3164"/>
                  <a:pt x="23054" y="3146"/>
                </a:cubicBezTo>
                <a:cubicBezTo>
                  <a:pt x="23049" y="3128"/>
                  <a:pt x="23075" y="3146"/>
                  <a:pt x="23051" y="3144"/>
                </a:cubicBezTo>
                <a:cubicBezTo>
                  <a:pt x="23040" y="3143"/>
                  <a:pt x="23042" y="3130"/>
                  <a:pt x="23042" y="3146"/>
                </a:cubicBezTo>
                <a:close/>
                <a:moveTo>
                  <a:pt x="19266" y="4856"/>
                </a:moveTo>
                <a:cubicBezTo>
                  <a:pt x="19266" y="4865"/>
                  <a:pt x="19284" y="4874"/>
                  <a:pt x="19279" y="4856"/>
                </a:cubicBezTo>
                <a:cubicBezTo>
                  <a:pt x="19274" y="4837"/>
                  <a:pt x="19300" y="4855"/>
                  <a:pt x="19275" y="4853"/>
                </a:cubicBezTo>
                <a:cubicBezTo>
                  <a:pt x="19265" y="4852"/>
                  <a:pt x="19266" y="4839"/>
                  <a:pt x="19266" y="4856"/>
                </a:cubicBezTo>
                <a:close/>
                <a:moveTo>
                  <a:pt x="17395" y="1477"/>
                </a:moveTo>
                <a:cubicBezTo>
                  <a:pt x="17395" y="1487"/>
                  <a:pt x="17412" y="1495"/>
                  <a:pt x="17407" y="1477"/>
                </a:cubicBezTo>
                <a:cubicBezTo>
                  <a:pt x="17402" y="1459"/>
                  <a:pt x="17428" y="1477"/>
                  <a:pt x="17404" y="1475"/>
                </a:cubicBezTo>
                <a:cubicBezTo>
                  <a:pt x="17393" y="1474"/>
                  <a:pt x="17395" y="1461"/>
                  <a:pt x="17395" y="1477"/>
                </a:cubicBezTo>
                <a:close/>
                <a:moveTo>
                  <a:pt x="21770" y="3900"/>
                </a:moveTo>
                <a:cubicBezTo>
                  <a:pt x="21770" y="3909"/>
                  <a:pt x="21787" y="3918"/>
                  <a:pt x="21782" y="3900"/>
                </a:cubicBezTo>
                <a:cubicBezTo>
                  <a:pt x="21777" y="3881"/>
                  <a:pt x="21803" y="3899"/>
                  <a:pt x="21779" y="3897"/>
                </a:cubicBezTo>
                <a:cubicBezTo>
                  <a:pt x="21768" y="3896"/>
                  <a:pt x="21770" y="3883"/>
                  <a:pt x="21770" y="3900"/>
                </a:cubicBezTo>
                <a:close/>
                <a:moveTo>
                  <a:pt x="18489" y="5423"/>
                </a:moveTo>
                <a:cubicBezTo>
                  <a:pt x="18489" y="5432"/>
                  <a:pt x="18506" y="5441"/>
                  <a:pt x="18501" y="5423"/>
                </a:cubicBezTo>
                <a:cubicBezTo>
                  <a:pt x="18496" y="5405"/>
                  <a:pt x="18522" y="5423"/>
                  <a:pt x="18497" y="5420"/>
                </a:cubicBezTo>
                <a:cubicBezTo>
                  <a:pt x="18487" y="5420"/>
                  <a:pt x="18489" y="5406"/>
                  <a:pt x="18489" y="5423"/>
                </a:cubicBezTo>
                <a:close/>
                <a:moveTo>
                  <a:pt x="20862" y="4321"/>
                </a:moveTo>
                <a:cubicBezTo>
                  <a:pt x="20862" y="4330"/>
                  <a:pt x="20880" y="4339"/>
                  <a:pt x="20875" y="4321"/>
                </a:cubicBezTo>
                <a:cubicBezTo>
                  <a:pt x="20870" y="4303"/>
                  <a:pt x="20896" y="4321"/>
                  <a:pt x="20871" y="4319"/>
                </a:cubicBezTo>
                <a:cubicBezTo>
                  <a:pt x="20861" y="4318"/>
                  <a:pt x="20862" y="4304"/>
                  <a:pt x="20862" y="4321"/>
                </a:cubicBezTo>
                <a:close/>
                <a:moveTo>
                  <a:pt x="2755" y="6614"/>
                </a:moveTo>
                <a:cubicBezTo>
                  <a:pt x="2755" y="6623"/>
                  <a:pt x="2772" y="6632"/>
                  <a:pt x="2767" y="6614"/>
                </a:cubicBezTo>
                <a:cubicBezTo>
                  <a:pt x="2762" y="6596"/>
                  <a:pt x="2788" y="6614"/>
                  <a:pt x="2763" y="6611"/>
                </a:cubicBezTo>
                <a:cubicBezTo>
                  <a:pt x="2753" y="6611"/>
                  <a:pt x="2755" y="6597"/>
                  <a:pt x="2755" y="6614"/>
                </a:cubicBezTo>
                <a:close/>
                <a:moveTo>
                  <a:pt x="21810" y="3916"/>
                </a:moveTo>
                <a:cubicBezTo>
                  <a:pt x="21810" y="3925"/>
                  <a:pt x="21828" y="3934"/>
                  <a:pt x="21823" y="3916"/>
                </a:cubicBezTo>
                <a:cubicBezTo>
                  <a:pt x="21818" y="3898"/>
                  <a:pt x="21844" y="3916"/>
                  <a:pt x="21819" y="3913"/>
                </a:cubicBezTo>
                <a:cubicBezTo>
                  <a:pt x="21809" y="3913"/>
                  <a:pt x="21810" y="3899"/>
                  <a:pt x="21810" y="3916"/>
                </a:cubicBezTo>
                <a:close/>
                <a:moveTo>
                  <a:pt x="17994" y="5123"/>
                </a:moveTo>
                <a:cubicBezTo>
                  <a:pt x="17994" y="5133"/>
                  <a:pt x="18012" y="5141"/>
                  <a:pt x="18007" y="5123"/>
                </a:cubicBezTo>
                <a:cubicBezTo>
                  <a:pt x="18002" y="5105"/>
                  <a:pt x="18028" y="5123"/>
                  <a:pt x="18003" y="5121"/>
                </a:cubicBezTo>
                <a:cubicBezTo>
                  <a:pt x="17993" y="5120"/>
                  <a:pt x="17994" y="5107"/>
                  <a:pt x="17994" y="5123"/>
                </a:cubicBezTo>
                <a:close/>
                <a:moveTo>
                  <a:pt x="16406" y="1931"/>
                </a:moveTo>
                <a:cubicBezTo>
                  <a:pt x="16406" y="1940"/>
                  <a:pt x="16424" y="1949"/>
                  <a:pt x="16419" y="1931"/>
                </a:cubicBezTo>
                <a:cubicBezTo>
                  <a:pt x="16414" y="1912"/>
                  <a:pt x="16440" y="1931"/>
                  <a:pt x="16415" y="1928"/>
                </a:cubicBezTo>
                <a:cubicBezTo>
                  <a:pt x="16405" y="1927"/>
                  <a:pt x="16406" y="1914"/>
                  <a:pt x="16406" y="1931"/>
                </a:cubicBezTo>
                <a:close/>
                <a:moveTo>
                  <a:pt x="14859" y="2628"/>
                </a:moveTo>
                <a:cubicBezTo>
                  <a:pt x="14859" y="2637"/>
                  <a:pt x="14876" y="2646"/>
                  <a:pt x="14871" y="2628"/>
                </a:cubicBezTo>
                <a:cubicBezTo>
                  <a:pt x="14867" y="2609"/>
                  <a:pt x="14892" y="2627"/>
                  <a:pt x="14868" y="2625"/>
                </a:cubicBezTo>
                <a:cubicBezTo>
                  <a:pt x="14858" y="2624"/>
                  <a:pt x="14859" y="2611"/>
                  <a:pt x="14859" y="2628"/>
                </a:cubicBezTo>
                <a:close/>
                <a:moveTo>
                  <a:pt x="14859" y="2060"/>
                </a:moveTo>
                <a:cubicBezTo>
                  <a:pt x="14859" y="2070"/>
                  <a:pt x="14876" y="2079"/>
                  <a:pt x="14871" y="2060"/>
                </a:cubicBezTo>
                <a:cubicBezTo>
                  <a:pt x="14867" y="2042"/>
                  <a:pt x="14892" y="2060"/>
                  <a:pt x="14868" y="2058"/>
                </a:cubicBezTo>
                <a:cubicBezTo>
                  <a:pt x="14858" y="2057"/>
                  <a:pt x="14859" y="2044"/>
                  <a:pt x="14859" y="2060"/>
                </a:cubicBezTo>
                <a:close/>
                <a:moveTo>
                  <a:pt x="18602" y="3025"/>
                </a:moveTo>
                <a:cubicBezTo>
                  <a:pt x="18602" y="3034"/>
                  <a:pt x="18619" y="3043"/>
                  <a:pt x="18615" y="3025"/>
                </a:cubicBezTo>
                <a:cubicBezTo>
                  <a:pt x="18610" y="3006"/>
                  <a:pt x="18635" y="3024"/>
                  <a:pt x="18611" y="3022"/>
                </a:cubicBezTo>
                <a:cubicBezTo>
                  <a:pt x="18601" y="3021"/>
                  <a:pt x="18602" y="3008"/>
                  <a:pt x="18602" y="3025"/>
                </a:cubicBezTo>
                <a:close/>
                <a:moveTo>
                  <a:pt x="17435" y="2271"/>
                </a:moveTo>
                <a:cubicBezTo>
                  <a:pt x="17435" y="2281"/>
                  <a:pt x="17453" y="2289"/>
                  <a:pt x="17448" y="2271"/>
                </a:cubicBezTo>
                <a:cubicBezTo>
                  <a:pt x="17443" y="2253"/>
                  <a:pt x="17468" y="2271"/>
                  <a:pt x="17444" y="2269"/>
                </a:cubicBezTo>
                <a:cubicBezTo>
                  <a:pt x="17434" y="2268"/>
                  <a:pt x="17435" y="2255"/>
                  <a:pt x="17435" y="2271"/>
                </a:cubicBezTo>
                <a:close/>
                <a:moveTo>
                  <a:pt x="16544" y="2214"/>
                </a:moveTo>
                <a:cubicBezTo>
                  <a:pt x="16544" y="2224"/>
                  <a:pt x="16562" y="2233"/>
                  <a:pt x="16557" y="2214"/>
                </a:cubicBezTo>
                <a:cubicBezTo>
                  <a:pt x="16552" y="2196"/>
                  <a:pt x="16577" y="2214"/>
                  <a:pt x="16553" y="2212"/>
                </a:cubicBezTo>
                <a:cubicBezTo>
                  <a:pt x="16543" y="2211"/>
                  <a:pt x="16544" y="2198"/>
                  <a:pt x="16544" y="2214"/>
                </a:cubicBezTo>
                <a:close/>
                <a:moveTo>
                  <a:pt x="18740" y="3308"/>
                </a:moveTo>
                <a:cubicBezTo>
                  <a:pt x="18740" y="3318"/>
                  <a:pt x="18757" y="3326"/>
                  <a:pt x="18752" y="3308"/>
                </a:cubicBezTo>
                <a:cubicBezTo>
                  <a:pt x="18747" y="3290"/>
                  <a:pt x="18773" y="3308"/>
                  <a:pt x="18749" y="3306"/>
                </a:cubicBezTo>
                <a:cubicBezTo>
                  <a:pt x="18738" y="3305"/>
                  <a:pt x="18740" y="3292"/>
                  <a:pt x="18740" y="3308"/>
                </a:cubicBezTo>
                <a:close/>
                <a:moveTo>
                  <a:pt x="21778" y="4394"/>
                </a:moveTo>
                <a:cubicBezTo>
                  <a:pt x="21778" y="4403"/>
                  <a:pt x="21795" y="4412"/>
                  <a:pt x="21790" y="4394"/>
                </a:cubicBezTo>
                <a:cubicBezTo>
                  <a:pt x="21786" y="4376"/>
                  <a:pt x="21811" y="4394"/>
                  <a:pt x="21787" y="4391"/>
                </a:cubicBezTo>
                <a:cubicBezTo>
                  <a:pt x="21777" y="4391"/>
                  <a:pt x="21778" y="4377"/>
                  <a:pt x="21778" y="4394"/>
                </a:cubicBezTo>
                <a:close/>
                <a:moveTo>
                  <a:pt x="13870" y="2328"/>
                </a:moveTo>
                <a:cubicBezTo>
                  <a:pt x="13870" y="2337"/>
                  <a:pt x="13888" y="2346"/>
                  <a:pt x="13883" y="2328"/>
                </a:cubicBezTo>
                <a:cubicBezTo>
                  <a:pt x="13878" y="2309"/>
                  <a:pt x="13904" y="2328"/>
                  <a:pt x="13879" y="2325"/>
                </a:cubicBezTo>
                <a:cubicBezTo>
                  <a:pt x="13869" y="2324"/>
                  <a:pt x="13870" y="2311"/>
                  <a:pt x="13870" y="2328"/>
                </a:cubicBezTo>
                <a:close/>
                <a:moveTo>
                  <a:pt x="18634" y="3162"/>
                </a:moveTo>
                <a:cubicBezTo>
                  <a:pt x="18634" y="3172"/>
                  <a:pt x="18652" y="3181"/>
                  <a:pt x="18647" y="3162"/>
                </a:cubicBezTo>
                <a:cubicBezTo>
                  <a:pt x="18642" y="3144"/>
                  <a:pt x="18668" y="3162"/>
                  <a:pt x="18643" y="3160"/>
                </a:cubicBezTo>
                <a:cubicBezTo>
                  <a:pt x="18633" y="3159"/>
                  <a:pt x="18634" y="3146"/>
                  <a:pt x="18634" y="3162"/>
                </a:cubicBezTo>
                <a:close/>
                <a:moveTo>
                  <a:pt x="13166" y="2433"/>
                </a:moveTo>
                <a:cubicBezTo>
                  <a:pt x="13166" y="2443"/>
                  <a:pt x="13183" y="2451"/>
                  <a:pt x="13178" y="2433"/>
                </a:cubicBezTo>
                <a:cubicBezTo>
                  <a:pt x="13173" y="2415"/>
                  <a:pt x="13199" y="2433"/>
                  <a:pt x="13174" y="2431"/>
                </a:cubicBezTo>
                <a:cubicBezTo>
                  <a:pt x="13164" y="2430"/>
                  <a:pt x="13166" y="2417"/>
                  <a:pt x="13166" y="2433"/>
                </a:cubicBezTo>
                <a:close/>
                <a:moveTo>
                  <a:pt x="18740" y="4434"/>
                </a:moveTo>
                <a:cubicBezTo>
                  <a:pt x="18740" y="4444"/>
                  <a:pt x="18757" y="4453"/>
                  <a:pt x="18752" y="4434"/>
                </a:cubicBezTo>
                <a:cubicBezTo>
                  <a:pt x="18747" y="4416"/>
                  <a:pt x="18773" y="4434"/>
                  <a:pt x="18749" y="4432"/>
                </a:cubicBezTo>
                <a:cubicBezTo>
                  <a:pt x="18738" y="4431"/>
                  <a:pt x="18740" y="4418"/>
                  <a:pt x="18740" y="4434"/>
                </a:cubicBezTo>
                <a:close/>
                <a:moveTo>
                  <a:pt x="23261" y="4062"/>
                </a:moveTo>
                <a:cubicBezTo>
                  <a:pt x="23261" y="4071"/>
                  <a:pt x="23278" y="4080"/>
                  <a:pt x="23273" y="4062"/>
                </a:cubicBezTo>
                <a:cubicBezTo>
                  <a:pt x="23268" y="4043"/>
                  <a:pt x="23294" y="4061"/>
                  <a:pt x="23269" y="4059"/>
                </a:cubicBezTo>
                <a:cubicBezTo>
                  <a:pt x="23259" y="4058"/>
                  <a:pt x="23261" y="4045"/>
                  <a:pt x="23261" y="4062"/>
                </a:cubicBezTo>
                <a:close/>
                <a:moveTo>
                  <a:pt x="16593" y="1955"/>
                </a:moveTo>
                <a:cubicBezTo>
                  <a:pt x="16593" y="1965"/>
                  <a:pt x="16610" y="1973"/>
                  <a:pt x="16605" y="1955"/>
                </a:cubicBezTo>
                <a:cubicBezTo>
                  <a:pt x="16600" y="1937"/>
                  <a:pt x="16626" y="1955"/>
                  <a:pt x="16602" y="1953"/>
                </a:cubicBezTo>
                <a:cubicBezTo>
                  <a:pt x="16591" y="1952"/>
                  <a:pt x="16593" y="1939"/>
                  <a:pt x="16593" y="1955"/>
                </a:cubicBezTo>
                <a:close/>
                <a:moveTo>
                  <a:pt x="17087" y="2376"/>
                </a:moveTo>
                <a:cubicBezTo>
                  <a:pt x="17087" y="2386"/>
                  <a:pt x="17104" y="2395"/>
                  <a:pt x="17099" y="2376"/>
                </a:cubicBezTo>
                <a:cubicBezTo>
                  <a:pt x="17095" y="2358"/>
                  <a:pt x="17120" y="2376"/>
                  <a:pt x="17096" y="2374"/>
                </a:cubicBezTo>
                <a:cubicBezTo>
                  <a:pt x="17086" y="2373"/>
                  <a:pt x="17087" y="2360"/>
                  <a:pt x="17087" y="2376"/>
                </a:cubicBezTo>
                <a:close/>
                <a:moveTo>
                  <a:pt x="9179" y="1582"/>
                </a:moveTo>
                <a:cubicBezTo>
                  <a:pt x="9179" y="1592"/>
                  <a:pt x="9197" y="1601"/>
                  <a:pt x="9192" y="1582"/>
                </a:cubicBezTo>
                <a:cubicBezTo>
                  <a:pt x="9187" y="1564"/>
                  <a:pt x="9213" y="1582"/>
                  <a:pt x="9188" y="1580"/>
                </a:cubicBezTo>
                <a:cubicBezTo>
                  <a:pt x="9178" y="1579"/>
                  <a:pt x="9179" y="1566"/>
                  <a:pt x="9179" y="1582"/>
                </a:cubicBezTo>
                <a:close/>
                <a:moveTo>
                  <a:pt x="19696" y="2652"/>
                </a:moveTo>
                <a:cubicBezTo>
                  <a:pt x="19696" y="2661"/>
                  <a:pt x="19713" y="2670"/>
                  <a:pt x="19708" y="2652"/>
                </a:cubicBezTo>
                <a:cubicBezTo>
                  <a:pt x="19703" y="2634"/>
                  <a:pt x="19729" y="2652"/>
                  <a:pt x="19705" y="2649"/>
                </a:cubicBezTo>
                <a:cubicBezTo>
                  <a:pt x="19694" y="2649"/>
                  <a:pt x="19696" y="2635"/>
                  <a:pt x="19696" y="2652"/>
                </a:cubicBezTo>
                <a:close/>
                <a:moveTo>
                  <a:pt x="18886" y="5585"/>
                </a:moveTo>
                <a:cubicBezTo>
                  <a:pt x="18886" y="5594"/>
                  <a:pt x="18903" y="5603"/>
                  <a:pt x="18898" y="5585"/>
                </a:cubicBezTo>
                <a:cubicBezTo>
                  <a:pt x="18893" y="5567"/>
                  <a:pt x="18919" y="5585"/>
                  <a:pt x="18894" y="5582"/>
                </a:cubicBezTo>
                <a:cubicBezTo>
                  <a:pt x="18884" y="5582"/>
                  <a:pt x="18886" y="5568"/>
                  <a:pt x="18886" y="5585"/>
                </a:cubicBezTo>
                <a:close/>
                <a:moveTo>
                  <a:pt x="16974" y="796"/>
                </a:moveTo>
                <a:cubicBezTo>
                  <a:pt x="16974" y="806"/>
                  <a:pt x="16991" y="815"/>
                  <a:pt x="16986" y="796"/>
                </a:cubicBezTo>
                <a:cubicBezTo>
                  <a:pt x="16981" y="778"/>
                  <a:pt x="17007" y="796"/>
                  <a:pt x="16982" y="794"/>
                </a:cubicBezTo>
                <a:cubicBezTo>
                  <a:pt x="16972" y="793"/>
                  <a:pt x="16974" y="780"/>
                  <a:pt x="16974" y="796"/>
                </a:cubicBezTo>
                <a:close/>
                <a:moveTo>
                  <a:pt x="15807" y="1696"/>
                </a:moveTo>
                <a:cubicBezTo>
                  <a:pt x="15807" y="1705"/>
                  <a:pt x="15824" y="1714"/>
                  <a:pt x="15819" y="1696"/>
                </a:cubicBezTo>
                <a:cubicBezTo>
                  <a:pt x="15814" y="1677"/>
                  <a:pt x="15840" y="1696"/>
                  <a:pt x="15816" y="1693"/>
                </a:cubicBezTo>
                <a:cubicBezTo>
                  <a:pt x="15805" y="1692"/>
                  <a:pt x="15807" y="1679"/>
                  <a:pt x="15807" y="1696"/>
                </a:cubicBezTo>
                <a:close/>
                <a:moveTo>
                  <a:pt x="15207" y="2093"/>
                </a:moveTo>
                <a:cubicBezTo>
                  <a:pt x="15207" y="2102"/>
                  <a:pt x="15225" y="2111"/>
                  <a:pt x="15220" y="2093"/>
                </a:cubicBezTo>
                <a:cubicBezTo>
                  <a:pt x="15215" y="2075"/>
                  <a:pt x="15240" y="2093"/>
                  <a:pt x="15216" y="2090"/>
                </a:cubicBezTo>
                <a:cubicBezTo>
                  <a:pt x="15206" y="2089"/>
                  <a:pt x="15207" y="2076"/>
                  <a:pt x="15207" y="2093"/>
                </a:cubicBezTo>
                <a:close/>
                <a:moveTo>
                  <a:pt x="11958" y="5949"/>
                </a:moveTo>
                <a:cubicBezTo>
                  <a:pt x="11958" y="5959"/>
                  <a:pt x="11976" y="5968"/>
                  <a:pt x="11971" y="5949"/>
                </a:cubicBezTo>
                <a:cubicBezTo>
                  <a:pt x="11966" y="5931"/>
                  <a:pt x="11992" y="5949"/>
                  <a:pt x="11967" y="5947"/>
                </a:cubicBezTo>
                <a:cubicBezTo>
                  <a:pt x="11957" y="5946"/>
                  <a:pt x="11958" y="5933"/>
                  <a:pt x="11958" y="5949"/>
                </a:cubicBezTo>
                <a:close/>
                <a:moveTo>
                  <a:pt x="19445" y="2611"/>
                </a:moveTo>
                <a:cubicBezTo>
                  <a:pt x="19445" y="2621"/>
                  <a:pt x="19462" y="2630"/>
                  <a:pt x="19457" y="2611"/>
                </a:cubicBezTo>
                <a:cubicBezTo>
                  <a:pt x="19452" y="2593"/>
                  <a:pt x="19478" y="2611"/>
                  <a:pt x="19453" y="2609"/>
                </a:cubicBezTo>
                <a:cubicBezTo>
                  <a:pt x="19443" y="2608"/>
                  <a:pt x="19445" y="2595"/>
                  <a:pt x="19445" y="2611"/>
                </a:cubicBezTo>
                <a:close/>
                <a:moveTo>
                  <a:pt x="21138" y="4345"/>
                </a:moveTo>
                <a:cubicBezTo>
                  <a:pt x="21138" y="4355"/>
                  <a:pt x="21155" y="4363"/>
                  <a:pt x="21150" y="4345"/>
                </a:cubicBezTo>
                <a:cubicBezTo>
                  <a:pt x="21146" y="4327"/>
                  <a:pt x="21171" y="4345"/>
                  <a:pt x="21147" y="4343"/>
                </a:cubicBezTo>
                <a:cubicBezTo>
                  <a:pt x="21136" y="4342"/>
                  <a:pt x="21138" y="4329"/>
                  <a:pt x="21138" y="4345"/>
                </a:cubicBezTo>
                <a:close/>
                <a:moveTo>
                  <a:pt x="18813" y="2425"/>
                </a:moveTo>
                <a:cubicBezTo>
                  <a:pt x="18813" y="2435"/>
                  <a:pt x="18830" y="2443"/>
                  <a:pt x="18825" y="2425"/>
                </a:cubicBezTo>
                <a:cubicBezTo>
                  <a:pt x="18820" y="2407"/>
                  <a:pt x="18846" y="2425"/>
                  <a:pt x="18821" y="2423"/>
                </a:cubicBezTo>
                <a:cubicBezTo>
                  <a:pt x="18811" y="2422"/>
                  <a:pt x="18813" y="2409"/>
                  <a:pt x="18813" y="2425"/>
                </a:cubicBezTo>
                <a:close/>
                <a:moveTo>
                  <a:pt x="16309" y="2174"/>
                </a:moveTo>
                <a:cubicBezTo>
                  <a:pt x="16309" y="2183"/>
                  <a:pt x="16327" y="2192"/>
                  <a:pt x="16322" y="2174"/>
                </a:cubicBezTo>
                <a:cubicBezTo>
                  <a:pt x="16317" y="2156"/>
                  <a:pt x="16342" y="2174"/>
                  <a:pt x="16318" y="2171"/>
                </a:cubicBezTo>
                <a:cubicBezTo>
                  <a:pt x="16308" y="2171"/>
                  <a:pt x="16309" y="2157"/>
                  <a:pt x="16309" y="2174"/>
                </a:cubicBezTo>
                <a:close/>
                <a:moveTo>
                  <a:pt x="21251" y="2717"/>
                </a:moveTo>
                <a:cubicBezTo>
                  <a:pt x="21251" y="2726"/>
                  <a:pt x="21269" y="2735"/>
                  <a:pt x="21264" y="2717"/>
                </a:cubicBezTo>
                <a:cubicBezTo>
                  <a:pt x="21259" y="2698"/>
                  <a:pt x="21284" y="2716"/>
                  <a:pt x="21260" y="2714"/>
                </a:cubicBezTo>
                <a:cubicBezTo>
                  <a:pt x="21250" y="2713"/>
                  <a:pt x="21251" y="2700"/>
                  <a:pt x="21251" y="2717"/>
                </a:cubicBezTo>
                <a:close/>
                <a:moveTo>
                  <a:pt x="18748" y="1842"/>
                </a:moveTo>
                <a:cubicBezTo>
                  <a:pt x="18756" y="1850"/>
                  <a:pt x="18777" y="1830"/>
                  <a:pt x="18757" y="1837"/>
                </a:cubicBezTo>
                <a:cubicBezTo>
                  <a:pt x="18757" y="1837"/>
                  <a:pt x="18734" y="1828"/>
                  <a:pt x="18748" y="1842"/>
                </a:cubicBezTo>
                <a:close/>
                <a:moveTo>
                  <a:pt x="22207" y="4953"/>
                </a:moveTo>
                <a:cubicBezTo>
                  <a:pt x="22216" y="4961"/>
                  <a:pt x="22237" y="4941"/>
                  <a:pt x="22217" y="4949"/>
                </a:cubicBezTo>
                <a:cubicBezTo>
                  <a:pt x="22217" y="4949"/>
                  <a:pt x="22194" y="4939"/>
                  <a:pt x="22207" y="4953"/>
                </a:cubicBezTo>
                <a:close/>
                <a:moveTo>
                  <a:pt x="17160" y="4515"/>
                </a:moveTo>
                <a:cubicBezTo>
                  <a:pt x="17168" y="4524"/>
                  <a:pt x="17189" y="4504"/>
                  <a:pt x="17169" y="4511"/>
                </a:cubicBezTo>
                <a:cubicBezTo>
                  <a:pt x="17169" y="4511"/>
                  <a:pt x="17146" y="4502"/>
                  <a:pt x="17160" y="4515"/>
                </a:cubicBezTo>
                <a:close/>
                <a:moveTo>
                  <a:pt x="22807" y="3973"/>
                </a:moveTo>
                <a:cubicBezTo>
                  <a:pt x="22815" y="3981"/>
                  <a:pt x="22836" y="3961"/>
                  <a:pt x="22816" y="3968"/>
                </a:cubicBezTo>
                <a:cubicBezTo>
                  <a:pt x="22816" y="3968"/>
                  <a:pt x="22793" y="3959"/>
                  <a:pt x="22807" y="3973"/>
                </a:cubicBezTo>
                <a:close/>
                <a:moveTo>
                  <a:pt x="16739" y="2409"/>
                </a:moveTo>
                <a:cubicBezTo>
                  <a:pt x="16747" y="2417"/>
                  <a:pt x="16768" y="2397"/>
                  <a:pt x="16748" y="2404"/>
                </a:cubicBezTo>
                <a:cubicBezTo>
                  <a:pt x="16748" y="2404"/>
                  <a:pt x="16725" y="2395"/>
                  <a:pt x="16739" y="2409"/>
                </a:cubicBezTo>
                <a:close/>
                <a:moveTo>
                  <a:pt x="21081" y="3316"/>
                </a:moveTo>
                <a:cubicBezTo>
                  <a:pt x="21090" y="3325"/>
                  <a:pt x="21110" y="3305"/>
                  <a:pt x="21091" y="3312"/>
                </a:cubicBezTo>
                <a:cubicBezTo>
                  <a:pt x="21090" y="3312"/>
                  <a:pt x="21068" y="3303"/>
                  <a:pt x="21081" y="3316"/>
                </a:cubicBezTo>
                <a:close/>
                <a:moveTo>
                  <a:pt x="21997" y="2733"/>
                </a:moveTo>
                <a:cubicBezTo>
                  <a:pt x="22005" y="2741"/>
                  <a:pt x="22026" y="2721"/>
                  <a:pt x="22006" y="2729"/>
                </a:cubicBezTo>
                <a:cubicBezTo>
                  <a:pt x="22006" y="2729"/>
                  <a:pt x="21983" y="2719"/>
                  <a:pt x="21997" y="2733"/>
                </a:cubicBezTo>
                <a:close/>
                <a:moveTo>
                  <a:pt x="15572" y="2652"/>
                </a:moveTo>
                <a:cubicBezTo>
                  <a:pt x="15580" y="2660"/>
                  <a:pt x="15601" y="2640"/>
                  <a:pt x="15581" y="2647"/>
                </a:cubicBezTo>
                <a:cubicBezTo>
                  <a:pt x="15581" y="2648"/>
                  <a:pt x="15558" y="2638"/>
                  <a:pt x="15572" y="2652"/>
                </a:cubicBezTo>
                <a:close/>
                <a:moveTo>
                  <a:pt x="19599" y="1923"/>
                </a:moveTo>
                <a:cubicBezTo>
                  <a:pt x="19607" y="1931"/>
                  <a:pt x="19628" y="1911"/>
                  <a:pt x="19608" y="1918"/>
                </a:cubicBezTo>
                <a:cubicBezTo>
                  <a:pt x="19608" y="1918"/>
                  <a:pt x="19585" y="1909"/>
                  <a:pt x="19599" y="1923"/>
                </a:cubicBezTo>
                <a:close/>
                <a:moveTo>
                  <a:pt x="21891" y="3486"/>
                </a:moveTo>
                <a:cubicBezTo>
                  <a:pt x="21900" y="3495"/>
                  <a:pt x="21921" y="3475"/>
                  <a:pt x="21901" y="3482"/>
                </a:cubicBezTo>
                <a:cubicBezTo>
                  <a:pt x="21901" y="3482"/>
                  <a:pt x="21878" y="3473"/>
                  <a:pt x="21891" y="3486"/>
                </a:cubicBezTo>
                <a:close/>
                <a:moveTo>
                  <a:pt x="15750" y="5131"/>
                </a:moveTo>
                <a:cubicBezTo>
                  <a:pt x="15758" y="5139"/>
                  <a:pt x="15779" y="5120"/>
                  <a:pt x="15760" y="5127"/>
                </a:cubicBezTo>
                <a:cubicBezTo>
                  <a:pt x="15759" y="5127"/>
                  <a:pt x="15737" y="5118"/>
                  <a:pt x="15750" y="5131"/>
                </a:cubicBezTo>
                <a:close/>
                <a:moveTo>
                  <a:pt x="20336" y="5220"/>
                </a:moveTo>
                <a:cubicBezTo>
                  <a:pt x="20344" y="5229"/>
                  <a:pt x="20365" y="5209"/>
                  <a:pt x="20345" y="5216"/>
                </a:cubicBezTo>
                <a:cubicBezTo>
                  <a:pt x="20345" y="5216"/>
                  <a:pt x="20322" y="5207"/>
                  <a:pt x="20336" y="5220"/>
                </a:cubicBezTo>
                <a:close/>
                <a:moveTo>
                  <a:pt x="15467" y="5634"/>
                </a:moveTo>
                <a:cubicBezTo>
                  <a:pt x="15475" y="5642"/>
                  <a:pt x="15496" y="5622"/>
                  <a:pt x="15476" y="5629"/>
                </a:cubicBezTo>
                <a:cubicBezTo>
                  <a:pt x="15476" y="5629"/>
                  <a:pt x="15453" y="5620"/>
                  <a:pt x="15467" y="5634"/>
                </a:cubicBezTo>
                <a:close/>
                <a:moveTo>
                  <a:pt x="21535" y="4839"/>
                </a:moveTo>
                <a:cubicBezTo>
                  <a:pt x="21543" y="4848"/>
                  <a:pt x="21564" y="4828"/>
                  <a:pt x="21544" y="4835"/>
                </a:cubicBezTo>
                <a:cubicBezTo>
                  <a:pt x="21544" y="4835"/>
                  <a:pt x="21521" y="4826"/>
                  <a:pt x="21535" y="4839"/>
                </a:cubicBezTo>
                <a:close/>
                <a:moveTo>
                  <a:pt x="21049" y="2133"/>
                </a:moveTo>
                <a:cubicBezTo>
                  <a:pt x="21057" y="2142"/>
                  <a:pt x="21078" y="2122"/>
                  <a:pt x="21058" y="2129"/>
                </a:cubicBezTo>
                <a:cubicBezTo>
                  <a:pt x="21058" y="2129"/>
                  <a:pt x="21035" y="2120"/>
                  <a:pt x="21049" y="2133"/>
                </a:cubicBezTo>
                <a:close/>
                <a:moveTo>
                  <a:pt x="21373" y="5285"/>
                </a:moveTo>
                <a:cubicBezTo>
                  <a:pt x="21381" y="5293"/>
                  <a:pt x="21402" y="5273"/>
                  <a:pt x="21382" y="5281"/>
                </a:cubicBezTo>
                <a:cubicBezTo>
                  <a:pt x="21382" y="5281"/>
                  <a:pt x="21359" y="5272"/>
                  <a:pt x="21373" y="5285"/>
                </a:cubicBezTo>
                <a:close/>
                <a:moveTo>
                  <a:pt x="20376" y="4767"/>
                </a:moveTo>
                <a:cubicBezTo>
                  <a:pt x="20385" y="4775"/>
                  <a:pt x="20406" y="4755"/>
                  <a:pt x="20386" y="4762"/>
                </a:cubicBezTo>
                <a:cubicBezTo>
                  <a:pt x="20386" y="4762"/>
                  <a:pt x="20363" y="4753"/>
                  <a:pt x="20376" y="4767"/>
                </a:cubicBezTo>
                <a:close/>
                <a:moveTo>
                  <a:pt x="19574" y="2782"/>
                </a:moveTo>
                <a:cubicBezTo>
                  <a:pt x="19583" y="2790"/>
                  <a:pt x="19604" y="2770"/>
                  <a:pt x="19584" y="2777"/>
                </a:cubicBezTo>
                <a:cubicBezTo>
                  <a:pt x="19583" y="2777"/>
                  <a:pt x="19561" y="2768"/>
                  <a:pt x="19574" y="2782"/>
                </a:cubicBezTo>
                <a:close/>
                <a:moveTo>
                  <a:pt x="20133" y="5601"/>
                </a:moveTo>
                <a:cubicBezTo>
                  <a:pt x="20142" y="5609"/>
                  <a:pt x="20163" y="5589"/>
                  <a:pt x="20143" y="5597"/>
                </a:cubicBezTo>
                <a:cubicBezTo>
                  <a:pt x="20142" y="5597"/>
                  <a:pt x="20120" y="5587"/>
                  <a:pt x="20133" y="5601"/>
                </a:cubicBezTo>
                <a:close/>
                <a:moveTo>
                  <a:pt x="16536" y="2409"/>
                </a:moveTo>
                <a:cubicBezTo>
                  <a:pt x="16544" y="2417"/>
                  <a:pt x="16565" y="2397"/>
                  <a:pt x="16545" y="2404"/>
                </a:cubicBezTo>
                <a:cubicBezTo>
                  <a:pt x="16545" y="2404"/>
                  <a:pt x="16522" y="2395"/>
                  <a:pt x="16536" y="2409"/>
                </a:cubicBezTo>
                <a:close/>
                <a:moveTo>
                  <a:pt x="19882" y="4985"/>
                </a:moveTo>
                <a:cubicBezTo>
                  <a:pt x="19890" y="4994"/>
                  <a:pt x="19911" y="4974"/>
                  <a:pt x="19891" y="4981"/>
                </a:cubicBezTo>
                <a:cubicBezTo>
                  <a:pt x="19891" y="4981"/>
                  <a:pt x="19869" y="4972"/>
                  <a:pt x="19882" y="4985"/>
                </a:cubicBezTo>
                <a:close/>
                <a:moveTo>
                  <a:pt x="15823" y="1882"/>
                </a:moveTo>
                <a:cubicBezTo>
                  <a:pt x="15831" y="1890"/>
                  <a:pt x="15852" y="1870"/>
                  <a:pt x="15832" y="1878"/>
                </a:cubicBezTo>
                <a:cubicBezTo>
                  <a:pt x="15832" y="1878"/>
                  <a:pt x="15809" y="1869"/>
                  <a:pt x="15823" y="1882"/>
                </a:cubicBezTo>
                <a:close/>
                <a:moveTo>
                  <a:pt x="20871" y="4256"/>
                </a:moveTo>
                <a:cubicBezTo>
                  <a:pt x="20879" y="4264"/>
                  <a:pt x="20900" y="4244"/>
                  <a:pt x="20880" y="4252"/>
                </a:cubicBezTo>
                <a:cubicBezTo>
                  <a:pt x="20880" y="4252"/>
                  <a:pt x="20857" y="4243"/>
                  <a:pt x="20871" y="4256"/>
                </a:cubicBezTo>
                <a:close/>
                <a:moveTo>
                  <a:pt x="17800" y="3235"/>
                </a:moveTo>
                <a:cubicBezTo>
                  <a:pt x="17808" y="3244"/>
                  <a:pt x="17829" y="3224"/>
                  <a:pt x="17809" y="3231"/>
                </a:cubicBezTo>
                <a:cubicBezTo>
                  <a:pt x="17809" y="3231"/>
                  <a:pt x="17786" y="3222"/>
                  <a:pt x="17800" y="3235"/>
                </a:cubicBezTo>
                <a:close/>
                <a:moveTo>
                  <a:pt x="10897" y="1404"/>
                </a:moveTo>
                <a:cubicBezTo>
                  <a:pt x="10905" y="1412"/>
                  <a:pt x="10926" y="1392"/>
                  <a:pt x="10906" y="1400"/>
                </a:cubicBezTo>
                <a:cubicBezTo>
                  <a:pt x="10906" y="1400"/>
                  <a:pt x="10883" y="1391"/>
                  <a:pt x="10897" y="1404"/>
                </a:cubicBezTo>
                <a:close/>
                <a:moveTo>
                  <a:pt x="12210" y="1655"/>
                </a:moveTo>
                <a:cubicBezTo>
                  <a:pt x="12218" y="1664"/>
                  <a:pt x="12239" y="1644"/>
                  <a:pt x="12219" y="1651"/>
                </a:cubicBezTo>
                <a:cubicBezTo>
                  <a:pt x="12219" y="1651"/>
                  <a:pt x="12196" y="1642"/>
                  <a:pt x="12210" y="1655"/>
                </a:cubicBezTo>
                <a:close/>
                <a:moveTo>
                  <a:pt x="20117" y="4993"/>
                </a:moveTo>
                <a:cubicBezTo>
                  <a:pt x="20125" y="5002"/>
                  <a:pt x="20146" y="4982"/>
                  <a:pt x="20126" y="4989"/>
                </a:cubicBezTo>
                <a:cubicBezTo>
                  <a:pt x="20126" y="4989"/>
                  <a:pt x="20103" y="4980"/>
                  <a:pt x="20117" y="4993"/>
                </a:cubicBezTo>
                <a:close/>
                <a:moveTo>
                  <a:pt x="19542" y="2530"/>
                </a:moveTo>
                <a:cubicBezTo>
                  <a:pt x="19550" y="2539"/>
                  <a:pt x="19571" y="2519"/>
                  <a:pt x="19551" y="2526"/>
                </a:cubicBezTo>
                <a:cubicBezTo>
                  <a:pt x="19551" y="2526"/>
                  <a:pt x="19528" y="2517"/>
                  <a:pt x="19542" y="2530"/>
                </a:cubicBezTo>
                <a:close/>
                <a:moveTo>
                  <a:pt x="21146" y="2676"/>
                </a:moveTo>
                <a:cubicBezTo>
                  <a:pt x="21154" y="2684"/>
                  <a:pt x="21175" y="2665"/>
                  <a:pt x="21155" y="2672"/>
                </a:cubicBezTo>
                <a:cubicBezTo>
                  <a:pt x="21155" y="2672"/>
                  <a:pt x="21132" y="2663"/>
                  <a:pt x="21146" y="2676"/>
                </a:cubicBezTo>
                <a:close/>
                <a:moveTo>
                  <a:pt x="17792" y="2782"/>
                </a:moveTo>
                <a:cubicBezTo>
                  <a:pt x="17800" y="2790"/>
                  <a:pt x="17821" y="2770"/>
                  <a:pt x="17801" y="2777"/>
                </a:cubicBezTo>
                <a:cubicBezTo>
                  <a:pt x="17801" y="2777"/>
                  <a:pt x="17778" y="2768"/>
                  <a:pt x="17792" y="2782"/>
                </a:cubicBezTo>
                <a:close/>
                <a:moveTo>
                  <a:pt x="22264" y="4451"/>
                </a:moveTo>
                <a:cubicBezTo>
                  <a:pt x="22272" y="4459"/>
                  <a:pt x="22293" y="4439"/>
                  <a:pt x="22273" y="4446"/>
                </a:cubicBezTo>
                <a:cubicBezTo>
                  <a:pt x="22273" y="4446"/>
                  <a:pt x="22250" y="4437"/>
                  <a:pt x="22264" y="4451"/>
                </a:cubicBezTo>
                <a:close/>
                <a:moveTo>
                  <a:pt x="19023" y="4451"/>
                </a:moveTo>
                <a:cubicBezTo>
                  <a:pt x="19032" y="4459"/>
                  <a:pt x="19053" y="4439"/>
                  <a:pt x="19033" y="4446"/>
                </a:cubicBezTo>
                <a:cubicBezTo>
                  <a:pt x="19033" y="4446"/>
                  <a:pt x="19010" y="4437"/>
                  <a:pt x="19023" y="4451"/>
                </a:cubicBezTo>
                <a:close/>
                <a:moveTo>
                  <a:pt x="17249" y="2344"/>
                </a:moveTo>
                <a:cubicBezTo>
                  <a:pt x="17257" y="2352"/>
                  <a:pt x="17278" y="2332"/>
                  <a:pt x="17258" y="2340"/>
                </a:cubicBezTo>
                <a:cubicBezTo>
                  <a:pt x="17258" y="2340"/>
                  <a:pt x="17235" y="2330"/>
                  <a:pt x="17249" y="2344"/>
                </a:cubicBezTo>
                <a:close/>
                <a:moveTo>
                  <a:pt x="21276" y="5285"/>
                </a:moveTo>
                <a:cubicBezTo>
                  <a:pt x="21284" y="5293"/>
                  <a:pt x="21305" y="5273"/>
                  <a:pt x="21285" y="5281"/>
                </a:cubicBezTo>
                <a:cubicBezTo>
                  <a:pt x="21285" y="5281"/>
                  <a:pt x="21262" y="5272"/>
                  <a:pt x="21276" y="5285"/>
                </a:cubicBezTo>
                <a:close/>
                <a:moveTo>
                  <a:pt x="15353" y="4993"/>
                </a:moveTo>
                <a:cubicBezTo>
                  <a:pt x="15361" y="5002"/>
                  <a:pt x="15382" y="4982"/>
                  <a:pt x="15363" y="4989"/>
                </a:cubicBezTo>
                <a:cubicBezTo>
                  <a:pt x="15362" y="4989"/>
                  <a:pt x="15340" y="4980"/>
                  <a:pt x="15353" y="4993"/>
                </a:cubicBezTo>
                <a:close/>
                <a:moveTo>
                  <a:pt x="19574" y="4410"/>
                </a:moveTo>
                <a:cubicBezTo>
                  <a:pt x="19583" y="4418"/>
                  <a:pt x="19604" y="4398"/>
                  <a:pt x="19584" y="4406"/>
                </a:cubicBezTo>
                <a:cubicBezTo>
                  <a:pt x="19583" y="4406"/>
                  <a:pt x="19561" y="4396"/>
                  <a:pt x="19574" y="4410"/>
                </a:cubicBezTo>
                <a:close/>
                <a:moveTo>
                  <a:pt x="16496" y="1234"/>
                </a:moveTo>
                <a:cubicBezTo>
                  <a:pt x="16504" y="1242"/>
                  <a:pt x="16525" y="1222"/>
                  <a:pt x="16505" y="1230"/>
                </a:cubicBezTo>
                <a:cubicBezTo>
                  <a:pt x="16505" y="1230"/>
                  <a:pt x="16482" y="1220"/>
                  <a:pt x="16496" y="1234"/>
                </a:cubicBezTo>
                <a:close/>
                <a:moveTo>
                  <a:pt x="16463" y="1712"/>
                </a:moveTo>
                <a:cubicBezTo>
                  <a:pt x="16471" y="1720"/>
                  <a:pt x="16492" y="1700"/>
                  <a:pt x="16472" y="1708"/>
                </a:cubicBezTo>
                <a:cubicBezTo>
                  <a:pt x="16472" y="1708"/>
                  <a:pt x="16449" y="1698"/>
                  <a:pt x="16463" y="1712"/>
                </a:cubicBezTo>
                <a:close/>
                <a:moveTo>
                  <a:pt x="22961" y="1104"/>
                </a:moveTo>
                <a:cubicBezTo>
                  <a:pt x="22969" y="1113"/>
                  <a:pt x="22990" y="1093"/>
                  <a:pt x="22970" y="1100"/>
                </a:cubicBezTo>
                <a:cubicBezTo>
                  <a:pt x="22970" y="1100"/>
                  <a:pt x="22947" y="1091"/>
                  <a:pt x="22961" y="1104"/>
                </a:cubicBezTo>
                <a:close/>
                <a:moveTo>
                  <a:pt x="22815" y="1193"/>
                </a:moveTo>
                <a:cubicBezTo>
                  <a:pt x="22823" y="1202"/>
                  <a:pt x="22844" y="1182"/>
                  <a:pt x="22824" y="1189"/>
                </a:cubicBezTo>
                <a:cubicBezTo>
                  <a:pt x="22824" y="1189"/>
                  <a:pt x="22801" y="1180"/>
                  <a:pt x="22815" y="1193"/>
                </a:cubicBezTo>
                <a:close/>
                <a:moveTo>
                  <a:pt x="10670" y="1671"/>
                </a:moveTo>
                <a:cubicBezTo>
                  <a:pt x="10679" y="1680"/>
                  <a:pt x="10700" y="1660"/>
                  <a:pt x="10680" y="1667"/>
                </a:cubicBezTo>
                <a:cubicBezTo>
                  <a:pt x="10679" y="1667"/>
                  <a:pt x="10657" y="1658"/>
                  <a:pt x="10670" y="1671"/>
                </a:cubicBezTo>
                <a:close/>
                <a:moveTo>
                  <a:pt x="16390" y="1420"/>
                </a:moveTo>
                <a:cubicBezTo>
                  <a:pt x="16398" y="1429"/>
                  <a:pt x="16419" y="1409"/>
                  <a:pt x="16400" y="1416"/>
                </a:cubicBezTo>
                <a:cubicBezTo>
                  <a:pt x="16399" y="1416"/>
                  <a:pt x="16377" y="1407"/>
                  <a:pt x="16390" y="1420"/>
                </a:cubicBezTo>
                <a:close/>
                <a:moveTo>
                  <a:pt x="20417" y="4005"/>
                </a:moveTo>
                <a:cubicBezTo>
                  <a:pt x="20425" y="4013"/>
                  <a:pt x="20446" y="3993"/>
                  <a:pt x="20426" y="4001"/>
                </a:cubicBezTo>
                <a:cubicBezTo>
                  <a:pt x="20426" y="4001"/>
                  <a:pt x="20403" y="3991"/>
                  <a:pt x="20417" y="4005"/>
                </a:cubicBezTo>
                <a:close/>
                <a:moveTo>
                  <a:pt x="20984" y="3989"/>
                </a:moveTo>
                <a:cubicBezTo>
                  <a:pt x="20992" y="3997"/>
                  <a:pt x="21013" y="3977"/>
                  <a:pt x="20993" y="3984"/>
                </a:cubicBezTo>
                <a:cubicBezTo>
                  <a:pt x="20993" y="3984"/>
                  <a:pt x="20970" y="3975"/>
                  <a:pt x="20984" y="3989"/>
                </a:cubicBezTo>
                <a:close/>
                <a:moveTo>
                  <a:pt x="20279" y="4637"/>
                </a:moveTo>
                <a:cubicBezTo>
                  <a:pt x="20287" y="4645"/>
                  <a:pt x="20308" y="4625"/>
                  <a:pt x="20288" y="4633"/>
                </a:cubicBezTo>
                <a:cubicBezTo>
                  <a:pt x="20288" y="4633"/>
                  <a:pt x="20265" y="4623"/>
                  <a:pt x="20279" y="4637"/>
                </a:cubicBezTo>
                <a:close/>
                <a:moveTo>
                  <a:pt x="17168" y="2547"/>
                </a:moveTo>
                <a:cubicBezTo>
                  <a:pt x="17176" y="2555"/>
                  <a:pt x="17197" y="2535"/>
                  <a:pt x="17177" y="2542"/>
                </a:cubicBezTo>
                <a:cubicBezTo>
                  <a:pt x="17177" y="2542"/>
                  <a:pt x="17154" y="2533"/>
                  <a:pt x="17168" y="2547"/>
                </a:cubicBezTo>
                <a:close/>
                <a:moveTo>
                  <a:pt x="20660" y="3673"/>
                </a:moveTo>
                <a:cubicBezTo>
                  <a:pt x="20668" y="3681"/>
                  <a:pt x="20689" y="3661"/>
                  <a:pt x="20669" y="3668"/>
                </a:cubicBezTo>
                <a:cubicBezTo>
                  <a:pt x="20669" y="3668"/>
                  <a:pt x="20646" y="3659"/>
                  <a:pt x="20660" y="3673"/>
                </a:cubicBezTo>
                <a:close/>
                <a:moveTo>
                  <a:pt x="18156" y="2401"/>
                </a:moveTo>
                <a:cubicBezTo>
                  <a:pt x="18165" y="2409"/>
                  <a:pt x="18186" y="2389"/>
                  <a:pt x="18166" y="2396"/>
                </a:cubicBezTo>
                <a:cubicBezTo>
                  <a:pt x="18166" y="2396"/>
                  <a:pt x="18143" y="2387"/>
                  <a:pt x="18156" y="2401"/>
                </a:cubicBezTo>
                <a:close/>
                <a:moveTo>
                  <a:pt x="20101" y="4070"/>
                </a:moveTo>
                <a:cubicBezTo>
                  <a:pt x="20109" y="4078"/>
                  <a:pt x="20130" y="4058"/>
                  <a:pt x="20110" y="4065"/>
                </a:cubicBezTo>
                <a:cubicBezTo>
                  <a:pt x="20110" y="4065"/>
                  <a:pt x="20087" y="4056"/>
                  <a:pt x="20101" y="4070"/>
                </a:cubicBezTo>
                <a:close/>
                <a:moveTo>
                  <a:pt x="16925" y="5301"/>
                </a:moveTo>
                <a:cubicBezTo>
                  <a:pt x="16933" y="5310"/>
                  <a:pt x="16954" y="5290"/>
                  <a:pt x="16934" y="5297"/>
                </a:cubicBezTo>
                <a:cubicBezTo>
                  <a:pt x="16934" y="5297"/>
                  <a:pt x="16911" y="5288"/>
                  <a:pt x="16925" y="5301"/>
                </a:cubicBezTo>
                <a:close/>
                <a:moveTo>
                  <a:pt x="19145" y="3405"/>
                </a:moveTo>
                <a:cubicBezTo>
                  <a:pt x="19153" y="3414"/>
                  <a:pt x="19174" y="3394"/>
                  <a:pt x="19154" y="3401"/>
                </a:cubicBezTo>
                <a:cubicBezTo>
                  <a:pt x="19154" y="3401"/>
                  <a:pt x="19131" y="3392"/>
                  <a:pt x="19145" y="3405"/>
                </a:cubicBezTo>
                <a:close/>
                <a:moveTo>
                  <a:pt x="17419" y="5010"/>
                </a:moveTo>
                <a:cubicBezTo>
                  <a:pt x="17427" y="5018"/>
                  <a:pt x="17448" y="4998"/>
                  <a:pt x="17429" y="5005"/>
                </a:cubicBezTo>
                <a:cubicBezTo>
                  <a:pt x="17428" y="5005"/>
                  <a:pt x="17406" y="4996"/>
                  <a:pt x="17419" y="5010"/>
                </a:cubicBezTo>
                <a:close/>
                <a:moveTo>
                  <a:pt x="81" y="4507"/>
                </a:moveTo>
                <a:cubicBezTo>
                  <a:pt x="89" y="4516"/>
                  <a:pt x="110" y="4496"/>
                  <a:pt x="90" y="4503"/>
                </a:cubicBezTo>
                <a:cubicBezTo>
                  <a:pt x="90" y="4503"/>
                  <a:pt x="67" y="4494"/>
                  <a:pt x="81" y="4507"/>
                </a:cubicBezTo>
                <a:close/>
                <a:moveTo>
                  <a:pt x="18092" y="4507"/>
                </a:moveTo>
                <a:cubicBezTo>
                  <a:pt x="18100" y="4516"/>
                  <a:pt x="18121" y="4496"/>
                  <a:pt x="18101" y="4503"/>
                </a:cubicBezTo>
                <a:cubicBezTo>
                  <a:pt x="18101" y="4503"/>
                  <a:pt x="18078" y="4494"/>
                  <a:pt x="18092" y="4507"/>
                </a:cubicBezTo>
                <a:close/>
                <a:moveTo>
                  <a:pt x="23034" y="2717"/>
                </a:moveTo>
                <a:cubicBezTo>
                  <a:pt x="23042" y="2725"/>
                  <a:pt x="23063" y="2705"/>
                  <a:pt x="23043" y="2712"/>
                </a:cubicBezTo>
                <a:cubicBezTo>
                  <a:pt x="23043" y="2712"/>
                  <a:pt x="23020" y="2703"/>
                  <a:pt x="23034" y="2717"/>
                </a:cubicBezTo>
                <a:close/>
                <a:moveTo>
                  <a:pt x="18197" y="813"/>
                </a:moveTo>
                <a:cubicBezTo>
                  <a:pt x="18205" y="821"/>
                  <a:pt x="18226" y="801"/>
                  <a:pt x="18206" y="808"/>
                </a:cubicBezTo>
                <a:cubicBezTo>
                  <a:pt x="18206" y="808"/>
                  <a:pt x="18183" y="799"/>
                  <a:pt x="18197" y="813"/>
                </a:cubicBezTo>
                <a:close/>
                <a:moveTo>
                  <a:pt x="17541" y="2158"/>
                </a:moveTo>
                <a:cubicBezTo>
                  <a:pt x="17549" y="2166"/>
                  <a:pt x="17570" y="2146"/>
                  <a:pt x="17550" y="2153"/>
                </a:cubicBezTo>
                <a:cubicBezTo>
                  <a:pt x="17550" y="2153"/>
                  <a:pt x="17527" y="2144"/>
                  <a:pt x="17541" y="2158"/>
                </a:cubicBezTo>
                <a:close/>
                <a:moveTo>
                  <a:pt x="19696" y="5496"/>
                </a:moveTo>
                <a:cubicBezTo>
                  <a:pt x="19704" y="5504"/>
                  <a:pt x="19725" y="5484"/>
                  <a:pt x="19705" y="5491"/>
                </a:cubicBezTo>
                <a:cubicBezTo>
                  <a:pt x="19705" y="5491"/>
                  <a:pt x="19682" y="5482"/>
                  <a:pt x="19696" y="5496"/>
                </a:cubicBezTo>
                <a:close/>
                <a:moveTo>
                  <a:pt x="17784" y="2595"/>
                </a:moveTo>
                <a:cubicBezTo>
                  <a:pt x="17792" y="2603"/>
                  <a:pt x="17813" y="2583"/>
                  <a:pt x="17793" y="2591"/>
                </a:cubicBezTo>
                <a:cubicBezTo>
                  <a:pt x="17793" y="2591"/>
                  <a:pt x="17770" y="2582"/>
                  <a:pt x="17784" y="2595"/>
                </a:cubicBezTo>
                <a:close/>
                <a:moveTo>
                  <a:pt x="12744" y="5747"/>
                </a:moveTo>
                <a:cubicBezTo>
                  <a:pt x="12753" y="5755"/>
                  <a:pt x="12774" y="5735"/>
                  <a:pt x="12754" y="5743"/>
                </a:cubicBezTo>
                <a:cubicBezTo>
                  <a:pt x="12754" y="5743"/>
                  <a:pt x="12731" y="5733"/>
                  <a:pt x="12744" y="5747"/>
                </a:cubicBezTo>
                <a:close/>
                <a:moveTo>
                  <a:pt x="18497" y="3138"/>
                </a:moveTo>
                <a:cubicBezTo>
                  <a:pt x="18505" y="3146"/>
                  <a:pt x="18526" y="3126"/>
                  <a:pt x="18506" y="3134"/>
                </a:cubicBezTo>
                <a:cubicBezTo>
                  <a:pt x="18506" y="3134"/>
                  <a:pt x="18483" y="3124"/>
                  <a:pt x="18497" y="3138"/>
                </a:cubicBezTo>
                <a:close/>
                <a:moveTo>
                  <a:pt x="16585" y="4953"/>
                </a:moveTo>
                <a:cubicBezTo>
                  <a:pt x="16593" y="4961"/>
                  <a:pt x="16614" y="4941"/>
                  <a:pt x="16594" y="4949"/>
                </a:cubicBezTo>
                <a:cubicBezTo>
                  <a:pt x="16594" y="4949"/>
                  <a:pt x="16571" y="4939"/>
                  <a:pt x="16585" y="4953"/>
                </a:cubicBezTo>
                <a:close/>
                <a:moveTo>
                  <a:pt x="22475" y="4767"/>
                </a:moveTo>
                <a:cubicBezTo>
                  <a:pt x="22483" y="4775"/>
                  <a:pt x="22504" y="4755"/>
                  <a:pt x="22484" y="4762"/>
                </a:cubicBezTo>
                <a:cubicBezTo>
                  <a:pt x="22484" y="4762"/>
                  <a:pt x="22461" y="4753"/>
                  <a:pt x="22475" y="4767"/>
                </a:cubicBezTo>
                <a:close/>
                <a:moveTo>
                  <a:pt x="19096" y="2555"/>
                </a:moveTo>
                <a:cubicBezTo>
                  <a:pt x="19105" y="2563"/>
                  <a:pt x="19126" y="2543"/>
                  <a:pt x="19106" y="2550"/>
                </a:cubicBezTo>
                <a:cubicBezTo>
                  <a:pt x="19105" y="2550"/>
                  <a:pt x="19083" y="2541"/>
                  <a:pt x="19096" y="2555"/>
                </a:cubicBezTo>
                <a:close/>
                <a:moveTo>
                  <a:pt x="980" y="5277"/>
                </a:moveTo>
                <a:cubicBezTo>
                  <a:pt x="989" y="5285"/>
                  <a:pt x="1010" y="5265"/>
                  <a:pt x="990" y="5273"/>
                </a:cubicBezTo>
                <a:cubicBezTo>
                  <a:pt x="990" y="5273"/>
                  <a:pt x="967" y="5263"/>
                  <a:pt x="980" y="5277"/>
                </a:cubicBezTo>
                <a:close/>
                <a:moveTo>
                  <a:pt x="19663" y="2652"/>
                </a:moveTo>
                <a:cubicBezTo>
                  <a:pt x="19672" y="2660"/>
                  <a:pt x="19693" y="2640"/>
                  <a:pt x="19673" y="2647"/>
                </a:cubicBezTo>
                <a:cubicBezTo>
                  <a:pt x="19673" y="2648"/>
                  <a:pt x="19650" y="2638"/>
                  <a:pt x="19663" y="2652"/>
                </a:cubicBezTo>
                <a:close/>
                <a:moveTo>
                  <a:pt x="19615" y="4256"/>
                </a:moveTo>
                <a:cubicBezTo>
                  <a:pt x="19623" y="4264"/>
                  <a:pt x="19644" y="4244"/>
                  <a:pt x="19624" y="4252"/>
                </a:cubicBezTo>
                <a:cubicBezTo>
                  <a:pt x="19624" y="4252"/>
                  <a:pt x="19601" y="4243"/>
                  <a:pt x="19615" y="4256"/>
                </a:cubicBezTo>
                <a:close/>
                <a:moveTo>
                  <a:pt x="20141" y="3989"/>
                </a:moveTo>
                <a:cubicBezTo>
                  <a:pt x="20150" y="3997"/>
                  <a:pt x="20171" y="3977"/>
                  <a:pt x="20151" y="3984"/>
                </a:cubicBezTo>
                <a:cubicBezTo>
                  <a:pt x="20151" y="3984"/>
                  <a:pt x="20128" y="3975"/>
                  <a:pt x="20141" y="3989"/>
                </a:cubicBezTo>
                <a:close/>
                <a:moveTo>
                  <a:pt x="13482" y="2441"/>
                </a:moveTo>
                <a:cubicBezTo>
                  <a:pt x="13490" y="2450"/>
                  <a:pt x="13511" y="2430"/>
                  <a:pt x="13491" y="2437"/>
                </a:cubicBezTo>
                <a:cubicBezTo>
                  <a:pt x="13491" y="2437"/>
                  <a:pt x="13468" y="2428"/>
                  <a:pt x="13482" y="2441"/>
                </a:cubicBezTo>
                <a:close/>
                <a:moveTo>
                  <a:pt x="14186" y="2441"/>
                </a:moveTo>
                <a:cubicBezTo>
                  <a:pt x="14195" y="2450"/>
                  <a:pt x="14216" y="2430"/>
                  <a:pt x="14196" y="2437"/>
                </a:cubicBezTo>
                <a:cubicBezTo>
                  <a:pt x="14196" y="2437"/>
                  <a:pt x="14173" y="2428"/>
                  <a:pt x="14186" y="2441"/>
                </a:cubicBezTo>
                <a:close/>
                <a:moveTo>
                  <a:pt x="20895" y="2174"/>
                </a:moveTo>
                <a:cubicBezTo>
                  <a:pt x="20903" y="2182"/>
                  <a:pt x="20924" y="2162"/>
                  <a:pt x="20904" y="2169"/>
                </a:cubicBezTo>
                <a:cubicBezTo>
                  <a:pt x="20904" y="2170"/>
                  <a:pt x="20881" y="2160"/>
                  <a:pt x="20895" y="2174"/>
                </a:cubicBezTo>
                <a:close/>
                <a:moveTo>
                  <a:pt x="19898" y="4823"/>
                </a:moveTo>
                <a:cubicBezTo>
                  <a:pt x="19907" y="4832"/>
                  <a:pt x="19928" y="4812"/>
                  <a:pt x="19908" y="4819"/>
                </a:cubicBezTo>
                <a:cubicBezTo>
                  <a:pt x="19908" y="4819"/>
                  <a:pt x="19885" y="4810"/>
                  <a:pt x="19898" y="4823"/>
                </a:cubicBezTo>
                <a:close/>
                <a:moveTo>
                  <a:pt x="20263" y="5342"/>
                </a:moveTo>
                <a:cubicBezTo>
                  <a:pt x="20271" y="5350"/>
                  <a:pt x="20292" y="5330"/>
                  <a:pt x="20272" y="5337"/>
                </a:cubicBezTo>
                <a:cubicBezTo>
                  <a:pt x="20272" y="5338"/>
                  <a:pt x="20249" y="5328"/>
                  <a:pt x="20263" y="5342"/>
                </a:cubicBezTo>
                <a:close/>
                <a:moveTo>
                  <a:pt x="15061" y="2425"/>
                </a:moveTo>
                <a:cubicBezTo>
                  <a:pt x="15070" y="2433"/>
                  <a:pt x="15091" y="2413"/>
                  <a:pt x="15071" y="2421"/>
                </a:cubicBezTo>
                <a:cubicBezTo>
                  <a:pt x="15071" y="2421"/>
                  <a:pt x="15048" y="2411"/>
                  <a:pt x="15061" y="2425"/>
                </a:cubicBezTo>
                <a:close/>
                <a:moveTo>
                  <a:pt x="17427" y="2174"/>
                </a:moveTo>
                <a:cubicBezTo>
                  <a:pt x="17436" y="2182"/>
                  <a:pt x="17457" y="2162"/>
                  <a:pt x="17437" y="2169"/>
                </a:cubicBezTo>
                <a:cubicBezTo>
                  <a:pt x="17436" y="2170"/>
                  <a:pt x="17414" y="2160"/>
                  <a:pt x="17427" y="2174"/>
                </a:cubicBezTo>
                <a:close/>
                <a:moveTo>
                  <a:pt x="14357" y="2150"/>
                </a:moveTo>
                <a:cubicBezTo>
                  <a:pt x="14365" y="2158"/>
                  <a:pt x="14386" y="2138"/>
                  <a:pt x="14366" y="2145"/>
                </a:cubicBezTo>
                <a:cubicBezTo>
                  <a:pt x="14366" y="2145"/>
                  <a:pt x="14343" y="2136"/>
                  <a:pt x="14357" y="2150"/>
                </a:cubicBezTo>
                <a:close/>
                <a:moveTo>
                  <a:pt x="21989" y="3527"/>
                </a:moveTo>
                <a:cubicBezTo>
                  <a:pt x="21997" y="3535"/>
                  <a:pt x="22018" y="3515"/>
                  <a:pt x="21998" y="3523"/>
                </a:cubicBezTo>
                <a:cubicBezTo>
                  <a:pt x="21998" y="3523"/>
                  <a:pt x="21975" y="3513"/>
                  <a:pt x="21989" y="3527"/>
                </a:cubicBezTo>
                <a:close/>
                <a:moveTo>
                  <a:pt x="17249" y="4904"/>
                </a:moveTo>
                <a:cubicBezTo>
                  <a:pt x="17257" y="4913"/>
                  <a:pt x="17278" y="4893"/>
                  <a:pt x="17258" y="4900"/>
                </a:cubicBezTo>
                <a:cubicBezTo>
                  <a:pt x="17258" y="4900"/>
                  <a:pt x="17235" y="4891"/>
                  <a:pt x="17249" y="4904"/>
                </a:cubicBezTo>
                <a:close/>
                <a:moveTo>
                  <a:pt x="17152" y="2482"/>
                </a:moveTo>
                <a:cubicBezTo>
                  <a:pt x="17160" y="2490"/>
                  <a:pt x="17181" y="2470"/>
                  <a:pt x="17161" y="2477"/>
                </a:cubicBezTo>
                <a:cubicBezTo>
                  <a:pt x="17161" y="2477"/>
                  <a:pt x="17138" y="2468"/>
                  <a:pt x="17152" y="2482"/>
                </a:cubicBezTo>
                <a:close/>
                <a:moveTo>
                  <a:pt x="19121" y="4402"/>
                </a:moveTo>
                <a:cubicBezTo>
                  <a:pt x="19129" y="4410"/>
                  <a:pt x="19150" y="4390"/>
                  <a:pt x="19130" y="4398"/>
                </a:cubicBezTo>
                <a:cubicBezTo>
                  <a:pt x="19130" y="4398"/>
                  <a:pt x="19107" y="4388"/>
                  <a:pt x="19121" y="4402"/>
                </a:cubicBezTo>
                <a:close/>
                <a:moveTo>
                  <a:pt x="17581" y="5220"/>
                </a:moveTo>
                <a:cubicBezTo>
                  <a:pt x="17589" y="5229"/>
                  <a:pt x="17610" y="5209"/>
                  <a:pt x="17591" y="5216"/>
                </a:cubicBezTo>
                <a:cubicBezTo>
                  <a:pt x="17590" y="5216"/>
                  <a:pt x="17568" y="5207"/>
                  <a:pt x="17581" y="5220"/>
                </a:cubicBezTo>
                <a:close/>
                <a:moveTo>
                  <a:pt x="17460" y="1777"/>
                </a:moveTo>
                <a:cubicBezTo>
                  <a:pt x="17468" y="1785"/>
                  <a:pt x="17489" y="1765"/>
                  <a:pt x="17469" y="1772"/>
                </a:cubicBezTo>
                <a:cubicBezTo>
                  <a:pt x="17469" y="1773"/>
                  <a:pt x="17446" y="1763"/>
                  <a:pt x="17460" y="1777"/>
                </a:cubicBezTo>
                <a:close/>
                <a:moveTo>
                  <a:pt x="22062" y="5512"/>
                </a:moveTo>
                <a:cubicBezTo>
                  <a:pt x="22070" y="5520"/>
                  <a:pt x="22091" y="5500"/>
                  <a:pt x="22071" y="5508"/>
                </a:cubicBezTo>
                <a:cubicBezTo>
                  <a:pt x="22071" y="5508"/>
                  <a:pt x="22048" y="5498"/>
                  <a:pt x="22062" y="5512"/>
                </a:cubicBezTo>
                <a:close/>
                <a:moveTo>
                  <a:pt x="17711" y="3025"/>
                </a:moveTo>
                <a:cubicBezTo>
                  <a:pt x="17719" y="3033"/>
                  <a:pt x="17740" y="3013"/>
                  <a:pt x="17720" y="3020"/>
                </a:cubicBezTo>
                <a:cubicBezTo>
                  <a:pt x="17720" y="3020"/>
                  <a:pt x="17697" y="3011"/>
                  <a:pt x="17711" y="3025"/>
                </a:cubicBezTo>
                <a:close/>
                <a:moveTo>
                  <a:pt x="20684" y="4361"/>
                </a:moveTo>
                <a:cubicBezTo>
                  <a:pt x="20693" y="4370"/>
                  <a:pt x="20713" y="4350"/>
                  <a:pt x="20694" y="4357"/>
                </a:cubicBezTo>
                <a:cubicBezTo>
                  <a:pt x="20693" y="4357"/>
                  <a:pt x="20671" y="4348"/>
                  <a:pt x="20684" y="4361"/>
                </a:cubicBezTo>
                <a:close/>
                <a:moveTo>
                  <a:pt x="16512" y="2214"/>
                </a:moveTo>
                <a:cubicBezTo>
                  <a:pt x="16520" y="2223"/>
                  <a:pt x="16541" y="2203"/>
                  <a:pt x="16521" y="2210"/>
                </a:cubicBezTo>
                <a:cubicBezTo>
                  <a:pt x="16521" y="2210"/>
                  <a:pt x="16498" y="2201"/>
                  <a:pt x="16512" y="2214"/>
                </a:cubicBezTo>
                <a:close/>
                <a:moveTo>
                  <a:pt x="21421" y="5593"/>
                </a:moveTo>
                <a:cubicBezTo>
                  <a:pt x="21430" y="5601"/>
                  <a:pt x="21451" y="5581"/>
                  <a:pt x="21431" y="5589"/>
                </a:cubicBezTo>
                <a:cubicBezTo>
                  <a:pt x="21431" y="5589"/>
                  <a:pt x="21408" y="5579"/>
                  <a:pt x="21421" y="5593"/>
                </a:cubicBezTo>
                <a:close/>
                <a:moveTo>
                  <a:pt x="22945" y="2733"/>
                </a:moveTo>
                <a:cubicBezTo>
                  <a:pt x="22953" y="2741"/>
                  <a:pt x="22974" y="2721"/>
                  <a:pt x="22954" y="2729"/>
                </a:cubicBezTo>
                <a:cubicBezTo>
                  <a:pt x="22954" y="2729"/>
                  <a:pt x="22931" y="2719"/>
                  <a:pt x="22945" y="2733"/>
                </a:cubicBezTo>
                <a:close/>
                <a:moveTo>
                  <a:pt x="16058" y="1858"/>
                </a:moveTo>
                <a:cubicBezTo>
                  <a:pt x="16066" y="1866"/>
                  <a:pt x="16087" y="1846"/>
                  <a:pt x="16067" y="1853"/>
                </a:cubicBezTo>
                <a:cubicBezTo>
                  <a:pt x="16067" y="1854"/>
                  <a:pt x="16044" y="1844"/>
                  <a:pt x="16058" y="1858"/>
                </a:cubicBezTo>
                <a:close/>
                <a:moveTo>
                  <a:pt x="19445" y="4823"/>
                </a:moveTo>
                <a:cubicBezTo>
                  <a:pt x="19453" y="4832"/>
                  <a:pt x="19474" y="4812"/>
                  <a:pt x="19454" y="4819"/>
                </a:cubicBezTo>
                <a:cubicBezTo>
                  <a:pt x="19454" y="4819"/>
                  <a:pt x="19431" y="4810"/>
                  <a:pt x="19445" y="4823"/>
                </a:cubicBezTo>
                <a:close/>
                <a:moveTo>
                  <a:pt x="18351" y="4507"/>
                </a:moveTo>
                <a:cubicBezTo>
                  <a:pt x="18359" y="4516"/>
                  <a:pt x="18380" y="4496"/>
                  <a:pt x="18360" y="4503"/>
                </a:cubicBezTo>
                <a:cubicBezTo>
                  <a:pt x="18360" y="4503"/>
                  <a:pt x="18337" y="4494"/>
                  <a:pt x="18351" y="4507"/>
                </a:cubicBezTo>
                <a:close/>
                <a:moveTo>
                  <a:pt x="13765" y="5763"/>
                </a:moveTo>
                <a:cubicBezTo>
                  <a:pt x="13773" y="5771"/>
                  <a:pt x="13794" y="5751"/>
                  <a:pt x="13775" y="5759"/>
                </a:cubicBezTo>
                <a:cubicBezTo>
                  <a:pt x="13774" y="5759"/>
                  <a:pt x="13752" y="5750"/>
                  <a:pt x="13765" y="5763"/>
                </a:cubicBezTo>
                <a:close/>
                <a:moveTo>
                  <a:pt x="15807" y="2279"/>
                </a:moveTo>
                <a:cubicBezTo>
                  <a:pt x="15815" y="2287"/>
                  <a:pt x="15836" y="2268"/>
                  <a:pt x="15816" y="2275"/>
                </a:cubicBezTo>
                <a:cubicBezTo>
                  <a:pt x="15816" y="2275"/>
                  <a:pt x="15793" y="2266"/>
                  <a:pt x="15807" y="2279"/>
                </a:cubicBezTo>
                <a:close/>
                <a:moveTo>
                  <a:pt x="19696" y="1963"/>
                </a:moveTo>
                <a:cubicBezTo>
                  <a:pt x="19704" y="1971"/>
                  <a:pt x="19725" y="1952"/>
                  <a:pt x="19705" y="1959"/>
                </a:cubicBezTo>
                <a:cubicBezTo>
                  <a:pt x="19705" y="1959"/>
                  <a:pt x="19682" y="1950"/>
                  <a:pt x="19696" y="1963"/>
                </a:cubicBezTo>
                <a:close/>
                <a:moveTo>
                  <a:pt x="8993" y="1445"/>
                </a:moveTo>
                <a:cubicBezTo>
                  <a:pt x="9001" y="1453"/>
                  <a:pt x="9022" y="1433"/>
                  <a:pt x="9003" y="1440"/>
                </a:cubicBezTo>
                <a:cubicBezTo>
                  <a:pt x="9002" y="1440"/>
                  <a:pt x="8980" y="1431"/>
                  <a:pt x="8993" y="1445"/>
                </a:cubicBezTo>
                <a:close/>
                <a:moveTo>
                  <a:pt x="16439" y="1736"/>
                </a:moveTo>
                <a:cubicBezTo>
                  <a:pt x="16447" y="1745"/>
                  <a:pt x="16468" y="1725"/>
                  <a:pt x="16448" y="1732"/>
                </a:cubicBezTo>
                <a:cubicBezTo>
                  <a:pt x="16448" y="1732"/>
                  <a:pt x="16425" y="1723"/>
                  <a:pt x="16439" y="1736"/>
                </a:cubicBezTo>
                <a:close/>
                <a:moveTo>
                  <a:pt x="15742" y="1501"/>
                </a:moveTo>
                <a:cubicBezTo>
                  <a:pt x="15750" y="1510"/>
                  <a:pt x="15771" y="1490"/>
                  <a:pt x="15751" y="1497"/>
                </a:cubicBezTo>
                <a:cubicBezTo>
                  <a:pt x="15751" y="1497"/>
                  <a:pt x="15728" y="1488"/>
                  <a:pt x="15742" y="1501"/>
                </a:cubicBezTo>
                <a:close/>
                <a:moveTo>
                  <a:pt x="17605" y="1501"/>
                </a:moveTo>
                <a:cubicBezTo>
                  <a:pt x="17614" y="1510"/>
                  <a:pt x="17635" y="1490"/>
                  <a:pt x="17615" y="1497"/>
                </a:cubicBezTo>
                <a:cubicBezTo>
                  <a:pt x="17615" y="1497"/>
                  <a:pt x="17592" y="1488"/>
                  <a:pt x="17605" y="1501"/>
                </a:cubicBezTo>
                <a:close/>
                <a:moveTo>
                  <a:pt x="13627" y="1631"/>
                </a:moveTo>
                <a:cubicBezTo>
                  <a:pt x="13636" y="1639"/>
                  <a:pt x="13657" y="1619"/>
                  <a:pt x="13637" y="1627"/>
                </a:cubicBezTo>
                <a:cubicBezTo>
                  <a:pt x="13637" y="1627"/>
                  <a:pt x="13614" y="1617"/>
                  <a:pt x="13627" y="1631"/>
                </a:cubicBezTo>
                <a:close/>
                <a:moveTo>
                  <a:pt x="18270" y="4807"/>
                </a:moveTo>
                <a:cubicBezTo>
                  <a:pt x="18278" y="4815"/>
                  <a:pt x="18299" y="4795"/>
                  <a:pt x="18279" y="4803"/>
                </a:cubicBezTo>
                <a:cubicBezTo>
                  <a:pt x="18279" y="4803"/>
                  <a:pt x="18256" y="4793"/>
                  <a:pt x="18270" y="4807"/>
                </a:cubicBezTo>
                <a:close/>
                <a:moveTo>
                  <a:pt x="19364" y="1898"/>
                </a:moveTo>
                <a:cubicBezTo>
                  <a:pt x="19372" y="1907"/>
                  <a:pt x="19393" y="1887"/>
                  <a:pt x="19373" y="1894"/>
                </a:cubicBezTo>
                <a:cubicBezTo>
                  <a:pt x="19373" y="1894"/>
                  <a:pt x="19350" y="1885"/>
                  <a:pt x="19364" y="1898"/>
                </a:cubicBezTo>
                <a:close/>
                <a:moveTo>
                  <a:pt x="14421" y="2571"/>
                </a:moveTo>
                <a:cubicBezTo>
                  <a:pt x="14430" y="2579"/>
                  <a:pt x="14451" y="2559"/>
                  <a:pt x="14431" y="2566"/>
                </a:cubicBezTo>
                <a:cubicBezTo>
                  <a:pt x="14431" y="2567"/>
                  <a:pt x="14408" y="2557"/>
                  <a:pt x="14421" y="2571"/>
                </a:cubicBezTo>
                <a:close/>
                <a:moveTo>
                  <a:pt x="19364" y="5010"/>
                </a:moveTo>
                <a:cubicBezTo>
                  <a:pt x="19372" y="5018"/>
                  <a:pt x="19393" y="4998"/>
                  <a:pt x="19373" y="5005"/>
                </a:cubicBezTo>
                <a:cubicBezTo>
                  <a:pt x="19373" y="5005"/>
                  <a:pt x="19350" y="4996"/>
                  <a:pt x="19364" y="5010"/>
                </a:cubicBezTo>
                <a:close/>
                <a:moveTo>
                  <a:pt x="21397" y="3478"/>
                </a:moveTo>
                <a:cubicBezTo>
                  <a:pt x="21405" y="3487"/>
                  <a:pt x="21426" y="3467"/>
                  <a:pt x="21407" y="3474"/>
                </a:cubicBezTo>
                <a:cubicBezTo>
                  <a:pt x="21406" y="3474"/>
                  <a:pt x="21384" y="3465"/>
                  <a:pt x="21397" y="3478"/>
                </a:cubicBezTo>
                <a:close/>
                <a:moveTo>
                  <a:pt x="16528" y="3041"/>
                </a:moveTo>
                <a:cubicBezTo>
                  <a:pt x="16536" y="3049"/>
                  <a:pt x="16557" y="3029"/>
                  <a:pt x="16537" y="3036"/>
                </a:cubicBezTo>
                <a:cubicBezTo>
                  <a:pt x="16537" y="3036"/>
                  <a:pt x="16514" y="3027"/>
                  <a:pt x="16528" y="3041"/>
                </a:cubicBezTo>
                <a:close/>
                <a:moveTo>
                  <a:pt x="16666" y="2060"/>
                </a:moveTo>
                <a:cubicBezTo>
                  <a:pt x="16674" y="2069"/>
                  <a:pt x="16695" y="2049"/>
                  <a:pt x="16675" y="2056"/>
                </a:cubicBezTo>
                <a:cubicBezTo>
                  <a:pt x="16675" y="2056"/>
                  <a:pt x="16652" y="2047"/>
                  <a:pt x="16666" y="2060"/>
                </a:cubicBezTo>
                <a:close/>
                <a:moveTo>
                  <a:pt x="13911" y="2271"/>
                </a:moveTo>
                <a:cubicBezTo>
                  <a:pt x="13919" y="2279"/>
                  <a:pt x="13940" y="2259"/>
                  <a:pt x="13920" y="2267"/>
                </a:cubicBezTo>
                <a:cubicBezTo>
                  <a:pt x="13920" y="2267"/>
                  <a:pt x="13897" y="2257"/>
                  <a:pt x="13911" y="2271"/>
                </a:cubicBezTo>
                <a:close/>
                <a:moveTo>
                  <a:pt x="17549" y="3292"/>
                </a:moveTo>
                <a:cubicBezTo>
                  <a:pt x="17557" y="3300"/>
                  <a:pt x="17578" y="3280"/>
                  <a:pt x="17558" y="3288"/>
                </a:cubicBezTo>
                <a:cubicBezTo>
                  <a:pt x="17558" y="3288"/>
                  <a:pt x="17535" y="3278"/>
                  <a:pt x="17549" y="3292"/>
                </a:cubicBezTo>
                <a:close/>
                <a:moveTo>
                  <a:pt x="20336" y="4086"/>
                </a:moveTo>
                <a:cubicBezTo>
                  <a:pt x="20344" y="4094"/>
                  <a:pt x="20365" y="4074"/>
                  <a:pt x="20345" y="4082"/>
                </a:cubicBezTo>
                <a:cubicBezTo>
                  <a:pt x="20345" y="4082"/>
                  <a:pt x="20322" y="4072"/>
                  <a:pt x="20336" y="4086"/>
                </a:cubicBezTo>
                <a:close/>
                <a:moveTo>
                  <a:pt x="20441" y="4645"/>
                </a:moveTo>
                <a:cubicBezTo>
                  <a:pt x="20449" y="4653"/>
                  <a:pt x="20470" y="4633"/>
                  <a:pt x="20451" y="4641"/>
                </a:cubicBezTo>
                <a:cubicBezTo>
                  <a:pt x="20450" y="4641"/>
                  <a:pt x="20428" y="4631"/>
                  <a:pt x="20441" y="4645"/>
                </a:cubicBezTo>
                <a:close/>
                <a:moveTo>
                  <a:pt x="20093" y="5293"/>
                </a:moveTo>
                <a:cubicBezTo>
                  <a:pt x="20101" y="5302"/>
                  <a:pt x="20122" y="5282"/>
                  <a:pt x="20102" y="5289"/>
                </a:cubicBezTo>
                <a:cubicBezTo>
                  <a:pt x="20102" y="5289"/>
                  <a:pt x="20079" y="5280"/>
                  <a:pt x="20093" y="5293"/>
                </a:cubicBezTo>
                <a:close/>
                <a:moveTo>
                  <a:pt x="15645" y="1704"/>
                </a:moveTo>
                <a:cubicBezTo>
                  <a:pt x="15653" y="1712"/>
                  <a:pt x="15674" y="1692"/>
                  <a:pt x="15654" y="1700"/>
                </a:cubicBezTo>
                <a:cubicBezTo>
                  <a:pt x="15654" y="1700"/>
                  <a:pt x="15631" y="1690"/>
                  <a:pt x="15645" y="1704"/>
                </a:cubicBezTo>
                <a:close/>
                <a:moveTo>
                  <a:pt x="16949" y="1623"/>
                </a:moveTo>
                <a:cubicBezTo>
                  <a:pt x="16958" y="1631"/>
                  <a:pt x="16979" y="1611"/>
                  <a:pt x="16959" y="1619"/>
                </a:cubicBezTo>
                <a:cubicBezTo>
                  <a:pt x="16958" y="1619"/>
                  <a:pt x="16936" y="1609"/>
                  <a:pt x="16949" y="1623"/>
                </a:cubicBezTo>
                <a:close/>
                <a:moveTo>
                  <a:pt x="14251" y="2263"/>
                </a:moveTo>
                <a:cubicBezTo>
                  <a:pt x="14260" y="2271"/>
                  <a:pt x="14281" y="2251"/>
                  <a:pt x="14261" y="2259"/>
                </a:cubicBezTo>
                <a:cubicBezTo>
                  <a:pt x="14260" y="2259"/>
                  <a:pt x="14238" y="2249"/>
                  <a:pt x="14251" y="2263"/>
                </a:cubicBezTo>
                <a:close/>
                <a:moveTo>
                  <a:pt x="16933" y="2263"/>
                </a:moveTo>
                <a:cubicBezTo>
                  <a:pt x="16941" y="2271"/>
                  <a:pt x="16962" y="2251"/>
                  <a:pt x="16942" y="2259"/>
                </a:cubicBezTo>
                <a:cubicBezTo>
                  <a:pt x="16942" y="2259"/>
                  <a:pt x="16919" y="2249"/>
                  <a:pt x="16933" y="2263"/>
                </a:cubicBezTo>
                <a:close/>
                <a:moveTo>
                  <a:pt x="11059" y="1663"/>
                </a:moveTo>
                <a:cubicBezTo>
                  <a:pt x="11067" y="1672"/>
                  <a:pt x="11088" y="1652"/>
                  <a:pt x="11069" y="1659"/>
                </a:cubicBezTo>
                <a:cubicBezTo>
                  <a:pt x="11068" y="1659"/>
                  <a:pt x="11046" y="1650"/>
                  <a:pt x="11059" y="1663"/>
                </a:cubicBezTo>
                <a:close/>
                <a:moveTo>
                  <a:pt x="13530" y="2457"/>
                </a:moveTo>
                <a:cubicBezTo>
                  <a:pt x="13539" y="2466"/>
                  <a:pt x="13560" y="2446"/>
                  <a:pt x="13540" y="2453"/>
                </a:cubicBezTo>
                <a:cubicBezTo>
                  <a:pt x="13539" y="2453"/>
                  <a:pt x="13517" y="2444"/>
                  <a:pt x="13530" y="2457"/>
                </a:cubicBezTo>
                <a:close/>
                <a:moveTo>
                  <a:pt x="15896" y="5334"/>
                </a:moveTo>
                <a:cubicBezTo>
                  <a:pt x="15904" y="5342"/>
                  <a:pt x="15925" y="5322"/>
                  <a:pt x="15905" y="5329"/>
                </a:cubicBezTo>
                <a:cubicBezTo>
                  <a:pt x="15905" y="5329"/>
                  <a:pt x="15882" y="5320"/>
                  <a:pt x="15896" y="5334"/>
                </a:cubicBezTo>
                <a:close/>
                <a:moveTo>
                  <a:pt x="15442" y="2247"/>
                </a:moveTo>
                <a:cubicBezTo>
                  <a:pt x="15451" y="2255"/>
                  <a:pt x="15472" y="2235"/>
                  <a:pt x="15452" y="2242"/>
                </a:cubicBezTo>
                <a:cubicBezTo>
                  <a:pt x="15451" y="2242"/>
                  <a:pt x="15429" y="2233"/>
                  <a:pt x="15442" y="2247"/>
                </a:cubicBezTo>
                <a:close/>
                <a:moveTo>
                  <a:pt x="18472" y="2457"/>
                </a:moveTo>
                <a:cubicBezTo>
                  <a:pt x="18481" y="2466"/>
                  <a:pt x="18502" y="2446"/>
                  <a:pt x="18482" y="2453"/>
                </a:cubicBezTo>
                <a:cubicBezTo>
                  <a:pt x="18482" y="2453"/>
                  <a:pt x="18459" y="2444"/>
                  <a:pt x="18472" y="2457"/>
                </a:cubicBezTo>
                <a:close/>
                <a:moveTo>
                  <a:pt x="15475" y="2206"/>
                </a:moveTo>
                <a:cubicBezTo>
                  <a:pt x="15483" y="2215"/>
                  <a:pt x="15504" y="2195"/>
                  <a:pt x="15484" y="2202"/>
                </a:cubicBezTo>
                <a:cubicBezTo>
                  <a:pt x="15484" y="2202"/>
                  <a:pt x="15461" y="2193"/>
                  <a:pt x="15475" y="2206"/>
                </a:cubicBezTo>
                <a:close/>
                <a:moveTo>
                  <a:pt x="17873" y="1874"/>
                </a:moveTo>
                <a:cubicBezTo>
                  <a:pt x="17881" y="1882"/>
                  <a:pt x="17902" y="1862"/>
                  <a:pt x="17882" y="1870"/>
                </a:cubicBezTo>
                <a:cubicBezTo>
                  <a:pt x="17882" y="1870"/>
                  <a:pt x="17859" y="1860"/>
                  <a:pt x="17873" y="1874"/>
                </a:cubicBezTo>
                <a:close/>
                <a:moveTo>
                  <a:pt x="18829" y="1850"/>
                </a:moveTo>
                <a:cubicBezTo>
                  <a:pt x="18837" y="1858"/>
                  <a:pt x="18858" y="1838"/>
                  <a:pt x="18838" y="1845"/>
                </a:cubicBezTo>
                <a:cubicBezTo>
                  <a:pt x="18838" y="1845"/>
                  <a:pt x="18815" y="1836"/>
                  <a:pt x="18829" y="1850"/>
                </a:cubicBezTo>
                <a:close/>
                <a:moveTo>
                  <a:pt x="18586" y="2603"/>
                </a:moveTo>
                <a:cubicBezTo>
                  <a:pt x="18594" y="2612"/>
                  <a:pt x="18615" y="2592"/>
                  <a:pt x="18595" y="2599"/>
                </a:cubicBezTo>
                <a:cubicBezTo>
                  <a:pt x="18595" y="2599"/>
                  <a:pt x="18572" y="2590"/>
                  <a:pt x="18586" y="2603"/>
                </a:cubicBezTo>
                <a:close/>
                <a:moveTo>
                  <a:pt x="21430" y="3786"/>
                </a:moveTo>
                <a:cubicBezTo>
                  <a:pt x="21438" y="3795"/>
                  <a:pt x="21459" y="3775"/>
                  <a:pt x="21439" y="3782"/>
                </a:cubicBezTo>
                <a:cubicBezTo>
                  <a:pt x="21439" y="3782"/>
                  <a:pt x="21416" y="3773"/>
                  <a:pt x="21430" y="3786"/>
                </a:cubicBezTo>
                <a:close/>
                <a:moveTo>
                  <a:pt x="10913" y="1388"/>
                </a:moveTo>
                <a:cubicBezTo>
                  <a:pt x="10922" y="1396"/>
                  <a:pt x="10943" y="1376"/>
                  <a:pt x="10923" y="1384"/>
                </a:cubicBezTo>
                <a:cubicBezTo>
                  <a:pt x="10922" y="1384"/>
                  <a:pt x="10900" y="1374"/>
                  <a:pt x="10913" y="1388"/>
                </a:cubicBezTo>
                <a:close/>
                <a:moveTo>
                  <a:pt x="17622" y="1744"/>
                </a:moveTo>
                <a:cubicBezTo>
                  <a:pt x="17630" y="1753"/>
                  <a:pt x="17651" y="1733"/>
                  <a:pt x="17631" y="1740"/>
                </a:cubicBezTo>
                <a:cubicBezTo>
                  <a:pt x="17631" y="1740"/>
                  <a:pt x="17608" y="1731"/>
                  <a:pt x="17622" y="1744"/>
                </a:cubicBezTo>
                <a:close/>
                <a:moveTo>
                  <a:pt x="16982" y="5309"/>
                </a:moveTo>
                <a:cubicBezTo>
                  <a:pt x="16990" y="5318"/>
                  <a:pt x="17011" y="5298"/>
                  <a:pt x="16991" y="5305"/>
                </a:cubicBezTo>
                <a:cubicBezTo>
                  <a:pt x="16991" y="5305"/>
                  <a:pt x="16968" y="5296"/>
                  <a:pt x="16982" y="5309"/>
                </a:cubicBezTo>
                <a:close/>
                <a:moveTo>
                  <a:pt x="22985" y="2725"/>
                </a:moveTo>
                <a:cubicBezTo>
                  <a:pt x="22993" y="2733"/>
                  <a:pt x="23014" y="2713"/>
                  <a:pt x="22995" y="2720"/>
                </a:cubicBezTo>
                <a:cubicBezTo>
                  <a:pt x="22994" y="2720"/>
                  <a:pt x="22972" y="2711"/>
                  <a:pt x="22985" y="2725"/>
                </a:cubicBezTo>
                <a:close/>
                <a:moveTo>
                  <a:pt x="16528" y="5309"/>
                </a:moveTo>
                <a:cubicBezTo>
                  <a:pt x="16536" y="5318"/>
                  <a:pt x="16557" y="5298"/>
                  <a:pt x="16537" y="5305"/>
                </a:cubicBezTo>
                <a:cubicBezTo>
                  <a:pt x="16537" y="5305"/>
                  <a:pt x="16514" y="5296"/>
                  <a:pt x="16528" y="5309"/>
                </a:cubicBezTo>
                <a:close/>
                <a:moveTo>
                  <a:pt x="18553" y="2563"/>
                </a:moveTo>
                <a:cubicBezTo>
                  <a:pt x="18562" y="2571"/>
                  <a:pt x="18583" y="2551"/>
                  <a:pt x="18563" y="2558"/>
                </a:cubicBezTo>
                <a:cubicBezTo>
                  <a:pt x="18563" y="2558"/>
                  <a:pt x="18540" y="2549"/>
                  <a:pt x="18553" y="2563"/>
                </a:cubicBezTo>
                <a:close/>
                <a:moveTo>
                  <a:pt x="17176" y="5334"/>
                </a:moveTo>
                <a:cubicBezTo>
                  <a:pt x="17184" y="5342"/>
                  <a:pt x="17205" y="5322"/>
                  <a:pt x="17185" y="5329"/>
                </a:cubicBezTo>
                <a:cubicBezTo>
                  <a:pt x="17185" y="5329"/>
                  <a:pt x="17162" y="5320"/>
                  <a:pt x="17176" y="5334"/>
                </a:cubicBezTo>
                <a:close/>
                <a:moveTo>
                  <a:pt x="19048" y="5625"/>
                </a:moveTo>
                <a:cubicBezTo>
                  <a:pt x="19056" y="5634"/>
                  <a:pt x="19077" y="5614"/>
                  <a:pt x="19057" y="5621"/>
                </a:cubicBezTo>
                <a:cubicBezTo>
                  <a:pt x="19057" y="5621"/>
                  <a:pt x="19034" y="5612"/>
                  <a:pt x="19048" y="5625"/>
                </a:cubicBezTo>
                <a:close/>
                <a:moveTo>
                  <a:pt x="20644" y="3810"/>
                </a:moveTo>
                <a:cubicBezTo>
                  <a:pt x="20652" y="3819"/>
                  <a:pt x="20673" y="3799"/>
                  <a:pt x="20653" y="3806"/>
                </a:cubicBezTo>
                <a:cubicBezTo>
                  <a:pt x="20653" y="3806"/>
                  <a:pt x="20630" y="3797"/>
                  <a:pt x="20644" y="3810"/>
                </a:cubicBezTo>
                <a:close/>
                <a:moveTo>
                  <a:pt x="18002" y="5504"/>
                </a:moveTo>
                <a:cubicBezTo>
                  <a:pt x="18011" y="5512"/>
                  <a:pt x="18032" y="5492"/>
                  <a:pt x="18012" y="5499"/>
                </a:cubicBezTo>
                <a:cubicBezTo>
                  <a:pt x="18012" y="5500"/>
                  <a:pt x="17989" y="5490"/>
                  <a:pt x="18002" y="5504"/>
                </a:cubicBezTo>
                <a:close/>
                <a:moveTo>
                  <a:pt x="17573" y="4564"/>
                </a:moveTo>
                <a:cubicBezTo>
                  <a:pt x="17581" y="4572"/>
                  <a:pt x="17602" y="4552"/>
                  <a:pt x="17582" y="4560"/>
                </a:cubicBezTo>
                <a:cubicBezTo>
                  <a:pt x="17582" y="4560"/>
                  <a:pt x="17559" y="4550"/>
                  <a:pt x="17573" y="4564"/>
                </a:cubicBezTo>
                <a:close/>
                <a:moveTo>
                  <a:pt x="19550" y="1704"/>
                </a:moveTo>
                <a:cubicBezTo>
                  <a:pt x="19558" y="1712"/>
                  <a:pt x="19579" y="1692"/>
                  <a:pt x="19559" y="1700"/>
                </a:cubicBezTo>
                <a:cubicBezTo>
                  <a:pt x="19559" y="1700"/>
                  <a:pt x="19536" y="1690"/>
                  <a:pt x="19550" y="1704"/>
                </a:cubicBezTo>
                <a:close/>
                <a:moveTo>
                  <a:pt x="20603" y="4313"/>
                </a:moveTo>
                <a:cubicBezTo>
                  <a:pt x="20611" y="4321"/>
                  <a:pt x="20632" y="4301"/>
                  <a:pt x="20613" y="4308"/>
                </a:cubicBezTo>
                <a:cubicBezTo>
                  <a:pt x="20612" y="4309"/>
                  <a:pt x="20590" y="4299"/>
                  <a:pt x="20603" y="4313"/>
                </a:cubicBezTo>
                <a:close/>
                <a:moveTo>
                  <a:pt x="17071" y="2538"/>
                </a:moveTo>
                <a:cubicBezTo>
                  <a:pt x="17079" y="2547"/>
                  <a:pt x="17100" y="2527"/>
                  <a:pt x="17080" y="2534"/>
                </a:cubicBezTo>
                <a:cubicBezTo>
                  <a:pt x="17080" y="2534"/>
                  <a:pt x="17057" y="2525"/>
                  <a:pt x="17071" y="2538"/>
                </a:cubicBezTo>
                <a:close/>
                <a:moveTo>
                  <a:pt x="23261" y="4791"/>
                </a:moveTo>
                <a:cubicBezTo>
                  <a:pt x="23269" y="4799"/>
                  <a:pt x="23290" y="4779"/>
                  <a:pt x="23270" y="4786"/>
                </a:cubicBezTo>
                <a:cubicBezTo>
                  <a:pt x="23270" y="4787"/>
                  <a:pt x="23247" y="4777"/>
                  <a:pt x="23261" y="4791"/>
                </a:cubicBezTo>
                <a:close/>
                <a:moveTo>
                  <a:pt x="17994" y="1874"/>
                </a:moveTo>
                <a:cubicBezTo>
                  <a:pt x="18003" y="1882"/>
                  <a:pt x="18024" y="1862"/>
                  <a:pt x="18004" y="1870"/>
                </a:cubicBezTo>
                <a:cubicBezTo>
                  <a:pt x="18004" y="1870"/>
                  <a:pt x="17981" y="1860"/>
                  <a:pt x="17994" y="1874"/>
                </a:cubicBezTo>
                <a:close/>
                <a:moveTo>
                  <a:pt x="729" y="2417"/>
                </a:moveTo>
                <a:cubicBezTo>
                  <a:pt x="737" y="2425"/>
                  <a:pt x="758" y="2405"/>
                  <a:pt x="739" y="2413"/>
                </a:cubicBezTo>
                <a:cubicBezTo>
                  <a:pt x="738" y="2413"/>
                  <a:pt x="716" y="2403"/>
                  <a:pt x="729" y="2417"/>
                </a:cubicBezTo>
                <a:close/>
                <a:moveTo>
                  <a:pt x="18343" y="1979"/>
                </a:moveTo>
                <a:cubicBezTo>
                  <a:pt x="18351" y="1988"/>
                  <a:pt x="18372" y="1968"/>
                  <a:pt x="18352" y="1975"/>
                </a:cubicBezTo>
                <a:cubicBezTo>
                  <a:pt x="18352" y="1975"/>
                  <a:pt x="18329" y="1966"/>
                  <a:pt x="18343" y="1979"/>
                </a:cubicBezTo>
                <a:close/>
                <a:moveTo>
                  <a:pt x="15564" y="2141"/>
                </a:moveTo>
                <a:cubicBezTo>
                  <a:pt x="15572" y="2150"/>
                  <a:pt x="15593" y="2130"/>
                  <a:pt x="15573" y="2137"/>
                </a:cubicBezTo>
                <a:cubicBezTo>
                  <a:pt x="15573" y="2137"/>
                  <a:pt x="15550" y="2128"/>
                  <a:pt x="15564" y="2141"/>
                </a:cubicBezTo>
                <a:close/>
                <a:moveTo>
                  <a:pt x="16974" y="5253"/>
                </a:moveTo>
                <a:cubicBezTo>
                  <a:pt x="16982" y="5261"/>
                  <a:pt x="17003" y="5241"/>
                  <a:pt x="16983" y="5248"/>
                </a:cubicBezTo>
                <a:cubicBezTo>
                  <a:pt x="16983" y="5248"/>
                  <a:pt x="16960" y="5239"/>
                  <a:pt x="16974" y="5253"/>
                </a:cubicBezTo>
                <a:close/>
                <a:moveTo>
                  <a:pt x="19582" y="5318"/>
                </a:moveTo>
                <a:cubicBezTo>
                  <a:pt x="19591" y="5326"/>
                  <a:pt x="19612" y="5306"/>
                  <a:pt x="19592" y="5313"/>
                </a:cubicBezTo>
                <a:cubicBezTo>
                  <a:pt x="19592" y="5313"/>
                  <a:pt x="19569" y="5304"/>
                  <a:pt x="19582" y="5318"/>
                </a:cubicBezTo>
                <a:close/>
                <a:moveTo>
                  <a:pt x="20960" y="3835"/>
                </a:moveTo>
                <a:cubicBezTo>
                  <a:pt x="20968" y="3843"/>
                  <a:pt x="20989" y="3823"/>
                  <a:pt x="20969" y="3830"/>
                </a:cubicBezTo>
                <a:cubicBezTo>
                  <a:pt x="20969" y="3830"/>
                  <a:pt x="20946" y="3821"/>
                  <a:pt x="20960" y="3835"/>
                </a:cubicBezTo>
                <a:close/>
                <a:moveTo>
                  <a:pt x="19331" y="4856"/>
                </a:moveTo>
                <a:cubicBezTo>
                  <a:pt x="19339" y="4864"/>
                  <a:pt x="19360" y="4844"/>
                  <a:pt x="19341" y="4851"/>
                </a:cubicBezTo>
                <a:cubicBezTo>
                  <a:pt x="19340" y="4851"/>
                  <a:pt x="19318" y="4842"/>
                  <a:pt x="19331" y="4856"/>
                </a:cubicBezTo>
                <a:close/>
                <a:moveTo>
                  <a:pt x="19801" y="4272"/>
                </a:moveTo>
                <a:cubicBezTo>
                  <a:pt x="19809" y="4281"/>
                  <a:pt x="19830" y="4261"/>
                  <a:pt x="19810" y="4268"/>
                </a:cubicBezTo>
                <a:cubicBezTo>
                  <a:pt x="19810" y="4268"/>
                  <a:pt x="19787" y="4259"/>
                  <a:pt x="19801" y="4272"/>
                </a:cubicBezTo>
                <a:close/>
                <a:moveTo>
                  <a:pt x="18602" y="2417"/>
                </a:moveTo>
                <a:cubicBezTo>
                  <a:pt x="18610" y="2425"/>
                  <a:pt x="18631" y="2405"/>
                  <a:pt x="18611" y="2413"/>
                </a:cubicBezTo>
                <a:cubicBezTo>
                  <a:pt x="18611" y="2413"/>
                  <a:pt x="18588" y="2403"/>
                  <a:pt x="18602" y="2417"/>
                </a:cubicBezTo>
                <a:close/>
                <a:moveTo>
                  <a:pt x="11651" y="1623"/>
                </a:moveTo>
                <a:cubicBezTo>
                  <a:pt x="11659" y="1631"/>
                  <a:pt x="11680" y="1611"/>
                  <a:pt x="11660" y="1619"/>
                </a:cubicBezTo>
                <a:cubicBezTo>
                  <a:pt x="11660" y="1619"/>
                  <a:pt x="11637" y="1609"/>
                  <a:pt x="11651" y="1623"/>
                </a:cubicBezTo>
                <a:close/>
                <a:moveTo>
                  <a:pt x="18942" y="4272"/>
                </a:moveTo>
                <a:cubicBezTo>
                  <a:pt x="18951" y="4281"/>
                  <a:pt x="18972" y="4261"/>
                  <a:pt x="18952" y="4268"/>
                </a:cubicBezTo>
                <a:cubicBezTo>
                  <a:pt x="18951" y="4268"/>
                  <a:pt x="18929" y="4259"/>
                  <a:pt x="18942" y="4272"/>
                </a:cubicBezTo>
                <a:close/>
                <a:moveTo>
                  <a:pt x="18059" y="4272"/>
                </a:moveTo>
                <a:cubicBezTo>
                  <a:pt x="18067" y="4281"/>
                  <a:pt x="18088" y="4261"/>
                  <a:pt x="18069" y="4268"/>
                </a:cubicBezTo>
                <a:cubicBezTo>
                  <a:pt x="18068" y="4268"/>
                  <a:pt x="18046" y="4259"/>
                  <a:pt x="18059" y="4272"/>
                </a:cubicBezTo>
                <a:close/>
                <a:moveTo>
                  <a:pt x="20368" y="4645"/>
                </a:moveTo>
                <a:cubicBezTo>
                  <a:pt x="20377" y="4653"/>
                  <a:pt x="20398" y="4633"/>
                  <a:pt x="20378" y="4641"/>
                </a:cubicBezTo>
                <a:cubicBezTo>
                  <a:pt x="20377" y="4641"/>
                  <a:pt x="20355" y="4631"/>
                  <a:pt x="20368" y="4645"/>
                </a:cubicBezTo>
                <a:close/>
                <a:moveTo>
                  <a:pt x="20474" y="3373"/>
                </a:moveTo>
                <a:cubicBezTo>
                  <a:pt x="20482" y="3381"/>
                  <a:pt x="20503" y="3361"/>
                  <a:pt x="20483" y="3369"/>
                </a:cubicBezTo>
                <a:cubicBezTo>
                  <a:pt x="20483" y="3369"/>
                  <a:pt x="20460" y="3359"/>
                  <a:pt x="20474" y="3373"/>
                </a:cubicBezTo>
                <a:close/>
                <a:moveTo>
                  <a:pt x="16593" y="2141"/>
                </a:moveTo>
                <a:cubicBezTo>
                  <a:pt x="16601" y="2150"/>
                  <a:pt x="16622" y="2130"/>
                  <a:pt x="16602" y="2137"/>
                </a:cubicBezTo>
                <a:cubicBezTo>
                  <a:pt x="16602" y="2137"/>
                  <a:pt x="16579" y="2128"/>
                  <a:pt x="16593" y="2141"/>
                </a:cubicBezTo>
                <a:close/>
                <a:moveTo>
                  <a:pt x="15945" y="5334"/>
                </a:moveTo>
                <a:cubicBezTo>
                  <a:pt x="15953" y="5342"/>
                  <a:pt x="15974" y="5322"/>
                  <a:pt x="15954" y="5329"/>
                </a:cubicBezTo>
                <a:cubicBezTo>
                  <a:pt x="15954" y="5329"/>
                  <a:pt x="15931" y="5320"/>
                  <a:pt x="15945" y="5334"/>
                </a:cubicBezTo>
                <a:close/>
                <a:moveTo>
                  <a:pt x="17565" y="2976"/>
                </a:moveTo>
                <a:cubicBezTo>
                  <a:pt x="17573" y="2984"/>
                  <a:pt x="17594" y="2964"/>
                  <a:pt x="17574" y="2972"/>
                </a:cubicBezTo>
                <a:cubicBezTo>
                  <a:pt x="17574" y="2972"/>
                  <a:pt x="17551" y="2962"/>
                  <a:pt x="17565" y="2976"/>
                </a:cubicBezTo>
                <a:close/>
                <a:moveTo>
                  <a:pt x="19590" y="2417"/>
                </a:moveTo>
                <a:cubicBezTo>
                  <a:pt x="19599" y="2425"/>
                  <a:pt x="19620" y="2405"/>
                  <a:pt x="19600" y="2413"/>
                </a:cubicBezTo>
                <a:cubicBezTo>
                  <a:pt x="19600" y="2413"/>
                  <a:pt x="19577" y="2403"/>
                  <a:pt x="19590" y="2417"/>
                </a:cubicBezTo>
                <a:close/>
                <a:moveTo>
                  <a:pt x="16439" y="2287"/>
                </a:moveTo>
                <a:cubicBezTo>
                  <a:pt x="16447" y="2296"/>
                  <a:pt x="16468" y="2276"/>
                  <a:pt x="16448" y="2283"/>
                </a:cubicBezTo>
                <a:cubicBezTo>
                  <a:pt x="16448" y="2283"/>
                  <a:pt x="16425" y="2274"/>
                  <a:pt x="16439" y="2287"/>
                </a:cubicBezTo>
                <a:close/>
                <a:moveTo>
                  <a:pt x="22086" y="1121"/>
                </a:moveTo>
                <a:cubicBezTo>
                  <a:pt x="22094" y="1129"/>
                  <a:pt x="22115" y="1109"/>
                  <a:pt x="22095" y="1116"/>
                </a:cubicBezTo>
                <a:cubicBezTo>
                  <a:pt x="22095" y="1116"/>
                  <a:pt x="22072" y="1107"/>
                  <a:pt x="22086" y="1121"/>
                </a:cubicBezTo>
                <a:close/>
                <a:moveTo>
                  <a:pt x="19801" y="5358"/>
                </a:moveTo>
                <a:cubicBezTo>
                  <a:pt x="19809" y="5366"/>
                  <a:pt x="19830" y="5346"/>
                  <a:pt x="19810" y="5354"/>
                </a:cubicBezTo>
                <a:cubicBezTo>
                  <a:pt x="19810" y="5354"/>
                  <a:pt x="19787" y="5344"/>
                  <a:pt x="19801" y="5358"/>
                </a:cubicBezTo>
                <a:close/>
                <a:moveTo>
                  <a:pt x="16544" y="1915"/>
                </a:moveTo>
                <a:cubicBezTo>
                  <a:pt x="16552" y="1923"/>
                  <a:pt x="16573" y="1903"/>
                  <a:pt x="16554" y="1910"/>
                </a:cubicBezTo>
                <a:cubicBezTo>
                  <a:pt x="16553" y="1910"/>
                  <a:pt x="16531" y="1901"/>
                  <a:pt x="16544" y="1915"/>
                </a:cubicBezTo>
                <a:close/>
                <a:moveTo>
                  <a:pt x="20960" y="4880"/>
                </a:moveTo>
                <a:cubicBezTo>
                  <a:pt x="20968" y="4888"/>
                  <a:pt x="20989" y="4868"/>
                  <a:pt x="20969" y="4876"/>
                </a:cubicBezTo>
                <a:cubicBezTo>
                  <a:pt x="20969" y="4876"/>
                  <a:pt x="20946" y="4866"/>
                  <a:pt x="20960" y="4880"/>
                </a:cubicBezTo>
                <a:close/>
                <a:moveTo>
                  <a:pt x="7292" y="1582"/>
                </a:moveTo>
                <a:cubicBezTo>
                  <a:pt x="7300" y="1591"/>
                  <a:pt x="7321" y="1571"/>
                  <a:pt x="7301" y="1578"/>
                </a:cubicBezTo>
                <a:cubicBezTo>
                  <a:pt x="7301" y="1578"/>
                  <a:pt x="7278" y="1569"/>
                  <a:pt x="7292" y="1582"/>
                </a:cubicBezTo>
                <a:close/>
                <a:moveTo>
                  <a:pt x="19461" y="5455"/>
                </a:moveTo>
                <a:cubicBezTo>
                  <a:pt x="19469" y="5464"/>
                  <a:pt x="19490" y="5444"/>
                  <a:pt x="19470" y="5451"/>
                </a:cubicBezTo>
                <a:cubicBezTo>
                  <a:pt x="19470" y="5451"/>
                  <a:pt x="19447" y="5442"/>
                  <a:pt x="19461" y="5455"/>
                </a:cubicBezTo>
                <a:close/>
                <a:moveTo>
                  <a:pt x="15969" y="1890"/>
                </a:moveTo>
                <a:cubicBezTo>
                  <a:pt x="15977" y="1899"/>
                  <a:pt x="15998" y="1879"/>
                  <a:pt x="15978" y="1886"/>
                </a:cubicBezTo>
                <a:cubicBezTo>
                  <a:pt x="15978" y="1886"/>
                  <a:pt x="15955" y="1877"/>
                  <a:pt x="15969" y="1890"/>
                </a:cubicBezTo>
                <a:close/>
                <a:moveTo>
                  <a:pt x="22183" y="2725"/>
                </a:moveTo>
                <a:cubicBezTo>
                  <a:pt x="22191" y="2733"/>
                  <a:pt x="22212" y="2713"/>
                  <a:pt x="22192" y="2720"/>
                </a:cubicBezTo>
                <a:cubicBezTo>
                  <a:pt x="22192" y="2720"/>
                  <a:pt x="22169" y="2711"/>
                  <a:pt x="22183" y="2725"/>
                </a:cubicBezTo>
                <a:close/>
                <a:moveTo>
                  <a:pt x="18724" y="1599"/>
                </a:moveTo>
                <a:cubicBezTo>
                  <a:pt x="18732" y="1607"/>
                  <a:pt x="18753" y="1587"/>
                  <a:pt x="18733" y="1594"/>
                </a:cubicBezTo>
                <a:cubicBezTo>
                  <a:pt x="18733" y="1594"/>
                  <a:pt x="18710" y="1585"/>
                  <a:pt x="18724" y="1599"/>
                </a:cubicBezTo>
                <a:close/>
                <a:moveTo>
                  <a:pt x="19072" y="1639"/>
                </a:moveTo>
                <a:cubicBezTo>
                  <a:pt x="19080" y="1647"/>
                  <a:pt x="19101" y="1627"/>
                  <a:pt x="19081" y="1635"/>
                </a:cubicBezTo>
                <a:cubicBezTo>
                  <a:pt x="19081" y="1635"/>
                  <a:pt x="19058" y="1625"/>
                  <a:pt x="19072" y="1639"/>
                </a:cubicBezTo>
                <a:close/>
                <a:moveTo>
                  <a:pt x="21478" y="4037"/>
                </a:moveTo>
                <a:cubicBezTo>
                  <a:pt x="21487" y="4046"/>
                  <a:pt x="21507" y="4026"/>
                  <a:pt x="21488" y="4033"/>
                </a:cubicBezTo>
                <a:cubicBezTo>
                  <a:pt x="21487" y="4033"/>
                  <a:pt x="21465" y="4024"/>
                  <a:pt x="21478" y="4037"/>
                </a:cubicBezTo>
                <a:close/>
                <a:moveTo>
                  <a:pt x="16998" y="805"/>
                </a:moveTo>
                <a:cubicBezTo>
                  <a:pt x="17006" y="813"/>
                  <a:pt x="17027" y="793"/>
                  <a:pt x="17007" y="800"/>
                </a:cubicBezTo>
                <a:cubicBezTo>
                  <a:pt x="17007" y="800"/>
                  <a:pt x="16984" y="791"/>
                  <a:pt x="16998" y="805"/>
                </a:cubicBezTo>
                <a:close/>
                <a:moveTo>
                  <a:pt x="21162" y="2660"/>
                </a:moveTo>
                <a:cubicBezTo>
                  <a:pt x="21171" y="2668"/>
                  <a:pt x="21192" y="2648"/>
                  <a:pt x="21172" y="2656"/>
                </a:cubicBezTo>
                <a:cubicBezTo>
                  <a:pt x="21171" y="2656"/>
                  <a:pt x="21149" y="2646"/>
                  <a:pt x="21162" y="2660"/>
                </a:cubicBezTo>
                <a:close/>
                <a:moveTo>
                  <a:pt x="21737" y="4394"/>
                </a:moveTo>
                <a:cubicBezTo>
                  <a:pt x="21746" y="4402"/>
                  <a:pt x="21767" y="4382"/>
                  <a:pt x="21747" y="4389"/>
                </a:cubicBezTo>
                <a:cubicBezTo>
                  <a:pt x="21747" y="4390"/>
                  <a:pt x="21724" y="4380"/>
                  <a:pt x="21737" y="4394"/>
                </a:cubicBezTo>
                <a:close/>
                <a:moveTo>
                  <a:pt x="21454" y="4621"/>
                </a:moveTo>
                <a:cubicBezTo>
                  <a:pt x="21462" y="4629"/>
                  <a:pt x="21483" y="4609"/>
                  <a:pt x="21463" y="4616"/>
                </a:cubicBezTo>
                <a:cubicBezTo>
                  <a:pt x="21463" y="4616"/>
                  <a:pt x="21440" y="4607"/>
                  <a:pt x="21454" y="4621"/>
                </a:cubicBezTo>
                <a:close/>
                <a:moveTo>
                  <a:pt x="16836" y="2433"/>
                </a:moveTo>
                <a:cubicBezTo>
                  <a:pt x="16844" y="2441"/>
                  <a:pt x="16865" y="2421"/>
                  <a:pt x="16845" y="2429"/>
                </a:cubicBezTo>
                <a:cubicBezTo>
                  <a:pt x="16845" y="2429"/>
                  <a:pt x="16822" y="2420"/>
                  <a:pt x="16836" y="2433"/>
                </a:cubicBezTo>
                <a:close/>
                <a:moveTo>
                  <a:pt x="17889" y="1890"/>
                </a:moveTo>
                <a:cubicBezTo>
                  <a:pt x="17897" y="1899"/>
                  <a:pt x="17918" y="1879"/>
                  <a:pt x="17898" y="1886"/>
                </a:cubicBezTo>
                <a:cubicBezTo>
                  <a:pt x="17898" y="1886"/>
                  <a:pt x="17875" y="1877"/>
                  <a:pt x="17889" y="1890"/>
                </a:cubicBezTo>
                <a:close/>
                <a:moveTo>
                  <a:pt x="16933" y="805"/>
                </a:moveTo>
                <a:cubicBezTo>
                  <a:pt x="16941" y="813"/>
                  <a:pt x="16962" y="793"/>
                  <a:pt x="16942" y="800"/>
                </a:cubicBezTo>
                <a:cubicBezTo>
                  <a:pt x="16942" y="800"/>
                  <a:pt x="16919" y="791"/>
                  <a:pt x="16933" y="805"/>
                </a:cubicBezTo>
                <a:close/>
                <a:moveTo>
                  <a:pt x="5177" y="1890"/>
                </a:moveTo>
                <a:cubicBezTo>
                  <a:pt x="5185" y="1899"/>
                  <a:pt x="5206" y="1879"/>
                  <a:pt x="5187" y="1886"/>
                </a:cubicBezTo>
                <a:cubicBezTo>
                  <a:pt x="5186" y="1886"/>
                  <a:pt x="5164" y="1877"/>
                  <a:pt x="5177" y="1890"/>
                </a:cubicBezTo>
                <a:close/>
                <a:moveTo>
                  <a:pt x="17614" y="4289"/>
                </a:moveTo>
                <a:cubicBezTo>
                  <a:pt x="17622" y="4297"/>
                  <a:pt x="17643" y="4277"/>
                  <a:pt x="17623" y="4284"/>
                </a:cubicBezTo>
                <a:cubicBezTo>
                  <a:pt x="17623" y="4284"/>
                  <a:pt x="17600" y="4275"/>
                  <a:pt x="17614" y="4289"/>
                </a:cubicBezTo>
                <a:close/>
                <a:moveTo>
                  <a:pt x="20741" y="3203"/>
                </a:moveTo>
                <a:cubicBezTo>
                  <a:pt x="20749" y="3211"/>
                  <a:pt x="20770" y="3191"/>
                  <a:pt x="20750" y="3198"/>
                </a:cubicBezTo>
                <a:cubicBezTo>
                  <a:pt x="20750" y="3199"/>
                  <a:pt x="20727" y="3189"/>
                  <a:pt x="20741" y="3203"/>
                </a:cubicBezTo>
                <a:close/>
                <a:moveTo>
                  <a:pt x="16892" y="5415"/>
                </a:moveTo>
                <a:cubicBezTo>
                  <a:pt x="16901" y="5423"/>
                  <a:pt x="16922" y="5403"/>
                  <a:pt x="16902" y="5410"/>
                </a:cubicBezTo>
                <a:cubicBezTo>
                  <a:pt x="16902" y="5410"/>
                  <a:pt x="16879" y="5401"/>
                  <a:pt x="16892" y="5415"/>
                </a:cubicBezTo>
                <a:close/>
                <a:moveTo>
                  <a:pt x="15791" y="1744"/>
                </a:moveTo>
                <a:lnTo>
                  <a:pt x="15807" y="1720"/>
                </a:lnTo>
                <a:cubicBezTo>
                  <a:pt x="15786" y="1728"/>
                  <a:pt x="15795" y="1720"/>
                  <a:pt x="15791" y="1744"/>
                </a:cubicBezTo>
                <a:close/>
                <a:moveTo>
                  <a:pt x="18399" y="3211"/>
                </a:moveTo>
                <a:cubicBezTo>
                  <a:pt x="18387" y="3222"/>
                  <a:pt x="18396" y="3222"/>
                  <a:pt x="18383" y="3211"/>
                </a:cubicBezTo>
                <a:lnTo>
                  <a:pt x="18399" y="3211"/>
                </a:lnTo>
                <a:close/>
                <a:moveTo>
                  <a:pt x="13887" y="2352"/>
                </a:moveTo>
                <a:cubicBezTo>
                  <a:pt x="13883" y="2369"/>
                  <a:pt x="13898" y="2358"/>
                  <a:pt x="13898" y="2350"/>
                </a:cubicBezTo>
                <a:cubicBezTo>
                  <a:pt x="13898" y="2350"/>
                  <a:pt x="13890" y="2332"/>
                  <a:pt x="13887" y="2352"/>
                </a:cubicBezTo>
                <a:close/>
                <a:moveTo>
                  <a:pt x="14243" y="1769"/>
                </a:moveTo>
                <a:cubicBezTo>
                  <a:pt x="14240" y="1786"/>
                  <a:pt x="14255" y="1774"/>
                  <a:pt x="14254" y="1767"/>
                </a:cubicBezTo>
                <a:cubicBezTo>
                  <a:pt x="14254" y="1767"/>
                  <a:pt x="14247" y="1749"/>
                  <a:pt x="14243" y="1769"/>
                </a:cubicBezTo>
                <a:close/>
                <a:moveTo>
                  <a:pt x="20911" y="2506"/>
                </a:moveTo>
                <a:cubicBezTo>
                  <a:pt x="20908" y="2523"/>
                  <a:pt x="20923" y="2512"/>
                  <a:pt x="20922" y="2504"/>
                </a:cubicBezTo>
                <a:cubicBezTo>
                  <a:pt x="20922" y="2504"/>
                  <a:pt x="20915" y="2486"/>
                  <a:pt x="20911" y="2506"/>
                </a:cubicBezTo>
                <a:close/>
                <a:moveTo>
                  <a:pt x="18480" y="1963"/>
                </a:moveTo>
                <a:cubicBezTo>
                  <a:pt x="18477" y="1981"/>
                  <a:pt x="18492" y="1969"/>
                  <a:pt x="18491" y="1962"/>
                </a:cubicBezTo>
                <a:cubicBezTo>
                  <a:pt x="18491" y="1961"/>
                  <a:pt x="18484" y="1943"/>
                  <a:pt x="18480" y="1963"/>
                </a:cubicBezTo>
                <a:close/>
                <a:moveTo>
                  <a:pt x="23269" y="3073"/>
                </a:moveTo>
                <a:cubicBezTo>
                  <a:pt x="23265" y="3091"/>
                  <a:pt x="23280" y="3079"/>
                  <a:pt x="23280" y="3072"/>
                </a:cubicBezTo>
                <a:cubicBezTo>
                  <a:pt x="23280" y="3071"/>
                  <a:pt x="23272" y="3053"/>
                  <a:pt x="23269" y="3073"/>
                </a:cubicBezTo>
                <a:close/>
                <a:moveTo>
                  <a:pt x="17938" y="1777"/>
                </a:moveTo>
                <a:cubicBezTo>
                  <a:pt x="17934" y="1794"/>
                  <a:pt x="17949" y="1782"/>
                  <a:pt x="17949" y="1775"/>
                </a:cubicBezTo>
                <a:cubicBezTo>
                  <a:pt x="17949" y="1775"/>
                  <a:pt x="17941" y="1757"/>
                  <a:pt x="17938" y="1777"/>
                </a:cubicBezTo>
                <a:close/>
                <a:moveTo>
                  <a:pt x="15337" y="2077"/>
                </a:moveTo>
                <a:cubicBezTo>
                  <a:pt x="15334" y="2094"/>
                  <a:pt x="15349" y="2082"/>
                  <a:pt x="15348" y="2075"/>
                </a:cubicBezTo>
                <a:cubicBezTo>
                  <a:pt x="15348" y="2075"/>
                  <a:pt x="15341" y="2057"/>
                  <a:pt x="15337" y="2077"/>
                </a:cubicBezTo>
                <a:close/>
                <a:moveTo>
                  <a:pt x="14276" y="2433"/>
                </a:moveTo>
                <a:cubicBezTo>
                  <a:pt x="14272" y="2450"/>
                  <a:pt x="14287" y="2439"/>
                  <a:pt x="14286" y="2431"/>
                </a:cubicBezTo>
                <a:cubicBezTo>
                  <a:pt x="14286" y="2431"/>
                  <a:pt x="14279" y="2413"/>
                  <a:pt x="14276" y="2433"/>
                </a:cubicBezTo>
                <a:close/>
                <a:moveTo>
                  <a:pt x="20741" y="5147"/>
                </a:moveTo>
                <a:cubicBezTo>
                  <a:pt x="20738" y="5165"/>
                  <a:pt x="20753" y="5153"/>
                  <a:pt x="20752" y="5146"/>
                </a:cubicBezTo>
                <a:cubicBezTo>
                  <a:pt x="20752" y="5145"/>
                  <a:pt x="20745" y="5128"/>
                  <a:pt x="20741" y="5147"/>
                </a:cubicBezTo>
                <a:close/>
                <a:moveTo>
                  <a:pt x="3775" y="6841"/>
                </a:moveTo>
                <a:cubicBezTo>
                  <a:pt x="3772" y="6858"/>
                  <a:pt x="3787" y="6846"/>
                  <a:pt x="3786" y="6839"/>
                </a:cubicBezTo>
                <a:cubicBezTo>
                  <a:pt x="3786" y="6839"/>
                  <a:pt x="3779" y="6821"/>
                  <a:pt x="3775" y="6841"/>
                </a:cubicBezTo>
                <a:close/>
                <a:moveTo>
                  <a:pt x="19971" y="2125"/>
                </a:moveTo>
                <a:cubicBezTo>
                  <a:pt x="19968" y="2143"/>
                  <a:pt x="19983" y="2131"/>
                  <a:pt x="19982" y="2124"/>
                </a:cubicBezTo>
                <a:cubicBezTo>
                  <a:pt x="19982" y="2123"/>
                  <a:pt x="19975" y="2106"/>
                  <a:pt x="19971" y="2125"/>
                </a:cubicBezTo>
                <a:close/>
                <a:moveTo>
                  <a:pt x="16965" y="1769"/>
                </a:moveTo>
                <a:cubicBezTo>
                  <a:pt x="16962" y="1786"/>
                  <a:pt x="16977" y="1774"/>
                  <a:pt x="16976" y="1767"/>
                </a:cubicBezTo>
                <a:cubicBezTo>
                  <a:pt x="16976" y="1767"/>
                  <a:pt x="16969" y="1749"/>
                  <a:pt x="16965" y="1769"/>
                </a:cubicBezTo>
                <a:close/>
                <a:moveTo>
                  <a:pt x="22734" y="3478"/>
                </a:moveTo>
                <a:cubicBezTo>
                  <a:pt x="22731" y="3496"/>
                  <a:pt x="22746" y="3484"/>
                  <a:pt x="22745" y="3477"/>
                </a:cubicBezTo>
                <a:cubicBezTo>
                  <a:pt x="22745" y="3476"/>
                  <a:pt x="22738" y="3459"/>
                  <a:pt x="22734" y="3478"/>
                </a:cubicBezTo>
                <a:close/>
                <a:moveTo>
                  <a:pt x="17046" y="2644"/>
                </a:moveTo>
                <a:cubicBezTo>
                  <a:pt x="17043" y="2661"/>
                  <a:pt x="17058" y="2649"/>
                  <a:pt x="17057" y="2642"/>
                </a:cubicBezTo>
                <a:cubicBezTo>
                  <a:pt x="17057" y="2642"/>
                  <a:pt x="17050" y="2624"/>
                  <a:pt x="17046" y="2644"/>
                </a:cubicBezTo>
                <a:close/>
                <a:moveTo>
                  <a:pt x="22758" y="3478"/>
                </a:moveTo>
                <a:cubicBezTo>
                  <a:pt x="22755" y="3496"/>
                  <a:pt x="22770" y="3484"/>
                  <a:pt x="22769" y="3477"/>
                </a:cubicBezTo>
                <a:cubicBezTo>
                  <a:pt x="22769" y="3476"/>
                  <a:pt x="22762" y="3459"/>
                  <a:pt x="22758" y="3478"/>
                </a:cubicBezTo>
                <a:close/>
                <a:moveTo>
                  <a:pt x="20401" y="5455"/>
                </a:moveTo>
                <a:cubicBezTo>
                  <a:pt x="20397" y="5473"/>
                  <a:pt x="20412" y="5461"/>
                  <a:pt x="20412" y="5454"/>
                </a:cubicBezTo>
                <a:cubicBezTo>
                  <a:pt x="20411" y="5453"/>
                  <a:pt x="20404" y="5436"/>
                  <a:pt x="20401" y="5455"/>
                </a:cubicBezTo>
                <a:close/>
                <a:moveTo>
                  <a:pt x="16730" y="2433"/>
                </a:moveTo>
                <a:cubicBezTo>
                  <a:pt x="16727" y="2450"/>
                  <a:pt x="16742" y="2439"/>
                  <a:pt x="16741" y="2431"/>
                </a:cubicBezTo>
                <a:cubicBezTo>
                  <a:pt x="16741" y="2431"/>
                  <a:pt x="16734" y="2413"/>
                  <a:pt x="16730" y="2433"/>
                </a:cubicBezTo>
                <a:close/>
                <a:moveTo>
                  <a:pt x="15669" y="2158"/>
                </a:moveTo>
                <a:cubicBezTo>
                  <a:pt x="15666" y="2175"/>
                  <a:pt x="15681" y="2163"/>
                  <a:pt x="15680" y="2156"/>
                </a:cubicBezTo>
                <a:cubicBezTo>
                  <a:pt x="15680" y="2156"/>
                  <a:pt x="15673" y="2138"/>
                  <a:pt x="15669" y="2158"/>
                </a:cubicBezTo>
                <a:close/>
                <a:moveTo>
                  <a:pt x="19752" y="4054"/>
                </a:moveTo>
                <a:cubicBezTo>
                  <a:pt x="19743" y="4028"/>
                  <a:pt x="19770" y="4042"/>
                  <a:pt x="19728" y="4037"/>
                </a:cubicBezTo>
                <a:lnTo>
                  <a:pt x="19752" y="4054"/>
                </a:lnTo>
                <a:close/>
                <a:moveTo>
                  <a:pt x="17873" y="2692"/>
                </a:moveTo>
                <a:cubicBezTo>
                  <a:pt x="17898" y="2683"/>
                  <a:pt x="17884" y="2710"/>
                  <a:pt x="17889" y="2668"/>
                </a:cubicBezTo>
                <a:lnTo>
                  <a:pt x="17873" y="2692"/>
                </a:lnTo>
                <a:close/>
                <a:moveTo>
                  <a:pt x="16099" y="2603"/>
                </a:moveTo>
                <a:cubicBezTo>
                  <a:pt x="16089" y="2578"/>
                  <a:pt x="16116" y="2592"/>
                  <a:pt x="16074" y="2587"/>
                </a:cubicBezTo>
                <a:lnTo>
                  <a:pt x="16099" y="2603"/>
                </a:lnTo>
                <a:close/>
                <a:moveTo>
                  <a:pt x="20514" y="2060"/>
                </a:moveTo>
                <a:cubicBezTo>
                  <a:pt x="20504" y="2035"/>
                  <a:pt x="20532" y="2049"/>
                  <a:pt x="20490" y="2044"/>
                </a:cubicBezTo>
                <a:lnTo>
                  <a:pt x="20514" y="2060"/>
                </a:lnTo>
                <a:close/>
                <a:moveTo>
                  <a:pt x="12526" y="5901"/>
                </a:moveTo>
                <a:cubicBezTo>
                  <a:pt x="12551" y="5891"/>
                  <a:pt x="12537" y="5918"/>
                  <a:pt x="12542" y="5877"/>
                </a:cubicBezTo>
                <a:lnTo>
                  <a:pt x="12526" y="5901"/>
                </a:lnTo>
                <a:close/>
                <a:moveTo>
                  <a:pt x="15580" y="1785"/>
                </a:moveTo>
                <a:lnTo>
                  <a:pt x="15604" y="1769"/>
                </a:lnTo>
                <a:cubicBezTo>
                  <a:pt x="15554" y="1773"/>
                  <a:pt x="15591" y="1772"/>
                  <a:pt x="15580" y="1785"/>
                </a:cubicBezTo>
                <a:close/>
                <a:moveTo>
                  <a:pt x="21527" y="4783"/>
                </a:moveTo>
                <a:cubicBezTo>
                  <a:pt x="21507" y="4788"/>
                  <a:pt x="21516" y="4779"/>
                  <a:pt x="21511" y="4799"/>
                </a:cubicBezTo>
                <a:cubicBezTo>
                  <a:pt x="21532" y="4793"/>
                  <a:pt x="21520" y="4802"/>
                  <a:pt x="21527" y="4783"/>
                </a:cubicBezTo>
                <a:cubicBezTo>
                  <a:pt x="21542" y="4775"/>
                  <a:pt x="21537" y="4777"/>
                  <a:pt x="21559" y="4775"/>
                </a:cubicBezTo>
                <a:lnTo>
                  <a:pt x="21535" y="4758"/>
                </a:lnTo>
                <a:cubicBezTo>
                  <a:pt x="21529" y="4769"/>
                  <a:pt x="21530" y="4767"/>
                  <a:pt x="21527" y="4783"/>
                </a:cubicBezTo>
                <a:close/>
                <a:moveTo>
                  <a:pt x="16585" y="1712"/>
                </a:moveTo>
                <a:cubicBezTo>
                  <a:pt x="16579" y="1692"/>
                  <a:pt x="16588" y="1701"/>
                  <a:pt x="16568" y="1696"/>
                </a:cubicBezTo>
                <a:cubicBezTo>
                  <a:pt x="16574" y="1717"/>
                  <a:pt x="16565" y="1705"/>
                  <a:pt x="16585" y="1712"/>
                </a:cubicBezTo>
                <a:cubicBezTo>
                  <a:pt x="16558" y="1748"/>
                  <a:pt x="16581" y="1718"/>
                  <a:pt x="16560" y="1724"/>
                </a:cubicBezTo>
                <a:cubicBezTo>
                  <a:pt x="16539" y="1729"/>
                  <a:pt x="16543" y="1727"/>
                  <a:pt x="16536" y="1753"/>
                </a:cubicBezTo>
                <a:cubicBezTo>
                  <a:pt x="16578" y="1756"/>
                  <a:pt x="16551" y="1745"/>
                  <a:pt x="16560" y="1769"/>
                </a:cubicBezTo>
                <a:lnTo>
                  <a:pt x="16601" y="1736"/>
                </a:lnTo>
                <a:cubicBezTo>
                  <a:pt x="16629" y="1744"/>
                  <a:pt x="16626" y="1741"/>
                  <a:pt x="16633" y="1769"/>
                </a:cubicBezTo>
                <a:cubicBezTo>
                  <a:pt x="16667" y="1761"/>
                  <a:pt x="16655" y="1753"/>
                  <a:pt x="16698" y="1753"/>
                </a:cubicBezTo>
                <a:lnTo>
                  <a:pt x="16698" y="1736"/>
                </a:lnTo>
                <a:cubicBezTo>
                  <a:pt x="16667" y="1728"/>
                  <a:pt x="16666" y="1725"/>
                  <a:pt x="16666" y="1688"/>
                </a:cubicBezTo>
                <a:cubicBezTo>
                  <a:pt x="16641" y="1701"/>
                  <a:pt x="16621" y="1711"/>
                  <a:pt x="16585" y="1712"/>
                </a:cubicBezTo>
                <a:close/>
                <a:moveTo>
                  <a:pt x="15078" y="2231"/>
                </a:moveTo>
                <a:cubicBezTo>
                  <a:pt x="15097" y="2225"/>
                  <a:pt x="15089" y="2234"/>
                  <a:pt x="15094" y="2214"/>
                </a:cubicBezTo>
                <a:cubicBezTo>
                  <a:pt x="15073" y="2220"/>
                  <a:pt x="15085" y="2211"/>
                  <a:pt x="15078" y="2231"/>
                </a:cubicBezTo>
                <a:cubicBezTo>
                  <a:pt x="15076" y="2229"/>
                  <a:pt x="15075" y="2225"/>
                  <a:pt x="15074" y="2226"/>
                </a:cubicBezTo>
                <a:lnTo>
                  <a:pt x="15053" y="2206"/>
                </a:lnTo>
                <a:cubicBezTo>
                  <a:pt x="15043" y="2214"/>
                  <a:pt x="15062" y="2211"/>
                  <a:pt x="15029" y="2214"/>
                </a:cubicBezTo>
                <a:lnTo>
                  <a:pt x="15029" y="2239"/>
                </a:lnTo>
                <a:lnTo>
                  <a:pt x="15061" y="2239"/>
                </a:lnTo>
                <a:lnTo>
                  <a:pt x="15061" y="2271"/>
                </a:lnTo>
                <a:cubicBezTo>
                  <a:pt x="15083" y="2269"/>
                  <a:pt x="15084" y="2267"/>
                  <a:pt x="15102" y="2263"/>
                </a:cubicBezTo>
                <a:lnTo>
                  <a:pt x="15102" y="2247"/>
                </a:lnTo>
                <a:cubicBezTo>
                  <a:pt x="15078" y="2241"/>
                  <a:pt x="15090" y="2248"/>
                  <a:pt x="15078" y="2231"/>
                </a:cubicBezTo>
                <a:close/>
                <a:moveTo>
                  <a:pt x="21178" y="4904"/>
                </a:moveTo>
                <a:cubicBezTo>
                  <a:pt x="21159" y="4910"/>
                  <a:pt x="21167" y="4901"/>
                  <a:pt x="21162" y="4921"/>
                </a:cubicBezTo>
                <a:cubicBezTo>
                  <a:pt x="21183" y="4915"/>
                  <a:pt x="21171" y="4924"/>
                  <a:pt x="21178" y="4904"/>
                </a:cubicBezTo>
                <a:cubicBezTo>
                  <a:pt x="21183" y="4896"/>
                  <a:pt x="21194" y="4917"/>
                  <a:pt x="21182" y="4891"/>
                </a:cubicBezTo>
                <a:cubicBezTo>
                  <a:pt x="21174" y="4873"/>
                  <a:pt x="21181" y="4888"/>
                  <a:pt x="21170" y="4880"/>
                </a:cubicBezTo>
                <a:cubicBezTo>
                  <a:pt x="21176" y="4901"/>
                  <a:pt x="21170" y="4887"/>
                  <a:pt x="21178" y="4904"/>
                </a:cubicBezTo>
                <a:close/>
                <a:moveTo>
                  <a:pt x="19777" y="3332"/>
                </a:moveTo>
                <a:cubicBezTo>
                  <a:pt x="19757" y="3338"/>
                  <a:pt x="19766" y="3329"/>
                  <a:pt x="19761" y="3349"/>
                </a:cubicBezTo>
                <a:cubicBezTo>
                  <a:pt x="19782" y="3343"/>
                  <a:pt x="19770" y="3352"/>
                  <a:pt x="19777" y="3332"/>
                </a:cubicBezTo>
                <a:cubicBezTo>
                  <a:pt x="19811" y="3346"/>
                  <a:pt x="19806" y="3311"/>
                  <a:pt x="19927" y="3336"/>
                </a:cubicBezTo>
                <a:cubicBezTo>
                  <a:pt x="19960" y="3343"/>
                  <a:pt x="19962" y="3345"/>
                  <a:pt x="19987" y="3332"/>
                </a:cubicBezTo>
                <a:cubicBezTo>
                  <a:pt x="19989" y="3385"/>
                  <a:pt x="19984" y="3357"/>
                  <a:pt x="20004" y="3363"/>
                </a:cubicBezTo>
                <a:cubicBezTo>
                  <a:pt x="20006" y="3363"/>
                  <a:pt x="20008" y="3363"/>
                  <a:pt x="20009" y="3364"/>
                </a:cubicBezTo>
                <a:cubicBezTo>
                  <a:pt x="20011" y="3364"/>
                  <a:pt x="20013" y="3364"/>
                  <a:pt x="20015" y="3364"/>
                </a:cubicBezTo>
                <a:cubicBezTo>
                  <a:pt x="20025" y="3366"/>
                  <a:pt x="20015" y="3364"/>
                  <a:pt x="20027" y="3366"/>
                </a:cubicBezTo>
                <a:cubicBezTo>
                  <a:pt x="20042" y="3369"/>
                  <a:pt x="20031" y="3368"/>
                  <a:pt x="20052" y="3373"/>
                </a:cubicBezTo>
                <a:cubicBezTo>
                  <a:pt x="20059" y="3340"/>
                  <a:pt x="20050" y="3341"/>
                  <a:pt x="20051" y="3338"/>
                </a:cubicBezTo>
                <a:cubicBezTo>
                  <a:pt x="20054" y="3321"/>
                  <a:pt x="20057" y="3330"/>
                  <a:pt x="20085" y="3316"/>
                </a:cubicBezTo>
                <a:cubicBezTo>
                  <a:pt x="20076" y="3349"/>
                  <a:pt x="20068" y="3329"/>
                  <a:pt x="20077" y="3349"/>
                </a:cubicBezTo>
                <a:lnTo>
                  <a:pt x="20100" y="3331"/>
                </a:lnTo>
                <a:cubicBezTo>
                  <a:pt x="20119" y="3317"/>
                  <a:pt x="20100" y="3319"/>
                  <a:pt x="20133" y="3316"/>
                </a:cubicBezTo>
                <a:cubicBezTo>
                  <a:pt x="20149" y="3361"/>
                  <a:pt x="20133" y="3301"/>
                  <a:pt x="20171" y="3365"/>
                </a:cubicBezTo>
                <a:cubicBezTo>
                  <a:pt x="20191" y="3399"/>
                  <a:pt x="20237" y="3387"/>
                  <a:pt x="20247" y="3349"/>
                </a:cubicBezTo>
                <a:lnTo>
                  <a:pt x="20257" y="3355"/>
                </a:lnTo>
                <a:cubicBezTo>
                  <a:pt x="20258" y="3355"/>
                  <a:pt x="20261" y="3357"/>
                  <a:pt x="20262" y="3357"/>
                </a:cubicBezTo>
                <a:lnTo>
                  <a:pt x="20283" y="3360"/>
                </a:lnTo>
                <a:cubicBezTo>
                  <a:pt x="20303" y="3359"/>
                  <a:pt x="20316" y="3354"/>
                  <a:pt x="20328" y="3349"/>
                </a:cubicBezTo>
                <a:cubicBezTo>
                  <a:pt x="20317" y="3308"/>
                  <a:pt x="20302" y="3337"/>
                  <a:pt x="20263" y="3323"/>
                </a:cubicBezTo>
                <a:cubicBezTo>
                  <a:pt x="20228" y="3311"/>
                  <a:pt x="20265" y="3316"/>
                  <a:pt x="20229" y="3313"/>
                </a:cubicBezTo>
                <a:cubicBezTo>
                  <a:pt x="20213" y="3311"/>
                  <a:pt x="20189" y="3313"/>
                  <a:pt x="20181" y="3313"/>
                </a:cubicBezTo>
                <a:lnTo>
                  <a:pt x="19996" y="3292"/>
                </a:lnTo>
                <a:cubicBezTo>
                  <a:pt x="20038" y="3292"/>
                  <a:pt x="20008" y="3292"/>
                  <a:pt x="20020" y="3300"/>
                </a:cubicBezTo>
                <a:cubicBezTo>
                  <a:pt x="20001" y="3309"/>
                  <a:pt x="19979" y="3300"/>
                  <a:pt x="19939" y="3300"/>
                </a:cubicBezTo>
                <a:lnTo>
                  <a:pt x="19939" y="3284"/>
                </a:lnTo>
                <a:cubicBezTo>
                  <a:pt x="19980" y="3285"/>
                  <a:pt x="19970" y="3304"/>
                  <a:pt x="19979" y="3276"/>
                </a:cubicBezTo>
                <a:cubicBezTo>
                  <a:pt x="19943" y="3275"/>
                  <a:pt x="19947" y="3268"/>
                  <a:pt x="19906" y="3268"/>
                </a:cubicBezTo>
                <a:cubicBezTo>
                  <a:pt x="19911" y="3287"/>
                  <a:pt x="19914" y="3292"/>
                  <a:pt x="19915" y="3316"/>
                </a:cubicBezTo>
                <a:cubicBezTo>
                  <a:pt x="19886" y="3276"/>
                  <a:pt x="19895" y="3301"/>
                  <a:pt x="19857" y="3304"/>
                </a:cubicBezTo>
                <a:lnTo>
                  <a:pt x="19734" y="3285"/>
                </a:lnTo>
                <a:cubicBezTo>
                  <a:pt x="19712" y="3281"/>
                  <a:pt x="19711" y="3278"/>
                  <a:pt x="19687" y="3276"/>
                </a:cubicBezTo>
                <a:cubicBezTo>
                  <a:pt x="19639" y="3271"/>
                  <a:pt x="19618" y="3274"/>
                  <a:pt x="19599" y="3300"/>
                </a:cubicBezTo>
                <a:cubicBezTo>
                  <a:pt x="19670" y="3294"/>
                  <a:pt x="19609" y="3310"/>
                  <a:pt x="19682" y="3310"/>
                </a:cubicBezTo>
                <a:lnTo>
                  <a:pt x="19777" y="3332"/>
                </a:lnTo>
                <a:close/>
                <a:moveTo>
                  <a:pt x="22985" y="2652"/>
                </a:moveTo>
                <a:cubicBezTo>
                  <a:pt x="22987" y="2661"/>
                  <a:pt x="23003" y="2670"/>
                  <a:pt x="22996" y="2654"/>
                </a:cubicBezTo>
                <a:cubicBezTo>
                  <a:pt x="22993" y="2647"/>
                  <a:pt x="22981" y="2631"/>
                  <a:pt x="22985" y="2652"/>
                </a:cubicBezTo>
                <a:close/>
                <a:moveTo>
                  <a:pt x="16706" y="5091"/>
                </a:moveTo>
                <a:cubicBezTo>
                  <a:pt x="16708" y="5100"/>
                  <a:pt x="16724" y="5108"/>
                  <a:pt x="16717" y="5092"/>
                </a:cubicBezTo>
                <a:cubicBezTo>
                  <a:pt x="16714" y="5086"/>
                  <a:pt x="16702" y="5070"/>
                  <a:pt x="16706" y="5091"/>
                </a:cubicBezTo>
                <a:close/>
                <a:moveTo>
                  <a:pt x="19712" y="3989"/>
                </a:moveTo>
                <a:cubicBezTo>
                  <a:pt x="19714" y="3998"/>
                  <a:pt x="19730" y="4006"/>
                  <a:pt x="19723" y="3990"/>
                </a:cubicBezTo>
                <a:cubicBezTo>
                  <a:pt x="19720" y="3984"/>
                  <a:pt x="19708" y="3968"/>
                  <a:pt x="19712" y="3989"/>
                </a:cubicBezTo>
                <a:close/>
                <a:moveTo>
                  <a:pt x="15159" y="4839"/>
                </a:moveTo>
                <a:cubicBezTo>
                  <a:pt x="15160" y="4849"/>
                  <a:pt x="15176" y="4857"/>
                  <a:pt x="15170" y="4841"/>
                </a:cubicBezTo>
                <a:cubicBezTo>
                  <a:pt x="15167" y="4834"/>
                  <a:pt x="15155" y="4818"/>
                  <a:pt x="15159" y="4839"/>
                </a:cubicBezTo>
                <a:close/>
                <a:moveTo>
                  <a:pt x="20773" y="3989"/>
                </a:moveTo>
                <a:cubicBezTo>
                  <a:pt x="20775" y="3998"/>
                  <a:pt x="20791" y="4006"/>
                  <a:pt x="20784" y="3990"/>
                </a:cubicBezTo>
                <a:cubicBezTo>
                  <a:pt x="20781" y="3984"/>
                  <a:pt x="20769" y="3968"/>
                  <a:pt x="20773" y="3989"/>
                </a:cubicBezTo>
                <a:close/>
                <a:moveTo>
                  <a:pt x="21219" y="4353"/>
                </a:moveTo>
                <a:cubicBezTo>
                  <a:pt x="21221" y="4363"/>
                  <a:pt x="21237" y="4371"/>
                  <a:pt x="21230" y="4355"/>
                </a:cubicBezTo>
                <a:cubicBezTo>
                  <a:pt x="21227" y="4348"/>
                  <a:pt x="21215" y="4332"/>
                  <a:pt x="21219" y="4353"/>
                </a:cubicBezTo>
                <a:close/>
                <a:moveTo>
                  <a:pt x="19177" y="4394"/>
                </a:moveTo>
                <a:cubicBezTo>
                  <a:pt x="19179" y="4403"/>
                  <a:pt x="19195" y="4412"/>
                  <a:pt x="19188" y="4395"/>
                </a:cubicBezTo>
                <a:cubicBezTo>
                  <a:pt x="19185" y="4389"/>
                  <a:pt x="19173" y="4373"/>
                  <a:pt x="19177" y="4394"/>
                </a:cubicBezTo>
                <a:close/>
                <a:moveTo>
                  <a:pt x="19242" y="1890"/>
                </a:moveTo>
                <a:cubicBezTo>
                  <a:pt x="19244" y="1899"/>
                  <a:pt x="19260" y="1908"/>
                  <a:pt x="19253" y="1892"/>
                </a:cubicBezTo>
                <a:cubicBezTo>
                  <a:pt x="19250" y="1885"/>
                  <a:pt x="19238" y="1869"/>
                  <a:pt x="19242" y="1890"/>
                </a:cubicBezTo>
                <a:close/>
                <a:moveTo>
                  <a:pt x="22037" y="5358"/>
                </a:moveTo>
                <a:cubicBezTo>
                  <a:pt x="22039" y="5367"/>
                  <a:pt x="22055" y="5376"/>
                  <a:pt x="22048" y="5360"/>
                </a:cubicBezTo>
                <a:cubicBezTo>
                  <a:pt x="22045" y="5353"/>
                  <a:pt x="22033" y="5337"/>
                  <a:pt x="22037" y="5358"/>
                </a:cubicBezTo>
                <a:close/>
                <a:moveTo>
                  <a:pt x="18156" y="4240"/>
                </a:moveTo>
                <a:cubicBezTo>
                  <a:pt x="18158" y="4249"/>
                  <a:pt x="18174" y="4258"/>
                  <a:pt x="18167" y="4242"/>
                </a:cubicBezTo>
                <a:cubicBezTo>
                  <a:pt x="18164" y="4235"/>
                  <a:pt x="18153" y="4219"/>
                  <a:pt x="18156" y="4240"/>
                </a:cubicBezTo>
                <a:close/>
                <a:moveTo>
                  <a:pt x="19987" y="3657"/>
                </a:moveTo>
                <a:cubicBezTo>
                  <a:pt x="19989" y="3666"/>
                  <a:pt x="20005" y="3674"/>
                  <a:pt x="19998" y="3658"/>
                </a:cubicBezTo>
                <a:cubicBezTo>
                  <a:pt x="19995" y="3651"/>
                  <a:pt x="19984" y="3636"/>
                  <a:pt x="19987" y="3657"/>
                </a:cubicBezTo>
                <a:close/>
                <a:moveTo>
                  <a:pt x="16066" y="2425"/>
                </a:moveTo>
                <a:cubicBezTo>
                  <a:pt x="16068" y="2434"/>
                  <a:pt x="16084" y="2443"/>
                  <a:pt x="16077" y="2427"/>
                </a:cubicBezTo>
                <a:cubicBezTo>
                  <a:pt x="16074" y="2420"/>
                  <a:pt x="16062" y="2404"/>
                  <a:pt x="16066" y="2425"/>
                </a:cubicBezTo>
                <a:close/>
                <a:moveTo>
                  <a:pt x="15620" y="2182"/>
                </a:moveTo>
                <a:cubicBezTo>
                  <a:pt x="15622" y="2191"/>
                  <a:pt x="15638" y="2200"/>
                  <a:pt x="15631" y="2184"/>
                </a:cubicBezTo>
                <a:cubicBezTo>
                  <a:pt x="15628" y="2177"/>
                  <a:pt x="15617" y="2161"/>
                  <a:pt x="15620" y="2182"/>
                </a:cubicBezTo>
                <a:close/>
                <a:moveTo>
                  <a:pt x="17371" y="1931"/>
                </a:moveTo>
                <a:cubicBezTo>
                  <a:pt x="17372" y="1940"/>
                  <a:pt x="17388" y="1948"/>
                  <a:pt x="17381" y="1932"/>
                </a:cubicBezTo>
                <a:cubicBezTo>
                  <a:pt x="17378" y="1926"/>
                  <a:pt x="17367" y="1910"/>
                  <a:pt x="17371" y="1931"/>
                </a:cubicBezTo>
                <a:close/>
                <a:moveTo>
                  <a:pt x="10492" y="6120"/>
                </a:moveTo>
                <a:cubicBezTo>
                  <a:pt x="10494" y="6129"/>
                  <a:pt x="10510" y="6137"/>
                  <a:pt x="10503" y="6121"/>
                </a:cubicBezTo>
                <a:cubicBezTo>
                  <a:pt x="10500" y="6114"/>
                  <a:pt x="10488" y="6099"/>
                  <a:pt x="10492" y="6120"/>
                </a:cubicBezTo>
                <a:close/>
                <a:moveTo>
                  <a:pt x="17443" y="5204"/>
                </a:moveTo>
                <a:cubicBezTo>
                  <a:pt x="17445" y="5213"/>
                  <a:pt x="17461" y="5222"/>
                  <a:pt x="17454" y="5206"/>
                </a:cubicBezTo>
                <a:cubicBezTo>
                  <a:pt x="17451" y="5199"/>
                  <a:pt x="17440" y="5183"/>
                  <a:pt x="17443" y="5204"/>
                </a:cubicBezTo>
                <a:close/>
                <a:moveTo>
                  <a:pt x="16171" y="1761"/>
                </a:moveTo>
                <a:cubicBezTo>
                  <a:pt x="16173" y="1770"/>
                  <a:pt x="16189" y="1778"/>
                  <a:pt x="16182" y="1762"/>
                </a:cubicBezTo>
                <a:cubicBezTo>
                  <a:pt x="16179" y="1755"/>
                  <a:pt x="16168" y="1740"/>
                  <a:pt x="16171" y="1761"/>
                </a:cubicBezTo>
                <a:close/>
                <a:moveTo>
                  <a:pt x="16990" y="4370"/>
                </a:moveTo>
                <a:cubicBezTo>
                  <a:pt x="16991" y="4379"/>
                  <a:pt x="17008" y="4387"/>
                  <a:pt x="17001" y="4371"/>
                </a:cubicBezTo>
                <a:cubicBezTo>
                  <a:pt x="16998" y="4364"/>
                  <a:pt x="16986" y="4349"/>
                  <a:pt x="16990" y="4370"/>
                </a:cubicBezTo>
                <a:close/>
                <a:moveTo>
                  <a:pt x="12185" y="1655"/>
                </a:moveTo>
                <a:cubicBezTo>
                  <a:pt x="12187" y="1665"/>
                  <a:pt x="12203" y="1673"/>
                  <a:pt x="12196" y="1657"/>
                </a:cubicBezTo>
                <a:cubicBezTo>
                  <a:pt x="12193" y="1650"/>
                  <a:pt x="12181" y="1634"/>
                  <a:pt x="12185" y="1655"/>
                </a:cubicBezTo>
                <a:close/>
                <a:moveTo>
                  <a:pt x="21762" y="3973"/>
                </a:moveTo>
                <a:cubicBezTo>
                  <a:pt x="21763" y="3982"/>
                  <a:pt x="21780" y="3990"/>
                  <a:pt x="21773" y="3974"/>
                </a:cubicBezTo>
                <a:cubicBezTo>
                  <a:pt x="21770" y="3967"/>
                  <a:pt x="21758" y="3951"/>
                  <a:pt x="21762" y="3973"/>
                </a:cubicBezTo>
                <a:close/>
                <a:moveTo>
                  <a:pt x="17411" y="2239"/>
                </a:moveTo>
                <a:cubicBezTo>
                  <a:pt x="17413" y="2248"/>
                  <a:pt x="17429" y="2256"/>
                  <a:pt x="17422" y="2240"/>
                </a:cubicBezTo>
                <a:cubicBezTo>
                  <a:pt x="17419" y="2234"/>
                  <a:pt x="17407" y="2218"/>
                  <a:pt x="17411" y="2239"/>
                </a:cubicBezTo>
                <a:close/>
                <a:moveTo>
                  <a:pt x="19469" y="5415"/>
                </a:moveTo>
                <a:cubicBezTo>
                  <a:pt x="19471" y="5424"/>
                  <a:pt x="19487" y="5432"/>
                  <a:pt x="19480" y="5416"/>
                </a:cubicBezTo>
                <a:cubicBezTo>
                  <a:pt x="19477" y="5410"/>
                  <a:pt x="19465" y="5394"/>
                  <a:pt x="19469" y="5415"/>
                </a:cubicBezTo>
                <a:close/>
                <a:moveTo>
                  <a:pt x="454" y="2587"/>
                </a:moveTo>
                <a:cubicBezTo>
                  <a:pt x="455" y="2596"/>
                  <a:pt x="472" y="2605"/>
                  <a:pt x="465" y="2589"/>
                </a:cubicBezTo>
                <a:cubicBezTo>
                  <a:pt x="462" y="2582"/>
                  <a:pt x="450" y="2566"/>
                  <a:pt x="454" y="2587"/>
                </a:cubicBezTo>
                <a:close/>
                <a:moveTo>
                  <a:pt x="16026" y="1923"/>
                </a:moveTo>
                <a:cubicBezTo>
                  <a:pt x="16027" y="1932"/>
                  <a:pt x="16043" y="1940"/>
                  <a:pt x="16036" y="1924"/>
                </a:cubicBezTo>
                <a:cubicBezTo>
                  <a:pt x="16034" y="1918"/>
                  <a:pt x="16022" y="1902"/>
                  <a:pt x="16026" y="1923"/>
                </a:cubicBezTo>
                <a:close/>
                <a:moveTo>
                  <a:pt x="18205" y="3292"/>
                </a:moveTo>
                <a:cubicBezTo>
                  <a:pt x="18207" y="3301"/>
                  <a:pt x="18223" y="3310"/>
                  <a:pt x="18216" y="3294"/>
                </a:cubicBezTo>
                <a:cubicBezTo>
                  <a:pt x="18213" y="3287"/>
                  <a:pt x="18201" y="3271"/>
                  <a:pt x="18205" y="3292"/>
                </a:cubicBezTo>
                <a:close/>
                <a:moveTo>
                  <a:pt x="19623" y="2101"/>
                </a:moveTo>
                <a:cubicBezTo>
                  <a:pt x="19625" y="2110"/>
                  <a:pt x="19641" y="2119"/>
                  <a:pt x="19634" y="2103"/>
                </a:cubicBezTo>
                <a:cubicBezTo>
                  <a:pt x="19631" y="2096"/>
                  <a:pt x="19619" y="2080"/>
                  <a:pt x="19623" y="2101"/>
                </a:cubicBezTo>
                <a:close/>
                <a:moveTo>
                  <a:pt x="19485" y="1915"/>
                </a:moveTo>
                <a:cubicBezTo>
                  <a:pt x="19487" y="1924"/>
                  <a:pt x="19503" y="1932"/>
                  <a:pt x="19496" y="1916"/>
                </a:cubicBezTo>
                <a:cubicBezTo>
                  <a:pt x="19493" y="1909"/>
                  <a:pt x="19481" y="1894"/>
                  <a:pt x="19485" y="1915"/>
                </a:cubicBezTo>
                <a:close/>
                <a:moveTo>
                  <a:pt x="770" y="2474"/>
                </a:moveTo>
                <a:cubicBezTo>
                  <a:pt x="771" y="2483"/>
                  <a:pt x="787" y="2491"/>
                  <a:pt x="781" y="2475"/>
                </a:cubicBezTo>
                <a:cubicBezTo>
                  <a:pt x="778" y="2468"/>
                  <a:pt x="766" y="2453"/>
                  <a:pt x="770" y="2474"/>
                </a:cubicBezTo>
                <a:close/>
                <a:moveTo>
                  <a:pt x="14462" y="2044"/>
                </a:moveTo>
                <a:cubicBezTo>
                  <a:pt x="14464" y="2053"/>
                  <a:pt x="14480" y="2062"/>
                  <a:pt x="14473" y="2046"/>
                </a:cubicBezTo>
                <a:cubicBezTo>
                  <a:pt x="14470" y="2039"/>
                  <a:pt x="14458" y="2023"/>
                  <a:pt x="14462" y="2044"/>
                </a:cubicBezTo>
                <a:close/>
                <a:moveTo>
                  <a:pt x="14932" y="1890"/>
                </a:moveTo>
                <a:cubicBezTo>
                  <a:pt x="14934" y="1899"/>
                  <a:pt x="14950" y="1908"/>
                  <a:pt x="14943" y="1892"/>
                </a:cubicBezTo>
                <a:cubicBezTo>
                  <a:pt x="14940" y="1885"/>
                  <a:pt x="14928" y="1869"/>
                  <a:pt x="14932" y="1890"/>
                </a:cubicBezTo>
                <a:close/>
                <a:moveTo>
                  <a:pt x="21170" y="4345"/>
                </a:moveTo>
                <a:cubicBezTo>
                  <a:pt x="21172" y="4354"/>
                  <a:pt x="21188" y="4363"/>
                  <a:pt x="21181" y="4347"/>
                </a:cubicBezTo>
                <a:cubicBezTo>
                  <a:pt x="21178" y="4340"/>
                  <a:pt x="21166" y="4324"/>
                  <a:pt x="21170" y="4345"/>
                </a:cubicBezTo>
                <a:close/>
                <a:moveTo>
                  <a:pt x="18108" y="2555"/>
                </a:moveTo>
                <a:cubicBezTo>
                  <a:pt x="18109" y="2564"/>
                  <a:pt x="18126" y="2572"/>
                  <a:pt x="18119" y="2556"/>
                </a:cubicBezTo>
                <a:cubicBezTo>
                  <a:pt x="18116" y="2549"/>
                  <a:pt x="18104" y="2534"/>
                  <a:pt x="18108" y="2555"/>
                </a:cubicBezTo>
                <a:close/>
                <a:moveTo>
                  <a:pt x="18213" y="2555"/>
                </a:moveTo>
                <a:cubicBezTo>
                  <a:pt x="18215" y="2564"/>
                  <a:pt x="18231" y="2572"/>
                  <a:pt x="18224" y="2556"/>
                </a:cubicBezTo>
                <a:cubicBezTo>
                  <a:pt x="18221" y="2549"/>
                  <a:pt x="18209" y="2534"/>
                  <a:pt x="18213" y="2555"/>
                </a:cubicBezTo>
                <a:close/>
                <a:moveTo>
                  <a:pt x="10719" y="1574"/>
                </a:moveTo>
                <a:cubicBezTo>
                  <a:pt x="10721" y="1584"/>
                  <a:pt x="10737" y="1592"/>
                  <a:pt x="10730" y="1576"/>
                </a:cubicBezTo>
                <a:cubicBezTo>
                  <a:pt x="10727" y="1569"/>
                  <a:pt x="10715" y="1553"/>
                  <a:pt x="10719" y="1574"/>
                </a:cubicBezTo>
                <a:close/>
                <a:moveTo>
                  <a:pt x="20368" y="3786"/>
                </a:moveTo>
                <a:cubicBezTo>
                  <a:pt x="20370" y="3795"/>
                  <a:pt x="20386" y="3804"/>
                  <a:pt x="20379" y="3788"/>
                </a:cubicBezTo>
                <a:cubicBezTo>
                  <a:pt x="20376" y="3781"/>
                  <a:pt x="20364" y="3765"/>
                  <a:pt x="20368" y="3786"/>
                </a:cubicBezTo>
                <a:close/>
                <a:moveTo>
                  <a:pt x="21794" y="2644"/>
                </a:moveTo>
                <a:cubicBezTo>
                  <a:pt x="21785" y="2618"/>
                  <a:pt x="21812" y="2632"/>
                  <a:pt x="21770" y="2628"/>
                </a:cubicBezTo>
                <a:cubicBezTo>
                  <a:pt x="21771" y="2629"/>
                  <a:pt x="21773" y="2629"/>
                  <a:pt x="21774" y="2631"/>
                </a:cubicBezTo>
                <a:lnTo>
                  <a:pt x="21794" y="2644"/>
                </a:lnTo>
                <a:close/>
                <a:moveTo>
                  <a:pt x="17289" y="2466"/>
                </a:moveTo>
                <a:cubicBezTo>
                  <a:pt x="17280" y="2440"/>
                  <a:pt x="17307" y="2454"/>
                  <a:pt x="17265" y="2449"/>
                </a:cubicBezTo>
                <a:cubicBezTo>
                  <a:pt x="17267" y="2451"/>
                  <a:pt x="17269" y="2451"/>
                  <a:pt x="17269" y="2453"/>
                </a:cubicBezTo>
                <a:lnTo>
                  <a:pt x="17289" y="2466"/>
                </a:lnTo>
                <a:close/>
                <a:moveTo>
                  <a:pt x="20465" y="2052"/>
                </a:moveTo>
                <a:cubicBezTo>
                  <a:pt x="20453" y="2034"/>
                  <a:pt x="20464" y="2042"/>
                  <a:pt x="20441" y="2036"/>
                </a:cubicBezTo>
                <a:cubicBezTo>
                  <a:pt x="20454" y="2054"/>
                  <a:pt x="20443" y="2046"/>
                  <a:pt x="20465" y="2052"/>
                </a:cubicBezTo>
                <a:close/>
                <a:moveTo>
                  <a:pt x="19979" y="2644"/>
                </a:moveTo>
                <a:cubicBezTo>
                  <a:pt x="19967" y="2626"/>
                  <a:pt x="19978" y="2634"/>
                  <a:pt x="19955" y="2628"/>
                </a:cubicBezTo>
                <a:cubicBezTo>
                  <a:pt x="19968" y="2646"/>
                  <a:pt x="19957" y="2637"/>
                  <a:pt x="19979" y="2644"/>
                </a:cubicBezTo>
                <a:close/>
                <a:moveTo>
                  <a:pt x="818" y="5091"/>
                </a:moveTo>
                <a:cubicBezTo>
                  <a:pt x="806" y="5073"/>
                  <a:pt x="817" y="5081"/>
                  <a:pt x="794" y="5074"/>
                </a:cubicBezTo>
                <a:cubicBezTo>
                  <a:pt x="807" y="5093"/>
                  <a:pt x="796" y="5084"/>
                  <a:pt x="818" y="5091"/>
                </a:cubicBezTo>
                <a:close/>
                <a:moveTo>
                  <a:pt x="22718" y="1185"/>
                </a:moveTo>
                <a:cubicBezTo>
                  <a:pt x="22720" y="1184"/>
                  <a:pt x="22723" y="1181"/>
                  <a:pt x="22723" y="1183"/>
                </a:cubicBezTo>
                <a:lnTo>
                  <a:pt x="22742" y="1169"/>
                </a:lnTo>
                <a:cubicBezTo>
                  <a:pt x="22692" y="1173"/>
                  <a:pt x="22729" y="1172"/>
                  <a:pt x="22718" y="1185"/>
                </a:cubicBezTo>
                <a:close/>
                <a:moveTo>
                  <a:pt x="21130" y="5002"/>
                </a:moveTo>
                <a:cubicBezTo>
                  <a:pt x="21132" y="5001"/>
                  <a:pt x="21135" y="4997"/>
                  <a:pt x="21135" y="4999"/>
                </a:cubicBezTo>
                <a:lnTo>
                  <a:pt x="21154" y="4985"/>
                </a:lnTo>
                <a:cubicBezTo>
                  <a:pt x="21104" y="4990"/>
                  <a:pt x="21141" y="4989"/>
                  <a:pt x="21130" y="5002"/>
                </a:cubicBezTo>
                <a:close/>
                <a:moveTo>
                  <a:pt x="17225" y="5309"/>
                </a:moveTo>
                <a:cubicBezTo>
                  <a:pt x="17226" y="5309"/>
                  <a:pt x="17229" y="5305"/>
                  <a:pt x="17230" y="5307"/>
                </a:cubicBezTo>
                <a:lnTo>
                  <a:pt x="17249" y="5293"/>
                </a:lnTo>
                <a:cubicBezTo>
                  <a:pt x="17199" y="5297"/>
                  <a:pt x="17236" y="5296"/>
                  <a:pt x="17225" y="5309"/>
                </a:cubicBezTo>
                <a:close/>
                <a:moveTo>
                  <a:pt x="162" y="3203"/>
                </a:moveTo>
                <a:cubicBezTo>
                  <a:pt x="139" y="3208"/>
                  <a:pt x="150" y="3202"/>
                  <a:pt x="138" y="3219"/>
                </a:cubicBezTo>
                <a:cubicBezTo>
                  <a:pt x="161" y="3213"/>
                  <a:pt x="149" y="3220"/>
                  <a:pt x="162" y="3203"/>
                </a:cubicBezTo>
                <a:cubicBezTo>
                  <a:pt x="186" y="3196"/>
                  <a:pt x="180" y="3203"/>
                  <a:pt x="186" y="3179"/>
                </a:cubicBezTo>
                <a:cubicBezTo>
                  <a:pt x="162" y="3185"/>
                  <a:pt x="169" y="3178"/>
                  <a:pt x="162" y="3203"/>
                </a:cubicBezTo>
                <a:close/>
                <a:moveTo>
                  <a:pt x="18027" y="1915"/>
                </a:moveTo>
                <a:cubicBezTo>
                  <a:pt x="18017" y="1889"/>
                  <a:pt x="18044" y="1903"/>
                  <a:pt x="18002" y="1898"/>
                </a:cubicBezTo>
                <a:cubicBezTo>
                  <a:pt x="18004" y="1900"/>
                  <a:pt x="18006" y="1900"/>
                  <a:pt x="18007" y="1902"/>
                </a:cubicBezTo>
                <a:cubicBezTo>
                  <a:pt x="18007" y="1905"/>
                  <a:pt x="18010" y="1905"/>
                  <a:pt x="18011" y="1906"/>
                </a:cubicBezTo>
                <a:cubicBezTo>
                  <a:pt x="18016" y="1909"/>
                  <a:pt x="18022" y="1912"/>
                  <a:pt x="18027" y="1915"/>
                </a:cubicBezTo>
                <a:close/>
                <a:moveTo>
                  <a:pt x="19590" y="4224"/>
                </a:moveTo>
                <a:lnTo>
                  <a:pt x="19615" y="4224"/>
                </a:lnTo>
                <a:lnTo>
                  <a:pt x="19615" y="4216"/>
                </a:lnTo>
                <a:cubicBezTo>
                  <a:pt x="19572" y="4216"/>
                  <a:pt x="19603" y="4216"/>
                  <a:pt x="19590" y="4224"/>
                </a:cubicBezTo>
                <a:cubicBezTo>
                  <a:pt x="19555" y="4209"/>
                  <a:pt x="19551" y="4255"/>
                  <a:pt x="19607" y="4256"/>
                </a:cubicBezTo>
                <a:lnTo>
                  <a:pt x="19590" y="4224"/>
                </a:lnTo>
                <a:close/>
                <a:moveTo>
                  <a:pt x="15061" y="2166"/>
                </a:moveTo>
                <a:lnTo>
                  <a:pt x="15037" y="2166"/>
                </a:lnTo>
                <a:lnTo>
                  <a:pt x="15037" y="2174"/>
                </a:lnTo>
                <a:cubicBezTo>
                  <a:pt x="15080" y="2174"/>
                  <a:pt x="15049" y="2174"/>
                  <a:pt x="15061" y="2166"/>
                </a:cubicBezTo>
                <a:cubicBezTo>
                  <a:pt x="15125" y="2151"/>
                  <a:pt x="15112" y="2157"/>
                  <a:pt x="15159" y="2182"/>
                </a:cubicBezTo>
                <a:cubicBezTo>
                  <a:pt x="15191" y="2173"/>
                  <a:pt x="15168" y="2171"/>
                  <a:pt x="15198" y="2169"/>
                </a:cubicBezTo>
                <a:lnTo>
                  <a:pt x="15248" y="2166"/>
                </a:lnTo>
                <a:lnTo>
                  <a:pt x="15256" y="2190"/>
                </a:lnTo>
                <a:cubicBezTo>
                  <a:pt x="15286" y="2175"/>
                  <a:pt x="15272" y="2187"/>
                  <a:pt x="15297" y="2184"/>
                </a:cubicBezTo>
                <a:lnTo>
                  <a:pt x="15312" y="2180"/>
                </a:lnTo>
                <a:cubicBezTo>
                  <a:pt x="15313" y="2180"/>
                  <a:pt x="15315" y="2179"/>
                  <a:pt x="15317" y="2178"/>
                </a:cubicBezTo>
                <a:cubicBezTo>
                  <a:pt x="15332" y="2175"/>
                  <a:pt x="15324" y="2174"/>
                  <a:pt x="15345" y="2174"/>
                </a:cubicBezTo>
                <a:lnTo>
                  <a:pt x="15345" y="2150"/>
                </a:lnTo>
                <a:cubicBezTo>
                  <a:pt x="15302" y="2150"/>
                  <a:pt x="15306" y="2158"/>
                  <a:pt x="15288" y="2133"/>
                </a:cubicBezTo>
                <a:cubicBezTo>
                  <a:pt x="15316" y="2126"/>
                  <a:pt x="15313" y="2129"/>
                  <a:pt x="15321" y="2101"/>
                </a:cubicBezTo>
                <a:lnTo>
                  <a:pt x="15224" y="2133"/>
                </a:lnTo>
                <a:lnTo>
                  <a:pt x="15224" y="2117"/>
                </a:lnTo>
                <a:cubicBezTo>
                  <a:pt x="15195" y="2125"/>
                  <a:pt x="15205" y="2120"/>
                  <a:pt x="15191" y="2141"/>
                </a:cubicBezTo>
                <a:lnTo>
                  <a:pt x="15165" y="2147"/>
                </a:lnTo>
                <a:cubicBezTo>
                  <a:pt x="15143" y="2147"/>
                  <a:pt x="15175" y="2148"/>
                  <a:pt x="15148" y="2147"/>
                </a:cubicBezTo>
                <a:cubicBezTo>
                  <a:pt x="15124" y="2147"/>
                  <a:pt x="15095" y="2141"/>
                  <a:pt x="15066" y="2137"/>
                </a:cubicBezTo>
                <a:cubicBezTo>
                  <a:pt x="15048" y="2134"/>
                  <a:pt x="15039" y="2135"/>
                  <a:pt x="15021" y="2133"/>
                </a:cubicBezTo>
                <a:cubicBezTo>
                  <a:pt x="14978" y="2129"/>
                  <a:pt x="15014" y="2132"/>
                  <a:pt x="14982" y="2122"/>
                </a:cubicBezTo>
                <a:cubicBezTo>
                  <a:pt x="14931" y="2108"/>
                  <a:pt x="14952" y="2140"/>
                  <a:pt x="14916" y="2125"/>
                </a:cubicBezTo>
                <a:cubicBezTo>
                  <a:pt x="14916" y="2127"/>
                  <a:pt x="14918" y="2128"/>
                  <a:pt x="14918" y="2130"/>
                </a:cubicBezTo>
                <a:cubicBezTo>
                  <a:pt x="14919" y="2139"/>
                  <a:pt x="14930" y="2137"/>
                  <a:pt x="14924" y="2166"/>
                </a:cubicBezTo>
                <a:cubicBezTo>
                  <a:pt x="14965" y="2166"/>
                  <a:pt x="14965" y="2171"/>
                  <a:pt x="14997" y="2174"/>
                </a:cubicBezTo>
                <a:cubicBezTo>
                  <a:pt x="14997" y="2166"/>
                  <a:pt x="14989" y="2124"/>
                  <a:pt x="15039" y="2148"/>
                </a:cubicBezTo>
                <a:lnTo>
                  <a:pt x="15061" y="2166"/>
                </a:lnTo>
                <a:close/>
                <a:moveTo>
                  <a:pt x="19250" y="3041"/>
                </a:moveTo>
                <a:cubicBezTo>
                  <a:pt x="19241" y="3015"/>
                  <a:pt x="19268" y="3029"/>
                  <a:pt x="19226" y="3025"/>
                </a:cubicBezTo>
                <a:cubicBezTo>
                  <a:pt x="19227" y="3026"/>
                  <a:pt x="19229" y="3026"/>
                  <a:pt x="19230" y="3028"/>
                </a:cubicBezTo>
                <a:cubicBezTo>
                  <a:pt x="19231" y="3031"/>
                  <a:pt x="19234" y="3032"/>
                  <a:pt x="19235" y="3032"/>
                </a:cubicBezTo>
                <a:cubicBezTo>
                  <a:pt x="19240" y="3035"/>
                  <a:pt x="19246" y="3038"/>
                  <a:pt x="19250" y="3041"/>
                </a:cubicBezTo>
                <a:close/>
                <a:moveTo>
                  <a:pt x="19145" y="2733"/>
                </a:moveTo>
                <a:cubicBezTo>
                  <a:pt x="19135" y="2707"/>
                  <a:pt x="19162" y="2721"/>
                  <a:pt x="19121" y="2717"/>
                </a:cubicBezTo>
                <a:cubicBezTo>
                  <a:pt x="19122" y="2718"/>
                  <a:pt x="19124" y="2718"/>
                  <a:pt x="19125" y="2721"/>
                </a:cubicBezTo>
                <a:cubicBezTo>
                  <a:pt x="19125" y="2723"/>
                  <a:pt x="19128" y="2724"/>
                  <a:pt x="19129" y="2724"/>
                </a:cubicBezTo>
                <a:cubicBezTo>
                  <a:pt x="19134" y="2727"/>
                  <a:pt x="19140" y="2730"/>
                  <a:pt x="19145" y="2733"/>
                </a:cubicBezTo>
                <a:close/>
                <a:moveTo>
                  <a:pt x="10273" y="1639"/>
                </a:moveTo>
                <a:lnTo>
                  <a:pt x="10249" y="1623"/>
                </a:lnTo>
                <a:cubicBezTo>
                  <a:pt x="10256" y="1643"/>
                  <a:pt x="10232" y="1638"/>
                  <a:pt x="10273" y="1639"/>
                </a:cubicBezTo>
                <a:close/>
                <a:moveTo>
                  <a:pt x="20790" y="3203"/>
                </a:moveTo>
                <a:lnTo>
                  <a:pt x="20765" y="3187"/>
                </a:lnTo>
                <a:cubicBezTo>
                  <a:pt x="20773" y="3206"/>
                  <a:pt x="20748" y="3202"/>
                  <a:pt x="20790" y="3203"/>
                </a:cubicBezTo>
                <a:close/>
                <a:moveTo>
                  <a:pt x="15596" y="2409"/>
                </a:moveTo>
                <a:cubicBezTo>
                  <a:pt x="15612" y="2404"/>
                  <a:pt x="15599" y="2419"/>
                  <a:pt x="15613" y="2402"/>
                </a:cubicBezTo>
                <a:cubicBezTo>
                  <a:pt x="15624" y="2388"/>
                  <a:pt x="15617" y="2403"/>
                  <a:pt x="15612" y="2393"/>
                </a:cubicBezTo>
                <a:cubicBezTo>
                  <a:pt x="15600" y="2388"/>
                  <a:pt x="15619" y="2378"/>
                  <a:pt x="15596" y="2409"/>
                </a:cubicBezTo>
                <a:close/>
                <a:moveTo>
                  <a:pt x="20247" y="2166"/>
                </a:moveTo>
                <a:cubicBezTo>
                  <a:pt x="20241" y="2142"/>
                  <a:pt x="20248" y="2154"/>
                  <a:pt x="20230" y="2141"/>
                </a:cubicBezTo>
                <a:cubicBezTo>
                  <a:pt x="20236" y="2164"/>
                  <a:pt x="20227" y="2154"/>
                  <a:pt x="20247" y="2166"/>
                </a:cubicBezTo>
                <a:close/>
                <a:moveTo>
                  <a:pt x="22896" y="3551"/>
                </a:moveTo>
                <a:cubicBezTo>
                  <a:pt x="22890" y="3528"/>
                  <a:pt x="22897" y="3540"/>
                  <a:pt x="22880" y="3527"/>
                </a:cubicBezTo>
                <a:cubicBezTo>
                  <a:pt x="22885" y="3549"/>
                  <a:pt x="22877" y="3540"/>
                  <a:pt x="22896" y="3551"/>
                </a:cubicBezTo>
                <a:close/>
                <a:moveTo>
                  <a:pt x="18237" y="2376"/>
                </a:moveTo>
                <a:cubicBezTo>
                  <a:pt x="18236" y="2375"/>
                  <a:pt x="18234" y="2371"/>
                  <a:pt x="18233" y="2373"/>
                </a:cubicBezTo>
                <a:lnTo>
                  <a:pt x="18213" y="2360"/>
                </a:lnTo>
                <a:cubicBezTo>
                  <a:pt x="18221" y="2380"/>
                  <a:pt x="18196" y="2375"/>
                  <a:pt x="18237" y="2376"/>
                </a:cubicBezTo>
                <a:close/>
                <a:moveTo>
                  <a:pt x="20692" y="3195"/>
                </a:moveTo>
                <a:lnTo>
                  <a:pt x="20717" y="3195"/>
                </a:lnTo>
                <a:lnTo>
                  <a:pt x="20717" y="3187"/>
                </a:lnTo>
                <a:lnTo>
                  <a:pt x="20692" y="3187"/>
                </a:lnTo>
                <a:lnTo>
                  <a:pt x="20692" y="3195"/>
                </a:lnTo>
                <a:close/>
                <a:moveTo>
                  <a:pt x="22637" y="2773"/>
                </a:moveTo>
                <a:lnTo>
                  <a:pt x="22661" y="2773"/>
                </a:lnTo>
                <a:lnTo>
                  <a:pt x="22661" y="2765"/>
                </a:lnTo>
                <a:lnTo>
                  <a:pt x="22637" y="2765"/>
                </a:lnTo>
                <a:lnTo>
                  <a:pt x="22637" y="2773"/>
                </a:lnTo>
                <a:close/>
                <a:moveTo>
                  <a:pt x="22207" y="4054"/>
                </a:moveTo>
                <a:lnTo>
                  <a:pt x="22232" y="4054"/>
                </a:lnTo>
                <a:lnTo>
                  <a:pt x="22232" y="4045"/>
                </a:lnTo>
                <a:lnTo>
                  <a:pt x="22207" y="4045"/>
                </a:lnTo>
                <a:lnTo>
                  <a:pt x="22207" y="4054"/>
                </a:lnTo>
                <a:close/>
                <a:moveTo>
                  <a:pt x="22637" y="1072"/>
                </a:moveTo>
                <a:lnTo>
                  <a:pt x="22661" y="1072"/>
                </a:lnTo>
                <a:lnTo>
                  <a:pt x="22661" y="1064"/>
                </a:lnTo>
                <a:lnTo>
                  <a:pt x="22637" y="1064"/>
                </a:lnTo>
                <a:lnTo>
                  <a:pt x="22637" y="1072"/>
                </a:lnTo>
                <a:close/>
                <a:moveTo>
                  <a:pt x="19388" y="1688"/>
                </a:moveTo>
                <a:lnTo>
                  <a:pt x="19412" y="1688"/>
                </a:lnTo>
                <a:lnTo>
                  <a:pt x="19412" y="1680"/>
                </a:lnTo>
                <a:lnTo>
                  <a:pt x="19388" y="1680"/>
                </a:lnTo>
                <a:lnTo>
                  <a:pt x="19388" y="1688"/>
                </a:lnTo>
                <a:close/>
                <a:moveTo>
                  <a:pt x="21397" y="3033"/>
                </a:moveTo>
                <a:lnTo>
                  <a:pt x="21421" y="3033"/>
                </a:lnTo>
                <a:lnTo>
                  <a:pt x="21421" y="3025"/>
                </a:lnTo>
                <a:lnTo>
                  <a:pt x="21397" y="3025"/>
                </a:lnTo>
                <a:lnTo>
                  <a:pt x="21397" y="3033"/>
                </a:lnTo>
                <a:close/>
                <a:moveTo>
                  <a:pt x="20619" y="2190"/>
                </a:moveTo>
                <a:lnTo>
                  <a:pt x="20644" y="2190"/>
                </a:lnTo>
                <a:lnTo>
                  <a:pt x="20644" y="2182"/>
                </a:lnTo>
                <a:lnTo>
                  <a:pt x="20619" y="2182"/>
                </a:lnTo>
                <a:lnTo>
                  <a:pt x="20619" y="2190"/>
                </a:lnTo>
                <a:close/>
                <a:moveTo>
                  <a:pt x="18043" y="2279"/>
                </a:moveTo>
                <a:lnTo>
                  <a:pt x="18067" y="2279"/>
                </a:lnTo>
                <a:lnTo>
                  <a:pt x="18067" y="2271"/>
                </a:lnTo>
                <a:lnTo>
                  <a:pt x="18043" y="2271"/>
                </a:lnTo>
                <a:lnTo>
                  <a:pt x="18043" y="2279"/>
                </a:lnTo>
                <a:close/>
                <a:moveTo>
                  <a:pt x="18148" y="5528"/>
                </a:moveTo>
                <a:lnTo>
                  <a:pt x="18173" y="5528"/>
                </a:lnTo>
                <a:lnTo>
                  <a:pt x="18173" y="5520"/>
                </a:lnTo>
                <a:lnTo>
                  <a:pt x="18148" y="5520"/>
                </a:lnTo>
                <a:lnTo>
                  <a:pt x="18148" y="5528"/>
                </a:lnTo>
                <a:close/>
                <a:moveTo>
                  <a:pt x="19850" y="2133"/>
                </a:moveTo>
                <a:lnTo>
                  <a:pt x="19874" y="2133"/>
                </a:lnTo>
                <a:lnTo>
                  <a:pt x="19874" y="2125"/>
                </a:lnTo>
                <a:lnTo>
                  <a:pt x="19850" y="2125"/>
                </a:lnTo>
                <a:lnTo>
                  <a:pt x="19850" y="2133"/>
                </a:lnTo>
                <a:close/>
                <a:moveTo>
                  <a:pt x="17136" y="2093"/>
                </a:moveTo>
                <a:lnTo>
                  <a:pt x="17144" y="2093"/>
                </a:lnTo>
                <a:lnTo>
                  <a:pt x="17144" y="2069"/>
                </a:lnTo>
                <a:lnTo>
                  <a:pt x="17136" y="2069"/>
                </a:lnTo>
                <a:lnTo>
                  <a:pt x="17136" y="2093"/>
                </a:lnTo>
                <a:close/>
                <a:moveTo>
                  <a:pt x="15175" y="2069"/>
                </a:moveTo>
                <a:lnTo>
                  <a:pt x="15199" y="2069"/>
                </a:lnTo>
                <a:lnTo>
                  <a:pt x="15199" y="2060"/>
                </a:lnTo>
                <a:lnTo>
                  <a:pt x="15175" y="2060"/>
                </a:lnTo>
                <a:lnTo>
                  <a:pt x="15175" y="2069"/>
                </a:lnTo>
                <a:close/>
                <a:moveTo>
                  <a:pt x="11140" y="1688"/>
                </a:moveTo>
                <a:lnTo>
                  <a:pt x="11164" y="1688"/>
                </a:lnTo>
                <a:lnTo>
                  <a:pt x="11164" y="1680"/>
                </a:lnTo>
                <a:lnTo>
                  <a:pt x="11140" y="1680"/>
                </a:lnTo>
                <a:lnTo>
                  <a:pt x="11140" y="1688"/>
                </a:lnTo>
                <a:close/>
                <a:moveTo>
                  <a:pt x="18894" y="3673"/>
                </a:moveTo>
                <a:lnTo>
                  <a:pt x="18902" y="3673"/>
                </a:lnTo>
                <a:lnTo>
                  <a:pt x="18902" y="3648"/>
                </a:lnTo>
                <a:lnTo>
                  <a:pt x="18894" y="3648"/>
                </a:lnTo>
                <a:lnTo>
                  <a:pt x="18894" y="3673"/>
                </a:lnTo>
                <a:close/>
                <a:moveTo>
                  <a:pt x="16933" y="2595"/>
                </a:moveTo>
                <a:lnTo>
                  <a:pt x="16941" y="2595"/>
                </a:lnTo>
                <a:lnTo>
                  <a:pt x="16941" y="2571"/>
                </a:lnTo>
                <a:lnTo>
                  <a:pt x="16933" y="2571"/>
                </a:lnTo>
                <a:lnTo>
                  <a:pt x="16933" y="2595"/>
                </a:lnTo>
                <a:close/>
                <a:moveTo>
                  <a:pt x="17330" y="3243"/>
                </a:moveTo>
                <a:lnTo>
                  <a:pt x="17354" y="3243"/>
                </a:lnTo>
                <a:lnTo>
                  <a:pt x="17354" y="3235"/>
                </a:lnTo>
                <a:lnTo>
                  <a:pt x="17330" y="3235"/>
                </a:lnTo>
                <a:lnTo>
                  <a:pt x="17330" y="3243"/>
                </a:lnTo>
                <a:close/>
                <a:moveTo>
                  <a:pt x="16042" y="2547"/>
                </a:moveTo>
                <a:lnTo>
                  <a:pt x="16066" y="2547"/>
                </a:lnTo>
                <a:lnTo>
                  <a:pt x="16066" y="2538"/>
                </a:lnTo>
                <a:lnTo>
                  <a:pt x="16042" y="2538"/>
                </a:lnTo>
                <a:lnTo>
                  <a:pt x="16042" y="2547"/>
                </a:lnTo>
                <a:close/>
                <a:moveTo>
                  <a:pt x="17362" y="3243"/>
                </a:moveTo>
                <a:lnTo>
                  <a:pt x="17387" y="3243"/>
                </a:lnTo>
                <a:lnTo>
                  <a:pt x="17387" y="3235"/>
                </a:lnTo>
                <a:lnTo>
                  <a:pt x="17362" y="3235"/>
                </a:lnTo>
                <a:lnTo>
                  <a:pt x="17362" y="3243"/>
                </a:lnTo>
                <a:close/>
                <a:moveTo>
                  <a:pt x="15912" y="2668"/>
                </a:moveTo>
                <a:lnTo>
                  <a:pt x="15936" y="2668"/>
                </a:lnTo>
                <a:lnTo>
                  <a:pt x="15936" y="2660"/>
                </a:lnTo>
                <a:lnTo>
                  <a:pt x="15912" y="2660"/>
                </a:lnTo>
                <a:lnTo>
                  <a:pt x="15912" y="2668"/>
                </a:lnTo>
                <a:close/>
                <a:moveTo>
                  <a:pt x="17759" y="2555"/>
                </a:moveTo>
                <a:lnTo>
                  <a:pt x="17768" y="2555"/>
                </a:lnTo>
                <a:lnTo>
                  <a:pt x="17768" y="2530"/>
                </a:lnTo>
                <a:lnTo>
                  <a:pt x="17759" y="2530"/>
                </a:lnTo>
                <a:lnTo>
                  <a:pt x="17759" y="2555"/>
                </a:lnTo>
                <a:close/>
                <a:moveTo>
                  <a:pt x="21640" y="4848"/>
                </a:moveTo>
                <a:lnTo>
                  <a:pt x="21665" y="4848"/>
                </a:lnTo>
                <a:lnTo>
                  <a:pt x="21665" y="4839"/>
                </a:lnTo>
                <a:lnTo>
                  <a:pt x="21640" y="4839"/>
                </a:lnTo>
                <a:lnTo>
                  <a:pt x="21640" y="4848"/>
                </a:lnTo>
                <a:close/>
                <a:moveTo>
                  <a:pt x="16933" y="2563"/>
                </a:moveTo>
                <a:lnTo>
                  <a:pt x="16941" y="2563"/>
                </a:lnTo>
                <a:lnTo>
                  <a:pt x="16941" y="2538"/>
                </a:lnTo>
                <a:lnTo>
                  <a:pt x="16933" y="2538"/>
                </a:lnTo>
                <a:lnTo>
                  <a:pt x="16933" y="2563"/>
                </a:lnTo>
                <a:close/>
                <a:moveTo>
                  <a:pt x="5137" y="1898"/>
                </a:moveTo>
                <a:lnTo>
                  <a:pt x="5161" y="1898"/>
                </a:lnTo>
                <a:lnTo>
                  <a:pt x="5161" y="1890"/>
                </a:lnTo>
                <a:lnTo>
                  <a:pt x="5137" y="1890"/>
                </a:lnTo>
                <a:lnTo>
                  <a:pt x="5137" y="1898"/>
                </a:lnTo>
                <a:close/>
                <a:moveTo>
                  <a:pt x="22280" y="5382"/>
                </a:moveTo>
                <a:lnTo>
                  <a:pt x="22288" y="5382"/>
                </a:lnTo>
                <a:lnTo>
                  <a:pt x="22288" y="5358"/>
                </a:lnTo>
                <a:lnTo>
                  <a:pt x="22280" y="5358"/>
                </a:lnTo>
                <a:lnTo>
                  <a:pt x="22280" y="5382"/>
                </a:lnTo>
                <a:close/>
                <a:moveTo>
                  <a:pt x="20960" y="3405"/>
                </a:moveTo>
                <a:lnTo>
                  <a:pt x="20984" y="3405"/>
                </a:lnTo>
                <a:lnTo>
                  <a:pt x="20984" y="3397"/>
                </a:lnTo>
                <a:lnTo>
                  <a:pt x="20960" y="3397"/>
                </a:lnTo>
                <a:lnTo>
                  <a:pt x="20960" y="3405"/>
                </a:lnTo>
                <a:close/>
                <a:moveTo>
                  <a:pt x="18456" y="3276"/>
                </a:moveTo>
                <a:lnTo>
                  <a:pt x="18480" y="3276"/>
                </a:lnTo>
                <a:lnTo>
                  <a:pt x="18480" y="3268"/>
                </a:lnTo>
                <a:lnTo>
                  <a:pt x="18456" y="3268"/>
                </a:lnTo>
                <a:lnTo>
                  <a:pt x="18456" y="3276"/>
                </a:lnTo>
                <a:close/>
                <a:moveTo>
                  <a:pt x="17946" y="2563"/>
                </a:moveTo>
                <a:lnTo>
                  <a:pt x="17954" y="2563"/>
                </a:lnTo>
                <a:lnTo>
                  <a:pt x="17954" y="2538"/>
                </a:lnTo>
                <a:lnTo>
                  <a:pt x="17946" y="2538"/>
                </a:lnTo>
                <a:lnTo>
                  <a:pt x="17946" y="2563"/>
                </a:lnTo>
                <a:close/>
                <a:moveTo>
                  <a:pt x="16957" y="4370"/>
                </a:moveTo>
                <a:lnTo>
                  <a:pt x="16965" y="4370"/>
                </a:lnTo>
                <a:lnTo>
                  <a:pt x="16965" y="4345"/>
                </a:lnTo>
                <a:lnTo>
                  <a:pt x="16957" y="4345"/>
                </a:lnTo>
                <a:lnTo>
                  <a:pt x="16957" y="4370"/>
                </a:lnTo>
                <a:close/>
                <a:moveTo>
                  <a:pt x="14632" y="2628"/>
                </a:moveTo>
                <a:lnTo>
                  <a:pt x="14656" y="2628"/>
                </a:lnTo>
                <a:lnTo>
                  <a:pt x="14656" y="2619"/>
                </a:lnTo>
                <a:lnTo>
                  <a:pt x="14632" y="2619"/>
                </a:lnTo>
                <a:lnTo>
                  <a:pt x="14632" y="2628"/>
                </a:lnTo>
                <a:close/>
                <a:moveTo>
                  <a:pt x="21195" y="4912"/>
                </a:moveTo>
                <a:lnTo>
                  <a:pt x="21219" y="4912"/>
                </a:lnTo>
                <a:lnTo>
                  <a:pt x="21219" y="4904"/>
                </a:lnTo>
                <a:lnTo>
                  <a:pt x="21195" y="4904"/>
                </a:lnTo>
                <a:lnTo>
                  <a:pt x="21195" y="4912"/>
                </a:lnTo>
                <a:close/>
                <a:moveTo>
                  <a:pt x="21584" y="3981"/>
                </a:moveTo>
                <a:lnTo>
                  <a:pt x="21592" y="3981"/>
                </a:lnTo>
                <a:lnTo>
                  <a:pt x="21592" y="3956"/>
                </a:lnTo>
                <a:lnTo>
                  <a:pt x="21584" y="3956"/>
                </a:lnTo>
                <a:lnTo>
                  <a:pt x="21584" y="3981"/>
                </a:lnTo>
                <a:close/>
                <a:moveTo>
                  <a:pt x="19420" y="2603"/>
                </a:moveTo>
                <a:lnTo>
                  <a:pt x="19428" y="2603"/>
                </a:lnTo>
                <a:lnTo>
                  <a:pt x="19428" y="2579"/>
                </a:lnTo>
                <a:lnTo>
                  <a:pt x="19420" y="2579"/>
                </a:lnTo>
                <a:lnTo>
                  <a:pt x="19420" y="2603"/>
                </a:lnTo>
                <a:close/>
                <a:moveTo>
                  <a:pt x="17533" y="2733"/>
                </a:moveTo>
                <a:lnTo>
                  <a:pt x="17557" y="2733"/>
                </a:lnTo>
                <a:lnTo>
                  <a:pt x="17557" y="2725"/>
                </a:lnTo>
                <a:lnTo>
                  <a:pt x="17533" y="2725"/>
                </a:lnTo>
                <a:lnTo>
                  <a:pt x="17533" y="2733"/>
                </a:lnTo>
                <a:close/>
                <a:moveTo>
                  <a:pt x="19339" y="3179"/>
                </a:moveTo>
                <a:lnTo>
                  <a:pt x="19364" y="3179"/>
                </a:lnTo>
                <a:lnTo>
                  <a:pt x="19364" y="3170"/>
                </a:lnTo>
                <a:lnTo>
                  <a:pt x="19339" y="3170"/>
                </a:lnTo>
                <a:lnTo>
                  <a:pt x="19339" y="3179"/>
                </a:lnTo>
                <a:close/>
                <a:moveTo>
                  <a:pt x="21373" y="4694"/>
                </a:moveTo>
                <a:lnTo>
                  <a:pt x="21397" y="4694"/>
                </a:lnTo>
                <a:lnTo>
                  <a:pt x="21397" y="4686"/>
                </a:lnTo>
                <a:lnTo>
                  <a:pt x="21373" y="4686"/>
                </a:lnTo>
                <a:lnTo>
                  <a:pt x="21373" y="4694"/>
                </a:lnTo>
                <a:close/>
                <a:moveTo>
                  <a:pt x="19469" y="3122"/>
                </a:moveTo>
                <a:lnTo>
                  <a:pt x="19477" y="3122"/>
                </a:lnTo>
                <a:lnTo>
                  <a:pt x="19477" y="3097"/>
                </a:lnTo>
                <a:lnTo>
                  <a:pt x="19469" y="3097"/>
                </a:lnTo>
                <a:lnTo>
                  <a:pt x="19469" y="3122"/>
                </a:lnTo>
                <a:close/>
                <a:moveTo>
                  <a:pt x="21219" y="3729"/>
                </a:moveTo>
                <a:lnTo>
                  <a:pt x="21243" y="3729"/>
                </a:lnTo>
                <a:lnTo>
                  <a:pt x="21243" y="3721"/>
                </a:lnTo>
                <a:lnTo>
                  <a:pt x="21219" y="3721"/>
                </a:lnTo>
                <a:lnTo>
                  <a:pt x="21219" y="3729"/>
                </a:lnTo>
                <a:close/>
                <a:moveTo>
                  <a:pt x="21543" y="3332"/>
                </a:moveTo>
                <a:lnTo>
                  <a:pt x="21567" y="3332"/>
                </a:lnTo>
                <a:lnTo>
                  <a:pt x="21567" y="3324"/>
                </a:lnTo>
                <a:lnTo>
                  <a:pt x="21543" y="3324"/>
                </a:lnTo>
                <a:lnTo>
                  <a:pt x="21543" y="3332"/>
                </a:lnTo>
                <a:close/>
                <a:moveTo>
                  <a:pt x="18505" y="3122"/>
                </a:moveTo>
                <a:lnTo>
                  <a:pt x="18529" y="3122"/>
                </a:lnTo>
                <a:lnTo>
                  <a:pt x="18529" y="3114"/>
                </a:lnTo>
                <a:lnTo>
                  <a:pt x="18505" y="3114"/>
                </a:lnTo>
                <a:lnTo>
                  <a:pt x="18505" y="3122"/>
                </a:lnTo>
                <a:close/>
                <a:moveTo>
                  <a:pt x="20555" y="2976"/>
                </a:moveTo>
                <a:lnTo>
                  <a:pt x="20579" y="2976"/>
                </a:lnTo>
                <a:lnTo>
                  <a:pt x="20579" y="2968"/>
                </a:lnTo>
                <a:lnTo>
                  <a:pt x="20555" y="2968"/>
                </a:lnTo>
                <a:lnTo>
                  <a:pt x="20555" y="2976"/>
                </a:lnTo>
                <a:close/>
                <a:moveTo>
                  <a:pt x="21494" y="4378"/>
                </a:moveTo>
                <a:lnTo>
                  <a:pt x="21519" y="4378"/>
                </a:lnTo>
                <a:lnTo>
                  <a:pt x="21519" y="4370"/>
                </a:lnTo>
                <a:lnTo>
                  <a:pt x="21494" y="4370"/>
                </a:lnTo>
                <a:lnTo>
                  <a:pt x="21494" y="4378"/>
                </a:lnTo>
                <a:close/>
                <a:moveTo>
                  <a:pt x="19688" y="2684"/>
                </a:moveTo>
                <a:lnTo>
                  <a:pt x="19712" y="2684"/>
                </a:lnTo>
                <a:lnTo>
                  <a:pt x="19712" y="2676"/>
                </a:lnTo>
                <a:lnTo>
                  <a:pt x="19688" y="2676"/>
                </a:lnTo>
                <a:lnTo>
                  <a:pt x="19688" y="2684"/>
                </a:lnTo>
                <a:close/>
                <a:moveTo>
                  <a:pt x="20530" y="4499"/>
                </a:moveTo>
                <a:lnTo>
                  <a:pt x="20555" y="4499"/>
                </a:lnTo>
                <a:lnTo>
                  <a:pt x="20555" y="4491"/>
                </a:lnTo>
                <a:lnTo>
                  <a:pt x="20530" y="4491"/>
                </a:lnTo>
                <a:lnTo>
                  <a:pt x="20530" y="4499"/>
                </a:lnTo>
                <a:close/>
                <a:moveTo>
                  <a:pt x="18910" y="5585"/>
                </a:moveTo>
                <a:lnTo>
                  <a:pt x="18934" y="5585"/>
                </a:lnTo>
                <a:lnTo>
                  <a:pt x="18934" y="5577"/>
                </a:lnTo>
                <a:lnTo>
                  <a:pt x="18910" y="5577"/>
                </a:lnTo>
                <a:lnTo>
                  <a:pt x="18910" y="5585"/>
                </a:lnTo>
                <a:close/>
                <a:moveTo>
                  <a:pt x="20457" y="2976"/>
                </a:moveTo>
                <a:lnTo>
                  <a:pt x="20482" y="2976"/>
                </a:lnTo>
                <a:lnTo>
                  <a:pt x="20482" y="2968"/>
                </a:lnTo>
                <a:lnTo>
                  <a:pt x="20457" y="2968"/>
                </a:lnTo>
                <a:lnTo>
                  <a:pt x="20457" y="2976"/>
                </a:lnTo>
                <a:close/>
                <a:moveTo>
                  <a:pt x="18456" y="2522"/>
                </a:moveTo>
                <a:lnTo>
                  <a:pt x="18464" y="2522"/>
                </a:lnTo>
                <a:lnTo>
                  <a:pt x="18464" y="2498"/>
                </a:lnTo>
                <a:lnTo>
                  <a:pt x="18456" y="2498"/>
                </a:lnTo>
                <a:lnTo>
                  <a:pt x="18456" y="2522"/>
                </a:lnTo>
                <a:close/>
                <a:moveTo>
                  <a:pt x="11715" y="1396"/>
                </a:moveTo>
                <a:lnTo>
                  <a:pt x="11723" y="1396"/>
                </a:lnTo>
                <a:lnTo>
                  <a:pt x="11723" y="1372"/>
                </a:lnTo>
                <a:lnTo>
                  <a:pt x="11715" y="1372"/>
                </a:lnTo>
                <a:lnTo>
                  <a:pt x="11715" y="1396"/>
                </a:lnTo>
                <a:close/>
                <a:moveTo>
                  <a:pt x="18918" y="2247"/>
                </a:moveTo>
                <a:lnTo>
                  <a:pt x="18942" y="2247"/>
                </a:lnTo>
                <a:lnTo>
                  <a:pt x="18942" y="2239"/>
                </a:lnTo>
                <a:lnTo>
                  <a:pt x="18918" y="2239"/>
                </a:lnTo>
                <a:lnTo>
                  <a:pt x="18918" y="2247"/>
                </a:lnTo>
                <a:close/>
                <a:moveTo>
                  <a:pt x="16828" y="5147"/>
                </a:moveTo>
                <a:lnTo>
                  <a:pt x="16852" y="5147"/>
                </a:lnTo>
                <a:lnTo>
                  <a:pt x="16852" y="5139"/>
                </a:lnTo>
                <a:lnTo>
                  <a:pt x="16828" y="5139"/>
                </a:lnTo>
                <a:lnTo>
                  <a:pt x="16828" y="5147"/>
                </a:lnTo>
                <a:close/>
                <a:moveTo>
                  <a:pt x="20603" y="3227"/>
                </a:moveTo>
                <a:lnTo>
                  <a:pt x="20627" y="3227"/>
                </a:lnTo>
                <a:lnTo>
                  <a:pt x="20627" y="3219"/>
                </a:lnTo>
                <a:lnTo>
                  <a:pt x="20603" y="3219"/>
                </a:lnTo>
                <a:lnTo>
                  <a:pt x="20603" y="3227"/>
                </a:lnTo>
                <a:close/>
                <a:moveTo>
                  <a:pt x="19428" y="3187"/>
                </a:moveTo>
                <a:lnTo>
                  <a:pt x="19453" y="3187"/>
                </a:lnTo>
                <a:lnTo>
                  <a:pt x="19453" y="3179"/>
                </a:lnTo>
                <a:lnTo>
                  <a:pt x="19428" y="3179"/>
                </a:lnTo>
                <a:lnTo>
                  <a:pt x="19428" y="3187"/>
                </a:lnTo>
                <a:close/>
                <a:moveTo>
                  <a:pt x="23188" y="2757"/>
                </a:moveTo>
                <a:lnTo>
                  <a:pt x="23196" y="2757"/>
                </a:lnTo>
                <a:lnTo>
                  <a:pt x="23196" y="2733"/>
                </a:lnTo>
                <a:lnTo>
                  <a:pt x="23188" y="2733"/>
                </a:lnTo>
                <a:lnTo>
                  <a:pt x="23188" y="2757"/>
                </a:lnTo>
                <a:close/>
                <a:moveTo>
                  <a:pt x="9455" y="1428"/>
                </a:moveTo>
                <a:lnTo>
                  <a:pt x="9463" y="1428"/>
                </a:lnTo>
                <a:lnTo>
                  <a:pt x="9463" y="1404"/>
                </a:lnTo>
                <a:lnTo>
                  <a:pt x="9455" y="1404"/>
                </a:lnTo>
                <a:lnTo>
                  <a:pt x="9455" y="1428"/>
                </a:lnTo>
                <a:close/>
                <a:moveTo>
                  <a:pt x="22021" y="3973"/>
                </a:moveTo>
                <a:lnTo>
                  <a:pt x="22029" y="3973"/>
                </a:lnTo>
                <a:lnTo>
                  <a:pt x="22029" y="3948"/>
                </a:lnTo>
                <a:lnTo>
                  <a:pt x="22021" y="3948"/>
                </a:lnTo>
                <a:lnTo>
                  <a:pt x="22021" y="3973"/>
                </a:lnTo>
                <a:close/>
                <a:moveTo>
                  <a:pt x="19226" y="1663"/>
                </a:moveTo>
                <a:lnTo>
                  <a:pt x="19250" y="1663"/>
                </a:lnTo>
                <a:lnTo>
                  <a:pt x="19250" y="1655"/>
                </a:lnTo>
                <a:lnTo>
                  <a:pt x="19226" y="1655"/>
                </a:lnTo>
                <a:lnTo>
                  <a:pt x="19226" y="1663"/>
                </a:lnTo>
                <a:close/>
                <a:moveTo>
                  <a:pt x="22369" y="5520"/>
                </a:moveTo>
                <a:lnTo>
                  <a:pt x="22394" y="5520"/>
                </a:lnTo>
                <a:lnTo>
                  <a:pt x="22394" y="5512"/>
                </a:lnTo>
                <a:lnTo>
                  <a:pt x="22369" y="5512"/>
                </a:lnTo>
                <a:lnTo>
                  <a:pt x="22369" y="5520"/>
                </a:lnTo>
                <a:close/>
                <a:moveTo>
                  <a:pt x="527" y="3025"/>
                </a:moveTo>
                <a:lnTo>
                  <a:pt x="504" y="2999"/>
                </a:lnTo>
                <a:cubicBezTo>
                  <a:pt x="509" y="3024"/>
                  <a:pt x="502" y="3019"/>
                  <a:pt x="527" y="3025"/>
                </a:cubicBezTo>
                <a:close/>
                <a:moveTo>
                  <a:pt x="21673" y="3470"/>
                </a:moveTo>
                <a:lnTo>
                  <a:pt x="21650" y="3444"/>
                </a:lnTo>
                <a:cubicBezTo>
                  <a:pt x="21655" y="3470"/>
                  <a:pt x="21648" y="3464"/>
                  <a:pt x="21673" y="3470"/>
                </a:cubicBezTo>
                <a:close/>
                <a:moveTo>
                  <a:pt x="13384" y="2393"/>
                </a:moveTo>
                <a:cubicBezTo>
                  <a:pt x="13408" y="2387"/>
                  <a:pt x="13396" y="2394"/>
                  <a:pt x="13409" y="2376"/>
                </a:cubicBezTo>
                <a:cubicBezTo>
                  <a:pt x="13394" y="2380"/>
                  <a:pt x="13387" y="2377"/>
                  <a:pt x="13384" y="2393"/>
                </a:cubicBezTo>
                <a:close/>
                <a:moveTo>
                  <a:pt x="17622" y="3106"/>
                </a:moveTo>
                <a:cubicBezTo>
                  <a:pt x="17645" y="3100"/>
                  <a:pt x="17633" y="3107"/>
                  <a:pt x="17646" y="3089"/>
                </a:cubicBezTo>
                <a:cubicBezTo>
                  <a:pt x="17632" y="3093"/>
                  <a:pt x="17624" y="3090"/>
                  <a:pt x="17622" y="3106"/>
                </a:cubicBezTo>
                <a:close/>
                <a:moveTo>
                  <a:pt x="19566" y="5407"/>
                </a:moveTo>
                <a:cubicBezTo>
                  <a:pt x="19590" y="5401"/>
                  <a:pt x="19578" y="5408"/>
                  <a:pt x="19590" y="5390"/>
                </a:cubicBezTo>
                <a:cubicBezTo>
                  <a:pt x="19576" y="5394"/>
                  <a:pt x="19569" y="5391"/>
                  <a:pt x="19566" y="5407"/>
                </a:cubicBezTo>
                <a:close/>
                <a:moveTo>
                  <a:pt x="16496" y="2401"/>
                </a:moveTo>
                <a:cubicBezTo>
                  <a:pt x="16519" y="2395"/>
                  <a:pt x="16507" y="2402"/>
                  <a:pt x="16520" y="2384"/>
                </a:cubicBezTo>
                <a:cubicBezTo>
                  <a:pt x="16506" y="2388"/>
                  <a:pt x="16498" y="2386"/>
                  <a:pt x="16496" y="2401"/>
                </a:cubicBezTo>
                <a:close/>
                <a:moveTo>
                  <a:pt x="19250" y="4823"/>
                </a:moveTo>
                <a:cubicBezTo>
                  <a:pt x="19274" y="4818"/>
                  <a:pt x="19262" y="4824"/>
                  <a:pt x="19274" y="4807"/>
                </a:cubicBezTo>
                <a:cubicBezTo>
                  <a:pt x="19260" y="4810"/>
                  <a:pt x="19253" y="4808"/>
                  <a:pt x="19250" y="4823"/>
                </a:cubicBezTo>
                <a:close/>
                <a:moveTo>
                  <a:pt x="21737" y="4191"/>
                </a:moveTo>
                <a:cubicBezTo>
                  <a:pt x="21761" y="4186"/>
                  <a:pt x="21749" y="4192"/>
                  <a:pt x="21762" y="4175"/>
                </a:cubicBezTo>
                <a:cubicBezTo>
                  <a:pt x="21748" y="4178"/>
                  <a:pt x="21740" y="4176"/>
                  <a:pt x="21737" y="4191"/>
                </a:cubicBezTo>
                <a:close/>
                <a:moveTo>
                  <a:pt x="18416" y="2482"/>
                </a:moveTo>
                <a:cubicBezTo>
                  <a:pt x="18439" y="2476"/>
                  <a:pt x="18427" y="2483"/>
                  <a:pt x="18440" y="2466"/>
                </a:cubicBezTo>
                <a:cubicBezTo>
                  <a:pt x="18426" y="2469"/>
                  <a:pt x="18418" y="2467"/>
                  <a:pt x="18416" y="2482"/>
                </a:cubicBezTo>
                <a:close/>
                <a:moveTo>
                  <a:pt x="21446" y="2692"/>
                </a:moveTo>
                <a:cubicBezTo>
                  <a:pt x="21469" y="2687"/>
                  <a:pt x="21457" y="2693"/>
                  <a:pt x="21470" y="2676"/>
                </a:cubicBezTo>
                <a:cubicBezTo>
                  <a:pt x="21456" y="2680"/>
                  <a:pt x="21448" y="2677"/>
                  <a:pt x="21446" y="2692"/>
                </a:cubicBezTo>
                <a:close/>
                <a:moveTo>
                  <a:pt x="15604" y="2133"/>
                </a:moveTo>
                <a:cubicBezTo>
                  <a:pt x="15628" y="2128"/>
                  <a:pt x="15616" y="2134"/>
                  <a:pt x="15629" y="2117"/>
                </a:cubicBezTo>
                <a:cubicBezTo>
                  <a:pt x="15614" y="2121"/>
                  <a:pt x="15607" y="2118"/>
                  <a:pt x="15604" y="2133"/>
                </a:cubicBezTo>
                <a:close/>
                <a:moveTo>
                  <a:pt x="17014" y="2441"/>
                </a:moveTo>
                <a:cubicBezTo>
                  <a:pt x="17038" y="2436"/>
                  <a:pt x="17026" y="2442"/>
                  <a:pt x="17038" y="2425"/>
                </a:cubicBezTo>
                <a:cubicBezTo>
                  <a:pt x="17024" y="2428"/>
                  <a:pt x="17017" y="2426"/>
                  <a:pt x="17014" y="2441"/>
                </a:cubicBezTo>
                <a:close/>
                <a:moveTo>
                  <a:pt x="22872" y="3495"/>
                </a:moveTo>
                <a:cubicBezTo>
                  <a:pt x="22895" y="3489"/>
                  <a:pt x="22883" y="3496"/>
                  <a:pt x="22896" y="3478"/>
                </a:cubicBezTo>
                <a:cubicBezTo>
                  <a:pt x="22882" y="3482"/>
                  <a:pt x="22874" y="3479"/>
                  <a:pt x="22872" y="3495"/>
                </a:cubicBezTo>
                <a:close/>
                <a:moveTo>
                  <a:pt x="21405" y="2700"/>
                </a:moveTo>
                <a:cubicBezTo>
                  <a:pt x="21423" y="2688"/>
                  <a:pt x="21415" y="2699"/>
                  <a:pt x="21421" y="2676"/>
                </a:cubicBezTo>
                <a:cubicBezTo>
                  <a:pt x="21408" y="2685"/>
                  <a:pt x="21406" y="2678"/>
                  <a:pt x="21405" y="2700"/>
                </a:cubicBezTo>
                <a:close/>
                <a:moveTo>
                  <a:pt x="18464" y="2676"/>
                </a:moveTo>
                <a:cubicBezTo>
                  <a:pt x="18482" y="2664"/>
                  <a:pt x="18474" y="2675"/>
                  <a:pt x="18480" y="2652"/>
                </a:cubicBezTo>
                <a:cubicBezTo>
                  <a:pt x="18467" y="2661"/>
                  <a:pt x="18465" y="2654"/>
                  <a:pt x="18464" y="2676"/>
                </a:cubicBezTo>
                <a:close/>
                <a:moveTo>
                  <a:pt x="10735" y="1412"/>
                </a:moveTo>
                <a:cubicBezTo>
                  <a:pt x="10753" y="1400"/>
                  <a:pt x="10745" y="1411"/>
                  <a:pt x="10751" y="1388"/>
                </a:cubicBezTo>
                <a:cubicBezTo>
                  <a:pt x="10738" y="1397"/>
                  <a:pt x="10736" y="1390"/>
                  <a:pt x="10735" y="1412"/>
                </a:cubicBezTo>
                <a:close/>
                <a:moveTo>
                  <a:pt x="22839" y="4888"/>
                </a:moveTo>
                <a:cubicBezTo>
                  <a:pt x="22857" y="4876"/>
                  <a:pt x="22849" y="4887"/>
                  <a:pt x="22856" y="4864"/>
                </a:cubicBezTo>
                <a:cubicBezTo>
                  <a:pt x="22842" y="4873"/>
                  <a:pt x="22840" y="4866"/>
                  <a:pt x="22839" y="4888"/>
                </a:cubicBezTo>
                <a:close/>
                <a:moveTo>
                  <a:pt x="22248" y="4839"/>
                </a:moveTo>
                <a:cubicBezTo>
                  <a:pt x="22266" y="4827"/>
                  <a:pt x="22258" y="4838"/>
                  <a:pt x="22264" y="4815"/>
                </a:cubicBezTo>
                <a:cubicBezTo>
                  <a:pt x="22251" y="4824"/>
                  <a:pt x="22248" y="4817"/>
                  <a:pt x="22248" y="4839"/>
                </a:cubicBezTo>
                <a:close/>
                <a:moveTo>
                  <a:pt x="12817" y="1639"/>
                </a:moveTo>
                <a:cubicBezTo>
                  <a:pt x="12835" y="1627"/>
                  <a:pt x="12827" y="1638"/>
                  <a:pt x="12833" y="1615"/>
                </a:cubicBezTo>
                <a:cubicBezTo>
                  <a:pt x="12820" y="1624"/>
                  <a:pt x="12818" y="1616"/>
                  <a:pt x="12817" y="1639"/>
                </a:cubicBezTo>
                <a:close/>
                <a:moveTo>
                  <a:pt x="16925" y="1963"/>
                </a:moveTo>
                <a:cubicBezTo>
                  <a:pt x="16943" y="1951"/>
                  <a:pt x="16935" y="1962"/>
                  <a:pt x="16941" y="1939"/>
                </a:cubicBezTo>
                <a:cubicBezTo>
                  <a:pt x="16928" y="1948"/>
                  <a:pt x="16926" y="1941"/>
                  <a:pt x="16925" y="1963"/>
                </a:cubicBezTo>
                <a:close/>
                <a:moveTo>
                  <a:pt x="21867" y="3770"/>
                </a:moveTo>
                <a:cubicBezTo>
                  <a:pt x="21885" y="3758"/>
                  <a:pt x="21877" y="3769"/>
                  <a:pt x="21883" y="3746"/>
                </a:cubicBezTo>
                <a:cubicBezTo>
                  <a:pt x="21870" y="3755"/>
                  <a:pt x="21868" y="3747"/>
                  <a:pt x="21867" y="3770"/>
                </a:cubicBezTo>
                <a:close/>
                <a:moveTo>
                  <a:pt x="5007" y="6662"/>
                </a:moveTo>
                <a:cubicBezTo>
                  <a:pt x="5025" y="6650"/>
                  <a:pt x="5017" y="6661"/>
                  <a:pt x="5023" y="6638"/>
                </a:cubicBezTo>
                <a:cubicBezTo>
                  <a:pt x="5010" y="6647"/>
                  <a:pt x="5008" y="6640"/>
                  <a:pt x="5007" y="6662"/>
                </a:cubicBezTo>
                <a:close/>
                <a:moveTo>
                  <a:pt x="22726" y="4888"/>
                </a:moveTo>
                <a:cubicBezTo>
                  <a:pt x="22744" y="4876"/>
                  <a:pt x="22736" y="4887"/>
                  <a:pt x="22742" y="4864"/>
                </a:cubicBezTo>
                <a:cubicBezTo>
                  <a:pt x="22729" y="4873"/>
                  <a:pt x="22726" y="4866"/>
                  <a:pt x="22726" y="4888"/>
                </a:cubicBezTo>
                <a:close/>
                <a:moveTo>
                  <a:pt x="17403" y="2287"/>
                </a:moveTo>
                <a:cubicBezTo>
                  <a:pt x="17421" y="2275"/>
                  <a:pt x="17413" y="2286"/>
                  <a:pt x="17419" y="2263"/>
                </a:cubicBezTo>
                <a:cubicBezTo>
                  <a:pt x="17406" y="2272"/>
                  <a:pt x="17404" y="2265"/>
                  <a:pt x="17403" y="2287"/>
                </a:cubicBezTo>
                <a:close/>
                <a:moveTo>
                  <a:pt x="9058" y="1599"/>
                </a:moveTo>
                <a:cubicBezTo>
                  <a:pt x="9076" y="1586"/>
                  <a:pt x="9068" y="1597"/>
                  <a:pt x="9074" y="1574"/>
                </a:cubicBezTo>
                <a:cubicBezTo>
                  <a:pt x="9061" y="1584"/>
                  <a:pt x="9059" y="1576"/>
                  <a:pt x="9058" y="1599"/>
                </a:cubicBezTo>
                <a:close/>
                <a:moveTo>
                  <a:pt x="19947" y="5358"/>
                </a:moveTo>
                <a:cubicBezTo>
                  <a:pt x="19989" y="5354"/>
                  <a:pt x="19962" y="5366"/>
                  <a:pt x="19971" y="5342"/>
                </a:cubicBezTo>
                <a:cubicBezTo>
                  <a:pt x="19957" y="5349"/>
                  <a:pt x="19955" y="5347"/>
                  <a:pt x="19947" y="5358"/>
                </a:cubicBezTo>
                <a:close/>
                <a:moveTo>
                  <a:pt x="519" y="2182"/>
                </a:moveTo>
                <a:cubicBezTo>
                  <a:pt x="561" y="2178"/>
                  <a:pt x="533" y="2190"/>
                  <a:pt x="543" y="2166"/>
                </a:cubicBezTo>
                <a:cubicBezTo>
                  <a:pt x="529" y="2173"/>
                  <a:pt x="527" y="2171"/>
                  <a:pt x="519" y="2182"/>
                </a:cubicBezTo>
                <a:close/>
                <a:moveTo>
                  <a:pt x="18561" y="2214"/>
                </a:moveTo>
                <a:lnTo>
                  <a:pt x="18529" y="2206"/>
                </a:lnTo>
                <a:cubicBezTo>
                  <a:pt x="18547" y="2231"/>
                  <a:pt x="18526" y="2222"/>
                  <a:pt x="18561" y="2214"/>
                </a:cubicBezTo>
                <a:close/>
                <a:moveTo>
                  <a:pt x="14373" y="1850"/>
                </a:moveTo>
                <a:lnTo>
                  <a:pt x="14399" y="1827"/>
                </a:lnTo>
                <a:cubicBezTo>
                  <a:pt x="14379" y="1830"/>
                  <a:pt x="14373" y="1827"/>
                  <a:pt x="14373" y="1850"/>
                </a:cubicBezTo>
                <a:close/>
                <a:moveTo>
                  <a:pt x="11796" y="5982"/>
                </a:moveTo>
                <a:lnTo>
                  <a:pt x="11822" y="5959"/>
                </a:lnTo>
                <a:cubicBezTo>
                  <a:pt x="11802" y="5963"/>
                  <a:pt x="11797" y="5959"/>
                  <a:pt x="11796" y="5982"/>
                </a:cubicBezTo>
                <a:close/>
                <a:moveTo>
                  <a:pt x="17111" y="1509"/>
                </a:moveTo>
                <a:lnTo>
                  <a:pt x="17137" y="1487"/>
                </a:lnTo>
                <a:cubicBezTo>
                  <a:pt x="17117" y="1490"/>
                  <a:pt x="17112" y="1487"/>
                  <a:pt x="17111" y="1509"/>
                </a:cubicBezTo>
                <a:close/>
                <a:moveTo>
                  <a:pt x="22005" y="4831"/>
                </a:moveTo>
                <a:lnTo>
                  <a:pt x="22031" y="4809"/>
                </a:lnTo>
                <a:cubicBezTo>
                  <a:pt x="22011" y="4812"/>
                  <a:pt x="22005" y="4809"/>
                  <a:pt x="22005" y="4831"/>
                </a:cubicBezTo>
                <a:close/>
                <a:moveTo>
                  <a:pt x="13571" y="2077"/>
                </a:moveTo>
                <a:lnTo>
                  <a:pt x="13597" y="2054"/>
                </a:lnTo>
                <a:cubicBezTo>
                  <a:pt x="13577" y="2057"/>
                  <a:pt x="13571" y="2054"/>
                  <a:pt x="13571" y="2077"/>
                </a:cubicBezTo>
                <a:close/>
                <a:moveTo>
                  <a:pt x="15199" y="2401"/>
                </a:moveTo>
                <a:cubicBezTo>
                  <a:pt x="15203" y="2392"/>
                  <a:pt x="15214" y="2403"/>
                  <a:pt x="15200" y="2391"/>
                </a:cubicBezTo>
                <a:cubicBezTo>
                  <a:pt x="15188" y="2382"/>
                  <a:pt x="15199" y="2389"/>
                  <a:pt x="15183" y="2384"/>
                </a:cubicBezTo>
                <a:cubicBezTo>
                  <a:pt x="15203" y="2423"/>
                  <a:pt x="15191" y="2404"/>
                  <a:pt x="15199" y="2401"/>
                </a:cubicBezTo>
                <a:close/>
                <a:moveTo>
                  <a:pt x="18788" y="4758"/>
                </a:moveTo>
                <a:cubicBezTo>
                  <a:pt x="18792" y="4750"/>
                  <a:pt x="18803" y="4761"/>
                  <a:pt x="18789" y="4749"/>
                </a:cubicBezTo>
                <a:cubicBezTo>
                  <a:pt x="18778" y="4740"/>
                  <a:pt x="18788" y="4747"/>
                  <a:pt x="18772" y="4742"/>
                </a:cubicBezTo>
                <a:cubicBezTo>
                  <a:pt x="18793" y="4781"/>
                  <a:pt x="18780" y="4762"/>
                  <a:pt x="18788" y="4758"/>
                </a:cubicBezTo>
                <a:close/>
                <a:moveTo>
                  <a:pt x="470" y="3332"/>
                </a:moveTo>
                <a:cubicBezTo>
                  <a:pt x="473" y="3324"/>
                  <a:pt x="493" y="3337"/>
                  <a:pt x="454" y="3316"/>
                </a:cubicBezTo>
                <a:cubicBezTo>
                  <a:pt x="458" y="3332"/>
                  <a:pt x="443" y="3320"/>
                  <a:pt x="460" y="3333"/>
                </a:cubicBezTo>
                <a:cubicBezTo>
                  <a:pt x="474" y="3344"/>
                  <a:pt x="459" y="3338"/>
                  <a:pt x="470" y="3332"/>
                </a:cubicBezTo>
                <a:close/>
                <a:moveTo>
                  <a:pt x="11521" y="1655"/>
                </a:moveTo>
                <a:lnTo>
                  <a:pt x="11545" y="1655"/>
                </a:lnTo>
                <a:cubicBezTo>
                  <a:pt x="11537" y="1645"/>
                  <a:pt x="11524" y="1630"/>
                  <a:pt x="11521" y="1655"/>
                </a:cubicBezTo>
                <a:close/>
                <a:moveTo>
                  <a:pt x="15191" y="2587"/>
                </a:moveTo>
                <a:lnTo>
                  <a:pt x="15215" y="2587"/>
                </a:lnTo>
                <a:cubicBezTo>
                  <a:pt x="15208" y="2576"/>
                  <a:pt x="15195" y="2562"/>
                  <a:pt x="15191" y="2587"/>
                </a:cubicBezTo>
                <a:close/>
                <a:moveTo>
                  <a:pt x="17452" y="2174"/>
                </a:moveTo>
                <a:lnTo>
                  <a:pt x="17476" y="2174"/>
                </a:lnTo>
                <a:cubicBezTo>
                  <a:pt x="17468" y="2163"/>
                  <a:pt x="17455" y="2148"/>
                  <a:pt x="17452" y="2174"/>
                </a:cubicBezTo>
                <a:close/>
                <a:moveTo>
                  <a:pt x="23285" y="4062"/>
                </a:moveTo>
                <a:lnTo>
                  <a:pt x="23309" y="4062"/>
                </a:lnTo>
                <a:cubicBezTo>
                  <a:pt x="23301" y="4051"/>
                  <a:pt x="23288" y="4036"/>
                  <a:pt x="23285" y="4062"/>
                </a:cubicBezTo>
                <a:close/>
                <a:moveTo>
                  <a:pt x="20636" y="3041"/>
                </a:moveTo>
                <a:lnTo>
                  <a:pt x="20660" y="3041"/>
                </a:lnTo>
                <a:cubicBezTo>
                  <a:pt x="20652" y="3030"/>
                  <a:pt x="20639" y="3015"/>
                  <a:pt x="20636" y="3041"/>
                </a:cubicBezTo>
                <a:close/>
                <a:moveTo>
                  <a:pt x="18011" y="2077"/>
                </a:moveTo>
                <a:lnTo>
                  <a:pt x="18035" y="2077"/>
                </a:lnTo>
                <a:cubicBezTo>
                  <a:pt x="18027" y="2066"/>
                  <a:pt x="18014" y="2051"/>
                  <a:pt x="18011" y="2077"/>
                </a:cubicBezTo>
                <a:close/>
                <a:moveTo>
                  <a:pt x="14276" y="2125"/>
                </a:moveTo>
                <a:lnTo>
                  <a:pt x="14300" y="2125"/>
                </a:lnTo>
                <a:cubicBezTo>
                  <a:pt x="14292" y="2114"/>
                  <a:pt x="14279" y="2100"/>
                  <a:pt x="14276" y="2125"/>
                </a:cubicBezTo>
                <a:close/>
                <a:moveTo>
                  <a:pt x="23188" y="3025"/>
                </a:moveTo>
                <a:lnTo>
                  <a:pt x="23212" y="3025"/>
                </a:lnTo>
                <a:cubicBezTo>
                  <a:pt x="23204" y="3014"/>
                  <a:pt x="23191" y="2999"/>
                  <a:pt x="23188" y="3025"/>
                </a:cubicBezTo>
                <a:close/>
                <a:moveTo>
                  <a:pt x="21511" y="3454"/>
                </a:moveTo>
                <a:lnTo>
                  <a:pt x="21535" y="3454"/>
                </a:lnTo>
                <a:cubicBezTo>
                  <a:pt x="21527" y="3443"/>
                  <a:pt x="21514" y="3429"/>
                  <a:pt x="21511" y="3454"/>
                </a:cubicBezTo>
                <a:close/>
                <a:moveTo>
                  <a:pt x="22621" y="2660"/>
                </a:moveTo>
                <a:lnTo>
                  <a:pt x="22645" y="2660"/>
                </a:lnTo>
                <a:cubicBezTo>
                  <a:pt x="22637" y="2649"/>
                  <a:pt x="22624" y="2635"/>
                  <a:pt x="22621" y="2660"/>
                </a:cubicBezTo>
                <a:close/>
                <a:moveTo>
                  <a:pt x="17719" y="2263"/>
                </a:moveTo>
                <a:cubicBezTo>
                  <a:pt x="17707" y="2256"/>
                  <a:pt x="17710" y="2259"/>
                  <a:pt x="17695" y="2255"/>
                </a:cubicBezTo>
                <a:cubicBezTo>
                  <a:pt x="17702" y="2272"/>
                  <a:pt x="17685" y="2265"/>
                  <a:pt x="17704" y="2268"/>
                </a:cubicBezTo>
                <a:cubicBezTo>
                  <a:pt x="17735" y="2274"/>
                  <a:pt x="17706" y="2271"/>
                  <a:pt x="17719" y="2263"/>
                </a:cubicBezTo>
                <a:cubicBezTo>
                  <a:pt x="17749" y="2269"/>
                  <a:pt x="17753" y="2275"/>
                  <a:pt x="17768" y="2255"/>
                </a:cubicBezTo>
                <a:cubicBezTo>
                  <a:pt x="17735" y="2241"/>
                  <a:pt x="17766" y="2265"/>
                  <a:pt x="17727" y="2247"/>
                </a:cubicBezTo>
                <a:lnTo>
                  <a:pt x="17719" y="2263"/>
                </a:lnTo>
                <a:close/>
                <a:moveTo>
                  <a:pt x="18181" y="2182"/>
                </a:moveTo>
                <a:lnTo>
                  <a:pt x="18156" y="2182"/>
                </a:lnTo>
                <a:cubicBezTo>
                  <a:pt x="18175" y="2207"/>
                  <a:pt x="18163" y="2207"/>
                  <a:pt x="18181" y="2182"/>
                </a:cubicBezTo>
                <a:close/>
                <a:moveTo>
                  <a:pt x="15458" y="2538"/>
                </a:moveTo>
                <a:lnTo>
                  <a:pt x="15434" y="2538"/>
                </a:lnTo>
                <a:cubicBezTo>
                  <a:pt x="15452" y="2564"/>
                  <a:pt x="15440" y="2564"/>
                  <a:pt x="15458" y="2538"/>
                </a:cubicBezTo>
                <a:close/>
                <a:moveTo>
                  <a:pt x="20960" y="2498"/>
                </a:moveTo>
                <a:lnTo>
                  <a:pt x="20935" y="2498"/>
                </a:lnTo>
                <a:cubicBezTo>
                  <a:pt x="20954" y="2523"/>
                  <a:pt x="20941" y="2523"/>
                  <a:pt x="20960" y="2498"/>
                </a:cubicBezTo>
                <a:close/>
                <a:moveTo>
                  <a:pt x="16131" y="2093"/>
                </a:moveTo>
                <a:lnTo>
                  <a:pt x="16107" y="2093"/>
                </a:lnTo>
                <a:cubicBezTo>
                  <a:pt x="16125" y="2118"/>
                  <a:pt x="16113" y="2118"/>
                  <a:pt x="16131" y="2093"/>
                </a:cubicBezTo>
                <a:close/>
                <a:moveTo>
                  <a:pt x="18043" y="4499"/>
                </a:moveTo>
                <a:lnTo>
                  <a:pt x="18019" y="4499"/>
                </a:lnTo>
                <a:cubicBezTo>
                  <a:pt x="18037" y="4524"/>
                  <a:pt x="18025" y="4524"/>
                  <a:pt x="18043" y="4499"/>
                </a:cubicBezTo>
                <a:close/>
                <a:moveTo>
                  <a:pt x="21721" y="5326"/>
                </a:moveTo>
                <a:cubicBezTo>
                  <a:pt x="21746" y="5307"/>
                  <a:pt x="21746" y="5319"/>
                  <a:pt x="21721" y="5301"/>
                </a:cubicBezTo>
                <a:lnTo>
                  <a:pt x="21721" y="5326"/>
                </a:lnTo>
                <a:close/>
                <a:moveTo>
                  <a:pt x="10184" y="1412"/>
                </a:moveTo>
                <a:cubicBezTo>
                  <a:pt x="10209" y="1394"/>
                  <a:pt x="10209" y="1406"/>
                  <a:pt x="10184" y="1388"/>
                </a:cubicBezTo>
                <a:lnTo>
                  <a:pt x="10184" y="1412"/>
                </a:lnTo>
                <a:close/>
                <a:moveTo>
                  <a:pt x="19007" y="4783"/>
                </a:moveTo>
                <a:cubicBezTo>
                  <a:pt x="19032" y="4765"/>
                  <a:pt x="19032" y="4777"/>
                  <a:pt x="19007" y="4758"/>
                </a:cubicBezTo>
                <a:lnTo>
                  <a:pt x="19007" y="4783"/>
                </a:lnTo>
                <a:close/>
                <a:moveTo>
                  <a:pt x="3808" y="6857"/>
                </a:moveTo>
                <a:cubicBezTo>
                  <a:pt x="3833" y="6839"/>
                  <a:pt x="3833" y="6851"/>
                  <a:pt x="3808" y="6833"/>
                </a:cubicBezTo>
                <a:lnTo>
                  <a:pt x="3808" y="6857"/>
                </a:lnTo>
                <a:close/>
                <a:moveTo>
                  <a:pt x="22013" y="4208"/>
                </a:moveTo>
                <a:lnTo>
                  <a:pt x="21989" y="4208"/>
                </a:lnTo>
                <a:cubicBezTo>
                  <a:pt x="22007" y="4233"/>
                  <a:pt x="21995" y="4233"/>
                  <a:pt x="22013" y="4208"/>
                </a:cubicBezTo>
                <a:close/>
                <a:moveTo>
                  <a:pt x="21154" y="2636"/>
                </a:moveTo>
                <a:lnTo>
                  <a:pt x="21130" y="2636"/>
                </a:lnTo>
                <a:cubicBezTo>
                  <a:pt x="21148" y="2661"/>
                  <a:pt x="21136" y="2661"/>
                  <a:pt x="21154" y="2636"/>
                </a:cubicBezTo>
                <a:close/>
                <a:moveTo>
                  <a:pt x="14478" y="5723"/>
                </a:moveTo>
                <a:lnTo>
                  <a:pt x="14454" y="5723"/>
                </a:lnTo>
                <a:cubicBezTo>
                  <a:pt x="14472" y="5748"/>
                  <a:pt x="14460" y="5748"/>
                  <a:pt x="14478" y="5723"/>
                </a:cubicBezTo>
                <a:close/>
                <a:moveTo>
                  <a:pt x="18197" y="2676"/>
                </a:moveTo>
                <a:lnTo>
                  <a:pt x="18173" y="2676"/>
                </a:lnTo>
                <a:cubicBezTo>
                  <a:pt x="18191" y="2701"/>
                  <a:pt x="18179" y="2701"/>
                  <a:pt x="18197" y="2676"/>
                </a:cubicBezTo>
                <a:close/>
                <a:moveTo>
                  <a:pt x="20660" y="4256"/>
                </a:moveTo>
                <a:lnTo>
                  <a:pt x="20636" y="4256"/>
                </a:lnTo>
                <a:cubicBezTo>
                  <a:pt x="20654" y="4281"/>
                  <a:pt x="20642" y="4281"/>
                  <a:pt x="20660" y="4256"/>
                </a:cubicBezTo>
                <a:close/>
                <a:moveTo>
                  <a:pt x="18399" y="5115"/>
                </a:moveTo>
                <a:lnTo>
                  <a:pt x="18375" y="5115"/>
                </a:lnTo>
                <a:cubicBezTo>
                  <a:pt x="18393" y="5140"/>
                  <a:pt x="18381" y="5140"/>
                  <a:pt x="18399" y="5115"/>
                </a:cubicBezTo>
                <a:close/>
                <a:moveTo>
                  <a:pt x="15872" y="1890"/>
                </a:moveTo>
                <a:cubicBezTo>
                  <a:pt x="15897" y="1872"/>
                  <a:pt x="15897" y="1884"/>
                  <a:pt x="15872" y="1866"/>
                </a:cubicBezTo>
                <a:lnTo>
                  <a:pt x="15872" y="1890"/>
                </a:lnTo>
                <a:close/>
                <a:moveTo>
                  <a:pt x="18699" y="3292"/>
                </a:moveTo>
                <a:lnTo>
                  <a:pt x="18699" y="3268"/>
                </a:lnTo>
                <a:cubicBezTo>
                  <a:pt x="18675" y="3285"/>
                  <a:pt x="18673" y="3274"/>
                  <a:pt x="18699" y="3292"/>
                </a:cubicBezTo>
                <a:close/>
                <a:moveTo>
                  <a:pt x="9755" y="1420"/>
                </a:moveTo>
                <a:lnTo>
                  <a:pt x="9755" y="1396"/>
                </a:lnTo>
                <a:cubicBezTo>
                  <a:pt x="9731" y="1413"/>
                  <a:pt x="9729" y="1402"/>
                  <a:pt x="9755" y="1420"/>
                </a:cubicBezTo>
                <a:close/>
                <a:moveTo>
                  <a:pt x="17800" y="1744"/>
                </a:moveTo>
                <a:lnTo>
                  <a:pt x="17849" y="1728"/>
                </a:lnTo>
                <a:cubicBezTo>
                  <a:pt x="17846" y="1729"/>
                  <a:pt x="17838" y="1730"/>
                  <a:pt x="17836" y="1731"/>
                </a:cubicBezTo>
                <a:cubicBezTo>
                  <a:pt x="17814" y="1732"/>
                  <a:pt x="17803" y="1727"/>
                  <a:pt x="17800" y="1744"/>
                </a:cubicBezTo>
                <a:close/>
                <a:moveTo>
                  <a:pt x="21778" y="4677"/>
                </a:moveTo>
                <a:cubicBezTo>
                  <a:pt x="21764" y="4656"/>
                  <a:pt x="21770" y="4656"/>
                  <a:pt x="21737" y="4653"/>
                </a:cubicBezTo>
                <a:lnTo>
                  <a:pt x="21778" y="4677"/>
                </a:lnTo>
                <a:close/>
                <a:moveTo>
                  <a:pt x="15053" y="2271"/>
                </a:moveTo>
                <a:cubicBezTo>
                  <a:pt x="15035" y="2236"/>
                  <a:pt x="15056" y="2256"/>
                  <a:pt x="15029" y="2247"/>
                </a:cubicBezTo>
                <a:cubicBezTo>
                  <a:pt x="15046" y="2280"/>
                  <a:pt x="15028" y="2261"/>
                  <a:pt x="15053" y="2271"/>
                </a:cubicBezTo>
                <a:close/>
                <a:moveTo>
                  <a:pt x="16641" y="2692"/>
                </a:moveTo>
                <a:cubicBezTo>
                  <a:pt x="16642" y="2691"/>
                  <a:pt x="16644" y="2687"/>
                  <a:pt x="16645" y="2688"/>
                </a:cubicBezTo>
                <a:cubicBezTo>
                  <a:pt x="16645" y="2689"/>
                  <a:pt x="16647" y="2683"/>
                  <a:pt x="16647" y="2682"/>
                </a:cubicBezTo>
                <a:cubicBezTo>
                  <a:pt x="16650" y="2671"/>
                  <a:pt x="16649" y="2672"/>
                  <a:pt x="16649" y="2660"/>
                </a:cubicBezTo>
                <a:cubicBezTo>
                  <a:pt x="16630" y="2674"/>
                  <a:pt x="16635" y="2666"/>
                  <a:pt x="16641" y="2692"/>
                </a:cubicBezTo>
                <a:close/>
                <a:moveTo>
                  <a:pt x="17759" y="5512"/>
                </a:moveTo>
                <a:cubicBezTo>
                  <a:pt x="17753" y="5507"/>
                  <a:pt x="17757" y="5507"/>
                  <a:pt x="17746" y="5501"/>
                </a:cubicBezTo>
                <a:cubicBezTo>
                  <a:pt x="17729" y="5494"/>
                  <a:pt x="17742" y="5499"/>
                  <a:pt x="17727" y="5496"/>
                </a:cubicBezTo>
                <a:cubicBezTo>
                  <a:pt x="17745" y="5521"/>
                  <a:pt x="17722" y="5509"/>
                  <a:pt x="17759" y="5512"/>
                </a:cubicBezTo>
                <a:close/>
                <a:moveTo>
                  <a:pt x="23317" y="2709"/>
                </a:moveTo>
                <a:cubicBezTo>
                  <a:pt x="23299" y="2684"/>
                  <a:pt x="23323" y="2696"/>
                  <a:pt x="23285" y="2692"/>
                </a:cubicBezTo>
                <a:cubicBezTo>
                  <a:pt x="23291" y="2698"/>
                  <a:pt x="23287" y="2698"/>
                  <a:pt x="23299" y="2703"/>
                </a:cubicBezTo>
                <a:cubicBezTo>
                  <a:pt x="23316" y="2711"/>
                  <a:pt x="23303" y="2705"/>
                  <a:pt x="23317" y="2709"/>
                </a:cubicBezTo>
                <a:close/>
                <a:moveTo>
                  <a:pt x="22029" y="4224"/>
                </a:moveTo>
                <a:lnTo>
                  <a:pt x="22062" y="4224"/>
                </a:lnTo>
                <a:lnTo>
                  <a:pt x="22062" y="4216"/>
                </a:lnTo>
                <a:lnTo>
                  <a:pt x="22029" y="4216"/>
                </a:lnTo>
                <a:lnTo>
                  <a:pt x="22029" y="4224"/>
                </a:lnTo>
                <a:close/>
                <a:moveTo>
                  <a:pt x="16001" y="2133"/>
                </a:moveTo>
                <a:lnTo>
                  <a:pt x="16034" y="2133"/>
                </a:lnTo>
                <a:lnTo>
                  <a:pt x="16034" y="2125"/>
                </a:lnTo>
                <a:lnTo>
                  <a:pt x="16001" y="2125"/>
                </a:lnTo>
                <a:lnTo>
                  <a:pt x="16001" y="2133"/>
                </a:lnTo>
                <a:close/>
                <a:moveTo>
                  <a:pt x="17589" y="4993"/>
                </a:moveTo>
                <a:lnTo>
                  <a:pt x="17622" y="4993"/>
                </a:lnTo>
                <a:lnTo>
                  <a:pt x="17622" y="4985"/>
                </a:lnTo>
                <a:lnTo>
                  <a:pt x="17589" y="4985"/>
                </a:lnTo>
                <a:lnTo>
                  <a:pt x="17589" y="4993"/>
                </a:lnTo>
                <a:close/>
                <a:moveTo>
                  <a:pt x="21640" y="4191"/>
                </a:moveTo>
                <a:lnTo>
                  <a:pt x="21673" y="4191"/>
                </a:lnTo>
                <a:lnTo>
                  <a:pt x="21673" y="4183"/>
                </a:lnTo>
                <a:lnTo>
                  <a:pt x="21640" y="4183"/>
                </a:lnTo>
                <a:lnTo>
                  <a:pt x="21640" y="4191"/>
                </a:lnTo>
                <a:close/>
                <a:moveTo>
                  <a:pt x="21381" y="4742"/>
                </a:moveTo>
                <a:lnTo>
                  <a:pt x="21413" y="4742"/>
                </a:lnTo>
                <a:lnTo>
                  <a:pt x="21413" y="4734"/>
                </a:lnTo>
                <a:lnTo>
                  <a:pt x="21381" y="4734"/>
                </a:lnTo>
                <a:lnTo>
                  <a:pt x="21381" y="4742"/>
                </a:lnTo>
                <a:close/>
                <a:moveTo>
                  <a:pt x="19639" y="5285"/>
                </a:moveTo>
                <a:lnTo>
                  <a:pt x="19671" y="5285"/>
                </a:lnTo>
                <a:lnTo>
                  <a:pt x="19671" y="5277"/>
                </a:lnTo>
                <a:lnTo>
                  <a:pt x="19639" y="5277"/>
                </a:lnTo>
                <a:lnTo>
                  <a:pt x="19639" y="5285"/>
                </a:lnTo>
                <a:close/>
                <a:moveTo>
                  <a:pt x="22920" y="4799"/>
                </a:moveTo>
                <a:lnTo>
                  <a:pt x="22953" y="4799"/>
                </a:lnTo>
                <a:lnTo>
                  <a:pt x="22953" y="4791"/>
                </a:lnTo>
                <a:lnTo>
                  <a:pt x="22920" y="4791"/>
                </a:lnTo>
                <a:lnTo>
                  <a:pt x="22920" y="4799"/>
                </a:lnTo>
                <a:close/>
                <a:moveTo>
                  <a:pt x="18051" y="4507"/>
                </a:moveTo>
                <a:lnTo>
                  <a:pt x="18083" y="4507"/>
                </a:lnTo>
                <a:lnTo>
                  <a:pt x="18083" y="4499"/>
                </a:lnTo>
                <a:lnTo>
                  <a:pt x="18051" y="4499"/>
                </a:lnTo>
                <a:lnTo>
                  <a:pt x="18051" y="4507"/>
                </a:lnTo>
                <a:close/>
                <a:moveTo>
                  <a:pt x="16479" y="2117"/>
                </a:moveTo>
                <a:lnTo>
                  <a:pt x="16512" y="2117"/>
                </a:lnTo>
                <a:lnTo>
                  <a:pt x="16512" y="2109"/>
                </a:lnTo>
                <a:lnTo>
                  <a:pt x="16479" y="2109"/>
                </a:lnTo>
                <a:lnTo>
                  <a:pt x="16479" y="2117"/>
                </a:lnTo>
                <a:close/>
                <a:moveTo>
                  <a:pt x="19696" y="3065"/>
                </a:moveTo>
                <a:lnTo>
                  <a:pt x="19704" y="3065"/>
                </a:lnTo>
                <a:lnTo>
                  <a:pt x="19704" y="3033"/>
                </a:lnTo>
                <a:lnTo>
                  <a:pt x="19696" y="3033"/>
                </a:lnTo>
                <a:lnTo>
                  <a:pt x="19696" y="3065"/>
                </a:lnTo>
                <a:close/>
                <a:moveTo>
                  <a:pt x="21251" y="4305"/>
                </a:moveTo>
                <a:cubicBezTo>
                  <a:pt x="21248" y="4267"/>
                  <a:pt x="21260" y="4291"/>
                  <a:pt x="21235" y="4272"/>
                </a:cubicBezTo>
                <a:cubicBezTo>
                  <a:pt x="21239" y="4288"/>
                  <a:pt x="21230" y="4272"/>
                  <a:pt x="21241" y="4291"/>
                </a:cubicBezTo>
                <a:cubicBezTo>
                  <a:pt x="21247" y="4302"/>
                  <a:pt x="21246" y="4299"/>
                  <a:pt x="21251" y="4305"/>
                </a:cubicBezTo>
                <a:close/>
                <a:moveTo>
                  <a:pt x="11181" y="6047"/>
                </a:moveTo>
                <a:cubicBezTo>
                  <a:pt x="11184" y="6038"/>
                  <a:pt x="11196" y="6049"/>
                  <a:pt x="11181" y="6037"/>
                </a:cubicBezTo>
                <a:cubicBezTo>
                  <a:pt x="11170" y="6028"/>
                  <a:pt x="11180" y="6035"/>
                  <a:pt x="11164" y="6031"/>
                </a:cubicBezTo>
                <a:cubicBezTo>
                  <a:pt x="11169" y="6047"/>
                  <a:pt x="11154" y="6034"/>
                  <a:pt x="11171" y="6047"/>
                </a:cubicBezTo>
                <a:cubicBezTo>
                  <a:pt x="11185" y="6058"/>
                  <a:pt x="11170" y="6052"/>
                  <a:pt x="11181" y="6047"/>
                </a:cubicBezTo>
                <a:close/>
                <a:moveTo>
                  <a:pt x="13814" y="1639"/>
                </a:moveTo>
                <a:cubicBezTo>
                  <a:pt x="13804" y="1613"/>
                  <a:pt x="13824" y="1633"/>
                  <a:pt x="13789" y="1615"/>
                </a:cubicBezTo>
                <a:cubicBezTo>
                  <a:pt x="13799" y="1641"/>
                  <a:pt x="13777" y="1621"/>
                  <a:pt x="13814" y="1639"/>
                </a:cubicBezTo>
                <a:close/>
                <a:moveTo>
                  <a:pt x="16925" y="2222"/>
                </a:moveTo>
                <a:cubicBezTo>
                  <a:pt x="16940" y="2219"/>
                  <a:pt x="16925" y="2227"/>
                  <a:pt x="16944" y="2217"/>
                </a:cubicBezTo>
                <a:cubicBezTo>
                  <a:pt x="16954" y="2211"/>
                  <a:pt x="16951" y="2211"/>
                  <a:pt x="16957" y="2206"/>
                </a:cubicBezTo>
                <a:cubicBezTo>
                  <a:pt x="16938" y="2208"/>
                  <a:pt x="16928" y="2205"/>
                  <a:pt x="16925" y="2222"/>
                </a:cubicBezTo>
                <a:close/>
                <a:moveTo>
                  <a:pt x="20919" y="3729"/>
                </a:moveTo>
                <a:cubicBezTo>
                  <a:pt x="20935" y="3726"/>
                  <a:pt x="20919" y="3734"/>
                  <a:pt x="20938" y="3724"/>
                </a:cubicBezTo>
                <a:cubicBezTo>
                  <a:pt x="20948" y="3718"/>
                  <a:pt x="20946" y="3718"/>
                  <a:pt x="20952" y="3713"/>
                </a:cubicBezTo>
                <a:cubicBezTo>
                  <a:pt x="20933" y="3715"/>
                  <a:pt x="20922" y="3712"/>
                  <a:pt x="20919" y="3729"/>
                </a:cubicBezTo>
                <a:close/>
                <a:moveTo>
                  <a:pt x="18837" y="2692"/>
                </a:moveTo>
                <a:cubicBezTo>
                  <a:pt x="18852" y="2689"/>
                  <a:pt x="18837" y="2697"/>
                  <a:pt x="18856" y="2687"/>
                </a:cubicBezTo>
                <a:cubicBezTo>
                  <a:pt x="18866" y="2681"/>
                  <a:pt x="18863" y="2681"/>
                  <a:pt x="18869" y="2676"/>
                </a:cubicBezTo>
                <a:cubicBezTo>
                  <a:pt x="18850" y="2678"/>
                  <a:pt x="18840" y="2675"/>
                  <a:pt x="18837" y="2692"/>
                </a:cubicBezTo>
                <a:close/>
                <a:moveTo>
                  <a:pt x="18497" y="2457"/>
                </a:moveTo>
                <a:cubicBezTo>
                  <a:pt x="18512" y="2454"/>
                  <a:pt x="18497" y="2462"/>
                  <a:pt x="18515" y="2452"/>
                </a:cubicBezTo>
                <a:cubicBezTo>
                  <a:pt x="18526" y="2446"/>
                  <a:pt x="18523" y="2446"/>
                  <a:pt x="18529" y="2441"/>
                </a:cubicBezTo>
                <a:cubicBezTo>
                  <a:pt x="18510" y="2443"/>
                  <a:pt x="18500" y="2440"/>
                  <a:pt x="18497" y="2457"/>
                </a:cubicBezTo>
                <a:close/>
                <a:moveTo>
                  <a:pt x="20555" y="4758"/>
                </a:moveTo>
                <a:lnTo>
                  <a:pt x="20611" y="4767"/>
                </a:lnTo>
                <a:cubicBezTo>
                  <a:pt x="20586" y="4745"/>
                  <a:pt x="20596" y="4758"/>
                  <a:pt x="20555" y="4758"/>
                </a:cubicBezTo>
                <a:close/>
                <a:moveTo>
                  <a:pt x="23115" y="2668"/>
                </a:moveTo>
                <a:cubicBezTo>
                  <a:pt x="23150" y="2676"/>
                  <a:pt x="23129" y="2685"/>
                  <a:pt x="23147" y="2660"/>
                </a:cubicBezTo>
                <a:cubicBezTo>
                  <a:pt x="23143" y="2660"/>
                  <a:pt x="23134" y="2660"/>
                  <a:pt x="23132" y="2661"/>
                </a:cubicBezTo>
                <a:cubicBezTo>
                  <a:pt x="23117" y="2665"/>
                  <a:pt x="23123" y="2663"/>
                  <a:pt x="23115" y="2668"/>
                </a:cubicBezTo>
                <a:close/>
                <a:moveTo>
                  <a:pt x="16974" y="2231"/>
                </a:moveTo>
                <a:cubicBezTo>
                  <a:pt x="17009" y="2238"/>
                  <a:pt x="16988" y="2247"/>
                  <a:pt x="17006" y="2222"/>
                </a:cubicBezTo>
                <a:cubicBezTo>
                  <a:pt x="17001" y="2222"/>
                  <a:pt x="16993" y="2222"/>
                  <a:pt x="16990" y="2223"/>
                </a:cubicBezTo>
                <a:cubicBezTo>
                  <a:pt x="16976" y="2227"/>
                  <a:pt x="16981" y="2226"/>
                  <a:pt x="16974" y="2231"/>
                </a:cubicBezTo>
                <a:close/>
                <a:moveTo>
                  <a:pt x="11051" y="1696"/>
                </a:moveTo>
                <a:lnTo>
                  <a:pt x="11051" y="1680"/>
                </a:lnTo>
                <a:lnTo>
                  <a:pt x="11027" y="1680"/>
                </a:lnTo>
                <a:cubicBezTo>
                  <a:pt x="11039" y="1698"/>
                  <a:pt x="11028" y="1689"/>
                  <a:pt x="11051" y="1696"/>
                </a:cubicBezTo>
                <a:close/>
                <a:moveTo>
                  <a:pt x="14219" y="2093"/>
                </a:moveTo>
                <a:lnTo>
                  <a:pt x="14219" y="2077"/>
                </a:lnTo>
                <a:lnTo>
                  <a:pt x="14195" y="2077"/>
                </a:lnTo>
                <a:cubicBezTo>
                  <a:pt x="14207" y="2095"/>
                  <a:pt x="14196" y="2086"/>
                  <a:pt x="14219" y="2093"/>
                </a:cubicBezTo>
                <a:close/>
                <a:moveTo>
                  <a:pt x="14827" y="2482"/>
                </a:moveTo>
                <a:lnTo>
                  <a:pt x="14827" y="2466"/>
                </a:lnTo>
                <a:lnTo>
                  <a:pt x="14802" y="2466"/>
                </a:lnTo>
                <a:cubicBezTo>
                  <a:pt x="14815" y="2484"/>
                  <a:pt x="14804" y="2475"/>
                  <a:pt x="14827" y="2482"/>
                </a:cubicBezTo>
                <a:close/>
                <a:moveTo>
                  <a:pt x="19582" y="5496"/>
                </a:moveTo>
                <a:lnTo>
                  <a:pt x="19582" y="5480"/>
                </a:lnTo>
                <a:lnTo>
                  <a:pt x="19558" y="5480"/>
                </a:lnTo>
                <a:cubicBezTo>
                  <a:pt x="19571" y="5498"/>
                  <a:pt x="19560" y="5489"/>
                  <a:pt x="19582" y="5496"/>
                </a:cubicBezTo>
                <a:close/>
                <a:moveTo>
                  <a:pt x="18254" y="2093"/>
                </a:moveTo>
                <a:lnTo>
                  <a:pt x="18254" y="2077"/>
                </a:lnTo>
                <a:lnTo>
                  <a:pt x="18229" y="2077"/>
                </a:lnTo>
                <a:cubicBezTo>
                  <a:pt x="18242" y="2095"/>
                  <a:pt x="18231" y="2086"/>
                  <a:pt x="18254" y="2093"/>
                </a:cubicBezTo>
                <a:close/>
                <a:moveTo>
                  <a:pt x="21178" y="4321"/>
                </a:moveTo>
                <a:lnTo>
                  <a:pt x="21178" y="4305"/>
                </a:lnTo>
                <a:lnTo>
                  <a:pt x="21154" y="4305"/>
                </a:lnTo>
                <a:cubicBezTo>
                  <a:pt x="21167" y="4323"/>
                  <a:pt x="21156" y="4314"/>
                  <a:pt x="21178" y="4321"/>
                </a:cubicBezTo>
                <a:close/>
                <a:moveTo>
                  <a:pt x="17079" y="5512"/>
                </a:moveTo>
                <a:lnTo>
                  <a:pt x="17079" y="5496"/>
                </a:lnTo>
                <a:lnTo>
                  <a:pt x="17055" y="5496"/>
                </a:lnTo>
                <a:cubicBezTo>
                  <a:pt x="17067" y="5514"/>
                  <a:pt x="17056" y="5505"/>
                  <a:pt x="17079" y="5512"/>
                </a:cubicBezTo>
                <a:close/>
                <a:moveTo>
                  <a:pt x="13222" y="1639"/>
                </a:moveTo>
                <a:lnTo>
                  <a:pt x="13222" y="1623"/>
                </a:lnTo>
                <a:lnTo>
                  <a:pt x="13198" y="1623"/>
                </a:lnTo>
                <a:cubicBezTo>
                  <a:pt x="13211" y="1641"/>
                  <a:pt x="13200" y="1632"/>
                  <a:pt x="13222" y="1639"/>
                </a:cubicBezTo>
                <a:close/>
                <a:moveTo>
                  <a:pt x="19680" y="5593"/>
                </a:moveTo>
                <a:lnTo>
                  <a:pt x="19680" y="5577"/>
                </a:lnTo>
                <a:lnTo>
                  <a:pt x="19655" y="5577"/>
                </a:lnTo>
                <a:cubicBezTo>
                  <a:pt x="19668" y="5595"/>
                  <a:pt x="19657" y="5586"/>
                  <a:pt x="19680" y="5593"/>
                </a:cubicBezTo>
                <a:close/>
                <a:moveTo>
                  <a:pt x="20449" y="2749"/>
                </a:moveTo>
                <a:lnTo>
                  <a:pt x="20449" y="2733"/>
                </a:lnTo>
                <a:lnTo>
                  <a:pt x="20425" y="2733"/>
                </a:lnTo>
                <a:cubicBezTo>
                  <a:pt x="20438" y="2751"/>
                  <a:pt x="20426" y="2742"/>
                  <a:pt x="20449" y="2749"/>
                </a:cubicBezTo>
                <a:close/>
                <a:moveTo>
                  <a:pt x="19923" y="2482"/>
                </a:moveTo>
                <a:lnTo>
                  <a:pt x="19923" y="2466"/>
                </a:lnTo>
                <a:lnTo>
                  <a:pt x="19898" y="2466"/>
                </a:lnTo>
                <a:cubicBezTo>
                  <a:pt x="19911" y="2484"/>
                  <a:pt x="19900" y="2475"/>
                  <a:pt x="19923" y="2482"/>
                </a:cubicBezTo>
                <a:close/>
                <a:moveTo>
                  <a:pt x="18254" y="5155"/>
                </a:moveTo>
                <a:lnTo>
                  <a:pt x="18254" y="5139"/>
                </a:lnTo>
                <a:lnTo>
                  <a:pt x="18229" y="5139"/>
                </a:lnTo>
                <a:cubicBezTo>
                  <a:pt x="18242" y="5158"/>
                  <a:pt x="18231" y="5149"/>
                  <a:pt x="18254" y="5155"/>
                </a:cubicBezTo>
                <a:close/>
                <a:moveTo>
                  <a:pt x="15151" y="2206"/>
                </a:moveTo>
                <a:cubicBezTo>
                  <a:pt x="15155" y="2206"/>
                  <a:pt x="15164" y="2206"/>
                  <a:pt x="15166" y="2206"/>
                </a:cubicBezTo>
                <a:cubicBezTo>
                  <a:pt x="15181" y="2202"/>
                  <a:pt x="15175" y="2203"/>
                  <a:pt x="15183" y="2198"/>
                </a:cubicBezTo>
                <a:cubicBezTo>
                  <a:pt x="15166" y="2195"/>
                  <a:pt x="15153" y="2186"/>
                  <a:pt x="15151" y="2206"/>
                </a:cubicBezTo>
                <a:close/>
                <a:moveTo>
                  <a:pt x="462" y="3154"/>
                </a:moveTo>
                <a:cubicBezTo>
                  <a:pt x="466" y="3154"/>
                  <a:pt x="475" y="3154"/>
                  <a:pt x="477" y="3154"/>
                </a:cubicBezTo>
                <a:cubicBezTo>
                  <a:pt x="492" y="3150"/>
                  <a:pt x="486" y="3151"/>
                  <a:pt x="494" y="3146"/>
                </a:cubicBezTo>
                <a:cubicBezTo>
                  <a:pt x="478" y="3143"/>
                  <a:pt x="465" y="3134"/>
                  <a:pt x="462" y="3154"/>
                </a:cubicBezTo>
                <a:close/>
                <a:moveTo>
                  <a:pt x="18529" y="1825"/>
                </a:moveTo>
                <a:cubicBezTo>
                  <a:pt x="18534" y="1825"/>
                  <a:pt x="18542" y="1826"/>
                  <a:pt x="18545" y="1825"/>
                </a:cubicBezTo>
                <a:cubicBezTo>
                  <a:pt x="18559" y="1821"/>
                  <a:pt x="18554" y="1822"/>
                  <a:pt x="18561" y="1817"/>
                </a:cubicBezTo>
                <a:cubicBezTo>
                  <a:pt x="18545" y="1814"/>
                  <a:pt x="18532" y="1805"/>
                  <a:pt x="18529" y="1825"/>
                </a:cubicBezTo>
                <a:close/>
                <a:moveTo>
                  <a:pt x="19558" y="2773"/>
                </a:moveTo>
                <a:lnTo>
                  <a:pt x="19571" y="2762"/>
                </a:lnTo>
                <a:cubicBezTo>
                  <a:pt x="19579" y="2758"/>
                  <a:pt x="19571" y="2757"/>
                  <a:pt x="19590" y="2757"/>
                </a:cubicBezTo>
                <a:lnTo>
                  <a:pt x="19558" y="2749"/>
                </a:lnTo>
                <a:lnTo>
                  <a:pt x="19558" y="2773"/>
                </a:lnTo>
                <a:close/>
                <a:moveTo>
                  <a:pt x="17865" y="2409"/>
                </a:moveTo>
                <a:lnTo>
                  <a:pt x="17889" y="2409"/>
                </a:lnTo>
                <a:cubicBezTo>
                  <a:pt x="17877" y="2391"/>
                  <a:pt x="17888" y="2399"/>
                  <a:pt x="17865" y="2393"/>
                </a:cubicBezTo>
                <a:lnTo>
                  <a:pt x="17865" y="2409"/>
                </a:lnTo>
                <a:close/>
                <a:moveTo>
                  <a:pt x="19566" y="5285"/>
                </a:moveTo>
                <a:lnTo>
                  <a:pt x="19590" y="5285"/>
                </a:lnTo>
                <a:cubicBezTo>
                  <a:pt x="19578" y="5267"/>
                  <a:pt x="19589" y="5275"/>
                  <a:pt x="19566" y="5269"/>
                </a:cubicBezTo>
                <a:lnTo>
                  <a:pt x="19566" y="5285"/>
                </a:lnTo>
                <a:close/>
                <a:moveTo>
                  <a:pt x="19631" y="5601"/>
                </a:moveTo>
                <a:cubicBezTo>
                  <a:pt x="19649" y="5589"/>
                  <a:pt x="19641" y="5600"/>
                  <a:pt x="19647" y="5577"/>
                </a:cubicBezTo>
                <a:lnTo>
                  <a:pt x="19631" y="5577"/>
                </a:lnTo>
                <a:lnTo>
                  <a:pt x="19631" y="5601"/>
                </a:lnTo>
                <a:close/>
                <a:moveTo>
                  <a:pt x="10986" y="6079"/>
                </a:moveTo>
                <a:cubicBezTo>
                  <a:pt x="11004" y="6067"/>
                  <a:pt x="10996" y="6078"/>
                  <a:pt x="11002" y="6055"/>
                </a:cubicBezTo>
                <a:lnTo>
                  <a:pt x="10986" y="6055"/>
                </a:lnTo>
                <a:lnTo>
                  <a:pt x="10986" y="6079"/>
                </a:lnTo>
                <a:close/>
                <a:moveTo>
                  <a:pt x="19501" y="4993"/>
                </a:moveTo>
                <a:lnTo>
                  <a:pt x="19526" y="4993"/>
                </a:lnTo>
                <a:cubicBezTo>
                  <a:pt x="19513" y="4976"/>
                  <a:pt x="19524" y="4983"/>
                  <a:pt x="19501" y="4977"/>
                </a:cubicBezTo>
                <a:lnTo>
                  <a:pt x="19501" y="4993"/>
                </a:lnTo>
                <a:close/>
                <a:moveTo>
                  <a:pt x="20401" y="3681"/>
                </a:moveTo>
                <a:lnTo>
                  <a:pt x="20425" y="3681"/>
                </a:lnTo>
                <a:cubicBezTo>
                  <a:pt x="20412" y="3663"/>
                  <a:pt x="20424" y="3671"/>
                  <a:pt x="20401" y="3665"/>
                </a:cubicBezTo>
                <a:lnTo>
                  <a:pt x="20401" y="3681"/>
                </a:lnTo>
                <a:close/>
                <a:moveTo>
                  <a:pt x="19129" y="3616"/>
                </a:moveTo>
                <a:lnTo>
                  <a:pt x="19153" y="3616"/>
                </a:lnTo>
                <a:cubicBezTo>
                  <a:pt x="19140" y="3598"/>
                  <a:pt x="19152" y="3606"/>
                  <a:pt x="19129" y="3600"/>
                </a:cubicBezTo>
                <a:lnTo>
                  <a:pt x="19129" y="3616"/>
                </a:lnTo>
                <a:close/>
                <a:moveTo>
                  <a:pt x="14786" y="1987"/>
                </a:moveTo>
                <a:lnTo>
                  <a:pt x="14810" y="1987"/>
                </a:lnTo>
                <a:cubicBezTo>
                  <a:pt x="14798" y="1970"/>
                  <a:pt x="14809" y="1977"/>
                  <a:pt x="14786" y="1971"/>
                </a:cubicBezTo>
                <a:lnTo>
                  <a:pt x="14786" y="1987"/>
                </a:lnTo>
                <a:close/>
                <a:moveTo>
                  <a:pt x="15880" y="2409"/>
                </a:moveTo>
                <a:lnTo>
                  <a:pt x="15904" y="2409"/>
                </a:lnTo>
                <a:cubicBezTo>
                  <a:pt x="15892" y="2391"/>
                  <a:pt x="15903" y="2399"/>
                  <a:pt x="15880" y="2393"/>
                </a:cubicBezTo>
                <a:lnTo>
                  <a:pt x="15880" y="2409"/>
                </a:lnTo>
                <a:close/>
                <a:moveTo>
                  <a:pt x="20409" y="4653"/>
                </a:moveTo>
                <a:lnTo>
                  <a:pt x="20433" y="4653"/>
                </a:lnTo>
                <a:cubicBezTo>
                  <a:pt x="20421" y="4635"/>
                  <a:pt x="20432" y="4643"/>
                  <a:pt x="20409" y="4637"/>
                </a:cubicBezTo>
                <a:lnTo>
                  <a:pt x="20409" y="4653"/>
                </a:lnTo>
                <a:close/>
                <a:moveTo>
                  <a:pt x="1296" y="5585"/>
                </a:moveTo>
                <a:lnTo>
                  <a:pt x="1321" y="5585"/>
                </a:lnTo>
                <a:cubicBezTo>
                  <a:pt x="1308" y="5567"/>
                  <a:pt x="1319" y="5575"/>
                  <a:pt x="1296" y="5569"/>
                </a:cubicBezTo>
                <a:lnTo>
                  <a:pt x="1296" y="5585"/>
                </a:lnTo>
                <a:close/>
                <a:moveTo>
                  <a:pt x="19396" y="4823"/>
                </a:moveTo>
                <a:lnTo>
                  <a:pt x="19420" y="4823"/>
                </a:lnTo>
                <a:cubicBezTo>
                  <a:pt x="19408" y="4805"/>
                  <a:pt x="19419" y="4813"/>
                  <a:pt x="19396" y="4807"/>
                </a:cubicBezTo>
                <a:lnTo>
                  <a:pt x="19396" y="4823"/>
                </a:lnTo>
                <a:close/>
                <a:moveTo>
                  <a:pt x="16115" y="2522"/>
                </a:moveTo>
                <a:lnTo>
                  <a:pt x="16139" y="2522"/>
                </a:lnTo>
                <a:cubicBezTo>
                  <a:pt x="16127" y="2504"/>
                  <a:pt x="16138" y="2512"/>
                  <a:pt x="16115" y="2506"/>
                </a:cubicBezTo>
                <a:lnTo>
                  <a:pt x="16115" y="2522"/>
                </a:lnTo>
                <a:close/>
                <a:moveTo>
                  <a:pt x="19226" y="3632"/>
                </a:moveTo>
                <a:lnTo>
                  <a:pt x="19250" y="3632"/>
                </a:lnTo>
                <a:cubicBezTo>
                  <a:pt x="19238" y="3614"/>
                  <a:pt x="19249" y="3622"/>
                  <a:pt x="19226" y="3616"/>
                </a:cubicBezTo>
                <a:lnTo>
                  <a:pt x="19226" y="3632"/>
                </a:lnTo>
                <a:close/>
                <a:moveTo>
                  <a:pt x="18594" y="3162"/>
                </a:moveTo>
                <a:lnTo>
                  <a:pt x="18618" y="3162"/>
                </a:lnTo>
                <a:cubicBezTo>
                  <a:pt x="18606" y="3144"/>
                  <a:pt x="18617" y="3152"/>
                  <a:pt x="18594" y="3146"/>
                </a:cubicBezTo>
                <a:lnTo>
                  <a:pt x="18594" y="3162"/>
                </a:lnTo>
                <a:close/>
                <a:moveTo>
                  <a:pt x="15426" y="1396"/>
                </a:moveTo>
                <a:lnTo>
                  <a:pt x="15450" y="1396"/>
                </a:lnTo>
                <a:cubicBezTo>
                  <a:pt x="15438" y="1378"/>
                  <a:pt x="15449" y="1386"/>
                  <a:pt x="15426" y="1380"/>
                </a:cubicBezTo>
                <a:lnTo>
                  <a:pt x="15426" y="1396"/>
                </a:lnTo>
                <a:close/>
                <a:moveTo>
                  <a:pt x="18391" y="1955"/>
                </a:moveTo>
                <a:lnTo>
                  <a:pt x="18416" y="1955"/>
                </a:lnTo>
                <a:cubicBezTo>
                  <a:pt x="18403" y="1937"/>
                  <a:pt x="18414" y="1945"/>
                  <a:pt x="18391" y="1939"/>
                </a:cubicBezTo>
                <a:lnTo>
                  <a:pt x="18391" y="1955"/>
                </a:lnTo>
                <a:close/>
                <a:moveTo>
                  <a:pt x="20579" y="3859"/>
                </a:moveTo>
                <a:lnTo>
                  <a:pt x="20603" y="3859"/>
                </a:lnTo>
                <a:cubicBezTo>
                  <a:pt x="20591" y="3841"/>
                  <a:pt x="20602" y="3849"/>
                  <a:pt x="20579" y="3843"/>
                </a:cubicBezTo>
                <a:lnTo>
                  <a:pt x="20579" y="3859"/>
                </a:lnTo>
                <a:close/>
                <a:moveTo>
                  <a:pt x="20158" y="4937"/>
                </a:moveTo>
                <a:cubicBezTo>
                  <a:pt x="20175" y="4924"/>
                  <a:pt x="20168" y="4935"/>
                  <a:pt x="20174" y="4912"/>
                </a:cubicBezTo>
                <a:lnTo>
                  <a:pt x="20158" y="4912"/>
                </a:lnTo>
                <a:lnTo>
                  <a:pt x="20158" y="4937"/>
                </a:lnTo>
                <a:close/>
                <a:moveTo>
                  <a:pt x="16455" y="2036"/>
                </a:moveTo>
                <a:lnTo>
                  <a:pt x="16455" y="2052"/>
                </a:lnTo>
                <a:cubicBezTo>
                  <a:pt x="16479" y="2047"/>
                  <a:pt x="16467" y="2053"/>
                  <a:pt x="16479" y="2036"/>
                </a:cubicBezTo>
                <a:lnTo>
                  <a:pt x="16455" y="2036"/>
                </a:lnTo>
                <a:cubicBezTo>
                  <a:pt x="16464" y="2014"/>
                  <a:pt x="16464" y="2035"/>
                  <a:pt x="16484" y="1992"/>
                </a:cubicBezTo>
                <a:lnTo>
                  <a:pt x="16507" y="1942"/>
                </a:lnTo>
                <a:cubicBezTo>
                  <a:pt x="16521" y="1920"/>
                  <a:pt x="16520" y="1938"/>
                  <a:pt x="16528" y="1906"/>
                </a:cubicBezTo>
                <a:cubicBezTo>
                  <a:pt x="16498" y="1926"/>
                  <a:pt x="16491" y="1950"/>
                  <a:pt x="16471" y="1979"/>
                </a:cubicBezTo>
                <a:cubicBezTo>
                  <a:pt x="16454" y="1971"/>
                  <a:pt x="16460" y="1976"/>
                  <a:pt x="16441" y="1969"/>
                </a:cubicBezTo>
                <a:cubicBezTo>
                  <a:pt x="16337" y="1935"/>
                  <a:pt x="16397" y="1981"/>
                  <a:pt x="16342" y="1955"/>
                </a:cubicBezTo>
                <a:lnTo>
                  <a:pt x="16342" y="1996"/>
                </a:lnTo>
                <a:lnTo>
                  <a:pt x="16398" y="1996"/>
                </a:lnTo>
                <a:cubicBezTo>
                  <a:pt x="16382" y="2020"/>
                  <a:pt x="16388" y="2019"/>
                  <a:pt x="16350" y="2020"/>
                </a:cubicBezTo>
                <a:lnTo>
                  <a:pt x="16350" y="2044"/>
                </a:lnTo>
                <a:cubicBezTo>
                  <a:pt x="16392" y="2041"/>
                  <a:pt x="16404" y="2002"/>
                  <a:pt x="16455" y="2036"/>
                </a:cubicBezTo>
                <a:close/>
                <a:moveTo>
                  <a:pt x="22515" y="4993"/>
                </a:moveTo>
                <a:cubicBezTo>
                  <a:pt x="22539" y="4988"/>
                  <a:pt x="22527" y="4994"/>
                  <a:pt x="22540" y="4977"/>
                </a:cubicBezTo>
                <a:lnTo>
                  <a:pt x="22515" y="4977"/>
                </a:lnTo>
                <a:lnTo>
                  <a:pt x="22515" y="4993"/>
                </a:lnTo>
                <a:close/>
                <a:moveTo>
                  <a:pt x="20692" y="5261"/>
                </a:moveTo>
                <a:lnTo>
                  <a:pt x="20708" y="5261"/>
                </a:lnTo>
                <a:cubicBezTo>
                  <a:pt x="20703" y="5237"/>
                  <a:pt x="20710" y="5249"/>
                  <a:pt x="20692" y="5236"/>
                </a:cubicBezTo>
                <a:lnTo>
                  <a:pt x="20692" y="5261"/>
                </a:lnTo>
                <a:close/>
                <a:moveTo>
                  <a:pt x="18092" y="1801"/>
                </a:moveTo>
                <a:cubicBezTo>
                  <a:pt x="18115" y="1795"/>
                  <a:pt x="18103" y="1802"/>
                  <a:pt x="18116" y="1785"/>
                </a:cubicBezTo>
                <a:lnTo>
                  <a:pt x="18092" y="1785"/>
                </a:lnTo>
                <a:lnTo>
                  <a:pt x="18092" y="1801"/>
                </a:lnTo>
                <a:close/>
                <a:moveTo>
                  <a:pt x="20279" y="3389"/>
                </a:moveTo>
                <a:cubicBezTo>
                  <a:pt x="20303" y="3384"/>
                  <a:pt x="20291" y="3390"/>
                  <a:pt x="20303" y="3373"/>
                </a:cubicBezTo>
                <a:lnTo>
                  <a:pt x="20279" y="3373"/>
                </a:lnTo>
                <a:lnTo>
                  <a:pt x="20279" y="3389"/>
                </a:lnTo>
                <a:close/>
                <a:moveTo>
                  <a:pt x="18724" y="1947"/>
                </a:moveTo>
                <a:cubicBezTo>
                  <a:pt x="18747" y="1941"/>
                  <a:pt x="18735" y="1948"/>
                  <a:pt x="18748" y="1931"/>
                </a:cubicBezTo>
                <a:lnTo>
                  <a:pt x="18724" y="1931"/>
                </a:lnTo>
                <a:lnTo>
                  <a:pt x="18724" y="1947"/>
                </a:lnTo>
                <a:close/>
                <a:moveTo>
                  <a:pt x="17265" y="2036"/>
                </a:moveTo>
                <a:cubicBezTo>
                  <a:pt x="17289" y="2030"/>
                  <a:pt x="17277" y="2037"/>
                  <a:pt x="17289" y="2020"/>
                </a:cubicBezTo>
                <a:lnTo>
                  <a:pt x="17265" y="2020"/>
                </a:lnTo>
                <a:lnTo>
                  <a:pt x="17265" y="2036"/>
                </a:lnTo>
                <a:close/>
                <a:moveTo>
                  <a:pt x="16625" y="1906"/>
                </a:moveTo>
                <a:cubicBezTo>
                  <a:pt x="16649" y="1901"/>
                  <a:pt x="16637" y="1907"/>
                  <a:pt x="16649" y="1890"/>
                </a:cubicBezTo>
                <a:lnTo>
                  <a:pt x="16625" y="1890"/>
                </a:lnTo>
                <a:lnTo>
                  <a:pt x="16625" y="1906"/>
                </a:lnTo>
                <a:close/>
                <a:moveTo>
                  <a:pt x="17225" y="1842"/>
                </a:moveTo>
                <a:cubicBezTo>
                  <a:pt x="17248" y="1836"/>
                  <a:pt x="17236" y="1843"/>
                  <a:pt x="17249" y="1825"/>
                </a:cubicBezTo>
                <a:lnTo>
                  <a:pt x="17225" y="1825"/>
                </a:lnTo>
                <a:lnTo>
                  <a:pt x="17225" y="1842"/>
                </a:lnTo>
                <a:close/>
                <a:moveTo>
                  <a:pt x="16155" y="2344"/>
                </a:moveTo>
                <a:lnTo>
                  <a:pt x="16155" y="2320"/>
                </a:lnTo>
                <a:lnTo>
                  <a:pt x="16139" y="2320"/>
                </a:lnTo>
                <a:cubicBezTo>
                  <a:pt x="16145" y="2343"/>
                  <a:pt x="16138" y="2331"/>
                  <a:pt x="16155" y="2344"/>
                </a:cubicBezTo>
                <a:lnTo>
                  <a:pt x="16139" y="2353"/>
                </a:lnTo>
                <a:cubicBezTo>
                  <a:pt x="16125" y="2320"/>
                  <a:pt x="16132" y="2324"/>
                  <a:pt x="16101" y="2317"/>
                </a:cubicBezTo>
                <a:cubicBezTo>
                  <a:pt x="16073" y="2309"/>
                  <a:pt x="16056" y="2317"/>
                  <a:pt x="16042" y="2336"/>
                </a:cubicBezTo>
                <a:cubicBezTo>
                  <a:pt x="16021" y="2330"/>
                  <a:pt x="16033" y="2339"/>
                  <a:pt x="16026" y="2320"/>
                </a:cubicBezTo>
                <a:lnTo>
                  <a:pt x="16001" y="2320"/>
                </a:lnTo>
                <a:cubicBezTo>
                  <a:pt x="15998" y="2364"/>
                  <a:pt x="15992" y="2358"/>
                  <a:pt x="16028" y="2357"/>
                </a:cubicBezTo>
                <a:cubicBezTo>
                  <a:pt x="16098" y="2355"/>
                  <a:pt x="16073" y="2338"/>
                  <a:pt x="16109" y="2346"/>
                </a:cubicBezTo>
                <a:cubicBezTo>
                  <a:pt x="16110" y="2346"/>
                  <a:pt x="16112" y="2346"/>
                  <a:pt x="16113" y="2347"/>
                </a:cubicBezTo>
                <a:cubicBezTo>
                  <a:pt x="16125" y="2352"/>
                  <a:pt x="16117" y="2342"/>
                  <a:pt x="16123" y="2360"/>
                </a:cubicBezTo>
                <a:cubicBezTo>
                  <a:pt x="16196" y="2360"/>
                  <a:pt x="16160" y="2348"/>
                  <a:pt x="16212" y="2336"/>
                </a:cubicBezTo>
                <a:lnTo>
                  <a:pt x="16212" y="2312"/>
                </a:lnTo>
                <a:lnTo>
                  <a:pt x="16171" y="2312"/>
                </a:lnTo>
                <a:lnTo>
                  <a:pt x="16155" y="2344"/>
                </a:lnTo>
                <a:close/>
                <a:moveTo>
                  <a:pt x="17184" y="5309"/>
                </a:moveTo>
                <a:cubicBezTo>
                  <a:pt x="17208" y="5304"/>
                  <a:pt x="17196" y="5310"/>
                  <a:pt x="17208" y="5293"/>
                </a:cubicBezTo>
                <a:lnTo>
                  <a:pt x="17184" y="5293"/>
                </a:lnTo>
                <a:lnTo>
                  <a:pt x="17184" y="5309"/>
                </a:lnTo>
                <a:close/>
                <a:moveTo>
                  <a:pt x="13976" y="2077"/>
                </a:moveTo>
                <a:cubicBezTo>
                  <a:pt x="13999" y="2071"/>
                  <a:pt x="13987" y="2078"/>
                  <a:pt x="14000" y="2060"/>
                </a:cubicBezTo>
                <a:lnTo>
                  <a:pt x="13976" y="2060"/>
                </a:lnTo>
                <a:lnTo>
                  <a:pt x="13976" y="2077"/>
                </a:lnTo>
                <a:close/>
                <a:moveTo>
                  <a:pt x="18156" y="5512"/>
                </a:moveTo>
                <a:cubicBezTo>
                  <a:pt x="18180" y="5506"/>
                  <a:pt x="18168" y="5513"/>
                  <a:pt x="18181" y="5496"/>
                </a:cubicBezTo>
                <a:lnTo>
                  <a:pt x="18156" y="5496"/>
                </a:lnTo>
                <a:lnTo>
                  <a:pt x="18156" y="5512"/>
                </a:lnTo>
                <a:close/>
                <a:moveTo>
                  <a:pt x="20060" y="5593"/>
                </a:moveTo>
                <a:cubicBezTo>
                  <a:pt x="20084" y="5587"/>
                  <a:pt x="20072" y="5594"/>
                  <a:pt x="20085" y="5577"/>
                </a:cubicBezTo>
                <a:lnTo>
                  <a:pt x="20060" y="5577"/>
                </a:lnTo>
                <a:lnTo>
                  <a:pt x="20060" y="5593"/>
                </a:lnTo>
                <a:close/>
                <a:moveTo>
                  <a:pt x="17873" y="3300"/>
                </a:moveTo>
                <a:cubicBezTo>
                  <a:pt x="17897" y="3294"/>
                  <a:pt x="17884" y="3301"/>
                  <a:pt x="17897" y="3284"/>
                </a:cubicBezTo>
                <a:lnTo>
                  <a:pt x="17873" y="3284"/>
                </a:lnTo>
                <a:lnTo>
                  <a:pt x="17873" y="3300"/>
                </a:lnTo>
                <a:close/>
                <a:moveTo>
                  <a:pt x="17046" y="2433"/>
                </a:moveTo>
                <a:cubicBezTo>
                  <a:pt x="17070" y="2427"/>
                  <a:pt x="17058" y="2434"/>
                  <a:pt x="17071" y="2417"/>
                </a:cubicBezTo>
                <a:lnTo>
                  <a:pt x="17046" y="2417"/>
                </a:lnTo>
                <a:lnTo>
                  <a:pt x="17046" y="2433"/>
                </a:lnTo>
                <a:close/>
                <a:moveTo>
                  <a:pt x="16261" y="2182"/>
                </a:moveTo>
                <a:cubicBezTo>
                  <a:pt x="16284" y="2176"/>
                  <a:pt x="16272" y="2183"/>
                  <a:pt x="16285" y="2166"/>
                </a:cubicBezTo>
                <a:lnTo>
                  <a:pt x="16261" y="2166"/>
                </a:lnTo>
                <a:lnTo>
                  <a:pt x="16261" y="2182"/>
                </a:lnTo>
                <a:close/>
                <a:moveTo>
                  <a:pt x="21843" y="5358"/>
                </a:moveTo>
                <a:cubicBezTo>
                  <a:pt x="21866" y="5352"/>
                  <a:pt x="21854" y="5359"/>
                  <a:pt x="21867" y="5342"/>
                </a:cubicBezTo>
                <a:lnTo>
                  <a:pt x="21843" y="5342"/>
                </a:lnTo>
                <a:lnTo>
                  <a:pt x="21843" y="5358"/>
                </a:lnTo>
                <a:close/>
                <a:moveTo>
                  <a:pt x="15969" y="2101"/>
                </a:moveTo>
                <a:cubicBezTo>
                  <a:pt x="15993" y="2095"/>
                  <a:pt x="15981" y="2102"/>
                  <a:pt x="15993" y="2085"/>
                </a:cubicBezTo>
                <a:lnTo>
                  <a:pt x="15969" y="2085"/>
                </a:lnTo>
                <a:lnTo>
                  <a:pt x="15969" y="2101"/>
                </a:lnTo>
                <a:close/>
                <a:moveTo>
                  <a:pt x="18448" y="2563"/>
                </a:moveTo>
                <a:lnTo>
                  <a:pt x="18464" y="2563"/>
                </a:lnTo>
                <a:cubicBezTo>
                  <a:pt x="18459" y="2539"/>
                  <a:pt x="18465" y="2551"/>
                  <a:pt x="18448" y="2538"/>
                </a:cubicBezTo>
                <a:lnTo>
                  <a:pt x="18448" y="2563"/>
                </a:lnTo>
                <a:close/>
                <a:moveTo>
                  <a:pt x="17038" y="5674"/>
                </a:moveTo>
                <a:cubicBezTo>
                  <a:pt x="17062" y="5668"/>
                  <a:pt x="17050" y="5675"/>
                  <a:pt x="17063" y="5658"/>
                </a:cubicBezTo>
                <a:lnTo>
                  <a:pt x="17038" y="5658"/>
                </a:lnTo>
                <a:lnTo>
                  <a:pt x="17038" y="5674"/>
                </a:lnTo>
                <a:close/>
                <a:moveTo>
                  <a:pt x="17743" y="1501"/>
                </a:moveTo>
                <a:cubicBezTo>
                  <a:pt x="17767" y="1496"/>
                  <a:pt x="17755" y="1502"/>
                  <a:pt x="17768" y="1485"/>
                </a:cubicBezTo>
                <a:lnTo>
                  <a:pt x="17743" y="1485"/>
                </a:lnTo>
                <a:lnTo>
                  <a:pt x="17743" y="1501"/>
                </a:lnTo>
                <a:close/>
                <a:moveTo>
                  <a:pt x="17638" y="1501"/>
                </a:moveTo>
                <a:cubicBezTo>
                  <a:pt x="17662" y="1496"/>
                  <a:pt x="17650" y="1502"/>
                  <a:pt x="17662" y="1485"/>
                </a:cubicBezTo>
                <a:lnTo>
                  <a:pt x="17638" y="1485"/>
                </a:lnTo>
                <a:lnTo>
                  <a:pt x="17638" y="1501"/>
                </a:lnTo>
                <a:close/>
                <a:moveTo>
                  <a:pt x="21349" y="4839"/>
                </a:moveTo>
                <a:cubicBezTo>
                  <a:pt x="21372" y="4834"/>
                  <a:pt x="21360" y="4841"/>
                  <a:pt x="21373" y="4823"/>
                </a:cubicBezTo>
                <a:lnTo>
                  <a:pt x="21349" y="4823"/>
                </a:lnTo>
                <a:lnTo>
                  <a:pt x="21349" y="4839"/>
                </a:lnTo>
                <a:close/>
                <a:moveTo>
                  <a:pt x="13190" y="2441"/>
                </a:moveTo>
                <a:cubicBezTo>
                  <a:pt x="13214" y="2436"/>
                  <a:pt x="13202" y="2442"/>
                  <a:pt x="13214" y="2425"/>
                </a:cubicBezTo>
                <a:lnTo>
                  <a:pt x="13190" y="2425"/>
                </a:lnTo>
                <a:lnTo>
                  <a:pt x="13190" y="2441"/>
                </a:lnTo>
                <a:close/>
                <a:moveTo>
                  <a:pt x="21105" y="3900"/>
                </a:moveTo>
                <a:lnTo>
                  <a:pt x="21122" y="3900"/>
                </a:lnTo>
                <a:cubicBezTo>
                  <a:pt x="21116" y="3876"/>
                  <a:pt x="21123" y="3888"/>
                  <a:pt x="21105" y="3875"/>
                </a:cubicBezTo>
                <a:lnTo>
                  <a:pt x="21105" y="3900"/>
                </a:lnTo>
                <a:close/>
                <a:moveTo>
                  <a:pt x="16236" y="1939"/>
                </a:moveTo>
                <a:cubicBezTo>
                  <a:pt x="16260" y="1933"/>
                  <a:pt x="16248" y="1940"/>
                  <a:pt x="16261" y="1923"/>
                </a:cubicBezTo>
                <a:lnTo>
                  <a:pt x="16236" y="1923"/>
                </a:lnTo>
                <a:lnTo>
                  <a:pt x="16236" y="1939"/>
                </a:lnTo>
                <a:close/>
                <a:moveTo>
                  <a:pt x="18821" y="2036"/>
                </a:moveTo>
                <a:cubicBezTo>
                  <a:pt x="18819" y="2040"/>
                  <a:pt x="18795" y="2041"/>
                  <a:pt x="18837" y="2052"/>
                </a:cubicBezTo>
                <a:cubicBezTo>
                  <a:pt x="18833" y="2036"/>
                  <a:pt x="18847" y="2049"/>
                  <a:pt x="18830" y="2036"/>
                </a:cubicBezTo>
                <a:cubicBezTo>
                  <a:pt x="18816" y="2024"/>
                  <a:pt x="18832" y="2031"/>
                  <a:pt x="18821" y="2036"/>
                </a:cubicBezTo>
                <a:close/>
                <a:moveTo>
                  <a:pt x="20417" y="3349"/>
                </a:moveTo>
                <a:cubicBezTo>
                  <a:pt x="20415" y="3353"/>
                  <a:pt x="20391" y="3354"/>
                  <a:pt x="20433" y="3365"/>
                </a:cubicBezTo>
                <a:cubicBezTo>
                  <a:pt x="20429" y="3349"/>
                  <a:pt x="20443" y="3362"/>
                  <a:pt x="20427" y="3348"/>
                </a:cubicBezTo>
                <a:cubicBezTo>
                  <a:pt x="20412" y="3337"/>
                  <a:pt x="20428" y="3344"/>
                  <a:pt x="20417" y="3349"/>
                </a:cubicBezTo>
                <a:close/>
                <a:moveTo>
                  <a:pt x="18926" y="2425"/>
                </a:moveTo>
                <a:cubicBezTo>
                  <a:pt x="18924" y="2429"/>
                  <a:pt x="18900" y="2430"/>
                  <a:pt x="18942" y="2441"/>
                </a:cubicBezTo>
                <a:cubicBezTo>
                  <a:pt x="18938" y="2425"/>
                  <a:pt x="18953" y="2438"/>
                  <a:pt x="18936" y="2425"/>
                </a:cubicBezTo>
                <a:cubicBezTo>
                  <a:pt x="18922" y="2413"/>
                  <a:pt x="18937" y="2420"/>
                  <a:pt x="18926" y="2425"/>
                </a:cubicBezTo>
                <a:close/>
                <a:moveTo>
                  <a:pt x="20879" y="3397"/>
                </a:moveTo>
                <a:cubicBezTo>
                  <a:pt x="20881" y="3393"/>
                  <a:pt x="20904" y="3392"/>
                  <a:pt x="20862" y="3381"/>
                </a:cubicBezTo>
                <a:cubicBezTo>
                  <a:pt x="20867" y="3397"/>
                  <a:pt x="20852" y="3384"/>
                  <a:pt x="20869" y="3398"/>
                </a:cubicBezTo>
                <a:cubicBezTo>
                  <a:pt x="20883" y="3409"/>
                  <a:pt x="20868" y="3403"/>
                  <a:pt x="20879" y="3397"/>
                </a:cubicBezTo>
                <a:close/>
                <a:moveTo>
                  <a:pt x="17136" y="4937"/>
                </a:moveTo>
                <a:lnTo>
                  <a:pt x="17160" y="4937"/>
                </a:lnTo>
                <a:cubicBezTo>
                  <a:pt x="17154" y="4920"/>
                  <a:pt x="17165" y="4925"/>
                  <a:pt x="17150" y="4923"/>
                </a:cubicBezTo>
                <a:cubicBezTo>
                  <a:pt x="17121" y="4919"/>
                  <a:pt x="17149" y="4921"/>
                  <a:pt x="17136" y="4937"/>
                </a:cubicBezTo>
                <a:close/>
                <a:moveTo>
                  <a:pt x="19412" y="3106"/>
                </a:moveTo>
                <a:cubicBezTo>
                  <a:pt x="19418" y="3117"/>
                  <a:pt x="19417" y="3115"/>
                  <a:pt x="19420" y="3130"/>
                </a:cubicBezTo>
                <a:lnTo>
                  <a:pt x="19436" y="3097"/>
                </a:lnTo>
                <a:cubicBezTo>
                  <a:pt x="19422" y="3105"/>
                  <a:pt x="19421" y="3102"/>
                  <a:pt x="19412" y="3106"/>
                </a:cubicBezTo>
                <a:close/>
                <a:moveTo>
                  <a:pt x="16933" y="2530"/>
                </a:moveTo>
                <a:lnTo>
                  <a:pt x="16933" y="2506"/>
                </a:lnTo>
                <a:cubicBezTo>
                  <a:pt x="16916" y="2512"/>
                  <a:pt x="16921" y="2500"/>
                  <a:pt x="16919" y="2516"/>
                </a:cubicBezTo>
                <a:cubicBezTo>
                  <a:pt x="16917" y="2529"/>
                  <a:pt x="16915" y="2524"/>
                  <a:pt x="16933" y="2530"/>
                </a:cubicBezTo>
                <a:close/>
                <a:moveTo>
                  <a:pt x="21292" y="3316"/>
                </a:moveTo>
                <a:lnTo>
                  <a:pt x="21292" y="3292"/>
                </a:lnTo>
                <a:lnTo>
                  <a:pt x="21276" y="3292"/>
                </a:lnTo>
                <a:cubicBezTo>
                  <a:pt x="21281" y="3314"/>
                  <a:pt x="21272" y="3305"/>
                  <a:pt x="21292" y="3316"/>
                </a:cubicBezTo>
                <a:close/>
                <a:moveTo>
                  <a:pt x="20935" y="3989"/>
                </a:moveTo>
                <a:lnTo>
                  <a:pt x="20935" y="3964"/>
                </a:lnTo>
                <a:lnTo>
                  <a:pt x="20919" y="3964"/>
                </a:lnTo>
                <a:cubicBezTo>
                  <a:pt x="20924" y="3987"/>
                  <a:pt x="20916" y="3977"/>
                  <a:pt x="20935" y="3989"/>
                </a:cubicBezTo>
                <a:close/>
                <a:moveTo>
                  <a:pt x="18059" y="1785"/>
                </a:moveTo>
                <a:cubicBezTo>
                  <a:pt x="18046" y="1789"/>
                  <a:pt x="18028" y="1790"/>
                  <a:pt x="18041" y="1803"/>
                </a:cubicBezTo>
                <a:cubicBezTo>
                  <a:pt x="18055" y="1817"/>
                  <a:pt x="18049" y="1805"/>
                  <a:pt x="18059" y="1785"/>
                </a:cubicBezTo>
                <a:close/>
                <a:moveTo>
                  <a:pt x="12574" y="5893"/>
                </a:moveTo>
                <a:lnTo>
                  <a:pt x="12598" y="5893"/>
                </a:lnTo>
                <a:lnTo>
                  <a:pt x="12598" y="5877"/>
                </a:lnTo>
                <a:cubicBezTo>
                  <a:pt x="12584" y="5880"/>
                  <a:pt x="12577" y="5878"/>
                  <a:pt x="12574" y="5893"/>
                </a:cubicBezTo>
                <a:close/>
                <a:moveTo>
                  <a:pt x="18537" y="2320"/>
                </a:moveTo>
                <a:lnTo>
                  <a:pt x="18561" y="2320"/>
                </a:lnTo>
                <a:lnTo>
                  <a:pt x="18561" y="2303"/>
                </a:lnTo>
                <a:cubicBezTo>
                  <a:pt x="18547" y="2307"/>
                  <a:pt x="18540" y="2304"/>
                  <a:pt x="18537" y="2320"/>
                </a:cubicBezTo>
                <a:close/>
                <a:moveTo>
                  <a:pt x="18748" y="4110"/>
                </a:moveTo>
                <a:lnTo>
                  <a:pt x="18772" y="4110"/>
                </a:lnTo>
                <a:lnTo>
                  <a:pt x="18772" y="4094"/>
                </a:lnTo>
                <a:cubicBezTo>
                  <a:pt x="18758" y="4097"/>
                  <a:pt x="18750" y="4095"/>
                  <a:pt x="18748" y="4110"/>
                </a:cubicBezTo>
                <a:close/>
                <a:moveTo>
                  <a:pt x="16285" y="1769"/>
                </a:moveTo>
                <a:lnTo>
                  <a:pt x="16309" y="1769"/>
                </a:lnTo>
                <a:lnTo>
                  <a:pt x="16309" y="1753"/>
                </a:lnTo>
                <a:cubicBezTo>
                  <a:pt x="16295" y="1756"/>
                  <a:pt x="16287" y="1754"/>
                  <a:pt x="16285" y="1769"/>
                </a:cubicBezTo>
                <a:close/>
                <a:moveTo>
                  <a:pt x="21762" y="2595"/>
                </a:moveTo>
                <a:lnTo>
                  <a:pt x="21786" y="2595"/>
                </a:lnTo>
                <a:lnTo>
                  <a:pt x="21786" y="2579"/>
                </a:lnTo>
                <a:cubicBezTo>
                  <a:pt x="21772" y="2582"/>
                  <a:pt x="21764" y="2580"/>
                  <a:pt x="21762" y="2595"/>
                </a:cubicBezTo>
                <a:close/>
                <a:moveTo>
                  <a:pt x="18027" y="2555"/>
                </a:moveTo>
                <a:lnTo>
                  <a:pt x="18051" y="2555"/>
                </a:lnTo>
                <a:lnTo>
                  <a:pt x="18051" y="2538"/>
                </a:lnTo>
                <a:cubicBezTo>
                  <a:pt x="18037" y="2542"/>
                  <a:pt x="18029" y="2539"/>
                  <a:pt x="18027" y="2555"/>
                </a:cubicBezTo>
                <a:close/>
                <a:moveTo>
                  <a:pt x="1345" y="5698"/>
                </a:moveTo>
                <a:lnTo>
                  <a:pt x="1369" y="5698"/>
                </a:lnTo>
                <a:lnTo>
                  <a:pt x="1369" y="5682"/>
                </a:lnTo>
                <a:cubicBezTo>
                  <a:pt x="1355" y="5686"/>
                  <a:pt x="1348" y="5683"/>
                  <a:pt x="1345" y="5698"/>
                </a:cubicBezTo>
                <a:close/>
                <a:moveTo>
                  <a:pt x="21697" y="5512"/>
                </a:moveTo>
                <a:lnTo>
                  <a:pt x="21721" y="5512"/>
                </a:lnTo>
                <a:lnTo>
                  <a:pt x="21721" y="5496"/>
                </a:lnTo>
                <a:cubicBezTo>
                  <a:pt x="21707" y="5499"/>
                  <a:pt x="21700" y="5497"/>
                  <a:pt x="21697" y="5512"/>
                </a:cubicBezTo>
                <a:close/>
                <a:moveTo>
                  <a:pt x="16941" y="2522"/>
                </a:moveTo>
                <a:lnTo>
                  <a:pt x="16965" y="2522"/>
                </a:lnTo>
                <a:lnTo>
                  <a:pt x="16965" y="2506"/>
                </a:lnTo>
                <a:cubicBezTo>
                  <a:pt x="16951" y="2509"/>
                  <a:pt x="16944" y="2507"/>
                  <a:pt x="16941" y="2522"/>
                </a:cubicBezTo>
                <a:close/>
                <a:moveTo>
                  <a:pt x="19574" y="4904"/>
                </a:moveTo>
                <a:lnTo>
                  <a:pt x="19599" y="4904"/>
                </a:lnTo>
                <a:lnTo>
                  <a:pt x="19599" y="4888"/>
                </a:lnTo>
                <a:cubicBezTo>
                  <a:pt x="19584" y="4891"/>
                  <a:pt x="19577" y="4889"/>
                  <a:pt x="19574" y="4904"/>
                </a:cubicBezTo>
                <a:close/>
                <a:moveTo>
                  <a:pt x="17087" y="2425"/>
                </a:moveTo>
                <a:lnTo>
                  <a:pt x="17111" y="2425"/>
                </a:lnTo>
                <a:lnTo>
                  <a:pt x="17111" y="2409"/>
                </a:lnTo>
                <a:cubicBezTo>
                  <a:pt x="17097" y="2412"/>
                  <a:pt x="17090" y="2410"/>
                  <a:pt x="17087" y="2425"/>
                </a:cubicBezTo>
                <a:close/>
                <a:moveTo>
                  <a:pt x="17743" y="2466"/>
                </a:moveTo>
                <a:lnTo>
                  <a:pt x="17768" y="2466"/>
                </a:lnTo>
                <a:lnTo>
                  <a:pt x="17768" y="2449"/>
                </a:lnTo>
                <a:cubicBezTo>
                  <a:pt x="17753" y="2453"/>
                  <a:pt x="17746" y="2450"/>
                  <a:pt x="17743" y="2466"/>
                </a:cubicBezTo>
                <a:close/>
                <a:moveTo>
                  <a:pt x="15629" y="5634"/>
                </a:moveTo>
                <a:lnTo>
                  <a:pt x="15653" y="5634"/>
                </a:lnTo>
                <a:lnTo>
                  <a:pt x="15653" y="5617"/>
                </a:lnTo>
                <a:cubicBezTo>
                  <a:pt x="15639" y="5621"/>
                  <a:pt x="15631" y="5618"/>
                  <a:pt x="15629" y="5634"/>
                </a:cubicBezTo>
                <a:close/>
                <a:moveTo>
                  <a:pt x="20927" y="5504"/>
                </a:moveTo>
                <a:lnTo>
                  <a:pt x="20952" y="5504"/>
                </a:lnTo>
                <a:lnTo>
                  <a:pt x="20952" y="5488"/>
                </a:lnTo>
                <a:cubicBezTo>
                  <a:pt x="20937" y="5491"/>
                  <a:pt x="20930" y="5489"/>
                  <a:pt x="20927" y="5504"/>
                </a:cubicBezTo>
                <a:close/>
                <a:moveTo>
                  <a:pt x="17565" y="2457"/>
                </a:moveTo>
                <a:lnTo>
                  <a:pt x="17589" y="2457"/>
                </a:lnTo>
                <a:lnTo>
                  <a:pt x="17589" y="2441"/>
                </a:lnTo>
                <a:cubicBezTo>
                  <a:pt x="17575" y="2445"/>
                  <a:pt x="17568" y="2442"/>
                  <a:pt x="17565" y="2457"/>
                </a:cubicBezTo>
                <a:close/>
                <a:moveTo>
                  <a:pt x="21316" y="5196"/>
                </a:moveTo>
                <a:lnTo>
                  <a:pt x="21340" y="5196"/>
                </a:lnTo>
                <a:lnTo>
                  <a:pt x="21340" y="5180"/>
                </a:lnTo>
                <a:cubicBezTo>
                  <a:pt x="21326" y="5183"/>
                  <a:pt x="21319" y="5181"/>
                  <a:pt x="21316" y="5196"/>
                </a:cubicBezTo>
                <a:close/>
                <a:moveTo>
                  <a:pt x="15718" y="5666"/>
                </a:moveTo>
                <a:lnTo>
                  <a:pt x="15742" y="5666"/>
                </a:lnTo>
                <a:lnTo>
                  <a:pt x="15742" y="5650"/>
                </a:lnTo>
                <a:cubicBezTo>
                  <a:pt x="15728" y="5653"/>
                  <a:pt x="15720" y="5651"/>
                  <a:pt x="15718" y="5666"/>
                </a:cubicBezTo>
                <a:close/>
                <a:moveTo>
                  <a:pt x="18829" y="2101"/>
                </a:moveTo>
                <a:lnTo>
                  <a:pt x="18853" y="2101"/>
                </a:lnTo>
                <a:lnTo>
                  <a:pt x="18853" y="2085"/>
                </a:lnTo>
                <a:cubicBezTo>
                  <a:pt x="18839" y="2088"/>
                  <a:pt x="18831" y="2086"/>
                  <a:pt x="18829" y="2101"/>
                </a:cubicBezTo>
                <a:close/>
                <a:moveTo>
                  <a:pt x="14875" y="2595"/>
                </a:moveTo>
                <a:lnTo>
                  <a:pt x="14891" y="2595"/>
                </a:lnTo>
                <a:lnTo>
                  <a:pt x="14891" y="2571"/>
                </a:lnTo>
                <a:cubicBezTo>
                  <a:pt x="14878" y="2580"/>
                  <a:pt x="14876" y="2573"/>
                  <a:pt x="14875" y="2595"/>
                </a:cubicBezTo>
                <a:close/>
                <a:moveTo>
                  <a:pt x="21827" y="4054"/>
                </a:moveTo>
                <a:lnTo>
                  <a:pt x="21843" y="4054"/>
                </a:lnTo>
                <a:lnTo>
                  <a:pt x="21843" y="4029"/>
                </a:lnTo>
                <a:cubicBezTo>
                  <a:pt x="21829" y="4039"/>
                  <a:pt x="21827" y="4031"/>
                  <a:pt x="21827" y="4054"/>
                </a:cubicBezTo>
                <a:close/>
                <a:moveTo>
                  <a:pt x="17873" y="5366"/>
                </a:moveTo>
                <a:lnTo>
                  <a:pt x="17889" y="5366"/>
                </a:lnTo>
                <a:lnTo>
                  <a:pt x="17889" y="5342"/>
                </a:lnTo>
                <a:cubicBezTo>
                  <a:pt x="17876" y="5351"/>
                  <a:pt x="17873" y="5344"/>
                  <a:pt x="17873" y="5366"/>
                </a:cubicBezTo>
                <a:close/>
                <a:moveTo>
                  <a:pt x="18967" y="3284"/>
                </a:moveTo>
                <a:lnTo>
                  <a:pt x="18983" y="3284"/>
                </a:lnTo>
                <a:lnTo>
                  <a:pt x="18983" y="3260"/>
                </a:lnTo>
                <a:cubicBezTo>
                  <a:pt x="18969" y="3269"/>
                  <a:pt x="18967" y="3261"/>
                  <a:pt x="18967" y="3284"/>
                </a:cubicBezTo>
                <a:close/>
                <a:moveTo>
                  <a:pt x="9479" y="1428"/>
                </a:moveTo>
                <a:lnTo>
                  <a:pt x="9495" y="1428"/>
                </a:lnTo>
                <a:lnTo>
                  <a:pt x="9495" y="1404"/>
                </a:lnTo>
                <a:cubicBezTo>
                  <a:pt x="9482" y="1413"/>
                  <a:pt x="9480" y="1406"/>
                  <a:pt x="9479" y="1428"/>
                </a:cubicBezTo>
                <a:close/>
                <a:moveTo>
                  <a:pt x="18480" y="4564"/>
                </a:moveTo>
                <a:lnTo>
                  <a:pt x="18497" y="4564"/>
                </a:lnTo>
                <a:lnTo>
                  <a:pt x="18497" y="4540"/>
                </a:lnTo>
                <a:cubicBezTo>
                  <a:pt x="18483" y="4549"/>
                  <a:pt x="18481" y="4541"/>
                  <a:pt x="18480" y="4564"/>
                </a:cubicBezTo>
                <a:close/>
                <a:moveTo>
                  <a:pt x="21340" y="4669"/>
                </a:moveTo>
                <a:lnTo>
                  <a:pt x="21357" y="4669"/>
                </a:lnTo>
                <a:lnTo>
                  <a:pt x="21357" y="4645"/>
                </a:lnTo>
                <a:cubicBezTo>
                  <a:pt x="21343" y="4654"/>
                  <a:pt x="21341" y="4647"/>
                  <a:pt x="21340" y="4669"/>
                </a:cubicBezTo>
                <a:close/>
                <a:moveTo>
                  <a:pt x="19534" y="4256"/>
                </a:moveTo>
                <a:lnTo>
                  <a:pt x="19550" y="4256"/>
                </a:lnTo>
                <a:lnTo>
                  <a:pt x="19550" y="4232"/>
                </a:lnTo>
                <a:cubicBezTo>
                  <a:pt x="19537" y="4241"/>
                  <a:pt x="19534" y="4234"/>
                  <a:pt x="19534" y="4256"/>
                </a:cubicBezTo>
                <a:close/>
                <a:moveTo>
                  <a:pt x="16414" y="1906"/>
                </a:moveTo>
                <a:lnTo>
                  <a:pt x="16431" y="1906"/>
                </a:lnTo>
                <a:lnTo>
                  <a:pt x="16431" y="1882"/>
                </a:lnTo>
                <a:cubicBezTo>
                  <a:pt x="16417" y="1891"/>
                  <a:pt x="16415" y="1884"/>
                  <a:pt x="16414" y="1906"/>
                </a:cubicBezTo>
                <a:close/>
                <a:moveTo>
                  <a:pt x="18764" y="5269"/>
                </a:moveTo>
                <a:lnTo>
                  <a:pt x="18780" y="5269"/>
                </a:lnTo>
                <a:lnTo>
                  <a:pt x="18780" y="5245"/>
                </a:lnTo>
                <a:cubicBezTo>
                  <a:pt x="18767" y="5254"/>
                  <a:pt x="18765" y="5246"/>
                  <a:pt x="18764" y="5269"/>
                </a:cubicBezTo>
                <a:close/>
                <a:moveTo>
                  <a:pt x="19518" y="2530"/>
                </a:moveTo>
                <a:lnTo>
                  <a:pt x="19534" y="2530"/>
                </a:lnTo>
                <a:lnTo>
                  <a:pt x="19534" y="2506"/>
                </a:lnTo>
                <a:cubicBezTo>
                  <a:pt x="19520" y="2515"/>
                  <a:pt x="19518" y="2508"/>
                  <a:pt x="19518" y="2530"/>
                </a:cubicBezTo>
                <a:close/>
                <a:moveTo>
                  <a:pt x="19801" y="4880"/>
                </a:moveTo>
                <a:lnTo>
                  <a:pt x="19817" y="4880"/>
                </a:lnTo>
                <a:lnTo>
                  <a:pt x="19817" y="4856"/>
                </a:lnTo>
                <a:cubicBezTo>
                  <a:pt x="19804" y="4865"/>
                  <a:pt x="19802" y="4857"/>
                  <a:pt x="19801" y="4880"/>
                </a:cubicBezTo>
                <a:close/>
                <a:moveTo>
                  <a:pt x="19372" y="2749"/>
                </a:moveTo>
                <a:lnTo>
                  <a:pt x="19388" y="2749"/>
                </a:lnTo>
                <a:lnTo>
                  <a:pt x="19388" y="2725"/>
                </a:lnTo>
                <a:cubicBezTo>
                  <a:pt x="19374" y="2734"/>
                  <a:pt x="19372" y="2727"/>
                  <a:pt x="19372" y="2749"/>
                </a:cubicBezTo>
                <a:close/>
                <a:moveTo>
                  <a:pt x="13514" y="2044"/>
                </a:moveTo>
                <a:lnTo>
                  <a:pt x="13530" y="2044"/>
                </a:lnTo>
                <a:lnTo>
                  <a:pt x="13530" y="2020"/>
                </a:lnTo>
                <a:cubicBezTo>
                  <a:pt x="13517" y="2029"/>
                  <a:pt x="13515" y="2022"/>
                  <a:pt x="13514" y="2044"/>
                </a:cubicBezTo>
                <a:close/>
                <a:moveTo>
                  <a:pt x="20992" y="3413"/>
                </a:moveTo>
                <a:lnTo>
                  <a:pt x="21008" y="3413"/>
                </a:lnTo>
                <a:lnTo>
                  <a:pt x="21008" y="3389"/>
                </a:lnTo>
                <a:cubicBezTo>
                  <a:pt x="20995" y="3398"/>
                  <a:pt x="20993" y="3391"/>
                  <a:pt x="20992" y="3413"/>
                </a:cubicBezTo>
                <a:close/>
                <a:moveTo>
                  <a:pt x="20992" y="5512"/>
                </a:moveTo>
                <a:cubicBezTo>
                  <a:pt x="20974" y="5477"/>
                  <a:pt x="20994" y="5497"/>
                  <a:pt x="20968" y="5488"/>
                </a:cubicBezTo>
                <a:cubicBezTo>
                  <a:pt x="20974" y="5511"/>
                  <a:pt x="20968" y="5506"/>
                  <a:pt x="20992" y="5512"/>
                </a:cubicBezTo>
                <a:close/>
                <a:moveTo>
                  <a:pt x="17354" y="5115"/>
                </a:moveTo>
                <a:cubicBezTo>
                  <a:pt x="17336" y="5080"/>
                  <a:pt x="17357" y="5100"/>
                  <a:pt x="17330" y="5091"/>
                </a:cubicBezTo>
                <a:cubicBezTo>
                  <a:pt x="17336" y="5114"/>
                  <a:pt x="17330" y="5109"/>
                  <a:pt x="17354" y="5115"/>
                </a:cubicBezTo>
                <a:close/>
                <a:moveTo>
                  <a:pt x="17954" y="1744"/>
                </a:moveTo>
                <a:cubicBezTo>
                  <a:pt x="17935" y="1710"/>
                  <a:pt x="17956" y="1730"/>
                  <a:pt x="17930" y="1720"/>
                </a:cubicBezTo>
                <a:cubicBezTo>
                  <a:pt x="17936" y="1744"/>
                  <a:pt x="17930" y="1739"/>
                  <a:pt x="17954" y="1744"/>
                </a:cubicBezTo>
                <a:close/>
                <a:moveTo>
                  <a:pt x="17516" y="3316"/>
                </a:moveTo>
                <a:lnTo>
                  <a:pt x="17508" y="3316"/>
                </a:lnTo>
                <a:lnTo>
                  <a:pt x="17516" y="3308"/>
                </a:lnTo>
                <a:lnTo>
                  <a:pt x="17516" y="3316"/>
                </a:lnTo>
                <a:close/>
                <a:moveTo>
                  <a:pt x="16884" y="2150"/>
                </a:moveTo>
                <a:cubicBezTo>
                  <a:pt x="16878" y="2125"/>
                  <a:pt x="16884" y="2132"/>
                  <a:pt x="16860" y="2125"/>
                </a:cubicBezTo>
                <a:cubicBezTo>
                  <a:pt x="16869" y="2151"/>
                  <a:pt x="16848" y="2131"/>
                  <a:pt x="16884" y="2150"/>
                </a:cubicBezTo>
                <a:close/>
                <a:moveTo>
                  <a:pt x="20263" y="5301"/>
                </a:moveTo>
                <a:cubicBezTo>
                  <a:pt x="20256" y="5277"/>
                  <a:pt x="20263" y="5284"/>
                  <a:pt x="20239" y="5277"/>
                </a:cubicBezTo>
                <a:cubicBezTo>
                  <a:pt x="20248" y="5303"/>
                  <a:pt x="20226" y="5283"/>
                  <a:pt x="20263" y="5301"/>
                </a:cubicBezTo>
                <a:close/>
                <a:moveTo>
                  <a:pt x="22005" y="3397"/>
                </a:moveTo>
                <a:lnTo>
                  <a:pt x="22029" y="3397"/>
                </a:lnTo>
                <a:lnTo>
                  <a:pt x="22007" y="3371"/>
                </a:lnTo>
                <a:lnTo>
                  <a:pt x="22005" y="3397"/>
                </a:lnTo>
                <a:close/>
                <a:moveTo>
                  <a:pt x="17353" y="2683"/>
                </a:moveTo>
                <a:lnTo>
                  <a:pt x="17379" y="2684"/>
                </a:lnTo>
                <a:lnTo>
                  <a:pt x="17379" y="2660"/>
                </a:lnTo>
                <a:lnTo>
                  <a:pt x="17353" y="2683"/>
                </a:lnTo>
                <a:close/>
                <a:moveTo>
                  <a:pt x="405" y="3138"/>
                </a:moveTo>
                <a:lnTo>
                  <a:pt x="405" y="3130"/>
                </a:lnTo>
                <a:cubicBezTo>
                  <a:pt x="384" y="3130"/>
                  <a:pt x="386" y="3128"/>
                  <a:pt x="373" y="3122"/>
                </a:cubicBezTo>
                <a:cubicBezTo>
                  <a:pt x="381" y="3142"/>
                  <a:pt x="356" y="3138"/>
                  <a:pt x="405" y="3138"/>
                </a:cubicBezTo>
                <a:close/>
                <a:moveTo>
                  <a:pt x="18327" y="1979"/>
                </a:moveTo>
                <a:lnTo>
                  <a:pt x="18327" y="1971"/>
                </a:lnTo>
                <a:cubicBezTo>
                  <a:pt x="18306" y="1971"/>
                  <a:pt x="18307" y="1969"/>
                  <a:pt x="18294" y="1963"/>
                </a:cubicBezTo>
                <a:cubicBezTo>
                  <a:pt x="18302" y="1983"/>
                  <a:pt x="18278" y="1979"/>
                  <a:pt x="18327" y="1979"/>
                </a:cubicBezTo>
                <a:close/>
                <a:moveTo>
                  <a:pt x="19801" y="2765"/>
                </a:moveTo>
                <a:lnTo>
                  <a:pt x="19801" y="2757"/>
                </a:lnTo>
                <a:cubicBezTo>
                  <a:pt x="19780" y="2757"/>
                  <a:pt x="19782" y="2755"/>
                  <a:pt x="19769" y="2749"/>
                </a:cubicBezTo>
                <a:cubicBezTo>
                  <a:pt x="19777" y="2769"/>
                  <a:pt x="19752" y="2765"/>
                  <a:pt x="19801" y="2765"/>
                </a:cubicBezTo>
                <a:close/>
                <a:moveTo>
                  <a:pt x="21778" y="5358"/>
                </a:moveTo>
                <a:cubicBezTo>
                  <a:pt x="21794" y="5354"/>
                  <a:pt x="21781" y="5368"/>
                  <a:pt x="21795" y="5352"/>
                </a:cubicBezTo>
                <a:cubicBezTo>
                  <a:pt x="21806" y="5338"/>
                  <a:pt x="21779" y="5322"/>
                  <a:pt x="21778" y="5358"/>
                </a:cubicBezTo>
                <a:close/>
                <a:moveTo>
                  <a:pt x="15507" y="4985"/>
                </a:moveTo>
                <a:lnTo>
                  <a:pt x="15507" y="4993"/>
                </a:lnTo>
                <a:cubicBezTo>
                  <a:pt x="15556" y="4993"/>
                  <a:pt x="15531" y="4997"/>
                  <a:pt x="15539" y="4977"/>
                </a:cubicBezTo>
                <a:cubicBezTo>
                  <a:pt x="15528" y="4983"/>
                  <a:pt x="15526" y="4985"/>
                  <a:pt x="15507" y="4985"/>
                </a:cubicBezTo>
                <a:close/>
                <a:moveTo>
                  <a:pt x="20822" y="4718"/>
                </a:moveTo>
                <a:cubicBezTo>
                  <a:pt x="20846" y="4711"/>
                  <a:pt x="20840" y="4718"/>
                  <a:pt x="20846" y="4694"/>
                </a:cubicBezTo>
                <a:cubicBezTo>
                  <a:pt x="20813" y="4711"/>
                  <a:pt x="20829" y="4691"/>
                  <a:pt x="20822" y="4718"/>
                </a:cubicBezTo>
                <a:close/>
                <a:moveTo>
                  <a:pt x="19817" y="1955"/>
                </a:moveTo>
                <a:lnTo>
                  <a:pt x="19858" y="1963"/>
                </a:lnTo>
                <a:cubicBezTo>
                  <a:pt x="19852" y="1952"/>
                  <a:pt x="19853" y="1954"/>
                  <a:pt x="19850" y="1939"/>
                </a:cubicBezTo>
                <a:cubicBezTo>
                  <a:pt x="19838" y="1951"/>
                  <a:pt x="19835" y="1955"/>
                  <a:pt x="19817" y="1955"/>
                </a:cubicBezTo>
                <a:close/>
                <a:moveTo>
                  <a:pt x="11367" y="1599"/>
                </a:moveTo>
                <a:cubicBezTo>
                  <a:pt x="11363" y="1583"/>
                  <a:pt x="11366" y="1586"/>
                  <a:pt x="11359" y="1574"/>
                </a:cubicBezTo>
                <a:lnTo>
                  <a:pt x="11341" y="1589"/>
                </a:lnTo>
                <a:cubicBezTo>
                  <a:pt x="11354" y="1597"/>
                  <a:pt x="11352" y="1595"/>
                  <a:pt x="11367" y="1599"/>
                </a:cubicBezTo>
                <a:cubicBezTo>
                  <a:pt x="11383" y="1623"/>
                  <a:pt x="11377" y="1622"/>
                  <a:pt x="11416" y="1623"/>
                </a:cubicBezTo>
                <a:cubicBezTo>
                  <a:pt x="11419" y="1595"/>
                  <a:pt x="11421" y="1595"/>
                  <a:pt x="11446" y="1589"/>
                </a:cubicBezTo>
                <a:cubicBezTo>
                  <a:pt x="11483" y="1581"/>
                  <a:pt x="11465" y="1606"/>
                  <a:pt x="11489" y="1574"/>
                </a:cubicBezTo>
                <a:cubicBezTo>
                  <a:pt x="11457" y="1561"/>
                  <a:pt x="11498" y="1580"/>
                  <a:pt x="11428" y="1561"/>
                </a:cubicBezTo>
                <a:cubicBezTo>
                  <a:pt x="11376" y="1546"/>
                  <a:pt x="11384" y="1569"/>
                  <a:pt x="11391" y="1599"/>
                </a:cubicBezTo>
                <a:lnTo>
                  <a:pt x="11367" y="1599"/>
                </a:lnTo>
                <a:close/>
                <a:moveTo>
                  <a:pt x="22880" y="3729"/>
                </a:moveTo>
                <a:cubicBezTo>
                  <a:pt x="22901" y="3715"/>
                  <a:pt x="22897" y="3725"/>
                  <a:pt x="22904" y="3697"/>
                </a:cubicBezTo>
                <a:cubicBezTo>
                  <a:pt x="22884" y="3710"/>
                  <a:pt x="22886" y="3702"/>
                  <a:pt x="22880" y="3729"/>
                </a:cubicBezTo>
                <a:close/>
                <a:moveTo>
                  <a:pt x="17330" y="4921"/>
                </a:moveTo>
                <a:cubicBezTo>
                  <a:pt x="17359" y="4913"/>
                  <a:pt x="17352" y="4920"/>
                  <a:pt x="17354" y="4888"/>
                </a:cubicBezTo>
                <a:cubicBezTo>
                  <a:pt x="17341" y="4904"/>
                  <a:pt x="17359" y="4880"/>
                  <a:pt x="17343" y="4901"/>
                </a:cubicBezTo>
                <a:cubicBezTo>
                  <a:pt x="17337" y="4910"/>
                  <a:pt x="17334" y="4914"/>
                  <a:pt x="17330" y="4921"/>
                </a:cubicBezTo>
                <a:close/>
                <a:moveTo>
                  <a:pt x="18618" y="3097"/>
                </a:moveTo>
                <a:cubicBezTo>
                  <a:pt x="18653" y="3079"/>
                  <a:pt x="18633" y="3100"/>
                  <a:pt x="18643" y="3073"/>
                </a:cubicBezTo>
                <a:cubicBezTo>
                  <a:pt x="18624" y="3078"/>
                  <a:pt x="18619" y="3075"/>
                  <a:pt x="18618" y="3097"/>
                </a:cubicBezTo>
                <a:close/>
                <a:moveTo>
                  <a:pt x="21802" y="3997"/>
                </a:moveTo>
                <a:cubicBezTo>
                  <a:pt x="21837" y="3978"/>
                  <a:pt x="21817" y="3999"/>
                  <a:pt x="21827" y="3973"/>
                </a:cubicBezTo>
                <a:cubicBezTo>
                  <a:pt x="21808" y="3977"/>
                  <a:pt x="21803" y="3974"/>
                  <a:pt x="21802" y="3997"/>
                </a:cubicBezTo>
                <a:close/>
                <a:moveTo>
                  <a:pt x="11537" y="1582"/>
                </a:moveTo>
                <a:lnTo>
                  <a:pt x="11578" y="1582"/>
                </a:lnTo>
                <a:lnTo>
                  <a:pt x="11578" y="1574"/>
                </a:lnTo>
                <a:lnTo>
                  <a:pt x="11537" y="1574"/>
                </a:lnTo>
                <a:lnTo>
                  <a:pt x="11537" y="1582"/>
                </a:lnTo>
                <a:close/>
                <a:moveTo>
                  <a:pt x="17289" y="2733"/>
                </a:moveTo>
                <a:cubicBezTo>
                  <a:pt x="17303" y="2732"/>
                  <a:pt x="17297" y="2735"/>
                  <a:pt x="17311" y="2730"/>
                </a:cubicBezTo>
                <a:cubicBezTo>
                  <a:pt x="17337" y="2720"/>
                  <a:pt x="17322" y="2724"/>
                  <a:pt x="17330" y="2717"/>
                </a:cubicBezTo>
                <a:cubicBezTo>
                  <a:pt x="17307" y="2719"/>
                  <a:pt x="17300" y="2719"/>
                  <a:pt x="17289" y="2733"/>
                </a:cubicBezTo>
                <a:close/>
                <a:moveTo>
                  <a:pt x="17703" y="4929"/>
                </a:moveTo>
                <a:cubicBezTo>
                  <a:pt x="17702" y="4916"/>
                  <a:pt x="17705" y="4921"/>
                  <a:pt x="17700" y="4907"/>
                </a:cubicBezTo>
                <a:cubicBezTo>
                  <a:pt x="17689" y="4881"/>
                  <a:pt x="17693" y="4896"/>
                  <a:pt x="17686" y="4888"/>
                </a:cubicBezTo>
                <a:cubicBezTo>
                  <a:pt x="17690" y="4929"/>
                  <a:pt x="17696" y="4921"/>
                  <a:pt x="17703" y="4929"/>
                </a:cubicBezTo>
                <a:close/>
                <a:moveTo>
                  <a:pt x="16188" y="2579"/>
                </a:moveTo>
                <a:cubicBezTo>
                  <a:pt x="16174" y="2583"/>
                  <a:pt x="16156" y="2584"/>
                  <a:pt x="16170" y="2597"/>
                </a:cubicBezTo>
                <a:cubicBezTo>
                  <a:pt x="16183" y="2610"/>
                  <a:pt x="16184" y="2593"/>
                  <a:pt x="16188" y="2579"/>
                </a:cubicBezTo>
                <a:close/>
                <a:moveTo>
                  <a:pt x="15831" y="2069"/>
                </a:moveTo>
                <a:cubicBezTo>
                  <a:pt x="15817" y="2072"/>
                  <a:pt x="15800" y="2073"/>
                  <a:pt x="15813" y="2087"/>
                </a:cubicBezTo>
                <a:cubicBezTo>
                  <a:pt x="15826" y="2100"/>
                  <a:pt x="15827" y="2082"/>
                  <a:pt x="15831" y="2069"/>
                </a:cubicBezTo>
                <a:close/>
                <a:moveTo>
                  <a:pt x="13068" y="5836"/>
                </a:moveTo>
                <a:cubicBezTo>
                  <a:pt x="13055" y="5840"/>
                  <a:pt x="13037" y="5841"/>
                  <a:pt x="13050" y="5854"/>
                </a:cubicBezTo>
                <a:cubicBezTo>
                  <a:pt x="13064" y="5868"/>
                  <a:pt x="13065" y="5850"/>
                  <a:pt x="13068" y="5836"/>
                </a:cubicBezTo>
                <a:close/>
                <a:moveTo>
                  <a:pt x="18829" y="2490"/>
                </a:moveTo>
                <a:cubicBezTo>
                  <a:pt x="18815" y="2494"/>
                  <a:pt x="18797" y="2495"/>
                  <a:pt x="18811" y="2508"/>
                </a:cubicBezTo>
                <a:cubicBezTo>
                  <a:pt x="18824" y="2521"/>
                  <a:pt x="18825" y="2504"/>
                  <a:pt x="18829" y="2490"/>
                </a:cubicBezTo>
                <a:close/>
                <a:moveTo>
                  <a:pt x="20117" y="4272"/>
                </a:moveTo>
                <a:cubicBezTo>
                  <a:pt x="20145" y="4265"/>
                  <a:pt x="20135" y="4269"/>
                  <a:pt x="20149" y="4248"/>
                </a:cubicBezTo>
                <a:cubicBezTo>
                  <a:pt x="20125" y="4254"/>
                  <a:pt x="20129" y="4251"/>
                  <a:pt x="20117" y="4272"/>
                </a:cubicBezTo>
                <a:close/>
                <a:moveTo>
                  <a:pt x="21243" y="5188"/>
                </a:moveTo>
                <a:cubicBezTo>
                  <a:pt x="21272" y="5180"/>
                  <a:pt x="21261" y="5185"/>
                  <a:pt x="21276" y="5164"/>
                </a:cubicBezTo>
                <a:cubicBezTo>
                  <a:pt x="21252" y="5170"/>
                  <a:pt x="21255" y="5167"/>
                  <a:pt x="21243" y="5188"/>
                </a:cubicBezTo>
                <a:close/>
                <a:moveTo>
                  <a:pt x="17857" y="5528"/>
                </a:moveTo>
                <a:cubicBezTo>
                  <a:pt x="17885" y="5521"/>
                  <a:pt x="17875" y="5525"/>
                  <a:pt x="17889" y="5504"/>
                </a:cubicBezTo>
                <a:cubicBezTo>
                  <a:pt x="17865" y="5510"/>
                  <a:pt x="17868" y="5507"/>
                  <a:pt x="17857" y="5528"/>
                </a:cubicBezTo>
                <a:close/>
                <a:moveTo>
                  <a:pt x="20903" y="5253"/>
                </a:moveTo>
                <a:lnTo>
                  <a:pt x="20871" y="5253"/>
                </a:lnTo>
                <a:cubicBezTo>
                  <a:pt x="20888" y="5277"/>
                  <a:pt x="20885" y="5277"/>
                  <a:pt x="20903" y="5253"/>
                </a:cubicBezTo>
                <a:close/>
                <a:moveTo>
                  <a:pt x="17395" y="2563"/>
                </a:moveTo>
                <a:lnTo>
                  <a:pt x="17362" y="2563"/>
                </a:lnTo>
                <a:cubicBezTo>
                  <a:pt x="17380" y="2587"/>
                  <a:pt x="17377" y="2587"/>
                  <a:pt x="17395" y="2563"/>
                </a:cubicBezTo>
                <a:close/>
                <a:moveTo>
                  <a:pt x="17500" y="2125"/>
                </a:moveTo>
                <a:lnTo>
                  <a:pt x="17468" y="2125"/>
                </a:lnTo>
                <a:cubicBezTo>
                  <a:pt x="17485" y="2149"/>
                  <a:pt x="17483" y="2149"/>
                  <a:pt x="17500" y="2125"/>
                </a:cubicBezTo>
                <a:close/>
                <a:moveTo>
                  <a:pt x="16998" y="5496"/>
                </a:moveTo>
                <a:lnTo>
                  <a:pt x="16965" y="5496"/>
                </a:lnTo>
                <a:cubicBezTo>
                  <a:pt x="16983" y="5520"/>
                  <a:pt x="16980" y="5520"/>
                  <a:pt x="16998" y="5496"/>
                </a:cubicBezTo>
                <a:close/>
                <a:moveTo>
                  <a:pt x="15548" y="2619"/>
                </a:moveTo>
                <a:cubicBezTo>
                  <a:pt x="15572" y="2602"/>
                  <a:pt x="15572" y="2605"/>
                  <a:pt x="15548" y="2587"/>
                </a:cubicBezTo>
                <a:lnTo>
                  <a:pt x="15548" y="2619"/>
                </a:lnTo>
                <a:close/>
                <a:moveTo>
                  <a:pt x="16917" y="4386"/>
                </a:moveTo>
                <a:cubicBezTo>
                  <a:pt x="16911" y="4375"/>
                  <a:pt x="16912" y="4377"/>
                  <a:pt x="16909" y="4361"/>
                </a:cubicBezTo>
                <a:cubicBezTo>
                  <a:pt x="16887" y="4378"/>
                  <a:pt x="16878" y="4382"/>
                  <a:pt x="16917" y="4386"/>
                </a:cubicBezTo>
                <a:close/>
                <a:moveTo>
                  <a:pt x="21786" y="3073"/>
                </a:moveTo>
                <a:cubicBezTo>
                  <a:pt x="21801" y="3066"/>
                  <a:pt x="21796" y="3067"/>
                  <a:pt x="21818" y="3065"/>
                </a:cubicBezTo>
                <a:cubicBezTo>
                  <a:pt x="21806" y="3048"/>
                  <a:pt x="21794" y="3044"/>
                  <a:pt x="21786" y="3073"/>
                </a:cubicBezTo>
                <a:close/>
                <a:moveTo>
                  <a:pt x="9196" y="1639"/>
                </a:moveTo>
                <a:cubicBezTo>
                  <a:pt x="9212" y="1661"/>
                  <a:pt x="9216" y="1669"/>
                  <a:pt x="9220" y="1631"/>
                </a:cubicBezTo>
                <a:cubicBezTo>
                  <a:pt x="9206" y="1639"/>
                  <a:pt x="9204" y="1636"/>
                  <a:pt x="9196" y="1639"/>
                </a:cubicBezTo>
                <a:close/>
                <a:moveTo>
                  <a:pt x="10784" y="1696"/>
                </a:moveTo>
                <a:lnTo>
                  <a:pt x="10816" y="1696"/>
                </a:lnTo>
                <a:cubicBezTo>
                  <a:pt x="10810" y="1690"/>
                  <a:pt x="10814" y="1690"/>
                  <a:pt x="10802" y="1685"/>
                </a:cubicBezTo>
                <a:cubicBezTo>
                  <a:pt x="10786" y="1678"/>
                  <a:pt x="10799" y="1683"/>
                  <a:pt x="10784" y="1680"/>
                </a:cubicBezTo>
                <a:lnTo>
                  <a:pt x="10784" y="1696"/>
                </a:lnTo>
                <a:close/>
                <a:moveTo>
                  <a:pt x="21300" y="3778"/>
                </a:moveTo>
                <a:lnTo>
                  <a:pt x="21332" y="3778"/>
                </a:lnTo>
                <a:cubicBezTo>
                  <a:pt x="21326" y="3773"/>
                  <a:pt x="21330" y="3773"/>
                  <a:pt x="21319" y="3767"/>
                </a:cubicBezTo>
                <a:cubicBezTo>
                  <a:pt x="21302" y="3760"/>
                  <a:pt x="21315" y="3765"/>
                  <a:pt x="21300" y="3762"/>
                </a:cubicBezTo>
                <a:lnTo>
                  <a:pt x="21300" y="3778"/>
                </a:lnTo>
                <a:close/>
                <a:moveTo>
                  <a:pt x="19696" y="1728"/>
                </a:moveTo>
                <a:lnTo>
                  <a:pt x="19728" y="1728"/>
                </a:lnTo>
                <a:cubicBezTo>
                  <a:pt x="19722" y="1723"/>
                  <a:pt x="19726" y="1723"/>
                  <a:pt x="19715" y="1718"/>
                </a:cubicBezTo>
                <a:cubicBezTo>
                  <a:pt x="19698" y="1710"/>
                  <a:pt x="19711" y="1715"/>
                  <a:pt x="19696" y="1712"/>
                </a:cubicBezTo>
                <a:lnTo>
                  <a:pt x="19696" y="1728"/>
                </a:lnTo>
                <a:close/>
                <a:moveTo>
                  <a:pt x="18197" y="2587"/>
                </a:moveTo>
                <a:cubicBezTo>
                  <a:pt x="18194" y="2549"/>
                  <a:pt x="18206" y="2573"/>
                  <a:pt x="18181" y="2555"/>
                </a:cubicBezTo>
                <a:cubicBezTo>
                  <a:pt x="18184" y="2591"/>
                  <a:pt x="18172" y="2570"/>
                  <a:pt x="18197" y="2587"/>
                </a:cubicBezTo>
                <a:close/>
                <a:moveTo>
                  <a:pt x="18958" y="2052"/>
                </a:moveTo>
                <a:cubicBezTo>
                  <a:pt x="18974" y="2049"/>
                  <a:pt x="18958" y="2057"/>
                  <a:pt x="18977" y="2047"/>
                </a:cubicBezTo>
                <a:cubicBezTo>
                  <a:pt x="18988" y="2041"/>
                  <a:pt x="18985" y="2041"/>
                  <a:pt x="18991" y="2036"/>
                </a:cubicBezTo>
                <a:lnTo>
                  <a:pt x="18958" y="2036"/>
                </a:lnTo>
                <a:lnTo>
                  <a:pt x="18958" y="2052"/>
                </a:lnTo>
                <a:close/>
                <a:moveTo>
                  <a:pt x="20279" y="4005"/>
                </a:moveTo>
                <a:cubicBezTo>
                  <a:pt x="20295" y="4001"/>
                  <a:pt x="20279" y="4010"/>
                  <a:pt x="20298" y="3999"/>
                </a:cubicBezTo>
                <a:cubicBezTo>
                  <a:pt x="20308" y="3994"/>
                  <a:pt x="20306" y="3994"/>
                  <a:pt x="20312" y="3989"/>
                </a:cubicBezTo>
                <a:lnTo>
                  <a:pt x="20279" y="3989"/>
                </a:lnTo>
                <a:lnTo>
                  <a:pt x="20279" y="4005"/>
                </a:lnTo>
                <a:close/>
                <a:moveTo>
                  <a:pt x="13506" y="2069"/>
                </a:moveTo>
                <a:cubicBezTo>
                  <a:pt x="13521" y="2065"/>
                  <a:pt x="13506" y="2073"/>
                  <a:pt x="13525" y="2063"/>
                </a:cubicBezTo>
                <a:cubicBezTo>
                  <a:pt x="13535" y="2057"/>
                  <a:pt x="13532" y="2057"/>
                  <a:pt x="13538" y="2052"/>
                </a:cubicBezTo>
                <a:lnTo>
                  <a:pt x="13506" y="2052"/>
                </a:lnTo>
                <a:lnTo>
                  <a:pt x="13506" y="2069"/>
                </a:lnTo>
                <a:close/>
                <a:moveTo>
                  <a:pt x="15442" y="2498"/>
                </a:moveTo>
                <a:cubicBezTo>
                  <a:pt x="15480" y="2495"/>
                  <a:pt x="15456" y="2507"/>
                  <a:pt x="15475" y="2482"/>
                </a:cubicBezTo>
                <a:cubicBezTo>
                  <a:pt x="15456" y="2483"/>
                  <a:pt x="15445" y="2481"/>
                  <a:pt x="15442" y="2498"/>
                </a:cubicBezTo>
                <a:close/>
                <a:moveTo>
                  <a:pt x="15240" y="2579"/>
                </a:moveTo>
                <a:cubicBezTo>
                  <a:pt x="15277" y="2576"/>
                  <a:pt x="15254" y="2588"/>
                  <a:pt x="15272" y="2563"/>
                </a:cubicBezTo>
                <a:cubicBezTo>
                  <a:pt x="15253" y="2564"/>
                  <a:pt x="15243" y="2562"/>
                  <a:pt x="15240" y="2579"/>
                </a:cubicBezTo>
                <a:close/>
                <a:moveTo>
                  <a:pt x="12850" y="1380"/>
                </a:moveTo>
                <a:cubicBezTo>
                  <a:pt x="12887" y="1377"/>
                  <a:pt x="12864" y="1388"/>
                  <a:pt x="12882" y="1364"/>
                </a:cubicBezTo>
                <a:cubicBezTo>
                  <a:pt x="12863" y="1365"/>
                  <a:pt x="12853" y="1363"/>
                  <a:pt x="12850" y="1380"/>
                </a:cubicBezTo>
                <a:close/>
                <a:moveTo>
                  <a:pt x="21276" y="3762"/>
                </a:moveTo>
                <a:cubicBezTo>
                  <a:pt x="21269" y="3737"/>
                  <a:pt x="21276" y="3744"/>
                  <a:pt x="21251" y="3738"/>
                </a:cubicBezTo>
                <a:cubicBezTo>
                  <a:pt x="21258" y="3761"/>
                  <a:pt x="21251" y="3756"/>
                  <a:pt x="21276" y="3762"/>
                </a:cubicBezTo>
                <a:close/>
                <a:moveTo>
                  <a:pt x="9917" y="1639"/>
                </a:moveTo>
                <a:cubicBezTo>
                  <a:pt x="9910" y="1615"/>
                  <a:pt x="9917" y="1621"/>
                  <a:pt x="9892" y="1615"/>
                </a:cubicBezTo>
                <a:cubicBezTo>
                  <a:pt x="9899" y="1638"/>
                  <a:pt x="9893" y="1633"/>
                  <a:pt x="9917" y="1639"/>
                </a:cubicBezTo>
                <a:close/>
                <a:moveTo>
                  <a:pt x="21430" y="2668"/>
                </a:moveTo>
                <a:lnTo>
                  <a:pt x="21462" y="2668"/>
                </a:lnTo>
                <a:cubicBezTo>
                  <a:pt x="21453" y="2656"/>
                  <a:pt x="21435" y="2638"/>
                  <a:pt x="21430" y="2668"/>
                </a:cubicBezTo>
                <a:close/>
                <a:moveTo>
                  <a:pt x="17484" y="1761"/>
                </a:moveTo>
                <a:lnTo>
                  <a:pt x="17516" y="1761"/>
                </a:lnTo>
                <a:cubicBezTo>
                  <a:pt x="17507" y="1748"/>
                  <a:pt x="17489" y="1730"/>
                  <a:pt x="17484" y="1761"/>
                </a:cubicBezTo>
                <a:close/>
                <a:moveTo>
                  <a:pt x="16633" y="1947"/>
                </a:moveTo>
                <a:lnTo>
                  <a:pt x="16666" y="1947"/>
                </a:lnTo>
                <a:cubicBezTo>
                  <a:pt x="16657" y="1935"/>
                  <a:pt x="16638" y="1917"/>
                  <a:pt x="16633" y="1947"/>
                </a:cubicBezTo>
                <a:close/>
                <a:moveTo>
                  <a:pt x="4302" y="6768"/>
                </a:moveTo>
                <a:lnTo>
                  <a:pt x="4335" y="6768"/>
                </a:lnTo>
                <a:cubicBezTo>
                  <a:pt x="4326" y="6756"/>
                  <a:pt x="4307" y="6738"/>
                  <a:pt x="4302" y="6768"/>
                </a:cubicBezTo>
                <a:close/>
                <a:moveTo>
                  <a:pt x="5477" y="6646"/>
                </a:moveTo>
                <a:cubicBezTo>
                  <a:pt x="5502" y="6628"/>
                  <a:pt x="5490" y="6652"/>
                  <a:pt x="5493" y="6614"/>
                </a:cubicBezTo>
                <a:cubicBezTo>
                  <a:pt x="5472" y="6629"/>
                  <a:pt x="5477" y="6611"/>
                  <a:pt x="5477" y="6646"/>
                </a:cubicBezTo>
                <a:close/>
                <a:moveTo>
                  <a:pt x="16406" y="2587"/>
                </a:moveTo>
                <a:cubicBezTo>
                  <a:pt x="16431" y="2569"/>
                  <a:pt x="16419" y="2592"/>
                  <a:pt x="16423" y="2555"/>
                </a:cubicBezTo>
                <a:cubicBezTo>
                  <a:pt x="16402" y="2570"/>
                  <a:pt x="16406" y="2552"/>
                  <a:pt x="16406" y="2587"/>
                </a:cubicBezTo>
                <a:close/>
                <a:moveTo>
                  <a:pt x="1337" y="2198"/>
                </a:moveTo>
                <a:lnTo>
                  <a:pt x="1377" y="2198"/>
                </a:lnTo>
                <a:cubicBezTo>
                  <a:pt x="1369" y="2186"/>
                  <a:pt x="1374" y="2186"/>
                  <a:pt x="1363" y="2186"/>
                </a:cubicBezTo>
                <a:cubicBezTo>
                  <a:pt x="1345" y="2185"/>
                  <a:pt x="1338" y="2197"/>
                  <a:pt x="1337" y="2198"/>
                </a:cubicBezTo>
                <a:cubicBezTo>
                  <a:pt x="1309" y="2198"/>
                  <a:pt x="1283" y="2202"/>
                  <a:pt x="1266" y="2202"/>
                </a:cubicBezTo>
                <a:cubicBezTo>
                  <a:pt x="1230" y="2203"/>
                  <a:pt x="1246" y="2211"/>
                  <a:pt x="1207" y="2214"/>
                </a:cubicBezTo>
                <a:lnTo>
                  <a:pt x="1298" y="2216"/>
                </a:lnTo>
                <a:cubicBezTo>
                  <a:pt x="1300" y="2216"/>
                  <a:pt x="1302" y="2214"/>
                  <a:pt x="1303" y="2214"/>
                </a:cubicBezTo>
                <a:lnTo>
                  <a:pt x="1311" y="2211"/>
                </a:lnTo>
                <a:cubicBezTo>
                  <a:pt x="1326" y="2206"/>
                  <a:pt x="1298" y="2220"/>
                  <a:pt x="1324" y="2208"/>
                </a:cubicBezTo>
                <a:cubicBezTo>
                  <a:pt x="1335" y="2203"/>
                  <a:pt x="1331" y="2204"/>
                  <a:pt x="1337" y="2198"/>
                </a:cubicBezTo>
                <a:close/>
                <a:moveTo>
                  <a:pt x="18229" y="1890"/>
                </a:moveTo>
                <a:lnTo>
                  <a:pt x="18197" y="1890"/>
                </a:lnTo>
                <a:cubicBezTo>
                  <a:pt x="18203" y="1910"/>
                  <a:pt x="18198" y="1905"/>
                  <a:pt x="18211" y="1904"/>
                </a:cubicBezTo>
                <a:cubicBezTo>
                  <a:pt x="18227" y="1904"/>
                  <a:pt x="18221" y="1902"/>
                  <a:pt x="18229" y="1890"/>
                </a:cubicBezTo>
                <a:close/>
                <a:moveTo>
                  <a:pt x="20854" y="5342"/>
                </a:moveTo>
                <a:lnTo>
                  <a:pt x="20814" y="5342"/>
                </a:lnTo>
                <a:cubicBezTo>
                  <a:pt x="20817" y="5344"/>
                  <a:pt x="20814" y="5352"/>
                  <a:pt x="20832" y="5354"/>
                </a:cubicBezTo>
                <a:cubicBezTo>
                  <a:pt x="20847" y="5356"/>
                  <a:pt x="20849" y="5347"/>
                  <a:pt x="20854" y="5342"/>
                </a:cubicBezTo>
                <a:close/>
                <a:moveTo>
                  <a:pt x="17695" y="2725"/>
                </a:moveTo>
                <a:lnTo>
                  <a:pt x="17679" y="2734"/>
                </a:lnTo>
                <a:cubicBezTo>
                  <a:pt x="17686" y="2743"/>
                  <a:pt x="17681" y="2748"/>
                  <a:pt x="17693" y="2744"/>
                </a:cubicBezTo>
                <a:cubicBezTo>
                  <a:pt x="17722" y="2735"/>
                  <a:pt x="17695" y="2726"/>
                  <a:pt x="17695" y="2725"/>
                </a:cubicBezTo>
                <a:lnTo>
                  <a:pt x="17719" y="2700"/>
                </a:lnTo>
                <a:cubicBezTo>
                  <a:pt x="17698" y="2696"/>
                  <a:pt x="17695" y="2693"/>
                  <a:pt x="17678" y="2684"/>
                </a:cubicBezTo>
                <a:cubicBezTo>
                  <a:pt x="17676" y="2709"/>
                  <a:pt x="17678" y="2700"/>
                  <a:pt x="17670" y="2717"/>
                </a:cubicBezTo>
                <a:cubicBezTo>
                  <a:pt x="17681" y="2723"/>
                  <a:pt x="17679" y="2721"/>
                  <a:pt x="17695" y="2725"/>
                </a:cubicBezTo>
                <a:close/>
                <a:moveTo>
                  <a:pt x="16633" y="1971"/>
                </a:moveTo>
                <a:lnTo>
                  <a:pt x="16674" y="1971"/>
                </a:lnTo>
                <a:cubicBezTo>
                  <a:pt x="16671" y="1969"/>
                  <a:pt x="16673" y="1961"/>
                  <a:pt x="16656" y="1959"/>
                </a:cubicBezTo>
                <a:cubicBezTo>
                  <a:pt x="16645" y="1958"/>
                  <a:pt x="16641" y="1961"/>
                  <a:pt x="16633" y="1971"/>
                </a:cubicBezTo>
                <a:close/>
                <a:moveTo>
                  <a:pt x="18164" y="4872"/>
                </a:moveTo>
                <a:lnTo>
                  <a:pt x="18197" y="4881"/>
                </a:lnTo>
                <a:cubicBezTo>
                  <a:pt x="18189" y="4869"/>
                  <a:pt x="18169" y="4840"/>
                  <a:pt x="18164" y="4872"/>
                </a:cubicBezTo>
                <a:close/>
                <a:moveTo>
                  <a:pt x="19404" y="5277"/>
                </a:moveTo>
                <a:cubicBezTo>
                  <a:pt x="19426" y="5277"/>
                  <a:pt x="19426" y="5281"/>
                  <a:pt x="19445" y="5285"/>
                </a:cubicBezTo>
                <a:cubicBezTo>
                  <a:pt x="19428" y="5263"/>
                  <a:pt x="19445" y="5269"/>
                  <a:pt x="19404" y="5269"/>
                </a:cubicBezTo>
                <a:lnTo>
                  <a:pt x="19404" y="5277"/>
                </a:lnTo>
                <a:close/>
                <a:moveTo>
                  <a:pt x="9236" y="1437"/>
                </a:moveTo>
                <a:cubicBezTo>
                  <a:pt x="9261" y="1430"/>
                  <a:pt x="9254" y="1437"/>
                  <a:pt x="9260" y="1412"/>
                </a:cubicBezTo>
                <a:cubicBezTo>
                  <a:pt x="9242" y="1417"/>
                  <a:pt x="9237" y="1414"/>
                  <a:pt x="9236" y="1437"/>
                </a:cubicBezTo>
                <a:close/>
                <a:moveTo>
                  <a:pt x="8313" y="1477"/>
                </a:moveTo>
                <a:cubicBezTo>
                  <a:pt x="8337" y="1471"/>
                  <a:pt x="8330" y="1477"/>
                  <a:pt x="8337" y="1453"/>
                </a:cubicBezTo>
                <a:cubicBezTo>
                  <a:pt x="8318" y="1458"/>
                  <a:pt x="8313" y="1455"/>
                  <a:pt x="8313" y="1477"/>
                </a:cubicBezTo>
                <a:close/>
                <a:moveTo>
                  <a:pt x="17533" y="1777"/>
                </a:moveTo>
                <a:cubicBezTo>
                  <a:pt x="17557" y="1770"/>
                  <a:pt x="17550" y="1777"/>
                  <a:pt x="17557" y="1753"/>
                </a:cubicBezTo>
                <a:cubicBezTo>
                  <a:pt x="17538" y="1757"/>
                  <a:pt x="17533" y="1754"/>
                  <a:pt x="17533" y="1777"/>
                </a:cubicBezTo>
                <a:close/>
                <a:moveTo>
                  <a:pt x="16706" y="1744"/>
                </a:moveTo>
                <a:cubicBezTo>
                  <a:pt x="16731" y="1738"/>
                  <a:pt x="16724" y="1745"/>
                  <a:pt x="16730" y="1720"/>
                </a:cubicBezTo>
                <a:cubicBezTo>
                  <a:pt x="16712" y="1725"/>
                  <a:pt x="16707" y="1722"/>
                  <a:pt x="16706" y="1744"/>
                </a:cubicBezTo>
                <a:close/>
                <a:moveTo>
                  <a:pt x="22280" y="3122"/>
                </a:moveTo>
                <a:cubicBezTo>
                  <a:pt x="22305" y="3115"/>
                  <a:pt x="22298" y="3122"/>
                  <a:pt x="22305" y="3097"/>
                </a:cubicBezTo>
                <a:cubicBezTo>
                  <a:pt x="22286" y="3102"/>
                  <a:pt x="22281" y="3099"/>
                  <a:pt x="22280" y="3122"/>
                </a:cubicBezTo>
                <a:close/>
                <a:moveTo>
                  <a:pt x="23018" y="4580"/>
                </a:moveTo>
                <a:cubicBezTo>
                  <a:pt x="23042" y="4574"/>
                  <a:pt x="23035" y="4580"/>
                  <a:pt x="23042" y="4556"/>
                </a:cubicBezTo>
                <a:cubicBezTo>
                  <a:pt x="23023" y="4561"/>
                  <a:pt x="23018" y="4558"/>
                  <a:pt x="23018" y="4580"/>
                </a:cubicBezTo>
                <a:close/>
                <a:moveTo>
                  <a:pt x="17257" y="3106"/>
                </a:moveTo>
                <a:cubicBezTo>
                  <a:pt x="17278" y="3091"/>
                  <a:pt x="17274" y="3101"/>
                  <a:pt x="17281" y="3073"/>
                </a:cubicBezTo>
                <a:cubicBezTo>
                  <a:pt x="17258" y="3082"/>
                  <a:pt x="17266" y="3073"/>
                  <a:pt x="17257" y="3106"/>
                </a:cubicBezTo>
                <a:close/>
                <a:moveTo>
                  <a:pt x="15045" y="1728"/>
                </a:moveTo>
                <a:cubicBezTo>
                  <a:pt x="15038" y="1700"/>
                  <a:pt x="15042" y="1710"/>
                  <a:pt x="15021" y="1696"/>
                </a:cubicBezTo>
                <a:cubicBezTo>
                  <a:pt x="15029" y="1729"/>
                  <a:pt x="15023" y="1720"/>
                  <a:pt x="15045" y="1728"/>
                </a:cubicBezTo>
                <a:close/>
                <a:moveTo>
                  <a:pt x="15159" y="2239"/>
                </a:moveTo>
                <a:cubicBezTo>
                  <a:pt x="15130" y="2250"/>
                  <a:pt x="15153" y="2233"/>
                  <a:pt x="15134" y="2271"/>
                </a:cubicBezTo>
                <a:cubicBezTo>
                  <a:pt x="15157" y="2263"/>
                  <a:pt x="15151" y="2271"/>
                  <a:pt x="15159" y="2239"/>
                </a:cubicBezTo>
                <a:cubicBezTo>
                  <a:pt x="15206" y="2249"/>
                  <a:pt x="15163" y="2235"/>
                  <a:pt x="15215" y="2231"/>
                </a:cubicBezTo>
                <a:cubicBezTo>
                  <a:pt x="15219" y="2266"/>
                  <a:pt x="15205" y="2254"/>
                  <a:pt x="15240" y="2247"/>
                </a:cubicBezTo>
                <a:lnTo>
                  <a:pt x="15231" y="2279"/>
                </a:lnTo>
                <a:cubicBezTo>
                  <a:pt x="15275" y="2250"/>
                  <a:pt x="15255" y="2268"/>
                  <a:pt x="15296" y="2279"/>
                </a:cubicBezTo>
                <a:lnTo>
                  <a:pt x="15305" y="2272"/>
                </a:lnTo>
                <a:cubicBezTo>
                  <a:pt x="15306" y="2271"/>
                  <a:pt x="15309" y="2269"/>
                  <a:pt x="15310" y="2268"/>
                </a:cubicBezTo>
                <a:lnTo>
                  <a:pt x="15329" y="2247"/>
                </a:lnTo>
                <a:cubicBezTo>
                  <a:pt x="15310" y="2242"/>
                  <a:pt x="15310" y="2240"/>
                  <a:pt x="15288" y="2239"/>
                </a:cubicBezTo>
                <a:lnTo>
                  <a:pt x="15329" y="2222"/>
                </a:lnTo>
                <a:lnTo>
                  <a:pt x="15329" y="2198"/>
                </a:lnTo>
                <a:cubicBezTo>
                  <a:pt x="15307" y="2203"/>
                  <a:pt x="15314" y="2205"/>
                  <a:pt x="15291" y="2209"/>
                </a:cubicBezTo>
                <a:lnTo>
                  <a:pt x="15159" y="2214"/>
                </a:lnTo>
                <a:lnTo>
                  <a:pt x="15159" y="2239"/>
                </a:lnTo>
                <a:close/>
                <a:moveTo>
                  <a:pt x="21899" y="4661"/>
                </a:moveTo>
                <a:cubicBezTo>
                  <a:pt x="21891" y="4639"/>
                  <a:pt x="21900" y="4645"/>
                  <a:pt x="21867" y="4637"/>
                </a:cubicBezTo>
                <a:cubicBezTo>
                  <a:pt x="21879" y="4666"/>
                  <a:pt x="21862" y="4643"/>
                  <a:pt x="21899" y="4661"/>
                </a:cubicBezTo>
                <a:close/>
                <a:moveTo>
                  <a:pt x="18529" y="1590"/>
                </a:moveTo>
                <a:lnTo>
                  <a:pt x="18512" y="1614"/>
                </a:lnTo>
                <a:lnTo>
                  <a:pt x="18537" y="1615"/>
                </a:lnTo>
                <a:cubicBezTo>
                  <a:pt x="18537" y="1572"/>
                  <a:pt x="18537" y="1603"/>
                  <a:pt x="18529" y="1590"/>
                </a:cubicBezTo>
                <a:cubicBezTo>
                  <a:pt x="18538" y="1585"/>
                  <a:pt x="18529" y="1585"/>
                  <a:pt x="18546" y="1583"/>
                </a:cubicBezTo>
                <a:cubicBezTo>
                  <a:pt x="18559" y="1581"/>
                  <a:pt x="18564" y="1584"/>
                  <a:pt x="18574" y="1584"/>
                </a:cubicBezTo>
                <a:cubicBezTo>
                  <a:pt x="18576" y="1585"/>
                  <a:pt x="18578" y="1585"/>
                  <a:pt x="18579" y="1585"/>
                </a:cubicBezTo>
                <a:lnTo>
                  <a:pt x="18594" y="1586"/>
                </a:lnTo>
                <a:cubicBezTo>
                  <a:pt x="18604" y="1587"/>
                  <a:pt x="18603" y="1587"/>
                  <a:pt x="18618" y="1590"/>
                </a:cubicBezTo>
                <a:lnTo>
                  <a:pt x="18618" y="1574"/>
                </a:lnTo>
                <a:cubicBezTo>
                  <a:pt x="18609" y="1574"/>
                  <a:pt x="18593" y="1575"/>
                  <a:pt x="18585" y="1575"/>
                </a:cubicBezTo>
                <a:cubicBezTo>
                  <a:pt x="18549" y="1573"/>
                  <a:pt x="18559" y="1567"/>
                  <a:pt x="18549" y="1564"/>
                </a:cubicBezTo>
                <a:cubicBezTo>
                  <a:pt x="18548" y="1564"/>
                  <a:pt x="18546" y="1563"/>
                  <a:pt x="18544" y="1562"/>
                </a:cubicBezTo>
                <a:cubicBezTo>
                  <a:pt x="18523" y="1558"/>
                  <a:pt x="18533" y="1572"/>
                  <a:pt x="18505" y="1558"/>
                </a:cubicBezTo>
                <a:cubicBezTo>
                  <a:pt x="18512" y="1591"/>
                  <a:pt x="18507" y="1582"/>
                  <a:pt x="18529" y="1590"/>
                </a:cubicBezTo>
                <a:close/>
                <a:moveTo>
                  <a:pt x="18254" y="5455"/>
                </a:moveTo>
                <a:lnTo>
                  <a:pt x="18254" y="5463"/>
                </a:lnTo>
                <a:lnTo>
                  <a:pt x="18294" y="5463"/>
                </a:lnTo>
                <a:cubicBezTo>
                  <a:pt x="18272" y="5432"/>
                  <a:pt x="18298" y="5455"/>
                  <a:pt x="18254" y="5455"/>
                </a:cubicBezTo>
                <a:close/>
                <a:moveTo>
                  <a:pt x="22434" y="3503"/>
                </a:moveTo>
                <a:lnTo>
                  <a:pt x="22402" y="3503"/>
                </a:lnTo>
                <a:cubicBezTo>
                  <a:pt x="22409" y="3523"/>
                  <a:pt x="22401" y="3516"/>
                  <a:pt x="22418" y="3516"/>
                </a:cubicBezTo>
                <a:cubicBezTo>
                  <a:pt x="22435" y="3516"/>
                  <a:pt x="22427" y="3524"/>
                  <a:pt x="22434" y="3503"/>
                </a:cubicBezTo>
                <a:close/>
                <a:moveTo>
                  <a:pt x="20611" y="5309"/>
                </a:moveTo>
                <a:lnTo>
                  <a:pt x="20668" y="5301"/>
                </a:lnTo>
                <a:cubicBezTo>
                  <a:pt x="20637" y="5301"/>
                  <a:pt x="20616" y="5284"/>
                  <a:pt x="20611" y="5309"/>
                </a:cubicBezTo>
                <a:close/>
                <a:moveTo>
                  <a:pt x="19526" y="5326"/>
                </a:moveTo>
                <a:lnTo>
                  <a:pt x="19550" y="5326"/>
                </a:lnTo>
                <a:lnTo>
                  <a:pt x="19550" y="5309"/>
                </a:lnTo>
                <a:lnTo>
                  <a:pt x="19526" y="5309"/>
                </a:lnTo>
                <a:lnTo>
                  <a:pt x="19526" y="5326"/>
                </a:lnTo>
                <a:close/>
                <a:moveTo>
                  <a:pt x="18237" y="821"/>
                </a:moveTo>
                <a:lnTo>
                  <a:pt x="18262" y="821"/>
                </a:lnTo>
                <a:lnTo>
                  <a:pt x="18262" y="805"/>
                </a:lnTo>
                <a:lnTo>
                  <a:pt x="18237" y="805"/>
                </a:lnTo>
                <a:lnTo>
                  <a:pt x="18237" y="821"/>
                </a:lnTo>
                <a:close/>
                <a:moveTo>
                  <a:pt x="20960" y="3721"/>
                </a:moveTo>
                <a:lnTo>
                  <a:pt x="20984" y="3721"/>
                </a:lnTo>
                <a:lnTo>
                  <a:pt x="20984" y="3705"/>
                </a:lnTo>
                <a:lnTo>
                  <a:pt x="20960" y="3705"/>
                </a:lnTo>
                <a:lnTo>
                  <a:pt x="20960" y="3721"/>
                </a:lnTo>
                <a:close/>
                <a:moveTo>
                  <a:pt x="18602" y="4556"/>
                </a:moveTo>
                <a:lnTo>
                  <a:pt x="18626" y="4556"/>
                </a:lnTo>
                <a:lnTo>
                  <a:pt x="18626" y="4540"/>
                </a:lnTo>
                <a:lnTo>
                  <a:pt x="18602" y="4540"/>
                </a:lnTo>
                <a:lnTo>
                  <a:pt x="18602" y="4556"/>
                </a:lnTo>
                <a:close/>
                <a:moveTo>
                  <a:pt x="16147" y="2109"/>
                </a:moveTo>
                <a:lnTo>
                  <a:pt x="16163" y="2109"/>
                </a:lnTo>
                <a:lnTo>
                  <a:pt x="16163" y="2085"/>
                </a:lnTo>
                <a:lnTo>
                  <a:pt x="16147" y="2085"/>
                </a:lnTo>
                <a:lnTo>
                  <a:pt x="16147" y="2109"/>
                </a:lnTo>
                <a:close/>
                <a:moveTo>
                  <a:pt x="16820" y="2603"/>
                </a:moveTo>
                <a:lnTo>
                  <a:pt x="16836" y="2603"/>
                </a:lnTo>
                <a:lnTo>
                  <a:pt x="16836" y="2579"/>
                </a:lnTo>
                <a:lnTo>
                  <a:pt x="16820" y="2579"/>
                </a:lnTo>
                <a:lnTo>
                  <a:pt x="16820" y="2603"/>
                </a:lnTo>
                <a:close/>
                <a:moveTo>
                  <a:pt x="21851" y="5512"/>
                </a:moveTo>
                <a:lnTo>
                  <a:pt x="21899" y="5512"/>
                </a:lnTo>
                <a:lnTo>
                  <a:pt x="21899" y="5504"/>
                </a:lnTo>
                <a:lnTo>
                  <a:pt x="21851" y="5504"/>
                </a:lnTo>
                <a:lnTo>
                  <a:pt x="21851" y="5512"/>
                </a:lnTo>
                <a:close/>
                <a:moveTo>
                  <a:pt x="14178" y="2052"/>
                </a:moveTo>
                <a:lnTo>
                  <a:pt x="14203" y="2052"/>
                </a:lnTo>
                <a:lnTo>
                  <a:pt x="14203" y="2036"/>
                </a:lnTo>
                <a:lnTo>
                  <a:pt x="14178" y="2036"/>
                </a:lnTo>
                <a:lnTo>
                  <a:pt x="14178" y="2052"/>
                </a:lnTo>
                <a:close/>
                <a:moveTo>
                  <a:pt x="17484" y="5115"/>
                </a:moveTo>
                <a:lnTo>
                  <a:pt x="17508" y="5115"/>
                </a:lnTo>
                <a:lnTo>
                  <a:pt x="17508" y="5099"/>
                </a:lnTo>
                <a:lnTo>
                  <a:pt x="17484" y="5099"/>
                </a:lnTo>
                <a:lnTo>
                  <a:pt x="17484" y="5115"/>
                </a:lnTo>
                <a:close/>
                <a:moveTo>
                  <a:pt x="17800" y="2547"/>
                </a:moveTo>
                <a:lnTo>
                  <a:pt x="17824" y="2547"/>
                </a:lnTo>
                <a:lnTo>
                  <a:pt x="17824" y="2530"/>
                </a:lnTo>
                <a:lnTo>
                  <a:pt x="17800" y="2530"/>
                </a:lnTo>
                <a:lnTo>
                  <a:pt x="17800" y="2547"/>
                </a:lnTo>
                <a:close/>
                <a:moveTo>
                  <a:pt x="16455" y="2231"/>
                </a:moveTo>
                <a:lnTo>
                  <a:pt x="16479" y="2231"/>
                </a:lnTo>
                <a:lnTo>
                  <a:pt x="16479" y="2214"/>
                </a:lnTo>
                <a:lnTo>
                  <a:pt x="16455" y="2214"/>
                </a:lnTo>
                <a:lnTo>
                  <a:pt x="16455" y="2231"/>
                </a:lnTo>
                <a:close/>
                <a:moveTo>
                  <a:pt x="21827" y="4937"/>
                </a:moveTo>
                <a:lnTo>
                  <a:pt x="21843" y="4937"/>
                </a:lnTo>
                <a:lnTo>
                  <a:pt x="21843" y="4912"/>
                </a:lnTo>
                <a:lnTo>
                  <a:pt x="21827" y="4912"/>
                </a:lnTo>
                <a:lnTo>
                  <a:pt x="21827" y="4937"/>
                </a:lnTo>
                <a:close/>
                <a:moveTo>
                  <a:pt x="20320" y="3875"/>
                </a:moveTo>
                <a:lnTo>
                  <a:pt x="20344" y="3875"/>
                </a:lnTo>
                <a:lnTo>
                  <a:pt x="20344" y="3859"/>
                </a:lnTo>
                <a:lnTo>
                  <a:pt x="20320" y="3859"/>
                </a:lnTo>
                <a:lnTo>
                  <a:pt x="20320" y="3875"/>
                </a:lnTo>
                <a:close/>
                <a:moveTo>
                  <a:pt x="22750" y="1185"/>
                </a:moveTo>
                <a:lnTo>
                  <a:pt x="22774" y="1185"/>
                </a:lnTo>
                <a:lnTo>
                  <a:pt x="22774" y="1169"/>
                </a:lnTo>
                <a:lnTo>
                  <a:pt x="22750" y="1169"/>
                </a:lnTo>
                <a:lnTo>
                  <a:pt x="22750" y="1185"/>
                </a:lnTo>
                <a:close/>
                <a:moveTo>
                  <a:pt x="22361" y="1145"/>
                </a:moveTo>
                <a:lnTo>
                  <a:pt x="22386" y="1145"/>
                </a:lnTo>
                <a:lnTo>
                  <a:pt x="22386" y="1129"/>
                </a:lnTo>
                <a:lnTo>
                  <a:pt x="22361" y="1129"/>
                </a:lnTo>
                <a:lnTo>
                  <a:pt x="22361" y="1145"/>
                </a:lnTo>
                <a:close/>
                <a:moveTo>
                  <a:pt x="19169" y="2644"/>
                </a:moveTo>
                <a:lnTo>
                  <a:pt x="19193" y="2644"/>
                </a:lnTo>
                <a:lnTo>
                  <a:pt x="19193" y="2628"/>
                </a:lnTo>
                <a:lnTo>
                  <a:pt x="19169" y="2628"/>
                </a:lnTo>
                <a:lnTo>
                  <a:pt x="19169" y="2644"/>
                </a:lnTo>
                <a:close/>
                <a:moveTo>
                  <a:pt x="17322" y="5309"/>
                </a:moveTo>
                <a:lnTo>
                  <a:pt x="17346" y="5309"/>
                </a:lnTo>
                <a:lnTo>
                  <a:pt x="17346" y="5293"/>
                </a:lnTo>
                <a:lnTo>
                  <a:pt x="17322" y="5293"/>
                </a:lnTo>
                <a:lnTo>
                  <a:pt x="17322" y="5309"/>
                </a:lnTo>
                <a:close/>
                <a:moveTo>
                  <a:pt x="19234" y="3405"/>
                </a:moveTo>
                <a:lnTo>
                  <a:pt x="19258" y="3405"/>
                </a:lnTo>
                <a:lnTo>
                  <a:pt x="19258" y="3389"/>
                </a:lnTo>
                <a:lnTo>
                  <a:pt x="19234" y="3389"/>
                </a:lnTo>
                <a:lnTo>
                  <a:pt x="19234" y="3405"/>
                </a:lnTo>
                <a:close/>
                <a:moveTo>
                  <a:pt x="16471" y="2141"/>
                </a:moveTo>
                <a:lnTo>
                  <a:pt x="16496" y="2141"/>
                </a:lnTo>
                <a:lnTo>
                  <a:pt x="16496" y="2125"/>
                </a:lnTo>
                <a:lnTo>
                  <a:pt x="16471" y="2125"/>
                </a:lnTo>
                <a:lnTo>
                  <a:pt x="16471" y="2141"/>
                </a:lnTo>
                <a:close/>
                <a:moveTo>
                  <a:pt x="22442" y="4856"/>
                </a:moveTo>
                <a:lnTo>
                  <a:pt x="22467" y="4856"/>
                </a:lnTo>
                <a:lnTo>
                  <a:pt x="22467" y="4839"/>
                </a:lnTo>
                <a:lnTo>
                  <a:pt x="22442" y="4839"/>
                </a:lnTo>
                <a:lnTo>
                  <a:pt x="22442" y="4856"/>
                </a:lnTo>
                <a:close/>
                <a:moveTo>
                  <a:pt x="18918" y="5634"/>
                </a:moveTo>
                <a:lnTo>
                  <a:pt x="18942" y="5634"/>
                </a:lnTo>
                <a:lnTo>
                  <a:pt x="18942" y="5617"/>
                </a:lnTo>
                <a:lnTo>
                  <a:pt x="18918" y="5617"/>
                </a:lnTo>
                <a:lnTo>
                  <a:pt x="18918" y="5634"/>
                </a:lnTo>
                <a:close/>
                <a:moveTo>
                  <a:pt x="20044" y="2790"/>
                </a:moveTo>
                <a:lnTo>
                  <a:pt x="20068" y="2790"/>
                </a:lnTo>
                <a:lnTo>
                  <a:pt x="20068" y="2773"/>
                </a:lnTo>
                <a:lnTo>
                  <a:pt x="20044" y="2773"/>
                </a:lnTo>
                <a:lnTo>
                  <a:pt x="20044" y="2790"/>
                </a:lnTo>
                <a:close/>
                <a:moveTo>
                  <a:pt x="16974" y="1753"/>
                </a:moveTo>
                <a:lnTo>
                  <a:pt x="16998" y="1753"/>
                </a:lnTo>
                <a:lnTo>
                  <a:pt x="16998" y="1736"/>
                </a:lnTo>
                <a:lnTo>
                  <a:pt x="16974" y="1736"/>
                </a:lnTo>
                <a:lnTo>
                  <a:pt x="16974" y="1753"/>
                </a:lnTo>
                <a:close/>
                <a:moveTo>
                  <a:pt x="19226" y="4199"/>
                </a:moveTo>
                <a:lnTo>
                  <a:pt x="19242" y="4199"/>
                </a:lnTo>
                <a:lnTo>
                  <a:pt x="19242" y="4175"/>
                </a:lnTo>
                <a:lnTo>
                  <a:pt x="19226" y="4175"/>
                </a:lnTo>
                <a:lnTo>
                  <a:pt x="19226" y="4199"/>
                </a:lnTo>
                <a:close/>
                <a:moveTo>
                  <a:pt x="13012" y="1639"/>
                </a:moveTo>
                <a:lnTo>
                  <a:pt x="13036" y="1639"/>
                </a:lnTo>
                <a:lnTo>
                  <a:pt x="13036" y="1623"/>
                </a:lnTo>
                <a:lnTo>
                  <a:pt x="13012" y="1623"/>
                </a:lnTo>
                <a:lnTo>
                  <a:pt x="13012" y="1639"/>
                </a:lnTo>
                <a:close/>
                <a:moveTo>
                  <a:pt x="17306" y="5253"/>
                </a:moveTo>
                <a:lnTo>
                  <a:pt x="17354" y="5253"/>
                </a:lnTo>
                <a:lnTo>
                  <a:pt x="17354" y="5245"/>
                </a:lnTo>
                <a:lnTo>
                  <a:pt x="17306" y="5245"/>
                </a:lnTo>
                <a:lnTo>
                  <a:pt x="17306" y="5253"/>
                </a:lnTo>
                <a:close/>
                <a:moveTo>
                  <a:pt x="21746" y="5350"/>
                </a:moveTo>
                <a:cubicBezTo>
                  <a:pt x="21767" y="5356"/>
                  <a:pt x="21752" y="5349"/>
                  <a:pt x="21770" y="5358"/>
                </a:cubicBezTo>
                <a:cubicBezTo>
                  <a:pt x="21765" y="5311"/>
                  <a:pt x="21748" y="5336"/>
                  <a:pt x="21746" y="5350"/>
                </a:cubicBezTo>
                <a:close/>
                <a:moveTo>
                  <a:pt x="19542" y="3130"/>
                </a:moveTo>
                <a:cubicBezTo>
                  <a:pt x="19577" y="3111"/>
                  <a:pt x="19557" y="3132"/>
                  <a:pt x="19566" y="3106"/>
                </a:cubicBezTo>
                <a:cubicBezTo>
                  <a:pt x="19546" y="3114"/>
                  <a:pt x="19560" y="3111"/>
                  <a:pt x="19534" y="3106"/>
                </a:cubicBezTo>
                <a:cubicBezTo>
                  <a:pt x="19539" y="3115"/>
                  <a:pt x="19542" y="3114"/>
                  <a:pt x="19542" y="3130"/>
                </a:cubicBezTo>
                <a:close/>
                <a:moveTo>
                  <a:pt x="22305" y="3438"/>
                </a:moveTo>
                <a:cubicBezTo>
                  <a:pt x="22297" y="3409"/>
                  <a:pt x="22304" y="3416"/>
                  <a:pt x="22272" y="3413"/>
                </a:cubicBezTo>
                <a:cubicBezTo>
                  <a:pt x="22289" y="3437"/>
                  <a:pt x="22277" y="3423"/>
                  <a:pt x="22305" y="3438"/>
                </a:cubicBezTo>
                <a:close/>
                <a:moveTo>
                  <a:pt x="22102" y="3413"/>
                </a:moveTo>
                <a:cubicBezTo>
                  <a:pt x="22094" y="3384"/>
                  <a:pt x="22101" y="3392"/>
                  <a:pt x="22070" y="3389"/>
                </a:cubicBezTo>
                <a:cubicBezTo>
                  <a:pt x="22087" y="3413"/>
                  <a:pt x="22075" y="3399"/>
                  <a:pt x="22102" y="3413"/>
                </a:cubicBezTo>
                <a:close/>
                <a:moveTo>
                  <a:pt x="23180" y="1428"/>
                </a:moveTo>
                <a:cubicBezTo>
                  <a:pt x="23207" y="1414"/>
                  <a:pt x="23195" y="1428"/>
                  <a:pt x="23212" y="1404"/>
                </a:cubicBezTo>
                <a:cubicBezTo>
                  <a:pt x="23189" y="1406"/>
                  <a:pt x="23180" y="1404"/>
                  <a:pt x="23180" y="1428"/>
                </a:cubicBezTo>
                <a:close/>
                <a:moveTo>
                  <a:pt x="9155" y="1437"/>
                </a:moveTo>
                <a:cubicBezTo>
                  <a:pt x="9179" y="1431"/>
                  <a:pt x="9167" y="1438"/>
                  <a:pt x="9179" y="1420"/>
                </a:cubicBezTo>
                <a:cubicBezTo>
                  <a:pt x="9169" y="1414"/>
                  <a:pt x="9171" y="1416"/>
                  <a:pt x="9155" y="1412"/>
                </a:cubicBezTo>
                <a:lnTo>
                  <a:pt x="9155" y="1437"/>
                </a:lnTo>
                <a:close/>
                <a:moveTo>
                  <a:pt x="18675" y="2417"/>
                </a:moveTo>
                <a:cubicBezTo>
                  <a:pt x="18699" y="2411"/>
                  <a:pt x="18687" y="2418"/>
                  <a:pt x="18699" y="2401"/>
                </a:cubicBezTo>
                <a:cubicBezTo>
                  <a:pt x="18688" y="2395"/>
                  <a:pt x="18690" y="2396"/>
                  <a:pt x="18675" y="2393"/>
                </a:cubicBezTo>
                <a:lnTo>
                  <a:pt x="18675" y="2417"/>
                </a:lnTo>
                <a:close/>
                <a:moveTo>
                  <a:pt x="19680" y="2547"/>
                </a:moveTo>
                <a:cubicBezTo>
                  <a:pt x="19709" y="2539"/>
                  <a:pt x="19701" y="2546"/>
                  <a:pt x="19704" y="2514"/>
                </a:cubicBezTo>
                <a:cubicBezTo>
                  <a:pt x="19681" y="2531"/>
                  <a:pt x="19693" y="2520"/>
                  <a:pt x="19680" y="2547"/>
                </a:cubicBezTo>
                <a:close/>
                <a:moveTo>
                  <a:pt x="20919" y="5301"/>
                </a:moveTo>
                <a:cubicBezTo>
                  <a:pt x="20925" y="5307"/>
                  <a:pt x="20921" y="5307"/>
                  <a:pt x="20933" y="5312"/>
                </a:cubicBezTo>
                <a:cubicBezTo>
                  <a:pt x="20949" y="5320"/>
                  <a:pt x="20937" y="5314"/>
                  <a:pt x="20952" y="5318"/>
                </a:cubicBezTo>
                <a:cubicBezTo>
                  <a:pt x="20945" y="5292"/>
                  <a:pt x="20944" y="5292"/>
                  <a:pt x="20919" y="5301"/>
                </a:cubicBezTo>
                <a:close/>
                <a:moveTo>
                  <a:pt x="16382" y="2344"/>
                </a:moveTo>
                <a:lnTo>
                  <a:pt x="16398" y="2328"/>
                </a:lnTo>
                <a:cubicBezTo>
                  <a:pt x="16405" y="2340"/>
                  <a:pt x="16402" y="2336"/>
                  <a:pt x="16406" y="2352"/>
                </a:cubicBezTo>
                <a:cubicBezTo>
                  <a:pt x="16395" y="2346"/>
                  <a:pt x="16397" y="2348"/>
                  <a:pt x="16382" y="2344"/>
                </a:cubicBezTo>
                <a:close/>
                <a:moveTo>
                  <a:pt x="16398" y="2328"/>
                </a:moveTo>
                <a:cubicBezTo>
                  <a:pt x="16390" y="2322"/>
                  <a:pt x="16400" y="2321"/>
                  <a:pt x="16383" y="2322"/>
                </a:cubicBezTo>
                <a:cubicBezTo>
                  <a:pt x="16369" y="2323"/>
                  <a:pt x="16378" y="2322"/>
                  <a:pt x="16366" y="2328"/>
                </a:cubicBezTo>
                <a:lnTo>
                  <a:pt x="16382" y="2344"/>
                </a:lnTo>
                <a:lnTo>
                  <a:pt x="16382" y="2368"/>
                </a:lnTo>
                <a:lnTo>
                  <a:pt x="16461" y="2371"/>
                </a:lnTo>
                <a:cubicBezTo>
                  <a:pt x="16540" y="2376"/>
                  <a:pt x="16537" y="2368"/>
                  <a:pt x="16618" y="2376"/>
                </a:cubicBezTo>
                <a:cubicBezTo>
                  <a:pt x="16622" y="2377"/>
                  <a:pt x="16637" y="2377"/>
                  <a:pt x="16640" y="2376"/>
                </a:cubicBezTo>
                <a:cubicBezTo>
                  <a:pt x="16664" y="2371"/>
                  <a:pt x="16652" y="2363"/>
                  <a:pt x="16698" y="2352"/>
                </a:cubicBezTo>
                <a:cubicBezTo>
                  <a:pt x="16697" y="2350"/>
                  <a:pt x="16695" y="2345"/>
                  <a:pt x="16695" y="2347"/>
                </a:cubicBezTo>
                <a:lnTo>
                  <a:pt x="16690" y="2337"/>
                </a:lnTo>
                <a:cubicBezTo>
                  <a:pt x="16686" y="2324"/>
                  <a:pt x="16683" y="2338"/>
                  <a:pt x="16690" y="2320"/>
                </a:cubicBezTo>
                <a:cubicBezTo>
                  <a:pt x="16688" y="2320"/>
                  <a:pt x="16685" y="2320"/>
                  <a:pt x="16685" y="2322"/>
                </a:cubicBezTo>
                <a:lnTo>
                  <a:pt x="16661" y="2332"/>
                </a:lnTo>
                <a:cubicBezTo>
                  <a:pt x="16640" y="2334"/>
                  <a:pt x="16648" y="2340"/>
                  <a:pt x="16641" y="2320"/>
                </a:cubicBezTo>
                <a:cubicBezTo>
                  <a:pt x="16592" y="2324"/>
                  <a:pt x="16629" y="2335"/>
                  <a:pt x="16585" y="2336"/>
                </a:cubicBezTo>
                <a:cubicBezTo>
                  <a:pt x="16543" y="2337"/>
                  <a:pt x="16574" y="2320"/>
                  <a:pt x="16525" y="2333"/>
                </a:cubicBezTo>
                <a:cubicBezTo>
                  <a:pt x="16499" y="2341"/>
                  <a:pt x="16521" y="2339"/>
                  <a:pt x="16505" y="2339"/>
                </a:cubicBezTo>
                <a:cubicBezTo>
                  <a:pt x="16477" y="2337"/>
                  <a:pt x="16462" y="2332"/>
                  <a:pt x="16431" y="2312"/>
                </a:cubicBezTo>
                <a:cubicBezTo>
                  <a:pt x="16411" y="2324"/>
                  <a:pt x="16422" y="2321"/>
                  <a:pt x="16398" y="2328"/>
                </a:cubicBezTo>
                <a:close/>
                <a:moveTo>
                  <a:pt x="18610" y="2676"/>
                </a:moveTo>
                <a:lnTo>
                  <a:pt x="18651" y="2676"/>
                </a:lnTo>
                <a:lnTo>
                  <a:pt x="18651" y="2668"/>
                </a:lnTo>
                <a:cubicBezTo>
                  <a:pt x="18628" y="2668"/>
                  <a:pt x="18613" y="2654"/>
                  <a:pt x="18610" y="2676"/>
                </a:cubicBezTo>
                <a:close/>
                <a:moveTo>
                  <a:pt x="20230" y="2563"/>
                </a:moveTo>
                <a:cubicBezTo>
                  <a:pt x="20272" y="2562"/>
                  <a:pt x="20254" y="2570"/>
                  <a:pt x="20271" y="2547"/>
                </a:cubicBezTo>
                <a:cubicBezTo>
                  <a:pt x="20248" y="2548"/>
                  <a:pt x="20241" y="2549"/>
                  <a:pt x="20230" y="2563"/>
                </a:cubicBezTo>
                <a:close/>
                <a:moveTo>
                  <a:pt x="11375" y="6015"/>
                </a:moveTo>
                <a:cubicBezTo>
                  <a:pt x="11382" y="6024"/>
                  <a:pt x="11378" y="6028"/>
                  <a:pt x="11390" y="6027"/>
                </a:cubicBezTo>
                <a:cubicBezTo>
                  <a:pt x="11410" y="6025"/>
                  <a:pt x="11402" y="6021"/>
                  <a:pt x="11408" y="6006"/>
                </a:cubicBezTo>
                <a:lnTo>
                  <a:pt x="11375" y="6015"/>
                </a:lnTo>
                <a:close/>
                <a:moveTo>
                  <a:pt x="22669" y="2628"/>
                </a:moveTo>
                <a:cubicBezTo>
                  <a:pt x="22711" y="2628"/>
                  <a:pt x="22700" y="2649"/>
                  <a:pt x="22710" y="2619"/>
                </a:cubicBezTo>
                <a:lnTo>
                  <a:pt x="22669" y="2619"/>
                </a:lnTo>
                <a:lnTo>
                  <a:pt x="22669" y="2628"/>
                </a:lnTo>
                <a:close/>
                <a:moveTo>
                  <a:pt x="16188" y="2514"/>
                </a:moveTo>
                <a:lnTo>
                  <a:pt x="16188" y="2474"/>
                </a:lnTo>
                <a:lnTo>
                  <a:pt x="16180" y="2474"/>
                </a:lnTo>
                <a:cubicBezTo>
                  <a:pt x="16180" y="2515"/>
                  <a:pt x="16159" y="2504"/>
                  <a:pt x="16188" y="2514"/>
                </a:cubicBezTo>
                <a:close/>
                <a:moveTo>
                  <a:pt x="8953" y="1445"/>
                </a:moveTo>
                <a:cubicBezTo>
                  <a:pt x="8959" y="1434"/>
                  <a:pt x="8957" y="1436"/>
                  <a:pt x="8961" y="1420"/>
                </a:cubicBezTo>
                <a:lnTo>
                  <a:pt x="8936" y="1420"/>
                </a:lnTo>
                <a:cubicBezTo>
                  <a:pt x="8942" y="1443"/>
                  <a:pt x="8933" y="1433"/>
                  <a:pt x="8953" y="1445"/>
                </a:cubicBezTo>
                <a:close/>
                <a:moveTo>
                  <a:pt x="8029" y="1493"/>
                </a:moveTo>
                <a:cubicBezTo>
                  <a:pt x="8035" y="1482"/>
                  <a:pt x="8033" y="1484"/>
                  <a:pt x="8037" y="1469"/>
                </a:cubicBezTo>
                <a:lnTo>
                  <a:pt x="8013" y="1469"/>
                </a:lnTo>
                <a:cubicBezTo>
                  <a:pt x="8018" y="1491"/>
                  <a:pt x="8010" y="1482"/>
                  <a:pt x="8029" y="1493"/>
                </a:cubicBezTo>
                <a:close/>
                <a:moveTo>
                  <a:pt x="18950" y="4151"/>
                </a:moveTo>
                <a:cubicBezTo>
                  <a:pt x="18989" y="4150"/>
                  <a:pt x="18982" y="4159"/>
                  <a:pt x="18991" y="4126"/>
                </a:cubicBezTo>
                <a:lnTo>
                  <a:pt x="18950" y="4151"/>
                </a:lnTo>
                <a:close/>
                <a:moveTo>
                  <a:pt x="20141" y="5236"/>
                </a:moveTo>
                <a:cubicBezTo>
                  <a:pt x="20177" y="5244"/>
                  <a:pt x="20156" y="5253"/>
                  <a:pt x="20174" y="5228"/>
                </a:cubicBezTo>
                <a:cubicBezTo>
                  <a:pt x="20157" y="5225"/>
                  <a:pt x="20144" y="5216"/>
                  <a:pt x="20141" y="5236"/>
                </a:cubicBezTo>
                <a:close/>
                <a:moveTo>
                  <a:pt x="13530" y="5820"/>
                </a:moveTo>
                <a:cubicBezTo>
                  <a:pt x="13549" y="5816"/>
                  <a:pt x="13549" y="5814"/>
                  <a:pt x="13571" y="5812"/>
                </a:cubicBezTo>
                <a:cubicBezTo>
                  <a:pt x="13554" y="5789"/>
                  <a:pt x="13546" y="5797"/>
                  <a:pt x="13530" y="5820"/>
                </a:cubicBezTo>
                <a:close/>
                <a:moveTo>
                  <a:pt x="17930" y="2749"/>
                </a:moveTo>
                <a:lnTo>
                  <a:pt x="17939" y="2717"/>
                </a:lnTo>
                <a:cubicBezTo>
                  <a:pt x="17936" y="2718"/>
                  <a:pt x="17933" y="2717"/>
                  <a:pt x="17932" y="2719"/>
                </a:cubicBezTo>
                <a:cubicBezTo>
                  <a:pt x="17931" y="2721"/>
                  <a:pt x="17894" y="2737"/>
                  <a:pt x="17930" y="2749"/>
                </a:cubicBezTo>
                <a:close/>
                <a:moveTo>
                  <a:pt x="19915" y="5609"/>
                </a:moveTo>
                <a:lnTo>
                  <a:pt x="19939" y="5609"/>
                </a:lnTo>
                <a:lnTo>
                  <a:pt x="19939" y="5577"/>
                </a:lnTo>
                <a:cubicBezTo>
                  <a:pt x="19925" y="5593"/>
                  <a:pt x="19944" y="5568"/>
                  <a:pt x="19928" y="5590"/>
                </a:cubicBezTo>
                <a:cubicBezTo>
                  <a:pt x="19921" y="5598"/>
                  <a:pt x="19919" y="5603"/>
                  <a:pt x="19915" y="5609"/>
                </a:cubicBezTo>
                <a:close/>
                <a:moveTo>
                  <a:pt x="18740" y="5577"/>
                </a:moveTo>
                <a:lnTo>
                  <a:pt x="18699" y="5577"/>
                </a:lnTo>
                <a:cubicBezTo>
                  <a:pt x="18700" y="5577"/>
                  <a:pt x="18704" y="5588"/>
                  <a:pt x="18718" y="5590"/>
                </a:cubicBezTo>
                <a:cubicBezTo>
                  <a:pt x="18739" y="5593"/>
                  <a:pt x="18730" y="5590"/>
                  <a:pt x="18740" y="5577"/>
                </a:cubicBezTo>
                <a:close/>
                <a:moveTo>
                  <a:pt x="16609" y="4507"/>
                </a:moveTo>
                <a:lnTo>
                  <a:pt x="16633" y="4507"/>
                </a:lnTo>
                <a:cubicBezTo>
                  <a:pt x="16628" y="4484"/>
                  <a:pt x="16634" y="4496"/>
                  <a:pt x="16617" y="4483"/>
                </a:cubicBezTo>
                <a:cubicBezTo>
                  <a:pt x="16611" y="4493"/>
                  <a:pt x="16609" y="4492"/>
                  <a:pt x="16609" y="4507"/>
                </a:cubicBezTo>
                <a:close/>
                <a:moveTo>
                  <a:pt x="20563" y="3883"/>
                </a:moveTo>
                <a:lnTo>
                  <a:pt x="20587" y="3883"/>
                </a:lnTo>
                <a:cubicBezTo>
                  <a:pt x="20577" y="3857"/>
                  <a:pt x="20597" y="3878"/>
                  <a:pt x="20563" y="3859"/>
                </a:cubicBezTo>
                <a:lnTo>
                  <a:pt x="20563" y="3883"/>
                </a:lnTo>
                <a:close/>
                <a:moveTo>
                  <a:pt x="17921" y="4953"/>
                </a:moveTo>
                <a:cubicBezTo>
                  <a:pt x="17948" y="4943"/>
                  <a:pt x="17927" y="4963"/>
                  <a:pt x="17946" y="4929"/>
                </a:cubicBezTo>
                <a:lnTo>
                  <a:pt x="17921" y="4929"/>
                </a:lnTo>
                <a:lnTo>
                  <a:pt x="17921" y="4953"/>
                </a:lnTo>
                <a:close/>
                <a:moveTo>
                  <a:pt x="23285" y="4799"/>
                </a:moveTo>
                <a:cubicBezTo>
                  <a:pt x="23311" y="4789"/>
                  <a:pt x="23291" y="4809"/>
                  <a:pt x="23309" y="4775"/>
                </a:cubicBezTo>
                <a:lnTo>
                  <a:pt x="23285" y="4775"/>
                </a:lnTo>
                <a:lnTo>
                  <a:pt x="23285" y="4799"/>
                </a:lnTo>
                <a:close/>
                <a:moveTo>
                  <a:pt x="17022" y="3268"/>
                </a:moveTo>
                <a:cubicBezTo>
                  <a:pt x="17033" y="3274"/>
                  <a:pt x="17031" y="3272"/>
                  <a:pt x="17046" y="3276"/>
                </a:cubicBezTo>
                <a:lnTo>
                  <a:pt x="17046" y="3251"/>
                </a:lnTo>
                <a:cubicBezTo>
                  <a:pt x="17032" y="3255"/>
                  <a:pt x="17025" y="3252"/>
                  <a:pt x="17022" y="3268"/>
                </a:cubicBezTo>
                <a:close/>
                <a:moveTo>
                  <a:pt x="6206" y="6565"/>
                </a:moveTo>
                <a:cubicBezTo>
                  <a:pt x="6217" y="6571"/>
                  <a:pt x="6215" y="6570"/>
                  <a:pt x="6230" y="6573"/>
                </a:cubicBezTo>
                <a:lnTo>
                  <a:pt x="6230" y="6549"/>
                </a:lnTo>
                <a:cubicBezTo>
                  <a:pt x="6216" y="6552"/>
                  <a:pt x="6209" y="6550"/>
                  <a:pt x="6206" y="6565"/>
                </a:cubicBezTo>
                <a:close/>
                <a:moveTo>
                  <a:pt x="18343" y="4556"/>
                </a:moveTo>
                <a:cubicBezTo>
                  <a:pt x="18354" y="4562"/>
                  <a:pt x="18352" y="4560"/>
                  <a:pt x="18367" y="4564"/>
                </a:cubicBezTo>
                <a:lnTo>
                  <a:pt x="18367" y="4540"/>
                </a:lnTo>
                <a:cubicBezTo>
                  <a:pt x="18353" y="4543"/>
                  <a:pt x="18345" y="4541"/>
                  <a:pt x="18343" y="4556"/>
                </a:cubicBezTo>
                <a:close/>
                <a:moveTo>
                  <a:pt x="19477" y="4929"/>
                </a:moveTo>
                <a:cubicBezTo>
                  <a:pt x="19488" y="4935"/>
                  <a:pt x="19486" y="4933"/>
                  <a:pt x="19501" y="4937"/>
                </a:cubicBezTo>
                <a:lnTo>
                  <a:pt x="19501" y="4912"/>
                </a:lnTo>
                <a:cubicBezTo>
                  <a:pt x="19487" y="4916"/>
                  <a:pt x="19480" y="4913"/>
                  <a:pt x="19477" y="4929"/>
                </a:cubicBezTo>
                <a:close/>
                <a:moveTo>
                  <a:pt x="18189" y="2449"/>
                </a:moveTo>
                <a:lnTo>
                  <a:pt x="18221" y="2440"/>
                </a:lnTo>
                <a:cubicBezTo>
                  <a:pt x="18192" y="2402"/>
                  <a:pt x="18202" y="2431"/>
                  <a:pt x="18189" y="2449"/>
                </a:cubicBezTo>
                <a:close/>
                <a:moveTo>
                  <a:pt x="22588" y="3697"/>
                </a:moveTo>
                <a:cubicBezTo>
                  <a:pt x="22603" y="3690"/>
                  <a:pt x="22598" y="3691"/>
                  <a:pt x="22621" y="3689"/>
                </a:cubicBezTo>
                <a:cubicBezTo>
                  <a:pt x="22608" y="3671"/>
                  <a:pt x="22589" y="3661"/>
                  <a:pt x="22588" y="3697"/>
                </a:cubicBezTo>
                <a:close/>
                <a:moveTo>
                  <a:pt x="18513" y="2466"/>
                </a:moveTo>
                <a:cubicBezTo>
                  <a:pt x="18531" y="2490"/>
                  <a:pt x="18528" y="2490"/>
                  <a:pt x="18545" y="2466"/>
                </a:cubicBezTo>
                <a:cubicBezTo>
                  <a:pt x="18530" y="2462"/>
                  <a:pt x="18520" y="2457"/>
                  <a:pt x="18513" y="2466"/>
                </a:cubicBezTo>
                <a:close/>
                <a:moveTo>
                  <a:pt x="19064" y="1874"/>
                </a:moveTo>
                <a:lnTo>
                  <a:pt x="19104" y="1874"/>
                </a:lnTo>
                <a:cubicBezTo>
                  <a:pt x="19104" y="1873"/>
                  <a:pt x="19100" y="1863"/>
                  <a:pt x="19085" y="1861"/>
                </a:cubicBezTo>
                <a:cubicBezTo>
                  <a:pt x="19073" y="1859"/>
                  <a:pt x="19066" y="1861"/>
                  <a:pt x="19064" y="1874"/>
                </a:cubicBezTo>
                <a:close/>
                <a:moveTo>
                  <a:pt x="16617" y="2514"/>
                </a:moveTo>
                <a:cubicBezTo>
                  <a:pt x="16636" y="2540"/>
                  <a:pt x="16640" y="2541"/>
                  <a:pt x="16649" y="2506"/>
                </a:cubicBezTo>
                <a:cubicBezTo>
                  <a:pt x="16633" y="2514"/>
                  <a:pt x="16641" y="2512"/>
                  <a:pt x="16617" y="2514"/>
                </a:cubicBezTo>
                <a:close/>
                <a:moveTo>
                  <a:pt x="19833" y="5293"/>
                </a:moveTo>
                <a:lnTo>
                  <a:pt x="19833" y="5277"/>
                </a:lnTo>
                <a:lnTo>
                  <a:pt x="19801" y="5277"/>
                </a:lnTo>
                <a:cubicBezTo>
                  <a:pt x="19819" y="5302"/>
                  <a:pt x="19796" y="5290"/>
                  <a:pt x="19833" y="5293"/>
                </a:cubicBezTo>
                <a:close/>
                <a:moveTo>
                  <a:pt x="20360" y="3211"/>
                </a:moveTo>
                <a:lnTo>
                  <a:pt x="20360" y="3195"/>
                </a:lnTo>
                <a:lnTo>
                  <a:pt x="20328" y="3195"/>
                </a:lnTo>
                <a:cubicBezTo>
                  <a:pt x="20346" y="3220"/>
                  <a:pt x="20322" y="3208"/>
                  <a:pt x="20360" y="3211"/>
                </a:cubicBezTo>
                <a:close/>
                <a:moveTo>
                  <a:pt x="19323" y="3276"/>
                </a:moveTo>
                <a:lnTo>
                  <a:pt x="19323" y="3260"/>
                </a:lnTo>
                <a:lnTo>
                  <a:pt x="19291" y="3260"/>
                </a:lnTo>
                <a:cubicBezTo>
                  <a:pt x="19309" y="3285"/>
                  <a:pt x="19285" y="3273"/>
                  <a:pt x="19323" y="3276"/>
                </a:cubicBezTo>
                <a:close/>
                <a:moveTo>
                  <a:pt x="8426" y="1461"/>
                </a:moveTo>
                <a:lnTo>
                  <a:pt x="8426" y="1445"/>
                </a:lnTo>
                <a:lnTo>
                  <a:pt x="8394" y="1445"/>
                </a:lnTo>
                <a:cubicBezTo>
                  <a:pt x="8412" y="1470"/>
                  <a:pt x="8388" y="1458"/>
                  <a:pt x="8426" y="1461"/>
                </a:cubicBezTo>
                <a:close/>
                <a:moveTo>
                  <a:pt x="17800" y="1688"/>
                </a:moveTo>
                <a:lnTo>
                  <a:pt x="17832" y="1688"/>
                </a:lnTo>
                <a:cubicBezTo>
                  <a:pt x="17814" y="1663"/>
                  <a:pt x="17838" y="1675"/>
                  <a:pt x="17800" y="1671"/>
                </a:cubicBezTo>
                <a:lnTo>
                  <a:pt x="17800" y="1688"/>
                </a:lnTo>
                <a:close/>
                <a:moveTo>
                  <a:pt x="12396" y="1388"/>
                </a:moveTo>
                <a:cubicBezTo>
                  <a:pt x="12434" y="1385"/>
                  <a:pt x="12410" y="1397"/>
                  <a:pt x="12428" y="1372"/>
                </a:cubicBezTo>
                <a:lnTo>
                  <a:pt x="12396" y="1372"/>
                </a:lnTo>
                <a:lnTo>
                  <a:pt x="12396" y="1388"/>
                </a:lnTo>
                <a:close/>
                <a:moveTo>
                  <a:pt x="21340" y="3316"/>
                </a:moveTo>
                <a:lnTo>
                  <a:pt x="21373" y="3316"/>
                </a:lnTo>
                <a:cubicBezTo>
                  <a:pt x="21355" y="3291"/>
                  <a:pt x="21378" y="3303"/>
                  <a:pt x="21340" y="3300"/>
                </a:cubicBezTo>
                <a:lnTo>
                  <a:pt x="21340" y="3316"/>
                </a:lnTo>
                <a:close/>
                <a:moveTo>
                  <a:pt x="23050" y="1242"/>
                </a:moveTo>
                <a:cubicBezTo>
                  <a:pt x="23088" y="1239"/>
                  <a:pt x="23064" y="1251"/>
                  <a:pt x="23082" y="1226"/>
                </a:cubicBezTo>
                <a:lnTo>
                  <a:pt x="23050" y="1226"/>
                </a:lnTo>
                <a:lnTo>
                  <a:pt x="23050" y="1242"/>
                </a:lnTo>
                <a:close/>
                <a:moveTo>
                  <a:pt x="23147" y="3187"/>
                </a:moveTo>
                <a:lnTo>
                  <a:pt x="23180" y="3187"/>
                </a:lnTo>
                <a:cubicBezTo>
                  <a:pt x="23161" y="3162"/>
                  <a:pt x="23185" y="3174"/>
                  <a:pt x="23147" y="3170"/>
                </a:cubicBezTo>
                <a:lnTo>
                  <a:pt x="23147" y="3187"/>
                </a:lnTo>
                <a:close/>
                <a:moveTo>
                  <a:pt x="600" y="2952"/>
                </a:moveTo>
                <a:cubicBezTo>
                  <a:pt x="637" y="2949"/>
                  <a:pt x="614" y="2960"/>
                  <a:pt x="632" y="2935"/>
                </a:cubicBezTo>
                <a:lnTo>
                  <a:pt x="600" y="2935"/>
                </a:lnTo>
                <a:lnTo>
                  <a:pt x="600" y="2952"/>
                </a:lnTo>
                <a:close/>
                <a:moveTo>
                  <a:pt x="17233" y="2579"/>
                </a:moveTo>
                <a:lnTo>
                  <a:pt x="17265" y="2579"/>
                </a:lnTo>
                <a:cubicBezTo>
                  <a:pt x="17247" y="2554"/>
                  <a:pt x="17270" y="2566"/>
                  <a:pt x="17233" y="2563"/>
                </a:cubicBezTo>
                <a:lnTo>
                  <a:pt x="17233" y="2579"/>
                </a:lnTo>
                <a:close/>
                <a:moveTo>
                  <a:pt x="3727" y="6833"/>
                </a:moveTo>
                <a:lnTo>
                  <a:pt x="3759" y="6833"/>
                </a:lnTo>
                <a:cubicBezTo>
                  <a:pt x="3741" y="6808"/>
                  <a:pt x="3765" y="6820"/>
                  <a:pt x="3727" y="6816"/>
                </a:cubicBezTo>
                <a:lnTo>
                  <a:pt x="3727" y="6833"/>
                </a:lnTo>
                <a:close/>
                <a:moveTo>
                  <a:pt x="12023" y="5949"/>
                </a:moveTo>
                <a:cubicBezTo>
                  <a:pt x="12061" y="5946"/>
                  <a:pt x="12037" y="5958"/>
                  <a:pt x="12056" y="5933"/>
                </a:cubicBezTo>
                <a:lnTo>
                  <a:pt x="12023" y="5933"/>
                </a:lnTo>
                <a:lnTo>
                  <a:pt x="12023" y="5949"/>
                </a:lnTo>
                <a:close/>
                <a:moveTo>
                  <a:pt x="21462" y="5496"/>
                </a:moveTo>
                <a:lnTo>
                  <a:pt x="21421" y="5496"/>
                </a:lnTo>
                <a:cubicBezTo>
                  <a:pt x="21429" y="5506"/>
                  <a:pt x="21424" y="5509"/>
                  <a:pt x="21438" y="5510"/>
                </a:cubicBezTo>
                <a:cubicBezTo>
                  <a:pt x="21439" y="5510"/>
                  <a:pt x="21442" y="5509"/>
                  <a:pt x="21443" y="5509"/>
                </a:cubicBezTo>
                <a:cubicBezTo>
                  <a:pt x="21485" y="5502"/>
                  <a:pt x="21446" y="5509"/>
                  <a:pt x="21462" y="5496"/>
                </a:cubicBezTo>
                <a:close/>
                <a:moveTo>
                  <a:pt x="18164" y="1550"/>
                </a:moveTo>
                <a:cubicBezTo>
                  <a:pt x="18179" y="1543"/>
                  <a:pt x="18175" y="1544"/>
                  <a:pt x="18197" y="1542"/>
                </a:cubicBezTo>
                <a:lnTo>
                  <a:pt x="18140" y="1526"/>
                </a:lnTo>
                <a:lnTo>
                  <a:pt x="18164" y="1550"/>
                </a:lnTo>
                <a:close/>
                <a:moveTo>
                  <a:pt x="16560" y="4929"/>
                </a:moveTo>
                <a:lnTo>
                  <a:pt x="16520" y="4929"/>
                </a:lnTo>
                <a:cubicBezTo>
                  <a:pt x="16525" y="4936"/>
                  <a:pt x="16524" y="4945"/>
                  <a:pt x="16541" y="4942"/>
                </a:cubicBezTo>
                <a:cubicBezTo>
                  <a:pt x="16583" y="4935"/>
                  <a:pt x="16545" y="4942"/>
                  <a:pt x="16560" y="4929"/>
                </a:cubicBezTo>
                <a:close/>
                <a:moveTo>
                  <a:pt x="243" y="3130"/>
                </a:moveTo>
                <a:lnTo>
                  <a:pt x="275" y="3130"/>
                </a:lnTo>
                <a:lnTo>
                  <a:pt x="275" y="3114"/>
                </a:lnTo>
                <a:cubicBezTo>
                  <a:pt x="256" y="3115"/>
                  <a:pt x="246" y="3113"/>
                  <a:pt x="243" y="3130"/>
                </a:cubicBezTo>
                <a:close/>
                <a:moveTo>
                  <a:pt x="21049" y="4912"/>
                </a:moveTo>
                <a:lnTo>
                  <a:pt x="21065" y="4912"/>
                </a:lnTo>
                <a:lnTo>
                  <a:pt x="21065" y="4872"/>
                </a:lnTo>
                <a:lnTo>
                  <a:pt x="21057" y="4872"/>
                </a:lnTo>
                <a:cubicBezTo>
                  <a:pt x="21057" y="4894"/>
                  <a:pt x="21053" y="4894"/>
                  <a:pt x="21049" y="4912"/>
                </a:cubicBezTo>
                <a:close/>
                <a:moveTo>
                  <a:pt x="15718" y="2093"/>
                </a:moveTo>
                <a:cubicBezTo>
                  <a:pt x="15736" y="2089"/>
                  <a:pt x="15736" y="2085"/>
                  <a:pt x="15758" y="2085"/>
                </a:cubicBezTo>
                <a:lnTo>
                  <a:pt x="15758" y="2077"/>
                </a:lnTo>
                <a:lnTo>
                  <a:pt x="15718" y="2077"/>
                </a:lnTo>
                <a:lnTo>
                  <a:pt x="15718" y="2093"/>
                </a:lnTo>
                <a:close/>
                <a:moveTo>
                  <a:pt x="14357" y="2093"/>
                </a:moveTo>
                <a:lnTo>
                  <a:pt x="14397" y="2093"/>
                </a:lnTo>
                <a:lnTo>
                  <a:pt x="14397" y="2085"/>
                </a:lnTo>
                <a:cubicBezTo>
                  <a:pt x="14375" y="2085"/>
                  <a:pt x="14375" y="2081"/>
                  <a:pt x="14357" y="2077"/>
                </a:cubicBezTo>
                <a:lnTo>
                  <a:pt x="14357" y="2093"/>
                </a:lnTo>
                <a:close/>
                <a:moveTo>
                  <a:pt x="22734" y="1356"/>
                </a:moveTo>
                <a:cubicBezTo>
                  <a:pt x="22756" y="1356"/>
                  <a:pt x="22756" y="1359"/>
                  <a:pt x="22774" y="1364"/>
                </a:cubicBezTo>
                <a:lnTo>
                  <a:pt x="22774" y="1347"/>
                </a:lnTo>
                <a:lnTo>
                  <a:pt x="22734" y="1347"/>
                </a:lnTo>
                <a:lnTo>
                  <a:pt x="22734" y="1356"/>
                </a:lnTo>
                <a:close/>
                <a:moveTo>
                  <a:pt x="19129" y="1882"/>
                </a:moveTo>
                <a:lnTo>
                  <a:pt x="19169" y="1882"/>
                </a:lnTo>
                <a:lnTo>
                  <a:pt x="19169" y="1874"/>
                </a:lnTo>
                <a:cubicBezTo>
                  <a:pt x="19147" y="1874"/>
                  <a:pt x="19147" y="1870"/>
                  <a:pt x="19129" y="1866"/>
                </a:cubicBezTo>
                <a:lnTo>
                  <a:pt x="19129" y="1882"/>
                </a:lnTo>
                <a:close/>
                <a:moveTo>
                  <a:pt x="16771" y="3251"/>
                </a:moveTo>
                <a:lnTo>
                  <a:pt x="16811" y="3251"/>
                </a:lnTo>
                <a:lnTo>
                  <a:pt x="16811" y="3243"/>
                </a:lnTo>
                <a:cubicBezTo>
                  <a:pt x="16790" y="3243"/>
                  <a:pt x="16789" y="3239"/>
                  <a:pt x="16771" y="3235"/>
                </a:cubicBezTo>
                <a:lnTo>
                  <a:pt x="16771" y="3251"/>
                </a:lnTo>
                <a:close/>
                <a:moveTo>
                  <a:pt x="19615" y="2676"/>
                </a:moveTo>
                <a:lnTo>
                  <a:pt x="19615" y="2684"/>
                </a:lnTo>
                <a:lnTo>
                  <a:pt x="19655" y="2684"/>
                </a:lnTo>
                <a:lnTo>
                  <a:pt x="19655" y="2668"/>
                </a:lnTo>
                <a:cubicBezTo>
                  <a:pt x="19637" y="2672"/>
                  <a:pt x="19637" y="2676"/>
                  <a:pt x="19615" y="2676"/>
                </a:cubicBezTo>
                <a:close/>
                <a:moveTo>
                  <a:pt x="22758" y="5399"/>
                </a:moveTo>
                <a:cubicBezTo>
                  <a:pt x="22780" y="5399"/>
                  <a:pt x="22781" y="5402"/>
                  <a:pt x="22799" y="5407"/>
                </a:cubicBezTo>
                <a:lnTo>
                  <a:pt x="22799" y="5390"/>
                </a:lnTo>
                <a:lnTo>
                  <a:pt x="22758" y="5390"/>
                </a:lnTo>
                <a:lnTo>
                  <a:pt x="22758" y="5399"/>
                </a:lnTo>
                <a:close/>
                <a:moveTo>
                  <a:pt x="17371" y="2393"/>
                </a:moveTo>
                <a:cubicBezTo>
                  <a:pt x="17396" y="2398"/>
                  <a:pt x="17383" y="2401"/>
                  <a:pt x="17403" y="2393"/>
                </a:cubicBezTo>
                <a:cubicBezTo>
                  <a:pt x="17394" y="2380"/>
                  <a:pt x="17376" y="2362"/>
                  <a:pt x="17371" y="2393"/>
                </a:cubicBezTo>
                <a:close/>
                <a:moveTo>
                  <a:pt x="21673" y="4799"/>
                </a:moveTo>
                <a:lnTo>
                  <a:pt x="21729" y="4783"/>
                </a:lnTo>
                <a:cubicBezTo>
                  <a:pt x="21710" y="4778"/>
                  <a:pt x="21708" y="4771"/>
                  <a:pt x="21686" y="4787"/>
                </a:cubicBezTo>
                <a:cubicBezTo>
                  <a:pt x="21672" y="4797"/>
                  <a:pt x="21678" y="4794"/>
                  <a:pt x="21673" y="4799"/>
                </a:cubicBezTo>
                <a:close/>
                <a:moveTo>
                  <a:pt x="18715" y="2044"/>
                </a:moveTo>
                <a:lnTo>
                  <a:pt x="18715" y="2052"/>
                </a:lnTo>
                <a:cubicBezTo>
                  <a:pt x="18754" y="2052"/>
                  <a:pt x="18748" y="2059"/>
                  <a:pt x="18756" y="2028"/>
                </a:cubicBezTo>
                <a:cubicBezTo>
                  <a:pt x="18711" y="2044"/>
                  <a:pt x="18792" y="2013"/>
                  <a:pt x="18740" y="2036"/>
                </a:cubicBezTo>
                <a:cubicBezTo>
                  <a:pt x="18728" y="2042"/>
                  <a:pt x="18758" y="2044"/>
                  <a:pt x="18715" y="2044"/>
                </a:cubicBezTo>
                <a:close/>
                <a:moveTo>
                  <a:pt x="17873" y="2360"/>
                </a:moveTo>
                <a:cubicBezTo>
                  <a:pt x="17854" y="2364"/>
                  <a:pt x="17854" y="2366"/>
                  <a:pt x="17832" y="2368"/>
                </a:cubicBezTo>
                <a:lnTo>
                  <a:pt x="17865" y="2384"/>
                </a:lnTo>
                <a:cubicBezTo>
                  <a:pt x="17871" y="2374"/>
                  <a:pt x="17869" y="2376"/>
                  <a:pt x="17873" y="2360"/>
                </a:cubicBezTo>
                <a:lnTo>
                  <a:pt x="17889" y="2360"/>
                </a:lnTo>
                <a:cubicBezTo>
                  <a:pt x="17886" y="2350"/>
                  <a:pt x="17885" y="2326"/>
                  <a:pt x="17863" y="2340"/>
                </a:cubicBezTo>
                <a:cubicBezTo>
                  <a:pt x="17854" y="2346"/>
                  <a:pt x="17863" y="2334"/>
                  <a:pt x="17857" y="2352"/>
                </a:cubicBezTo>
                <a:lnTo>
                  <a:pt x="17873" y="2360"/>
                </a:lnTo>
                <a:close/>
                <a:moveTo>
                  <a:pt x="21105" y="2125"/>
                </a:moveTo>
                <a:lnTo>
                  <a:pt x="21154" y="2125"/>
                </a:lnTo>
                <a:lnTo>
                  <a:pt x="21154" y="2117"/>
                </a:lnTo>
                <a:cubicBezTo>
                  <a:pt x="21125" y="2117"/>
                  <a:pt x="21122" y="2103"/>
                  <a:pt x="21105" y="2125"/>
                </a:cubicBezTo>
                <a:close/>
                <a:moveTo>
                  <a:pt x="21033" y="4280"/>
                </a:moveTo>
                <a:cubicBezTo>
                  <a:pt x="21061" y="4273"/>
                  <a:pt x="21051" y="4277"/>
                  <a:pt x="21065" y="4256"/>
                </a:cubicBezTo>
                <a:cubicBezTo>
                  <a:pt x="21033" y="4259"/>
                  <a:pt x="21040" y="4251"/>
                  <a:pt x="21033" y="4280"/>
                </a:cubicBezTo>
                <a:close/>
                <a:moveTo>
                  <a:pt x="10565" y="6128"/>
                </a:moveTo>
                <a:cubicBezTo>
                  <a:pt x="10557" y="6099"/>
                  <a:pt x="10564" y="6106"/>
                  <a:pt x="10532" y="6103"/>
                </a:cubicBezTo>
                <a:cubicBezTo>
                  <a:pt x="10547" y="6125"/>
                  <a:pt x="10537" y="6120"/>
                  <a:pt x="10565" y="6128"/>
                </a:cubicBezTo>
                <a:close/>
                <a:moveTo>
                  <a:pt x="22953" y="3738"/>
                </a:moveTo>
                <a:cubicBezTo>
                  <a:pt x="22953" y="3737"/>
                  <a:pt x="22954" y="3734"/>
                  <a:pt x="22954" y="3734"/>
                </a:cubicBezTo>
                <a:cubicBezTo>
                  <a:pt x="22954" y="3735"/>
                  <a:pt x="22955" y="3732"/>
                  <a:pt x="22956" y="3731"/>
                </a:cubicBezTo>
                <a:lnTo>
                  <a:pt x="22959" y="3724"/>
                </a:lnTo>
                <a:cubicBezTo>
                  <a:pt x="22960" y="3724"/>
                  <a:pt x="22961" y="3722"/>
                  <a:pt x="22962" y="3721"/>
                </a:cubicBezTo>
                <a:cubicBezTo>
                  <a:pt x="22963" y="3720"/>
                  <a:pt x="22967" y="3715"/>
                  <a:pt x="22969" y="3713"/>
                </a:cubicBezTo>
                <a:lnTo>
                  <a:pt x="22937" y="3713"/>
                </a:lnTo>
                <a:cubicBezTo>
                  <a:pt x="22942" y="3735"/>
                  <a:pt x="22933" y="3726"/>
                  <a:pt x="22953" y="3738"/>
                </a:cubicBezTo>
                <a:close/>
                <a:moveTo>
                  <a:pt x="8078" y="1485"/>
                </a:moveTo>
                <a:cubicBezTo>
                  <a:pt x="8099" y="1491"/>
                  <a:pt x="8084" y="1484"/>
                  <a:pt x="8102" y="1493"/>
                </a:cubicBezTo>
                <a:cubicBezTo>
                  <a:pt x="8099" y="1456"/>
                  <a:pt x="8111" y="1479"/>
                  <a:pt x="8086" y="1461"/>
                </a:cubicBezTo>
                <a:cubicBezTo>
                  <a:pt x="8082" y="1475"/>
                  <a:pt x="8085" y="1475"/>
                  <a:pt x="8078" y="1485"/>
                </a:cubicBezTo>
                <a:close/>
                <a:moveTo>
                  <a:pt x="19923" y="2417"/>
                </a:moveTo>
                <a:cubicBezTo>
                  <a:pt x="19952" y="2409"/>
                  <a:pt x="19944" y="2416"/>
                  <a:pt x="19947" y="2384"/>
                </a:cubicBezTo>
                <a:cubicBezTo>
                  <a:pt x="19927" y="2398"/>
                  <a:pt x="19929" y="2389"/>
                  <a:pt x="19923" y="2417"/>
                </a:cubicBezTo>
                <a:close/>
                <a:moveTo>
                  <a:pt x="20895" y="2133"/>
                </a:moveTo>
                <a:cubicBezTo>
                  <a:pt x="20913" y="2138"/>
                  <a:pt x="20913" y="2140"/>
                  <a:pt x="20935" y="2141"/>
                </a:cubicBezTo>
                <a:cubicBezTo>
                  <a:pt x="20922" y="2122"/>
                  <a:pt x="20912" y="2110"/>
                  <a:pt x="20895" y="2133"/>
                </a:cubicBezTo>
                <a:close/>
                <a:moveTo>
                  <a:pt x="17046" y="2352"/>
                </a:moveTo>
                <a:cubicBezTo>
                  <a:pt x="17078" y="2349"/>
                  <a:pt x="17071" y="2357"/>
                  <a:pt x="17079" y="2328"/>
                </a:cubicBezTo>
                <a:cubicBezTo>
                  <a:pt x="17055" y="2334"/>
                  <a:pt x="17058" y="2331"/>
                  <a:pt x="17046" y="2352"/>
                </a:cubicBezTo>
                <a:close/>
                <a:moveTo>
                  <a:pt x="18367" y="3000"/>
                </a:moveTo>
                <a:lnTo>
                  <a:pt x="18367" y="3008"/>
                </a:lnTo>
                <a:cubicBezTo>
                  <a:pt x="18398" y="3008"/>
                  <a:pt x="18384" y="3014"/>
                  <a:pt x="18401" y="3014"/>
                </a:cubicBezTo>
                <a:cubicBezTo>
                  <a:pt x="18429" y="3015"/>
                  <a:pt x="18402" y="3008"/>
                  <a:pt x="18440" y="3008"/>
                </a:cubicBezTo>
                <a:lnTo>
                  <a:pt x="18367" y="3000"/>
                </a:lnTo>
                <a:close/>
                <a:moveTo>
                  <a:pt x="11472" y="1663"/>
                </a:moveTo>
                <a:lnTo>
                  <a:pt x="11504" y="1654"/>
                </a:lnTo>
                <a:cubicBezTo>
                  <a:pt x="11492" y="1638"/>
                  <a:pt x="11473" y="1627"/>
                  <a:pt x="11472" y="1663"/>
                </a:cubicBezTo>
                <a:close/>
                <a:moveTo>
                  <a:pt x="18148" y="3316"/>
                </a:moveTo>
                <a:cubicBezTo>
                  <a:pt x="18173" y="3310"/>
                  <a:pt x="18166" y="3316"/>
                  <a:pt x="18173" y="3292"/>
                </a:cubicBezTo>
                <a:lnTo>
                  <a:pt x="18148" y="3292"/>
                </a:lnTo>
                <a:lnTo>
                  <a:pt x="18148" y="3316"/>
                </a:lnTo>
                <a:close/>
                <a:moveTo>
                  <a:pt x="12469" y="1396"/>
                </a:moveTo>
                <a:cubicBezTo>
                  <a:pt x="12493" y="1389"/>
                  <a:pt x="12487" y="1396"/>
                  <a:pt x="12493" y="1372"/>
                </a:cubicBezTo>
                <a:lnTo>
                  <a:pt x="12469" y="1372"/>
                </a:lnTo>
                <a:lnTo>
                  <a:pt x="12469" y="1396"/>
                </a:lnTo>
                <a:close/>
                <a:moveTo>
                  <a:pt x="20790" y="4718"/>
                </a:moveTo>
                <a:lnTo>
                  <a:pt x="20814" y="4718"/>
                </a:lnTo>
                <a:cubicBezTo>
                  <a:pt x="20807" y="4694"/>
                  <a:pt x="20814" y="4700"/>
                  <a:pt x="20790" y="4694"/>
                </a:cubicBezTo>
                <a:lnTo>
                  <a:pt x="20790" y="4718"/>
                </a:lnTo>
                <a:close/>
                <a:moveTo>
                  <a:pt x="11464" y="1404"/>
                </a:moveTo>
                <a:cubicBezTo>
                  <a:pt x="11489" y="1398"/>
                  <a:pt x="11482" y="1404"/>
                  <a:pt x="11489" y="1380"/>
                </a:cubicBezTo>
                <a:lnTo>
                  <a:pt x="11464" y="1380"/>
                </a:lnTo>
                <a:lnTo>
                  <a:pt x="11464" y="1404"/>
                </a:lnTo>
                <a:close/>
                <a:moveTo>
                  <a:pt x="23293" y="4102"/>
                </a:moveTo>
                <a:cubicBezTo>
                  <a:pt x="23317" y="4096"/>
                  <a:pt x="23311" y="4102"/>
                  <a:pt x="23317" y="4078"/>
                </a:cubicBezTo>
                <a:lnTo>
                  <a:pt x="23293" y="4078"/>
                </a:lnTo>
                <a:lnTo>
                  <a:pt x="23293" y="4102"/>
                </a:lnTo>
                <a:close/>
                <a:moveTo>
                  <a:pt x="1458" y="5739"/>
                </a:moveTo>
                <a:lnTo>
                  <a:pt x="1458" y="5715"/>
                </a:lnTo>
                <a:lnTo>
                  <a:pt x="1434" y="5715"/>
                </a:lnTo>
                <a:cubicBezTo>
                  <a:pt x="1440" y="5738"/>
                  <a:pt x="1434" y="5733"/>
                  <a:pt x="1458" y="5739"/>
                </a:cubicBezTo>
                <a:close/>
                <a:moveTo>
                  <a:pt x="10719" y="1631"/>
                </a:moveTo>
                <a:cubicBezTo>
                  <a:pt x="10741" y="1629"/>
                  <a:pt x="10741" y="1627"/>
                  <a:pt x="10759" y="1623"/>
                </a:cubicBezTo>
                <a:cubicBezTo>
                  <a:pt x="10743" y="1600"/>
                  <a:pt x="10735" y="1608"/>
                  <a:pt x="10719" y="1631"/>
                </a:cubicBezTo>
                <a:close/>
                <a:moveTo>
                  <a:pt x="20465" y="3697"/>
                </a:moveTo>
                <a:lnTo>
                  <a:pt x="20482" y="3697"/>
                </a:lnTo>
                <a:cubicBezTo>
                  <a:pt x="20481" y="3655"/>
                  <a:pt x="20489" y="3674"/>
                  <a:pt x="20465" y="3657"/>
                </a:cubicBezTo>
                <a:cubicBezTo>
                  <a:pt x="20472" y="3688"/>
                  <a:pt x="20472" y="3666"/>
                  <a:pt x="20465" y="3697"/>
                </a:cubicBezTo>
                <a:close/>
                <a:moveTo>
                  <a:pt x="17921" y="2409"/>
                </a:moveTo>
                <a:cubicBezTo>
                  <a:pt x="17911" y="2387"/>
                  <a:pt x="17914" y="2400"/>
                  <a:pt x="17913" y="2368"/>
                </a:cubicBezTo>
                <a:lnTo>
                  <a:pt x="17897" y="2368"/>
                </a:lnTo>
                <a:cubicBezTo>
                  <a:pt x="17907" y="2413"/>
                  <a:pt x="17906" y="2403"/>
                  <a:pt x="17921" y="2409"/>
                </a:cubicBezTo>
                <a:close/>
                <a:moveTo>
                  <a:pt x="21948" y="4961"/>
                </a:moveTo>
                <a:cubicBezTo>
                  <a:pt x="21965" y="4955"/>
                  <a:pt x="21959" y="4964"/>
                  <a:pt x="21968" y="4948"/>
                </a:cubicBezTo>
                <a:cubicBezTo>
                  <a:pt x="21976" y="4932"/>
                  <a:pt x="21971" y="4939"/>
                  <a:pt x="21972" y="4921"/>
                </a:cubicBezTo>
                <a:cubicBezTo>
                  <a:pt x="21946" y="4940"/>
                  <a:pt x="21963" y="4929"/>
                  <a:pt x="21948" y="4961"/>
                </a:cubicBezTo>
                <a:close/>
                <a:moveTo>
                  <a:pt x="13409" y="2036"/>
                </a:moveTo>
                <a:cubicBezTo>
                  <a:pt x="13397" y="2024"/>
                  <a:pt x="13397" y="2032"/>
                  <a:pt x="13409" y="2020"/>
                </a:cubicBezTo>
                <a:lnTo>
                  <a:pt x="13409" y="2036"/>
                </a:lnTo>
                <a:close/>
                <a:moveTo>
                  <a:pt x="16682" y="2174"/>
                </a:moveTo>
                <a:lnTo>
                  <a:pt x="16650" y="2165"/>
                </a:lnTo>
                <a:cubicBezTo>
                  <a:pt x="16659" y="2201"/>
                  <a:pt x="16663" y="2200"/>
                  <a:pt x="16682" y="2174"/>
                </a:cubicBezTo>
                <a:close/>
                <a:moveTo>
                  <a:pt x="19339" y="4823"/>
                </a:moveTo>
                <a:lnTo>
                  <a:pt x="19380" y="4823"/>
                </a:lnTo>
                <a:cubicBezTo>
                  <a:pt x="19374" y="4818"/>
                  <a:pt x="19378" y="4817"/>
                  <a:pt x="19366" y="4812"/>
                </a:cubicBezTo>
                <a:cubicBezTo>
                  <a:pt x="19348" y="4804"/>
                  <a:pt x="19362" y="4809"/>
                  <a:pt x="19339" y="4807"/>
                </a:cubicBezTo>
                <a:lnTo>
                  <a:pt x="19339" y="4823"/>
                </a:lnTo>
                <a:close/>
                <a:moveTo>
                  <a:pt x="18748" y="5512"/>
                </a:moveTo>
                <a:lnTo>
                  <a:pt x="18780" y="5512"/>
                </a:lnTo>
                <a:cubicBezTo>
                  <a:pt x="18770" y="5475"/>
                  <a:pt x="18761" y="5487"/>
                  <a:pt x="18748" y="5512"/>
                </a:cubicBezTo>
                <a:close/>
                <a:moveTo>
                  <a:pt x="19671" y="2636"/>
                </a:moveTo>
                <a:lnTo>
                  <a:pt x="19704" y="2636"/>
                </a:lnTo>
                <a:cubicBezTo>
                  <a:pt x="19694" y="2599"/>
                  <a:pt x="19685" y="2611"/>
                  <a:pt x="19671" y="2636"/>
                </a:cubicBezTo>
                <a:close/>
                <a:moveTo>
                  <a:pt x="23139" y="1428"/>
                </a:moveTo>
                <a:lnTo>
                  <a:pt x="23163" y="1428"/>
                </a:lnTo>
                <a:lnTo>
                  <a:pt x="23163" y="1404"/>
                </a:lnTo>
                <a:cubicBezTo>
                  <a:pt x="23145" y="1409"/>
                  <a:pt x="23140" y="1406"/>
                  <a:pt x="23139" y="1428"/>
                </a:cubicBezTo>
                <a:close/>
                <a:moveTo>
                  <a:pt x="16795" y="1753"/>
                </a:moveTo>
                <a:lnTo>
                  <a:pt x="16820" y="1753"/>
                </a:lnTo>
                <a:lnTo>
                  <a:pt x="16820" y="1728"/>
                </a:lnTo>
                <a:cubicBezTo>
                  <a:pt x="16801" y="1733"/>
                  <a:pt x="16796" y="1730"/>
                  <a:pt x="16795" y="1753"/>
                </a:cubicBezTo>
                <a:close/>
                <a:moveTo>
                  <a:pt x="21883" y="3373"/>
                </a:moveTo>
                <a:lnTo>
                  <a:pt x="21908" y="3373"/>
                </a:lnTo>
                <a:lnTo>
                  <a:pt x="21908" y="3349"/>
                </a:lnTo>
                <a:cubicBezTo>
                  <a:pt x="21889" y="3354"/>
                  <a:pt x="21884" y="3351"/>
                  <a:pt x="21883" y="3373"/>
                </a:cubicBezTo>
                <a:close/>
                <a:moveTo>
                  <a:pt x="19185" y="3332"/>
                </a:moveTo>
                <a:lnTo>
                  <a:pt x="19210" y="3332"/>
                </a:lnTo>
                <a:lnTo>
                  <a:pt x="19210" y="3308"/>
                </a:lnTo>
                <a:cubicBezTo>
                  <a:pt x="19191" y="3313"/>
                  <a:pt x="19186" y="3310"/>
                  <a:pt x="19185" y="3332"/>
                </a:cubicBezTo>
                <a:close/>
                <a:moveTo>
                  <a:pt x="16892" y="5123"/>
                </a:moveTo>
                <a:lnTo>
                  <a:pt x="16917" y="5123"/>
                </a:lnTo>
                <a:lnTo>
                  <a:pt x="16917" y="5099"/>
                </a:lnTo>
                <a:cubicBezTo>
                  <a:pt x="16898" y="5104"/>
                  <a:pt x="16893" y="5101"/>
                  <a:pt x="16892" y="5123"/>
                </a:cubicBezTo>
                <a:close/>
                <a:moveTo>
                  <a:pt x="20328" y="5285"/>
                </a:moveTo>
                <a:cubicBezTo>
                  <a:pt x="20346" y="5310"/>
                  <a:pt x="20322" y="5298"/>
                  <a:pt x="20360" y="5301"/>
                </a:cubicBezTo>
                <a:cubicBezTo>
                  <a:pt x="20353" y="5276"/>
                  <a:pt x="20352" y="5276"/>
                  <a:pt x="20328" y="5285"/>
                </a:cubicBezTo>
                <a:close/>
                <a:moveTo>
                  <a:pt x="15102" y="1809"/>
                </a:moveTo>
                <a:cubicBezTo>
                  <a:pt x="15099" y="1772"/>
                  <a:pt x="15111" y="1795"/>
                  <a:pt x="15086" y="1777"/>
                </a:cubicBezTo>
                <a:cubicBezTo>
                  <a:pt x="15080" y="1805"/>
                  <a:pt x="15070" y="1801"/>
                  <a:pt x="15102" y="1809"/>
                </a:cubicBezTo>
                <a:close/>
                <a:moveTo>
                  <a:pt x="18983" y="1858"/>
                </a:moveTo>
                <a:cubicBezTo>
                  <a:pt x="18982" y="1857"/>
                  <a:pt x="18980" y="1855"/>
                  <a:pt x="18980" y="1856"/>
                </a:cubicBezTo>
                <a:lnTo>
                  <a:pt x="18950" y="1850"/>
                </a:lnTo>
                <a:cubicBezTo>
                  <a:pt x="18960" y="1885"/>
                  <a:pt x="18964" y="1884"/>
                  <a:pt x="18983" y="1858"/>
                </a:cubicBezTo>
                <a:close/>
                <a:moveTo>
                  <a:pt x="15872" y="5690"/>
                </a:moveTo>
                <a:cubicBezTo>
                  <a:pt x="15885" y="5689"/>
                  <a:pt x="15880" y="5692"/>
                  <a:pt x="15893" y="5687"/>
                </a:cubicBezTo>
                <a:cubicBezTo>
                  <a:pt x="15919" y="5677"/>
                  <a:pt x="15904" y="5681"/>
                  <a:pt x="15912" y="5674"/>
                </a:cubicBezTo>
                <a:lnTo>
                  <a:pt x="15872" y="5674"/>
                </a:lnTo>
                <a:lnTo>
                  <a:pt x="15872" y="5690"/>
                </a:lnTo>
                <a:close/>
                <a:moveTo>
                  <a:pt x="8823" y="1428"/>
                </a:moveTo>
                <a:lnTo>
                  <a:pt x="8791" y="1428"/>
                </a:lnTo>
                <a:cubicBezTo>
                  <a:pt x="8801" y="1469"/>
                  <a:pt x="8806" y="1454"/>
                  <a:pt x="8823" y="1428"/>
                </a:cubicBezTo>
                <a:close/>
                <a:moveTo>
                  <a:pt x="16261" y="1445"/>
                </a:moveTo>
                <a:cubicBezTo>
                  <a:pt x="16284" y="1427"/>
                  <a:pt x="16270" y="1439"/>
                  <a:pt x="16285" y="1412"/>
                </a:cubicBezTo>
                <a:lnTo>
                  <a:pt x="16261" y="1412"/>
                </a:lnTo>
                <a:lnTo>
                  <a:pt x="16261" y="1445"/>
                </a:lnTo>
                <a:close/>
                <a:moveTo>
                  <a:pt x="17930" y="4896"/>
                </a:moveTo>
                <a:cubicBezTo>
                  <a:pt x="17929" y="4855"/>
                  <a:pt x="17937" y="4873"/>
                  <a:pt x="17913" y="4856"/>
                </a:cubicBezTo>
                <a:cubicBezTo>
                  <a:pt x="17914" y="4897"/>
                  <a:pt x="17906" y="4879"/>
                  <a:pt x="17930" y="4896"/>
                </a:cubicBezTo>
                <a:close/>
                <a:moveTo>
                  <a:pt x="20004" y="5488"/>
                </a:moveTo>
                <a:lnTo>
                  <a:pt x="19971" y="5480"/>
                </a:lnTo>
                <a:cubicBezTo>
                  <a:pt x="19976" y="5499"/>
                  <a:pt x="19964" y="5494"/>
                  <a:pt x="19985" y="5501"/>
                </a:cubicBezTo>
                <a:cubicBezTo>
                  <a:pt x="20003" y="5507"/>
                  <a:pt x="20004" y="5488"/>
                  <a:pt x="20004" y="5488"/>
                </a:cubicBezTo>
                <a:close/>
                <a:moveTo>
                  <a:pt x="16868" y="5301"/>
                </a:moveTo>
                <a:cubicBezTo>
                  <a:pt x="16890" y="5312"/>
                  <a:pt x="16877" y="5309"/>
                  <a:pt x="16909" y="5309"/>
                </a:cubicBezTo>
                <a:cubicBezTo>
                  <a:pt x="16901" y="5299"/>
                  <a:pt x="16907" y="5297"/>
                  <a:pt x="16891" y="5294"/>
                </a:cubicBezTo>
                <a:cubicBezTo>
                  <a:pt x="16856" y="5288"/>
                  <a:pt x="16872" y="5299"/>
                  <a:pt x="16868" y="5301"/>
                </a:cubicBezTo>
                <a:cubicBezTo>
                  <a:pt x="16843" y="5289"/>
                  <a:pt x="16838" y="5293"/>
                  <a:pt x="16803" y="5293"/>
                </a:cubicBezTo>
                <a:cubicBezTo>
                  <a:pt x="16819" y="5315"/>
                  <a:pt x="16828" y="5310"/>
                  <a:pt x="16860" y="5318"/>
                </a:cubicBezTo>
                <a:lnTo>
                  <a:pt x="16868" y="5301"/>
                </a:lnTo>
                <a:close/>
                <a:moveTo>
                  <a:pt x="20781" y="3827"/>
                </a:moveTo>
                <a:cubicBezTo>
                  <a:pt x="20804" y="3827"/>
                  <a:pt x="20796" y="3823"/>
                  <a:pt x="20806" y="3810"/>
                </a:cubicBezTo>
                <a:lnTo>
                  <a:pt x="20765" y="3810"/>
                </a:lnTo>
                <a:cubicBezTo>
                  <a:pt x="20769" y="3818"/>
                  <a:pt x="20770" y="3827"/>
                  <a:pt x="20781" y="3827"/>
                </a:cubicBezTo>
                <a:close/>
                <a:moveTo>
                  <a:pt x="18335" y="2773"/>
                </a:moveTo>
                <a:cubicBezTo>
                  <a:pt x="18342" y="2769"/>
                  <a:pt x="18351" y="2768"/>
                  <a:pt x="18351" y="2757"/>
                </a:cubicBezTo>
                <a:cubicBezTo>
                  <a:pt x="18351" y="2734"/>
                  <a:pt x="18347" y="2742"/>
                  <a:pt x="18335" y="2733"/>
                </a:cubicBezTo>
                <a:lnTo>
                  <a:pt x="18335" y="2773"/>
                </a:lnTo>
                <a:close/>
                <a:moveTo>
                  <a:pt x="8240" y="1477"/>
                </a:moveTo>
                <a:cubicBezTo>
                  <a:pt x="8262" y="1477"/>
                  <a:pt x="8255" y="1474"/>
                  <a:pt x="8264" y="1461"/>
                </a:cubicBezTo>
                <a:lnTo>
                  <a:pt x="8223" y="1461"/>
                </a:lnTo>
                <a:cubicBezTo>
                  <a:pt x="8227" y="1468"/>
                  <a:pt x="8229" y="1477"/>
                  <a:pt x="8240" y="1477"/>
                </a:cubicBezTo>
                <a:close/>
                <a:moveTo>
                  <a:pt x="19996" y="4224"/>
                </a:moveTo>
                <a:cubicBezTo>
                  <a:pt x="20037" y="4223"/>
                  <a:pt x="20019" y="4231"/>
                  <a:pt x="20036" y="4208"/>
                </a:cubicBezTo>
                <a:cubicBezTo>
                  <a:pt x="20014" y="4208"/>
                  <a:pt x="19999" y="4205"/>
                  <a:pt x="19996" y="4224"/>
                </a:cubicBezTo>
                <a:close/>
                <a:moveTo>
                  <a:pt x="20968" y="2514"/>
                </a:moveTo>
                <a:cubicBezTo>
                  <a:pt x="21009" y="2513"/>
                  <a:pt x="20991" y="2521"/>
                  <a:pt x="21008" y="2498"/>
                </a:cubicBezTo>
                <a:cubicBezTo>
                  <a:pt x="20987" y="2498"/>
                  <a:pt x="20971" y="2495"/>
                  <a:pt x="20968" y="2514"/>
                </a:cubicBezTo>
                <a:close/>
                <a:moveTo>
                  <a:pt x="10160" y="1647"/>
                </a:moveTo>
                <a:cubicBezTo>
                  <a:pt x="10201" y="1646"/>
                  <a:pt x="10183" y="1655"/>
                  <a:pt x="10200" y="1631"/>
                </a:cubicBezTo>
                <a:cubicBezTo>
                  <a:pt x="10179" y="1631"/>
                  <a:pt x="10163" y="1628"/>
                  <a:pt x="10160" y="1647"/>
                </a:cubicBezTo>
                <a:close/>
                <a:moveTo>
                  <a:pt x="18181" y="1809"/>
                </a:moveTo>
                <a:lnTo>
                  <a:pt x="18213" y="1818"/>
                </a:lnTo>
                <a:cubicBezTo>
                  <a:pt x="18213" y="1818"/>
                  <a:pt x="18222" y="1779"/>
                  <a:pt x="18188" y="1798"/>
                </a:cubicBezTo>
                <a:cubicBezTo>
                  <a:pt x="18156" y="1816"/>
                  <a:pt x="18216" y="1768"/>
                  <a:pt x="18181" y="1809"/>
                </a:cubicBezTo>
                <a:close/>
                <a:moveTo>
                  <a:pt x="20020" y="3227"/>
                </a:moveTo>
                <a:cubicBezTo>
                  <a:pt x="20052" y="3228"/>
                  <a:pt x="20039" y="3225"/>
                  <a:pt x="20060" y="3235"/>
                </a:cubicBezTo>
                <a:cubicBezTo>
                  <a:pt x="20055" y="3221"/>
                  <a:pt x="20076" y="3222"/>
                  <a:pt x="20040" y="3215"/>
                </a:cubicBezTo>
                <a:cubicBezTo>
                  <a:pt x="20029" y="3213"/>
                  <a:pt x="20022" y="3213"/>
                  <a:pt x="20020" y="3227"/>
                </a:cubicBezTo>
                <a:close/>
                <a:moveTo>
                  <a:pt x="17970" y="2490"/>
                </a:moveTo>
                <a:cubicBezTo>
                  <a:pt x="17984" y="2459"/>
                  <a:pt x="17985" y="2474"/>
                  <a:pt x="17962" y="2457"/>
                </a:cubicBezTo>
                <a:cubicBezTo>
                  <a:pt x="17948" y="2488"/>
                  <a:pt x="17947" y="2473"/>
                  <a:pt x="17970" y="2490"/>
                </a:cubicBezTo>
                <a:close/>
                <a:moveTo>
                  <a:pt x="21770" y="3478"/>
                </a:moveTo>
                <a:lnTo>
                  <a:pt x="21810" y="3478"/>
                </a:lnTo>
                <a:cubicBezTo>
                  <a:pt x="21806" y="3471"/>
                  <a:pt x="21805" y="3462"/>
                  <a:pt x="21794" y="3462"/>
                </a:cubicBezTo>
                <a:cubicBezTo>
                  <a:pt x="21780" y="3462"/>
                  <a:pt x="21772" y="3466"/>
                  <a:pt x="21770" y="3478"/>
                </a:cubicBezTo>
                <a:close/>
                <a:moveTo>
                  <a:pt x="20182" y="2660"/>
                </a:moveTo>
                <a:lnTo>
                  <a:pt x="20214" y="2669"/>
                </a:lnTo>
                <a:cubicBezTo>
                  <a:pt x="20205" y="2634"/>
                  <a:pt x="20186" y="2635"/>
                  <a:pt x="20182" y="2660"/>
                </a:cubicBezTo>
                <a:close/>
                <a:moveTo>
                  <a:pt x="22499" y="2279"/>
                </a:moveTo>
                <a:cubicBezTo>
                  <a:pt x="22537" y="2276"/>
                  <a:pt x="22513" y="2288"/>
                  <a:pt x="22531" y="2263"/>
                </a:cubicBezTo>
                <a:cubicBezTo>
                  <a:pt x="22511" y="2259"/>
                  <a:pt x="22500" y="2249"/>
                  <a:pt x="22499" y="2279"/>
                </a:cubicBezTo>
                <a:close/>
                <a:moveTo>
                  <a:pt x="17289" y="1947"/>
                </a:moveTo>
                <a:cubicBezTo>
                  <a:pt x="17279" y="1939"/>
                  <a:pt x="17307" y="1939"/>
                  <a:pt x="17265" y="1939"/>
                </a:cubicBezTo>
                <a:cubicBezTo>
                  <a:pt x="17259" y="1960"/>
                  <a:pt x="17266" y="1946"/>
                  <a:pt x="17257" y="1963"/>
                </a:cubicBezTo>
                <a:cubicBezTo>
                  <a:pt x="17273" y="1961"/>
                  <a:pt x="17262" y="1967"/>
                  <a:pt x="17277" y="1958"/>
                </a:cubicBezTo>
                <a:cubicBezTo>
                  <a:pt x="17278" y="1958"/>
                  <a:pt x="17280" y="1956"/>
                  <a:pt x="17282" y="1955"/>
                </a:cubicBezTo>
                <a:cubicBezTo>
                  <a:pt x="17283" y="1955"/>
                  <a:pt x="17285" y="1952"/>
                  <a:pt x="17286" y="1951"/>
                </a:cubicBezTo>
                <a:cubicBezTo>
                  <a:pt x="17287" y="1951"/>
                  <a:pt x="17288" y="1948"/>
                  <a:pt x="17289" y="1947"/>
                </a:cubicBezTo>
                <a:lnTo>
                  <a:pt x="17304" y="1965"/>
                </a:lnTo>
                <a:cubicBezTo>
                  <a:pt x="17323" y="1962"/>
                  <a:pt x="17329" y="1961"/>
                  <a:pt x="17340" y="1957"/>
                </a:cubicBezTo>
                <a:cubicBezTo>
                  <a:pt x="17363" y="1948"/>
                  <a:pt x="17357" y="1953"/>
                  <a:pt x="17362" y="1931"/>
                </a:cubicBezTo>
                <a:cubicBezTo>
                  <a:pt x="17299" y="1931"/>
                  <a:pt x="17330" y="1936"/>
                  <a:pt x="17289" y="1947"/>
                </a:cubicBezTo>
                <a:close/>
                <a:moveTo>
                  <a:pt x="21251" y="4151"/>
                </a:moveTo>
                <a:cubicBezTo>
                  <a:pt x="21233" y="4126"/>
                  <a:pt x="21257" y="4138"/>
                  <a:pt x="21219" y="4135"/>
                </a:cubicBezTo>
                <a:cubicBezTo>
                  <a:pt x="21235" y="4165"/>
                  <a:pt x="21218" y="4166"/>
                  <a:pt x="21251" y="4151"/>
                </a:cubicBezTo>
                <a:close/>
                <a:moveTo>
                  <a:pt x="20603" y="3713"/>
                </a:moveTo>
                <a:lnTo>
                  <a:pt x="20619" y="3713"/>
                </a:lnTo>
                <a:cubicBezTo>
                  <a:pt x="20622" y="3688"/>
                  <a:pt x="20619" y="3698"/>
                  <a:pt x="20627" y="3681"/>
                </a:cubicBezTo>
                <a:cubicBezTo>
                  <a:pt x="20602" y="3688"/>
                  <a:pt x="20603" y="3682"/>
                  <a:pt x="20603" y="3713"/>
                </a:cubicBezTo>
                <a:close/>
                <a:moveTo>
                  <a:pt x="23277" y="3033"/>
                </a:moveTo>
                <a:cubicBezTo>
                  <a:pt x="23267" y="3013"/>
                  <a:pt x="23269" y="3022"/>
                  <a:pt x="23269" y="2992"/>
                </a:cubicBezTo>
                <a:lnTo>
                  <a:pt x="23261" y="2992"/>
                </a:lnTo>
                <a:cubicBezTo>
                  <a:pt x="23261" y="3037"/>
                  <a:pt x="23230" y="3028"/>
                  <a:pt x="23277" y="3033"/>
                </a:cubicBezTo>
                <a:close/>
                <a:moveTo>
                  <a:pt x="21827" y="3041"/>
                </a:moveTo>
                <a:lnTo>
                  <a:pt x="21849" y="3067"/>
                </a:lnTo>
                <a:cubicBezTo>
                  <a:pt x="21864" y="3037"/>
                  <a:pt x="21857" y="3030"/>
                  <a:pt x="21827" y="3041"/>
                </a:cubicBezTo>
                <a:close/>
                <a:moveTo>
                  <a:pt x="16261" y="1728"/>
                </a:moveTo>
                <a:cubicBezTo>
                  <a:pt x="16263" y="1703"/>
                  <a:pt x="16260" y="1713"/>
                  <a:pt x="16269" y="1696"/>
                </a:cubicBezTo>
                <a:lnTo>
                  <a:pt x="16244" y="1696"/>
                </a:lnTo>
                <a:cubicBezTo>
                  <a:pt x="16247" y="1732"/>
                  <a:pt x="16235" y="1711"/>
                  <a:pt x="16261" y="1728"/>
                </a:cubicBezTo>
                <a:close/>
                <a:moveTo>
                  <a:pt x="20725" y="5504"/>
                </a:moveTo>
                <a:cubicBezTo>
                  <a:pt x="20751" y="5509"/>
                  <a:pt x="20737" y="5512"/>
                  <a:pt x="20757" y="5504"/>
                </a:cubicBezTo>
                <a:cubicBezTo>
                  <a:pt x="20739" y="5479"/>
                  <a:pt x="20762" y="5491"/>
                  <a:pt x="20725" y="5488"/>
                </a:cubicBezTo>
                <a:lnTo>
                  <a:pt x="20725" y="5504"/>
                </a:lnTo>
                <a:close/>
                <a:moveTo>
                  <a:pt x="20546" y="3810"/>
                </a:moveTo>
                <a:lnTo>
                  <a:pt x="20555" y="3795"/>
                </a:lnTo>
                <a:lnTo>
                  <a:pt x="20514" y="3786"/>
                </a:lnTo>
                <a:cubicBezTo>
                  <a:pt x="20528" y="3807"/>
                  <a:pt x="20518" y="3803"/>
                  <a:pt x="20546" y="3810"/>
                </a:cubicBezTo>
                <a:close/>
                <a:moveTo>
                  <a:pt x="20020" y="5293"/>
                </a:moveTo>
                <a:lnTo>
                  <a:pt x="20052" y="5293"/>
                </a:lnTo>
                <a:lnTo>
                  <a:pt x="20052" y="5277"/>
                </a:lnTo>
                <a:lnTo>
                  <a:pt x="20020" y="5277"/>
                </a:lnTo>
                <a:lnTo>
                  <a:pt x="20020" y="5293"/>
                </a:lnTo>
                <a:close/>
                <a:moveTo>
                  <a:pt x="17006" y="5123"/>
                </a:moveTo>
                <a:lnTo>
                  <a:pt x="17038" y="5123"/>
                </a:lnTo>
                <a:lnTo>
                  <a:pt x="17038" y="5107"/>
                </a:lnTo>
                <a:lnTo>
                  <a:pt x="17006" y="5107"/>
                </a:lnTo>
                <a:lnTo>
                  <a:pt x="17006" y="5123"/>
                </a:lnTo>
                <a:close/>
                <a:moveTo>
                  <a:pt x="19785" y="2498"/>
                </a:moveTo>
                <a:lnTo>
                  <a:pt x="19817" y="2498"/>
                </a:lnTo>
                <a:lnTo>
                  <a:pt x="19817" y="2482"/>
                </a:lnTo>
                <a:lnTo>
                  <a:pt x="19785" y="2482"/>
                </a:lnTo>
                <a:lnTo>
                  <a:pt x="19785" y="2498"/>
                </a:lnTo>
                <a:close/>
                <a:moveTo>
                  <a:pt x="18278" y="4256"/>
                </a:moveTo>
                <a:lnTo>
                  <a:pt x="18310" y="4256"/>
                </a:lnTo>
                <a:lnTo>
                  <a:pt x="18310" y="4240"/>
                </a:lnTo>
                <a:lnTo>
                  <a:pt x="18278" y="4240"/>
                </a:lnTo>
                <a:lnTo>
                  <a:pt x="18278" y="4256"/>
                </a:lnTo>
                <a:close/>
                <a:moveTo>
                  <a:pt x="23285" y="2749"/>
                </a:moveTo>
                <a:lnTo>
                  <a:pt x="23317" y="2749"/>
                </a:lnTo>
                <a:lnTo>
                  <a:pt x="23317" y="2733"/>
                </a:lnTo>
                <a:lnTo>
                  <a:pt x="23285" y="2733"/>
                </a:lnTo>
                <a:lnTo>
                  <a:pt x="23285" y="2749"/>
                </a:lnTo>
                <a:close/>
                <a:moveTo>
                  <a:pt x="21511" y="5512"/>
                </a:moveTo>
                <a:lnTo>
                  <a:pt x="21543" y="5512"/>
                </a:lnTo>
                <a:lnTo>
                  <a:pt x="21543" y="5496"/>
                </a:lnTo>
                <a:lnTo>
                  <a:pt x="21511" y="5496"/>
                </a:lnTo>
                <a:lnTo>
                  <a:pt x="21511" y="5512"/>
                </a:lnTo>
                <a:close/>
                <a:moveTo>
                  <a:pt x="17460" y="2587"/>
                </a:moveTo>
                <a:cubicBezTo>
                  <a:pt x="17484" y="2604"/>
                  <a:pt x="17490" y="2591"/>
                  <a:pt x="17500" y="2619"/>
                </a:cubicBezTo>
                <a:lnTo>
                  <a:pt x="17496" y="2582"/>
                </a:lnTo>
                <a:cubicBezTo>
                  <a:pt x="17477" y="2584"/>
                  <a:pt x="17482" y="2582"/>
                  <a:pt x="17460" y="2587"/>
                </a:cubicBezTo>
                <a:close/>
                <a:moveTo>
                  <a:pt x="21648" y="4921"/>
                </a:moveTo>
                <a:cubicBezTo>
                  <a:pt x="21667" y="4945"/>
                  <a:pt x="21643" y="4934"/>
                  <a:pt x="21681" y="4937"/>
                </a:cubicBezTo>
                <a:lnTo>
                  <a:pt x="21681" y="4921"/>
                </a:lnTo>
                <a:cubicBezTo>
                  <a:pt x="21665" y="4917"/>
                  <a:pt x="21655" y="4912"/>
                  <a:pt x="21648" y="4921"/>
                </a:cubicBezTo>
                <a:close/>
                <a:moveTo>
                  <a:pt x="16698" y="2133"/>
                </a:moveTo>
                <a:lnTo>
                  <a:pt x="16641" y="2117"/>
                </a:lnTo>
                <a:cubicBezTo>
                  <a:pt x="16645" y="2161"/>
                  <a:pt x="16639" y="2137"/>
                  <a:pt x="16657" y="2134"/>
                </a:cubicBezTo>
                <a:lnTo>
                  <a:pt x="16698" y="2133"/>
                </a:lnTo>
                <a:close/>
                <a:moveTo>
                  <a:pt x="19607" y="2765"/>
                </a:moveTo>
                <a:cubicBezTo>
                  <a:pt x="19644" y="2762"/>
                  <a:pt x="19621" y="2774"/>
                  <a:pt x="19639" y="2749"/>
                </a:cubicBezTo>
                <a:cubicBezTo>
                  <a:pt x="19623" y="2741"/>
                  <a:pt x="19607" y="2736"/>
                  <a:pt x="19607" y="2765"/>
                </a:cubicBezTo>
                <a:close/>
                <a:moveTo>
                  <a:pt x="1053" y="5407"/>
                </a:moveTo>
                <a:cubicBezTo>
                  <a:pt x="1045" y="5370"/>
                  <a:pt x="1052" y="5378"/>
                  <a:pt x="1021" y="5374"/>
                </a:cubicBezTo>
                <a:cubicBezTo>
                  <a:pt x="1023" y="5378"/>
                  <a:pt x="1028" y="5388"/>
                  <a:pt x="1034" y="5394"/>
                </a:cubicBezTo>
                <a:cubicBezTo>
                  <a:pt x="1046" y="5407"/>
                  <a:pt x="1035" y="5400"/>
                  <a:pt x="1053" y="5407"/>
                </a:cubicBezTo>
                <a:close/>
                <a:moveTo>
                  <a:pt x="18464" y="4224"/>
                </a:moveTo>
                <a:cubicBezTo>
                  <a:pt x="18503" y="4223"/>
                  <a:pt x="18491" y="4226"/>
                  <a:pt x="18505" y="4199"/>
                </a:cubicBezTo>
                <a:cubicBezTo>
                  <a:pt x="18476" y="4206"/>
                  <a:pt x="18478" y="4204"/>
                  <a:pt x="18464" y="4224"/>
                </a:cubicBezTo>
                <a:close/>
                <a:moveTo>
                  <a:pt x="21632" y="3332"/>
                </a:moveTo>
                <a:cubicBezTo>
                  <a:pt x="21650" y="3357"/>
                  <a:pt x="21627" y="3346"/>
                  <a:pt x="21665" y="3349"/>
                </a:cubicBezTo>
                <a:cubicBezTo>
                  <a:pt x="21659" y="3330"/>
                  <a:pt x="21649" y="3313"/>
                  <a:pt x="21632" y="3332"/>
                </a:cubicBezTo>
                <a:close/>
                <a:moveTo>
                  <a:pt x="20903" y="5156"/>
                </a:moveTo>
                <a:lnTo>
                  <a:pt x="20903" y="5172"/>
                </a:lnTo>
                <a:cubicBezTo>
                  <a:pt x="20935" y="5169"/>
                  <a:pt x="20928" y="5177"/>
                  <a:pt x="20935" y="5147"/>
                </a:cubicBezTo>
                <a:lnTo>
                  <a:pt x="20903" y="5156"/>
                </a:lnTo>
                <a:close/>
                <a:moveTo>
                  <a:pt x="17346" y="3097"/>
                </a:moveTo>
                <a:lnTo>
                  <a:pt x="17387" y="3097"/>
                </a:lnTo>
                <a:cubicBezTo>
                  <a:pt x="17377" y="3069"/>
                  <a:pt x="17391" y="3092"/>
                  <a:pt x="17346" y="3081"/>
                </a:cubicBezTo>
                <a:lnTo>
                  <a:pt x="17346" y="3097"/>
                </a:lnTo>
                <a:close/>
                <a:moveTo>
                  <a:pt x="15839" y="2433"/>
                </a:moveTo>
                <a:lnTo>
                  <a:pt x="15849" y="2440"/>
                </a:lnTo>
                <a:cubicBezTo>
                  <a:pt x="15872" y="2433"/>
                  <a:pt x="15874" y="2401"/>
                  <a:pt x="15852" y="2414"/>
                </a:cubicBezTo>
                <a:cubicBezTo>
                  <a:pt x="15837" y="2424"/>
                  <a:pt x="15844" y="2415"/>
                  <a:pt x="15839" y="2433"/>
                </a:cubicBezTo>
                <a:close/>
                <a:moveTo>
                  <a:pt x="14000" y="2320"/>
                </a:moveTo>
                <a:cubicBezTo>
                  <a:pt x="14017" y="2343"/>
                  <a:pt x="14005" y="2330"/>
                  <a:pt x="14033" y="2344"/>
                </a:cubicBezTo>
                <a:cubicBezTo>
                  <a:pt x="14028" y="2325"/>
                  <a:pt x="14020" y="2297"/>
                  <a:pt x="14000" y="2320"/>
                </a:cubicBezTo>
                <a:close/>
                <a:moveTo>
                  <a:pt x="18375" y="2709"/>
                </a:moveTo>
                <a:cubicBezTo>
                  <a:pt x="18394" y="2704"/>
                  <a:pt x="18399" y="2701"/>
                  <a:pt x="18424" y="2700"/>
                </a:cubicBezTo>
                <a:cubicBezTo>
                  <a:pt x="18422" y="2699"/>
                  <a:pt x="18420" y="2695"/>
                  <a:pt x="18419" y="2696"/>
                </a:cubicBezTo>
                <a:cubicBezTo>
                  <a:pt x="18418" y="2699"/>
                  <a:pt x="18415" y="2686"/>
                  <a:pt x="18399" y="2687"/>
                </a:cubicBezTo>
                <a:cubicBezTo>
                  <a:pt x="18386" y="2687"/>
                  <a:pt x="18381" y="2697"/>
                  <a:pt x="18375" y="2709"/>
                </a:cubicBezTo>
                <a:close/>
                <a:moveTo>
                  <a:pt x="21065" y="5496"/>
                </a:moveTo>
                <a:cubicBezTo>
                  <a:pt x="21084" y="5522"/>
                  <a:pt x="21069" y="5512"/>
                  <a:pt x="21105" y="5504"/>
                </a:cubicBezTo>
                <a:cubicBezTo>
                  <a:pt x="21096" y="5497"/>
                  <a:pt x="21118" y="5499"/>
                  <a:pt x="21085" y="5493"/>
                </a:cubicBezTo>
                <a:cubicBezTo>
                  <a:pt x="21079" y="5491"/>
                  <a:pt x="21072" y="5488"/>
                  <a:pt x="21065" y="5496"/>
                </a:cubicBezTo>
                <a:close/>
                <a:moveTo>
                  <a:pt x="18934" y="5261"/>
                </a:moveTo>
                <a:cubicBezTo>
                  <a:pt x="18916" y="5256"/>
                  <a:pt x="18916" y="5255"/>
                  <a:pt x="18894" y="5253"/>
                </a:cubicBezTo>
                <a:cubicBezTo>
                  <a:pt x="18912" y="5280"/>
                  <a:pt x="18913" y="5289"/>
                  <a:pt x="18934" y="5261"/>
                </a:cubicBezTo>
                <a:close/>
                <a:moveTo>
                  <a:pt x="21195" y="4013"/>
                </a:moveTo>
                <a:cubicBezTo>
                  <a:pt x="21208" y="4013"/>
                  <a:pt x="21225" y="4016"/>
                  <a:pt x="21234" y="4016"/>
                </a:cubicBezTo>
                <a:cubicBezTo>
                  <a:pt x="21256" y="4016"/>
                  <a:pt x="21243" y="4031"/>
                  <a:pt x="21251" y="4005"/>
                </a:cubicBezTo>
                <a:lnTo>
                  <a:pt x="21195" y="4005"/>
                </a:lnTo>
                <a:lnTo>
                  <a:pt x="21195" y="4013"/>
                </a:lnTo>
                <a:close/>
                <a:moveTo>
                  <a:pt x="21389" y="4370"/>
                </a:moveTo>
                <a:cubicBezTo>
                  <a:pt x="21402" y="4370"/>
                  <a:pt x="21419" y="4372"/>
                  <a:pt x="21429" y="4372"/>
                </a:cubicBezTo>
                <a:cubicBezTo>
                  <a:pt x="21450" y="4372"/>
                  <a:pt x="21437" y="4388"/>
                  <a:pt x="21446" y="4361"/>
                </a:cubicBezTo>
                <a:lnTo>
                  <a:pt x="21389" y="4361"/>
                </a:lnTo>
                <a:lnTo>
                  <a:pt x="21389" y="4370"/>
                </a:lnTo>
                <a:close/>
                <a:moveTo>
                  <a:pt x="19720" y="1947"/>
                </a:moveTo>
                <a:cubicBezTo>
                  <a:pt x="19712" y="1918"/>
                  <a:pt x="19719" y="1925"/>
                  <a:pt x="19688" y="1923"/>
                </a:cubicBezTo>
                <a:cubicBezTo>
                  <a:pt x="19706" y="1958"/>
                  <a:pt x="19681" y="1943"/>
                  <a:pt x="19720" y="1947"/>
                </a:cubicBezTo>
                <a:close/>
                <a:moveTo>
                  <a:pt x="15888" y="2441"/>
                </a:moveTo>
                <a:lnTo>
                  <a:pt x="15920" y="2432"/>
                </a:lnTo>
                <a:cubicBezTo>
                  <a:pt x="15902" y="2408"/>
                  <a:pt x="15925" y="2420"/>
                  <a:pt x="15888" y="2417"/>
                </a:cubicBezTo>
                <a:lnTo>
                  <a:pt x="15888" y="2441"/>
                </a:lnTo>
                <a:close/>
                <a:moveTo>
                  <a:pt x="14956" y="1898"/>
                </a:moveTo>
                <a:lnTo>
                  <a:pt x="14988" y="1889"/>
                </a:lnTo>
                <a:cubicBezTo>
                  <a:pt x="14970" y="1865"/>
                  <a:pt x="14994" y="1877"/>
                  <a:pt x="14956" y="1874"/>
                </a:cubicBezTo>
                <a:lnTo>
                  <a:pt x="14956" y="1898"/>
                </a:lnTo>
                <a:close/>
                <a:moveTo>
                  <a:pt x="21008" y="5504"/>
                </a:moveTo>
                <a:cubicBezTo>
                  <a:pt x="21052" y="5508"/>
                  <a:pt x="21030" y="5522"/>
                  <a:pt x="21049" y="5496"/>
                </a:cubicBezTo>
                <a:cubicBezTo>
                  <a:pt x="21035" y="5489"/>
                  <a:pt x="21059" y="5488"/>
                  <a:pt x="21028" y="5491"/>
                </a:cubicBezTo>
                <a:cubicBezTo>
                  <a:pt x="21018" y="5492"/>
                  <a:pt x="21011" y="5488"/>
                  <a:pt x="21008" y="5504"/>
                </a:cubicBezTo>
                <a:close/>
                <a:moveTo>
                  <a:pt x="20401" y="3211"/>
                </a:moveTo>
                <a:cubicBezTo>
                  <a:pt x="20423" y="3213"/>
                  <a:pt x="20423" y="3215"/>
                  <a:pt x="20441" y="3219"/>
                </a:cubicBezTo>
                <a:cubicBezTo>
                  <a:pt x="20427" y="3198"/>
                  <a:pt x="20433" y="3197"/>
                  <a:pt x="20401" y="3195"/>
                </a:cubicBezTo>
                <a:lnTo>
                  <a:pt x="20401" y="3211"/>
                </a:lnTo>
                <a:close/>
                <a:moveTo>
                  <a:pt x="20514" y="3381"/>
                </a:moveTo>
                <a:cubicBezTo>
                  <a:pt x="20529" y="3374"/>
                  <a:pt x="20524" y="3375"/>
                  <a:pt x="20546" y="3373"/>
                </a:cubicBezTo>
                <a:lnTo>
                  <a:pt x="20546" y="3349"/>
                </a:lnTo>
                <a:cubicBezTo>
                  <a:pt x="20523" y="3357"/>
                  <a:pt x="20523" y="3358"/>
                  <a:pt x="20514" y="3381"/>
                </a:cubicBezTo>
                <a:close/>
                <a:moveTo>
                  <a:pt x="18967" y="4459"/>
                </a:moveTo>
                <a:cubicBezTo>
                  <a:pt x="18958" y="4426"/>
                  <a:pt x="18964" y="4435"/>
                  <a:pt x="18926" y="4434"/>
                </a:cubicBezTo>
                <a:cubicBezTo>
                  <a:pt x="18946" y="4461"/>
                  <a:pt x="18935" y="4443"/>
                  <a:pt x="18967" y="4459"/>
                </a:cubicBezTo>
                <a:close/>
                <a:moveTo>
                  <a:pt x="15386" y="5674"/>
                </a:moveTo>
                <a:cubicBezTo>
                  <a:pt x="15424" y="5673"/>
                  <a:pt x="15417" y="5682"/>
                  <a:pt x="15426" y="5650"/>
                </a:cubicBezTo>
                <a:cubicBezTo>
                  <a:pt x="15394" y="5665"/>
                  <a:pt x="15405" y="5647"/>
                  <a:pt x="15386" y="5674"/>
                </a:cubicBezTo>
                <a:close/>
                <a:moveTo>
                  <a:pt x="15847" y="2020"/>
                </a:moveTo>
                <a:cubicBezTo>
                  <a:pt x="15879" y="2021"/>
                  <a:pt x="15866" y="2018"/>
                  <a:pt x="15888" y="2028"/>
                </a:cubicBezTo>
                <a:cubicBezTo>
                  <a:pt x="15880" y="2006"/>
                  <a:pt x="15886" y="2007"/>
                  <a:pt x="15847" y="2004"/>
                </a:cubicBezTo>
                <a:lnTo>
                  <a:pt x="15847" y="2020"/>
                </a:lnTo>
                <a:close/>
                <a:moveTo>
                  <a:pt x="22653" y="3446"/>
                </a:moveTo>
                <a:cubicBezTo>
                  <a:pt x="22634" y="3442"/>
                  <a:pt x="22634" y="3440"/>
                  <a:pt x="22612" y="3438"/>
                </a:cubicBezTo>
                <a:cubicBezTo>
                  <a:pt x="22614" y="3444"/>
                  <a:pt x="22605" y="3479"/>
                  <a:pt x="22653" y="3446"/>
                </a:cubicBezTo>
                <a:close/>
                <a:moveTo>
                  <a:pt x="11148" y="1582"/>
                </a:moveTo>
                <a:cubicBezTo>
                  <a:pt x="11170" y="1588"/>
                  <a:pt x="11155" y="1582"/>
                  <a:pt x="11173" y="1590"/>
                </a:cubicBezTo>
                <a:cubicBezTo>
                  <a:pt x="11180" y="1576"/>
                  <a:pt x="11179" y="1580"/>
                  <a:pt x="11181" y="1558"/>
                </a:cubicBezTo>
                <a:cubicBezTo>
                  <a:pt x="11154" y="1572"/>
                  <a:pt x="11165" y="1559"/>
                  <a:pt x="11148" y="1582"/>
                </a:cubicBezTo>
                <a:close/>
                <a:moveTo>
                  <a:pt x="23204" y="4799"/>
                </a:moveTo>
                <a:lnTo>
                  <a:pt x="23222" y="4803"/>
                </a:lnTo>
                <a:cubicBezTo>
                  <a:pt x="23233" y="4803"/>
                  <a:pt x="23229" y="4799"/>
                  <a:pt x="23252" y="4799"/>
                </a:cubicBezTo>
                <a:lnTo>
                  <a:pt x="23252" y="4791"/>
                </a:lnTo>
                <a:cubicBezTo>
                  <a:pt x="23223" y="4791"/>
                  <a:pt x="23207" y="4777"/>
                  <a:pt x="23204" y="4799"/>
                </a:cubicBezTo>
                <a:close/>
                <a:moveTo>
                  <a:pt x="17792" y="2668"/>
                </a:moveTo>
                <a:cubicBezTo>
                  <a:pt x="17808" y="2656"/>
                  <a:pt x="17818" y="2642"/>
                  <a:pt x="17824" y="2619"/>
                </a:cubicBezTo>
                <a:cubicBezTo>
                  <a:pt x="17802" y="2634"/>
                  <a:pt x="17795" y="2635"/>
                  <a:pt x="17792" y="2668"/>
                </a:cubicBezTo>
                <a:close/>
                <a:moveTo>
                  <a:pt x="234" y="4126"/>
                </a:moveTo>
                <a:cubicBezTo>
                  <a:pt x="264" y="4119"/>
                  <a:pt x="257" y="4126"/>
                  <a:pt x="259" y="4094"/>
                </a:cubicBezTo>
                <a:lnTo>
                  <a:pt x="243" y="4094"/>
                </a:lnTo>
                <a:lnTo>
                  <a:pt x="234" y="4126"/>
                </a:lnTo>
                <a:close/>
                <a:moveTo>
                  <a:pt x="22742" y="3697"/>
                </a:moveTo>
                <a:cubicBezTo>
                  <a:pt x="22761" y="3723"/>
                  <a:pt x="22746" y="3714"/>
                  <a:pt x="22783" y="3705"/>
                </a:cubicBezTo>
                <a:cubicBezTo>
                  <a:pt x="22770" y="3687"/>
                  <a:pt x="22766" y="3688"/>
                  <a:pt x="22742" y="3697"/>
                </a:cubicBezTo>
                <a:close/>
                <a:moveTo>
                  <a:pt x="21997" y="4029"/>
                </a:moveTo>
                <a:lnTo>
                  <a:pt x="21988" y="4013"/>
                </a:lnTo>
                <a:cubicBezTo>
                  <a:pt x="21973" y="4017"/>
                  <a:pt x="21989" y="4008"/>
                  <a:pt x="21970" y="4019"/>
                </a:cubicBezTo>
                <a:cubicBezTo>
                  <a:pt x="21959" y="4024"/>
                  <a:pt x="21962" y="4024"/>
                  <a:pt x="21956" y="4029"/>
                </a:cubicBezTo>
                <a:lnTo>
                  <a:pt x="21989" y="4037"/>
                </a:lnTo>
                <a:lnTo>
                  <a:pt x="21973" y="4047"/>
                </a:lnTo>
                <a:cubicBezTo>
                  <a:pt x="21980" y="4073"/>
                  <a:pt x="21977" y="4070"/>
                  <a:pt x="22005" y="4078"/>
                </a:cubicBezTo>
                <a:lnTo>
                  <a:pt x="22001" y="4025"/>
                </a:lnTo>
                <a:cubicBezTo>
                  <a:pt x="22000" y="4026"/>
                  <a:pt x="21998" y="4028"/>
                  <a:pt x="21997" y="4029"/>
                </a:cubicBezTo>
                <a:close/>
                <a:moveTo>
                  <a:pt x="5064" y="6695"/>
                </a:moveTo>
                <a:lnTo>
                  <a:pt x="5080" y="6695"/>
                </a:lnTo>
                <a:cubicBezTo>
                  <a:pt x="5079" y="6653"/>
                  <a:pt x="5087" y="6672"/>
                  <a:pt x="5064" y="6654"/>
                </a:cubicBezTo>
                <a:lnTo>
                  <a:pt x="5064" y="6695"/>
                </a:lnTo>
                <a:close/>
                <a:moveTo>
                  <a:pt x="19104" y="1647"/>
                </a:moveTo>
                <a:lnTo>
                  <a:pt x="19145" y="1647"/>
                </a:lnTo>
                <a:cubicBezTo>
                  <a:pt x="19128" y="1624"/>
                  <a:pt x="19146" y="1632"/>
                  <a:pt x="19104" y="1631"/>
                </a:cubicBezTo>
                <a:lnTo>
                  <a:pt x="19104" y="1647"/>
                </a:lnTo>
                <a:close/>
                <a:moveTo>
                  <a:pt x="17484" y="2166"/>
                </a:moveTo>
                <a:cubicBezTo>
                  <a:pt x="17526" y="2165"/>
                  <a:pt x="17507" y="2173"/>
                  <a:pt x="17524" y="2150"/>
                </a:cubicBezTo>
                <a:lnTo>
                  <a:pt x="17484" y="2150"/>
                </a:lnTo>
                <a:lnTo>
                  <a:pt x="17484" y="2166"/>
                </a:lnTo>
                <a:close/>
                <a:moveTo>
                  <a:pt x="16285" y="4921"/>
                </a:moveTo>
                <a:lnTo>
                  <a:pt x="16325" y="4921"/>
                </a:lnTo>
                <a:cubicBezTo>
                  <a:pt x="16308" y="4897"/>
                  <a:pt x="16326" y="4905"/>
                  <a:pt x="16285" y="4904"/>
                </a:cubicBezTo>
                <a:lnTo>
                  <a:pt x="16285" y="4921"/>
                </a:lnTo>
                <a:close/>
                <a:moveTo>
                  <a:pt x="20968" y="4337"/>
                </a:moveTo>
                <a:lnTo>
                  <a:pt x="20968" y="4321"/>
                </a:lnTo>
                <a:lnTo>
                  <a:pt x="20927" y="4321"/>
                </a:lnTo>
                <a:cubicBezTo>
                  <a:pt x="20944" y="4344"/>
                  <a:pt x="20926" y="4336"/>
                  <a:pt x="20968" y="4337"/>
                </a:cubicBezTo>
                <a:close/>
                <a:moveTo>
                  <a:pt x="15661" y="5634"/>
                </a:moveTo>
                <a:cubicBezTo>
                  <a:pt x="15703" y="5633"/>
                  <a:pt x="15684" y="5641"/>
                  <a:pt x="15702" y="5617"/>
                </a:cubicBezTo>
                <a:lnTo>
                  <a:pt x="15661" y="5617"/>
                </a:lnTo>
                <a:lnTo>
                  <a:pt x="15661" y="5634"/>
                </a:lnTo>
                <a:close/>
                <a:moveTo>
                  <a:pt x="19185" y="5496"/>
                </a:moveTo>
                <a:lnTo>
                  <a:pt x="19145" y="5496"/>
                </a:lnTo>
                <a:cubicBezTo>
                  <a:pt x="19162" y="5519"/>
                  <a:pt x="19144" y="5511"/>
                  <a:pt x="19185" y="5512"/>
                </a:cubicBezTo>
                <a:lnTo>
                  <a:pt x="19185" y="5496"/>
                </a:lnTo>
                <a:cubicBezTo>
                  <a:pt x="19248" y="5538"/>
                  <a:pt x="19233" y="5496"/>
                  <a:pt x="19315" y="5496"/>
                </a:cubicBezTo>
                <a:lnTo>
                  <a:pt x="19315" y="5480"/>
                </a:lnTo>
                <a:cubicBezTo>
                  <a:pt x="19241" y="5480"/>
                  <a:pt x="19285" y="5461"/>
                  <a:pt x="19210" y="5472"/>
                </a:cubicBezTo>
                <a:cubicBezTo>
                  <a:pt x="19160" y="5480"/>
                  <a:pt x="19206" y="5470"/>
                  <a:pt x="19171" y="5468"/>
                </a:cubicBezTo>
                <a:cubicBezTo>
                  <a:pt x="19140" y="5466"/>
                  <a:pt x="19139" y="5474"/>
                  <a:pt x="19129" y="5488"/>
                </a:cubicBezTo>
                <a:cubicBezTo>
                  <a:pt x="19136" y="5488"/>
                  <a:pt x="19156" y="5487"/>
                  <a:pt x="19161" y="5487"/>
                </a:cubicBezTo>
                <a:cubicBezTo>
                  <a:pt x="19200" y="5492"/>
                  <a:pt x="19172" y="5487"/>
                  <a:pt x="19185" y="5496"/>
                </a:cubicBezTo>
                <a:close/>
                <a:moveTo>
                  <a:pt x="19461" y="2530"/>
                </a:moveTo>
                <a:lnTo>
                  <a:pt x="19509" y="2530"/>
                </a:lnTo>
                <a:cubicBezTo>
                  <a:pt x="19497" y="2513"/>
                  <a:pt x="19510" y="2514"/>
                  <a:pt x="19481" y="2515"/>
                </a:cubicBezTo>
                <a:cubicBezTo>
                  <a:pt x="19479" y="2515"/>
                  <a:pt x="19476" y="2516"/>
                  <a:pt x="19475" y="2516"/>
                </a:cubicBezTo>
                <a:lnTo>
                  <a:pt x="19462" y="2526"/>
                </a:lnTo>
                <a:cubicBezTo>
                  <a:pt x="19462" y="2526"/>
                  <a:pt x="19462" y="2529"/>
                  <a:pt x="19461" y="2530"/>
                </a:cubicBezTo>
                <a:close/>
                <a:moveTo>
                  <a:pt x="18877" y="4442"/>
                </a:moveTo>
                <a:lnTo>
                  <a:pt x="18918" y="4442"/>
                </a:lnTo>
                <a:lnTo>
                  <a:pt x="18918" y="4426"/>
                </a:lnTo>
                <a:cubicBezTo>
                  <a:pt x="18896" y="4427"/>
                  <a:pt x="18881" y="4424"/>
                  <a:pt x="18877" y="4442"/>
                </a:cubicBezTo>
                <a:close/>
                <a:moveTo>
                  <a:pt x="13109" y="2433"/>
                </a:moveTo>
                <a:lnTo>
                  <a:pt x="13149" y="2433"/>
                </a:lnTo>
                <a:lnTo>
                  <a:pt x="13149" y="2417"/>
                </a:lnTo>
                <a:cubicBezTo>
                  <a:pt x="13128" y="2417"/>
                  <a:pt x="13112" y="2414"/>
                  <a:pt x="13109" y="2433"/>
                </a:cubicBezTo>
                <a:close/>
                <a:moveTo>
                  <a:pt x="18318" y="1809"/>
                </a:moveTo>
                <a:lnTo>
                  <a:pt x="18318" y="1825"/>
                </a:lnTo>
                <a:lnTo>
                  <a:pt x="18351" y="1825"/>
                </a:lnTo>
                <a:cubicBezTo>
                  <a:pt x="18344" y="1800"/>
                  <a:pt x="18343" y="1800"/>
                  <a:pt x="18318" y="1809"/>
                </a:cubicBezTo>
                <a:close/>
                <a:moveTo>
                  <a:pt x="4278" y="6776"/>
                </a:moveTo>
                <a:lnTo>
                  <a:pt x="4294" y="6776"/>
                </a:lnTo>
                <a:lnTo>
                  <a:pt x="4294" y="6735"/>
                </a:lnTo>
                <a:cubicBezTo>
                  <a:pt x="4272" y="6752"/>
                  <a:pt x="4278" y="6735"/>
                  <a:pt x="4278" y="6776"/>
                </a:cubicBezTo>
                <a:close/>
                <a:moveTo>
                  <a:pt x="18950" y="1639"/>
                </a:moveTo>
                <a:lnTo>
                  <a:pt x="18915" y="1609"/>
                </a:lnTo>
                <a:cubicBezTo>
                  <a:pt x="18914" y="1609"/>
                  <a:pt x="18912" y="1607"/>
                  <a:pt x="18910" y="1607"/>
                </a:cubicBezTo>
                <a:cubicBezTo>
                  <a:pt x="18913" y="1642"/>
                  <a:pt x="18914" y="1638"/>
                  <a:pt x="18950" y="1639"/>
                </a:cubicBezTo>
                <a:close/>
                <a:moveTo>
                  <a:pt x="17662" y="2247"/>
                </a:moveTo>
                <a:lnTo>
                  <a:pt x="17630" y="2247"/>
                </a:lnTo>
                <a:cubicBezTo>
                  <a:pt x="17639" y="2282"/>
                  <a:pt x="17659" y="2277"/>
                  <a:pt x="17662" y="2247"/>
                </a:cubicBezTo>
                <a:close/>
                <a:moveTo>
                  <a:pt x="16309" y="2644"/>
                </a:moveTo>
                <a:cubicBezTo>
                  <a:pt x="16331" y="2649"/>
                  <a:pt x="16316" y="2643"/>
                  <a:pt x="16333" y="2652"/>
                </a:cubicBezTo>
                <a:lnTo>
                  <a:pt x="16350" y="2619"/>
                </a:lnTo>
                <a:cubicBezTo>
                  <a:pt x="16318" y="2635"/>
                  <a:pt x="16329" y="2617"/>
                  <a:pt x="16309" y="2644"/>
                </a:cubicBezTo>
                <a:close/>
                <a:moveTo>
                  <a:pt x="18683" y="2368"/>
                </a:moveTo>
                <a:cubicBezTo>
                  <a:pt x="18721" y="2358"/>
                  <a:pt x="18690" y="2356"/>
                  <a:pt x="18732" y="2352"/>
                </a:cubicBezTo>
                <a:cubicBezTo>
                  <a:pt x="18709" y="2321"/>
                  <a:pt x="18688" y="2356"/>
                  <a:pt x="18683" y="2368"/>
                </a:cubicBezTo>
                <a:close/>
                <a:moveTo>
                  <a:pt x="22693" y="4783"/>
                </a:moveTo>
                <a:lnTo>
                  <a:pt x="22766" y="4783"/>
                </a:lnTo>
                <a:lnTo>
                  <a:pt x="22766" y="4775"/>
                </a:lnTo>
                <a:lnTo>
                  <a:pt x="22693" y="4775"/>
                </a:lnTo>
                <a:lnTo>
                  <a:pt x="22693" y="4783"/>
                </a:lnTo>
                <a:close/>
                <a:moveTo>
                  <a:pt x="17654" y="5504"/>
                </a:moveTo>
                <a:lnTo>
                  <a:pt x="17678" y="5504"/>
                </a:lnTo>
                <a:lnTo>
                  <a:pt x="17678" y="5480"/>
                </a:lnTo>
                <a:lnTo>
                  <a:pt x="17654" y="5480"/>
                </a:lnTo>
                <a:lnTo>
                  <a:pt x="17654" y="5504"/>
                </a:lnTo>
                <a:close/>
                <a:moveTo>
                  <a:pt x="21616" y="4929"/>
                </a:moveTo>
                <a:lnTo>
                  <a:pt x="21640" y="4929"/>
                </a:lnTo>
                <a:lnTo>
                  <a:pt x="21640" y="4904"/>
                </a:lnTo>
                <a:lnTo>
                  <a:pt x="21616" y="4904"/>
                </a:lnTo>
                <a:lnTo>
                  <a:pt x="21616" y="4929"/>
                </a:lnTo>
                <a:close/>
                <a:moveTo>
                  <a:pt x="22086" y="3981"/>
                </a:moveTo>
                <a:lnTo>
                  <a:pt x="22110" y="3981"/>
                </a:lnTo>
                <a:lnTo>
                  <a:pt x="22110" y="3956"/>
                </a:lnTo>
                <a:lnTo>
                  <a:pt x="22086" y="3956"/>
                </a:lnTo>
                <a:lnTo>
                  <a:pt x="22086" y="3981"/>
                </a:lnTo>
                <a:close/>
                <a:moveTo>
                  <a:pt x="18999" y="5577"/>
                </a:moveTo>
                <a:lnTo>
                  <a:pt x="18967" y="5577"/>
                </a:lnTo>
                <a:cubicBezTo>
                  <a:pt x="18976" y="5613"/>
                  <a:pt x="18989" y="5613"/>
                  <a:pt x="18999" y="5577"/>
                </a:cubicBezTo>
                <a:close/>
                <a:moveTo>
                  <a:pt x="16414" y="4945"/>
                </a:moveTo>
                <a:cubicBezTo>
                  <a:pt x="16450" y="4935"/>
                  <a:pt x="16450" y="4922"/>
                  <a:pt x="16414" y="4912"/>
                </a:cubicBezTo>
                <a:lnTo>
                  <a:pt x="16414" y="4945"/>
                </a:lnTo>
                <a:close/>
                <a:moveTo>
                  <a:pt x="19112" y="3713"/>
                </a:moveTo>
                <a:cubicBezTo>
                  <a:pt x="19105" y="3684"/>
                  <a:pt x="19112" y="3692"/>
                  <a:pt x="19080" y="3689"/>
                </a:cubicBezTo>
                <a:cubicBezTo>
                  <a:pt x="19088" y="3718"/>
                  <a:pt x="19081" y="3711"/>
                  <a:pt x="19112" y="3713"/>
                </a:cubicBezTo>
                <a:close/>
                <a:moveTo>
                  <a:pt x="16431" y="2449"/>
                </a:moveTo>
                <a:cubicBezTo>
                  <a:pt x="16473" y="2449"/>
                  <a:pt x="16462" y="2457"/>
                  <a:pt x="16479" y="2433"/>
                </a:cubicBezTo>
                <a:cubicBezTo>
                  <a:pt x="16465" y="2433"/>
                  <a:pt x="16458" y="2432"/>
                  <a:pt x="16444" y="2435"/>
                </a:cubicBezTo>
                <a:cubicBezTo>
                  <a:pt x="16426" y="2440"/>
                  <a:pt x="16446" y="2432"/>
                  <a:pt x="16431" y="2449"/>
                </a:cubicBezTo>
                <a:close/>
                <a:moveTo>
                  <a:pt x="20619" y="5147"/>
                </a:moveTo>
                <a:cubicBezTo>
                  <a:pt x="20644" y="5158"/>
                  <a:pt x="20621" y="5151"/>
                  <a:pt x="20660" y="5147"/>
                </a:cubicBezTo>
                <a:cubicBezTo>
                  <a:pt x="20656" y="5140"/>
                  <a:pt x="20655" y="5131"/>
                  <a:pt x="20644" y="5131"/>
                </a:cubicBezTo>
                <a:cubicBezTo>
                  <a:pt x="20629" y="5131"/>
                  <a:pt x="20621" y="5135"/>
                  <a:pt x="20619" y="5147"/>
                </a:cubicBezTo>
                <a:close/>
                <a:moveTo>
                  <a:pt x="10622" y="6112"/>
                </a:moveTo>
                <a:cubicBezTo>
                  <a:pt x="10642" y="6121"/>
                  <a:pt x="10616" y="6123"/>
                  <a:pt x="10643" y="6117"/>
                </a:cubicBezTo>
                <a:cubicBezTo>
                  <a:pt x="10662" y="6112"/>
                  <a:pt x="10658" y="6107"/>
                  <a:pt x="10662" y="6103"/>
                </a:cubicBezTo>
                <a:cubicBezTo>
                  <a:pt x="10645" y="6099"/>
                  <a:pt x="10626" y="6087"/>
                  <a:pt x="10622" y="6112"/>
                </a:cubicBezTo>
                <a:close/>
                <a:moveTo>
                  <a:pt x="21187" y="2603"/>
                </a:moveTo>
                <a:cubicBezTo>
                  <a:pt x="21208" y="2614"/>
                  <a:pt x="21195" y="2611"/>
                  <a:pt x="21227" y="2611"/>
                </a:cubicBezTo>
                <a:cubicBezTo>
                  <a:pt x="21219" y="2600"/>
                  <a:pt x="21192" y="2569"/>
                  <a:pt x="21187" y="2603"/>
                </a:cubicBezTo>
                <a:close/>
                <a:moveTo>
                  <a:pt x="17638" y="2538"/>
                </a:moveTo>
                <a:lnTo>
                  <a:pt x="17638" y="2555"/>
                </a:lnTo>
                <a:cubicBezTo>
                  <a:pt x="17656" y="2550"/>
                  <a:pt x="17657" y="2548"/>
                  <a:pt x="17678" y="2547"/>
                </a:cubicBezTo>
                <a:lnTo>
                  <a:pt x="17678" y="2530"/>
                </a:lnTo>
                <a:cubicBezTo>
                  <a:pt x="17660" y="2535"/>
                  <a:pt x="17660" y="2536"/>
                  <a:pt x="17638" y="2538"/>
                </a:cubicBezTo>
                <a:close/>
                <a:moveTo>
                  <a:pt x="16747" y="5050"/>
                </a:moveTo>
                <a:lnTo>
                  <a:pt x="16763" y="5050"/>
                </a:lnTo>
                <a:cubicBezTo>
                  <a:pt x="16765" y="5025"/>
                  <a:pt x="16763" y="5035"/>
                  <a:pt x="16771" y="5018"/>
                </a:cubicBezTo>
                <a:lnTo>
                  <a:pt x="16747" y="5018"/>
                </a:lnTo>
                <a:lnTo>
                  <a:pt x="16747" y="5050"/>
                </a:lnTo>
                <a:close/>
                <a:moveTo>
                  <a:pt x="18181" y="5123"/>
                </a:moveTo>
                <a:cubicBezTo>
                  <a:pt x="18206" y="5125"/>
                  <a:pt x="18196" y="5123"/>
                  <a:pt x="18213" y="5131"/>
                </a:cubicBezTo>
                <a:lnTo>
                  <a:pt x="18213" y="5107"/>
                </a:lnTo>
                <a:lnTo>
                  <a:pt x="18181" y="5107"/>
                </a:lnTo>
                <a:lnTo>
                  <a:pt x="18181" y="5123"/>
                </a:lnTo>
                <a:close/>
                <a:moveTo>
                  <a:pt x="21065" y="3981"/>
                </a:moveTo>
                <a:cubicBezTo>
                  <a:pt x="21103" y="3970"/>
                  <a:pt x="21074" y="3964"/>
                  <a:pt x="21114" y="3964"/>
                </a:cubicBezTo>
                <a:lnTo>
                  <a:pt x="21114" y="3956"/>
                </a:lnTo>
                <a:cubicBezTo>
                  <a:pt x="21085" y="3956"/>
                  <a:pt x="21066" y="3951"/>
                  <a:pt x="21065" y="3981"/>
                </a:cubicBezTo>
                <a:close/>
                <a:moveTo>
                  <a:pt x="21170" y="5496"/>
                </a:moveTo>
                <a:cubicBezTo>
                  <a:pt x="21194" y="5529"/>
                  <a:pt x="21176" y="5504"/>
                  <a:pt x="21219" y="5504"/>
                </a:cubicBezTo>
                <a:lnTo>
                  <a:pt x="21219" y="5496"/>
                </a:lnTo>
                <a:cubicBezTo>
                  <a:pt x="21186" y="5496"/>
                  <a:pt x="21199" y="5485"/>
                  <a:pt x="21170" y="5496"/>
                </a:cubicBezTo>
                <a:close/>
                <a:moveTo>
                  <a:pt x="10970" y="1696"/>
                </a:moveTo>
                <a:lnTo>
                  <a:pt x="11019" y="1696"/>
                </a:lnTo>
                <a:lnTo>
                  <a:pt x="11019" y="1680"/>
                </a:lnTo>
                <a:cubicBezTo>
                  <a:pt x="11004" y="1681"/>
                  <a:pt x="10992" y="1682"/>
                  <a:pt x="10985" y="1683"/>
                </a:cubicBezTo>
                <a:cubicBezTo>
                  <a:pt x="10963" y="1688"/>
                  <a:pt x="10986" y="1677"/>
                  <a:pt x="10970" y="1696"/>
                </a:cubicBezTo>
                <a:close/>
                <a:moveTo>
                  <a:pt x="20263" y="3196"/>
                </a:moveTo>
                <a:lnTo>
                  <a:pt x="20263" y="3203"/>
                </a:lnTo>
                <a:cubicBezTo>
                  <a:pt x="20296" y="3203"/>
                  <a:pt x="20289" y="3200"/>
                  <a:pt x="20312" y="3211"/>
                </a:cubicBezTo>
                <a:lnTo>
                  <a:pt x="20312" y="3187"/>
                </a:lnTo>
                <a:lnTo>
                  <a:pt x="20263" y="3196"/>
                </a:lnTo>
                <a:close/>
                <a:moveTo>
                  <a:pt x="20336" y="2717"/>
                </a:moveTo>
                <a:cubicBezTo>
                  <a:pt x="20360" y="2717"/>
                  <a:pt x="20365" y="2720"/>
                  <a:pt x="20384" y="2725"/>
                </a:cubicBezTo>
                <a:cubicBezTo>
                  <a:pt x="20370" y="2705"/>
                  <a:pt x="20368" y="2703"/>
                  <a:pt x="20336" y="2700"/>
                </a:cubicBezTo>
                <a:lnTo>
                  <a:pt x="20336" y="2717"/>
                </a:lnTo>
                <a:close/>
                <a:moveTo>
                  <a:pt x="21097" y="4556"/>
                </a:moveTo>
                <a:lnTo>
                  <a:pt x="21081" y="4556"/>
                </a:lnTo>
                <a:cubicBezTo>
                  <a:pt x="21081" y="4529"/>
                  <a:pt x="21096" y="4554"/>
                  <a:pt x="21097" y="4556"/>
                </a:cubicBezTo>
                <a:close/>
                <a:moveTo>
                  <a:pt x="21081" y="4556"/>
                </a:moveTo>
                <a:lnTo>
                  <a:pt x="21081" y="4580"/>
                </a:lnTo>
                <a:cubicBezTo>
                  <a:pt x="21119" y="4577"/>
                  <a:pt x="21095" y="4589"/>
                  <a:pt x="21114" y="4564"/>
                </a:cubicBezTo>
                <a:lnTo>
                  <a:pt x="21097" y="4556"/>
                </a:lnTo>
                <a:cubicBezTo>
                  <a:pt x="21144" y="4556"/>
                  <a:pt x="21157" y="4555"/>
                  <a:pt x="21195" y="4564"/>
                </a:cubicBezTo>
                <a:cubicBezTo>
                  <a:pt x="21184" y="4526"/>
                  <a:pt x="21131" y="4538"/>
                  <a:pt x="21121" y="4539"/>
                </a:cubicBezTo>
                <a:cubicBezTo>
                  <a:pt x="21080" y="4543"/>
                  <a:pt x="21050" y="4524"/>
                  <a:pt x="21008" y="4523"/>
                </a:cubicBezTo>
                <a:lnTo>
                  <a:pt x="21008" y="4540"/>
                </a:lnTo>
                <a:cubicBezTo>
                  <a:pt x="21032" y="4545"/>
                  <a:pt x="21058" y="4550"/>
                  <a:pt x="21081" y="4556"/>
                </a:cubicBezTo>
                <a:close/>
                <a:moveTo>
                  <a:pt x="8175" y="1469"/>
                </a:moveTo>
                <a:lnTo>
                  <a:pt x="8175" y="1485"/>
                </a:lnTo>
                <a:cubicBezTo>
                  <a:pt x="8192" y="1484"/>
                  <a:pt x="8188" y="1489"/>
                  <a:pt x="8202" y="1480"/>
                </a:cubicBezTo>
                <a:cubicBezTo>
                  <a:pt x="8218" y="1471"/>
                  <a:pt x="8209" y="1478"/>
                  <a:pt x="8215" y="1461"/>
                </a:cubicBezTo>
                <a:cubicBezTo>
                  <a:pt x="8197" y="1465"/>
                  <a:pt x="8197" y="1467"/>
                  <a:pt x="8175" y="1469"/>
                </a:cubicBezTo>
                <a:close/>
                <a:moveTo>
                  <a:pt x="17012" y="1467"/>
                </a:moveTo>
                <a:lnTo>
                  <a:pt x="17063" y="1469"/>
                </a:lnTo>
                <a:lnTo>
                  <a:pt x="17040" y="1443"/>
                </a:lnTo>
                <a:lnTo>
                  <a:pt x="17012" y="1467"/>
                </a:lnTo>
                <a:close/>
                <a:moveTo>
                  <a:pt x="15904" y="2522"/>
                </a:moveTo>
                <a:cubicBezTo>
                  <a:pt x="15905" y="2523"/>
                  <a:pt x="15923" y="2550"/>
                  <a:pt x="15928" y="2498"/>
                </a:cubicBezTo>
                <a:cubicBezTo>
                  <a:pt x="15873" y="2513"/>
                  <a:pt x="15904" y="2522"/>
                  <a:pt x="15904" y="2522"/>
                </a:cubicBezTo>
                <a:close/>
                <a:moveTo>
                  <a:pt x="21462" y="983"/>
                </a:moveTo>
                <a:cubicBezTo>
                  <a:pt x="21484" y="985"/>
                  <a:pt x="21484" y="987"/>
                  <a:pt x="21502" y="991"/>
                </a:cubicBezTo>
                <a:cubicBezTo>
                  <a:pt x="21500" y="979"/>
                  <a:pt x="21501" y="967"/>
                  <a:pt x="21486" y="967"/>
                </a:cubicBezTo>
                <a:cubicBezTo>
                  <a:pt x="21472" y="967"/>
                  <a:pt x="21464" y="971"/>
                  <a:pt x="21462" y="983"/>
                </a:cubicBezTo>
                <a:close/>
                <a:moveTo>
                  <a:pt x="16714" y="5334"/>
                </a:moveTo>
                <a:cubicBezTo>
                  <a:pt x="16756" y="5334"/>
                  <a:pt x="16746" y="5341"/>
                  <a:pt x="16763" y="5318"/>
                </a:cubicBezTo>
                <a:cubicBezTo>
                  <a:pt x="16739" y="5318"/>
                  <a:pt x="16718" y="5313"/>
                  <a:pt x="16714" y="5334"/>
                </a:cubicBezTo>
                <a:close/>
                <a:moveTo>
                  <a:pt x="22021" y="4734"/>
                </a:moveTo>
                <a:lnTo>
                  <a:pt x="22053" y="4734"/>
                </a:lnTo>
                <a:cubicBezTo>
                  <a:pt x="22050" y="4697"/>
                  <a:pt x="22062" y="4720"/>
                  <a:pt x="22037" y="4702"/>
                </a:cubicBezTo>
                <a:cubicBezTo>
                  <a:pt x="22031" y="4725"/>
                  <a:pt x="22034" y="4715"/>
                  <a:pt x="22021" y="4734"/>
                </a:cubicBezTo>
                <a:close/>
                <a:moveTo>
                  <a:pt x="21859" y="4645"/>
                </a:moveTo>
                <a:cubicBezTo>
                  <a:pt x="21846" y="4628"/>
                  <a:pt x="21836" y="4624"/>
                  <a:pt x="21818" y="4613"/>
                </a:cubicBezTo>
                <a:cubicBezTo>
                  <a:pt x="21821" y="4648"/>
                  <a:pt x="21823" y="4644"/>
                  <a:pt x="21859" y="4645"/>
                </a:cubicBezTo>
                <a:close/>
                <a:moveTo>
                  <a:pt x="22345" y="4767"/>
                </a:moveTo>
                <a:lnTo>
                  <a:pt x="22345" y="4750"/>
                </a:lnTo>
                <a:cubicBezTo>
                  <a:pt x="22313" y="4750"/>
                  <a:pt x="22326" y="4753"/>
                  <a:pt x="22305" y="4742"/>
                </a:cubicBezTo>
                <a:cubicBezTo>
                  <a:pt x="22308" y="4775"/>
                  <a:pt x="22296" y="4760"/>
                  <a:pt x="22322" y="4764"/>
                </a:cubicBezTo>
                <a:lnTo>
                  <a:pt x="22345" y="4767"/>
                </a:lnTo>
                <a:close/>
                <a:moveTo>
                  <a:pt x="17127" y="4532"/>
                </a:moveTo>
                <a:cubicBezTo>
                  <a:pt x="17161" y="4523"/>
                  <a:pt x="17152" y="4526"/>
                  <a:pt x="17152" y="4483"/>
                </a:cubicBezTo>
                <a:lnTo>
                  <a:pt x="17136" y="4483"/>
                </a:lnTo>
                <a:cubicBezTo>
                  <a:pt x="17144" y="4517"/>
                  <a:pt x="17145" y="4505"/>
                  <a:pt x="17127" y="4532"/>
                </a:cubicBezTo>
                <a:close/>
                <a:moveTo>
                  <a:pt x="18294" y="4888"/>
                </a:moveTo>
                <a:cubicBezTo>
                  <a:pt x="18277" y="4865"/>
                  <a:pt x="18295" y="4873"/>
                  <a:pt x="18254" y="4872"/>
                </a:cubicBezTo>
                <a:cubicBezTo>
                  <a:pt x="18263" y="4906"/>
                  <a:pt x="18260" y="4891"/>
                  <a:pt x="18294" y="4888"/>
                </a:cubicBezTo>
                <a:close/>
                <a:moveTo>
                  <a:pt x="8353" y="1477"/>
                </a:moveTo>
                <a:cubicBezTo>
                  <a:pt x="8383" y="1475"/>
                  <a:pt x="8383" y="1474"/>
                  <a:pt x="8385" y="1445"/>
                </a:cubicBezTo>
                <a:cubicBezTo>
                  <a:pt x="8357" y="1460"/>
                  <a:pt x="8362" y="1443"/>
                  <a:pt x="8353" y="1477"/>
                </a:cubicBezTo>
                <a:close/>
                <a:moveTo>
                  <a:pt x="21349" y="3041"/>
                </a:moveTo>
                <a:cubicBezTo>
                  <a:pt x="21361" y="3014"/>
                  <a:pt x="21360" y="3011"/>
                  <a:pt x="21324" y="3008"/>
                </a:cubicBezTo>
                <a:cubicBezTo>
                  <a:pt x="21332" y="3037"/>
                  <a:pt x="21327" y="3027"/>
                  <a:pt x="21349" y="3041"/>
                </a:cubicBezTo>
                <a:close/>
                <a:moveTo>
                  <a:pt x="17849" y="5123"/>
                </a:moveTo>
                <a:cubicBezTo>
                  <a:pt x="17841" y="5095"/>
                  <a:pt x="17845" y="5105"/>
                  <a:pt x="17824" y="5091"/>
                </a:cubicBezTo>
                <a:cubicBezTo>
                  <a:pt x="17812" y="5117"/>
                  <a:pt x="17813" y="5120"/>
                  <a:pt x="17849" y="5123"/>
                </a:cubicBezTo>
                <a:close/>
                <a:moveTo>
                  <a:pt x="19307" y="2765"/>
                </a:moveTo>
                <a:lnTo>
                  <a:pt x="19331" y="2765"/>
                </a:lnTo>
                <a:lnTo>
                  <a:pt x="19331" y="2733"/>
                </a:lnTo>
                <a:cubicBezTo>
                  <a:pt x="19297" y="2751"/>
                  <a:pt x="19310" y="2727"/>
                  <a:pt x="19307" y="2765"/>
                </a:cubicBezTo>
                <a:close/>
                <a:moveTo>
                  <a:pt x="15936" y="5309"/>
                </a:moveTo>
                <a:lnTo>
                  <a:pt x="15977" y="5309"/>
                </a:lnTo>
                <a:lnTo>
                  <a:pt x="15977" y="5293"/>
                </a:lnTo>
                <a:lnTo>
                  <a:pt x="15936" y="5293"/>
                </a:lnTo>
                <a:lnTo>
                  <a:pt x="15936" y="5309"/>
                </a:lnTo>
                <a:close/>
                <a:moveTo>
                  <a:pt x="20806" y="5147"/>
                </a:moveTo>
                <a:lnTo>
                  <a:pt x="20846" y="5147"/>
                </a:lnTo>
                <a:lnTo>
                  <a:pt x="20846" y="5131"/>
                </a:lnTo>
                <a:lnTo>
                  <a:pt x="20806" y="5131"/>
                </a:lnTo>
                <a:lnTo>
                  <a:pt x="20806" y="5147"/>
                </a:lnTo>
                <a:close/>
                <a:moveTo>
                  <a:pt x="9333" y="1420"/>
                </a:moveTo>
                <a:cubicBezTo>
                  <a:pt x="9334" y="1420"/>
                  <a:pt x="9349" y="1428"/>
                  <a:pt x="9350" y="1428"/>
                </a:cubicBezTo>
                <a:cubicBezTo>
                  <a:pt x="9372" y="1428"/>
                  <a:pt x="9365" y="1425"/>
                  <a:pt x="9374" y="1412"/>
                </a:cubicBezTo>
                <a:cubicBezTo>
                  <a:pt x="9356" y="1408"/>
                  <a:pt x="9338" y="1396"/>
                  <a:pt x="9333" y="1420"/>
                </a:cubicBezTo>
                <a:close/>
                <a:moveTo>
                  <a:pt x="11059" y="1696"/>
                </a:moveTo>
                <a:cubicBezTo>
                  <a:pt x="11080" y="1705"/>
                  <a:pt x="11075" y="1702"/>
                  <a:pt x="11100" y="1696"/>
                </a:cubicBezTo>
                <a:lnTo>
                  <a:pt x="11100" y="1680"/>
                </a:lnTo>
                <a:cubicBezTo>
                  <a:pt x="11071" y="1686"/>
                  <a:pt x="11062" y="1678"/>
                  <a:pt x="11059" y="1696"/>
                </a:cubicBezTo>
                <a:close/>
                <a:moveTo>
                  <a:pt x="21397" y="4037"/>
                </a:moveTo>
                <a:cubicBezTo>
                  <a:pt x="21360" y="4040"/>
                  <a:pt x="21383" y="4029"/>
                  <a:pt x="21365" y="4054"/>
                </a:cubicBezTo>
                <a:cubicBezTo>
                  <a:pt x="21404" y="4053"/>
                  <a:pt x="21405" y="4053"/>
                  <a:pt x="21405" y="4013"/>
                </a:cubicBezTo>
                <a:lnTo>
                  <a:pt x="21397" y="4013"/>
                </a:lnTo>
                <a:lnTo>
                  <a:pt x="21397" y="4037"/>
                </a:lnTo>
                <a:close/>
                <a:moveTo>
                  <a:pt x="15685" y="2628"/>
                </a:moveTo>
                <a:cubicBezTo>
                  <a:pt x="15722" y="2627"/>
                  <a:pt x="15726" y="2625"/>
                  <a:pt x="15742" y="2603"/>
                </a:cubicBezTo>
                <a:cubicBezTo>
                  <a:pt x="15710" y="2611"/>
                  <a:pt x="15701" y="2606"/>
                  <a:pt x="15685" y="2628"/>
                </a:cubicBezTo>
                <a:close/>
                <a:moveTo>
                  <a:pt x="16439" y="2636"/>
                </a:moveTo>
                <a:lnTo>
                  <a:pt x="16423" y="2652"/>
                </a:lnTo>
                <a:cubicBezTo>
                  <a:pt x="16456" y="2652"/>
                  <a:pt x="16449" y="2655"/>
                  <a:pt x="16471" y="2644"/>
                </a:cubicBezTo>
                <a:cubicBezTo>
                  <a:pt x="16453" y="2619"/>
                  <a:pt x="16474" y="2628"/>
                  <a:pt x="16439" y="2636"/>
                </a:cubicBezTo>
                <a:lnTo>
                  <a:pt x="16439" y="2619"/>
                </a:lnTo>
                <a:cubicBezTo>
                  <a:pt x="16396" y="2619"/>
                  <a:pt x="16399" y="2611"/>
                  <a:pt x="16390" y="2644"/>
                </a:cubicBezTo>
                <a:cubicBezTo>
                  <a:pt x="16413" y="2633"/>
                  <a:pt x="16406" y="2636"/>
                  <a:pt x="16439" y="2636"/>
                </a:cubicBezTo>
                <a:close/>
                <a:moveTo>
                  <a:pt x="21891" y="4783"/>
                </a:moveTo>
                <a:lnTo>
                  <a:pt x="21881" y="4778"/>
                </a:lnTo>
                <a:cubicBezTo>
                  <a:pt x="21881" y="4778"/>
                  <a:pt x="21878" y="4777"/>
                  <a:pt x="21876" y="4777"/>
                </a:cubicBezTo>
                <a:lnTo>
                  <a:pt x="21861" y="4777"/>
                </a:lnTo>
                <a:cubicBezTo>
                  <a:pt x="21859" y="4777"/>
                  <a:pt x="21846" y="4775"/>
                  <a:pt x="21843" y="4775"/>
                </a:cubicBezTo>
                <a:cubicBezTo>
                  <a:pt x="21850" y="4789"/>
                  <a:pt x="21849" y="4785"/>
                  <a:pt x="21851" y="4807"/>
                </a:cubicBezTo>
                <a:cubicBezTo>
                  <a:pt x="21868" y="4789"/>
                  <a:pt x="21868" y="4794"/>
                  <a:pt x="21891" y="4783"/>
                </a:cubicBezTo>
                <a:lnTo>
                  <a:pt x="21891" y="4815"/>
                </a:lnTo>
                <a:cubicBezTo>
                  <a:pt x="21918" y="4785"/>
                  <a:pt x="21914" y="4801"/>
                  <a:pt x="21924" y="4775"/>
                </a:cubicBezTo>
                <a:lnTo>
                  <a:pt x="21964" y="4775"/>
                </a:lnTo>
                <a:lnTo>
                  <a:pt x="21964" y="4750"/>
                </a:lnTo>
                <a:lnTo>
                  <a:pt x="21989" y="4750"/>
                </a:lnTo>
                <a:cubicBezTo>
                  <a:pt x="21992" y="4784"/>
                  <a:pt x="21990" y="4778"/>
                  <a:pt x="22039" y="4783"/>
                </a:cubicBezTo>
                <a:cubicBezTo>
                  <a:pt x="22059" y="4785"/>
                  <a:pt x="22043" y="4790"/>
                  <a:pt x="22078" y="4767"/>
                </a:cubicBezTo>
                <a:cubicBezTo>
                  <a:pt x="22095" y="4775"/>
                  <a:pt x="22110" y="4781"/>
                  <a:pt x="22134" y="4783"/>
                </a:cubicBezTo>
                <a:cubicBezTo>
                  <a:pt x="22127" y="4810"/>
                  <a:pt x="22117" y="4813"/>
                  <a:pt x="22086" y="4813"/>
                </a:cubicBezTo>
                <a:cubicBezTo>
                  <a:pt x="22052" y="4814"/>
                  <a:pt x="22085" y="4804"/>
                  <a:pt x="22057" y="4813"/>
                </a:cubicBezTo>
                <a:cubicBezTo>
                  <a:pt x="22023" y="4822"/>
                  <a:pt x="22047" y="4806"/>
                  <a:pt x="22037" y="4831"/>
                </a:cubicBezTo>
                <a:cubicBezTo>
                  <a:pt x="22073" y="4845"/>
                  <a:pt x="22037" y="4832"/>
                  <a:pt x="22058" y="4830"/>
                </a:cubicBezTo>
                <a:cubicBezTo>
                  <a:pt x="22079" y="4827"/>
                  <a:pt x="22134" y="4823"/>
                  <a:pt x="22151" y="4831"/>
                </a:cubicBezTo>
                <a:cubicBezTo>
                  <a:pt x="22155" y="4777"/>
                  <a:pt x="22207" y="4757"/>
                  <a:pt x="22255" y="4760"/>
                </a:cubicBezTo>
                <a:cubicBezTo>
                  <a:pt x="22293" y="4762"/>
                  <a:pt x="22274" y="4781"/>
                  <a:pt x="22296" y="4750"/>
                </a:cubicBezTo>
                <a:cubicBezTo>
                  <a:pt x="22268" y="4737"/>
                  <a:pt x="22233" y="4741"/>
                  <a:pt x="22199" y="4758"/>
                </a:cubicBezTo>
                <a:cubicBezTo>
                  <a:pt x="22170" y="4714"/>
                  <a:pt x="22177" y="4753"/>
                  <a:pt x="22110" y="4718"/>
                </a:cubicBezTo>
                <a:lnTo>
                  <a:pt x="22094" y="4734"/>
                </a:lnTo>
                <a:cubicBezTo>
                  <a:pt x="22111" y="4764"/>
                  <a:pt x="22089" y="4754"/>
                  <a:pt x="22064" y="4749"/>
                </a:cubicBezTo>
                <a:cubicBezTo>
                  <a:pt x="22007" y="4737"/>
                  <a:pt x="22052" y="4746"/>
                  <a:pt x="22005" y="4758"/>
                </a:cubicBezTo>
                <a:cubicBezTo>
                  <a:pt x="21990" y="4736"/>
                  <a:pt x="21991" y="4747"/>
                  <a:pt x="21997" y="4718"/>
                </a:cubicBezTo>
                <a:cubicBezTo>
                  <a:pt x="21975" y="4717"/>
                  <a:pt x="21967" y="4715"/>
                  <a:pt x="21958" y="4715"/>
                </a:cubicBezTo>
                <a:cubicBezTo>
                  <a:pt x="21945" y="4716"/>
                  <a:pt x="21924" y="4718"/>
                  <a:pt x="21908" y="4718"/>
                </a:cubicBezTo>
                <a:lnTo>
                  <a:pt x="21908" y="4734"/>
                </a:lnTo>
                <a:cubicBezTo>
                  <a:pt x="21885" y="4745"/>
                  <a:pt x="21898" y="4745"/>
                  <a:pt x="21875" y="4734"/>
                </a:cubicBezTo>
                <a:cubicBezTo>
                  <a:pt x="21893" y="4784"/>
                  <a:pt x="21885" y="4729"/>
                  <a:pt x="21895" y="4763"/>
                </a:cubicBezTo>
                <a:cubicBezTo>
                  <a:pt x="21900" y="4782"/>
                  <a:pt x="21896" y="4777"/>
                  <a:pt x="21891" y="4783"/>
                </a:cubicBezTo>
                <a:close/>
                <a:moveTo>
                  <a:pt x="15045" y="1850"/>
                </a:moveTo>
                <a:cubicBezTo>
                  <a:pt x="15084" y="1853"/>
                  <a:pt x="15061" y="1860"/>
                  <a:pt x="15086" y="1850"/>
                </a:cubicBezTo>
                <a:cubicBezTo>
                  <a:pt x="15069" y="1826"/>
                  <a:pt x="15087" y="1834"/>
                  <a:pt x="15045" y="1834"/>
                </a:cubicBezTo>
                <a:lnTo>
                  <a:pt x="15045" y="1850"/>
                </a:lnTo>
                <a:close/>
                <a:moveTo>
                  <a:pt x="21146" y="5147"/>
                </a:moveTo>
                <a:cubicBezTo>
                  <a:pt x="21135" y="5142"/>
                  <a:pt x="21107" y="5134"/>
                  <a:pt x="21117" y="5161"/>
                </a:cubicBezTo>
                <a:cubicBezTo>
                  <a:pt x="21121" y="5173"/>
                  <a:pt x="21123" y="5171"/>
                  <a:pt x="21133" y="5167"/>
                </a:cubicBezTo>
                <a:cubicBezTo>
                  <a:pt x="21157" y="5156"/>
                  <a:pt x="21138" y="5169"/>
                  <a:pt x="21146" y="5147"/>
                </a:cubicBezTo>
                <a:close/>
                <a:moveTo>
                  <a:pt x="18019" y="2611"/>
                </a:moveTo>
                <a:cubicBezTo>
                  <a:pt x="18039" y="2590"/>
                  <a:pt x="18042" y="2611"/>
                  <a:pt x="18043" y="2571"/>
                </a:cubicBezTo>
                <a:cubicBezTo>
                  <a:pt x="18012" y="2579"/>
                  <a:pt x="18019" y="2573"/>
                  <a:pt x="18019" y="2611"/>
                </a:cubicBezTo>
                <a:close/>
                <a:moveTo>
                  <a:pt x="14292" y="2255"/>
                </a:moveTo>
                <a:lnTo>
                  <a:pt x="14292" y="2271"/>
                </a:lnTo>
                <a:cubicBezTo>
                  <a:pt x="14333" y="2270"/>
                  <a:pt x="14315" y="2278"/>
                  <a:pt x="14332" y="2255"/>
                </a:cubicBezTo>
                <a:cubicBezTo>
                  <a:pt x="14310" y="2246"/>
                  <a:pt x="14328" y="2251"/>
                  <a:pt x="14292" y="2255"/>
                </a:cubicBezTo>
                <a:close/>
                <a:moveTo>
                  <a:pt x="21284" y="3008"/>
                </a:moveTo>
                <a:lnTo>
                  <a:pt x="21284" y="3025"/>
                </a:lnTo>
                <a:cubicBezTo>
                  <a:pt x="21309" y="3027"/>
                  <a:pt x="21299" y="3024"/>
                  <a:pt x="21316" y="3033"/>
                </a:cubicBezTo>
                <a:cubicBezTo>
                  <a:pt x="21314" y="3008"/>
                  <a:pt x="21316" y="3017"/>
                  <a:pt x="21308" y="3000"/>
                </a:cubicBezTo>
                <a:cubicBezTo>
                  <a:pt x="21294" y="3008"/>
                  <a:pt x="21292" y="3005"/>
                  <a:pt x="21284" y="3008"/>
                </a:cubicBezTo>
                <a:close/>
                <a:moveTo>
                  <a:pt x="13968" y="2360"/>
                </a:moveTo>
                <a:cubicBezTo>
                  <a:pt x="14000" y="2351"/>
                  <a:pt x="13991" y="2358"/>
                  <a:pt x="13992" y="2320"/>
                </a:cubicBezTo>
                <a:cubicBezTo>
                  <a:pt x="13971" y="2334"/>
                  <a:pt x="13970" y="2328"/>
                  <a:pt x="13968" y="2360"/>
                </a:cubicBezTo>
                <a:close/>
                <a:moveTo>
                  <a:pt x="21114" y="5504"/>
                </a:moveTo>
                <a:cubicBezTo>
                  <a:pt x="21143" y="5510"/>
                  <a:pt x="21148" y="5516"/>
                  <a:pt x="21162" y="5496"/>
                </a:cubicBezTo>
                <a:cubicBezTo>
                  <a:pt x="21137" y="5494"/>
                  <a:pt x="21118" y="5478"/>
                  <a:pt x="21114" y="5504"/>
                </a:cubicBezTo>
                <a:close/>
                <a:moveTo>
                  <a:pt x="20555" y="5253"/>
                </a:moveTo>
                <a:lnTo>
                  <a:pt x="20555" y="5236"/>
                </a:lnTo>
                <a:cubicBezTo>
                  <a:pt x="20536" y="5232"/>
                  <a:pt x="20536" y="5230"/>
                  <a:pt x="20514" y="5228"/>
                </a:cubicBezTo>
                <a:cubicBezTo>
                  <a:pt x="20521" y="5256"/>
                  <a:pt x="20507" y="5243"/>
                  <a:pt x="20555" y="5253"/>
                </a:cubicBezTo>
                <a:close/>
                <a:moveTo>
                  <a:pt x="17670" y="5099"/>
                </a:moveTo>
                <a:cubicBezTo>
                  <a:pt x="17688" y="5122"/>
                  <a:pt x="17669" y="5114"/>
                  <a:pt x="17711" y="5115"/>
                </a:cubicBezTo>
                <a:cubicBezTo>
                  <a:pt x="17703" y="5087"/>
                  <a:pt x="17696" y="5089"/>
                  <a:pt x="17670" y="5099"/>
                </a:cubicBezTo>
                <a:close/>
                <a:moveTo>
                  <a:pt x="19955" y="4548"/>
                </a:moveTo>
                <a:lnTo>
                  <a:pt x="19955" y="4532"/>
                </a:lnTo>
                <a:cubicBezTo>
                  <a:pt x="19919" y="4531"/>
                  <a:pt x="19930" y="4526"/>
                  <a:pt x="19898" y="4523"/>
                </a:cubicBezTo>
                <a:cubicBezTo>
                  <a:pt x="19900" y="4525"/>
                  <a:pt x="19902" y="4525"/>
                  <a:pt x="19903" y="4527"/>
                </a:cubicBezTo>
                <a:cubicBezTo>
                  <a:pt x="19903" y="4530"/>
                  <a:pt x="19906" y="4530"/>
                  <a:pt x="19907" y="4531"/>
                </a:cubicBezTo>
                <a:cubicBezTo>
                  <a:pt x="19919" y="4539"/>
                  <a:pt x="19911" y="4535"/>
                  <a:pt x="19922" y="4540"/>
                </a:cubicBezTo>
                <a:cubicBezTo>
                  <a:pt x="19934" y="4546"/>
                  <a:pt x="19936" y="4546"/>
                  <a:pt x="19955" y="4548"/>
                </a:cubicBezTo>
                <a:close/>
                <a:moveTo>
                  <a:pt x="14940" y="2441"/>
                </a:moveTo>
                <a:cubicBezTo>
                  <a:pt x="14962" y="2439"/>
                  <a:pt x="14962" y="2437"/>
                  <a:pt x="14980" y="2433"/>
                </a:cubicBezTo>
                <a:lnTo>
                  <a:pt x="14980" y="2417"/>
                </a:lnTo>
                <a:cubicBezTo>
                  <a:pt x="14933" y="2418"/>
                  <a:pt x="14959" y="2415"/>
                  <a:pt x="14940" y="2441"/>
                </a:cubicBezTo>
                <a:close/>
                <a:moveTo>
                  <a:pt x="23277" y="3211"/>
                </a:moveTo>
                <a:cubicBezTo>
                  <a:pt x="23306" y="3236"/>
                  <a:pt x="23317" y="3203"/>
                  <a:pt x="23317" y="3203"/>
                </a:cubicBezTo>
                <a:lnTo>
                  <a:pt x="23311" y="3199"/>
                </a:lnTo>
                <a:cubicBezTo>
                  <a:pt x="23310" y="3199"/>
                  <a:pt x="23300" y="3197"/>
                  <a:pt x="23298" y="3197"/>
                </a:cubicBezTo>
                <a:cubicBezTo>
                  <a:pt x="23286" y="3198"/>
                  <a:pt x="23279" y="3197"/>
                  <a:pt x="23277" y="3211"/>
                </a:cubicBezTo>
                <a:close/>
                <a:moveTo>
                  <a:pt x="20190" y="4572"/>
                </a:moveTo>
                <a:lnTo>
                  <a:pt x="20190" y="4548"/>
                </a:lnTo>
                <a:lnTo>
                  <a:pt x="20158" y="4548"/>
                </a:lnTo>
                <a:cubicBezTo>
                  <a:pt x="20165" y="4577"/>
                  <a:pt x="20158" y="4569"/>
                  <a:pt x="20190" y="4572"/>
                </a:cubicBezTo>
                <a:close/>
                <a:moveTo>
                  <a:pt x="21397" y="3454"/>
                </a:moveTo>
                <a:lnTo>
                  <a:pt x="21430" y="3454"/>
                </a:lnTo>
                <a:cubicBezTo>
                  <a:pt x="21422" y="3425"/>
                  <a:pt x="21429" y="3432"/>
                  <a:pt x="21397" y="3430"/>
                </a:cubicBezTo>
                <a:lnTo>
                  <a:pt x="21397" y="3454"/>
                </a:lnTo>
                <a:close/>
                <a:moveTo>
                  <a:pt x="21235" y="2611"/>
                </a:moveTo>
                <a:cubicBezTo>
                  <a:pt x="21270" y="2604"/>
                  <a:pt x="21244" y="2608"/>
                  <a:pt x="21284" y="2611"/>
                </a:cubicBezTo>
                <a:lnTo>
                  <a:pt x="21284" y="2595"/>
                </a:lnTo>
                <a:lnTo>
                  <a:pt x="21235" y="2595"/>
                </a:lnTo>
                <a:lnTo>
                  <a:pt x="21235" y="2611"/>
                </a:lnTo>
                <a:close/>
                <a:moveTo>
                  <a:pt x="7729" y="1509"/>
                </a:moveTo>
                <a:lnTo>
                  <a:pt x="7762" y="1509"/>
                </a:lnTo>
                <a:lnTo>
                  <a:pt x="7762" y="1485"/>
                </a:lnTo>
                <a:cubicBezTo>
                  <a:pt x="7738" y="1487"/>
                  <a:pt x="7730" y="1485"/>
                  <a:pt x="7729" y="1509"/>
                </a:cubicBezTo>
                <a:close/>
                <a:moveTo>
                  <a:pt x="19809" y="1963"/>
                </a:moveTo>
                <a:lnTo>
                  <a:pt x="19825" y="1939"/>
                </a:lnTo>
                <a:lnTo>
                  <a:pt x="19777" y="1939"/>
                </a:lnTo>
                <a:cubicBezTo>
                  <a:pt x="19794" y="1963"/>
                  <a:pt x="19782" y="1949"/>
                  <a:pt x="19809" y="1963"/>
                </a:cubicBezTo>
                <a:close/>
                <a:moveTo>
                  <a:pt x="19218" y="3203"/>
                </a:moveTo>
                <a:cubicBezTo>
                  <a:pt x="19233" y="3195"/>
                  <a:pt x="19228" y="3197"/>
                  <a:pt x="19250" y="3195"/>
                </a:cubicBezTo>
                <a:cubicBezTo>
                  <a:pt x="19237" y="3175"/>
                  <a:pt x="19240" y="3186"/>
                  <a:pt x="19234" y="3162"/>
                </a:cubicBezTo>
                <a:cubicBezTo>
                  <a:pt x="19206" y="3172"/>
                  <a:pt x="19228" y="3158"/>
                  <a:pt x="19218" y="3203"/>
                </a:cubicBezTo>
                <a:close/>
                <a:moveTo>
                  <a:pt x="17954" y="5463"/>
                </a:moveTo>
                <a:lnTo>
                  <a:pt x="18011" y="5463"/>
                </a:lnTo>
                <a:lnTo>
                  <a:pt x="18011" y="5455"/>
                </a:lnTo>
                <a:cubicBezTo>
                  <a:pt x="17981" y="5455"/>
                  <a:pt x="17991" y="5448"/>
                  <a:pt x="17954" y="5447"/>
                </a:cubicBezTo>
                <a:lnTo>
                  <a:pt x="17954" y="5463"/>
                </a:lnTo>
                <a:close/>
                <a:moveTo>
                  <a:pt x="13141" y="1372"/>
                </a:moveTo>
                <a:lnTo>
                  <a:pt x="13109" y="1363"/>
                </a:lnTo>
                <a:lnTo>
                  <a:pt x="13109" y="1396"/>
                </a:lnTo>
                <a:cubicBezTo>
                  <a:pt x="13137" y="1388"/>
                  <a:pt x="13127" y="1393"/>
                  <a:pt x="13141" y="1372"/>
                </a:cubicBezTo>
                <a:cubicBezTo>
                  <a:pt x="13158" y="1381"/>
                  <a:pt x="13161" y="1383"/>
                  <a:pt x="13182" y="1388"/>
                </a:cubicBezTo>
                <a:lnTo>
                  <a:pt x="13191" y="1356"/>
                </a:lnTo>
                <a:cubicBezTo>
                  <a:pt x="13161" y="1367"/>
                  <a:pt x="13170" y="1347"/>
                  <a:pt x="13141" y="1372"/>
                </a:cubicBezTo>
                <a:close/>
                <a:moveTo>
                  <a:pt x="17233" y="1996"/>
                </a:moveTo>
                <a:cubicBezTo>
                  <a:pt x="17258" y="1977"/>
                  <a:pt x="17246" y="2001"/>
                  <a:pt x="17249" y="1963"/>
                </a:cubicBezTo>
                <a:lnTo>
                  <a:pt x="17217" y="1963"/>
                </a:lnTo>
                <a:cubicBezTo>
                  <a:pt x="17224" y="1984"/>
                  <a:pt x="17221" y="1972"/>
                  <a:pt x="17225" y="1979"/>
                </a:cubicBezTo>
                <a:cubicBezTo>
                  <a:pt x="17228" y="1986"/>
                  <a:pt x="17226" y="1976"/>
                  <a:pt x="17233" y="1996"/>
                </a:cubicBezTo>
                <a:close/>
                <a:moveTo>
                  <a:pt x="20984" y="3276"/>
                </a:moveTo>
                <a:cubicBezTo>
                  <a:pt x="21016" y="3276"/>
                  <a:pt x="21017" y="3278"/>
                  <a:pt x="21041" y="3284"/>
                </a:cubicBezTo>
                <a:cubicBezTo>
                  <a:pt x="21031" y="3271"/>
                  <a:pt x="21022" y="3260"/>
                  <a:pt x="21000" y="3260"/>
                </a:cubicBezTo>
                <a:cubicBezTo>
                  <a:pt x="20992" y="3260"/>
                  <a:pt x="20985" y="3268"/>
                  <a:pt x="20984" y="3276"/>
                </a:cubicBezTo>
                <a:close/>
                <a:moveTo>
                  <a:pt x="17800" y="2466"/>
                </a:moveTo>
                <a:cubicBezTo>
                  <a:pt x="17805" y="2473"/>
                  <a:pt x="17800" y="2472"/>
                  <a:pt x="17810" y="2477"/>
                </a:cubicBezTo>
                <a:cubicBezTo>
                  <a:pt x="17839" y="2491"/>
                  <a:pt x="17839" y="2462"/>
                  <a:pt x="17840" y="2457"/>
                </a:cubicBezTo>
                <a:cubicBezTo>
                  <a:pt x="17823" y="2458"/>
                  <a:pt x="17808" y="2456"/>
                  <a:pt x="17800" y="2466"/>
                </a:cubicBezTo>
                <a:close/>
                <a:moveTo>
                  <a:pt x="18805" y="5139"/>
                </a:moveTo>
                <a:cubicBezTo>
                  <a:pt x="18830" y="5174"/>
                  <a:pt x="18831" y="5157"/>
                  <a:pt x="18845" y="5131"/>
                </a:cubicBezTo>
                <a:cubicBezTo>
                  <a:pt x="18828" y="5132"/>
                  <a:pt x="18813" y="5130"/>
                  <a:pt x="18805" y="5139"/>
                </a:cubicBezTo>
                <a:close/>
                <a:moveTo>
                  <a:pt x="21000" y="4540"/>
                </a:moveTo>
                <a:lnTo>
                  <a:pt x="21000" y="4523"/>
                </a:lnTo>
                <a:cubicBezTo>
                  <a:pt x="20978" y="4522"/>
                  <a:pt x="20978" y="4520"/>
                  <a:pt x="20960" y="4515"/>
                </a:cubicBezTo>
                <a:cubicBezTo>
                  <a:pt x="20963" y="4548"/>
                  <a:pt x="20951" y="4533"/>
                  <a:pt x="20977" y="4537"/>
                </a:cubicBezTo>
                <a:lnTo>
                  <a:pt x="21000" y="4540"/>
                </a:lnTo>
                <a:close/>
                <a:moveTo>
                  <a:pt x="13457" y="5812"/>
                </a:moveTo>
                <a:lnTo>
                  <a:pt x="13457" y="5828"/>
                </a:lnTo>
                <a:cubicBezTo>
                  <a:pt x="13496" y="5827"/>
                  <a:pt x="13489" y="5828"/>
                  <a:pt x="13506" y="5804"/>
                </a:cubicBezTo>
                <a:cubicBezTo>
                  <a:pt x="13487" y="5808"/>
                  <a:pt x="13482" y="5811"/>
                  <a:pt x="13457" y="5812"/>
                </a:cubicBezTo>
                <a:close/>
                <a:moveTo>
                  <a:pt x="18869" y="5293"/>
                </a:moveTo>
                <a:cubicBezTo>
                  <a:pt x="18881" y="5335"/>
                  <a:pt x="18858" y="5308"/>
                  <a:pt x="18942" y="5301"/>
                </a:cubicBezTo>
                <a:lnTo>
                  <a:pt x="18869" y="5293"/>
                </a:lnTo>
                <a:close/>
                <a:moveTo>
                  <a:pt x="12769" y="1372"/>
                </a:moveTo>
                <a:cubicBezTo>
                  <a:pt x="12780" y="1405"/>
                  <a:pt x="12760" y="1377"/>
                  <a:pt x="12798" y="1379"/>
                </a:cubicBezTo>
                <a:lnTo>
                  <a:pt x="12805" y="1382"/>
                </a:lnTo>
                <a:cubicBezTo>
                  <a:pt x="12827" y="1379"/>
                  <a:pt x="12814" y="1377"/>
                  <a:pt x="12817" y="1364"/>
                </a:cubicBezTo>
                <a:cubicBezTo>
                  <a:pt x="12796" y="1364"/>
                  <a:pt x="12785" y="1365"/>
                  <a:pt x="12769" y="1372"/>
                </a:cubicBezTo>
                <a:close/>
                <a:moveTo>
                  <a:pt x="12615" y="1372"/>
                </a:moveTo>
                <a:lnTo>
                  <a:pt x="12615" y="1356"/>
                </a:lnTo>
                <a:lnTo>
                  <a:pt x="12566" y="1356"/>
                </a:lnTo>
                <a:cubicBezTo>
                  <a:pt x="12583" y="1379"/>
                  <a:pt x="12573" y="1372"/>
                  <a:pt x="12615" y="1372"/>
                </a:cubicBezTo>
                <a:close/>
                <a:moveTo>
                  <a:pt x="15086" y="2393"/>
                </a:moveTo>
                <a:lnTo>
                  <a:pt x="15126" y="2393"/>
                </a:lnTo>
                <a:lnTo>
                  <a:pt x="15126" y="2376"/>
                </a:lnTo>
                <a:cubicBezTo>
                  <a:pt x="15073" y="2364"/>
                  <a:pt x="15109" y="2362"/>
                  <a:pt x="15086" y="2393"/>
                </a:cubicBezTo>
                <a:close/>
                <a:moveTo>
                  <a:pt x="11278" y="1615"/>
                </a:moveTo>
                <a:cubicBezTo>
                  <a:pt x="11295" y="1638"/>
                  <a:pt x="11277" y="1630"/>
                  <a:pt x="11318" y="1631"/>
                </a:cubicBezTo>
                <a:cubicBezTo>
                  <a:pt x="11316" y="1600"/>
                  <a:pt x="11324" y="1614"/>
                  <a:pt x="11309" y="1609"/>
                </a:cubicBezTo>
                <a:cubicBezTo>
                  <a:pt x="11309" y="1609"/>
                  <a:pt x="11286" y="1612"/>
                  <a:pt x="11278" y="1615"/>
                </a:cubicBezTo>
                <a:close/>
                <a:moveTo>
                  <a:pt x="20352" y="4621"/>
                </a:moveTo>
                <a:cubicBezTo>
                  <a:pt x="20336" y="4599"/>
                  <a:pt x="20332" y="4597"/>
                  <a:pt x="20295" y="4596"/>
                </a:cubicBezTo>
                <a:cubicBezTo>
                  <a:pt x="20324" y="4622"/>
                  <a:pt x="20319" y="4620"/>
                  <a:pt x="20352" y="4621"/>
                </a:cubicBezTo>
                <a:close/>
                <a:moveTo>
                  <a:pt x="19534" y="4969"/>
                </a:moveTo>
                <a:cubicBezTo>
                  <a:pt x="19548" y="4963"/>
                  <a:pt x="19545" y="4969"/>
                  <a:pt x="19558" y="4945"/>
                </a:cubicBezTo>
                <a:cubicBezTo>
                  <a:pt x="19563" y="4937"/>
                  <a:pt x="19560" y="4946"/>
                  <a:pt x="19566" y="4929"/>
                </a:cubicBezTo>
                <a:cubicBezTo>
                  <a:pt x="19538" y="4936"/>
                  <a:pt x="19525" y="4947"/>
                  <a:pt x="19534" y="4969"/>
                </a:cubicBezTo>
                <a:close/>
                <a:moveTo>
                  <a:pt x="20903" y="3389"/>
                </a:moveTo>
                <a:lnTo>
                  <a:pt x="20903" y="3405"/>
                </a:lnTo>
                <a:lnTo>
                  <a:pt x="20943" y="3405"/>
                </a:lnTo>
                <a:cubicBezTo>
                  <a:pt x="20935" y="3373"/>
                  <a:pt x="20936" y="3386"/>
                  <a:pt x="20903" y="3389"/>
                </a:cubicBezTo>
                <a:close/>
                <a:moveTo>
                  <a:pt x="20968" y="3211"/>
                </a:moveTo>
                <a:lnTo>
                  <a:pt x="20968" y="3195"/>
                </a:lnTo>
                <a:lnTo>
                  <a:pt x="20911" y="3195"/>
                </a:lnTo>
                <a:cubicBezTo>
                  <a:pt x="20925" y="3214"/>
                  <a:pt x="20913" y="3204"/>
                  <a:pt x="20930" y="3207"/>
                </a:cubicBezTo>
                <a:cubicBezTo>
                  <a:pt x="20938" y="3208"/>
                  <a:pt x="20953" y="3210"/>
                  <a:pt x="20968" y="3211"/>
                </a:cubicBezTo>
                <a:close/>
                <a:moveTo>
                  <a:pt x="365" y="3041"/>
                </a:moveTo>
                <a:lnTo>
                  <a:pt x="397" y="3032"/>
                </a:lnTo>
                <a:cubicBezTo>
                  <a:pt x="391" y="3009"/>
                  <a:pt x="398" y="3021"/>
                  <a:pt x="381" y="3008"/>
                </a:cubicBezTo>
                <a:cubicBezTo>
                  <a:pt x="360" y="3024"/>
                  <a:pt x="365" y="3006"/>
                  <a:pt x="365" y="3041"/>
                </a:cubicBezTo>
                <a:close/>
                <a:moveTo>
                  <a:pt x="12088" y="5941"/>
                </a:moveTo>
                <a:cubicBezTo>
                  <a:pt x="12126" y="5941"/>
                  <a:pt x="12121" y="5941"/>
                  <a:pt x="12129" y="5909"/>
                </a:cubicBezTo>
                <a:cubicBezTo>
                  <a:pt x="12102" y="5916"/>
                  <a:pt x="12102" y="5921"/>
                  <a:pt x="12088" y="5941"/>
                </a:cubicBezTo>
                <a:close/>
                <a:moveTo>
                  <a:pt x="18254" y="2506"/>
                </a:moveTo>
                <a:lnTo>
                  <a:pt x="18302" y="2506"/>
                </a:lnTo>
                <a:lnTo>
                  <a:pt x="18302" y="2482"/>
                </a:lnTo>
                <a:cubicBezTo>
                  <a:pt x="18287" y="2485"/>
                  <a:pt x="18289" y="2484"/>
                  <a:pt x="18277" y="2489"/>
                </a:cubicBezTo>
                <a:lnTo>
                  <a:pt x="18254" y="2506"/>
                </a:lnTo>
                <a:close/>
                <a:moveTo>
                  <a:pt x="9228" y="1623"/>
                </a:moveTo>
                <a:cubicBezTo>
                  <a:pt x="9255" y="1613"/>
                  <a:pt x="9234" y="1633"/>
                  <a:pt x="9252" y="1599"/>
                </a:cubicBezTo>
                <a:cubicBezTo>
                  <a:pt x="9238" y="1591"/>
                  <a:pt x="9242" y="1592"/>
                  <a:pt x="9220" y="1590"/>
                </a:cubicBezTo>
                <a:cubicBezTo>
                  <a:pt x="9222" y="1609"/>
                  <a:pt x="9222" y="1611"/>
                  <a:pt x="9228" y="1623"/>
                </a:cubicBezTo>
                <a:close/>
                <a:moveTo>
                  <a:pt x="18659" y="2709"/>
                </a:moveTo>
                <a:cubicBezTo>
                  <a:pt x="18666" y="2730"/>
                  <a:pt x="18659" y="2721"/>
                  <a:pt x="18673" y="2723"/>
                </a:cubicBezTo>
                <a:cubicBezTo>
                  <a:pt x="18694" y="2726"/>
                  <a:pt x="18683" y="2722"/>
                  <a:pt x="18707" y="2717"/>
                </a:cubicBezTo>
                <a:cubicBezTo>
                  <a:pt x="18707" y="2717"/>
                  <a:pt x="18700" y="2694"/>
                  <a:pt x="18659" y="2709"/>
                </a:cubicBezTo>
                <a:close/>
                <a:moveTo>
                  <a:pt x="16901" y="1923"/>
                </a:moveTo>
                <a:cubicBezTo>
                  <a:pt x="16932" y="1925"/>
                  <a:pt x="16925" y="1934"/>
                  <a:pt x="16949" y="1923"/>
                </a:cubicBezTo>
                <a:cubicBezTo>
                  <a:pt x="16933" y="1901"/>
                  <a:pt x="16940" y="1916"/>
                  <a:pt x="16901" y="1906"/>
                </a:cubicBezTo>
                <a:lnTo>
                  <a:pt x="16901" y="1923"/>
                </a:lnTo>
                <a:close/>
                <a:moveTo>
                  <a:pt x="17695" y="2538"/>
                </a:moveTo>
                <a:cubicBezTo>
                  <a:pt x="17709" y="2538"/>
                  <a:pt x="17715" y="2540"/>
                  <a:pt x="17729" y="2536"/>
                </a:cubicBezTo>
                <a:cubicBezTo>
                  <a:pt x="17744" y="2533"/>
                  <a:pt x="17736" y="2545"/>
                  <a:pt x="17743" y="2522"/>
                </a:cubicBezTo>
                <a:cubicBezTo>
                  <a:pt x="17708" y="2519"/>
                  <a:pt x="17711" y="2508"/>
                  <a:pt x="17695" y="2538"/>
                </a:cubicBezTo>
                <a:close/>
                <a:moveTo>
                  <a:pt x="20579" y="5488"/>
                </a:moveTo>
                <a:cubicBezTo>
                  <a:pt x="20588" y="5501"/>
                  <a:pt x="20580" y="5504"/>
                  <a:pt x="20603" y="5504"/>
                </a:cubicBezTo>
                <a:cubicBezTo>
                  <a:pt x="20626" y="5504"/>
                  <a:pt x="20618" y="5500"/>
                  <a:pt x="20627" y="5488"/>
                </a:cubicBezTo>
                <a:cubicBezTo>
                  <a:pt x="20595" y="5481"/>
                  <a:pt x="20617" y="5484"/>
                  <a:pt x="20579" y="5488"/>
                </a:cubicBezTo>
                <a:close/>
                <a:moveTo>
                  <a:pt x="18035" y="5463"/>
                </a:moveTo>
                <a:cubicBezTo>
                  <a:pt x="18061" y="5463"/>
                  <a:pt x="18054" y="5468"/>
                  <a:pt x="18067" y="5468"/>
                </a:cubicBezTo>
                <a:cubicBezTo>
                  <a:pt x="18076" y="5468"/>
                  <a:pt x="18089" y="5463"/>
                  <a:pt x="18108" y="5463"/>
                </a:cubicBezTo>
                <a:lnTo>
                  <a:pt x="18108" y="5455"/>
                </a:lnTo>
                <a:lnTo>
                  <a:pt x="18035" y="5455"/>
                </a:lnTo>
                <a:lnTo>
                  <a:pt x="18035" y="5463"/>
                </a:lnTo>
                <a:close/>
                <a:moveTo>
                  <a:pt x="16755" y="2247"/>
                </a:moveTo>
                <a:cubicBezTo>
                  <a:pt x="16780" y="2245"/>
                  <a:pt x="16770" y="2247"/>
                  <a:pt x="16787" y="2239"/>
                </a:cubicBezTo>
                <a:cubicBezTo>
                  <a:pt x="16769" y="2204"/>
                  <a:pt x="16789" y="2224"/>
                  <a:pt x="16763" y="2214"/>
                </a:cubicBezTo>
                <a:cubicBezTo>
                  <a:pt x="16757" y="2226"/>
                  <a:pt x="16755" y="2228"/>
                  <a:pt x="16755" y="2247"/>
                </a:cubicBezTo>
                <a:close/>
                <a:moveTo>
                  <a:pt x="18327" y="2595"/>
                </a:moveTo>
                <a:cubicBezTo>
                  <a:pt x="18355" y="2588"/>
                  <a:pt x="18356" y="2588"/>
                  <a:pt x="18359" y="2555"/>
                </a:cubicBezTo>
                <a:cubicBezTo>
                  <a:pt x="18351" y="2560"/>
                  <a:pt x="18347" y="2559"/>
                  <a:pt x="18339" y="2567"/>
                </a:cubicBezTo>
                <a:cubicBezTo>
                  <a:pt x="18322" y="2583"/>
                  <a:pt x="18330" y="2560"/>
                  <a:pt x="18327" y="2595"/>
                </a:cubicBezTo>
                <a:close/>
                <a:moveTo>
                  <a:pt x="10800" y="6087"/>
                </a:moveTo>
                <a:cubicBezTo>
                  <a:pt x="10819" y="6091"/>
                  <a:pt x="10814" y="6094"/>
                  <a:pt x="10827" y="6093"/>
                </a:cubicBezTo>
                <a:cubicBezTo>
                  <a:pt x="10848" y="6091"/>
                  <a:pt x="10837" y="6104"/>
                  <a:pt x="10840" y="6071"/>
                </a:cubicBezTo>
                <a:cubicBezTo>
                  <a:pt x="10819" y="6072"/>
                  <a:pt x="10803" y="6068"/>
                  <a:pt x="10800" y="6087"/>
                </a:cubicBezTo>
                <a:close/>
                <a:moveTo>
                  <a:pt x="19274" y="2036"/>
                </a:moveTo>
                <a:cubicBezTo>
                  <a:pt x="19302" y="2074"/>
                  <a:pt x="19276" y="2033"/>
                  <a:pt x="19331" y="2044"/>
                </a:cubicBezTo>
                <a:lnTo>
                  <a:pt x="19331" y="2028"/>
                </a:lnTo>
                <a:cubicBezTo>
                  <a:pt x="19303" y="2029"/>
                  <a:pt x="19300" y="2033"/>
                  <a:pt x="19274" y="2036"/>
                </a:cubicBezTo>
                <a:close/>
                <a:moveTo>
                  <a:pt x="21373" y="4175"/>
                </a:moveTo>
                <a:lnTo>
                  <a:pt x="21413" y="4175"/>
                </a:lnTo>
                <a:cubicBezTo>
                  <a:pt x="21407" y="4164"/>
                  <a:pt x="21409" y="4166"/>
                  <a:pt x="21405" y="4151"/>
                </a:cubicBezTo>
                <a:lnTo>
                  <a:pt x="21381" y="4151"/>
                </a:lnTo>
                <a:cubicBezTo>
                  <a:pt x="21377" y="4165"/>
                  <a:pt x="21380" y="4165"/>
                  <a:pt x="21373" y="4175"/>
                </a:cubicBezTo>
                <a:close/>
                <a:moveTo>
                  <a:pt x="16107" y="1874"/>
                </a:moveTo>
                <a:cubicBezTo>
                  <a:pt x="16137" y="1874"/>
                  <a:pt x="16128" y="1876"/>
                  <a:pt x="16123" y="1898"/>
                </a:cubicBezTo>
                <a:lnTo>
                  <a:pt x="16155" y="1889"/>
                </a:lnTo>
                <a:cubicBezTo>
                  <a:pt x="16139" y="1867"/>
                  <a:pt x="16145" y="1866"/>
                  <a:pt x="16107" y="1866"/>
                </a:cubicBezTo>
                <a:lnTo>
                  <a:pt x="16107" y="1874"/>
                </a:lnTo>
                <a:close/>
                <a:moveTo>
                  <a:pt x="18570" y="4523"/>
                </a:moveTo>
                <a:cubicBezTo>
                  <a:pt x="18612" y="4523"/>
                  <a:pt x="18609" y="4532"/>
                  <a:pt x="18618" y="4499"/>
                </a:cubicBezTo>
                <a:cubicBezTo>
                  <a:pt x="18588" y="4506"/>
                  <a:pt x="18585" y="4502"/>
                  <a:pt x="18570" y="4523"/>
                </a:cubicBezTo>
                <a:close/>
                <a:moveTo>
                  <a:pt x="1353" y="5739"/>
                </a:moveTo>
                <a:cubicBezTo>
                  <a:pt x="1350" y="5708"/>
                  <a:pt x="1358" y="5715"/>
                  <a:pt x="1321" y="5706"/>
                </a:cubicBezTo>
                <a:cubicBezTo>
                  <a:pt x="1324" y="5737"/>
                  <a:pt x="1316" y="5730"/>
                  <a:pt x="1353" y="5739"/>
                </a:cubicBezTo>
                <a:close/>
                <a:moveTo>
                  <a:pt x="18359" y="1761"/>
                </a:moveTo>
                <a:lnTo>
                  <a:pt x="18359" y="1744"/>
                </a:lnTo>
                <a:cubicBezTo>
                  <a:pt x="18338" y="1749"/>
                  <a:pt x="18346" y="1746"/>
                  <a:pt x="18335" y="1747"/>
                </a:cubicBezTo>
                <a:cubicBezTo>
                  <a:pt x="18323" y="1749"/>
                  <a:pt x="18324" y="1731"/>
                  <a:pt x="18315" y="1755"/>
                </a:cubicBezTo>
                <a:cubicBezTo>
                  <a:pt x="18308" y="1773"/>
                  <a:pt x="18337" y="1761"/>
                  <a:pt x="18359" y="1761"/>
                </a:cubicBezTo>
                <a:close/>
                <a:moveTo>
                  <a:pt x="13093" y="1631"/>
                </a:moveTo>
                <a:cubicBezTo>
                  <a:pt x="13133" y="1631"/>
                  <a:pt x="13135" y="1630"/>
                  <a:pt x="13166" y="1623"/>
                </a:cubicBezTo>
                <a:lnTo>
                  <a:pt x="13135" y="1617"/>
                </a:lnTo>
                <a:cubicBezTo>
                  <a:pt x="13133" y="1617"/>
                  <a:pt x="13131" y="1617"/>
                  <a:pt x="13129" y="1617"/>
                </a:cubicBezTo>
                <a:cubicBezTo>
                  <a:pt x="13109" y="1616"/>
                  <a:pt x="13096" y="1612"/>
                  <a:pt x="13093" y="1631"/>
                </a:cubicBezTo>
                <a:close/>
                <a:moveTo>
                  <a:pt x="17784" y="1785"/>
                </a:moveTo>
                <a:cubicBezTo>
                  <a:pt x="17815" y="1778"/>
                  <a:pt x="17793" y="1778"/>
                  <a:pt x="17824" y="1785"/>
                </a:cubicBezTo>
                <a:cubicBezTo>
                  <a:pt x="17809" y="1756"/>
                  <a:pt x="17826" y="1762"/>
                  <a:pt x="17792" y="1753"/>
                </a:cubicBezTo>
                <a:cubicBezTo>
                  <a:pt x="17790" y="1771"/>
                  <a:pt x="17790" y="1773"/>
                  <a:pt x="17784" y="1785"/>
                </a:cubicBezTo>
                <a:close/>
                <a:moveTo>
                  <a:pt x="22807" y="4993"/>
                </a:moveTo>
                <a:cubicBezTo>
                  <a:pt x="22805" y="4992"/>
                  <a:pt x="22803" y="4989"/>
                  <a:pt x="22802" y="4990"/>
                </a:cubicBezTo>
                <a:lnTo>
                  <a:pt x="22786" y="4980"/>
                </a:lnTo>
                <a:cubicBezTo>
                  <a:pt x="22785" y="4980"/>
                  <a:pt x="22782" y="4978"/>
                  <a:pt x="22781" y="4978"/>
                </a:cubicBezTo>
                <a:cubicBezTo>
                  <a:pt x="22773" y="4974"/>
                  <a:pt x="22767" y="4962"/>
                  <a:pt x="22761" y="4980"/>
                </a:cubicBezTo>
                <a:cubicBezTo>
                  <a:pt x="22754" y="5008"/>
                  <a:pt x="22792" y="4997"/>
                  <a:pt x="22807" y="4993"/>
                </a:cubicBezTo>
                <a:close/>
                <a:moveTo>
                  <a:pt x="18051" y="2409"/>
                </a:moveTo>
                <a:cubicBezTo>
                  <a:pt x="18075" y="2403"/>
                  <a:pt x="18076" y="2401"/>
                  <a:pt x="18108" y="2401"/>
                </a:cubicBezTo>
                <a:lnTo>
                  <a:pt x="18108" y="2384"/>
                </a:lnTo>
                <a:cubicBezTo>
                  <a:pt x="18072" y="2385"/>
                  <a:pt x="18066" y="2387"/>
                  <a:pt x="18051" y="2409"/>
                </a:cubicBezTo>
                <a:close/>
                <a:moveTo>
                  <a:pt x="21373" y="4370"/>
                </a:moveTo>
                <a:cubicBezTo>
                  <a:pt x="21355" y="4345"/>
                  <a:pt x="21359" y="4353"/>
                  <a:pt x="21316" y="4353"/>
                </a:cubicBezTo>
                <a:cubicBezTo>
                  <a:pt x="21334" y="4378"/>
                  <a:pt x="21330" y="4370"/>
                  <a:pt x="21373" y="4370"/>
                </a:cubicBezTo>
                <a:close/>
                <a:moveTo>
                  <a:pt x="19720" y="5309"/>
                </a:moveTo>
                <a:lnTo>
                  <a:pt x="19680" y="5309"/>
                </a:lnTo>
                <a:cubicBezTo>
                  <a:pt x="19684" y="5325"/>
                  <a:pt x="19680" y="5331"/>
                  <a:pt x="19697" y="5333"/>
                </a:cubicBezTo>
                <a:cubicBezTo>
                  <a:pt x="19719" y="5335"/>
                  <a:pt x="19709" y="5330"/>
                  <a:pt x="19720" y="5309"/>
                </a:cubicBezTo>
                <a:close/>
                <a:moveTo>
                  <a:pt x="7867" y="1501"/>
                </a:moveTo>
                <a:cubicBezTo>
                  <a:pt x="7899" y="1501"/>
                  <a:pt x="7886" y="1504"/>
                  <a:pt x="7907" y="1493"/>
                </a:cubicBezTo>
                <a:cubicBezTo>
                  <a:pt x="7903" y="1486"/>
                  <a:pt x="7902" y="1477"/>
                  <a:pt x="7891" y="1477"/>
                </a:cubicBezTo>
                <a:cubicBezTo>
                  <a:pt x="7872" y="1477"/>
                  <a:pt x="7867" y="1483"/>
                  <a:pt x="7867" y="1501"/>
                </a:cubicBezTo>
                <a:close/>
                <a:moveTo>
                  <a:pt x="19923" y="4661"/>
                </a:moveTo>
                <a:cubicBezTo>
                  <a:pt x="19939" y="4657"/>
                  <a:pt x="19945" y="4660"/>
                  <a:pt x="19951" y="4640"/>
                </a:cubicBezTo>
                <a:cubicBezTo>
                  <a:pt x="19956" y="4623"/>
                  <a:pt x="19948" y="4625"/>
                  <a:pt x="19931" y="4621"/>
                </a:cubicBezTo>
                <a:cubicBezTo>
                  <a:pt x="19929" y="4643"/>
                  <a:pt x="19927" y="4643"/>
                  <a:pt x="19923" y="4661"/>
                </a:cubicBezTo>
                <a:close/>
                <a:moveTo>
                  <a:pt x="15337" y="1412"/>
                </a:moveTo>
                <a:cubicBezTo>
                  <a:pt x="15365" y="1406"/>
                  <a:pt x="15372" y="1399"/>
                  <a:pt x="15394" y="1380"/>
                </a:cubicBezTo>
                <a:cubicBezTo>
                  <a:pt x="15330" y="1385"/>
                  <a:pt x="15339" y="1407"/>
                  <a:pt x="15337" y="1412"/>
                </a:cubicBezTo>
                <a:close/>
                <a:moveTo>
                  <a:pt x="20376" y="3697"/>
                </a:moveTo>
                <a:cubicBezTo>
                  <a:pt x="20374" y="3675"/>
                  <a:pt x="20373" y="3675"/>
                  <a:pt x="20368" y="3657"/>
                </a:cubicBezTo>
                <a:lnTo>
                  <a:pt x="20352" y="3657"/>
                </a:lnTo>
                <a:cubicBezTo>
                  <a:pt x="20353" y="3695"/>
                  <a:pt x="20344" y="3688"/>
                  <a:pt x="20376" y="3697"/>
                </a:cubicBezTo>
                <a:close/>
                <a:moveTo>
                  <a:pt x="15037" y="1906"/>
                </a:moveTo>
                <a:cubicBezTo>
                  <a:pt x="15075" y="1906"/>
                  <a:pt x="15086" y="1904"/>
                  <a:pt x="15094" y="1874"/>
                </a:cubicBezTo>
                <a:cubicBezTo>
                  <a:pt x="15069" y="1881"/>
                  <a:pt x="15087" y="1874"/>
                  <a:pt x="15066" y="1887"/>
                </a:cubicBezTo>
                <a:cubicBezTo>
                  <a:pt x="15057" y="1892"/>
                  <a:pt x="15058" y="1891"/>
                  <a:pt x="15051" y="1896"/>
                </a:cubicBezTo>
                <a:cubicBezTo>
                  <a:pt x="15037" y="1905"/>
                  <a:pt x="15045" y="1900"/>
                  <a:pt x="15037" y="1906"/>
                </a:cubicBezTo>
                <a:close/>
                <a:moveTo>
                  <a:pt x="21138" y="3430"/>
                </a:moveTo>
                <a:lnTo>
                  <a:pt x="21178" y="3430"/>
                </a:lnTo>
                <a:lnTo>
                  <a:pt x="21178" y="3413"/>
                </a:lnTo>
                <a:cubicBezTo>
                  <a:pt x="21157" y="3409"/>
                  <a:pt x="21139" y="3397"/>
                  <a:pt x="21138" y="3430"/>
                </a:cubicBezTo>
                <a:close/>
                <a:moveTo>
                  <a:pt x="18529" y="2101"/>
                </a:moveTo>
                <a:lnTo>
                  <a:pt x="18529" y="2085"/>
                </a:lnTo>
                <a:lnTo>
                  <a:pt x="18489" y="2085"/>
                </a:lnTo>
                <a:cubicBezTo>
                  <a:pt x="18498" y="2121"/>
                  <a:pt x="18498" y="2108"/>
                  <a:pt x="18529" y="2101"/>
                </a:cubicBezTo>
                <a:close/>
                <a:moveTo>
                  <a:pt x="20911" y="3989"/>
                </a:moveTo>
                <a:cubicBezTo>
                  <a:pt x="20907" y="3935"/>
                  <a:pt x="20917" y="3951"/>
                  <a:pt x="20887" y="3948"/>
                </a:cubicBezTo>
                <a:cubicBezTo>
                  <a:pt x="20888" y="3987"/>
                  <a:pt x="20885" y="3975"/>
                  <a:pt x="20911" y="3989"/>
                </a:cubicBezTo>
                <a:close/>
                <a:moveTo>
                  <a:pt x="15029" y="2036"/>
                </a:moveTo>
                <a:cubicBezTo>
                  <a:pt x="15045" y="2034"/>
                  <a:pt x="15055" y="2048"/>
                  <a:pt x="15070" y="1987"/>
                </a:cubicBezTo>
                <a:cubicBezTo>
                  <a:pt x="15052" y="1995"/>
                  <a:pt x="15050" y="2005"/>
                  <a:pt x="15029" y="2036"/>
                </a:cubicBezTo>
                <a:close/>
                <a:moveTo>
                  <a:pt x="17435" y="5277"/>
                </a:moveTo>
                <a:lnTo>
                  <a:pt x="17411" y="5277"/>
                </a:lnTo>
                <a:lnTo>
                  <a:pt x="17411" y="5309"/>
                </a:lnTo>
                <a:lnTo>
                  <a:pt x="17435" y="5309"/>
                </a:lnTo>
                <a:lnTo>
                  <a:pt x="17435" y="5277"/>
                </a:lnTo>
                <a:cubicBezTo>
                  <a:pt x="17468" y="5301"/>
                  <a:pt x="17436" y="5305"/>
                  <a:pt x="17484" y="5309"/>
                </a:cubicBezTo>
                <a:cubicBezTo>
                  <a:pt x="17492" y="5279"/>
                  <a:pt x="17492" y="5299"/>
                  <a:pt x="17500" y="5269"/>
                </a:cubicBezTo>
                <a:lnTo>
                  <a:pt x="17435" y="5277"/>
                </a:lnTo>
                <a:close/>
                <a:moveTo>
                  <a:pt x="20636" y="5504"/>
                </a:moveTo>
                <a:lnTo>
                  <a:pt x="20684" y="5504"/>
                </a:lnTo>
                <a:lnTo>
                  <a:pt x="20684" y="5488"/>
                </a:lnTo>
                <a:lnTo>
                  <a:pt x="20636" y="5488"/>
                </a:lnTo>
                <a:lnTo>
                  <a:pt x="20636" y="5504"/>
                </a:lnTo>
                <a:close/>
                <a:moveTo>
                  <a:pt x="18497" y="3041"/>
                </a:moveTo>
                <a:cubicBezTo>
                  <a:pt x="18534" y="3038"/>
                  <a:pt x="18511" y="3049"/>
                  <a:pt x="18529" y="3025"/>
                </a:cubicBezTo>
                <a:lnTo>
                  <a:pt x="18515" y="3007"/>
                </a:lnTo>
                <a:cubicBezTo>
                  <a:pt x="18492" y="3024"/>
                  <a:pt x="18497" y="3006"/>
                  <a:pt x="18497" y="3041"/>
                </a:cubicBezTo>
                <a:close/>
                <a:moveTo>
                  <a:pt x="16706" y="2012"/>
                </a:moveTo>
                <a:cubicBezTo>
                  <a:pt x="16725" y="2007"/>
                  <a:pt x="16725" y="2006"/>
                  <a:pt x="16747" y="2004"/>
                </a:cubicBezTo>
                <a:lnTo>
                  <a:pt x="16747" y="1987"/>
                </a:lnTo>
                <a:lnTo>
                  <a:pt x="16706" y="1987"/>
                </a:lnTo>
                <a:lnTo>
                  <a:pt x="16706" y="2012"/>
                </a:lnTo>
                <a:close/>
                <a:moveTo>
                  <a:pt x="227" y="3592"/>
                </a:moveTo>
                <a:cubicBezTo>
                  <a:pt x="281" y="3596"/>
                  <a:pt x="286" y="3613"/>
                  <a:pt x="300" y="3576"/>
                </a:cubicBezTo>
                <a:lnTo>
                  <a:pt x="227" y="3592"/>
                </a:lnTo>
                <a:close/>
                <a:moveTo>
                  <a:pt x="15450" y="2336"/>
                </a:moveTo>
                <a:cubicBezTo>
                  <a:pt x="15487" y="2328"/>
                  <a:pt x="15462" y="2333"/>
                  <a:pt x="15482" y="2338"/>
                </a:cubicBezTo>
                <a:cubicBezTo>
                  <a:pt x="15508" y="2344"/>
                  <a:pt x="15488" y="2353"/>
                  <a:pt x="15507" y="2328"/>
                </a:cubicBezTo>
                <a:cubicBezTo>
                  <a:pt x="15483" y="2322"/>
                  <a:pt x="15482" y="2320"/>
                  <a:pt x="15450" y="2320"/>
                </a:cubicBezTo>
                <a:lnTo>
                  <a:pt x="15450" y="2336"/>
                </a:lnTo>
                <a:close/>
                <a:moveTo>
                  <a:pt x="15669" y="2514"/>
                </a:moveTo>
                <a:cubicBezTo>
                  <a:pt x="15706" y="2523"/>
                  <a:pt x="15689" y="2523"/>
                  <a:pt x="15726" y="2514"/>
                </a:cubicBezTo>
                <a:cubicBezTo>
                  <a:pt x="15724" y="2508"/>
                  <a:pt x="15728" y="2492"/>
                  <a:pt x="15690" y="2503"/>
                </a:cubicBezTo>
                <a:cubicBezTo>
                  <a:pt x="15668" y="2509"/>
                  <a:pt x="15676" y="2509"/>
                  <a:pt x="15669" y="2514"/>
                </a:cubicBezTo>
                <a:lnTo>
                  <a:pt x="15663" y="2504"/>
                </a:lnTo>
                <a:cubicBezTo>
                  <a:pt x="15661" y="2493"/>
                  <a:pt x="15661" y="2493"/>
                  <a:pt x="15661" y="2482"/>
                </a:cubicBezTo>
                <a:cubicBezTo>
                  <a:pt x="15606" y="2486"/>
                  <a:pt x="15641" y="2492"/>
                  <a:pt x="15645" y="2538"/>
                </a:cubicBezTo>
                <a:cubicBezTo>
                  <a:pt x="15660" y="2531"/>
                  <a:pt x="15655" y="2532"/>
                  <a:pt x="15677" y="2530"/>
                </a:cubicBezTo>
                <a:lnTo>
                  <a:pt x="15669" y="2514"/>
                </a:lnTo>
                <a:close/>
                <a:moveTo>
                  <a:pt x="20012" y="4062"/>
                </a:moveTo>
                <a:cubicBezTo>
                  <a:pt x="20022" y="4067"/>
                  <a:pt x="20020" y="4070"/>
                  <a:pt x="20036" y="4070"/>
                </a:cubicBezTo>
                <a:cubicBezTo>
                  <a:pt x="20059" y="4070"/>
                  <a:pt x="20051" y="4066"/>
                  <a:pt x="20060" y="4054"/>
                </a:cubicBezTo>
                <a:cubicBezTo>
                  <a:pt x="20035" y="4051"/>
                  <a:pt x="20016" y="4036"/>
                  <a:pt x="20012" y="4062"/>
                </a:cubicBezTo>
                <a:close/>
                <a:moveTo>
                  <a:pt x="21502" y="2684"/>
                </a:moveTo>
                <a:lnTo>
                  <a:pt x="21567" y="2684"/>
                </a:lnTo>
                <a:lnTo>
                  <a:pt x="21567" y="2676"/>
                </a:lnTo>
                <a:cubicBezTo>
                  <a:pt x="21501" y="2676"/>
                  <a:pt x="21508" y="2642"/>
                  <a:pt x="21502" y="2684"/>
                </a:cubicBezTo>
                <a:close/>
                <a:moveTo>
                  <a:pt x="22961" y="3179"/>
                </a:moveTo>
                <a:cubicBezTo>
                  <a:pt x="23032" y="3173"/>
                  <a:pt x="23002" y="3147"/>
                  <a:pt x="23001" y="3146"/>
                </a:cubicBezTo>
                <a:lnTo>
                  <a:pt x="22985" y="3153"/>
                </a:lnTo>
                <a:cubicBezTo>
                  <a:pt x="22968" y="3165"/>
                  <a:pt x="22971" y="3163"/>
                  <a:pt x="22961" y="3179"/>
                </a:cubicBezTo>
                <a:close/>
                <a:moveTo>
                  <a:pt x="17322" y="5107"/>
                </a:moveTo>
                <a:lnTo>
                  <a:pt x="17322" y="5091"/>
                </a:lnTo>
                <a:cubicBezTo>
                  <a:pt x="17273" y="5104"/>
                  <a:pt x="17311" y="5101"/>
                  <a:pt x="17265" y="5091"/>
                </a:cubicBezTo>
                <a:cubicBezTo>
                  <a:pt x="17271" y="5107"/>
                  <a:pt x="17263" y="5107"/>
                  <a:pt x="17283" y="5112"/>
                </a:cubicBezTo>
                <a:cubicBezTo>
                  <a:pt x="17295" y="5115"/>
                  <a:pt x="17298" y="5109"/>
                  <a:pt x="17322" y="5107"/>
                </a:cubicBezTo>
                <a:close/>
                <a:moveTo>
                  <a:pt x="21421" y="2190"/>
                </a:moveTo>
                <a:lnTo>
                  <a:pt x="21421" y="2206"/>
                </a:lnTo>
                <a:cubicBezTo>
                  <a:pt x="21481" y="2219"/>
                  <a:pt x="21406" y="2200"/>
                  <a:pt x="21478" y="2198"/>
                </a:cubicBezTo>
                <a:cubicBezTo>
                  <a:pt x="21461" y="2175"/>
                  <a:pt x="21471" y="2190"/>
                  <a:pt x="21421" y="2190"/>
                </a:cubicBezTo>
                <a:close/>
                <a:moveTo>
                  <a:pt x="17581" y="1777"/>
                </a:moveTo>
                <a:lnTo>
                  <a:pt x="17622" y="1777"/>
                </a:lnTo>
                <a:cubicBezTo>
                  <a:pt x="17616" y="1756"/>
                  <a:pt x="17625" y="1763"/>
                  <a:pt x="17608" y="1756"/>
                </a:cubicBezTo>
                <a:cubicBezTo>
                  <a:pt x="17608" y="1756"/>
                  <a:pt x="17591" y="1754"/>
                  <a:pt x="17581" y="1753"/>
                </a:cubicBezTo>
                <a:lnTo>
                  <a:pt x="17581" y="1777"/>
                </a:lnTo>
                <a:close/>
                <a:moveTo>
                  <a:pt x="15386" y="1696"/>
                </a:moveTo>
                <a:cubicBezTo>
                  <a:pt x="15404" y="1722"/>
                  <a:pt x="15421" y="1715"/>
                  <a:pt x="15442" y="1704"/>
                </a:cubicBezTo>
                <a:cubicBezTo>
                  <a:pt x="15425" y="1681"/>
                  <a:pt x="15435" y="1696"/>
                  <a:pt x="15386" y="1696"/>
                </a:cubicBezTo>
                <a:close/>
                <a:moveTo>
                  <a:pt x="18237" y="5123"/>
                </a:moveTo>
                <a:lnTo>
                  <a:pt x="18294" y="5123"/>
                </a:lnTo>
                <a:cubicBezTo>
                  <a:pt x="18265" y="5084"/>
                  <a:pt x="18301" y="5129"/>
                  <a:pt x="18243" y="5102"/>
                </a:cubicBezTo>
                <a:cubicBezTo>
                  <a:pt x="18242" y="5101"/>
                  <a:pt x="18239" y="5099"/>
                  <a:pt x="18237" y="5099"/>
                </a:cubicBezTo>
                <a:lnTo>
                  <a:pt x="18237" y="5123"/>
                </a:lnTo>
                <a:close/>
                <a:moveTo>
                  <a:pt x="19283" y="1680"/>
                </a:moveTo>
                <a:cubicBezTo>
                  <a:pt x="19317" y="1680"/>
                  <a:pt x="19321" y="1688"/>
                  <a:pt x="19364" y="1688"/>
                </a:cubicBezTo>
                <a:lnTo>
                  <a:pt x="19364" y="1671"/>
                </a:lnTo>
                <a:cubicBezTo>
                  <a:pt x="19336" y="1674"/>
                  <a:pt x="19345" y="1677"/>
                  <a:pt x="19326" y="1676"/>
                </a:cubicBezTo>
                <a:cubicBezTo>
                  <a:pt x="19316" y="1675"/>
                  <a:pt x="19301" y="1671"/>
                  <a:pt x="19283" y="1671"/>
                </a:cubicBezTo>
                <a:lnTo>
                  <a:pt x="19283" y="1680"/>
                </a:lnTo>
                <a:close/>
                <a:moveTo>
                  <a:pt x="17678" y="2295"/>
                </a:moveTo>
                <a:cubicBezTo>
                  <a:pt x="17666" y="2290"/>
                  <a:pt x="17684" y="2293"/>
                  <a:pt x="17660" y="2297"/>
                </a:cubicBezTo>
                <a:cubicBezTo>
                  <a:pt x="17637" y="2301"/>
                  <a:pt x="17634" y="2292"/>
                  <a:pt x="17632" y="2312"/>
                </a:cubicBezTo>
                <a:cubicBezTo>
                  <a:pt x="17630" y="2338"/>
                  <a:pt x="17643" y="2322"/>
                  <a:pt x="17651" y="2318"/>
                </a:cubicBezTo>
                <a:cubicBezTo>
                  <a:pt x="17680" y="2303"/>
                  <a:pt x="17661" y="2319"/>
                  <a:pt x="17678" y="2295"/>
                </a:cubicBezTo>
                <a:close/>
                <a:moveTo>
                  <a:pt x="19339" y="2603"/>
                </a:moveTo>
                <a:lnTo>
                  <a:pt x="19396" y="2603"/>
                </a:lnTo>
                <a:cubicBezTo>
                  <a:pt x="19378" y="2579"/>
                  <a:pt x="19382" y="2587"/>
                  <a:pt x="19339" y="2587"/>
                </a:cubicBezTo>
                <a:lnTo>
                  <a:pt x="19339" y="2603"/>
                </a:lnTo>
                <a:close/>
                <a:moveTo>
                  <a:pt x="17921" y="1518"/>
                </a:moveTo>
                <a:lnTo>
                  <a:pt x="17962" y="1518"/>
                </a:lnTo>
                <a:cubicBezTo>
                  <a:pt x="17960" y="1494"/>
                  <a:pt x="17964" y="1501"/>
                  <a:pt x="17951" y="1497"/>
                </a:cubicBezTo>
                <a:cubicBezTo>
                  <a:pt x="17951" y="1497"/>
                  <a:pt x="17930" y="1495"/>
                  <a:pt x="17921" y="1493"/>
                </a:cubicBezTo>
                <a:lnTo>
                  <a:pt x="17921" y="1518"/>
                </a:lnTo>
                <a:close/>
                <a:moveTo>
                  <a:pt x="454" y="2830"/>
                </a:moveTo>
                <a:cubicBezTo>
                  <a:pt x="487" y="2821"/>
                  <a:pt x="477" y="2818"/>
                  <a:pt x="462" y="2798"/>
                </a:cubicBezTo>
                <a:cubicBezTo>
                  <a:pt x="449" y="2778"/>
                  <a:pt x="444" y="2777"/>
                  <a:pt x="438" y="2749"/>
                </a:cubicBezTo>
                <a:lnTo>
                  <a:pt x="454" y="2830"/>
                </a:lnTo>
                <a:close/>
                <a:moveTo>
                  <a:pt x="16333" y="2563"/>
                </a:moveTo>
                <a:cubicBezTo>
                  <a:pt x="16329" y="2581"/>
                  <a:pt x="16327" y="2581"/>
                  <a:pt x="16325" y="2603"/>
                </a:cubicBezTo>
                <a:lnTo>
                  <a:pt x="16357" y="2594"/>
                </a:lnTo>
                <a:cubicBezTo>
                  <a:pt x="16350" y="2562"/>
                  <a:pt x="16356" y="2571"/>
                  <a:pt x="16333" y="2563"/>
                </a:cubicBezTo>
                <a:cubicBezTo>
                  <a:pt x="16341" y="2556"/>
                  <a:pt x="16331" y="2560"/>
                  <a:pt x="16353" y="2550"/>
                </a:cubicBezTo>
                <a:cubicBezTo>
                  <a:pt x="16365" y="2544"/>
                  <a:pt x="16370" y="2544"/>
                  <a:pt x="16382" y="2538"/>
                </a:cubicBezTo>
                <a:lnTo>
                  <a:pt x="16374" y="2506"/>
                </a:lnTo>
                <a:cubicBezTo>
                  <a:pt x="16407" y="2515"/>
                  <a:pt x="16384" y="2514"/>
                  <a:pt x="16395" y="2535"/>
                </a:cubicBezTo>
                <a:cubicBezTo>
                  <a:pt x="16408" y="2561"/>
                  <a:pt x="16447" y="2533"/>
                  <a:pt x="16463" y="2522"/>
                </a:cubicBezTo>
                <a:cubicBezTo>
                  <a:pt x="16488" y="2528"/>
                  <a:pt x="16487" y="2533"/>
                  <a:pt x="16512" y="2538"/>
                </a:cubicBezTo>
                <a:lnTo>
                  <a:pt x="16506" y="2549"/>
                </a:lnTo>
                <a:cubicBezTo>
                  <a:pt x="16505" y="2551"/>
                  <a:pt x="16501" y="2557"/>
                  <a:pt x="16501" y="2559"/>
                </a:cubicBezTo>
                <a:cubicBezTo>
                  <a:pt x="16498" y="2573"/>
                  <a:pt x="16497" y="2565"/>
                  <a:pt x="16504" y="2579"/>
                </a:cubicBezTo>
                <a:cubicBezTo>
                  <a:pt x="16536" y="2567"/>
                  <a:pt x="16502" y="2580"/>
                  <a:pt x="16523" y="2566"/>
                </a:cubicBezTo>
                <a:cubicBezTo>
                  <a:pt x="16536" y="2558"/>
                  <a:pt x="16527" y="2559"/>
                  <a:pt x="16544" y="2555"/>
                </a:cubicBezTo>
                <a:cubicBezTo>
                  <a:pt x="16550" y="2578"/>
                  <a:pt x="16543" y="2566"/>
                  <a:pt x="16560" y="2579"/>
                </a:cubicBezTo>
                <a:lnTo>
                  <a:pt x="16586" y="2566"/>
                </a:lnTo>
                <a:cubicBezTo>
                  <a:pt x="16555" y="2556"/>
                  <a:pt x="16562" y="2549"/>
                  <a:pt x="16528" y="2547"/>
                </a:cubicBezTo>
                <a:cubicBezTo>
                  <a:pt x="16541" y="2527"/>
                  <a:pt x="16538" y="2538"/>
                  <a:pt x="16544" y="2514"/>
                </a:cubicBezTo>
                <a:cubicBezTo>
                  <a:pt x="16566" y="2516"/>
                  <a:pt x="16566" y="2518"/>
                  <a:pt x="16585" y="2522"/>
                </a:cubicBezTo>
                <a:cubicBezTo>
                  <a:pt x="16577" y="2495"/>
                  <a:pt x="16578" y="2493"/>
                  <a:pt x="16551" y="2493"/>
                </a:cubicBezTo>
                <a:cubicBezTo>
                  <a:pt x="16497" y="2492"/>
                  <a:pt x="16488" y="2515"/>
                  <a:pt x="16382" y="2490"/>
                </a:cubicBezTo>
                <a:lnTo>
                  <a:pt x="16374" y="2506"/>
                </a:lnTo>
                <a:lnTo>
                  <a:pt x="16333" y="2506"/>
                </a:lnTo>
                <a:cubicBezTo>
                  <a:pt x="16328" y="2518"/>
                  <a:pt x="16326" y="2501"/>
                  <a:pt x="16332" y="2516"/>
                </a:cubicBezTo>
                <a:cubicBezTo>
                  <a:pt x="16337" y="2527"/>
                  <a:pt x="16332" y="2516"/>
                  <a:pt x="16342" y="2530"/>
                </a:cubicBezTo>
                <a:cubicBezTo>
                  <a:pt x="16309" y="2538"/>
                  <a:pt x="16317" y="2533"/>
                  <a:pt x="16309" y="2555"/>
                </a:cubicBezTo>
                <a:cubicBezTo>
                  <a:pt x="16320" y="2561"/>
                  <a:pt x="16318" y="2559"/>
                  <a:pt x="16333" y="2563"/>
                </a:cubicBezTo>
                <a:close/>
                <a:moveTo>
                  <a:pt x="18829" y="2733"/>
                </a:moveTo>
                <a:lnTo>
                  <a:pt x="18788" y="2692"/>
                </a:lnTo>
                <a:cubicBezTo>
                  <a:pt x="18773" y="2727"/>
                  <a:pt x="18792" y="2732"/>
                  <a:pt x="18829" y="2733"/>
                </a:cubicBezTo>
                <a:close/>
                <a:moveTo>
                  <a:pt x="19080" y="3640"/>
                </a:moveTo>
                <a:cubicBezTo>
                  <a:pt x="19111" y="3640"/>
                  <a:pt x="19083" y="3643"/>
                  <a:pt x="19104" y="3632"/>
                </a:cubicBezTo>
                <a:cubicBezTo>
                  <a:pt x="19093" y="3617"/>
                  <a:pt x="19102" y="3622"/>
                  <a:pt x="19084" y="3619"/>
                </a:cubicBezTo>
                <a:cubicBezTo>
                  <a:pt x="19082" y="3618"/>
                  <a:pt x="19076" y="3619"/>
                  <a:pt x="19074" y="3619"/>
                </a:cubicBezTo>
                <a:cubicBezTo>
                  <a:pt x="19073" y="3619"/>
                  <a:pt x="19058" y="3617"/>
                  <a:pt x="19056" y="3616"/>
                </a:cubicBezTo>
                <a:cubicBezTo>
                  <a:pt x="19061" y="3634"/>
                  <a:pt x="19058" y="3640"/>
                  <a:pt x="19080" y="3640"/>
                </a:cubicBezTo>
                <a:close/>
                <a:moveTo>
                  <a:pt x="22159" y="3097"/>
                </a:moveTo>
                <a:cubicBezTo>
                  <a:pt x="22180" y="3103"/>
                  <a:pt x="22165" y="3097"/>
                  <a:pt x="22183" y="3106"/>
                </a:cubicBezTo>
                <a:cubicBezTo>
                  <a:pt x="22195" y="3087"/>
                  <a:pt x="22201" y="3087"/>
                  <a:pt x="22191" y="3065"/>
                </a:cubicBezTo>
                <a:cubicBezTo>
                  <a:pt x="22167" y="3074"/>
                  <a:pt x="22178" y="3070"/>
                  <a:pt x="22159" y="3097"/>
                </a:cubicBezTo>
                <a:close/>
                <a:moveTo>
                  <a:pt x="19072" y="4969"/>
                </a:moveTo>
                <a:lnTo>
                  <a:pt x="19093" y="4958"/>
                </a:lnTo>
                <a:cubicBezTo>
                  <a:pt x="19110" y="4951"/>
                  <a:pt x="19108" y="4953"/>
                  <a:pt x="19129" y="4953"/>
                </a:cubicBezTo>
                <a:lnTo>
                  <a:pt x="19129" y="4945"/>
                </a:lnTo>
                <a:cubicBezTo>
                  <a:pt x="19097" y="4945"/>
                  <a:pt x="19072" y="4917"/>
                  <a:pt x="19072" y="4969"/>
                </a:cubicBezTo>
                <a:close/>
                <a:moveTo>
                  <a:pt x="16220" y="2619"/>
                </a:moveTo>
                <a:cubicBezTo>
                  <a:pt x="16242" y="2609"/>
                  <a:pt x="16229" y="2612"/>
                  <a:pt x="16261" y="2611"/>
                </a:cubicBezTo>
                <a:cubicBezTo>
                  <a:pt x="16262" y="2589"/>
                  <a:pt x="16264" y="2589"/>
                  <a:pt x="16269" y="2571"/>
                </a:cubicBezTo>
                <a:lnTo>
                  <a:pt x="16247" y="2590"/>
                </a:lnTo>
                <a:cubicBezTo>
                  <a:pt x="16221" y="2609"/>
                  <a:pt x="16228" y="2589"/>
                  <a:pt x="16220" y="2619"/>
                </a:cubicBezTo>
                <a:close/>
                <a:moveTo>
                  <a:pt x="9269" y="1412"/>
                </a:moveTo>
                <a:lnTo>
                  <a:pt x="9291" y="1438"/>
                </a:lnTo>
                <a:lnTo>
                  <a:pt x="9319" y="1414"/>
                </a:lnTo>
                <a:cubicBezTo>
                  <a:pt x="9317" y="1412"/>
                  <a:pt x="9302" y="1404"/>
                  <a:pt x="9301" y="1404"/>
                </a:cubicBezTo>
                <a:cubicBezTo>
                  <a:pt x="9299" y="1404"/>
                  <a:pt x="9271" y="1411"/>
                  <a:pt x="9269" y="1412"/>
                </a:cubicBezTo>
                <a:close/>
                <a:moveTo>
                  <a:pt x="15175" y="2012"/>
                </a:moveTo>
                <a:cubicBezTo>
                  <a:pt x="15175" y="2035"/>
                  <a:pt x="15178" y="2027"/>
                  <a:pt x="15191" y="2036"/>
                </a:cubicBezTo>
                <a:cubicBezTo>
                  <a:pt x="15200" y="2017"/>
                  <a:pt x="15198" y="2007"/>
                  <a:pt x="15207" y="1987"/>
                </a:cubicBezTo>
                <a:cubicBezTo>
                  <a:pt x="15193" y="1991"/>
                  <a:pt x="15175" y="1997"/>
                  <a:pt x="15175" y="2012"/>
                </a:cubicBezTo>
                <a:close/>
                <a:moveTo>
                  <a:pt x="18463" y="5139"/>
                </a:moveTo>
                <a:cubicBezTo>
                  <a:pt x="18483" y="5135"/>
                  <a:pt x="18483" y="5133"/>
                  <a:pt x="18505" y="5131"/>
                </a:cubicBezTo>
                <a:lnTo>
                  <a:pt x="18505" y="5115"/>
                </a:lnTo>
                <a:lnTo>
                  <a:pt x="18473" y="5106"/>
                </a:lnTo>
                <a:lnTo>
                  <a:pt x="18463" y="5139"/>
                </a:lnTo>
                <a:close/>
                <a:moveTo>
                  <a:pt x="17208" y="1769"/>
                </a:moveTo>
                <a:cubicBezTo>
                  <a:pt x="17251" y="1768"/>
                  <a:pt x="17249" y="1763"/>
                  <a:pt x="17257" y="1728"/>
                </a:cubicBezTo>
                <a:cubicBezTo>
                  <a:pt x="17246" y="1733"/>
                  <a:pt x="17249" y="1729"/>
                  <a:pt x="17243" y="1732"/>
                </a:cubicBezTo>
                <a:lnTo>
                  <a:pt x="17208" y="1769"/>
                </a:lnTo>
                <a:close/>
                <a:moveTo>
                  <a:pt x="10346" y="1396"/>
                </a:moveTo>
                <a:cubicBezTo>
                  <a:pt x="10364" y="1422"/>
                  <a:pt x="10381" y="1415"/>
                  <a:pt x="10403" y="1404"/>
                </a:cubicBezTo>
                <a:cubicBezTo>
                  <a:pt x="10381" y="1375"/>
                  <a:pt x="10396" y="1395"/>
                  <a:pt x="10346" y="1396"/>
                </a:cubicBezTo>
                <a:close/>
                <a:moveTo>
                  <a:pt x="1021" y="5366"/>
                </a:moveTo>
                <a:cubicBezTo>
                  <a:pt x="1016" y="5344"/>
                  <a:pt x="1015" y="5344"/>
                  <a:pt x="1004" y="5327"/>
                </a:cubicBezTo>
                <a:cubicBezTo>
                  <a:pt x="993" y="5310"/>
                  <a:pt x="994" y="5307"/>
                  <a:pt x="972" y="5301"/>
                </a:cubicBezTo>
                <a:cubicBezTo>
                  <a:pt x="986" y="5327"/>
                  <a:pt x="997" y="5350"/>
                  <a:pt x="1021" y="5366"/>
                </a:cubicBezTo>
                <a:close/>
                <a:moveTo>
                  <a:pt x="13919" y="2352"/>
                </a:moveTo>
                <a:cubicBezTo>
                  <a:pt x="13975" y="2337"/>
                  <a:pt x="13912" y="2328"/>
                  <a:pt x="13968" y="2328"/>
                </a:cubicBezTo>
                <a:lnTo>
                  <a:pt x="13968" y="2320"/>
                </a:lnTo>
                <a:lnTo>
                  <a:pt x="13919" y="2320"/>
                </a:lnTo>
                <a:lnTo>
                  <a:pt x="13919" y="2352"/>
                </a:lnTo>
                <a:close/>
                <a:moveTo>
                  <a:pt x="23236" y="1299"/>
                </a:moveTo>
                <a:lnTo>
                  <a:pt x="23278" y="1292"/>
                </a:lnTo>
                <a:cubicBezTo>
                  <a:pt x="23289" y="1287"/>
                  <a:pt x="23287" y="1286"/>
                  <a:pt x="23293" y="1283"/>
                </a:cubicBezTo>
                <a:cubicBezTo>
                  <a:pt x="23276" y="1279"/>
                  <a:pt x="23237" y="1258"/>
                  <a:pt x="23236" y="1299"/>
                </a:cubicBezTo>
                <a:close/>
                <a:moveTo>
                  <a:pt x="18108" y="4839"/>
                </a:moveTo>
                <a:lnTo>
                  <a:pt x="18108" y="4848"/>
                </a:lnTo>
                <a:lnTo>
                  <a:pt x="18092" y="4848"/>
                </a:lnTo>
                <a:lnTo>
                  <a:pt x="18108" y="4839"/>
                </a:lnTo>
                <a:close/>
                <a:moveTo>
                  <a:pt x="20206" y="5220"/>
                </a:moveTo>
                <a:cubicBezTo>
                  <a:pt x="20228" y="5250"/>
                  <a:pt x="20201" y="5224"/>
                  <a:pt x="20234" y="5235"/>
                </a:cubicBezTo>
                <a:cubicBezTo>
                  <a:pt x="20249" y="5240"/>
                  <a:pt x="20238" y="5262"/>
                  <a:pt x="20263" y="5228"/>
                </a:cubicBezTo>
                <a:cubicBezTo>
                  <a:pt x="20233" y="5220"/>
                  <a:pt x="20240" y="5207"/>
                  <a:pt x="20206" y="5220"/>
                </a:cubicBezTo>
                <a:close/>
                <a:moveTo>
                  <a:pt x="19226" y="3308"/>
                </a:moveTo>
                <a:lnTo>
                  <a:pt x="19226" y="3324"/>
                </a:lnTo>
                <a:cubicBezTo>
                  <a:pt x="19265" y="3328"/>
                  <a:pt x="19239" y="3332"/>
                  <a:pt x="19274" y="3324"/>
                </a:cubicBezTo>
                <a:lnTo>
                  <a:pt x="19258" y="3300"/>
                </a:lnTo>
                <a:cubicBezTo>
                  <a:pt x="19242" y="3308"/>
                  <a:pt x="19249" y="3306"/>
                  <a:pt x="19226" y="3308"/>
                </a:cubicBezTo>
                <a:close/>
                <a:moveTo>
                  <a:pt x="16123" y="1704"/>
                </a:moveTo>
                <a:cubicBezTo>
                  <a:pt x="16153" y="1712"/>
                  <a:pt x="16133" y="1712"/>
                  <a:pt x="16163" y="1720"/>
                </a:cubicBezTo>
                <a:cubicBezTo>
                  <a:pt x="16158" y="1694"/>
                  <a:pt x="16155" y="1707"/>
                  <a:pt x="16163" y="1688"/>
                </a:cubicBezTo>
                <a:lnTo>
                  <a:pt x="16123" y="1688"/>
                </a:lnTo>
                <a:lnTo>
                  <a:pt x="16123" y="1704"/>
                </a:lnTo>
                <a:close/>
                <a:moveTo>
                  <a:pt x="17152" y="1509"/>
                </a:moveTo>
                <a:cubicBezTo>
                  <a:pt x="17162" y="1503"/>
                  <a:pt x="17160" y="1504"/>
                  <a:pt x="17170" y="1496"/>
                </a:cubicBezTo>
                <a:lnTo>
                  <a:pt x="17192" y="1477"/>
                </a:lnTo>
                <a:cubicBezTo>
                  <a:pt x="17165" y="1475"/>
                  <a:pt x="17169" y="1468"/>
                  <a:pt x="17156" y="1475"/>
                </a:cubicBezTo>
                <a:cubicBezTo>
                  <a:pt x="17139" y="1486"/>
                  <a:pt x="17146" y="1496"/>
                  <a:pt x="17152" y="1509"/>
                </a:cubicBezTo>
                <a:close/>
                <a:moveTo>
                  <a:pt x="16909" y="5642"/>
                </a:moveTo>
                <a:cubicBezTo>
                  <a:pt x="16943" y="5642"/>
                  <a:pt x="16941" y="5638"/>
                  <a:pt x="16965" y="5650"/>
                </a:cubicBezTo>
                <a:cubicBezTo>
                  <a:pt x="16956" y="5615"/>
                  <a:pt x="16954" y="5625"/>
                  <a:pt x="16909" y="5625"/>
                </a:cubicBezTo>
                <a:lnTo>
                  <a:pt x="16909" y="5642"/>
                </a:lnTo>
                <a:close/>
                <a:moveTo>
                  <a:pt x="19226" y="1971"/>
                </a:moveTo>
                <a:lnTo>
                  <a:pt x="19226" y="1987"/>
                </a:lnTo>
                <a:cubicBezTo>
                  <a:pt x="19257" y="1994"/>
                  <a:pt x="19262" y="2001"/>
                  <a:pt x="19266" y="1963"/>
                </a:cubicBezTo>
                <a:cubicBezTo>
                  <a:pt x="19251" y="1964"/>
                  <a:pt x="19238" y="1967"/>
                  <a:pt x="19226" y="1971"/>
                </a:cubicBezTo>
                <a:close/>
                <a:moveTo>
                  <a:pt x="21438" y="3908"/>
                </a:moveTo>
                <a:cubicBezTo>
                  <a:pt x="21462" y="3953"/>
                  <a:pt x="21475" y="3922"/>
                  <a:pt x="21486" y="3892"/>
                </a:cubicBezTo>
                <a:cubicBezTo>
                  <a:pt x="21470" y="3899"/>
                  <a:pt x="21457" y="3903"/>
                  <a:pt x="21438" y="3908"/>
                </a:cubicBezTo>
                <a:close/>
                <a:moveTo>
                  <a:pt x="21340" y="5504"/>
                </a:moveTo>
                <a:lnTo>
                  <a:pt x="21340" y="5496"/>
                </a:lnTo>
                <a:lnTo>
                  <a:pt x="21243" y="5496"/>
                </a:lnTo>
                <a:cubicBezTo>
                  <a:pt x="21265" y="5525"/>
                  <a:pt x="21246" y="5510"/>
                  <a:pt x="21277" y="5506"/>
                </a:cubicBezTo>
                <a:cubicBezTo>
                  <a:pt x="21300" y="5503"/>
                  <a:pt x="21317" y="5504"/>
                  <a:pt x="21340" y="5504"/>
                </a:cubicBezTo>
                <a:close/>
                <a:moveTo>
                  <a:pt x="17970" y="1785"/>
                </a:moveTo>
                <a:lnTo>
                  <a:pt x="17970" y="1801"/>
                </a:lnTo>
                <a:cubicBezTo>
                  <a:pt x="18019" y="1788"/>
                  <a:pt x="17981" y="1790"/>
                  <a:pt x="18027" y="1801"/>
                </a:cubicBezTo>
                <a:lnTo>
                  <a:pt x="18027" y="1777"/>
                </a:lnTo>
                <a:cubicBezTo>
                  <a:pt x="17999" y="1777"/>
                  <a:pt x="17995" y="1782"/>
                  <a:pt x="17970" y="1785"/>
                </a:cubicBezTo>
                <a:close/>
                <a:moveTo>
                  <a:pt x="17614" y="2133"/>
                </a:moveTo>
                <a:cubicBezTo>
                  <a:pt x="17625" y="2133"/>
                  <a:pt x="17625" y="2123"/>
                  <a:pt x="17630" y="2117"/>
                </a:cubicBezTo>
                <a:cubicBezTo>
                  <a:pt x="17606" y="2106"/>
                  <a:pt x="17607" y="2109"/>
                  <a:pt x="17573" y="2109"/>
                </a:cubicBezTo>
                <a:cubicBezTo>
                  <a:pt x="17582" y="2122"/>
                  <a:pt x="17592" y="2133"/>
                  <a:pt x="17614" y="2133"/>
                </a:cubicBezTo>
                <a:close/>
                <a:moveTo>
                  <a:pt x="17686" y="5269"/>
                </a:moveTo>
                <a:cubicBezTo>
                  <a:pt x="17656" y="5277"/>
                  <a:pt x="17666" y="5285"/>
                  <a:pt x="17630" y="5293"/>
                </a:cubicBezTo>
                <a:lnTo>
                  <a:pt x="17630" y="5309"/>
                </a:lnTo>
                <a:cubicBezTo>
                  <a:pt x="17657" y="5307"/>
                  <a:pt x="17677" y="5295"/>
                  <a:pt x="17686" y="5269"/>
                </a:cubicBezTo>
                <a:cubicBezTo>
                  <a:pt x="17727" y="5288"/>
                  <a:pt x="17689" y="5262"/>
                  <a:pt x="17745" y="5255"/>
                </a:cubicBezTo>
                <a:cubicBezTo>
                  <a:pt x="17761" y="5253"/>
                  <a:pt x="17777" y="5256"/>
                  <a:pt x="17778" y="5256"/>
                </a:cubicBezTo>
                <a:cubicBezTo>
                  <a:pt x="17810" y="5253"/>
                  <a:pt x="17814" y="5220"/>
                  <a:pt x="17860" y="5249"/>
                </a:cubicBezTo>
                <a:cubicBezTo>
                  <a:pt x="17898" y="5273"/>
                  <a:pt x="17935" y="5280"/>
                  <a:pt x="17983" y="5275"/>
                </a:cubicBezTo>
                <a:lnTo>
                  <a:pt x="18131" y="5258"/>
                </a:lnTo>
                <a:cubicBezTo>
                  <a:pt x="18172" y="5256"/>
                  <a:pt x="18189" y="5255"/>
                  <a:pt x="18197" y="5285"/>
                </a:cubicBezTo>
                <a:cubicBezTo>
                  <a:pt x="18222" y="5259"/>
                  <a:pt x="18222" y="5267"/>
                  <a:pt x="18268" y="5260"/>
                </a:cubicBezTo>
                <a:lnTo>
                  <a:pt x="18404" y="5261"/>
                </a:lnTo>
                <a:cubicBezTo>
                  <a:pt x="18437" y="5255"/>
                  <a:pt x="18382" y="5256"/>
                  <a:pt x="18424" y="5256"/>
                </a:cubicBezTo>
                <a:cubicBezTo>
                  <a:pt x="18461" y="5256"/>
                  <a:pt x="18429" y="5269"/>
                  <a:pt x="18485" y="5264"/>
                </a:cubicBezTo>
                <a:cubicBezTo>
                  <a:pt x="18500" y="5263"/>
                  <a:pt x="18512" y="5261"/>
                  <a:pt x="18529" y="5269"/>
                </a:cubicBezTo>
                <a:cubicBezTo>
                  <a:pt x="18500" y="5308"/>
                  <a:pt x="18509" y="5262"/>
                  <a:pt x="18480" y="5301"/>
                </a:cubicBezTo>
                <a:cubicBezTo>
                  <a:pt x="18493" y="5319"/>
                  <a:pt x="18496" y="5315"/>
                  <a:pt x="18513" y="5315"/>
                </a:cubicBezTo>
                <a:lnTo>
                  <a:pt x="18533" y="5311"/>
                </a:lnTo>
                <a:cubicBezTo>
                  <a:pt x="18534" y="5311"/>
                  <a:pt x="18536" y="5310"/>
                  <a:pt x="18537" y="5309"/>
                </a:cubicBezTo>
                <a:cubicBezTo>
                  <a:pt x="18554" y="5299"/>
                  <a:pt x="18554" y="5289"/>
                  <a:pt x="18580" y="5280"/>
                </a:cubicBezTo>
                <a:lnTo>
                  <a:pt x="18588" y="5277"/>
                </a:lnTo>
                <a:cubicBezTo>
                  <a:pt x="18598" y="5274"/>
                  <a:pt x="18596" y="5275"/>
                  <a:pt x="18605" y="5274"/>
                </a:cubicBezTo>
                <a:lnTo>
                  <a:pt x="18646" y="5269"/>
                </a:lnTo>
                <a:cubicBezTo>
                  <a:pt x="18707" y="5260"/>
                  <a:pt x="18726" y="5301"/>
                  <a:pt x="18756" y="5245"/>
                </a:cubicBezTo>
                <a:cubicBezTo>
                  <a:pt x="18680" y="5245"/>
                  <a:pt x="18755" y="5253"/>
                  <a:pt x="18642" y="5245"/>
                </a:cubicBezTo>
                <a:lnTo>
                  <a:pt x="18588" y="5246"/>
                </a:lnTo>
                <a:cubicBezTo>
                  <a:pt x="18487" y="5228"/>
                  <a:pt x="18549" y="5257"/>
                  <a:pt x="18459" y="5238"/>
                </a:cubicBezTo>
                <a:cubicBezTo>
                  <a:pt x="18442" y="5234"/>
                  <a:pt x="18449" y="5235"/>
                  <a:pt x="18436" y="5234"/>
                </a:cubicBezTo>
                <a:cubicBezTo>
                  <a:pt x="18383" y="5234"/>
                  <a:pt x="18353" y="5236"/>
                  <a:pt x="18318" y="5253"/>
                </a:cubicBezTo>
                <a:cubicBezTo>
                  <a:pt x="18308" y="5215"/>
                  <a:pt x="18296" y="5232"/>
                  <a:pt x="18202" y="5226"/>
                </a:cubicBezTo>
                <a:lnTo>
                  <a:pt x="17875" y="5225"/>
                </a:lnTo>
                <a:cubicBezTo>
                  <a:pt x="17843" y="5222"/>
                  <a:pt x="17867" y="5211"/>
                  <a:pt x="17821" y="5222"/>
                </a:cubicBezTo>
                <a:lnTo>
                  <a:pt x="17812" y="5225"/>
                </a:lnTo>
                <a:cubicBezTo>
                  <a:pt x="17810" y="5225"/>
                  <a:pt x="17808" y="5225"/>
                  <a:pt x="17807" y="5225"/>
                </a:cubicBezTo>
                <a:cubicBezTo>
                  <a:pt x="17725" y="5239"/>
                  <a:pt x="17748" y="5224"/>
                  <a:pt x="17728" y="5227"/>
                </a:cubicBezTo>
                <a:cubicBezTo>
                  <a:pt x="17708" y="5230"/>
                  <a:pt x="17705" y="5245"/>
                  <a:pt x="17703" y="5253"/>
                </a:cubicBezTo>
                <a:lnTo>
                  <a:pt x="17695" y="5220"/>
                </a:lnTo>
                <a:cubicBezTo>
                  <a:pt x="17619" y="5238"/>
                  <a:pt x="17456" y="5236"/>
                  <a:pt x="17419" y="5228"/>
                </a:cubicBezTo>
                <a:cubicBezTo>
                  <a:pt x="17423" y="5279"/>
                  <a:pt x="17440" y="5245"/>
                  <a:pt x="17498" y="5264"/>
                </a:cubicBezTo>
                <a:lnTo>
                  <a:pt x="17531" y="5274"/>
                </a:lnTo>
                <a:cubicBezTo>
                  <a:pt x="17552" y="5273"/>
                  <a:pt x="17545" y="5261"/>
                  <a:pt x="17605" y="5260"/>
                </a:cubicBezTo>
                <a:cubicBezTo>
                  <a:pt x="17630" y="5260"/>
                  <a:pt x="17666" y="5256"/>
                  <a:pt x="17686" y="5269"/>
                </a:cubicBezTo>
                <a:close/>
                <a:moveTo>
                  <a:pt x="16188" y="2174"/>
                </a:moveTo>
                <a:cubicBezTo>
                  <a:pt x="16212" y="2176"/>
                  <a:pt x="16210" y="2179"/>
                  <a:pt x="16223" y="2179"/>
                </a:cubicBezTo>
                <a:cubicBezTo>
                  <a:pt x="16241" y="2178"/>
                  <a:pt x="16232" y="2180"/>
                  <a:pt x="16244" y="2158"/>
                </a:cubicBezTo>
                <a:cubicBezTo>
                  <a:pt x="16219" y="2158"/>
                  <a:pt x="16191" y="2152"/>
                  <a:pt x="16188" y="2174"/>
                </a:cubicBezTo>
                <a:close/>
                <a:moveTo>
                  <a:pt x="19882" y="1963"/>
                </a:moveTo>
                <a:cubicBezTo>
                  <a:pt x="19920" y="1966"/>
                  <a:pt x="19922" y="1982"/>
                  <a:pt x="19947" y="1971"/>
                </a:cubicBezTo>
                <a:cubicBezTo>
                  <a:pt x="19931" y="1950"/>
                  <a:pt x="19949" y="1959"/>
                  <a:pt x="19917" y="1952"/>
                </a:cubicBezTo>
                <a:cubicBezTo>
                  <a:pt x="19902" y="1949"/>
                  <a:pt x="19894" y="1948"/>
                  <a:pt x="19882" y="1963"/>
                </a:cubicBezTo>
                <a:close/>
                <a:moveTo>
                  <a:pt x="10946" y="1663"/>
                </a:moveTo>
                <a:cubicBezTo>
                  <a:pt x="10995" y="1664"/>
                  <a:pt x="10981" y="1685"/>
                  <a:pt x="11002" y="1655"/>
                </a:cubicBezTo>
                <a:cubicBezTo>
                  <a:pt x="10966" y="1652"/>
                  <a:pt x="10947" y="1624"/>
                  <a:pt x="10946" y="1663"/>
                </a:cubicBezTo>
                <a:close/>
                <a:moveTo>
                  <a:pt x="14673" y="1979"/>
                </a:moveTo>
                <a:lnTo>
                  <a:pt x="14673" y="1996"/>
                </a:lnTo>
                <a:cubicBezTo>
                  <a:pt x="14716" y="1996"/>
                  <a:pt x="14719" y="2005"/>
                  <a:pt x="14737" y="1979"/>
                </a:cubicBezTo>
                <a:lnTo>
                  <a:pt x="14673" y="1979"/>
                </a:lnTo>
                <a:close/>
                <a:moveTo>
                  <a:pt x="15377" y="2174"/>
                </a:moveTo>
                <a:lnTo>
                  <a:pt x="15426" y="2165"/>
                </a:lnTo>
                <a:lnTo>
                  <a:pt x="15426" y="2150"/>
                </a:lnTo>
                <a:cubicBezTo>
                  <a:pt x="15404" y="2148"/>
                  <a:pt x="15404" y="2146"/>
                  <a:pt x="15386" y="2141"/>
                </a:cubicBezTo>
                <a:cubicBezTo>
                  <a:pt x="15384" y="2160"/>
                  <a:pt x="15384" y="2162"/>
                  <a:pt x="15377" y="2174"/>
                </a:cubicBezTo>
                <a:close/>
                <a:moveTo>
                  <a:pt x="6668" y="1607"/>
                </a:moveTo>
                <a:cubicBezTo>
                  <a:pt x="6732" y="1607"/>
                  <a:pt x="6693" y="1610"/>
                  <a:pt x="6716" y="1599"/>
                </a:cubicBezTo>
                <a:cubicBezTo>
                  <a:pt x="6706" y="1584"/>
                  <a:pt x="6714" y="1588"/>
                  <a:pt x="6696" y="1585"/>
                </a:cubicBezTo>
                <a:lnTo>
                  <a:pt x="6668" y="1582"/>
                </a:lnTo>
                <a:lnTo>
                  <a:pt x="6668" y="1607"/>
                </a:lnTo>
                <a:close/>
                <a:moveTo>
                  <a:pt x="17905" y="5107"/>
                </a:moveTo>
                <a:cubicBezTo>
                  <a:pt x="17875" y="5101"/>
                  <a:pt x="17886" y="5105"/>
                  <a:pt x="17857" y="5099"/>
                </a:cubicBezTo>
                <a:cubicBezTo>
                  <a:pt x="17859" y="5127"/>
                  <a:pt x="17860" y="5135"/>
                  <a:pt x="17887" y="5124"/>
                </a:cubicBezTo>
                <a:lnTo>
                  <a:pt x="17896" y="5120"/>
                </a:lnTo>
                <a:cubicBezTo>
                  <a:pt x="17905" y="5114"/>
                  <a:pt x="17896" y="5136"/>
                  <a:pt x="17905" y="5107"/>
                </a:cubicBezTo>
                <a:close/>
                <a:moveTo>
                  <a:pt x="21227" y="2700"/>
                </a:moveTo>
                <a:cubicBezTo>
                  <a:pt x="21260" y="2700"/>
                  <a:pt x="21253" y="2703"/>
                  <a:pt x="21276" y="2692"/>
                </a:cubicBezTo>
                <a:cubicBezTo>
                  <a:pt x="21269" y="2677"/>
                  <a:pt x="21281" y="2679"/>
                  <a:pt x="21235" y="2668"/>
                </a:cubicBezTo>
                <a:cubicBezTo>
                  <a:pt x="21236" y="2671"/>
                  <a:pt x="21239" y="2684"/>
                  <a:pt x="21238" y="2685"/>
                </a:cubicBezTo>
                <a:lnTo>
                  <a:pt x="21235" y="2693"/>
                </a:lnTo>
                <a:cubicBezTo>
                  <a:pt x="21234" y="2694"/>
                  <a:pt x="21232" y="2696"/>
                  <a:pt x="21231" y="2697"/>
                </a:cubicBezTo>
                <a:cubicBezTo>
                  <a:pt x="21231" y="2698"/>
                  <a:pt x="21228" y="2699"/>
                  <a:pt x="21227" y="2700"/>
                </a:cubicBezTo>
                <a:close/>
                <a:moveTo>
                  <a:pt x="73" y="4451"/>
                </a:moveTo>
                <a:lnTo>
                  <a:pt x="73" y="4467"/>
                </a:lnTo>
                <a:cubicBezTo>
                  <a:pt x="115" y="4467"/>
                  <a:pt x="113" y="4476"/>
                  <a:pt x="122" y="4442"/>
                </a:cubicBezTo>
                <a:cubicBezTo>
                  <a:pt x="100" y="4443"/>
                  <a:pt x="89" y="4444"/>
                  <a:pt x="73" y="4451"/>
                </a:cubicBezTo>
                <a:close/>
                <a:moveTo>
                  <a:pt x="20806" y="3235"/>
                </a:moveTo>
                <a:lnTo>
                  <a:pt x="20806" y="3251"/>
                </a:lnTo>
                <a:cubicBezTo>
                  <a:pt x="20841" y="3252"/>
                  <a:pt x="20831" y="3257"/>
                  <a:pt x="20862" y="3260"/>
                </a:cubicBezTo>
                <a:cubicBezTo>
                  <a:pt x="20846" y="3235"/>
                  <a:pt x="20836" y="3224"/>
                  <a:pt x="20806" y="3235"/>
                </a:cubicBezTo>
                <a:close/>
                <a:moveTo>
                  <a:pt x="20077" y="4621"/>
                </a:moveTo>
                <a:cubicBezTo>
                  <a:pt x="20100" y="4626"/>
                  <a:pt x="20101" y="4629"/>
                  <a:pt x="20133" y="4629"/>
                </a:cubicBezTo>
                <a:lnTo>
                  <a:pt x="20133" y="4613"/>
                </a:lnTo>
                <a:cubicBezTo>
                  <a:pt x="20118" y="4609"/>
                  <a:pt x="20097" y="4593"/>
                  <a:pt x="20077" y="4621"/>
                </a:cubicBezTo>
                <a:close/>
                <a:moveTo>
                  <a:pt x="20054" y="4020"/>
                </a:moveTo>
                <a:cubicBezTo>
                  <a:pt x="20071" y="4017"/>
                  <a:pt x="20071" y="4015"/>
                  <a:pt x="20093" y="4013"/>
                </a:cubicBezTo>
                <a:cubicBezTo>
                  <a:pt x="20076" y="3990"/>
                  <a:pt x="20061" y="3997"/>
                  <a:pt x="20028" y="3989"/>
                </a:cubicBezTo>
                <a:lnTo>
                  <a:pt x="20054" y="4020"/>
                </a:lnTo>
                <a:close/>
                <a:moveTo>
                  <a:pt x="18440" y="5139"/>
                </a:moveTo>
                <a:cubicBezTo>
                  <a:pt x="18447" y="5124"/>
                  <a:pt x="18446" y="5129"/>
                  <a:pt x="18448" y="5107"/>
                </a:cubicBezTo>
                <a:lnTo>
                  <a:pt x="18408" y="5107"/>
                </a:lnTo>
                <a:cubicBezTo>
                  <a:pt x="18415" y="5135"/>
                  <a:pt x="18412" y="5132"/>
                  <a:pt x="18440" y="5139"/>
                </a:cubicBezTo>
                <a:close/>
                <a:moveTo>
                  <a:pt x="17006" y="2077"/>
                </a:moveTo>
                <a:lnTo>
                  <a:pt x="17038" y="2077"/>
                </a:lnTo>
                <a:cubicBezTo>
                  <a:pt x="17040" y="2052"/>
                  <a:pt x="17034" y="2067"/>
                  <a:pt x="17045" y="2051"/>
                </a:cubicBezTo>
                <a:lnTo>
                  <a:pt x="17058" y="2039"/>
                </a:lnTo>
                <a:cubicBezTo>
                  <a:pt x="17059" y="2039"/>
                  <a:pt x="17061" y="2037"/>
                  <a:pt x="17063" y="2036"/>
                </a:cubicBezTo>
                <a:cubicBezTo>
                  <a:pt x="17021" y="2040"/>
                  <a:pt x="17021" y="2048"/>
                  <a:pt x="17006" y="2077"/>
                </a:cubicBezTo>
                <a:close/>
                <a:moveTo>
                  <a:pt x="18221" y="1817"/>
                </a:moveTo>
                <a:cubicBezTo>
                  <a:pt x="18226" y="1817"/>
                  <a:pt x="18246" y="1814"/>
                  <a:pt x="18247" y="1814"/>
                </a:cubicBezTo>
                <a:cubicBezTo>
                  <a:pt x="18256" y="1814"/>
                  <a:pt x="18258" y="1816"/>
                  <a:pt x="18278" y="1817"/>
                </a:cubicBezTo>
                <a:lnTo>
                  <a:pt x="18278" y="1801"/>
                </a:lnTo>
                <a:cubicBezTo>
                  <a:pt x="18199" y="1795"/>
                  <a:pt x="18226" y="1783"/>
                  <a:pt x="18221" y="1817"/>
                </a:cubicBezTo>
                <a:close/>
                <a:moveTo>
                  <a:pt x="19056" y="4442"/>
                </a:moveTo>
                <a:lnTo>
                  <a:pt x="19056" y="4459"/>
                </a:lnTo>
                <a:cubicBezTo>
                  <a:pt x="19087" y="4451"/>
                  <a:pt x="19088" y="4451"/>
                  <a:pt x="19129" y="4451"/>
                </a:cubicBezTo>
                <a:cubicBezTo>
                  <a:pt x="19105" y="4418"/>
                  <a:pt x="19102" y="4441"/>
                  <a:pt x="19056" y="4442"/>
                </a:cubicBezTo>
                <a:close/>
                <a:moveTo>
                  <a:pt x="15369" y="2660"/>
                </a:moveTo>
                <a:cubicBezTo>
                  <a:pt x="15401" y="2653"/>
                  <a:pt x="15402" y="2656"/>
                  <a:pt x="15410" y="2628"/>
                </a:cubicBezTo>
                <a:lnTo>
                  <a:pt x="15369" y="2628"/>
                </a:lnTo>
                <a:lnTo>
                  <a:pt x="15369" y="2660"/>
                </a:lnTo>
                <a:close/>
                <a:moveTo>
                  <a:pt x="10006" y="1420"/>
                </a:moveTo>
                <a:cubicBezTo>
                  <a:pt x="10032" y="1418"/>
                  <a:pt x="10023" y="1418"/>
                  <a:pt x="10044" y="1411"/>
                </a:cubicBezTo>
                <a:cubicBezTo>
                  <a:pt x="10065" y="1404"/>
                  <a:pt x="10058" y="1410"/>
                  <a:pt x="10063" y="1396"/>
                </a:cubicBezTo>
                <a:cubicBezTo>
                  <a:pt x="10021" y="1395"/>
                  <a:pt x="10016" y="1378"/>
                  <a:pt x="10006" y="1420"/>
                </a:cubicBezTo>
                <a:close/>
                <a:moveTo>
                  <a:pt x="16293" y="2336"/>
                </a:moveTo>
                <a:lnTo>
                  <a:pt x="16293" y="2320"/>
                </a:lnTo>
                <a:cubicBezTo>
                  <a:pt x="16255" y="2320"/>
                  <a:pt x="16257" y="2318"/>
                  <a:pt x="16228" y="2312"/>
                </a:cubicBezTo>
                <a:cubicBezTo>
                  <a:pt x="16234" y="2332"/>
                  <a:pt x="16223" y="2331"/>
                  <a:pt x="16256" y="2334"/>
                </a:cubicBezTo>
                <a:lnTo>
                  <a:pt x="16293" y="2336"/>
                </a:lnTo>
                <a:close/>
                <a:moveTo>
                  <a:pt x="17881" y="5463"/>
                </a:moveTo>
                <a:cubicBezTo>
                  <a:pt x="17912" y="5476"/>
                  <a:pt x="17882" y="5465"/>
                  <a:pt x="17907" y="5465"/>
                </a:cubicBezTo>
                <a:cubicBezTo>
                  <a:pt x="17928" y="5465"/>
                  <a:pt x="17927" y="5467"/>
                  <a:pt x="17946" y="5471"/>
                </a:cubicBezTo>
                <a:cubicBezTo>
                  <a:pt x="17935" y="5432"/>
                  <a:pt x="17884" y="5445"/>
                  <a:pt x="17881" y="5463"/>
                </a:cubicBezTo>
                <a:close/>
                <a:moveTo>
                  <a:pt x="19048" y="2838"/>
                </a:moveTo>
                <a:lnTo>
                  <a:pt x="19078" y="2872"/>
                </a:lnTo>
                <a:cubicBezTo>
                  <a:pt x="19082" y="2848"/>
                  <a:pt x="19076" y="2854"/>
                  <a:pt x="19100" y="2834"/>
                </a:cubicBezTo>
                <a:cubicBezTo>
                  <a:pt x="19100" y="2833"/>
                  <a:pt x="19103" y="2831"/>
                  <a:pt x="19104" y="2830"/>
                </a:cubicBezTo>
                <a:cubicBezTo>
                  <a:pt x="19083" y="2830"/>
                  <a:pt x="19057" y="2827"/>
                  <a:pt x="19048" y="2838"/>
                </a:cubicBezTo>
                <a:close/>
                <a:moveTo>
                  <a:pt x="17160" y="2733"/>
                </a:moveTo>
                <a:cubicBezTo>
                  <a:pt x="17179" y="2760"/>
                  <a:pt x="17162" y="2736"/>
                  <a:pt x="17180" y="2748"/>
                </a:cubicBezTo>
                <a:cubicBezTo>
                  <a:pt x="17199" y="2761"/>
                  <a:pt x="17180" y="2758"/>
                  <a:pt x="17208" y="2765"/>
                </a:cubicBezTo>
                <a:cubicBezTo>
                  <a:pt x="17207" y="2713"/>
                  <a:pt x="17199" y="2729"/>
                  <a:pt x="17160" y="2733"/>
                </a:cubicBezTo>
                <a:close/>
                <a:moveTo>
                  <a:pt x="6579" y="1590"/>
                </a:moveTo>
                <a:cubicBezTo>
                  <a:pt x="6590" y="1632"/>
                  <a:pt x="6616" y="1609"/>
                  <a:pt x="6660" y="1599"/>
                </a:cubicBezTo>
                <a:lnTo>
                  <a:pt x="6579" y="1590"/>
                </a:lnTo>
                <a:close/>
                <a:moveTo>
                  <a:pt x="17800" y="2069"/>
                </a:moveTo>
                <a:cubicBezTo>
                  <a:pt x="17842" y="2072"/>
                  <a:pt x="17834" y="2091"/>
                  <a:pt x="17857" y="2060"/>
                </a:cubicBezTo>
                <a:cubicBezTo>
                  <a:pt x="17833" y="2049"/>
                  <a:pt x="17834" y="2052"/>
                  <a:pt x="17800" y="2052"/>
                </a:cubicBezTo>
                <a:lnTo>
                  <a:pt x="17800" y="2069"/>
                </a:lnTo>
                <a:close/>
                <a:moveTo>
                  <a:pt x="16763" y="2433"/>
                </a:moveTo>
                <a:cubicBezTo>
                  <a:pt x="16780" y="2457"/>
                  <a:pt x="16783" y="2442"/>
                  <a:pt x="16828" y="2441"/>
                </a:cubicBezTo>
                <a:lnTo>
                  <a:pt x="16828" y="2425"/>
                </a:lnTo>
                <a:cubicBezTo>
                  <a:pt x="16800" y="2425"/>
                  <a:pt x="16782" y="2426"/>
                  <a:pt x="16763" y="2433"/>
                </a:cubicBezTo>
                <a:close/>
                <a:moveTo>
                  <a:pt x="12769" y="1647"/>
                </a:moveTo>
                <a:cubicBezTo>
                  <a:pt x="12774" y="1626"/>
                  <a:pt x="12766" y="1638"/>
                  <a:pt x="12785" y="1631"/>
                </a:cubicBezTo>
                <a:cubicBezTo>
                  <a:pt x="12768" y="1608"/>
                  <a:pt x="12778" y="1615"/>
                  <a:pt x="12736" y="1615"/>
                </a:cubicBezTo>
                <a:cubicBezTo>
                  <a:pt x="12744" y="1643"/>
                  <a:pt x="12741" y="1640"/>
                  <a:pt x="12769" y="1647"/>
                </a:cubicBezTo>
                <a:close/>
                <a:moveTo>
                  <a:pt x="20684" y="3819"/>
                </a:moveTo>
                <a:cubicBezTo>
                  <a:pt x="20706" y="3829"/>
                  <a:pt x="20693" y="3826"/>
                  <a:pt x="20725" y="3827"/>
                </a:cubicBezTo>
                <a:cubicBezTo>
                  <a:pt x="20723" y="3803"/>
                  <a:pt x="20727" y="3798"/>
                  <a:pt x="20707" y="3796"/>
                </a:cubicBezTo>
                <a:cubicBezTo>
                  <a:pt x="20679" y="3793"/>
                  <a:pt x="20684" y="3817"/>
                  <a:pt x="20684" y="3819"/>
                </a:cubicBezTo>
                <a:close/>
                <a:moveTo>
                  <a:pt x="18416" y="2417"/>
                </a:moveTo>
                <a:lnTo>
                  <a:pt x="18440" y="2417"/>
                </a:lnTo>
                <a:cubicBezTo>
                  <a:pt x="18428" y="2392"/>
                  <a:pt x="18440" y="2374"/>
                  <a:pt x="18414" y="2372"/>
                </a:cubicBezTo>
                <a:cubicBezTo>
                  <a:pt x="18401" y="2371"/>
                  <a:pt x="18402" y="2377"/>
                  <a:pt x="18404" y="2387"/>
                </a:cubicBezTo>
                <a:cubicBezTo>
                  <a:pt x="18409" y="2405"/>
                  <a:pt x="18411" y="2370"/>
                  <a:pt x="18416" y="2417"/>
                </a:cubicBezTo>
                <a:close/>
                <a:moveTo>
                  <a:pt x="22280" y="3648"/>
                </a:moveTo>
                <a:cubicBezTo>
                  <a:pt x="22287" y="3675"/>
                  <a:pt x="22302" y="3690"/>
                  <a:pt x="22329" y="3697"/>
                </a:cubicBezTo>
                <a:cubicBezTo>
                  <a:pt x="22318" y="3658"/>
                  <a:pt x="22315" y="3688"/>
                  <a:pt x="22305" y="3648"/>
                </a:cubicBezTo>
                <a:lnTo>
                  <a:pt x="22280" y="3648"/>
                </a:lnTo>
                <a:cubicBezTo>
                  <a:pt x="22269" y="3607"/>
                  <a:pt x="22224" y="3595"/>
                  <a:pt x="22183" y="3592"/>
                </a:cubicBezTo>
                <a:lnTo>
                  <a:pt x="21912" y="3570"/>
                </a:lnTo>
                <a:cubicBezTo>
                  <a:pt x="21879" y="3566"/>
                  <a:pt x="21866" y="3562"/>
                  <a:pt x="21845" y="3577"/>
                </a:cubicBezTo>
                <a:cubicBezTo>
                  <a:pt x="21842" y="3579"/>
                  <a:pt x="21828" y="3595"/>
                  <a:pt x="21825" y="3599"/>
                </a:cubicBezTo>
                <a:lnTo>
                  <a:pt x="21819" y="3608"/>
                </a:lnTo>
                <a:cubicBezTo>
                  <a:pt x="21815" y="3614"/>
                  <a:pt x="21815" y="3612"/>
                  <a:pt x="21810" y="3624"/>
                </a:cubicBezTo>
                <a:cubicBezTo>
                  <a:pt x="21849" y="3642"/>
                  <a:pt x="21829" y="3625"/>
                  <a:pt x="21833" y="3625"/>
                </a:cubicBezTo>
                <a:lnTo>
                  <a:pt x="21861" y="3629"/>
                </a:lnTo>
                <a:cubicBezTo>
                  <a:pt x="21950" y="3650"/>
                  <a:pt x="21911" y="3650"/>
                  <a:pt x="21997" y="3632"/>
                </a:cubicBezTo>
                <a:cubicBezTo>
                  <a:pt x="22029" y="3624"/>
                  <a:pt x="22029" y="3635"/>
                  <a:pt x="22053" y="3657"/>
                </a:cubicBezTo>
                <a:cubicBezTo>
                  <a:pt x="22077" y="3641"/>
                  <a:pt x="22064" y="3640"/>
                  <a:pt x="22094" y="3632"/>
                </a:cubicBezTo>
                <a:cubicBezTo>
                  <a:pt x="22105" y="3662"/>
                  <a:pt x="22118" y="3662"/>
                  <a:pt x="22163" y="3659"/>
                </a:cubicBezTo>
                <a:cubicBezTo>
                  <a:pt x="22209" y="3656"/>
                  <a:pt x="22234" y="3648"/>
                  <a:pt x="22280" y="3648"/>
                </a:cubicBezTo>
                <a:close/>
                <a:moveTo>
                  <a:pt x="20798" y="3397"/>
                </a:moveTo>
                <a:cubicBezTo>
                  <a:pt x="20813" y="3396"/>
                  <a:pt x="20824" y="3395"/>
                  <a:pt x="20831" y="3394"/>
                </a:cubicBezTo>
                <a:cubicBezTo>
                  <a:pt x="20854" y="3389"/>
                  <a:pt x="20843" y="3414"/>
                  <a:pt x="20846" y="3373"/>
                </a:cubicBezTo>
                <a:lnTo>
                  <a:pt x="20798" y="3373"/>
                </a:lnTo>
                <a:lnTo>
                  <a:pt x="20798" y="3397"/>
                </a:lnTo>
                <a:close/>
                <a:moveTo>
                  <a:pt x="15774" y="2506"/>
                </a:moveTo>
                <a:cubicBezTo>
                  <a:pt x="15774" y="2529"/>
                  <a:pt x="15778" y="2521"/>
                  <a:pt x="15791" y="2530"/>
                </a:cubicBezTo>
                <a:cubicBezTo>
                  <a:pt x="15814" y="2513"/>
                  <a:pt x="15806" y="2531"/>
                  <a:pt x="15807" y="2490"/>
                </a:cubicBezTo>
                <a:cubicBezTo>
                  <a:pt x="15791" y="2491"/>
                  <a:pt x="15774" y="2489"/>
                  <a:pt x="15774" y="2506"/>
                </a:cubicBezTo>
                <a:close/>
                <a:moveTo>
                  <a:pt x="20279" y="3689"/>
                </a:moveTo>
                <a:cubicBezTo>
                  <a:pt x="20318" y="3692"/>
                  <a:pt x="20293" y="3696"/>
                  <a:pt x="20328" y="3689"/>
                </a:cubicBezTo>
                <a:lnTo>
                  <a:pt x="20279" y="3648"/>
                </a:lnTo>
                <a:lnTo>
                  <a:pt x="20279" y="3689"/>
                </a:lnTo>
                <a:close/>
                <a:moveTo>
                  <a:pt x="21543" y="3446"/>
                </a:moveTo>
                <a:cubicBezTo>
                  <a:pt x="21563" y="3473"/>
                  <a:pt x="21538" y="3457"/>
                  <a:pt x="21569" y="3458"/>
                </a:cubicBezTo>
                <a:cubicBezTo>
                  <a:pt x="21588" y="3459"/>
                  <a:pt x="21583" y="3460"/>
                  <a:pt x="21608" y="3462"/>
                </a:cubicBezTo>
                <a:lnTo>
                  <a:pt x="21608" y="3446"/>
                </a:lnTo>
                <a:cubicBezTo>
                  <a:pt x="21581" y="3445"/>
                  <a:pt x="21556" y="3431"/>
                  <a:pt x="21543" y="3446"/>
                </a:cubicBezTo>
                <a:close/>
                <a:moveTo>
                  <a:pt x="21203" y="5180"/>
                </a:moveTo>
                <a:cubicBezTo>
                  <a:pt x="21215" y="5180"/>
                  <a:pt x="21215" y="5170"/>
                  <a:pt x="21219" y="5164"/>
                </a:cubicBezTo>
                <a:cubicBezTo>
                  <a:pt x="21217" y="5163"/>
                  <a:pt x="21214" y="5159"/>
                  <a:pt x="21214" y="5161"/>
                </a:cubicBezTo>
                <a:cubicBezTo>
                  <a:pt x="21213" y="5162"/>
                  <a:pt x="21209" y="5159"/>
                  <a:pt x="21208" y="5158"/>
                </a:cubicBezTo>
                <a:lnTo>
                  <a:pt x="21162" y="5147"/>
                </a:lnTo>
                <a:cubicBezTo>
                  <a:pt x="21168" y="5169"/>
                  <a:pt x="21178" y="5180"/>
                  <a:pt x="21203" y="5180"/>
                </a:cubicBezTo>
                <a:close/>
                <a:moveTo>
                  <a:pt x="16836" y="5123"/>
                </a:moveTo>
                <a:cubicBezTo>
                  <a:pt x="16870" y="5052"/>
                  <a:pt x="16745" y="5099"/>
                  <a:pt x="16836" y="5123"/>
                </a:cubicBezTo>
                <a:close/>
                <a:moveTo>
                  <a:pt x="20854" y="4710"/>
                </a:moveTo>
                <a:cubicBezTo>
                  <a:pt x="20854" y="4710"/>
                  <a:pt x="20869" y="4718"/>
                  <a:pt x="20871" y="4718"/>
                </a:cubicBezTo>
                <a:cubicBezTo>
                  <a:pt x="20892" y="4718"/>
                  <a:pt x="20902" y="4706"/>
                  <a:pt x="20911" y="4694"/>
                </a:cubicBezTo>
                <a:cubicBezTo>
                  <a:pt x="20874" y="4691"/>
                  <a:pt x="20873" y="4676"/>
                  <a:pt x="20854" y="4710"/>
                </a:cubicBezTo>
                <a:close/>
                <a:moveTo>
                  <a:pt x="20166" y="4264"/>
                </a:moveTo>
                <a:cubicBezTo>
                  <a:pt x="20190" y="4258"/>
                  <a:pt x="20179" y="4261"/>
                  <a:pt x="20198" y="4248"/>
                </a:cubicBezTo>
                <a:cubicBezTo>
                  <a:pt x="20183" y="4219"/>
                  <a:pt x="20200" y="4225"/>
                  <a:pt x="20166" y="4216"/>
                </a:cubicBezTo>
                <a:lnTo>
                  <a:pt x="20166" y="4264"/>
                </a:lnTo>
                <a:close/>
                <a:moveTo>
                  <a:pt x="19858" y="5601"/>
                </a:moveTo>
                <a:cubicBezTo>
                  <a:pt x="19848" y="5564"/>
                  <a:pt x="19833" y="5577"/>
                  <a:pt x="19785" y="5577"/>
                </a:cubicBezTo>
                <a:cubicBezTo>
                  <a:pt x="19809" y="5598"/>
                  <a:pt x="19817" y="5592"/>
                  <a:pt x="19858" y="5601"/>
                </a:cubicBezTo>
                <a:close/>
                <a:moveTo>
                  <a:pt x="15766" y="2409"/>
                </a:moveTo>
                <a:lnTo>
                  <a:pt x="15766" y="2425"/>
                </a:lnTo>
                <a:cubicBezTo>
                  <a:pt x="15801" y="2418"/>
                  <a:pt x="15780" y="2424"/>
                  <a:pt x="15823" y="2425"/>
                </a:cubicBezTo>
                <a:cubicBezTo>
                  <a:pt x="15816" y="2410"/>
                  <a:pt x="15817" y="2415"/>
                  <a:pt x="15815" y="2393"/>
                </a:cubicBezTo>
                <a:cubicBezTo>
                  <a:pt x="15777" y="2403"/>
                  <a:pt x="15808" y="2405"/>
                  <a:pt x="15766" y="2409"/>
                </a:cubicBezTo>
                <a:close/>
                <a:moveTo>
                  <a:pt x="16990" y="2555"/>
                </a:moveTo>
                <a:lnTo>
                  <a:pt x="17006" y="2555"/>
                </a:lnTo>
                <a:cubicBezTo>
                  <a:pt x="17006" y="2534"/>
                  <a:pt x="17004" y="2543"/>
                  <a:pt x="17011" y="2527"/>
                </a:cubicBezTo>
                <a:lnTo>
                  <a:pt x="17022" y="2506"/>
                </a:lnTo>
                <a:cubicBezTo>
                  <a:pt x="16969" y="2507"/>
                  <a:pt x="16989" y="2512"/>
                  <a:pt x="16990" y="2555"/>
                </a:cubicBezTo>
                <a:close/>
                <a:moveTo>
                  <a:pt x="19785" y="4224"/>
                </a:moveTo>
                <a:cubicBezTo>
                  <a:pt x="19788" y="4260"/>
                  <a:pt x="19778" y="4240"/>
                  <a:pt x="19796" y="4245"/>
                </a:cubicBezTo>
                <a:cubicBezTo>
                  <a:pt x="19835" y="4254"/>
                  <a:pt x="19817" y="4199"/>
                  <a:pt x="19817" y="4199"/>
                </a:cubicBezTo>
                <a:cubicBezTo>
                  <a:pt x="19802" y="4211"/>
                  <a:pt x="19806" y="4216"/>
                  <a:pt x="19785" y="4224"/>
                </a:cubicBezTo>
                <a:close/>
                <a:moveTo>
                  <a:pt x="14673" y="2547"/>
                </a:moveTo>
                <a:cubicBezTo>
                  <a:pt x="14673" y="2558"/>
                  <a:pt x="14664" y="2551"/>
                  <a:pt x="14656" y="2579"/>
                </a:cubicBezTo>
                <a:cubicBezTo>
                  <a:pt x="14682" y="2570"/>
                  <a:pt x="14691" y="2534"/>
                  <a:pt x="14697" y="2514"/>
                </a:cubicBezTo>
                <a:lnTo>
                  <a:pt x="14664" y="2514"/>
                </a:lnTo>
                <a:cubicBezTo>
                  <a:pt x="14670" y="2536"/>
                  <a:pt x="14673" y="2529"/>
                  <a:pt x="14673" y="2547"/>
                </a:cubicBezTo>
                <a:close/>
                <a:moveTo>
                  <a:pt x="18116" y="5115"/>
                </a:moveTo>
                <a:cubicBezTo>
                  <a:pt x="18120" y="5132"/>
                  <a:pt x="18104" y="5119"/>
                  <a:pt x="18123" y="5133"/>
                </a:cubicBezTo>
                <a:cubicBezTo>
                  <a:pt x="18148" y="5152"/>
                  <a:pt x="18137" y="5133"/>
                  <a:pt x="18140" y="5132"/>
                </a:cubicBezTo>
                <a:lnTo>
                  <a:pt x="18164" y="5131"/>
                </a:lnTo>
                <a:cubicBezTo>
                  <a:pt x="18161" y="5115"/>
                  <a:pt x="18165" y="5096"/>
                  <a:pt x="18116" y="5115"/>
                </a:cubicBezTo>
                <a:close/>
                <a:moveTo>
                  <a:pt x="10435" y="6136"/>
                </a:moveTo>
                <a:cubicBezTo>
                  <a:pt x="10450" y="6136"/>
                  <a:pt x="10456" y="6137"/>
                  <a:pt x="10470" y="6134"/>
                </a:cubicBezTo>
                <a:cubicBezTo>
                  <a:pt x="10491" y="6129"/>
                  <a:pt x="10481" y="6147"/>
                  <a:pt x="10484" y="6112"/>
                </a:cubicBezTo>
                <a:lnTo>
                  <a:pt x="10435" y="6112"/>
                </a:lnTo>
                <a:lnTo>
                  <a:pt x="10435" y="6136"/>
                </a:lnTo>
                <a:close/>
                <a:moveTo>
                  <a:pt x="15491" y="2604"/>
                </a:moveTo>
                <a:lnTo>
                  <a:pt x="15491" y="2619"/>
                </a:lnTo>
                <a:cubicBezTo>
                  <a:pt x="15550" y="2626"/>
                  <a:pt x="15481" y="2640"/>
                  <a:pt x="15539" y="2628"/>
                </a:cubicBezTo>
                <a:lnTo>
                  <a:pt x="15539" y="2611"/>
                </a:lnTo>
                <a:cubicBezTo>
                  <a:pt x="15518" y="2606"/>
                  <a:pt x="15530" y="2614"/>
                  <a:pt x="15523" y="2595"/>
                </a:cubicBezTo>
                <a:lnTo>
                  <a:pt x="15491" y="2604"/>
                </a:lnTo>
                <a:close/>
                <a:moveTo>
                  <a:pt x="20344" y="3357"/>
                </a:moveTo>
                <a:cubicBezTo>
                  <a:pt x="20384" y="3347"/>
                  <a:pt x="20364" y="3340"/>
                  <a:pt x="20401" y="3365"/>
                </a:cubicBezTo>
                <a:cubicBezTo>
                  <a:pt x="20398" y="3329"/>
                  <a:pt x="20400" y="3332"/>
                  <a:pt x="20344" y="3332"/>
                </a:cubicBezTo>
                <a:lnTo>
                  <a:pt x="20344" y="3357"/>
                </a:lnTo>
                <a:close/>
                <a:moveTo>
                  <a:pt x="20790" y="5504"/>
                </a:moveTo>
                <a:cubicBezTo>
                  <a:pt x="20828" y="5504"/>
                  <a:pt x="20826" y="5505"/>
                  <a:pt x="20854" y="5512"/>
                </a:cubicBezTo>
                <a:cubicBezTo>
                  <a:pt x="20845" y="5476"/>
                  <a:pt x="20836" y="5488"/>
                  <a:pt x="20790" y="5488"/>
                </a:cubicBezTo>
                <a:lnTo>
                  <a:pt x="20790" y="5504"/>
                </a:lnTo>
                <a:close/>
                <a:moveTo>
                  <a:pt x="15620" y="2360"/>
                </a:moveTo>
                <a:cubicBezTo>
                  <a:pt x="15620" y="2320"/>
                  <a:pt x="15620" y="2321"/>
                  <a:pt x="15580" y="2320"/>
                </a:cubicBezTo>
                <a:cubicBezTo>
                  <a:pt x="15590" y="2362"/>
                  <a:pt x="15588" y="2344"/>
                  <a:pt x="15620" y="2360"/>
                </a:cubicBezTo>
                <a:close/>
                <a:moveTo>
                  <a:pt x="15750" y="5642"/>
                </a:moveTo>
                <a:cubicBezTo>
                  <a:pt x="15754" y="5657"/>
                  <a:pt x="15752" y="5654"/>
                  <a:pt x="15758" y="5666"/>
                </a:cubicBezTo>
                <a:cubicBezTo>
                  <a:pt x="15789" y="5663"/>
                  <a:pt x="15801" y="5661"/>
                  <a:pt x="15815" y="5642"/>
                </a:cubicBezTo>
                <a:lnTo>
                  <a:pt x="15750" y="5642"/>
                </a:lnTo>
                <a:lnTo>
                  <a:pt x="15761" y="5636"/>
                </a:lnTo>
                <a:cubicBezTo>
                  <a:pt x="15779" y="5624"/>
                  <a:pt x="15777" y="5631"/>
                  <a:pt x="15783" y="5609"/>
                </a:cubicBezTo>
                <a:cubicBezTo>
                  <a:pt x="15740" y="5609"/>
                  <a:pt x="15744" y="5601"/>
                  <a:pt x="15726" y="5625"/>
                </a:cubicBezTo>
                <a:cubicBezTo>
                  <a:pt x="15738" y="5643"/>
                  <a:pt x="15727" y="5635"/>
                  <a:pt x="15750" y="5642"/>
                </a:cubicBezTo>
                <a:close/>
                <a:moveTo>
                  <a:pt x="20522" y="4013"/>
                </a:moveTo>
                <a:lnTo>
                  <a:pt x="20563" y="4013"/>
                </a:lnTo>
                <a:cubicBezTo>
                  <a:pt x="20553" y="3986"/>
                  <a:pt x="20547" y="4017"/>
                  <a:pt x="20557" y="3984"/>
                </a:cubicBezTo>
                <a:cubicBezTo>
                  <a:pt x="20561" y="3970"/>
                  <a:pt x="20559" y="3994"/>
                  <a:pt x="20563" y="3964"/>
                </a:cubicBezTo>
                <a:cubicBezTo>
                  <a:pt x="20537" y="3981"/>
                  <a:pt x="20530" y="3978"/>
                  <a:pt x="20522" y="4013"/>
                </a:cubicBezTo>
                <a:close/>
                <a:moveTo>
                  <a:pt x="17938" y="1882"/>
                </a:moveTo>
                <a:cubicBezTo>
                  <a:pt x="17942" y="1935"/>
                  <a:pt x="17982" y="1916"/>
                  <a:pt x="17986" y="1866"/>
                </a:cubicBezTo>
                <a:cubicBezTo>
                  <a:pt x="17954" y="1879"/>
                  <a:pt x="17987" y="1894"/>
                  <a:pt x="17938" y="1882"/>
                </a:cubicBezTo>
                <a:close/>
                <a:moveTo>
                  <a:pt x="21891" y="2952"/>
                </a:moveTo>
                <a:cubicBezTo>
                  <a:pt x="21916" y="2969"/>
                  <a:pt x="21927" y="2968"/>
                  <a:pt x="21956" y="2968"/>
                </a:cubicBezTo>
                <a:cubicBezTo>
                  <a:pt x="21951" y="2948"/>
                  <a:pt x="21946" y="2930"/>
                  <a:pt x="21891" y="2952"/>
                </a:cubicBezTo>
                <a:close/>
                <a:moveTo>
                  <a:pt x="22645" y="3697"/>
                </a:moveTo>
                <a:cubicBezTo>
                  <a:pt x="22699" y="3693"/>
                  <a:pt x="22666" y="3702"/>
                  <a:pt x="22692" y="3703"/>
                </a:cubicBezTo>
                <a:cubicBezTo>
                  <a:pt x="22698" y="3703"/>
                  <a:pt x="22705" y="3700"/>
                  <a:pt x="22718" y="3697"/>
                </a:cubicBezTo>
                <a:cubicBezTo>
                  <a:pt x="22706" y="3679"/>
                  <a:pt x="22722" y="3681"/>
                  <a:pt x="22669" y="3681"/>
                </a:cubicBezTo>
                <a:cubicBezTo>
                  <a:pt x="22655" y="3681"/>
                  <a:pt x="22647" y="3685"/>
                  <a:pt x="22645" y="3697"/>
                </a:cubicBezTo>
                <a:close/>
                <a:moveTo>
                  <a:pt x="17443" y="2401"/>
                </a:moveTo>
                <a:cubicBezTo>
                  <a:pt x="17440" y="2361"/>
                  <a:pt x="17432" y="2381"/>
                  <a:pt x="17452" y="2352"/>
                </a:cubicBezTo>
                <a:lnTo>
                  <a:pt x="17419" y="2352"/>
                </a:lnTo>
                <a:cubicBezTo>
                  <a:pt x="17432" y="2414"/>
                  <a:pt x="17387" y="2365"/>
                  <a:pt x="17418" y="2394"/>
                </a:cubicBezTo>
                <a:cubicBezTo>
                  <a:pt x="17429" y="2406"/>
                  <a:pt x="17424" y="2399"/>
                  <a:pt x="17443" y="2401"/>
                </a:cubicBezTo>
                <a:close/>
                <a:moveTo>
                  <a:pt x="18975" y="2863"/>
                </a:moveTo>
                <a:cubicBezTo>
                  <a:pt x="19029" y="2851"/>
                  <a:pt x="19018" y="2898"/>
                  <a:pt x="19031" y="2846"/>
                </a:cubicBezTo>
                <a:cubicBezTo>
                  <a:pt x="19017" y="2840"/>
                  <a:pt x="18976" y="2828"/>
                  <a:pt x="18975" y="2863"/>
                </a:cubicBezTo>
                <a:close/>
                <a:moveTo>
                  <a:pt x="9990" y="1582"/>
                </a:moveTo>
                <a:lnTo>
                  <a:pt x="9990" y="1599"/>
                </a:lnTo>
                <a:cubicBezTo>
                  <a:pt x="10009" y="1603"/>
                  <a:pt x="10014" y="1606"/>
                  <a:pt x="10038" y="1607"/>
                </a:cubicBezTo>
                <a:cubicBezTo>
                  <a:pt x="10029" y="1586"/>
                  <a:pt x="10033" y="1591"/>
                  <a:pt x="10038" y="1566"/>
                </a:cubicBezTo>
                <a:cubicBezTo>
                  <a:pt x="10021" y="1572"/>
                  <a:pt x="10023" y="1582"/>
                  <a:pt x="9990" y="1582"/>
                </a:cubicBezTo>
                <a:close/>
                <a:moveTo>
                  <a:pt x="17119" y="2409"/>
                </a:moveTo>
                <a:cubicBezTo>
                  <a:pt x="17155" y="2406"/>
                  <a:pt x="17159" y="2406"/>
                  <a:pt x="17160" y="2368"/>
                </a:cubicBezTo>
                <a:cubicBezTo>
                  <a:pt x="17110" y="2369"/>
                  <a:pt x="17137" y="2365"/>
                  <a:pt x="17130" y="2380"/>
                </a:cubicBezTo>
                <a:cubicBezTo>
                  <a:pt x="17129" y="2381"/>
                  <a:pt x="17129" y="2384"/>
                  <a:pt x="17129" y="2385"/>
                </a:cubicBezTo>
                <a:lnTo>
                  <a:pt x="17122" y="2403"/>
                </a:lnTo>
                <a:cubicBezTo>
                  <a:pt x="17122" y="2404"/>
                  <a:pt x="17120" y="2407"/>
                  <a:pt x="17119" y="2409"/>
                </a:cubicBezTo>
                <a:close/>
                <a:moveTo>
                  <a:pt x="17346" y="1663"/>
                </a:moveTo>
                <a:lnTo>
                  <a:pt x="17346" y="1631"/>
                </a:lnTo>
                <a:cubicBezTo>
                  <a:pt x="17304" y="1641"/>
                  <a:pt x="17332" y="1635"/>
                  <a:pt x="17289" y="1631"/>
                </a:cubicBezTo>
                <a:cubicBezTo>
                  <a:pt x="17299" y="1645"/>
                  <a:pt x="17299" y="1648"/>
                  <a:pt x="17332" y="1662"/>
                </a:cubicBezTo>
                <a:cubicBezTo>
                  <a:pt x="17349" y="1670"/>
                  <a:pt x="17333" y="1669"/>
                  <a:pt x="17346" y="1663"/>
                </a:cubicBezTo>
                <a:close/>
                <a:moveTo>
                  <a:pt x="20619" y="5253"/>
                </a:moveTo>
                <a:cubicBezTo>
                  <a:pt x="20664" y="5256"/>
                  <a:pt x="20641" y="5268"/>
                  <a:pt x="20676" y="5245"/>
                </a:cubicBezTo>
                <a:cubicBezTo>
                  <a:pt x="20659" y="5221"/>
                  <a:pt x="20671" y="5235"/>
                  <a:pt x="20644" y="5220"/>
                </a:cubicBezTo>
                <a:lnTo>
                  <a:pt x="20629" y="5246"/>
                </a:lnTo>
                <a:cubicBezTo>
                  <a:pt x="20628" y="5247"/>
                  <a:pt x="20625" y="5248"/>
                  <a:pt x="20624" y="5249"/>
                </a:cubicBezTo>
                <a:cubicBezTo>
                  <a:pt x="20623" y="5250"/>
                  <a:pt x="20621" y="5251"/>
                  <a:pt x="20619" y="5253"/>
                </a:cubicBezTo>
                <a:close/>
                <a:moveTo>
                  <a:pt x="11513" y="6006"/>
                </a:moveTo>
                <a:lnTo>
                  <a:pt x="11578" y="6006"/>
                </a:lnTo>
                <a:lnTo>
                  <a:pt x="11578" y="5990"/>
                </a:lnTo>
                <a:cubicBezTo>
                  <a:pt x="11560" y="5990"/>
                  <a:pt x="11545" y="5985"/>
                  <a:pt x="11538" y="5986"/>
                </a:cubicBezTo>
                <a:cubicBezTo>
                  <a:pt x="11499" y="5990"/>
                  <a:pt x="11518" y="5992"/>
                  <a:pt x="11513" y="6006"/>
                </a:cubicBezTo>
                <a:close/>
                <a:moveTo>
                  <a:pt x="23123" y="3738"/>
                </a:moveTo>
                <a:cubicBezTo>
                  <a:pt x="23118" y="3752"/>
                  <a:pt x="23118" y="3731"/>
                  <a:pt x="23123" y="3746"/>
                </a:cubicBezTo>
                <a:lnTo>
                  <a:pt x="23128" y="3756"/>
                </a:lnTo>
                <a:cubicBezTo>
                  <a:pt x="23129" y="3757"/>
                  <a:pt x="23130" y="3760"/>
                  <a:pt x="23131" y="3762"/>
                </a:cubicBezTo>
                <a:cubicBezTo>
                  <a:pt x="23173" y="3762"/>
                  <a:pt x="23162" y="3769"/>
                  <a:pt x="23180" y="3746"/>
                </a:cubicBezTo>
                <a:cubicBezTo>
                  <a:pt x="23139" y="3736"/>
                  <a:pt x="23142" y="3729"/>
                  <a:pt x="23123" y="3738"/>
                </a:cubicBezTo>
                <a:close/>
                <a:moveTo>
                  <a:pt x="19453" y="5609"/>
                </a:moveTo>
                <a:cubicBezTo>
                  <a:pt x="19459" y="5585"/>
                  <a:pt x="19456" y="5596"/>
                  <a:pt x="19469" y="5577"/>
                </a:cubicBezTo>
                <a:lnTo>
                  <a:pt x="19412" y="5577"/>
                </a:lnTo>
                <a:cubicBezTo>
                  <a:pt x="19422" y="5615"/>
                  <a:pt x="19418" y="5593"/>
                  <a:pt x="19453" y="5609"/>
                </a:cubicBezTo>
                <a:close/>
                <a:moveTo>
                  <a:pt x="18910" y="2725"/>
                </a:moveTo>
                <a:cubicBezTo>
                  <a:pt x="18929" y="2751"/>
                  <a:pt x="18959" y="2733"/>
                  <a:pt x="18986" y="2712"/>
                </a:cubicBezTo>
                <a:cubicBezTo>
                  <a:pt x="19002" y="2699"/>
                  <a:pt x="18991" y="2708"/>
                  <a:pt x="18999" y="2700"/>
                </a:cubicBezTo>
                <a:cubicBezTo>
                  <a:pt x="18916" y="2700"/>
                  <a:pt x="18998" y="2725"/>
                  <a:pt x="18910" y="2725"/>
                </a:cubicBezTo>
                <a:close/>
                <a:moveTo>
                  <a:pt x="18950" y="3179"/>
                </a:moveTo>
                <a:lnTo>
                  <a:pt x="18967" y="3179"/>
                </a:lnTo>
                <a:cubicBezTo>
                  <a:pt x="18957" y="3140"/>
                  <a:pt x="18961" y="3166"/>
                  <a:pt x="18967" y="3154"/>
                </a:cubicBezTo>
                <a:lnTo>
                  <a:pt x="19048" y="3146"/>
                </a:lnTo>
                <a:cubicBezTo>
                  <a:pt x="19014" y="3139"/>
                  <a:pt x="18984" y="3145"/>
                  <a:pt x="18950" y="3138"/>
                </a:cubicBezTo>
                <a:lnTo>
                  <a:pt x="18950" y="3179"/>
                </a:lnTo>
                <a:close/>
                <a:moveTo>
                  <a:pt x="11205" y="1388"/>
                </a:moveTo>
                <a:lnTo>
                  <a:pt x="11205" y="1404"/>
                </a:lnTo>
                <a:cubicBezTo>
                  <a:pt x="11232" y="1404"/>
                  <a:pt x="11266" y="1407"/>
                  <a:pt x="11257" y="1381"/>
                </a:cubicBezTo>
                <a:cubicBezTo>
                  <a:pt x="11244" y="1341"/>
                  <a:pt x="11260" y="1388"/>
                  <a:pt x="11205" y="1388"/>
                </a:cubicBezTo>
                <a:close/>
                <a:moveTo>
                  <a:pt x="18399" y="3081"/>
                </a:moveTo>
                <a:lnTo>
                  <a:pt x="18416" y="3081"/>
                </a:lnTo>
                <a:cubicBezTo>
                  <a:pt x="18416" y="3050"/>
                  <a:pt x="18413" y="3050"/>
                  <a:pt x="18432" y="3033"/>
                </a:cubicBezTo>
                <a:cubicBezTo>
                  <a:pt x="18374" y="3019"/>
                  <a:pt x="18398" y="3033"/>
                  <a:pt x="18399" y="3081"/>
                </a:cubicBezTo>
                <a:close/>
                <a:moveTo>
                  <a:pt x="15661" y="1777"/>
                </a:moveTo>
                <a:cubicBezTo>
                  <a:pt x="15699" y="1761"/>
                  <a:pt x="15697" y="1790"/>
                  <a:pt x="15726" y="1736"/>
                </a:cubicBezTo>
                <a:cubicBezTo>
                  <a:pt x="15675" y="1737"/>
                  <a:pt x="15707" y="1736"/>
                  <a:pt x="15690" y="1749"/>
                </a:cubicBezTo>
                <a:lnTo>
                  <a:pt x="15681" y="1756"/>
                </a:lnTo>
                <a:cubicBezTo>
                  <a:pt x="15663" y="1770"/>
                  <a:pt x="15669" y="1758"/>
                  <a:pt x="15661" y="1777"/>
                </a:cubicBezTo>
                <a:cubicBezTo>
                  <a:pt x="15609" y="1815"/>
                  <a:pt x="15664" y="1835"/>
                  <a:pt x="15604" y="1842"/>
                </a:cubicBezTo>
                <a:cubicBezTo>
                  <a:pt x="15610" y="1867"/>
                  <a:pt x="15615" y="1867"/>
                  <a:pt x="15604" y="1890"/>
                </a:cubicBezTo>
                <a:cubicBezTo>
                  <a:pt x="15630" y="1881"/>
                  <a:pt x="15618" y="1874"/>
                  <a:pt x="15635" y="1862"/>
                </a:cubicBezTo>
                <a:lnTo>
                  <a:pt x="15642" y="1859"/>
                </a:lnTo>
                <a:cubicBezTo>
                  <a:pt x="15643" y="1859"/>
                  <a:pt x="15645" y="1858"/>
                  <a:pt x="15646" y="1858"/>
                </a:cubicBezTo>
                <a:cubicBezTo>
                  <a:pt x="15648" y="1857"/>
                  <a:pt x="15652" y="1856"/>
                  <a:pt x="15654" y="1855"/>
                </a:cubicBezTo>
                <a:cubicBezTo>
                  <a:pt x="15665" y="1854"/>
                  <a:pt x="15663" y="1856"/>
                  <a:pt x="15685" y="1858"/>
                </a:cubicBezTo>
                <a:cubicBezTo>
                  <a:pt x="15688" y="1895"/>
                  <a:pt x="15677" y="1872"/>
                  <a:pt x="15702" y="1890"/>
                </a:cubicBezTo>
                <a:lnTo>
                  <a:pt x="15702" y="1842"/>
                </a:lnTo>
                <a:cubicBezTo>
                  <a:pt x="15758" y="1855"/>
                  <a:pt x="15710" y="1846"/>
                  <a:pt x="15758" y="1834"/>
                </a:cubicBezTo>
                <a:lnTo>
                  <a:pt x="15734" y="1821"/>
                </a:lnTo>
                <a:cubicBezTo>
                  <a:pt x="15733" y="1819"/>
                  <a:pt x="15728" y="1799"/>
                  <a:pt x="15698" y="1790"/>
                </a:cubicBezTo>
                <a:cubicBezTo>
                  <a:pt x="15681" y="1786"/>
                  <a:pt x="15689" y="1791"/>
                  <a:pt x="15661" y="1793"/>
                </a:cubicBezTo>
                <a:lnTo>
                  <a:pt x="15661" y="1777"/>
                </a:lnTo>
                <a:close/>
                <a:moveTo>
                  <a:pt x="18594" y="5155"/>
                </a:moveTo>
                <a:cubicBezTo>
                  <a:pt x="18591" y="5115"/>
                  <a:pt x="18586" y="5123"/>
                  <a:pt x="18545" y="5123"/>
                </a:cubicBezTo>
                <a:cubicBezTo>
                  <a:pt x="18553" y="5151"/>
                  <a:pt x="18559" y="5153"/>
                  <a:pt x="18594" y="5155"/>
                </a:cubicBezTo>
                <a:close/>
                <a:moveTo>
                  <a:pt x="16739" y="5107"/>
                </a:moveTo>
                <a:cubicBezTo>
                  <a:pt x="16779" y="5130"/>
                  <a:pt x="16783" y="5104"/>
                  <a:pt x="16787" y="5099"/>
                </a:cubicBezTo>
                <a:cubicBezTo>
                  <a:pt x="16769" y="5066"/>
                  <a:pt x="16744" y="5085"/>
                  <a:pt x="16739" y="5107"/>
                </a:cubicBezTo>
                <a:close/>
                <a:moveTo>
                  <a:pt x="16820" y="1453"/>
                </a:moveTo>
                <a:cubicBezTo>
                  <a:pt x="16845" y="1467"/>
                  <a:pt x="16868" y="1467"/>
                  <a:pt x="16884" y="1445"/>
                </a:cubicBezTo>
                <a:cubicBezTo>
                  <a:pt x="16883" y="1444"/>
                  <a:pt x="16881" y="1442"/>
                  <a:pt x="16881" y="1443"/>
                </a:cubicBezTo>
                <a:cubicBezTo>
                  <a:pt x="16880" y="1446"/>
                  <a:pt x="16825" y="1421"/>
                  <a:pt x="16820" y="1453"/>
                </a:cubicBezTo>
                <a:close/>
                <a:moveTo>
                  <a:pt x="15880" y="1850"/>
                </a:moveTo>
                <a:lnTo>
                  <a:pt x="15888" y="1850"/>
                </a:lnTo>
                <a:cubicBezTo>
                  <a:pt x="15888" y="1776"/>
                  <a:pt x="15910" y="1879"/>
                  <a:pt x="15928" y="1809"/>
                </a:cubicBezTo>
                <a:cubicBezTo>
                  <a:pt x="15910" y="1805"/>
                  <a:pt x="15910" y="1803"/>
                  <a:pt x="15888" y="1801"/>
                </a:cubicBezTo>
                <a:cubicBezTo>
                  <a:pt x="15883" y="1820"/>
                  <a:pt x="15880" y="1825"/>
                  <a:pt x="15880" y="1850"/>
                </a:cubicBezTo>
                <a:close/>
                <a:moveTo>
                  <a:pt x="20085" y="2150"/>
                </a:moveTo>
                <a:cubicBezTo>
                  <a:pt x="20125" y="2150"/>
                  <a:pt x="20121" y="2142"/>
                  <a:pt x="20158" y="2141"/>
                </a:cubicBezTo>
                <a:lnTo>
                  <a:pt x="20158" y="2125"/>
                </a:lnTo>
                <a:cubicBezTo>
                  <a:pt x="20114" y="2125"/>
                  <a:pt x="20103" y="2123"/>
                  <a:pt x="20085" y="2150"/>
                </a:cubicBezTo>
                <a:close/>
                <a:moveTo>
                  <a:pt x="23269" y="4588"/>
                </a:moveTo>
                <a:lnTo>
                  <a:pt x="23317" y="4588"/>
                </a:lnTo>
                <a:cubicBezTo>
                  <a:pt x="23316" y="4567"/>
                  <a:pt x="23318" y="4555"/>
                  <a:pt x="23296" y="4558"/>
                </a:cubicBezTo>
                <a:cubicBezTo>
                  <a:pt x="23277" y="4561"/>
                  <a:pt x="23273" y="4571"/>
                  <a:pt x="23269" y="4588"/>
                </a:cubicBezTo>
                <a:close/>
                <a:moveTo>
                  <a:pt x="18213" y="2676"/>
                </a:moveTo>
                <a:cubicBezTo>
                  <a:pt x="18235" y="2674"/>
                  <a:pt x="18235" y="2672"/>
                  <a:pt x="18254" y="2668"/>
                </a:cubicBezTo>
                <a:cubicBezTo>
                  <a:pt x="18251" y="2636"/>
                  <a:pt x="18250" y="2642"/>
                  <a:pt x="18229" y="2628"/>
                </a:cubicBezTo>
                <a:cubicBezTo>
                  <a:pt x="18223" y="2653"/>
                  <a:pt x="18219" y="2651"/>
                  <a:pt x="18213" y="2676"/>
                </a:cubicBezTo>
                <a:close/>
                <a:moveTo>
                  <a:pt x="17063" y="5309"/>
                </a:moveTo>
                <a:cubicBezTo>
                  <a:pt x="17104" y="5300"/>
                  <a:pt x="17086" y="5309"/>
                  <a:pt x="17136" y="5309"/>
                </a:cubicBezTo>
                <a:lnTo>
                  <a:pt x="17136" y="5293"/>
                </a:lnTo>
                <a:cubicBezTo>
                  <a:pt x="17090" y="5293"/>
                  <a:pt x="17064" y="5273"/>
                  <a:pt x="17063" y="5309"/>
                </a:cubicBezTo>
                <a:close/>
                <a:moveTo>
                  <a:pt x="17849" y="1566"/>
                </a:moveTo>
                <a:lnTo>
                  <a:pt x="17865" y="1566"/>
                </a:lnTo>
                <a:cubicBezTo>
                  <a:pt x="17865" y="1533"/>
                  <a:pt x="17867" y="1540"/>
                  <a:pt x="17857" y="1518"/>
                </a:cubicBezTo>
                <a:lnTo>
                  <a:pt x="17881" y="1501"/>
                </a:lnTo>
                <a:cubicBezTo>
                  <a:pt x="17856" y="1499"/>
                  <a:pt x="17866" y="1501"/>
                  <a:pt x="17849" y="1493"/>
                </a:cubicBezTo>
                <a:cubicBezTo>
                  <a:pt x="17849" y="1508"/>
                  <a:pt x="17847" y="1518"/>
                  <a:pt x="17846" y="1530"/>
                </a:cubicBezTo>
                <a:cubicBezTo>
                  <a:pt x="17845" y="1549"/>
                  <a:pt x="17846" y="1539"/>
                  <a:pt x="17849" y="1566"/>
                </a:cubicBezTo>
                <a:close/>
                <a:moveTo>
                  <a:pt x="22386" y="3673"/>
                </a:moveTo>
                <a:cubicBezTo>
                  <a:pt x="22386" y="3696"/>
                  <a:pt x="22389" y="3688"/>
                  <a:pt x="22402" y="3697"/>
                </a:cubicBezTo>
                <a:cubicBezTo>
                  <a:pt x="22410" y="3665"/>
                  <a:pt x="22406" y="3675"/>
                  <a:pt x="22434" y="3681"/>
                </a:cubicBezTo>
                <a:lnTo>
                  <a:pt x="22434" y="3657"/>
                </a:lnTo>
                <a:cubicBezTo>
                  <a:pt x="22417" y="3657"/>
                  <a:pt x="22386" y="3653"/>
                  <a:pt x="22386" y="3673"/>
                </a:cubicBezTo>
                <a:close/>
                <a:moveTo>
                  <a:pt x="17500" y="3025"/>
                </a:moveTo>
                <a:lnTo>
                  <a:pt x="17565" y="3041"/>
                </a:lnTo>
                <a:cubicBezTo>
                  <a:pt x="17559" y="3019"/>
                  <a:pt x="17558" y="3010"/>
                  <a:pt x="17500" y="3008"/>
                </a:cubicBezTo>
                <a:lnTo>
                  <a:pt x="17500" y="3025"/>
                </a:lnTo>
                <a:close/>
                <a:moveTo>
                  <a:pt x="14689" y="2036"/>
                </a:moveTo>
                <a:lnTo>
                  <a:pt x="14748" y="2032"/>
                </a:lnTo>
                <a:cubicBezTo>
                  <a:pt x="14757" y="2029"/>
                  <a:pt x="14754" y="2031"/>
                  <a:pt x="14762" y="2020"/>
                </a:cubicBezTo>
                <a:cubicBezTo>
                  <a:pt x="14755" y="2017"/>
                  <a:pt x="14690" y="1999"/>
                  <a:pt x="14689" y="2036"/>
                </a:cubicBezTo>
                <a:close/>
                <a:moveTo>
                  <a:pt x="16560" y="1469"/>
                </a:moveTo>
                <a:cubicBezTo>
                  <a:pt x="16566" y="1474"/>
                  <a:pt x="16562" y="1475"/>
                  <a:pt x="16574" y="1480"/>
                </a:cubicBezTo>
                <a:cubicBezTo>
                  <a:pt x="16586" y="1484"/>
                  <a:pt x="16618" y="1486"/>
                  <a:pt x="16622" y="1473"/>
                </a:cubicBezTo>
                <a:cubicBezTo>
                  <a:pt x="16635" y="1438"/>
                  <a:pt x="16577" y="1465"/>
                  <a:pt x="16560" y="1469"/>
                </a:cubicBezTo>
                <a:close/>
                <a:moveTo>
                  <a:pt x="16674" y="2239"/>
                </a:moveTo>
                <a:cubicBezTo>
                  <a:pt x="16688" y="2258"/>
                  <a:pt x="16685" y="2256"/>
                  <a:pt x="16714" y="2263"/>
                </a:cubicBezTo>
                <a:cubicBezTo>
                  <a:pt x="16716" y="2245"/>
                  <a:pt x="16714" y="2255"/>
                  <a:pt x="16719" y="2244"/>
                </a:cubicBezTo>
                <a:lnTo>
                  <a:pt x="16728" y="2228"/>
                </a:lnTo>
                <a:cubicBezTo>
                  <a:pt x="16728" y="2227"/>
                  <a:pt x="16730" y="2224"/>
                  <a:pt x="16730" y="2222"/>
                </a:cubicBezTo>
                <a:cubicBezTo>
                  <a:pt x="16706" y="2224"/>
                  <a:pt x="16691" y="2230"/>
                  <a:pt x="16674" y="2239"/>
                </a:cubicBezTo>
                <a:close/>
                <a:moveTo>
                  <a:pt x="19850" y="4880"/>
                </a:moveTo>
                <a:cubicBezTo>
                  <a:pt x="19850" y="4880"/>
                  <a:pt x="19865" y="4888"/>
                  <a:pt x="19866" y="4888"/>
                </a:cubicBezTo>
                <a:cubicBezTo>
                  <a:pt x="19892" y="4888"/>
                  <a:pt x="19894" y="4868"/>
                  <a:pt x="19898" y="4848"/>
                </a:cubicBezTo>
                <a:cubicBezTo>
                  <a:pt x="19860" y="4851"/>
                  <a:pt x="19864" y="4854"/>
                  <a:pt x="19850" y="4880"/>
                </a:cubicBezTo>
                <a:close/>
                <a:moveTo>
                  <a:pt x="18651" y="2538"/>
                </a:moveTo>
                <a:cubicBezTo>
                  <a:pt x="18630" y="2544"/>
                  <a:pt x="18642" y="2535"/>
                  <a:pt x="18634" y="2555"/>
                </a:cubicBezTo>
                <a:cubicBezTo>
                  <a:pt x="18649" y="2547"/>
                  <a:pt x="18645" y="2548"/>
                  <a:pt x="18667" y="2547"/>
                </a:cubicBezTo>
                <a:cubicBezTo>
                  <a:pt x="18667" y="2487"/>
                  <a:pt x="18671" y="2493"/>
                  <a:pt x="18643" y="2474"/>
                </a:cubicBezTo>
                <a:cubicBezTo>
                  <a:pt x="18649" y="2502"/>
                  <a:pt x="18651" y="2500"/>
                  <a:pt x="18651" y="2538"/>
                </a:cubicBezTo>
                <a:close/>
                <a:moveTo>
                  <a:pt x="17930" y="4993"/>
                </a:moveTo>
                <a:lnTo>
                  <a:pt x="17959" y="4991"/>
                </a:lnTo>
                <a:cubicBezTo>
                  <a:pt x="17960" y="4991"/>
                  <a:pt x="17963" y="4991"/>
                  <a:pt x="17964" y="4991"/>
                </a:cubicBezTo>
                <a:cubicBezTo>
                  <a:pt x="17990" y="4987"/>
                  <a:pt x="17981" y="4991"/>
                  <a:pt x="17986" y="4969"/>
                </a:cubicBezTo>
                <a:cubicBezTo>
                  <a:pt x="17952" y="4969"/>
                  <a:pt x="17954" y="4973"/>
                  <a:pt x="17930" y="4961"/>
                </a:cubicBezTo>
                <a:lnTo>
                  <a:pt x="17930" y="4993"/>
                </a:lnTo>
                <a:close/>
                <a:moveTo>
                  <a:pt x="18675" y="3170"/>
                </a:moveTo>
                <a:lnTo>
                  <a:pt x="18740" y="3170"/>
                </a:lnTo>
                <a:lnTo>
                  <a:pt x="18740" y="3138"/>
                </a:lnTo>
                <a:cubicBezTo>
                  <a:pt x="18716" y="3163"/>
                  <a:pt x="18709" y="3150"/>
                  <a:pt x="18705" y="3150"/>
                </a:cubicBezTo>
                <a:cubicBezTo>
                  <a:pt x="18675" y="3150"/>
                  <a:pt x="18683" y="3149"/>
                  <a:pt x="18675" y="3170"/>
                </a:cubicBezTo>
                <a:close/>
                <a:moveTo>
                  <a:pt x="21697" y="4596"/>
                </a:moveTo>
                <a:cubicBezTo>
                  <a:pt x="21686" y="4582"/>
                  <a:pt x="21704" y="4580"/>
                  <a:pt x="21616" y="4580"/>
                </a:cubicBezTo>
                <a:cubicBezTo>
                  <a:pt x="21625" y="4616"/>
                  <a:pt x="21619" y="4601"/>
                  <a:pt x="21641" y="4599"/>
                </a:cubicBezTo>
                <a:cubicBezTo>
                  <a:pt x="21662" y="4597"/>
                  <a:pt x="21676" y="4596"/>
                  <a:pt x="21697" y="4596"/>
                </a:cubicBezTo>
                <a:close/>
                <a:moveTo>
                  <a:pt x="15515" y="2352"/>
                </a:moveTo>
                <a:cubicBezTo>
                  <a:pt x="15547" y="2349"/>
                  <a:pt x="15536" y="2345"/>
                  <a:pt x="15572" y="2344"/>
                </a:cubicBezTo>
                <a:cubicBezTo>
                  <a:pt x="15562" y="2307"/>
                  <a:pt x="15515" y="2308"/>
                  <a:pt x="15515" y="2352"/>
                </a:cubicBezTo>
                <a:close/>
                <a:moveTo>
                  <a:pt x="21357" y="5318"/>
                </a:moveTo>
                <a:cubicBezTo>
                  <a:pt x="21361" y="5330"/>
                  <a:pt x="21351" y="5337"/>
                  <a:pt x="21380" y="5339"/>
                </a:cubicBezTo>
                <a:cubicBezTo>
                  <a:pt x="21381" y="5339"/>
                  <a:pt x="21410" y="5334"/>
                  <a:pt x="21430" y="5334"/>
                </a:cubicBezTo>
                <a:lnTo>
                  <a:pt x="21430" y="5326"/>
                </a:lnTo>
                <a:cubicBezTo>
                  <a:pt x="21402" y="5326"/>
                  <a:pt x="21372" y="5300"/>
                  <a:pt x="21357" y="5318"/>
                </a:cubicBezTo>
                <a:close/>
                <a:moveTo>
                  <a:pt x="15693" y="2166"/>
                </a:moveTo>
                <a:cubicBezTo>
                  <a:pt x="15715" y="2168"/>
                  <a:pt x="15715" y="2170"/>
                  <a:pt x="15734" y="2174"/>
                </a:cubicBezTo>
                <a:cubicBezTo>
                  <a:pt x="15718" y="2106"/>
                  <a:pt x="15729" y="2128"/>
                  <a:pt x="15702" y="2125"/>
                </a:cubicBezTo>
                <a:cubicBezTo>
                  <a:pt x="15700" y="2147"/>
                  <a:pt x="15698" y="2147"/>
                  <a:pt x="15693" y="2166"/>
                </a:cubicBezTo>
                <a:close/>
                <a:moveTo>
                  <a:pt x="17306" y="1761"/>
                </a:moveTo>
                <a:cubicBezTo>
                  <a:pt x="17349" y="1751"/>
                  <a:pt x="17353" y="1759"/>
                  <a:pt x="17354" y="1712"/>
                </a:cubicBezTo>
                <a:cubicBezTo>
                  <a:pt x="17301" y="1738"/>
                  <a:pt x="17331" y="1707"/>
                  <a:pt x="17306" y="1761"/>
                </a:cubicBezTo>
                <a:close/>
                <a:moveTo>
                  <a:pt x="18837" y="1607"/>
                </a:moveTo>
                <a:lnTo>
                  <a:pt x="18837" y="1623"/>
                </a:lnTo>
                <a:cubicBezTo>
                  <a:pt x="18868" y="1625"/>
                  <a:pt x="18858" y="1630"/>
                  <a:pt x="18894" y="1631"/>
                </a:cubicBezTo>
                <a:lnTo>
                  <a:pt x="18894" y="1607"/>
                </a:lnTo>
                <a:cubicBezTo>
                  <a:pt x="18864" y="1604"/>
                  <a:pt x="18863" y="1597"/>
                  <a:pt x="18837" y="1607"/>
                </a:cubicBezTo>
                <a:close/>
                <a:moveTo>
                  <a:pt x="18067" y="1566"/>
                </a:moveTo>
                <a:cubicBezTo>
                  <a:pt x="18069" y="1565"/>
                  <a:pt x="18092" y="1551"/>
                  <a:pt x="18092" y="1551"/>
                </a:cubicBezTo>
                <a:cubicBezTo>
                  <a:pt x="18116" y="1531"/>
                  <a:pt x="18105" y="1554"/>
                  <a:pt x="18108" y="1518"/>
                </a:cubicBezTo>
                <a:cubicBezTo>
                  <a:pt x="18062" y="1519"/>
                  <a:pt x="18067" y="1521"/>
                  <a:pt x="18067" y="1566"/>
                </a:cubicBezTo>
                <a:close/>
                <a:moveTo>
                  <a:pt x="20402" y="5308"/>
                </a:moveTo>
                <a:cubicBezTo>
                  <a:pt x="20422" y="5299"/>
                  <a:pt x="20409" y="5302"/>
                  <a:pt x="20441" y="5301"/>
                </a:cubicBezTo>
                <a:lnTo>
                  <a:pt x="20428" y="5290"/>
                </a:lnTo>
                <a:cubicBezTo>
                  <a:pt x="20396" y="5258"/>
                  <a:pt x="20408" y="5273"/>
                  <a:pt x="20395" y="5271"/>
                </a:cubicBezTo>
                <a:cubicBezTo>
                  <a:pt x="20388" y="5271"/>
                  <a:pt x="20377" y="5270"/>
                  <a:pt x="20368" y="5269"/>
                </a:cubicBezTo>
                <a:lnTo>
                  <a:pt x="20402" y="5308"/>
                </a:lnTo>
                <a:close/>
                <a:moveTo>
                  <a:pt x="20433" y="5488"/>
                </a:moveTo>
                <a:lnTo>
                  <a:pt x="20433" y="5504"/>
                </a:lnTo>
                <a:cubicBezTo>
                  <a:pt x="20469" y="5503"/>
                  <a:pt x="20463" y="5499"/>
                  <a:pt x="20489" y="5500"/>
                </a:cubicBezTo>
                <a:lnTo>
                  <a:pt x="20546" y="5488"/>
                </a:lnTo>
                <a:cubicBezTo>
                  <a:pt x="20503" y="5488"/>
                  <a:pt x="20456" y="5480"/>
                  <a:pt x="20433" y="5488"/>
                </a:cubicBezTo>
                <a:close/>
                <a:moveTo>
                  <a:pt x="16414" y="2441"/>
                </a:moveTo>
                <a:lnTo>
                  <a:pt x="16414" y="2425"/>
                </a:lnTo>
                <a:cubicBezTo>
                  <a:pt x="16348" y="2411"/>
                  <a:pt x="16443" y="2441"/>
                  <a:pt x="16342" y="2417"/>
                </a:cubicBezTo>
                <a:cubicBezTo>
                  <a:pt x="16353" y="2458"/>
                  <a:pt x="16375" y="2442"/>
                  <a:pt x="16414" y="2441"/>
                </a:cubicBezTo>
                <a:close/>
                <a:moveTo>
                  <a:pt x="19088" y="4378"/>
                </a:moveTo>
                <a:cubicBezTo>
                  <a:pt x="19091" y="4372"/>
                  <a:pt x="19113" y="4344"/>
                  <a:pt x="19089" y="4343"/>
                </a:cubicBezTo>
                <a:cubicBezTo>
                  <a:pt x="19089" y="4343"/>
                  <a:pt x="19077" y="4344"/>
                  <a:pt x="19073" y="4344"/>
                </a:cubicBezTo>
                <a:cubicBezTo>
                  <a:pt x="19048" y="4342"/>
                  <a:pt x="19061" y="4340"/>
                  <a:pt x="19031" y="4337"/>
                </a:cubicBezTo>
                <a:cubicBezTo>
                  <a:pt x="19045" y="4356"/>
                  <a:pt x="19066" y="4366"/>
                  <a:pt x="19088" y="4378"/>
                </a:cubicBezTo>
                <a:close/>
                <a:moveTo>
                  <a:pt x="23204" y="1388"/>
                </a:moveTo>
                <a:cubicBezTo>
                  <a:pt x="23204" y="1387"/>
                  <a:pt x="23205" y="1384"/>
                  <a:pt x="23205" y="1385"/>
                </a:cubicBezTo>
                <a:lnTo>
                  <a:pt x="23212" y="1347"/>
                </a:lnTo>
                <a:lnTo>
                  <a:pt x="23171" y="1347"/>
                </a:lnTo>
                <a:cubicBezTo>
                  <a:pt x="23172" y="1383"/>
                  <a:pt x="23169" y="1385"/>
                  <a:pt x="23204" y="1388"/>
                </a:cubicBezTo>
                <a:close/>
                <a:moveTo>
                  <a:pt x="18821" y="5269"/>
                </a:moveTo>
                <a:cubicBezTo>
                  <a:pt x="18856" y="5269"/>
                  <a:pt x="18861" y="5265"/>
                  <a:pt x="18886" y="5277"/>
                </a:cubicBezTo>
                <a:lnTo>
                  <a:pt x="18886" y="5253"/>
                </a:lnTo>
                <a:cubicBezTo>
                  <a:pt x="18855" y="5250"/>
                  <a:pt x="18822" y="5227"/>
                  <a:pt x="18821" y="5269"/>
                </a:cubicBezTo>
                <a:close/>
                <a:moveTo>
                  <a:pt x="17452" y="2555"/>
                </a:moveTo>
                <a:lnTo>
                  <a:pt x="17516" y="2555"/>
                </a:lnTo>
                <a:lnTo>
                  <a:pt x="17516" y="2530"/>
                </a:lnTo>
                <a:cubicBezTo>
                  <a:pt x="17478" y="2538"/>
                  <a:pt x="17504" y="2531"/>
                  <a:pt x="17482" y="2531"/>
                </a:cubicBezTo>
                <a:cubicBezTo>
                  <a:pt x="17459" y="2532"/>
                  <a:pt x="17452" y="2531"/>
                  <a:pt x="17452" y="2555"/>
                </a:cubicBezTo>
                <a:close/>
                <a:moveTo>
                  <a:pt x="18019" y="2482"/>
                </a:moveTo>
                <a:lnTo>
                  <a:pt x="18067" y="2491"/>
                </a:lnTo>
                <a:cubicBezTo>
                  <a:pt x="18065" y="2463"/>
                  <a:pt x="18052" y="2443"/>
                  <a:pt x="18027" y="2433"/>
                </a:cubicBezTo>
                <a:cubicBezTo>
                  <a:pt x="18040" y="2460"/>
                  <a:pt x="18033" y="2460"/>
                  <a:pt x="18019" y="2482"/>
                </a:cubicBezTo>
                <a:close/>
                <a:moveTo>
                  <a:pt x="18156" y="2474"/>
                </a:moveTo>
                <a:lnTo>
                  <a:pt x="18165" y="2506"/>
                </a:lnTo>
                <a:cubicBezTo>
                  <a:pt x="18211" y="2495"/>
                  <a:pt x="18203" y="2508"/>
                  <a:pt x="18221" y="2474"/>
                </a:cubicBezTo>
                <a:cubicBezTo>
                  <a:pt x="18171" y="2450"/>
                  <a:pt x="18215" y="2502"/>
                  <a:pt x="18156" y="2474"/>
                </a:cubicBezTo>
                <a:close/>
                <a:moveTo>
                  <a:pt x="19574" y="4199"/>
                </a:moveTo>
                <a:lnTo>
                  <a:pt x="19639" y="4190"/>
                </a:lnTo>
                <a:cubicBezTo>
                  <a:pt x="19636" y="4179"/>
                  <a:pt x="19637" y="4167"/>
                  <a:pt x="19623" y="4167"/>
                </a:cubicBezTo>
                <a:cubicBezTo>
                  <a:pt x="19590" y="4167"/>
                  <a:pt x="19581" y="4174"/>
                  <a:pt x="19574" y="4199"/>
                </a:cubicBezTo>
                <a:close/>
                <a:moveTo>
                  <a:pt x="21770" y="3940"/>
                </a:moveTo>
                <a:cubicBezTo>
                  <a:pt x="21795" y="3984"/>
                  <a:pt x="21781" y="3955"/>
                  <a:pt x="21801" y="3956"/>
                </a:cubicBezTo>
                <a:cubicBezTo>
                  <a:pt x="21816" y="3956"/>
                  <a:pt x="21812" y="3968"/>
                  <a:pt x="21827" y="3948"/>
                </a:cubicBezTo>
                <a:cubicBezTo>
                  <a:pt x="21790" y="3935"/>
                  <a:pt x="21820" y="3927"/>
                  <a:pt x="21778" y="3916"/>
                </a:cubicBezTo>
                <a:cubicBezTo>
                  <a:pt x="21774" y="3930"/>
                  <a:pt x="21777" y="3930"/>
                  <a:pt x="21770" y="3940"/>
                </a:cubicBezTo>
                <a:close/>
                <a:moveTo>
                  <a:pt x="23042" y="4823"/>
                </a:moveTo>
                <a:cubicBezTo>
                  <a:pt x="23111" y="4807"/>
                  <a:pt x="23096" y="4846"/>
                  <a:pt x="23123" y="4807"/>
                </a:cubicBezTo>
                <a:cubicBezTo>
                  <a:pt x="23042" y="4788"/>
                  <a:pt x="23061" y="4798"/>
                  <a:pt x="23042" y="4823"/>
                </a:cubicBezTo>
                <a:close/>
                <a:moveTo>
                  <a:pt x="17711" y="2417"/>
                </a:moveTo>
                <a:cubicBezTo>
                  <a:pt x="17749" y="2417"/>
                  <a:pt x="17747" y="2415"/>
                  <a:pt x="17776" y="2409"/>
                </a:cubicBezTo>
                <a:lnTo>
                  <a:pt x="17776" y="2393"/>
                </a:lnTo>
                <a:cubicBezTo>
                  <a:pt x="17728" y="2393"/>
                  <a:pt x="17721" y="2374"/>
                  <a:pt x="17711" y="2417"/>
                </a:cubicBezTo>
                <a:close/>
                <a:moveTo>
                  <a:pt x="17670" y="2085"/>
                </a:moveTo>
                <a:cubicBezTo>
                  <a:pt x="17704" y="2062"/>
                  <a:pt x="17685" y="2060"/>
                  <a:pt x="17743" y="2060"/>
                </a:cubicBezTo>
                <a:lnTo>
                  <a:pt x="17743" y="2052"/>
                </a:lnTo>
                <a:cubicBezTo>
                  <a:pt x="17717" y="2052"/>
                  <a:pt x="17727" y="2049"/>
                  <a:pt x="17706" y="2047"/>
                </a:cubicBezTo>
                <a:lnTo>
                  <a:pt x="17662" y="2044"/>
                </a:lnTo>
                <a:cubicBezTo>
                  <a:pt x="17666" y="2060"/>
                  <a:pt x="17665" y="2058"/>
                  <a:pt x="17667" y="2069"/>
                </a:cubicBezTo>
                <a:lnTo>
                  <a:pt x="17670" y="2085"/>
                </a:lnTo>
                <a:close/>
                <a:moveTo>
                  <a:pt x="18075" y="2093"/>
                </a:moveTo>
                <a:cubicBezTo>
                  <a:pt x="18132" y="2093"/>
                  <a:pt x="18136" y="2114"/>
                  <a:pt x="18140" y="2069"/>
                </a:cubicBezTo>
                <a:cubicBezTo>
                  <a:pt x="18115" y="2071"/>
                  <a:pt x="18121" y="2071"/>
                  <a:pt x="18102" y="2072"/>
                </a:cubicBezTo>
                <a:cubicBezTo>
                  <a:pt x="18084" y="2073"/>
                  <a:pt x="18076" y="2067"/>
                  <a:pt x="18075" y="2093"/>
                </a:cubicBezTo>
                <a:close/>
                <a:moveTo>
                  <a:pt x="20611" y="3892"/>
                </a:moveTo>
                <a:cubicBezTo>
                  <a:pt x="20647" y="3882"/>
                  <a:pt x="20626" y="3882"/>
                  <a:pt x="20641" y="3873"/>
                </a:cubicBezTo>
                <a:cubicBezTo>
                  <a:pt x="20651" y="3866"/>
                  <a:pt x="20664" y="3865"/>
                  <a:pt x="20676" y="3859"/>
                </a:cubicBezTo>
                <a:cubicBezTo>
                  <a:pt x="20660" y="3838"/>
                  <a:pt x="20629" y="3841"/>
                  <a:pt x="20620" y="3859"/>
                </a:cubicBezTo>
                <a:cubicBezTo>
                  <a:pt x="20619" y="3862"/>
                  <a:pt x="20612" y="3886"/>
                  <a:pt x="20611" y="3892"/>
                </a:cubicBezTo>
                <a:close/>
                <a:moveTo>
                  <a:pt x="20862" y="3827"/>
                </a:moveTo>
                <a:cubicBezTo>
                  <a:pt x="20896" y="3834"/>
                  <a:pt x="20900" y="3835"/>
                  <a:pt x="20943" y="3835"/>
                </a:cubicBezTo>
                <a:lnTo>
                  <a:pt x="20943" y="3819"/>
                </a:lnTo>
                <a:cubicBezTo>
                  <a:pt x="20903" y="3809"/>
                  <a:pt x="20891" y="3804"/>
                  <a:pt x="20862" y="3827"/>
                </a:cubicBezTo>
                <a:close/>
                <a:moveTo>
                  <a:pt x="19761" y="4896"/>
                </a:moveTo>
                <a:cubicBezTo>
                  <a:pt x="19777" y="4921"/>
                  <a:pt x="19787" y="4933"/>
                  <a:pt x="19825" y="4937"/>
                </a:cubicBezTo>
                <a:cubicBezTo>
                  <a:pt x="19817" y="4915"/>
                  <a:pt x="19815" y="4912"/>
                  <a:pt x="19785" y="4904"/>
                </a:cubicBezTo>
                <a:cubicBezTo>
                  <a:pt x="19792" y="4869"/>
                  <a:pt x="19802" y="4890"/>
                  <a:pt x="19777" y="4872"/>
                </a:cubicBezTo>
                <a:cubicBezTo>
                  <a:pt x="19773" y="4912"/>
                  <a:pt x="19785" y="4889"/>
                  <a:pt x="19761" y="4896"/>
                </a:cubicBezTo>
                <a:close/>
                <a:moveTo>
                  <a:pt x="15969" y="2044"/>
                </a:moveTo>
                <a:cubicBezTo>
                  <a:pt x="15991" y="2049"/>
                  <a:pt x="15984" y="2052"/>
                  <a:pt x="16001" y="2052"/>
                </a:cubicBezTo>
                <a:cubicBezTo>
                  <a:pt x="16017" y="2052"/>
                  <a:pt x="16019" y="2026"/>
                  <a:pt x="16026" y="2012"/>
                </a:cubicBezTo>
                <a:cubicBezTo>
                  <a:pt x="15987" y="2021"/>
                  <a:pt x="15978" y="2011"/>
                  <a:pt x="15969" y="2044"/>
                </a:cubicBezTo>
                <a:close/>
                <a:moveTo>
                  <a:pt x="14924" y="1712"/>
                </a:moveTo>
                <a:cubicBezTo>
                  <a:pt x="14960" y="1712"/>
                  <a:pt x="14942" y="1754"/>
                  <a:pt x="14972" y="1712"/>
                </a:cubicBezTo>
                <a:cubicBezTo>
                  <a:pt x="14945" y="1699"/>
                  <a:pt x="14906" y="1704"/>
                  <a:pt x="14867" y="1704"/>
                </a:cubicBezTo>
                <a:cubicBezTo>
                  <a:pt x="14880" y="1752"/>
                  <a:pt x="14875" y="1712"/>
                  <a:pt x="14924" y="1712"/>
                </a:cubicBezTo>
                <a:close/>
                <a:moveTo>
                  <a:pt x="21778" y="3341"/>
                </a:moveTo>
                <a:cubicBezTo>
                  <a:pt x="21785" y="3369"/>
                  <a:pt x="21779" y="3360"/>
                  <a:pt x="21803" y="3362"/>
                </a:cubicBezTo>
                <a:cubicBezTo>
                  <a:pt x="21804" y="3363"/>
                  <a:pt x="21807" y="3362"/>
                  <a:pt x="21808" y="3362"/>
                </a:cubicBezTo>
                <a:lnTo>
                  <a:pt x="21851" y="3365"/>
                </a:lnTo>
                <a:cubicBezTo>
                  <a:pt x="21825" y="3326"/>
                  <a:pt x="21784" y="3333"/>
                  <a:pt x="21778" y="3341"/>
                </a:cubicBezTo>
                <a:close/>
                <a:moveTo>
                  <a:pt x="9771" y="1428"/>
                </a:moveTo>
                <a:cubicBezTo>
                  <a:pt x="9799" y="1421"/>
                  <a:pt x="9792" y="1412"/>
                  <a:pt x="9803" y="1412"/>
                </a:cubicBezTo>
                <a:cubicBezTo>
                  <a:pt x="9846" y="1412"/>
                  <a:pt x="9828" y="1437"/>
                  <a:pt x="9852" y="1404"/>
                </a:cubicBezTo>
                <a:cubicBezTo>
                  <a:pt x="9833" y="1393"/>
                  <a:pt x="9822" y="1395"/>
                  <a:pt x="9789" y="1400"/>
                </a:cubicBezTo>
                <a:cubicBezTo>
                  <a:pt x="9768" y="1403"/>
                  <a:pt x="9771" y="1393"/>
                  <a:pt x="9771" y="1428"/>
                </a:cubicBezTo>
                <a:close/>
                <a:moveTo>
                  <a:pt x="632" y="5099"/>
                </a:moveTo>
                <a:cubicBezTo>
                  <a:pt x="632" y="5125"/>
                  <a:pt x="639" y="5105"/>
                  <a:pt x="648" y="5139"/>
                </a:cubicBezTo>
                <a:cubicBezTo>
                  <a:pt x="677" y="5118"/>
                  <a:pt x="675" y="5094"/>
                  <a:pt x="648" y="5074"/>
                </a:cubicBezTo>
                <a:cubicBezTo>
                  <a:pt x="644" y="5081"/>
                  <a:pt x="632" y="5094"/>
                  <a:pt x="632" y="5099"/>
                </a:cubicBezTo>
                <a:close/>
                <a:moveTo>
                  <a:pt x="11821" y="1380"/>
                </a:moveTo>
                <a:lnTo>
                  <a:pt x="11821" y="1396"/>
                </a:lnTo>
                <a:cubicBezTo>
                  <a:pt x="11844" y="1395"/>
                  <a:pt x="11850" y="1393"/>
                  <a:pt x="11862" y="1392"/>
                </a:cubicBezTo>
                <a:cubicBezTo>
                  <a:pt x="11871" y="1392"/>
                  <a:pt x="11889" y="1403"/>
                  <a:pt x="11890" y="1378"/>
                </a:cubicBezTo>
                <a:cubicBezTo>
                  <a:pt x="11891" y="1350"/>
                  <a:pt x="11852" y="1377"/>
                  <a:pt x="11821" y="1380"/>
                </a:cubicBezTo>
                <a:close/>
                <a:moveTo>
                  <a:pt x="22612" y="4775"/>
                </a:moveTo>
                <a:cubicBezTo>
                  <a:pt x="22573" y="4756"/>
                  <a:pt x="22579" y="4763"/>
                  <a:pt x="22564" y="4791"/>
                </a:cubicBezTo>
                <a:lnTo>
                  <a:pt x="22645" y="4791"/>
                </a:lnTo>
                <a:lnTo>
                  <a:pt x="22630" y="4770"/>
                </a:lnTo>
                <a:cubicBezTo>
                  <a:pt x="22630" y="4769"/>
                  <a:pt x="22629" y="4768"/>
                  <a:pt x="22629" y="4767"/>
                </a:cubicBezTo>
                <a:lnTo>
                  <a:pt x="22612" y="4775"/>
                </a:lnTo>
                <a:close/>
                <a:moveTo>
                  <a:pt x="21899" y="3089"/>
                </a:moveTo>
                <a:cubicBezTo>
                  <a:pt x="21930" y="3082"/>
                  <a:pt x="21933" y="3072"/>
                  <a:pt x="21964" y="3065"/>
                </a:cubicBezTo>
                <a:lnTo>
                  <a:pt x="21964" y="3049"/>
                </a:lnTo>
                <a:cubicBezTo>
                  <a:pt x="21931" y="3057"/>
                  <a:pt x="21962" y="3052"/>
                  <a:pt x="21940" y="3057"/>
                </a:cubicBezTo>
                <a:lnTo>
                  <a:pt x="21921" y="3057"/>
                </a:lnTo>
                <a:cubicBezTo>
                  <a:pt x="21921" y="3057"/>
                  <a:pt x="21899" y="3019"/>
                  <a:pt x="21899" y="3089"/>
                </a:cubicBezTo>
                <a:close/>
                <a:moveTo>
                  <a:pt x="19590" y="5480"/>
                </a:moveTo>
                <a:cubicBezTo>
                  <a:pt x="19610" y="5506"/>
                  <a:pt x="19584" y="5490"/>
                  <a:pt x="19623" y="5497"/>
                </a:cubicBezTo>
                <a:cubicBezTo>
                  <a:pt x="19648" y="5501"/>
                  <a:pt x="19648" y="5502"/>
                  <a:pt x="19663" y="5496"/>
                </a:cubicBezTo>
                <a:cubicBezTo>
                  <a:pt x="19652" y="5464"/>
                  <a:pt x="19625" y="5466"/>
                  <a:pt x="19590" y="5480"/>
                </a:cubicBezTo>
                <a:close/>
                <a:moveTo>
                  <a:pt x="16212" y="4904"/>
                </a:moveTo>
                <a:cubicBezTo>
                  <a:pt x="16215" y="4916"/>
                  <a:pt x="16214" y="4929"/>
                  <a:pt x="16228" y="4929"/>
                </a:cubicBezTo>
                <a:cubicBezTo>
                  <a:pt x="16259" y="4929"/>
                  <a:pt x="16243" y="4923"/>
                  <a:pt x="16277" y="4921"/>
                </a:cubicBezTo>
                <a:cubicBezTo>
                  <a:pt x="16265" y="4877"/>
                  <a:pt x="16259" y="4903"/>
                  <a:pt x="16212" y="4904"/>
                </a:cubicBezTo>
                <a:close/>
                <a:moveTo>
                  <a:pt x="19680" y="5277"/>
                </a:moveTo>
                <a:cubicBezTo>
                  <a:pt x="19694" y="5299"/>
                  <a:pt x="19704" y="5315"/>
                  <a:pt x="19747" y="5288"/>
                </a:cubicBezTo>
                <a:cubicBezTo>
                  <a:pt x="19767" y="5275"/>
                  <a:pt x="19749" y="5287"/>
                  <a:pt x="19761" y="5277"/>
                </a:cubicBezTo>
                <a:cubicBezTo>
                  <a:pt x="19691" y="5271"/>
                  <a:pt x="19757" y="5269"/>
                  <a:pt x="19680" y="5277"/>
                </a:cubicBezTo>
                <a:close/>
                <a:moveTo>
                  <a:pt x="15839" y="2360"/>
                </a:moveTo>
                <a:cubicBezTo>
                  <a:pt x="15864" y="2354"/>
                  <a:pt x="15857" y="2360"/>
                  <a:pt x="15864" y="2336"/>
                </a:cubicBezTo>
                <a:cubicBezTo>
                  <a:pt x="15916" y="2353"/>
                  <a:pt x="15835" y="2335"/>
                  <a:pt x="15888" y="2352"/>
                </a:cubicBezTo>
                <a:cubicBezTo>
                  <a:pt x="15895" y="2334"/>
                  <a:pt x="15890" y="2348"/>
                  <a:pt x="15898" y="2338"/>
                </a:cubicBezTo>
                <a:cubicBezTo>
                  <a:pt x="15908" y="2325"/>
                  <a:pt x="15905" y="2338"/>
                  <a:pt x="15912" y="2320"/>
                </a:cubicBezTo>
                <a:cubicBezTo>
                  <a:pt x="15876" y="2289"/>
                  <a:pt x="15848" y="2348"/>
                  <a:pt x="15839" y="2360"/>
                </a:cubicBezTo>
                <a:close/>
                <a:moveTo>
                  <a:pt x="18553" y="4961"/>
                </a:moveTo>
                <a:cubicBezTo>
                  <a:pt x="18577" y="4955"/>
                  <a:pt x="18567" y="4958"/>
                  <a:pt x="18586" y="4945"/>
                </a:cubicBezTo>
                <a:cubicBezTo>
                  <a:pt x="18558" y="4907"/>
                  <a:pt x="18567" y="4952"/>
                  <a:pt x="18561" y="4904"/>
                </a:cubicBezTo>
                <a:lnTo>
                  <a:pt x="18521" y="4904"/>
                </a:lnTo>
                <a:cubicBezTo>
                  <a:pt x="18542" y="4922"/>
                  <a:pt x="18543" y="4916"/>
                  <a:pt x="18553" y="4961"/>
                </a:cubicBezTo>
                <a:close/>
                <a:moveTo>
                  <a:pt x="22313" y="4993"/>
                </a:moveTo>
                <a:cubicBezTo>
                  <a:pt x="22343" y="4986"/>
                  <a:pt x="22349" y="4978"/>
                  <a:pt x="22386" y="4977"/>
                </a:cubicBezTo>
                <a:lnTo>
                  <a:pt x="22386" y="4961"/>
                </a:lnTo>
                <a:cubicBezTo>
                  <a:pt x="22344" y="4958"/>
                  <a:pt x="22375" y="4955"/>
                  <a:pt x="22337" y="4945"/>
                </a:cubicBezTo>
                <a:cubicBezTo>
                  <a:pt x="22334" y="4982"/>
                  <a:pt x="22330" y="4967"/>
                  <a:pt x="22313" y="4993"/>
                </a:cubicBezTo>
                <a:close/>
                <a:moveTo>
                  <a:pt x="17208" y="3260"/>
                </a:moveTo>
                <a:cubicBezTo>
                  <a:pt x="17240" y="3260"/>
                  <a:pt x="17252" y="3255"/>
                  <a:pt x="17267" y="3253"/>
                </a:cubicBezTo>
                <a:cubicBezTo>
                  <a:pt x="17304" y="3250"/>
                  <a:pt x="17277" y="3262"/>
                  <a:pt x="17322" y="3251"/>
                </a:cubicBezTo>
                <a:cubicBezTo>
                  <a:pt x="17314" y="3229"/>
                  <a:pt x="17323" y="3241"/>
                  <a:pt x="17307" y="3239"/>
                </a:cubicBezTo>
                <a:lnTo>
                  <a:pt x="17249" y="3243"/>
                </a:lnTo>
                <a:cubicBezTo>
                  <a:pt x="17223" y="3243"/>
                  <a:pt x="17228" y="3224"/>
                  <a:pt x="17208" y="3260"/>
                </a:cubicBezTo>
                <a:close/>
                <a:moveTo>
                  <a:pt x="19777" y="4775"/>
                </a:moveTo>
                <a:cubicBezTo>
                  <a:pt x="19818" y="4765"/>
                  <a:pt x="19791" y="4759"/>
                  <a:pt x="19817" y="4750"/>
                </a:cubicBezTo>
                <a:cubicBezTo>
                  <a:pt x="19827" y="4774"/>
                  <a:pt x="19805" y="4773"/>
                  <a:pt x="19866" y="4758"/>
                </a:cubicBezTo>
                <a:cubicBezTo>
                  <a:pt x="19855" y="4744"/>
                  <a:pt x="19853" y="4746"/>
                  <a:pt x="19824" y="4743"/>
                </a:cubicBezTo>
                <a:cubicBezTo>
                  <a:pt x="19781" y="4739"/>
                  <a:pt x="19785" y="4742"/>
                  <a:pt x="19777" y="4775"/>
                </a:cubicBezTo>
                <a:close/>
                <a:moveTo>
                  <a:pt x="19477" y="3284"/>
                </a:moveTo>
                <a:lnTo>
                  <a:pt x="19590" y="3300"/>
                </a:lnTo>
                <a:cubicBezTo>
                  <a:pt x="19560" y="3254"/>
                  <a:pt x="19569" y="3284"/>
                  <a:pt x="19526" y="3284"/>
                </a:cubicBezTo>
                <a:cubicBezTo>
                  <a:pt x="19524" y="3284"/>
                  <a:pt x="19483" y="3247"/>
                  <a:pt x="19477" y="3284"/>
                </a:cubicBezTo>
                <a:close/>
                <a:moveTo>
                  <a:pt x="20692" y="3689"/>
                </a:moveTo>
                <a:cubicBezTo>
                  <a:pt x="20650" y="3689"/>
                  <a:pt x="20654" y="3681"/>
                  <a:pt x="20636" y="3705"/>
                </a:cubicBezTo>
                <a:cubicBezTo>
                  <a:pt x="20676" y="3705"/>
                  <a:pt x="20678" y="3706"/>
                  <a:pt x="20708" y="3713"/>
                </a:cubicBezTo>
                <a:lnTo>
                  <a:pt x="20710" y="3676"/>
                </a:lnTo>
                <a:cubicBezTo>
                  <a:pt x="20709" y="3667"/>
                  <a:pt x="20707" y="3662"/>
                  <a:pt x="20699" y="3672"/>
                </a:cubicBezTo>
                <a:cubicBezTo>
                  <a:pt x="20690" y="3684"/>
                  <a:pt x="20693" y="3657"/>
                  <a:pt x="20692" y="3689"/>
                </a:cubicBezTo>
                <a:close/>
                <a:moveTo>
                  <a:pt x="20239" y="2676"/>
                </a:moveTo>
                <a:cubicBezTo>
                  <a:pt x="20258" y="2681"/>
                  <a:pt x="20271" y="2685"/>
                  <a:pt x="20287" y="2692"/>
                </a:cubicBezTo>
                <a:cubicBezTo>
                  <a:pt x="20273" y="2630"/>
                  <a:pt x="20272" y="2701"/>
                  <a:pt x="20279" y="2619"/>
                </a:cubicBezTo>
                <a:lnTo>
                  <a:pt x="20263" y="2619"/>
                </a:lnTo>
                <a:cubicBezTo>
                  <a:pt x="20258" y="2679"/>
                  <a:pt x="20251" y="2645"/>
                  <a:pt x="20239" y="2676"/>
                </a:cubicBezTo>
                <a:close/>
                <a:moveTo>
                  <a:pt x="21584" y="4807"/>
                </a:moveTo>
                <a:cubicBezTo>
                  <a:pt x="21609" y="4806"/>
                  <a:pt x="21624" y="4810"/>
                  <a:pt x="21624" y="4783"/>
                </a:cubicBezTo>
                <a:cubicBezTo>
                  <a:pt x="21624" y="4752"/>
                  <a:pt x="21627" y="4780"/>
                  <a:pt x="21616" y="4758"/>
                </a:cubicBezTo>
                <a:cubicBezTo>
                  <a:pt x="21584" y="4767"/>
                  <a:pt x="21584" y="4769"/>
                  <a:pt x="21584" y="4807"/>
                </a:cubicBezTo>
                <a:close/>
                <a:moveTo>
                  <a:pt x="11270" y="1396"/>
                </a:moveTo>
                <a:cubicBezTo>
                  <a:pt x="11297" y="1407"/>
                  <a:pt x="11282" y="1388"/>
                  <a:pt x="11367" y="1388"/>
                </a:cubicBezTo>
                <a:lnTo>
                  <a:pt x="11367" y="1372"/>
                </a:lnTo>
                <a:cubicBezTo>
                  <a:pt x="11304" y="1385"/>
                  <a:pt x="11293" y="1354"/>
                  <a:pt x="11270" y="1396"/>
                </a:cubicBezTo>
                <a:close/>
                <a:moveTo>
                  <a:pt x="13830" y="2384"/>
                </a:moveTo>
                <a:lnTo>
                  <a:pt x="13846" y="2384"/>
                </a:lnTo>
                <a:cubicBezTo>
                  <a:pt x="13846" y="2349"/>
                  <a:pt x="13842" y="2345"/>
                  <a:pt x="13854" y="2320"/>
                </a:cubicBezTo>
                <a:cubicBezTo>
                  <a:pt x="13819" y="2327"/>
                  <a:pt x="13845" y="2323"/>
                  <a:pt x="13806" y="2320"/>
                </a:cubicBezTo>
                <a:cubicBezTo>
                  <a:pt x="13824" y="2347"/>
                  <a:pt x="13822" y="2349"/>
                  <a:pt x="13830" y="2384"/>
                </a:cubicBezTo>
                <a:close/>
                <a:moveTo>
                  <a:pt x="16042" y="1445"/>
                </a:moveTo>
                <a:cubicBezTo>
                  <a:pt x="16040" y="1379"/>
                  <a:pt x="16001" y="1400"/>
                  <a:pt x="16000" y="1402"/>
                </a:cubicBezTo>
                <a:cubicBezTo>
                  <a:pt x="15999" y="1402"/>
                  <a:pt x="15978" y="1443"/>
                  <a:pt x="16042" y="1445"/>
                </a:cubicBezTo>
                <a:close/>
                <a:moveTo>
                  <a:pt x="20571" y="3681"/>
                </a:moveTo>
                <a:cubicBezTo>
                  <a:pt x="20547" y="3675"/>
                  <a:pt x="20546" y="3673"/>
                  <a:pt x="20514" y="3673"/>
                </a:cubicBezTo>
                <a:cubicBezTo>
                  <a:pt x="20516" y="3697"/>
                  <a:pt x="20518" y="3709"/>
                  <a:pt x="20537" y="3710"/>
                </a:cubicBezTo>
                <a:cubicBezTo>
                  <a:pt x="20565" y="3711"/>
                  <a:pt x="20566" y="3699"/>
                  <a:pt x="20571" y="3681"/>
                </a:cubicBezTo>
                <a:close/>
                <a:moveTo>
                  <a:pt x="21316" y="2700"/>
                </a:moveTo>
                <a:cubicBezTo>
                  <a:pt x="21320" y="2701"/>
                  <a:pt x="21341" y="2703"/>
                  <a:pt x="21342" y="2703"/>
                </a:cubicBezTo>
                <a:cubicBezTo>
                  <a:pt x="21360" y="2701"/>
                  <a:pt x="21385" y="2684"/>
                  <a:pt x="21397" y="2668"/>
                </a:cubicBezTo>
                <a:cubicBezTo>
                  <a:pt x="21303" y="2676"/>
                  <a:pt x="21328" y="2677"/>
                  <a:pt x="21316" y="2700"/>
                </a:cubicBezTo>
                <a:close/>
                <a:moveTo>
                  <a:pt x="21835" y="2628"/>
                </a:moveTo>
                <a:lnTo>
                  <a:pt x="21854" y="2648"/>
                </a:lnTo>
                <a:cubicBezTo>
                  <a:pt x="21855" y="2649"/>
                  <a:pt x="21858" y="2651"/>
                  <a:pt x="21859" y="2652"/>
                </a:cubicBezTo>
                <a:cubicBezTo>
                  <a:pt x="21880" y="2641"/>
                  <a:pt x="21883" y="2636"/>
                  <a:pt x="21916" y="2636"/>
                </a:cubicBezTo>
                <a:lnTo>
                  <a:pt x="21916" y="2619"/>
                </a:lnTo>
                <a:cubicBezTo>
                  <a:pt x="21891" y="2619"/>
                  <a:pt x="21845" y="2616"/>
                  <a:pt x="21835" y="2628"/>
                </a:cubicBezTo>
                <a:close/>
                <a:moveTo>
                  <a:pt x="20279" y="4588"/>
                </a:moveTo>
                <a:lnTo>
                  <a:pt x="20328" y="4588"/>
                </a:lnTo>
                <a:cubicBezTo>
                  <a:pt x="20327" y="4550"/>
                  <a:pt x="20323" y="4551"/>
                  <a:pt x="20287" y="4548"/>
                </a:cubicBezTo>
                <a:cubicBezTo>
                  <a:pt x="20283" y="4566"/>
                  <a:pt x="20281" y="4566"/>
                  <a:pt x="20279" y="4588"/>
                </a:cubicBezTo>
                <a:close/>
                <a:moveTo>
                  <a:pt x="11594" y="1380"/>
                </a:moveTo>
                <a:lnTo>
                  <a:pt x="11594" y="1396"/>
                </a:lnTo>
                <a:cubicBezTo>
                  <a:pt x="11685" y="1388"/>
                  <a:pt x="11612" y="1404"/>
                  <a:pt x="11659" y="1404"/>
                </a:cubicBezTo>
                <a:cubicBezTo>
                  <a:pt x="11683" y="1404"/>
                  <a:pt x="11681" y="1395"/>
                  <a:pt x="11683" y="1372"/>
                </a:cubicBezTo>
                <a:cubicBezTo>
                  <a:pt x="11656" y="1384"/>
                  <a:pt x="11632" y="1380"/>
                  <a:pt x="11594" y="1380"/>
                </a:cubicBezTo>
                <a:close/>
                <a:moveTo>
                  <a:pt x="17549" y="2384"/>
                </a:moveTo>
                <a:cubicBezTo>
                  <a:pt x="17524" y="2391"/>
                  <a:pt x="17531" y="2384"/>
                  <a:pt x="17524" y="2409"/>
                </a:cubicBezTo>
                <a:cubicBezTo>
                  <a:pt x="17560" y="2392"/>
                  <a:pt x="17569" y="2413"/>
                  <a:pt x="17581" y="2368"/>
                </a:cubicBezTo>
                <a:cubicBezTo>
                  <a:pt x="17568" y="2362"/>
                  <a:pt x="17495" y="2349"/>
                  <a:pt x="17543" y="2381"/>
                </a:cubicBezTo>
                <a:cubicBezTo>
                  <a:pt x="17544" y="2382"/>
                  <a:pt x="17547" y="2383"/>
                  <a:pt x="17549" y="2384"/>
                </a:cubicBezTo>
                <a:close/>
                <a:moveTo>
                  <a:pt x="219" y="3900"/>
                </a:moveTo>
                <a:cubicBezTo>
                  <a:pt x="238" y="3934"/>
                  <a:pt x="252" y="3909"/>
                  <a:pt x="308" y="3908"/>
                </a:cubicBezTo>
                <a:lnTo>
                  <a:pt x="308" y="3892"/>
                </a:lnTo>
                <a:cubicBezTo>
                  <a:pt x="265" y="3892"/>
                  <a:pt x="296" y="3891"/>
                  <a:pt x="284" y="3883"/>
                </a:cubicBezTo>
                <a:lnTo>
                  <a:pt x="253" y="3895"/>
                </a:lnTo>
                <a:cubicBezTo>
                  <a:pt x="252" y="3896"/>
                  <a:pt x="230" y="3899"/>
                  <a:pt x="219" y="3900"/>
                </a:cubicBezTo>
                <a:close/>
                <a:moveTo>
                  <a:pt x="17938" y="2709"/>
                </a:moveTo>
                <a:cubicBezTo>
                  <a:pt x="17961" y="2691"/>
                  <a:pt x="17948" y="2703"/>
                  <a:pt x="17962" y="2676"/>
                </a:cubicBezTo>
                <a:cubicBezTo>
                  <a:pt x="17953" y="2672"/>
                  <a:pt x="17907" y="2648"/>
                  <a:pt x="17903" y="2669"/>
                </a:cubicBezTo>
                <a:cubicBezTo>
                  <a:pt x="17898" y="2692"/>
                  <a:pt x="17901" y="2664"/>
                  <a:pt x="17910" y="2677"/>
                </a:cubicBezTo>
                <a:cubicBezTo>
                  <a:pt x="17935" y="2713"/>
                  <a:pt x="17897" y="2687"/>
                  <a:pt x="17938" y="2709"/>
                </a:cubicBezTo>
                <a:close/>
                <a:moveTo>
                  <a:pt x="21268" y="4005"/>
                </a:moveTo>
                <a:cubicBezTo>
                  <a:pt x="21272" y="4019"/>
                  <a:pt x="21268" y="4021"/>
                  <a:pt x="21332" y="4021"/>
                </a:cubicBezTo>
                <a:cubicBezTo>
                  <a:pt x="21342" y="3979"/>
                  <a:pt x="21350" y="3990"/>
                  <a:pt x="21324" y="3973"/>
                </a:cubicBezTo>
                <a:cubicBezTo>
                  <a:pt x="21312" y="4008"/>
                  <a:pt x="21336" y="3959"/>
                  <a:pt x="21320" y="3984"/>
                </a:cubicBezTo>
                <a:cubicBezTo>
                  <a:pt x="21319" y="3985"/>
                  <a:pt x="21318" y="3988"/>
                  <a:pt x="21317" y="3989"/>
                </a:cubicBezTo>
                <a:cubicBezTo>
                  <a:pt x="21316" y="3990"/>
                  <a:pt x="21314" y="3993"/>
                  <a:pt x="21313" y="3994"/>
                </a:cubicBezTo>
                <a:cubicBezTo>
                  <a:pt x="21297" y="4010"/>
                  <a:pt x="21292" y="4005"/>
                  <a:pt x="21268" y="4005"/>
                </a:cubicBezTo>
                <a:close/>
                <a:moveTo>
                  <a:pt x="15629" y="2352"/>
                </a:moveTo>
                <a:cubicBezTo>
                  <a:pt x="15660" y="2353"/>
                  <a:pt x="15648" y="2350"/>
                  <a:pt x="15669" y="2360"/>
                </a:cubicBezTo>
                <a:cubicBezTo>
                  <a:pt x="15674" y="2341"/>
                  <a:pt x="15677" y="2336"/>
                  <a:pt x="15677" y="2312"/>
                </a:cubicBezTo>
                <a:cubicBezTo>
                  <a:pt x="15639" y="2312"/>
                  <a:pt x="15632" y="2315"/>
                  <a:pt x="15629" y="2352"/>
                </a:cubicBezTo>
                <a:close/>
                <a:moveTo>
                  <a:pt x="21259" y="3308"/>
                </a:moveTo>
                <a:cubicBezTo>
                  <a:pt x="21246" y="3283"/>
                  <a:pt x="21276" y="3284"/>
                  <a:pt x="21170" y="3276"/>
                </a:cubicBezTo>
                <a:cubicBezTo>
                  <a:pt x="21173" y="3301"/>
                  <a:pt x="21172" y="3292"/>
                  <a:pt x="21186" y="3297"/>
                </a:cubicBezTo>
                <a:lnTo>
                  <a:pt x="21259" y="3308"/>
                </a:lnTo>
                <a:close/>
                <a:moveTo>
                  <a:pt x="17776" y="5634"/>
                </a:moveTo>
                <a:cubicBezTo>
                  <a:pt x="17846" y="5632"/>
                  <a:pt x="17773" y="5615"/>
                  <a:pt x="17840" y="5609"/>
                </a:cubicBezTo>
                <a:lnTo>
                  <a:pt x="17840" y="5593"/>
                </a:lnTo>
                <a:cubicBezTo>
                  <a:pt x="17826" y="5593"/>
                  <a:pt x="17807" y="5591"/>
                  <a:pt x="17794" y="5595"/>
                </a:cubicBezTo>
                <a:cubicBezTo>
                  <a:pt x="17771" y="5603"/>
                  <a:pt x="17776" y="5606"/>
                  <a:pt x="17776" y="5634"/>
                </a:cubicBezTo>
                <a:close/>
                <a:moveTo>
                  <a:pt x="18813" y="3065"/>
                </a:moveTo>
                <a:cubicBezTo>
                  <a:pt x="18813" y="3066"/>
                  <a:pt x="18811" y="3078"/>
                  <a:pt x="18827" y="3084"/>
                </a:cubicBezTo>
                <a:cubicBezTo>
                  <a:pt x="18840" y="3089"/>
                  <a:pt x="18894" y="3097"/>
                  <a:pt x="18918" y="3065"/>
                </a:cubicBezTo>
                <a:cubicBezTo>
                  <a:pt x="18801" y="3062"/>
                  <a:pt x="18933" y="3064"/>
                  <a:pt x="18845" y="3070"/>
                </a:cubicBezTo>
                <a:cubicBezTo>
                  <a:pt x="18838" y="3070"/>
                  <a:pt x="18830" y="3067"/>
                  <a:pt x="18813" y="3065"/>
                </a:cubicBezTo>
                <a:close/>
                <a:moveTo>
                  <a:pt x="17298" y="2547"/>
                </a:moveTo>
                <a:cubicBezTo>
                  <a:pt x="17333" y="2546"/>
                  <a:pt x="17323" y="2541"/>
                  <a:pt x="17354" y="2538"/>
                </a:cubicBezTo>
                <a:lnTo>
                  <a:pt x="17354" y="2514"/>
                </a:lnTo>
                <a:cubicBezTo>
                  <a:pt x="17315" y="2511"/>
                  <a:pt x="17298" y="2489"/>
                  <a:pt x="17298" y="2547"/>
                </a:cubicBezTo>
                <a:close/>
                <a:moveTo>
                  <a:pt x="20741" y="3721"/>
                </a:moveTo>
                <a:cubicBezTo>
                  <a:pt x="20763" y="3707"/>
                  <a:pt x="20771" y="3706"/>
                  <a:pt x="20773" y="3673"/>
                </a:cubicBezTo>
                <a:cubicBezTo>
                  <a:pt x="20754" y="3665"/>
                  <a:pt x="20767" y="3680"/>
                  <a:pt x="20759" y="3656"/>
                </a:cubicBezTo>
                <a:lnTo>
                  <a:pt x="20757" y="3648"/>
                </a:lnTo>
                <a:cubicBezTo>
                  <a:pt x="20737" y="3662"/>
                  <a:pt x="20738" y="3652"/>
                  <a:pt x="20736" y="3678"/>
                </a:cubicBezTo>
                <a:cubicBezTo>
                  <a:pt x="20735" y="3693"/>
                  <a:pt x="20735" y="3709"/>
                  <a:pt x="20741" y="3721"/>
                </a:cubicBezTo>
                <a:close/>
                <a:moveTo>
                  <a:pt x="16496" y="2020"/>
                </a:moveTo>
                <a:cubicBezTo>
                  <a:pt x="16526" y="2034"/>
                  <a:pt x="16489" y="2017"/>
                  <a:pt x="16530" y="2006"/>
                </a:cubicBezTo>
                <a:cubicBezTo>
                  <a:pt x="16568" y="1995"/>
                  <a:pt x="16565" y="2023"/>
                  <a:pt x="16577" y="1979"/>
                </a:cubicBezTo>
                <a:cubicBezTo>
                  <a:pt x="16556" y="1980"/>
                  <a:pt x="16538" y="1983"/>
                  <a:pt x="16521" y="1989"/>
                </a:cubicBezTo>
                <a:cubicBezTo>
                  <a:pt x="16468" y="2006"/>
                  <a:pt x="16495" y="2020"/>
                  <a:pt x="16496" y="2020"/>
                </a:cubicBezTo>
                <a:close/>
                <a:moveTo>
                  <a:pt x="21389" y="5188"/>
                </a:moveTo>
                <a:cubicBezTo>
                  <a:pt x="21409" y="5183"/>
                  <a:pt x="21422" y="5179"/>
                  <a:pt x="21438" y="5172"/>
                </a:cubicBezTo>
                <a:cubicBezTo>
                  <a:pt x="21445" y="5190"/>
                  <a:pt x="21432" y="5183"/>
                  <a:pt x="21454" y="5188"/>
                </a:cubicBezTo>
                <a:cubicBezTo>
                  <a:pt x="21456" y="5189"/>
                  <a:pt x="21489" y="5188"/>
                  <a:pt x="21494" y="5188"/>
                </a:cubicBezTo>
                <a:lnTo>
                  <a:pt x="21494" y="5164"/>
                </a:lnTo>
                <a:cubicBezTo>
                  <a:pt x="21361" y="5175"/>
                  <a:pt x="21422" y="5143"/>
                  <a:pt x="21389" y="5188"/>
                </a:cubicBezTo>
                <a:close/>
                <a:moveTo>
                  <a:pt x="9601" y="1437"/>
                </a:moveTo>
                <a:lnTo>
                  <a:pt x="9677" y="1417"/>
                </a:lnTo>
                <a:cubicBezTo>
                  <a:pt x="9699" y="1412"/>
                  <a:pt x="9697" y="1427"/>
                  <a:pt x="9714" y="1404"/>
                </a:cubicBezTo>
                <a:cubicBezTo>
                  <a:pt x="9648" y="1404"/>
                  <a:pt x="9612" y="1393"/>
                  <a:pt x="9601" y="1437"/>
                </a:cubicBezTo>
                <a:close/>
                <a:moveTo>
                  <a:pt x="7924" y="1509"/>
                </a:moveTo>
                <a:cubicBezTo>
                  <a:pt x="7950" y="1509"/>
                  <a:pt x="7979" y="1502"/>
                  <a:pt x="7997" y="1493"/>
                </a:cubicBezTo>
                <a:cubicBezTo>
                  <a:pt x="7981" y="1470"/>
                  <a:pt x="7986" y="1471"/>
                  <a:pt x="7962" y="1474"/>
                </a:cubicBezTo>
                <a:cubicBezTo>
                  <a:pt x="7927" y="1478"/>
                  <a:pt x="7926" y="1476"/>
                  <a:pt x="7924" y="1509"/>
                </a:cubicBezTo>
                <a:close/>
                <a:moveTo>
                  <a:pt x="1402" y="5682"/>
                </a:moveTo>
                <a:cubicBezTo>
                  <a:pt x="1399" y="5645"/>
                  <a:pt x="1407" y="5669"/>
                  <a:pt x="1390" y="5653"/>
                </a:cubicBezTo>
                <a:cubicBezTo>
                  <a:pt x="1384" y="5648"/>
                  <a:pt x="1339" y="5607"/>
                  <a:pt x="1313" y="5601"/>
                </a:cubicBezTo>
                <a:cubicBezTo>
                  <a:pt x="1320" y="5612"/>
                  <a:pt x="1321" y="5613"/>
                  <a:pt x="1330" y="5624"/>
                </a:cubicBezTo>
                <a:lnTo>
                  <a:pt x="1350" y="5645"/>
                </a:lnTo>
                <a:cubicBezTo>
                  <a:pt x="1371" y="5664"/>
                  <a:pt x="1375" y="5675"/>
                  <a:pt x="1402" y="5682"/>
                </a:cubicBezTo>
                <a:close/>
                <a:moveTo>
                  <a:pt x="19015" y="3316"/>
                </a:moveTo>
                <a:cubicBezTo>
                  <a:pt x="19044" y="3316"/>
                  <a:pt x="19023" y="3317"/>
                  <a:pt x="19034" y="3311"/>
                </a:cubicBezTo>
                <a:cubicBezTo>
                  <a:pt x="19044" y="3305"/>
                  <a:pt x="19042" y="3305"/>
                  <a:pt x="19048" y="3300"/>
                </a:cubicBezTo>
                <a:cubicBezTo>
                  <a:pt x="19015" y="3300"/>
                  <a:pt x="19004" y="3296"/>
                  <a:pt x="18984" y="3294"/>
                </a:cubicBezTo>
                <a:lnTo>
                  <a:pt x="18918" y="3292"/>
                </a:lnTo>
                <a:cubicBezTo>
                  <a:pt x="18936" y="3316"/>
                  <a:pt x="18923" y="3306"/>
                  <a:pt x="18965" y="3311"/>
                </a:cubicBezTo>
                <a:cubicBezTo>
                  <a:pt x="18983" y="3313"/>
                  <a:pt x="18968" y="3312"/>
                  <a:pt x="18988" y="3312"/>
                </a:cubicBezTo>
                <a:lnTo>
                  <a:pt x="18999" y="3312"/>
                </a:lnTo>
                <a:cubicBezTo>
                  <a:pt x="19030" y="3315"/>
                  <a:pt x="18992" y="3316"/>
                  <a:pt x="19015" y="3316"/>
                </a:cubicBezTo>
                <a:close/>
                <a:moveTo>
                  <a:pt x="11189" y="1599"/>
                </a:moveTo>
                <a:cubicBezTo>
                  <a:pt x="11260" y="1582"/>
                  <a:pt x="11181" y="1590"/>
                  <a:pt x="11270" y="1590"/>
                </a:cubicBezTo>
                <a:cubicBezTo>
                  <a:pt x="11255" y="1570"/>
                  <a:pt x="11262" y="1586"/>
                  <a:pt x="11213" y="1550"/>
                </a:cubicBezTo>
                <a:cubicBezTo>
                  <a:pt x="11195" y="1576"/>
                  <a:pt x="11192" y="1561"/>
                  <a:pt x="11189" y="1599"/>
                </a:cubicBezTo>
                <a:close/>
                <a:moveTo>
                  <a:pt x="18958" y="4929"/>
                </a:moveTo>
                <a:cubicBezTo>
                  <a:pt x="19023" y="4929"/>
                  <a:pt x="19020" y="4933"/>
                  <a:pt x="19023" y="4896"/>
                </a:cubicBezTo>
                <a:lnTo>
                  <a:pt x="19016" y="4893"/>
                </a:lnTo>
                <a:cubicBezTo>
                  <a:pt x="18981" y="4887"/>
                  <a:pt x="18993" y="4889"/>
                  <a:pt x="18991" y="4912"/>
                </a:cubicBezTo>
                <a:cubicBezTo>
                  <a:pt x="18961" y="4904"/>
                  <a:pt x="18974" y="4904"/>
                  <a:pt x="18950" y="4888"/>
                </a:cubicBezTo>
                <a:cubicBezTo>
                  <a:pt x="18955" y="4907"/>
                  <a:pt x="18957" y="4907"/>
                  <a:pt x="18958" y="4929"/>
                </a:cubicBezTo>
                <a:close/>
                <a:moveTo>
                  <a:pt x="18197" y="5455"/>
                </a:moveTo>
                <a:cubicBezTo>
                  <a:pt x="18160" y="5455"/>
                  <a:pt x="18161" y="5441"/>
                  <a:pt x="18132" y="5455"/>
                </a:cubicBezTo>
                <a:cubicBezTo>
                  <a:pt x="18152" y="5482"/>
                  <a:pt x="18122" y="5471"/>
                  <a:pt x="18213" y="5463"/>
                </a:cubicBezTo>
                <a:cubicBezTo>
                  <a:pt x="18213" y="5506"/>
                  <a:pt x="18213" y="5475"/>
                  <a:pt x="18221" y="5488"/>
                </a:cubicBezTo>
                <a:cubicBezTo>
                  <a:pt x="18231" y="5461"/>
                  <a:pt x="18239" y="5479"/>
                  <a:pt x="18229" y="5439"/>
                </a:cubicBezTo>
                <a:cubicBezTo>
                  <a:pt x="18201" y="5446"/>
                  <a:pt x="18208" y="5455"/>
                  <a:pt x="18197" y="5455"/>
                </a:cubicBezTo>
                <a:close/>
                <a:moveTo>
                  <a:pt x="22604" y="3535"/>
                </a:moveTo>
                <a:cubicBezTo>
                  <a:pt x="22667" y="3530"/>
                  <a:pt x="22604" y="3525"/>
                  <a:pt x="22710" y="3527"/>
                </a:cubicBezTo>
                <a:cubicBezTo>
                  <a:pt x="22690" y="3500"/>
                  <a:pt x="22712" y="3515"/>
                  <a:pt x="22670" y="3510"/>
                </a:cubicBezTo>
                <a:cubicBezTo>
                  <a:pt x="22645" y="3507"/>
                  <a:pt x="22640" y="3503"/>
                  <a:pt x="22612" y="3503"/>
                </a:cubicBezTo>
                <a:cubicBezTo>
                  <a:pt x="22611" y="3521"/>
                  <a:pt x="22611" y="3523"/>
                  <a:pt x="22604" y="3535"/>
                </a:cubicBezTo>
                <a:close/>
                <a:moveTo>
                  <a:pt x="14105" y="2352"/>
                </a:moveTo>
                <a:cubicBezTo>
                  <a:pt x="14120" y="2361"/>
                  <a:pt x="14153" y="2367"/>
                  <a:pt x="14163" y="2354"/>
                </a:cubicBezTo>
                <a:lnTo>
                  <a:pt x="14154" y="2312"/>
                </a:lnTo>
                <a:cubicBezTo>
                  <a:pt x="14123" y="2327"/>
                  <a:pt x="14116" y="2313"/>
                  <a:pt x="14105" y="2352"/>
                </a:cubicBezTo>
                <a:close/>
                <a:moveTo>
                  <a:pt x="20465" y="5293"/>
                </a:moveTo>
                <a:lnTo>
                  <a:pt x="20474" y="5301"/>
                </a:lnTo>
                <a:cubicBezTo>
                  <a:pt x="20482" y="5305"/>
                  <a:pt x="20573" y="5324"/>
                  <a:pt x="20595" y="5293"/>
                </a:cubicBezTo>
                <a:cubicBezTo>
                  <a:pt x="20566" y="5293"/>
                  <a:pt x="20545" y="5287"/>
                  <a:pt x="20531" y="5287"/>
                </a:cubicBezTo>
                <a:cubicBezTo>
                  <a:pt x="20519" y="5288"/>
                  <a:pt x="20494" y="5293"/>
                  <a:pt x="20465" y="5293"/>
                </a:cubicBezTo>
                <a:close/>
                <a:moveTo>
                  <a:pt x="6773" y="1574"/>
                </a:moveTo>
                <a:lnTo>
                  <a:pt x="6773" y="1599"/>
                </a:lnTo>
                <a:cubicBezTo>
                  <a:pt x="6822" y="1586"/>
                  <a:pt x="6784" y="1588"/>
                  <a:pt x="6830" y="1599"/>
                </a:cubicBezTo>
                <a:lnTo>
                  <a:pt x="6830" y="1574"/>
                </a:lnTo>
                <a:cubicBezTo>
                  <a:pt x="6868" y="1571"/>
                  <a:pt x="6844" y="1583"/>
                  <a:pt x="6862" y="1558"/>
                </a:cubicBezTo>
                <a:cubicBezTo>
                  <a:pt x="6848" y="1558"/>
                  <a:pt x="6829" y="1556"/>
                  <a:pt x="6815" y="1560"/>
                </a:cubicBezTo>
                <a:cubicBezTo>
                  <a:pt x="6784" y="1568"/>
                  <a:pt x="6816" y="1571"/>
                  <a:pt x="6773" y="1574"/>
                </a:cubicBezTo>
                <a:close/>
                <a:moveTo>
                  <a:pt x="17071" y="4361"/>
                </a:moveTo>
                <a:cubicBezTo>
                  <a:pt x="17029" y="4361"/>
                  <a:pt x="17039" y="4354"/>
                  <a:pt x="17022" y="4378"/>
                </a:cubicBezTo>
                <a:cubicBezTo>
                  <a:pt x="17057" y="4381"/>
                  <a:pt x="17037" y="4377"/>
                  <a:pt x="17063" y="4394"/>
                </a:cubicBezTo>
                <a:cubicBezTo>
                  <a:pt x="17083" y="4379"/>
                  <a:pt x="17119" y="4344"/>
                  <a:pt x="17087" y="4321"/>
                </a:cubicBezTo>
                <a:cubicBezTo>
                  <a:pt x="17079" y="4351"/>
                  <a:pt x="17079" y="4331"/>
                  <a:pt x="17071" y="4361"/>
                </a:cubicBezTo>
                <a:close/>
                <a:moveTo>
                  <a:pt x="17306" y="1874"/>
                </a:moveTo>
                <a:cubicBezTo>
                  <a:pt x="17311" y="1895"/>
                  <a:pt x="17303" y="1883"/>
                  <a:pt x="17322" y="1890"/>
                </a:cubicBezTo>
                <a:cubicBezTo>
                  <a:pt x="17308" y="1933"/>
                  <a:pt x="17303" y="1870"/>
                  <a:pt x="17298" y="1923"/>
                </a:cubicBezTo>
                <a:cubicBezTo>
                  <a:pt x="17331" y="1895"/>
                  <a:pt x="17335" y="1954"/>
                  <a:pt x="17342" y="1877"/>
                </a:cubicBezTo>
                <a:cubicBezTo>
                  <a:pt x="17345" y="1845"/>
                  <a:pt x="17357" y="1851"/>
                  <a:pt x="17322" y="1842"/>
                </a:cubicBezTo>
                <a:cubicBezTo>
                  <a:pt x="17319" y="1878"/>
                  <a:pt x="17331" y="1857"/>
                  <a:pt x="17306" y="1874"/>
                </a:cubicBezTo>
                <a:close/>
                <a:moveTo>
                  <a:pt x="18764" y="3179"/>
                </a:moveTo>
                <a:lnTo>
                  <a:pt x="18837" y="3179"/>
                </a:lnTo>
                <a:lnTo>
                  <a:pt x="18813" y="3154"/>
                </a:lnTo>
                <a:cubicBezTo>
                  <a:pt x="18836" y="3149"/>
                  <a:pt x="18824" y="3155"/>
                  <a:pt x="18837" y="3138"/>
                </a:cubicBezTo>
                <a:cubicBezTo>
                  <a:pt x="18768" y="3121"/>
                  <a:pt x="18814" y="3131"/>
                  <a:pt x="18779" y="3161"/>
                </a:cubicBezTo>
                <a:cubicBezTo>
                  <a:pt x="18765" y="3174"/>
                  <a:pt x="18772" y="3158"/>
                  <a:pt x="18764" y="3179"/>
                </a:cubicBezTo>
                <a:close/>
                <a:moveTo>
                  <a:pt x="14454" y="2636"/>
                </a:moveTo>
                <a:lnTo>
                  <a:pt x="14551" y="2636"/>
                </a:lnTo>
                <a:cubicBezTo>
                  <a:pt x="14546" y="2616"/>
                  <a:pt x="14557" y="2620"/>
                  <a:pt x="14534" y="2613"/>
                </a:cubicBezTo>
                <a:cubicBezTo>
                  <a:pt x="14532" y="2612"/>
                  <a:pt x="14455" y="2600"/>
                  <a:pt x="14454" y="2636"/>
                </a:cubicBezTo>
                <a:close/>
                <a:moveTo>
                  <a:pt x="5315" y="1785"/>
                </a:moveTo>
                <a:cubicBezTo>
                  <a:pt x="5323" y="1797"/>
                  <a:pt x="5318" y="1795"/>
                  <a:pt x="5332" y="1799"/>
                </a:cubicBezTo>
                <a:lnTo>
                  <a:pt x="5359" y="1799"/>
                </a:lnTo>
                <a:cubicBezTo>
                  <a:pt x="5384" y="1795"/>
                  <a:pt x="5381" y="1789"/>
                  <a:pt x="5388" y="1761"/>
                </a:cubicBezTo>
                <a:cubicBezTo>
                  <a:pt x="5350" y="1761"/>
                  <a:pt x="5331" y="1763"/>
                  <a:pt x="5315" y="1785"/>
                </a:cubicBezTo>
                <a:close/>
                <a:moveTo>
                  <a:pt x="19015" y="5593"/>
                </a:moveTo>
                <a:cubicBezTo>
                  <a:pt x="19027" y="5599"/>
                  <a:pt x="19121" y="5619"/>
                  <a:pt x="19108" y="5587"/>
                </a:cubicBezTo>
                <a:cubicBezTo>
                  <a:pt x="19102" y="5571"/>
                  <a:pt x="19080" y="5577"/>
                  <a:pt x="19043" y="5579"/>
                </a:cubicBezTo>
                <a:cubicBezTo>
                  <a:pt x="19029" y="5580"/>
                  <a:pt x="19018" y="5576"/>
                  <a:pt x="19015" y="5593"/>
                </a:cubicBezTo>
                <a:close/>
                <a:moveTo>
                  <a:pt x="7681" y="1493"/>
                </a:moveTo>
                <a:lnTo>
                  <a:pt x="7632" y="1493"/>
                </a:lnTo>
                <a:cubicBezTo>
                  <a:pt x="7634" y="1515"/>
                  <a:pt x="7636" y="1515"/>
                  <a:pt x="7640" y="1534"/>
                </a:cubicBezTo>
                <a:cubicBezTo>
                  <a:pt x="7672" y="1525"/>
                  <a:pt x="7658" y="1519"/>
                  <a:pt x="7681" y="1513"/>
                </a:cubicBezTo>
                <a:cubicBezTo>
                  <a:pt x="7692" y="1510"/>
                  <a:pt x="7718" y="1522"/>
                  <a:pt x="7710" y="1496"/>
                </a:cubicBezTo>
                <a:cubicBezTo>
                  <a:pt x="7702" y="1472"/>
                  <a:pt x="7704" y="1493"/>
                  <a:pt x="7681" y="1493"/>
                </a:cubicBezTo>
                <a:close/>
                <a:moveTo>
                  <a:pt x="20684" y="3243"/>
                </a:moveTo>
                <a:lnTo>
                  <a:pt x="20714" y="3240"/>
                </a:lnTo>
                <a:cubicBezTo>
                  <a:pt x="20762" y="3236"/>
                  <a:pt x="20745" y="3260"/>
                  <a:pt x="20749" y="3219"/>
                </a:cubicBezTo>
                <a:cubicBezTo>
                  <a:pt x="20693" y="3246"/>
                  <a:pt x="20700" y="3211"/>
                  <a:pt x="20636" y="3211"/>
                </a:cubicBezTo>
                <a:cubicBezTo>
                  <a:pt x="20642" y="3236"/>
                  <a:pt x="20651" y="3243"/>
                  <a:pt x="20684" y="3243"/>
                </a:cubicBezTo>
                <a:close/>
                <a:moveTo>
                  <a:pt x="22847" y="2676"/>
                </a:moveTo>
                <a:lnTo>
                  <a:pt x="22880" y="2692"/>
                </a:lnTo>
                <a:lnTo>
                  <a:pt x="22911" y="2667"/>
                </a:lnTo>
                <a:cubicBezTo>
                  <a:pt x="22940" y="2649"/>
                  <a:pt x="22923" y="2674"/>
                  <a:pt x="22945" y="2644"/>
                </a:cubicBezTo>
                <a:cubicBezTo>
                  <a:pt x="22893" y="2619"/>
                  <a:pt x="22898" y="2664"/>
                  <a:pt x="22847" y="2676"/>
                </a:cubicBezTo>
                <a:close/>
                <a:moveTo>
                  <a:pt x="18537" y="4548"/>
                </a:moveTo>
                <a:lnTo>
                  <a:pt x="18513" y="4548"/>
                </a:lnTo>
                <a:lnTo>
                  <a:pt x="18513" y="4580"/>
                </a:lnTo>
                <a:lnTo>
                  <a:pt x="18536" y="4563"/>
                </a:lnTo>
                <a:cubicBezTo>
                  <a:pt x="18562" y="4583"/>
                  <a:pt x="18554" y="4580"/>
                  <a:pt x="18578" y="4580"/>
                </a:cubicBezTo>
                <a:cubicBezTo>
                  <a:pt x="18591" y="4561"/>
                  <a:pt x="18587" y="4572"/>
                  <a:pt x="18594" y="4548"/>
                </a:cubicBezTo>
                <a:cubicBezTo>
                  <a:pt x="18545" y="4536"/>
                  <a:pt x="18580" y="4548"/>
                  <a:pt x="18537" y="4548"/>
                </a:cubicBezTo>
                <a:close/>
                <a:moveTo>
                  <a:pt x="22596" y="1161"/>
                </a:moveTo>
                <a:cubicBezTo>
                  <a:pt x="22660" y="1161"/>
                  <a:pt x="22704" y="1198"/>
                  <a:pt x="22718" y="1145"/>
                </a:cubicBezTo>
                <a:cubicBezTo>
                  <a:pt x="22694" y="1147"/>
                  <a:pt x="22695" y="1150"/>
                  <a:pt x="22684" y="1151"/>
                </a:cubicBezTo>
                <a:lnTo>
                  <a:pt x="22623" y="1149"/>
                </a:lnTo>
                <a:cubicBezTo>
                  <a:pt x="22609" y="1149"/>
                  <a:pt x="22599" y="1142"/>
                  <a:pt x="22596" y="1161"/>
                </a:cubicBezTo>
                <a:close/>
                <a:moveTo>
                  <a:pt x="15596" y="5674"/>
                </a:moveTo>
                <a:cubicBezTo>
                  <a:pt x="15620" y="5668"/>
                  <a:pt x="15609" y="5671"/>
                  <a:pt x="15629" y="5658"/>
                </a:cubicBezTo>
                <a:cubicBezTo>
                  <a:pt x="15622" y="5644"/>
                  <a:pt x="15619" y="5632"/>
                  <a:pt x="15612" y="5617"/>
                </a:cubicBezTo>
                <a:cubicBezTo>
                  <a:pt x="15530" y="5617"/>
                  <a:pt x="15570" y="5620"/>
                  <a:pt x="15587" y="5651"/>
                </a:cubicBezTo>
                <a:cubicBezTo>
                  <a:pt x="15587" y="5652"/>
                  <a:pt x="15595" y="5671"/>
                  <a:pt x="15596" y="5674"/>
                </a:cubicBezTo>
                <a:close/>
                <a:moveTo>
                  <a:pt x="429" y="2182"/>
                </a:moveTo>
                <a:cubicBezTo>
                  <a:pt x="458" y="2182"/>
                  <a:pt x="496" y="2188"/>
                  <a:pt x="482" y="2155"/>
                </a:cubicBezTo>
                <a:cubicBezTo>
                  <a:pt x="476" y="2141"/>
                  <a:pt x="457" y="2133"/>
                  <a:pt x="446" y="2125"/>
                </a:cubicBezTo>
                <a:cubicBezTo>
                  <a:pt x="439" y="2184"/>
                  <a:pt x="431" y="2112"/>
                  <a:pt x="429" y="2182"/>
                </a:cubicBezTo>
                <a:close/>
                <a:moveTo>
                  <a:pt x="17759" y="1996"/>
                </a:moveTo>
                <a:lnTo>
                  <a:pt x="17759" y="1955"/>
                </a:lnTo>
                <a:lnTo>
                  <a:pt x="17686" y="1947"/>
                </a:lnTo>
                <a:cubicBezTo>
                  <a:pt x="17694" y="1958"/>
                  <a:pt x="17687" y="1948"/>
                  <a:pt x="17698" y="1960"/>
                </a:cubicBezTo>
                <a:lnTo>
                  <a:pt x="17713" y="1977"/>
                </a:lnTo>
                <a:cubicBezTo>
                  <a:pt x="17733" y="1998"/>
                  <a:pt x="17723" y="1995"/>
                  <a:pt x="17759" y="1996"/>
                </a:cubicBezTo>
                <a:close/>
                <a:moveTo>
                  <a:pt x="18877" y="5585"/>
                </a:moveTo>
                <a:lnTo>
                  <a:pt x="18756" y="5577"/>
                </a:lnTo>
                <a:cubicBezTo>
                  <a:pt x="18768" y="5594"/>
                  <a:pt x="18784" y="5600"/>
                  <a:pt x="18807" y="5605"/>
                </a:cubicBezTo>
                <a:cubicBezTo>
                  <a:pt x="18816" y="5606"/>
                  <a:pt x="18830" y="5605"/>
                  <a:pt x="18845" y="5602"/>
                </a:cubicBezTo>
                <a:cubicBezTo>
                  <a:pt x="18884" y="5595"/>
                  <a:pt x="18858" y="5612"/>
                  <a:pt x="18877" y="5585"/>
                </a:cubicBezTo>
                <a:close/>
                <a:moveTo>
                  <a:pt x="20830" y="5318"/>
                </a:moveTo>
                <a:lnTo>
                  <a:pt x="20854" y="5334"/>
                </a:lnTo>
                <a:lnTo>
                  <a:pt x="20911" y="5309"/>
                </a:lnTo>
                <a:cubicBezTo>
                  <a:pt x="20895" y="5287"/>
                  <a:pt x="20925" y="5295"/>
                  <a:pt x="20830" y="5293"/>
                </a:cubicBezTo>
                <a:cubicBezTo>
                  <a:pt x="20837" y="5309"/>
                  <a:pt x="20838" y="5302"/>
                  <a:pt x="20830" y="5318"/>
                </a:cubicBezTo>
                <a:close/>
                <a:moveTo>
                  <a:pt x="21357" y="4564"/>
                </a:moveTo>
                <a:cubicBezTo>
                  <a:pt x="21350" y="4595"/>
                  <a:pt x="21350" y="4573"/>
                  <a:pt x="21357" y="4605"/>
                </a:cubicBezTo>
                <a:lnTo>
                  <a:pt x="21363" y="4594"/>
                </a:lnTo>
                <a:cubicBezTo>
                  <a:pt x="21365" y="4583"/>
                  <a:pt x="21364" y="4584"/>
                  <a:pt x="21365" y="4572"/>
                </a:cubicBezTo>
                <a:cubicBezTo>
                  <a:pt x="21402" y="4569"/>
                  <a:pt x="21379" y="4581"/>
                  <a:pt x="21397" y="4556"/>
                </a:cubicBezTo>
                <a:cubicBezTo>
                  <a:pt x="21359" y="4556"/>
                  <a:pt x="21276" y="4556"/>
                  <a:pt x="21243" y="4540"/>
                </a:cubicBezTo>
                <a:cubicBezTo>
                  <a:pt x="21248" y="4551"/>
                  <a:pt x="21240" y="4560"/>
                  <a:pt x="21292" y="4564"/>
                </a:cubicBezTo>
                <a:cubicBezTo>
                  <a:pt x="21330" y="4567"/>
                  <a:pt x="21331" y="4569"/>
                  <a:pt x="21357" y="4564"/>
                </a:cubicBezTo>
                <a:close/>
                <a:moveTo>
                  <a:pt x="15588" y="2425"/>
                </a:moveTo>
                <a:lnTo>
                  <a:pt x="15588" y="2441"/>
                </a:lnTo>
                <a:cubicBezTo>
                  <a:pt x="15651" y="2443"/>
                  <a:pt x="15612" y="2457"/>
                  <a:pt x="15660" y="2434"/>
                </a:cubicBezTo>
                <a:lnTo>
                  <a:pt x="15686" y="2429"/>
                </a:lnTo>
                <a:cubicBezTo>
                  <a:pt x="15699" y="2432"/>
                  <a:pt x="15686" y="2429"/>
                  <a:pt x="15700" y="2434"/>
                </a:cubicBezTo>
                <a:cubicBezTo>
                  <a:pt x="15714" y="2439"/>
                  <a:pt x="15689" y="2434"/>
                  <a:pt x="15718" y="2441"/>
                </a:cubicBezTo>
                <a:lnTo>
                  <a:pt x="15718" y="2417"/>
                </a:lnTo>
                <a:lnTo>
                  <a:pt x="15588" y="2425"/>
                </a:lnTo>
                <a:close/>
                <a:moveTo>
                  <a:pt x="22612" y="2684"/>
                </a:moveTo>
                <a:lnTo>
                  <a:pt x="22612" y="2700"/>
                </a:lnTo>
                <a:cubicBezTo>
                  <a:pt x="22640" y="2694"/>
                  <a:pt x="22645" y="2688"/>
                  <a:pt x="22680" y="2705"/>
                </a:cubicBezTo>
                <a:cubicBezTo>
                  <a:pt x="22699" y="2714"/>
                  <a:pt x="22669" y="2705"/>
                  <a:pt x="22702" y="2717"/>
                </a:cubicBezTo>
                <a:lnTo>
                  <a:pt x="22719" y="2693"/>
                </a:lnTo>
                <a:cubicBezTo>
                  <a:pt x="22689" y="2685"/>
                  <a:pt x="22696" y="2692"/>
                  <a:pt x="22693" y="2660"/>
                </a:cubicBezTo>
                <a:cubicBezTo>
                  <a:pt x="22652" y="2688"/>
                  <a:pt x="22669" y="2681"/>
                  <a:pt x="22639" y="2682"/>
                </a:cubicBezTo>
                <a:cubicBezTo>
                  <a:pt x="22639" y="2682"/>
                  <a:pt x="22617" y="2684"/>
                  <a:pt x="22612" y="2684"/>
                </a:cubicBezTo>
                <a:close/>
                <a:moveTo>
                  <a:pt x="17533" y="5115"/>
                </a:moveTo>
                <a:cubicBezTo>
                  <a:pt x="17571" y="5116"/>
                  <a:pt x="17560" y="5124"/>
                  <a:pt x="17597" y="5122"/>
                </a:cubicBezTo>
                <a:lnTo>
                  <a:pt x="17662" y="5107"/>
                </a:lnTo>
                <a:cubicBezTo>
                  <a:pt x="17649" y="5107"/>
                  <a:pt x="17652" y="5108"/>
                  <a:pt x="17640" y="5104"/>
                </a:cubicBezTo>
                <a:lnTo>
                  <a:pt x="17606" y="5095"/>
                </a:lnTo>
                <a:cubicBezTo>
                  <a:pt x="17572" y="5092"/>
                  <a:pt x="17602" y="5083"/>
                  <a:pt x="17551" y="5100"/>
                </a:cubicBezTo>
                <a:cubicBezTo>
                  <a:pt x="17550" y="5100"/>
                  <a:pt x="17547" y="5101"/>
                  <a:pt x="17546" y="5101"/>
                </a:cubicBezTo>
                <a:lnTo>
                  <a:pt x="17533" y="5115"/>
                </a:lnTo>
                <a:close/>
                <a:moveTo>
                  <a:pt x="275" y="3097"/>
                </a:moveTo>
                <a:cubicBezTo>
                  <a:pt x="309" y="3101"/>
                  <a:pt x="309" y="3108"/>
                  <a:pt x="300" y="3130"/>
                </a:cubicBezTo>
                <a:lnTo>
                  <a:pt x="324" y="3122"/>
                </a:lnTo>
                <a:cubicBezTo>
                  <a:pt x="322" y="3097"/>
                  <a:pt x="324" y="3106"/>
                  <a:pt x="316" y="3089"/>
                </a:cubicBezTo>
                <a:cubicBezTo>
                  <a:pt x="324" y="3059"/>
                  <a:pt x="324" y="3079"/>
                  <a:pt x="332" y="3049"/>
                </a:cubicBezTo>
                <a:cubicBezTo>
                  <a:pt x="266" y="3067"/>
                  <a:pt x="277" y="3082"/>
                  <a:pt x="275" y="3097"/>
                </a:cubicBezTo>
                <a:close/>
                <a:moveTo>
                  <a:pt x="15288" y="2344"/>
                </a:moveTo>
                <a:cubicBezTo>
                  <a:pt x="15327" y="2366"/>
                  <a:pt x="15359" y="2342"/>
                  <a:pt x="15386" y="2336"/>
                </a:cubicBezTo>
                <a:cubicBezTo>
                  <a:pt x="15379" y="2317"/>
                  <a:pt x="15388" y="2327"/>
                  <a:pt x="15376" y="2323"/>
                </a:cubicBezTo>
                <a:cubicBezTo>
                  <a:pt x="15375" y="2323"/>
                  <a:pt x="15372" y="2322"/>
                  <a:pt x="15371" y="2322"/>
                </a:cubicBezTo>
                <a:lnTo>
                  <a:pt x="15302" y="2323"/>
                </a:lnTo>
                <a:cubicBezTo>
                  <a:pt x="15291" y="2328"/>
                  <a:pt x="15289" y="2321"/>
                  <a:pt x="15288" y="2344"/>
                </a:cubicBezTo>
                <a:close/>
                <a:moveTo>
                  <a:pt x="20125" y="5285"/>
                </a:moveTo>
                <a:lnTo>
                  <a:pt x="20125" y="5293"/>
                </a:lnTo>
                <a:cubicBezTo>
                  <a:pt x="20160" y="5293"/>
                  <a:pt x="20142" y="5289"/>
                  <a:pt x="20158" y="5309"/>
                </a:cubicBezTo>
                <a:cubicBezTo>
                  <a:pt x="20128" y="5317"/>
                  <a:pt x="20136" y="5310"/>
                  <a:pt x="20133" y="5342"/>
                </a:cubicBezTo>
                <a:cubicBezTo>
                  <a:pt x="20150" y="5336"/>
                  <a:pt x="20139" y="5341"/>
                  <a:pt x="20149" y="5333"/>
                </a:cubicBezTo>
                <a:cubicBezTo>
                  <a:pt x="20176" y="5310"/>
                  <a:pt x="20163" y="5307"/>
                  <a:pt x="20206" y="5318"/>
                </a:cubicBezTo>
                <a:cubicBezTo>
                  <a:pt x="20195" y="5275"/>
                  <a:pt x="20193" y="5307"/>
                  <a:pt x="20179" y="5287"/>
                </a:cubicBezTo>
                <a:cubicBezTo>
                  <a:pt x="20178" y="5286"/>
                  <a:pt x="20177" y="5284"/>
                  <a:pt x="20177" y="5283"/>
                </a:cubicBezTo>
                <a:lnTo>
                  <a:pt x="20174" y="5269"/>
                </a:lnTo>
                <a:cubicBezTo>
                  <a:pt x="20136" y="5279"/>
                  <a:pt x="20165" y="5285"/>
                  <a:pt x="20125" y="5285"/>
                </a:cubicBezTo>
                <a:close/>
                <a:moveTo>
                  <a:pt x="20887" y="3268"/>
                </a:moveTo>
                <a:lnTo>
                  <a:pt x="20968" y="3277"/>
                </a:lnTo>
                <a:lnTo>
                  <a:pt x="20968" y="3251"/>
                </a:lnTo>
                <a:cubicBezTo>
                  <a:pt x="20942" y="3245"/>
                  <a:pt x="20912" y="3241"/>
                  <a:pt x="20887" y="3235"/>
                </a:cubicBezTo>
                <a:lnTo>
                  <a:pt x="20887" y="3268"/>
                </a:lnTo>
                <a:close/>
                <a:moveTo>
                  <a:pt x="16212" y="2125"/>
                </a:moveTo>
                <a:cubicBezTo>
                  <a:pt x="16256" y="2137"/>
                  <a:pt x="16228" y="2153"/>
                  <a:pt x="16269" y="2133"/>
                </a:cubicBezTo>
                <a:cubicBezTo>
                  <a:pt x="16259" y="2107"/>
                  <a:pt x="16279" y="2127"/>
                  <a:pt x="16244" y="2109"/>
                </a:cubicBezTo>
                <a:cubicBezTo>
                  <a:pt x="16257" y="2090"/>
                  <a:pt x="16254" y="2101"/>
                  <a:pt x="16261" y="2077"/>
                </a:cubicBezTo>
                <a:cubicBezTo>
                  <a:pt x="16229" y="2083"/>
                  <a:pt x="16213" y="2074"/>
                  <a:pt x="16212" y="2125"/>
                </a:cubicBezTo>
                <a:close/>
                <a:moveTo>
                  <a:pt x="15961" y="1850"/>
                </a:moveTo>
                <a:lnTo>
                  <a:pt x="15969" y="1858"/>
                </a:lnTo>
                <a:cubicBezTo>
                  <a:pt x="16009" y="1891"/>
                  <a:pt x="16019" y="1869"/>
                  <a:pt x="16026" y="1866"/>
                </a:cubicBezTo>
                <a:cubicBezTo>
                  <a:pt x="16017" y="1844"/>
                  <a:pt x="16042" y="1851"/>
                  <a:pt x="15993" y="1850"/>
                </a:cubicBezTo>
                <a:lnTo>
                  <a:pt x="16026" y="1817"/>
                </a:lnTo>
                <a:cubicBezTo>
                  <a:pt x="15991" y="1825"/>
                  <a:pt x="16016" y="1821"/>
                  <a:pt x="15977" y="1817"/>
                </a:cubicBezTo>
                <a:cubicBezTo>
                  <a:pt x="15971" y="1841"/>
                  <a:pt x="15974" y="1831"/>
                  <a:pt x="15961" y="1850"/>
                </a:cubicBezTo>
                <a:close/>
                <a:moveTo>
                  <a:pt x="12201" y="1372"/>
                </a:moveTo>
                <a:cubicBezTo>
                  <a:pt x="12202" y="1372"/>
                  <a:pt x="12200" y="1407"/>
                  <a:pt x="12263" y="1389"/>
                </a:cubicBezTo>
                <a:cubicBezTo>
                  <a:pt x="12302" y="1377"/>
                  <a:pt x="12263" y="1388"/>
                  <a:pt x="12307" y="1388"/>
                </a:cubicBezTo>
                <a:cubicBezTo>
                  <a:pt x="12328" y="1388"/>
                  <a:pt x="12312" y="1394"/>
                  <a:pt x="12347" y="1364"/>
                </a:cubicBezTo>
                <a:lnTo>
                  <a:pt x="12281" y="1370"/>
                </a:lnTo>
                <a:cubicBezTo>
                  <a:pt x="12243" y="1374"/>
                  <a:pt x="12225" y="1377"/>
                  <a:pt x="12201" y="1372"/>
                </a:cubicBezTo>
                <a:close/>
                <a:moveTo>
                  <a:pt x="16115" y="2441"/>
                </a:moveTo>
                <a:cubicBezTo>
                  <a:pt x="16150" y="2441"/>
                  <a:pt x="16155" y="2437"/>
                  <a:pt x="16180" y="2449"/>
                </a:cubicBezTo>
                <a:cubicBezTo>
                  <a:pt x="16180" y="2448"/>
                  <a:pt x="16180" y="2445"/>
                  <a:pt x="16181" y="2446"/>
                </a:cubicBezTo>
                <a:cubicBezTo>
                  <a:pt x="16183" y="2456"/>
                  <a:pt x="16183" y="2440"/>
                  <a:pt x="16184" y="2440"/>
                </a:cubicBezTo>
                <a:cubicBezTo>
                  <a:pt x="16189" y="2436"/>
                  <a:pt x="16179" y="2439"/>
                  <a:pt x="16196" y="2433"/>
                </a:cubicBezTo>
                <a:cubicBezTo>
                  <a:pt x="16201" y="2454"/>
                  <a:pt x="16193" y="2442"/>
                  <a:pt x="16212" y="2449"/>
                </a:cubicBezTo>
                <a:lnTo>
                  <a:pt x="16236" y="2425"/>
                </a:lnTo>
                <a:cubicBezTo>
                  <a:pt x="16164" y="2431"/>
                  <a:pt x="16242" y="2417"/>
                  <a:pt x="16115" y="2417"/>
                </a:cubicBezTo>
                <a:cubicBezTo>
                  <a:pt x="16121" y="2433"/>
                  <a:pt x="16123" y="2426"/>
                  <a:pt x="16115" y="2441"/>
                </a:cubicBezTo>
                <a:close/>
                <a:moveTo>
                  <a:pt x="16285" y="5099"/>
                </a:moveTo>
                <a:lnTo>
                  <a:pt x="16382" y="5123"/>
                </a:lnTo>
                <a:lnTo>
                  <a:pt x="16382" y="5083"/>
                </a:lnTo>
                <a:cubicBezTo>
                  <a:pt x="16337" y="5084"/>
                  <a:pt x="16297" y="5083"/>
                  <a:pt x="16285" y="5099"/>
                </a:cubicBezTo>
                <a:close/>
                <a:moveTo>
                  <a:pt x="21397" y="3932"/>
                </a:moveTo>
                <a:cubicBezTo>
                  <a:pt x="21436" y="3906"/>
                  <a:pt x="21426" y="3922"/>
                  <a:pt x="21430" y="3892"/>
                </a:cubicBezTo>
                <a:lnTo>
                  <a:pt x="21494" y="3882"/>
                </a:lnTo>
                <a:cubicBezTo>
                  <a:pt x="21480" y="3864"/>
                  <a:pt x="21494" y="3871"/>
                  <a:pt x="21466" y="3869"/>
                </a:cubicBezTo>
                <a:lnTo>
                  <a:pt x="21421" y="3867"/>
                </a:lnTo>
                <a:cubicBezTo>
                  <a:pt x="21398" y="3902"/>
                  <a:pt x="21397" y="3876"/>
                  <a:pt x="21397" y="3932"/>
                </a:cubicBezTo>
                <a:close/>
                <a:moveTo>
                  <a:pt x="19137" y="1971"/>
                </a:moveTo>
                <a:lnTo>
                  <a:pt x="19137" y="1996"/>
                </a:lnTo>
                <a:cubicBezTo>
                  <a:pt x="19205" y="1990"/>
                  <a:pt x="19176" y="2002"/>
                  <a:pt x="19195" y="2000"/>
                </a:cubicBezTo>
                <a:cubicBezTo>
                  <a:pt x="19213" y="1998"/>
                  <a:pt x="19212" y="1971"/>
                  <a:pt x="19218" y="1947"/>
                </a:cubicBezTo>
                <a:cubicBezTo>
                  <a:pt x="19189" y="1966"/>
                  <a:pt x="19214" y="1953"/>
                  <a:pt x="19137" y="1971"/>
                </a:cubicBezTo>
                <a:close/>
                <a:moveTo>
                  <a:pt x="18205" y="1947"/>
                </a:moveTo>
                <a:lnTo>
                  <a:pt x="18218" y="1961"/>
                </a:lnTo>
                <a:cubicBezTo>
                  <a:pt x="18240" y="1950"/>
                  <a:pt x="18228" y="1974"/>
                  <a:pt x="18237" y="1947"/>
                </a:cubicBezTo>
                <a:lnTo>
                  <a:pt x="18310" y="1947"/>
                </a:lnTo>
                <a:lnTo>
                  <a:pt x="18310" y="1923"/>
                </a:lnTo>
                <a:cubicBezTo>
                  <a:pt x="18242" y="1924"/>
                  <a:pt x="18327" y="1931"/>
                  <a:pt x="18221" y="1923"/>
                </a:cubicBezTo>
                <a:cubicBezTo>
                  <a:pt x="18220" y="1924"/>
                  <a:pt x="18219" y="1925"/>
                  <a:pt x="18219" y="1928"/>
                </a:cubicBezTo>
                <a:lnTo>
                  <a:pt x="18205" y="1947"/>
                </a:lnTo>
                <a:lnTo>
                  <a:pt x="18197" y="1939"/>
                </a:lnTo>
                <a:cubicBezTo>
                  <a:pt x="18196" y="1938"/>
                  <a:pt x="18193" y="1935"/>
                  <a:pt x="18193" y="1935"/>
                </a:cubicBezTo>
                <a:cubicBezTo>
                  <a:pt x="18180" y="1922"/>
                  <a:pt x="18110" y="1947"/>
                  <a:pt x="18075" y="1947"/>
                </a:cubicBezTo>
                <a:lnTo>
                  <a:pt x="18075" y="1955"/>
                </a:lnTo>
                <a:cubicBezTo>
                  <a:pt x="18126" y="1955"/>
                  <a:pt x="18109" y="1967"/>
                  <a:pt x="18136" y="1966"/>
                </a:cubicBezTo>
                <a:cubicBezTo>
                  <a:pt x="18180" y="1966"/>
                  <a:pt x="18176" y="1955"/>
                  <a:pt x="18205" y="1947"/>
                </a:cubicBezTo>
                <a:close/>
                <a:moveTo>
                  <a:pt x="19898" y="5277"/>
                </a:moveTo>
                <a:cubicBezTo>
                  <a:pt x="19902" y="5289"/>
                  <a:pt x="19896" y="5295"/>
                  <a:pt x="19910" y="5298"/>
                </a:cubicBezTo>
                <a:cubicBezTo>
                  <a:pt x="19934" y="5305"/>
                  <a:pt x="19917" y="5299"/>
                  <a:pt x="19923" y="5285"/>
                </a:cubicBezTo>
                <a:cubicBezTo>
                  <a:pt x="19961" y="5286"/>
                  <a:pt x="19954" y="5277"/>
                  <a:pt x="19963" y="5309"/>
                </a:cubicBezTo>
                <a:cubicBezTo>
                  <a:pt x="19982" y="5299"/>
                  <a:pt x="19984" y="5295"/>
                  <a:pt x="20012" y="5293"/>
                </a:cubicBezTo>
                <a:cubicBezTo>
                  <a:pt x="19995" y="5270"/>
                  <a:pt x="20011" y="5287"/>
                  <a:pt x="19988" y="5276"/>
                </a:cubicBezTo>
                <a:lnTo>
                  <a:pt x="19960" y="5265"/>
                </a:lnTo>
                <a:cubicBezTo>
                  <a:pt x="19938" y="5262"/>
                  <a:pt x="19926" y="5270"/>
                  <a:pt x="19898" y="5277"/>
                </a:cubicBezTo>
                <a:close/>
                <a:moveTo>
                  <a:pt x="16220" y="2538"/>
                </a:moveTo>
                <a:cubicBezTo>
                  <a:pt x="16181" y="2538"/>
                  <a:pt x="16209" y="2531"/>
                  <a:pt x="16181" y="2533"/>
                </a:cubicBezTo>
                <a:cubicBezTo>
                  <a:pt x="16170" y="2533"/>
                  <a:pt x="16165" y="2538"/>
                  <a:pt x="16139" y="2538"/>
                </a:cubicBezTo>
                <a:lnTo>
                  <a:pt x="16139" y="2555"/>
                </a:lnTo>
                <a:cubicBezTo>
                  <a:pt x="16209" y="2536"/>
                  <a:pt x="16174" y="2557"/>
                  <a:pt x="16218" y="2553"/>
                </a:cubicBezTo>
                <a:cubicBezTo>
                  <a:pt x="16233" y="2552"/>
                  <a:pt x="16245" y="2547"/>
                  <a:pt x="16277" y="2547"/>
                </a:cubicBezTo>
                <a:cubicBezTo>
                  <a:pt x="16265" y="2529"/>
                  <a:pt x="16261" y="2519"/>
                  <a:pt x="16244" y="2506"/>
                </a:cubicBezTo>
                <a:lnTo>
                  <a:pt x="16239" y="2520"/>
                </a:lnTo>
                <a:cubicBezTo>
                  <a:pt x="16235" y="2528"/>
                  <a:pt x="16229" y="2538"/>
                  <a:pt x="16220" y="2538"/>
                </a:cubicBezTo>
                <a:close/>
                <a:moveTo>
                  <a:pt x="16860" y="4370"/>
                </a:moveTo>
                <a:cubicBezTo>
                  <a:pt x="16842" y="4365"/>
                  <a:pt x="16841" y="4363"/>
                  <a:pt x="16820" y="4361"/>
                </a:cubicBezTo>
                <a:lnTo>
                  <a:pt x="16820" y="4386"/>
                </a:lnTo>
                <a:cubicBezTo>
                  <a:pt x="16859" y="4389"/>
                  <a:pt x="16902" y="4431"/>
                  <a:pt x="16876" y="4321"/>
                </a:cubicBezTo>
                <a:lnTo>
                  <a:pt x="16860" y="4321"/>
                </a:lnTo>
                <a:cubicBezTo>
                  <a:pt x="16863" y="4360"/>
                  <a:pt x="16868" y="4335"/>
                  <a:pt x="16860" y="4370"/>
                </a:cubicBezTo>
                <a:close/>
                <a:moveTo>
                  <a:pt x="17524" y="2538"/>
                </a:moveTo>
                <a:cubicBezTo>
                  <a:pt x="17563" y="2549"/>
                  <a:pt x="17558" y="2573"/>
                  <a:pt x="17597" y="2538"/>
                </a:cubicBezTo>
                <a:lnTo>
                  <a:pt x="17630" y="2555"/>
                </a:lnTo>
                <a:cubicBezTo>
                  <a:pt x="17625" y="2535"/>
                  <a:pt x="17612" y="2520"/>
                  <a:pt x="17591" y="2519"/>
                </a:cubicBezTo>
                <a:cubicBezTo>
                  <a:pt x="17524" y="2514"/>
                  <a:pt x="17528" y="2534"/>
                  <a:pt x="17524" y="2538"/>
                </a:cubicBezTo>
                <a:close/>
                <a:moveTo>
                  <a:pt x="16828" y="1736"/>
                </a:moveTo>
                <a:cubicBezTo>
                  <a:pt x="16863" y="1733"/>
                  <a:pt x="16842" y="1737"/>
                  <a:pt x="16868" y="1720"/>
                </a:cubicBezTo>
                <a:cubicBezTo>
                  <a:pt x="16888" y="1747"/>
                  <a:pt x="16867" y="1737"/>
                  <a:pt x="16904" y="1731"/>
                </a:cubicBezTo>
                <a:cubicBezTo>
                  <a:pt x="16947" y="1725"/>
                  <a:pt x="16932" y="1723"/>
                  <a:pt x="16941" y="1744"/>
                </a:cubicBezTo>
                <a:cubicBezTo>
                  <a:pt x="16960" y="1732"/>
                  <a:pt x="16950" y="1735"/>
                  <a:pt x="16974" y="1728"/>
                </a:cubicBezTo>
                <a:cubicBezTo>
                  <a:pt x="16955" y="1695"/>
                  <a:pt x="16942" y="1719"/>
                  <a:pt x="16918" y="1718"/>
                </a:cubicBezTo>
                <a:cubicBezTo>
                  <a:pt x="16889" y="1717"/>
                  <a:pt x="16829" y="1694"/>
                  <a:pt x="16828" y="1736"/>
                </a:cubicBezTo>
                <a:close/>
                <a:moveTo>
                  <a:pt x="0" y="3308"/>
                </a:moveTo>
                <a:cubicBezTo>
                  <a:pt x="40" y="3289"/>
                  <a:pt x="69" y="3284"/>
                  <a:pt x="130" y="3284"/>
                </a:cubicBezTo>
                <a:lnTo>
                  <a:pt x="130" y="3268"/>
                </a:lnTo>
                <a:cubicBezTo>
                  <a:pt x="84" y="3268"/>
                  <a:pt x="99" y="3275"/>
                  <a:pt x="89" y="3251"/>
                </a:cubicBezTo>
                <a:cubicBezTo>
                  <a:pt x="63" y="3258"/>
                  <a:pt x="84" y="3252"/>
                  <a:pt x="66" y="3261"/>
                </a:cubicBezTo>
                <a:cubicBezTo>
                  <a:pt x="61" y="3263"/>
                  <a:pt x="45" y="3271"/>
                  <a:pt x="39" y="3274"/>
                </a:cubicBezTo>
                <a:cubicBezTo>
                  <a:pt x="8" y="3291"/>
                  <a:pt x="7" y="3290"/>
                  <a:pt x="0" y="3308"/>
                </a:cubicBezTo>
                <a:close/>
                <a:moveTo>
                  <a:pt x="17873" y="5447"/>
                </a:moveTo>
                <a:lnTo>
                  <a:pt x="17719" y="5447"/>
                </a:lnTo>
                <a:cubicBezTo>
                  <a:pt x="17741" y="5477"/>
                  <a:pt x="17779" y="5460"/>
                  <a:pt x="17849" y="5465"/>
                </a:cubicBezTo>
                <a:cubicBezTo>
                  <a:pt x="17883" y="5467"/>
                  <a:pt x="17869" y="5486"/>
                  <a:pt x="17873" y="5447"/>
                </a:cubicBezTo>
                <a:close/>
                <a:moveTo>
                  <a:pt x="20619" y="2992"/>
                </a:moveTo>
                <a:cubicBezTo>
                  <a:pt x="20638" y="2988"/>
                  <a:pt x="20638" y="2986"/>
                  <a:pt x="20660" y="2984"/>
                </a:cubicBezTo>
                <a:cubicBezTo>
                  <a:pt x="20666" y="3008"/>
                  <a:pt x="20659" y="2996"/>
                  <a:pt x="20676" y="3008"/>
                </a:cubicBezTo>
                <a:lnTo>
                  <a:pt x="20702" y="2994"/>
                </a:lnTo>
                <a:cubicBezTo>
                  <a:pt x="20720" y="2987"/>
                  <a:pt x="20714" y="2993"/>
                  <a:pt x="20733" y="2984"/>
                </a:cubicBezTo>
                <a:cubicBezTo>
                  <a:pt x="20727" y="2973"/>
                  <a:pt x="20728" y="2975"/>
                  <a:pt x="20725" y="2960"/>
                </a:cubicBezTo>
                <a:cubicBezTo>
                  <a:pt x="20702" y="2965"/>
                  <a:pt x="20698" y="2965"/>
                  <a:pt x="20670" y="2970"/>
                </a:cubicBezTo>
                <a:cubicBezTo>
                  <a:pt x="20641" y="2974"/>
                  <a:pt x="20634" y="2972"/>
                  <a:pt x="20619" y="2992"/>
                </a:cubicBezTo>
                <a:close/>
                <a:moveTo>
                  <a:pt x="16301" y="5609"/>
                </a:moveTo>
                <a:lnTo>
                  <a:pt x="16301" y="5617"/>
                </a:lnTo>
                <a:cubicBezTo>
                  <a:pt x="16325" y="5617"/>
                  <a:pt x="16363" y="5623"/>
                  <a:pt x="16371" y="5622"/>
                </a:cubicBezTo>
                <a:cubicBezTo>
                  <a:pt x="16386" y="5619"/>
                  <a:pt x="16387" y="5613"/>
                  <a:pt x="16399" y="5611"/>
                </a:cubicBezTo>
                <a:cubicBezTo>
                  <a:pt x="16427" y="5608"/>
                  <a:pt x="16430" y="5638"/>
                  <a:pt x="16455" y="5601"/>
                </a:cubicBezTo>
                <a:cubicBezTo>
                  <a:pt x="16410" y="5592"/>
                  <a:pt x="16449" y="5608"/>
                  <a:pt x="16376" y="5597"/>
                </a:cubicBezTo>
                <a:cubicBezTo>
                  <a:pt x="16375" y="5597"/>
                  <a:pt x="16361" y="5594"/>
                  <a:pt x="16357" y="5595"/>
                </a:cubicBezTo>
                <a:cubicBezTo>
                  <a:pt x="16327" y="5597"/>
                  <a:pt x="16335" y="5609"/>
                  <a:pt x="16301" y="5609"/>
                </a:cubicBezTo>
                <a:close/>
                <a:moveTo>
                  <a:pt x="18764" y="3308"/>
                </a:moveTo>
                <a:cubicBezTo>
                  <a:pt x="18797" y="3309"/>
                  <a:pt x="18799" y="3313"/>
                  <a:pt x="18821" y="3324"/>
                </a:cubicBezTo>
                <a:cubicBezTo>
                  <a:pt x="18874" y="3289"/>
                  <a:pt x="18856" y="3299"/>
                  <a:pt x="18894" y="3308"/>
                </a:cubicBezTo>
                <a:cubicBezTo>
                  <a:pt x="18867" y="3258"/>
                  <a:pt x="18880" y="3292"/>
                  <a:pt x="18845" y="3292"/>
                </a:cubicBezTo>
                <a:lnTo>
                  <a:pt x="18795" y="3289"/>
                </a:lnTo>
                <a:cubicBezTo>
                  <a:pt x="18775" y="3290"/>
                  <a:pt x="18765" y="3278"/>
                  <a:pt x="18764" y="3308"/>
                </a:cubicBezTo>
                <a:close/>
                <a:moveTo>
                  <a:pt x="21016" y="5318"/>
                </a:moveTo>
                <a:cubicBezTo>
                  <a:pt x="21053" y="5318"/>
                  <a:pt x="21045" y="5324"/>
                  <a:pt x="21081" y="5326"/>
                </a:cubicBezTo>
                <a:cubicBezTo>
                  <a:pt x="21107" y="5327"/>
                  <a:pt x="21136" y="5326"/>
                  <a:pt x="21162" y="5326"/>
                </a:cubicBezTo>
                <a:lnTo>
                  <a:pt x="21162" y="5318"/>
                </a:lnTo>
                <a:cubicBezTo>
                  <a:pt x="21108" y="5318"/>
                  <a:pt x="21166" y="5301"/>
                  <a:pt x="21089" y="5301"/>
                </a:cubicBezTo>
                <a:cubicBezTo>
                  <a:pt x="21039" y="5301"/>
                  <a:pt x="21068" y="5313"/>
                  <a:pt x="21016" y="5301"/>
                </a:cubicBezTo>
                <a:lnTo>
                  <a:pt x="21016" y="5318"/>
                </a:lnTo>
                <a:close/>
                <a:moveTo>
                  <a:pt x="18958" y="3073"/>
                </a:moveTo>
                <a:cubicBezTo>
                  <a:pt x="18957" y="3072"/>
                  <a:pt x="18955" y="3067"/>
                  <a:pt x="18955" y="3069"/>
                </a:cubicBezTo>
                <a:cubicBezTo>
                  <a:pt x="18954" y="3070"/>
                  <a:pt x="18951" y="3066"/>
                  <a:pt x="18950" y="3065"/>
                </a:cubicBezTo>
                <a:cubicBezTo>
                  <a:pt x="18944" y="3061"/>
                  <a:pt x="18946" y="3061"/>
                  <a:pt x="18934" y="3057"/>
                </a:cubicBezTo>
                <a:cubicBezTo>
                  <a:pt x="18942" y="3091"/>
                  <a:pt x="18944" y="3087"/>
                  <a:pt x="18974" y="3098"/>
                </a:cubicBezTo>
                <a:cubicBezTo>
                  <a:pt x="19015" y="3114"/>
                  <a:pt x="19007" y="3111"/>
                  <a:pt x="19023" y="3081"/>
                </a:cubicBezTo>
                <a:cubicBezTo>
                  <a:pt x="19005" y="3077"/>
                  <a:pt x="19005" y="3075"/>
                  <a:pt x="18983" y="3073"/>
                </a:cubicBezTo>
                <a:lnTo>
                  <a:pt x="18983" y="3049"/>
                </a:lnTo>
                <a:lnTo>
                  <a:pt x="18958" y="3049"/>
                </a:lnTo>
                <a:lnTo>
                  <a:pt x="18958" y="3073"/>
                </a:lnTo>
                <a:close/>
                <a:moveTo>
                  <a:pt x="17136" y="2587"/>
                </a:moveTo>
                <a:cubicBezTo>
                  <a:pt x="17104" y="2584"/>
                  <a:pt x="17109" y="2579"/>
                  <a:pt x="17071" y="2579"/>
                </a:cubicBezTo>
                <a:cubicBezTo>
                  <a:pt x="17063" y="2609"/>
                  <a:pt x="17063" y="2589"/>
                  <a:pt x="17055" y="2619"/>
                </a:cubicBezTo>
                <a:cubicBezTo>
                  <a:pt x="17057" y="2619"/>
                  <a:pt x="17059" y="2615"/>
                  <a:pt x="17060" y="2617"/>
                </a:cubicBezTo>
                <a:cubicBezTo>
                  <a:pt x="17061" y="2618"/>
                  <a:pt x="17064" y="2614"/>
                  <a:pt x="17065" y="2614"/>
                </a:cubicBezTo>
                <a:cubicBezTo>
                  <a:pt x="17107" y="2594"/>
                  <a:pt x="17126" y="2636"/>
                  <a:pt x="17144" y="2587"/>
                </a:cubicBezTo>
                <a:cubicBezTo>
                  <a:pt x="17178" y="2600"/>
                  <a:pt x="17131" y="2575"/>
                  <a:pt x="17155" y="2592"/>
                </a:cubicBezTo>
                <a:cubicBezTo>
                  <a:pt x="17160" y="2595"/>
                  <a:pt x="17165" y="2601"/>
                  <a:pt x="17168" y="2603"/>
                </a:cubicBezTo>
                <a:cubicBezTo>
                  <a:pt x="17166" y="2578"/>
                  <a:pt x="17168" y="2588"/>
                  <a:pt x="17160" y="2571"/>
                </a:cubicBezTo>
                <a:cubicBezTo>
                  <a:pt x="17110" y="2575"/>
                  <a:pt x="17147" y="2574"/>
                  <a:pt x="17136" y="2587"/>
                </a:cubicBezTo>
                <a:close/>
                <a:moveTo>
                  <a:pt x="15386" y="2547"/>
                </a:moveTo>
                <a:cubicBezTo>
                  <a:pt x="15408" y="2541"/>
                  <a:pt x="15395" y="2547"/>
                  <a:pt x="15415" y="2527"/>
                </a:cubicBezTo>
                <a:lnTo>
                  <a:pt x="15434" y="2506"/>
                </a:lnTo>
                <a:cubicBezTo>
                  <a:pt x="15408" y="2489"/>
                  <a:pt x="15426" y="2490"/>
                  <a:pt x="15377" y="2490"/>
                </a:cubicBezTo>
                <a:cubicBezTo>
                  <a:pt x="15323" y="2490"/>
                  <a:pt x="15373" y="2501"/>
                  <a:pt x="15386" y="2547"/>
                </a:cubicBezTo>
                <a:close/>
                <a:moveTo>
                  <a:pt x="16690" y="2044"/>
                </a:moveTo>
                <a:cubicBezTo>
                  <a:pt x="16677" y="1995"/>
                  <a:pt x="16679" y="2034"/>
                  <a:pt x="16690" y="1987"/>
                </a:cubicBezTo>
                <a:lnTo>
                  <a:pt x="16625" y="1987"/>
                </a:lnTo>
                <a:cubicBezTo>
                  <a:pt x="16626" y="2025"/>
                  <a:pt x="16617" y="2014"/>
                  <a:pt x="16642" y="2028"/>
                </a:cubicBezTo>
                <a:cubicBezTo>
                  <a:pt x="16646" y="2030"/>
                  <a:pt x="16683" y="2042"/>
                  <a:pt x="16690" y="2044"/>
                </a:cubicBezTo>
                <a:close/>
                <a:moveTo>
                  <a:pt x="15911" y="1728"/>
                </a:moveTo>
                <a:cubicBezTo>
                  <a:pt x="15913" y="1729"/>
                  <a:pt x="15915" y="1728"/>
                  <a:pt x="15916" y="1729"/>
                </a:cubicBezTo>
                <a:cubicBezTo>
                  <a:pt x="15922" y="1765"/>
                  <a:pt x="15917" y="1710"/>
                  <a:pt x="15928" y="1744"/>
                </a:cubicBezTo>
                <a:cubicBezTo>
                  <a:pt x="15903" y="1754"/>
                  <a:pt x="15917" y="1727"/>
                  <a:pt x="15912" y="1769"/>
                </a:cubicBezTo>
                <a:cubicBezTo>
                  <a:pt x="15952" y="1758"/>
                  <a:pt x="15918" y="1754"/>
                  <a:pt x="15969" y="1753"/>
                </a:cubicBezTo>
                <a:lnTo>
                  <a:pt x="15977" y="1728"/>
                </a:lnTo>
                <a:lnTo>
                  <a:pt x="15953" y="1712"/>
                </a:lnTo>
                <a:cubicBezTo>
                  <a:pt x="15951" y="1712"/>
                  <a:pt x="15949" y="1710"/>
                  <a:pt x="15948" y="1709"/>
                </a:cubicBezTo>
                <a:cubicBezTo>
                  <a:pt x="15946" y="1709"/>
                  <a:pt x="15944" y="1707"/>
                  <a:pt x="15943" y="1706"/>
                </a:cubicBezTo>
                <a:cubicBezTo>
                  <a:pt x="15935" y="1702"/>
                  <a:pt x="15927" y="1699"/>
                  <a:pt x="15920" y="1696"/>
                </a:cubicBezTo>
                <a:lnTo>
                  <a:pt x="15911" y="1728"/>
                </a:lnTo>
                <a:close/>
                <a:moveTo>
                  <a:pt x="23050" y="3170"/>
                </a:moveTo>
                <a:lnTo>
                  <a:pt x="23050" y="3187"/>
                </a:lnTo>
                <a:cubicBezTo>
                  <a:pt x="23079" y="3193"/>
                  <a:pt x="23066" y="3195"/>
                  <a:pt x="23082" y="3170"/>
                </a:cubicBezTo>
                <a:cubicBezTo>
                  <a:pt x="23089" y="3195"/>
                  <a:pt x="23082" y="3188"/>
                  <a:pt x="23107" y="3195"/>
                </a:cubicBezTo>
                <a:lnTo>
                  <a:pt x="23107" y="3162"/>
                </a:lnTo>
                <a:cubicBezTo>
                  <a:pt x="23138" y="3160"/>
                  <a:pt x="23133" y="3154"/>
                  <a:pt x="23171" y="3154"/>
                </a:cubicBezTo>
                <a:cubicBezTo>
                  <a:pt x="23150" y="3123"/>
                  <a:pt x="23165" y="3135"/>
                  <a:pt x="23121" y="3142"/>
                </a:cubicBezTo>
                <a:cubicBezTo>
                  <a:pt x="23059" y="3153"/>
                  <a:pt x="23101" y="3158"/>
                  <a:pt x="23050" y="3170"/>
                </a:cubicBezTo>
                <a:close/>
                <a:moveTo>
                  <a:pt x="18999" y="5261"/>
                </a:moveTo>
                <a:cubicBezTo>
                  <a:pt x="19042" y="5281"/>
                  <a:pt x="19061" y="5258"/>
                  <a:pt x="19048" y="5318"/>
                </a:cubicBezTo>
                <a:cubicBezTo>
                  <a:pt x="19117" y="5271"/>
                  <a:pt x="19072" y="5278"/>
                  <a:pt x="19121" y="5277"/>
                </a:cubicBezTo>
                <a:lnTo>
                  <a:pt x="19121" y="5261"/>
                </a:lnTo>
                <a:cubicBezTo>
                  <a:pt x="19082" y="5262"/>
                  <a:pt x="19086" y="5273"/>
                  <a:pt x="19056" y="5261"/>
                </a:cubicBezTo>
                <a:cubicBezTo>
                  <a:pt x="19039" y="5255"/>
                  <a:pt x="19004" y="5231"/>
                  <a:pt x="18999" y="5261"/>
                </a:cubicBezTo>
                <a:close/>
                <a:moveTo>
                  <a:pt x="15685" y="2336"/>
                </a:moveTo>
                <a:lnTo>
                  <a:pt x="15726" y="2336"/>
                </a:lnTo>
                <a:lnTo>
                  <a:pt x="15726" y="2360"/>
                </a:lnTo>
                <a:cubicBezTo>
                  <a:pt x="15809" y="2353"/>
                  <a:pt x="15782" y="2368"/>
                  <a:pt x="15799" y="2344"/>
                </a:cubicBezTo>
                <a:cubicBezTo>
                  <a:pt x="15765" y="2335"/>
                  <a:pt x="15782" y="2340"/>
                  <a:pt x="15766" y="2312"/>
                </a:cubicBezTo>
                <a:cubicBezTo>
                  <a:pt x="15714" y="2348"/>
                  <a:pt x="15736" y="2314"/>
                  <a:pt x="15708" y="2313"/>
                </a:cubicBezTo>
                <a:cubicBezTo>
                  <a:pt x="15685" y="2313"/>
                  <a:pt x="15695" y="2322"/>
                  <a:pt x="15685" y="2336"/>
                </a:cubicBezTo>
                <a:close/>
                <a:moveTo>
                  <a:pt x="20312" y="5488"/>
                </a:moveTo>
                <a:cubicBezTo>
                  <a:pt x="20280" y="5488"/>
                  <a:pt x="20311" y="5476"/>
                  <a:pt x="20263" y="5488"/>
                </a:cubicBezTo>
                <a:cubicBezTo>
                  <a:pt x="20280" y="5519"/>
                  <a:pt x="20283" y="5498"/>
                  <a:pt x="20309" y="5500"/>
                </a:cubicBezTo>
                <a:lnTo>
                  <a:pt x="20378" y="5501"/>
                </a:lnTo>
                <a:cubicBezTo>
                  <a:pt x="20386" y="5501"/>
                  <a:pt x="20396" y="5503"/>
                  <a:pt x="20417" y="5504"/>
                </a:cubicBezTo>
                <a:cubicBezTo>
                  <a:pt x="20406" y="5459"/>
                  <a:pt x="20396" y="5488"/>
                  <a:pt x="20371" y="5484"/>
                </a:cubicBezTo>
                <a:cubicBezTo>
                  <a:pt x="20354" y="5481"/>
                  <a:pt x="20354" y="5471"/>
                  <a:pt x="20336" y="5471"/>
                </a:cubicBezTo>
                <a:cubicBezTo>
                  <a:pt x="20321" y="5471"/>
                  <a:pt x="20326" y="5488"/>
                  <a:pt x="20312" y="5488"/>
                </a:cubicBezTo>
                <a:close/>
                <a:moveTo>
                  <a:pt x="23058" y="4045"/>
                </a:moveTo>
                <a:lnTo>
                  <a:pt x="23074" y="4102"/>
                </a:lnTo>
                <a:cubicBezTo>
                  <a:pt x="23078" y="4058"/>
                  <a:pt x="23090" y="4062"/>
                  <a:pt x="23123" y="4070"/>
                </a:cubicBezTo>
                <a:lnTo>
                  <a:pt x="23132" y="4021"/>
                </a:lnTo>
                <a:cubicBezTo>
                  <a:pt x="23122" y="4022"/>
                  <a:pt x="23090" y="4026"/>
                  <a:pt x="23089" y="4026"/>
                </a:cubicBezTo>
                <a:cubicBezTo>
                  <a:pt x="23078" y="4028"/>
                  <a:pt x="23089" y="4023"/>
                  <a:pt x="23076" y="4031"/>
                </a:cubicBezTo>
                <a:cubicBezTo>
                  <a:pt x="23075" y="4032"/>
                  <a:pt x="23064" y="4042"/>
                  <a:pt x="23058" y="4045"/>
                </a:cubicBezTo>
                <a:close/>
                <a:moveTo>
                  <a:pt x="19040" y="3097"/>
                </a:moveTo>
                <a:cubicBezTo>
                  <a:pt x="19059" y="3109"/>
                  <a:pt x="19014" y="3106"/>
                  <a:pt x="19046" y="3101"/>
                </a:cubicBezTo>
                <a:cubicBezTo>
                  <a:pt x="19047" y="3101"/>
                  <a:pt x="19050" y="3100"/>
                  <a:pt x="19051" y="3100"/>
                </a:cubicBezTo>
                <a:lnTo>
                  <a:pt x="19082" y="3098"/>
                </a:lnTo>
                <a:cubicBezTo>
                  <a:pt x="19119" y="3091"/>
                  <a:pt x="19094" y="3103"/>
                  <a:pt x="19126" y="3102"/>
                </a:cubicBezTo>
                <a:cubicBezTo>
                  <a:pt x="19139" y="3101"/>
                  <a:pt x="19159" y="3099"/>
                  <a:pt x="19176" y="3100"/>
                </a:cubicBezTo>
                <a:cubicBezTo>
                  <a:pt x="19198" y="3101"/>
                  <a:pt x="19192" y="3116"/>
                  <a:pt x="19202" y="3081"/>
                </a:cubicBezTo>
                <a:cubicBezTo>
                  <a:pt x="19163" y="3065"/>
                  <a:pt x="19141" y="3088"/>
                  <a:pt x="19122" y="3088"/>
                </a:cubicBezTo>
                <a:cubicBezTo>
                  <a:pt x="19088" y="3086"/>
                  <a:pt x="19070" y="3056"/>
                  <a:pt x="19040" y="3097"/>
                </a:cubicBezTo>
                <a:close/>
                <a:moveTo>
                  <a:pt x="16487" y="2660"/>
                </a:moveTo>
                <a:cubicBezTo>
                  <a:pt x="16487" y="2675"/>
                  <a:pt x="16487" y="2661"/>
                  <a:pt x="16496" y="2676"/>
                </a:cubicBezTo>
                <a:cubicBezTo>
                  <a:pt x="16517" y="2662"/>
                  <a:pt x="16512" y="2672"/>
                  <a:pt x="16520" y="2644"/>
                </a:cubicBezTo>
                <a:cubicBezTo>
                  <a:pt x="16533" y="2644"/>
                  <a:pt x="16557" y="2645"/>
                  <a:pt x="16569" y="2644"/>
                </a:cubicBezTo>
                <a:cubicBezTo>
                  <a:pt x="16600" y="2642"/>
                  <a:pt x="16594" y="2646"/>
                  <a:pt x="16601" y="2619"/>
                </a:cubicBezTo>
                <a:cubicBezTo>
                  <a:pt x="16579" y="2619"/>
                  <a:pt x="16571" y="2623"/>
                  <a:pt x="16557" y="2624"/>
                </a:cubicBezTo>
                <a:cubicBezTo>
                  <a:pt x="16535" y="2627"/>
                  <a:pt x="16487" y="2601"/>
                  <a:pt x="16487" y="2660"/>
                </a:cubicBezTo>
                <a:close/>
                <a:moveTo>
                  <a:pt x="14551" y="2060"/>
                </a:moveTo>
                <a:cubicBezTo>
                  <a:pt x="14604" y="2027"/>
                  <a:pt x="14634" y="2064"/>
                  <a:pt x="14648" y="2012"/>
                </a:cubicBezTo>
                <a:cubicBezTo>
                  <a:pt x="14592" y="2025"/>
                  <a:pt x="14608" y="2002"/>
                  <a:pt x="14563" y="2023"/>
                </a:cubicBezTo>
                <a:cubicBezTo>
                  <a:pt x="14561" y="2024"/>
                  <a:pt x="14554" y="2028"/>
                  <a:pt x="14552" y="2029"/>
                </a:cubicBezTo>
                <a:cubicBezTo>
                  <a:pt x="14530" y="2041"/>
                  <a:pt x="14541" y="2031"/>
                  <a:pt x="14527" y="2052"/>
                </a:cubicBezTo>
                <a:cubicBezTo>
                  <a:pt x="14548" y="2058"/>
                  <a:pt x="14533" y="2052"/>
                  <a:pt x="14551" y="2060"/>
                </a:cubicBezTo>
                <a:lnTo>
                  <a:pt x="14526" y="2075"/>
                </a:lnTo>
                <a:cubicBezTo>
                  <a:pt x="14505" y="2087"/>
                  <a:pt x="14520" y="2069"/>
                  <a:pt x="14502" y="2093"/>
                </a:cubicBezTo>
                <a:lnTo>
                  <a:pt x="14543" y="2101"/>
                </a:lnTo>
                <a:cubicBezTo>
                  <a:pt x="14511" y="2108"/>
                  <a:pt x="14474" y="2123"/>
                  <a:pt x="14446" y="2109"/>
                </a:cubicBezTo>
                <a:cubicBezTo>
                  <a:pt x="14443" y="2139"/>
                  <a:pt x="14434" y="2142"/>
                  <a:pt x="14421" y="2166"/>
                </a:cubicBezTo>
                <a:cubicBezTo>
                  <a:pt x="14449" y="2179"/>
                  <a:pt x="14426" y="2168"/>
                  <a:pt x="14455" y="2172"/>
                </a:cubicBezTo>
                <a:lnTo>
                  <a:pt x="14475" y="2176"/>
                </a:lnTo>
                <a:cubicBezTo>
                  <a:pt x="14597" y="2193"/>
                  <a:pt x="14551" y="2168"/>
                  <a:pt x="14615" y="2174"/>
                </a:cubicBezTo>
                <a:lnTo>
                  <a:pt x="14660" y="2171"/>
                </a:lnTo>
                <a:cubicBezTo>
                  <a:pt x="14719" y="2172"/>
                  <a:pt x="14757" y="2166"/>
                  <a:pt x="14804" y="2171"/>
                </a:cubicBezTo>
                <a:cubicBezTo>
                  <a:pt x="14876" y="2179"/>
                  <a:pt x="14811" y="2188"/>
                  <a:pt x="14908" y="2166"/>
                </a:cubicBezTo>
                <a:cubicBezTo>
                  <a:pt x="14898" y="2127"/>
                  <a:pt x="14897" y="2114"/>
                  <a:pt x="14857" y="2120"/>
                </a:cubicBezTo>
                <a:cubicBezTo>
                  <a:pt x="14852" y="2121"/>
                  <a:pt x="14849" y="2121"/>
                  <a:pt x="14841" y="2124"/>
                </a:cubicBezTo>
                <a:cubicBezTo>
                  <a:pt x="14797" y="2136"/>
                  <a:pt x="14820" y="2141"/>
                  <a:pt x="14770" y="2141"/>
                </a:cubicBezTo>
                <a:cubicBezTo>
                  <a:pt x="14750" y="2093"/>
                  <a:pt x="14679" y="2128"/>
                  <a:pt x="14668" y="2130"/>
                </a:cubicBezTo>
                <a:cubicBezTo>
                  <a:pt x="14642" y="2134"/>
                  <a:pt x="14661" y="2135"/>
                  <a:pt x="14637" y="2128"/>
                </a:cubicBezTo>
                <a:cubicBezTo>
                  <a:pt x="14616" y="2121"/>
                  <a:pt x="14627" y="2115"/>
                  <a:pt x="14582" y="2112"/>
                </a:cubicBezTo>
                <a:cubicBezTo>
                  <a:pt x="14575" y="2111"/>
                  <a:pt x="14568" y="2110"/>
                  <a:pt x="14551" y="2109"/>
                </a:cubicBezTo>
                <a:cubicBezTo>
                  <a:pt x="14593" y="2046"/>
                  <a:pt x="14580" y="2153"/>
                  <a:pt x="14600" y="2069"/>
                </a:cubicBezTo>
                <a:cubicBezTo>
                  <a:pt x="14567" y="2069"/>
                  <a:pt x="14574" y="2071"/>
                  <a:pt x="14551" y="2060"/>
                </a:cubicBezTo>
                <a:close/>
                <a:moveTo>
                  <a:pt x="381" y="4102"/>
                </a:moveTo>
                <a:cubicBezTo>
                  <a:pt x="381" y="4129"/>
                  <a:pt x="387" y="4109"/>
                  <a:pt x="404" y="4139"/>
                </a:cubicBezTo>
                <a:cubicBezTo>
                  <a:pt x="404" y="4140"/>
                  <a:pt x="405" y="4142"/>
                  <a:pt x="405" y="4143"/>
                </a:cubicBezTo>
                <a:cubicBezTo>
                  <a:pt x="424" y="4129"/>
                  <a:pt x="414" y="4141"/>
                  <a:pt x="419" y="4122"/>
                </a:cubicBezTo>
                <a:lnTo>
                  <a:pt x="422" y="4092"/>
                </a:lnTo>
                <a:cubicBezTo>
                  <a:pt x="420" y="4082"/>
                  <a:pt x="407" y="4099"/>
                  <a:pt x="423" y="4065"/>
                </a:cubicBezTo>
                <a:lnTo>
                  <a:pt x="429" y="4054"/>
                </a:lnTo>
                <a:cubicBezTo>
                  <a:pt x="407" y="4046"/>
                  <a:pt x="415" y="4036"/>
                  <a:pt x="389" y="4029"/>
                </a:cubicBezTo>
                <a:cubicBezTo>
                  <a:pt x="399" y="4147"/>
                  <a:pt x="381" y="4063"/>
                  <a:pt x="381" y="4102"/>
                </a:cubicBezTo>
                <a:close/>
                <a:moveTo>
                  <a:pt x="16933" y="4523"/>
                </a:moveTo>
                <a:cubicBezTo>
                  <a:pt x="16945" y="4523"/>
                  <a:pt x="16963" y="4525"/>
                  <a:pt x="16974" y="4524"/>
                </a:cubicBezTo>
                <a:lnTo>
                  <a:pt x="17006" y="4515"/>
                </a:lnTo>
                <a:cubicBezTo>
                  <a:pt x="17024" y="4528"/>
                  <a:pt x="17016" y="4517"/>
                  <a:pt x="17022" y="4540"/>
                </a:cubicBezTo>
                <a:cubicBezTo>
                  <a:pt x="17075" y="4522"/>
                  <a:pt x="16994" y="4541"/>
                  <a:pt x="17046" y="4523"/>
                </a:cubicBezTo>
                <a:cubicBezTo>
                  <a:pt x="17057" y="4550"/>
                  <a:pt x="17047" y="4547"/>
                  <a:pt x="17079" y="4532"/>
                </a:cubicBezTo>
                <a:cubicBezTo>
                  <a:pt x="17073" y="4515"/>
                  <a:pt x="17068" y="4503"/>
                  <a:pt x="17040" y="4501"/>
                </a:cubicBezTo>
                <a:cubicBezTo>
                  <a:pt x="17036" y="4501"/>
                  <a:pt x="17021" y="4504"/>
                  <a:pt x="17015" y="4504"/>
                </a:cubicBezTo>
                <a:cubicBezTo>
                  <a:pt x="17000" y="4505"/>
                  <a:pt x="16961" y="4486"/>
                  <a:pt x="16933" y="4523"/>
                </a:cubicBezTo>
                <a:close/>
                <a:moveTo>
                  <a:pt x="18019" y="2206"/>
                </a:moveTo>
                <a:cubicBezTo>
                  <a:pt x="18067" y="2193"/>
                  <a:pt x="18018" y="2194"/>
                  <a:pt x="18069" y="2196"/>
                </a:cubicBezTo>
                <a:cubicBezTo>
                  <a:pt x="18096" y="2197"/>
                  <a:pt x="18096" y="2190"/>
                  <a:pt x="18132" y="2190"/>
                </a:cubicBezTo>
                <a:cubicBezTo>
                  <a:pt x="18125" y="2180"/>
                  <a:pt x="18127" y="2166"/>
                  <a:pt x="18059" y="2166"/>
                </a:cubicBezTo>
                <a:cubicBezTo>
                  <a:pt x="18027" y="2166"/>
                  <a:pt x="18059" y="2177"/>
                  <a:pt x="18011" y="2166"/>
                </a:cubicBezTo>
                <a:cubicBezTo>
                  <a:pt x="18011" y="2194"/>
                  <a:pt x="18009" y="2187"/>
                  <a:pt x="18019" y="2206"/>
                </a:cubicBezTo>
                <a:close/>
                <a:moveTo>
                  <a:pt x="14705" y="2069"/>
                </a:moveTo>
                <a:cubicBezTo>
                  <a:pt x="14706" y="2121"/>
                  <a:pt x="14719" y="2093"/>
                  <a:pt x="14742" y="2090"/>
                </a:cubicBezTo>
                <a:lnTo>
                  <a:pt x="14762" y="2101"/>
                </a:lnTo>
                <a:cubicBezTo>
                  <a:pt x="14774" y="2055"/>
                  <a:pt x="14783" y="2083"/>
                  <a:pt x="14818" y="2052"/>
                </a:cubicBezTo>
                <a:cubicBezTo>
                  <a:pt x="14775" y="2052"/>
                  <a:pt x="14773" y="2045"/>
                  <a:pt x="14737" y="2044"/>
                </a:cubicBezTo>
                <a:cubicBezTo>
                  <a:pt x="14724" y="2078"/>
                  <a:pt x="14759" y="2067"/>
                  <a:pt x="14705" y="2069"/>
                </a:cubicBezTo>
                <a:close/>
                <a:moveTo>
                  <a:pt x="16876" y="1898"/>
                </a:moveTo>
                <a:cubicBezTo>
                  <a:pt x="16897" y="1888"/>
                  <a:pt x="16926" y="1882"/>
                  <a:pt x="16957" y="1882"/>
                </a:cubicBezTo>
                <a:cubicBezTo>
                  <a:pt x="16956" y="1881"/>
                  <a:pt x="16954" y="1877"/>
                  <a:pt x="16953" y="1878"/>
                </a:cubicBezTo>
                <a:lnTo>
                  <a:pt x="16917" y="1850"/>
                </a:lnTo>
                <a:cubicBezTo>
                  <a:pt x="16876" y="1850"/>
                  <a:pt x="16875" y="1849"/>
                  <a:pt x="16844" y="1842"/>
                </a:cubicBezTo>
                <a:cubicBezTo>
                  <a:pt x="16853" y="1874"/>
                  <a:pt x="16853" y="1854"/>
                  <a:pt x="16876" y="1898"/>
                </a:cubicBezTo>
                <a:close/>
                <a:moveTo>
                  <a:pt x="20482" y="3219"/>
                </a:moveTo>
                <a:cubicBezTo>
                  <a:pt x="20532" y="3247"/>
                  <a:pt x="20603" y="3211"/>
                  <a:pt x="20603" y="3211"/>
                </a:cubicBezTo>
                <a:cubicBezTo>
                  <a:pt x="20593" y="3196"/>
                  <a:pt x="20597" y="3193"/>
                  <a:pt x="20578" y="3188"/>
                </a:cubicBezTo>
                <a:lnTo>
                  <a:pt x="20515" y="3199"/>
                </a:lnTo>
                <a:cubicBezTo>
                  <a:pt x="20479" y="3206"/>
                  <a:pt x="20498" y="3196"/>
                  <a:pt x="20482" y="3219"/>
                </a:cubicBezTo>
                <a:close/>
                <a:moveTo>
                  <a:pt x="19850" y="3681"/>
                </a:moveTo>
                <a:cubicBezTo>
                  <a:pt x="19900" y="3694"/>
                  <a:pt x="19853" y="3696"/>
                  <a:pt x="19887" y="3709"/>
                </a:cubicBezTo>
                <a:cubicBezTo>
                  <a:pt x="19894" y="3712"/>
                  <a:pt x="19934" y="3702"/>
                  <a:pt x="19882" y="3697"/>
                </a:cubicBezTo>
                <a:cubicBezTo>
                  <a:pt x="19891" y="3680"/>
                  <a:pt x="19893" y="3678"/>
                  <a:pt x="19898" y="3657"/>
                </a:cubicBezTo>
                <a:cubicBezTo>
                  <a:pt x="19922" y="3663"/>
                  <a:pt x="19911" y="3660"/>
                  <a:pt x="19931" y="3673"/>
                </a:cubicBezTo>
                <a:cubicBezTo>
                  <a:pt x="19963" y="3625"/>
                  <a:pt x="19961" y="3650"/>
                  <a:pt x="19971" y="3624"/>
                </a:cubicBezTo>
                <a:cubicBezTo>
                  <a:pt x="19904" y="3624"/>
                  <a:pt x="19929" y="3628"/>
                  <a:pt x="19896" y="3646"/>
                </a:cubicBezTo>
                <a:lnTo>
                  <a:pt x="19850" y="3681"/>
                </a:lnTo>
                <a:close/>
                <a:moveTo>
                  <a:pt x="14673" y="2619"/>
                </a:moveTo>
                <a:cubicBezTo>
                  <a:pt x="14679" y="2640"/>
                  <a:pt x="14666" y="2620"/>
                  <a:pt x="14713" y="2652"/>
                </a:cubicBezTo>
                <a:cubicBezTo>
                  <a:pt x="14733" y="2642"/>
                  <a:pt x="14781" y="2628"/>
                  <a:pt x="14806" y="2634"/>
                </a:cubicBezTo>
                <a:cubicBezTo>
                  <a:pt x="14831" y="2639"/>
                  <a:pt x="14811" y="2658"/>
                  <a:pt x="14851" y="2636"/>
                </a:cubicBezTo>
                <a:cubicBezTo>
                  <a:pt x="14841" y="2621"/>
                  <a:pt x="14857" y="2619"/>
                  <a:pt x="14770" y="2619"/>
                </a:cubicBezTo>
                <a:lnTo>
                  <a:pt x="14673" y="2619"/>
                </a:lnTo>
                <a:close/>
                <a:moveTo>
                  <a:pt x="4853" y="1858"/>
                </a:moveTo>
                <a:cubicBezTo>
                  <a:pt x="4909" y="1871"/>
                  <a:pt x="4941" y="1879"/>
                  <a:pt x="4942" y="1817"/>
                </a:cubicBezTo>
                <a:lnTo>
                  <a:pt x="4877" y="1817"/>
                </a:lnTo>
                <a:lnTo>
                  <a:pt x="4853" y="1858"/>
                </a:lnTo>
                <a:close/>
                <a:moveTo>
                  <a:pt x="19210" y="5593"/>
                </a:moveTo>
                <a:cubicBezTo>
                  <a:pt x="19211" y="5593"/>
                  <a:pt x="19213" y="5593"/>
                  <a:pt x="19213" y="5594"/>
                </a:cubicBezTo>
                <a:cubicBezTo>
                  <a:pt x="19216" y="5606"/>
                  <a:pt x="19267" y="5597"/>
                  <a:pt x="19283" y="5593"/>
                </a:cubicBezTo>
                <a:cubicBezTo>
                  <a:pt x="19291" y="5613"/>
                  <a:pt x="19288" y="5600"/>
                  <a:pt x="19283" y="5625"/>
                </a:cubicBezTo>
                <a:cubicBezTo>
                  <a:pt x="19312" y="5619"/>
                  <a:pt x="19309" y="5621"/>
                  <a:pt x="19323" y="5601"/>
                </a:cubicBezTo>
                <a:lnTo>
                  <a:pt x="19380" y="5577"/>
                </a:lnTo>
                <a:lnTo>
                  <a:pt x="19225" y="5580"/>
                </a:lnTo>
                <a:cubicBezTo>
                  <a:pt x="19216" y="5583"/>
                  <a:pt x="19213" y="5576"/>
                  <a:pt x="19210" y="5593"/>
                </a:cubicBezTo>
                <a:close/>
                <a:moveTo>
                  <a:pt x="15272" y="2522"/>
                </a:moveTo>
                <a:cubicBezTo>
                  <a:pt x="15261" y="2522"/>
                  <a:pt x="15232" y="2504"/>
                  <a:pt x="15232" y="2530"/>
                </a:cubicBezTo>
                <a:cubicBezTo>
                  <a:pt x="15232" y="2580"/>
                  <a:pt x="15294" y="2522"/>
                  <a:pt x="15345" y="2547"/>
                </a:cubicBezTo>
                <a:cubicBezTo>
                  <a:pt x="15342" y="2509"/>
                  <a:pt x="15338" y="2524"/>
                  <a:pt x="15321" y="2498"/>
                </a:cubicBezTo>
                <a:lnTo>
                  <a:pt x="15272" y="2522"/>
                </a:lnTo>
                <a:close/>
                <a:moveTo>
                  <a:pt x="15467" y="1696"/>
                </a:moveTo>
                <a:lnTo>
                  <a:pt x="15467" y="1712"/>
                </a:lnTo>
                <a:cubicBezTo>
                  <a:pt x="15488" y="1720"/>
                  <a:pt x="15477" y="1720"/>
                  <a:pt x="15499" y="1736"/>
                </a:cubicBezTo>
                <a:lnTo>
                  <a:pt x="15473" y="1767"/>
                </a:lnTo>
                <a:lnTo>
                  <a:pt x="15499" y="1777"/>
                </a:lnTo>
                <a:cubicBezTo>
                  <a:pt x="15500" y="1777"/>
                  <a:pt x="15502" y="1780"/>
                  <a:pt x="15503" y="1781"/>
                </a:cubicBezTo>
                <a:cubicBezTo>
                  <a:pt x="15504" y="1781"/>
                  <a:pt x="15506" y="1784"/>
                  <a:pt x="15507" y="1785"/>
                </a:cubicBezTo>
                <a:cubicBezTo>
                  <a:pt x="15512" y="1765"/>
                  <a:pt x="15515" y="1737"/>
                  <a:pt x="15523" y="1720"/>
                </a:cubicBezTo>
                <a:lnTo>
                  <a:pt x="15548" y="1688"/>
                </a:lnTo>
                <a:cubicBezTo>
                  <a:pt x="15527" y="1688"/>
                  <a:pt x="15516" y="1690"/>
                  <a:pt x="15509" y="1691"/>
                </a:cubicBezTo>
                <a:cubicBezTo>
                  <a:pt x="15488" y="1692"/>
                  <a:pt x="15492" y="1693"/>
                  <a:pt x="15467" y="1696"/>
                </a:cubicBezTo>
                <a:close/>
                <a:moveTo>
                  <a:pt x="14413" y="1680"/>
                </a:moveTo>
                <a:cubicBezTo>
                  <a:pt x="14429" y="1704"/>
                  <a:pt x="14429" y="1698"/>
                  <a:pt x="14450" y="1716"/>
                </a:cubicBezTo>
                <a:cubicBezTo>
                  <a:pt x="14477" y="1739"/>
                  <a:pt x="14452" y="1736"/>
                  <a:pt x="14502" y="1736"/>
                </a:cubicBezTo>
                <a:cubicBezTo>
                  <a:pt x="14484" y="1659"/>
                  <a:pt x="14574" y="1680"/>
                  <a:pt x="14413" y="1680"/>
                </a:cubicBezTo>
                <a:close/>
                <a:moveTo>
                  <a:pt x="20020" y="5488"/>
                </a:moveTo>
                <a:cubicBezTo>
                  <a:pt x="20026" y="5493"/>
                  <a:pt x="20020" y="5494"/>
                  <a:pt x="20033" y="5498"/>
                </a:cubicBezTo>
                <a:cubicBezTo>
                  <a:pt x="20050" y="5503"/>
                  <a:pt x="20069" y="5492"/>
                  <a:pt x="20108" y="5496"/>
                </a:cubicBezTo>
                <a:cubicBezTo>
                  <a:pt x="20166" y="5503"/>
                  <a:pt x="20221" y="5517"/>
                  <a:pt x="20255" y="5488"/>
                </a:cubicBezTo>
                <a:cubicBezTo>
                  <a:pt x="20178" y="5488"/>
                  <a:pt x="20226" y="5477"/>
                  <a:pt x="20107" y="5486"/>
                </a:cubicBezTo>
                <a:cubicBezTo>
                  <a:pt x="20077" y="5488"/>
                  <a:pt x="20065" y="5470"/>
                  <a:pt x="20020" y="5488"/>
                </a:cubicBezTo>
                <a:close/>
                <a:moveTo>
                  <a:pt x="17257" y="1485"/>
                </a:moveTo>
                <a:lnTo>
                  <a:pt x="17257" y="1509"/>
                </a:lnTo>
                <a:lnTo>
                  <a:pt x="17306" y="1534"/>
                </a:lnTo>
                <a:cubicBezTo>
                  <a:pt x="17323" y="1508"/>
                  <a:pt x="17319" y="1528"/>
                  <a:pt x="17322" y="1493"/>
                </a:cubicBezTo>
                <a:cubicBezTo>
                  <a:pt x="17375" y="1493"/>
                  <a:pt x="17358" y="1494"/>
                  <a:pt x="17371" y="1477"/>
                </a:cubicBezTo>
                <a:cubicBezTo>
                  <a:pt x="17302" y="1461"/>
                  <a:pt x="17376" y="1485"/>
                  <a:pt x="17281" y="1485"/>
                </a:cubicBezTo>
                <a:cubicBezTo>
                  <a:pt x="17278" y="1443"/>
                  <a:pt x="17289" y="1470"/>
                  <a:pt x="17265" y="1461"/>
                </a:cubicBezTo>
                <a:cubicBezTo>
                  <a:pt x="17260" y="1471"/>
                  <a:pt x="17257" y="1470"/>
                  <a:pt x="17257" y="1485"/>
                </a:cubicBezTo>
                <a:close/>
                <a:moveTo>
                  <a:pt x="14713" y="1720"/>
                </a:moveTo>
                <a:cubicBezTo>
                  <a:pt x="14721" y="1731"/>
                  <a:pt x="14721" y="1703"/>
                  <a:pt x="14721" y="1744"/>
                </a:cubicBezTo>
                <a:cubicBezTo>
                  <a:pt x="14759" y="1724"/>
                  <a:pt x="14756" y="1724"/>
                  <a:pt x="14794" y="1744"/>
                </a:cubicBezTo>
                <a:cubicBezTo>
                  <a:pt x="14800" y="1729"/>
                  <a:pt x="14775" y="1717"/>
                  <a:pt x="14859" y="1736"/>
                </a:cubicBezTo>
                <a:cubicBezTo>
                  <a:pt x="14856" y="1707"/>
                  <a:pt x="14867" y="1712"/>
                  <a:pt x="14842" y="1707"/>
                </a:cubicBezTo>
                <a:lnTo>
                  <a:pt x="14831" y="1706"/>
                </a:lnTo>
                <a:cubicBezTo>
                  <a:pt x="14780" y="1701"/>
                  <a:pt x="14742" y="1700"/>
                  <a:pt x="14713" y="1720"/>
                </a:cubicBezTo>
                <a:cubicBezTo>
                  <a:pt x="14653" y="1680"/>
                  <a:pt x="14710" y="1713"/>
                  <a:pt x="14647" y="1689"/>
                </a:cubicBezTo>
                <a:cubicBezTo>
                  <a:pt x="14624" y="1680"/>
                  <a:pt x="14658" y="1689"/>
                  <a:pt x="14624" y="1680"/>
                </a:cubicBezTo>
                <a:lnTo>
                  <a:pt x="14593" y="1705"/>
                </a:lnTo>
                <a:cubicBezTo>
                  <a:pt x="14554" y="1676"/>
                  <a:pt x="14599" y="1685"/>
                  <a:pt x="14551" y="1680"/>
                </a:cubicBezTo>
                <a:cubicBezTo>
                  <a:pt x="14557" y="1746"/>
                  <a:pt x="14585" y="1684"/>
                  <a:pt x="14567" y="1728"/>
                </a:cubicBezTo>
                <a:cubicBezTo>
                  <a:pt x="14633" y="1723"/>
                  <a:pt x="14601" y="1744"/>
                  <a:pt x="14632" y="1736"/>
                </a:cubicBezTo>
                <a:cubicBezTo>
                  <a:pt x="14656" y="1721"/>
                  <a:pt x="14643" y="1720"/>
                  <a:pt x="14673" y="1712"/>
                </a:cubicBezTo>
                <a:cubicBezTo>
                  <a:pt x="14681" y="1734"/>
                  <a:pt x="14674" y="1733"/>
                  <a:pt x="14713" y="1736"/>
                </a:cubicBezTo>
                <a:lnTo>
                  <a:pt x="14713" y="1720"/>
                </a:lnTo>
                <a:close/>
                <a:moveTo>
                  <a:pt x="16990" y="4985"/>
                </a:moveTo>
                <a:lnTo>
                  <a:pt x="16990" y="5002"/>
                </a:lnTo>
                <a:cubicBezTo>
                  <a:pt x="17025" y="5002"/>
                  <a:pt x="17030" y="5005"/>
                  <a:pt x="17055" y="4993"/>
                </a:cubicBezTo>
                <a:cubicBezTo>
                  <a:pt x="17071" y="5004"/>
                  <a:pt x="17077" y="5008"/>
                  <a:pt x="17095" y="5018"/>
                </a:cubicBezTo>
                <a:lnTo>
                  <a:pt x="17113" y="5003"/>
                </a:lnTo>
                <a:cubicBezTo>
                  <a:pt x="17154" y="4968"/>
                  <a:pt x="17151" y="4980"/>
                  <a:pt x="17152" y="4945"/>
                </a:cubicBezTo>
                <a:lnTo>
                  <a:pt x="17141" y="4958"/>
                </a:lnTo>
                <a:cubicBezTo>
                  <a:pt x="17118" y="4978"/>
                  <a:pt x="17104" y="4971"/>
                  <a:pt x="17084" y="4973"/>
                </a:cubicBezTo>
                <a:cubicBezTo>
                  <a:pt x="17039" y="4976"/>
                  <a:pt x="17105" y="4985"/>
                  <a:pt x="16990" y="4985"/>
                </a:cubicBezTo>
                <a:close/>
                <a:moveTo>
                  <a:pt x="454" y="3000"/>
                </a:moveTo>
                <a:cubicBezTo>
                  <a:pt x="477" y="3000"/>
                  <a:pt x="502" y="3000"/>
                  <a:pt x="497" y="2973"/>
                </a:cubicBezTo>
                <a:cubicBezTo>
                  <a:pt x="497" y="2972"/>
                  <a:pt x="496" y="2970"/>
                  <a:pt x="495" y="2969"/>
                </a:cubicBezTo>
                <a:lnTo>
                  <a:pt x="494" y="2935"/>
                </a:lnTo>
                <a:cubicBezTo>
                  <a:pt x="461" y="2927"/>
                  <a:pt x="415" y="2879"/>
                  <a:pt x="446" y="2976"/>
                </a:cubicBezTo>
                <a:cubicBezTo>
                  <a:pt x="451" y="2994"/>
                  <a:pt x="445" y="2983"/>
                  <a:pt x="454" y="3000"/>
                </a:cubicBezTo>
                <a:close/>
                <a:moveTo>
                  <a:pt x="19744" y="5480"/>
                </a:moveTo>
                <a:cubicBezTo>
                  <a:pt x="19722" y="5480"/>
                  <a:pt x="19729" y="5483"/>
                  <a:pt x="19720" y="5496"/>
                </a:cubicBezTo>
                <a:lnTo>
                  <a:pt x="19836" y="5500"/>
                </a:lnTo>
                <a:cubicBezTo>
                  <a:pt x="19858" y="5501"/>
                  <a:pt x="19923" y="5496"/>
                  <a:pt x="19963" y="5496"/>
                </a:cubicBezTo>
                <a:cubicBezTo>
                  <a:pt x="19942" y="5467"/>
                  <a:pt x="19942" y="5479"/>
                  <a:pt x="19886" y="5482"/>
                </a:cubicBezTo>
                <a:cubicBezTo>
                  <a:pt x="19833" y="5486"/>
                  <a:pt x="19895" y="5468"/>
                  <a:pt x="19804" y="5483"/>
                </a:cubicBezTo>
                <a:cubicBezTo>
                  <a:pt x="19774" y="5488"/>
                  <a:pt x="19778" y="5480"/>
                  <a:pt x="19744" y="5480"/>
                </a:cubicBezTo>
                <a:close/>
                <a:moveTo>
                  <a:pt x="7097" y="1534"/>
                </a:moveTo>
                <a:cubicBezTo>
                  <a:pt x="7104" y="1558"/>
                  <a:pt x="7101" y="1547"/>
                  <a:pt x="7113" y="1566"/>
                </a:cubicBezTo>
                <a:cubicBezTo>
                  <a:pt x="7134" y="1561"/>
                  <a:pt x="7135" y="1560"/>
                  <a:pt x="7161" y="1556"/>
                </a:cubicBezTo>
                <a:cubicBezTo>
                  <a:pt x="7173" y="1554"/>
                  <a:pt x="7173" y="1555"/>
                  <a:pt x="7184" y="1553"/>
                </a:cubicBezTo>
                <a:lnTo>
                  <a:pt x="7214" y="1548"/>
                </a:lnTo>
                <a:cubicBezTo>
                  <a:pt x="7236" y="1545"/>
                  <a:pt x="7216" y="1551"/>
                  <a:pt x="7236" y="1544"/>
                </a:cubicBezTo>
                <a:cubicBezTo>
                  <a:pt x="7271" y="1531"/>
                  <a:pt x="7221" y="1551"/>
                  <a:pt x="7247" y="1538"/>
                </a:cubicBezTo>
                <a:cubicBezTo>
                  <a:pt x="7250" y="1537"/>
                  <a:pt x="7256" y="1534"/>
                  <a:pt x="7258" y="1533"/>
                </a:cubicBezTo>
                <a:cubicBezTo>
                  <a:pt x="7270" y="1526"/>
                  <a:pt x="7263" y="1535"/>
                  <a:pt x="7276" y="1518"/>
                </a:cubicBezTo>
                <a:lnTo>
                  <a:pt x="7182" y="1528"/>
                </a:lnTo>
                <a:cubicBezTo>
                  <a:pt x="7107" y="1527"/>
                  <a:pt x="7219" y="1536"/>
                  <a:pt x="7097" y="1534"/>
                </a:cubicBezTo>
                <a:close/>
                <a:moveTo>
                  <a:pt x="21413" y="3729"/>
                </a:moveTo>
                <a:cubicBezTo>
                  <a:pt x="21426" y="3777"/>
                  <a:pt x="21425" y="3746"/>
                  <a:pt x="21454" y="3746"/>
                </a:cubicBezTo>
                <a:cubicBezTo>
                  <a:pt x="21476" y="3746"/>
                  <a:pt x="21536" y="3770"/>
                  <a:pt x="21519" y="3697"/>
                </a:cubicBezTo>
                <a:cubicBezTo>
                  <a:pt x="21470" y="3697"/>
                  <a:pt x="21486" y="3695"/>
                  <a:pt x="21465" y="3709"/>
                </a:cubicBezTo>
                <a:cubicBezTo>
                  <a:pt x="21444" y="3723"/>
                  <a:pt x="21440" y="3723"/>
                  <a:pt x="21413" y="3729"/>
                </a:cubicBezTo>
                <a:close/>
                <a:moveTo>
                  <a:pt x="15556" y="2498"/>
                </a:moveTo>
                <a:cubicBezTo>
                  <a:pt x="15564" y="2532"/>
                  <a:pt x="15570" y="2537"/>
                  <a:pt x="15523" y="2538"/>
                </a:cubicBezTo>
                <a:cubicBezTo>
                  <a:pt x="15549" y="2576"/>
                  <a:pt x="15562" y="2543"/>
                  <a:pt x="15608" y="2540"/>
                </a:cubicBezTo>
                <a:cubicBezTo>
                  <a:pt x="15639" y="2538"/>
                  <a:pt x="15623" y="2508"/>
                  <a:pt x="15620" y="2482"/>
                </a:cubicBezTo>
                <a:cubicBezTo>
                  <a:pt x="15598" y="2487"/>
                  <a:pt x="15578" y="2493"/>
                  <a:pt x="15556" y="2498"/>
                </a:cubicBezTo>
                <a:close/>
                <a:moveTo>
                  <a:pt x="17953" y="4491"/>
                </a:moveTo>
                <a:cubicBezTo>
                  <a:pt x="17912" y="4492"/>
                  <a:pt x="17939" y="4499"/>
                  <a:pt x="17903" y="4488"/>
                </a:cubicBezTo>
                <a:lnTo>
                  <a:pt x="17880" y="4491"/>
                </a:lnTo>
                <a:cubicBezTo>
                  <a:pt x="17823" y="4518"/>
                  <a:pt x="17913" y="4482"/>
                  <a:pt x="17865" y="4499"/>
                </a:cubicBezTo>
                <a:cubicBezTo>
                  <a:pt x="17843" y="4467"/>
                  <a:pt x="17852" y="4475"/>
                  <a:pt x="17816" y="4483"/>
                </a:cubicBezTo>
                <a:cubicBezTo>
                  <a:pt x="17847" y="4525"/>
                  <a:pt x="17855" y="4480"/>
                  <a:pt x="17873" y="4523"/>
                </a:cubicBezTo>
                <a:lnTo>
                  <a:pt x="17897" y="4507"/>
                </a:lnTo>
                <a:lnTo>
                  <a:pt x="17962" y="4507"/>
                </a:lnTo>
                <a:cubicBezTo>
                  <a:pt x="17976" y="4535"/>
                  <a:pt x="17963" y="4522"/>
                  <a:pt x="17986" y="4540"/>
                </a:cubicBezTo>
                <a:cubicBezTo>
                  <a:pt x="17991" y="4492"/>
                  <a:pt x="17983" y="4537"/>
                  <a:pt x="18011" y="4499"/>
                </a:cubicBezTo>
                <a:cubicBezTo>
                  <a:pt x="17989" y="4497"/>
                  <a:pt x="17989" y="4495"/>
                  <a:pt x="17970" y="4491"/>
                </a:cubicBezTo>
                <a:cubicBezTo>
                  <a:pt x="17977" y="4476"/>
                  <a:pt x="17976" y="4481"/>
                  <a:pt x="17978" y="4459"/>
                </a:cubicBezTo>
                <a:lnTo>
                  <a:pt x="17953" y="4491"/>
                </a:lnTo>
                <a:close/>
                <a:moveTo>
                  <a:pt x="17978" y="2279"/>
                </a:moveTo>
                <a:cubicBezTo>
                  <a:pt x="17991" y="2297"/>
                  <a:pt x="17979" y="2289"/>
                  <a:pt x="18002" y="2295"/>
                </a:cubicBezTo>
                <a:cubicBezTo>
                  <a:pt x="17998" y="2349"/>
                  <a:pt x="17958" y="2346"/>
                  <a:pt x="18027" y="2328"/>
                </a:cubicBezTo>
                <a:cubicBezTo>
                  <a:pt x="18041" y="2348"/>
                  <a:pt x="18041" y="2353"/>
                  <a:pt x="18067" y="2360"/>
                </a:cubicBezTo>
                <a:cubicBezTo>
                  <a:pt x="18083" y="2316"/>
                  <a:pt x="18084" y="2356"/>
                  <a:pt x="18100" y="2312"/>
                </a:cubicBezTo>
                <a:cubicBezTo>
                  <a:pt x="18077" y="2313"/>
                  <a:pt x="18079" y="2316"/>
                  <a:pt x="18067" y="2317"/>
                </a:cubicBezTo>
                <a:cubicBezTo>
                  <a:pt x="18065" y="2317"/>
                  <a:pt x="18063" y="2317"/>
                  <a:pt x="18062" y="2317"/>
                </a:cubicBezTo>
                <a:cubicBezTo>
                  <a:pt x="18060" y="2317"/>
                  <a:pt x="18055" y="2317"/>
                  <a:pt x="18053" y="2317"/>
                </a:cubicBezTo>
                <a:cubicBezTo>
                  <a:pt x="18052" y="2316"/>
                  <a:pt x="18050" y="2315"/>
                  <a:pt x="18050" y="2315"/>
                </a:cubicBezTo>
                <a:lnTo>
                  <a:pt x="18034" y="2300"/>
                </a:lnTo>
                <a:cubicBezTo>
                  <a:pt x="18015" y="2288"/>
                  <a:pt x="18001" y="2251"/>
                  <a:pt x="17978" y="2279"/>
                </a:cubicBezTo>
                <a:close/>
                <a:moveTo>
                  <a:pt x="16641" y="2619"/>
                </a:moveTo>
                <a:lnTo>
                  <a:pt x="16641" y="2636"/>
                </a:lnTo>
                <a:cubicBezTo>
                  <a:pt x="16684" y="2639"/>
                  <a:pt x="16656" y="2628"/>
                  <a:pt x="16666" y="2652"/>
                </a:cubicBezTo>
                <a:cubicBezTo>
                  <a:pt x="16690" y="2646"/>
                  <a:pt x="16761" y="2643"/>
                  <a:pt x="16780" y="2619"/>
                </a:cubicBezTo>
                <a:cubicBezTo>
                  <a:pt x="16793" y="2602"/>
                  <a:pt x="16789" y="2610"/>
                  <a:pt x="16781" y="2601"/>
                </a:cubicBezTo>
                <a:cubicBezTo>
                  <a:pt x="16763" y="2584"/>
                  <a:pt x="16771" y="2599"/>
                  <a:pt x="16746" y="2610"/>
                </a:cubicBezTo>
                <a:lnTo>
                  <a:pt x="16690" y="2619"/>
                </a:lnTo>
                <a:cubicBezTo>
                  <a:pt x="16681" y="2603"/>
                  <a:pt x="16694" y="2603"/>
                  <a:pt x="16666" y="2595"/>
                </a:cubicBezTo>
                <a:cubicBezTo>
                  <a:pt x="16672" y="2625"/>
                  <a:pt x="16679" y="2619"/>
                  <a:pt x="16641" y="2619"/>
                </a:cubicBezTo>
                <a:close/>
                <a:moveTo>
                  <a:pt x="17670" y="1906"/>
                </a:moveTo>
                <a:cubicBezTo>
                  <a:pt x="17638" y="1906"/>
                  <a:pt x="17637" y="1909"/>
                  <a:pt x="17614" y="1915"/>
                </a:cubicBezTo>
                <a:cubicBezTo>
                  <a:pt x="17607" y="1898"/>
                  <a:pt x="17623" y="1898"/>
                  <a:pt x="17565" y="1898"/>
                </a:cubicBezTo>
                <a:cubicBezTo>
                  <a:pt x="17563" y="1920"/>
                  <a:pt x="17561" y="1920"/>
                  <a:pt x="17557" y="1939"/>
                </a:cubicBezTo>
                <a:cubicBezTo>
                  <a:pt x="17609" y="1939"/>
                  <a:pt x="17630" y="1931"/>
                  <a:pt x="17686" y="1931"/>
                </a:cubicBezTo>
                <a:cubicBezTo>
                  <a:pt x="17700" y="1882"/>
                  <a:pt x="17697" y="1920"/>
                  <a:pt x="17686" y="1874"/>
                </a:cubicBezTo>
                <a:lnTo>
                  <a:pt x="17670" y="1906"/>
                </a:lnTo>
                <a:close/>
                <a:moveTo>
                  <a:pt x="21203" y="4629"/>
                </a:moveTo>
                <a:cubicBezTo>
                  <a:pt x="21217" y="4681"/>
                  <a:pt x="21227" y="4614"/>
                  <a:pt x="21268" y="4669"/>
                </a:cubicBezTo>
                <a:cubicBezTo>
                  <a:pt x="21231" y="4684"/>
                  <a:pt x="21256" y="4648"/>
                  <a:pt x="21234" y="4668"/>
                </a:cubicBezTo>
                <a:cubicBezTo>
                  <a:pt x="21217" y="4683"/>
                  <a:pt x="21231" y="4669"/>
                  <a:pt x="21227" y="4686"/>
                </a:cubicBezTo>
                <a:cubicBezTo>
                  <a:pt x="21236" y="4686"/>
                  <a:pt x="21262" y="4690"/>
                  <a:pt x="21262" y="4690"/>
                </a:cubicBezTo>
                <a:cubicBezTo>
                  <a:pt x="21297" y="4691"/>
                  <a:pt x="21251" y="4691"/>
                  <a:pt x="21289" y="4683"/>
                </a:cubicBezTo>
                <a:cubicBezTo>
                  <a:pt x="21312" y="4679"/>
                  <a:pt x="21305" y="4693"/>
                  <a:pt x="21349" y="4694"/>
                </a:cubicBezTo>
                <a:cubicBezTo>
                  <a:pt x="21321" y="4656"/>
                  <a:pt x="21280" y="4686"/>
                  <a:pt x="21276" y="4629"/>
                </a:cubicBezTo>
                <a:cubicBezTo>
                  <a:pt x="21262" y="4628"/>
                  <a:pt x="21217" y="4612"/>
                  <a:pt x="21203" y="4629"/>
                </a:cubicBezTo>
                <a:close/>
                <a:moveTo>
                  <a:pt x="22078" y="4029"/>
                </a:moveTo>
                <a:cubicBezTo>
                  <a:pt x="22091" y="4067"/>
                  <a:pt x="22099" y="4044"/>
                  <a:pt x="22110" y="4086"/>
                </a:cubicBezTo>
                <a:cubicBezTo>
                  <a:pt x="22120" y="4085"/>
                  <a:pt x="22134" y="4083"/>
                  <a:pt x="22138" y="4082"/>
                </a:cubicBezTo>
                <a:cubicBezTo>
                  <a:pt x="22163" y="4080"/>
                  <a:pt x="22144" y="4092"/>
                  <a:pt x="22161" y="4079"/>
                </a:cubicBezTo>
                <a:cubicBezTo>
                  <a:pt x="22174" y="4069"/>
                  <a:pt x="22174" y="4039"/>
                  <a:pt x="22183" y="4021"/>
                </a:cubicBezTo>
                <a:cubicBezTo>
                  <a:pt x="22134" y="4021"/>
                  <a:pt x="22118" y="4029"/>
                  <a:pt x="22078" y="4029"/>
                </a:cubicBezTo>
                <a:close/>
                <a:moveTo>
                  <a:pt x="15475" y="2125"/>
                </a:moveTo>
                <a:cubicBezTo>
                  <a:pt x="15442" y="2128"/>
                  <a:pt x="15442" y="2129"/>
                  <a:pt x="15434" y="2158"/>
                </a:cubicBezTo>
                <a:cubicBezTo>
                  <a:pt x="15448" y="2161"/>
                  <a:pt x="15454" y="2161"/>
                  <a:pt x="15464" y="2163"/>
                </a:cubicBezTo>
                <a:lnTo>
                  <a:pt x="15482" y="2168"/>
                </a:lnTo>
                <a:cubicBezTo>
                  <a:pt x="15510" y="2165"/>
                  <a:pt x="15491" y="2162"/>
                  <a:pt x="15504" y="2155"/>
                </a:cubicBezTo>
                <a:cubicBezTo>
                  <a:pt x="15516" y="2148"/>
                  <a:pt x="15526" y="2148"/>
                  <a:pt x="15539" y="2141"/>
                </a:cubicBezTo>
                <a:lnTo>
                  <a:pt x="15500" y="2103"/>
                </a:lnTo>
                <a:cubicBezTo>
                  <a:pt x="15496" y="2078"/>
                  <a:pt x="15494" y="2112"/>
                  <a:pt x="15491" y="2069"/>
                </a:cubicBezTo>
                <a:lnTo>
                  <a:pt x="15467" y="2069"/>
                </a:lnTo>
                <a:cubicBezTo>
                  <a:pt x="15472" y="2092"/>
                  <a:pt x="15475" y="2093"/>
                  <a:pt x="15475" y="2125"/>
                </a:cubicBezTo>
                <a:close/>
                <a:moveTo>
                  <a:pt x="6927" y="1558"/>
                </a:moveTo>
                <a:cubicBezTo>
                  <a:pt x="6927" y="1602"/>
                  <a:pt x="6976" y="1572"/>
                  <a:pt x="7002" y="1568"/>
                </a:cubicBezTo>
                <a:cubicBezTo>
                  <a:pt x="7059" y="1559"/>
                  <a:pt x="7061" y="1584"/>
                  <a:pt x="7089" y="1542"/>
                </a:cubicBezTo>
                <a:cubicBezTo>
                  <a:pt x="7054" y="1525"/>
                  <a:pt x="7048" y="1541"/>
                  <a:pt x="7008" y="1542"/>
                </a:cubicBezTo>
                <a:cubicBezTo>
                  <a:pt x="6983" y="1543"/>
                  <a:pt x="6927" y="1533"/>
                  <a:pt x="6927" y="1558"/>
                </a:cubicBezTo>
                <a:close/>
                <a:moveTo>
                  <a:pt x="19347" y="5496"/>
                </a:moveTo>
                <a:lnTo>
                  <a:pt x="19499" y="5491"/>
                </a:lnTo>
                <a:cubicBezTo>
                  <a:pt x="19513" y="5492"/>
                  <a:pt x="19529" y="5496"/>
                  <a:pt x="19550" y="5496"/>
                </a:cubicBezTo>
                <a:cubicBezTo>
                  <a:pt x="19548" y="5495"/>
                  <a:pt x="19546" y="5491"/>
                  <a:pt x="19545" y="5492"/>
                </a:cubicBezTo>
                <a:cubicBezTo>
                  <a:pt x="19545" y="5493"/>
                  <a:pt x="19542" y="5489"/>
                  <a:pt x="19541" y="5488"/>
                </a:cubicBezTo>
                <a:lnTo>
                  <a:pt x="19518" y="5463"/>
                </a:lnTo>
                <a:cubicBezTo>
                  <a:pt x="19441" y="5500"/>
                  <a:pt x="19326" y="5440"/>
                  <a:pt x="19326" y="5481"/>
                </a:cubicBezTo>
                <a:cubicBezTo>
                  <a:pt x="19327" y="5493"/>
                  <a:pt x="19329" y="5496"/>
                  <a:pt x="19347" y="5496"/>
                </a:cubicBezTo>
                <a:close/>
                <a:moveTo>
                  <a:pt x="21835" y="3916"/>
                </a:moveTo>
                <a:cubicBezTo>
                  <a:pt x="21835" y="3928"/>
                  <a:pt x="21852" y="3952"/>
                  <a:pt x="21859" y="3964"/>
                </a:cubicBezTo>
                <a:cubicBezTo>
                  <a:pt x="21923" y="3947"/>
                  <a:pt x="21880" y="3960"/>
                  <a:pt x="21932" y="3964"/>
                </a:cubicBezTo>
                <a:cubicBezTo>
                  <a:pt x="21929" y="3934"/>
                  <a:pt x="21925" y="3924"/>
                  <a:pt x="21891" y="3924"/>
                </a:cubicBezTo>
                <a:lnTo>
                  <a:pt x="21891" y="3916"/>
                </a:lnTo>
                <a:cubicBezTo>
                  <a:pt x="21927" y="3916"/>
                  <a:pt x="21931" y="3901"/>
                  <a:pt x="21932" y="3900"/>
                </a:cubicBezTo>
                <a:cubicBezTo>
                  <a:pt x="21905" y="3900"/>
                  <a:pt x="21835" y="3890"/>
                  <a:pt x="21835" y="3916"/>
                </a:cubicBezTo>
                <a:close/>
                <a:moveTo>
                  <a:pt x="18894" y="1979"/>
                </a:moveTo>
                <a:cubicBezTo>
                  <a:pt x="18843" y="1945"/>
                  <a:pt x="18843" y="1931"/>
                  <a:pt x="18756" y="1931"/>
                </a:cubicBezTo>
                <a:lnTo>
                  <a:pt x="18756" y="1947"/>
                </a:lnTo>
                <a:cubicBezTo>
                  <a:pt x="18793" y="1938"/>
                  <a:pt x="18777" y="1929"/>
                  <a:pt x="18796" y="1955"/>
                </a:cubicBezTo>
                <a:lnTo>
                  <a:pt x="18764" y="1955"/>
                </a:lnTo>
                <a:cubicBezTo>
                  <a:pt x="18785" y="1986"/>
                  <a:pt x="18786" y="1983"/>
                  <a:pt x="18814" y="1986"/>
                </a:cubicBezTo>
                <a:cubicBezTo>
                  <a:pt x="18858" y="1991"/>
                  <a:pt x="18864" y="1998"/>
                  <a:pt x="18894" y="1979"/>
                </a:cubicBezTo>
                <a:lnTo>
                  <a:pt x="18903" y="1995"/>
                </a:lnTo>
                <a:cubicBezTo>
                  <a:pt x="18948" y="1983"/>
                  <a:pt x="18918" y="1972"/>
                  <a:pt x="18999" y="1979"/>
                </a:cubicBezTo>
                <a:cubicBezTo>
                  <a:pt x="19076" y="1985"/>
                  <a:pt x="19067" y="1976"/>
                  <a:pt x="19096" y="1996"/>
                </a:cubicBezTo>
                <a:cubicBezTo>
                  <a:pt x="19123" y="1981"/>
                  <a:pt x="19111" y="1995"/>
                  <a:pt x="19129" y="1971"/>
                </a:cubicBezTo>
                <a:cubicBezTo>
                  <a:pt x="19090" y="1968"/>
                  <a:pt x="19122" y="1973"/>
                  <a:pt x="19072" y="1947"/>
                </a:cubicBezTo>
                <a:cubicBezTo>
                  <a:pt x="19053" y="1957"/>
                  <a:pt x="19051" y="1961"/>
                  <a:pt x="19023" y="1963"/>
                </a:cubicBezTo>
                <a:cubicBezTo>
                  <a:pt x="19018" y="1942"/>
                  <a:pt x="19024" y="1957"/>
                  <a:pt x="19015" y="1939"/>
                </a:cubicBezTo>
                <a:cubicBezTo>
                  <a:pt x="18982" y="1955"/>
                  <a:pt x="18906" y="1931"/>
                  <a:pt x="18894" y="1979"/>
                </a:cubicBezTo>
                <a:close/>
                <a:moveTo>
                  <a:pt x="22337" y="3130"/>
                </a:moveTo>
                <a:cubicBezTo>
                  <a:pt x="22357" y="3120"/>
                  <a:pt x="22477" y="3128"/>
                  <a:pt x="22523" y="3106"/>
                </a:cubicBezTo>
                <a:cubicBezTo>
                  <a:pt x="22503" y="3078"/>
                  <a:pt x="22437" y="3075"/>
                  <a:pt x="22406" y="3094"/>
                </a:cubicBezTo>
                <a:cubicBezTo>
                  <a:pt x="22393" y="3102"/>
                  <a:pt x="22403" y="3100"/>
                  <a:pt x="22385" y="3105"/>
                </a:cubicBezTo>
                <a:cubicBezTo>
                  <a:pt x="22360" y="3113"/>
                  <a:pt x="22350" y="3099"/>
                  <a:pt x="22337" y="3130"/>
                </a:cubicBezTo>
                <a:close/>
                <a:moveTo>
                  <a:pt x="22499" y="1129"/>
                </a:moveTo>
                <a:cubicBezTo>
                  <a:pt x="22457" y="1119"/>
                  <a:pt x="22474" y="1127"/>
                  <a:pt x="22443" y="1126"/>
                </a:cubicBezTo>
                <a:cubicBezTo>
                  <a:pt x="22415" y="1124"/>
                  <a:pt x="22413" y="1102"/>
                  <a:pt x="22402" y="1145"/>
                </a:cubicBezTo>
                <a:cubicBezTo>
                  <a:pt x="22441" y="1154"/>
                  <a:pt x="22450" y="1144"/>
                  <a:pt x="22487" y="1157"/>
                </a:cubicBezTo>
                <a:cubicBezTo>
                  <a:pt x="22518" y="1168"/>
                  <a:pt x="22485" y="1165"/>
                  <a:pt x="22525" y="1165"/>
                </a:cubicBezTo>
                <a:cubicBezTo>
                  <a:pt x="22550" y="1164"/>
                  <a:pt x="22547" y="1176"/>
                  <a:pt x="22556" y="1145"/>
                </a:cubicBezTo>
                <a:cubicBezTo>
                  <a:pt x="22523" y="1145"/>
                  <a:pt x="22530" y="1148"/>
                  <a:pt x="22507" y="1137"/>
                </a:cubicBezTo>
                <a:cubicBezTo>
                  <a:pt x="22522" y="1117"/>
                  <a:pt x="22518" y="1119"/>
                  <a:pt x="22548" y="1112"/>
                </a:cubicBezTo>
                <a:cubicBezTo>
                  <a:pt x="22536" y="1096"/>
                  <a:pt x="22551" y="1096"/>
                  <a:pt x="22507" y="1096"/>
                </a:cubicBezTo>
                <a:cubicBezTo>
                  <a:pt x="22493" y="1130"/>
                  <a:pt x="22513" y="1095"/>
                  <a:pt x="22499" y="1129"/>
                </a:cubicBezTo>
                <a:close/>
                <a:moveTo>
                  <a:pt x="15394" y="2012"/>
                </a:moveTo>
                <a:cubicBezTo>
                  <a:pt x="15350" y="2011"/>
                  <a:pt x="15372" y="2008"/>
                  <a:pt x="15355" y="2002"/>
                </a:cubicBezTo>
                <a:cubicBezTo>
                  <a:pt x="15312" y="1988"/>
                  <a:pt x="15365" y="2004"/>
                  <a:pt x="15321" y="2004"/>
                </a:cubicBezTo>
                <a:cubicBezTo>
                  <a:pt x="15305" y="2004"/>
                  <a:pt x="15294" y="1993"/>
                  <a:pt x="15272" y="1987"/>
                </a:cubicBezTo>
                <a:cubicBezTo>
                  <a:pt x="15266" y="2012"/>
                  <a:pt x="15272" y="2005"/>
                  <a:pt x="15248" y="2012"/>
                </a:cubicBezTo>
                <a:cubicBezTo>
                  <a:pt x="15244" y="1969"/>
                  <a:pt x="15256" y="1997"/>
                  <a:pt x="15232" y="1987"/>
                </a:cubicBezTo>
                <a:cubicBezTo>
                  <a:pt x="15232" y="2061"/>
                  <a:pt x="15228" y="2037"/>
                  <a:pt x="15302" y="2040"/>
                </a:cubicBezTo>
                <a:lnTo>
                  <a:pt x="15394" y="2012"/>
                </a:lnTo>
                <a:close/>
                <a:moveTo>
                  <a:pt x="13700" y="2320"/>
                </a:moveTo>
                <a:cubicBezTo>
                  <a:pt x="13711" y="2342"/>
                  <a:pt x="13715" y="2327"/>
                  <a:pt x="13676" y="2384"/>
                </a:cubicBezTo>
                <a:cubicBezTo>
                  <a:pt x="13716" y="2388"/>
                  <a:pt x="13734" y="2379"/>
                  <a:pt x="13781" y="2368"/>
                </a:cubicBezTo>
                <a:cubicBezTo>
                  <a:pt x="13773" y="2334"/>
                  <a:pt x="13772" y="2346"/>
                  <a:pt x="13789" y="2320"/>
                </a:cubicBezTo>
                <a:cubicBezTo>
                  <a:pt x="13771" y="2319"/>
                  <a:pt x="13758" y="2315"/>
                  <a:pt x="13749" y="2315"/>
                </a:cubicBezTo>
                <a:cubicBezTo>
                  <a:pt x="13740" y="2315"/>
                  <a:pt x="13721" y="2320"/>
                  <a:pt x="13700" y="2320"/>
                </a:cubicBezTo>
                <a:close/>
                <a:moveTo>
                  <a:pt x="22402" y="4831"/>
                </a:moveTo>
                <a:cubicBezTo>
                  <a:pt x="22433" y="4831"/>
                  <a:pt x="22466" y="4824"/>
                  <a:pt x="22487" y="4812"/>
                </a:cubicBezTo>
                <a:cubicBezTo>
                  <a:pt x="22491" y="4809"/>
                  <a:pt x="22500" y="4802"/>
                  <a:pt x="22501" y="4801"/>
                </a:cubicBezTo>
                <a:lnTo>
                  <a:pt x="22564" y="4775"/>
                </a:lnTo>
                <a:cubicBezTo>
                  <a:pt x="22534" y="4733"/>
                  <a:pt x="22554" y="4800"/>
                  <a:pt x="22459" y="4774"/>
                </a:cubicBezTo>
                <a:cubicBezTo>
                  <a:pt x="22428" y="4766"/>
                  <a:pt x="22448" y="4766"/>
                  <a:pt x="22418" y="4758"/>
                </a:cubicBezTo>
                <a:cubicBezTo>
                  <a:pt x="22430" y="4785"/>
                  <a:pt x="22428" y="4766"/>
                  <a:pt x="22419" y="4791"/>
                </a:cubicBezTo>
                <a:cubicBezTo>
                  <a:pt x="22415" y="4800"/>
                  <a:pt x="22406" y="4823"/>
                  <a:pt x="22402" y="4831"/>
                </a:cubicBezTo>
                <a:close/>
                <a:moveTo>
                  <a:pt x="21430" y="4669"/>
                </a:moveTo>
                <a:cubicBezTo>
                  <a:pt x="21430" y="4688"/>
                  <a:pt x="21427" y="4679"/>
                  <a:pt x="21421" y="4702"/>
                </a:cubicBezTo>
                <a:cubicBezTo>
                  <a:pt x="21471" y="4702"/>
                  <a:pt x="21465" y="4711"/>
                  <a:pt x="21502" y="4702"/>
                </a:cubicBezTo>
                <a:lnTo>
                  <a:pt x="21505" y="4695"/>
                </a:lnTo>
                <a:cubicBezTo>
                  <a:pt x="21505" y="4695"/>
                  <a:pt x="21506" y="4692"/>
                  <a:pt x="21506" y="4691"/>
                </a:cubicBezTo>
                <a:lnTo>
                  <a:pt x="21519" y="4661"/>
                </a:lnTo>
                <a:cubicBezTo>
                  <a:pt x="21510" y="4657"/>
                  <a:pt x="21504" y="4656"/>
                  <a:pt x="21496" y="4652"/>
                </a:cubicBezTo>
                <a:cubicBezTo>
                  <a:pt x="21484" y="4646"/>
                  <a:pt x="21475" y="4637"/>
                  <a:pt x="21470" y="4637"/>
                </a:cubicBezTo>
                <a:cubicBezTo>
                  <a:pt x="21433" y="4637"/>
                  <a:pt x="21434" y="4651"/>
                  <a:pt x="21405" y="4637"/>
                </a:cubicBezTo>
                <a:cubicBezTo>
                  <a:pt x="21411" y="4653"/>
                  <a:pt x="21408" y="4644"/>
                  <a:pt x="21414" y="4652"/>
                </a:cubicBezTo>
                <a:cubicBezTo>
                  <a:pt x="21418" y="4657"/>
                  <a:pt x="21430" y="4658"/>
                  <a:pt x="21430" y="4669"/>
                </a:cubicBezTo>
                <a:close/>
                <a:moveTo>
                  <a:pt x="7405" y="1526"/>
                </a:moveTo>
                <a:cubicBezTo>
                  <a:pt x="7441" y="1533"/>
                  <a:pt x="7459" y="1531"/>
                  <a:pt x="7508" y="1529"/>
                </a:cubicBezTo>
                <a:cubicBezTo>
                  <a:pt x="7569" y="1527"/>
                  <a:pt x="7595" y="1548"/>
                  <a:pt x="7608" y="1493"/>
                </a:cubicBezTo>
                <a:cubicBezTo>
                  <a:pt x="7558" y="1493"/>
                  <a:pt x="7541" y="1499"/>
                  <a:pt x="7502" y="1501"/>
                </a:cubicBezTo>
                <a:cubicBezTo>
                  <a:pt x="7433" y="1505"/>
                  <a:pt x="7421" y="1505"/>
                  <a:pt x="7405" y="1526"/>
                </a:cubicBezTo>
                <a:close/>
                <a:moveTo>
                  <a:pt x="13749" y="5698"/>
                </a:moveTo>
                <a:lnTo>
                  <a:pt x="13749" y="5739"/>
                </a:lnTo>
                <a:cubicBezTo>
                  <a:pt x="13808" y="5753"/>
                  <a:pt x="13745" y="5737"/>
                  <a:pt x="13822" y="5738"/>
                </a:cubicBezTo>
                <a:cubicBezTo>
                  <a:pt x="13868" y="5738"/>
                  <a:pt x="13864" y="5718"/>
                  <a:pt x="13903" y="5715"/>
                </a:cubicBezTo>
                <a:lnTo>
                  <a:pt x="13903" y="5698"/>
                </a:lnTo>
                <a:cubicBezTo>
                  <a:pt x="13846" y="5685"/>
                  <a:pt x="13834" y="5706"/>
                  <a:pt x="13805" y="5703"/>
                </a:cubicBezTo>
                <a:cubicBezTo>
                  <a:pt x="13766" y="5698"/>
                  <a:pt x="13828" y="5690"/>
                  <a:pt x="13749" y="5698"/>
                </a:cubicBezTo>
                <a:close/>
                <a:moveTo>
                  <a:pt x="14745" y="5682"/>
                </a:moveTo>
                <a:cubicBezTo>
                  <a:pt x="14780" y="5729"/>
                  <a:pt x="14805" y="5661"/>
                  <a:pt x="14827" y="5715"/>
                </a:cubicBezTo>
                <a:cubicBezTo>
                  <a:pt x="14879" y="5678"/>
                  <a:pt x="14845" y="5710"/>
                  <a:pt x="14899" y="5715"/>
                </a:cubicBezTo>
                <a:cubicBezTo>
                  <a:pt x="14891" y="5695"/>
                  <a:pt x="14901" y="5708"/>
                  <a:pt x="14875" y="5690"/>
                </a:cubicBezTo>
                <a:cubicBezTo>
                  <a:pt x="14888" y="5687"/>
                  <a:pt x="14893" y="5685"/>
                  <a:pt x="14899" y="5686"/>
                </a:cubicBezTo>
                <a:cubicBezTo>
                  <a:pt x="14931" y="5694"/>
                  <a:pt x="14910" y="5690"/>
                  <a:pt x="14916" y="5706"/>
                </a:cubicBezTo>
                <a:cubicBezTo>
                  <a:pt x="14942" y="5698"/>
                  <a:pt x="14915" y="5692"/>
                  <a:pt x="14956" y="5682"/>
                </a:cubicBezTo>
                <a:cubicBezTo>
                  <a:pt x="14936" y="5653"/>
                  <a:pt x="14913" y="5669"/>
                  <a:pt x="14836" y="5671"/>
                </a:cubicBezTo>
                <a:cubicBezTo>
                  <a:pt x="14807" y="5672"/>
                  <a:pt x="14765" y="5673"/>
                  <a:pt x="14745" y="5682"/>
                </a:cubicBezTo>
                <a:close/>
                <a:moveTo>
                  <a:pt x="17849" y="2328"/>
                </a:moveTo>
                <a:cubicBezTo>
                  <a:pt x="17895" y="2328"/>
                  <a:pt x="17891" y="2328"/>
                  <a:pt x="17921" y="2312"/>
                </a:cubicBezTo>
                <a:lnTo>
                  <a:pt x="17912" y="2360"/>
                </a:lnTo>
                <a:cubicBezTo>
                  <a:pt x="17939" y="2341"/>
                  <a:pt x="17922" y="2340"/>
                  <a:pt x="17944" y="2326"/>
                </a:cubicBezTo>
                <a:cubicBezTo>
                  <a:pt x="17974" y="2306"/>
                  <a:pt x="17961" y="2338"/>
                  <a:pt x="17986" y="2303"/>
                </a:cubicBezTo>
                <a:lnTo>
                  <a:pt x="17930" y="2303"/>
                </a:lnTo>
                <a:cubicBezTo>
                  <a:pt x="17936" y="2298"/>
                  <a:pt x="17931" y="2297"/>
                  <a:pt x="17943" y="2293"/>
                </a:cubicBezTo>
                <a:cubicBezTo>
                  <a:pt x="17962" y="2285"/>
                  <a:pt x="17947" y="2289"/>
                  <a:pt x="17970" y="2287"/>
                </a:cubicBezTo>
                <a:cubicBezTo>
                  <a:pt x="17943" y="2251"/>
                  <a:pt x="17864" y="2261"/>
                  <a:pt x="17849" y="2328"/>
                </a:cubicBezTo>
                <a:close/>
                <a:moveTo>
                  <a:pt x="18343" y="1607"/>
                </a:moveTo>
                <a:cubicBezTo>
                  <a:pt x="18344" y="1607"/>
                  <a:pt x="18346" y="1606"/>
                  <a:pt x="18346" y="1608"/>
                </a:cubicBezTo>
                <a:lnTo>
                  <a:pt x="18365" y="1610"/>
                </a:lnTo>
                <a:cubicBezTo>
                  <a:pt x="18380" y="1611"/>
                  <a:pt x="18376" y="1613"/>
                  <a:pt x="18399" y="1615"/>
                </a:cubicBezTo>
                <a:lnTo>
                  <a:pt x="18416" y="1583"/>
                </a:lnTo>
                <a:cubicBezTo>
                  <a:pt x="18424" y="1585"/>
                  <a:pt x="18459" y="1620"/>
                  <a:pt x="18464" y="1558"/>
                </a:cubicBezTo>
                <a:cubicBezTo>
                  <a:pt x="18407" y="1545"/>
                  <a:pt x="18447" y="1569"/>
                  <a:pt x="18408" y="1559"/>
                </a:cubicBezTo>
                <a:cubicBezTo>
                  <a:pt x="18399" y="1556"/>
                  <a:pt x="18398" y="1553"/>
                  <a:pt x="18377" y="1548"/>
                </a:cubicBezTo>
                <a:cubicBezTo>
                  <a:pt x="18365" y="1545"/>
                  <a:pt x="18356" y="1542"/>
                  <a:pt x="18335" y="1542"/>
                </a:cubicBezTo>
                <a:cubicBezTo>
                  <a:pt x="18347" y="1576"/>
                  <a:pt x="18352" y="1549"/>
                  <a:pt x="18343" y="1590"/>
                </a:cubicBezTo>
                <a:cubicBezTo>
                  <a:pt x="18339" y="1610"/>
                  <a:pt x="18336" y="1592"/>
                  <a:pt x="18343" y="1607"/>
                </a:cubicBezTo>
                <a:close/>
                <a:moveTo>
                  <a:pt x="17921" y="4791"/>
                </a:moveTo>
                <a:lnTo>
                  <a:pt x="17942" y="4861"/>
                </a:lnTo>
                <a:cubicBezTo>
                  <a:pt x="17959" y="4901"/>
                  <a:pt x="17986" y="4876"/>
                  <a:pt x="17988" y="4875"/>
                </a:cubicBezTo>
                <a:lnTo>
                  <a:pt x="17985" y="4840"/>
                </a:lnTo>
                <a:cubicBezTo>
                  <a:pt x="17965" y="4829"/>
                  <a:pt x="17978" y="4832"/>
                  <a:pt x="17946" y="4831"/>
                </a:cubicBezTo>
                <a:cubicBezTo>
                  <a:pt x="17965" y="4805"/>
                  <a:pt x="17973" y="4826"/>
                  <a:pt x="18035" y="4831"/>
                </a:cubicBezTo>
                <a:cubicBezTo>
                  <a:pt x="18017" y="4806"/>
                  <a:pt x="18040" y="4818"/>
                  <a:pt x="18002" y="4815"/>
                </a:cubicBezTo>
                <a:cubicBezTo>
                  <a:pt x="18009" y="4791"/>
                  <a:pt x="18006" y="4802"/>
                  <a:pt x="18019" y="4783"/>
                </a:cubicBezTo>
                <a:cubicBezTo>
                  <a:pt x="17979" y="4783"/>
                  <a:pt x="17979" y="4780"/>
                  <a:pt x="17954" y="4767"/>
                </a:cubicBezTo>
                <a:lnTo>
                  <a:pt x="17921" y="4791"/>
                </a:lnTo>
                <a:close/>
                <a:moveTo>
                  <a:pt x="14324" y="5706"/>
                </a:moveTo>
                <a:cubicBezTo>
                  <a:pt x="14304" y="5695"/>
                  <a:pt x="14309" y="5698"/>
                  <a:pt x="14276" y="5698"/>
                </a:cubicBezTo>
                <a:lnTo>
                  <a:pt x="14276" y="5723"/>
                </a:lnTo>
                <a:cubicBezTo>
                  <a:pt x="14297" y="5728"/>
                  <a:pt x="14285" y="5720"/>
                  <a:pt x="14292" y="5739"/>
                </a:cubicBezTo>
                <a:cubicBezTo>
                  <a:pt x="14337" y="5735"/>
                  <a:pt x="14313" y="5719"/>
                  <a:pt x="14365" y="5715"/>
                </a:cubicBezTo>
                <a:lnTo>
                  <a:pt x="14365" y="5731"/>
                </a:lnTo>
                <a:cubicBezTo>
                  <a:pt x="14423" y="5692"/>
                  <a:pt x="14388" y="5745"/>
                  <a:pt x="14446" y="5706"/>
                </a:cubicBezTo>
                <a:cubicBezTo>
                  <a:pt x="14442" y="5697"/>
                  <a:pt x="14440" y="5684"/>
                  <a:pt x="14421" y="5678"/>
                </a:cubicBezTo>
                <a:lnTo>
                  <a:pt x="14381" y="5666"/>
                </a:lnTo>
                <a:cubicBezTo>
                  <a:pt x="14347" y="5666"/>
                  <a:pt x="14333" y="5690"/>
                  <a:pt x="14324" y="5706"/>
                </a:cubicBezTo>
                <a:close/>
                <a:moveTo>
                  <a:pt x="15070" y="2320"/>
                </a:moveTo>
                <a:lnTo>
                  <a:pt x="15029" y="2320"/>
                </a:lnTo>
                <a:cubicBezTo>
                  <a:pt x="15046" y="2343"/>
                  <a:pt x="15028" y="2335"/>
                  <a:pt x="15070" y="2336"/>
                </a:cubicBezTo>
                <a:lnTo>
                  <a:pt x="15086" y="2336"/>
                </a:lnTo>
                <a:cubicBezTo>
                  <a:pt x="15104" y="2348"/>
                  <a:pt x="15096" y="2337"/>
                  <a:pt x="15102" y="2360"/>
                </a:cubicBezTo>
                <a:cubicBezTo>
                  <a:pt x="15179" y="2342"/>
                  <a:pt x="15132" y="2359"/>
                  <a:pt x="15161" y="2363"/>
                </a:cubicBezTo>
                <a:cubicBezTo>
                  <a:pt x="15173" y="2365"/>
                  <a:pt x="15177" y="2359"/>
                  <a:pt x="15194" y="2356"/>
                </a:cubicBezTo>
                <a:cubicBezTo>
                  <a:pt x="15231" y="2350"/>
                  <a:pt x="15203" y="2358"/>
                  <a:pt x="15223" y="2356"/>
                </a:cubicBezTo>
                <a:cubicBezTo>
                  <a:pt x="15267" y="2351"/>
                  <a:pt x="15201" y="2344"/>
                  <a:pt x="15280" y="2344"/>
                </a:cubicBezTo>
                <a:lnTo>
                  <a:pt x="15280" y="2320"/>
                </a:lnTo>
                <a:lnTo>
                  <a:pt x="15086" y="2328"/>
                </a:lnTo>
                <a:cubicBezTo>
                  <a:pt x="15078" y="2308"/>
                  <a:pt x="15080" y="2321"/>
                  <a:pt x="15086" y="2295"/>
                </a:cubicBezTo>
                <a:lnTo>
                  <a:pt x="15070" y="2320"/>
                </a:lnTo>
                <a:close/>
                <a:moveTo>
                  <a:pt x="20579" y="3405"/>
                </a:moveTo>
                <a:cubicBezTo>
                  <a:pt x="20652" y="3405"/>
                  <a:pt x="20579" y="3381"/>
                  <a:pt x="20676" y="3389"/>
                </a:cubicBezTo>
                <a:cubicBezTo>
                  <a:pt x="20667" y="3428"/>
                  <a:pt x="20671" y="3402"/>
                  <a:pt x="20676" y="3413"/>
                </a:cubicBezTo>
                <a:cubicBezTo>
                  <a:pt x="20718" y="3404"/>
                  <a:pt x="20690" y="3410"/>
                  <a:pt x="20733" y="3413"/>
                </a:cubicBezTo>
                <a:cubicBezTo>
                  <a:pt x="20738" y="3366"/>
                  <a:pt x="20783" y="3387"/>
                  <a:pt x="20672" y="3361"/>
                </a:cubicBezTo>
                <a:cubicBezTo>
                  <a:pt x="20612" y="3347"/>
                  <a:pt x="20621" y="3370"/>
                  <a:pt x="20563" y="3357"/>
                </a:cubicBezTo>
                <a:cubicBezTo>
                  <a:pt x="20563" y="3389"/>
                  <a:pt x="20566" y="3387"/>
                  <a:pt x="20579" y="3405"/>
                </a:cubicBezTo>
                <a:close/>
                <a:moveTo>
                  <a:pt x="21259" y="3916"/>
                </a:moveTo>
                <a:cubicBezTo>
                  <a:pt x="21284" y="3916"/>
                  <a:pt x="21272" y="3905"/>
                  <a:pt x="21318" y="3915"/>
                </a:cubicBezTo>
                <a:cubicBezTo>
                  <a:pt x="21392" y="3933"/>
                  <a:pt x="21378" y="3913"/>
                  <a:pt x="21389" y="3867"/>
                </a:cubicBezTo>
                <a:cubicBezTo>
                  <a:pt x="21362" y="3865"/>
                  <a:pt x="21369" y="3864"/>
                  <a:pt x="21345" y="3863"/>
                </a:cubicBezTo>
                <a:cubicBezTo>
                  <a:pt x="21339" y="3862"/>
                  <a:pt x="21326" y="3861"/>
                  <a:pt x="21323" y="3861"/>
                </a:cubicBezTo>
                <a:cubicBezTo>
                  <a:pt x="21303" y="3866"/>
                  <a:pt x="21316" y="3855"/>
                  <a:pt x="21308" y="3875"/>
                </a:cubicBezTo>
                <a:cubicBezTo>
                  <a:pt x="21276" y="3875"/>
                  <a:pt x="21278" y="3872"/>
                  <a:pt x="21259" y="3859"/>
                </a:cubicBezTo>
                <a:cubicBezTo>
                  <a:pt x="21253" y="3872"/>
                  <a:pt x="21231" y="3916"/>
                  <a:pt x="21259" y="3916"/>
                </a:cubicBezTo>
                <a:close/>
                <a:moveTo>
                  <a:pt x="17273" y="2328"/>
                </a:moveTo>
                <a:lnTo>
                  <a:pt x="17273" y="2344"/>
                </a:lnTo>
                <a:cubicBezTo>
                  <a:pt x="17315" y="2345"/>
                  <a:pt x="17297" y="2337"/>
                  <a:pt x="17314" y="2360"/>
                </a:cubicBezTo>
                <a:cubicBezTo>
                  <a:pt x="17284" y="2367"/>
                  <a:pt x="17277" y="2376"/>
                  <a:pt x="17241" y="2376"/>
                </a:cubicBezTo>
                <a:lnTo>
                  <a:pt x="17241" y="2393"/>
                </a:lnTo>
                <a:cubicBezTo>
                  <a:pt x="17276" y="2393"/>
                  <a:pt x="17271" y="2401"/>
                  <a:pt x="17330" y="2401"/>
                </a:cubicBezTo>
                <a:cubicBezTo>
                  <a:pt x="17361" y="2401"/>
                  <a:pt x="17333" y="2403"/>
                  <a:pt x="17354" y="2393"/>
                </a:cubicBezTo>
                <a:cubicBezTo>
                  <a:pt x="17346" y="2371"/>
                  <a:pt x="17371" y="2377"/>
                  <a:pt x="17322" y="2376"/>
                </a:cubicBezTo>
                <a:lnTo>
                  <a:pt x="17322" y="2352"/>
                </a:lnTo>
                <a:cubicBezTo>
                  <a:pt x="17343" y="2346"/>
                  <a:pt x="17329" y="2353"/>
                  <a:pt x="17346" y="2344"/>
                </a:cubicBezTo>
                <a:cubicBezTo>
                  <a:pt x="17341" y="2323"/>
                  <a:pt x="17349" y="2335"/>
                  <a:pt x="17330" y="2328"/>
                </a:cubicBezTo>
                <a:cubicBezTo>
                  <a:pt x="17346" y="2306"/>
                  <a:pt x="17358" y="2314"/>
                  <a:pt x="17362" y="2263"/>
                </a:cubicBezTo>
                <a:cubicBezTo>
                  <a:pt x="17318" y="2273"/>
                  <a:pt x="17338" y="2270"/>
                  <a:pt x="17317" y="2298"/>
                </a:cubicBezTo>
                <a:cubicBezTo>
                  <a:pt x="17301" y="2320"/>
                  <a:pt x="17290" y="2323"/>
                  <a:pt x="17273" y="2328"/>
                </a:cubicBezTo>
                <a:close/>
                <a:moveTo>
                  <a:pt x="17063" y="1850"/>
                </a:moveTo>
                <a:cubicBezTo>
                  <a:pt x="17063" y="1902"/>
                  <a:pt x="17081" y="1904"/>
                  <a:pt x="17030" y="1930"/>
                </a:cubicBezTo>
                <a:lnTo>
                  <a:pt x="17019" y="1936"/>
                </a:lnTo>
                <a:cubicBezTo>
                  <a:pt x="17018" y="1936"/>
                  <a:pt x="17016" y="1938"/>
                  <a:pt x="17014" y="1939"/>
                </a:cubicBezTo>
                <a:cubicBezTo>
                  <a:pt x="17048" y="1947"/>
                  <a:pt x="17036" y="1949"/>
                  <a:pt x="17063" y="1931"/>
                </a:cubicBezTo>
                <a:cubicBezTo>
                  <a:pt x="17076" y="1950"/>
                  <a:pt x="17072" y="1939"/>
                  <a:pt x="17079" y="1963"/>
                </a:cubicBezTo>
                <a:lnTo>
                  <a:pt x="17136" y="1923"/>
                </a:lnTo>
                <a:cubicBezTo>
                  <a:pt x="17104" y="1920"/>
                  <a:pt x="17111" y="1911"/>
                  <a:pt x="17087" y="1923"/>
                </a:cubicBezTo>
                <a:cubicBezTo>
                  <a:pt x="17093" y="1907"/>
                  <a:pt x="17090" y="1916"/>
                  <a:pt x="17096" y="1907"/>
                </a:cubicBezTo>
                <a:lnTo>
                  <a:pt x="17107" y="1894"/>
                </a:lnTo>
                <a:cubicBezTo>
                  <a:pt x="17108" y="1893"/>
                  <a:pt x="17109" y="1890"/>
                  <a:pt x="17110" y="1889"/>
                </a:cubicBezTo>
                <a:lnTo>
                  <a:pt x="17136" y="1850"/>
                </a:lnTo>
                <a:cubicBezTo>
                  <a:pt x="17108" y="1835"/>
                  <a:pt x="17128" y="1866"/>
                  <a:pt x="17090" y="1831"/>
                </a:cubicBezTo>
                <a:cubicBezTo>
                  <a:pt x="17077" y="1819"/>
                  <a:pt x="17089" y="1824"/>
                  <a:pt x="17071" y="1817"/>
                </a:cubicBezTo>
                <a:cubicBezTo>
                  <a:pt x="17066" y="1839"/>
                  <a:pt x="17063" y="1833"/>
                  <a:pt x="17063" y="1850"/>
                </a:cubicBezTo>
                <a:close/>
                <a:moveTo>
                  <a:pt x="20158" y="4645"/>
                </a:moveTo>
                <a:lnTo>
                  <a:pt x="20093" y="4655"/>
                </a:lnTo>
                <a:cubicBezTo>
                  <a:pt x="20114" y="4682"/>
                  <a:pt x="20110" y="4672"/>
                  <a:pt x="20135" y="4671"/>
                </a:cubicBezTo>
                <a:cubicBezTo>
                  <a:pt x="20182" y="4670"/>
                  <a:pt x="20160" y="4687"/>
                  <a:pt x="20209" y="4664"/>
                </a:cubicBezTo>
                <a:lnTo>
                  <a:pt x="20245" y="4642"/>
                </a:lnTo>
                <a:cubicBezTo>
                  <a:pt x="20256" y="4633"/>
                  <a:pt x="20238" y="4664"/>
                  <a:pt x="20259" y="4626"/>
                </a:cubicBezTo>
                <a:cubicBezTo>
                  <a:pt x="20273" y="4599"/>
                  <a:pt x="20264" y="4624"/>
                  <a:pt x="20271" y="4596"/>
                </a:cubicBezTo>
                <a:cubicBezTo>
                  <a:pt x="20234" y="4610"/>
                  <a:pt x="20269" y="4596"/>
                  <a:pt x="20248" y="4614"/>
                </a:cubicBezTo>
                <a:cubicBezTo>
                  <a:pt x="20220" y="4638"/>
                  <a:pt x="20197" y="4631"/>
                  <a:pt x="20196" y="4620"/>
                </a:cubicBezTo>
                <a:cubicBezTo>
                  <a:pt x="20192" y="4594"/>
                  <a:pt x="20175" y="4630"/>
                  <a:pt x="20209" y="4608"/>
                </a:cubicBezTo>
                <a:cubicBezTo>
                  <a:pt x="20210" y="4607"/>
                  <a:pt x="20212" y="4606"/>
                  <a:pt x="20214" y="4605"/>
                </a:cubicBezTo>
                <a:cubicBezTo>
                  <a:pt x="20195" y="4600"/>
                  <a:pt x="20182" y="4596"/>
                  <a:pt x="20166" y="4588"/>
                </a:cubicBezTo>
                <a:cubicBezTo>
                  <a:pt x="20144" y="4620"/>
                  <a:pt x="20137" y="4607"/>
                  <a:pt x="20158" y="4645"/>
                </a:cubicBezTo>
                <a:close/>
                <a:moveTo>
                  <a:pt x="17500" y="2287"/>
                </a:moveTo>
                <a:cubicBezTo>
                  <a:pt x="17517" y="2351"/>
                  <a:pt x="17546" y="2272"/>
                  <a:pt x="17533" y="2336"/>
                </a:cubicBezTo>
                <a:lnTo>
                  <a:pt x="17597" y="2336"/>
                </a:lnTo>
                <a:cubicBezTo>
                  <a:pt x="17580" y="2312"/>
                  <a:pt x="17591" y="2320"/>
                  <a:pt x="17549" y="2320"/>
                </a:cubicBezTo>
                <a:cubicBezTo>
                  <a:pt x="17555" y="2306"/>
                  <a:pt x="17551" y="2312"/>
                  <a:pt x="17555" y="2301"/>
                </a:cubicBezTo>
                <a:cubicBezTo>
                  <a:pt x="17575" y="2240"/>
                  <a:pt x="17577" y="2287"/>
                  <a:pt x="17581" y="2239"/>
                </a:cubicBezTo>
                <a:cubicBezTo>
                  <a:pt x="17554" y="2250"/>
                  <a:pt x="17522" y="2222"/>
                  <a:pt x="17488" y="2251"/>
                </a:cubicBezTo>
                <a:lnTo>
                  <a:pt x="17471" y="2275"/>
                </a:lnTo>
                <a:cubicBezTo>
                  <a:pt x="17470" y="2277"/>
                  <a:pt x="17469" y="2279"/>
                  <a:pt x="17468" y="2280"/>
                </a:cubicBezTo>
                <a:cubicBezTo>
                  <a:pt x="17450" y="2308"/>
                  <a:pt x="17442" y="2289"/>
                  <a:pt x="17459" y="2306"/>
                </a:cubicBezTo>
                <a:cubicBezTo>
                  <a:pt x="17473" y="2320"/>
                  <a:pt x="17483" y="2299"/>
                  <a:pt x="17500" y="2287"/>
                </a:cubicBezTo>
                <a:close/>
                <a:moveTo>
                  <a:pt x="16860" y="4993"/>
                </a:moveTo>
                <a:cubicBezTo>
                  <a:pt x="16826" y="4979"/>
                  <a:pt x="16858" y="5010"/>
                  <a:pt x="16787" y="5010"/>
                </a:cubicBezTo>
                <a:cubicBezTo>
                  <a:pt x="16805" y="5035"/>
                  <a:pt x="16786" y="5025"/>
                  <a:pt x="16834" y="5024"/>
                </a:cubicBezTo>
                <a:lnTo>
                  <a:pt x="16852" y="5024"/>
                </a:lnTo>
                <a:cubicBezTo>
                  <a:pt x="16870" y="5023"/>
                  <a:pt x="16867" y="5022"/>
                  <a:pt x="16886" y="5019"/>
                </a:cubicBezTo>
                <a:cubicBezTo>
                  <a:pt x="16947" y="5009"/>
                  <a:pt x="16961" y="5021"/>
                  <a:pt x="16982" y="4993"/>
                </a:cubicBezTo>
                <a:cubicBezTo>
                  <a:pt x="16959" y="4963"/>
                  <a:pt x="16985" y="4993"/>
                  <a:pt x="16909" y="4960"/>
                </a:cubicBezTo>
                <a:cubicBezTo>
                  <a:pt x="16909" y="4960"/>
                  <a:pt x="16885" y="4944"/>
                  <a:pt x="16864" y="4956"/>
                </a:cubicBezTo>
                <a:cubicBezTo>
                  <a:pt x="16843" y="4968"/>
                  <a:pt x="16854" y="4967"/>
                  <a:pt x="16860" y="4993"/>
                </a:cubicBezTo>
                <a:close/>
                <a:moveTo>
                  <a:pt x="559" y="2028"/>
                </a:moveTo>
                <a:cubicBezTo>
                  <a:pt x="559" y="2094"/>
                  <a:pt x="586" y="2097"/>
                  <a:pt x="543" y="2109"/>
                </a:cubicBezTo>
                <a:cubicBezTo>
                  <a:pt x="549" y="2134"/>
                  <a:pt x="554" y="2135"/>
                  <a:pt x="543" y="2158"/>
                </a:cubicBezTo>
                <a:cubicBezTo>
                  <a:pt x="590" y="2157"/>
                  <a:pt x="588" y="2145"/>
                  <a:pt x="609" y="2102"/>
                </a:cubicBezTo>
                <a:cubicBezTo>
                  <a:pt x="609" y="2102"/>
                  <a:pt x="615" y="2091"/>
                  <a:pt x="617" y="2086"/>
                </a:cubicBezTo>
                <a:cubicBezTo>
                  <a:pt x="631" y="2059"/>
                  <a:pt x="632" y="2078"/>
                  <a:pt x="632" y="2044"/>
                </a:cubicBezTo>
                <a:cubicBezTo>
                  <a:pt x="632" y="1996"/>
                  <a:pt x="587" y="2021"/>
                  <a:pt x="559" y="2028"/>
                </a:cubicBezTo>
                <a:close/>
                <a:moveTo>
                  <a:pt x="16722" y="2506"/>
                </a:moveTo>
                <a:cubicBezTo>
                  <a:pt x="16738" y="2538"/>
                  <a:pt x="16725" y="2536"/>
                  <a:pt x="16722" y="2571"/>
                </a:cubicBezTo>
                <a:lnTo>
                  <a:pt x="16797" y="2552"/>
                </a:lnTo>
                <a:cubicBezTo>
                  <a:pt x="16819" y="2546"/>
                  <a:pt x="16812" y="2557"/>
                  <a:pt x="16820" y="2530"/>
                </a:cubicBezTo>
                <a:cubicBezTo>
                  <a:pt x="16829" y="2535"/>
                  <a:pt x="16847" y="2539"/>
                  <a:pt x="16852" y="2543"/>
                </a:cubicBezTo>
                <a:cubicBezTo>
                  <a:pt x="16873" y="2556"/>
                  <a:pt x="16832" y="2551"/>
                  <a:pt x="16876" y="2555"/>
                </a:cubicBezTo>
                <a:lnTo>
                  <a:pt x="16880" y="2514"/>
                </a:lnTo>
                <a:cubicBezTo>
                  <a:pt x="16897" y="2522"/>
                  <a:pt x="16885" y="2518"/>
                  <a:pt x="16892" y="2522"/>
                </a:cubicBezTo>
                <a:cubicBezTo>
                  <a:pt x="16900" y="2526"/>
                  <a:pt x="16888" y="2523"/>
                  <a:pt x="16909" y="2530"/>
                </a:cubicBezTo>
                <a:lnTo>
                  <a:pt x="16909" y="2498"/>
                </a:lnTo>
                <a:lnTo>
                  <a:pt x="16825" y="2507"/>
                </a:lnTo>
                <a:cubicBezTo>
                  <a:pt x="16801" y="2500"/>
                  <a:pt x="16838" y="2505"/>
                  <a:pt x="16810" y="2500"/>
                </a:cubicBezTo>
                <a:lnTo>
                  <a:pt x="16722" y="2506"/>
                </a:lnTo>
                <a:close/>
                <a:moveTo>
                  <a:pt x="19202" y="2644"/>
                </a:moveTo>
                <a:cubicBezTo>
                  <a:pt x="19230" y="2658"/>
                  <a:pt x="19467" y="2680"/>
                  <a:pt x="19514" y="2682"/>
                </a:cubicBezTo>
                <a:lnTo>
                  <a:pt x="19599" y="2684"/>
                </a:lnTo>
                <a:cubicBezTo>
                  <a:pt x="19575" y="2652"/>
                  <a:pt x="19612" y="2689"/>
                  <a:pt x="19531" y="2665"/>
                </a:cubicBezTo>
                <a:cubicBezTo>
                  <a:pt x="19478" y="2649"/>
                  <a:pt x="19506" y="2658"/>
                  <a:pt x="19469" y="2668"/>
                </a:cubicBezTo>
                <a:cubicBezTo>
                  <a:pt x="19486" y="2642"/>
                  <a:pt x="19482" y="2662"/>
                  <a:pt x="19485" y="2628"/>
                </a:cubicBezTo>
                <a:lnTo>
                  <a:pt x="19453" y="2660"/>
                </a:lnTo>
                <a:cubicBezTo>
                  <a:pt x="19424" y="2646"/>
                  <a:pt x="19391" y="2635"/>
                  <a:pt x="19355" y="2652"/>
                </a:cubicBezTo>
                <a:cubicBezTo>
                  <a:pt x="19358" y="2619"/>
                  <a:pt x="19374" y="2628"/>
                  <a:pt x="19347" y="2619"/>
                </a:cubicBezTo>
                <a:lnTo>
                  <a:pt x="19347" y="2644"/>
                </a:lnTo>
                <a:cubicBezTo>
                  <a:pt x="19287" y="2644"/>
                  <a:pt x="19293" y="2644"/>
                  <a:pt x="19237" y="2628"/>
                </a:cubicBezTo>
                <a:cubicBezTo>
                  <a:pt x="19237" y="2628"/>
                  <a:pt x="19221" y="2607"/>
                  <a:pt x="19202" y="2644"/>
                </a:cubicBezTo>
                <a:close/>
                <a:moveTo>
                  <a:pt x="14729" y="2506"/>
                </a:moveTo>
                <a:cubicBezTo>
                  <a:pt x="14721" y="2543"/>
                  <a:pt x="14731" y="2539"/>
                  <a:pt x="14718" y="2560"/>
                </a:cubicBezTo>
                <a:cubicBezTo>
                  <a:pt x="14707" y="2578"/>
                  <a:pt x="14718" y="2542"/>
                  <a:pt x="14705" y="2579"/>
                </a:cubicBezTo>
                <a:cubicBezTo>
                  <a:pt x="14757" y="2583"/>
                  <a:pt x="14783" y="2608"/>
                  <a:pt x="14810" y="2571"/>
                </a:cubicBezTo>
                <a:lnTo>
                  <a:pt x="14778" y="2571"/>
                </a:lnTo>
                <a:cubicBezTo>
                  <a:pt x="14788" y="2534"/>
                  <a:pt x="14817" y="2535"/>
                  <a:pt x="14875" y="2530"/>
                </a:cubicBezTo>
                <a:lnTo>
                  <a:pt x="14875" y="2514"/>
                </a:lnTo>
                <a:cubicBezTo>
                  <a:pt x="14753" y="2486"/>
                  <a:pt x="14824" y="2499"/>
                  <a:pt x="14778" y="2466"/>
                </a:cubicBezTo>
                <a:cubicBezTo>
                  <a:pt x="14768" y="2504"/>
                  <a:pt x="14761" y="2491"/>
                  <a:pt x="14729" y="2506"/>
                </a:cubicBezTo>
                <a:close/>
                <a:moveTo>
                  <a:pt x="15839" y="2563"/>
                </a:moveTo>
                <a:cubicBezTo>
                  <a:pt x="15832" y="2578"/>
                  <a:pt x="15833" y="2573"/>
                  <a:pt x="15831" y="2595"/>
                </a:cubicBezTo>
                <a:cubicBezTo>
                  <a:pt x="15775" y="2596"/>
                  <a:pt x="15815" y="2607"/>
                  <a:pt x="15766" y="2611"/>
                </a:cubicBezTo>
                <a:cubicBezTo>
                  <a:pt x="15761" y="2659"/>
                  <a:pt x="15770" y="2614"/>
                  <a:pt x="15742" y="2652"/>
                </a:cubicBezTo>
                <a:cubicBezTo>
                  <a:pt x="15786" y="2673"/>
                  <a:pt x="15796" y="2652"/>
                  <a:pt x="15880" y="2652"/>
                </a:cubicBezTo>
                <a:cubicBezTo>
                  <a:pt x="15899" y="2652"/>
                  <a:pt x="15912" y="2670"/>
                  <a:pt x="15911" y="2637"/>
                </a:cubicBezTo>
                <a:cubicBezTo>
                  <a:pt x="15910" y="2613"/>
                  <a:pt x="15913" y="2635"/>
                  <a:pt x="15896" y="2595"/>
                </a:cubicBezTo>
                <a:cubicBezTo>
                  <a:pt x="15871" y="2613"/>
                  <a:pt x="15883" y="2590"/>
                  <a:pt x="15880" y="2628"/>
                </a:cubicBezTo>
                <a:cubicBezTo>
                  <a:pt x="15853" y="2608"/>
                  <a:pt x="15871" y="2619"/>
                  <a:pt x="15855" y="2587"/>
                </a:cubicBezTo>
                <a:cubicBezTo>
                  <a:pt x="15877" y="2577"/>
                  <a:pt x="15864" y="2580"/>
                  <a:pt x="15896" y="2579"/>
                </a:cubicBezTo>
                <a:lnTo>
                  <a:pt x="15896" y="2555"/>
                </a:lnTo>
                <a:cubicBezTo>
                  <a:pt x="15840" y="2561"/>
                  <a:pt x="15906" y="2568"/>
                  <a:pt x="15839" y="2563"/>
                </a:cubicBezTo>
                <a:close/>
                <a:moveTo>
                  <a:pt x="19874" y="3146"/>
                </a:moveTo>
                <a:cubicBezTo>
                  <a:pt x="19910" y="3200"/>
                  <a:pt x="19920" y="3186"/>
                  <a:pt x="20037" y="3191"/>
                </a:cubicBezTo>
                <a:lnTo>
                  <a:pt x="20247" y="3203"/>
                </a:lnTo>
                <a:cubicBezTo>
                  <a:pt x="20231" y="3159"/>
                  <a:pt x="20232" y="3198"/>
                  <a:pt x="20155" y="3173"/>
                </a:cubicBezTo>
                <a:lnTo>
                  <a:pt x="19957" y="3152"/>
                </a:lnTo>
                <a:cubicBezTo>
                  <a:pt x="19955" y="3151"/>
                  <a:pt x="19953" y="3150"/>
                  <a:pt x="19951" y="3149"/>
                </a:cubicBezTo>
                <a:cubicBezTo>
                  <a:pt x="19947" y="3148"/>
                  <a:pt x="19954" y="3139"/>
                  <a:pt x="19923" y="3146"/>
                </a:cubicBezTo>
                <a:cubicBezTo>
                  <a:pt x="19897" y="3152"/>
                  <a:pt x="19932" y="3151"/>
                  <a:pt x="19901" y="3150"/>
                </a:cubicBezTo>
                <a:cubicBezTo>
                  <a:pt x="19901" y="3150"/>
                  <a:pt x="19878" y="3146"/>
                  <a:pt x="19874" y="3146"/>
                </a:cubicBezTo>
                <a:close/>
                <a:moveTo>
                  <a:pt x="18359" y="4953"/>
                </a:moveTo>
                <a:cubicBezTo>
                  <a:pt x="18402" y="4953"/>
                  <a:pt x="18405" y="4944"/>
                  <a:pt x="18424" y="4969"/>
                </a:cubicBezTo>
                <a:cubicBezTo>
                  <a:pt x="18396" y="4970"/>
                  <a:pt x="18395" y="4974"/>
                  <a:pt x="18381" y="4975"/>
                </a:cubicBezTo>
                <a:cubicBezTo>
                  <a:pt x="18352" y="4977"/>
                  <a:pt x="18368" y="4972"/>
                  <a:pt x="18334" y="4969"/>
                </a:cubicBezTo>
                <a:cubicBezTo>
                  <a:pt x="18294" y="4967"/>
                  <a:pt x="18300" y="4977"/>
                  <a:pt x="18273" y="4958"/>
                </a:cubicBezTo>
                <a:cubicBezTo>
                  <a:pt x="18253" y="4945"/>
                  <a:pt x="18286" y="4956"/>
                  <a:pt x="18254" y="4945"/>
                </a:cubicBezTo>
                <a:cubicBezTo>
                  <a:pt x="18255" y="4967"/>
                  <a:pt x="18257" y="4967"/>
                  <a:pt x="18262" y="4985"/>
                </a:cubicBezTo>
                <a:cubicBezTo>
                  <a:pt x="18298" y="4985"/>
                  <a:pt x="18339" y="4982"/>
                  <a:pt x="18371" y="4991"/>
                </a:cubicBezTo>
                <a:cubicBezTo>
                  <a:pt x="18372" y="4991"/>
                  <a:pt x="18388" y="4997"/>
                  <a:pt x="18389" y="4997"/>
                </a:cubicBezTo>
                <a:lnTo>
                  <a:pt x="18426" y="4992"/>
                </a:lnTo>
                <a:cubicBezTo>
                  <a:pt x="18441" y="4996"/>
                  <a:pt x="18418" y="4993"/>
                  <a:pt x="18448" y="5002"/>
                </a:cubicBezTo>
                <a:lnTo>
                  <a:pt x="18448" y="4985"/>
                </a:lnTo>
                <a:cubicBezTo>
                  <a:pt x="18475" y="4977"/>
                  <a:pt x="18456" y="4988"/>
                  <a:pt x="18455" y="4974"/>
                </a:cubicBezTo>
                <a:lnTo>
                  <a:pt x="18456" y="4937"/>
                </a:lnTo>
                <a:cubicBezTo>
                  <a:pt x="18480" y="4943"/>
                  <a:pt x="18469" y="4940"/>
                  <a:pt x="18489" y="4953"/>
                </a:cubicBezTo>
                <a:cubicBezTo>
                  <a:pt x="18493" y="4933"/>
                  <a:pt x="18497" y="4920"/>
                  <a:pt x="18505" y="4904"/>
                </a:cubicBezTo>
                <a:cubicBezTo>
                  <a:pt x="18473" y="4902"/>
                  <a:pt x="18415" y="4869"/>
                  <a:pt x="18359" y="4953"/>
                </a:cubicBezTo>
                <a:close/>
                <a:moveTo>
                  <a:pt x="4966" y="1817"/>
                </a:moveTo>
                <a:cubicBezTo>
                  <a:pt x="4970" y="1855"/>
                  <a:pt x="4977" y="1852"/>
                  <a:pt x="5005" y="1853"/>
                </a:cubicBezTo>
                <a:cubicBezTo>
                  <a:pt x="5080" y="1856"/>
                  <a:pt x="5043" y="1840"/>
                  <a:pt x="5120" y="1858"/>
                </a:cubicBezTo>
                <a:lnTo>
                  <a:pt x="5137" y="1826"/>
                </a:lnTo>
                <a:cubicBezTo>
                  <a:pt x="5167" y="1833"/>
                  <a:pt x="5207" y="1823"/>
                  <a:pt x="5235" y="1810"/>
                </a:cubicBezTo>
                <a:cubicBezTo>
                  <a:pt x="5269" y="1794"/>
                  <a:pt x="5250" y="1807"/>
                  <a:pt x="5258" y="1785"/>
                </a:cubicBezTo>
                <a:cubicBezTo>
                  <a:pt x="5225" y="1771"/>
                  <a:pt x="5264" y="1788"/>
                  <a:pt x="5199" y="1787"/>
                </a:cubicBezTo>
                <a:cubicBezTo>
                  <a:pt x="5156" y="1786"/>
                  <a:pt x="5039" y="1811"/>
                  <a:pt x="4966" y="1817"/>
                </a:cubicBezTo>
                <a:close/>
                <a:moveTo>
                  <a:pt x="21648" y="3567"/>
                </a:moveTo>
                <a:lnTo>
                  <a:pt x="21614" y="3607"/>
                </a:lnTo>
                <a:lnTo>
                  <a:pt x="21648" y="3648"/>
                </a:lnTo>
                <a:cubicBezTo>
                  <a:pt x="21672" y="3631"/>
                  <a:pt x="21664" y="3650"/>
                  <a:pt x="21665" y="3608"/>
                </a:cubicBezTo>
                <a:cubicBezTo>
                  <a:pt x="21667" y="3609"/>
                  <a:pt x="21669" y="3609"/>
                  <a:pt x="21670" y="3611"/>
                </a:cubicBezTo>
                <a:cubicBezTo>
                  <a:pt x="21671" y="3614"/>
                  <a:pt x="21674" y="3614"/>
                  <a:pt x="21675" y="3614"/>
                </a:cubicBezTo>
                <a:cubicBezTo>
                  <a:pt x="21700" y="3624"/>
                  <a:pt x="21688" y="3617"/>
                  <a:pt x="21713" y="3608"/>
                </a:cubicBezTo>
                <a:cubicBezTo>
                  <a:pt x="21718" y="3629"/>
                  <a:pt x="21721" y="3632"/>
                  <a:pt x="21729" y="3648"/>
                </a:cubicBezTo>
                <a:lnTo>
                  <a:pt x="21754" y="3631"/>
                </a:lnTo>
                <a:cubicBezTo>
                  <a:pt x="21755" y="3630"/>
                  <a:pt x="21757" y="3630"/>
                  <a:pt x="21758" y="3629"/>
                </a:cubicBezTo>
                <a:cubicBezTo>
                  <a:pt x="21774" y="3625"/>
                  <a:pt x="21790" y="3627"/>
                  <a:pt x="21802" y="3632"/>
                </a:cubicBezTo>
                <a:cubicBezTo>
                  <a:pt x="21799" y="3591"/>
                  <a:pt x="21820" y="3543"/>
                  <a:pt x="21713" y="3567"/>
                </a:cubicBezTo>
                <a:cubicBezTo>
                  <a:pt x="21707" y="3580"/>
                  <a:pt x="21705" y="3553"/>
                  <a:pt x="21713" y="3592"/>
                </a:cubicBezTo>
                <a:cubicBezTo>
                  <a:pt x="21674" y="3581"/>
                  <a:pt x="21700" y="3574"/>
                  <a:pt x="21666" y="3558"/>
                </a:cubicBezTo>
                <a:cubicBezTo>
                  <a:pt x="21650" y="3550"/>
                  <a:pt x="21619" y="3551"/>
                  <a:pt x="21592" y="3551"/>
                </a:cubicBezTo>
                <a:cubicBezTo>
                  <a:pt x="21611" y="3578"/>
                  <a:pt x="21616" y="3575"/>
                  <a:pt x="21648" y="3567"/>
                </a:cubicBezTo>
                <a:close/>
                <a:moveTo>
                  <a:pt x="20384" y="4613"/>
                </a:moveTo>
                <a:cubicBezTo>
                  <a:pt x="20493" y="4613"/>
                  <a:pt x="20456" y="4657"/>
                  <a:pt x="20506" y="4652"/>
                </a:cubicBezTo>
                <a:cubicBezTo>
                  <a:pt x="20540" y="4649"/>
                  <a:pt x="20525" y="4658"/>
                  <a:pt x="20563" y="4661"/>
                </a:cubicBezTo>
                <a:cubicBezTo>
                  <a:pt x="20553" y="4636"/>
                  <a:pt x="20580" y="4650"/>
                  <a:pt x="20538" y="4645"/>
                </a:cubicBezTo>
                <a:cubicBezTo>
                  <a:pt x="20542" y="4598"/>
                  <a:pt x="20561" y="4619"/>
                  <a:pt x="20603" y="4629"/>
                </a:cubicBezTo>
                <a:cubicBezTo>
                  <a:pt x="20600" y="4589"/>
                  <a:pt x="20567" y="4567"/>
                  <a:pt x="20534" y="4561"/>
                </a:cubicBezTo>
                <a:cubicBezTo>
                  <a:pt x="20504" y="4555"/>
                  <a:pt x="20512" y="4569"/>
                  <a:pt x="20512" y="4571"/>
                </a:cubicBezTo>
                <a:cubicBezTo>
                  <a:pt x="20506" y="4582"/>
                  <a:pt x="20525" y="4588"/>
                  <a:pt x="20497" y="4591"/>
                </a:cubicBezTo>
                <a:cubicBezTo>
                  <a:pt x="20482" y="4593"/>
                  <a:pt x="20497" y="4588"/>
                  <a:pt x="20469" y="4583"/>
                </a:cubicBezTo>
                <a:cubicBezTo>
                  <a:pt x="20464" y="4582"/>
                  <a:pt x="20447" y="4582"/>
                  <a:pt x="20439" y="4586"/>
                </a:cubicBezTo>
                <a:lnTo>
                  <a:pt x="20409" y="4605"/>
                </a:lnTo>
                <a:cubicBezTo>
                  <a:pt x="20398" y="4582"/>
                  <a:pt x="20401" y="4589"/>
                  <a:pt x="20401" y="4556"/>
                </a:cubicBezTo>
                <a:cubicBezTo>
                  <a:pt x="20375" y="4562"/>
                  <a:pt x="20375" y="4567"/>
                  <a:pt x="20352" y="4556"/>
                </a:cubicBezTo>
                <a:cubicBezTo>
                  <a:pt x="20363" y="4597"/>
                  <a:pt x="20374" y="4572"/>
                  <a:pt x="20384" y="4613"/>
                </a:cubicBezTo>
                <a:close/>
                <a:moveTo>
                  <a:pt x="17014" y="5617"/>
                </a:moveTo>
                <a:cubicBezTo>
                  <a:pt x="17006" y="5632"/>
                  <a:pt x="17005" y="5632"/>
                  <a:pt x="17024" y="5639"/>
                </a:cubicBezTo>
                <a:cubicBezTo>
                  <a:pt x="17050" y="5648"/>
                  <a:pt x="17087" y="5637"/>
                  <a:pt x="17109" y="5638"/>
                </a:cubicBezTo>
                <a:lnTo>
                  <a:pt x="17156" y="5640"/>
                </a:lnTo>
                <a:cubicBezTo>
                  <a:pt x="17207" y="5639"/>
                  <a:pt x="17184" y="5631"/>
                  <a:pt x="17209" y="5623"/>
                </a:cubicBezTo>
                <a:cubicBezTo>
                  <a:pt x="17218" y="5620"/>
                  <a:pt x="17230" y="5623"/>
                  <a:pt x="17243" y="5620"/>
                </a:cubicBezTo>
                <a:cubicBezTo>
                  <a:pt x="17273" y="5613"/>
                  <a:pt x="17266" y="5620"/>
                  <a:pt x="17273" y="5593"/>
                </a:cubicBezTo>
                <a:cubicBezTo>
                  <a:pt x="17222" y="5593"/>
                  <a:pt x="17241" y="5582"/>
                  <a:pt x="17158" y="5587"/>
                </a:cubicBezTo>
                <a:cubicBezTo>
                  <a:pt x="17135" y="5589"/>
                  <a:pt x="17167" y="5586"/>
                  <a:pt x="17142" y="5588"/>
                </a:cubicBezTo>
                <a:lnTo>
                  <a:pt x="17075" y="5591"/>
                </a:lnTo>
                <a:cubicBezTo>
                  <a:pt x="17065" y="5590"/>
                  <a:pt x="17073" y="5590"/>
                  <a:pt x="17058" y="5591"/>
                </a:cubicBezTo>
                <a:cubicBezTo>
                  <a:pt x="16934" y="5596"/>
                  <a:pt x="17018" y="5579"/>
                  <a:pt x="16925" y="5601"/>
                </a:cubicBezTo>
                <a:cubicBezTo>
                  <a:pt x="16932" y="5606"/>
                  <a:pt x="16927" y="5606"/>
                  <a:pt x="16940" y="5610"/>
                </a:cubicBezTo>
                <a:cubicBezTo>
                  <a:pt x="16974" y="5620"/>
                  <a:pt x="16974" y="5598"/>
                  <a:pt x="17014" y="5617"/>
                </a:cubicBezTo>
                <a:close/>
                <a:moveTo>
                  <a:pt x="18618" y="2603"/>
                </a:moveTo>
                <a:cubicBezTo>
                  <a:pt x="18637" y="2590"/>
                  <a:pt x="18627" y="2593"/>
                  <a:pt x="18651" y="2587"/>
                </a:cubicBezTo>
                <a:lnTo>
                  <a:pt x="18651" y="2611"/>
                </a:lnTo>
                <a:cubicBezTo>
                  <a:pt x="18703" y="2610"/>
                  <a:pt x="18672" y="2599"/>
                  <a:pt x="18705" y="2599"/>
                </a:cubicBezTo>
                <a:lnTo>
                  <a:pt x="18829" y="2619"/>
                </a:lnTo>
                <a:cubicBezTo>
                  <a:pt x="18882" y="2636"/>
                  <a:pt x="18995" y="2607"/>
                  <a:pt x="19059" y="2648"/>
                </a:cubicBezTo>
                <a:cubicBezTo>
                  <a:pt x="19072" y="2657"/>
                  <a:pt x="19063" y="2653"/>
                  <a:pt x="19075" y="2656"/>
                </a:cubicBezTo>
                <a:cubicBezTo>
                  <a:pt x="19079" y="2657"/>
                  <a:pt x="19092" y="2657"/>
                  <a:pt x="19104" y="2660"/>
                </a:cubicBezTo>
                <a:cubicBezTo>
                  <a:pt x="19095" y="2621"/>
                  <a:pt x="19099" y="2647"/>
                  <a:pt x="19104" y="2636"/>
                </a:cubicBezTo>
                <a:cubicBezTo>
                  <a:pt x="19139" y="2644"/>
                  <a:pt x="19132" y="2656"/>
                  <a:pt x="19153" y="2628"/>
                </a:cubicBezTo>
                <a:cubicBezTo>
                  <a:pt x="19093" y="2626"/>
                  <a:pt x="19116" y="2608"/>
                  <a:pt x="19015" y="2613"/>
                </a:cubicBezTo>
                <a:lnTo>
                  <a:pt x="18987" y="2610"/>
                </a:lnTo>
                <a:cubicBezTo>
                  <a:pt x="18943" y="2608"/>
                  <a:pt x="18988" y="2619"/>
                  <a:pt x="18953" y="2616"/>
                </a:cubicBezTo>
                <a:lnTo>
                  <a:pt x="18871" y="2602"/>
                </a:lnTo>
                <a:cubicBezTo>
                  <a:pt x="18852" y="2595"/>
                  <a:pt x="18855" y="2591"/>
                  <a:pt x="18837" y="2579"/>
                </a:cubicBezTo>
                <a:cubicBezTo>
                  <a:pt x="18813" y="2592"/>
                  <a:pt x="18791" y="2586"/>
                  <a:pt x="18747" y="2581"/>
                </a:cubicBezTo>
                <a:lnTo>
                  <a:pt x="18690" y="2572"/>
                </a:lnTo>
                <a:cubicBezTo>
                  <a:pt x="18618" y="2558"/>
                  <a:pt x="18716" y="2587"/>
                  <a:pt x="18626" y="2563"/>
                </a:cubicBezTo>
                <a:cubicBezTo>
                  <a:pt x="18617" y="2582"/>
                  <a:pt x="18618" y="2573"/>
                  <a:pt x="18618" y="2603"/>
                </a:cubicBezTo>
                <a:close/>
                <a:moveTo>
                  <a:pt x="19372" y="4183"/>
                </a:moveTo>
                <a:cubicBezTo>
                  <a:pt x="19348" y="4183"/>
                  <a:pt x="19381" y="4180"/>
                  <a:pt x="19358" y="4174"/>
                </a:cubicBezTo>
                <a:cubicBezTo>
                  <a:pt x="19356" y="4174"/>
                  <a:pt x="19286" y="4187"/>
                  <a:pt x="19268" y="4201"/>
                </a:cubicBezTo>
                <a:cubicBezTo>
                  <a:pt x="19243" y="4220"/>
                  <a:pt x="19259" y="4200"/>
                  <a:pt x="19242" y="4232"/>
                </a:cubicBezTo>
                <a:lnTo>
                  <a:pt x="19396" y="4248"/>
                </a:lnTo>
                <a:cubicBezTo>
                  <a:pt x="19389" y="4242"/>
                  <a:pt x="19394" y="4243"/>
                  <a:pt x="19382" y="4238"/>
                </a:cubicBezTo>
                <a:cubicBezTo>
                  <a:pt x="19362" y="4230"/>
                  <a:pt x="19382" y="4234"/>
                  <a:pt x="19355" y="4232"/>
                </a:cubicBezTo>
                <a:cubicBezTo>
                  <a:pt x="19364" y="4200"/>
                  <a:pt x="19375" y="4207"/>
                  <a:pt x="19404" y="4191"/>
                </a:cubicBezTo>
                <a:cubicBezTo>
                  <a:pt x="19411" y="4211"/>
                  <a:pt x="19408" y="4213"/>
                  <a:pt x="19445" y="4216"/>
                </a:cubicBezTo>
                <a:cubicBezTo>
                  <a:pt x="19443" y="4217"/>
                  <a:pt x="19441" y="4217"/>
                  <a:pt x="19440" y="4219"/>
                </a:cubicBezTo>
                <a:cubicBezTo>
                  <a:pt x="19439" y="4221"/>
                  <a:pt x="19436" y="4221"/>
                  <a:pt x="19434" y="4222"/>
                </a:cubicBezTo>
                <a:cubicBezTo>
                  <a:pt x="19423" y="4224"/>
                  <a:pt x="19424" y="4223"/>
                  <a:pt x="19412" y="4224"/>
                </a:cubicBezTo>
                <a:lnTo>
                  <a:pt x="19412" y="4256"/>
                </a:lnTo>
                <a:lnTo>
                  <a:pt x="19518" y="4256"/>
                </a:lnTo>
                <a:lnTo>
                  <a:pt x="19518" y="4224"/>
                </a:lnTo>
                <a:cubicBezTo>
                  <a:pt x="19494" y="4218"/>
                  <a:pt x="19466" y="4207"/>
                  <a:pt x="19444" y="4184"/>
                </a:cubicBezTo>
                <a:cubicBezTo>
                  <a:pt x="19443" y="4182"/>
                  <a:pt x="19438" y="4177"/>
                  <a:pt x="19436" y="4175"/>
                </a:cubicBezTo>
                <a:cubicBezTo>
                  <a:pt x="19488" y="4163"/>
                  <a:pt x="19472" y="4168"/>
                  <a:pt x="19469" y="4159"/>
                </a:cubicBezTo>
                <a:cubicBezTo>
                  <a:pt x="19468" y="4158"/>
                  <a:pt x="19466" y="4157"/>
                  <a:pt x="19465" y="4158"/>
                </a:cubicBezTo>
                <a:lnTo>
                  <a:pt x="19451" y="4157"/>
                </a:lnTo>
                <a:cubicBezTo>
                  <a:pt x="19436" y="4159"/>
                  <a:pt x="19436" y="4160"/>
                  <a:pt x="19426" y="4164"/>
                </a:cubicBezTo>
                <a:cubicBezTo>
                  <a:pt x="19406" y="4170"/>
                  <a:pt x="19385" y="4183"/>
                  <a:pt x="19372" y="4183"/>
                </a:cubicBezTo>
                <a:close/>
                <a:moveTo>
                  <a:pt x="15159" y="1785"/>
                </a:moveTo>
                <a:cubicBezTo>
                  <a:pt x="15139" y="1772"/>
                  <a:pt x="15150" y="1775"/>
                  <a:pt x="15126" y="1769"/>
                </a:cubicBezTo>
                <a:cubicBezTo>
                  <a:pt x="15128" y="1788"/>
                  <a:pt x="15140" y="1812"/>
                  <a:pt x="15168" y="1815"/>
                </a:cubicBezTo>
                <a:cubicBezTo>
                  <a:pt x="15248" y="1823"/>
                  <a:pt x="15209" y="1751"/>
                  <a:pt x="15224" y="1736"/>
                </a:cubicBezTo>
                <a:cubicBezTo>
                  <a:pt x="15225" y="1735"/>
                  <a:pt x="15286" y="1741"/>
                  <a:pt x="15312" y="1712"/>
                </a:cubicBezTo>
                <a:cubicBezTo>
                  <a:pt x="15321" y="1703"/>
                  <a:pt x="15316" y="1712"/>
                  <a:pt x="15321" y="1696"/>
                </a:cubicBezTo>
                <a:lnTo>
                  <a:pt x="15223" y="1693"/>
                </a:lnTo>
                <a:cubicBezTo>
                  <a:pt x="15196" y="1692"/>
                  <a:pt x="15185" y="1682"/>
                  <a:pt x="15146" y="1691"/>
                </a:cubicBezTo>
                <a:cubicBezTo>
                  <a:pt x="15095" y="1704"/>
                  <a:pt x="15088" y="1714"/>
                  <a:pt x="15061" y="1696"/>
                </a:cubicBezTo>
                <a:cubicBezTo>
                  <a:pt x="15067" y="1722"/>
                  <a:pt x="15070" y="1708"/>
                  <a:pt x="15061" y="1728"/>
                </a:cubicBezTo>
                <a:cubicBezTo>
                  <a:pt x="15118" y="1729"/>
                  <a:pt x="15109" y="1753"/>
                  <a:pt x="15159" y="1720"/>
                </a:cubicBezTo>
                <a:cubicBezTo>
                  <a:pt x="15172" y="1756"/>
                  <a:pt x="15179" y="1723"/>
                  <a:pt x="15183" y="1769"/>
                </a:cubicBezTo>
                <a:cubicBezTo>
                  <a:pt x="15159" y="1774"/>
                  <a:pt x="15171" y="1768"/>
                  <a:pt x="15159" y="1785"/>
                </a:cubicBezTo>
                <a:close/>
                <a:moveTo>
                  <a:pt x="15037" y="2506"/>
                </a:moveTo>
                <a:cubicBezTo>
                  <a:pt x="15011" y="2506"/>
                  <a:pt x="14981" y="2505"/>
                  <a:pt x="14956" y="2506"/>
                </a:cubicBezTo>
                <a:lnTo>
                  <a:pt x="14891" y="2514"/>
                </a:lnTo>
                <a:cubicBezTo>
                  <a:pt x="14941" y="2588"/>
                  <a:pt x="14934" y="2520"/>
                  <a:pt x="14940" y="2579"/>
                </a:cubicBezTo>
                <a:cubicBezTo>
                  <a:pt x="14941" y="2577"/>
                  <a:pt x="14943" y="2573"/>
                  <a:pt x="14943" y="2574"/>
                </a:cubicBezTo>
                <a:lnTo>
                  <a:pt x="14948" y="2547"/>
                </a:lnTo>
                <a:lnTo>
                  <a:pt x="14998" y="2552"/>
                </a:lnTo>
                <a:cubicBezTo>
                  <a:pt x="15109" y="2556"/>
                  <a:pt x="15012" y="2552"/>
                  <a:pt x="15078" y="2547"/>
                </a:cubicBezTo>
                <a:cubicBezTo>
                  <a:pt x="15072" y="2571"/>
                  <a:pt x="15068" y="2566"/>
                  <a:pt x="15078" y="2587"/>
                </a:cubicBezTo>
                <a:cubicBezTo>
                  <a:pt x="15103" y="2569"/>
                  <a:pt x="15093" y="2590"/>
                  <a:pt x="15086" y="2555"/>
                </a:cubicBezTo>
                <a:lnTo>
                  <a:pt x="15162" y="2536"/>
                </a:lnTo>
                <a:cubicBezTo>
                  <a:pt x="15180" y="2536"/>
                  <a:pt x="15167" y="2526"/>
                  <a:pt x="15175" y="2547"/>
                </a:cubicBezTo>
                <a:lnTo>
                  <a:pt x="15199" y="2547"/>
                </a:lnTo>
                <a:cubicBezTo>
                  <a:pt x="15217" y="2469"/>
                  <a:pt x="15214" y="2564"/>
                  <a:pt x="15232" y="2498"/>
                </a:cubicBezTo>
                <a:cubicBezTo>
                  <a:pt x="15204" y="2499"/>
                  <a:pt x="15200" y="2503"/>
                  <a:pt x="15175" y="2506"/>
                </a:cubicBezTo>
                <a:lnTo>
                  <a:pt x="15100" y="2507"/>
                </a:lnTo>
                <a:cubicBezTo>
                  <a:pt x="15099" y="2507"/>
                  <a:pt x="15096" y="2506"/>
                  <a:pt x="15095" y="2506"/>
                </a:cubicBezTo>
                <a:cubicBezTo>
                  <a:pt x="15033" y="2492"/>
                  <a:pt x="15079" y="2501"/>
                  <a:pt x="15037" y="2474"/>
                </a:cubicBezTo>
                <a:cubicBezTo>
                  <a:pt x="15042" y="2498"/>
                  <a:pt x="15045" y="2487"/>
                  <a:pt x="15037" y="2506"/>
                </a:cubicBezTo>
                <a:close/>
                <a:moveTo>
                  <a:pt x="17338" y="5625"/>
                </a:moveTo>
                <a:cubicBezTo>
                  <a:pt x="17376" y="5625"/>
                  <a:pt x="17364" y="5618"/>
                  <a:pt x="17396" y="5617"/>
                </a:cubicBezTo>
                <a:lnTo>
                  <a:pt x="17471" y="5631"/>
                </a:lnTo>
                <a:cubicBezTo>
                  <a:pt x="17473" y="5631"/>
                  <a:pt x="17476" y="5632"/>
                  <a:pt x="17477" y="5632"/>
                </a:cubicBezTo>
                <a:cubicBezTo>
                  <a:pt x="17479" y="5631"/>
                  <a:pt x="17482" y="5631"/>
                  <a:pt x="17483" y="5631"/>
                </a:cubicBezTo>
                <a:cubicBezTo>
                  <a:pt x="17496" y="5629"/>
                  <a:pt x="17494" y="5628"/>
                  <a:pt x="17500" y="5626"/>
                </a:cubicBezTo>
                <a:cubicBezTo>
                  <a:pt x="17506" y="5623"/>
                  <a:pt x="17492" y="5623"/>
                  <a:pt x="17523" y="5615"/>
                </a:cubicBezTo>
                <a:cubicBezTo>
                  <a:pt x="17566" y="5604"/>
                  <a:pt x="17536" y="5644"/>
                  <a:pt x="17664" y="5631"/>
                </a:cubicBezTo>
                <a:lnTo>
                  <a:pt x="17679" y="5630"/>
                </a:lnTo>
                <a:cubicBezTo>
                  <a:pt x="17680" y="5629"/>
                  <a:pt x="17682" y="5629"/>
                  <a:pt x="17683" y="5628"/>
                </a:cubicBezTo>
                <a:cubicBezTo>
                  <a:pt x="17716" y="5616"/>
                  <a:pt x="17686" y="5609"/>
                  <a:pt x="17768" y="5609"/>
                </a:cubicBezTo>
                <a:cubicBezTo>
                  <a:pt x="17754" y="5589"/>
                  <a:pt x="17766" y="5594"/>
                  <a:pt x="17745" y="5589"/>
                </a:cubicBezTo>
                <a:lnTo>
                  <a:pt x="17721" y="5592"/>
                </a:lnTo>
                <a:cubicBezTo>
                  <a:pt x="17681" y="5601"/>
                  <a:pt x="17712" y="5594"/>
                  <a:pt x="17676" y="5589"/>
                </a:cubicBezTo>
                <a:cubicBezTo>
                  <a:pt x="17609" y="5579"/>
                  <a:pt x="17548" y="5602"/>
                  <a:pt x="17520" y="5597"/>
                </a:cubicBezTo>
                <a:cubicBezTo>
                  <a:pt x="17484" y="5591"/>
                  <a:pt x="17526" y="5585"/>
                  <a:pt x="17452" y="5585"/>
                </a:cubicBezTo>
                <a:cubicBezTo>
                  <a:pt x="17416" y="5585"/>
                  <a:pt x="17414" y="5592"/>
                  <a:pt x="17389" y="5591"/>
                </a:cubicBezTo>
                <a:cubicBezTo>
                  <a:pt x="17373" y="5590"/>
                  <a:pt x="17353" y="5585"/>
                  <a:pt x="17322" y="5585"/>
                </a:cubicBezTo>
                <a:cubicBezTo>
                  <a:pt x="17330" y="5615"/>
                  <a:pt x="17330" y="5595"/>
                  <a:pt x="17338" y="5625"/>
                </a:cubicBezTo>
                <a:close/>
                <a:moveTo>
                  <a:pt x="19145" y="5261"/>
                </a:moveTo>
                <a:cubicBezTo>
                  <a:pt x="19144" y="5310"/>
                  <a:pt x="19135" y="5293"/>
                  <a:pt x="19112" y="5326"/>
                </a:cubicBezTo>
                <a:cubicBezTo>
                  <a:pt x="19113" y="5326"/>
                  <a:pt x="19116" y="5325"/>
                  <a:pt x="19116" y="5327"/>
                </a:cubicBezTo>
                <a:lnTo>
                  <a:pt x="19122" y="5330"/>
                </a:lnTo>
                <a:cubicBezTo>
                  <a:pt x="19126" y="5335"/>
                  <a:pt x="19123" y="5325"/>
                  <a:pt x="19129" y="5342"/>
                </a:cubicBezTo>
                <a:cubicBezTo>
                  <a:pt x="19216" y="5321"/>
                  <a:pt x="19210" y="5306"/>
                  <a:pt x="19236" y="5287"/>
                </a:cubicBezTo>
                <a:cubicBezTo>
                  <a:pt x="19246" y="5279"/>
                  <a:pt x="19240" y="5284"/>
                  <a:pt x="19248" y="5281"/>
                </a:cubicBezTo>
                <a:lnTo>
                  <a:pt x="19347" y="5277"/>
                </a:lnTo>
                <a:cubicBezTo>
                  <a:pt x="19345" y="5304"/>
                  <a:pt x="19344" y="5311"/>
                  <a:pt x="19321" y="5305"/>
                </a:cubicBezTo>
                <a:cubicBezTo>
                  <a:pt x="19294" y="5297"/>
                  <a:pt x="19322" y="5293"/>
                  <a:pt x="19258" y="5293"/>
                </a:cubicBezTo>
                <a:cubicBezTo>
                  <a:pt x="19271" y="5341"/>
                  <a:pt x="19288" y="5321"/>
                  <a:pt x="19338" y="5327"/>
                </a:cubicBezTo>
                <a:cubicBezTo>
                  <a:pt x="19409" y="5334"/>
                  <a:pt x="19388" y="5325"/>
                  <a:pt x="19406" y="5328"/>
                </a:cubicBezTo>
                <a:cubicBezTo>
                  <a:pt x="19426" y="5331"/>
                  <a:pt x="19413" y="5323"/>
                  <a:pt x="19420" y="5342"/>
                </a:cubicBezTo>
                <a:cubicBezTo>
                  <a:pt x="19484" y="5337"/>
                  <a:pt x="19471" y="5317"/>
                  <a:pt x="19476" y="5305"/>
                </a:cubicBezTo>
                <a:cubicBezTo>
                  <a:pt x="19477" y="5304"/>
                  <a:pt x="19490" y="5290"/>
                  <a:pt x="19493" y="5285"/>
                </a:cubicBezTo>
                <a:cubicBezTo>
                  <a:pt x="19462" y="5288"/>
                  <a:pt x="19469" y="5280"/>
                  <a:pt x="19461" y="5309"/>
                </a:cubicBezTo>
                <a:cubicBezTo>
                  <a:pt x="19403" y="5271"/>
                  <a:pt x="19405" y="5315"/>
                  <a:pt x="19404" y="5318"/>
                </a:cubicBezTo>
                <a:cubicBezTo>
                  <a:pt x="19386" y="5305"/>
                  <a:pt x="19388" y="5322"/>
                  <a:pt x="19388" y="5269"/>
                </a:cubicBezTo>
                <a:lnTo>
                  <a:pt x="19210" y="5269"/>
                </a:lnTo>
                <a:cubicBezTo>
                  <a:pt x="19219" y="5230"/>
                  <a:pt x="19215" y="5256"/>
                  <a:pt x="19210" y="5245"/>
                </a:cubicBezTo>
                <a:cubicBezTo>
                  <a:pt x="19148" y="5250"/>
                  <a:pt x="19241" y="5261"/>
                  <a:pt x="19145" y="5261"/>
                </a:cubicBezTo>
                <a:close/>
                <a:moveTo>
                  <a:pt x="16965" y="2036"/>
                </a:moveTo>
                <a:lnTo>
                  <a:pt x="17095" y="2028"/>
                </a:lnTo>
                <a:cubicBezTo>
                  <a:pt x="17079" y="2006"/>
                  <a:pt x="17106" y="2013"/>
                  <a:pt x="17012" y="2009"/>
                </a:cubicBezTo>
                <a:lnTo>
                  <a:pt x="16855" y="2000"/>
                </a:lnTo>
                <a:cubicBezTo>
                  <a:pt x="16805" y="1998"/>
                  <a:pt x="16811" y="2009"/>
                  <a:pt x="16771" y="1987"/>
                </a:cubicBezTo>
                <a:cubicBezTo>
                  <a:pt x="16743" y="2055"/>
                  <a:pt x="16768" y="2001"/>
                  <a:pt x="16744" y="2026"/>
                </a:cubicBezTo>
                <a:cubicBezTo>
                  <a:pt x="16729" y="2042"/>
                  <a:pt x="16729" y="2068"/>
                  <a:pt x="16757" y="2073"/>
                </a:cubicBezTo>
                <a:cubicBezTo>
                  <a:pt x="16792" y="2079"/>
                  <a:pt x="16757" y="2052"/>
                  <a:pt x="16822" y="2069"/>
                </a:cubicBezTo>
                <a:lnTo>
                  <a:pt x="16876" y="2085"/>
                </a:lnTo>
                <a:cubicBezTo>
                  <a:pt x="16895" y="2045"/>
                  <a:pt x="16891" y="2025"/>
                  <a:pt x="16909" y="2012"/>
                </a:cubicBezTo>
                <a:cubicBezTo>
                  <a:pt x="16909" y="2013"/>
                  <a:pt x="16909" y="2014"/>
                  <a:pt x="16909" y="2016"/>
                </a:cubicBezTo>
                <a:cubicBezTo>
                  <a:pt x="16910" y="2033"/>
                  <a:pt x="16916" y="2034"/>
                  <a:pt x="16922" y="2038"/>
                </a:cubicBezTo>
                <a:lnTo>
                  <a:pt x="16965" y="2060"/>
                </a:lnTo>
                <a:lnTo>
                  <a:pt x="16965" y="2036"/>
                </a:lnTo>
                <a:close/>
                <a:moveTo>
                  <a:pt x="15450" y="5083"/>
                </a:moveTo>
                <a:cubicBezTo>
                  <a:pt x="15458" y="5110"/>
                  <a:pt x="15454" y="5088"/>
                  <a:pt x="15459" y="5110"/>
                </a:cubicBezTo>
                <a:cubicBezTo>
                  <a:pt x="15466" y="5135"/>
                  <a:pt x="15451" y="5111"/>
                  <a:pt x="15466" y="5134"/>
                </a:cubicBezTo>
                <a:cubicBezTo>
                  <a:pt x="15483" y="5159"/>
                  <a:pt x="15482" y="5142"/>
                  <a:pt x="15486" y="5142"/>
                </a:cubicBezTo>
                <a:cubicBezTo>
                  <a:pt x="15500" y="5139"/>
                  <a:pt x="15474" y="5136"/>
                  <a:pt x="15515" y="5131"/>
                </a:cubicBezTo>
                <a:cubicBezTo>
                  <a:pt x="15522" y="5145"/>
                  <a:pt x="15525" y="5157"/>
                  <a:pt x="15531" y="5172"/>
                </a:cubicBezTo>
                <a:cubicBezTo>
                  <a:pt x="15599" y="5157"/>
                  <a:pt x="15587" y="5192"/>
                  <a:pt x="15679" y="5166"/>
                </a:cubicBezTo>
                <a:cubicBezTo>
                  <a:pt x="15694" y="5161"/>
                  <a:pt x="15705" y="5161"/>
                  <a:pt x="15710" y="5160"/>
                </a:cubicBezTo>
                <a:cubicBezTo>
                  <a:pt x="15734" y="5155"/>
                  <a:pt x="15734" y="5164"/>
                  <a:pt x="15726" y="5123"/>
                </a:cubicBezTo>
                <a:cubicBezTo>
                  <a:pt x="15654" y="5123"/>
                  <a:pt x="15664" y="5116"/>
                  <a:pt x="15603" y="5110"/>
                </a:cubicBezTo>
                <a:cubicBezTo>
                  <a:pt x="15562" y="5106"/>
                  <a:pt x="15529" y="5052"/>
                  <a:pt x="15450" y="5083"/>
                </a:cubicBezTo>
                <a:close/>
                <a:moveTo>
                  <a:pt x="18707" y="4953"/>
                </a:moveTo>
                <a:cubicBezTo>
                  <a:pt x="18731" y="4959"/>
                  <a:pt x="18720" y="4956"/>
                  <a:pt x="18740" y="4969"/>
                </a:cubicBezTo>
                <a:cubicBezTo>
                  <a:pt x="18758" y="4957"/>
                  <a:pt x="18750" y="4968"/>
                  <a:pt x="18756" y="4945"/>
                </a:cubicBezTo>
                <a:cubicBezTo>
                  <a:pt x="18809" y="4946"/>
                  <a:pt x="18775" y="4952"/>
                  <a:pt x="18814" y="4964"/>
                </a:cubicBezTo>
                <a:cubicBezTo>
                  <a:pt x="18830" y="4968"/>
                  <a:pt x="18835" y="4961"/>
                  <a:pt x="18869" y="4969"/>
                </a:cubicBezTo>
                <a:lnTo>
                  <a:pt x="18829" y="4953"/>
                </a:lnTo>
                <a:cubicBezTo>
                  <a:pt x="18836" y="4938"/>
                  <a:pt x="18835" y="4943"/>
                  <a:pt x="18837" y="4921"/>
                </a:cubicBezTo>
                <a:cubicBezTo>
                  <a:pt x="18878" y="4937"/>
                  <a:pt x="18807" y="4903"/>
                  <a:pt x="18850" y="4931"/>
                </a:cubicBezTo>
                <a:cubicBezTo>
                  <a:pt x="18868" y="4943"/>
                  <a:pt x="18846" y="4938"/>
                  <a:pt x="18864" y="4937"/>
                </a:cubicBezTo>
                <a:lnTo>
                  <a:pt x="18874" y="4935"/>
                </a:lnTo>
                <a:cubicBezTo>
                  <a:pt x="18888" y="4931"/>
                  <a:pt x="18910" y="4925"/>
                  <a:pt x="18913" y="4911"/>
                </a:cubicBezTo>
                <a:cubicBezTo>
                  <a:pt x="18920" y="4882"/>
                  <a:pt x="18914" y="4912"/>
                  <a:pt x="18853" y="4912"/>
                </a:cubicBezTo>
                <a:cubicBezTo>
                  <a:pt x="18847" y="4888"/>
                  <a:pt x="18853" y="4895"/>
                  <a:pt x="18829" y="4888"/>
                </a:cubicBezTo>
                <a:cubicBezTo>
                  <a:pt x="18807" y="4903"/>
                  <a:pt x="18805" y="4918"/>
                  <a:pt x="18780" y="4920"/>
                </a:cubicBezTo>
                <a:cubicBezTo>
                  <a:pt x="18749" y="4922"/>
                  <a:pt x="18753" y="4905"/>
                  <a:pt x="18715" y="4896"/>
                </a:cubicBezTo>
                <a:cubicBezTo>
                  <a:pt x="18730" y="4887"/>
                  <a:pt x="18739" y="4894"/>
                  <a:pt x="18748" y="4872"/>
                </a:cubicBezTo>
                <a:lnTo>
                  <a:pt x="18680" y="4862"/>
                </a:lnTo>
                <a:cubicBezTo>
                  <a:pt x="18664" y="4861"/>
                  <a:pt x="18690" y="4857"/>
                  <a:pt x="18659" y="4864"/>
                </a:cubicBezTo>
                <a:cubicBezTo>
                  <a:pt x="18666" y="4883"/>
                  <a:pt x="18714" y="4910"/>
                  <a:pt x="18626" y="4912"/>
                </a:cubicBezTo>
                <a:cubicBezTo>
                  <a:pt x="18615" y="4859"/>
                  <a:pt x="18641" y="4900"/>
                  <a:pt x="18626" y="4864"/>
                </a:cubicBezTo>
                <a:lnTo>
                  <a:pt x="18595" y="4889"/>
                </a:lnTo>
                <a:cubicBezTo>
                  <a:pt x="18596" y="4918"/>
                  <a:pt x="18604" y="4898"/>
                  <a:pt x="18601" y="4926"/>
                </a:cubicBezTo>
                <a:cubicBezTo>
                  <a:pt x="18601" y="4930"/>
                  <a:pt x="18578" y="4940"/>
                  <a:pt x="18606" y="4956"/>
                </a:cubicBezTo>
                <a:cubicBezTo>
                  <a:pt x="18644" y="4978"/>
                  <a:pt x="18667" y="4935"/>
                  <a:pt x="18683" y="4993"/>
                </a:cubicBezTo>
                <a:cubicBezTo>
                  <a:pt x="18719" y="4990"/>
                  <a:pt x="18699" y="4990"/>
                  <a:pt x="18707" y="4953"/>
                </a:cubicBezTo>
                <a:close/>
                <a:moveTo>
                  <a:pt x="17954" y="5585"/>
                </a:moveTo>
                <a:cubicBezTo>
                  <a:pt x="17922" y="5585"/>
                  <a:pt x="17929" y="5596"/>
                  <a:pt x="17905" y="5597"/>
                </a:cubicBezTo>
                <a:cubicBezTo>
                  <a:pt x="17896" y="5598"/>
                  <a:pt x="17870" y="5593"/>
                  <a:pt x="17849" y="5593"/>
                </a:cubicBezTo>
                <a:cubicBezTo>
                  <a:pt x="17885" y="5643"/>
                  <a:pt x="17888" y="5584"/>
                  <a:pt x="17954" y="5642"/>
                </a:cubicBezTo>
                <a:cubicBezTo>
                  <a:pt x="17979" y="5623"/>
                  <a:pt x="17967" y="5647"/>
                  <a:pt x="17970" y="5609"/>
                </a:cubicBezTo>
                <a:cubicBezTo>
                  <a:pt x="17989" y="5614"/>
                  <a:pt x="17994" y="5617"/>
                  <a:pt x="18019" y="5617"/>
                </a:cubicBezTo>
                <a:cubicBezTo>
                  <a:pt x="18030" y="5617"/>
                  <a:pt x="18038" y="5616"/>
                  <a:pt x="18047" y="5615"/>
                </a:cubicBezTo>
                <a:lnTo>
                  <a:pt x="18121" y="5607"/>
                </a:lnTo>
                <a:cubicBezTo>
                  <a:pt x="18140" y="5601"/>
                  <a:pt x="18140" y="5594"/>
                  <a:pt x="18173" y="5593"/>
                </a:cubicBezTo>
                <a:cubicBezTo>
                  <a:pt x="18133" y="5652"/>
                  <a:pt x="18121" y="5594"/>
                  <a:pt x="18108" y="5634"/>
                </a:cubicBezTo>
                <a:cubicBezTo>
                  <a:pt x="18159" y="5634"/>
                  <a:pt x="18166" y="5627"/>
                  <a:pt x="18185" y="5604"/>
                </a:cubicBezTo>
                <a:cubicBezTo>
                  <a:pt x="18189" y="5600"/>
                  <a:pt x="18156" y="5597"/>
                  <a:pt x="18205" y="5593"/>
                </a:cubicBezTo>
                <a:cubicBezTo>
                  <a:pt x="18214" y="5614"/>
                  <a:pt x="18195" y="5598"/>
                  <a:pt x="18215" y="5605"/>
                </a:cubicBezTo>
                <a:cubicBezTo>
                  <a:pt x="18235" y="5611"/>
                  <a:pt x="18237" y="5601"/>
                  <a:pt x="18294" y="5601"/>
                </a:cubicBezTo>
                <a:lnTo>
                  <a:pt x="18294" y="5625"/>
                </a:lnTo>
                <a:cubicBezTo>
                  <a:pt x="18336" y="5614"/>
                  <a:pt x="18301" y="5618"/>
                  <a:pt x="18335" y="5593"/>
                </a:cubicBezTo>
                <a:cubicBezTo>
                  <a:pt x="18353" y="5640"/>
                  <a:pt x="18332" y="5575"/>
                  <a:pt x="18427" y="5598"/>
                </a:cubicBezTo>
                <a:cubicBezTo>
                  <a:pt x="18448" y="5604"/>
                  <a:pt x="18448" y="5609"/>
                  <a:pt x="18468" y="5605"/>
                </a:cubicBezTo>
                <a:lnTo>
                  <a:pt x="18504" y="5592"/>
                </a:lnTo>
                <a:cubicBezTo>
                  <a:pt x="18534" y="5584"/>
                  <a:pt x="18534" y="5587"/>
                  <a:pt x="18560" y="5593"/>
                </a:cubicBezTo>
                <a:cubicBezTo>
                  <a:pt x="18577" y="5597"/>
                  <a:pt x="18564" y="5595"/>
                  <a:pt x="18576" y="5596"/>
                </a:cubicBezTo>
                <a:cubicBezTo>
                  <a:pt x="18661" y="5608"/>
                  <a:pt x="18638" y="5594"/>
                  <a:pt x="18691" y="5593"/>
                </a:cubicBezTo>
                <a:lnTo>
                  <a:pt x="18691" y="5577"/>
                </a:lnTo>
                <a:cubicBezTo>
                  <a:pt x="18643" y="5577"/>
                  <a:pt x="18636" y="5584"/>
                  <a:pt x="18601" y="5578"/>
                </a:cubicBezTo>
                <a:cubicBezTo>
                  <a:pt x="18585" y="5576"/>
                  <a:pt x="18567" y="5572"/>
                  <a:pt x="18561" y="5572"/>
                </a:cubicBezTo>
                <a:lnTo>
                  <a:pt x="18391" y="5577"/>
                </a:lnTo>
                <a:cubicBezTo>
                  <a:pt x="18318" y="5577"/>
                  <a:pt x="18276" y="5567"/>
                  <a:pt x="18166" y="5578"/>
                </a:cubicBezTo>
                <a:cubicBezTo>
                  <a:pt x="18144" y="5581"/>
                  <a:pt x="18151" y="5582"/>
                  <a:pt x="18127" y="5581"/>
                </a:cubicBezTo>
                <a:cubicBezTo>
                  <a:pt x="18092" y="5579"/>
                  <a:pt x="18109" y="5582"/>
                  <a:pt x="18075" y="5584"/>
                </a:cubicBezTo>
                <a:cubicBezTo>
                  <a:pt x="18054" y="5586"/>
                  <a:pt x="18032" y="5584"/>
                  <a:pt x="18011" y="5585"/>
                </a:cubicBezTo>
                <a:cubicBezTo>
                  <a:pt x="18005" y="5586"/>
                  <a:pt x="17984" y="5589"/>
                  <a:pt x="17984" y="5589"/>
                </a:cubicBezTo>
                <a:cubicBezTo>
                  <a:pt x="17946" y="5590"/>
                  <a:pt x="17993" y="5585"/>
                  <a:pt x="17954" y="5585"/>
                </a:cubicBezTo>
                <a:close/>
                <a:moveTo>
                  <a:pt x="14421" y="2320"/>
                </a:moveTo>
                <a:cubicBezTo>
                  <a:pt x="14400" y="2320"/>
                  <a:pt x="14380" y="2311"/>
                  <a:pt x="14351" y="2316"/>
                </a:cubicBezTo>
                <a:cubicBezTo>
                  <a:pt x="14307" y="2323"/>
                  <a:pt x="14320" y="2327"/>
                  <a:pt x="14257" y="2322"/>
                </a:cubicBezTo>
                <a:lnTo>
                  <a:pt x="14196" y="2317"/>
                </a:lnTo>
                <a:cubicBezTo>
                  <a:pt x="14181" y="2325"/>
                  <a:pt x="14186" y="2333"/>
                  <a:pt x="14195" y="2342"/>
                </a:cubicBezTo>
                <a:cubicBezTo>
                  <a:pt x="14226" y="2373"/>
                  <a:pt x="14185" y="2322"/>
                  <a:pt x="14311" y="2358"/>
                </a:cubicBezTo>
                <a:cubicBezTo>
                  <a:pt x="14312" y="2359"/>
                  <a:pt x="14320" y="2361"/>
                  <a:pt x="14321" y="2362"/>
                </a:cubicBezTo>
                <a:cubicBezTo>
                  <a:pt x="14330" y="2363"/>
                  <a:pt x="14328" y="2361"/>
                  <a:pt x="14335" y="2360"/>
                </a:cubicBezTo>
                <a:cubicBezTo>
                  <a:pt x="14380" y="2355"/>
                  <a:pt x="14351" y="2373"/>
                  <a:pt x="14387" y="2359"/>
                </a:cubicBezTo>
                <a:cubicBezTo>
                  <a:pt x="14456" y="2333"/>
                  <a:pt x="14397" y="2354"/>
                  <a:pt x="14458" y="2349"/>
                </a:cubicBezTo>
                <a:cubicBezTo>
                  <a:pt x="14596" y="2336"/>
                  <a:pt x="14498" y="2359"/>
                  <a:pt x="14556" y="2354"/>
                </a:cubicBezTo>
                <a:cubicBezTo>
                  <a:pt x="14587" y="2352"/>
                  <a:pt x="14563" y="2347"/>
                  <a:pt x="14589" y="2348"/>
                </a:cubicBezTo>
                <a:cubicBezTo>
                  <a:pt x="14607" y="2348"/>
                  <a:pt x="14600" y="2353"/>
                  <a:pt x="14629" y="2350"/>
                </a:cubicBezTo>
                <a:lnTo>
                  <a:pt x="14794" y="2344"/>
                </a:lnTo>
                <a:cubicBezTo>
                  <a:pt x="14826" y="2344"/>
                  <a:pt x="14802" y="2375"/>
                  <a:pt x="14853" y="2347"/>
                </a:cubicBezTo>
                <a:cubicBezTo>
                  <a:pt x="14855" y="2347"/>
                  <a:pt x="14857" y="2345"/>
                  <a:pt x="14859" y="2344"/>
                </a:cubicBezTo>
                <a:cubicBezTo>
                  <a:pt x="14869" y="2358"/>
                  <a:pt x="14873" y="2375"/>
                  <a:pt x="14890" y="2359"/>
                </a:cubicBezTo>
                <a:cubicBezTo>
                  <a:pt x="14908" y="2341"/>
                  <a:pt x="14894" y="2345"/>
                  <a:pt x="14891" y="2312"/>
                </a:cubicBezTo>
                <a:cubicBezTo>
                  <a:pt x="14849" y="2332"/>
                  <a:pt x="14777" y="2312"/>
                  <a:pt x="14740" y="2315"/>
                </a:cubicBezTo>
                <a:lnTo>
                  <a:pt x="14642" y="2316"/>
                </a:lnTo>
                <a:cubicBezTo>
                  <a:pt x="14619" y="2307"/>
                  <a:pt x="14627" y="2314"/>
                  <a:pt x="14624" y="2287"/>
                </a:cubicBezTo>
                <a:lnTo>
                  <a:pt x="14576" y="2320"/>
                </a:lnTo>
                <a:cubicBezTo>
                  <a:pt x="14556" y="2329"/>
                  <a:pt x="14543" y="2324"/>
                  <a:pt x="14515" y="2315"/>
                </a:cubicBezTo>
                <a:cubicBezTo>
                  <a:pt x="14473" y="2302"/>
                  <a:pt x="14482" y="2320"/>
                  <a:pt x="14421" y="2320"/>
                </a:cubicBezTo>
                <a:close/>
                <a:moveTo>
                  <a:pt x="14486" y="2247"/>
                </a:moveTo>
                <a:cubicBezTo>
                  <a:pt x="14491" y="2227"/>
                  <a:pt x="14483" y="2236"/>
                  <a:pt x="14502" y="2231"/>
                </a:cubicBezTo>
                <a:lnTo>
                  <a:pt x="14513" y="2237"/>
                </a:lnTo>
                <a:cubicBezTo>
                  <a:pt x="14537" y="2264"/>
                  <a:pt x="14503" y="2214"/>
                  <a:pt x="14520" y="2245"/>
                </a:cubicBezTo>
                <a:cubicBezTo>
                  <a:pt x="14529" y="2260"/>
                  <a:pt x="14526" y="2247"/>
                  <a:pt x="14527" y="2271"/>
                </a:cubicBezTo>
                <a:cubicBezTo>
                  <a:pt x="14607" y="2271"/>
                  <a:pt x="14532" y="2260"/>
                  <a:pt x="14638" y="2273"/>
                </a:cubicBezTo>
                <a:cubicBezTo>
                  <a:pt x="14674" y="2278"/>
                  <a:pt x="14651" y="2273"/>
                  <a:pt x="14689" y="2272"/>
                </a:cubicBezTo>
                <a:cubicBezTo>
                  <a:pt x="14718" y="2271"/>
                  <a:pt x="14719" y="2277"/>
                  <a:pt x="14745" y="2279"/>
                </a:cubicBezTo>
                <a:cubicBezTo>
                  <a:pt x="14757" y="2251"/>
                  <a:pt x="14736" y="2250"/>
                  <a:pt x="14786" y="2239"/>
                </a:cubicBezTo>
                <a:cubicBezTo>
                  <a:pt x="14800" y="2272"/>
                  <a:pt x="14780" y="2237"/>
                  <a:pt x="14794" y="2271"/>
                </a:cubicBezTo>
                <a:cubicBezTo>
                  <a:pt x="14846" y="2259"/>
                  <a:pt x="14879" y="2226"/>
                  <a:pt x="14932" y="2239"/>
                </a:cubicBezTo>
                <a:lnTo>
                  <a:pt x="14932" y="2271"/>
                </a:lnTo>
                <a:lnTo>
                  <a:pt x="14964" y="2271"/>
                </a:lnTo>
                <a:lnTo>
                  <a:pt x="14964" y="2239"/>
                </a:lnTo>
                <a:lnTo>
                  <a:pt x="15021" y="2239"/>
                </a:lnTo>
                <a:lnTo>
                  <a:pt x="15021" y="2214"/>
                </a:lnTo>
                <a:cubicBezTo>
                  <a:pt x="14956" y="2214"/>
                  <a:pt x="14869" y="2217"/>
                  <a:pt x="14821" y="2217"/>
                </a:cubicBezTo>
                <a:lnTo>
                  <a:pt x="14424" y="2210"/>
                </a:lnTo>
                <a:cubicBezTo>
                  <a:pt x="14411" y="2211"/>
                  <a:pt x="14392" y="2194"/>
                  <a:pt x="14405" y="2241"/>
                </a:cubicBezTo>
                <a:lnTo>
                  <a:pt x="14411" y="2259"/>
                </a:lnTo>
                <a:cubicBezTo>
                  <a:pt x="14423" y="2272"/>
                  <a:pt x="14432" y="2271"/>
                  <a:pt x="14454" y="2271"/>
                </a:cubicBezTo>
                <a:cubicBezTo>
                  <a:pt x="14457" y="2233"/>
                  <a:pt x="14445" y="2257"/>
                  <a:pt x="14470" y="2239"/>
                </a:cubicBezTo>
                <a:lnTo>
                  <a:pt x="14470" y="2271"/>
                </a:lnTo>
                <a:lnTo>
                  <a:pt x="14502" y="2271"/>
                </a:lnTo>
                <a:cubicBezTo>
                  <a:pt x="14508" y="2250"/>
                  <a:pt x="14502" y="2264"/>
                  <a:pt x="14511" y="2247"/>
                </a:cubicBezTo>
                <a:lnTo>
                  <a:pt x="14486" y="2247"/>
                </a:lnTo>
                <a:close/>
                <a:moveTo>
                  <a:pt x="16463" y="1834"/>
                </a:moveTo>
                <a:lnTo>
                  <a:pt x="16285" y="1817"/>
                </a:lnTo>
                <a:cubicBezTo>
                  <a:pt x="16247" y="1817"/>
                  <a:pt x="16254" y="1823"/>
                  <a:pt x="16218" y="1821"/>
                </a:cubicBezTo>
                <a:lnTo>
                  <a:pt x="16147" y="1817"/>
                </a:lnTo>
                <a:cubicBezTo>
                  <a:pt x="16155" y="1845"/>
                  <a:pt x="16162" y="1840"/>
                  <a:pt x="16162" y="1844"/>
                </a:cubicBezTo>
                <a:cubicBezTo>
                  <a:pt x="16170" y="1881"/>
                  <a:pt x="16160" y="1834"/>
                  <a:pt x="16155" y="1874"/>
                </a:cubicBezTo>
                <a:cubicBezTo>
                  <a:pt x="16188" y="1866"/>
                  <a:pt x="16188" y="1866"/>
                  <a:pt x="16212" y="1850"/>
                </a:cubicBezTo>
                <a:cubicBezTo>
                  <a:pt x="16219" y="1883"/>
                  <a:pt x="16224" y="1863"/>
                  <a:pt x="16208" y="1876"/>
                </a:cubicBezTo>
                <a:cubicBezTo>
                  <a:pt x="16186" y="1895"/>
                  <a:pt x="16193" y="1842"/>
                  <a:pt x="16188" y="1898"/>
                </a:cubicBezTo>
                <a:cubicBezTo>
                  <a:pt x="16222" y="1898"/>
                  <a:pt x="16225" y="1893"/>
                  <a:pt x="16248" y="1878"/>
                </a:cubicBezTo>
                <a:cubicBezTo>
                  <a:pt x="16262" y="1869"/>
                  <a:pt x="16259" y="1870"/>
                  <a:pt x="16272" y="1861"/>
                </a:cubicBezTo>
                <a:cubicBezTo>
                  <a:pt x="16293" y="1844"/>
                  <a:pt x="16266" y="1842"/>
                  <a:pt x="16325" y="1842"/>
                </a:cubicBezTo>
                <a:lnTo>
                  <a:pt x="16331" y="1880"/>
                </a:lnTo>
                <a:cubicBezTo>
                  <a:pt x="16339" y="1867"/>
                  <a:pt x="16331" y="1876"/>
                  <a:pt x="16340" y="1864"/>
                </a:cubicBezTo>
                <a:cubicBezTo>
                  <a:pt x="16353" y="1849"/>
                  <a:pt x="16375" y="1835"/>
                  <a:pt x="16388" y="1849"/>
                </a:cubicBezTo>
                <a:cubicBezTo>
                  <a:pt x="16400" y="1861"/>
                  <a:pt x="16397" y="1842"/>
                  <a:pt x="16390" y="1874"/>
                </a:cubicBezTo>
                <a:cubicBezTo>
                  <a:pt x="16427" y="1866"/>
                  <a:pt x="16435" y="1875"/>
                  <a:pt x="16456" y="1872"/>
                </a:cubicBezTo>
                <a:cubicBezTo>
                  <a:pt x="16524" y="1862"/>
                  <a:pt x="16409" y="1855"/>
                  <a:pt x="16544" y="1866"/>
                </a:cubicBezTo>
                <a:cubicBezTo>
                  <a:pt x="16535" y="1905"/>
                  <a:pt x="16539" y="1879"/>
                  <a:pt x="16544" y="1890"/>
                </a:cubicBezTo>
                <a:cubicBezTo>
                  <a:pt x="16579" y="1872"/>
                  <a:pt x="16559" y="1892"/>
                  <a:pt x="16568" y="1866"/>
                </a:cubicBezTo>
                <a:cubicBezTo>
                  <a:pt x="16643" y="1872"/>
                  <a:pt x="16543" y="1889"/>
                  <a:pt x="16651" y="1874"/>
                </a:cubicBezTo>
                <a:cubicBezTo>
                  <a:pt x="16652" y="1874"/>
                  <a:pt x="16654" y="1874"/>
                  <a:pt x="16655" y="1874"/>
                </a:cubicBezTo>
                <a:cubicBezTo>
                  <a:pt x="16666" y="1872"/>
                  <a:pt x="16664" y="1879"/>
                  <a:pt x="16666" y="1858"/>
                </a:cubicBezTo>
                <a:lnTo>
                  <a:pt x="16722" y="1858"/>
                </a:lnTo>
                <a:cubicBezTo>
                  <a:pt x="16728" y="1879"/>
                  <a:pt x="16719" y="1867"/>
                  <a:pt x="16739" y="1874"/>
                </a:cubicBezTo>
                <a:cubicBezTo>
                  <a:pt x="16757" y="1849"/>
                  <a:pt x="16759" y="1863"/>
                  <a:pt x="16779" y="1834"/>
                </a:cubicBezTo>
                <a:cubicBezTo>
                  <a:pt x="16758" y="1829"/>
                  <a:pt x="16755" y="1826"/>
                  <a:pt x="16739" y="1817"/>
                </a:cubicBezTo>
                <a:cubicBezTo>
                  <a:pt x="16716" y="1832"/>
                  <a:pt x="16723" y="1839"/>
                  <a:pt x="16692" y="1844"/>
                </a:cubicBezTo>
                <a:cubicBezTo>
                  <a:pt x="16655" y="1850"/>
                  <a:pt x="16690" y="1838"/>
                  <a:pt x="16641" y="1834"/>
                </a:cubicBezTo>
                <a:lnTo>
                  <a:pt x="16641" y="1801"/>
                </a:lnTo>
                <a:lnTo>
                  <a:pt x="16528" y="1801"/>
                </a:lnTo>
                <a:lnTo>
                  <a:pt x="16528" y="1825"/>
                </a:lnTo>
                <a:cubicBezTo>
                  <a:pt x="16493" y="1807"/>
                  <a:pt x="16513" y="1828"/>
                  <a:pt x="16504" y="1801"/>
                </a:cubicBezTo>
                <a:cubicBezTo>
                  <a:pt x="16472" y="1804"/>
                  <a:pt x="16470" y="1805"/>
                  <a:pt x="16463" y="1834"/>
                </a:cubicBezTo>
                <a:close/>
                <a:moveTo>
                  <a:pt x="20952" y="4637"/>
                </a:moveTo>
                <a:lnTo>
                  <a:pt x="20984" y="4629"/>
                </a:lnTo>
                <a:cubicBezTo>
                  <a:pt x="20985" y="4629"/>
                  <a:pt x="20987" y="4629"/>
                  <a:pt x="20988" y="4629"/>
                </a:cubicBezTo>
                <a:cubicBezTo>
                  <a:pt x="21004" y="4626"/>
                  <a:pt x="20978" y="4626"/>
                  <a:pt x="21000" y="4628"/>
                </a:cubicBezTo>
                <a:cubicBezTo>
                  <a:pt x="21000" y="4628"/>
                  <a:pt x="21026" y="4634"/>
                  <a:pt x="21026" y="4634"/>
                </a:cubicBezTo>
                <a:cubicBezTo>
                  <a:pt x="21063" y="4648"/>
                  <a:pt x="21036" y="4624"/>
                  <a:pt x="21057" y="4653"/>
                </a:cubicBezTo>
                <a:cubicBezTo>
                  <a:pt x="21038" y="4657"/>
                  <a:pt x="21038" y="4659"/>
                  <a:pt x="21016" y="4661"/>
                </a:cubicBezTo>
                <a:lnTo>
                  <a:pt x="21016" y="4677"/>
                </a:lnTo>
                <a:cubicBezTo>
                  <a:pt x="21081" y="4683"/>
                  <a:pt x="21140" y="4677"/>
                  <a:pt x="21178" y="4686"/>
                </a:cubicBezTo>
                <a:cubicBezTo>
                  <a:pt x="21161" y="4621"/>
                  <a:pt x="21168" y="4705"/>
                  <a:pt x="21137" y="4639"/>
                </a:cubicBezTo>
                <a:lnTo>
                  <a:pt x="21131" y="4627"/>
                </a:lnTo>
                <a:cubicBezTo>
                  <a:pt x="21130" y="4626"/>
                  <a:pt x="21129" y="4624"/>
                  <a:pt x="21128" y="4623"/>
                </a:cubicBezTo>
                <a:cubicBezTo>
                  <a:pt x="21110" y="4603"/>
                  <a:pt x="21070" y="4606"/>
                  <a:pt x="21044" y="4611"/>
                </a:cubicBezTo>
                <a:cubicBezTo>
                  <a:pt x="21043" y="4611"/>
                  <a:pt x="21040" y="4612"/>
                  <a:pt x="21039" y="4612"/>
                </a:cubicBezTo>
                <a:cubicBezTo>
                  <a:pt x="20991" y="4622"/>
                  <a:pt x="21015" y="4603"/>
                  <a:pt x="20978" y="4601"/>
                </a:cubicBezTo>
                <a:cubicBezTo>
                  <a:pt x="20885" y="4596"/>
                  <a:pt x="20867" y="4586"/>
                  <a:pt x="20862" y="4629"/>
                </a:cubicBezTo>
                <a:lnTo>
                  <a:pt x="20853" y="4614"/>
                </a:lnTo>
                <a:cubicBezTo>
                  <a:pt x="20852" y="4613"/>
                  <a:pt x="20850" y="4611"/>
                  <a:pt x="20849" y="4610"/>
                </a:cubicBezTo>
                <a:cubicBezTo>
                  <a:pt x="20848" y="4608"/>
                  <a:pt x="20847" y="4606"/>
                  <a:pt x="20846" y="4605"/>
                </a:cubicBezTo>
                <a:cubicBezTo>
                  <a:pt x="20844" y="4603"/>
                  <a:pt x="20840" y="4598"/>
                  <a:pt x="20838" y="4596"/>
                </a:cubicBezTo>
                <a:cubicBezTo>
                  <a:pt x="20797" y="4607"/>
                  <a:pt x="20830" y="4615"/>
                  <a:pt x="20794" y="4608"/>
                </a:cubicBezTo>
                <a:lnTo>
                  <a:pt x="20728" y="4586"/>
                </a:lnTo>
                <a:cubicBezTo>
                  <a:pt x="20727" y="4585"/>
                  <a:pt x="20725" y="4585"/>
                  <a:pt x="20723" y="4585"/>
                </a:cubicBezTo>
                <a:cubicBezTo>
                  <a:pt x="20650" y="4569"/>
                  <a:pt x="20704" y="4574"/>
                  <a:pt x="20644" y="4588"/>
                </a:cubicBezTo>
                <a:cubicBezTo>
                  <a:pt x="20657" y="4647"/>
                  <a:pt x="20695" y="4603"/>
                  <a:pt x="20667" y="4631"/>
                </a:cubicBezTo>
                <a:cubicBezTo>
                  <a:pt x="20650" y="4649"/>
                  <a:pt x="20649" y="4620"/>
                  <a:pt x="20627" y="4605"/>
                </a:cubicBezTo>
                <a:cubicBezTo>
                  <a:pt x="20618" y="4625"/>
                  <a:pt x="20622" y="4620"/>
                  <a:pt x="20627" y="4645"/>
                </a:cubicBezTo>
                <a:cubicBezTo>
                  <a:pt x="20587" y="4654"/>
                  <a:pt x="20599" y="4633"/>
                  <a:pt x="20579" y="4661"/>
                </a:cubicBezTo>
                <a:cubicBezTo>
                  <a:pt x="20661" y="4661"/>
                  <a:pt x="20628" y="4647"/>
                  <a:pt x="20676" y="4668"/>
                </a:cubicBezTo>
                <a:cubicBezTo>
                  <a:pt x="20698" y="4678"/>
                  <a:pt x="20669" y="4674"/>
                  <a:pt x="20708" y="4677"/>
                </a:cubicBezTo>
                <a:cubicBezTo>
                  <a:pt x="20705" y="4646"/>
                  <a:pt x="20705" y="4672"/>
                  <a:pt x="20692" y="4637"/>
                </a:cubicBezTo>
                <a:cubicBezTo>
                  <a:pt x="20728" y="4656"/>
                  <a:pt x="20712" y="4631"/>
                  <a:pt x="20717" y="4669"/>
                </a:cubicBezTo>
                <a:cubicBezTo>
                  <a:pt x="20758" y="4666"/>
                  <a:pt x="20728" y="4663"/>
                  <a:pt x="20765" y="4653"/>
                </a:cubicBezTo>
                <a:cubicBezTo>
                  <a:pt x="20794" y="4672"/>
                  <a:pt x="20780" y="4674"/>
                  <a:pt x="20846" y="4677"/>
                </a:cubicBezTo>
                <a:cubicBezTo>
                  <a:pt x="20927" y="4681"/>
                  <a:pt x="20932" y="4681"/>
                  <a:pt x="20935" y="4645"/>
                </a:cubicBezTo>
                <a:lnTo>
                  <a:pt x="20943" y="4677"/>
                </a:lnTo>
                <a:lnTo>
                  <a:pt x="21008" y="4677"/>
                </a:lnTo>
                <a:cubicBezTo>
                  <a:pt x="20997" y="4634"/>
                  <a:pt x="20988" y="4668"/>
                  <a:pt x="20952" y="4637"/>
                </a:cubicBezTo>
                <a:close/>
                <a:moveTo>
                  <a:pt x="15248" y="1915"/>
                </a:moveTo>
                <a:cubicBezTo>
                  <a:pt x="15204" y="1918"/>
                  <a:pt x="15176" y="1930"/>
                  <a:pt x="15134" y="1931"/>
                </a:cubicBezTo>
                <a:cubicBezTo>
                  <a:pt x="15128" y="1920"/>
                  <a:pt x="15130" y="1922"/>
                  <a:pt x="15126" y="1906"/>
                </a:cubicBezTo>
                <a:cubicBezTo>
                  <a:pt x="15149" y="1905"/>
                  <a:pt x="15146" y="1903"/>
                  <a:pt x="15160" y="1902"/>
                </a:cubicBezTo>
                <a:cubicBezTo>
                  <a:pt x="15161" y="1901"/>
                  <a:pt x="15164" y="1901"/>
                  <a:pt x="15165" y="1901"/>
                </a:cubicBezTo>
                <a:cubicBezTo>
                  <a:pt x="15167" y="1901"/>
                  <a:pt x="15169" y="1901"/>
                  <a:pt x="15171" y="1901"/>
                </a:cubicBezTo>
                <a:cubicBezTo>
                  <a:pt x="15173" y="1901"/>
                  <a:pt x="15175" y="1900"/>
                  <a:pt x="15176" y="1900"/>
                </a:cubicBezTo>
                <a:cubicBezTo>
                  <a:pt x="15178" y="1900"/>
                  <a:pt x="15180" y="1900"/>
                  <a:pt x="15182" y="1900"/>
                </a:cubicBezTo>
                <a:lnTo>
                  <a:pt x="15248" y="1915"/>
                </a:lnTo>
                <a:close/>
                <a:moveTo>
                  <a:pt x="18659" y="4159"/>
                </a:moveTo>
                <a:cubicBezTo>
                  <a:pt x="18657" y="4158"/>
                  <a:pt x="18655" y="4156"/>
                  <a:pt x="18654" y="4158"/>
                </a:cubicBezTo>
                <a:lnTo>
                  <a:pt x="18602" y="4151"/>
                </a:lnTo>
                <a:cubicBezTo>
                  <a:pt x="18607" y="4177"/>
                  <a:pt x="18610" y="4163"/>
                  <a:pt x="18602" y="4183"/>
                </a:cubicBezTo>
                <a:cubicBezTo>
                  <a:pt x="18536" y="4165"/>
                  <a:pt x="18641" y="4159"/>
                  <a:pt x="18505" y="4159"/>
                </a:cubicBezTo>
                <a:cubicBezTo>
                  <a:pt x="18509" y="4214"/>
                  <a:pt x="18542" y="4177"/>
                  <a:pt x="18505" y="4232"/>
                </a:cubicBezTo>
                <a:cubicBezTo>
                  <a:pt x="18568" y="4233"/>
                  <a:pt x="18518" y="4232"/>
                  <a:pt x="18537" y="4249"/>
                </a:cubicBezTo>
                <a:cubicBezTo>
                  <a:pt x="18560" y="4269"/>
                  <a:pt x="18577" y="4250"/>
                  <a:pt x="18590" y="4248"/>
                </a:cubicBezTo>
                <a:lnTo>
                  <a:pt x="18653" y="4234"/>
                </a:lnTo>
                <a:cubicBezTo>
                  <a:pt x="18673" y="4229"/>
                  <a:pt x="18692" y="4228"/>
                  <a:pt x="18704" y="4227"/>
                </a:cubicBezTo>
                <a:cubicBezTo>
                  <a:pt x="18757" y="4222"/>
                  <a:pt x="18745" y="4247"/>
                  <a:pt x="18782" y="4241"/>
                </a:cubicBezTo>
                <a:cubicBezTo>
                  <a:pt x="18840" y="4232"/>
                  <a:pt x="18793" y="4243"/>
                  <a:pt x="18848" y="4242"/>
                </a:cubicBezTo>
                <a:cubicBezTo>
                  <a:pt x="18918" y="4239"/>
                  <a:pt x="18905" y="4266"/>
                  <a:pt x="18952" y="4242"/>
                </a:cubicBezTo>
                <a:cubicBezTo>
                  <a:pt x="18971" y="4232"/>
                  <a:pt x="18946" y="4240"/>
                  <a:pt x="18975" y="4231"/>
                </a:cubicBezTo>
                <a:cubicBezTo>
                  <a:pt x="19012" y="4220"/>
                  <a:pt x="18990" y="4241"/>
                  <a:pt x="19047" y="4231"/>
                </a:cubicBezTo>
                <a:lnTo>
                  <a:pt x="19192" y="4233"/>
                </a:lnTo>
                <a:cubicBezTo>
                  <a:pt x="19204" y="4224"/>
                  <a:pt x="19201" y="4216"/>
                  <a:pt x="19202" y="4183"/>
                </a:cubicBezTo>
                <a:cubicBezTo>
                  <a:pt x="19142" y="4185"/>
                  <a:pt x="19142" y="4227"/>
                  <a:pt x="19070" y="4194"/>
                </a:cubicBezTo>
                <a:cubicBezTo>
                  <a:pt x="19053" y="4186"/>
                  <a:pt x="19073" y="4191"/>
                  <a:pt x="19055" y="4188"/>
                </a:cubicBezTo>
                <a:cubicBezTo>
                  <a:pt x="19035" y="4185"/>
                  <a:pt x="19052" y="4201"/>
                  <a:pt x="18997" y="4177"/>
                </a:cubicBezTo>
                <a:cubicBezTo>
                  <a:pt x="18983" y="4170"/>
                  <a:pt x="18994" y="4170"/>
                  <a:pt x="18976" y="4170"/>
                </a:cubicBezTo>
                <a:cubicBezTo>
                  <a:pt x="18975" y="4170"/>
                  <a:pt x="18951" y="4179"/>
                  <a:pt x="18948" y="4180"/>
                </a:cubicBezTo>
                <a:cubicBezTo>
                  <a:pt x="18931" y="4191"/>
                  <a:pt x="18922" y="4209"/>
                  <a:pt x="18903" y="4211"/>
                </a:cubicBezTo>
                <a:cubicBezTo>
                  <a:pt x="18850" y="4214"/>
                  <a:pt x="18865" y="4163"/>
                  <a:pt x="18796" y="4199"/>
                </a:cubicBezTo>
                <a:cubicBezTo>
                  <a:pt x="18783" y="4147"/>
                  <a:pt x="18783" y="4201"/>
                  <a:pt x="18788" y="4135"/>
                </a:cubicBezTo>
                <a:cubicBezTo>
                  <a:pt x="18713" y="4175"/>
                  <a:pt x="18738" y="4170"/>
                  <a:pt x="18707" y="4159"/>
                </a:cubicBezTo>
                <a:cubicBezTo>
                  <a:pt x="18708" y="4197"/>
                  <a:pt x="18716" y="4186"/>
                  <a:pt x="18707" y="4208"/>
                </a:cubicBezTo>
                <a:cubicBezTo>
                  <a:pt x="18661" y="4183"/>
                  <a:pt x="18706" y="4207"/>
                  <a:pt x="18676" y="4173"/>
                </a:cubicBezTo>
                <a:cubicBezTo>
                  <a:pt x="18675" y="4172"/>
                  <a:pt x="18674" y="4170"/>
                  <a:pt x="18673" y="4170"/>
                </a:cubicBezTo>
                <a:lnTo>
                  <a:pt x="18659" y="4159"/>
                </a:lnTo>
                <a:close/>
                <a:moveTo>
                  <a:pt x="6157" y="1663"/>
                </a:moveTo>
                <a:cubicBezTo>
                  <a:pt x="6081" y="1643"/>
                  <a:pt x="6123" y="1644"/>
                  <a:pt x="6026" y="1659"/>
                </a:cubicBezTo>
                <a:cubicBezTo>
                  <a:pt x="6005" y="1662"/>
                  <a:pt x="6009" y="1658"/>
                  <a:pt x="5980" y="1664"/>
                </a:cubicBezTo>
                <a:cubicBezTo>
                  <a:pt x="5913" y="1678"/>
                  <a:pt x="5875" y="1699"/>
                  <a:pt x="5777" y="1700"/>
                </a:cubicBezTo>
                <a:cubicBezTo>
                  <a:pt x="5745" y="1700"/>
                  <a:pt x="5790" y="1695"/>
                  <a:pt x="5754" y="1700"/>
                </a:cubicBezTo>
                <a:lnTo>
                  <a:pt x="5697" y="1714"/>
                </a:lnTo>
                <a:cubicBezTo>
                  <a:pt x="5695" y="1715"/>
                  <a:pt x="5692" y="1715"/>
                  <a:pt x="5690" y="1716"/>
                </a:cubicBezTo>
                <a:lnTo>
                  <a:pt x="5678" y="1719"/>
                </a:lnTo>
                <a:cubicBezTo>
                  <a:pt x="5653" y="1725"/>
                  <a:pt x="5653" y="1717"/>
                  <a:pt x="5639" y="1717"/>
                </a:cubicBezTo>
                <a:lnTo>
                  <a:pt x="5493" y="1744"/>
                </a:lnTo>
                <a:cubicBezTo>
                  <a:pt x="5433" y="1747"/>
                  <a:pt x="5420" y="1744"/>
                  <a:pt x="5420" y="1801"/>
                </a:cubicBezTo>
                <a:cubicBezTo>
                  <a:pt x="5479" y="1762"/>
                  <a:pt x="5444" y="1792"/>
                  <a:pt x="5489" y="1788"/>
                </a:cubicBezTo>
                <a:cubicBezTo>
                  <a:pt x="5513" y="1787"/>
                  <a:pt x="5522" y="1780"/>
                  <a:pt x="5533" y="1776"/>
                </a:cubicBezTo>
                <a:cubicBezTo>
                  <a:pt x="5584" y="1762"/>
                  <a:pt x="5533" y="1777"/>
                  <a:pt x="5574" y="1777"/>
                </a:cubicBezTo>
                <a:cubicBezTo>
                  <a:pt x="5596" y="1777"/>
                  <a:pt x="5590" y="1766"/>
                  <a:pt x="5622" y="1764"/>
                </a:cubicBezTo>
                <a:cubicBezTo>
                  <a:pt x="5693" y="1761"/>
                  <a:pt x="5643" y="1762"/>
                  <a:pt x="5703" y="1744"/>
                </a:cubicBezTo>
                <a:cubicBezTo>
                  <a:pt x="5724" y="1738"/>
                  <a:pt x="5739" y="1744"/>
                  <a:pt x="5777" y="1744"/>
                </a:cubicBezTo>
                <a:cubicBezTo>
                  <a:pt x="5780" y="1707"/>
                  <a:pt x="5768" y="1730"/>
                  <a:pt x="5793" y="1712"/>
                </a:cubicBezTo>
                <a:cubicBezTo>
                  <a:pt x="5856" y="1727"/>
                  <a:pt x="5828" y="1714"/>
                  <a:pt x="5916" y="1715"/>
                </a:cubicBezTo>
                <a:cubicBezTo>
                  <a:pt x="5992" y="1716"/>
                  <a:pt x="5967" y="1718"/>
                  <a:pt x="6042" y="1702"/>
                </a:cubicBezTo>
                <a:cubicBezTo>
                  <a:pt x="6044" y="1702"/>
                  <a:pt x="6058" y="1699"/>
                  <a:pt x="6062" y="1697"/>
                </a:cubicBezTo>
                <a:cubicBezTo>
                  <a:pt x="6192" y="1660"/>
                  <a:pt x="6159" y="1686"/>
                  <a:pt x="6254" y="1671"/>
                </a:cubicBezTo>
                <a:cubicBezTo>
                  <a:pt x="6313" y="1662"/>
                  <a:pt x="6242" y="1661"/>
                  <a:pt x="6359" y="1654"/>
                </a:cubicBezTo>
                <a:lnTo>
                  <a:pt x="6386" y="1650"/>
                </a:lnTo>
                <a:cubicBezTo>
                  <a:pt x="6438" y="1636"/>
                  <a:pt x="6428" y="1645"/>
                  <a:pt x="6467" y="1624"/>
                </a:cubicBezTo>
                <a:cubicBezTo>
                  <a:pt x="6469" y="1623"/>
                  <a:pt x="6470" y="1622"/>
                  <a:pt x="6472" y="1621"/>
                </a:cubicBezTo>
                <a:cubicBezTo>
                  <a:pt x="6474" y="1620"/>
                  <a:pt x="6476" y="1619"/>
                  <a:pt x="6477" y="1618"/>
                </a:cubicBezTo>
                <a:cubicBezTo>
                  <a:pt x="6517" y="1605"/>
                  <a:pt x="6491" y="1628"/>
                  <a:pt x="6522" y="1615"/>
                </a:cubicBezTo>
                <a:cubicBezTo>
                  <a:pt x="6495" y="1578"/>
                  <a:pt x="6482" y="1595"/>
                  <a:pt x="6438" y="1603"/>
                </a:cubicBezTo>
                <a:cubicBezTo>
                  <a:pt x="6415" y="1608"/>
                  <a:pt x="6407" y="1605"/>
                  <a:pt x="6384" y="1607"/>
                </a:cubicBezTo>
                <a:lnTo>
                  <a:pt x="6296" y="1623"/>
                </a:lnTo>
                <a:cubicBezTo>
                  <a:pt x="6204" y="1635"/>
                  <a:pt x="6167" y="1628"/>
                  <a:pt x="6157" y="1663"/>
                </a:cubicBezTo>
                <a:close/>
                <a:moveTo>
                  <a:pt x="19833" y="3016"/>
                </a:moveTo>
                <a:cubicBezTo>
                  <a:pt x="19823" y="3026"/>
                  <a:pt x="19827" y="3028"/>
                  <a:pt x="19808" y="3029"/>
                </a:cubicBezTo>
                <a:cubicBezTo>
                  <a:pt x="19765" y="3032"/>
                  <a:pt x="19813" y="3021"/>
                  <a:pt x="19781" y="3024"/>
                </a:cubicBezTo>
                <a:cubicBezTo>
                  <a:pt x="19781" y="3024"/>
                  <a:pt x="19761" y="3005"/>
                  <a:pt x="19771" y="3038"/>
                </a:cubicBezTo>
                <a:cubicBezTo>
                  <a:pt x="19775" y="3047"/>
                  <a:pt x="19766" y="3049"/>
                  <a:pt x="19801" y="3057"/>
                </a:cubicBezTo>
                <a:cubicBezTo>
                  <a:pt x="19834" y="3078"/>
                  <a:pt x="19791" y="3062"/>
                  <a:pt x="19826" y="3065"/>
                </a:cubicBezTo>
                <a:cubicBezTo>
                  <a:pt x="19845" y="3067"/>
                  <a:pt x="19848" y="3064"/>
                  <a:pt x="19861" y="3060"/>
                </a:cubicBezTo>
                <a:cubicBezTo>
                  <a:pt x="19892" y="3052"/>
                  <a:pt x="19850" y="3046"/>
                  <a:pt x="19918" y="3061"/>
                </a:cubicBezTo>
                <a:lnTo>
                  <a:pt x="20079" y="3056"/>
                </a:lnTo>
                <a:cubicBezTo>
                  <a:pt x="20089" y="3054"/>
                  <a:pt x="20117" y="3033"/>
                  <a:pt x="20130" y="3029"/>
                </a:cubicBezTo>
                <a:cubicBezTo>
                  <a:pt x="20238" y="2990"/>
                  <a:pt x="20207" y="3053"/>
                  <a:pt x="20206" y="3057"/>
                </a:cubicBezTo>
                <a:lnTo>
                  <a:pt x="20230" y="3057"/>
                </a:lnTo>
                <a:cubicBezTo>
                  <a:pt x="20243" y="3021"/>
                  <a:pt x="20251" y="3054"/>
                  <a:pt x="20255" y="3008"/>
                </a:cubicBezTo>
                <a:cubicBezTo>
                  <a:pt x="20310" y="3008"/>
                  <a:pt x="20310" y="2990"/>
                  <a:pt x="20320" y="3025"/>
                </a:cubicBezTo>
                <a:lnTo>
                  <a:pt x="20336" y="3025"/>
                </a:lnTo>
                <a:cubicBezTo>
                  <a:pt x="20340" y="3009"/>
                  <a:pt x="20350" y="2997"/>
                  <a:pt x="20366" y="2991"/>
                </a:cubicBezTo>
                <a:cubicBezTo>
                  <a:pt x="20399" y="2979"/>
                  <a:pt x="20375" y="3004"/>
                  <a:pt x="20417" y="2984"/>
                </a:cubicBezTo>
                <a:cubicBezTo>
                  <a:pt x="20403" y="2950"/>
                  <a:pt x="20424" y="2983"/>
                  <a:pt x="20390" y="2962"/>
                </a:cubicBezTo>
                <a:cubicBezTo>
                  <a:pt x="20318" y="2919"/>
                  <a:pt x="20349" y="2977"/>
                  <a:pt x="20271" y="2935"/>
                </a:cubicBezTo>
                <a:cubicBezTo>
                  <a:pt x="20246" y="2954"/>
                  <a:pt x="20258" y="2930"/>
                  <a:pt x="20255" y="2968"/>
                </a:cubicBezTo>
                <a:lnTo>
                  <a:pt x="20214" y="2968"/>
                </a:lnTo>
                <a:cubicBezTo>
                  <a:pt x="20205" y="2933"/>
                  <a:pt x="20212" y="2950"/>
                  <a:pt x="20182" y="2943"/>
                </a:cubicBezTo>
                <a:cubicBezTo>
                  <a:pt x="20112" y="2925"/>
                  <a:pt x="20129" y="2935"/>
                  <a:pt x="20125" y="2935"/>
                </a:cubicBezTo>
                <a:lnTo>
                  <a:pt x="20116" y="2937"/>
                </a:lnTo>
                <a:cubicBezTo>
                  <a:pt x="20115" y="2937"/>
                  <a:pt x="20112" y="2937"/>
                  <a:pt x="20111" y="2937"/>
                </a:cubicBezTo>
                <a:cubicBezTo>
                  <a:pt x="20084" y="2935"/>
                  <a:pt x="20080" y="2914"/>
                  <a:pt x="20068" y="2944"/>
                </a:cubicBezTo>
                <a:cubicBezTo>
                  <a:pt x="20013" y="2944"/>
                  <a:pt x="20020" y="2954"/>
                  <a:pt x="20028" y="2919"/>
                </a:cubicBezTo>
                <a:cubicBezTo>
                  <a:pt x="19940" y="2921"/>
                  <a:pt x="20087" y="2943"/>
                  <a:pt x="19933" y="2954"/>
                </a:cubicBezTo>
                <a:cubicBezTo>
                  <a:pt x="19897" y="2957"/>
                  <a:pt x="19849" y="2946"/>
                  <a:pt x="19798" y="2939"/>
                </a:cubicBezTo>
                <a:cubicBezTo>
                  <a:pt x="19728" y="2928"/>
                  <a:pt x="19725" y="2938"/>
                  <a:pt x="19689" y="2945"/>
                </a:cubicBezTo>
                <a:cubicBezTo>
                  <a:pt x="19665" y="2949"/>
                  <a:pt x="19686" y="2952"/>
                  <a:pt x="19664" y="2942"/>
                </a:cubicBezTo>
                <a:cubicBezTo>
                  <a:pt x="19650" y="2936"/>
                  <a:pt x="19625" y="2915"/>
                  <a:pt x="19612" y="2913"/>
                </a:cubicBezTo>
                <a:cubicBezTo>
                  <a:pt x="19576" y="2908"/>
                  <a:pt x="19594" y="2923"/>
                  <a:pt x="19566" y="2944"/>
                </a:cubicBezTo>
                <a:cubicBezTo>
                  <a:pt x="19508" y="2905"/>
                  <a:pt x="19527" y="2931"/>
                  <a:pt x="19498" y="2938"/>
                </a:cubicBezTo>
                <a:cubicBezTo>
                  <a:pt x="19452" y="2950"/>
                  <a:pt x="19453" y="2922"/>
                  <a:pt x="19461" y="2887"/>
                </a:cubicBezTo>
                <a:cubicBezTo>
                  <a:pt x="19406" y="2887"/>
                  <a:pt x="19397" y="2903"/>
                  <a:pt x="19420" y="2952"/>
                </a:cubicBezTo>
                <a:cubicBezTo>
                  <a:pt x="19347" y="2950"/>
                  <a:pt x="19433" y="2925"/>
                  <a:pt x="19367" y="2938"/>
                </a:cubicBezTo>
                <a:cubicBezTo>
                  <a:pt x="19339" y="2943"/>
                  <a:pt x="19362" y="2947"/>
                  <a:pt x="19332" y="2948"/>
                </a:cubicBezTo>
                <a:cubicBezTo>
                  <a:pt x="19323" y="2949"/>
                  <a:pt x="19310" y="2944"/>
                  <a:pt x="19291" y="2944"/>
                </a:cubicBezTo>
                <a:cubicBezTo>
                  <a:pt x="19296" y="2956"/>
                  <a:pt x="19297" y="2967"/>
                  <a:pt x="19299" y="2992"/>
                </a:cubicBezTo>
                <a:lnTo>
                  <a:pt x="19315" y="2992"/>
                </a:lnTo>
                <a:cubicBezTo>
                  <a:pt x="19323" y="2964"/>
                  <a:pt x="19322" y="2963"/>
                  <a:pt x="19355" y="2960"/>
                </a:cubicBezTo>
                <a:cubicBezTo>
                  <a:pt x="19373" y="2976"/>
                  <a:pt x="19354" y="2978"/>
                  <a:pt x="19380" y="2991"/>
                </a:cubicBezTo>
                <a:lnTo>
                  <a:pt x="19351" y="3010"/>
                </a:lnTo>
                <a:cubicBezTo>
                  <a:pt x="19319" y="3015"/>
                  <a:pt x="19329" y="3010"/>
                  <a:pt x="19323" y="3025"/>
                </a:cubicBezTo>
                <a:lnTo>
                  <a:pt x="19307" y="3025"/>
                </a:lnTo>
                <a:cubicBezTo>
                  <a:pt x="19302" y="2980"/>
                  <a:pt x="19291" y="2994"/>
                  <a:pt x="19274" y="3016"/>
                </a:cubicBezTo>
                <a:cubicBezTo>
                  <a:pt x="19305" y="3020"/>
                  <a:pt x="19303" y="3052"/>
                  <a:pt x="19350" y="3041"/>
                </a:cubicBezTo>
                <a:cubicBezTo>
                  <a:pt x="19371" y="3036"/>
                  <a:pt x="19338" y="3041"/>
                  <a:pt x="19367" y="3036"/>
                </a:cubicBezTo>
                <a:cubicBezTo>
                  <a:pt x="19420" y="3027"/>
                  <a:pt x="19376" y="3049"/>
                  <a:pt x="19420" y="3016"/>
                </a:cubicBezTo>
                <a:lnTo>
                  <a:pt x="19441" y="3038"/>
                </a:lnTo>
                <a:cubicBezTo>
                  <a:pt x="19476" y="3032"/>
                  <a:pt x="19425" y="3036"/>
                  <a:pt x="19474" y="3021"/>
                </a:cubicBezTo>
                <a:cubicBezTo>
                  <a:pt x="19514" y="3009"/>
                  <a:pt x="19520" y="3041"/>
                  <a:pt x="19542" y="3057"/>
                </a:cubicBezTo>
                <a:cubicBezTo>
                  <a:pt x="19553" y="3041"/>
                  <a:pt x="19557" y="3035"/>
                  <a:pt x="19566" y="3016"/>
                </a:cubicBezTo>
                <a:cubicBezTo>
                  <a:pt x="19591" y="3035"/>
                  <a:pt x="19579" y="3011"/>
                  <a:pt x="19582" y="3049"/>
                </a:cubicBezTo>
                <a:lnTo>
                  <a:pt x="19599" y="3049"/>
                </a:lnTo>
                <a:cubicBezTo>
                  <a:pt x="19595" y="3010"/>
                  <a:pt x="19588" y="3033"/>
                  <a:pt x="19599" y="3008"/>
                </a:cubicBezTo>
                <a:cubicBezTo>
                  <a:pt x="19657" y="2995"/>
                  <a:pt x="19692" y="3025"/>
                  <a:pt x="19733" y="3021"/>
                </a:cubicBezTo>
                <a:cubicBezTo>
                  <a:pt x="19778" y="3016"/>
                  <a:pt x="19765" y="3022"/>
                  <a:pt x="19769" y="2992"/>
                </a:cubicBezTo>
                <a:cubicBezTo>
                  <a:pt x="19801" y="3001"/>
                  <a:pt x="19769" y="2993"/>
                  <a:pt x="19798" y="3004"/>
                </a:cubicBezTo>
                <a:cubicBezTo>
                  <a:pt x="19815" y="3011"/>
                  <a:pt x="19818" y="3009"/>
                  <a:pt x="19833" y="3016"/>
                </a:cubicBezTo>
                <a:close/>
                <a:moveTo>
                  <a:pt x="17265" y="3008"/>
                </a:moveTo>
                <a:cubicBezTo>
                  <a:pt x="17233" y="2996"/>
                  <a:pt x="17257" y="2996"/>
                  <a:pt x="17225" y="3008"/>
                </a:cubicBezTo>
                <a:cubicBezTo>
                  <a:pt x="17230" y="2980"/>
                  <a:pt x="17218" y="2990"/>
                  <a:pt x="17242" y="2986"/>
                </a:cubicBezTo>
                <a:cubicBezTo>
                  <a:pt x="17268" y="2982"/>
                  <a:pt x="17257" y="2990"/>
                  <a:pt x="17265" y="3008"/>
                </a:cubicBezTo>
                <a:close/>
                <a:moveTo>
                  <a:pt x="17208" y="3008"/>
                </a:moveTo>
                <a:lnTo>
                  <a:pt x="17184" y="3008"/>
                </a:lnTo>
                <a:lnTo>
                  <a:pt x="17184" y="2960"/>
                </a:lnTo>
                <a:cubicBezTo>
                  <a:pt x="17206" y="2962"/>
                  <a:pt x="17206" y="2964"/>
                  <a:pt x="17225" y="2968"/>
                </a:cubicBezTo>
                <a:cubicBezTo>
                  <a:pt x="17215" y="2986"/>
                  <a:pt x="17216" y="2987"/>
                  <a:pt x="17208" y="3008"/>
                </a:cubicBezTo>
                <a:close/>
                <a:moveTo>
                  <a:pt x="17095" y="2992"/>
                </a:moveTo>
                <a:lnTo>
                  <a:pt x="17086" y="2976"/>
                </a:lnTo>
                <a:cubicBezTo>
                  <a:pt x="17049" y="2986"/>
                  <a:pt x="17080" y="2989"/>
                  <a:pt x="17038" y="2992"/>
                </a:cubicBezTo>
                <a:cubicBezTo>
                  <a:pt x="17034" y="2948"/>
                  <a:pt x="17059" y="2982"/>
                  <a:pt x="16965" y="2960"/>
                </a:cubicBezTo>
                <a:cubicBezTo>
                  <a:pt x="16999" y="2938"/>
                  <a:pt x="17066" y="2951"/>
                  <a:pt x="17103" y="2960"/>
                </a:cubicBezTo>
                <a:cubicBezTo>
                  <a:pt x="17108" y="2938"/>
                  <a:pt x="17108" y="2941"/>
                  <a:pt x="17119" y="2919"/>
                </a:cubicBezTo>
                <a:cubicBezTo>
                  <a:pt x="17120" y="2931"/>
                  <a:pt x="17125" y="2969"/>
                  <a:pt x="17125" y="2969"/>
                </a:cubicBezTo>
                <a:cubicBezTo>
                  <a:pt x="17119" y="2997"/>
                  <a:pt x="17124" y="2985"/>
                  <a:pt x="17095" y="2992"/>
                </a:cubicBezTo>
                <a:close/>
                <a:moveTo>
                  <a:pt x="15823" y="4912"/>
                </a:moveTo>
                <a:cubicBezTo>
                  <a:pt x="15740" y="4871"/>
                  <a:pt x="15582" y="4911"/>
                  <a:pt x="15484" y="4895"/>
                </a:cubicBezTo>
                <a:cubicBezTo>
                  <a:pt x="15464" y="4892"/>
                  <a:pt x="15465" y="4890"/>
                  <a:pt x="15445" y="4892"/>
                </a:cubicBezTo>
                <a:cubicBezTo>
                  <a:pt x="15365" y="4903"/>
                  <a:pt x="15434" y="4894"/>
                  <a:pt x="15377" y="4888"/>
                </a:cubicBezTo>
                <a:cubicBezTo>
                  <a:pt x="15354" y="4886"/>
                  <a:pt x="15351" y="4889"/>
                  <a:pt x="15333" y="4893"/>
                </a:cubicBezTo>
                <a:cubicBezTo>
                  <a:pt x="15277" y="4905"/>
                  <a:pt x="15318" y="4894"/>
                  <a:pt x="15270" y="4894"/>
                </a:cubicBezTo>
                <a:cubicBezTo>
                  <a:pt x="15236" y="4895"/>
                  <a:pt x="15203" y="4893"/>
                  <a:pt x="15175" y="4904"/>
                </a:cubicBezTo>
                <a:lnTo>
                  <a:pt x="15175" y="4872"/>
                </a:lnTo>
                <a:cubicBezTo>
                  <a:pt x="15318" y="4860"/>
                  <a:pt x="15322" y="4885"/>
                  <a:pt x="15401" y="4871"/>
                </a:cubicBezTo>
                <a:cubicBezTo>
                  <a:pt x="15447" y="4863"/>
                  <a:pt x="15417" y="4869"/>
                  <a:pt x="15448" y="4874"/>
                </a:cubicBezTo>
                <a:cubicBezTo>
                  <a:pt x="15495" y="4881"/>
                  <a:pt x="15441" y="4870"/>
                  <a:pt x="15484" y="4870"/>
                </a:cubicBezTo>
                <a:cubicBezTo>
                  <a:pt x="15507" y="4870"/>
                  <a:pt x="15495" y="4878"/>
                  <a:pt x="15523" y="4888"/>
                </a:cubicBezTo>
                <a:cubicBezTo>
                  <a:pt x="15541" y="4873"/>
                  <a:pt x="15543" y="4871"/>
                  <a:pt x="15562" y="4869"/>
                </a:cubicBezTo>
                <a:cubicBezTo>
                  <a:pt x="15586" y="4867"/>
                  <a:pt x="15597" y="4866"/>
                  <a:pt x="15620" y="4864"/>
                </a:cubicBezTo>
                <a:cubicBezTo>
                  <a:pt x="15605" y="4825"/>
                  <a:pt x="15596" y="4866"/>
                  <a:pt x="15593" y="4829"/>
                </a:cubicBezTo>
                <a:cubicBezTo>
                  <a:pt x="15591" y="4804"/>
                  <a:pt x="15608" y="4821"/>
                  <a:pt x="15637" y="4823"/>
                </a:cubicBezTo>
                <a:cubicBezTo>
                  <a:pt x="15628" y="4861"/>
                  <a:pt x="15620" y="4869"/>
                  <a:pt x="15658" y="4869"/>
                </a:cubicBezTo>
                <a:cubicBezTo>
                  <a:pt x="15708" y="4867"/>
                  <a:pt x="15694" y="4854"/>
                  <a:pt x="15718" y="4888"/>
                </a:cubicBezTo>
                <a:cubicBezTo>
                  <a:pt x="15729" y="4845"/>
                  <a:pt x="15752" y="4860"/>
                  <a:pt x="15796" y="4866"/>
                </a:cubicBezTo>
                <a:cubicBezTo>
                  <a:pt x="15841" y="4871"/>
                  <a:pt x="15835" y="4858"/>
                  <a:pt x="15880" y="4888"/>
                </a:cubicBezTo>
                <a:cubicBezTo>
                  <a:pt x="15874" y="4860"/>
                  <a:pt x="15853" y="4888"/>
                  <a:pt x="15948" y="4834"/>
                </a:cubicBezTo>
                <a:lnTo>
                  <a:pt x="15979" y="4828"/>
                </a:lnTo>
                <a:cubicBezTo>
                  <a:pt x="16011" y="4835"/>
                  <a:pt x="16003" y="4840"/>
                  <a:pt x="16026" y="4856"/>
                </a:cubicBezTo>
                <a:cubicBezTo>
                  <a:pt x="16030" y="4846"/>
                  <a:pt x="16028" y="4857"/>
                  <a:pt x="16028" y="4844"/>
                </a:cubicBezTo>
                <a:cubicBezTo>
                  <a:pt x="16028" y="4843"/>
                  <a:pt x="16026" y="4826"/>
                  <a:pt x="16026" y="4823"/>
                </a:cubicBezTo>
                <a:cubicBezTo>
                  <a:pt x="16058" y="4832"/>
                  <a:pt x="16056" y="4837"/>
                  <a:pt x="16050" y="4868"/>
                </a:cubicBezTo>
                <a:lnTo>
                  <a:pt x="16042" y="4904"/>
                </a:lnTo>
                <a:cubicBezTo>
                  <a:pt x="15997" y="4904"/>
                  <a:pt x="15959" y="4901"/>
                  <a:pt x="15938" y="4899"/>
                </a:cubicBezTo>
                <a:lnTo>
                  <a:pt x="15848" y="4897"/>
                </a:lnTo>
                <a:cubicBezTo>
                  <a:pt x="15819" y="4905"/>
                  <a:pt x="15840" y="4887"/>
                  <a:pt x="15823" y="4912"/>
                </a:cubicBezTo>
                <a:close/>
                <a:moveTo>
                  <a:pt x="15053" y="4856"/>
                </a:moveTo>
                <a:lnTo>
                  <a:pt x="15052" y="4845"/>
                </a:lnTo>
                <a:cubicBezTo>
                  <a:pt x="15049" y="4792"/>
                  <a:pt x="15060" y="4839"/>
                  <a:pt x="15062" y="4791"/>
                </a:cubicBezTo>
                <a:cubicBezTo>
                  <a:pt x="15092" y="4781"/>
                  <a:pt x="15079" y="4787"/>
                  <a:pt x="15086" y="4791"/>
                </a:cubicBezTo>
                <a:cubicBezTo>
                  <a:pt x="15076" y="4811"/>
                  <a:pt x="15082" y="4820"/>
                  <a:pt x="15068" y="4840"/>
                </a:cubicBezTo>
                <a:lnTo>
                  <a:pt x="15059" y="4851"/>
                </a:lnTo>
                <a:cubicBezTo>
                  <a:pt x="15058" y="4852"/>
                  <a:pt x="15055" y="4854"/>
                  <a:pt x="15053" y="4856"/>
                </a:cubicBezTo>
                <a:close/>
                <a:moveTo>
                  <a:pt x="15134" y="4783"/>
                </a:moveTo>
                <a:cubicBezTo>
                  <a:pt x="15124" y="4794"/>
                  <a:pt x="15124" y="4788"/>
                  <a:pt x="15134" y="4799"/>
                </a:cubicBezTo>
                <a:cubicBezTo>
                  <a:pt x="15097" y="4793"/>
                  <a:pt x="15118" y="4811"/>
                  <a:pt x="15110" y="4783"/>
                </a:cubicBezTo>
                <a:lnTo>
                  <a:pt x="15134" y="4783"/>
                </a:lnTo>
                <a:close/>
                <a:moveTo>
                  <a:pt x="15118" y="4831"/>
                </a:moveTo>
                <a:cubicBezTo>
                  <a:pt x="15140" y="4843"/>
                  <a:pt x="15126" y="4841"/>
                  <a:pt x="15134" y="4831"/>
                </a:cubicBezTo>
                <a:cubicBezTo>
                  <a:pt x="15167" y="4831"/>
                  <a:pt x="15139" y="4833"/>
                  <a:pt x="15143" y="4823"/>
                </a:cubicBezTo>
                <a:lnTo>
                  <a:pt x="15158" y="4818"/>
                </a:lnTo>
                <a:cubicBezTo>
                  <a:pt x="15159" y="4817"/>
                  <a:pt x="15163" y="4816"/>
                  <a:pt x="15165" y="4815"/>
                </a:cubicBezTo>
                <a:cubicBezTo>
                  <a:pt x="15166" y="4815"/>
                  <a:pt x="15169" y="4814"/>
                  <a:pt x="15171" y="4814"/>
                </a:cubicBezTo>
                <a:lnTo>
                  <a:pt x="15185" y="4809"/>
                </a:lnTo>
                <a:cubicBezTo>
                  <a:pt x="15228" y="4799"/>
                  <a:pt x="15251" y="4801"/>
                  <a:pt x="15280" y="4831"/>
                </a:cubicBezTo>
                <a:cubicBezTo>
                  <a:pt x="15283" y="4799"/>
                  <a:pt x="15285" y="4797"/>
                  <a:pt x="15305" y="4783"/>
                </a:cubicBezTo>
                <a:cubicBezTo>
                  <a:pt x="15322" y="4816"/>
                  <a:pt x="15322" y="4809"/>
                  <a:pt x="15313" y="4848"/>
                </a:cubicBezTo>
                <a:cubicBezTo>
                  <a:pt x="15252" y="4846"/>
                  <a:pt x="15234" y="4842"/>
                  <a:pt x="15159" y="4856"/>
                </a:cubicBezTo>
                <a:cubicBezTo>
                  <a:pt x="15135" y="4861"/>
                  <a:pt x="15132" y="4866"/>
                  <a:pt x="15118" y="4880"/>
                </a:cubicBezTo>
                <a:cubicBezTo>
                  <a:pt x="15113" y="4859"/>
                  <a:pt x="15121" y="4871"/>
                  <a:pt x="15102" y="4864"/>
                </a:cubicBezTo>
                <a:cubicBezTo>
                  <a:pt x="15116" y="4844"/>
                  <a:pt x="15109" y="4854"/>
                  <a:pt x="15118" y="4831"/>
                </a:cubicBezTo>
                <a:close/>
                <a:moveTo>
                  <a:pt x="16058" y="4669"/>
                </a:moveTo>
                <a:cubicBezTo>
                  <a:pt x="16091" y="4694"/>
                  <a:pt x="16071" y="4682"/>
                  <a:pt x="16090" y="4677"/>
                </a:cubicBezTo>
                <a:cubicBezTo>
                  <a:pt x="16091" y="4718"/>
                  <a:pt x="16096" y="4710"/>
                  <a:pt x="16099" y="4742"/>
                </a:cubicBezTo>
                <a:lnTo>
                  <a:pt x="16009" y="4734"/>
                </a:lnTo>
                <a:lnTo>
                  <a:pt x="16009" y="4775"/>
                </a:lnTo>
                <a:cubicBezTo>
                  <a:pt x="15972" y="4749"/>
                  <a:pt x="15976" y="4756"/>
                  <a:pt x="15928" y="4767"/>
                </a:cubicBezTo>
                <a:lnTo>
                  <a:pt x="15928" y="4750"/>
                </a:lnTo>
                <a:cubicBezTo>
                  <a:pt x="15969" y="4747"/>
                  <a:pt x="16006" y="4745"/>
                  <a:pt x="15985" y="4702"/>
                </a:cubicBezTo>
                <a:cubicBezTo>
                  <a:pt x="16033" y="4701"/>
                  <a:pt x="16023" y="4682"/>
                  <a:pt x="16050" y="4694"/>
                </a:cubicBezTo>
                <a:cubicBezTo>
                  <a:pt x="16055" y="4688"/>
                  <a:pt x="16056" y="4674"/>
                  <a:pt x="16058" y="4669"/>
                </a:cubicBezTo>
                <a:close/>
                <a:moveTo>
                  <a:pt x="16123" y="4702"/>
                </a:moveTo>
                <a:cubicBezTo>
                  <a:pt x="16135" y="4695"/>
                  <a:pt x="16125" y="4713"/>
                  <a:pt x="16128" y="4687"/>
                </a:cubicBezTo>
                <a:cubicBezTo>
                  <a:pt x="16132" y="4654"/>
                  <a:pt x="16114" y="4703"/>
                  <a:pt x="16131" y="4653"/>
                </a:cubicBezTo>
                <a:cubicBezTo>
                  <a:pt x="16154" y="4710"/>
                  <a:pt x="16162" y="4681"/>
                  <a:pt x="16163" y="4734"/>
                </a:cubicBezTo>
                <a:cubicBezTo>
                  <a:pt x="16141" y="4736"/>
                  <a:pt x="16141" y="4738"/>
                  <a:pt x="16123" y="4742"/>
                </a:cubicBezTo>
                <a:cubicBezTo>
                  <a:pt x="16117" y="4716"/>
                  <a:pt x="16116" y="4729"/>
                  <a:pt x="16123" y="4702"/>
                </a:cubicBezTo>
                <a:close/>
                <a:moveTo>
                  <a:pt x="16220" y="4645"/>
                </a:moveTo>
                <a:cubicBezTo>
                  <a:pt x="16299" y="4685"/>
                  <a:pt x="16250" y="4630"/>
                  <a:pt x="16301" y="4653"/>
                </a:cubicBezTo>
                <a:cubicBezTo>
                  <a:pt x="16314" y="4642"/>
                  <a:pt x="16306" y="4656"/>
                  <a:pt x="16301" y="4637"/>
                </a:cubicBezTo>
                <a:cubicBezTo>
                  <a:pt x="16341" y="4626"/>
                  <a:pt x="16302" y="4637"/>
                  <a:pt x="16333" y="4604"/>
                </a:cubicBezTo>
                <a:cubicBezTo>
                  <a:pt x="16362" y="4573"/>
                  <a:pt x="16430" y="4588"/>
                  <a:pt x="16479" y="4588"/>
                </a:cubicBezTo>
                <a:cubicBezTo>
                  <a:pt x="16463" y="4629"/>
                  <a:pt x="16481" y="4573"/>
                  <a:pt x="16439" y="4637"/>
                </a:cubicBezTo>
                <a:cubicBezTo>
                  <a:pt x="16388" y="4603"/>
                  <a:pt x="16410" y="4624"/>
                  <a:pt x="16382" y="4613"/>
                </a:cubicBezTo>
                <a:cubicBezTo>
                  <a:pt x="16386" y="4629"/>
                  <a:pt x="16384" y="4630"/>
                  <a:pt x="16396" y="4639"/>
                </a:cubicBezTo>
                <a:lnTo>
                  <a:pt x="16423" y="4645"/>
                </a:lnTo>
                <a:cubicBezTo>
                  <a:pt x="16392" y="4687"/>
                  <a:pt x="16369" y="4621"/>
                  <a:pt x="16325" y="4686"/>
                </a:cubicBezTo>
                <a:cubicBezTo>
                  <a:pt x="16357" y="4683"/>
                  <a:pt x="16346" y="4678"/>
                  <a:pt x="16382" y="4677"/>
                </a:cubicBezTo>
                <a:cubicBezTo>
                  <a:pt x="16362" y="4754"/>
                  <a:pt x="16374" y="4690"/>
                  <a:pt x="16383" y="4734"/>
                </a:cubicBezTo>
                <a:cubicBezTo>
                  <a:pt x="16387" y="4755"/>
                  <a:pt x="16393" y="4731"/>
                  <a:pt x="16382" y="4758"/>
                </a:cubicBezTo>
                <a:lnTo>
                  <a:pt x="16301" y="4758"/>
                </a:lnTo>
                <a:cubicBezTo>
                  <a:pt x="16304" y="4720"/>
                  <a:pt x="16316" y="4720"/>
                  <a:pt x="16317" y="4677"/>
                </a:cubicBezTo>
                <a:cubicBezTo>
                  <a:pt x="16306" y="4678"/>
                  <a:pt x="16297" y="4680"/>
                  <a:pt x="16291" y="4681"/>
                </a:cubicBezTo>
                <a:cubicBezTo>
                  <a:pt x="16288" y="4681"/>
                  <a:pt x="16282" y="4682"/>
                  <a:pt x="16280" y="4682"/>
                </a:cubicBezTo>
                <a:cubicBezTo>
                  <a:pt x="16278" y="4682"/>
                  <a:pt x="16276" y="4683"/>
                  <a:pt x="16275" y="4683"/>
                </a:cubicBezTo>
                <a:cubicBezTo>
                  <a:pt x="16225" y="4690"/>
                  <a:pt x="16249" y="4697"/>
                  <a:pt x="16212" y="4677"/>
                </a:cubicBezTo>
                <a:cubicBezTo>
                  <a:pt x="16216" y="4664"/>
                  <a:pt x="16216" y="4659"/>
                  <a:pt x="16220" y="4645"/>
                </a:cubicBezTo>
                <a:close/>
              </a:path>
            </a:pathLst>
          </a:custGeom>
          <a:solidFill>
            <a:srgbClr val="3A9C9C"/>
          </a:solidFill>
          <a:ln>
            <a:noFill/>
          </a:ln>
        </p:spPr>
        <p:txBody>
          <a:bodyPr vert="horz" wrap="square" lIns="91440" tIns="45720" rIns="91440" bIns="45720" numCol="1" anchor="t" anchorCtr="0" compatLnSpc="1"/>
          <a:lstStyle/>
          <a:p>
            <a:endParaRPr lang="zh-CN" altLang="en-US" sz="5400"/>
          </a:p>
        </p:txBody>
      </p:sp>
      <p:sp>
        <p:nvSpPr>
          <p:cNvPr id="6" name="TextBox 2"/>
          <p:cNvSpPr txBox="1"/>
          <p:nvPr/>
        </p:nvSpPr>
        <p:spPr>
          <a:xfrm>
            <a:off x="3918248" y="40303"/>
            <a:ext cx="1038638" cy="646330"/>
          </a:xfrm>
          <a:prstGeom prst="rect">
            <a:avLst/>
          </a:prstGeom>
          <a:noFill/>
        </p:spPr>
        <p:txBody>
          <a:bodyPr wrap="square" rtlCol="0">
            <a:spAutoFit/>
          </a:bodyPr>
          <a:lstStyle/>
          <a:p>
            <a:r>
              <a:rPr lang="zh-CN" altLang="en-US" sz="3600" dirty="0">
                <a:solidFill>
                  <a:srgbClr val="FFF3F3"/>
                </a:solidFill>
                <a:latin typeface="华文楷体" panose="02010600040101010101" pitchFamily="2" charset="-122"/>
                <a:ea typeface="华文楷体" panose="02010600040101010101" pitchFamily="2" charset="-122"/>
              </a:rPr>
              <a:t>叁</a:t>
            </a:r>
            <a:endParaRPr lang="zh-CN" altLang="en-US" sz="3600" dirty="0">
              <a:solidFill>
                <a:srgbClr val="FFF3F3"/>
              </a:solidFill>
              <a:latin typeface="华文楷体" panose="02010600040101010101" pitchFamily="2" charset="-122"/>
              <a:ea typeface="华文楷体" panose="02010600040101010101" pitchFamily="2"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3" name="文本框 2"/>
          <p:cNvSpPr txBox="1"/>
          <p:nvPr userDrawn="1"/>
        </p:nvSpPr>
        <p:spPr>
          <a:xfrm>
            <a:off x="5363549" y="103150"/>
            <a:ext cx="3039961" cy="553998"/>
          </a:xfrm>
          <a:prstGeom prst="rect">
            <a:avLst/>
          </a:prstGeom>
          <a:noFill/>
        </p:spPr>
        <p:txBody>
          <a:bodyPr wrap="square" rtlCol="0">
            <a:spAutoFit/>
          </a:bodyPr>
          <a:lstStyle>
            <a:defPPr>
              <a:defRPr lang="zh-CN"/>
            </a:defPPr>
            <a:lvl1pPr>
              <a:defRPr sz="2400" b="1">
                <a:latin typeface="华文楷体" panose="02010600040101010101" pitchFamily="2" charset="-122"/>
                <a:ea typeface="华文楷体" panose="02010600040101010101" pitchFamily="2" charset="-122"/>
              </a:defRPr>
            </a:lvl1pPr>
          </a:lstStyle>
          <a:p>
            <a:r>
              <a:rPr lang="zh-CN" altLang="en-US" sz="3000" b="0" dirty="0"/>
              <a:t>应急评估演练</a:t>
            </a:r>
            <a:endParaRPr lang="zh-CN" altLang="en-US" sz="3000" b="0" dirty="0"/>
          </a:p>
        </p:txBody>
      </p:sp>
      <p:sp>
        <p:nvSpPr>
          <p:cNvPr id="5" name="Freeform 6"/>
          <p:cNvSpPr>
            <a:spLocks noEditPoints="1"/>
          </p:cNvSpPr>
          <p:nvPr/>
        </p:nvSpPr>
        <p:spPr bwMode="auto">
          <a:xfrm rot="816186">
            <a:off x="3791744" y="0"/>
            <a:ext cx="1352796" cy="760307"/>
          </a:xfrm>
          <a:custGeom>
            <a:avLst/>
            <a:gdLst>
              <a:gd name="T0" fmla="*/ 130 w 23323"/>
              <a:gd name="T1" fmla="*/ 4572 h 6897"/>
              <a:gd name="T2" fmla="*/ 5078 w 23323"/>
              <a:gd name="T3" fmla="*/ 6635 h 6897"/>
              <a:gd name="T4" fmla="*/ 12565 w 23323"/>
              <a:gd name="T5" fmla="*/ 5747 h 6897"/>
              <a:gd name="T6" fmla="*/ 15241 w 23323"/>
              <a:gd name="T7" fmla="*/ 5062 h 6897"/>
              <a:gd name="T8" fmla="*/ 18410 w 23323"/>
              <a:gd name="T9" fmla="*/ 4607 h 6897"/>
              <a:gd name="T10" fmla="*/ 16771 w 23323"/>
              <a:gd name="T11" fmla="*/ 4361 h 6897"/>
              <a:gd name="T12" fmla="*/ 19428 w 23323"/>
              <a:gd name="T13" fmla="*/ 3681 h 6897"/>
              <a:gd name="T14" fmla="*/ 16892 w 23323"/>
              <a:gd name="T15" fmla="*/ 3268 h 6897"/>
              <a:gd name="T16" fmla="*/ 17492 w 23323"/>
              <a:gd name="T17" fmla="*/ 2944 h 6897"/>
              <a:gd name="T18" fmla="*/ 14659 w 23323"/>
              <a:gd name="T19" fmla="*/ 2675 h 6897"/>
              <a:gd name="T20" fmla="*/ 14197 w 23323"/>
              <a:gd name="T21" fmla="*/ 1951 h 6897"/>
              <a:gd name="T22" fmla="*/ 14248 w 23323"/>
              <a:gd name="T23" fmla="*/ 1674 h 6897"/>
              <a:gd name="T24" fmla="*/ 17799 w 23323"/>
              <a:gd name="T25" fmla="*/ 1527 h 6897"/>
              <a:gd name="T26" fmla="*/ 20393 w 23323"/>
              <a:gd name="T27" fmla="*/ 4248 h 6897"/>
              <a:gd name="T28" fmla="*/ 21602 w 23323"/>
              <a:gd name="T29" fmla="*/ 3947 h 6897"/>
              <a:gd name="T30" fmla="*/ 19485 w 23323"/>
              <a:gd name="T31" fmla="*/ 4183 h 6897"/>
              <a:gd name="T32" fmla="*/ 14878 w 23323"/>
              <a:gd name="T33" fmla="*/ 2439 h 6897"/>
              <a:gd name="T34" fmla="*/ 21535 w 23323"/>
              <a:gd name="T35" fmla="*/ 3883 h 6897"/>
              <a:gd name="T36" fmla="*/ 21616 w 23323"/>
              <a:gd name="T37" fmla="*/ 3341 h 6897"/>
              <a:gd name="T38" fmla="*/ 19301 w 23323"/>
              <a:gd name="T39" fmla="*/ 2277 h 6897"/>
              <a:gd name="T40" fmla="*/ 11651 w 23323"/>
              <a:gd name="T41" fmla="*/ 5933 h 6897"/>
              <a:gd name="T42" fmla="*/ 1385 w 23323"/>
              <a:gd name="T43" fmla="*/ 2190 h 6897"/>
              <a:gd name="T44" fmla="*/ 18321 w 23323"/>
              <a:gd name="T45" fmla="*/ 2082 h 6897"/>
              <a:gd name="T46" fmla="*/ 17349 w 23323"/>
              <a:gd name="T47" fmla="*/ 1766 h 6897"/>
              <a:gd name="T48" fmla="*/ 17257 w 23323"/>
              <a:gd name="T49" fmla="*/ 4912 h 6897"/>
              <a:gd name="T50" fmla="*/ 18334 w 23323"/>
              <a:gd name="T51" fmla="*/ 2297 h 6897"/>
              <a:gd name="T52" fmla="*/ 379 w 23323"/>
              <a:gd name="T53" fmla="*/ 4230 h 6897"/>
              <a:gd name="T54" fmla="*/ 3816 w 23323"/>
              <a:gd name="T55" fmla="*/ 6816 h 6897"/>
              <a:gd name="T56" fmla="*/ 19987 w 23323"/>
              <a:gd name="T57" fmla="*/ 3908 h 6897"/>
              <a:gd name="T58" fmla="*/ 18080 w 23323"/>
              <a:gd name="T59" fmla="*/ 2538 h 6897"/>
              <a:gd name="T60" fmla="*/ 20993 w 23323"/>
              <a:gd name="T61" fmla="*/ 3941 h 6897"/>
              <a:gd name="T62" fmla="*/ 20353 w 23323"/>
              <a:gd name="T63" fmla="*/ 4853 h 6897"/>
              <a:gd name="T64" fmla="*/ 16406 w 23323"/>
              <a:gd name="T65" fmla="*/ 1931 h 6897"/>
              <a:gd name="T66" fmla="*/ 21285 w 23323"/>
              <a:gd name="T67" fmla="*/ 5281 h 6897"/>
              <a:gd name="T68" fmla="*/ 14421 w 23323"/>
              <a:gd name="T69" fmla="*/ 2571 h 6897"/>
              <a:gd name="T70" fmla="*/ 21478 w 23323"/>
              <a:gd name="T71" fmla="*/ 4037 h 6897"/>
              <a:gd name="T72" fmla="*/ 19177 w 23323"/>
              <a:gd name="T73" fmla="*/ 4394 h 6897"/>
              <a:gd name="T74" fmla="*/ 22207 w 23323"/>
              <a:gd name="T75" fmla="*/ 4054 h 6897"/>
              <a:gd name="T76" fmla="*/ 18910 w 23323"/>
              <a:gd name="T77" fmla="*/ 5585 h 6897"/>
              <a:gd name="T78" fmla="*/ 17719 w 23323"/>
              <a:gd name="T79" fmla="*/ 2263 h 6897"/>
              <a:gd name="T80" fmla="*/ 19680 w 23323"/>
              <a:gd name="T81" fmla="*/ 5593 h 6897"/>
              <a:gd name="T82" fmla="*/ 15969 w 23323"/>
              <a:gd name="T83" fmla="*/ 2101 h 6897"/>
              <a:gd name="T84" fmla="*/ 20968 w 23323"/>
              <a:gd name="T85" fmla="*/ 5488 h 6897"/>
              <a:gd name="T86" fmla="*/ 1298 w 23323"/>
              <a:gd name="T87" fmla="*/ 2216 h 6897"/>
              <a:gd name="T88" fmla="*/ 18918 w 23323"/>
              <a:gd name="T89" fmla="*/ 5634 h 6897"/>
              <a:gd name="T90" fmla="*/ 21340 w 23323"/>
              <a:gd name="T91" fmla="*/ 3316 h 6897"/>
              <a:gd name="T92" fmla="*/ 21883 w 23323"/>
              <a:gd name="T93" fmla="*/ 3373 h 6897"/>
              <a:gd name="T94" fmla="*/ 21065 w 23323"/>
              <a:gd name="T95" fmla="*/ 5496 h 6897"/>
              <a:gd name="T96" fmla="*/ 18213 w 23323"/>
              <a:gd name="T97" fmla="*/ 5107 h 6897"/>
              <a:gd name="T98" fmla="*/ 20190 w 23323"/>
              <a:gd name="T99" fmla="*/ 4548 h 6897"/>
              <a:gd name="T100" fmla="*/ 19923 w 23323"/>
              <a:gd name="T101" fmla="*/ 4661 h 6897"/>
              <a:gd name="T102" fmla="*/ 23236 w 23323"/>
              <a:gd name="T103" fmla="*/ 1299 h 6897"/>
              <a:gd name="T104" fmla="*/ 12736 w 23323"/>
              <a:gd name="T105" fmla="*/ 1615 h 6897"/>
              <a:gd name="T106" fmla="*/ 15635 w 23323"/>
              <a:gd name="T107" fmla="*/ 1862 h 6897"/>
              <a:gd name="T108" fmla="*/ 16001 w 23323"/>
              <a:gd name="T109" fmla="*/ 2052 h 6897"/>
              <a:gd name="T110" fmla="*/ 1350 w 23323"/>
              <a:gd name="T111" fmla="*/ 5645 h 6897"/>
              <a:gd name="T112" fmla="*/ 12347 w 23323"/>
              <a:gd name="T113" fmla="*/ 1364 h 6897"/>
              <a:gd name="T114" fmla="*/ 16569 w 23323"/>
              <a:gd name="T115" fmla="*/ 2644 h 6897"/>
              <a:gd name="T116" fmla="*/ 18027 w 23323"/>
              <a:gd name="T117" fmla="*/ 2328 h 6897"/>
              <a:gd name="T118" fmla="*/ 15086 w 23323"/>
              <a:gd name="T119" fmla="*/ 2295 h 6897"/>
              <a:gd name="T120" fmla="*/ 17075 w 23323"/>
              <a:gd name="T121" fmla="*/ 5591 h 6897"/>
              <a:gd name="T122" fmla="*/ 14311 w 23323"/>
              <a:gd name="T123" fmla="*/ 2358 h 6897"/>
              <a:gd name="T124" fmla="*/ 20390 w 23323"/>
              <a:gd name="T125" fmla="*/ 2962 h 6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3" h="6897">
                <a:moveTo>
                  <a:pt x="6627" y="1728"/>
                </a:moveTo>
                <a:cubicBezTo>
                  <a:pt x="6597" y="1745"/>
                  <a:pt x="6604" y="1756"/>
                  <a:pt x="6595" y="1728"/>
                </a:cubicBezTo>
                <a:lnTo>
                  <a:pt x="6603" y="1728"/>
                </a:lnTo>
                <a:lnTo>
                  <a:pt x="6596" y="1719"/>
                </a:lnTo>
                <a:lnTo>
                  <a:pt x="6595" y="1728"/>
                </a:lnTo>
                <a:cubicBezTo>
                  <a:pt x="6582" y="1742"/>
                  <a:pt x="6556" y="1759"/>
                  <a:pt x="6536" y="1747"/>
                </a:cubicBezTo>
                <a:cubicBezTo>
                  <a:pt x="6519" y="1737"/>
                  <a:pt x="6529" y="1747"/>
                  <a:pt x="6522" y="1728"/>
                </a:cubicBezTo>
                <a:cubicBezTo>
                  <a:pt x="6468" y="1764"/>
                  <a:pt x="6446" y="1757"/>
                  <a:pt x="6362" y="1762"/>
                </a:cubicBezTo>
                <a:cubicBezTo>
                  <a:pt x="6343" y="1763"/>
                  <a:pt x="6321" y="1768"/>
                  <a:pt x="6292" y="1764"/>
                </a:cubicBezTo>
                <a:cubicBezTo>
                  <a:pt x="6248" y="1759"/>
                  <a:pt x="6250" y="1747"/>
                  <a:pt x="6214" y="1744"/>
                </a:cubicBezTo>
                <a:cubicBezTo>
                  <a:pt x="6193" y="1759"/>
                  <a:pt x="6195" y="1766"/>
                  <a:pt x="6172" y="1775"/>
                </a:cubicBezTo>
                <a:lnTo>
                  <a:pt x="6050" y="1808"/>
                </a:lnTo>
                <a:cubicBezTo>
                  <a:pt x="6007" y="1819"/>
                  <a:pt x="6007" y="1803"/>
                  <a:pt x="5962" y="1816"/>
                </a:cubicBezTo>
                <a:lnTo>
                  <a:pt x="5845" y="1831"/>
                </a:lnTo>
                <a:cubicBezTo>
                  <a:pt x="5800" y="1837"/>
                  <a:pt x="5817" y="1840"/>
                  <a:pt x="5784" y="1849"/>
                </a:cubicBezTo>
                <a:cubicBezTo>
                  <a:pt x="5704" y="1868"/>
                  <a:pt x="5661" y="1844"/>
                  <a:pt x="5539" y="1896"/>
                </a:cubicBezTo>
                <a:cubicBezTo>
                  <a:pt x="5522" y="1903"/>
                  <a:pt x="5509" y="1899"/>
                  <a:pt x="5485" y="1899"/>
                </a:cubicBezTo>
                <a:cubicBezTo>
                  <a:pt x="5444" y="1898"/>
                  <a:pt x="5389" y="1913"/>
                  <a:pt x="5349" y="1925"/>
                </a:cubicBezTo>
                <a:lnTo>
                  <a:pt x="5309" y="1957"/>
                </a:lnTo>
                <a:cubicBezTo>
                  <a:pt x="5308" y="1959"/>
                  <a:pt x="5308" y="1961"/>
                  <a:pt x="5307" y="1963"/>
                </a:cubicBezTo>
                <a:cubicBezTo>
                  <a:pt x="5287" y="1877"/>
                  <a:pt x="5243" y="1943"/>
                  <a:pt x="5180" y="1929"/>
                </a:cubicBezTo>
                <a:lnTo>
                  <a:pt x="5129" y="1923"/>
                </a:lnTo>
                <a:cubicBezTo>
                  <a:pt x="5104" y="1928"/>
                  <a:pt x="5111" y="1923"/>
                  <a:pt x="5104" y="1947"/>
                </a:cubicBezTo>
                <a:cubicBezTo>
                  <a:pt x="5042" y="1946"/>
                  <a:pt x="5051" y="1932"/>
                  <a:pt x="4978" y="1948"/>
                </a:cubicBezTo>
                <a:lnTo>
                  <a:pt x="4894" y="1958"/>
                </a:lnTo>
                <a:cubicBezTo>
                  <a:pt x="4860" y="1964"/>
                  <a:pt x="4823" y="1962"/>
                  <a:pt x="4779" y="1978"/>
                </a:cubicBezTo>
                <a:cubicBezTo>
                  <a:pt x="4710" y="2004"/>
                  <a:pt x="4723" y="1990"/>
                  <a:pt x="4665" y="2001"/>
                </a:cubicBezTo>
                <a:cubicBezTo>
                  <a:pt x="4663" y="2002"/>
                  <a:pt x="4661" y="2003"/>
                  <a:pt x="4659" y="2003"/>
                </a:cubicBezTo>
                <a:lnTo>
                  <a:pt x="4614" y="2008"/>
                </a:lnTo>
                <a:cubicBezTo>
                  <a:pt x="4583" y="2015"/>
                  <a:pt x="4600" y="2023"/>
                  <a:pt x="4555" y="2019"/>
                </a:cubicBezTo>
                <a:cubicBezTo>
                  <a:pt x="4453" y="2010"/>
                  <a:pt x="4356" y="2058"/>
                  <a:pt x="4256" y="2035"/>
                </a:cubicBezTo>
                <a:cubicBezTo>
                  <a:pt x="4215" y="2025"/>
                  <a:pt x="4247" y="2037"/>
                  <a:pt x="4213" y="2012"/>
                </a:cubicBezTo>
                <a:cubicBezTo>
                  <a:pt x="4168" y="2024"/>
                  <a:pt x="4208" y="2029"/>
                  <a:pt x="4170" y="2022"/>
                </a:cubicBezTo>
                <a:cubicBezTo>
                  <a:pt x="4126" y="2013"/>
                  <a:pt x="4149" y="1994"/>
                  <a:pt x="4089" y="2050"/>
                </a:cubicBezTo>
                <a:cubicBezTo>
                  <a:pt x="4061" y="2076"/>
                  <a:pt x="4063" y="2059"/>
                  <a:pt x="4059" y="2093"/>
                </a:cubicBezTo>
                <a:lnTo>
                  <a:pt x="3986" y="2093"/>
                </a:lnTo>
                <a:cubicBezTo>
                  <a:pt x="3975" y="2041"/>
                  <a:pt x="4018" y="2056"/>
                  <a:pt x="4043" y="2020"/>
                </a:cubicBezTo>
                <a:cubicBezTo>
                  <a:pt x="4007" y="2027"/>
                  <a:pt x="4028" y="2037"/>
                  <a:pt x="4010" y="2012"/>
                </a:cubicBezTo>
                <a:lnTo>
                  <a:pt x="4354" y="1950"/>
                </a:lnTo>
                <a:cubicBezTo>
                  <a:pt x="4356" y="1949"/>
                  <a:pt x="4358" y="1948"/>
                  <a:pt x="4360" y="1948"/>
                </a:cubicBezTo>
                <a:lnTo>
                  <a:pt x="4423" y="1938"/>
                </a:lnTo>
                <a:cubicBezTo>
                  <a:pt x="4477" y="1934"/>
                  <a:pt x="4508" y="1908"/>
                  <a:pt x="4559" y="1908"/>
                </a:cubicBezTo>
                <a:lnTo>
                  <a:pt x="4704" y="1902"/>
                </a:lnTo>
                <a:cubicBezTo>
                  <a:pt x="4736" y="1899"/>
                  <a:pt x="4727" y="1895"/>
                  <a:pt x="4752" y="1887"/>
                </a:cubicBezTo>
                <a:cubicBezTo>
                  <a:pt x="4794" y="1873"/>
                  <a:pt x="4833" y="1894"/>
                  <a:pt x="4845" y="1842"/>
                </a:cubicBezTo>
                <a:cubicBezTo>
                  <a:pt x="4812" y="1834"/>
                  <a:pt x="4758" y="1823"/>
                  <a:pt x="4721" y="1831"/>
                </a:cubicBezTo>
                <a:cubicBezTo>
                  <a:pt x="4720" y="1831"/>
                  <a:pt x="4707" y="1835"/>
                  <a:pt x="4706" y="1835"/>
                </a:cubicBezTo>
                <a:cubicBezTo>
                  <a:pt x="4687" y="1840"/>
                  <a:pt x="4711" y="1835"/>
                  <a:pt x="4691" y="1838"/>
                </a:cubicBezTo>
                <a:lnTo>
                  <a:pt x="4462" y="1871"/>
                </a:lnTo>
                <a:cubicBezTo>
                  <a:pt x="4444" y="1876"/>
                  <a:pt x="4438" y="1874"/>
                  <a:pt x="4421" y="1879"/>
                </a:cubicBezTo>
                <a:cubicBezTo>
                  <a:pt x="4302" y="1913"/>
                  <a:pt x="4317" y="1881"/>
                  <a:pt x="4221" y="1898"/>
                </a:cubicBezTo>
                <a:cubicBezTo>
                  <a:pt x="4161" y="1909"/>
                  <a:pt x="4120" y="1927"/>
                  <a:pt x="4057" y="1931"/>
                </a:cubicBezTo>
                <a:cubicBezTo>
                  <a:pt x="4017" y="1934"/>
                  <a:pt x="4093" y="1934"/>
                  <a:pt x="4044" y="1930"/>
                </a:cubicBezTo>
                <a:lnTo>
                  <a:pt x="4014" y="1934"/>
                </a:lnTo>
                <a:cubicBezTo>
                  <a:pt x="3954" y="1950"/>
                  <a:pt x="3868" y="1951"/>
                  <a:pt x="3819" y="1961"/>
                </a:cubicBezTo>
                <a:lnTo>
                  <a:pt x="3767" y="1967"/>
                </a:lnTo>
                <a:cubicBezTo>
                  <a:pt x="3733" y="1968"/>
                  <a:pt x="3735" y="1985"/>
                  <a:pt x="3698" y="1982"/>
                </a:cubicBezTo>
                <a:cubicBezTo>
                  <a:pt x="3674" y="1979"/>
                  <a:pt x="3678" y="1976"/>
                  <a:pt x="3665" y="1978"/>
                </a:cubicBezTo>
                <a:lnTo>
                  <a:pt x="3492" y="2021"/>
                </a:lnTo>
                <a:cubicBezTo>
                  <a:pt x="3429" y="2038"/>
                  <a:pt x="3497" y="2004"/>
                  <a:pt x="3408" y="2022"/>
                </a:cubicBezTo>
                <a:lnTo>
                  <a:pt x="3353" y="2032"/>
                </a:lnTo>
                <a:cubicBezTo>
                  <a:pt x="3261" y="2045"/>
                  <a:pt x="3353" y="2011"/>
                  <a:pt x="3125" y="2067"/>
                </a:cubicBezTo>
                <a:cubicBezTo>
                  <a:pt x="3085" y="2077"/>
                  <a:pt x="3101" y="2056"/>
                  <a:pt x="3065" y="2079"/>
                </a:cubicBezTo>
                <a:lnTo>
                  <a:pt x="3030" y="2090"/>
                </a:lnTo>
                <a:cubicBezTo>
                  <a:pt x="2990" y="2095"/>
                  <a:pt x="2971" y="2082"/>
                  <a:pt x="2940" y="2090"/>
                </a:cubicBezTo>
                <a:lnTo>
                  <a:pt x="2910" y="2101"/>
                </a:lnTo>
                <a:cubicBezTo>
                  <a:pt x="2869" y="2112"/>
                  <a:pt x="2919" y="2102"/>
                  <a:pt x="2875" y="2102"/>
                </a:cubicBezTo>
                <a:cubicBezTo>
                  <a:pt x="2858" y="2102"/>
                  <a:pt x="2812" y="2118"/>
                  <a:pt x="2723" y="2113"/>
                </a:cubicBezTo>
                <a:cubicBezTo>
                  <a:pt x="2677" y="2111"/>
                  <a:pt x="2692" y="2110"/>
                  <a:pt x="2651" y="2136"/>
                </a:cubicBezTo>
                <a:cubicBezTo>
                  <a:pt x="2610" y="2161"/>
                  <a:pt x="2518" y="2111"/>
                  <a:pt x="2512" y="2182"/>
                </a:cubicBezTo>
                <a:cubicBezTo>
                  <a:pt x="2481" y="2138"/>
                  <a:pt x="2479" y="2148"/>
                  <a:pt x="2402" y="2160"/>
                </a:cubicBezTo>
                <a:cubicBezTo>
                  <a:pt x="2398" y="2161"/>
                  <a:pt x="2380" y="2163"/>
                  <a:pt x="2380" y="2163"/>
                </a:cubicBezTo>
                <a:lnTo>
                  <a:pt x="2370" y="2165"/>
                </a:lnTo>
                <a:cubicBezTo>
                  <a:pt x="2369" y="2165"/>
                  <a:pt x="2366" y="2166"/>
                  <a:pt x="2365" y="2166"/>
                </a:cubicBezTo>
                <a:lnTo>
                  <a:pt x="2258" y="2182"/>
                </a:lnTo>
                <a:cubicBezTo>
                  <a:pt x="2241" y="2186"/>
                  <a:pt x="2233" y="2188"/>
                  <a:pt x="2228" y="2206"/>
                </a:cubicBezTo>
                <a:cubicBezTo>
                  <a:pt x="2181" y="2194"/>
                  <a:pt x="2218" y="2175"/>
                  <a:pt x="2160" y="2186"/>
                </a:cubicBezTo>
                <a:lnTo>
                  <a:pt x="2103" y="2192"/>
                </a:lnTo>
                <a:cubicBezTo>
                  <a:pt x="2059" y="2214"/>
                  <a:pt x="2047" y="2187"/>
                  <a:pt x="2007" y="2195"/>
                </a:cubicBezTo>
                <a:cubicBezTo>
                  <a:pt x="1945" y="2207"/>
                  <a:pt x="1977" y="2208"/>
                  <a:pt x="1934" y="2201"/>
                </a:cubicBezTo>
                <a:cubicBezTo>
                  <a:pt x="1908" y="2196"/>
                  <a:pt x="1914" y="2199"/>
                  <a:pt x="1892" y="2202"/>
                </a:cubicBezTo>
                <a:lnTo>
                  <a:pt x="1742" y="2209"/>
                </a:lnTo>
                <a:cubicBezTo>
                  <a:pt x="1723" y="2209"/>
                  <a:pt x="1725" y="2213"/>
                  <a:pt x="1705" y="2210"/>
                </a:cubicBezTo>
                <a:cubicBezTo>
                  <a:pt x="1676" y="2205"/>
                  <a:pt x="1699" y="2201"/>
                  <a:pt x="1661" y="2198"/>
                </a:cubicBezTo>
                <a:lnTo>
                  <a:pt x="1661" y="2231"/>
                </a:lnTo>
                <a:cubicBezTo>
                  <a:pt x="1612" y="2207"/>
                  <a:pt x="1622" y="2228"/>
                  <a:pt x="1596" y="2247"/>
                </a:cubicBezTo>
                <a:cubicBezTo>
                  <a:pt x="1580" y="2223"/>
                  <a:pt x="1578" y="2195"/>
                  <a:pt x="1550" y="2183"/>
                </a:cubicBezTo>
                <a:cubicBezTo>
                  <a:pt x="1527" y="2174"/>
                  <a:pt x="1549" y="2177"/>
                  <a:pt x="1515" y="2174"/>
                </a:cubicBezTo>
                <a:cubicBezTo>
                  <a:pt x="1530" y="2230"/>
                  <a:pt x="1559" y="2172"/>
                  <a:pt x="1580" y="2263"/>
                </a:cubicBezTo>
                <a:cubicBezTo>
                  <a:pt x="1542" y="2253"/>
                  <a:pt x="1573" y="2250"/>
                  <a:pt x="1531" y="2247"/>
                </a:cubicBezTo>
                <a:cubicBezTo>
                  <a:pt x="1515" y="2271"/>
                  <a:pt x="1503" y="2312"/>
                  <a:pt x="1499" y="2263"/>
                </a:cubicBezTo>
                <a:cubicBezTo>
                  <a:pt x="1481" y="2275"/>
                  <a:pt x="1489" y="2264"/>
                  <a:pt x="1483" y="2287"/>
                </a:cubicBezTo>
                <a:cubicBezTo>
                  <a:pt x="1453" y="2279"/>
                  <a:pt x="1466" y="2279"/>
                  <a:pt x="1442" y="2263"/>
                </a:cubicBezTo>
                <a:cubicBezTo>
                  <a:pt x="1410" y="2323"/>
                  <a:pt x="1399" y="2287"/>
                  <a:pt x="1356" y="2284"/>
                </a:cubicBezTo>
                <a:cubicBezTo>
                  <a:pt x="1224" y="2273"/>
                  <a:pt x="1236" y="2288"/>
                  <a:pt x="1188" y="2241"/>
                </a:cubicBezTo>
                <a:lnTo>
                  <a:pt x="1091" y="2161"/>
                </a:lnTo>
                <a:cubicBezTo>
                  <a:pt x="1073" y="2148"/>
                  <a:pt x="1096" y="2152"/>
                  <a:pt x="1061" y="2150"/>
                </a:cubicBezTo>
                <a:lnTo>
                  <a:pt x="1061" y="2174"/>
                </a:lnTo>
                <a:lnTo>
                  <a:pt x="972" y="2174"/>
                </a:lnTo>
                <a:cubicBezTo>
                  <a:pt x="965" y="2147"/>
                  <a:pt x="960" y="2147"/>
                  <a:pt x="940" y="2133"/>
                </a:cubicBezTo>
                <a:cubicBezTo>
                  <a:pt x="963" y="2102"/>
                  <a:pt x="953" y="2133"/>
                  <a:pt x="964" y="2101"/>
                </a:cubicBezTo>
                <a:cubicBezTo>
                  <a:pt x="951" y="2096"/>
                  <a:pt x="955" y="2096"/>
                  <a:pt x="949" y="2092"/>
                </a:cubicBezTo>
                <a:cubicBezTo>
                  <a:pt x="884" y="2052"/>
                  <a:pt x="903" y="2075"/>
                  <a:pt x="863" y="2063"/>
                </a:cubicBezTo>
                <a:lnTo>
                  <a:pt x="799" y="2023"/>
                </a:lnTo>
                <a:cubicBezTo>
                  <a:pt x="766" y="1997"/>
                  <a:pt x="758" y="1951"/>
                  <a:pt x="705" y="1947"/>
                </a:cubicBezTo>
                <a:lnTo>
                  <a:pt x="730" y="2076"/>
                </a:lnTo>
                <a:cubicBezTo>
                  <a:pt x="742" y="2092"/>
                  <a:pt x="764" y="2087"/>
                  <a:pt x="778" y="2101"/>
                </a:cubicBezTo>
                <a:lnTo>
                  <a:pt x="804" y="2178"/>
                </a:lnTo>
                <a:cubicBezTo>
                  <a:pt x="807" y="2194"/>
                  <a:pt x="793" y="2211"/>
                  <a:pt x="793" y="2264"/>
                </a:cubicBezTo>
                <a:cubicBezTo>
                  <a:pt x="793" y="2272"/>
                  <a:pt x="799" y="2275"/>
                  <a:pt x="786" y="2295"/>
                </a:cubicBezTo>
                <a:cubicBezTo>
                  <a:pt x="781" y="2276"/>
                  <a:pt x="789" y="2284"/>
                  <a:pt x="770" y="2279"/>
                </a:cubicBezTo>
                <a:lnTo>
                  <a:pt x="786" y="2295"/>
                </a:lnTo>
                <a:cubicBezTo>
                  <a:pt x="800" y="2335"/>
                  <a:pt x="787" y="2292"/>
                  <a:pt x="801" y="2321"/>
                </a:cubicBezTo>
                <a:cubicBezTo>
                  <a:pt x="822" y="2362"/>
                  <a:pt x="806" y="2372"/>
                  <a:pt x="818" y="2425"/>
                </a:cubicBezTo>
                <a:cubicBezTo>
                  <a:pt x="817" y="2426"/>
                  <a:pt x="815" y="2424"/>
                  <a:pt x="814" y="2426"/>
                </a:cubicBezTo>
                <a:lnTo>
                  <a:pt x="789" y="2444"/>
                </a:lnTo>
                <a:cubicBezTo>
                  <a:pt x="788" y="2445"/>
                  <a:pt x="787" y="2448"/>
                  <a:pt x="786" y="2449"/>
                </a:cubicBezTo>
                <a:cubicBezTo>
                  <a:pt x="807" y="2478"/>
                  <a:pt x="798" y="2452"/>
                  <a:pt x="811" y="2481"/>
                </a:cubicBezTo>
                <a:cubicBezTo>
                  <a:pt x="818" y="2495"/>
                  <a:pt x="818" y="2514"/>
                  <a:pt x="818" y="2538"/>
                </a:cubicBezTo>
                <a:cubicBezTo>
                  <a:pt x="763" y="2551"/>
                  <a:pt x="794" y="2547"/>
                  <a:pt x="762" y="2571"/>
                </a:cubicBezTo>
                <a:cubicBezTo>
                  <a:pt x="768" y="2589"/>
                  <a:pt x="758" y="2577"/>
                  <a:pt x="778" y="2586"/>
                </a:cubicBezTo>
                <a:cubicBezTo>
                  <a:pt x="779" y="2586"/>
                  <a:pt x="781" y="2586"/>
                  <a:pt x="782" y="2586"/>
                </a:cubicBezTo>
                <a:cubicBezTo>
                  <a:pt x="782" y="2587"/>
                  <a:pt x="785" y="2586"/>
                  <a:pt x="786" y="2587"/>
                </a:cubicBezTo>
                <a:lnTo>
                  <a:pt x="745" y="2700"/>
                </a:lnTo>
                <a:cubicBezTo>
                  <a:pt x="743" y="2666"/>
                  <a:pt x="736" y="2674"/>
                  <a:pt x="729" y="2644"/>
                </a:cubicBezTo>
                <a:cubicBezTo>
                  <a:pt x="756" y="2634"/>
                  <a:pt x="735" y="2654"/>
                  <a:pt x="753" y="2619"/>
                </a:cubicBezTo>
                <a:cubicBezTo>
                  <a:pt x="738" y="2612"/>
                  <a:pt x="716" y="2608"/>
                  <a:pt x="697" y="2603"/>
                </a:cubicBezTo>
                <a:cubicBezTo>
                  <a:pt x="711" y="2655"/>
                  <a:pt x="722" y="2610"/>
                  <a:pt x="689" y="2660"/>
                </a:cubicBezTo>
                <a:cubicBezTo>
                  <a:pt x="699" y="2676"/>
                  <a:pt x="724" y="2691"/>
                  <a:pt x="703" y="2695"/>
                </a:cubicBezTo>
                <a:cubicBezTo>
                  <a:pt x="683" y="2699"/>
                  <a:pt x="699" y="2701"/>
                  <a:pt x="676" y="2673"/>
                </a:cubicBezTo>
                <a:cubicBezTo>
                  <a:pt x="666" y="2661"/>
                  <a:pt x="671" y="2667"/>
                  <a:pt x="665" y="2659"/>
                </a:cubicBezTo>
                <a:lnTo>
                  <a:pt x="629" y="2622"/>
                </a:lnTo>
                <a:cubicBezTo>
                  <a:pt x="605" y="2606"/>
                  <a:pt x="600" y="2609"/>
                  <a:pt x="591" y="2579"/>
                </a:cubicBezTo>
                <a:lnTo>
                  <a:pt x="575" y="2579"/>
                </a:lnTo>
                <a:cubicBezTo>
                  <a:pt x="575" y="2609"/>
                  <a:pt x="568" y="2611"/>
                  <a:pt x="569" y="2628"/>
                </a:cubicBezTo>
                <a:cubicBezTo>
                  <a:pt x="571" y="2654"/>
                  <a:pt x="577" y="2646"/>
                  <a:pt x="591" y="2668"/>
                </a:cubicBezTo>
                <a:cubicBezTo>
                  <a:pt x="561" y="2660"/>
                  <a:pt x="581" y="2660"/>
                  <a:pt x="551" y="2652"/>
                </a:cubicBezTo>
                <a:cubicBezTo>
                  <a:pt x="566" y="2680"/>
                  <a:pt x="556" y="2683"/>
                  <a:pt x="600" y="2684"/>
                </a:cubicBezTo>
                <a:cubicBezTo>
                  <a:pt x="595" y="2744"/>
                  <a:pt x="593" y="2702"/>
                  <a:pt x="624" y="2749"/>
                </a:cubicBezTo>
                <a:cubicBezTo>
                  <a:pt x="596" y="2769"/>
                  <a:pt x="598" y="2791"/>
                  <a:pt x="583" y="2822"/>
                </a:cubicBezTo>
                <a:cubicBezTo>
                  <a:pt x="626" y="2833"/>
                  <a:pt x="594" y="2843"/>
                  <a:pt x="648" y="2830"/>
                </a:cubicBezTo>
                <a:cubicBezTo>
                  <a:pt x="638" y="2808"/>
                  <a:pt x="632" y="2791"/>
                  <a:pt x="632" y="2757"/>
                </a:cubicBezTo>
                <a:cubicBezTo>
                  <a:pt x="657" y="2775"/>
                  <a:pt x="645" y="2752"/>
                  <a:pt x="648" y="2790"/>
                </a:cubicBezTo>
                <a:cubicBezTo>
                  <a:pt x="682" y="2781"/>
                  <a:pt x="662" y="2779"/>
                  <a:pt x="684" y="2771"/>
                </a:cubicBezTo>
                <a:cubicBezTo>
                  <a:pt x="697" y="2767"/>
                  <a:pt x="703" y="2771"/>
                  <a:pt x="729" y="2765"/>
                </a:cubicBezTo>
                <a:cubicBezTo>
                  <a:pt x="712" y="2740"/>
                  <a:pt x="690" y="2705"/>
                  <a:pt x="745" y="2700"/>
                </a:cubicBezTo>
                <a:cubicBezTo>
                  <a:pt x="743" y="2730"/>
                  <a:pt x="741" y="2726"/>
                  <a:pt x="741" y="2748"/>
                </a:cubicBezTo>
                <a:cubicBezTo>
                  <a:pt x="741" y="2768"/>
                  <a:pt x="747" y="2768"/>
                  <a:pt x="733" y="2785"/>
                </a:cubicBezTo>
                <a:cubicBezTo>
                  <a:pt x="715" y="2805"/>
                  <a:pt x="733" y="2785"/>
                  <a:pt x="714" y="2799"/>
                </a:cubicBezTo>
                <a:cubicBezTo>
                  <a:pt x="704" y="2806"/>
                  <a:pt x="710" y="2799"/>
                  <a:pt x="696" y="2813"/>
                </a:cubicBezTo>
                <a:cubicBezTo>
                  <a:pt x="670" y="2840"/>
                  <a:pt x="700" y="2837"/>
                  <a:pt x="648" y="2838"/>
                </a:cubicBezTo>
                <a:cubicBezTo>
                  <a:pt x="648" y="2881"/>
                  <a:pt x="656" y="2870"/>
                  <a:pt x="641" y="2892"/>
                </a:cubicBezTo>
                <a:lnTo>
                  <a:pt x="634" y="2902"/>
                </a:lnTo>
                <a:cubicBezTo>
                  <a:pt x="623" y="2927"/>
                  <a:pt x="635" y="2927"/>
                  <a:pt x="648" y="2935"/>
                </a:cubicBezTo>
                <a:cubicBezTo>
                  <a:pt x="672" y="2913"/>
                  <a:pt x="648" y="2935"/>
                  <a:pt x="661" y="2916"/>
                </a:cubicBezTo>
                <a:cubicBezTo>
                  <a:pt x="679" y="2892"/>
                  <a:pt x="646" y="2909"/>
                  <a:pt x="681" y="2895"/>
                </a:cubicBezTo>
                <a:cubicBezTo>
                  <a:pt x="691" y="2917"/>
                  <a:pt x="679" y="2905"/>
                  <a:pt x="676" y="2937"/>
                </a:cubicBezTo>
                <a:cubicBezTo>
                  <a:pt x="674" y="2952"/>
                  <a:pt x="680" y="2963"/>
                  <a:pt x="681" y="2992"/>
                </a:cubicBezTo>
                <a:lnTo>
                  <a:pt x="664" y="2992"/>
                </a:lnTo>
                <a:cubicBezTo>
                  <a:pt x="676" y="2966"/>
                  <a:pt x="665" y="2956"/>
                  <a:pt x="656" y="2944"/>
                </a:cubicBezTo>
                <a:cubicBezTo>
                  <a:pt x="653" y="2979"/>
                  <a:pt x="653" y="2956"/>
                  <a:pt x="647" y="2983"/>
                </a:cubicBezTo>
                <a:cubicBezTo>
                  <a:pt x="642" y="3006"/>
                  <a:pt x="646" y="3005"/>
                  <a:pt x="644" y="3019"/>
                </a:cubicBezTo>
                <a:cubicBezTo>
                  <a:pt x="641" y="3044"/>
                  <a:pt x="656" y="3019"/>
                  <a:pt x="629" y="3046"/>
                </a:cubicBezTo>
                <a:cubicBezTo>
                  <a:pt x="616" y="3059"/>
                  <a:pt x="612" y="3060"/>
                  <a:pt x="600" y="3073"/>
                </a:cubicBezTo>
                <a:cubicBezTo>
                  <a:pt x="601" y="3003"/>
                  <a:pt x="609" y="3075"/>
                  <a:pt x="616" y="3016"/>
                </a:cubicBezTo>
                <a:cubicBezTo>
                  <a:pt x="545" y="3018"/>
                  <a:pt x="551" y="3086"/>
                  <a:pt x="543" y="3106"/>
                </a:cubicBezTo>
                <a:cubicBezTo>
                  <a:pt x="543" y="3105"/>
                  <a:pt x="597" y="3068"/>
                  <a:pt x="576" y="3135"/>
                </a:cubicBezTo>
                <a:cubicBezTo>
                  <a:pt x="576" y="3136"/>
                  <a:pt x="575" y="3139"/>
                  <a:pt x="575" y="3140"/>
                </a:cubicBezTo>
                <a:cubicBezTo>
                  <a:pt x="565" y="3160"/>
                  <a:pt x="588" y="3153"/>
                  <a:pt x="543" y="3154"/>
                </a:cubicBezTo>
                <a:cubicBezTo>
                  <a:pt x="548" y="3175"/>
                  <a:pt x="557" y="3184"/>
                  <a:pt x="567" y="3203"/>
                </a:cubicBezTo>
                <a:lnTo>
                  <a:pt x="543" y="3203"/>
                </a:lnTo>
                <a:cubicBezTo>
                  <a:pt x="544" y="3255"/>
                  <a:pt x="541" y="3227"/>
                  <a:pt x="556" y="3229"/>
                </a:cubicBezTo>
                <a:cubicBezTo>
                  <a:pt x="596" y="3233"/>
                  <a:pt x="537" y="3214"/>
                  <a:pt x="567" y="3227"/>
                </a:cubicBezTo>
                <a:cubicBezTo>
                  <a:pt x="543" y="3260"/>
                  <a:pt x="498" y="3238"/>
                  <a:pt x="486" y="3308"/>
                </a:cubicBezTo>
                <a:cubicBezTo>
                  <a:pt x="481" y="3335"/>
                  <a:pt x="482" y="3353"/>
                  <a:pt x="478" y="3381"/>
                </a:cubicBezTo>
                <a:cubicBezTo>
                  <a:pt x="475" y="3405"/>
                  <a:pt x="481" y="3399"/>
                  <a:pt x="459" y="3424"/>
                </a:cubicBezTo>
                <a:lnTo>
                  <a:pt x="454" y="3430"/>
                </a:lnTo>
                <a:cubicBezTo>
                  <a:pt x="452" y="3430"/>
                  <a:pt x="435" y="3433"/>
                  <a:pt x="429" y="3438"/>
                </a:cubicBezTo>
                <a:cubicBezTo>
                  <a:pt x="429" y="3475"/>
                  <a:pt x="424" y="3531"/>
                  <a:pt x="405" y="3559"/>
                </a:cubicBezTo>
                <a:cubicBezTo>
                  <a:pt x="430" y="3566"/>
                  <a:pt x="423" y="3559"/>
                  <a:pt x="429" y="3584"/>
                </a:cubicBezTo>
                <a:lnTo>
                  <a:pt x="397" y="3575"/>
                </a:lnTo>
                <a:lnTo>
                  <a:pt x="395" y="3661"/>
                </a:lnTo>
                <a:cubicBezTo>
                  <a:pt x="395" y="3744"/>
                  <a:pt x="366" y="3662"/>
                  <a:pt x="388" y="3795"/>
                </a:cubicBezTo>
                <a:cubicBezTo>
                  <a:pt x="405" y="3894"/>
                  <a:pt x="409" y="3878"/>
                  <a:pt x="438" y="3932"/>
                </a:cubicBezTo>
                <a:cubicBezTo>
                  <a:pt x="415" y="3930"/>
                  <a:pt x="420" y="3931"/>
                  <a:pt x="405" y="3924"/>
                </a:cubicBezTo>
                <a:cubicBezTo>
                  <a:pt x="406" y="3972"/>
                  <a:pt x="412" y="3957"/>
                  <a:pt x="442" y="4008"/>
                </a:cubicBezTo>
                <a:cubicBezTo>
                  <a:pt x="449" y="4019"/>
                  <a:pt x="445" y="4014"/>
                  <a:pt x="451" y="4023"/>
                </a:cubicBezTo>
                <a:cubicBezTo>
                  <a:pt x="483" y="4069"/>
                  <a:pt x="468" y="4046"/>
                  <a:pt x="492" y="4104"/>
                </a:cubicBezTo>
                <a:lnTo>
                  <a:pt x="497" y="4115"/>
                </a:lnTo>
                <a:cubicBezTo>
                  <a:pt x="498" y="4117"/>
                  <a:pt x="498" y="4120"/>
                  <a:pt x="499" y="4122"/>
                </a:cubicBezTo>
                <a:cubicBezTo>
                  <a:pt x="514" y="4169"/>
                  <a:pt x="487" y="4146"/>
                  <a:pt x="519" y="4159"/>
                </a:cubicBezTo>
                <a:lnTo>
                  <a:pt x="519" y="4183"/>
                </a:lnTo>
                <a:cubicBezTo>
                  <a:pt x="508" y="4186"/>
                  <a:pt x="481" y="4176"/>
                  <a:pt x="505" y="4254"/>
                </a:cubicBezTo>
                <a:cubicBezTo>
                  <a:pt x="523" y="4309"/>
                  <a:pt x="569" y="4236"/>
                  <a:pt x="609" y="4433"/>
                </a:cubicBezTo>
                <a:cubicBezTo>
                  <a:pt x="617" y="4473"/>
                  <a:pt x="620" y="4441"/>
                  <a:pt x="624" y="4483"/>
                </a:cubicBezTo>
                <a:cubicBezTo>
                  <a:pt x="592" y="4483"/>
                  <a:pt x="578" y="4480"/>
                  <a:pt x="552" y="4473"/>
                </a:cubicBezTo>
                <a:lnTo>
                  <a:pt x="474" y="4447"/>
                </a:lnTo>
                <a:cubicBezTo>
                  <a:pt x="447" y="4427"/>
                  <a:pt x="401" y="4405"/>
                  <a:pt x="389" y="4451"/>
                </a:cubicBezTo>
                <a:cubicBezTo>
                  <a:pt x="330" y="4445"/>
                  <a:pt x="409" y="4428"/>
                  <a:pt x="348" y="4421"/>
                </a:cubicBezTo>
                <a:cubicBezTo>
                  <a:pt x="308" y="4416"/>
                  <a:pt x="327" y="4447"/>
                  <a:pt x="284" y="4418"/>
                </a:cubicBezTo>
                <a:cubicBezTo>
                  <a:pt x="279" y="4469"/>
                  <a:pt x="242" y="4469"/>
                  <a:pt x="235" y="4491"/>
                </a:cubicBezTo>
                <a:cubicBezTo>
                  <a:pt x="221" y="4497"/>
                  <a:pt x="180" y="4471"/>
                  <a:pt x="162" y="4459"/>
                </a:cubicBezTo>
                <a:cubicBezTo>
                  <a:pt x="151" y="4483"/>
                  <a:pt x="180" y="4482"/>
                  <a:pt x="130" y="4483"/>
                </a:cubicBezTo>
                <a:cubicBezTo>
                  <a:pt x="130" y="4560"/>
                  <a:pt x="149" y="4516"/>
                  <a:pt x="186" y="4572"/>
                </a:cubicBezTo>
                <a:lnTo>
                  <a:pt x="130" y="4572"/>
                </a:lnTo>
                <a:cubicBezTo>
                  <a:pt x="130" y="4640"/>
                  <a:pt x="129" y="4620"/>
                  <a:pt x="81" y="4645"/>
                </a:cubicBezTo>
                <a:cubicBezTo>
                  <a:pt x="88" y="4660"/>
                  <a:pt x="74" y="4708"/>
                  <a:pt x="178" y="4710"/>
                </a:cubicBezTo>
                <a:cubicBezTo>
                  <a:pt x="171" y="4741"/>
                  <a:pt x="165" y="4725"/>
                  <a:pt x="178" y="4743"/>
                </a:cubicBezTo>
                <a:lnTo>
                  <a:pt x="197" y="4755"/>
                </a:lnTo>
                <a:cubicBezTo>
                  <a:pt x="199" y="4756"/>
                  <a:pt x="201" y="4757"/>
                  <a:pt x="203" y="4758"/>
                </a:cubicBezTo>
                <a:cubicBezTo>
                  <a:pt x="248" y="4779"/>
                  <a:pt x="243" y="4783"/>
                  <a:pt x="284" y="4783"/>
                </a:cubicBezTo>
                <a:cubicBezTo>
                  <a:pt x="287" y="4819"/>
                  <a:pt x="302" y="4829"/>
                  <a:pt x="351" y="4861"/>
                </a:cubicBezTo>
                <a:cubicBezTo>
                  <a:pt x="411" y="4900"/>
                  <a:pt x="350" y="4869"/>
                  <a:pt x="415" y="4911"/>
                </a:cubicBezTo>
                <a:cubicBezTo>
                  <a:pt x="451" y="4934"/>
                  <a:pt x="450" y="4945"/>
                  <a:pt x="519" y="4945"/>
                </a:cubicBezTo>
                <a:cubicBezTo>
                  <a:pt x="520" y="4993"/>
                  <a:pt x="507" y="4968"/>
                  <a:pt x="553" y="4983"/>
                </a:cubicBezTo>
                <a:cubicBezTo>
                  <a:pt x="602" y="4999"/>
                  <a:pt x="513" y="4971"/>
                  <a:pt x="566" y="4987"/>
                </a:cubicBezTo>
                <a:cubicBezTo>
                  <a:pt x="570" y="4988"/>
                  <a:pt x="566" y="4991"/>
                  <a:pt x="591" y="4993"/>
                </a:cubicBezTo>
                <a:cubicBezTo>
                  <a:pt x="587" y="4975"/>
                  <a:pt x="585" y="4975"/>
                  <a:pt x="583" y="4953"/>
                </a:cubicBezTo>
                <a:cubicBezTo>
                  <a:pt x="639" y="4966"/>
                  <a:pt x="623" y="4987"/>
                  <a:pt x="697" y="4993"/>
                </a:cubicBezTo>
                <a:cubicBezTo>
                  <a:pt x="706" y="5001"/>
                  <a:pt x="680" y="5005"/>
                  <a:pt x="719" y="4999"/>
                </a:cubicBezTo>
                <a:cubicBezTo>
                  <a:pt x="746" y="4994"/>
                  <a:pt x="729" y="4992"/>
                  <a:pt x="745" y="4984"/>
                </a:cubicBezTo>
                <a:cubicBezTo>
                  <a:pt x="756" y="4979"/>
                  <a:pt x="728" y="4975"/>
                  <a:pt x="768" y="4979"/>
                </a:cubicBezTo>
                <a:cubicBezTo>
                  <a:pt x="779" y="4980"/>
                  <a:pt x="785" y="4986"/>
                  <a:pt x="796" y="4991"/>
                </a:cubicBezTo>
                <a:cubicBezTo>
                  <a:pt x="815" y="5001"/>
                  <a:pt x="790" y="4993"/>
                  <a:pt x="818" y="5002"/>
                </a:cubicBezTo>
                <a:cubicBezTo>
                  <a:pt x="871" y="5017"/>
                  <a:pt x="852" y="4977"/>
                  <a:pt x="891" y="5034"/>
                </a:cubicBezTo>
                <a:cubicBezTo>
                  <a:pt x="899" y="5004"/>
                  <a:pt x="881" y="5026"/>
                  <a:pt x="915" y="5018"/>
                </a:cubicBezTo>
                <a:cubicBezTo>
                  <a:pt x="899" y="5031"/>
                  <a:pt x="904" y="5023"/>
                  <a:pt x="899" y="5042"/>
                </a:cubicBezTo>
                <a:cubicBezTo>
                  <a:pt x="936" y="5046"/>
                  <a:pt x="914" y="5033"/>
                  <a:pt x="937" y="5078"/>
                </a:cubicBezTo>
                <a:cubicBezTo>
                  <a:pt x="955" y="5113"/>
                  <a:pt x="959" y="5117"/>
                  <a:pt x="900" y="5097"/>
                </a:cubicBezTo>
                <a:cubicBezTo>
                  <a:pt x="869" y="5086"/>
                  <a:pt x="867" y="5083"/>
                  <a:pt x="859" y="5115"/>
                </a:cubicBezTo>
                <a:cubicBezTo>
                  <a:pt x="870" y="5120"/>
                  <a:pt x="939" y="5108"/>
                  <a:pt x="971" y="5173"/>
                </a:cubicBezTo>
                <a:lnTo>
                  <a:pt x="1018" y="5271"/>
                </a:lnTo>
                <a:cubicBezTo>
                  <a:pt x="1050" y="5364"/>
                  <a:pt x="1033" y="5272"/>
                  <a:pt x="1075" y="5336"/>
                </a:cubicBezTo>
                <a:cubicBezTo>
                  <a:pt x="1094" y="5364"/>
                  <a:pt x="1106" y="5381"/>
                  <a:pt x="1140" y="5401"/>
                </a:cubicBezTo>
                <a:cubicBezTo>
                  <a:pt x="1142" y="5402"/>
                  <a:pt x="1144" y="5403"/>
                  <a:pt x="1145" y="5404"/>
                </a:cubicBezTo>
                <a:cubicBezTo>
                  <a:pt x="1154" y="5409"/>
                  <a:pt x="1146" y="5405"/>
                  <a:pt x="1156" y="5409"/>
                </a:cubicBezTo>
                <a:cubicBezTo>
                  <a:pt x="1191" y="5424"/>
                  <a:pt x="1195" y="5404"/>
                  <a:pt x="1196" y="5438"/>
                </a:cubicBezTo>
                <a:cubicBezTo>
                  <a:pt x="1196" y="5454"/>
                  <a:pt x="1191" y="5443"/>
                  <a:pt x="1183" y="5471"/>
                </a:cubicBezTo>
                <a:lnTo>
                  <a:pt x="1271" y="5488"/>
                </a:lnTo>
                <a:cubicBezTo>
                  <a:pt x="1296" y="5492"/>
                  <a:pt x="1265" y="5501"/>
                  <a:pt x="1296" y="5488"/>
                </a:cubicBezTo>
                <a:cubicBezTo>
                  <a:pt x="1306" y="5536"/>
                  <a:pt x="1286" y="5527"/>
                  <a:pt x="1321" y="5536"/>
                </a:cubicBezTo>
                <a:cubicBezTo>
                  <a:pt x="1338" y="5493"/>
                  <a:pt x="1312" y="5540"/>
                  <a:pt x="1320" y="5509"/>
                </a:cubicBezTo>
                <a:cubicBezTo>
                  <a:pt x="1322" y="5501"/>
                  <a:pt x="1307" y="5508"/>
                  <a:pt x="1326" y="5501"/>
                </a:cubicBezTo>
                <a:cubicBezTo>
                  <a:pt x="1369" y="5486"/>
                  <a:pt x="1345" y="5567"/>
                  <a:pt x="1345" y="5577"/>
                </a:cubicBezTo>
                <a:lnTo>
                  <a:pt x="1396" y="5589"/>
                </a:lnTo>
                <a:cubicBezTo>
                  <a:pt x="1440" y="5601"/>
                  <a:pt x="1423" y="5620"/>
                  <a:pt x="1458" y="5642"/>
                </a:cubicBezTo>
                <a:lnTo>
                  <a:pt x="1488" y="5661"/>
                </a:lnTo>
                <a:cubicBezTo>
                  <a:pt x="1526" y="5699"/>
                  <a:pt x="1482" y="5671"/>
                  <a:pt x="1539" y="5698"/>
                </a:cubicBezTo>
                <a:cubicBezTo>
                  <a:pt x="1530" y="5663"/>
                  <a:pt x="1518" y="5669"/>
                  <a:pt x="1496" y="5645"/>
                </a:cubicBezTo>
                <a:cubicBezTo>
                  <a:pt x="1484" y="5632"/>
                  <a:pt x="1489" y="5644"/>
                  <a:pt x="1483" y="5625"/>
                </a:cubicBezTo>
                <a:cubicBezTo>
                  <a:pt x="1553" y="5627"/>
                  <a:pt x="1558" y="5626"/>
                  <a:pt x="1559" y="5641"/>
                </a:cubicBezTo>
                <a:lnTo>
                  <a:pt x="1554" y="5665"/>
                </a:lnTo>
                <a:cubicBezTo>
                  <a:pt x="1548" y="5724"/>
                  <a:pt x="1590" y="5725"/>
                  <a:pt x="1612" y="5755"/>
                </a:cubicBezTo>
                <a:cubicBezTo>
                  <a:pt x="1582" y="5758"/>
                  <a:pt x="1594" y="5761"/>
                  <a:pt x="1576" y="5757"/>
                </a:cubicBezTo>
                <a:cubicBezTo>
                  <a:pt x="1546" y="5751"/>
                  <a:pt x="1528" y="5728"/>
                  <a:pt x="1515" y="5715"/>
                </a:cubicBezTo>
                <a:cubicBezTo>
                  <a:pt x="1506" y="5705"/>
                  <a:pt x="1494" y="5698"/>
                  <a:pt x="1483" y="5690"/>
                </a:cubicBezTo>
                <a:lnTo>
                  <a:pt x="1483" y="5682"/>
                </a:lnTo>
                <a:lnTo>
                  <a:pt x="1473" y="5689"/>
                </a:lnTo>
                <a:lnTo>
                  <a:pt x="1483" y="5690"/>
                </a:lnTo>
                <a:cubicBezTo>
                  <a:pt x="1483" y="5754"/>
                  <a:pt x="1477" y="5723"/>
                  <a:pt x="1466" y="5763"/>
                </a:cubicBezTo>
                <a:lnTo>
                  <a:pt x="1494" y="5776"/>
                </a:lnTo>
                <a:cubicBezTo>
                  <a:pt x="1495" y="5777"/>
                  <a:pt x="1497" y="5779"/>
                  <a:pt x="1499" y="5780"/>
                </a:cubicBezTo>
                <a:lnTo>
                  <a:pt x="1597" y="5827"/>
                </a:lnTo>
                <a:cubicBezTo>
                  <a:pt x="1661" y="5847"/>
                  <a:pt x="1626" y="5873"/>
                  <a:pt x="1669" y="5893"/>
                </a:cubicBezTo>
                <a:cubicBezTo>
                  <a:pt x="1717" y="5916"/>
                  <a:pt x="1689" y="5879"/>
                  <a:pt x="1719" y="5901"/>
                </a:cubicBezTo>
                <a:cubicBezTo>
                  <a:pt x="1751" y="5925"/>
                  <a:pt x="1697" y="5909"/>
                  <a:pt x="1774" y="5966"/>
                </a:cubicBezTo>
                <a:lnTo>
                  <a:pt x="1789" y="5984"/>
                </a:lnTo>
                <a:cubicBezTo>
                  <a:pt x="1785" y="5961"/>
                  <a:pt x="1794" y="5973"/>
                  <a:pt x="1774" y="5966"/>
                </a:cubicBezTo>
                <a:cubicBezTo>
                  <a:pt x="1781" y="5954"/>
                  <a:pt x="1778" y="5957"/>
                  <a:pt x="1782" y="5941"/>
                </a:cubicBezTo>
                <a:cubicBezTo>
                  <a:pt x="1810" y="5956"/>
                  <a:pt x="1829" y="5966"/>
                  <a:pt x="1863" y="5974"/>
                </a:cubicBezTo>
                <a:cubicBezTo>
                  <a:pt x="1845" y="5999"/>
                  <a:pt x="1869" y="5987"/>
                  <a:pt x="1831" y="5990"/>
                </a:cubicBezTo>
                <a:cubicBezTo>
                  <a:pt x="1835" y="6033"/>
                  <a:pt x="1828" y="5997"/>
                  <a:pt x="1842" y="6019"/>
                </a:cubicBezTo>
                <a:lnTo>
                  <a:pt x="1849" y="6029"/>
                </a:lnTo>
                <a:cubicBezTo>
                  <a:pt x="1850" y="6030"/>
                  <a:pt x="1851" y="6032"/>
                  <a:pt x="1852" y="6034"/>
                </a:cubicBezTo>
                <a:cubicBezTo>
                  <a:pt x="1870" y="6058"/>
                  <a:pt x="1855" y="6054"/>
                  <a:pt x="1888" y="6063"/>
                </a:cubicBezTo>
                <a:cubicBezTo>
                  <a:pt x="1896" y="6042"/>
                  <a:pt x="1881" y="6028"/>
                  <a:pt x="1900" y="6021"/>
                </a:cubicBezTo>
                <a:cubicBezTo>
                  <a:pt x="1922" y="6013"/>
                  <a:pt x="1894" y="6016"/>
                  <a:pt x="1928" y="6040"/>
                </a:cubicBezTo>
                <a:lnTo>
                  <a:pt x="1948" y="6046"/>
                </a:lnTo>
                <a:cubicBezTo>
                  <a:pt x="1990" y="6033"/>
                  <a:pt x="1925" y="6036"/>
                  <a:pt x="1977" y="6031"/>
                </a:cubicBezTo>
                <a:cubicBezTo>
                  <a:pt x="1987" y="6053"/>
                  <a:pt x="1976" y="6057"/>
                  <a:pt x="1985" y="6095"/>
                </a:cubicBezTo>
                <a:cubicBezTo>
                  <a:pt x="1926" y="6090"/>
                  <a:pt x="1972" y="6064"/>
                  <a:pt x="1904" y="6063"/>
                </a:cubicBezTo>
                <a:cubicBezTo>
                  <a:pt x="1915" y="6102"/>
                  <a:pt x="1961" y="6107"/>
                  <a:pt x="1986" y="6134"/>
                </a:cubicBezTo>
                <a:cubicBezTo>
                  <a:pt x="2007" y="6156"/>
                  <a:pt x="2000" y="6134"/>
                  <a:pt x="2001" y="6176"/>
                </a:cubicBezTo>
                <a:lnTo>
                  <a:pt x="2027" y="6096"/>
                </a:lnTo>
                <a:lnTo>
                  <a:pt x="2001" y="6095"/>
                </a:lnTo>
                <a:cubicBezTo>
                  <a:pt x="2005" y="6053"/>
                  <a:pt x="2013" y="6054"/>
                  <a:pt x="2042" y="6039"/>
                </a:cubicBezTo>
                <a:lnTo>
                  <a:pt x="2043" y="6065"/>
                </a:lnTo>
                <a:cubicBezTo>
                  <a:pt x="2047" y="6090"/>
                  <a:pt x="2042" y="6077"/>
                  <a:pt x="2052" y="6086"/>
                </a:cubicBezTo>
                <a:cubicBezTo>
                  <a:pt x="2053" y="6086"/>
                  <a:pt x="2073" y="6095"/>
                  <a:pt x="2074" y="6095"/>
                </a:cubicBezTo>
                <a:cubicBezTo>
                  <a:pt x="2065" y="6056"/>
                  <a:pt x="2069" y="6083"/>
                  <a:pt x="2074" y="6071"/>
                </a:cubicBezTo>
                <a:cubicBezTo>
                  <a:pt x="2106" y="6072"/>
                  <a:pt x="2104" y="6075"/>
                  <a:pt x="2123" y="6087"/>
                </a:cubicBezTo>
                <a:cubicBezTo>
                  <a:pt x="2129" y="6074"/>
                  <a:pt x="2131" y="6102"/>
                  <a:pt x="2123" y="6063"/>
                </a:cubicBezTo>
                <a:cubicBezTo>
                  <a:pt x="2144" y="6068"/>
                  <a:pt x="2176" y="6079"/>
                  <a:pt x="2188" y="6095"/>
                </a:cubicBezTo>
                <a:cubicBezTo>
                  <a:pt x="2151" y="6104"/>
                  <a:pt x="2155" y="6101"/>
                  <a:pt x="2155" y="6144"/>
                </a:cubicBezTo>
                <a:lnTo>
                  <a:pt x="2115" y="6152"/>
                </a:lnTo>
                <a:cubicBezTo>
                  <a:pt x="2115" y="6131"/>
                  <a:pt x="2114" y="6099"/>
                  <a:pt x="2085" y="6113"/>
                </a:cubicBezTo>
                <a:cubicBezTo>
                  <a:pt x="2070" y="6120"/>
                  <a:pt x="2073" y="6095"/>
                  <a:pt x="2076" y="6132"/>
                </a:cubicBezTo>
                <a:cubicBezTo>
                  <a:pt x="2077" y="6147"/>
                  <a:pt x="2081" y="6146"/>
                  <a:pt x="2090" y="6160"/>
                </a:cubicBezTo>
                <a:lnTo>
                  <a:pt x="2069" y="6175"/>
                </a:lnTo>
                <a:cubicBezTo>
                  <a:pt x="2069" y="6175"/>
                  <a:pt x="2067" y="6176"/>
                  <a:pt x="2066" y="6176"/>
                </a:cubicBezTo>
                <a:cubicBezTo>
                  <a:pt x="2066" y="6275"/>
                  <a:pt x="2070" y="6229"/>
                  <a:pt x="2082" y="6274"/>
                </a:cubicBezTo>
                <a:cubicBezTo>
                  <a:pt x="2121" y="6259"/>
                  <a:pt x="2081" y="6272"/>
                  <a:pt x="2101" y="6260"/>
                </a:cubicBezTo>
                <a:cubicBezTo>
                  <a:pt x="2119" y="6250"/>
                  <a:pt x="2094" y="6252"/>
                  <a:pt x="2131" y="6249"/>
                </a:cubicBezTo>
                <a:cubicBezTo>
                  <a:pt x="2133" y="6259"/>
                  <a:pt x="2135" y="6283"/>
                  <a:pt x="2135" y="6284"/>
                </a:cubicBezTo>
                <a:cubicBezTo>
                  <a:pt x="2140" y="6303"/>
                  <a:pt x="2170" y="6329"/>
                  <a:pt x="2193" y="6337"/>
                </a:cubicBezTo>
                <a:lnTo>
                  <a:pt x="2242" y="6365"/>
                </a:lnTo>
                <a:cubicBezTo>
                  <a:pt x="2275" y="6390"/>
                  <a:pt x="2247" y="6393"/>
                  <a:pt x="2291" y="6409"/>
                </a:cubicBezTo>
                <a:lnTo>
                  <a:pt x="2333" y="6428"/>
                </a:lnTo>
                <a:lnTo>
                  <a:pt x="2341" y="6395"/>
                </a:lnTo>
                <a:cubicBezTo>
                  <a:pt x="2342" y="6404"/>
                  <a:pt x="2341" y="6403"/>
                  <a:pt x="2343" y="6410"/>
                </a:cubicBezTo>
                <a:cubicBezTo>
                  <a:pt x="2343" y="6411"/>
                  <a:pt x="2344" y="6415"/>
                  <a:pt x="2344" y="6417"/>
                </a:cubicBezTo>
                <a:lnTo>
                  <a:pt x="2373" y="6445"/>
                </a:lnTo>
                <a:cubicBezTo>
                  <a:pt x="2408" y="6465"/>
                  <a:pt x="2400" y="6470"/>
                  <a:pt x="2422" y="6476"/>
                </a:cubicBezTo>
                <a:cubicBezTo>
                  <a:pt x="2433" y="6449"/>
                  <a:pt x="2449" y="6459"/>
                  <a:pt x="2452" y="6427"/>
                </a:cubicBezTo>
                <a:cubicBezTo>
                  <a:pt x="2455" y="6387"/>
                  <a:pt x="2425" y="6403"/>
                  <a:pt x="2471" y="6379"/>
                </a:cubicBezTo>
                <a:cubicBezTo>
                  <a:pt x="2460" y="6428"/>
                  <a:pt x="2482" y="6432"/>
                  <a:pt x="2457" y="6463"/>
                </a:cubicBezTo>
                <a:cubicBezTo>
                  <a:pt x="2443" y="6481"/>
                  <a:pt x="2446" y="6464"/>
                  <a:pt x="2439" y="6492"/>
                </a:cubicBezTo>
                <a:cubicBezTo>
                  <a:pt x="2458" y="6503"/>
                  <a:pt x="2481" y="6512"/>
                  <a:pt x="2505" y="6519"/>
                </a:cubicBezTo>
                <a:lnTo>
                  <a:pt x="2571" y="6546"/>
                </a:lnTo>
                <a:cubicBezTo>
                  <a:pt x="2601" y="6558"/>
                  <a:pt x="2623" y="6560"/>
                  <a:pt x="2650" y="6560"/>
                </a:cubicBezTo>
                <a:cubicBezTo>
                  <a:pt x="2702" y="6560"/>
                  <a:pt x="2676" y="6557"/>
                  <a:pt x="2714" y="6590"/>
                </a:cubicBezTo>
                <a:lnTo>
                  <a:pt x="2705" y="6605"/>
                </a:lnTo>
                <a:lnTo>
                  <a:pt x="2714" y="6590"/>
                </a:lnTo>
                <a:cubicBezTo>
                  <a:pt x="2760" y="6559"/>
                  <a:pt x="2711" y="6592"/>
                  <a:pt x="2768" y="6580"/>
                </a:cubicBezTo>
                <a:cubicBezTo>
                  <a:pt x="2772" y="6579"/>
                  <a:pt x="2774" y="6575"/>
                  <a:pt x="2795" y="6573"/>
                </a:cubicBezTo>
                <a:cubicBezTo>
                  <a:pt x="2811" y="6643"/>
                  <a:pt x="2780" y="6592"/>
                  <a:pt x="2795" y="6630"/>
                </a:cubicBezTo>
                <a:cubicBezTo>
                  <a:pt x="2829" y="6616"/>
                  <a:pt x="2789" y="6631"/>
                  <a:pt x="2820" y="6607"/>
                </a:cubicBezTo>
                <a:cubicBezTo>
                  <a:pt x="2829" y="6600"/>
                  <a:pt x="2818" y="6602"/>
                  <a:pt x="2836" y="6598"/>
                </a:cubicBezTo>
                <a:cubicBezTo>
                  <a:pt x="2850" y="6629"/>
                  <a:pt x="2808" y="6622"/>
                  <a:pt x="2836" y="6630"/>
                </a:cubicBezTo>
                <a:cubicBezTo>
                  <a:pt x="2855" y="6677"/>
                  <a:pt x="2837" y="6606"/>
                  <a:pt x="2916" y="6679"/>
                </a:cubicBezTo>
                <a:cubicBezTo>
                  <a:pt x="2972" y="6730"/>
                  <a:pt x="2959" y="6678"/>
                  <a:pt x="3021" y="6704"/>
                </a:cubicBezTo>
                <a:cubicBezTo>
                  <a:pt x="3042" y="6714"/>
                  <a:pt x="3007" y="6702"/>
                  <a:pt x="3035" y="6712"/>
                </a:cubicBezTo>
                <a:cubicBezTo>
                  <a:pt x="3056" y="6719"/>
                  <a:pt x="3053" y="6709"/>
                  <a:pt x="3087" y="6727"/>
                </a:cubicBezTo>
                <a:cubicBezTo>
                  <a:pt x="3080" y="6752"/>
                  <a:pt x="3087" y="6745"/>
                  <a:pt x="3063" y="6752"/>
                </a:cubicBezTo>
                <a:lnTo>
                  <a:pt x="3063" y="6784"/>
                </a:lnTo>
                <a:cubicBezTo>
                  <a:pt x="3096" y="6781"/>
                  <a:pt x="3100" y="6767"/>
                  <a:pt x="3103" y="6808"/>
                </a:cubicBezTo>
                <a:cubicBezTo>
                  <a:pt x="3142" y="6808"/>
                  <a:pt x="3137" y="6803"/>
                  <a:pt x="3168" y="6800"/>
                </a:cubicBezTo>
                <a:cubicBezTo>
                  <a:pt x="3181" y="6855"/>
                  <a:pt x="3174" y="6818"/>
                  <a:pt x="3244" y="6849"/>
                </a:cubicBezTo>
                <a:cubicBezTo>
                  <a:pt x="3264" y="6858"/>
                  <a:pt x="3234" y="6846"/>
                  <a:pt x="3256" y="6854"/>
                </a:cubicBezTo>
                <a:lnTo>
                  <a:pt x="3272" y="6859"/>
                </a:lnTo>
                <a:cubicBezTo>
                  <a:pt x="3357" y="6885"/>
                  <a:pt x="3371" y="6861"/>
                  <a:pt x="3389" y="6865"/>
                </a:cubicBezTo>
                <a:cubicBezTo>
                  <a:pt x="3399" y="6866"/>
                  <a:pt x="3387" y="6867"/>
                  <a:pt x="3411" y="6873"/>
                </a:cubicBezTo>
                <a:cubicBezTo>
                  <a:pt x="3425" y="6846"/>
                  <a:pt x="3412" y="6858"/>
                  <a:pt x="3435" y="6841"/>
                </a:cubicBezTo>
                <a:cubicBezTo>
                  <a:pt x="3494" y="6892"/>
                  <a:pt x="3501" y="6867"/>
                  <a:pt x="3518" y="6873"/>
                </a:cubicBezTo>
                <a:cubicBezTo>
                  <a:pt x="3524" y="6876"/>
                  <a:pt x="3538" y="6890"/>
                  <a:pt x="3549" y="6897"/>
                </a:cubicBezTo>
                <a:lnTo>
                  <a:pt x="3623" y="6864"/>
                </a:lnTo>
                <a:cubicBezTo>
                  <a:pt x="3642" y="6861"/>
                  <a:pt x="3632" y="6861"/>
                  <a:pt x="3662" y="6881"/>
                </a:cubicBezTo>
                <a:cubicBezTo>
                  <a:pt x="3682" y="6854"/>
                  <a:pt x="3686" y="6858"/>
                  <a:pt x="3719" y="6865"/>
                </a:cubicBezTo>
                <a:cubicBezTo>
                  <a:pt x="3719" y="6807"/>
                  <a:pt x="3705" y="6811"/>
                  <a:pt x="3684" y="6778"/>
                </a:cubicBezTo>
                <a:cubicBezTo>
                  <a:pt x="3678" y="6768"/>
                  <a:pt x="3675" y="6761"/>
                  <a:pt x="3670" y="6752"/>
                </a:cubicBezTo>
                <a:cubicBezTo>
                  <a:pt x="3688" y="6739"/>
                  <a:pt x="3680" y="6750"/>
                  <a:pt x="3686" y="6727"/>
                </a:cubicBezTo>
                <a:cubicBezTo>
                  <a:pt x="3713" y="6734"/>
                  <a:pt x="3713" y="6739"/>
                  <a:pt x="3727" y="6760"/>
                </a:cubicBezTo>
                <a:cubicBezTo>
                  <a:pt x="3756" y="6752"/>
                  <a:pt x="3743" y="6747"/>
                  <a:pt x="3761" y="6747"/>
                </a:cubicBezTo>
                <a:cubicBezTo>
                  <a:pt x="3797" y="6748"/>
                  <a:pt x="3767" y="6761"/>
                  <a:pt x="3789" y="6780"/>
                </a:cubicBezTo>
                <a:cubicBezTo>
                  <a:pt x="3789" y="6780"/>
                  <a:pt x="3809" y="6790"/>
                  <a:pt x="3809" y="6790"/>
                </a:cubicBezTo>
                <a:cubicBezTo>
                  <a:pt x="3838" y="6801"/>
                  <a:pt x="3808" y="6802"/>
                  <a:pt x="3848" y="6792"/>
                </a:cubicBezTo>
                <a:cubicBezTo>
                  <a:pt x="3838" y="6763"/>
                  <a:pt x="3837" y="6791"/>
                  <a:pt x="3832" y="6752"/>
                </a:cubicBezTo>
                <a:cubicBezTo>
                  <a:pt x="3845" y="6758"/>
                  <a:pt x="3835" y="6758"/>
                  <a:pt x="3850" y="6757"/>
                </a:cubicBezTo>
                <a:cubicBezTo>
                  <a:pt x="3866" y="6756"/>
                  <a:pt x="3855" y="6759"/>
                  <a:pt x="3864" y="6752"/>
                </a:cubicBezTo>
                <a:cubicBezTo>
                  <a:pt x="3902" y="6722"/>
                  <a:pt x="3831" y="6744"/>
                  <a:pt x="3881" y="6727"/>
                </a:cubicBezTo>
                <a:cubicBezTo>
                  <a:pt x="3899" y="6740"/>
                  <a:pt x="3891" y="6729"/>
                  <a:pt x="3897" y="6752"/>
                </a:cubicBezTo>
                <a:lnTo>
                  <a:pt x="3889" y="6752"/>
                </a:lnTo>
                <a:lnTo>
                  <a:pt x="3896" y="6761"/>
                </a:lnTo>
                <a:lnTo>
                  <a:pt x="3897" y="6752"/>
                </a:lnTo>
                <a:cubicBezTo>
                  <a:pt x="4009" y="6752"/>
                  <a:pt x="3905" y="6784"/>
                  <a:pt x="4027" y="6784"/>
                </a:cubicBezTo>
                <a:cubicBezTo>
                  <a:pt x="3999" y="6746"/>
                  <a:pt x="4009" y="6808"/>
                  <a:pt x="3994" y="6752"/>
                </a:cubicBezTo>
                <a:cubicBezTo>
                  <a:pt x="4010" y="6748"/>
                  <a:pt x="4014" y="6747"/>
                  <a:pt x="4031" y="6740"/>
                </a:cubicBezTo>
                <a:cubicBezTo>
                  <a:pt x="4066" y="6726"/>
                  <a:pt x="4047" y="6748"/>
                  <a:pt x="4059" y="6719"/>
                </a:cubicBezTo>
                <a:lnTo>
                  <a:pt x="4083" y="6719"/>
                </a:lnTo>
                <a:cubicBezTo>
                  <a:pt x="4088" y="6760"/>
                  <a:pt x="4105" y="6750"/>
                  <a:pt x="4130" y="6748"/>
                </a:cubicBezTo>
                <a:cubicBezTo>
                  <a:pt x="4190" y="6743"/>
                  <a:pt x="4123" y="6756"/>
                  <a:pt x="4183" y="6764"/>
                </a:cubicBezTo>
                <a:cubicBezTo>
                  <a:pt x="4199" y="6766"/>
                  <a:pt x="4194" y="6764"/>
                  <a:pt x="4211" y="6759"/>
                </a:cubicBezTo>
                <a:cubicBezTo>
                  <a:pt x="4241" y="6752"/>
                  <a:pt x="4224" y="6760"/>
                  <a:pt x="4251" y="6725"/>
                </a:cubicBezTo>
                <a:cubicBezTo>
                  <a:pt x="4265" y="6706"/>
                  <a:pt x="4262" y="6723"/>
                  <a:pt x="4270" y="6695"/>
                </a:cubicBezTo>
                <a:lnTo>
                  <a:pt x="4305" y="6708"/>
                </a:lnTo>
                <a:cubicBezTo>
                  <a:pt x="4366" y="6736"/>
                  <a:pt x="4349" y="6721"/>
                  <a:pt x="4343" y="6752"/>
                </a:cubicBezTo>
                <a:lnTo>
                  <a:pt x="4416" y="6733"/>
                </a:lnTo>
                <a:cubicBezTo>
                  <a:pt x="4427" y="6721"/>
                  <a:pt x="4439" y="6709"/>
                  <a:pt x="4464" y="6703"/>
                </a:cubicBezTo>
                <a:cubicBezTo>
                  <a:pt x="4470" y="6719"/>
                  <a:pt x="4467" y="6696"/>
                  <a:pt x="4463" y="6712"/>
                </a:cubicBezTo>
                <a:lnTo>
                  <a:pt x="4460" y="6722"/>
                </a:lnTo>
                <a:cubicBezTo>
                  <a:pt x="4451" y="6754"/>
                  <a:pt x="4460" y="6696"/>
                  <a:pt x="4456" y="6735"/>
                </a:cubicBezTo>
                <a:cubicBezTo>
                  <a:pt x="4492" y="6735"/>
                  <a:pt x="4493" y="6728"/>
                  <a:pt x="4519" y="6730"/>
                </a:cubicBezTo>
                <a:cubicBezTo>
                  <a:pt x="4529" y="6731"/>
                  <a:pt x="4564" y="6743"/>
                  <a:pt x="4582" y="6732"/>
                </a:cubicBezTo>
                <a:cubicBezTo>
                  <a:pt x="4607" y="6716"/>
                  <a:pt x="4588" y="6706"/>
                  <a:pt x="4590" y="6681"/>
                </a:cubicBezTo>
                <a:lnTo>
                  <a:pt x="4593" y="6670"/>
                </a:lnTo>
                <a:cubicBezTo>
                  <a:pt x="4600" y="6643"/>
                  <a:pt x="4603" y="6634"/>
                  <a:pt x="4618" y="6622"/>
                </a:cubicBezTo>
                <a:lnTo>
                  <a:pt x="4626" y="6671"/>
                </a:lnTo>
                <a:cubicBezTo>
                  <a:pt x="4645" y="6666"/>
                  <a:pt x="4634" y="6671"/>
                  <a:pt x="4646" y="6658"/>
                </a:cubicBezTo>
                <a:cubicBezTo>
                  <a:pt x="4661" y="6643"/>
                  <a:pt x="4640" y="6667"/>
                  <a:pt x="4653" y="6649"/>
                </a:cubicBezTo>
                <a:lnTo>
                  <a:pt x="4659" y="6638"/>
                </a:lnTo>
                <a:cubicBezTo>
                  <a:pt x="4659" y="6701"/>
                  <a:pt x="4642" y="6691"/>
                  <a:pt x="4664" y="6697"/>
                </a:cubicBezTo>
                <a:cubicBezTo>
                  <a:pt x="4695" y="6707"/>
                  <a:pt x="4656" y="6682"/>
                  <a:pt x="4691" y="6671"/>
                </a:cubicBezTo>
                <a:cubicBezTo>
                  <a:pt x="4692" y="6708"/>
                  <a:pt x="4692" y="6711"/>
                  <a:pt x="4723" y="6719"/>
                </a:cubicBezTo>
                <a:cubicBezTo>
                  <a:pt x="4729" y="6739"/>
                  <a:pt x="4720" y="6730"/>
                  <a:pt x="4740" y="6735"/>
                </a:cubicBezTo>
                <a:lnTo>
                  <a:pt x="4723" y="6719"/>
                </a:lnTo>
                <a:cubicBezTo>
                  <a:pt x="4719" y="6703"/>
                  <a:pt x="4722" y="6707"/>
                  <a:pt x="4715" y="6695"/>
                </a:cubicBezTo>
                <a:lnTo>
                  <a:pt x="4740" y="6687"/>
                </a:lnTo>
                <a:cubicBezTo>
                  <a:pt x="4767" y="6671"/>
                  <a:pt x="4754" y="6677"/>
                  <a:pt x="4764" y="6712"/>
                </a:cubicBezTo>
                <a:cubicBezTo>
                  <a:pt x="4769" y="6733"/>
                  <a:pt x="4764" y="6719"/>
                  <a:pt x="4772" y="6735"/>
                </a:cubicBezTo>
                <a:lnTo>
                  <a:pt x="4797" y="6724"/>
                </a:lnTo>
                <a:cubicBezTo>
                  <a:pt x="4798" y="6724"/>
                  <a:pt x="4801" y="6724"/>
                  <a:pt x="4802" y="6723"/>
                </a:cubicBezTo>
                <a:cubicBezTo>
                  <a:pt x="4803" y="6723"/>
                  <a:pt x="4800" y="6725"/>
                  <a:pt x="4816" y="6720"/>
                </a:cubicBezTo>
                <a:cubicBezTo>
                  <a:pt x="4847" y="6710"/>
                  <a:pt x="4830" y="6704"/>
                  <a:pt x="4861" y="6711"/>
                </a:cubicBezTo>
                <a:cubicBezTo>
                  <a:pt x="4895" y="6718"/>
                  <a:pt x="4894" y="6738"/>
                  <a:pt x="4934" y="6687"/>
                </a:cubicBezTo>
                <a:lnTo>
                  <a:pt x="4948" y="6668"/>
                </a:lnTo>
                <a:cubicBezTo>
                  <a:pt x="4949" y="6667"/>
                  <a:pt x="4951" y="6665"/>
                  <a:pt x="4952" y="6664"/>
                </a:cubicBezTo>
                <a:cubicBezTo>
                  <a:pt x="4972" y="6639"/>
                  <a:pt x="4968" y="6654"/>
                  <a:pt x="4975" y="6630"/>
                </a:cubicBezTo>
                <a:cubicBezTo>
                  <a:pt x="5032" y="6630"/>
                  <a:pt x="5046" y="6640"/>
                  <a:pt x="5057" y="6640"/>
                </a:cubicBezTo>
                <a:cubicBezTo>
                  <a:pt x="5058" y="6640"/>
                  <a:pt x="5060" y="6640"/>
                  <a:pt x="5061" y="6640"/>
                </a:cubicBezTo>
                <a:lnTo>
                  <a:pt x="5078" y="6635"/>
                </a:lnTo>
                <a:cubicBezTo>
                  <a:pt x="5109" y="6627"/>
                  <a:pt x="5147" y="6638"/>
                  <a:pt x="5193" y="6638"/>
                </a:cubicBezTo>
                <a:cubicBezTo>
                  <a:pt x="5181" y="6663"/>
                  <a:pt x="5185" y="6668"/>
                  <a:pt x="5185" y="6703"/>
                </a:cubicBezTo>
                <a:cubicBezTo>
                  <a:pt x="5265" y="6703"/>
                  <a:pt x="5186" y="6666"/>
                  <a:pt x="5259" y="6677"/>
                </a:cubicBezTo>
                <a:cubicBezTo>
                  <a:pt x="5303" y="6684"/>
                  <a:pt x="5237" y="6682"/>
                  <a:pt x="5273" y="6680"/>
                </a:cubicBezTo>
                <a:cubicBezTo>
                  <a:pt x="5326" y="6678"/>
                  <a:pt x="5321" y="6617"/>
                  <a:pt x="5353" y="6617"/>
                </a:cubicBezTo>
                <a:cubicBezTo>
                  <a:pt x="5373" y="6617"/>
                  <a:pt x="5357" y="6624"/>
                  <a:pt x="5387" y="6621"/>
                </a:cubicBezTo>
                <a:cubicBezTo>
                  <a:pt x="5419" y="6618"/>
                  <a:pt x="5413" y="6616"/>
                  <a:pt x="5420" y="6598"/>
                </a:cubicBezTo>
                <a:cubicBezTo>
                  <a:pt x="5432" y="6612"/>
                  <a:pt x="5432" y="6617"/>
                  <a:pt x="5453" y="6622"/>
                </a:cubicBezTo>
                <a:cubicBezTo>
                  <a:pt x="5494" y="6591"/>
                  <a:pt x="5441" y="6598"/>
                  <a:pt x="5491" y="6587"/>
                </a:cubicBezTo>
                <a:cubicBezTo>
                  <a:pt x="5537" y="6577"/>
                  <a:pt x="5479" y="6591"/>
                  <a:pt x="5534" y="6606"/>
                </a:cubicBezTo>
                <a:cubicBezTo>
                  <a:pt x="5580" y="6572"/>
                  <a:pt x="5496" y="6573"/>
                  <a:pt x="5582" y="6573"/>
                </a:cubicBezTo>
                <a:lnTo>
                  <a:pt x="5590" y="6622"/>
                </a:lnTo>
                <a:cubicBezTo>
                  <a:pt x="5571" y="6627"/>
                  <a:pt x="5581" y="6622"/>
                  <a:pt x="5564" y="6632"/>
                </a:cubicBezTo>
                <a:cubicBezTo>
                  <a:pt x="5549" y="6639"/>
                  <a:pt x="5558" y="6621"/>
                  <a:pt x="5550" y="6646"/>
                </a:cubicBezTo>
                <a:lnTo>
                  <a:pt x="5615" y="6646"/>
                </a:lnTo>
                <a:lnTo>
                  <a:pt x="5597" y="6590"/>
                </a:lnTo>
                <a:cubicBezTo>
                  <a:pt x="5642" y="6621"/>
                  <a:pt x="5595" y="6649"/>
                  <a:pt x="5655" y="6654"/>
                </a:cubicBezTo>
                <a:cubicBezTo>
                  <a:pt x="5666" y="6610"/>
                  <a:pt x="5664" y="6623"/>
                  <a:pt x="5631" y="6622"/>
                </a:cubicBezTo>
                <a:lnTo>
                  <a:pt x="5631" y="6606"/>
                </a:lnTo>
                <a:cubicBezTo>
                  <a:pt x="5655" y="6596"/>
                  <a:pt x="5635" y="6608"/>
                  <a:pt x="5643" y="6590"/>
                </a:cubicBezTo>
                <a:lnTo>
                  <a:pt x="5662" y="6561"/>
                </a:lnTo>
                <a:cubicBezTo>
                  <a:pt x="5675" y="6550"/>
                  <a:pt x="5653" y="6558"/>
                  <a:pt x="5679" y="6549"/>
                </a:cubicBezTo>
                <a:cubicBezTo>
                  <a:pt x="5681" y="6563"/>
                  <a:pt x="5681" y="6575"/>
                  <a:pt x="5686" y="6583"/>
                </a:cubicBezTo>
                <a:cubicBezTo>
                  <a:pt x="5700" y="6605"/>
                  <a:pt x="5672" y="6593"/>
                  <a:pt x="5712" y="6598"/>
                </a:cubicBezTo>
                <a:cubicBezTo>
                  <a:pt x="5710" y="6599"/>
                  <a:pt x="5708" y="6598"/>
                  <a:pt x="5707" y="6601"/>
                </a:cubicBezTo>
                <a:cubicBezTo>
                  <a:pt x="5706" y="6605"/>
                  <a:pt x="5687" y="6608"/>
                  <a:pt x="5679" y="6630"/>
                </a:cubicBezTo>
                <a:cubicBezTo>
                  <a:pt x="5752" y="6611"/>
                  <a:pt x="5654" y="6615"/>
                  <a:pt x="5745" y="6625"/>
                </a:cubicBezTo>
                <a:lnTo>
                  <a:pt x="5789" y="6621"/>
                </a:lnTo>
                <a:cubicBezTo>
                  <a:pt x="5791" y="6620"/>
                  <a:pt x="5793" y="6620"/>
                  <a:pt x="5795" y="6620"/>
                </a:cubicBezTo>
                <a:cubicBezTo>
                  <a:pt x="5797" y="6620"/>
                  <a:pt x="5799" y="6620"/>
                  <a:pt x="5801" y="6619"/>
                </a:cubicBezTo>
                <a:cubicBezTo>
                  <a:pt x="5835" y="6612"/>
                  <a:pt x="5834" y="6591"/>
                  <a:pt x="5785" y="6590"/>
                </a:cubicBezTo>
                <a:cubicBezTo>
                  <a:pt x="5801" y="6579"/>
                  <a:pt x="5769" y="6589"/>
                  <a:pt x="5807" y="6580"/>
                </a:cubicBezTo>
                <a:cubicBezTo>
                  <a:pt x="5822" y="6576"/>
                  <a:pt x="5815" y="6577"/>
                  <a:pt x="5831" y="6578"/>
                </a:cubicBezTo>
                <a:cubicBezTo>
                  <a:pt x="5865" y="6580"/>
                  <a:pt x="5858" y="6589"/>
                  <a:pt x="5890" y="6573"/>
                </a:cubicBezTo>
                <a:cubicBezTo>
                  <a:pt x="5906" y="6614"/>
                  <a:pt x="5894" y="6578"/>
                  <a:pt x="5918" y="6586"/>
                </a:cubicBezTo>
                <a:cubicBezTo>
                  <a:pt x="5946" y="6595"/>
                  <a:pt x="5918" y="6583"/>
                  <a:pt x="5927" y="6591"/>
                </a:cubicBezTo>
                <a:cubicBezTo>
                  <a:pt x="5928" y="6592"/>
                  <a:pt x="5929" y="6594"/>
                  <a:pt x="5930" y="6595"/>
                </a:cubicBezTo>
                <a:lnTo>
                  <a:pt x="5939" y="6606"/>
                </a:lnTo>
                <a:cubicBezTo>
                  <a:pt x="5967" y="6598"/>
                  <a:pt x="5957" y="6603"/>
                  <a:pt x="5971" y="6581"/>
                </a:cubicBezTo>
                <a:lnTo>
                  <a:pt x="5947" y="6581"/>
                </a:lnTo>
                <a:lnTo>
                  <a:pt x="5947" y="6557"/>
                </a:lnTo>
                <a:cubicBezTo>
                  <a:pt x="6006" y="6562"/>
                  <a:pt x="5989" y="6573"/>
                  <a:pt x="6020" y="6581"/>
                </a:cubicBezTo>
                <a:lnTo>
                  <a:pt x="6117" y="6525"/>
                </a:lnTo>
                <a:cubicBezTo>
                  <a:pt x="6123" y="6538"/>
                  <a:pt x="6125" y="6510"/>
                  <a:pt x="6117" y="6549"/>
                </a:cubicBezTo>
                <a:lnTo>
                  <a:pt x="6156" y="6515"/>
                </a:lnTo>
                <a:cubicBezTo>
                  <a:pt x="6142" y="6582"/>
                  <a:pt x="6126" y="6518"/>
                  <a:pt x="6141" y="6581"/>
                </a:cubicBezTo>
                <a:lnTo>
                  <a:pt x="6166" y="6533"/>
                </a:lnTo>
                <a:cubicBezTo>
                  <a:pt x="6181" y="6555"/>
                  <a:pt x="6180" y="6551"/>
                  <a:pt x="6174" y="6581"/>
                </a:cubicBezTo>
                <a:cubicBezTo>
                  <a:pt x="6211" y="6571"/>
                  <a:pt x="6186" y="6582"/>
                  <a:pt x="6193" y="6562"/>
                </a:cubicBezTo>
                <a:cubicBezTo>
                  <a:pt x="6196" y="6556"/>
                  <a:pt x="6188" y="6544"/>
                  <a:pt x="6214" y="6537"/>
                </a:cubicBezTo>
                <a:lnTo>
                  <a:pt x="6246" y="6532"/>
                </a:lnTo>
                <a:cubicBezTo>
                  <a:pt x="6268" y="6527"/>
                  <a:pt x="6259" y="6525"/>
                  <a:pt x="6295" y="6525"/>
                </a:cubicBezTo>
                <a:lnTo>
                  <a:pt x="6295" y="6557"/>
                </a:lnTo>
                <a:cubicBezTo>
                  <a:pt x="6344" y="6553"/>
                  <a:pt x="6312" y="6540"/>
                  <a:pt x="6355" y="6519"/>
                </a:cubicBezTo>
                <a:cubicBezTo>
                  <a:pt x="6367" y="6514"/>
                  <a:pt x="6352" y="6519"/>
                  <a:pt x="6365" y="6516"/>
                </a:cubicBezTo>
                <a:cubicBezTo>
                  <a:pt x="6377" y="6514"/>
                  <a:pt x="6369" y="6515"/>
                  <a:pt x="6379" y="6516"/>
                </a:cubicBezTo>
                <a:lnTo>
                  <a:pt x="6389" y="6519"/>
                </a:lnTo>
                <a:cubicBezTo>
                  <a:pt x="6425" y="6525"/>
                  <a:pt x="6395" y="6509"/>
                  <a:pt x="6427" y="6523"/>
                </a:cubicBezTo>
                <a:cubicBezTo>
                  <a:pt x="6461" y="6538"/>
                  <a:pt x="6420" y="6545"/>
                  <a:pt x="6473" y="6549"/>
                </a:cubicBezTo>
                <a:cubicBezTo>
                  <a:pt x="6464" y="6512"/>
                  <a:pt x="6440" y="6519"/>
                  <a:pt x="6460" y="6514"/>
                </a:cubicBezTo>
                <a:cubicBezTo>
                  <a:pt x="6525" y="6498"/>
                  <a:pt x="6443" y="6525"/>
                  <a:pt x="6492" y="6517"/>
                </a:cubicBezTo>
                <a:cubicBezTo>
                  <a:pt x="6573" y="6503"/>
                  <a:pt x="6494" y="6510"/>
                  <a:pt x="6538" y="6525"/>
                </a:cubicBezTo>
                <a:cubicBezTo>
                  <a:pt x="6562" y="6489"/>
                  <a:pt x="6602" y="6495"/>
                  <a:pt x="6639" y="6487"/>
                </a:cubicBezTo>
                <a:cubicBezTo>
                  <a:pt x="6664" y="6481"/>
                  <a:pt x="6638" y="6477"/>
                  <a:pt x="6684" y="6476"/>
                </a:cubicBezTo>
                <a:cubicBezTo>
                  <a:pt x="6681" y="6438"/>
                  <a:pt x="6674" y="6460"/>
                  <a:pt x="6684" y="6436"/>
                </a:cubicBezTo>
                <a:cubicBezTo>
                  <a:pt x="6709" y="6438"/>
                  <a:pt x="6699" y="6436"/>
                  <a:pt x="6716" y="6444"/>
                </a:cubicBezTo>
                <a:cubicBezTo>
                  <a:pt x="6701" y="6467"/>
                  <a:pt x="6700" y="6455"/>
                  <a:pt x="6692" y="6484"/>
                </a:cubicBezTo>
                <a:cubicBezTo>
                  <a:pt x="6748" y="6480"/>
                  <a:pt x="6733" y="6478"/>
                  <a:pt x="6749" y="6444"/>
                </a:cubicBezTo>
                <a:lnTo>
                  <a:pt x="6762" y="6461"/>
                </a:lnTo>
                <a:cubicBezTo>
                  <a:pt x="6763" y="6462"/>
                  <a:pt x="6764" y="6464"/>
                  <a:pt x="6764" y="6465"/>
                </a:cubicBezTo>
                <a:cubicBezTo>
                  <a:pt x="6776" y="6479"/>
                  <a:pt x="6781" y="6482"/>
                  <a:pt x="6806" y="6484"/>
                </a:cubicBezTo>
                <a:lnTo>
                  <a:pt x="6815" y="6452"/>
                </a:lnTo>
                <a:cubicBezTo>
                  <a:pt x="6838" y="6468"/>
                  <a:pt x="6837" y="6462"/>
                  <a:pt x="6838" y="6500"/>
                </a:cubicBezTo>
                <a:lnTo>
                  <a:pt x="6854" y="6500"/>
                </a:lnTo>
                <a:cubicBezTo>
                  <a:pt x="6859" y="6487"/>
                  <a:pt x="6852" y="6486"/>
                  <a:pt x="6883" y="6483"/>
                </a:cubicBezTo>
                <a:cubicBezTo>
                  <a:pt x="6931" y="6477"/>
                  <a:pt x="6908" y="6472"/>
                  <a:pt x="6929" y="6468"/>
                </a:cubicBezTo>
                <a:cubicBezTo>
                  <a:pt x="6930" y="6468"/>
                  <a:pt x="6933" y="6468"/>
                  <a:pt x="6934" y="6468"/>
                </a:cubicBezTo>
                <a:cubicBezTo>
                  <a:pt x="7000" y="6465"/>
                  <a:pt x="6963" y="6452"/>
                  <a:pt x="7018" y="6457"/>
                </a:cubicBezTo>
                <a:cubicBezTo>
                  <a:pt x="7020" y="6457"/>
                  <a:pt x="7022" y="6457"/>
                  <a:pt x="7024" y="6457"/>
                </a:cubicBezTo>
                <a:lnTo>
                  <a:pt x="7034" y="6460"/>
                </a:lnTo>
                <a:cubicBezTo>
                  <a:pt x="7072" y="6467"/>
                  <a:pt x="7090" y="6438"/>
                  <a:pt x="7162" y="6439"/>
                </a:cubicBezTo>
                <a:cubicBezTo>
                  <a:pt x="7195" y="6439"/>
                  <a:pt x="7186" y="6425"/>
                  <a:pt x="7195" y="6452"/>
                </a:cubicBezTo>
                <a:lnTo>
                  <a:pt x="7211" y="6436"/>
                </a:lnTo>
                <a:cubicBezTo>
                  <a:pt x="7261" y="6460"/>
                  <a:pt x="7256" y="6451"/>
                  <a:pt x="7305" y="6447"/>
                </a:cubicBezTo>
                <a:cubicBezTo>
                  <a:pt x="7323" y="6445"/>
                  <a:pt x="7326" y="6443"/>
                  <a:pt x="7347" y="6445"/>
                </a:cubicBezTo>
                <a:cubicBezTo>
                  <a:pt x="7396" y="6449"/>
                  <a:pt x="7374" y="6456"/>
                  <a:pt x="7428" y="6443"/>
                </a:cubicBezTo>
                <a:cubicBezTo>
                  <a:pt x="7463" y="6435"/>
                  <a:pt x="7460" y="6450"/>
                  <a:pt x="7507" y="6440"/>
                </a:cubicBezTo>
                <a:cubicBezTo>
                  <a:pt x="7507" y="6439"/>
                  <a:pt x="7514" y="6436"/>
                  <a:pt x="7523" y="6435"/>
                </a:cubicBezTo>
                <a:cubicBezTo>
                  <a:pt x="7555" y="6431"/>
                  <a:pt x="7523" y="6443"/>
                  <a:pt x="7570" y="6439"/>
                </a:cubicBezTo>
                <a:cubicBezTo>
                  <a:pt x="7598" y="6437"/>
                  <a:pt x="7639" y="6438"/>
                  <a:pt x="7664" y="6435"/>
                </a:cubicBezTo>
                <a:cubicBezTo>
                  <a:pt x="7704" y="6430"/>
                  <a:pt x="7678" y="6429"/>
                  <a:pt x="7701" y="6425"/>
                </a:cubicBezTo>
                <a:cubicBezTo>
                  <a:pt x="7742" y="6418"/>
                  <a:pt x="7710" y="6450"/>
                  <a:pt x="7811" y="6420"/>
                </a:cubicBezTo>
                <a:cubicBezTo>
                  <a:pt x="7852" y="6408"/>
                  <a:pt x="7859" y="6419"/>
                  <a:pt x="7887" y="6414"/>
                </a:cubicBezTo>
                <a:cubicBezTo>
                  <a:pt x="7940" y="6406"/>
                  <a:pt x="7915" y="6402"/>
                  <a:pt x="7951" y="6409"/>
                </a:cubicBezTo>
                <a:lnTo>
                  <a:pt x="8280" y="6371"/>
                </a:lnTo>
                <a:cubicBezTo>
                  <a:pt x="8298" y="6368"/>
                  <a:pt x="8280" y="6370"/>
                  <a:pt x="8295" y="6369"/>
                </a:cubicBezTo>
                <a:cubicBezTo>
                  <a:pt x="8328" y="6367"/>
                  <a:pt x="8361" y="6368"/>
                  <a:pt x="8385" y="6347"/>
                </a:cubicBezTo>
                <a:cubicBezTo>
                  <a:pt x="8417" y="6370"/>
                  <a:pt x="8386" y="6359"/>
                  <a:pt x="8418" y="6371"/>
                </a:cubicBezTo>
                <a:cubicBezTo>
                  <a:pt x="8456" y="6338"/>
                  <a:pt x="8435" y="6355"/>
                  <a:pt x="8474" y="6351"/>
                </a:cubicBezTo>
                <a:cubicBezTo>
                  <a:pt x="8513" y="6347"/>
                  <a:pt x="8501" y="6332"/>
                  <a:pt x="8536" y="6334"/>
                </a:cubicBezTo>
                <a:cubicBezTo>
                  <a:pt x="8577" y="6336"/>
                  <a:pt x="8642" y="6344"/>
                  <a:pt x="8686" y="6332"/>
                </a:cubicBezTo>
                <a:cubicBezTo>
                  <a:pt x="8805" y="6300"/>
                  <a:pt x="8886" y="6309"/>
                  <a:pt x="8930" y="6296"/>
                </a:cubicBezTo>
                <a:cubicBezTo>
                  <a:pt x="8950" y="6290"/>
                  <a:pt x="8946" y="6300"/>
                  <a:pt x="8953" y="6274"/>
                </a:cubicBezTo>
                <a:cubicBezTo>
                  <a:pt x="9044" y="6274"/>
                  <a:pt x="8999" y="6296"/>
                  <a:pt x="9085" y="6268"/>
                </a:cubicBezTo>
                <a:lnTo>
                  <a:pt x="9268" y="6251"/>
                </a:lnTo>
                <a:cubicBezTo>
                  <a:pt x="9308" y="6254"/>
                  <a:pt x="9275" y="6264"/>
                  <a:pt x="9314" y="6246"/>
                </a:cubicBezTo>
                <a:cubicBezTo>
                  <a:pt x="9352" y="6230"/>
                  <a:pt x="9353" y="6243"/>
                  <a:pt x="9389" y="6239"/>
                </a:cubicBezTo>
                <a:lnTo>
                  <a:pt x="9484" y="6221"/>
                </a:lnTo>
                <a:cubicBezTo>
                  <a:pt x="9493" y="6219"/>
                  <a:pt x="9489" y="6220"/>
                  <a:pt x="9499" y="6218"/>
                </a:cubicBezTo>
                <a:lnTo>
                  <a:pt x="9613" y="6200"/>
                </a:lnTo>
                <a:cubicBezTo>
                  <a:pt x="9682" y="6204"/>
                  <a:pt x="9642" y="6171"/>
                  <a:pt x="9723" y="6200"/>
                </a:cubicBezTo>
                <a:cubicBezTo>
                  <a:pt x="9744" y="6207"/>
                  <a:pt x="9879" y="6198"/>
                  <a:pt x="9913" y="6189"/>
                </a:cubicBezTo>
                <a:lnTo>
                  <a:pt x="9951" y="6182"/>
                </a:lnTo>
                <a:cubicBezTo>
                  <a:pt x="10129" y="6191"/>
                  <a:pt x="10049" y="6166"/>
                  <a:pt x="10132" y="6132"/>
                </a:cubicBezTo>
                <a:cubicBezTo>
                  <a:pt x="10191" y="6107"/>
                  <a:pt x="10191" y="6141"/>
                  <a:pt x="10226" y="6150"/>
                </a:cubicBezTo>
                <a:lnTo>
                  <a:pt x="10297" y="6154"/>
                </a:lnTo>
                <a:cubicBezTo>
                  <a:pt x="10297" y="6154"/>
                  <a:pt x="10321" y="6152"/>
                  <a:pt x="10322" y="6152"/>
                </a:cubicBezTo>
                <a:lnTo>
                  <a:pt x="10322" y="6128"/>
                </a:lnTo>
                <a:lnTo>
                  <a:pt x="10289" y="6128"/>
                </a:lnTo>
                <a:cubicBezTo>
                  <a:pt x="10293" y="6093"/>
                  <a:pt x="10287" y="6115"/>
                  <a:pt x="10338" y="6103"/>
                </a:cubicBezTo>
                <a:cubicBezTo>
                  <a:pt x="10338" y="6136"/>
                  <a:pt x="10335" y="6130"/>
                  <a:pt x="10346" y="6152"/>
                </a:cubicBezTo>
                <a:cubicBezTo>
                  <a:pt x="10388" y="6149"/>
                  <a:pt x="10419" y="6149"/>
                  <a:pt x="10398" y="6109"/>
                </a:cubicBezTo>
                <a:cubicBezTo>
                  <a:pt x="10398" y="6108"/>
                  <a:pt x="10396" y="6105"/>
                  <a:pt x="10395" y="6103"/>
                </a:cubicBezTo>
                <a:cubicBezTo>
                  <a:pt x="10428" y="6101"/>
                  <a:pt x="10423" y="6093"/>
                  <a:pt x="10466" y="6096"/>
                </a:cubicBezTo>
                <a:cubicBezTo>
                  <a:pt x="10501" y="6099"/>
                  <a:pt x="10489" y="6101"/>
                  <a:pt x="10532" y="6095"/>
                </a:cubicBezTo>
                <a:cubicBezTo>
                  <a:pt x="10620" y="6083"/>
                  <a:pt x="10598" y="6095"/>
                  <a:pt x="10654" y="6047"/>
                </a:cubicBezTo>
                <a:cubicBezTo>
                  <a:pt x="10713" y="6062"/>
                  <a:pt x="10676" y="6066"/>
                  <a:pt x="10748" y="6052"/>
                </a:cubicBezTo>
                <a:cubicBezTo>
                  <a:pt x="10800" y="6042"/>
                  <a:pt x="10798" y="6060"/>
                  <a:pt x="10867" y="6038"/>
                </a:cubicBezTo>
                <a:lnTo>
                  <a:pt x="10910" y="6029"/>
                </a:lnTo>
                <a:cubicBezTo>
                  <a:pt x="10912" y="6029"/>
                  <a:pt x="10918" y="6031"/>
                  <a:pt x="10920" y="6032"/>
                </a:cubicBezTo>
                <a:cubicBezTo>
                  <a:pt x="10968" y="6044"/>
                  <a:pt x="10954" y="6033"/>
                  <a:pt x="10994" y="6022"/>
                </a:cubicBezTo>
                <a:cubicBezTo>
                  <a:pt x="11001" y="6047"/>
                  <a:pt x="10994" y="6040"/>
                  <a:pt x="11019" y="6047"/>
                </a:cubicBezTo>
                <a:lnTo>
                  <a:pt x="11019" y="6014"/>
                </a:lnTo>
                <a:cubicBezTo>
                  <a:pt x="11037" y="6027"/>
                  <a:pt x="11029" y="6016"/>
                  <a:pt x="11035" y="6039"/>
                </a:cubicBezTo>
                <a:cubicBezTo>
                  <a:pt x="11077" y="6007"/>
                  <a:pt x="11055" y="6023"/>
                  <a:pt x="11078" y="6024"/>
                </a:cubicBezTo>
                <a:lnTo>
                  <a:pt x="11097" y="6020"/>
                </a:lnTo>
                <a:cubicBezTo>
                  <a:pt x="11099" y="6020"/>
                  <a:pt x="11101" y="6018"/>
                  <a:pt x="11103" y="6018"/>
                </a:cubicBezTo>
                <a:cubicBezTo>
                  <a:pt x="11183" y="5993"/>
                  <a:pt x="11256" y="6024"/>
                  <a:pt x="11262" y="5974"/>
                </a:cubicBezTo>
                <a:cubicBezTo>
                  <a:pt x="11299" y="5994"/>
                  <a:pt x="11295" y="5999"/>
                  <a:pt x="11341" y="5989"/>
                </a:cubicBezTo>
                <a:cubicBezTo>
                  <a:pt x="11473" y="5959"/>
                  <a:pt x="11461" y="5977"/>
                  <a:pt x="11527" y="5967"/>
                </a:cubicBezTo>
                <a:cubicBezTo>
                  <a:pt x="11556" y="5962"/>
                  <a:pt x="11590" y="5949"/>
                  <a:pt x="11634" y="5949"/>
                </a:cubicBezTo>
                <a:lnTo>
                  <a:pt x="11634" y="5909"/>
                </a:lnTo>
                <a:cubicBezTo>
                  <a:pt x="11676" y="5909"/>
                  <a:pt x="11682" y="5906"/>
                  <a:pt x="11691" y="5941"/>
                </a:cubicBezTo>
                <a:cubicBezTo>
                  <a:pt x="11740" y="5941"/>
                  <a:pt x="11784" y="5940"/>
                  <a:pt x="11825" y="5921"/>
                </a:cubicBezTo>
                <a:cubicBezTo>
                  <a:pt x="11852" y="5909"/>
                  <a:pt x="11845" y="5907"/>
                  <a:pt x="11869" y="5901"/>
                </a:cubicBezTo>
                <a:lnTo>
                  <a:pt x="11887" y="5924"/>
                </a:lnTo>
                <a:cubicBezTo>
                  <a:pt x="11978" y="5907"/>
                  <a:pt x="11942" y="5922"/>
                  <a:pt x="11969" y="5911"/>
                </a:cubicBezTo>
                <a:cubicBezTo>
                  <a:pt x="11985" y="5904"/>
                  <a:pt x="11988" y="5889"/>
                  <a:pt x="12048" y="5860"/>
                </a:cubicBezTo>
                <a:cubicBezTo>
                  <a:pt x="12040" y="5890"/>
                  <a:pt x="12039" y="5871"/>
                  <a:pt x="12031" y="5901"/>
                </a:cubicBezTo>
                <a:cubicBezTo>
                  <a:pt x="12033" y="5900"/>
                  <a:pt x="12036" y="5896"/>
                  <a:pt x="12037" y="5898"/>
                </a:cubicBezTo>
                <a:lnTo>
                  <a:pt x="12068" y="5890"/>
                </a:lnTo>
                <a:cubicBezTo>
                  <a:pt x="12128" y="5906"/>
                  <a:pt x="12027" y="5912"/>
                  <a:pt x="12178" y="5894"/>
                </a:cubicBezTo>
                <a:lnTo>
                  <a:pt x="12213" y="5888"/>
                </a:lnTo>
                <a:cubicBezTo>
                  <a:pt x="12277" y="5872"/>
                  <a:pt x="12288" y="5888"/>
                  <a:pt x="12341" y="5879"/>
                </a:cubicBezTo>
                <a:cubicBezTo>
                  <a:pt x="12456" y="5860"/>
                  <a:pt x="12443" y="5882"/>
                  <a:pt x="12453" y="5844"/>
                </a:cubicBezTo>
                <a:lnTo>
                  <a:pt x="12469" y="5844"/>
                </a:lnTo>
                <a:cubicBezTo>
                  <a:pt x="12478" y="5867"/>
                  <a:pt x="12458" y="5858"/>
                  <a:pt x="12506" y="5863"/>
                </a:cubicBezTo>
                <a:cubicBezTo>
                  <a:pt x="12518" y="5865"/>
                  <a:pt x="12534" y="5866"/>
                  <a:pt x="12557" y="5860"/>
                </a:cubicBezTo>
                <a:cubicBezTo>
                  <a:pt x="12588" y="5851"/>
                  <a:pt x="12578" y="5841"/>
                  <a:pt x="12631" y="5842"/>
                </a:cubicBezTo>
                <a:cubicBezTo>
                  <a:pt x="12650" y="5843"/>
                  <a:pt x="12629" y="5842"/>
                  <a:pt x="12644" y="5844"/>
                </a:cubicBezTo>
                <a:cubicBezTo>
                  <a:pt x="12658" y="5846"/>
                  <a:pt x="12635" y="5849"/>
                  <a:pt x="12666" y="5846"/>
                </a:cubicBezTo>
                <a:cubicBezTo>
                  <a:pt x="12698" y="5844"/>
                  <a:pt x="12691" y="5840"/>
                  <a:pt x="12716" y="5831"/>
                </a:cubicBezTo>
                <a:cubicBezTo>
                  <a:pt x="12751" y="5818"/>
                  <a:pt x="12737" y="5825"/>
                  <a:pt x="12761" y="5824"/>
                </a:cubicBezTo>
                <a:lnTo>
                  <a:pt x="12809" y="5812"/>
                </a:lnTo>
                <a:cubicBezTo>
                  <a:pt x="12827" y="5819"/>
                  <a:pt x="12813" y="5816"/>
                  <a:pt x="12823" y="5823"/>
                </a:cubicBezTo>
                <a:cubicBezTo>
                  <a:pt x="12839" y="5835"/>
                  <a:pt x="12837" y="5838"/>
                  <a:pt x="12871" y="5825"/>
                </a:cubicBezTo>
                <a:cubicBezTo>
                  <a:pt x="12919" y="5807"/>
                  <a:pt x="12897" y="5807"/>
                  <a:pt x="12914" y="5771"/>
                </a:cubicBezTo>
                <a:lnTo>
                  <a:pt x="12955" y="5771"/>
                </a:lnTo>
                <a:cubicBezTo>
                  <a:pt x="12957" y="5799"/>
                  <a:pt x="12961" y="5801"/>
                  <a:pt x="12971" y="5820"/>
                </a:cubicBezTo>
                <a:cubicBezTo>
                  <a:pt x="13041" y="5820"/>
                  <a:pt x="12990" y="5802"/>
                  <a:pt x="13123" y="5806"/>
                </a:cubicBezTo>
                <a:cubicBezTo>
                  <a:pt x="13153" y="5806"/>
                  <a:pt x="13164" y="5797"/>
                  <a:pt x="13194" y="5791"/>
                </a:cubicBezTo>
                <a:cubicBezTo>
                  <a:pt x="13215" y="5787"/>
                  <a:pt x="13226" y="5790"/>
                  <a:pt x="13240" y="5794"/>
                </a:cubicBezTo>
                <a:cubicBezTo>
                  <a:pt x="13303" y="5809"/>
                  <a:pt x="13288" y="5796"/>
                  <a:pt x="13326" y="5786"/>
                </a:cubicBezTo>
                <a:cubicBezTo>
                  <a:pt x="13359" y="5777"/>
                  <a:pt x="13328" y="5785"/>
                  <a:pt x="13364" y="5791"/>
                </a:cubicBezTo>
                <a:cubicBezTo>
                  <a:pt x="13413" y="5801"/>
                  <a:pt x="13430" y="5760"/>
                  <a:pt x="13469" y="5776"/>
                </a:cubicBezTo>
                <a:cubicBezTo>
                  <a:pt x="13510" y="5793"/>
                  <a:pt x="13468" y="5786"/>
                  <a:pt x="13525" y="5777"/>
                </a:cubicBezTo>
                <a:cubicBezTo>
                  <a:pt x="13554" y="5772"/>
                  <a:pt x="13523" y="5776"/>
                  <a:pt x="13548" y="5776"/>
                </a:cubicBezTo>
                <a:lnTo>
                  <a:pt x="13644" y="5779"/>
                </a:lnTo>
                <a:cubicBezTo>
                  <a:pt x="13649" y="5726"/>
                  <a:pt x="13681" y="5765"/>
                  <a:pt x="13716" y="5739"/>
                </a:cubicBezTo>
                <a:cubicBezTo>
                  <a:pt x="13739" y="5721"/>
                  <a:pt x="13730" y="5743"/>
                  <a:pt x="13733" y="5706"/>
                </a:cubicBezTo>
                <a:cubicBezTo>
                  <a:pt x="13697" y="5706"/>
                  <a:pt x="13669" y="5715"/>
                  <a:pt x="13647" y="5711"/>
                </a:cubicBezTo>
                <a:cubicBezTo>
                  <a:pt x="13617" y="5707"/>
                  <a:pt x="13606" y="5693"/>
                  <a:pt x="13571" y="5690"/>
                </a:cubicBezTo>
                <a:cubicBezTo>
                  <a:pt x="13570" y="5736"/>
                  <a:pt x="13565" y="5727"/>
                  <a:pt x="13530" y="5724"/>
                </a:cubicBezTo>
                <a:cubicBezTo>
                  <a:pt x="13486" y="5721"/>
                  <a:pt x="13472" y="5730"/>
                  <a:pt x="13448" y="5730"/>
                </a:cubicBezTo>
                <a:cubicBezTo>
                  <a:pt x="13405" y="5730"/>
                  <a:pt x="13427" y="5709"/>
                  <a:pt x="13384" y="5708"/>
                </a:cubicBezTo>
                <a:cubicBezTo>
                  <a:pt x="13352" y="5708"/>
                  <a:pt x="13362" y="5723"/>
                  <a:pt x="13320" y="5715"/>
                </a:cubicBezTo>
                <a:cubicBezTo>
                  <a:pt x="13327" y="5745"/>
                  <a:pt x="13337" y="5749"/>
                  <a:pt x="13328" y="5771"/>
                </a:cubicBezTo>
                <a:cubicBezTo>
                  <a:pt x="13291" y="5786"/>
                  <a:pt x="13333" y="5760"/>
                  <a:pt x="13279" y="5771"/>
                </a:cubicBezTo>
                <a:lnTo>
                  <a:pt x="13279" y="5739"/>
                </a:lnTo>
                <a:cubicBezTo>
                  <a:pt x="13324" y="5727"/>
                  <a:pt x="13301" y="5713"/>
                  <a:pt x="13278" y="5720"/>
                </a:cubicBezTo>
                <a:cubicBezTo>
                  <a:pt x="13269" y="5723"/>
                  <a:pt x="13271" y="5731"/>
                  <a:pt x="13244" y="5735"/>
                </a:cubicBezTo>
                <a:lnTo>
                  <a:pt x="13222" y="5731"/>
                </a:lnTo>
                <a:lnTo>
                  <a:pt x="13213" y="5715"/>
                </a:lnTo>
                <a:cubicBezTo>
                  <a:pt x="13149" y="5716"/>
                  <a:pt x="13218" y="5729"/>
                  <a:pt x="13147" y="5718"/>
                </a:cubicBezTo>
                <a:cubicBezTo>
                  <a:pt x="13124" y="5714"/>
                  <a:pt x="13094" y="5723"/>
                  <a:pt x="13066" y="5726"/>
                </a:cubicBezTo>
                <a:cubicBezTo>
                  <a:pt x="13013" y="5733"/>
                  <a:pt x="12964" y="5718"/>
                  <a:pt x="12918" y="5734"/>
                </a:cubicBezTo>
                <a:cubicBezTo>
                  <a:pt x="12862" y="5754"/>
                  <a:pt x="12902" y="5719"/>
                  <a:pt x="12836" y="5734"/>
                </a:cubicBezTo>
                <a:lnTo>
                  <a:pt x="12720" y="5764"/>
                </a:lnTo>
                <a:cubicBezTo>
                  <a:pt x="12682" y="5760"/>
                  <a:pt x="12701" y="5746"/>
                  <a:pt x="12673" y="5743"/>
                </a:cubicBezTo>
                <a:cubicBezTo>
                  <a:pt x="12672" y="5743"/>
                  <a:pt x="12652" y="5746"/>
                  <a:pt x="12647" y="5747"/>
                </a:cubicBezTo>
                <a:cubicBezTo>
                  <a:pt x="12662" y="5760"/>
                  <a:pt x="12648" y="5749"/>
                  <a:pt x="12667" y="5760"/>
                </a:cubicBezTo>
                <a:cubicBezTo>
                  <a:pt x="12668" y="5761"/>
                  <a:pt x="12670" y="5762"/>
                  <a:pt x="12672" y="5763"/>
                </a:cubicBezTo>
                <a:lnTo>
                  <a:pt x="12688" y="5771"/>
                </a:lnTo>
                <a:cubicBezTo>
                  <a:pt x="12626" y="5771"/>
                  <a:pt x="12648" y="5755"/>
                  <a:pt x="12598" y="5755"/>
                </a:cubicBezTo>
                <a:cubicBezTo>
                  <a:pt x="12588" y="5746"/>
                  <a:pt x="12609" y="5745"/>
                  <a:pt x="12565" y="5747"/>
                </a:cubicBezTo>
                <a:lnTo>
                  <a:pt x="12551" y="5746"/>
                </a:lnTo>
                <a:cubicBezTo>
                  <a:pt x="12518" y="5737"/>
                  <a:pt x="12545" y="5742"/>
                  <a:pt x="12527" y="5737"/>
                </a:cubicBezTo>
                <a:cubicBezTo>
                  <a:pt x="12457" y="5715"/>
                  <a:pt x="12491" y="5778"/>
                  <a:pt x="12420" y="5731"/>
                </a:cubicBezTo>
                <a:cubicBezTo>
                  <a:pt x="12454" y="5685"/>
                  <a:pt x="12486" y="5741"/>
                  <a:pt x="12501" y="5682"/>
                </a:cubicBezTo>
                <a:cubicBezTo>
                  <a:pt x="12526" y="5684"/>
                  <a:pt x="12540" y="5690"/>
                  <a:pt x="12558" y="5698"/>
                </a:cubicBezTo>
                <a:lnTo>
                  <a:pt x="12558" y="5666"/>
                </a:lnTo>
                <a:cubicBezTo>
                  <a:pt x="12625" y="5671"/>
                  <a:pt x="12570" y="5674"/>
                  <a:pt x="12622" y="5657"/>
                </a:cubicBezTo>
                <a:cubicBezTo>
                  <a:pt x="12650" y="5647"/>
                  <a:pt x="12648" y="5655"/>
                  <a:pt x="12654" y="5656"/>
                </a:cubicBezTo>
                <a:lnTo>
                  <a:pt x="12663" y="5658"/>
                </a:lnTo>
                <a:cubicBezTo>
                  <a:pt x="12695" y="5663"/>
                  <a:pt x="12760" y="5669"/>
                  <a:pt x="12798" y="5660"/>
                </a:cubicBezTo>
                <a:cubicBezTo>
                  <a:pt x="12844" y="5650"/>
                  <a:pt x="12855" y="5658"/>
                  <a:pt x="12897" y="5640"/>
                </a:cubicBezTo>
                <a:cubicBezTo>
                  <a:pt x="12955" y="5615"/>
                  <a:pt x="12954" y="5641"/>
                  <a:pt x="13050" y="5622"/>
                </a:cubicBezTo>
                <a:cubicBezTo>
                  <a:pt x="13077" y="5617"/>
                  <a:pt x="13061" y="5610"/>
                  <a:pt x="13092" y="5625"/>
                </a:cubicBezTo>
                <a:cubicBezTo>
                  <a:pt x="13104" y="5631"/>
                  <a:pt x="13098" y="5628"/>
                  <a:pt x="13109" y="5634"/>
                </a:cubicBezTo>
                <a:cubicBezTo>
                  <a:pt x="13165" y="5596"/>
                  <a:pt x="13233" y="5584"/>
                  <a:pt x="13295" y="5585"/>
                </a:cubicBezTo>
                <a:cubicBezTo>
                  <a:pt x="13330" y="5585"/>
                  <a:pt x="13380" y="5582"/>
                  <a:pt x="13401" y="5581"/>
                </a:cubicBezTo>
                <a:lnTo>
                  <a:pt x="13533" y="5578"/>
                </a:lnTo>
                <a:cubicBezTo>
                  <a:pt x="13600" y="5578"/>
                  <a:pt x="13542" y="5588"/>
                  <a:pt x="13625" y="5575"/>
                </a:cubicBezTo>
                <a:lnTo>
                  <a:pt x="13836" y="5559"/>
                </a:lnTo>
                <a:cubicBezTo>
                  <a:pt x="13844" y="5558"/>
                  <a:pt x="13855" y="5557"/>
                  <a:pt x="13860" y="5557"/>
                </a:cubicBezTo>
                <a:lnTo>
                  <a:pt x="14171" y="5528"/>
                </a:lnTo>
                <a:cubicBezTo>
                  <a:pt x="14237" y="5523"/>
                  <a:pt x="14204" y="5543"/>
                  <a:pt x="14312" y="5522"/>
                </a:cubicBezTo>
                <a:lnTo>
                  <a:pt x="14471" y="5513"/>
                </a:lnTo>
                <a:cubicBezTo>
                  <a:pt x="14516" y="5502"/>
                  <a:pt x="15104" y="5482"/>
                  <a:pt x="15223" y="5487"/>
                </a:cubicBezTo>
                <a:lnTo>
                  <a:pt x="15649" y="5477"/>
                </a:lnTo>
                <a:cubicBezTo>
                  <a:pt x="15716" y="5481"/>
                  <a:pt x="15841" y="5471"/>
                  <a:pt x="15863" y="5475"/>
                </a:cubicBezTo>
                <a:cubicBezTo>
                  <a:pt x="15918" y="5483"/>
                  <a:pt x="15930" y="5483"/>
                  <a:pt x="15990" y="5473"/>
                </a:cubicBezTo>
                <a:cubicBezTo>
                  <a:pt x="16043" y="5465"/>
                  <a:pt x="16010" y="5470"/>
                  <a:pt x="16091" y="5471"/>
                </a:cubicBezTo>
                <a:cubicBezTo>
                  <a:pt x="16102" y="5471"/>
                  <a:pt x="16111" y="5471"/>
                  <a:pt x="16122" y="5473"/>
                </a:cubicBezTo>
                <a:cubicBezTo>
                  <a:pt x="16184" y="5483"/>
                  <a:pt x="16116" y="5484"/>
                  <a:pt x="16183" y="5475"/>
                </a:cubicBezTo>
                <a:cubicBezTo>
                  <a:pt x="16213" y="5471"/>
                  <a:pt x="16213" y="5476"/>
                  <a:pt x="16220" y="5496"/>
                </a:cubicBezTo>
                <a:cubicBezTo>
                  <a:pt x="16267" y="5462"/>
                  <a:pt x="16199" y="5479"/>
                  <a:pt x="16280" y="5473"/>
                </a:cubicBezTo>
                <a:cubicBezTo>
                  <a:pt x="16335" y="5470"/>
                  <a:pt x="16278" y="5469"/>
                  <a:pt x="16317" y="5455"/>
                </a:cubicBezTo>
                <a:cubicBezTo>
                  <a:pt x="16344" y="5479"/>
                  <a:pt x="16336" y="5472"/>
                  <a:pt x="16377" y="5468"/>
                </a:cubicBezTo>
                <a:cubicBezTo>
                  <a:pt x="16434" y="5463"/>
                  <a:pt x="16458" y="5473"/>
                  <a:pt x="16512" y="5472"/>
                </a:cubicBezTo>
                <a:lnTo>
                  <a:pt x="16665" y="5470"/>
                </a:lnTo>
                <a:cubicBezTo>
                  <a:pt x="16703" y="5468"/>
                  <a:pt x="16826" y="5456"/>
                  <a:pt x="16860" y="5471"/>
                </a:cubicBezTo>
                <a:cubicBezTo>
                  <a:pt x="16844" y="5516"/>
                  <a:pt x="16828" y="5476"/>
                  <a:pt x="16811" y="5520"/>
                </a:cubicBezTo>
                <a:cubicBezTo>
                  <a:pt x="16833" y="5510"/>
                  <a:pt x="16820" y="5513"/>
                  <a:pt x="16852" y="5512"/>
                </a:cubicBezTo>
                <a:lnTo>
                  <a:pt x="16852" y="5520"/>
                </a:lnTo>
                <a:lnTo>
                  <a:pt x="16861" y="5513"/>
                </a:lnTo>
                <a:lnTo>
                  <a:pt x="16852" y="5512"/>
                </a:lnTo>
                <a:lnTo>
                  <a:pt x="16867" y="5494"/>
                </a:lnTo>
                <a:cubicBezTo>
                  <a:pt x="16878" y="5521"/>
                  <a:pt x="16851" y="5507"/>
                  <a:pt x="16892" y="5512"/>
                </a:cubicBezTo>
                <a:cubicBezTo>
                  <a:pt x="16884" y="5490"/>
                  <a:pt x="16892" y="5502"/>
                  <a:pt x="16892" y="5463"/>
                </a:cubicBezTo>
                <a:cubicBezTo>
                  <a:pt x="16912" y="5472"/>
                  <a:pt x="16910" y="5468"/>
                  <a:pt x="16929" y="5470"/>
                </a:cubicBezTo>
                <a:lnTo>
                  <a:pt x="17711" y="5447"/>
                </a:lnTo>
                <a:cubicBezTo>
                  <a:pt x="17676" y="5447"/>
                  <a:pt x="17641" y="5449"/>
                  <a:pt x="17606" y="5446"/>
                </a:cubicBezTo>
                <a:cubicBezTo>
                  <a:pt x="17561" y="5441"/>
                  <a:pt x="17561" y="5449"/>
                  <a:pt x="17508" y="5448"/>
                </a:cubicBezTo>
                <a:cubicBezTo>
                  <a:pt x="17470" y="5447"/>
                  <a:pt x="17455" y="5440"/>
                  <a:pt x="17412" y="5438"/>
                </a:cubicBezTo>
                <a:lnTo>
                  <a:pt x="17228" y="5436"/>
                </a:lnTo>
                <a:cubicBezTo>
                  <a:pt x="17136" y="5421"/>
                  <a:pt x="16997" y="5441"/>
                  <a:pt x="16929" y="5437"/>
                </a:cubicBezTo>
                <a:cubicBezTo>
                  <a:pt x="16794" y="5428"/>
                  <a:pt x="16909" y="5421"/>
                  <a:pt x="16804" y="5440"/>
                </a:cubicBezTo>
                <a:cubicBezTo>
                  <a:pt x="16775" y="5445"/>
                  <a:pt x="16789" y="5441"/>
                  <a:pt x="16763" y="5442"/>
                </a:cubicBezTo>
                <a:cubicBezTo>
                  <a:pt x="16658" y="5445"/>
                  <a:pt x="16801" y="5419"/>
                  <a:pt x="16581" y="5444"/>
                </a:cubicBezTo>
                <a:cubicBezTo>
                  <a:pt x="16561" y="5446"/>
                  <a:pt x="16426" y="5444"/>
                  <a:pt x="16404" y="5441"/>
                </a:cubicBezTo>
                <a:cubicBezTo>
                  <a:pt x="16357" y="5435"/>
                  <a:pt x="16295" y="5460"/>
                  <a:pt x="16251" y="5440"/>
                </a:cubicBezTo>
                <a:cubicBezTo>
                  <a:pt x="16223" y="5427"/>
                  <a:pt x="16249" y="5436"/>
                  <a:pt x="16220" y="5415"/>
                </a:cubicBezTo>
                <a:lnTo>
                  <a:pt x="16220" y="5439"/>
                </a:lnTo>
                <a:lnTo>
                  <a:pt x="16180" y="5439"/>
                </a:lnTo>
                <a:cubicBezTo>
                  <a:pt x="16164" y="5399"/>
                  <a:pt x="16174" y="5429"/>
                  <a:pt x="16152" y="5434"/>
                </a:cubicBezTo>
                <a:cubicBezTo>
                  <a:pt x="16118" y="5441"/>
                  <a:pt x="16138" y="5438"/>
                  <a:pt x="16107" y="5431"/>
                </a:cubicBezTo>
                <a:lnTo>
                  <a:pt x="16091" y="5422"/>
                </a:lnTo>
                <a:lnTo>
                  <a:pt x="16107" y="5431"/>
                </a:lnTo>
                <a:cubicBezTo>
                  <a:pt x="16081" y="5447"/>
                  <a:pt x="16039" y="5448"/>
                  <a:pt x="16005" y="5444"/>
                </a:cubicBezTo>
                <a:cubicBezTo>
                  <a:pt x="15960" y="5438"/>
                  <a:pt x="15940" y="5456"/>
                  <a:pt x="15883" y="5444"/>
                </a:cubicBezTo>
                <a:lnTo>
                  <a:pt x="15836" y="5442"/>
                </a:lnTo>
                <a:cubicBezTo>
                  <a:pt x="15826" y="5441"/>
                  <a:pt x="15821" y="5440"/>
                  <a:pt x="15807" y="5440"/>
                </a:cubicBezTo>
                <a:cubicBezTo>
                  <a:pt x="15722" y="5443"/>
                  <a:pt x="15784" y="5419"/>
                  <a:pt x="15725" y="5436"/>
                </a:cubicBezTo>
                <a:cubicBezTo>
                  <a:pt x="15658" y="5456"/>
                  <a:pt x="15483" y="5448"/>
                  <a:pt x="15394" y="5447"/>
                </a:cubicBezTo>
                <a:cubicBezTo>
                  <a:pt x="15350" y="5446"/>
                  <a:pt x="15311" y="5455"/>
                  <a:pt x="15281" y="5453"/>
                </a:cubicBezTo>
                <a:cubicBezTo>
                  <a:pt x="15191" y="5447"/>
                  <a:pt x="15115" y="5448"/>
                  <a:pt x="15020" y="5459"/>
                </a:cubicBezTo>
                <a:cubicBezTo>
                  <a:pt x="15005" y="5460"/>
                  <a:pt x="14903" y="5451"/>
                  <a:pt x="14834" y="5463"/>
                </a:cubicBezTo>
                <a:cubicBezTo>
                  <a:pt x="14801" y="5468"/>
                  <a:pt x="14763" y="5467"/>
                  <a:pt x="14733" y="5466"/>
                </a:cubicBezTo>
                <a:lnTo>
                  <a:pt x="14632" y="5463"/>
                </a:lnTo>
                <a:cubicBezTo>
                  <a:pt x="14580" y="5466"/>
                  <a:pt x="14547" y="5469"/>
                  <a:pt x="14543" y="5423"/>
                </a:cubicBezTo>
                <a:cubicBezTo>
                  <a:pt x="14501" y="5443"/>
                  <a:pt x="14509" y="5418"/>
                  <a:pt x="14478" y="5463"/>
                </a:cubicBezTo>
                <a:cubicBezTo>
                  <a:pt x="14436" y="5452"/>
                  <a:pt x="14472" y="5447"/>
                  <a:pt x="14414" y="5455"/>
                </a:cubicBezTo>
                <a:cubicBezTo>
                  <a:pt x="14390" y="5459"/>
                  <a:pt x="14391" y="5460"/>
                  <a:pt x="14371" y="5462"/>
                </a:cubicBezTo>
                <a:lnTo>
                  <a:pt x="14339" y="5462"/>
                </a:lnTo>
                <a:cubicBezTo>
                  <a:pt x="14296" y="5460"/>
                  <a:pt x="14286" y="5452"/>
                  <a:pt x="14267" y="5452"/>
                </a:cubicBezTo>
                <a:cubicBezTo>
                  <a:pt x="14238" y="5453"/>
                  <a:pt x="14263" y="5462"/>
                  <a:pt x="14239" y="5455"/>
                </a:cubicBezTo>
                <a:cubicBezTo>
                  <a:pt x="14231" y="5453"/>
                  <a:pt x="14242" y="5447"/>
                  <a:pt x="14211" y="5439"/>
                </a:cubicBezTo>
                <a:cubicBezTo>
                  <a:pt x="14197" y="5439"/>
                  <a:pt x="14189" y="5462"/>
                  <a:pt x="14107" y="5443"/>
                </a:cubicBezTo>
                <a:cubicBezTo>
                  <a:pt x="14071" y="5434"/>
                  <a:pt x="14090" y="5446"/>
                  <a:pt x="14073" y="5423"/>
                </a:cubicBezTo>
                <a:cubicBezTo>
                  <a:pt x="14113" y="5408"/>
                  <a:pt x="14064" y="5418"/>
                  <a:pt x="14113" y="5407"/>
                </a:cubicBezTo>
                <a:cubicBezTo>
                  <a:pt x="14189" y="5389"/>
                  <a:pt x="14182" y="5404"/>
                  <a:pt x="14251" y="5376"/>
                </a:cubicBezTo>
                <a:lnTo>
                  <a:pt x="14289" y="5376"/>
                </a:lnTo>
                <a:cubicBezTo>
                  <a:pt x="14335" y="5381"/>
                  <a:pt x="14321" y="5368"/>
                  <a:pt x="14369" y="5371"/>
                </a:cubicBezTo>
                <a:cubicBezTo>
                  <a:pt x="14394" y="5373"/>
                  <a:pt x="14386" y="5376"/>
                  <a:pt x="14413" y="5382"/>
                </a:cubicBezTo>
                <a:cubicBezTo>
                  <a:pt x="14454" y="5305"/>
                  <a:pt x="14492" y="5372"/>
                  <a:pt x="14591" y="5358"/>
                </a:cubicBezTo>
                <a:cubicBezTo>
                  <a:pt x="14612" y="5355"/>
                  <a:pt x="14603" y="5355"/>
                  <a:pt x="14610" y="5353"/>
                </a:cubicBezTo>
                <a:cubicBezTo>
                  <a:pt x="14613" y="5352"/>
                  <a:pt x="14619" y="5349"/>
                  <a:pt x="14622" y="5348"/>
                </a:cubicBezTo>
                <a:cubicBezTo>
                  <a:pt x="14678" y="5329"/>
                  <a:pt x="14705" y="5336"/>
                  <a:pt x="14741" y="5338"/>
                </a:cubicBezTo>
                <a:cubicBezTo>
                  <a:pt x="14780" y="5340"/>
                  <a:pt x="14745" y="5337"/>
                  <a:pt x="14786" y="5326"/>
                </a:cubicBezTo>
                <a:lnTo>
                  <a:pt x="14817" y="5351"/>
                </a:lnTo>
                <a:cubicBezTo>
                  <a:pt x="14829" y="5320"/>
                  <a:pt x="14820" y="5337"/>
                  <a:pt x="14851" y="5326"/>
                </a:cubicBezTo>
                <a:cubicBezTo>
                  <a:pt x="14882" y="5314"/>
                  <a:pt x="14873" y="5331"/>
                  <a:pt x="14883" y="5301"/>
                </a:cubicBezTo>
                <a:lnTo>
                  <a:pt x="14899" y="5301"/>
                </a:lnTo>
                <a:cubicBezTo>
                  <a:pt x="14909" y="5326"/>
                  <a:pt x="14897" y="5305"/>
                  <a:pt x="14917" y="5316"/>
                </a:cubicBezTo>
                <a:cubicBezTo>
                  <a:pt x="14976" y="5348"/>
                  <a:pt x="14943" y="5346"/>
                  <a:pt x="14987" y="5352"/>
                </a:cubicBezTo>
                <a:lnTo>
                  <a:pt x="15065" y="5345"/>
                </a:lnTo>
                <a:cubicBezTo>
                  <a:pt x="15086" y="5336"/>
                  <a:pt x="15078" y="5345"/>
                  <a:pt x="15086" y="5326"/>
                </a:cubicBezTo>
                <a:lnTo>
                  <a:pt x="15126" y="5326"/>
                </a:lnTo>
                <a:cubicBezTo>
                  <a:pt x="15134" y="5345"/>
                  <a:pt x="15129" y="5343"/>
                  <a:pt x="15199" y="5342"/>
                </a:cubicBezTo>
                <a:cubicBezTo>
                  <a:pt x="15233" y="5341"/>
                  <a:pt x="15261" y="5343"/>
                  <a:pt x="15293" y="5345"/>
                </a:cubicBezTo>
                <a:cubicBezTo>
                  <a:pt x="15323" y="5346"/>
                  <a:pt x="15334" y="5340"/>
                  <a:pt x="15355" y="5328"/>
                </a:cubicBezTo>
                <a:cubicBezTo>
                  <a:pt x="15357" y="5327"/>
                  <a:pt x="15359" y="5326"/>
                  <a:pt x="15360" y="5325"/>
                </a:cubicBezTo>
                <a:cubicBezTo>
                  <a:pt x="15362" y="5324"/>
                  <a:pt x="15364" y="5323"/>
                  <a:pt x="15366" y="5322"/>
                </a:cubicBezTo>
                <a:cubicBezTo>
                  <a:pt x="15395" y="5309"/>
                  <a:pt x="15389" y="5323"/>
                  <a:pt x="15410" y="5293"/>
                </a:cubicBezTo>
                <a:cubicBezTo>
                  <a:pt x="15413" y="5300"/>
                  <a:pt x="15400" y="5322"/>
                  <a:pt x="15454" y="5313"/>
                </a:cubicBezTo>
                <a:lnTo>
                  <a:pt x="15473" y="5309"/>
                </a:lnTo>
                <a:cubicBezTo>
                  <a:pt x="15477" y="5309"/>
                  <a:pt x="15482" y="5310"/>
                  <a:pt x="15487" y="5311"/>
                </a:cubicBezTo>
                <a:cubicBezTo>
                  <a:pt x="15523" y="5318"/>
                  <a:pt x="15506" y="5323"/>
                  <a:pt x="15531" y="5342"/>
                </a:cubicBezTo>
                <a:cubicBezTo>
                  <a:pt x="15543" y="5336"/>
                  <a:pt x="15546" y="5337"/>
                  <a:pt x="15555" y="5333"/>
                </a:cubicBezTo>
                <a:lnTo>
                  <a:pt x="15620" y="5301"/>
                </a:lnTo>
                <a:lnTo>
                  <a:pt x="15660" y="5335"/>
                </a:lnTo>
                <a:cubicBezTo>
                  <a:pt x="15680" y="5289"/>
                  <a:pt x="15723" y="5319"/>
                  <a:pt x="15767" y="5309"/>
                </a:cubicBezTo>
                <a:cubicBezTo>
                  <a:pt x="15787" y="5305"/>
                  <a:pt x="15764" y="5303"/>
                  <a:pt x="15795" y="5307"/>
                </a:cubicBezTo>
                <a:cubicBezTo>
                  <a:pt x="15824" y="5311"/>
                  <a:pt x="15795" y="5330"/>
                  <a:pt x="15818" y="5308"/>
                </a:cubicBezTo>
                <a:cubicBezTo>
                  <a:pt x="15830" y="5297"/>
                  <a:pt x="15824" y="5296"/>
                  <a:pt x="15817" y="5285"/>
                </a:cubicBezTo>
                <a:cubicBezTo>
                  <a:pt x="15807" y="5268"/>
                  <a:pt x="15810" y="5288"/>
                  <a:pt x="15791" y="5261"/>
                </a:cubicBezTo>
                <a:cubicBezTo>
                  <a:pt x="15798" y="5228"/>
                  <a:pt x="15798" y="5228"/>
                  <a:pt x="15831" y="5220"/>
                </a:cubicBezTo>
                <a:cubicBezTo>
                  <a:pt x="15823" y="5239"/>
                  <a:pt x="15833" y="5224"/>
                  <a:pt x="15821" y="5235"/>
                </a:cubicBezTo>
                <a:lnTo>
                  <a:pt x="15812" y="5242"/>
                </a:lnTo>
                <a:cubicBezTo>
                  <a:pt x="15811" y="5242"/>
                  <a:pt x="15808" y="5243"/>
                  <a:pt x="15807" y="5245"/>
                </a:cubicBezTo>
                <a:cubicBezTo>
                  <a:pt x="15840" y="5247"/>
                  <a:pt x="15826" y="5253"/>
                  <a:pt x="15848" y="5245"/>
                </a:cubicBezTo>
                <a:cubicBezTo>
                  <a:pt x="15900" y="5227"/>
                  <a:pt x="15819" y="5246"/>
                  <a:pt x="15872" y="5228"/>
                </a:cubicBezTo>
                <a:cubicBezTo>
                  <a:pt x="15873" y="5249"/>
                  <a:pt x="15874" y="5242"/>
                  <a:pt x="15877" y="5254"/>
                </a:cubicBezTo>
                <a:lnTo>
                  <a:pt x="15888" y="5274"/>
                </a:lnTo>
                <a:cubicBezTo>
                  <a:pt x="15914" y="5297"/>
                  <a:pt x="15966" y="5249"/>
                  <a:pt x="16058" y="5293"/>
                </a:cubicBezTo>
                <a:cubicBezTo>
                  <a:pt x="16066" y="5323"/>
                  <a:pt x="16067" y="5310"/>
                  <a:pt x="16082" y="5334"/>
                </a:cubicBezTo>
                <a:cubicBezTo>
                  <a:pt x="16104" y="5325"/>
                  <a:pt x="16097" y="5350"/>
                  <a:pt x="16099" y="5301"/>
                </a:cubicBezTo>
                <a:cubicBezTo>
                  <a:pt x="16123" y="5320"/>
                  <a:pt x="16112" y="5296"/>
                  <a:pt x="16115" y="5334"/>
                </a:cubicBezTo>
                <a:cubicBezTo>
                  <a:pt x="16309" y="5334"/>
                  <a:pt x="16212" y="5309"/>
                  <a:pt x="16301" y="5301"/>
                </a:cubicBezTo>
                <a:cubicBezTo>
                  <a:pt x="16305" y="5305"/>
                  <a:pt x="16307" y="5310"/>
                  <a:pt x="16312" y="5316"/>
                </a:cubicBezTo>
                <a:cubicBezTo>
                  <a:pt x="16327" y="5333"/>
                  <a:pt x="16338" y="5332"/>
                  <a:pt x="16360" y="5333"/>
                </a:cubicBezTo>
                <a:cubicBezTo>
                  <a:pt x="16385" y="5334"/>
                  <a:pt x="16408" y="5335"/>
                  <a:pt x="16429" y="5323"/>
                </a:cubicBezTo>
                <a:cubicBezTo>
                  <a:pt x="16461" y="5306"/>
                  <a:pt x="16472" y="5328"/>
                  <a:pt x="16506" y="5296"/>
                </a:cubicBezTo>
                <a:lnTo>
                  <a:pt x="16531" y="5272"/>
                </a:lnTo>
                <a:cubicBezTo>
                  <a:pt x="16551" y="5256"/>
                  <a:pt x="16554" y="5261"/>
                  <a:pt x="16585" y="5261"/>
                </a:cubicBezTo>
                <a:cubicBezTo>
                  <a:pt x="16580" y="5280"/>
                  <a:pt x="16577" y="5285"/>
                  <a:pt x="16577" y="5309"/>
                </a:cubicBezTo>
                <a:cubicBezTo>
                  <a:pt x="16634" y="5311"/>
                  <a:pt x="16592" y="5328"/>
                  <a:pt x="16666" y="5334"/>
                </a:cubicBezTo>
                <a:cubicBezTo>
                  <a:pt x="16657" y="5297"/>
                  <a:pt x="16654" y="5286"/>
                  <a:pt x="16706" y="5285"/>
                </a:cubicBezTo>
                <a:lnTo>
                  <a:pt x="16713" y="5248"/>
                </a:lnTo>
                <a:cubicBezTo>
                  <a:pt x="16713" y="5248"/>
                  <a:pt x="16714" y="5246"/>
                  <a:pt x="16714" y="5245"/>
                </a:cubicBezTo>
                <a:cubicBezTo>
                  <a:pt x="16738" y="5243"/>
                  <a:pt x="16745" y="5237"/>
                  <a:pt x="16765" y="5231"/>
                </a:cubicBezTo>
                <a:cubicBezTo>
                  <a:pt x="16785" y="5225"/>
                  <a:pt x="16764" y="5227"/>
                  <a:pt x="16781" y="5229"/>
                </a:cubicBezTo>
                <a:cubicBezTo>
                  <a:pt x="16783" y="5230"/>
                  <a:pt x="16796" y="5236"/>
                  <a:pt x="16803" y="5236"/>
                </a:cubicBezTo>
                <a:cubicBezTo>
                  <a:pt x="16802" y="5238"/>
                  <a:pt x="16799" y="5237"/>
                  <a:pt x="16798" y="5239"/>
                </a:cubicBezTo>
                <a:cubicBezTo>
                  <a:pt x="16795" y="5251"/>
                  <a:pt x="16786" y="5245"/>
                  <a:pt x="16779" y="5261"/>
                </a:cubicBezTo>
                <a:cubicBezTo>
                  <a:pt x="16895" y="5261"/>
                  <a:pt x="16868" y="5240"/>
                  <a:pt x="16909" y="5236"/>
                </a:cubicBezTo>
                <a:cubicBezTo>
                  <a:pt x="16912" y="5279"/>
                  <a:pt x="16901" y="5251"/>
                  <a:pt x="16925" y="5261"/>
                </a:cubicBezTo>
                <a:cubicBezTo>
                  <a:pt x="16956" y="5218"/>
                  <a:pt x="17024" y="5239"/>
                  <a:pt x="17071" y="5228"/>
                </a:cubicBezTo>
                <a:cubicBezTo>
                  <a:pt x="17077" y="5241"/>
                  <a:pt x="17080" y="5252"/>
                  <a:pt x="17093" y="5257"/>
                </a:cubicBezTo>
                <a:lnTo>
                  <a:pt x="17102" y="5259"/>
                </a:lnTo>
                <a:cubicBezTo>
                  <a:pt x="17152" y="5266"/>
                  <a:pt x="17150" y="5248"/>
                  <a:pt x="17152" y="5228"/>
                </a:cubicBezTo>
                <a:cubicBezTo>
                  <a:pt x="17205" y="5241"/>
                  <a:pt x="17162" y="5246"/>
                  <a:pt x="17209" y="5252"/>
                </a:cubicBezTo>
                <a:cubicBezTo>
                  <a:pt x="17245" y="5257"/>
                  <a:pt x="17254" y="5253"/>
                  <a:pt x="17289" y="5261"/>
                </a:cubicBezTo>
                <a:cubicBezTo>
                  <a:pt x="17279" y="5236"/>
                  <a:pt x="17286" y="5259"/>
                  <a:pt x="17289" y="5220"/>
                </a:cubicBezTo>
                <a:cubicBezTo>
                  <a:pt x="17253" y="5221"/>
                  <a:pt x="17264" y="5224"/>
                  <a:pt x="17238" y="5222"/>
                </a:cubicBezTo>
                <a:cubicBezTo>
                  <a:pt x="17142" y="5217"/>
                  <a:pt x="17004" y="5203"/>
                  <a:pt x="16910" y="5207"/>
                </a:cubicBezTo>
                <a:cubicBezTo>
                  <a:pt x="16883" y="5209"/>
                  <a:pt x="16848" y="5217"/>
                  <a:pt x="16857" y="5176"/>
                </a:cubicBezTo>
                <a:lnTo>
                  <a:pt x="16865" y="5161"/>
                </a:lnTo>
                <a:cubicBezTo>
                  <a:pt x="16866" y="5160"/>
                  <a:pt x="16867" y="5157"/>
                  <a:pt x="16868" y="5155"/>
                </a:cubicBezTo>
                <a:cubicBezTo>
                  <a:pt x="16825" y="5166"/>
                  <a:pt x="16835" y="5167"/>
                  <a:pt x="16844" y="5204"/>
                </a:cubicBezTo>
                <a:cubicBezTo>
                  <a:pt x="16796" y="5172"/>
                  <a:pt x="16821" y="5203"/>
                  <a:pt x="16763" y="5212"/>
                </a:cubicBezTo>
                <a:cubicBezTo>
                  <a:pt x="16730" y="5217"/>
                  <a:pt x="16679" y="5212"/>
                  <a:pt x="16666" y="5245"/>
                </a:cubicBezTo>
                <a:lnTo>
                  <a:pt x="16641" y="5245"/>
                </a:lnTo>
                <a:cubicBezTo>
                  <a:pt x="16634" y="5226"/>
                  <a:pt x="16642" y="5232"/>
                  <a:pt x="16621" y="5225"/>
                </a:cubicBezTo>
                <a:cubicBezTo>
                  <a:pt x="16602" y="5219"/>
                  <a:pt x="16573" y="5230"/>
                  <a:pt x="16555" y="5230"/>
                </a:cubicBezTo>
                <a:cubicBezTo>
                  <a:pt x="16498" y="5230"/>
                  <a:pt x="16525" y="5250"/>
                  <a:pt x="16454" y="5229"/>
                </a:cubicBezTo>
                <a:cubicBezTo>
                  <a:pt x="16390" y="5209"/>
                  <a:pt x="16433" y="5233"/>
                  <a:pt x="16392" y="5238"/>
                </a:cubicBezTo>
                <a:cubicBezTo>
                  <a:pt x="16391" y="5238"/>
                  <a:pt x="16389" y="5238"/>
                  <a:pt x="16388" y="5238"/>
                </a:cubicBezTo>
                <a:lnTo>
                  <a:pt x="16375" y="5235"/>
                </a:lnTo>
                <a:cubicBezTo>
                  <a:pt x="16355" y="5231"/>
                  <a:pt x="16366" y="5236"/>
                  <a:pt x="16344" y="5227"/>
                </a:cubicBezTo>
                <a:cubicBezTo>
                  <a:pt x="16295" y="5207"/>
                  <a:pt x="16333" y="5214"/>
                  <a:pt x="16275" y="5219"/>
                </a:cubicBezTo>
                <a:lnTo>
                  <a:pt x="16203" y="5220"/>
                </a:lnTo>
                <a:cubicBezTo>
                  <a:pt x="16162" y="5222"/>
                  <a:pt x="16154" y="5219"/>
                  <a:pt x="16123" y="5212"/>
                </a:cubicBezTo>
                <a:lnTo>
                  <a:pt x="16090" y="5245"/>
                </a:lnTo>
                <a:cubicBezTo>
                  <a:pt x="16078" y="5197"/>
                  <a:pt x="16046" y="5216"/>
                  <a:pt x="15993" y="5204"/>
                </a:cubicBezTo>
                <a:cubicBezTo>
                  <a:pt x="15995" y="5226"/>
                  <a:pt x="15997" y="5226"/>
                  <a:pt x="16001" y="5245"/>
                </a:cubicBezTo>
                <a:cubicBezTo>
                  <a:pt x="15966" y="5228"/>
                  <a:pt x="15963" y="5238"/>
                  <a:pt x="15920" y="5212"/>
                </a:cubicBezTo>
                <a:cubicBezTo>
                  <a:pt x="15919" y="5211"/>
                  <a:pt x="15917" y="5210"/>
                  <a:pt x="15915" y="5209"/>
                </a:cubicBezTo>
                <a:cubicBezTo>
                  <a:pt x="15888" y="5195"/>
                  <a:pt x="15860" y="5195"/>
                  <a:pt x="15831" y="5204"/>
                </a:cubicBezTo>
                <a:cubicBezTo>
                  <a:pt x="15792" y="5216"/>
                  <a:pt x="15808" y="5212"/>
                  <a:pt x="15763" y="5208"/>
                </a:cubicBezTo>
                <a:cubicBezTo>
                  <a:pt x="15714" y="5205"/>
                  <a:pt x="15641" y="5199"/>
                  <a:pt x="15594" y="5209"/>
                </a:cubicBezTo>
                <a:cubicBezTo>
                  <a:pt x="15593" y="5209"/>
                  <a:pt x="15590" y="5210"/>
                  <a:pt x="15589" y="5210"/>
                </a:cubicBezTo>
                <a:lnTo>
                  <a:pt x="15537" y="5199"/>
                </a:lnTo>
                <a:cubicBezTo>
                  <a:pt x="15478" y="5185"/>
                  <a:pt x="15426" y="5207"/>
                  <a:pt x="15373" y="5198"/>
                </a:cubicBezTo>
                <a:lnTo>
                  <a:pt x="15154" y="5185"/>
                </a:lnTo>
                <a:cubicBezTo>
                  <a:pt x="15152" y="5185"/>
                  <a:pt x="15126" y="5190"/>
                  <a:pt x="15123" y="5190"/>
                </a:cubicBezTo>
                <a:lnTo>
                  <a:pt x="15108" y="5187"/>
                </a:lnTo>
                <a:cubicBezTo>
                  <a:pt x="15107" y="5186"/>
                  <a:pt x="15105" y="5185"/>
                  <a:pt x="15104" y="5185"/>
                </a:cubicBezTo>
                <a:cubicBezTo>
                  <a:pt x="15070" y="5168"/>
                  <a:pt x="15064" y="5172"/>
                  <a:pt x="15061" y="5172"/>
                </a:cubicBezTo>
                <a:cubicBezTo>
                  <a:pt x="15065" y="5134"/>
                  <a:pt x="15068" y="5150"/>
                  <a:pt x="15086" y="5123"/>
                </a:cubicBezTo>
                <a:cubicBezTo>
                  <a:pt x="15168" y="5125"/>
                  <a:pt x="15151" y="5140"/>
                  <a:pt x="15183" y="5164"/>
                </a:cubicBezTo>
                <a:cubicBezTo>
                  <a:pt x="15188" y="5116"/>
                  <a:pt x="15251" y="5110"/>
                  <a:pt x="15256" y="5164"/>
                </a:cubicBezTo>
                <a:lnTo>
                  <a:pt x="15272" y="5164"/>
                </a:lnTo>
                <a:cubicBezTo>
                  <a:pt x="15267" y="5138"/>
                  <a:pt x="15264" y="5151"/>
                  <a:pt x="15272" y="5131"/>
                </a:cubicBezTo>
                <a:lnTo>
                  <a:pt x="15352" y="5127"/>
                </a:lnTo>
                <a:cubicBezTo>
                  <a:pt x="15374" y="5125"/>
                  <a:pt x="15393" y="5102"/>
                  <a:pt x="15426" y="5099"/>
                </a:cubicBezTo>
                <a:lnTo>
                  <a:pt x="15426" y="5074"/>
                </a:lnTo>
                <a:cubicBezTo>
                  <a:pt x="15392" y="5067"/>
                  <a:pt x="15389" y="5081"/>
                  <a:pt x="15316" y="5066"/>
                </a:cubicBezTo>
                <a:lnTo>
                  <a:pt x="15241" y="5062"/>
                </a:lnTo>
                <a:cubicBezTo>
                  <a:pt x="15217" y="5064"/>
                  <a:pt x="15249" y="5061"/>
                  <a:pt x="15218" y="5068"/>
                </a:cubicBezTo>
                <a:cubicBezTo>
                  <a:pt x="15217" y="5068"/>
                  <a:pt x="15214" y="5069"/>
                  <a:pt x="15213" y="5069"/>
                </a:cubicBezTo>
                <a:cubicBezTo>
                  <a:pt x="15211" y="5069"/>
                  <a:pt x="15209" y="5069"/>
                  <a:pt x="15207" y="5070"/>
                </a:cubicBezTo>
                <a:cubicBezTo>
                  <a:pt x="15155" y="5076"/>
                  <a:pt x="15099" y="5063"/>
                  <a:pt x="15047" y="5069"/>
                </a:cubicBezTo>
                <a:cubicBezTo>
                  <a:pt x="15000" y="5074"/>
                  <a:pt x="14997" y="5096"/>
                  <a:pt x="14943" y="5071"/>
                </a:cubicBezTo>
                <a:cubicBezTo>
                  <a:pt x="14922" y="5061"/>
                  <a:pt x="14935" y="5057"/>
                  <a:pt x="14902" y="5068"/>
                </a:cubicBezTo>
                <a:cubicBezTo>
                  <a:pt x="14812" y="5100"/>
                  <a:pt x="14799" y="5063"/>
                  <a:pt x="14759" y="5055"/>
                </a:cubicBezTo>
                <a:cubicBezTo>
                  <a:pt x="14716" y="5046"/>
                  <a:pt x="14684" y="5075"/>
                  <a:pt x="14656" y="5083"/>
                </a:cubicBezTo>
                <a:cubicBezTo>
                  <a:pt x="14619" y="5058"/>
                  <a:pt x="14622" y="5061"/>
                  <a:pt x="14579" y="5057"/>
                </a:cubicBezTo>
                <a:cubicBezTo>
                  <a:pt x="14569" y="5056"/>
                  <a:pt x="14575" y="5055"/>
                  <a:pt x="14564" y="5057"/>
                </a:cubicBezTo>
                <a:lnTo>
                  <a:pt x="14500" y="5062"/>
                </a:lnTo>
                <a:cubicBezTo>
                  <a:pt x="14465" y="5067"/>
                  <a:pt x="14490" y="5067"/>
                  <a:pt x="14471" y="5075"/>
                </a:cubicBezTo>
                <a:cubicBezTo>
                  <a:pt x="14447" y="5086"/>
                  <a:pt x="14424" y="5072"/>
                  <a:pt x="14397" y="5058"/>
                </a:cubicBezTo>
                <a:cubicBezTo>
                  <a:pt x="14405" y="5037"/>
                  <a:pt x="14395" y="5057"/>
                  <a:pt x="14410" y="5046"/>
                </a:cubicBezTo>
                <a:cubicBezTo>
                  <a:pt x="14456" y="5010"/>
                  <a:pt x="14448" y="5032"/>
                  <a:pt x="14498" y="5013"/>
                </a:cubicBezTo>
                <a:cubicBezTo>
                  <a:pt x="14527" y="5002"/>
                  <a:pt x="14505" y="5002"/>
                  <a:pt x="14551" y="5002"/>
                </a:cubicBezTo>
                <a:lnTo>
                  <a:pt x="14525" y="5033"/>
                </a:lnTo>
                <a:cubicBezTo>
                  <a:pt x="14578" y="5020"/>
                  <a:pt x="14540" y="4973"/>
                  <a:pt x="14588" y="4971"/>
                </a:cubicBezTo>
                <a:cubicBezTo>
                  <a:pt x="14628" y="4969"/>
                  <a:pt x="14621" y="4959"/>
                  <a:pt x="14624" y="4993"/>
                </a:cubicBezTo>
                <a:cubicBezTo>
                  <a:pt x="14664" y="4983"/>
                  <a:pt x="14629" y="4978"/>
                  <a:pt x="14681" y="4977"/>
                </a:cubicBezTo>
                <a:cubicBezTo>
                  <a:pt x="14687" y="4990"/>
                  <a:pt x="14689" y="4962"/>
                  <a:pt x="14681" y="5002"/>
                </a:cubicBezTo>
                <a:cubicBezTo>
                  <a:pt x="14716" y="4998"/>
                  <a:pt x="14692" y="4995"/>
                  <a:pt x="14740" y="4980"/>
                </a:cubicBezTo>
                <a:cubicBezTo>
                  <a:pt x="14782" y="4967"/>
                  <a:pt x="14768" y="4954"/>
                  <a:pt x="14819" y="4952"/>
                </a:cubicBezTo>
                <a:cubicBezTo>
                  <a:pt x="14884" y="4949"/>
                  <a:pt x="14856" y="4963"/>
                  <a:pt x="14896" y="4974"/>
                </a:cubicBezTo>
                <a:cubicBezTo>
                  <a:pt x="14940" y="4985"/>
                  <a:pt x="14950" y="4950"/>
                  <a:pt x="14956" y="5002"/>
                </a:cubicBezTo>
                <a:cubicBezTo>
                  <a:pt x="14989" y="4978"/>
                  <a:pt x="14959" y="5002"/>
                  <a:pt x="14972" y="4969"/>
                </a:cubicBezTo>
                <a:cubicBezTo>
                  <a:pt x="15026" y="4982"/>
                  <a:pt x="15015" y="4982"/>
                  <a:pt x="15077" y="4976"/>
                </a:cubicBezTo>
                <a:lnTo>
                  <a:pt x="15176" y="4976"/>
                </a:lnTo>
                <a:cubicBezTo>
                  <a:pt x="15178" y="4977"/>
                  <a:pt x="15183" y="4978"/>
                  <a:pt x="15185" y="4978"/>
                </a:cubicBezTo>
                <a:lnTo>
                  <a:pt x="15264" y="4974"/>
                </a:lnTo>
                <a:cubicBezTo>
                  <a:pt x="15303" y="4972"/>
                  <a:pt x="15314" y="4953"/>
                  <a:pt x="15361" y="4953"/>
                </a:cubicBezTo>
                <a:lnTo>
                  <a:pt x="15368" y="4968"/>
                </a:lnTo>
                <a:cubicBezTo>
                  <a:pt x="15402" y="4941"/>
                  <a:pt x="15336" y="4970"/>
                  <a:pt x="15380" y="4960"/>
                </a:cubicBezTo>
                <a:cubicBezTo>
                  <a:pt x="15380" y="4960"/>
                  <a:pt x="15383" y="4960"/>
                  <a:pt x="15384" y="4960"/>
                </a:cubicBezTo>
                <a:cubicBezTo>
                  <a:pt x="15385" y="4960"/>
                  <a:pt x="15391" y="4962"/>
                  <a:pt x="15392" y="4962"/>
                </a:cubicBezTo>
                <a:cubicBezTo>
                  <a:pt x="15394" y="4962"/>
                  <a:pt x="15396" y="4963"/>
                  <a:pt x="15397" y="4964"/>
                </a:cubicBezTo>
                <a:cubicBezTo>
                  <a:pt x="15399" y="4964"/>
                  <a:pt x="15401" y="4964"/>
                  <a:pt x="15402" y="4964"/>
                </a:cubicBezTo>
                <a:cubicBezTo>
                  <a:pt x="15404" y="4964"/>
                  <a:pt x="15406" y="4965"/>
                  <a:pt x="15407" y="4964"/>
                </a:cubicBezTo>
                <a:lnTo>
                  <a:pt x="15442" y="4969"/>
                </a:lnTo>
                <a:lnTo>
                  <a:pt x="15425" y="4974"/>
                </a:lnTo>
                <a:lnTo>
                  <a:pt x="15442" y="4969"/>
                </a:lnTo>
                <a:lnTo>
                  <a:pt x="15469" y="4960"/>
                </a:lnTo>
                <a:cubicBezTo>
                  <a:pt x="15470" y="4960"/>
                  <a:pt x="15473" y="4959"/>
                  <a:pt x="15474" y="4959"/>
                </a:cubicBezTo>
                <a:lnTo>
                  <a:pt x="15506" y="4951"/>
                </a:lnTo>
                <a:cubicBezTo>
                  <a:pt x="15569" y="4933"/>
                  <a:pt x="15531" y="4966"/>
                  <a:pt x="15578" y="4958"/>
                </a:cubicBezTo>
                <a:cubicBezTo>
                  <a:pt x="15634" y="4948"/>
                  <a:pt x="15601" y="4962"/>
                  <a:pt x="15639" y="4961"/>
                </a:cubicBezTo>
                <a:cubicBezTo>
                  <a:pt x="15685" y="4960"/>
                  <a:pt x="15660" y="4967"/>
                  <a:pt x="15694" y="4968"/>
                </a:cubicBezTo>
                <a:cubicBezTo>
                  <a:pt x="15741" y="4968"/>
                  <a:pt x="15700" y="4966"/>
                  <a:pt x="15724" y="4960"/>
                </a:cubicBezTo>
                <a:cubicBezTo>
                  <a:pt x="15755" y="4954"/>
                  <a:pt x="15734" y="4968"/>
                  <a:pt x="15774" y="4969"/>
                </a:cubicBezTo>
                <a:cubicBezTo>
                  <a:pt x="15849" y="4970"/>
                  <a:pt x="15745" y="4959"/>
                  <a:pt x="15815" y="4953"/>
                </a:cubicBezTo>
                <a:lnTo>
                  <a:pt x="15815" y="4969"/>
                </a:lnTo>
                <a:cubicBezTo>
                  <a:pt x="15871" y="4968"/>
                  <a:pt x="15842" y="4950"/>
                  <a:pt x="15878" y="4949"/>
                </a:cubicBezTo>
                <a:cubicBezTo>
                  <a:pt x="15880" y="4949"/>
                  <a:pt x="15898" y="4952"/>
                  <a:pt x="15904" y="4953"/>
                </a:cubicBezTo>
                <a:cubicBezTo>
                  <a:pt x="15914" y="4941"/>
                  <a:pt x="15905" y="4949"/>
                  <a:pt x="15904" y="4937"/>
                </a:cubicBezTo>
                <a:lnTo>
                  <a:pt x="16071" y="4918"/>
                </a:lnTo>
                <a:cubicBezTo>
                  <a:pt x="16096" y="4916"/>
                  <a:pt x="16121" y="4923"/>
                  <a:pt x="16149" y="4926"/>
                </a:cubicBezTo>
                <a:cubicBezTo>
                  <a:pt x="16212" y="4932"/>
                  <a:pt x="16201" y="4914"/>
                  <a:pt x="16204" y="4904"/>
                </a:cubicBezTo>
                <a:lnTo>
                  <a:pt x="16099" y="4880"/>
                </a:lnTo>
                <a:cubicBezTo>
                  <a:pt x="16141" y="4889"/>
                  <a:pt x="16118" y="4875"/>
                  <a:pt x="16171" y="4872"/>
                </a:cubicBezTo>
                <a:cubicBezTo>
                  <a:pt x="16204" y="4869"/>
                  <a:pt x="16248" y="4877"/>
                  <a:pt x="16266" y="4874"/>
                </a:cubicBezTo>
                <a:cubicBezTo>
                  <a:pt x="16293" y="4870"/>
                  <a:pt x="16258" y="4870"/>
                  <a:pt x="16291" y="4868"/>
                </a:cubicBezTo>
                <a:lnTo>
                  <a:pt x="16359" y="4871"/>
                </a:lnTo>
                <a:cubicBezTo>
                  <a:pt x="16385" y="4877"/>
                  <a:pt x="16369" y="4879"/>
                  <a:pt x="16406" y="4880"/>
                </a:cubicBezTo>
                <a:cubicBezTo>
                  <a:pt x="16406" y="4848"/>
                  <a:pt x="16409" y="4861"/>
                  <a:pt x="16398" y="4839"/>
                </a:cubicBezTo>
                <a:cubicBezTo>
                  <a:pt x="16431" y="4821"/>
                  <a:pt x="16424" y="4865"/>
                  <a:pt x="16431" y="4880"/>
                </a:cubicBezTo>
                <a:cubicBezTo>
                  <a:pt x="16502" y="4880"/>
                  <a:pt x="16485" y="4852"/>
                  <a:pt x="16568" y="4872"/>
                </a:cubicBezTo>
                <a:cubicBezTo>
                  <a:pt x="16566" y="4868"/>
                  <a:pt x="16561" y="4850"/>
                  <a:pt x="16560" y="4848"/>
                </a:cubicBezTo>
                <a:cubicBezTo>
                  <a:pt x="16549" y="4829"/>
                  <a:pt x="16567" y="4840"/>
                  <a:pt x="16544" y="4831"/>
                </a:cubicBezTo>
                <a:cubicBezTo>
                  <a:pt x="16546" y="4830"/>
                  <a:pt x="16548" y="4827"/>
                  <a:pt x="16549" y="4828"/>
                </a:cubicBezTo>
                <a:lnTo>
                  <a:pt x="16562" y="4817"/>
                </a:lnTo>
                <a:cubicBezTo>
                  <a:pt x="16600" y="4783"/>
                  <a:pt x="16592" y="4795"/>
                  <a:pt x="16641" y="4799"/>
                </a:cubicBezTo>
                <a:cubicBezTo>
                  <a:pt x="16648" y="4812"/>
                  <a:pt x="16650" y="4784"/>
                  <a:pt x="16641" y="4823"/>
                </a:cubicBezTo>
                <a:cubicBezTo>
                  <a:pt x="16653" y="4820"/>
                  <a:pt x="16658" y="4820"/>
                  <a:pt x="16668" y="4817"/>
                </a:cubicBezTo>
                <a:lnTo>
                  <a:pt x="16685" y="4809"/>
                </a:lnTo>
                <a:cubicBezTo>
                  <a:pt x="16710" y="4795"/>
                  <a:pt x="16725" y="4776"/>
                  <a:pt x="16730" y="4823"/>
                </a:cubicBezTo>
                <a:cubicBezTo>
                  <a:pt x="16703" y="4836"/>
                  <a:pt x="16693" y="4826"/>
                  <a:pt x="16666" y="4839"/>
                </a:cubicBezTo>
                <a:cubicBezTo>
                  <a:pt x="16680" y="4866"/>
                  <a:pt x="16674" y="4871"/>
                  <a:pt x="16706" y="4880"/>
                </a:cubicBezTo>
                <a:lnTo>
                  <a:pt x="16706" y="4888"/>
                </a:lnTo>
                <a:lnTo>
                  <a:pt x="16716" y="4881"/>
                </a:lnTo>
                <a:lnTo>
                  <a:pt x="16706" y="4880"/>
                </a:lnTo>
                <a:cubicBezTo>
                  <a:pt x="16688" y="4840"/>
                  <a:pt x="16734" y="4825"/>
                  <a:pt x="16739" y="4880"/>
                </a:cubicBezTo>
                <a:cubicBezTo>
                  <a:pt x="16761" y="4882"/>
                  <a:pt x="16758" y="4883"/>
                  <a:pt x="16771" y="4883"/>
                </a:cubicBezTo>
                <a:lnTo>
                  <a:pt x="16781" y="4881"/>
                </a:lnTo>
                <a:cubicBezTo>
                  <a:pt x="16811" y="4878"/>
                  <a:pt x="16789" y="4901"/>
                  <a:pt x="16844" y="4888"/>
                </a:cubicBezTo>
                <a:lnTo>
                  <a:pt x="16802" y="4911"/>
                </a:lnTo>
                <a:cubicBezTo>
                  <a:pt x="16783" y="4915"/>
                  <a:pt x="16807" y="4915"/>
                  <a:pt x="16789" y="4913"/>
                </a:cubicBezTo>
                <a:lnTo>
                  <a:pt x="16698" y="4912"/>
                </a:lnTo>
                <a:cubicBezTo>
                  <a:pt x="16742" y="4917"/>
                  <a:pt x="16705" y="4923"/>
                  <a:pt x="16751" y="4927"/>
                </a:cubicBezTo>
                <a:lnTo>
                  <a:pt x="16921" y="4943"/>
                </a:lnTo>
                <a:cubicBezTo>
                  <a:pt x="16944" y="4936"/>
                  <a:pt x="16935" y="4945"/>
                  <a:pt x="16941" y="4921"/>
                </a:cubicBezTo>
                <a:cubicBezTo>
                  <a:pt x="16915" y="4927"/>
                  <a:pt x="16855" y="4934"/>
                  <a:pt x="16852" y="4896"/>
                </a:cubicBezTo>
                <a:cubicBezTo>
                  <a:pt x="16913" y="4896"/>
                  <a:pt x="16876" y="4891"/>
                  <a:pt x="16915" y="4878"/>
                </a:cubicBezTo>
                <a:cubicBezTo>
                  <a:pt x="16952" y="4866"/>
                  <a:pt x="16953" y="4898"/>
                  <a:pt x="16957" y="4848"/>
                </a:cubicBezTo>
                <a:lnTo>
                  <a:pt x="17026" y="4863"/>
                </a:lnTo>
                <a:cubicBezTo>
                  <a:pt x="17051" y="4870"/>
                  <a:pt x="17051" y="4869"/>
                  <a:pt x="17079" y="4856"/>
                </a:cubicBezTo>
                <a:cubicBezTo>
                  <a:pt x="17082" y="4898"/>
                  <a:pt x="17090" y="4883"/>
                  <a:pt x="17112" y="4878"/>
                </a:cubicBezTo>
                <a:cubicBezTo>
                  <a:pt x="17134" y="4873"/>
                  <a:pt x="17155" y="4866"/>
                  <a:pt x="17176" y="4856"/>
                </a:cubicBezTo>
                <a:cubicBezTo>
                  <a:pt x="17180" y="4865"/>
                  <a:pt x="17178" y="4865"/>
                  <a:pt x="17183" y="4873"/>
                </a:cubicBezTo>
                <a:cubicBezTo>
                  <a:pt x="17197" y="4895"/>
                  <a:pt x="17214" y="4902"/>
                  <a:pt x="17241" y="4904"/>
                </a:cubicBezTo>
                <a:cubicBezTo>
                  <a:pt x="17234" y="4880"/>
                  <a:pt x="17238" y="4891"/>
                  <a:pt x="17225" y="4872"/>
                </a:cubicBezTo>
                <a:cubicBezTo>
                  <a:pt x="17310" y="4872"/>
                  <a:pt x="17327" y="4837"/>
                  <a:pt x="17366" y="4868"/>
                </a:cubicBezTo>
                <a:cubicBezTo>
                  <a:pt x="17367" y="4869"/>
                  <a:pt x="17369" y="4871"/>
                  <a:pt x="17371" y="4872"/>
                </a:cubicBezTo>
                <a:cubicBezTo>
                  <a:pt x="17387" y="4825"/>
                  <a:pt x="17417" y="4839"/>
                  <a:pt x="17421" y="4839"/>
                </a:cubicBezTo>
                <a:cubicBezTo>
                  <a:pt x="17422" y="4839"/>
                  <a:pt x="17425" y="4838"/>
                  <a:pt x="17425" y="4838"/>
                </a:cubicBezTo>
                <a:cubicBezTo>
                  <a:pt x="17426" y="4838"/>
                  <a:pt x="17429" y="4838"/>
                  <a:pt x="17430" y="4838"/>
                </a:cubicBezTo>
                <a:cubicBezTo>
                  <a:pt x="17431" y="4838"/>
                  <a:pt x="17433" y="4837"/>
                  <a:pt x="17434" y="4837"/>
                </a:cubicBezTo>
                <a:cubicBezTo>
                  <a:pt x="17480" y="4833"/>
                  <a:pt x="17457" y="4849"/>
                  <a:pt x="17457" y="4849"/>
                </a:cubicBezTo>
                <a:cubicBezTo>
                  <a:pt x="17457" y="4850"/>
                  <a:pt x="17455" y="4854"/>
                  <a:pt x="17455" y="4855"/>
                </a:cubicBezTo>
                <a:cubicBezTo>
                  <a:pt x="17455" y="4856"/>
                  <a:pt x="17454" y="4858"/>
                  <a:pt x="17454" y="4858"/>
                </a:cubicBezTo>
                <a:cubicBezTo>
                  <a:pt x="17454" y="4859"/>
                  <a:pt x="17454" y="4861"/>
                  <a:pt x="17454" y="4862"/>
                </a:cubicBezTo>
                <a:lnTo>
                  <a:pt x="17444" y="4881"/>
                </a:lnTo>
                <a:cubicBezTo>
                  <a:pt x="17435" y="4892"/>
                  <a:pt x="17433" y="4883"/>
                  <a:pt x="17432" y="4918"/>
                </a:cubicBezTo>
                <a:cubicBezTo>
                  <a:pt x="17432" y="4952"/>
                  <a:pt x="17429" y="4922"/>
                  <a:pt x="17452" y="4953"/>
                </a:cubicBezTo>
                <a:cubicBezTo>
                  <a:pt x="17430" y="4963"/>
                  <a:pt x="17443" y="4960"/>
                  <a:pt x="17411" y="4961"/>
                </a:cubicBezTo>
                <a:lnTo>
                  <a:pt x="17411" y="4977"/>
                </a:lnTo>
                <a:cubicBezTo>
                  <a:pt x="17513" y="5001"/>
                  <a:pt x="17414" y="4998"/>
                  <a:pt x="17518" y="4973"/>
                </a:cubicBezTo>
                <a:cubicBezTo>
                  <a:pt x="17519" y="4973"/>
                  <a:pt x="17522" y="4973"/>
                  <a:pt x="17523" y="4972"/>
                </a:cubicBezTo>
                <a:lnTo>
                  <a:pt x="17543" y="4969"/>
                </a:lnTo>
                <a:cubicBezTo>
                  <a:pt x="17557" y="4965"/>
                  <a:pt x="17537" y="4968"/>
                  <a:pt x="17565" y="4961"/>
                </a:cubicBezTo>
                <a:lnTo>
                  <a:pt x="17565" y="4945"/>
                </a:lnTo>
                <a:cubicBezTo>
                  <a:pt x="17530" y="4935"/>
                  <a:pt x="17534" y="4934"/>
                  <a:pt x="17541" y="4904"/>
                </a:cubicBezTo>
                <a:cubicBezTo>
                  <a:pt x="17541" y="4904"/>
                  <a:pt x="17615" y="4952"/>
                  <a:pt x="17622" y="4872"/>
                </a:cubicBezTo>
                <a:cubicBezTo>
                  <a:pt x="17554" y="4888"/>
                  <a:pt x="17579" y="4888"/>
                  <a:pt x="17503" y="4884"/>
                </a:cubicBezTo>
                <a:cubicBezTo>
                  <a:pt x="17476" y="4882"/>
                  <a:pt x="17495" y="4897"/>
                  <a:pt x="17476" y="4872"/>
                </a:cubicBezTo>
                <a:cubicBezTo>
                  <a:pt x="17529" y="4867"/>
                  <a:pt x="17514" y="4873"/>
                  <a:pt x="17516" y="4848"/>
                </a:cubicBezTo>
                <a:cubicBezTo>
                  <a:pt x="17545" y="4848"/>
                  <a:pt x="17589" y="4854"/>
                  <a:pt x="17603" y="4850"/>
                </a:cubicBezTo>
                <a:cubicBezTo>
                  <a:pt x="17632" y="4842"/>
                  <a:pt x="17615" y="4825"/>
                  <a:pt x="17661" y="4827"/>
                </a:cubicBezTo>
                <a:lnTo>
                  <a:pt x="17735" y="4824"/>
                </a:lnTo>
                <a:cubicBezTo>
                  <a:pt x="17751" y="4824"/>
                  <a:pt x="17763" y="4826"/>
                  <a:pt x="17775" y="4828"/>
                </a:cubicBezTo>
                <a:cubicBezTo>
                  <a:pt x="17792" y="4830"/>
                  <a:pt x="17809" y="4814"/>
                  <a:pt x="17798" y="4849"/>
                </a:cubicBezTo>
                <a:cubicBezTo>
                  <a:pt x="17798" y="4850"/>
                  <a:pt x="17797" y="4852"/>
                  <a:pt x="17796" y="4853"/>
                </a:cubicBezTo>
                <a:lnTo>
                  <a:pt x="17784" y="4912"/>
                </a:lnTo>
                <a:cubicBezTo>
                  <a:pt x="17814" y="4923"/>
                  <a:pt x="17755" y="4909"/>
                  <a:pt x="17793" y="4911"/>
                </a:cubicBezTo>
                <a:cubicBezTo>
                  <a:pt x="17831" y="4913"/>
                  <a:pt x="17800" y="4931"/>
                  <a:pt x="17824" y="4921"/>
                </a:cubicBezTo>
                <a:cubicBezTo>
                  <a:pt x="17826" y="4915"/>
                  <a:pt x="17806" y="4890"/>
                  <a:pt x="17822" y="4873"/>
                </a:cubicBezTo>
                <a:cubicBezTo>
                  <a:pt x="17834" y="4860"/>
                  <a:pt x="17815" y="4868"/>
                  <a:pt x="17849" y="4870"/>
                </a:cubicBezTo>
                <a:cubicBezTo>
                  <a:pt x="17863" y="4871"/>
                  <a:pt x="17873" y="4872"/>
                  <a:pt x="17889" y="4872"/>
                </a:cubicBezTo>
                <a:lnTo>
                  <a:pt x="17889" y="4856"/>
                </a:lnTo>
                <a:cubicBezTo>
                  <a:pt x="17853" y="4856"/>
                  <a:pt x="17842" y="4860"/>
                  <a:pt x="17816" y="4848"/>
                </a:cubicBezTo>
                <a:cubicBezTo>
                  <a:pt x="17826" y="4824"/>
                  <a:pt x="17816" y="4832"/>
                  <a:pt x="17858" y="4827"/>
                </a:cubicBezTo>
                <a:cubicBezTo>
                  <a:pt x="17888" y="4824"/>
                  <a:pt x="17872" y="4833"/>
                  <a:pt x="17905" y="4815"/>
                </a:cubicBezTo>
                <a:lnTo>
                  <a:pt x="17905" y="4823"/>
                </a:lnTo>
                <a:lnTo>
                  <a:pt x="17915" y="4817"/>
                </a:lnTo>
                <a:lnTo>
                  <a:pt x="17905" y="4815"/>
                </a:lnTo>
                <a:cubicBezTo>
                  <a:pt x="17922" y="4773"/>
                  <a:pt x="17904" y="4816"/>
                  <a:pt x="17896" y="4793"/>
                </a:cubicBezTo>
                <a:cubicBezTo>
                  <a:pt x="17882" y="4749"/>
                  <a:pt x="17936" y="4768"/>
                  <a:pt x="17973" y="4754"/>
                </a:cubicBezTo>
                <a:cubicBezTo>
                  <a:pt x="17999" y="4745"/>
                  <a:pt x="17973" y="4750"/>
                  <a:pt x="18010" y="4741"/>
                </a:cubicBezTo>
                <a:cubicBezTo>
                  <a:pt x="18027" y="4737"/>
                  <a:pt x="18032" y="4736"/>
                  <a:pt x="18048" y="4737"/>
                </a:cubicBezTo>
                <a:cubicBezTo>
                  <a:pt x="18095" y="4742"/>
                  <a:pt x="18089" y="4756"/>
                  <a:pt x="18124" y="4758"/>
                </a:cubicBezTo>
                <a:cubicBezTo>
                  <a:pt x="18121" y="4794"/>
                  <a:pt x="18107" y="4797"/>
                  <a:pt x="18124" y="4831"/>
                </a:cubicBezTo>
                <a:lnTo>
                  <a:pt x="18108" y="4839"/>
                </a:lnTo>
                <a:cubicBezTo>
                  <a:pt x="18104" y="4824"/>
                  <a:pt x="18106" y="4827"/>
                  <a:pt x="18100" y="4815"/>
                </a:cubicBezTo>
                <a:cubicBezTo>
                  <a:pt x="18071" y="4830"/>
                  <a:pt x="18076" y="4814"/>
                  <a:pt x="18067" y="4848"/>
                </a:cubicBezTo>
                <a:lnTo>
                  <a:pt x="18092" y="4848"/>
                </a:lnTo>
                <a:lnTo>
                  <a:pt x="18083" y="4863"/>
                </a:lnTo>
                <a:cubicBezTo>
                  <a:pt x="18102" y="4878"/>
                  <a:pt x="18091" y="4867"/>
                  <a:pt x="18101" y="4887"/>
                </a:cubicBezTo>
                <a:lnTo>
                  <a:pt x="18116" y="4912"/>
                </a:lnTo>
                <a:cubicBezTo>
                  <a:pt x="18089" y="4927"/>
                  <a:pt x="18101" y="4913"/>
                  <a:pt x="18083" y="4937"/>
                </a:cubicBezTo>
                <a:cubicBezTo>
                  <a:pt x="18120" y="4938"/>
                  <a:pt x="18116" y="4945"/>
                  <a:pt x="18156" y="4945"/>
                </a:cubicBezTo>
                <a:cubicBezTo>
                  <a:pt x="18142" y="4924"/>
                  <a:pt x="18138" y="4922"/>
                  <a:pt x="18124" y="4896"/>
                </a:cubicBezTo>
                <a:cubicBezTo>
                  <a:pt x="18203" y="4915"/>
                  <a:pt x="18139" y="4861"/>
                  <a:pt x="18136" y="4860"/>
                </a:cubicBezTo>
                <a:cubicBezTo>
                  <a:pt x="18135" y="4859"/>
                  <a:pt x="18132" y="4858"/>
                  <a:pt x="18131" y="4857"/>
                </a:cubicBezTo>
                <a:cubicBezTo>
                  <a:pt x="18129" y="4856"/>
                  <a:pt x="18126" y="4856"/>
                  <a:pt x="18125" y="4855"/>
                </a:cubicBezTo>
                <a:lnTo>
                  <a:pt x="18113" y="4850"/>
                </a:lnTo>
                <a:cubicBezTo>
                  <a:pt x="18112" y="4850"/>
                  <a:pt x="18109" y="4849"/>
                  <a:pt x="18108" y="4848"/>
                </a:cubicBezTo>
                <a:cubicBezTo>
                  <a:pt x="18114" y="4846"/>
                  <a:pt x="18133" y="4842"/>
                  <a:pt x="18134" y="4842"/>
                </a:cubicBezTo>
                <a:cubicBezTo>
                  <a:pt x="18157" y="4832"/>
                  <a:pt x="18148" y="4845"/>
                  <a:pt x="18156" y="4823"/>
                </a:cubicBezTo>
                <a:cubicBezTo>
                  <a:pt x="18176" y="4836"/>
                  <a:pt x="18165" y="4833"/>
                  <a:pt x="18189" y="4839"/>
                </a:cubicBezTo>
                <a:cubicBezTo>
                  <a:pt x="18194" y="4771"/>
                  <a:pt x="18213" y="4848"/>
                  <a:pt x="18213" y="4767"/>
                </a:cubicBezTo>
                <a:cubicBezTo>
                  <a:pt x="18251" y="4766"/>
                  <a:pt x="18262" y="4764"/>
                  <a:pt x="18270" y="4734"/>
                </a:cubicBezTo>
                <a:lnTo>
                  <a:pt x="18383" y="4734"/>
                </a:lnTo>
                <a:cubicBezTo>
                  <a:pt x="18373" y="4776"/>
                  <a:pt x="18362" y="4766"/>
                  <a:pt x="18399" y="4758"/>
                </a:cubicBezTo>
                <a:cubicBezTo>
                  <a:pt x="18394" y="4784"/>
                  <a:pt x="18389" y="4782"/>
                  <a:pt x="18383" y="4807"/>
                </a:cubicBezTo>
                <a:cubicBezTo>
                  <a:pt x="18397" y="4813"/>
                  <a:pt x="18398" y="4800"/>
                  <a:pt x="18417" y="4821"/>
                </a:cubicBezTo>
                <a:cubicBezTo>
                  <a:pt x="18437" y="4843"/>
                  <a:pt x="18414" y="4844"/>
                  <a:pt x="18456" y="4848"/>
                </a:cubicBezTo>
                <a:lnTo>
                  <a:pt x="18456" y="4831"/>
                </a:lnTo>
                <a:cubicBezTo>
                  <a:pt x="18524" y="4826"/>
                  <a:pt x="18464" y="4777"/>
                  <a:pt x="18521" y="4815"/>
                </a:cubicBezTo>
                <a:cubicBezTo>
                  <a:pt x="18524" y="4783"/>
                  <a:pt x="18525" y="4800"/>
                  <a:pt x="18530" y="4791"/>
                </a:cubicBezTo>
                <a:cubicBezTo>
                  <a:pt x="18545" y="4760"/>
                  <a:pt x="18537" y="4761"/>
                  <a:pt x="18542" y="4745"/>
                </a:cubicBezTo>
                <a:cubicBezTo>
                  <a:pt x="18553" y="4713"/>
                  <a:pt x="18536" y="4735"/>
                  <a:pt x="18561" y="4726"/>
                </a:cubicBezTo>
                <a:cubicBezTo>
                  <a:pt x="18567" y="4724"/>
                  <a:pt x="18572" y="4740"/>
                  <a:pt x="18610" y="4727"/>
                </a:cubicBezTo>
                <a:cubicBezTo>
                  <a:pt x="18777" y="4670"/>
                  <a:pt x="18813" y="4709"/>
                  <a:pt x="18903" y="4686"/>
                </a:cubicBezTo>
                <a:cubicBezTo>
                  <a:pt x="18963" y="4671"/>
                  <a:pt x="19020" y="4698"/>
                  <a:pt x="19103" y="4685"/>
                </a:cubicBezTo>
                <a:cubicBezTo>
                  <a:pt x="19254" y="4660"/>
                  <a:pt x="19303" y="4681"/>
                  <a:pt x="19363" y="4676"/>
                </a:cubicBezTo>
                <a:cubicBezTo>
                  <a:pt x="19549" y="4661"/>
                  <a:pt x="19444" y="4708"/>
                  <a:pt x="19542" y="4685"/>
                </a:cubicBezTo>
                <a:cubicBezTo>
                  <a:pt x="19602" y="4672"/>
                  <a:pt x="19549" y="4689"/>
                  <a:pt x="19607" y="4694"/>
                </a:cubicBezTo>
                <a:cubicBezTo>
                  <a:pt x="19610" y="4656"/>
                  <a:pt x="19598" y="4679"/>
                  <a:pt x="19623" y="4661"/>
                </a:cubicBezTo>
                <a:cubicBezTo>
                  <a:pt x="19625" y="4662"/>
                  <a:pt x="19627" y="4662"/>
                  <a:pt x="19628" y="4664"/>
                </a:cubicBezTo>
                <a:lnTo>
                  <a:pt x="19671" y="4694"/>
                </a:lnTo>
                <a:cubicBezTo>
                  <a:pt x="19664" y="4660"/>
                  <a:pt x="19657" y="4680"/>
                  <a:pt x="19675" y="4663"/>
                </a:cubicBezTo>
                <a:cubicBezTo>
                  <a:pt x="19695" y="4644"/>
                  <a:pt x="19714" y="4671"/>
                  <a:pt x="19743" y="4675"/>
                </a:cubicBezTo>
                <a:cubicBezTo>
                  <a:pt x="19746" y="4676"/>
                  <a:pt x="19755" y="4676"/>
                  <a:pt x="19759" y="4675"/>
                </a:cubicBezTo>
                <a:cubicBezTo>
                  <a:pt x="19814" y="4666"/>
                  <a:pt x="19714" y="4687"/>
                  <a:pt x="19777" y="4669"/>
                </a:cubicBezTo>
                <a:cubicBezTo>
                  <a:pt x="19781" y="4668"/>
                  <a:pt x="19781" y="4666"/>
                  <a:pt x="19792" y="4665"/>
                </a:cubicBezTo>
                <a:cubicBezTo>
                  <a:pt x="19811" y="4664"/>
                  <a:pt x="19791" y="4665"/>
                  <a:pt x="19811" y="4667"/>
                </a:cubicBezTo>
                <a:cubicBezTo>
                  <a:pt x="19870" y="4673"/>
                  <a:pt x="19851" y="4671"/>
                  <a:pt x="19923" y="4621"/>
                </a:cubicBezTo>
                <a:lnTo>
                  <a:pt x="19657" y="4616"/>
                </a:lnTo>
                <a:cubicBezTo>
                  <a:pt x="19524" y="4598"/>
                  <a:pt x="19594" y="4625"/>
                  <a:pt x="19500" y="4624"/>
                </a:cubicBezTo>
                <a:lnTo>
                  <a:pt x="19407" y="4616"/>
                </a:lnTo>
                <a:cubicBezTo>
                  <a:pt x="19369" y="4615"/>
                  <a:pt x="19317" y="4611"/>
                  <a:pt x="19288" y="4607"/>
                </a:cubicBezTo>
                <a:cubicBezTo>
                  <a:pt x="19179" y="4592"/>
                  <a:pt x="19168" y="4619"/>
                  <a:pt x="19125" y="4616"/>
                </a:cubicBezTo>
                <a:lnTo>
                  <a:pt x="18533" y="4602"/>
                </a:lnTo>
                <a:cubicBezTo>
                  <a:pt x="18517" y="4602"/>
                  <a:pt x="18516" y="4597"/>
                  <a:pt x="18493" y="4599"/>
                </a:cubicBezTo>
                <a:lnTo>
                  <a:pt x="18457" y="4606"/>
                </a:lnTo>
                <a:cubicBezTo>
                  <a:pt x="18443" y="4607"/>
                  <a:pt x="18426" y="4604"/>
                  <a:pt x="18410" y="4607"/>
                </a:cubicBezTo>
                <a:cubicBezTo>
                  <a:pt x="18379" y="4613"/>
                  <a:pt x="18386" y="4634"/>
                  <a:pt x="18307" y="4600"/>
                </a:cubicBezTo>
                <a:cubicBezTo>
                  <a:pt x="18283" y="4589"/>
                  <a:pt x="18295" y="4587"/>
                  <a:pt x="18270" y="4580"/>
                </a:cubicBezTo>
                <a:cubicBezTo>
                  <a:pt x="18289" y="4554"/>
                  <a:pt x="18284" y="4574"/>
                  <a:pt x="18302" y="4540"/>
                </a:cubicBezTo>
                <a:cubicBezTo>
                  <a:pt x="18244" y="4541"/>
                  <a:pt x="18281" y="4544"/>
                  <a:pt x="18268" y="4555"/>
                </a:cubicBezTo>
                <a:cubicBezTo>
                  <a:pt x="18228" y="4589"/>
                  <a:pt x="18302" y="4541"/>
                  <a:pt x="18257" y="4565"/>
                </a:cubicBezTo>
                <a:lnTo>
                  <a:pt x="18215" y="4575"/>
                </a:lnTo>
                <a:cubicBezTo>
                  <a:pt x="18174" y="4573"/>
                  <a:pt x="18258" y="4584"/>
                  <a:pt x="18197" y="4564"/>
                </a:cubicBezTo>
                <a:cubicBezTo>
                  <a:pt x="18194" y="4572"/>
                  <a:pt x="18208" y="4589"/>
                  <a:pt x="18146" y="4585"/>
                </a:cubicBezTo>
                <a:cubicBezTo>
                  <a:pt x="18112" y="4583"/>
                  <a:pt x="18109" y="4581"/>
                  <a:pt x="18083" y="4564"/>
                </a:cubicBezTo>
                <a:cubicBezTo>
                  <a:pt x="18054" y="4584"/>
                  <a:pt x="18070" y="4586"/>
                  <a:pt x="18030" y="4585"/>
                </a:cubicBezTo>
                <a:cubicBezTo>
                  <a:pt x="18002" y="4585"/>
                  <a:pt x="17994" y="4577"/>
                  <a:pt x="17986" y="4548"/>
                </a:cubicBezTo>
                <a:lnTo>
                  <a:pt x="17978" y="4580"/>
                </a:lnTo>
                <a:lnTo>
                  <a:pt x="17730" y="4583"/>
                </a:lnTo>
                <a:cubicBezTo>
                  <a:pt x="17702" y="4584"/>
                  <a:pt x="17699" y="4583"/>
                  <a:pt x="17676" y="4587"/>
                </a:cubicBezTo>
                <a:lnTo>
                  <a:pt x="17492" y="4596"/>
                </a:lnTo>
                <a:cubicBezTo>
                  <a:pt x="17496" y="4560"/>
                  <a:pt x="17570" y="4557"/>
                  <a:pt x="17452" y="4564"/>
                </a:cubicBezTo>
                <a:lnTo>
                  <a:pt x="17330" y="4564"/>
                </a:lnTo>
                <a:cubicBezTo>
                  <a:pt x="17335" y="4590"/>
                  <a:pt x="17338" y="4577"/>
                  <a:pt x="17330" y="4596"/>
                </a:cubicBezTo>
                <a:cubicBezTo>
                  <a:pt x="17305" y="4594"/>
                  <a:pt x="17292" y="4589"/>
                  <a:pt x="17272" y="4581"/>
                </a:cubicBezTo>
                <a:lnTo>
                  <a:pt x="17228" y="4578"/>
                </a:lnTo>
                <a:cubicBezTo>
                  <a:pt x="17204" y="4581"/>
                  <a:pt x="17187" y="4577"/>
                  <a:pt x="17167" y="4579"/>
                </a:cubicBezTo>
                <a:lnTo>
                  <a:pt x="17144" y="4582"/>
                </a:lnTo>
                <a:cubicBezTo>
                  <a:pt x="17139" y="4582"/>
                  <a:pt x="17117" y="4576"/>
                  <a:pt x="17117" y="4576"/>
                </a:cubicBezTo>
                <a:cubicBezTo>
                  <a:pt x="17020" y="4565"/>
                  <a:pt x="17055" y="4594"/>
                  <a:pt x="16946" y="4559"/>
                </a:cubicBezTo>
                <a:cubicBezTo>
                  <a:pt x="16944" y="4558"/>
                  <a:pt x="16941" y="4558"/>
                  <a:pt x="16939" y="4557"/>
                </a:cubicBezTo>
                <a:cubicBezTo>
                  <a:pt x="16930" y="4554"/>
                  <a:pt x="16874" y="4546"/>
                  <a:pt x="16917" y="4532"/>
                </a:cubicBezTo>
                <a:lnTo>
                  <a:pt x="16901" y="4515"/>
                </a:lnTo>
                <a:cubicBezTo>
                  <a:pt x="16923" y="4476"/>
                  <a:pt x="16862" y="4504"/>
                  <a:pt x="16828" y="4507"/>
                </a:cubicBezTo>
                <a:cubicBezTo>
                  <a:pt x="16820" y="4533"/>
                  <a:pt x="16863" y="4500"/>
                  <a:pt x="16833" y="4526"/>
                </a:cubicBezTo>
                <a:cubicBezTo>
                  <a:pt x="16807" y="4550"/>
                  <a:pt x="16813" y="4524"/>
                  <a:pt x="16811" y="4507"/>
                </a:cubicBezTo>
                <a:lnTo>
                  <a:pt x="16763" y="4564"/>
                </a:lnTo>
                <a:cubicBezTo>
                  <a:pt x="16738" y="4557"/>
                  <a:pt x="16745" y="4564"/>
                  <a:pt x="16739" y="4540"/>
                </a:cubicBezTo>
                <a:cubicBezTo>
                  <a:pt x="16703" y="4558"/>
                  <a:pt x="16718" y="4533"/>
                  <a:pt x="16714" y="4572"/>
                </a:cubicBezTo>
                <a:cubicBezTo>
                  <a:pt x="16636" y="4554"/>
                  <a:pt x="16698" y="4537"/>
                  <a:pt x="16545" y="4565"/>
                </a:cubicBezTo>
                <a:cubicBezTo>
                  <a:pt x="16519" y="4570"/>
                  <a:pt x="16519" y="4570"/>
                  <a:pt x="16485" y="4558"/>
                </a:cubicBezTo>
                <a:cubicBezTo>
                  <a:pt x="16437" y="4541"/>
                  <a:pt x="16440" y="4578"/>
                  <a:pt x="16362" y="4559"/>
                </a:cubicBezTo>
                <a:cubicBezTo>
                  <a:pt x="16331" y="4551"/>
                  <a:pt x="16343" y="4548"/>
                  <a:pt x="16312" y="4556"/>
                </a:cubicBezTo>
                <a:lnTo>
                  <a:pt x="16269" y="4548"/>
                </a:lnTo>
                <a:cubicBezTo>
                  <a:pt x="16261" y="4578"/>
                  <a:pt x="16279" y="4556"/>
                  <a:pt x="16244" y="4564"/>
                </a:cubicBezTo>
                <a:lnTo>
                  <a:pt x="16261" y="4515"/>
                </a:lnTo>
                <a:cubicBezTo>
                  <a:pt x="16234" y="4525"/>
                  <a:pt x="16242" y="4527"/>
                  <a:pt x="16212" y="4572"/>
                </a:cubicBezTo>
                <a:cubicBezTo>
                  <a:pt x="16188" y="4560"/>
                  <a:pt x="16177" y="4554"/>
                  <a:pt x="16155" y="4564"/>
                </a:cubicBezTo>
                <a:lnTo>
                  <a:pt x="16155" y="4523"/>
                </a:lnTo>
                <a:lnTo>
                  <a:pt x="16121" y="4554"/>
                </a:lnTo>
                <a:cubicBezTo>
                  <a:pt x="16094" y="4537"/>
                  <a:pt x="16091" y="4529"/>
                  <a:pt x="16045" y="4543"/>
                </a:cubicBezTo>
                <a:cubicBezTo>
                  <a:pt x="16043" y="4544"/>
                  <a:pt x="16041" y="4545"/>
                  <a:pt x="16040" y="4545"/>
                </a:cubicBezTo>
                <a:cubicBezTo>
                  <a:pt x="16005" y="4555"/>
                  <a:pt x="16033" y="4538"/>
                  <a:pt x="16000" y="4536"/>
                </a:cubicBezTo>
                <a:cubicBezTo>
                  <a:pt x="15956" y="4533"/>
                  <a:pt x="15987" y="4537"/>
                  <a:pt x="15984" y="4547"/>
                </a:cubicBezTo>
                <a:cubicBezTo>
                  <a:pt x="15982" y="4555"/>
                  <a:pt x="16008" y="4567"/>
                  <a:pt x="15953" y="4572"/>
                </a:cubicBezTo>
                <a:lnTo>
                  <a:pt x="15962" y="4540"/>
                </a:lnTo>
                <a:lnTo>
                  <a:pt x="15936" y="4540"/>
                </a:lnTo>
                <a:cubicBezTo>
                  <a:pt x="15929" y="4562"/>
                  <a:pt x="15936" y="4549"/>
                  <a:pt x="15924" y="4556"/>
                </a:cubicBezTo>
                <a:cubicBezTo>
                  <a:pt x="15911" y="4563"/>
                  <a:pt x="15906" y="4556"/>
                  <a:pt x="15893" y="4552"/>
                </a:cubicBezTo>
                <a:cubicBezTo>
                  <a:pt x="15810" y="4523"/>
                  <a:pt x="15811" y="4554"/>
                  <a:pt x="15772" y="4542"/>
                </a:cubicBezTo>
                <a:cubicBezTo>
                  <a:pt x="15731" y="4529"/>
                  <a:pt x="15757" y="4521"/>
                  <a:pt x="15710" y="4532"/>
                </a:cubicBezTo>
                <a:cubicBezTo>
                  <a:pt x="15737" y="4479"/>
                  <a:pt x="15740" y="4507"/>
                  <a:pt x="15807" y="4491"/>
                </a:cubicBezTo>
                <a:cubicBezTo>
                  <a:pt x="15798" y="4486"/>
                  <a:pt x="15807" y="4486"/>
                  <a:pt x="15790" y="4484"/>
                </a:cubicBezTo>
                <a:cubicBezTo>
                  <a:pt x="15783" y="4482"/>
                  <a:pt x="15774" y="4483"/>
                  <a:pt x="15766" y="4483"/>
                </a:cubicBezTo>
                <a:cubicBezTo>
                  <a:pt x="15785" y="4458"/>
                  <a:pt x="15783" y="4461"/>
                  <a:pt x="15808" y="4466"/>
                </a:cubicBezTo>
                <a:cubicBezTo>
                  <a:pt x="15852" y="4475"/>
                  <a:pt x="15824" y="4485"/>
                  <a:pt x="15864" y="4459"/>
                </a:cubicBezTo>
                <a:lnTo>
                  <a:pt x="15854" y="4507"/>
                </a:lnTo>
                <a:cubicBezTo>
                  <a:pt x="15940" y="4488"/>
                  <a:pt x="15820" y="4437"/>
                  <a:pt x="15989" y="4456"/>
                </a:cubicBezTo>
                <a:cubicBezTo>
                  <a:pt x="16026" y="4460"/>
                  <a:pt x="16036" y="4469"/>
                  <a:pt x="16058" y="4459"/>
                </a:cubicBezTo>
                <a:lnTo>
                  <a:pt x="16058" y="4499"/>
                </a:lnTo>
                <a:lnTo>
                  <a:pt x="16123" y="4499"/>
                </a:lnTo>
                <a:lnTo>
                  <a:pt x="16123" y="4467"/>
                </a:lnTo>
                <a:cubicBezTo>
                  <a:pt x="16144" y="4467"/>
                  <a:pt x="16163" y="4463"/>
                  <a:pt x="16172" y="4463"/>
                </a:cubicBezTo>
                <a:cubicBezTo>
                  <a:pt x="16191" y="4464"/>
                  <a:pt x="16165" y="4463"/>
                  <a:pt x="16189" y="4466"/>
                </a:cubicBezTo>
                <a:lnTo>
                  <a:pt x="16293" y="4475"/>
                </a:lnTo>
                <a:lnTo>
                  <a:pt x="16285" y="4475"/>
                </a:lnTo>
                <a:lnTo>
                  <a:pt x="16292" y="4484"/>
                </a:lnTo>
                <a:lnTo>
                  <a:pt x="16293" y="4475"/>
                </a:lnTo>
                <a:cubicBezTo>
                  <a:pt x="16336" y="4452"/>
                  <a:pt x="16415" y="4456"/>
                  <a:pt x="16469" y="4461"/>
                </a:cubicBezTo>
                <a:cubicBezTo>
                  <a:pt x="16505" y="4464"/>
                  <a:pt x="16614" y="4467"/>
                  <a:pt x="16649" y="4459"/>
                </a:cubicBezTo>
                <a:lnTo>
                  <a:pt x="16649" y="4475"/>
                </a:lnTo>
                <a:lnTo>
                  <a:pt x="16641" y="4475"/>
                </a:lnTo>
                <a:lnTo>
                  <a:pt x="16648" y="4484"/>
                </a:lnTo>
                <a:lnTo>
                  <a:pt x="16649" y="4475"/>
                </a:lnTo>
                <a:cubicBezTo>
                  <a:pt x="16664" y="4468"/>
                  <a:pt x="16676" y="4466"/>
                  <a:pt x="16690" y="4459"/>
                </a:cubicBezTo>
                <a:cubicBezTo>
                  <a:pt x="16729" y="4487"/>
                  <a:pt x="16665" y="4477"/>
                  <a:pt x="16719" y="4486"/>
                </a:cubicBezTo>
                <a:cubicBezTo>
                  <a:pt x="16759" y="4492"/>
                  <a:pt x="16731" y="4485"/>
                  <a:pt x="16732" y="4478"/>
                </a:cubicBezTo>
                <a:cubicBezTo>
                  <a:pt x="16732" y="4476"/>
                  <a:pt x="16732" y="4472"/>
                  <a:pt x="16732" y="4470"/>
                </a:cubicBezTo>
                <a:cubicBezTo>
                  <a:pt x="16730" y="4429"/>
                  <a:pt x="16717" y="4489"/>
                  <a:pt x="16730" y="4459"/>
                </a:cubicBezTo>
                <a:cubicBezTo>
                  <a:pt x="16773" y="4470"/>
                  <a:pt x="16742" y="4460"/>
                  <a:pt x="16755" y="4491"/>
                </a:cubicBezTo>
                <a:cubicBezTo>
                  <a:pt x="16789" y="4473"/>
                  <a:pt x="16769" y="4478"/>
                  <a:pt x="16795" y="4459"/>
                </a:cubicBezTo>
                <a:lnTo>
                  <a:pt x="16828" y="4467"/>
                </a:lnTo>
                <a:cubicBezTo>
                  <a:pt x="16858" y="4471"/>
                  <a:pt x="16842" y="4462"/>
                  <a:pt x="16868" y="4475"/>
                </a:cubicBezTo>
                <a:lnTo>
                  <a:pt x="16893" y="4475"/>
                </a:lnTo>
                <a:cubicBezTo>
                  <a:pt x="16932" y="4469"/>
                  <a:pt x="16913" y="4481"/>
                  <a:pt x="16961" y="4464"/>
                </a:cubicBezTo>
                <a:lnTo>
                  <a:pt x="17002" y="4455"/>
                </a:lnTo>
                <a:cubicBezTo>
                  <a:pt x="17016" y="4452"/>
                  <a:pt x="17010" y="4451"/>
                  <a:pt x="17030" y="4451"/>
                </a:cubicBezTo>
                <a:lnTo>
                  <a:pt x="17046" y="4475"/>
                </a:lnTo>
                <a:cubicBezTo>
                  <a:pt x="17055" y="4442"/>
                  <a:pt x="17065" y="4451"/>
                  <a:pt x="17103" y="4442"/>
                </a:cubicBezTo>
                <a:cubicBezTo>
                  <a:pt x="17095" y="4479"/>
                  <a:pt x="17094" y="4467"/>
                  <a:pt x="17152" y="4467"/>
                </a:cubicBezTo>
                <a:cubicBezTo>
                  <a:pt x="17163" y="4439"/>
                  <a:pt x="17184" y="4442"/>
                  <a:pt x="17217" y="4434"/>
                </a:cubicBezTo>
                <a:cubicBezTo>
                  <a:pt x="17222" y="4456"/>
                  <a:pt x="17216" y="4441"/>
                  <a:pt x="17225" y="4459"/>
                </a:cubicBezTo>
                <a:cubicBezTo>
                  <a:pt x="17205" y="4467"/>
                  <a:pt x="17196" y="4465"/>
                  <a:pt x="17168" y="4459"/>
                </a:cubicBezTo>
                <a:cubicBezTo>
                  <a:pt x="17196" y="4501"/>
                  <a:pt x="17235" y="4478"/>
                  <a:pt x="17273" y="4480"/>
                </a:cubicBezTo>
                <a:lnTo>
                  <a:pt x="17345" y="4488"/>
                </a:lnTo>
                <a:cubicBezTo>
                  <a:pt x="17382" y="4490"/>
                  <a:pt x="17341" y="4484"/>
                  <a:pt x="17379" y="4499"/>
                </a:cubicBezTo>
                <a:cubicBezTo>
                  <a:pt x="17407" y="4510"/>
                  <a:pt x="17421" y="4499"/>
                  <a:pt x="17468" y="4499"/>
                </a:cubicBezTo>
                <a:cubicBezTo>
                  <a:pt x="17471" y="4530"/>
                  <a:pt x="17466" y="4512"/>
                  <a:pt x="17477" y="4523"/>
                </a:cubicBezTo>
                <a:cubicBezTo>
                  <a:pt x="17486" y="4531"/>
                  <a:pt x="17489" y="4533"/>
                  <a:pt x="17503" y="4527"/>
                </a:cubicBezTo>
                <a:cubicBezTo>
                  <a:pt x="17532" y="4516"/>
                  <a:pt x="17499" y="4503"/>
                  <a:pt x="17605" y="4499"/>
                </a:cubicBezTo>
                <a:cubicBezTo>
                  <a:pt x="17629" y="4499"/>
                  <a:pt x="17654" y="4499"/>
                  <a:pt x="17678" y="4499"/>
                </a:cubicBezTo>
                <a:cubicBezTo>
                  <a:pt x="17679" y="4548"/>
                  <a:pt x="17673" y="4523"/>
                  <a:pt x="17695" y="4532"/>
                </a:cubicBezTo>
                <a:cubicBezTo>
                  <a:pt x="17705" y="4506"/>
                  <a:pt x="17696" y="4522"/>
                  <a:pt x="17695" y="4503"/>
                </a:cubicBezTo>
                <a:cubicBezTo>
                  <a:pt x="17695" y="4502"/>
                  <a:pt x="17694" y="4500"/>
                  <a:pt x="17695" y="4499"/>
                </a:cubicBezTo>
                <a:cubicBezTo>
                  <a:pt x="17735" y="4499"/>
                  <a:pt x="17735" y="4508"/>
                  <a:pt x="17735" y="4548"/>
                </a:cubicBezTo>
                <a:lnTo>
                  <a:pt x="17746" y="4535"/>
                </a:lnTo>
                <a:cubicBezTo>
                  <a:pt x="17759" y="4525"/>
                  <a:pt x="17750" y="4528"/>
                  <a:pt x="17768" y="4523"/>
                </a:cubicBezTo>
                <a:cubicBezTo>
                  <a:pt x="17760" y="4518"/>
                  <a:pt x="17731" y="4515"/>
                  <a:pt x="17755" y="4503"/>
                </a:cubicBezTo>
                <a:cubicBezTo>
                  <a:pt x="17769" y="4496"/>
                  <a:pt x="17791" y="4499"/>
                  <a:pt x="17808" y="4499"/>
                </a:cubicBezTo>
                <a:cubicBezTo>
                  <a:pt x="17789" y="4471"/>
                  <a:pt x="17793" y="4481"/>
                  <a:pt x="17768" y="4478"/>
                </a:cubicBezTo>
                <a:cubicBezTo>
                  <a:pt x="17729" y="4473"/>
                  <a:pt x="17742" y="4479"/>
                  <a:pt x="17727" y="4451"/>
                </a:cubicBezTo>
                <a:lnTo>
                  <a:pt x="17832" y="4432"/>
                </a:lnTo>
                <a:cubicBezTo>
                  <a:pt x="17864" y="4433"/>
                  <a:pt x="17856" y="4437"/>
                  <a:pt x="17887" y="4425"/>
                </a:cubicBezTo>
                <a:cubicBezTo>
                  <a:pt x="17906" y="4417"/>
                  <a:pt x="17892" y="4419"/>
                  <a:pt x="17921" y="4418"/>
                </a:cubicBezTo>
                <a:lnTo>
                  <a:pt x="17921" y="4451"/>
                </a:lnTo>
                <a:cubicBezTo>
                  <a:pt x="17934" y="4451"/>
                  <a:pt x="17948" y="4451"/>
                  <a:pt x="17961" y="4450"/>
                </a:cubicBezTo>
                <a:cubicBezTo>
                  <a:pt x="17988" y="4445"/>
                  <a:pt x="17974" y="4443"/>
                  <a:pt x="17998" y="4439"/>
                </a:cubicBezTo>
                <a:cubicBezTo>
                  <a:pt x="18020" y="4435"/>
                  <a:pt x="18034" y="4442"/>
                  <a:pt x="18068" y="4435"/>
                </a:cubicBezTo>
                <a:cubicBezTo>
                  <a:pt x="18121" y="4425"/>
                  <a:pt x="18078" y="4434"/>
                  <a:pt x="18097" y="4424"/>
                </a:cubicBezTo>
                <a:lnTo>
                  <a:pt x="18181" y="4394"/>
                </a:lnTo>
                <a:cubicBezTo>
                  <a:pt x="18176" y="4412"/>
                  <a:pt x="18174" y="4412"/>
                  <a:pt x="18173" y="4434"/>
                </a:cubicBezTo>
                <a:cubicBezTo>
                  <a:pt x="18247" y="4434"/>
                  <a:pt x="18214" y="4426"/>
                  <a:pt x="18229" y="4394"/>
                </a:cubicBezTo>
                <a:cubicBezTo>
                  <a:pt x="18324" y="4386"/>
                  <a:pt x="18254" y="4386"/>
                  <a:pt x="18327" y="4434"/>
                </a:cubicBezTo>
                <a:cubicBezTo>
                  <a:pt x="18355" y="4421"/>
                  <a:pt x="18358" y="4411"/>
                  <a:pt x="18383" y="4394"/>
                </a:cubicBezTo>
                <a:cubicBezTo>
                  <a:pt x="18423" y="4403"/>
                  <a:pt x="18446" y="4431"/>
                  <a:pt x="18489" y="4434"/>
                </a:cubicBezTo>
                <a:lnTo>
                  <a:pt x="18469" y="4413"/>
                </a:lnTo>
                <a:cubicBezTo>
                  <a:pt x="18469" y="4412"/>
                  <a:pt x="18466" y="4411"/>
                  <a:pt x="18464" y="4410"/>
                </a:cubicBezTo>
                <a:cubicBezTo>
                  <a:pt x="18497" y="4409"/>
                  <a:pt x="18494" y="4406"/>
                  <a:pt x="18513" y="4394"/>
                </a:cubicBezTo>
                <a:lnTo>
                  <a:pt x="18549" y="4419"/>
                </a:lnTo>
                <a:cubicBezTo>
                  <a:pt x="18589" y="4420"/>
                  <a:pt x="18620" y="4405"/>
                  <a:pt x="18657" y="4428"/>
                </a:cubicBezTo>
                <a:cubicBezTo>
                  <a:pt x="18659" y="4429"/>
                  <a:pt x="18663" y="4432"/>
                  <a:pt x="18665" y="4433"/>
                </a:cubicBezTo>
                <a:cubicBezTo>
                  <a:pt x="18683" y="4442"/>
                  <a:pt x="18669" y="4437"/>
                  <a:pt x="18691" y="4442"/>
                </a:cubicBezTo>
                <a:lnTo>
                  <a:pt x="18700" y="4410"/>
                </a:lnTo>
                <a:lnTo>
                  <a:pt x="18771" y="4408"/>
                </a:lnTo>
                <a:cubicBezTo>
                  <a:pt x="18775" y="4408"/>
                  <a:pt x="18859" y="4423"/>
                  <a:pt x="18951" y="4410"/>
                </a:cubicBezTo>
                <a:lnTo>
                  <a:pt x="18988" y="4402"/>
                </a:lnTo>
                <a:cubicBezTo>
                  <a:pt x="18995" y="4400"/>
                  <a:pt x="18995" y="4400"/>
                  <a:pt x="19004" y="4400"/>
                </a:cubicBezTo>
                <a:cubicBezTo>
                  <a:pt x="19004" y="4400"/>
                  <a:pt x="19027" y="4402"/>
                  <a:pt x="19031" y="4402"/>
                </a:cubicBezTo>
                <a:cubicBezTo>
                  <a:pt x="19030" y="4380"/>
                  <a:pt x="19028" y="4380"/>
                  <a:pt x="19023" y="4361"/>
                </a:cubicBezTo>
                <a:cubicBezTo>
                  <a:pt x="19001" y="4367"/>
                  <a:pt x="18968" y="4369"/>
                  <a:pt x="18950" y="4378"/>
                </a:cubicBezTo>
                <a:cubicBezTo>
                  <a:pt x="18918" y="4316"/>
                  <a:pt x="18932" y="4341"/>
                  <a:pt x="18813" y="4345"/>
                </a:cubicBezTo>
                <a:cubicBezTo>
                  <a:pt x="18749" y="4347"/>
                  <a:pt x="18707" y="4365"/>
                  <a:pt x="18647" y="4355"/>
                </a:cubicBezTo>
                <a:cubicBezTo>
                  <a:pt x="18646" y="4355"/>
                  <a:pt x="18644" y="4354"/>
                  <a:pt x="18642" y="4354"/>
                </a:cubicBezTo>
                <a:cubicBezTo>
                  <a:pt x="18641" y="4354"/>
                  <a:pt x="18639" y="4353"/>
                  <a:pt x="18638" y="4353"/>
                </a:cubicBezTo>
                <a:lnTo>
                  <a:pt x="18617" y="4353"/>
                </a:lnTo>
                <a:cubicBezTo>
                  <a:pt x="18616" y="4353"/>
                  <a:pt x="18613" y="4354"/>
                  <a:pt x="18613" y="4354"/>
                </a:cubicBezTo>
                <a:lnTo>
                  <a:pt x="18595" y="4352"/>
                </a:lnTo>
                <a:cubicBezTo>
                  <a:pt x="18528" y="4349"/>
                  <a:pt x="18494" y="4339"/>
                  <a:pt x="18426" y="4348"/>
                </a:cubicBezTo>
                <a:cubicBezTo>
                  <a:pt x="18384" y="4354"/>
                  <a:pt x="18378" y="4322"/>
                  <a:pt x="18367" y="4361"/>
                </a:cubicBezTo>
                <a:cubicBezTo>
                  <a:pt x="18316" y="4324"/>
                  <a:pt x="18380" y="4334"/>
                  <a:pt x="18258" y="4339"/>
                </a:cubicBezTo>
                <a:cubicBezTo>
                  <a:pt x="18168" y="4343"/>
                  <a:pt x="18197" y="4387"/>
                  <a:pt x="18107" y="4355"/>
                </a:cubicBezTo>
                <a:lnTo>
                  <a:pt x="17921" y="4338"/>
                </a:lnTo>
                <a:cubicBezTo>
                  <a:pt x="17837" y="4323"/>
                  <a:pt x="17881" y="4349"/>
                  <a:pt x="17816" y="4338"/>
                </a:cubicBezTo>
                <a:lnTo>
                  <a:pt x="17780" y="4338"/>
                </a:lnTo>
                <a:cubicBezTo>
                  <a:pt x="17756" y="4335"/>
                  <a:pt x="17780" y="4336"/>
                  <a:pt x="17755" y="4332"/>
                </a:cubicBezTo>
                <a:cubicBezTo>
                  <a:pt x="17697" y="4322"/>
                  <a:pt x="17698" y="4368"/>
                  <a:pt x="17656" y="4358"/>
                </a:cubicBezTo>
                <a:cubicBezTo>
                  <a:pt x="17627" y="4352"/>
                  <a:pt x="17648" y="4341"/>
                  <a:pt x="17605" y="4349"/>
                </a:cubicBezTo>
                <a:cubicBezTo>
                  <a:pt x="17600" y="4350"/>
                  <a:pt x="17590" y="4351"/>
                  <a:pt x="17588" y="4351"/>
                </a:cubicBezTo>
                <a:cubicBezTo>
                  <a:pt x="17571" y="4352"/>
                  <a:pt x="17547" y="4351"/>
                  <a:pt x="17524" y="4361"/>
                </a:cubicBezTo>
                <a:cubicBezTo>
                  <a:pt x="17510" y="4339"/>
                  <a:pt x="17515" y="4321"/>
                  <a:pt x="17484" y="4313"/>
                </a:cubicBezTo>
                <a:cubicBezTo>
                  <a:pt x="17483" y="4364"/>
                  <a:pt x="17469" y="4360"/>
                  <a:pt x="17435" y="4357"/>
                </a:cubicBezTo>
                <a:lnTo>
                  <a:pt x="17254" y="4351"/>
                </a:lnTo>
                <a:cubicBezTo>
                  <a:pt x="17234" y="4349"/>
                  <a:pt x="17239" y="4353"/>
                  <a:pt x="17208" y="4353"/>
                </a:cubicBezTo>
                <a:cubicBezTo>
                  <a:pt x="17248" y="4413"/>
                  <a:pt x="17215" y="4396"/>
                  <a:pt x="17168" y="4392"/>
                </a:cubicBezTo>
                <a:cubicBezTo>
                  <a:pt x="17132" y="4389"/>
                  <a:pt x="17141" y="4390"/>
                  <a:pt x="17144" y="4357"/>
                </a:cubicBezTo>
                <a:cubicBezTo>
                  <a:pt x="17144" y="4352"/>
                  <a:pt x="17140" y="4331"/>
                  <a:pt x="17127" y="4363"/>
                </a:cubicBezTo>
                <a:cubicBezTo>
                  <a:pt x="17115" y="4391"/>
                  <a:pt x="17148" y="4367"/>
                  <a:pt x="17110" y="4393"/>
                </a:cubicBezTo>
                <a:cubicBezTo>
                  <a:pt x="17084" y="4411"/>
                  <a:pt x="17067" y="4402"/>
                  <a:pt x="17035" y="4406"/>
                </a:cubicBezTo>
                <a:cubicBezTo>
                  <a:pt x="16987" y="4413"/>
                  <a:pt x="16993" y="4429"/>
                  <a:pt x="16955" y="4431"/>
                </a:cubicBezTo>
                <a:cubicBezTo>
                  <a:pt x="16936" y="4431"/>
                  <a:pt x="16898" y="4418"/>
                  <a:pt x="16860" y="4418"/>
                </a:cubicBezTo>
                <a:lnTo>
                  <a:pt x="16851" y="4450"/>
                </a:lnTo>
                <a:lnTo>
                  <a:pt x="16829" y="4440"/>
                </a:lnTo>
                <a:cubicBezTo>
                  <a:pt x="16787" y="4437"/>
                  <a:pt x="16872" y="4431"/>
                  <a:pt x="16811" y="4451"/>
                </a:cubicBezTo>
                <a:cubicBezTo>
                  <a:pt x="16798" y="4417"/>
                  <a:pt x="16817" y="4452"/>
                  <a:pt x="16803" y="4418"/>
                </a:cubicBezTo>
                <a:cubicBezTo>
                  <a:pt x="16765" y="4446"/>
                  <a:pt x="16828" y="4435"/>
                  <a:pt x="16771" y="4451"/>
                </a:cubicBezTo>
                <a:cubicBezTo>
                  <a:pt x="16757" y="4416"/>
                  <a:pt x="16790" y="4436"/>
                  <a:pt x="16755" y="4410"/>
                </a:cubicBezTo>
                <a:cubicBezTo>
                  <a:pt x="16744" y="4432"/>
                  <a:pt x="16747" y="4419"/>
                  <a:pt x="16747" y="4451"/>
                </a:cubicBezTo>
                <a:cubicBezTo>
                  <a:pt x="16682" y="4445"/>
                  <a:pt x="16710" y="4434"/>
                  <a:pt x="16699" y="4426"/>
                </a:cubicBezTo>
                <a:lnTo>
                  <a:pt x="16684" y="4426"/>
                </a:lnTo>
                <a:cubicBezTo>
                  <a:pt x="16668" y="4425"/>
                  <a:pt x="16681" y="4421"/>
                  <a:pt x="16649" y="4418"/>
                </a:cubicBezTo>
                <a:lnTo>
                  <a:pt x="16658" y="4442"/>
                </a:lnTo>
                <a:cubicBezTo>
                  <a:pt x="16624" y="4440"/>
                  <a:pt x="16669" y="4434"/>
                  <a:pt x="16603" y="4433"/>
                </a:cubicBezTo>
                <a:lnTo>
                  <a:pt x="16520" y="4442"/>
                </a:lnTo>
                <a:cubicBezTo>
                  <a:pt x="16528" y="4406"/>
                  <a:pt x="16521" y="4414"/>
                  <a:pt x="16552" y="4410"/>
                </a:cubicBezTo>
                <a:cubicBezTo>
                  <a:pt x="16563" y="4408"/>
                  <a:pt x="16603" y="4410"/>
                  <a:pt x="16617" y="4410"/>
                </a:cubicBezTo>
                <a:cubicBezTo>
                  <a:pt x="16669" y="4411"/>
                  <a:pt x="16690" y="4402"/>
                  <a:pt x="16747" y="4402"/>
                </a:cubicBezTo>
                <a:cubicBezTo>
                  <a:pt x="16743" y="4357"/>
                  <a:pt x="16729" y="4378"/>
                  <a:pt x="16666" y="4378"/>
                </a:cubicBezTo>
                <a:lnTo>
                  <a:pt x="16667" y="4341"/>
                </a:lnTo>
                <a:cubicBezTo>
                  <a:pt x="16667" y="4339"/>
                  <a:pt x="16667" y="4337"/>
                  <a:pt x="16667" y="4335"/>
                </a:cubicBezTo>
                <a:cubicBezTo>
                  <a:pt x="16668" y="4301"/>
                  <a:pt x="16649" y="4306"/>
                  <a:pt x="16698" y="4305"/>
                </a:cubicBezTo>
                <a:cubicBezTo>
                  <a:pt x="16681" y="4331"/>
                  <a:pt x="16685" y="4310"/>
                  <a:pt x="16682" y="4345"/>
                </a:cubicBezTo>
                <a:cubicBezTo>
                  <a:pt x="16718" y="4321"/>
                  <a:pt x="16691" y="4327"/>
                  <a:pt x="16730" y="4353"/>
                </a:cubicBezTo>
                <a:cubicBezTo>
                  <a:pt x="16732" y="4338"/>
                  <a:pt x="16724" y="4344"/>
                  <a:pt x="16735" y="4335"/>
                </a:cubicBezTo>
                <a:cubicBezTo>
                  <a:pt x="16757" y="4319"/>
                  <a:pt x="16740" y="4333"/>
                  <a:pt x="16747" y="4337"/>
                </a:cubicBezTo>
                <a:lnTo>
                  <a:pt x="16737" y="4353"/>
                </a:lnTo>
                <a:lnTo>
                  <a:pt x="16747" y="4337"/>
                </a:lnTo>
                <a:lnTo>
                  <a:pt x="16763" y="4337"/>
                </a:lnTo>
                <a:cubicBezTo>
                  <a:pt x="16757" y="4361"/>
                  <a:pt x="16755" y="4362"/>
                  <a:pt x="16755" y="4394"/>
                </a:cubicBezTo>
                <a:lnTo>
                  <a:pt x="16795" y="4394"/>
                </a:lnTo>
                <a:cubicBezTo>
                  <a:pt x="16788" y="4377"/>
                  <a:pt x="16792" y="4389"/>
                  <a:pt x="16785" y="4380"/>
                </a:cubicBezTo>
                <a:cubicBezTo>
                  <a:pt x="16767" y="4357"/>
                  <a:pt x="16786" y="4400"/>
                  <a:pt x="16771" y="4361"/>
                </a:cubicBezTo>
                <a:lnTo>
                  <a:pt x="16783" y="4316"/>
                </a:lnTo>
                <a:cubicBezTo>
                  <a:pt x="16787" y="4294"/>
                  <a:pt x="16788" y="4288"/>
                  <a:pt x="16795" y="4272"/>
                </a:cubicBezTo>
                <a:lnTo>
                  <a:pt x="16849" y="4305"/>
                </a:lnTo>
                <a:cubicBezTo>
                  <a:pt x="16873" y="4314"/>
                  <a:pt x="16871" y="4297"/>
                  <a:pt x="16933" y="4297"/>
                </a:cubicBezTo>
                <a:cubicBezTo>
                  <a:pt x="16934" y="4247"/>
                  <a:pt x="16931" y="4263"/>
                  <a:pt x="16974" y="4272"/>
                </a:cubicBezTo>
                <a:cubicBezTo>
                  <a:pt x="16956" y="4209"/>
                  <a:pt x="16925" y="4300"/>
                  <a:pt x="16909" y="4240"/>
                </a:cubicBezTo>
                <a:cubicBezTo>
                  <a:pt x="16962" y="4240"/>
                  <a:pt x="17005" y="4219"/>
                  <a:pt x="17031" y="4220"/>
                </a:cubicBezTo>
                <a:cubicBezTo>
                  <a:pt x="17049" y="4220"/>
                  <a:pt x="17035" y="4217"/>
                  <a:pt x="17046" y="4224"/>
                </a:cubicBezTo>
                <a:cubicBezTo>
                  <a:pt x="17045" y="4225"/>
                  <a:pt x="17044" y="4226"/>
                  <a:pt x="17043" y="4229"/>
                </a:cubicBezTo>
                <a:cubicBezTo>
                  <a:pt x="17043" y="4232"/>
                  <a:pt x="17038" y="4237"/>
                  <a:pt x="17036" y="4238"/>
                </a:cubicBezTo>
                <a:cubicBezTo>
                  <a:pt x="16996" y="4269"/>
                  <a:pt x="17009" y="4227"/>
                  <a:pt x="16982" y="4264"/>
                </a:cubicBezTo>
                <a:cubicBezTo>
                  <a:pt x="17006" y="4264"/>
                  <a:pt x="17005" y="4264"/>
                  <a:pt x="17026" y="4269"/>
                </a:cubicBezTo>
                <a:cubicBezTo>
                  <a:pt x="17048" y="4273"/>
                  <a:pt x="17016" y="4269"/>
                  <a:pt x="17040" y="4272"/>
                </a:cubicBezTo>
                <a:lnTo>
                  <a:pt x="17076" y="4276"/>
                </a:lnTo>
                <a:cubicBezTo>
                  <a:pt x="17090" y="4283"/>
                  <a:pt x="17089" y="4259"/>
                  <a:pt x="17079" y="4305"/>
                </a:cubicBezTo>
                <a:cubicBezTo>
                  <a:pt x="17113" y="4296"/>
                  <a:pt x="17096" y="4301"/>
                  <a:pt x="17111" y="4272"/>
                </a:cubicBezTo>
                <a:lnTo>
                  <a:pt x="17157" y="4279"/>
                </a:lnTo>
                <a:cubicBezTo>
                  <a:pt x="17158" y="4279"/>
                  <a:pt x="17160" y="4278"/>
                  <a:pt x="17161" y="4278"/>
                </a:cubicBezTo>
                <a:lnTo>
                  <a:pt x="17174" y="4282"/>
                </a:lnTo>
                <a:cubicBezTo>
                  <a:pt x="17175" y="4282"/>
                  <a:pt x="17206" y="4296"/>
                  <a:pt x="17208" y="4297"/>
                </a:cubicBezTo>
                <a:cubicBezTo>
                  <a:pt x="17232" y="4314"/>
                  <a:pt x="17224" y="4293"/>
                  <a:pt x="17225" y="4337"/>
                </a:cubicBezTo>
                <a:lnTo>
                  <a:pt x="17249" y="4337"/>
                </a:lnTo>
                <a:cubicBezTo>
                  <a:pt x="17248" y="4312"/>
                  <a:pt x="17245" y="4308"/>
                  <a:pt x="17241" y="4289"/>
                </a:cubicBezTo>
                <a:cubicBezTo>
                  <a:pt x="17265" y="4283"/>
                  <a:pt x="17266" y="4280"/>
                  <a:pt x="17298" y="4280"/>
                </a:cubicBezTo>
                <a:cubicBezTo>
                  <a:pt x="17288" y="4306"/>
                  <a:pt x="17288" y="4293"/>
                  <a:pt x="17273" y="4321"/>
                </a:cubicBezTo>
                <a:cubicBezTo>
                  <a:pt x="17317" y="4321"/>
                  <a:pt x="17305" y="4314"/>
                  <a:pt x="17338" y="4321"/>
                </a:cubicBezTo>
                <a:cubicBezTo>
                  <a:pt x="17333" y="4303"/>
                  <a:pt x="17327" y="4300"/>
                  <a:pt x="17314" y="4289"/>
                </a:cubicBezTo>
                <a:cubicBezTo>
                  <a:pt x="17371" y="4284"/>
                  <a:pt x="17328" y="4269"/>
                  <a:pt x="17403" y="4268"/>
                </a:cubicBezTo>
                <a:cubicBezTo>
                  <a:pt x="17450" y="4267"/>
                  <a:pt x="17456" y="4244"/>
                  <a:pt x="17500" y="4240"/>
                </a:cubicBezTo>
                <a:cubicBezTo>
                  <a:pt x="17501" y="4274"/>
                  <a:pt x="17491" y="4270"/>
                  <a:pt x="17523" y="4272"/>
                </a:cubicBezTo>
                <a:lnTo>
                  <a:pt x="17550" y="4266"/>
                </a:lnTo>
                <a:cubicBezTo>
                  <a:pt x="17551" y="4265"/>
                  <a:pt x="17553" y="4263"/>
                  <a:pt x="17555" y="4263"/>
                </a:cubicBezTo>
                <a:lnTo>
                  <a:pt x="17590" y="4241"/>
                </a:lnTo>
                <a:cubicBezTo>
                  <a:pt x="17607" y="4234"/>
                  <a:pt x="17589" y="4238"/>
                  <a:pt x="17614" y="4232"/>
                </a:cubicBezTo>
                <a:cubicBezTo>
                  <a:pt x="17619" y="4254"/>
                  <a:pt x="17617" y="4250"/>
                  <a:pt x="17630" y="4264"/>
                </a:cubicBezTo>
                <a:cubicBezTo>
                  <a:pt x="17638" y="4233"/>
                  <a:pt x="17654" y="4236"/>
                  <a:pt x="17686" y="4236"/>
                </a:cubicBezTo>
                <a:cubicBezTo>
                  <a:pt x="17729" y="4236"/>
                  <a:pt x="17821" y="4209"/>
                  <a:pt x="17863" y="4214"/>
                </a:cubicBezTo>
                <a:cubicBezTo>
                  <a:pt x="17886" y="4216"/>
                  <a:pt x="17861" y="4218"/>
                  <a:pt x="17889" y="4208"/>
                </a:cubicBezTo>
                <a:lnTo>
                  <a:pt x="17881" y="4256"/>
                </a:lnTo>
                <a:cubicBezTo>
                  <a:pt x="17916" y="4237"/>
                  <a:pt x="17901" y="4262"/>
                  <a:pt x="17905" y="4224"/>
                </a:cubicBezTo>
                <a:lnTo>
                  <a:pt x="17921" y="4224"/>
                </a:lnTo>
                <a:cubicBezTo>
                  <a:pt x="17921" y="4267"/>
                  <a:pt x="17921" y="4236"/>
                  <a:pt x="17930" y="4248"/>
                </a:cubicBezTo>
                <a:cubicBezTo>
                  <a:pt x="17934" y="4229"/>
                  <a:pt x="17932" y="4225"/>
                  <a:pt x="17937" y="4219"/>
                </a:cubicBezTo>
                <a:cubicBezTo>
                  <a:pt x="17966" y="4185"/>
                  <a:pt x="18033" y="4211"/>
                  <a:pt x="18051" y="4216"/>
                </a:cubicBezTo>
                <a:cubicBezTo>
                  <a:pt x="18054" y="4191"/>
                  <a:pt x="18050" y="4204"/>
                  <a:pt x="18061" y="4196"/>
                </a:cubicBezTo>
                <a:cubicBezTo>
                  <a:pt x="18062" y="4195"/>
                  <a:pt x="18090" y="4184"/>
                  <a:pt x="18104" y="4204"/>
                </a:cubicBezTo>
                <a:lnTo>
                  <a:pt x="18107" y="4212"/>
                </a:lnTo>
                <a:cubicBezTo>
                  <a:pt x="18107" y="4212"/>
                  <a:pt x="18107" y="4214"/>
                  <a:pt x="18108" y="4216"/>
                </a:cubicBezTo>
                <a:cubicBezTo>
                  <a:pt x="18126" y="4203"/>
                  <a:pt x="18118" y="4214"/>
                  <a:pt x="18124" y="4191"/>
                </a:cubicBezTo>
                <a:cubicBezTo>
                  <a:pt x="18139" y="4191"/>
                  <a:pt x="18155" y="4190"/>
                  <a:pt x="18168" y="4194"/>
                </a:cubicBezTo>
                <a:cubicBezTo>
                  <a:pt x="18213" y="4207"/>
                  <a:pt x="18137" y="4190"/>
                  <a:pt x="18189" y="4208"/>
                </a:cubicBezTo>
                <a:cubicBezTo>
                  <a:pt x="18220" y="4206"/>
                  <a:pt x="18264" y="4166"/>
                  <a:pt x="18294" y="4224"/>
                </a:cubicBezTo>
                <a:lnTo>
                  <a:pt x="18305" y="4218"/>
                </a:lnTo>
                <a:cubicBezTo>
                  <a:pt x="18346" y="4199"/>
                  <a:pt x="18373" y="4215"/>
                  <a:pt x="18396" y="4243"/>
                </a:cubicBezTo>
                <a:cubicBezTo>
                  <a:pt x="18397" y="4244"/>
                  <a:pt x="18398" y="4247"/>
                  <a:pt x="18399" y="4248"/>
                </a:cubicBezTo>
                <a:lnTo>
                  <a:pt x="18399" y="4256"/>
                </a:lnTo>
                <a:lnTo>
                  <a:pt x="18409" y="4249"/>
                </a:lnTo>
                <a:lnTo>
                  <a:pt x="18399" y="4248"/>
                </a:lnTo>
                <a:lnTo>
                  <a:pt x="18399" y="4224"/>
                </a:lnTo>
                <a:cubicBezTo>
                  <a:pt x="18441" y="4223"/>
                  <a:pt x="18423" y="4231"/>
                  <a:pt x="18440" y="4208"/>
                </a:cubicBezTo>
                <a:lnTo>
                  <a:pt x="18408" y="4208"/>
                </a:lnTo>
                <a:lnTo>
                  <a:pt x="18408" y="4183"/>
                </a:lnTo>
                <a:cubicBezTo>
                  <a:pt x="18426" y="4183"/>
                  <a:pt x="18446" y="4184"/>
                  <a:pt x="18464" y="4183"/>
                </a:cubicBezTo>
                <a:cubicBezTo>
                  <a:pt x="18502" y="4180"/>
                  <a:pt x="18494" y="4175"/>
                  <a:pt x="18497" y="4167"/>
                </a:cubicBezTo>
                <a:lnTo>
                  <a:pt x="18399" y="4167"/>
                </a:lnTo>
                <a:cubicBezTo>
                  <a:pt x="18398" y="4145"/>
                  <a:pt x="18396" y="4145"/>
                  <a:pt x="18391" y="4126"/>
                </a:cubicBezTo>
                <a:cubicBezTo>
                  <a:pt x="18432" y="4135"/>
                  <a:pt x="18398" y="4127"/>
                  <a:pt x="18441" y="4127"/>
                </a:cubicBezTo>
                <a:cubicBezTo>
                  <a:pt x="18476" y="4127"/>
                  <a:pt x="18474" y="4136"/>
                  <a:pt x="18493" y="4136"/>
                </a:cubicBezTo>
                <a:lnTo>
                  <a:pt x="18548" y="4121"/>
                </a:lnTo>
                <a:cubicBezTo>
                  <a:pt x="18563" y="4116"/>
                  <a:pt x="18543" y="4121"/>
                  <a:pt x="18560" y="4117"/>
                </a:cubicBezTo>
                <a:cubicBezTo>
                  <a:pt x="18590" y="4109"/>
                  <a:pt x="18567" y="4113"/>
                  <a:pt x="18589" y="4117"/>
                </a:cubicBezTo>
                <a:cubicBezTo>
                  <a:pt x="18607" y="4120"/>
                  <a:pt x="18597" y="4121"/>
                  <a:pt x="18608" y="4120"/>
                </a:cubicBezTo>
                <a:cubicBezTo>
                  <a:pt x="18632" y="4117"/>
                  <a:pt x="18614" y="4101"/>
                  <a:pt x="18691" y="4107"/>
                </a:cubicBezTo>
                <a:cubicBezTo>
                  <a:pt x="18728" y="4109"/>
                  <a:pt x="18698" y="4109"/>
                  <a:pt x="18726" y="4089"/>
                </a:cubicBezTo>
                <a:cubicBezTo>
                  <a:pt x="18752" y="4070"/>
                  <a:pt x="18733" y="4085"/>
                  <a:pt x="18780" y="4086"/>
                </a:cubicBezTo>
                <a:cubicBezTo>
                  <a:pt x="18795" y="4057"/>
                  <a:pt x="18779" y="4063"/>
                  <a:pt x="18813" y="4054"/>
                </a:cubicBezTo>
                <a:cubicBezTo>
                  <a:pt x="18806" y="4083"/>
                  <a:pt x="18802" y="4091"/>
                  <a:pt x="18845" y="4094"/>
                </a:cubicBezTo>
                <a:cubicBezTo>
                  <a:pt x="18861" y="4033"/>
                  <a:pt x="18849" y="4116"/>
                  <a:pt x="18942" y="4054"/>
                </a:cubicBezTo>
                <a:cubicBezTo>
                  <a:pt x="18976" y="4063"/>
                  <a:pt x="18964" y="4076"/>
                  <a:pt x="18996" y="4073"/>
                </a:cubicBezTo>
                <a:lnTo>
                  <a:pt x="19064" y="4070"/>
                </a:lnTo>
                <a:cubicBezTo>
                  <a:pt x="19066" y="4042"/>
                  <a:pt x="19070" y="4040"/>
                  <a:pt x="19080" y="4021"/>
                </a:cubicBezTo>
                <a:cubicBezTo>
                  <a:pt x="19100" y="4036"/>
                  <a:pt x="19097" y="4032"/>
                  <a:pt x="19104" y="4062"/>
                </a:cubicBezTo>
                <a:lnTo>
                  <a:pt x="19137" y="4062"/>
                </a:lnTo>
                <a:cubicBezTo>
                  <a:pt x="19158" y="4002"/>
                  <a:pt x="19211" y="4022"/>
                  <a:pt x="19224" y="4018"/>
                </a:cubicBezTo>
                <a:cubicBezTo>
                  <a:pt x="19225" y="4018"/>
                  <a:pt x="19247" y="4009"/>
                  <a:pt x="19248" y="4009"/>
                </a:cubicBezTo>
                <a:cubicBezTo>
                  <a:pt x="19292" y="3991"/>
                  <a:pt x="19278" y="3987"/>
                  <a:pt x="19278" y="4003"/>
                </a:cubicBezTo>
                <a:cubicBezTo>
                  <a:pt x="19278" y="4022"/>
                  <a:pt x="19274" y="4008"/>
                  <a:pt x="19266" y="4037"/>
                </a:cubicBezTo>
                <a:lnTo>
                  <a:pt x="19366" y="4002"/>
                </a:lnTo>
                <a:cubicBezTo>
                  <a:pt x="19396" y="3994"/>
                  <a:pt x="19371" y="4023"/>
                  <a:pt x="19396" y="3989"/>
                </a:cubicBezTo>
                <a:cubicBezTo>
                  <a:pt x="19443" y="3999"/>
                  <a:pt x="19397" y="3993"/>
                  <a:pt x="19445" y="3981"/>
                </a:cubicBezTo>
                <a:lnTo>
                  <a:pt x="19445" y="4013"/>
                </a:lnTo>
                <a:cubicBezTo>
                  <a:pt x="19472" y="4004"/>
                  <a:pt x="19455" y="4014"/>
                  <a:pt x="19453" y="3981"/>
                </a:cubicBezTo>
                <a:lnTo>
                  <a:pt x="19518" y="3981"/>
                </a:lnTo>
                <a:cubicBezTo>
                  <a:pt x="19523" y="4002"/>
                  <a:pt x="19515" y="3990"/>
                  <a:pt x="19534" y="3997"/>
                </a:cubicBezTo>
                <a:lnTo>
                  <a:pt x="19502" y="4004"/>
                </a:lnTo>
                <a:cubicBezTo>
                  <a:pt x="19507" y="4025"/>
                  <a:pt x="19505" y="4020"/>
                  <a:pt x="19529" y="4042"/>
                </a:cubicBezTo>
                <a:cubicBezTo>
                  <a:pt x="19540" y="4052"/>
                  <a:pt x="19531" y="4046"/>
                  <a:pt x="19542" y="4054"/>
                </a:cubicBezTo>
                <a:cubicBezTo>
                  <a:pt x="19548" y="4041"/>
                  <a:pt x="19550" y="4068"/>
                  <a:pt x="19542" y="4029"/>
                </a:cubicBezTo>
                <a:cubicBezTo>
                  <a:pt x="19570" y="4043"/>
                  <a:pt x="19570" y="4043"/>
                  <a:pt x="19599" y="4037"/>
                </a:cubicBezTo>
                <a:cubicBezTo>
                  <a:pt x="19598" y="3991"/>
                  <a:pt x="19572" y="3985"/>
                  <a:pt x="19623" y="3981"/>
                </a:cubicBezTo>
                <a:lnTo>
                  <a:pt x="19606" y="4037"/>
                </a:lnTo>
                <a:cubicBezTo>
                  <a:pt x="19638" y="4026"/>
                  <a:pt x="19608" y="4040"/>
                  <a:pt x="19630" y="4020"/>
                </a:cubicBezTo>
                <a:cubicBezTo>
                  <a:pt x="19644" y="4006"/>
                  <a:pt x="19637" y="4009"/>
                  <a:pt x="19655" y="3997"/>
                </a:cubicBezTo>
                <a:cubicBezTo>
                  <a:pt x="19655" y="4039"/>
                  <a:pt x="19646" y="4037"/>
                  <a:pt x="19680" y="4045"/>
                </a:cubicBezTo>
                <a:cubicBezTo>
                  <a:pt x="19688" y="4024"/>
                  <a:pt x="19681" y="4043"/>
                  <a:pt x="19677" y="4030"/>
                </a:cubicBezTo>
                <a:lnTo>
                  <a:pt x="19673" y="4023"/>
                </a:lnTo>
                <a:cubicBezTo>
                  <a:pt x="19673" y="4022"/>
                  <a:pt x="19673" y="4020"/>
                  <a:pt x="19672" y="4020"/>
                </a:cubicBezTo>
                <a:cubicBezTo>
                  <a:pt x="19672" y="4013"/>
                  <a:pt x="19680" y="4009"/>
                  <a:pt x="19671" y="3973"/>
                </a:cubicBezTo>
                <a:lnTo>
                  <a:pt x="19764" y="3944"/>
                </a:lnTo>
                <a:cubicBezTo>
                  <a:pt x="19783" y="3934"/>
                  <a:pt x="19753" y="3935"/>
                  <a:pt x="19793" y="3932"/>
                </a:cubicBezTo>
                <a:cubicBezTo>
                  <a:pt x="19794" y="3977"/>
                  <a:pt x="19799" y="3942"/>
                  <a:pt x="19809" y="3973"/>
                </a:cubicBezTo>
                <a:cubicBezTo>
                  <a:pt x="19775" y="3982"/>
                  <a:pt x="19792" y="3976"/>
                  <a:pt x="19777" y="4005"/>
                </a:cubicBezTo>
                <a:cubicBezTo>
                  <a:pt x="19779" y="4004"/>
                  <a:pt x="19782" y="4001"/>
                  <a:pt x="19783" y="4002"/>
                </a:cubicBezTo>
                <a:cubicBezTo>
                  <a:pt x="19783" y="4004"/>
                  <a:pt x="19787" y="4000"/>
                  <a:pt x="19788" y="4000"/>
                </a:cubicBezTo>
                <a:cubicBezTo>
                  <a:pt x="19804" y="3995"/>
                  <a:pt x="19876" y="3998"/>
                  <a:pt x="19887" y="4009"/>
                </a:cubicBezTo>
                <a:lnTo>
                  <a:pt x="19898" y="4029"/>
                </a:lnTo>
                <a:cubicBezTo>
                  <a:pt x="19906" y="3997"/>
                  <a:pt x="19916" y="4005"/>
                  <a:pt x="19929" y="3987"/>
                </a:cubicBezTo>
                <a:cubicBezTo>
                  <a:pt x="19938" y="3975"/>
                  <a:pt x="19932" y="3985"/>
                  <a:pt x="19933" y="3976"/>
                </a:cubicBezTo>
                <a:cubicBezTo>
                  <a:pt x="19935" y="3947"/>
                  <a:pt x="19925" y="3956"/>
                  <a:pt x="19890" y="3948"/>
                </a:cubicBezTo>
                <a:cubicBezTo>
                  <a:pt x="19898" y="3918"/>
                  <a:pt x="19909" y="3917"/>
                  <a:pt x="19947" y="3916"/>
                </a:cubicBezTo>
                <a:cubicBezTo>
                  <a:pt x="19947" y="3883"/>
                  <a:pt x="19944" y="3890"/>
                  <a:pt x="19955" y="3867"/>
                </a:cubicBezTo>
                <a:cubicBezTo>
                  <a:pt x="19998" y="3868"/>
                  <a:pt x="20010" y="3877"/>
                  <a:pt x="20043" y="3865"/>
                </a:cubicBezTo>
                <a:cubicBezTo>
                  <a:pt x="20080" y="3852"/>
                  <a:pt x="20042" y="3845"/>
                  <a:pt x="20083" y="3860"/>
                </a:cubicBezTo>
                <a:cubicBezTo>
                  <a:pt x="20117" y="3873"/>
                  <a:pt x="20082" y="3874"/>
                  <a:pt x="20133" y="3875"/>
                </a:cubicBezTo>
                <a:cubicBezTo>
                  <a:pt x="20118" y="3897"/>
                  <a:pt x="20113" y="3899"/>
                  <a:pt x="20077" y="3900"/>
                </a:cubicBezTo>
                <a:cubicBezTo>
                  <a:pt x="20078" y="3902"/>
                  <a:pt x="20085" y="3913"/>
                  <a:pt x="20085" y="3913"/>
                </a:cubicBezTo>
                <a:cubicBezTo>
                  <a:pt x="20090" y="3938"/>
                  <a:pt x="20070" y="3924"/>
                  <a:pt x="20060" y="3948"/>
                </a:cubicBezTo>
                <a:cubicBezTo>
                  <a:pt x="20043" y="3936"/>
                  <a:pt x="20050" y="3947"/>
                  <a:pt x="20044" y="3924"/>
                </a:cubicBezTo>
                <a:cubicBezTo>
                  <a:pt x="20012" y="3924"/>
                  <a:pt x="20011" y="3926"/>
                  <a:pt x="19987" y="3932"/>
                </a:cubicBezTo>
                <a:lnTo>
                  <a:pt x="20016" y="3960"/>
                </a:lnTo>
                <a:cubicBezTo>
                  <a:pt x="20017" y="3961"/>
                  <a:pt x="20018" y="3963"/>
                  <a:pt x="20020" y="3964"/>
                </a:cubicBezTo>
                <a:cubicBezTo>
                  <a:pt x="20000" y="3970"/>
                  <a:pt x="20009" y="3961"/>
                  <a:pt x="20004" y="3981"/>
                </a:cubicBezTo>
                <a:cubicBezTo>
                  <a:pt x="20025" y="3975"/>
                  <a:pt x="20013" y="3984"/>
                  <a:pt x="20020" y="3964"/>
                </a:cubicBezTo>
                <a:cubicBezTo>
                  <a:pt x="20035" y="3972"/>
                  <a:pt x="20030" y="3971"/>
                  <a:pt x="20052" y="3973"/>
                </a:cubicBezTo>
                <a:cubicBezTo>
                  <a:pt x="20058" y="3951"/>
                  <a:pt x="20052" y="3966"/>
                  <a:pt x="20060" y="3948"/>
                </a:cubicBezTo>
                <a:cubicBezTo>
                  <a:pt x="20102" y="3947"/>
                  <a:pt x="20147" y="3928"/>
                  <a:pt x="20174" y="3964"/>
                </a:cubicBezTo>
                <a:lnTo>
                  <a:pt x="20166" y="3964"/>
                </a:lnTo>
                <a:lnTo>
                  <a:pt x="20172" y="3974"/>
                </a:lnTo>
                <a:lnTo>
                  <a:pt x="20174" y="3964"/>
                </a:lnTo>
                <a:lnTo>
                  <a:pt x="20183" y="3949"/>
                </a:lnTo>
                <a:cubicBezTo>
                  <a:pt x="20212" y="3968"/>
                  <a:pt x="20196" y="3964"/>
                  <a:pt x="20206" y="3989"/>
                </a:cubicBezTo>
                <a:lnTo>
                  <a:pt x="20197" y="4005"/>
                </a:lnTo>
                <a:lnTo>
                  <a:pt x="20206" y="3989"/>
                </a:lnTo>
                <a:cubicBezTo>
                  <a:pt x="20227" y="3994"/>
                  <a:pt x="20230" y="3996"/>
                  <a:pt x="20247" y="4005"/>
                </a:cubicBezTo>
                <a:lnTo>
                  <a:pt x="20253" y="3988"/>
                </a:lnTo>
                <a:cubicBezTo>
                  <a:pt x="20262" y="3963"/>
                  <a:pt x="20258" y="3974"/>
                  <a:pt x="20255" y="3940"/>
                </a:cubicBezTo>
                <a:cubicBezTo>
                  <a:pt x="20287" y="3949"/>
                  <a:pt x="20278" y="3942"/>
                  <a:pt x="20279" y="3981"/>
                </a:cubicBezTo>
                <a:cubicBezTo>
                  <a:pt x="20431" y="3981"/>
                  <a:pt x="20393" y="3958"/>
                  <a:pt x="20401" y="3924"/>
                </a:cubicBezTo>
                <a:cubicBezTo>
                  <a:pt x="20345" y="3924"/>
                  <a:pt x="20351" y="3945"/>
                  <a:pt x="20311" y="3938"/>
                </a:cubicBezTo>
                <a:cubicBezTo>
                  <a:pt x="20283" y="3933"/>
                  <a:pt x="20294" y="3928"/>
                  <a:pt x="20282" y="3923"/>
                </a:cubicBezTo>
                <a:cubicBezTo>
                  <a:pt x="20240" y="3905"/>
                  <a:pt x="20286" y="3938"/>
                  <a:pt x="20239" y="3916"/>
                </a:cubicBezTo>
                <a:cubicBezTo>
                  <a:pt x="20271" y="3871"/>
                  <a:pt x="20232" y="3930"/>
                  <a:pt x="20277" y="3898"/>
                </a:cubicBezTo>
                <a:cubicBezTo>
                  <a:pt x="20296" y="3885"/>
                  <a:pt x="20298" y="3866"/>
                  <a:pt x="20303" y="3843"/>
                </a:cubicBezTo>
                <a:cubicBezTo>
                  <a:pt x="20397" y="3845"/>
                  <a:pt x="20413" y="3896"/>
                  <a:pt x="20474" y="3867"/>
                </a:cubicBezTo>
                <a:cubicBezTo>
                  <a:pt x="20464" y="3844"/>
                  <a:pt x="20473" y="3863"/>
                  <a:pt x="20441" y="3843"/>
                </a:cubicBezTo>
                <a:cubicBezTo>
                  <a:pt x="20480" y="3842"/>
                  <a:pt x="20475" y="3829"/>
                  <a:pt x="20482" y="3819"/>
                </a:cubicBezTo>
                <a:lnTo>
                  <a:pt x="20490" y="3835"/>
                </a:lnTo>
                <a:cubicBezTo>
                  <a:pt x="20506" y="3911"/>
                  <a:pt x="20531" y="3879"/>
                  <a:pt x="20498" y="3948"/>
                </a:cubicBezTo>
                <a:cubicBezTo>
                  <a:pt x="20538" y="3944"/>
                  <a:pt x="20502" y="3962"/>
                  <a:pt x="20538" y="3908"/>
                </a:cubicBezTo>
                <a:cubicBezTo>
                  <a:pt x="20521" y="3843"/>
                  <a:pt x="20529" y="3911"/>
                  <a:pt x="20530" y="3835"/>
                </a:cubicBezTo>
                <a:cubicBezTo>
                  <a:pt x="20506" y="3829"/>
                  <a:pt x="20511" y="3825"/>
                  <a:pt x="20490" y="3835"/>
                </a:cubicBezTo>
                <a:lnTo>
                  <a:pt x="20490" y="3802"/>
                </a:lnTo>
                <a:lnTo>
                  <a:pt x="20506" y="3802"/>
                </a:lnTo>
                <a:lnTo>
                  <a:pt x="20510" y="3820"/>
                </a:lnTo>
                <a:lnTo>
                  <a:pt x="20506" y="3802"/>
                </a:lnTo>
                <a:lnTo>
                  <a:pt x="20506" y="3786"/>
                </a:lnTo>
                <a:cubicBezTo>
                  <a:pt x="20467" y="3789"/>
                  <a:pt x="20492" y="3794"/>
                  <a:pt x="20457" y="3786"/>
                </a:cubicBezTo>
                <a:cubicBezTo>
                  <a:pt x="20465" y="3797"/>
                  <a:pt x="20456" y="3786"/>
                  <a:pt x="20469" y="3799"/>
                </a:cubicBezTo>
                <a:lnTo>
                  <a:pt x="20482" y="3810"/>
                </a:lnTo>
                <a:cubicBezTo>
                  <a:pt x="20478" y="3810"/>
                  <a:pt x="20458" y="3808"/>
                  <a:pt x="20457" y="3809"/>
                </a:cubicBezTo>
                <a:lnTo>
                  <a:pt x="20431" y="3816"/>
                </a:lnTo>
                <a:cubicBezTo>
                  <a:pt x="20387" y="3820"/>
                  <a:pt x="20427" y="3805"/>
                  <a:pt x="20377" y="3803"/>
                </a:cubicBezTo>
                <a:cubicBezTo>
                  <a:pt x="20340" y="3802"/>
                  <a:pt x="20360" y="3814"/>
                  <a:pt x="20315" y="3808"/>
                </a:cubicBezTo>
                <a:cubicBezTo>
                  <a:pt x="20312" y="3808"/>
                  <a:pt x="20294" y="3803"/>
                  <a:pt x="20289" y="3801"/>
                </a:cubicBezTo>
                <a:cubicBezTo>
                  <a:pt x="20271" y="3795"/>
                  <a:pt x="20275" y="3797"/>
                  <a:pt x="20263" y="3786"/>
                </a:cubicBezTo>
                <a:lnTo>
                  <a:pt x="20352" y="3786"/>
                </a:lnTo>
                <a:cubicBezTo>
                  <a:pt x="20340" y="3774"/>
                  <a:pt x="20338" y="3778"/>
                  <a:pt x="20336" y="3754"/>
                </a:cubicBezTo>
                <a:cubicBezTo>
                  <a:pt x="20289" y="3758"/>
                  <a:pt x="20331" y="3755"/>
                  <a:pt x="20298" y="3765"/>
                </a:cubicBezTo>
                <a:cubicBezTo>
                  <a:pt x="20199" y="3798"/>
                  <a:pt x="20205" y="3731"/>
                  <a:pt x="20089" y="3750"/>
                </a:cubicBezTo>
                <a:lnTo>
                  <a:pt x="20043" y="3761"/>
                </a:lnTo>
                <a:cubicBezTo>
                  <a:pt x="20019" y="3775"/>
                  <a:pt x="20039" y="3776"/>
                  <a:pt x="20010" y="3783"/>
                </a:cubicBezTo>
                <a:cubicBezTo>
                  <a:pt x="19989" y="3788"/>
                  <a:pt x="19969" y="3780"/>
                  <a:pt x="19955" y="3771"/>
                </a:cubicBezTo>
                <a:cubicBezTo>
                  <a:pt x="19909" y="3743"/>
                  <a:pt x="19910" y="3728"/>
                  <a:pt x="19873" y="3737"/>
                </a:cubicBezTo>
                <a:cubicBezTo>
                  <a:pt x="19819" y="3749"/>
                  <a:pt x="19830" y="3749"/>
                  <a:pt x="19776" y="3737"/>
                </a:cubicBezTo>
                <a:cubicBezTo>
                  <a:pt x="19739" y="3729"/>
                  <a:pt x="19730" y="3737"/>
                  <a:pt x="19720" y="3778"/>
                </a:cubicBezTo>
                <a:cubicBezTo>
                  <a:pt x="19687" y="3754"/>
                  <a:pt x="19695" y="3737"/>
                  <a:pt x="19704" y="3697"/>
                </a:cubicBezTo>
                <a:cubicBezTo>
                  <a:pt x="19683" y="3705"/>
                  <a:pt x="19693" y="3710"/>
                  <a:pt x="19667" y="3704"/>
                </a:cubicBezTo>
                <a:cubicBezTo>
                  <a:pt x="19651" y="3700"/>
                  <a:pt x="19651" y="3699"/>
                  <a:pt x="19623" y="3697"/>
                </a:cubicBezTo>
                <a:cubicBezTo>
                  <a:pt x="19615" y="3717"/>
                  <a:pt x="19617" y="3704"/>
                  <a:pt x="19623" y="3729"/>
                </a:cubicBezTo>
                <a:lnTo>
                  <a:pt x="19558" y="3729"/>
                </a:lnTo>
                <a:cubicBezTo>
                  <a:pt x="19587" y="3702"/>
                  <a:pt x="19558" y="3715"/>
                  <a:pt x="19571" y="3670"/>
                </a:cubicBezTo>
                <a:lnTo>
                  <a:pt x="19582" y="3648"/>
                </a:lnTo>
                <a:cubicBezTo>
                  <a:pt x="19618" y="3649"/>
                  <a:pt x="19627" y="3657"/>
                  <a:pt x="19671" y="3657"/>
                </a:cubicBezTo>
                <a:lnTo>
                  <a:pt x="19671" y="3689"/>
                </a:lnTo>
                <a:cubicBezTo>
                  <a:pt x="19720" y="3685"/>
                  <a:pt x="19702" y="3665"/>
                  <a:pt x="19791" y="3662"/>
                </a:cubicBezTo>
                <a:cubicBezTo>
                  <a:pt x="19826" y="3661"/>
                  <a:pt x="19804" y="3678"/>
                  <a:pt x="19825" y="3648"/>
                </a:cubicBezTo>
                <a:cubicBezTo>
                  <a:pt x="19736" y="3628"/>
                  <a:pt x="19744" y="3643"/>
                  <a:pt x="19712" y="3665"/>
                </a:cubicBezTo>
                <a:cubicBezTo>
                  <a:pt x="19699" y="3645"/>
                  <a:pt x="19702" y="3656"/>
                  <a:pt x="19696" y="3632"/>
                </a:cubicBezTo>
                <a:lnTo>
                  <a:pt x="19663" y="3632"/>
                </a:lnTo>
                <a:cubicBezTo>
                  <a:pt x="19652" y="3668"/>
                  <a:pt x="19609" y="3627"/>
                  <a:pt x="19532" y="3627"/>
                </a:cubicBezTo>
                <a:cubicBezTo>
                  <a:pt x="19492" y="3627"/>
                  <a:pt x="19511" y="3639"/>
                  <a:pt x="19484" y="3633"/>
                </a:cubicBezTo>
                <a:cubicBezTo>
                  <a:pt x="19464" y="3630"/>
                  <a:pt x="19496" y="3628"/>
                  <a:pt x="19453" y="3624"/>
                </a:cubicBezTo>
                <a:cubicBezTo>
                  <a:pt x="19458" y="3691"/>
                  <a:pt x="19459" y="3640"/>
                  <a:pt x="19428" y="3681"/>
                </a:cubicBezTo>
                <a:cubicBezTo>
                  <a:pt x="19409" y="3686"/>
                  <a:pt x="19417" y="3677"/>
                  <a:pt x="19412" y="3697"/>
                </a:cubicBezTo>
                <a:cubicBezTo>
                  <a:pt x="19433" y="3691"/>
                  <a:pt x="19421" y="3700"/>
                  <a:pt x="19428" y="3681"/>
                </a:cubicBezTo>
                <a:cubicBezTo>
                  <a:pt x="19446" y="3693"/>
                  <a:pt x="19439" y="3682"/>
                  <a:pt x="19445" y="3705"/>
                </a:cubicBezTo>
                <a:cubicBezTo>
                  <a:pt x="19464" y="3705"/>
                  <a:pt x="19472" y="3708"/>
                  <a:pt x="19488" y="3701"/>
                </a:cubicBezTo>
                <a:cubicBezTo>
                  <a:pt x="19538" y="3678"/>
                  <a:pt x="19457" y="3698"/>
                  <a:pt x="19509" y="3681"/>
                </a:cubicBezTo>
                <a:lnTo>
                  <a:pt x="19521" y="3694"/>
                </a:lnTo>
                <a:cubicBezTo>
                  <a:pt x="19522" y="3696"/>
                  <a:pt x="19526" y="3701"/>
                  <a:pt x="19528" y="3703"/>
                </a:cubicBezTo>
                <a:cubicBezTo>
                  <a:pt x="19541" y="3717"/>
                  <a:pt x="19530" y="3714"/>
                  <a:pt x="19550" y="3721"/>
                </a:cubicBezTo>
                <a:lnTo>
                  <a:pt x="19540" y="3728"/>
                </a:lnTo>
                <a:cubicBezTo>
                  <a:pt x="19513" y="3755"/>
                  <a:pt x="19537" y="3743"/>
                  <a:pt x="19526" y="3770"/>
                </a:cubicBezTo>
                <a:cubicBezTo>
                  <a:pt x="19477" y="3757"/>
                  <a:pt x="19544" y="3757"/>
                  <a:pt x="19461" y="3713"/>
                </a:cubicBezTo>
                <a:cubicBezTo>
                  <a:pt x="19393" y="3777"/>
                  <a:pt x="19406" y="3744"/>
                  <a:pt x="19387" y="3753"/>
                </a:cubicBezTo>
                <a:cubicBezTo>
                  <a:pt x="19351" y="3772"/>
                  <a:pt x="19422" y="3753"/>
                  <a:pt x="19372" y="3770"/>
                </a:cubicBezTo>
                <a:cubicBezTo>
                  <a:pt x="19366" y="3707"/>
                  <a:pt x="19319" y="3746"/>
                  <a:pt x="19291" y="3754"/>
                </a:cubicBezTo>
                <a:lnTo>
                  <a:pt x="19202" y="3705"/>
                </a:lnTo>
                <a:cubicBezTo>
                  <a:pt x="19194" y="3734"/>
                  <a:pt x="19201" y="3727"/>
                  <a:pt x="19169" y="3729"/>
                </a:cubicBezTo>
                <a:lnTo>
                  <a:pt x="19169" y="3721"/>
                </a:lnTo>
                <a:lnTo>
                  <a:pt x="19160" y="3728"/>
                </a:lnTo>
                <a:lnTo>
                  <a:pt x="19169" y="3729"/>
                </a:lnTo>
                <a:lnTo>
                  <a:pt x="19145" y="3762"/>
                </a:lnTo>
                <a:cubicBezTo>
                  <a:pt x="19039" y="3762"/>
                  <a:pt x="19065" y="3753"/>
                  <a:pt x="19072" y="3721"/>
                </a:cubicBezTo>
                <a:cubicBezTo>
                  <a:pt x="19052" y="3730"/>
                  <a:pt x="19065" y="3727"/>
                  <a:pt x="19040" y="3721"/>
                </a:cubicBezTo>
                <a:cubicBezTo>
                  <a:pt x="19049" y="3742"/>
                  <a:pt x="19045" y="3737"/>
                  <a:pt x="19040" y="3762"/>
                </a:cubicBezTo>
                <a:lnTo>
                  <a:pt x="19015" y="3762"/>
                </a:lnTo>
                <a:cubicBezTo>
                  <a:pt x="19022" y="3738"/>
                  <a:pt x="19018" y="3749"/>
                  <a:pt x="19031" y="3729"/>
                </a:cubicBezTo>
                <a:cubicBezTo>
                  <a:pt x="18988" y="3733"/>
                  <a:pt x="18979" y="3742"/>
                  <a:pt x="18991" y="3689"/>
                </a:cubicBezTo>
                <a:lnTo>
                  <a:pt x="18902" y="3689"/>
                </a:lnTo>
                <a:cubicBezTo>
                  <a:pt x="18907" y="3707"/>
                  <a:pt x="18901" y="3696"/>
                  <a:pt x="18912" y="3707"/>
                </a:cubicBezTo>
                <a:lnTo>
                  <a:pt x="18926" y="3713"/>
                </a:lnTo>
                <a:cubicBezTo>
                  <a:pt x="18921" y="3736"/>
                  <a:pt x="18916" y="3741"/>
                  <a:pt x="18902" y="3754"/>
                </a:cubicBezTo>
                <a:cubicBezTo>
                  <a:pt x="18878" y="3736"/>
                  <a:pt x="18892" y="3731"/>
                  <a:pt x="18869" y="3721"/>
                </a:cubicBezTo>
                <a:cubicBezTo>
                  <a:pt x="18879" y="3696"/>
                  <a:pt x="18852" y="3710"/>
                  <a:pt x="18894" y="3705"/>
                </a:cubicBezTo>
                <a:cubicBezTo>
                  <a:pt x="18866" y="3667"/>
                  <a:pt x="18881" y="3715"/>
                  <a:pt x="18853" y="3665"/>
                </a:cubicBezTo>
                <a:cubicBezTo>
                  <a:pt x="18800" y="3666"/>
                  <a:pt x="18817" y="3680"/>
                  <a:pt x="18788" y="3642"/>
                </a:cubicBezTo>
                <a:cubicBezTo>
                  <a:pt x="18786" y="3640"/>
                  <a:pt x="18782" y="3634"/>
                  <a:pt x="18780" y="3632"/>
                </a:cubicBezTo>
                <a:cubicBezTo>
                  <a:pt x="18745" y="3642"/>
                  <a:pt x="18767" y="3646"/>
                  <a:pt x="18742" y="3650"/>
                </a:cubicBezTo>
                <a:cubicBezTo>
                  <a:pt x="18728" y="3653"/>
                  <a:pt x="18712" y="3646"/>
                  <a:pt x="18720" y="3628"/>
                </a:cubicBezTo>
                <a:cubicBezTo>
                  <a:pt x="18730" y="3605"/>
                  <a:pt x="18728" y="3623"/>
                  <a:pt x="18761" y="3621"/>
                </a:cubicBezTo>
                <a:cubicBezTo>
                  <a:pt x="18774" y="3620"/>
                  <a:pt x="18797" y="3616"/>
                  <a:pt x="18821" y="3616"/>
                </a:cubicBezTo>
                <a:cubicBezTo>
                  <a:pt x="18804" y="3591"/>
                  <a:pt x="18797" y="3598"/>
                  <a:pt x="18788" y="3567"/>
                </a:cubicBezTo>
                <a:cubicBezTo>
                  <a:pt x="18879" y="3546"/>
                  <a:pt x="18852" y="3574"/>
                  <a:pt x="18853" y="3527"/>
                </a:cubicBezTo>
                <a:cubicBezTo>
                  <a:pt x="18894" y="3538"/>
                  <a:pt x="18877" y="3558"/>
                  <a:pt x="18910" y="3558"/>
                </a:cubicBezTo>
                <a:cubicBezTo>
                  <a:pt x="18943" y="3558"/>
                  <a:pt x="18926" y="3538"/>
                  <a:pt x="18967" y="3527"/>
                </a:cubicBezTo>
                <a:cubicBezTo>
                  <a:pt x="18967" y="3564"/>
                  <a:pt x="18976" y="3555"/>
                  <a:pt x="18964" y="3581"/>
                </a:cubicBezTo>
                <a:lnTo>
                  <a:pt x="18950" y="3608"/>
                </a:lnTo>
                <a:lnTo>
                  <a:pt x="18829" y="3608"/>
                </a:lnTo>
                <a:lnTo>
                  <a:pt x="18856" y="3629"/>
                </a:lnTo>
                <a:cubicBezTo>
                  <a:pt x="18890" y="3653"/>
                  <a:pt x="18862" y="3626"/>
                  <a:pt x="18901" y="3634"/>
                </a:cubicBezTo>
                <a:cubicBezTo>
                  <a:pt x="18960" y="3647"/>
                  <a:pt x="18957" y="3632"/>
                  <a:pt x="19015" y="3632"/>
                </a:cubicBezTo>
                <a:lnTo>
                  <a:pt x="18983" y="3616"/>
                </a:lnTo>
                <a:cubicBezTo>
                  <a:pt x="18986" y="3580"/>
                  <a:pt x="18981" y="3603"/>
                  <a:pt x="18999" y="3576"/>
                </a:cubicBezTo>
                <a:cubicBezTo>
                  <a:pt x="19009" y="3562"/>
                  <a:pt x="19017" y="3553"/>
                  <a:pt x="19031" y="3543"/>
                </a:cubicBezTo>
                <a:cubicBezTo>
                  <a:pt x="19074" y="3554"/>
                  <a:pt x="19038" y="3551"/>
                  <a:pt x="19072" y="3576"/>
                </a:cubicBezTo>
                <a:cubicBezTo>
                  <a:pt x="19101" y="3532"/>
                  <a:pt x="19086" y="3527"/>
                  <a:pt x="19153" y="3527"/>
                </a:cubicBezTo>
                <a:cubicBezTo>
                  <a:pt x="19164" y="3569"/>
                  <a:pt x="19161" y="3534"/>
                  <a:pt x="19185" y="3567"/>
                </a:cubicBezTo>
                <a:lnTo>
                  <a:pt x="19177" y="3567"/>
                </a:lnTo>
                <a:lnTo>
                  <a:pt x="19184" y="3577"/>
                </a:lnTo>
                <a:lnTo>
                  <a:pt x="19185" y="3567"/>
                </a:lnTo>
                <a:lnTo>
                  <a:pt x="19193" y="3527"/>
                </a:lnTo>
                <a:cubicBezTo>
                  <a:pt x="19218" y="3526"/>
                  <a:pt x="19223" y="3523"/>
                  <a:pt x="19242" y="3519"/>
                </a:cubicBezTo>
                <a:lnTo>
                  <a:pt x="19242" y="3559"/>
                </a:lnTo>
                <a:cubicBezTo>
                  <a:pt x="19286" y="3549"/>
                  <a:pt x="19276" y="3561"/>
                  <a:pt x="19313" y="3548"/>
                </a:cubicBezTo>
                <a:cubicBezTo>
                  <a:pt x="19362" y="3530"/>
                  <a:pt x="19336" y="3555"/>
                  <a:pt x="19387" y="3543"/>
                </a:cubicBezTo>
                <a:cubicBezTo>
                  <a:pt x="19418" y="3536"/>
                  <a:pt x="19411" y="3530"/>
                  <a:pt x="19445" y="3527"/>
                </a:cubicBezTo>
                <a:cubicBezTo>
                  <a:pt x="19451" y="3551"/>
                  <a:pt x="19460" y="3561"/>
                  <a:pt x="19489" y="3555"/>
                </a:cubicBezTo>
                <a:cubicBezTo>
                  <a:pt x="19549" y="3543"/>
                  <a:pt x="19489" y="3532"/>
                  <a:pt x="19550" y="3527"/>
                </a:cubicBezTo>
                <a:lnTo>
                  <a:pt x="19551" y="3535"/>
                </a:lnTo>
                <a:cubicBezTo>
                  <a:pt x="19567" y="3586"/>
                  <a:pt x="19575" y="3518"/>
                  <a:pt x="19590" y="3576"/>
                </a:cubicBezTo>
                <a:cubicBezTo>
                  <a:pt x="19559" y="3578"/>
                  <a:pt x="19566" y="3571"/>
                  <a:pt x="19558" y="3600"/>
                </a:cubicBezTo>
                <a:lnTo>
                  <a:pt x="19599" y="3600"/>
                </a:lnTo>
                <a:cubicBezTo>
                  <a:pt x="19593" y="3578"/>
                  <a:pt x="19599" y="3593"/>
                  <a:pt x="19590" y="3576"/>
                </a:cubicBezTo>
                <a:lnTo>
                  <a:pt x="19626" y="3555"/>
                </a:lnTo>
                <a:cubicBezTo>
                  <a:pt x="19628" y="3554"/>
                  <a:pt x="19630" y="3553"/>
                  <a:pt x="19631" y="3552"/>
                </a:cubicBezTo>
                <a:cubicBezTo>
                  <a:pt x="19633" y="3551"/>
                  <a:pt x="19635" y="3550"/>
                  <a:pt x="19637" y="3549"/>
                </a:cubicBezTo>
                <a:cubicBezTo>
                  <a:pt x="19653" y="3539"/>
                  <a:pt x="19658" y="3539"/>
                  <a:pt x="19663" y="3519"/>
                </a:cubicBezTo>
                <a:lnTo>
                  <a:pt x="19696" y="3519"/>
                </a:lnTo>
                <a:cubicBezTo>
                  <a:pt x="19700" y="3537"/>
                  <a:pt x="19702" y="3537"/>
                  <a:pt x="19704" y="3559"/>
                </a:cubicBezTo>
                <a:cubicBezTo>
                  <a:pt x="19736" y="3551"/>
                  <a:pt x="19714" y="3546"/>
                  <a:pt x="19734" y="3551"/>
                </a:cubicBezTo>
                <a:cubicBezTo>
                  <a:pt x="19782" y="3562"/>
                  <a:pt x="19690" y="3562"/>
                  <a:pt x="19787" y="3565"/>
                </a:cubicBezTo>
                <a:lnTo>
                  <a:pt x="19820" y="3567"/>
                </a:lnTo>
                <a:cubicBezTo>
                  <a:pt x="19821" y="3567"/>
                  <a:pt x="19831" y="3563"/>
                  <a:pt x="19842" y="3560"/>
                </a:cubicBezTo>
                <a:lnTo>
                  <a:pt x="19958" y="3545"/>
                </a:lnTo>
                <a:cubicBezTo>
                  <a:pt x="19989" y="3540"/>
                  <a:pt x="19969" y="3538"/>
                  <a:pt x="20004" y="3535"/>
                </a:cubicBezTo>
                <a:cubicBezTo>
                  <a:pt x="20020" y="3579"/>
                  <a:pt x="20028" y="3538"/>
                  <a:pt x="20085" y="3576"/>
                </a:cubicBezTo>
                <a:cubicBezTo>
                  <a:pt x="20098" y="3556"/>
                  <a:pt x="20094" y="3567"/>
                  <a:pt x="20101" y="3543"/>
                </a:cubicBezTo>
                <a:cubicBezTo>
                  <a:pt x="20126" y="3561"/>
                  <a:pt x="20114" y="3538"/>
                  <a:pt x="20117" y="3576"/>
                </a:cubicBezTo>
                <a:cubicBezTo>
                  <a:pt x="20141" y="3564"/>
                  <a:pt x="20128" y="3569"/>
                  <a:pt x="20170" y="3570"/>
                </a:cubicBezTo>
                <a:lnTo>
                  <a:pt x="20221" y="3571"/>
                </a:lnTo>
                <a:cubicBezTo>
                  <a:pt x="20265" y="3579"/>
                  <a:pt x="20246" y="3570"/>
                  <a:pt x="20255" y="3592"/>
                </a:cubicBezTo>
                <a:lnTo>
                  <a:pt x="20151" y="3618"/>
                </a:lnTo>
                <a:cubicBezTo>
                  <a:pt x="20132" y="3623"/>
                  <a:pt x="20151" y="3620"/>
                  <a:pt x="20128" y="3625"/>
                </a:cubicBezTo>
                <a:cubicBezTo>
                  <a:pt x="20127" y="3626"/>
                  <a:pt x="20124" y="3626"/>
                  <a:pt x="20123" y="3626"/>
                </a:cubicBezTo>
                <a:lnTo>
                  <a:pt x="20060" y="3640"/>
                </a:lnTo>
                <a:cubicBezTo>
                  <a:pt x="20063" y="3675"/>
                  <a:pt x="20054" y="3669"/>
                  <a:pt x="20129" y="3675"/>
                </a:cubicBezTo>
                <a:lnTo>
                  <a:pt x="20161" y="3672"/>
                </a:lnTo>
                <a:cubicBezTo>
                  <a:pt x="20191" y="3675"/>
                  <a:pt x="20159" y="3691"/>
                  <a:pt x="20198" y="3665"/>
                </a:cubicBezTo>
                <a:cubicBezTo>
                  <a:pt x="20194" y="3683"/>
                  <a:pt x="20192" y="3683"/>
                  <a:pt x="20190" y="3705"/>
                </a:cubicBezTo>
                <a:cubicBezTo>
                  <a:pt x="20228" y="3677"/>
                  <a:pt x="20183" y="3686"/>
                  <a:pt x="20230" y="3681"/>
                </a:cubicBezTo>
                <a:cubicBezTo>
                  <a:pt x="20224" y="3649"/>
                  <a:pt x="20224" y="3672"/>
                  <a:pt x="20230" y="3640"/>
                </a:cubicBezTo>
                <a:cubicBezTo>
                  <a:pt x="20211" y="3632"/>
                  <a:pt x="20224" y="3635"/>
                  <a:pt x="20198" y="3640"/>
                </a:cubicBezTo>
                <a:cubicBezTo>
                  <a:pt x="20205" y="3614"/>
                  <a:pt x="20203" y="3611"/>
                  <a:pt x="20226" y="3614"/>
                </a:cubicBezTo>
                <a:cubicBezTo>
                  <a:pt x="20227" y="3614"/>
                  <a:pt x="20241" y="3644"/>
                  <a:pt x="20255" y="3592"/>
                </a:cubicBezTo>
                <a:cubicBezTo>
                  <a:pt x="20282" y="3574"/>
                  <a:pt x="20272" y="3575"/>
                  <a:pt x="20303" y="3592"/>
                </a:cubicBezTo>
                <a:cubicBezTo>
                  <a:pt x="20289" y="3553"/>
                  <a:pt x="20301" y="3598"/>
                  <a:pt x="20287" y="3559"/>
                </a:cubicBezTo>
                <a:cubicBezTo>
                  <a:pt x="20330" y="3556"/>
                  <a:pt x="20302" y="3567"/>
                  <a:pt x="20312" y="3543"/>
                </a:cubicBezTo>
                <a:cubicBezTo>
                  <a:pt x="20358" y="3547"/>
                  <a:pt x="20375" y="3552"/>
                  <a:pt x="20376" y="3600"/>
                </a:cubicBezTo>
                <a:lnTo>
                  <a:pt x="20358" y="3614"/>
                </a:lnTo>
                <a:cubicBezTo>
                  <a:pt x="20383" y="3629"/>
                  <a:pt x="20385" y="3619"/>
                  <a:pt x="20376" y="3600"/>
                </a:cubicBezTo>
                <a:cubicBezTo>
                  <a:pt x="20388" y="3592"/>
                  <a:pt x="20397" y="3586"/>
                  <a:pt x="20410" y="3577"/>
                </a:cubicBezTo>
                <a:lnTo>
                  <a:pt x="20449" y="3551"/>
                </a:lnTo>
                <a:cubicBezTo>
                  <a:pt x="20481" y="3563"/>
                  <a:pt x="20450" y="3552"/>
                  <a:pt x="20482" y="3576"/>
                </a:cubicBezTo>
                <a:cubicBezTo>
                  <a:pt x="20491" y="3549"/>
                  <a:pt x="20471" y="3570"/>
                  <a:pt x="20506" y="3551"/>
                </a:cubicBezTo>
                <a:cubicBezTo>
                  <a:pt x="20514" y="3580"/>
                  <a:pt x="20522" y="3575"/>
                  <a:pt x="20529" y="3600"/>
                </a:cubicBezTo>
                <a:cubicBezTo>
                  <a:pt x="20529" y="3601"/>
                  <a:pt x="20529" y="3604"/>
                  <a:pt x="20530" y="3604"/>
                </a:cubicBezTo>
                <a:cubicBezTo>
                  <a:pt x="20530" y="3605"/>
                  <a:pt x="20530" y="3607"/>
                  <a:pt x="20530" y="3608"/>
                </a:cubicBezTo>
                <a:cubicBezTo>
                  <a:pt x="20572" y="3597"/>
                  <a:pt x="20541" y="3595"/>
                  <a:pt x="20587" y="3595"/>
                </a:cubicBezTo>
                <a:cubicBezTo>
                  <a:pt x="20619" y="3596"/>
                  <a:pt x="20619" y="3577"/>
                  <a:pt x="20644" y="3567"/>
                </a:cubicBezTo>
                <a:cubicBezTo>
                  <a:pt x="20644" y="3568"/>
                  <a:pt x="20650" y="3578"/>
                  <a:pt x="20653" y="3582"/>
                </a:cubicBezTo>
                <a:cubicBezTo>
                  <a:pt x="20667" y="3600"/>
                  <a:pt x="20697" y="3624"/>
                  <a:pt x="20722" y="3620"/>
                </a:cubicBezTo>
                <a:cubicBezTo>
                  <a:pt x="20723" y="3620"/>
                  <a:pt x="20726" y="3619"/>
                  <a:pt x="20727" y="3619"/>
                </a:cubicBezTo>
                <a:lnTo>
                  <a:pt x="20806" y="3608"/>
                </a:lnTo>
                <a:cubicBezTo>
                  <a:pt x="20816" y="3583"/>
                  <a:pt x="20809" y="3606"/>
                  <a:pt x="20806" y="3567"/>
                </a:cubicBezTo>
                <a:cubicBezTo>
                  <a:pt x="20851" y="3589"/>
                  <a:pt x="20829" y="3556"/>
                  <a:pt x="20887" y="3551"/>
                </a:cubicBezTo>
                <a:cubicBezTo>
                  <a:pt x="20887" y="3583"/>
                  <a:pt x="20885" y="3570"/>
                  <a:pt x="20895" y="3592"/>
                </a:cubicBezTo>
                <a:cubicBezTo>
                  <a:pt x="20915" y="3581"/>
                  <a:pt x="20920" y="3576"/>
                  <a:pt x="20952" y="3575"/>
                </a:cubicBezTo>
                <a:cubicBezTo>
                  <a:pt x="20993" y="3573"/>
                  <a:pt x="20988" y="3579"/>
                  <a:pt x="21011" y="3586"/>
                </a:cubicBezTo>
                <a:cubicBezTo>
                  <a:pt x="21027" y="3590"/>
                  <a:pt x="21054" y="3580"/>
                  <a:pt x="21075" y="3592"/>
                </a:cubicBezTo>
                <a:cubicBezTo>
                  <a:pt x="21101" y="3608"/>
                  <a:pt x="21057" y="3593"/>
                  <a:pt x="21097" y="3608"/>
                </a:cubicBezTo>
                <a:lnTo>
                  <a:pt x="21152" y="3572"/>
                </a:lnTo>
                <a:cubicBezTo>
                  <a:pt x="21220" y="3554"/>
                  <a:pt x="21210" y="3594"/>
                  <a:pt x="21211" y="3600"/>
                </a:cubicBezTo>
                <a:cubicBezTo>
                  <a:pt x="21241" y="3599"/>
                  <a:pt x="21239" y="3594"/>
                  <a:pt x="21259" y="3595"/>
                </a:cubicBezTo>
                <a:lnTo>
                  <a:pt x="21320" y="3600"/>
                </a:lnTo>
                <a:cubicBezTo>
                  <a:pt x="21383" y="3609"/>
                  <a:pt x="21392" y="3588"/>
                  <a:pt x="21432" y="3598"/>
                </a:cubicBezTo>
                <a:lnTo>
                  <a:pt x="21477" y="3606"/>
                </a:lnTo>
                <a:cubicBezTo>
                  <a:pt x="21482" y="3606"/>
                  <a:pt x="21518" y="3611"/>
                  <a:pt x="21522" y="3610"/>
                </a:cubicBezTo>
                <a:cubicBezTo>
                  <a:pt x="21537" y="3610"/>
                  <a:pt x="21547" y="3598"/>
                  <a:pt x="21559" y="3592"/>
                </a:cubicBezTo>
                <a:cubicBezTo>
                  <a:pt x="21585" y="3611"/>
                  <a:pt x="21566" y="3614"/>
                  <a:pt x="21592" y="3624"/>
                </a:cubicBezTo>
                <a:cubicBezTo>
                  <a:pt x="21591" y="3588"/>
                  <a:pt x="21584" y="3586"/>
                  <a:pt x="21584" y="3543"/>
                </a:cubicBezTo>
                <a:cubicBezTo>
                  <a:pt x="21538" y="3547"/>
                  <a:pt x="21521" y="3543"/>
                  <a:pt x="21477" y="3536"/>
                </a:cubicBezTo>
                <a:cubicBezTo>
                  <a:pt x="21434" y="3530"/>
                  <a:pt x="21389" y="3530"/>
                  <a:pt x="21362" y="3529"/>
                </a:cubicBezTo>
                <a:lnTo>
                  <a:pt x="21031" y="3505"/>
                </a:lnTo>
                <a:cubicBezTo>
                  <a:pt x="20983" y="3498"/>
                  <a:pt x="20940" y="3499"/>
                  <a:pt x="20910" y="3501"/>
                </a:cubicBezTo>
                <a:cubicBezTo>
                  <a:pt x="20888" y="3503"/>
                  <a:pt x="20864" y="3500"/>
                  <a:pt x="20854" y="3499"/>
                </a:cubicBezTo>
                <a:cubicBezTo>
                  <a:pt x="20822" y="3498"/>
                  <a:pt x="20838" y="3500"/>
                  <a:pt x="20801" y="3492"/>
                </a:cubicBezTo>
                <a:lnTo>
                  <a:pt x="20755" y="3488"/>
                </a:lnTo>
                <a:cubicBezTo>
                  <a:pt x="20686" y="3485"/>
                  <a:pt x="20577" y="3458"/>
                  <a:pt x="20522" y="3470"/>
                </a:cubicBezTo>
                <a:cubicBezTo>
                  <a:pt x="20489" y="3477"/>
                  <a:pt x="20237" y="3466"/>
                  <a:pt x="20201" y="3456"/>
                </a:cubicBezTo>
                <a:cubicBezTo>
                  <a:pt x="20171" y="3448"/>
                  <a:pt x="20201" y="3444"/>
                  <a:pt x="20158" y="3454"/>
                </a:cubicBezTo>
                <a:cubicBezTo>
                  <a:pt x="20082" y="3470"/>
                  <a:pt x="19916" y="3430"/>
                  <a:pt x="19781" y="3440"/>
                </a:cubicBezTo>
                <a:cubicBezTo>
                  <a:pt x="19734" y="3443"/>
                  <a:pt x="19687" y="3448"/>
                  <a:pt x="19634" y="3435"/>
                </a:cubicBezTo>
                <a:cubicBezTo>
                  <a:pt x="19628" y="3433"/>
                  <a:pt x="19621" y="3430"/>
                  <a:pt x="19609" y="3428"/>
                </a:cubicBezTo>
                <a:cubicBezTo>
                  <a:pt x="19584" y="3425"/>
                  <a:pt x="19566" y="3441"/>
                  <a:pt x="19526" y="3438"/>
                </a:cubicBezTo>
                <a:cubicBezTo>
                  <a:pt x="19494" y="3435"/>
                  <a:pt x="19500" y="3429"/>
                  <a:pt x="19463" y="3432"/>
                </a:cubicBezTo>
                <a:cubicBezTo>
                  <a:pt x="19433" y="3434"/>
                  <a:pt x="19447" y="3436"/>
                  <a:pt x="19411" y="3431"/>
                </a:cubicBezTo>
                <a:cubicBezTo>
                  <a:pt x="19386" y="3428"/>
                  <a:pt x="19365" y="3422"/>
                  <a:pt x="19347" y="3423"/>
                </a:cubicBezTo>
                <a:cubicBezTo>
                  <a:pt x="19287" y="3423"/>
                  <a:pt x="19317" y="3430"/>
                  <a:pt x="19237" y="3418"/>
                </a:cubicBezTo>
                <a:lnTo>
                  <a:pt x="19012" y="3409"/>
                </a:lnTo>
                <a:cubicBezTo>
                  <a:pt x="18957" y="3409"/>
                  <a:pt x="19026" y="3406"/>
                  <a:pt x="18966" y="3398"/>
                </a:cubicBezTo>
                <a:cubicBezTo>
                  <a:pt x="18942" y="3394"/>
                  <a:pt x="18922" y="3400"/>
                  <a:pt x="18896" y="3394"/>
                </a:cubicBezTo>
                <a:cubicBezTo>
                  <a:pt x="18847" y="3384"/>
                  <a:pt x="18879" y="3387"/>
                  <a:pt x="18801" y="3402"/>
                </a:cubicBezTo>
                <a:cubicBezTo>
                  <a:pt x="18728" y="3417"/>
                  <a:pt x="18763" y="3394"/>
                  <a:pt x="18708" y="3393"/>
                </a:cubicBezTo>
                <a:cubicBezTo>
                  <a:pt x="18682" y="3392"/>
                  <a:pt x="18645" y="3394"/>
                  <a:pt x="18594" y="3389"/>
                </a:cubicBezTo>
                <a:cubicBezTo>
                  <a:pt x="18560" y="3386"/>
                  <a:pt x="18567" y="3380"/>
                  <a:pt x="18543" y="3375"/>
                </a:cubicBezTo>
                <a:cubicBezTo>
                  <a:pt x="18515" y="3369"/>
                  <a:pt x="18500" y="3377"/>
                  <a:pt x="18479" y="3380"/>
                </a:cubicBezTo>
                <a:cubicBezTo>
                  <a:pt x="18398" y="3388"/>
                  <a:pt x="18424" y="3392"/>
                  <a:pt x="18387" y="3399"/>
                </a:cubicBezTo>
                <a:cubicBezTo>
                  <a:pt x="18362" y="3403"/>
                  <a:pt x="18380" y="3396"/>
                  <a:pt x="18350" y="3391"/>
                </a:cubicBezTo>
                <a:cubicBezTo>
                  <a:pt x="18305" y="3383"/>
                  <a:pt x="18289" y="3396"/>
                  <a:pt x="18247" y="3374"/>
                </a:cubicBezTo>
                <a:lnTo>
                  <a:pt x="18137" y="3352"/>
                </a:lnTo>
                <a:cubicBezTo>
                  <a:pt x="18105" y="3334"/>
                  <a:pt x="18125" y="3332"/>
                  <a:pt x="18075" y="3332"/>
                </a:cubicBezTo>
                <a:cubicBezTo>
                  <a:pt x="18094" y="3306"/>
                  <a:pt x="18097" y="3326"/>
                  <a:pt x="18108" y="3300"/>
                </a:cubicBezTo>
                <a:cubicBezTo>
                  <a:pt x="18086" y="3302"/>
                  <a:pt x="18086" y="3304"/>
                  <a:pt x="18067" y="3308"/>
                </a:cubicBezTo>
                <a:cubicBezTo>
                  <a:pt x="18055" y="3333"/>
                  <a:pt x="18060" y="3344"/>
                  <a:pt x="18048" y="3362"/>
                </a:cubicBezTo>
                <a:lnTo>
                  <a:pt x="18025" y="3388"/>
                </a:lnTo>
                <a:cubicBezTo>
                  <a:pt x="17989" y="3417"/>
                  <a:pt x="17973" y="3372"/>
                  <a:pt x="17962" y="3349"/>
                </a:cubicBezTo>
                <a:cubicBezTo>
                  <a:pt x="17929" y="3366"/>
                  <a:pt x="17895" y="3373"/>
                  <a:pt x="17857" y="3373"/>
                </a:cubicBezTo>
                <a:cubicBezTo>
                  <a:pt x="17852" y="3355"/>
                  <a:pt x="17859" y="3365"/>
                  <a:pt x="17845" y="3355"/>
                </a:cubicBezTo>
                <a:lnTo>
                  <a:pt x="17768" y="3332"/>
                </a:lnTo>
                <a:cubicBezTo>
                  <a:pt x="17744" y="3381"/>
                  <a:pt x="17795" y="3368"/>
                  <a:pt x="17743" y="3373"/>
                </a:cubicBezTo>
                <a:cubicBezTo>
                  <a:pt x="17742" y="3341"/>
                  <a:pt x="17745" y="3354"/>
                  <a:pt x="17735" y="3332"/>
                </a:cubicBezTo>
                <a:cubicBezTo>
                  <a:pt x="17674" y="3365"/>
                  <a:pt x="17704" y="3339"/>
                  <a:pt x="17654" y="3365"/>
                </a:cubicBezTo>
                <a:cubicBezTo>
                  <a:pt x="17636" y="3352"/>
                  <a:pt x="17644" y="3364"/>
                  <a:pt x="17638" y="3341"/>
                </a:cubicBezTo>
                <a:lnTo>
                  <a:pt x="17605" y="3341"/>
                </a:lnTo>
                <a:cubicBezTo>
                  <a:pt x="17598" y="3370"/>
                  <a:pt x="17605" y="3362"/>
                  <a:pt x="17573" y="3365"/>
                </a:cubicBezTo>
                <a:cubicBezTo>
                  <a:pt x="17573" y="3364"/>
                  <a:pt x="17574" y="3361"/>
                  <a:pt x="17574" y="3362"/>
                </a:cubicBezTo>
                <a:lnTo>
                  <a:pt x="17576" y="3355"/>
                </a:lnTo>
                <a:cubicBezTo>
                  <a:pt x="17578" y="3330"/>
                  <a:pt x="17564" y="3340"/>
                  <a:pt x="17524" y="3341"/>
                </a:cubicBezTo>
                <a:cubicBezTo>
                  <a:pt x="17519" y="3319"/>
                  <a:pt x="17525" y="3334"/>
                  <a:pt x="17516" y="3316"/>
                </a:cubicBezTo>
                <a:lnTo>
                  <a:pt x="17541" y="3316"/>
                </a:lnTo>
                <a:lnTo>
                  <a:pt x="17541" y="3300"/>
                </a:lnTo>
                <a:cubicBezTo>
                  <a:pt x="17519" y="3306"/>
                  <a:pt x="17534" y="3299"/>
                  <a:pt x="17516" y="3308"/>
                </a:cubicBezTo>
                <a:cubicBezTo>
                  <a:pt x="17524" y="3278"/>
                  <a:pt x="17525" y="3298"/>
                  <a:pt x="17533" y="3268"/>
                </a:cubicBezTo>
                <a:cubicBezTo>
                  <a:pt x="17477" y="3281"/>
                  <a:pt x="17465" y="3289"/>
                  <a:pt x="17394" y="3285"/>
                </a:cubicBezTo>
                <a:cubicBezTo>
                  <a:pt x="17375" y="3284"/>
                  <a:pt x="17357" y="3284"/>
                  <a:pt x="17338" y="3284"/>
                </a:cubicBezTo>
                <a:cubicBezTo>
                  <a:pt x="17301" y="3284"/>
                  <a:pt x="17261" y="3283"/>
                  <a:pt x="17224" y="3284"/>
                </a:cubicBezTo>
                <a:cubicBezTo>
                  <a:pt x="17157" y="3286"/>
                  <a:pt x="17164" y="3303"/>
                  <a:pt x="17168" y="3251"/>
                </a:cubicBezTo>
                <a:lnTo>
                  <a:pt x="17136" y="3251"/>
                </a:lnTo>
                <a:cubicBezTo>
                  <a:pt x="17133" y="3283"/>
                  <a:pt x="17140" y="3276"/>
                  <a:pt x="17111" y="3284"/>
                </a:cubicBezTo>
                <a:cubicBezTo>
                  <a:pt x="17120" y="3245"/>
                  <a:pt x="17109" y="3243"/>
                  <a:pt x="17071" y="3251"/>
                </a:cubicBezTo>
                <a:lnTo>
                  <a:pt x="17071" y="3243"/>
                </a:lnTo>
                <a:lnTo>
                  <a:pt x="17061" y="3250"/>
                </a:lnTo>
                <a:lnTo>
                  <a:pt x="17071" y="3251"/>
                </a:lnTo>
                <a:lnTo>
                  <a:pt x="17079" y="3268"/>
                </a:lnTo>
                <a:cubicBezTo>
                  <a:pt x="17074" y="3269"/>
                  <a:pt x="17051" y="3286"/>
                  <a:pt x="17020" y="3288"/>
                </a:cubicBezTo>
                <a:cubicBezTo>
                  <a:pt x="16982" y="3291"/>
                  <a:pt x="16972" y="3284"/>
                  <a:pt x="16965" y="3268"/>
                </a:cubicBezTo>
                <a:cubicBezTo>
                  <a:pt x="16941" y="3274"/>
                  <a:pt x="16948" y="3268"/>
                  <a:pt x="16941" y="3292"/>
                </a:cubicBezTo>
                <a:lnTo>
                  <a:pt x="16925" y="3292"/>
                </a:lnTo>
                <a:cubicBezTo>
                  <a:pt x="16921" y="3258"/>
                  <a:pt x="16937" y="3269"/>
                  <a:pt x="16892" y="3268"/>
                </a:cubicBezTo>
                <a:cubicBezTo>
                  <a:pt x="16885" y="3284"/>
                  <a:pt x="16890" y="3273"/>
                  <a:pt x="16890" y="3287"/>
                </a:cubicBezTo>
                <a:lnTo>
                  <a:pt x="16892" y="3297"/>
                </a:lnTo>
                <a:cubicBezTo>
                  <a:pt x="16892" y="3298"/>
                  <a:pt x="16893" y="3299"/>
                  <a:pt x="16892" y="3300"/>
                </a:cubicBezTo>
                <a:cubicBezTo>
                  <a:pt x="16829" y="3295"/>
                  <a:pt x="16921" y="3274"/>
                  <a:pt x="16844" y="3268"/>
                </a:cubicBezTo>
                <a:cubicBezTo>
                  <a:pt x="16858" y="3259"/>
                  <a:pt x="16867" y="3265"/>
                  <a:pt x="16876" y="3243"/>
                </a:cubicBezTo>
                <a:cubicBezTo>
                  <a:pt x="16852" y="3238"/>
                  <a:pt x="16852" y="3235"/>
                  <a:pt x="16820" y="3235"/>
                </a:cubicBezTo>
                <a:cubicBezTo>
                  <a:pt x="16832" y="3255"/>
                  <a:pt x="16829" y="3244"/>
                  <a:pt x="16836" y="3268"/>
                </a:cubicBezTo>
                <a:cubicBezTo>
                  <a:pt x="16793" y="3278"/>
                  <a:pt x="16808" y="3268"/>
                  <a:pt x="16781" y="3272"/>
                </a:cubicBezTo>
                <a:cubicBezTo>
                  <a:pt x="16749" y="3276"/>
                  <a:pt x="16749" y="3292"/>
                  <a:pt x="16688" y="3285"/>
                </a:cubicBezTo>
                <a:cubicBezTo>
                  <a:pt x="16648" y="3280"/>
                  <a:pt x="16634" y="3272"/>
                  <a:pt x="16601" y="3282"/>
                </a:cubicBezTo>
                <a:cubicBezTo>
                  <a:pt x="16600" y="3282"/>
                  <a:pt x="16598" y="3283"/>
                  <a:pt x="16597" y="3283"/>
                </a:cubicBezTo>
                <a:cubicBezTo>
                  <a:pt x="16595" y="3284"/>
                  <a:pt x="16580" y="3311"/>
                  <a:pt x="16568" y="3268"/>
                </a:cubicBezTo>
                <a:cubicBezTo>
                  <a:pt x="16534" y="3277"/>
                  <a:pt x="16563" y="3284"/>
                  <a:pt x="16488" y="3279"/>
                </a:cubicBezTo>
                <a:cubicBezTo>
                  <a:pt x="16401" y="3274"/>
                  <a:pt x="16434" y="3284"/>
                  <a:pt x="16412" y="3285"/>
                </a:cubicBezTo>
                <a:cubicBezTo>
                  <a:pt x="16397" y="3286"/>
                  <a:pt x="16390" y="3271"/>
                  <a:pt x="16358" y="3268"/>
                </a:cubicBezTo>
                <a:lnTo>
                  <a:pt x="16261" y="3267"/>
                </a:lnTo>
                <a:cubicBezTo>
                  <a:pt x="16224" y="3278"/>
                  <a:pt x="16252" y="3281"/>
                  <a:pt x="16212" y="3284"/>
                </a:cubicBezTo>
                <a:cubicBezTo>
                  <a:pt x="16209" y="3255"/>
                  <a:pt x="16197" y="3244"/>
                  <a:pt x="16171" y="3235"/>
                </a:cubicBezTo>
                <a:cubicBezTo>
                  <a:pt x="16186" y="3225"/>
                  <a:pt x="16220" y="3210"/>
                  <a:pt x="16228" y="3179"/>
                </a:cubicBezTo>
                <a:cubicBezTo>
                  <a:pt x="16244" y="3186"/>
                  <a:pt x="16241" y="3183"/>
                  <a:pt x="16258" y="3189"/>
                </a:cubicBezTo>
                <a:cubicBezTo>
                  <a:pt x="16280" y="3197"/>
                  <a:pt x="16268" y="3196"/>
                  <a:pt x="16293" y="3203"/>
                </a:cubicBezTo>
                <a:cubicBezTo>
                  <a:pt x="16296" y="3170"/>
                  <a:pt x="16298" y="3168"/>
                  <a:pt x="16317" y="3154"/>
                </a:cubicBezTo>
                <a:cubicBezTo>
                  <a:pt x="16312" y="3180"/>
                  <a:pt x="16309" y="3167"/>
                  <a:pt x="16317" y="3187"/>
                </a:cubicBezTo>
                <a:cubicBezTo>
                  <a:pt x="16340" y="3189"/>
                  <a:pt x="16342" y="3189"/>
                  <a:pt x="16362" y="3192"/>
                </a:cubicBezTo>
                <a:cubicBezTo>
                  <a:pt x="16378" y="3193"/>
                  <a:pt x="16366" y="3188"/>
                  <a:pt x="16382" y="3196"/>
                </a:cubicBezTo>
                <a:cubicBezTo>
                  <a:pt x="16415" y="3210"/>
                  <a:pt x="16396" y="3217"/>
                  <a:pt x="16439" y="3211"/>
                </a:cubicBezTo>
                <a:lnTo>
                  <a:pt x="16455" y="3209"/>
                </a:lnTo>
                <a:cubicBezTo>
                  <a:pt x="16476" y="3205"/>
                  <a:pt x="16458" y="3213"/>
                  <a:pt x="16479" y="3203"/>
                </a:cubicBezTo>
                <a:cubicBezTo>
                  <a:pt x="16486" y="3216"/>
                  <a:pt x="16488" y="3188"/>
                  <a:pt x="16479" y="3227"/>
                </a:cubicBezTo>
                <a:cubicBezTo>
                  <a:pt x="16536" y="3222"/>
                  <a:pt x="16488" y="3204"/>
                  <a:pt x="16552" y="3203"/>
                </a:cubicBezTo>
                <a:lnTo>
                  <a:pt x="16577" y="3219"/>
                </a:lnTo>
                <a:lnTo>
                  <a:pt x="16577" y="3187"/>
                </a:lnTo>
                <a:cubicBezTo>
                  <a:pt x="16601" y="3198"/>
                  <a:pt x="16638" y="3191"/>
                  <a:pt x="16661" y="3191"/>
                </a:cubicBezTo>
                <a:lnTo>
                  <a:pt x="16691" y="3188"/>
                </a:lnTo>
                <a:cubicBezTo>
                  <a:pt x="16714" y="3171"/>
                  <a:pt x="16663" y="3185"/>
                  <a:pt x="16706" y="3170"/>
                </a:cubicBezTo>
                <a:cubicBezTo>
                  <a:pt x="16727" y="3186"/>
                  <a:pt x="16731" y="3199"/>
                  <a:pt x="16722" y="3219"/>
                </a:cubicBezTo>
                <a:cubicBezTo>
                  <a:pt x="16758" y="3209"/>
                  <a:pt x="16742" y="3199"/>
                  <a:pt x="16803" y="3202"/>
                </a:cubicBezTo>
                <a:cubicBezTo>
                  <a:pt x="16848" y="3205"/>
                  <a:pt x="16848" y="3218"/>
                  <a:pt x="16892" y="3219"/>
                </a:cubicBezTo>
                <a:lnTo>
                  <a:pt x="16892" y="3203"/>
                </a:lnTo>
                <a:cubicBezTo>
                  <a:pt x="16925" y="3195"/>
                  <a:pt x="16952" y="3199"/>
                  <a:pt x="16993" y="3208"/>
                </a:cubicBezTo>
                <a:cubicBezTo>
                  <a:pt x="17055" y="3222"/>
                  <a:pt x="17031" y="3211"/>
                  <a:pt x="17095" y="3211"/>
                </a:cubicBezTo>
                <a:cubicBezTo>
                  <a:pt x="17101" y="3224"/>
                  <a:pt x="17103" y="3196"/>
                  <a:pt x="17095" y="3235"/>
                </a:cubicBezTo>
                <a:cubicBezTo>
                  <a:pt x="17126" y="3214"/>
                  <a:pt x="17129" y="3209"/>
                  <a:pt x="17184" y="3210"/>
                </a:cubicBezTo>
                <a:lnTo>
                  <a:pt x="17289" y="3227"/>
                </a:lnTo>
                <a:cubicBezTo>
                  <a:pt x="17408" y="3199"/>
                  <a:pt x="17328" y="3210"/>
                  <a:pt x="17392" y="3216"/>
                </a:cubicBezTo>
                <a:cubicBezTo>
                  <a:pt x="17425" y="3219"/>
                  <a:pt x="17380" y="3212"/>
                  <a:pt x="17416" y="3217"/>
                </a:cubicBezTo>
                <a:cubicBezTo>
                  <a:pt x="17474" y="3225"/>
                  <a:pt x="17418" y="3243"/>
                  <a:pt x="17500" y="3243"/>
                </a:cubicBezTo>
                <a:lnTo>
                  <a:pt x="17516" y="3253"/>
                </a:lnTo>
                <a:lnTo>
                  <a:pt x="17500" y="3243"/>
                </a:lnTo>
                <a:cubicBezTo>
                  <a:pt x="17514" y="3219"/>
                  <a:pt x="17505" y="3229"/>
                  <a:pt x="17540" y="3226"/>
                </a:cubicBezTo>
                <a:cubicBezTo>
                  <a:pt x="17602" y="3222"/>
                  <a:pt x="17605" y="3238"/>
                  <a:pt x="17634" y="3245"/>
                </a:cubicBezTo>
                <a:cubicBezTo>
                  <a:pt x="17651" y="3249"/>
                  <a:pt x="17651" y="3245"/>
                  <a:pt x="17678" y="3251"/>
                </a:cubicBezTo>
                <a:cubicBezTo>
                  <a:pt x="17684" y="3230"/>
                  <a:pt x="17678" y="3245"/>
                  <a:pt x="17686" y="3227"/>
                </a:cubicBezTo>
                <a:cubicBezTo>
                  <a:pt x="17738" y="3252"/>
                  <a:pt x="17726" y="3235"/>
                  <a:pt x="17784" y="3235"/>
                </a:cubicBezTo>
                <a:cubicBezTo>
                  <a:pt x="17779" y="3217"/>
                  <a:pt x="17777" y="3217"/>
                  <a:pt x="17776" y="3195"/>
                </a:cubicBezTo>
                <a:cubicBezTo>
                  <a:pt x="17808" y="3195"/>
                  <a:pt x="17808" y="3192"/>
                  <a:pt x="17832" y="3187"/>
                </a:cubicBezTo>
                <a:lnTo>
                  <a:pt x="17846" y="3213"/>
                </a:lnTo>
                <a:cubicBezTo>
                  <a:pt x="17854" y="3229"/>
                  <a:pt x="17853" y="3226"/>
                  <a:pt x="17857" y="3243"/>
                </a:cubicBezTo>
                <a:lnTo>
                  <a:pt x="17875" y="3233"/>
                </a:lnTo>
                <a:cubicBezTo>
                  <a:pt x="17862" y="3204"/>
                  <a:pt x="17870" y="3253"/>
                  <a:pt x="17865" y="3203"/>
                </a:cubicBezTo>
                <a:cubicBezTo>
                  <a:pt x="17912" y="3214"/>
                  <a:pt x="17888" y="3203"/>
                  <a:pt x="17901" y="3202"/>
                </a:cubicBezTo>
                <a:cubicBezTo>
                  <a:pt x="17902" y="3202"/>
                  <a:pt x="17905" y="3201"/>
                  <a:pt x="17906" y="3201"/>
                </a:cubicBezTo>
                <a:cubicBezTo>
                  <a:pt x="17907" y="3201"/>
                  <a:pt x="17909" y="3201"/>
                  <a:pt x="17910" y="3201"/>
                </a:cubicBezTo>
                <a:lnTo>
                  <a:pt x="17946" y="3227"/>
                </a:lnTo>
                <a:cubicBezTo>
                  <a:pt x="17913" y="3234"/>
                  <a:pt x="17922" y="3224"/>
                  <a:pt x="17897" y="3235"/>
                </a:cubicBezTo>
                <a:lnTo>
                  <a:pt x="17898" y="3247"/>
                </a:lnTo>
                <a:cubicBezTo>
                  <a:pt x="17898" y="3262"/>
                  <a:pt x="17904" y="3237"/>
                  <a:pt x="17897" y="3268"/>
                </a:cubicBezTo>
                <a:lnTo>
                  <a:pt x="17921" y="3268"/>
                </a:lnTo>
                <a:cubicBezTo>
                  <a:pt x="17925" y="3226"/>
                  <a:pt x="17907" y="3255"/>
                  <a:pt x="17969" y="3245"/>
                </a:cubicBezTo>
                <a:lnTo>
                  <a:pt x="17987" y="3242"/>
                </a:lnTo>
                <a:cubicBezTo>
                  <a:pt x="18018" y="3241"/>
                  <a:pt x="17985" y="3251"/>
                  <a:pt x="18015" y="3239"/>
                </a:cubicBezTo>
                <a:cubicBezTo>
                  <a:pt x="18082" y="3214"/>
                  <a:pt x="18003" y="3250"/>
                  <a:pt x="18075" y="3251"/>
                </a:cubicBezTo>
                <a:lnTo>
                  <a:pt x="18075" y="3276"/>
                </a:lnTo>
                <a:cubicBezTo>
                  <a:pt x="18054" y="3281"/>
                  <a:pt x="18066" y="3273"/>
                  <a:pt x="18059" y="3292"/>
                </a:cubicBezTo>
                <a:cubicBezTo>
                  <a:pt x="18114" y="3286"/>
                  <a:pt x="18049" y="3276"/>
                  <a:pt x="18124" y="3276"/>
                </a:cubicBezTo>
                <a:cubicBezTo>
                  <a:pt x="18104" y="3246"/>
                  <a:pt x="18098" y="3262"/>
                  <a:pt x="18124" y="3243"/>
                </a:cubicBezTo>
                <a:cubicBezTo>
                  <a:pt x="18138" y="3231"/>
                  <a:pt x="18134" y="3232"/>
                  <a:pt x="18156" y="3227"/>
                </a:cubicBezTo>
                <a:cubicBezTo>
                  <a:pt x="18165" y="3247"/>
                  <a:pt x="18162" y="3234"/>
                  <a:pt x="18156" y="3260"/>
                </a:cubicBezTo>
                <a:lnTo>
                  <a:pt x="18205" y="3260"/>
                </a:lnTo>
                <a:cubicBezTo>
                  <a:pt x="18198" y="3242"/>
                  <a:pt x="18202" y="3255"/>
                  <a:pt x="18195" y="3246"/>
                </a:cubicBezTo>
                <a:cubicBezTo>
                  <a:pt x="18177" y="3223"/>
                  <a:pt x="18196" y="3266"/>
                  <a:pt x="18181" y="3227"/>
                </a:cubicBezTo>
                <a:cubicBezTo>
                  <a:pt x="18228" y="3217"/>
                  <a:pt x="18185" y="3231"/>
                  <a:pt x="18237" y="3235"/>
                </a:cubicBezTo>
                <a:cubicBezTo>
                  <a:pt x="18241" y="3193"/>
                  <a:pt x="18230" y="3221"/>
                  <a:pt x="18254" y="3211"/>
                </a:cubicBezTo>
                <a:cubicBezTo>
                  <a:pt x="18266" y="3228"/>
                  <a:pt x="18270" y="3228"/>
                  <a:pt x="18297" y="3233"/>
                </a:cubicBezTo>
                <a:cubicBezTo>
                  <a:pt x="18318" y="3236"/>
                  <a:pt x="18337" y="3235"/>
                  <a:pt x="18359" y="3235"/>
                </a:cubicBezTo>
                <a:lnTo>
                  <a:pt x="18359" y="3268"/>
                </a:lnTo>
                <a:cubicBezTo>
                  <a:pt x="18384" y="3265"/>
                  <a:pt x="18369" y="3264"/>
                  <a:pt x="18381" y="3253"/>
                </a:cubicBezTo>
                <a:lnTo>
                  <a:pt x="18387" y="3247"/>
                </a:lnTo>
                <a:cubicBezTo>
                  <a:pt x="18413" y="3228"/>
                  <a:pt x="18466" y="3220"/>
                  <a:pt x="18492" y="3241"/>
                </a:cubicBezTo>
                <a:cubicBezTo>
                  <a:pt x="18493" y="3241"/>
                  <a:pt x="18495" y="3243"/>
                  <a:pt x="18496" y="3244"/>
                </a:cubicBezTo>
                <a:cubicBezTo>
                  <a:pt x="18515" y="3262"/>
                  <a:pt x="18503" y="3243"/>
                  <a:pt x="18504" y="3257"/>
                </a:cubicBezTo>
                <a:cubicBezTo>
                  <a:pt x="18505" y="3275"/>
                  <a:pt x="18500" y="3254"/>
                  <a:pt x="18497" y="3284"/>
                </a:cubicBezTo>
                <a:lnTo>
                  <a:pt x="18529" y="3275"/>
                </a:lnTo>
                <a:lnTo>
                  <a:pt x="18529" y="3292"/>
                </a:lnTo>
                <a:cubicBezTo>
                  <a:pt x="18493" y="3295"/>
                  <a:pt x="18505" y="3281"/>
                  <a:pt x="18513" y="3316"/>
                </a:cubicBezTo>
                <a:cubicBezTo>
                  <a:pt x="18541" y="3309"/>
                  <a:pt x="18534" y="3313"/>
                  <a:pt x="18543" y="3291"/>
                </a:cubicBezTo>
                <a:lnTo>
                  <a:pt x="18545" y="3251"/>
                </a:lnTo>
                <a:cubicBezTo>
                  <a:pt x="18574" y="3238"/>
                  <a:pt x="18572" y="3247"/>
                  <a:pt x="18602" y="3227"/>
                </a:cubicBezTo>
                <a:lnTo>
                  <a:pt x="18602" y="3251"/>
                </a:lnTo>
                <a:cubicBezTo>
                  <a:pt x="18622" y="3250"/>
                  <a:pt x="18668" y="3224"/>
                  <a:pt x="18761" y="3240"/>
                </a:cubicBezTo>
                <a:cubicBezTo>
                  <a:pt x="18770" y="3242"/>
                  <a:pt x="18785" y="3249"/>
                  <a:pt x="18795" y="3253"/>
                </a:cubicBezTo>
                <a:cubicBezTo>
                  <a:pt x="18815" y="3263"/>
                  <a:pt x="18807" y="3265"/>
                  <a:pt x="18829" y="3261"/>
                </a:cubicBezTo>
                <a:lnTo>
                  <a:pt x="18845" y="3254"/>
                </a:lnTo>
                <a:cubicBezTo>
                  <a:pt x="18854" y="3249"/>
                  <a:pt x="18839" y="3246"/>
                  <a:pt x="18869" y="3243"/>
                </a:cubicBezTo>
                <a:cubicBezTo>
                  <a:pt x="18872" y="3268"/>
                  <a:pt x="18871" y="3270"/>
                  <a:pt x="18896" y="3273"/>
                </a:cubicBezTo>
                <a:cubicBezTo>
                  <a:pt x="18921" y="3276"/>
                  <a:pt x="18920" y="3267"/>
                  <a:pt x="18926" y="3251"/>
                </a:cubicBezTo>
                <a:cubicBezTo>
                  <a:pt x="18980" y="3229"/>
                  <a:pt x="19015" y="3276"/>
                  <a:pt x="19015" y="3276"/>
                </a:cubicBezTo>
                <a:cubicBezTo>
                  <a:pt x="19017" y="3275"/>
                  <a:pt x="19020" y="3271"/>
                  <a:pt x="19021" y="3273"/>
                </a:cubicBezTo>
                <a:cubicBezTo>
                  <a:pt x="19022" y="3275"/>
                  <a:pt x="19025" y="3271"/>
                  <a:pt x="19026" y="3270"/>
                </a:cubicBezTo>
                <a:cubicBezTo>
                  <a:pt x="19057" y="3258"/>
                  <a:pt x="19058" y="3262"/>
                  <a:pt x="19082" y="3265"/>
                </a:cubicBezTo>
                <a:cubicBezTo>
                  <a:pt x="19117" y="3270"/>
                  <a:pt x="19136" y="3271"/>
                  <a:pt x="19161" y="3260"/>
                </a:cubicBezTo>
                <a:cubicBezTo>
                  <a:pt x="19165" y="3274"/>
                  <a:pt x="19159" y="3299"/>
                  <a:pt x="19193" y="3260"/>
                </a:cubicBezTo>
                <a:lnTo>
                  <a:pt x="19203" y="3292"/>
                </a:lnTo>
                <a:cubicBezTo>
                  <a:pt x="19258" y="3288"/>
                  <a:pt x="19266" y="3274"/>
                  <a:pt x="19283" y="3268"/>
                </a:cubicBezTo>
                <a:cubicBezTo>
                  <a:pt x="19282" y="3266"/>
                  <a:pt x="19279" y="3262"/>
                  <a:pt x="19279" y="3263"/>
                </a:cubicBezTo>
                <a:lnTo>
                  <a:pt x="19268" y="3250"/>
                </a:lnTo>
                <a:cubicBezTo>
                  <a:pt x="19259" y="3235"/>
                  <a:pt x="19259" y="3274"/>
                  <a:pt x="19258" y="3219"/>
                </a:cubicBezTo>
                <a:cubicBezTo>
                  <a:pt x="19208" y="3252"/>
                  <a:pt x="19233" y="3211"/>
                  <a:pt x="19196" y="3234"/>
                </a:cubicBezTo>
                <a:cubicBezTo>
                  <a:pt x="19173" y="3248"/>
                  <a:pt x="19178" y="3217"/>
                  <a:pt x="19112" y="3251"/>
                </a:cubicBezTo>
                <a:cubicBezTo>
                  <a:pt x="19095" y="3239"/>
                  <a:pt x="19102" y="3250"/>
                  <a:pt x="19096" y="3227"/>
                </a:cubicBezTo>
                <a:cubicBezTo>
                  <a:pt x="19059" y="3230"/>
                  <a:pt x="19074" y="3234"/>
                  <a:pt x="19048" y="3251"/>
                </a:cubicBezTo>
                <a:cubicBezTo>
                  <a:pt x="19036" y="3235"/>
                  <a:pt x="19016" y="3228"/>
                  <a:pt x="18995" y="3223"/>
                </a:cubicBezTo>
                <a:cubicBezTo>
                  <a:pt x="18972" y="3219"/>
                  <a:pt x="18959" y="3229"/>
                  <a:pt x="18934" y="3235"/>
                </a:cubicBezTo>
                <a:cubicBezTo>
                  <a:pt x="18919" y="3179"/>
                  <a:pt x="18874" y="3218"/>
                  <a:pt x="18824" y="3218"/>
                </a:cubicBezTo>
                <a:cubicBezTo>
                  <a:pt x="18783" y="3217"/>
                  <a:pt x="18795" y="3225"/>
                  <a:pt x="18776" y="3222"/>
                </a:cubicBezTo>
                <a:lnTo>
                  <a:pt x="18705" y="3208"/>
                </a:lnTo>
                <a:cubicBezTo>
                  <a:pt x="18695" y="3211"/>
                  <a:pt x="18677" y="3217"/>
                  <a:pt x="18673" y="3218"/>
                </a:cubicBezTo>
                <a:cubicBezTo>
                  <a:pt x="18652" y="3220"/>
                  <a:pt x="18656" y="3219"/>
                  <a:pt x="18639" y="3215"/>
                </a:cubicBezTo>
                <a:lnTo>
                  <a:pt x="18532" y="3185"/>
                </a:lnTo>
                <a:cubicBezTo>
                  <a:pt x="18499" y="3192"/>
                  <a:pt x="18522" y="3179"/>
                  <a:pt x="18513" y="3203"/>
                </a:cubicBezTo>
                <a:lnTo>
                  <a:pt x="18497" y="3203"/>
                </a:lnTo>
                <a:cubicBezTo>
                  <a:pt x="18485" y="3174"/>
                  <a:pt x="18502" y="3197"/>
                  <a:pt x="18464" y="3179"/>
                </a:cubicBezTo>
                <a:cubicBezTo>
                  <a:pt x="18460" y="3216"/>
                  <a:pt x="18436" y="3219"/>
                  <a:pt x="18399" y="3211"/>
                </a:cubicBezTo>
                <a:cubicBezTo>
                  <a:pt x="18399" y="3184"/>
                  <a:pt x="18385" y="3209"/>
                  <a:pt x="18383" y="3211"/>
                </a:cubicBezTo>
                <a:cubicBezTo>
                  <a:pt x="18348" y="3174"/>
                  <a:pt x="18260" y="3192"/>
                  <a:pt x="18220" y="3180"/>
                </a:cubicBezTo>
                <a:cubicBezTo>
                  <a:pt x="18202" y="3175"/>
                  <a:pt x="18215" y="3160"/>
                  <a:pt x="18152" y="3183"/>
                </a:cubicBezTo>
                <a:cubicBezTo>
                  <a:pt x="18093" y="3203"/>
                  <a:pt x="18131" y="3183"/>
                  <a:pt x="18083" y="3170"/>
                </a:cubicBezTo>
                <a:cubicBezTo>
                  <a:pt x="18093" y="3209"/>
                  <a:pt x="18089" y="3183"/>
                  <a:pt x="18083" y="3195"/>
                </a:cubicBezTo>
                <a:cubicBezTo>
                  <a:pt x="18055" y="3174"/>
                  <a:pt x="18080" y="3180"/>
                  <a:pt x="18053" y="3168"/>
                </a:cubicBezTo>
                <a:lnTo>
                  <a:pt x="17954" y="3162"/>
                </a:lnTo>
                <a:cubicBezTo>
                  <a:pt x="17919" y="3164"/>
                  <a:pt x="17925" y="3170"/>
                  <a:pt x="17897" y="3169"/>
                </a:cubicBezTo>
                <a:cubicBezTo>
                  <a:pt x="17852" y="3167"/>
                  <a:pt x="17901" y="3152"/>
                  <a:pt x="17801" y="3164"/>
                </a:cubicBezTo>
                <a:cubicBezTo>
                  <a:pt x="17755" y="3169"/>
                  <a:pt x="17779" y="3159"/>
                  <a:pt x="17734" y="3161"/>
                </a:cubicBezTo>
                <a:cubicBezTo>
                  <a:pt x="17724" y="3161"/>
                  <a:pt x="17714" y="3162"/>
                  <a:pt x="17703" y="3162"/>
                </a:cubicBezTo>
                <a:cubicBezTo>
                  <a:pt x="17692" y="3202"/>
                  <a:pt x="17686" y="3169"/>
                  <a:pt x="17686" y="3227"/>
                </a:cubicBezTo>
                <a:cubicBezTo>
                  <a:pt x="17673" y="3206"/>
                  <a:pt x="17677" y="3182"/>
                  <a:pt x="17686" y="3162"/>
                </a:cubicBezTo>
                <a:cubicBezTo>
                  <a:pt x="17678" y="3158"/>
                  <a:pt x="17689" y="3147"/>
                  <a:pt x="17677" y="3162"/>
                </a:cubicBezTo>
                <a:cubicBezTo>
                  <a:pt x="17668" y="3173"/>
                  <a:pt x="17675" y="3162"/>
                  <a:pt x="17670" y="3179"/>
                </a:cubicBezTo>
                <a:cubicBezTo>
                  <a:pt x="17595" y="3128"/>
                  <a:pt x="17616" y="3146"/>
                  <a:pt x="17614" y="3170"/>
                </a:cubicBezTo>
                <a:lnTo>
                  <a:pt x="17597" y="3170"/>
                </a:lnTo>
                <a:cubicBezTo>
                  <a:pt x="17591" y="3146"/>
                  <a:pt x="17597" y="3153"/>
                  <a:pt x="17573" y="3146"/>
                </a:cubicBezTo>
                <a:cubicBezTo>
                  <a:pt x="17570" y="3178"/>
                  <a:pt x="17578" y="3171"/>
                  <a:pt x="17549" y="3179"/>
                </a:cubicBezTo>
                <a:cubicBezTo>
                  <a:pt x="17546" y="3154"/>
                  <a:pt x="17567" y="3156"/>
                  <a:pt x="17490" y="3148"/>
                </a:cubicBezTo>
                <a:lnTo>
                  <a:pt x="17344" y="3143"/>
                </a:lnTo>
                <a:cubicBezTo>
                  <a:pt x="17278" y="3137"/>
                  <a:pt x="17007" y="3123"/>
                  <a:pt x="16941" y="3138"/>
                </a:cubicBezTo>
                <a:lnTo>
                  <a:pt x="16933" y="3122"/>
                </a:lnTo>
                <a:lnTo>
                  <a:pt x="16901" y="3131"/>
                </a:lnTo>
                <a:cubicBezTo>
                  <a:pt x="16859" y="3051"/>
                  <a:pt x="16845" y="3105"/>
                  <a:pt x="16763" y="3089"/>
                </a:cubicBezTo>
                <a:cubicBezTo>
                  <a:pt x="16714" y="3080"/>
                  <a:pt x="16743" y="3098"/>
                  <a:pt x="16699" y="3088"/>
                </a:cubicBezTo>
                <a:lnTo>
                  <a:pt x="16616" y="3080"/>
                </a:lnTo>
                <a:cubicBezTo>
                  <a:pt x="16567" y="3090"/>
                  <a:pt x="16576" y="3079"/>
                  <a:pt x="16518" y="3076"/>
                </a:cubicBezTo>
                <a:cubicBezTo>
                  <a:pt x="16501" y="3075"/>
                  <a:pt x="16426" y="3089"/>
                  <a:pt x="16389" y="3074"/>
                </a:cubicBezTo>
                <a:cubicBezTo>
                  <a:pt x="16365" y="3064"/>
                  <a:pt x="16373" y="3074"/>
                  <a:pt x="16366" y="3049"/>
                </a:cubicBezTo>
                <a:cubicBezTo>
                  <a:pt x="16385" y="3041"/>
                  <a:pt x="16385" y="3049"/>
                  <a:pt x="16423" y="3049"/>
                </a:cubicBezTo>
                <a:cubicBezTo>
                  <a:pt x="16410" y="3001"/>
                  <a:pt x="16405" y="3047"/>
                  <a:pt x="16414" y="3000"/>
                </a:cubicBezTo>
                <a:cubicBezTo>
                  <a:pt x="16458" y="3000"/>
                  <a:pt x="16464" y="2995"/>
                  <a:pt x="16496" y="2992"/>
                </a:cubicBezTo>
                <a:cubicBezTo>
                  <a:pt x="16485" y="3015"/>
                  <a:pt x="16487" y="3008"/>
                  <a:pt x="16487" y="3041"/>
                </a:cubicBezTo>
                <a:lnTo>
                  <a:pt x="16512" y="3041"/>
                </a:lnTo>
                <a:cubicBezTo>
                  <a:pt x="16517" y="2980"/>
                  <a:pt x="16597" y="3000"/>
                  <a:pt x="16601" y="3049"/>
                </a:cubicBezTo>
                <a:cubicBezTo>
                  <a:pt x="16621" y="3048"/>
                  <a:pt x="16632" y="3047"/>
                  <a:pt x="16644" y="3043"/>
                </a:cubicBezTo>
                <a:cubicBezTo>
                  <a:pt x="16688" y="3028"/>
                  <a:pt x="16645" y="3045"/>
                  <a:pt x="16673" y="3024"/>
                </a:cubicBezTo>
                <a:cubicBezTo>
                  <a:pt x="16689" y="3012"/>
                  <a:pt x="16684" y="3013"/>
                  <a:pt x="16704" y="3011"/>
                </a:cubicBezTo>
                <a:cubicBezTo>
                  <a:pt x="16731" y="3008"/>
                  <a:pt x="16693" y="3012"/>
                  <a:pt x="16721" y="3010"/>
                </a:cubicBezTo>
                <a:cubicBezTo>
                  <a:pt x="16723" y="3010"/>
                  <a:pt x="16742" y="3009"/>
                  <a:pt x="16747" y="3008"/>
                </a:cubicBezTo>
                <a:lnTo>
                  <a:pt x="16755" y="3041"/>
                </a:lnTo>
                <a:cubicBezTo>
                  <a:pt x="16733" y="3032"/>
                  <a:pt x="16739" y="3026"/>
                  <a:pt x="16730" y="3057"/>
                </a:cubicBezTo>
                <a:lnTo>
                  <a:pt x="16755" y="3041"/>
                </a:lnTo>
                <a:lnTo>
                  <a:pt x="16837" y="3018"/>
                </a:lnTo>
                <a:cubicBezTo>
                  <a:pt x="16877" y="3011"/>
                  <a:pt x="16875" y="3021"/>
                  <a:pt x="16897" y="3026"/>
                </a:cubicBezTo>
                <a:lnTo>
                  <a:pt x="16907" y="3027"/>
                </a:lnTo>
                <a:cubicBezTo>
                  <a:pt x="16910" y="3027"/>
                  <a:pt x="16916" y="3027"/>
                  <a:pt x="16919" y="3027"/>
                </a:cubicBezTo>
                <a:lnTo>
                  <a:pt x="17025" y="3029"/>
                </a:lnTo>
                <a:cubicBezTo>
                  <a:pt x="17063" y="3032"/>
                  <a:pt x="17074" y="3008"/>
                  <a:pt x="17138" y="3030"/>
                </a:cubicBezTo>
                <a:cubicBezTo>
                  <a:pt x="17192" y="3048"/>
                  <a:pt x="17177" y="3038"/>
                  <a:pt x="17184" y="3057"/>
                </a:cubicBezTo>
                <a:cubicBezTo>
                  <a:pt x="17192" y="3047"/>
                  <a:pt x="17189" y="3066"/>
                  <a:pt x="17192" y="3033"/>
                </a:cubicBezTo>
                <a:cubicBezTo>
                  <a:pt x="17220" y="3035"/>
                  <a:pt x="17222" y="3039"/>
                  <a:pt x="17241" y="3049"/>
                </a:cubicBezTo>
                <a:cubicBezTo>
                  <a:pt x="17279" y="3021"/>
                  <a:pt x="17237" y="3029"/>
                  <a:pt x="17290" y="3030"/>
                </a:cubicBezTo>
                <a:cubicBezTo>
                  <a:pt x="17335" y="3031"/>
                  <a:pt x="17315" y="3023"/>
                  <a:pt x="17354" y="3033"/>
                </a:cubicBezTo>
                <a:lnTo>
                  <a:pt x="17354" y="3054"/>
                </a:lnTo>
                <a:cubicBezTo>
                  <a:pt x="17354" y="3054"/>
                  <a:pt x="17354" y="3056"/>
                  <a:pt x="17354" y="3057"/>
                </a:cubicBezTo>
                <a:cubicBezTo>
                  <a:pt x="17370" y="3049"/>
                  <a:pt x="17378" y="3041"/>
                  <a:pt x="17390" y="3034"/>
                </a:cubicBezTo>
                <a:cubicBezTo>
                  <a:pt x="17427" y="3012"/>
                  <a:pt x="17424" y="3033"/>
                  <a:pt x="17425" y="3033"/>
                </a:cubicBezTo>
                <a:cubicBezTo>
                  <a:pt x="17426" y="3034"/>
                  <a:pt x="17439" y="3041"/>
                  <a:pt x="17454" y="3038"/>
                </a:cubicBezTo>
                <a:cubicBezTo>
                  <a:pt x="17492" y="3031"/>
                  <a:pt x="17481" y="3039"/>
                  <a:pt x="17484" y="3008"/>
                </a:cubicBezTo>
                <a:cubicBezTo>
                  <a:pt x="17445" y="2990"/>
                  <a:pt x="17425" y="3017"/>
                  <a:pt x="17375" y="3004"/>
                </a:cubicBezTo>
                <a:lnTo>
                  <a:pt x="17311" y="2988"/>
                </a:lnTo>
                <a:cubicBezTo>
                  <a:pt x="17288" y="2986"/>
                  <a:pt x="17302" y="2979"/>
                  <a:pt x="17298" y="2992"/>
                </a:cubicBezTo>
                <a:cubicBezTo>
                  <a:pt x="17263" y="2984"/>
                  <a:pt x="17280" y="2994"/>
                  <a:pt x="17257" y="2960"/>
                </a:cubicBezTo>
                <a:cubicBezTo>
                  <a:pt x="17282" y="2960"/>
                  <a:pt x="17317" y="2955"/>
                  <a:pt x="17338" y="2968"/>
                </a:cubicBezTo>
                <a:lnTo>
                  <a:pt x="17329" y="2984"/>
                </a:lnTo>
                <a:lnTo>
                  <a:pt x="17338" y="2968"/>
                </a:lnTo>
                <a:lnTo>
                  <a:pt x="17347" y="2984"/>
                </a:lnTo>
                <a:cubicBezTo>
                  <a:pt x="17382" y="2975"/>
                  <a:pt x="17436" y="2907"/>
                  <a:pt x="17452" y="2976"/>
                </a:cubicBezTo>
                <a:lnTo>
                  <a:pt x="17484" y="2976"/>
                </a:lnTo>
                <a:cubicBezTo>
                  <a:pt x="17486" y="2951"/>
                  <a:pt x="17484" y="2961"/>
                  <a:pt x="17492" y="2944"/>
                </a:cubicBezTo>
                <a:lnTo>
                  <a:pt x="17536" y="2942"/>
                </a:lnTo>
                <a:cubicBezTo>
                  <a:pt x="17550" y="2942"/>
                  <a:pt x="17538" y="2938"/>
                  <a:pt x="17549" y="2944"/>
                </a:cubicBezTo>
                <a:cubicBezTo>
                  <a:pt x="17558" y="2974"/>
                  <a:pt x="17551" y="2931"/>
                  <a:pt x="17524" y="2968"/>
                </a:cubicBezTo>
                <a:cubicBezTo>
                  <a:pt x="17551" y="2962"/>
                  <a:pt x="17562" y="2953"/>
                  <a:pt x="17592" y="2954"/>
                </a:cubicBezTo>
                <a:cubicBezTo>
                  <a:pt x="17625" y="2955"/>
                  <a:pt x="17622" y="2960"/>
                  <a:pt x="17622" y="3008"/>
                </a:cubicBezTo>
                <a:lnTo>
                  <a:pt x="17581" y="3016"/>
                </a:lnTo>
                <a:cubicBezTo>
                  <a:pt x="17615" y="3062"/>
                  <a:pt x="17626" y="2999"/>
                  <a:pt x="17614" y="3057"/>
                </a:cubicBezTo>
                <a:lnTo>
                  <a:pt x="17630" y="3057"/>
                </a:lnTo>
                <a:cubicBezTo>
                  <a:pt x="17638" y="3027"/>
                  <a:pt x="17657" y="3025"/>
                  <a:pt x="17695" y="3025"/>
                </a:cubicBezTo>
                <a:cubicBezTo>
                  <a:pt x="17700" y="3012"/>
                  <a:pt x="17695" y="3026"/>
                  <a:pt x="17695" y="3014"/>
                </a:cubicBezTo>
                <a:cubicBezTo>
                  <a:pt x="17695" y="3013"/>
                  <a:pt x="17694" y="3008"/>
                  <a:pt x="17694" y="3007"/>
                </a:cubicBezTo>
                <a:cubicBezTo>
                  <a:pt x="17694" y="3007"/>
                  <a:pt x="17694" y="3004"/>
                  <a:pt x="17694" y="3004"/>
                </a:cubicBezTo>
                <a:cubicBezTo>
                  <a:pt x="17694" y="3003"/>
                  <a:pt x="17694" y="3001"/>
                  <a:pt x="17695" y="3000"/>
                </a:cubicBezTo>
                <a:cubicBezTo>
                  <a:pt x="17708" y="3006"/>
                  <a:pt x="17701" y="3007"/>
                  <a:pt x="17717" y="3004"/>
                </a:cubicBezTo>
                <a:lnTo>
                  <a:pt x="17738" y="2995"/>
                </a:lnTo>
                <a:cubicBezTo>
                  <a:pt x="17739" y="2995"/>
                  <a:pt x="17741" y="2993"/>
                  <a:pt x="17743" y="2992"/>
                </a:cubicBezTo>
                <a:cubicBezTo>
                  <a:pt x="17750" y="3023"/>
                  <a:pt x="17747" y="3025"/>
                  <a:pt x="17768" y="3041"/>
                </a:cubicBezTo>
                <a:cubicBezTo>
                  <a:pt x="17781" y="3013"/>
                  <a:pt x="17774" y="3013"/>
                  <a:pt x="17759" y="2992"/>
                </a:cubicBezTo>
                <a:lnTo>
                  <a:pt x="17893" y="2990"/>
                </a:lnTo>
                <a:cubicBezTo>
                  <a:pt x="17907" y="2997"/>
                  <a:pt x="17894" y="2967"/>
                  <a:pt x="17905" y="3000"/>
                </a:cubicBezTo>
                <a:lnTo>
                  <a:pt x="17857" y="3000"/>
                </a:lnTo>
                <a:cubicBezTo>
                  <a:pt x="17858" y="3078"/>
                  <a:pt x="17911" y="3038"/>
                  <a:pt x="17926" y="3014"/>
                </a:cubicBezTo>
                <a:cubicBezTo>
                  <a:pt x="17937" y="2997"/>
                  <a:pt x="17934" y="3020"/>
                  <a:pt x="17921" y="2984"/>
                </a:cubicBezTo>
                <a:lnTo>
                  <a:pt x="17962" y="3000"/>
                </a:lnTo>
                <a:cubicBezTo>
                  <a:pt x="17982" y="2995"/>
                  <a:pt x="17973" y="3004"/>
                  <a:pt x="17978" y="2984"/>
                </a:cubicBezTo>
                <a:cubicBezTo>
                  <a:pt x="18013" y="3010"/>
                  <a:pt x="17975" y="2999"/>
                  <a:pt x="18011" y="3025"/>
                </a:cubicBezTo>
                <a:cubicBezTo>
                  <a:pt x="18017" y="3049"/>
                  <a:pt x="18010" y="3042"/>
                  <a:pt x="18035" y="3049"/>
                </a:cubicBezTo>
                <a:lnTo>
                  <a:pt x="18011" y="3025"/>
                </a:lnTo>
                <a:cubicBezTo>
                  <a:pt x="18009" y="3003"/>
                  <a:pt x="18007" y="3003"/>
                  <a:pt x="18002" y="2984"/>
                </a:cubicBezTo>
                <a:cubicBezTo>
                  <a:pt x="18026" y="2996"/>
                  <a:pt x="18068" y="2987"/>
                  <a:pt x="18092" y="2976"/>
                </a:cubicBezTo>
                <a:cubicBezTo>
                  <a:pt x="18104" y="3002"/>
                  <a:pt x="18067" y="3012"/>
                  <a:pt x="18116" y="3016"/>
                </a:cubicBezTo>
                <a:cubicBezTo>
                  <a:pt x="18116" y="2984"/>
                  <a:pt x="18118" y="2984"/>
                  <a:pt x="18124" y="2960"/>
                </a:cubicBezTo>
                <a:lnTo>
                  <a:pt x="18140" y="3000"/>
                </a:lnTo>
                <a:cubicBezTo>
                  <a:pt x="18157" y="2991"/>
                  <a:pt x="18159" y="2989"/>
                  <a:pt x="18181" y="2984"/>
                </a:cubicBezTo>
                <a:cubicBezTo>
                  <a:pt x="18176" y="2993"/>
                  <a:pt x="18171" y="2998"/>
                  <a:pt x="18170" y="3013"/>
                </a:cubicBezTo>
                <a:cubicBezTo>
                  <a:pt x="18166" y="3047"/>
                  <a:pt x="18168" y="3024"/>
                  <a:pt x="18184" y="3027"/>
                </a:cubicBezTo>
                <a:cubicBezTo>
                  <a:pt x="18213" y="3033"/>
                  <a:pt x="18217" y="3028"/>
                  <a:pt x="18221" y="3081"/>
                </a:cubicBezTo>
                <a:cubicBezTo>
                  <a:pt x="18278" y="3040"/>
                  <a:pt x="18204" y="3065"/>
                  <a:pt x="18228" y="3033"/>
                </a:cubicBezTo>
                <a:cubicBezTo>
                  <a:pt x="18239" y="3019"/>
                  <a:pt x="18262" y="3032"/>
                  <a:pt x="18286" y="3016"/>
                </a:cubicBezTo>
                <a:cubicBezTo>
                  <a:pt x="18255" y="3014"/>
                  <a:pt x="18265" y="3009"/>
                  <a:pt x="18229" y="3008"/>
                </a:cubicBezTo>
                <a:cubicBezTo>
                  <a:pt x="18250" y="2981"/>
                  <a:pt x="18259" y="3000"/>
                  <a:pt x="18343" y="3000"/>
                </a:cubicBezTo>
                <a:lnTo>
                  <a:pt x="18343" y="2976"/>
                </a:lnTo>
                <a:cubicBezTo>
                  <a:pt x="18404" y="2981"/>
                  <a:pt x="18355" y="3005"/>
                  <a:pt x="18419" y="2963"/>
                </a:cubicBezTo>
                <a:cubicBezTo>
                  <a:pt x="18434" y="2953"/>
                  <a:pt x="18460" y="2964"/>
                  <a:pt x="18487" y="2962"/>
                </a:cubicBezTo>
                <a:cubicBezTo>
                  <a:pt x="18533" y="2959"/>
                  <a:pt x="18493" y="2948"/>
                  <a:pt x="18545" y="2960"/>
                </a:cubicBezTo>
                <a:cubicBezTo>
                  <a:pt x="18501" y="3020"/>
                  <a:pt x="18466" y="2942"/>
                  <a:pt x="18464" y="3016"/>
                </a:cubicBezTo>
                <a:cubicBezTo>
                  <a:pt x="18491" y="2999"/>
                  <a:pt x="18508" y="2990"/>
                  <a:pt x="18545" y="3008"/>
                </a:cubicBezTo>
                <a:cubicBezTo>
                  <a:pt x="18581" y="2955"/>
                  <a:pt x="18585" y="2980"/>
                  <a:pt x="18607" y="2976"/>
                </a:cubicBezTo>
                <a:lnTo>
                  <a:pt x="18621" y="2971"/>
                </a:lnTo>
                <a:cubicBezTo>
                  <a:pt x="18622" y="2970"/>
                  <a:pt x="18625" y="2969"/>
                  <a:pt x="18626" y="2968"/>
                </a:cubicBezTo>
                <a:lnTo>
                  <a:pt x="18626" y="3008"/>
                </a:lnTo>
                <a:lnTo>
                  <a:pt x="18651" y="3008"/>
                </a:lnTo>
                <a:cubicBezTo>
                  <a:pt x="18652" y="2963"/>
                  <a:pt x="18648" y="2969"/>
                  <a:pt x="18675" y="2960"/>
                </a:cubicBezTo>
                <a:cubicBezTo>
                  <a:pt x="18683" y="2979"/>
                  <a:pt x="18675" y="2979"/>
                  <a:pt x="18675" y="3016"/>
                </a:cubicBezTo>
                <a:cubicBezTo>
                  <a:pt x="18644" y="3019"/>
                  <a:pt x="18644" y="3025"/>
                  <a:pt x="18626" y="3041"/>
                </a:cubicBezTo>
                <a:cubicBezTo>
                  <a:pt x="18658" y="3048"/>
                  <a:pt x="18699" y="3076"/>
                  <a:pt x="18722" y="3084"/>
                </a:cubicBezTo>
                <a:cubicBezTo>
                  <a:pt x="18748" y="3093"/>
                  <a:pt x="18732" y="3094"/>
                  <a:pt x="18748" y="3073"/>
                </a:cubicBezTo>
                <a:cubicBezTo>
                  <a:pt x="18696" y="3068"/>
                  <a:pt x="18743" y="3074"/>
                  <a:pt x="18716" y="3056"/>
                </a:cubicBezTo>
                <a:cubicBezTo>
                  <a:pt x="18688" y="3038"/>
                  <a:pt x="18705" y="3062"/>
                  <a:pt x="18683" y="3033"/>
                </a:cubicBezTo>
                <a:cubicBezTo>
                  <a:pt x="18705" y="3031"/>
                  <a:pt x="18713" y="3030"/>
                  <a:pt x="18736" y="3027"/>
                </a:cubicBezTo>
                <a:cubicBezTo>
                  <a:pt x="18747" y="3026"/>
                  <a:pt x="18730" y="3046"/>
                  <a:pt x="18754" y="3022"/>
                </a:cubicBezTo>
                <a:cubicBezTo>
                  <a:pt x="18778" y="2998"/>
                  <a:pt x="18759" y="3014"/>
                  <a:pt x="18756" y="3008"/>
                </a:cubicBezTo>
                <a:lnTo>
                  <a:pt x="18749" y="3009"/>
                </a:lnTo>
                <a:cubicBezTo>
                  <a:pt x="18722" y="3012"/>
                  <a:pt x="18731" y="3001"/>
                  <a:pt x="18691" y="3000"/>
                </a:cubicBezTo>
                <a:cubicBezTo>
                  <a:pt x="18734" y="2911"/>
                  <a:pt x="18759" y="2981"/>
                  <a:pt x="18801" y="2957"/>
                </a:cubicBezTo>
                <a:lnTo>
                  <a:pt x="18820" y="2944"/>
                </a:lnTo>
                <a:cubicBezTo>
                  <a:pt x="18830" y="2939"/>
                  <a:pt x="18820" y="2941"/>
                  <a:pt x="18835" y="2940"/>
                </a:cubicBezTo>
                <a:cubicBezTo>
                  <a:pt x="18837" y="2940"/>
                  <a:pt x="18849" y="2942"/>
                  <a:pt x="18852" y="2943"/>
                </a:cubicBezTo>
                <a:lnTo>
                  <a:pt x="18863" y="2945"/>
                </a:lnTo>
                <a:cubicBezTo>
                  <a:pt x="18890" y="2949"/>
                  <a:pt x="18893" y="2947"/>
                  <a:pt x="18894" y="2984"/>
                </a:cubicBezTo>
                <a:cubicBezTo>
                  <a:pt x="18851" y="2994"/>
                  <a:pt x="18830" y="2981"/>
                  <a:pt x="18821" y="3016"/>
                </a:cubicBezTo>
                <a:lnTo>
                  <a:pt x="18805" y="3016"/>
                </a:lnTo>
                <a:cubicBezTo>
                  <a:pt x="18797" y="2985"/>
                  <a:pt x="18801" y="2984"/>
                  <a:pt x="18772" y="2976"/>
                </a:cubicBezTo>
                <a:cubicBezTo>
                  <a:pt x="18778" y="2997"/>
                  <a:pt x="18778" y="2990"/>
                  <a:pt x="18780" y="2998"/>
                </a:cubicBezTo>
                <a:cubicBezTo>
                  <a:pt x="18780" y="2999"/>
                  <a:pt x="18780" y="3002"/>
                  <a:pt x="18781" y="3003"/>
                </a:cubicBezTo>
                <a:lnTo>
                  <a:pt x="18793" y="3033"/>
                </a:lnTo>
                <a:cubicBezTo>
                  <a:pt x="18802" y="3046"/>
                  <a:pt x="18802" y="3031"/>
                  <a:pt x="18796" y="3057"/>
                </a:cubicBezTo>
                <a:lnTo>
                  <a:pt x="18813" y="3057"/>
                </a:lnTo>
                <a:cubicBezTo>
                  <a:pt x="18830" y="2993"/>
                  <a:pt x="18852" y="3081"/>
                  <a:pt x="18853" y="3008"/>
                </a:cubicBezTo>
                <a:cubicBezTo>
                  <a:pt x="18867" y="3016"/>
                  <a:pt x="18852" y="3007"/>
                  <a:pt x="18868" y="3018"/>
                </a:cubicBezTo>
                <a:cubicBezTo>
                  <a:pt x="18888" y="3032"/>
                  <a:pt x="18899" y="3039"/>
                  <a:pt x="18926" y="3041"/>
                </a:cubicBezTo>
                <a:cubicBezTo>
                  <a:pt x="18918" y="3022"/>
                  <a:pt x="18928" y="3037"/>
                  <a:pt x="18916" y="3026"/>
                </a:cubicBezTo>
                <a:lnTo>
                  <a:pt x="18907" y="3019"/>
                </a:lnTo>
                <a:cubicBezTo>
                  <a:pt x="18906" y="3019"/>
                  <a:pt x="18903" y="3018"/>
                  <a:pt x="18902" y="3016"/>
                </a:cubicBezTo>
                <a:cubicBezTo>
                  <a:pt x="18925" y="3011"/>
                  <a:pt x="18917" y="3006"/>
                  <a:pt x="18939" y="2995"/>
                </a:cubicBezTo>
                <a:lnTo>
                  <a:pt x="18955" y="2987"/>
                </a:lnTo>
                <a:cubicBezTo>
                  <a:pt x="18964" y="2972"/>
                  <a:pt x="18943" y="2985"/>
                  <a:pt x="18967" y="2968"/>
                </a:cubicBezTo>
                <a:cubicBezTo>
                  <a:pt x="18972" y="3024"/>
                  <a:pt x="18965" y="2972"/>
                  <a:pt x="18987" y="2990"/>
                </a:cubicBezTo>
                <a:cubicBezTo>
                  <a:pt x="19006" y="3006"/>
                  <a:pt x="18999" y="2990"/>
                  <a:pt x="18991" y="3025"/>
                </a:cubicBezTo>
                <a:cubicBezTo>
                  <a:pt x="19020" y="3005"/>
                  <a:pt x="19000" y="3013"/>
                  <a:pt x="19040" y="3016"/>
                </a:cubicBezTo>
                <a:cubicBezTo>
                  <a:pt x="18997" y="2928"/>
                  <a:pt x="19075" y="2977"/>
                  <a:pt x="19104" y="2984"/>
                </a:cubicBezTo>
                <a:lnTo>
                  <a:pt x="19104" y="3000"/>
                </a:lnTo>
                <a:cubicBezTo>
                  <a:pt x="19076" y="3008"/>
                  <a:pt x="19075" y="3008"/>
                  <a:pt x="19072" y="3041"/>
                </a:cubicBezTo>
                <a:cubicBezTo>
                  <a:pt x="19116" y="3040"/>
                  <a:pt x="19188" y="3046"/>
                  <a:pt x="19218" y="3025"/>
                </a:cubicBezTo>
                <a:cubicBezTo>
                  <a:pt x="19188" y="3018"/>
                  <a:pt x="19181" y="3009"/>
                  <a:pt x="19145" y="3008"/>
                </a:cubicBezTo>
                <a:cubicBezTo>
                  <a:pt x="19157" y="2953"/>
                  <a:pt x="19137" y="2976"/>
                  <a:pt x="19208" y="2958"/>
                </a:cubicBezTo>
                <a:cubicBezTo>
                  <a:pt x="19246" y="2949"/>
                  <a:pt x="19256" y="2940"/>
                  <a:pt x="19266" y="2895"/>
                </a:cubicBezTo>
                <a:lnTo>
                  <a:pt x="19234" y="2915"/>
                </a:lnTo>
                <a:cubicBezTo>
                  <a:pt x="19233" y="2915"/>
                  <a:pt x="19202" y="2919"/>
                  <a:pt x="19185" y="2919"/>
                </a:cubicBezTo>
                <a:cubicBezTo>
                  <a:pt x="19193" y="2899"/>
                  <a:pt x="19210" y="2886"/>
                  <a:pt x="19168" y="2882"/>
                </a:cubicBezTo>
                <a:cubicBezTo>
                  <a:pt x="19131" y="2878"/>
                  <a:pt x="19032" y="2910"/>
                  <a:pt x="18994" y="2900"/>
                </a:cubicBezTo>
                <a:cubicBezTo>
                  <a:pt x="18960" y="2892"/>
                  <a:pt x="18963" y="2865"/>
                  <a:pt x="18950" y="2838"/>
                </a:cubicBezTo>
                <a:cubicBezTo>
                  <a:pt x="18913" y="2839"/>
                  <a:pt x="18924" y="2847"/>
                  <a:pt x="18898" y="2841"/>
                </a:cubicBezTo>
                <a:cubicBezTo>
                  <a:pt x="18869" y="2835"/>
                  <a:pt x="18901" y="2828"/>
                  <a:pt x="18851" y="2836"/>
                </a:cubicBezTo>
                <a:lnTo>
                  <a:pt x="18749" y="2837"/>
                </a:lnTo>
                <a:cubicBezTo>
                  <a:pt x="18747" y="2836"/>
                  <a:pt x="18745" y="2835"/>
                  <a:pt x="18744" y="2835"/>
                </a:cubicBezTo>
                <a:cubicBezTo>
                  <a:pt x="18742" y="2835"/>
                  <a:pt x="18740" y="2835"/>
                  <a:pt x="18738" y="2834"/>
                </a:cubicBezTo>
                <a:lnTo>
                  <a:pt x="18700" y="2836"/>
                </a:lnTo>
                <a:cubicBezTo>
                  <a:pt x="18670" y="2833"/>
                  <a:pt x="18687" y="2826"/>
                  <a:pt x="18586" y="2821"/>
                </a:cubicBezTo>
                <a:cubicBezTo>
                  <a:pt x="18546" y="2819"/>
                  <a:pt x="18569" y="2819"/>
                  <a:pt x="18529" y="2822"/>
                </a:cubicBezTo>
                <a:cubicBezTo>
                  <a:pt x="18548" y="2869"/>
                  <a:pt x="18502" y="2784"/>
                  <a:pt x="18537" y="2832"/>
                </a:cubicBezTo>
                <a:lnTo>
                  <a:pt x="18546" y="2846"/>
                </a:lnTo>
                <a:cubicBezTo>
                  <a:pt x="18543" y="2859"/>
                  <a:pt x="18519" y="2851"/>
                  <a:pt x="18510" y="2838"/>
                </a:cubicBezTo>
                <a:lnTo>
                  <a:pt x="18505" y="2822"/>
                </a:lnTo>
                <a:cubicBezTo>
                  <a:pt x="18464" y="2821"/>
                  <a:pt x="18442" y="2806"/>
                  <a:pt x="18403" y="2809"/>
                </a:cubicBezTo>
                <a:cubicBezTo>
                  <a:pt x="18228" y="2826"/>
                  <a:pt x="18026" y="2796"/>
                  <a:pt x="17848" y="2797"/>
                </a:cubicBezTo>
                <a:cubicBezTo>
                  <a:pt x="17804" y="2798"/>
                  <a:pt x="17775" y="2805"/>
                  <a:pt x="17746" y="2802"/>
                </a:cubicBezTo>
                <a:cubicBezTo>
                  <a:pt x="17673" y="2796"/>
                  <a:pt x="17715" y="2802"/>
                  <a:pt x="17662" y="2814"/>
                </a:cubicBezTo>
                <a:cubicBezTo>
                  <a:pt x="17649" y="2801"/>
                  <a:pt x="17647" y="2799"/>
                  <a:pt x="17638" y="2782"/>
                </a:cubicBezTo>
                <a:cubicBezTo>
                  <a:pt x="17593" y="2800"/>
                  <a:pt x="17670" y="2758"/>
                  <a:pt x="17629" y="2789"/>
                </a:cubicBezTo>
                <a:cubicBezTo>
                  <a:pt x="17613" y="2801"/>
                  <a:pt x="17628" y="2793"/>
                  <a:pt x="17616" y="2799"/>
                </a:cubicBezTo>
                <a:cubicBezTo>
                  <a:pt x="17587" y="2812"/>
                  <a:pt x="17557" y="2800"/>
                  <a:pt x="17524" y="2798"/>
                </a:cubicBezTo>
                <a:cubicBezTo>
                  <a:pt x="17526" y="2797"/>
                  <a:pt x="17529" y="2793"/>
                  <a:pt x="17530" y="2795"/>
                </a:cubicBezTo>
                <a:lnTo>
                  <a:pt x="17557" y="2782"/>
                </a:lnTo>
                <a:cubicBezTo>
                  <a:pt x="17491" y="2776"/>
                  <a:pt x="17441" y="2816"/>
                  <a:pt x="17395" y="2798"/>
                </a:cubicBezTo>
                <a:cubicBezTo>
                  <a:pt x="17346" y="2782"/>
                  <a:pt x="17426" y="2803"/>
                  <a:pt x="17363" y="2764"/>
                </a:cubicBezTo>
                <a:cubicBezTo>
                  <a:pt x="17341" y="2751"/>
                  <a:pt x="17333" y="2751"/>
                  <a:pt x="17306" y="2757"/>
                </a:cubicBezTo>
                <a:cubicBezTo>
                  <a:pt x="17328" y="2788"/>
                  <a:pt x="17306" y="2763"/>
                  <a:pt x="17330" y="2770"/>
                </a:cubicBezTo>
                <a:lnTo>
                  <a:pt x="17371" y="2782"/>
                </a:lnTo>
                <a:cubicBezTo>
                  <a:pt x="17349" y="2811"/>
                  <a:pt x="17354" y="2792"/>
                  <a:pt x="17306" y="2791"/>
                </a:cubicBezTo>
                <a:cubicBezTo>
                  <a:pt x="17298" y="2790"/>
                  <a:pt x="17290" y="2792"/>
                  <a:pt x="17286" y="2792"/>
                </a:cubicBezTo>
                <a:lnTo>
                  <a:pt x="17188" y="2784"/>
                </a:lnTo>
                <a:cubicBezTo>
                  <a:pt x="17157" y="2783"/>
                  <a:pt x="17138" y="2790"/>
                  <a:pt x="17095" y="2790"/>
                </a:cubicBezTo>
                <a:cubicBezTo>
                  <a:pt x="17098" y="2771"/>
                  <a:pt x="17106" y="2788"/>
                  <a:pt x="17084" y="2783"/>
                </a:cubicBezTo>
                <a:cubicBezTo>
                  <a:pt x="17070" y="2780"/>
                  <a:pt x="16990" y="2778"/>
                  <a:pt x="16955" y="2768"/>
                </a:cubicBezTo>
                <a:cubicBezTo>
                  <a:pt x="16926" y="2760"/>
                  <a:pt x="16933" y="2772"/>
                  <a:pt x="16925" y="2741"/>
                </a:cubicBezTo>
                <a:lnTo>
                  <a:pt x="16756" y="2757"/>
                </a:lnTo>
                <a:cubicBezTo>
                  <a:pt x="16659" y="2750"/>
                  <a:pt x="16669" y="2743"/>
                  <a:pt x="16554" y="2759"/>
                </a:cubicBezTo>
                <a:cubicBezTo>
                  <a:pt x="16513" y="2764"/>
                  <a:pt x="16393" y="2773"/>
                  <a:pt x="16339" y="2759"/>
                </a:cubicBezTo>
                <a:lnTo>
                  <a:pt x="16253" y="2744"/>
                </a:lnTo>
                <a:cubicBezTo>
                  <a:pt x="16234" y="2744"/>
                  <a:pt x="16200" y="2765"/>
                  <a:pt x="16101" y="2749"/>
                </a:cubicBezTo>
                <a:lnTo>
                  <a:pt x="16017" y="2757"/>
                </a:lnTo>
                <a:cubicBezTo>
                  <a:pt x="15974" y="2759"/>
                  <a:pt x="15978" y="2758"/>
                  <a:pt x="15961" y="2733"/>
                </a:cubicBezTo>
                <a:cubicBezTo>
                  <a:pt x="15980" y="2733"/>
                  <a:pt x="15974" y="2733"/>
                  <a:pt x="15990" y="2729"/>
                </a:cubicBezTo>
                <a:cubicBezTo>
                  <a:pt x="16068" y="2709"/>
                  <a:pt x="15967" y="2752"/>
                  <a:pt x="16108" y="2718"/>
                </a:cubicBezTo>
                <a:lnTo>
                  <a:pt x="16204" y="2692"/>
                </a:lnTo>
                <a:cubicBezTo>
                  <a:pt x="16255" y="2676"/>
                  <a:pt x="16165" y="2691"/>
                  <a:pt x="16232" y="2666"/>
                </a:cubicBezTo>
                <a:cubicBezTo>
                  <a:pt x="16266" y="2654"/>
                  <a:pt x="16221" y="2671"/>
                  <a:pt x="16251" y="2663"/>
                </a:cubicBezTo>
                <a:lnTo>
                  <a:pt x="16277" y="2652"/>
                </a:lnTo>
                <a:lnTo>
                  <a:pt x="16293" y="2661"/>
                </a:lnTo>
                <a:lnTo>
                  <a:pt x="16285" y="2644"/>
                </a:lnTo>
                <a:lnTo>
                  <a:pt x="16285" y="2628"/>
                </a:lnTo>
                <a:cubicBezTo>
                  <a:pt x="16262" y="2633"/>
                  <a:pt x="16261" y="2637"/>
                  <a:pt x="16242" y="2641"/>
                </a:cubicBezTo>
                <a:cubicBezTo>
                  <a:pt x="16220" y="2646"/>
                  <a:pt x="16207" y="2647"/>
                  <a:pt x="16188" y="2652"/>
                </a:cubicBezTo>
                <a:lnTo>
                  <a:pt x="16184" y="2619"/>
                </a:lnTo>
                <a:cubicBezTo>
                  <a:pt x="16161" y="2615"/>
                  <a:pt x="16162" y="2611"/>
                  <a:pt x="16141" y="2614"/>
                </a:cubicBezTo>
                <a:cubicBezTo>
                  <a:pt x="16071" y="2623"/>
                  <a:pt x="16142" y="2644"/>
                  <a:pt x="16081" y="2647"/>
                </a:cubicBezTo>
                <a:cubicBezTo>
                  <a:pt x="16052" y="2649"/>
                  <a:pt x="16072" y="2629"/>
                  <a:pt x="16050" y="2660"/>
                </a:cubicBezTo>
                <a:cubicBezTo>
                  <a:pt x="16073" y="2665"/>
                  <a:pt x="16077" y="2671"/>
                  <a:pt x="16090" y="2684"/>
                </a:cubicBezTo>
                <a:cubicBezTo>
                  <a:pt x="16053" y="2740"/>
                  <a:pt x="16044" y="2702"/>
                  <a:pt x="15997" y="2705"/>
                </a:cubicBezTo>
                <a:cubicBezTo>
                  <a:pt x="15975" y="2707"/>
                  <a:pt x="15954" y="2712"/>
                  <a:pt x="15939" y="2713"/>
                </a:cubicBezTo>
                <a:cubicBezTo>
                  <a:pt x="15903" y="2715"/>
                  <a:pt x="15898" y="2719"/>
                  <a:pt x="15853" y="2714"/>
                </a:cubicBezTo>
                <a:cubicBezTo>
                  <a:pt x="15814" y="2709"/>
                  <a:pt x="15816" y="2698"/>
                  <a:pt x="15780" y="2686"/>
                </a:cubicBezTo>
                <a:cubicBezTo>
                  <a:pt x="15743" y="2674"/>
                  <a:pt x="15760" y="2691"/>
                  <a:pt x="15677" y="2692"/>
                </a:cubicBezTo>
                <a:cubicBezTo>
                  <a:pt x="15689" y="2660"/>
                  <a:pt x="15678" y="2691"/>
                  <a:pt x="15702" y="2660"/>
                </a:cubicBezTo>
                <a:cubicBezTo>
                  <a:pt x="15681" y="2662"/>
                  <a:pt x="15687" y="2658"/>
                  <a:pt x="15668" y="2675"/>
                </a:cubicBezTo>
                <a:lnTo>
                  <a:pt x="15661" y="2684"/>
                </a:lnTo>
                <a:cubicBezTo>
                  <a:pt x="15648" y="2630"/>
                  <a:pt x="15658" y="2662"/>
                  <a:pt x="15669" y="2619"/>
                </a:cubicBezTo>
                <a:cubicBezTo>
                  <a:pt x="15647" y="2631"/>
                  <a:pt x="15643" y="2633"/>
                  <a:pt x="15636" y="2661"/>
                </a:cubicBezTo>
                <a:cubicBezTo>
                  <a:pt x="15629" y="2694"/>
                  <a:pt x="15638" y="2681"/>
                  <a:pt x="15640" y="2686"/>
                </a:cubicBezTo>
                <a:cubicBezTo>
                  <a:pt x="15659" y="2719"/>
                  <a:pt x="15655" y="2659"/>
                  <a:pt x="15645" y="2692"/>
                </a:cubicBezTo>
                <a:cubicBezTo>
                  <a:pt x="15220" y="2692"/>
                  <a:pt x="15455" y="2668"/>
                  <a:pt x="15300" y="2643"/>
                </a:cubicBezTo>
                <a:lnTo>
                  <a:pt x="15283" y="2639"/>
                </a:lnTo>
                <a:cubicBezTo>
                  <a:pt x="15262" y="2629"/>
                  <a:pt x="15288" y="2644"/>
                  <a:pt x="15272" y="2626"/>
                </a:cubicBezTo>
                <a:lnTo>
                  <a:pt x="15256" y="2611"/>
                </a:lnTo>
                <a:cubicBezTo>
                  <a:pt x="15208" y="2631"/>
                  <a:pt x="15302" y="2587"/>
                  <a:pt x="15238" y="2626"/>
                </a:cubicBezTo>
                <a:cubicBezTo>
                  <a:pt x="15237" y="2627"/>
                  <a:pt x="15235" y="2628"/>
                  <a:pt x="15234" y="2629"/>
                </a:cubicBezTo>
                <a:cubicBezTo>
                  <a:pt x="15201" y="2644"/>
                  <a:pt x="15126" y="2621"/>
                  <a:pt x="15101" y="2623"/>
                </a:cubicBezTo>
                <a:cubicBezTo>
                  <a:pt x="15063" y="2626"/>
                  <a:pt x="15085" y="2625"/>
                  <a:pt x="15085" y="2641"/>
                </a:cubicBezTo>
                <a:cubicBezTo>
                  <a:pt x="15084" y="2681"/>
                  <a:pt x="15099" y="2622"/>
                  <a:pt x="15086" y="2652"/>
                </a:cubicBezTo>
                <a:lnTo>
                  <a:pt x="15061" y="2652"/>
                </a:lnTo>
                <a:lnTo>
                  <a:pt x="15061" y="2628"/>
                </a:lnTo>
                <a:cubicBezTo>
                  <a:pt x="15022" y="2624"/>
                  <a:pt x="15036" y="2613"/>
                  <a:pt x="14985" y="2624"/>
                </a:cubicBezTo>
                <a:cubicBezTo>
                  <a:pt x="14947" y="2632"/>
                  <a:pt x="14986" y="2630"/>
                  <a:pt x="14953" y="2623"/>
                </a:cubicBezTo>
                <a:lnTo>
                  <a:pt x="14917" y="2619"/>
                </a:lnTo>
                <a:cubicBezTo>
                  <a:pt x="14878" y="2621"/>
                  <a:pt x="14885" y="2630"/>
                  <a:pt x="14883" y="2636"/>
                </a:cubicBezTo>
                <a:cubicBezTo>
                  <a:pt x="14917" y="2636"/>
                  <a:pt x="14916" y="2632"/>
                  <a:pt x="14940" y="2644"/>
                </a:cubicBezTo>
                <a:lnTo>
                  <a:pt x="14957" y="2668"/>
                </a:lnTo>
                <a:cubicBezTo>
                  <a:pt x="14957" y="2692"/>
                  <a:pt x="14962" y="2661"/>
                  <a:pt x="14952" y="2680"/>
                </a:cubicBezTo>
                <a:lnTo>
                  <a:pt x="14945" y="2692"/>
                </a:lnTo>
                <a:cubicBezTo>
                  <a:pt x="14932" y="2719"/>
                  <a:pt x="14952" y="2683"/>
                  <a:pt x="14940" y="2705"/>
                </a:cubicBezTo>
                <a:cubicBezTo>
                  <a:pt x="14940" y="2705"/>
                  <a:pt x="14932" y="2716"/>
                  <a:pt x="14932" y="2717"/>
                </a:cubicBezTo>
                <a:lnTo>
                  <a:pt x="14921" y="2730"/>
                </a:lnTo>
                <a:cubicBezTo>
                  <a:pt x="14896" y="2757"/>
                  <a:pt x="14891" y="2755"/>
                  <a:pt x="14865" y="2748"/>
                </a:cubicBezTo>
                <a:cubicBezTo>
                  <a:pt x="14864" y="2747"/>
                  <a:pt x="14862" y="2747"/>
                  <a:pt x="14861" y="2746"/>
                </a:cubicBezTo>
                <a:lnTo>
                  <a:pt x="14754" y="2717"/>
                </a:lnTo>
                <a:cubicBezTo>
                  <a:pt x="14791" y="2725"/>
                  <a:pt x="14764" y="2728"/>
                  <a:pt x="14796" y="2716"/>
                </a:cubicBezTo>
                <a:cubicBezTo>
                  <a:pt x="14798" y="2715"/>
                  <a:pt x="14803" y="2713"/>
                  <a:pt x="14804" y="2712"/>
                </a:cubicBezTo>
                <a:cubicBezTo>
                  <a:pt x="14805" y="2712"/>
                  <a:pt x="14807" y="2711"/>
                  <a:pt x="14808" y="2710"/>
                </a:cubicBezTo>
                <a:lnTo>
                  <a:pt x="14835" y="2694"/>
                </a:lnTo>
                <a:cubicBezTo>
                  <a:pt x="14878" y="2675"/>
                  <a:pt x="14913" y="2696"/>
                  <a:pt x="14940" y="2660"/>
                </a:cubicBezTo>
                <a:cubicBezTo>
                  <a:pt x="14903" y="2660"/>
                  <a:pt x="14824" y="2678"/>
                  <a:pt x="14767" y="2672"/>
                </a:cubicBezTo>
                <a:lnTo>
                  <a:pt x="14712" y="2676"/>
                </a:lnTo>
                <a:cubicBezTo>
                  <a:pt x="14688" y="2683"/>
                  <a:pt x="14723" y="2681"/>
                  <a:pt x="14689" y="2682"/>
                </a:cubicBezTo>
                <a:cubicBezTo>
                  <a:pt x="14650" y="2683"/>
                  <a:pt x="14697" y="2682"/>
                  <a:pt x="14659" y="2675"/>
                </a:cubicBezTo>
                <a:cubicBezTo>
                  <a:pt x="14619" y="2667"/>
                  <a:pt x="14644" y="2688"/>
                  <a:pt x="14597" y="2676"/>
                </a:cubicBezTo>
                <a:cubicBezTo>
                  <a:pt x="14499" y="2649"/>
                  <a:pt x="14574" y="2675"/>
                  <a:pt x="14512" y="2666"/>
                </a:cubicBezTo>
                <a:cubicBezTo>
                  <a:pt x="14493" y="2664"/>
                  <a:pt x="14505" y="2667"/>
                  <a:pt x="14494" y="2660"/>
                </a:cubicBezTo>
                <a:lnTo>
                  <a:pt x="14502" y="2660"/>
                </a:lnTo>
                <a:lnTo>
                  <a:pt x="14496" y="2651"/>
                </a:lnTo>
                <a:lnTo>
                  <a:pt x="14494" y="2660"/>
                </a:lnTo>
                <a:cubicBezTo>
                  <a:pt x="14457" y="2678"/>
                  <a:pt x="14473" y="2656"/>
                  <a:pt x="14462" y="2684"/>
                </a:cubicBezTo>
                <a:cubicBezTo>
                  <a:pt x="14426" y="2675"/>
                  <a:pt x="14449" y="2665"/>
                  <a:pt x="14406" y="2668"/>
                </a:cubicBezTo>
                <a:cubicBezTo>
                  <a:pt x="14362" y="2671"/>
                  <a:pt x="14396" y="2666"/>
                  <a:pt x="14374" y="2678"/>
                </a:cubicBezTo>
                <a:cubicBezTo>
                  <a:pt x="14335" y="2701"/>
                  <a:pt x="14357" y="2748"/>
                  <a:pt x="14297" y="2751"/>
                </a:cubicBezTo>
                <a:cubicBezTo>
                  <a:pt x="14263" y="2753"/>
                  <a:pt x="14279" y="2735"/>
                  <a:pt x="14267" y="2709"/>
                </a:cubicBezTo>
                <a:lnTo>
                  <a:pt x="14227" y="2644"/>
                </a:lnTo>
                <a:cubicBezTo>
                  <a:pt x="14245" y="2636"/>
                  <a:pt x="14319" y="2632"/>
                  <a:pt x="14359" y="2638"/>
                </a:cubicBezTo>
                <a:cubicBezTo>
                  <a:pt x="14408" y="2646"/>
                  <a:pt x="14414" y="2642"/>
                  <a:pt x="14430" y="2619"/>
                </a:cubicBezTo>
                <a:cubicBezTo>
                  <a:pt x="14376" y="2594"/>
                  <a:pt x="14335" y="2649"/>
                  <a:pt x="14348" y="2587"/>
                </a:cubicBezTo>
                <a:cubicBezTo>
                  <a:pt x="14311" y="2588"/>
                  <a:pt x="14318" y="2582"/>
                  <a:pt x="14324" y="2611"/>
                </a:cubicBezTo>
                <a:cubicBezTo>
                  <a:pt x="14294" y="2611"/>
                  <a:pt x="14258" y="2608"/>
                  <a:pt x="14275" y="2578"/>
                </a:cubicBezTo>
                <a:cubicBezTo>
                  <a:pt x="14297" y="2539"/>
                  <a:pt x="14243" y="2605"/>
                  <a:pt x="14292" y="2563"/>
                </a:cubicBezTo>
                <a:lnTo>
                  <a:pt x="14308" y="2563"/>
                </a:lnTo>
                <a:lnTo>
                  <a:pt x="14324" y="2572"/>
                </a:lnTo>
                <a:lnTo>
                  <a:pt x="14316" y="2555"/>
                </a:lnTo>
                <a:cubicBezTo>
                  <a:pt x="14334" y="2543"/>
                  <a:pt x="14431" y="2530"/>
                  <a:pt x="14455" y="2563"/>
                </a:cubicBezTo>
                <a:cubicBezTo>
                  <a:pt x="14455" y="2564"/>
                  <a:pt x="14456" y="2566"/>
                  <a:pt x="14457" y="2567"/>
                </a:cubicBezTo>
                <a:cubicBezTo>
                  <a:pt x="14498" y="2622"/>
                  <a:pt x="14525" y="2588"/>
                  <a:pt x="14559" y="2587"/>
                </a:cubicBezTo>
                <a:cubicBezTo>
                  <a:pt x="14529" y="2542"/>
                  <a:pt x="14555" y="2559"/>
                  <a:pt x="14567" y="2506"/>
                </a:cubicBezTo>
                <a:cubicBezTo>
                  <a:pt x="14526" y="2506"/>
                  <a:pt x="14532" y="2506"/>
                  <a:pt x="14502" y="2498"/>
                </a:cubicBezTo>
                <a:cubicBezTo>
                  <a:pt x="14465" y="2488"/>
                  <a:pt x="14493" y="2497"/>
                  <a:pt x="14446" y="2498"/>
                </a:cubicBezTo>
                <a:cubicBezTo>
                  <a:pt x="14455" y="2477"/>
                  <a:pt x="14451" y="2482"/>
                  <a:pt x="14446" y="2457"/>
                </a:cubicBezTo>
                <a:cubicBezTo>
                  <a:pt x="14399" y="2461"/>
                  <a:pt x="14434" y="2468"/>
                  <a:pt x="14397" y="2482"/>
                </a:cubicBezTo>
                <a:lnTo>
                  <a:pt x="14397" y="2474"/>
                </a:lnTo>
                <a:lnTo>
                  <a:pt x="14388" y="2480"/>
                </a:lnTo>
                <a:lnTo>
                  <a:pt x="14397" y="2482"/>
                </a:lnTo>
                <a:cubicBezTo>
                  <a:pt x="14391" y="2490"/>
                  <a:pt x="14390" y="2504"/>
                  <a:pt x="14351" y="2508"/>
                </a:cubicBezTo>
                <a:cubicBezTo>
                  <a:pt x="14322" y="2511"/>
                  <a:pt x="14334" y="2496"/>
                  <a:pt x="14287" y="2504"/>
                </a:cubicBezTo>
                <a:cubicBezTo>
                  <a:pt x="14252" y="2510"/>
                  <a:pt x="14273" y="2504"/>
                  <a:pt x="14240" y="2503"/>
                </a:cubicBezTo>
                <a:lnTo>
                  <a:pt x="14116" y="2509"/>
                </a:lnTo>
                <a:cubicBezTo>
                  <a:pt x="14069" y="2513"/>
                  <a:pt x="14082" y="2498"/>
                  <a:pt x="14039" y="2491"/>
                </a:cubicBezTo>
                <a:cubicBezTo>
                  <a:pt x="13995" y="2484"/>
                  <a:pt x="13966" y="2507"/>
                  <a:pt x="13906" y="2508"/>
                </a:cubicBezTo>
                <a:lnTo>
                  <a:pt x="13789" y="2498"/>
                </a:lnTo>
                <a:cubicBezTo>
                  <a:pt x="13817" y="2474"/>
                  <a:pt x="13811" y="2486"/>
                  <a:pt x="13806" y="2474"/>
                </a:cubicBezTo>
                <a:cubicBezTo>
                  <a:pt x="13773" y="2489"/>
                  <a:pt x="13749" y="2483"/>
                  <a:pt x="13720" y="2486"/>
                </a:cubicBezTo>
                <a:cubicBezTo>
                  <a:pt x="13675" y="2490"/>
                  <a:pt x="13647" y="2499"/>
                  <a:pt x="13636" y="2457"/>
                </a:cubicBezTo>
                <a:cubicBezTo>
                  <a:pt x="13613" y="2468"/>
                  <a:pt x="13591" y="2466"/>
                  <a:pt x="13558" y="2468"/>
                </a:cubicBezTo>
                <a:lnTo>
                  <a:pt x="13482" y="2474"/>
                </a:lnTo>
                <a:lnTo>
                  <a:pt x="13473" y="2449"/>
                </a:lnTo>
                <a:cubicBezTo>
                  <a:pt x="13446" y="2464"/>
                  <a:pt x="13451" y="2455"/>
                  <a:pt x="13433" y="2482"/>
                </a:cubicBezTo>
                <a:cubicBezTo>
                  <a:pt x="13404" y="2470"/>
                  <a:pt x="13435" y="2471"/>
                  <a:pt x="13401" y="2457"/>
                </a:cubicBezTo>
                <a:cubicBezTo>
                  <a:pt x="13399" y="2459"/>
                  <a:pt x="13396" y="2458"/>
                  <a:pt x="13395" y="2460"/>
                </a:cubicBezTo>
                <a:cubicBezTo>
                  <a:pt x="13387" y="2479"/>
                  <a:pt x="13151" y="2464"/>
                  <a:pt x="13151" y="2464"/>
                </a:cubicBezTo>
                <a:cubicBezTo>
                  <a:pt x="13116" y="2455"/>
                  <a:pt x="13132" y="2460"/>
                  <a:pt x="13125" y="2441"/>
                </a:cubicBezTo>
                <a:lnTo>
                  <a:pt x="13109" y="2441"/>
                </a:lnTo>
                <a:cubicBezTo>
                  <a:pt x="13116" y="2477"/>
                  <a:pt x="13126" y="2456"/>
                  <a:pt x="13101" y="2474"/>
                </a:cubicBezTo>
                <a:lnTo>
                  <a:pt x="13076" y="2457"/>
                </a:lnTo>
                <a:cubicBezTo>
                  <a:pt x="13067" y="2484"/>
                  <a:pt x="13082" y="2461"/>
                  <a:pt x="13060" y="2482"/>
                </a:cubicBezTo>
                <a:cubicBezTo>
                  <a:pt x="13044" y="2470"/>
                  <a:pt x="13059" y="2479"/>
                  <a:pt x="13048" y="2470"/>
                </a:cubicBezTo>
                <a:lnTo>
                  <a:pt x="13038" y="2464"/>
                </a:lnTo>
                <a:cubicBezTo>
                  <a:pt x="13008" y="2444"/>
                  <a:pt x="13025" y="2470"/>
                  <a:pt x="13004" y="2441"/>
                </a:cubicBezTo>
                <a:cubicBezTo>
                  <a:pt x="13029" y="2432"/>
                  <a:pt x="13015" y="2459"/>
                  <a:pt x="13020" y="2417"/>
                </a:cubicBezTo>
                <a:cubicBezTo>
                  <a:pt x="13056" y="2416"/>
                  <a:pt x="13052" y="2409"/>
                  <a:pt x="13093" y="2409"/>
                </a:cubicBezTo>
                <a:lnTo>
                  <a:pt x="13093" y="2417"/>
                </a:lnTo>
                <a:lnTo>
                  <a:pt x="13102" y="2410"/>
                </a:lnTo>
                <a:lnTo>
                  <a:pt x="13093" y="2409"/>
                </a:lnTo>
                <a:cubicBezTo>
                  <a:pt x="13087" y="2394"/>
                  <a:pt x="13065" y="2393"/>
                  <a:pt x="13149" y="2393"/>
                </a:cubicBezTo>
                <a:cubicBezTo>
                  <a:pt x="13155" y="2415"/>
                  <a:pt x="13160" y="2417"/>
                  <a:pt x="13168" y="2391"/>
                </a:cubicBezTo>
                <a:cubicBezTo>
                  <a:pt x="13173" y="2376"/>
                  <a:pt x="13166" y="2370"/>
                  <a:pt x="13166" y="2344"/>
                </a:cubicBezTo>
                <a:cubicBezTo>
                  <a:pt x="13186" y="2349"/>
                  <a:pt x="13197" y="2365"/>
                  <a:pt x="13199" y="2373"/>
                </a:cubicBezTo>
                <a:cubicBezTo>
                  <a:pt x="13203" y="2399"/>
                  <a:pt x="13186" y="2375"/>
                  <a:pt x="13182" y="2409"/>
                </a:cubicBezTo>
                <a:cubicBezTo>
                  <a:pt x="13263" y="2428"/>
                  <a:pt x="13218" y="2373"/>
                  <a:pt x="13279" y="2368"/>
                </a:cubicBezTo>
                <a:cubicBezTo>
                  <a:pt x="13287" y="2403"/>
                  <a:pt x="13286" y="2408"/>
                  <a:pt x="13328" y="2409"/>
                </a:cubicBezTo>
                <a:cubicBezTo>
                  <a:pt x="13313" y="2381"/>
                  <a:pt x="13306" y="2369"/>
                  <a:pt x="13322" y="2366"/>
                </a:cubicBezTo>
                <a:cubicBezTo>
                  <a:pt x="13342" y="2362"/>
                  <a:pt x="13329" y="2358"/>
                  <a:pt x="13336" y="2376"/>
                </a:cubicBezTo>
                <a:lnTo>
                  <a:pt x="13352" y="2376"/>
                </a:lnTo>
                <a:cubicBezTo>
                  <a:pt x="13345" y="2342"/>
                  <a:pt x="13344" y="2359"/>
                  <a:pt x="13371" y="2347"/>
                </a:cubicBezTo>
                <a:lnTo>
                  <a:pt x="13398" y="2336"/>
                </a:lnTo>
                <a:cubicBezTo>
                  <a:pt x="13411" y="2333"/>
                  <a:pt x="13399" y="2334"/>
                  <a:pt x="13411" y="2336"/>
                </a:cubicBezTo>
                <a:cubicBezTo>
                  <a:pt x="13431" y="2339"/>
                  <a:pt x="13398" y="2336"/>
                  <a:pt x="13427" y="2340"/>
                </a:cubicBezTo>
                <a:cubicBezTo>
                  <a:pt x="13449" y="2344"/>
                  <a:pt x="13449" y="2338"/>
                  <a:pt x="13473" y="2336"/>
                </a:cubicBezTo>
                <a:cubicBezTo>
                  <a:pt x="13466" y="2367"/>
                  <a:pt x="13465" y="2368"/>
                  <a:pt x="13465" y="2409"/>
                </a:cubicBezTo>
                <a:cubicBezTo>
                  <a:pt x="13492" y="2390"/>
                  <a:pt x="13482" y="2405"/>
                  <a:pt x="13473" y="2368"/>
                </a:cubicBezTo>
                <a:cubicBezTo>
                  <a:pt x="13516" y="2358"/>
                  <a:pt x="13487" y="2365"/>
                  <a:pt x="13530" y="2368"/>
                </a:cubicBezTo>
                <a:cubicBezTo>
                  <a:pt x="13541" y="2345"/>
                  <a:pt x="13541" y="2359"/>
                  <a:pt x="13530" y="2336"/>
                </a:cubicBezTo>
                <a:cubicBezTo>
                  <a:pt x="13572" y="2336"/>
                  <a:pt x="13562" y="2343"/>
                  <a:pt x="13579" y="2320"/>
                </a:cubicBezTo>
                <a:cubicBezTo>
                  <a:pt x="13500" y="2320"/>
                  <a:pt x="13522" y="2311"/>
                  <a:pt x="13460" y="2319"/>
                </a:cubicBezTo>
                <a:lnTo>
                  <a:pt x="13413" y="2312"/>
                </a:lnTo>
                <a:cubicBezTo>
                  <a:pt x="13412" y="2312"/>
                  <a:pt x="13410" y="2312"/>
                  <a:pt x="13409" y="2312"/>
                </a:cubicBezTo>
                <a:cubicBezTo>
                  <a:pt x="13411" y="2286"/>
                  <a:pt x="13409" y="2296"/>
                  <a:pt x="13417" y="2279"/>
                </a:cubicBezTo>
                <a:cubicBezTo>
                  <a:pt x="13451" y="2282"/>
                  <a:pt x="13443" y="2288"/>
                  <a:pt x="13473" y="2295"/>
                </a:cubicBezTo>
                <a:cubicBezTo>
                  <a:pt x="13474" y="2257"/>
                  <a:pt x="13465" y="2264"/>
                  <a:pt x="13498" y="2255"/>
                </a:cubicBezTo>
                <a:cubicBezTo>
                  <a:pt x="13505" y="2270"/>
                  <a:pt x="13504" y="2265"/>
                  <a:pt x="13506" y="2287"/>
                </a:cubicBezTo>
                <a:lnTo>
                  <a:pt x="13488" y="2292"/>
                </a:lnTo>
                <a:lnTo>
                  <a:pt x="13506" y="2287"/>
                </a:lnTo>
                <a:cubicBezTo>
                  <a:pt x="13549" y="2284"/>
                  <a:pt x="13529" y="2272"/>
                  <a:pt x="13575" y="2274"/>
                </a:cubicBezTo>
                <a:cubicBezTo>
                  <a:pt x="13628" y="2276"/>
                  <a:pt x="13578" y="2285"/>
                  <a:pt x="13619" y="2255"/>
                </a:cubicBezTo>
                <a:lnTo>
                  <a:pt x="13676" y="2295"/>
                </a:lnTo>
                <a:cubicBezTo>
                  <a:pt x="13679" y="2271"/>
                  <a:pt x="13666" y="2265"/>
                  <a:pt x="13694" y="2275"/>
                </a:cubicBezTo>
                <a:cubicBezTo>
                  <a:pt x="13717" y="2284"/>
                  <a:pt x="13703" y="2275"/>
                  <a:pt x="13700" y="2312"/>
                </a:cubicBezTo>
                <a:cubicBezTo>
                  <a:pt x="13725" y="2293"/>
                  <a:pt x="13713" y="2317"/>
                  <a:pt x="13717" y="2279"/>
                </a:cubicBezTo>
                <a:lnTo>
                  <a:pt x="13733" y="2279"/>
                </a:lnTo>
                <a:cubicBezTo>
                  <a:pt x="13741" y="2301"/>
                  <a:pt x="13716" y="2294"/>
                  <a:pt x="13765" y="2295"/>
                </a:cubicBezTo>
                <a:cubicBezTo>
                  <a:pt x="13753" y="2266"/>
                  <a:pt x="13755" y="2297"/>
                  <a:pt x="13741" y="2263"/>
                </a:cubicBezTo>
                <a:cubicBezTo>
                  <a:pt x="13749" y="2259"/>
                  <a:pt x="13752" y="2258"/>
                  <a:pt x="13758" y="2250"/>
                </a:cubicBezTo>
                <a:lnTo>
                  <a:pt x="13765" y="2231"/>
                </a:lnTo>
                <a:cubicBezTo>
                  <a:pt x="13815" y="2257"/>
                  <a:pt x="13772" y="2234"/>
                  <a:pt x="13790" y="2272"/>
                </a:cubicBezTo>
                <a:lnTo>
                  <a:pt x="13830" y="2303"/>
                </a:lnTo>
                <a:cubicBezTo>
                  <a:pt x="13844" y="2282"/>
                  <a:pt x="13849" y="2281"/>
                  <a:pt x="13862" y="2255"/>
                </a:cubicBezTo>
                <a:cubicBezTo>
                  <a:pt x="13921" y="2260"/>
                  <a:pt x="13880" y="2275"/>
                  <a:pt x="13917" y="2237"/>
                </a:cubicBezTo>
                <a:cubicBezTo>
                  <a:pt x="13941" y="2213"/>
                  <a:pt x="13944" y="2215"/>
                  <a:pt x="13976" y="2222"/>
                </a:cubicBezTo>
                <a:cubicBezTo>
                  <a:pt x="13972" y="2264"/>
                  <a:pt x="13970" y="2233"/>
                  <a:pt x="13960" y="2271"/>
                </a:cubicBezTo>
                <a:cubicBezTo>
                  <a:pt x="13999" y="2268"/>
                  <a:pt x="13988" y="2258"/>
                  <a:pt x="14016" y="2239"/>
                </a:cubicBezTo>
                <a:cubicBezTo>
                  <a:pt x="14017" y="2263"/>
                  <a:pt x="14020" y="2268"/>
                  <a:pt x="14024" y="2287"/>
                </a:cubicBezTo>
                <a:lnTo>
                  <a:pt x="14041" y="2287"/>
                </a:lnTo>
                <a:cubicBezTo>
                  <a:pt x="14050" y="2253"/>
                  <a:pt x="14048" y="2262"/>
                  <a:pt x="14081" y="2255"/>
                </a:cubicBezTo>
                <a:cubicBezTo>
                  <a:pt x="14131" y="2245"/>
                  <a:pt x="14055" y="2264"/>
                  <a:pt x="14095" y="2253"/>
                </a:cubicBezTo>
                <a:cubicBezTo>
                  <a:pt x="14128" y="2244"/>
                  <a:pt x="14110" y="2238"/>
                  <a:pt x="14138" y="2231"/>
                </a:cubicBezTo>
                <a:cubicBezTo>
                  <a:pt x="14141" y="2262"/>
                  <a:pt x="14142" y="2236"/>
                  <a:pt x="14154" y="2271"/>
                </a:cubicBezTo>
                <a:cubicBezTo>
                  <a:pt x="14180" y="2252"/>
                  <a:pt x="14161" y="2258"/>
                  <a:pt x="14186" y="2239"/>
                </a:cubicBezTo>
                <a:cubicBezTo>
                  <a:pt x="14199" y="2256"/>
                  <a:pt x="14188" y="2249"/>
                  <a:pt x="14211" y="2255"/>
                </a:cubicBezTo>
                <a:lnTo>
                  <a:pt x="14227" y="2264"/>
                </a:lnTo>
                <a:lnTo>
                  <a:pt x="14211" y="2255"/>
                </a:lnTo>
                <a:lnTo>
                  <a:pt x="14247" y="2242"/>
                </a:lnTo>
                <a:cubicBezTo>
                  <a:pt x="14257" y="2240"/>
                  <a:pt x="14254" y="2241"/>
                  <a:pt x="14266" y="2237"/>
                </a:cubicBezTo>
                <a:cubicBezTo>
                  <a:pt x="14266" y="2237"/>
                  <a:pt x="14281" y="2229"/>
                  <a:pt x="14288" y="2227"/>
                </a:cubicBezTo>
                <a:cubicBezTo>
                  <a:pt x="14345" y="2210"/>
                  <a:pt x="14348" y="2244"/>
                  <a:pt x="14381" y="2231"/>
                </a:cubicBezTo>
                <a:lnTo>
                  <a:pt x="14389" y="2247"/>
                </a:lnTo>
                <a:cubicBezTo>
                  <a:pt x="14382" y="2259"/>
                  <a:pt x="14385" y="2255"/>
                  <a:pt x="14381" y="2271"/>
                </a:cubicBezTo>
                <a:cubicBezTo>
                  <a:pt x="14398" y="2264"/>
                  <a:pt x="14391" y="2281"/>
                  <a:pt x="14394" y="2261"/>
                </a:cubicBezTo>
                <a:cubicBezTo>
                  <a:pt x="14400" y="2231"/>
                  <a:pt x="14397" y="2259"/>
                  <a:pt x="14389" y="2247"/>
                </a:cubicBezTo>
                <a:lnTo>
                  <a:pt x="14381" y="2231"/>
                </a:lnTo>
                <a:cubicBezTo>
                  <a:pt x="14395" y="2206"/>
                  <a:pt x="14385" y="2221"/>
                  <a:pt x="14381" y="2214"/>
                </a:cubicBezTo>
                <a:cubicBezTo>
                  <a:pt x="14327" y="2202"/>
                  <a:pt x="14278" y="2216"/>
                  <a:pt x="14235" y="2215"/>
                </a:cubicBezTo>
                <a:cubicBezTo>
                  <a:pt x="14199" y="2213"/>
                  <a:pt x="14191" y="2206"/>
                  <a:pt x="14146" y="2206"/>
                </a:cubicBezTo>
                <a:lnTo>
                  <a:pt x="13913" y="2200"/>
                </a:lnTo>
                <a:cubicBezTo>
                  <a:pt x="13912" y="2199"/>
                  <a:pt x="13910" y="2198"/>
                  <a:pt x="13909" y="2198"/>
                </a:cubicBezTo>
                <a:cubicBezTo>
                  <a:pt x="13874" y="2192"/>
                  <a:pt x="13898" y="2210"/>
                  <a:pt x="13848" y="2213"/>
                </a:cubicBezTo>
                <a:cubicBezTo>
                  <a:pt x="13846" y="2213"/>
                  <a:pt x="13844" y="2213"/>
                  <a:pt x="13842" y="2213"/>
                </a:cubicBezTo>
                <a:lnTo>
                  <a:pt x="13818" y="2211"/>
                </a:lnTo>
                <a:cubicBezTo>
                  <a:pt x="13797" y="2208"/>
                  <a:pt x="13790" y="2206"/>
                  <a:pt x="13765" y="2206"/>
                </a:cubicBezTo>
                <a:cubicBezTo>
                  <a:pt x="13782" y="2173"/>
                  <a:pt x="13788" y="2185"/>
                  <a:pt x="13807" y="2183"/>
                </a:cubicBezTo>
                <a:lnTo>
                  <a:pt x="13817" y="2182"/>
                </a:lnTo>
                <a:cubicBezTo>
                  <a:pt x="13855" y="2178"/>
                  <a:pt x="13819" y="2187"/>
                  <a:pt x="13862" y="2198"/>
                </a:cubicBezTo>
                <a:cubicBezTo>
                  <a:pt x="13863" y="2191"/>
                  <a:pt x="13851" y="2169"/>
                  <a:pt x="13906" y="2161"/>
                </a:cubicBezTo>
                <a:cubicBezTo>
                  <a:pt x="13949" y="2154"/>
                  <a:pt x="14017" y="2160"/>
                  <a:pt x="14034" y="2165"/>
                </a:cubicBezTo>
                <a:cubicBezTo>
                  <a:pt x="14056" y="2171"/>
                  <a:pt x="14024" y="2175"/>
                  <a:pt x="14061" y="2169"/>
                </a:cubicBezTo>
                <a:cubicBezTo>
                  <a:pt x="14090" y="2164"/>
                  <a:pt x="14051" y="2161"/>
                  <a:pt x="14097" y="2158"/>
                </a:cubicBezTo>
                <a:cubicBezTo>
                  <a:pt x="14107" y="2195"/>
                  <a:pt x="14106" y="2177"/>
                  <a:pt x="14131" y="2178"/>
                </a:cubicBezTo>
                <a:cubicBezTo>
                  <a:pt x="14193" y="2179"/>
                  <a:pt x="14168" y="2183"/>
                  <a:pt x="14224" y="2155"/>
                </a:cubicBezTo>
                <a:cubicBezTo>
                  <a:pt x="14259" y="2137"/>
                  <a:pt x="14243" y="2148"/>
                  <a:pt x="14259" y="2117"/>
                </a:cubicBezTo>
                <a:lnTo>
                  <a:pt x="14195" y="2117"/>
                </a:lnTo>
                <a:cubicBezTo>
                  <a:pt x="14191" y="2160"/>
                  <a:pt x="14202" y="2132"/>
                  <a:pt x="14178" y="2141"/>
                </a:cubicBezTo>
                <a:cubicBezTo>
                  <a:pt x="14164" y="2120"/>
                  <a:pt x="14174" y="2125"/>
                  <a:pt x="14146" y="2117"/>
                </a:cubicBezTo>
                <a:cubicBezTo>
                  <a:pt x="14149" y="2083"/>
                  <a:pt x="14153" y="2079"/>
                  <a:pt x="14186" y="2077"/>
                </a:cubicBezTo>
                <a:lnTo>
                  <a:pt x="14186" y="2060"/>
                </a:lnTo>
                <a:cubicBezTo>
                  <a:pt x="14144" y="2064"/>
                  <a:pt x="14131" y="2073"/>
                  <a:pt x="14130" y="2117"/>
                </a:cubicBezTo>
                <a:cubicBezTo>
                  <a:pt x="14094" y="2118"/>
                  <a:pt x="14107" y="2121"/>
                  <a:pt x="14081" y="2125"/>
                </a:cubicBezTo>
                <a:lnTo>
                  <a:pt x="14052" y="2124"/>
                </a:lnTo>
                <a:cubicBezTo>
                  <a:pt x="14002" y="2114"/>
                  <a:pt x="13997" y="2132"/>
                  <a:pt x="13971" y="2128"/>
                </a:cubicBezTo>
                <a:cubicBezTo>
                  <a:pt x="13938" y="2124"/>
                  <a:pt x="13967" y="2119"/>
                  <a:pt x="13927" y="2117"/>
                </a:cubicBezTo>
                <a:cubicBezTo>
                  <a:pt x="13886" y="2116"/>
                  <a:pt x="13905" y="2121"/>
                  <a:pt x="13884" y="2127"/>
                </a:cubicBezTo>
                <a:cubicBezTo>
                  <a:pt x="13826" y="2141"/>
                  <a:pt x="13857" y="2113"/>
                  <a:pt x="13806" y="2109"/>
                </a:cubicBezTo>
                <a:lnTo>
                  <a:pt x="13798" y="2125"/>
                </a:lnTo>
                <a:cubicBezTo>
                  <a:pt x="13793" y="2111"/>
                  <a:pt x="13804" y="2116"/>
                  <a:pt x="13784" y="2117"/>
                </a:cubicBezTo>
                <a:lnTo>
                  <a:pt x="13776" y="2120"/>
                </a:lnTo>
                <a:cubicBezTo>
                  <a:pt x="13757" y="2122"/>
                  <a:pt x="13764" y="2123"/>
                  <a:pt x="13741" y="2117"/>
                </a:cubicBezTo>
                <a:cubicBezTo>
                  <a:pt x="13650" y="2096"/>
                  <a:pt x="13697" y="2112"/>
                  <a:pt x="13661" y="2111"/>
                </a:cubicBezTo>
                <a:cubicBezTo>
                  <a:pt x="13634" y="2110"/>
                  <a:pt x="13644" y="2103"/>
                  <a:pt x="13620" y="2104"/>
                </a:cubicBezTo>
                <a:cubicBezTo>
                  <a:pt x="13593" y="2104"/>
                  <a:pt x="13581" y="2115"/>
                  <a:pt x="13578" y="2117"/>
                </a:cubicBezTo>
                <a:cubicBezTo>
                  <a:pt x="13547" y="2133"/>
                  <a:pt x="13578" y="2123"/>
                  <a:pt x="13545" y="2131"/>
                </a:cubicBezTo>
                <a:lnTo>
                  <a:pt x="13498" y="2141"/>
                </a:lnTo>
                <a:lnTo>
                  <a:pt x="13498" y="2117"/>
                </a:lnTo>
                <a:lnTo>
                  <a:pt x="13473" y="2117"/>
                </a:lnTo>
                <a:lnTo>
                  <a:pt x="13473" y="2133"/>
                </a:lnTo>
                <a:cubicBezTo>
                  <a:pt x="13495" y="2139"/>
                  <a:pt x="13480" y="2133"/>
                  <a:pt x="13498" y="2141"/>
                </a:cubicBezTo>
                <a:cubicBezTo>
                  <a:pt x="13496" y="2142"/>
                  <a:pt x="13493" y="2141"/>
                  <a:pt x="13493" y="2143"/>
                </a:cubicBezTo>
                <a:cubicBezTo>
                  <a:pt x="13487" y="2157"/>
                  <a:pt x="13437" y="2130"/>
                  <a:pt x="13436" y="2130"/>
                </a:cubicBezTo>
                <a:cubicBezTo>
                  <a:pt x="13408" y="2119"/>
                  <a:pt x="13390" y="2122"/>
                  <a:pt x="13371" y="2120"/>
                </a:cubicBezTo>
                <a:cubicBezTo>
                  <a:pt x="13321" y="2113"/>
                  <a:pt x="13346" y="2107"/>
                  <a:pt x="13306" y="2103"/>
                </a:cubicBezTo>
                <a:cubicBezTo>
                  <a:pt x="13303" y="2103"/>
                  <a:pt x="13279" y="2104"/>
                  <a:pt x="13279" y="2104"/>
                </a:cubicBezTo>
                <a:cubicBezTo>
                  <a:pt x="13254" y="2114"/>
                  <a:pt x="13266" y="2098"/>
                  <a:pt x="13263" y="2133"/>
                </a:cubicBezTo>
                <a:cubicBezTo>
                  <a:pt x="13227" y="2126"/>
                  <a:pt x="13230" y="2136"/>
                  <a:pt x="13206" y="2101"/>
                </a:cubicBezTo>
                <a:cubicBezTo>
                  <a:pt x="13223" y="2089"/>
                  <a:pt x="13208" y="2097"/>
                  <a:pt x="13218" y="2090"/>
                </a:cubicBezTo>
                <a:cubicBezTo>
                  <a:pt x="13232" y="2080"/>
                  <a:pt x="13223" y="2085"/>
                  <a:pt x="13234" y="2082"/>
                </a:cubicBezTo>
                <a:lnTo>
                  <a:pt x="13266" y="2072"/>
                </a:lnTo>
                <a:cubicBezTo>
                  <a:pt x="13267" y="2071"/>
                  <a:pt x="13269" y="2070"/>
                  <a:pt x="13271" y="2069"/>
                </a:cubicBezTo>
                <a:cubicBezTo>
                  <a:pt x="13300" y="2080"/>
                  <a:pt x="13269" y="2079"/>
                  <a:pt x="13303" y="2093"/>
                </a:cubicBezTo>
                <a:lnTo>
                  <a:pt x="13328" y="2076"/>
                </a:lnTo>
                <a:cubicBezTo>
                  <a:pt x="13329" y="2076"/>
                  <a:pt x="13331" y="2075"/>
                  <a:pt x="13333" y="2074"/>
                </a:cubicBezTo>
                <a:lnTo>
                  <a:pt x="13353" y="2070"/>
                </a:lnTo>
                <a:cubicBezTo>
                  <a:pt x="13388" y="2066"/>
                  <a:pt x="13382" y="2063"/>
                  <a:pt x="13409" y="2069"/>
                </a:cubicBezTo>
                <a:lnTo>
                  <a:pt x="13360" y="2036"/>
                </a:lnTo>
                <a:lnTo>
                  <a:pt x="13409" y="2036"/>
                </a:lnTo>
                <a:cubicBezTo>
                  <a:pt x="13442" y="2028"/>
                  <a:pt x="13433" y="2034"/>
                  <a:pt x="13441" y="2012"/>
                </a:cubicBezTo>
                <a:lnTo>
                  <a:pt x="13409" y="2020"/>
                </a:lnTo>
                <a:cubicBezTo>
                  <a:pt x="13389" y="1973"/>
                  <a:pt x="13462" y="2005"/>
                  <a:pt x="13496" y="2002"/>
                </a:cubicBezTo>
                <a:cubicBezTo>
                  <a:pt x="13506" y="2001"/>
                  <a:pt x="13535" y="1993"/>
                  <a:pt x="13546" y="1992"/>
                </a:cubicBezTo>
                <a:cubicBezTo>
                  <a:pt x="13574" y="1989"/>
                  <a:pt x="13535" y="1996"/>
                  <a:pt x="13568" y="1991"/>
                </a:cubicBezTo>
                <a:cubicBezTo>
                  <a:pt x="13571" y="1990"/>
                  <a:pt x="13598" y="1983"/>
                  <a:pt x="13598" y="1983"/>
                </a:cubicBezTo>
                <a:lnTo>
                  <a:pt x="13705" y="1991"/>
                </a:lnTo>
                <a:cubicBezTo>
                  <a:pt x="13725" y="1996"/>
                  <a:pt x="13739" y="2012"/>
                  <a:pt x="13755" y="2005"/>
                </a:cubicBezTo>
                <a:cubicBezTo>
                  <a:pt x="13782" y="1994"/>
                  <a:pt x="13763" y="2002"/>
                  <a:pt x="13754" y="1987"/>
                </a:cubicBezTo>
                <a:cubicBezTo>
                  <a:pt x="13734" y="1952"/>
                  <a:pt x="13739" y="2012"/>
                  <a:pt x="13749" y="1979"/>
                </a:cubicBezTo>
                <a:cubicBezTo>
                  <a:pt x="13764" y="1956"/>
                  <a:pt x="13780" y="1938"/>
                  <a:pt x="13811" y="1945"/>
                </a:cubicBezTo>
                <a:lnTo>
                  <a:pt x="13855" y="1964"/>
                </a:lnTo>
                <a:cubicBezTo>
                  <a:pt x="13856" y="1964"/>
                  <a:pt x="13858" y="1963"/>
                  <a:pt x="13859" y="1963"/>
                </a:cubicBezTo>
                <a:lnTo>
                  <a:pt x="14052" y="1927"/>
                </a:lnTo>
                <a:cubicBezTo>
                  <a:pt x="14088" y="1921"/>
                  <a:pt x="14158" y="1956"/>
                  <a:pt x="14197" y="1951"/>
                </a:cubicBezTo>
                <a:lnTo>
                  <a:pt x="14228" y="1946"/>
                </a:lnTo>
                <a:cubicBezTo>
                  <a:pt x="14246" y="1945"/>
                  <a:pt x="14223" y="1945"/>
                  <a:pt x="14242" y="1947"/>
                </a:cubicBezTo>
                <a:cubicBezTo>
                  <a:pt x="14243" y="1947"/>
                  <a:pt x="14246" y="1948"/>
                  <a:pt x="14247" y="1948"/>
                </a:cubicBezTo>
                <a:lnTo>
                  <a:pt x="14262" y="1951"/>
                </a:lnTo>
                <a:cubicBezTo>
                  <a:pt x="14273" y="1954"/>
                  <a:pt x="14268" y="1951"/>
                  <a:pt x="14276" y="1956"/>
                </a:cubicBezTo>
                <a:cubicBezTo>
                  <a:pt x="14308" y="1975"/>
                  <a:pt x="14281" y="1978"/>
                  <a:pt x="14332" y="1979"/>
                </a:cubicBezTo>
                <a:cubicBezTo>
                  <a:pt x="14335" y="1955"/>
                  <a:pt x="14336" y="1959"/>
                  <a:pt x="14348" y="1947"/>
                </a:cubicBezTo>
                <a:cubicBezTo>
                  <a:pt x="14374" y="1961"/>
                  <a:pt x="14376" y="1965"/>
                  <a:pt x="14397" y="1979"/>
                </a:cubicBezTo>
                <a:cubicBezTo>
                  <a:pt x="14389" y="1940"/>
                  <a:pt x="14382" y="1963"/>
                  <a:pt x="14405" y="1955"/>
                </a:cubicBezTo>
                <a:cubicBezTo>
                  <a:pt x="14409" y="1997"/>
                  <a:pt x="14397" y="1970"/>
                  <a:pt x="14421" y="1979"/>
                </a:cubicBezTo>
                <a:lnTo>
                  <a:pt x="14430" y="1955"/>
                </a:lnTo>
                <a:cubicBezTo>
                  <a:pt x="14482" y="1955"/>
                  <a:pt x="14463" y="1965"/>
                  <a:pt x="14511" y="1956"/>
                </a:cubicBezTo>
                <a:cubicBezTo>
                  <a:pt x="14561" y="1946"/>
                  <a:pt x="14539" y="1955"/>
                  <a:pt x="14592" y="1955"/>
                </a:cubicBezTo>
                <a:cubicBezTo>
                  <a:pt x="14587" y="1974"/>
                  <a:pt x="14585" y="1974"/>
                  <a:pt x="14583" y="1996"/>
                </a:cubicBezTo>
                <a:cubicBezTo>
                  <a:pt x="14615" y="1975"/>
                  <a:pt x="14606" y="1951"/>
                  <a:pt x="14639" y="1951"/>
                </a:cubicBezTo>
                <a:cubicBezTo>
                  <a:pt x="14677" y="1952"/>
                  <a:pt x="14607" y="1962"/>
                  <a:pt x="14706" y="1950"/>
                </a:cubicBezTo>
                <a:lnTo>
                  <a:pt x="14883" y="1939"/>
                </a:lnTo>
                <a:cubicBezTo>
                  <a:pt x="14874" y="1956"/>
                  <a:pt x="14872" y="1958"/>
                  <a:pt x="14867" y="1979"/>
                </a:cubicBezTo>
                <a:lnTo>
                  <a:pt x="14835" y="1970"/>
                </a:lnTo>
                <a:lnTo>
                  <a:pt x="14802" y="2036"/>
                </a:lnTo>
                <a:cubicBezTo>
                  <a:pt x="14834" y="2029"/>
                  <a:pt x="14811" y="2029"/>
                  <a:pt x="14843" y="2036"/>
                </a:cubicBezTo>
                <a:cubicBezTo>
                  <a:pt x="14837" y="2013"/>
                  <a:pt x="14834" y="2016"/>
                  <a:pt x="14842" y="2003"/>
                </a:cubicBezTo>
                <a:lnTo>
                  <a:pt x="14863" y="1983"/>
                </a:lnTo>
                <a:cubicBezTo>
                  <a:pt x="14864" y="1983"/>
                  <a:pt x="14866" y="1981"/>
                  <a:pt x="14867" y="1979"/>
                </a:cubicBezTo>
                <a:cubicBezTo>
                  <a:pt x="14887" y="1988"/>
                  <a:pt x="14874" y="1985"/>
                  <a:pt x="14899" y="1979"/>
                </a:cubicBezTo>
                <a:lnTo>
                  <a:pt x="14916" y="2028"/>
                </a:lnTo>
                <a:cubicBezTo>
                  <a:pt x="14920" y="2009"/>
                  <a:pt x="14924" y="1987"/>
                  <a:pt x="14932" y="1971"/>
                </a:cubicBezTo>
                <a:cubicBezTo>
                  <a:pt x="15013" y="1973"/>
                  <a:pt x="14902" y="1954"/>
                  <a:pt x="15005" y="2004"/>
                </a:cubicBezTo>
                <a:cubicBezTo>
                  <a:pt x="15017" y="1979"/>
                  <a:pt x="15006" y="1966"/>
                  <a:pt x="15041" y="1942"/>
                </a:cubicBezTo>
                <a:cubicBezTo>
                  <a:pt x="15053" y="1934"/>
                  <a:pt x="15045" y="1937"/>
                  <a:pt x="15061" y="1931"/>
                </a:cubicBezTo>
                <a:lnTo>
                  <a:pt x="15053" y="1947"/>
                </a:lnTo>
                <a:cubicBezTo>
                  <a:pt x="15092" y="1947"/>
                  <a:pt x="15090" y="1948"/>
                  <a:pt x="15118" y="1955"/>
                </a:cubicBezTo>
                <a:lnTo>
                  <a:pt x="15128" y="2003"/>
                </a:lnTo>
                <a:cubicBezTo>
                  <a:pt x="15058" y="2004"/>
                  <a:pt x="15092" y="2013"/>
                  <a:pt x="15086" y="2044"/>
                </a:cubicBezTo>
                <a:lnTo>
                  <a:pt x="15118" y="2044"/>
                </a:lnTo>
                <a:cubicBezTo>
                  <a:pt x="15124" y="1979"/>
                  <a:pt x="15133" y="2069"/>
                  <a:pt x="15148" y="2014"/>
                </a:cubicBezTo>
                <a:cubicBezTo>
                  <a:pt x="15157" y="1979"/>
                  <a:pt x="15131" y="2030"/>
                  <a:pt x="15155" y="1984"/>
                </a:cubicBezTo>
                <a:cubicBezTo>
                  <a:pt x="15163" y="1969"/>
                  <a:pt x="15166" y="1968"/>
                  <a:pt x="15175" y="1955"/>
                </a:cubicBezTo>
                <a:cubicBezTo>
                  <a:pt x="15223" y="1959"/>
                  <a:pt x="15192" y="1979"/>
                  <a:pt x="15250" y="1966"/>
                </a:cubicBezTo>
                <a:cubicBezTo>
                  <a:pt x="15265" y="1962"/>
                  <a:pt x="15270" y="1958"/>
                  <a:pt x="15287" y="1965"/>
                </a:cubicBezTo>
                <a:cubicBezTo>
                  <a:pt x="15340" y="1986"/>
                  <a:pt x="15268" y="1991"/>
                  <a:pt x="15386" y="1976"/>
                </a:cubicBezTo>
                <a:cubicBezTo>
                  <a:pt x="15399" y="1974"/>
                  <a:pt x="15410" y="1975"/>
                  <a:pt x="15425" y="1976"/>
                </a:cubicBezTo>
                <a:cubicBezTo>
                  <a:pt x="15455" y="1977"/>
                  <a:pt x="15472" y="1963"/>
                  <a:pt x="15531" y="1963"/>
                </a:cubicBezTo>
                <a:cubicBezTo>
                  <a:pt x="15514" y="2045"/>
                  <a:pt x="15505" y="1958"/>
                  <a:pt x="15499" y="2028"/>
                </a:cubicBezTo>
                <a:cubicBezTo>
                  <a:pt x="15565" y="2060"/>
                  <a:pt x="15517" y="2000"/>
                  <a:pt x="15572" y="2036"/>
                </a:cubicBezTo>
                <a:cubicBezTo>
                  <a:pt x="15570" y="2016"/>
                  <a:pt x="15569" y="2015"/>
                  <a:pt x="15569" y="2005"/>
                </a:cubicBezTo>
                <a:cubicBezTo>
                  <a:pt x="15569" y="2002"/>
                  <a:pt x="15572" y="1980"/>
                  <a:pt x="15572" y="1971"/>
                </a:cubicBezTo>
                <a:cubicBezTo>
                  <a:pt x="15637" y="1989"/>
                  <a:pt x="15571" y="1979"/>
                  <a:pt x="15652" y="1985"/>
                </a:cubicBezTo>
                <a:cubicBezTo>
                  <a:pt x="15677" y="1987"/>
                  <a:pt x="15678" y="1997"/>
                  <a:pt x="15710" y="1989"/>
                </a:cubicBezTo>
                <a:lnTo>
                  <a:pt x="15750" y="1996"/>
                </a:lnTo>
                <a:cubicBezTo>
                  <a:pt x="15683" y="2028"/>
                  <a:pt x="15623" y="1976"/>
                  <a:pt x="15588" y="2028"/>
                </a:cubicBezTo>
                <a:cubicBezTo>
                  <a:pt x="15611" y="2039"/>
                  <a:pt x="15641" y="2027"/>
                  <a:pt x="15676" y="2031"/>
                </a:cubicBezTo>
                <a:cubicBezTo>
                  <a:pt x="15687" y="2032"/>
                  <a:pt x="15690" y="2033"/>
                  <a:pt x="15710" y="2036"/>
                </a:cubicBezTo>
                <a:cubicBezTo>
                  <a:pt x="15739" y="2039"/>
                  <a:pt x="15771" y="2049"/>
                  <a:pt x="15809" y="2040"/>
                </a:cubicBezTo>
                <a:cubicBezTo>
                  <a:pt x="15829" y="2035"/>
                  <a:pt x="15818" y="2039"/>
                  <a:pt x="15831" y="2020"/>
                </a:cubicBezTo>
                <a:cubicBezTo>
                  <a:pt x="15799" y="2005"/>
                  <a:pt x="15789" y="2012"/>
                  <a:pt x="15755" y="1998"/>
                </a:cubicBezTo>
                <a:cubicBezTo>
                  <a:pt x="15754" y="1998"/>
                  <a:pt x="15752" y="1997"/>
                  <a:pt x="15750" y="1996"/>
                </a:cubicBezTo>
                <a:cubicBezTo>
                  <a:pt x="15778" y="1984"/>
                  <a:pt x="15865" y="1996"/>
                  <a:pt x="15920" y="1996"/>
                </a:cubicBezTo>
                <a:cubicBezTo>
                  <a:pt x="15927" y="2010"/>
                  <a:pt x="15924" y="1990"/>
                  <a:pt x="15920" y="2006"/>
                </a:cubicBezTo>
                <a:cubicBezTo>
                  <a:pt x="15917" y="2019"/>
                  <a:pt x="15919" y="2002"/>
                  <a:pt x="15912" y="2028"/>
                </a:cubicBezTo>
                <a:lnTo>
                  <a:pt x="15936" y="2028"/>
                </a:lnTo>
                <a:cubicBezTo>
                  <a:pt x="15947" y="2000"/>
                  <a:pt x="15944" y="2004"/>
                  <a:pt x="16029" y="2002"/>
                </a:cubicBezTo>
                <a:cubicBezTo>
                  <a:pt x="16035" y="2002"/>
                  <a:pt x="16044" y="2002"/>
                  <a:pt x="16047" y="2002"/>
                </a:cubicBezTo>
                <a:cubicBezTo>
                  <a:pt x="16076" y="2001"/>
                  <a:pt x="16065" y="2002"/>
                  <a:pt x="16090" y="1996"/>
                </a:cubicBezTo>
                <a:cubicBezTo>
                  <a:pt x="16100" y="2015"/>
                  <a:pt x="16097" y="2025"/>
                  <a:pt x="16107" y="2044"/>
                </a:cubicBezTo>
                <a:cubicBezTo>
                  <a:pt x="16142" y="2035"/>
                  <a:pt x="16119" y="2029"/>
                  <a:pt x="16144" y="2033"/>
                </a:cubicBezTo>
                <a:cubicBezTo>
                  <a:pt x="16144" y="2033"/>
                  <a:pt x="16172" y="2047"/>
                  <a:pt x="16183" y="2049"/>
                </a:cubicBezTo>
                <a:cubicBezTo>
                  <a:pt x="16207" y="2054"/>
                  <a:pt x="16257" y="2038"/>
                  <a:pt x="16285" y="2036"/>
                </a:cubicBezTo>
                <a:lnTo>
                  <a:pt x="16285" y="2004"/>
                </a:lnTo>
                <a:cubicBezTo>
                  <a:pt x="16310" y="2003"/>
                  <a:pt x="16314" y="2000"/>
                  <a:pt x="16333" y="1996"/>
                </a:cubicBezTo>
                <a:cubicBezTo>
                  <a:pt x="16302" y="1930"/>
                  <a:pt x="16332" y="1978"/>
                  <a:pt x="16229" y="1954"/>
                </a:cubicBezTo>
                <a:cubicBezTo>
                  <a:pt x="16202" y="1947"/>
                  <a:pt x="16219" y="1940"/>
                  <a:pt x="16188" y="1955"/>
                </a:cubicBezTo>
                <a:cubicBezTo>
                  <a:pt x="16197" y="1921"/>
                  <a:pt x="16194" y="1936"/>
                  <a:pt x="16228" y="1939"/>
                </a:cubicBezTo>
                <a:cubicBezTo>
                  <a:pt x="16212" y="1908"/>
                  <a:pt x="16230" y="1917"/>
                  <a:pt x="16205" y="1918"/>
                </a:cubicBezTo>
                <a:cubicBezTo>
                  <a:pt x="16181" y="1918"/>
                  <a:pt x="16182" y="1924"/>
                  <a:pt x="16180" y="1947"/>
                </a:cubicBezTo>
                <a:cubicBezTo>
                  <a:pt x="16125" y="1947"/>
                  <a:pt x="16066" y="1954"/>
                  <a:pt x="16033" y="1948"/>
                </a:cubicBezTo>
                <a:cubicBezTo>
                  <a:pt x="15887" y="1921"/>
                  <a:pt x="16010" y="1948"/>
                  <a:pt x="15904" y="1956"/>
                </a:cubicBezTo>
                <a:cubicBezTo>
                  <a:pt x="15865" y="1959"/>
                  <a:pt x="15790" y="1982"/>
                  <a:pt x="15797" y="1899"/>
                </a:cubicBezTo>
                <a:lnTo>
                  <a:pt x="15815" y="1809"/>
                </a:lnTo>
                <a:lnTo>
                  <a:pt x="15783" y="1793"/>
                </a:lnTo>
                <a:lnTo>
                  <a:pt x="15792" y="1777"/>
                </a:lnTo>
                <a:lnTo>
                  <a:pt x="15783" y="1793"/>
                </a:lnTo>
                <a:lnTo>
                  <a:pt x="15766" y="1793"/>
                </a:lnTo>
                <a:cubicBezTo>
                  <a:pt x="15784" y="1869"/>
                  <a:pt x="15794" y="1827"/>
                  <a:pt x="15769" y="1893"/>
                </a:cubicBezTo>
                <a:cubicBezTo>
                  <a:pt x="15755" y="1931"/>
                  <a:pt x="15752" y="1899"/>
                  <a:pt x="15766" y="1939"/>
                </a:cubicBezTo>
                <a:cubicBezTo>
                  <a:pt x="15725" y="1939"/>
                  <a:pt x="15725" y="1944"/>
                  <a:pt x="15693" y="1947"/>
                </a:cubicBezTo>
                <a:cubicBezTo>
                  <a:pt x="15690" y="1912"/>
                  <a:pt x="15717" y="1931"/>
                  <a:pt x="15634" y="1918"/>
                </a:cubicBezTo>
                <a:cubicBezTo>
                  <a:pt x="15620" y="1916"/>
                  <a:pt x="15623" y="1918"/>
                  <a:pt x="15616" y="1917"/>
                </a:cubicBezTo>
                <a:cubicBezTo>
                  <a:pt x="15554" y="1913"/>
                  <a:pt x="15576" y="1885"/>
                  <a:pt x="15572" y="1931"/>
                </a:cubicBezTo>
                <a:cubicBezTo>
                  <a:pt x="15554" y="1918"/>
                  <a:pt x="15562" y="1929"/>
                  <a:pt x="15556" y="1906"/>
                </a:cubicBezTo>
                <a:lnTo>
                  <a:pt x="15507" y="1906"/>
                </a:lnTo>
                <a:cubicBezTo>
                  <a:pt x="15515" y="1946"/>
                  <a:pt x="15520" y="1919"/>
                  <a:pt x="15503" y="1935"/>
                </a:cubicBezTo>
                <a:cubicBezTo>
                  <a:pt x="15474" y="1963"/>
                  <a:pt x="15437" y="1934"/>
                  <a:pt x="15428" y="1931"/>
                </a:cubicBezTo>
                <a:cubicBezTo>
                  <a:pt x="15418" y="1928"/>
                  <a:pt x="15424" y="1930"/>
                  <a:pt x="15414" y="1930"/>
                </a:cubicBezTo>
                <a:cubicBezTo>
                  <a:pt x="15369" y="1929"/>
                  <a:pt x="15408" y="1908"/>
                  <a:pt x="15335" y="1921"/>
                </a:cubicBezTo>
                <a:lnTo>
                  <a:pt x="15248" y="1915"/>
                </a:lnTo>
                <a:cubicBezTo>
                  <a:pt x="15334" y="1873"/>
                  <a:pt x="15267" y="1927"/>
                  <a:pt x="15329" y="1882"/>
                </a:cubicBezTo>
                <a:cubicBezTo>
                  <a:pt x="15408" y="1901"/>
                  <a:pt x="15382" y="1878"/>
                  <a:pt x="15394" y="1906"/>
                </a:cubicBezTo>
                <a:cubicBezTo>
                  <a:pt x="15434" y="1903"/>
                  <a:pt x="15414" y="1896"/>
                  <a:pt x="15442" y="1880"/>
                </a:cubicBezTo>
                <a:cubicBezTo>
                  <a:pt x="15443" y="1879"/>
                  <a:pt x="15445" y="1878"/>
                  <a:pt x="15446" y="1878"/>
                </a:cubicBezTo>
                <a:lnTo>
                  <a:pt x="15488" y="1875"/>
                </a:lnTo>
                <a:cubicBezTo>
                  <a:pt x="15489" y="1876"/>
                  <a:pt x="15491" y="1876"/>
                  <a:pt x="15492" y="1876"/>
                </a:cubicBezTo>
                <a:lnTo>
                  <a:pt x="15525" y="1880"/>
                </a:lnTo>
                <a:cubicBezTo>
                  <a:pt x="15565" y="1883"/>
                  <a:pt x="15538" y="1889"/>
                  <a:pt x="15560" y="1878"/>
                </a:cubicBezTo>
                <a:cubicBezTo>
                  <a:pt x="15575" y="1871"/>
                  <a:pt x="15541" y="1867"/>
                  <a:pt x="15596" y="1866"/>
                </a:cubicBezTo>
                <a:lnTo>
                  <a:pt x="15596" y="1842"/>
                </a:lnTo>
                <a:cubicBezTo>
                  <a:pt x="15574" y="1836"/>
                  <a:pt x="15590" y="1850"/>
                  <a:pt x="15588" y="1833"/>
                </a:cubicBezTo>
                <a:lnTo>
                  <a:pt x="15598" y="1820"/>
                </a:lnTo>
                <a:cubicBezTo>
                  <a:pt x="15598" y="1820"/>
                  <a:pt x="15601" y="1819"/>
                  <a:pt x="15602" y="1818"/>
                </a:cubicBezTo>
                <a:cubicBezTo>
                  <a:pt x="15614" y="1809"/>
                  <a:pt x="15617" y="1813"/>
                  <a:pt x="15614" y="1803"/>
                </a:cubicBezTo>
                <a:cubicBezTo>
                  <a:pt x="15607" y="1781"/>
                  <a:pt x="15594" y="1798"/>
                  <a:pt x="15579" y="1798"/>
                </a:cubicBezTo>
                <a:lnTo>
                  <a:pt x="15513" y="1790"/>
                </a:lnTo>
                <a:cubicBezTo>
                  <a:pt x="15482" y="1788"/>
                  <a:pt x="15492" y="1781"/>
                  <a:pt x="15471" y="1784"/>
                </a:cubicBezTo>
                <a:cubicBezTo>
                  <a:pt x="15470" y="1784"/>
                  <a:pt x="15467" y="1785"/>
                  <a:pt x="15466" y="1785"/>
                </a:cubicBezTo>
                <a:cubicBezTo>
                  <a:pt x="15401" y="1800"/>
                  <a:pt x="15389" y="1773"/>
                  <a:pt x="15377" y="1817"/>
                </a:cubicBezTo>
                <a:cubicBezTo>
                  <a:pt x="15425" y="1816"/>
                  <a:pt x="15399" y="1807"/>
                  <a:pt x="15442" y="1817"/>
                </a:cubicBezTo>
                <a:lnTo>
                  <a:pt x="15442" y="1842"/>
                </a:lnTo>
                <a:cubicBezTo>
                  <a:pt x="15440" y="1841"/>
                  <a:pt x="15424" y="1838"/>
                  <a:pt x="15424" y="1838"/>
                </a:cubicBezTo>
                <a:cubicBezTo>
                  <a:pt x="15408" y="1838"/>
                  <a:pt x="15417" y="1839"/>
                  <a:pt x="15403" y="1842"/>
                </a:cubicBezTo>
                <a:cubicBezTo>
                  <a:pt x="15363" y="1853"/>
                  <a:pt x="15309" y="1842"/>
                  <a:pt x="15264" y="1842"/>
                </a:cubicBezTo>
                <a:cubicBezTo>
                  <a:pt x="15285" y="1802"/>
                  <a:pt x="15276" y="1814"/>
                  <a:pt x="15321" y="1817"/>
                </a:cubicBezTo>
                <a:lnTo>
                  <a:pt x="15321" y="1793"/>
                </a:lnTo>
                <a:cubicBezTo>
                  <a:pt x="15276" y="1793"/>
                  <a:pt x="15265" y="1798"/>
                  <a:pt x="15232" y="1801"/>
                </a:cubicBezTo>
                <a:lnTo>
                  <a:pt x="15256" y="1842"/>
                </a:lnTo>
                <a:cubicBezTo>
                  <a:pt x="15207" y="1842"/>
                  <a:pt x="15211" y="1830"/>
                  <a:pt x="15207" y="1866"/>
                </a:cubicBezTo>
                <a:lnTo>
                  <a:pt x="15142" y="1866"/>
                </a:lnTo>
                <a:cubicBezTo>
                  <a:pt x="15159" y="1843"/>
                  <a:pt x="15150" y="1858"/>
                  <a:pt x="15199" y="1858"/>
                </a:cubicBezTo>
                <a:lnTo>
                  <a:pt x="15199" y="1825"/>
                </a:lnTo>
                <a:lnTo>
                  <a:pt x="15094" y="1842"/>
                </a:lnTo>
                <a:lnTo>
                  <a:pt x="15100" y="1865"/>
                </a:lnTo>
                <a:cubicBezTo>
                  <a:pt x="15115" y="1923"/>
                  <a:pt x="15105" y="1892"/>
                  <a:pt x="15126" y="1906"/>
                </a:cubicBezTo>
                <a:cubicBezTo>
                  <a:pt x="15077" y="1906"/>
                  <a:pt x="15059" y="1911"/>
                  <a:pt x="15029" y="1931"/>
                </a:cubicBezTo>
                <a:lnTo>
                  <a:pt x="15029" y="1915"/>
                </a:lnTo>
                <a:cubicBezTo>
                  <a:pt x="15005" y="1917"/>
                  <a:pt x="14989" y="1923"/>
                  <a:pt x="14959" y="1926"/>
                </a:cubicBezTo>
                <a:cubicBezTo>
                  <a:pt x="14906" y="1933"/>
                  <a:pt x="14926" y="1911"/>
                  <a:pt x="14899" y="1939"/>
                </a:cubicBezTo>
                <a:cubicBezTo>
                  <a:pt x="14900" y="1901"/>
                  <a:pt x="14901" y="1919"/>
                  <a:pt x="14908" y="1899"/>
                </a:cubicBezTo>
                <a:lnTo>
                  <a:pt x="14913" y="1888"/>
                </a:lnTo>
                <a:cubicBezTo>
                  <a:pt x="14914" y="1886"/>
                  <a:pt x="14915" y="1884"/>
                  <a:pt x="14915" y="1882"/>
                </a:cubicBezTo>
                <a:cubicBezTo>
                  <a:pt x="14920" y="1869"/>
                  <a:pt x="14917" y="1872"/>
                  <a:pt x="14924" y="1858"/>
                </a:cubicBezTo>
                <a:cubicBezTo>
                  <a:pt x="14972" y="1862"/>
                  <a:pt x="14948" y="1862"/>
                  <a:pt x="14997" y="1858"/>
                </a:cubicBezTo>
                <a:lnTo>
                  <a:pt x="14997" y="1834"/>
                </a:lnTo>
                <a:cubicBezTo>
                  <a:pt x="14968" y="1840"/>
                  <a:pt x="14970" y="1842"/>
                  <a:pt x="14932" y="1842"/>
                </a:cubicBezTo>
                <a:lnTo>
                  <a:pt x="14948" y="1817"/>
                </a:lnTo>
                <a:lnTo>
                  <a:pt x="14965" y="1813"/>
                </a:lnTo>
                <a:lnTo>
                  <a:pt x="14948" y="1817"/>
                </a:lnTo>
                <a:cubicBezTo>
                  <a:pt x="14930" y="1822"/>
                  <a:pt x="14931" y="1826"/>
                  <a:pt x="14910" y="1822"/>
                </a:cubicBezTo>
                <a:cubicBezTo>
                  <a:pt x="14894" y="1819"/>
                  <a:pt x="14884" y="1809"/>
                  <a:pt x="14875" y="1801"/>
                </a:cubicBezTo>
                <a:cubicBezTo>
                  <a:pt x="14921" y="1797"/>
                  <a:pt x="14952" y="1796"/>
                  <a:pt x="14980" y="1777"/>
                </a:cubicBezTo>
                <a:cubicBezTo>
                  <a:pt x="14980" y="1819"/>
                  <a:pt x="14973" y="1808"/>
                  <a:pt x="14997" y="1825"/>
                </a:cubicBezTo>
                <a:cubicBezTo>
                  <a:pt x="14997" y="1787"/>
                  <a:pt x="15002" y="1792"/>
                  <a:pt x="15005" y="1761"/>
                </a:cubicBezTo>
                <a:cubicBezTo>
                  <a:pt x="14934" y="1761"/>
                  <a:pt x="14960" y="1766"/>
                  <a:pt x="14936" y="1772"/>
                </a:cubicBezTo>
                <a:cubicBezTo>
                  <a:pt x="14917" y="1776"/>
                  <a:pt x="14890" y="1769"/>
                  <a:pt x="14859" y="1769"/>
                </a:cubicBezTo>
                <a:lnTo>
                  <a:pt x="14760" y="1759"/>
                </a:lnTo>
                <a:cubicBezTo>
                  <a:pt x="14662" y="1760"/>
                  <a:pt x="14682" y="1755"/>
                  <a:pt x="14571" y="1771"/>
                </a:cubicBezTo>
                <a:cubicBezTo>
                  <a:pt x="14552" y="1774"/>
                  <a:pt x="14535" y="1766"/>
                  <a:pt x="14513" y="1765"/>
                </a:cubicBezTo>
                <a:cubicBezTo>
                  <a:pt x="14454" y="1765"/>
                  <a:pt x="14445" y="1747"/>
                  <a:pt x="14454" y="1772"/>
                </a:cubicBezTo>
                <a:lnTo>
                  <a:pt x="14473" y="1796"/>
                </a:lnTo>
                <a:cubicBezTo>
                  <a:pt x="14474" y="1796"/>
                  <a:pt x="14476" y="1797"/>
                  <a:pt x="14478" y="1798"/>
                </a:cubicBezTo>
                <a:cubicBezTo>
                  <a:pt x="14479" y="1798"/>
                  <a:pt x="14481" y="1798"/>
                  <a:pt x="14482" y="1799"/>
                </a:cubicBezTo>
                <a:cubicBezTo>
                  <a:pt x="14510" y="1804"/>
                  <a:pt x="14519" y="1790"/>
                  <a:pt x="14553" y="1799"/>
                </a:cubicBezTo>
                <a:lnTo>
                  <a:pt x="14570" y="1806"/>
                </a:lnTo>
                <a:cubicBezTo>
                  <a:pt x="14571" y="1807"/>
                  <a:pt x="14574" y="1808"/>
                  <a:pt x="14575" y="1809"/>
                </a:cubicBezTo>
                <a:cubicBezTo>
                  <a:pt x="14534" y="1819"/>
                  <a:pt x="14527" y="1820"/>
                  <a:pt x="14478" y="1826"/>
                </a:cubicBezTo>
                <a:cubicBezTo>
                  <a:pt x="14422" y="1833"/>
                  <a:pt x="14433" y="1863"/>
                  <a:pt x="14405" y="1834"/>
                </a:cubicBezTo>
                <a:cubicBezTo>
                  <a:pt x="14400" y="1893"/>
                  <a:pt x="14361" y="1866"/>
                  <a:pt x="14267" y="1866"/>
                </a:cubicBezTo>
                <a:lnTo>
                  <a:pt x="14267" y="1858"/>
                </a:lnTo>
                <a:cubicBezTo>
                  <a:pt x="14342" y="1858"/>
                  <a:pt x="14335" y="1837"/>
                  <a:pt x="14354" y="1815"/>
                </a:cubicBezTo>
                <a:cubicBezTo>
                  <a:pt x="14412" y="1745"/>
                  <a:pt x="14416" y="1837"/>
                  <a:pt x="14421" y="1777"/>
                </a:cubicBezTo>
                <a:cubicBezTo>
                  <a:pt x="14357" y="1771"/>
                  <a:pt x="14397" y="1751"/>
                  <a:pt x="14329" y="1760"/>
                </a:cubicBezTo>
                <a:cubicBezTo>
                  <a:pt x="14304" y="1764"/>
                  <a:pt x="14314" y="1753"/>
                  <a:pt x="14267" y="1753"/>
                </a:cubicBezTo>
                <a:lnTo>
                  <a:pt x="14267" y="1777"/>
                </a:lnTo>
                <a:cubicBezTo>
                  <a:pt x="14326" y="1778"/>
                  <a:pt x="14323" y="1776"/>
                  <a:pt x="14348" y="1793"/>
                </a:cubicBezTo>
                <a:cubicBezTo>
                  <a:pt x="14317" y="1836"/>
                  <a:pt x="14312" y="1839"/>
                  <a:pt x="14251" y="1837"/>
                </a:cubicBezTo>
                <a:cubicBezTo>
                  <a:pt x="14161" y="1833"/>
                  <a:pt x="14242" y="1882"/>
                  <a:pt x="14138" y="1858"/>
                </a:cubicBezTo>
                <a:cubicBezTo>
                  <a:pt x="14152" y="1819"/>
                  <a:pt x="14140" y="1864"/>
                  <a:pt x="14154" y="1825"/>
                </a:cubicBezTo>
                <a:cubicBezTo>
                  <a:pt x="14094" y="1857"/>
                  <a:pt x="14024" y="1818"/>
                  <a:pt x="13975" y="1841"/>
                </a:cubicBezTo>
                <a:cubicBezTo>
                  <a:pt x="13943" y="1857"/>
                  <a:pt x="13937" y="1876"/>
                  <a:pt x="13913" y="1870"/>
                </a:cubicBezTo>
                <a:cubicBezTo>
                  <a:pt x="13884" y="1864"/>
                  <a:pt x="13905" y="1864"/>
                  <a:pt x="13902" y="1858"/>
                </a:cubicBezTo>
                <a:cubicBezTo>
                  <a:pt x="13890" y="1835"/>
                  <a:pt x="13931" y="1839"/>
                  <a:pt x="13879" y="1834"/>
                </a:cubicBezTo>
                <a:cubicBezTo>
                  <a:pt x="13882" y="1795"/>
                  <a:pt x="13867" y="1814"/>
                  <a:pt x="13911" y="1817"/>
                </a:cubicBezTo>
                <a:cubicBezTo>
                  <a:pt x="13888" y="1786"/>
                  <a:pt x="13898" y="1817"/>
                  <a:pt x="13887" y="1785"/>
                </a:cubicBezTo>
                <a:cubicBezTo>
                  <a:pt x="13918" y="1788"/>
                  <a:pt x="13893" y="1789"/>
                  <a:pt x="13927" y="1801"/>
                </a:cubicBezTo>
                <a:cubicBezTo>
                  <a:pt x="13956" y="1758"/>
                  <a:pt x="13946" y="1777"/>
                  <a:pt x="14008" y="1777"/>
                </a:cubicBezTo>
                <a:cubicBezTo>
                  <a:pt x="14016" y="1797"/>
                  <a:pt x="14014" y="1783"/>
                  <a:pt x="14008" y="1809"/>
                </a:cubicBezTo>
                <a:lnTo>
                  <a:pt x="14128" y="1783"/>
                </a:lnTo>
                <a:cubicBezTo>
                  <a:pt x="14190" y="1778"/>
                  <a:pt x="14187" y="1802"/>
                  <a:pt x="14235" y="1761"/>
                </a:cubicBezTo>
                <a:cubicBezTo>
                  <a:pt x="14205" y="1754"/>
                  <a:pt x="14202" y="1752"/>
                  <a:pt x="14162" y="1752"/>
                </a:cubicBezTo>
                <a:cubicBezTo>
                  <a:pt x="14151" y="1753"/>
                  <a:pt x="14132" y="1754"/>
                  <a:pt x="14121" y="1753"/>
                </a:cubicBezTo>
                <a:cubicBezTo>
                  <a:pt x="14104" y="1751"/>
                  <a:pt x="14123" y="1754"/>
                  <a:pt x="14107" y="1751"/>
                </a:cubicBezTo>
                <a:cubicBezTo>
                  <a:pt x="14090" y="1747"/>
                  <a:pt x="14099" y="1751"/>
                  <a:pt x="14089" y="1744"/>
                </a:cubicBezTo>
                <a:lnTo>
                  <a:pt x="14097" y="1736"/>
                </a:lnTo>
                <a:cubicBezTo>
                  <a:pt x="14151" y="1722"/>
                  <a:pt x="14099" y="1713"/>
                  <a:pt x="14178" y="1722"/>
                </a:cubicBezTo>
                <a:cubicBezTo>
                  <a:pt x="14245" y="1729"/>
                  <a:pt x="14212" y="1704"/>
                  <a:pt x="14259" y="1736"/>
                </a:cubicBezTo>
                <a:cubicBezTo>
                  <a:pt x="14305" y="1721"/>
                  <a:pt x="14246" y="1735"/>
                  <a:pt x="14276" y="1725"/>
                </a:cubicBezTo>
                <a:cubicBezTo>
                  <a:pt x="14302" y="1716"/>
                  <a:pt x="14286" y="1725"/>
                  <a:pt x="14312" y="1722"/>
                </a:cubicBezTo>
                <a:lnTo>
                  <a:pt x="14365" y="1712"/>
                </a:lnTo>
                <a:cubicBezTo>
                  <a:pt x="14362" y="1745"/>
                  <a:pt x="14346" y="1735"/>
                  <a:pt x="14373" y="1744"/>
                </a:cubicBezTo>
                <a:cubicBezTo>
                  <a:pt x="14380" y="1715"/>
                  <a:pt x="14377" y="1718"/>
                  <a:pt x="14397" y="1704"/>
                </a:cubicBezTo>
                <a:cubicBezTo>
                  <a:pt x="14404" y="1730"/>
                  <a:pt x="14411" y="1737"/>
                  <a:pt x="14438" y="1744"/>
                </a:cubicBezTo>
                <a:lnTo>
                  <a:pt x="14397" y="1704"/>
                </a:lnTo>
                <a:cubicBezTo>
                  <a:pt x="14390" y="1678"/>
                  <a:pt x="14389" y="1676"/>
                  <a:pt x="14361" y="1673"/>
                </a:cubicBezTo>
                <a:lnTo>
                  <a:pt x="14296" y="1681"/>
                </a:lnTo>
                <a:cubicBezTo>
                  <a:pt x="14295" y="1681"/>
                  <a:pt x="14293" y="1683"/>
                  <a:pt x="14292" y="1684"/>
                </a:cubicBezTo>
                <a:cubicBezTo>
                  <a:pt x="14268" y="1699"/>
                  <a:pt x="14316" y="1692"/>
                  <a:pt x="14267" y="1696"/>
                </a:cubicBezTo>
                <a:cubicBezTo>
                  <a:pt x="14259" y="1672"/>
                  <a:pt x="14281" y="1687"/>
                  <a:pt x="14248" y="1674"/>
                </a:cubicBezTo>
                <a:lnTo>
                  <a:pt x="14153" y="1671"/>
                </a:lnTo>
                <a:cubicBezTo>
                  <a:pt x="14066" y="1681"/>
                  <a:pt x="13949" y="1662"/>
                  <a:pt x="13936" y="1663"/>
                </a:cubicBezTo>
                <a:cubicBezTo>
                  <a:pt x="13904" y="1665"/>
                  <a:pt x="13892" y="1672"/>
                  <a:pt x="13859" y="1674"/>
                </a:cubicBezTo>
                <a:cubicBezTo>
                  <a:pt x="13806" y="1677"/>
                  <a:pt x="13853" y="1659"/>
                  <a:pt x="13762" y="1674"/>
                </a:cubicBezTo>
                <a:cubicBezTo>
                  <a:pt x="13746" y="1677"/>
                  <a:pt x="13751" y="1675"/>
                  <a:pt x="13727" y="1674"/>
                </a:cubicBezTo>
                <a:cubicBezTo>
                  <a:pt x="13714" y="1674"/>
                  <a:pt x="13691" y="1675"/>
                  <a:pt x="13666" y="1675"/>
                </a:cubicBezTo>
                <a:cubicBezTo>
                  <a:pt x="13613" y="1675"/>
                  <a:pt x="13670" y="1659"/>
                  <a:pt x="13563" y="1672"/>
                </a:cubicBezTo>
                <a:lnTo>
                  <a:pt x="13082" y="1677"/>
                </a:lnTo>
                <a:cubicBezTo>
                  <a:pt x="12992" y="1692"/>
                  <a:pt x="12989" y="1673"/>
                  <a:pt x="12849" y="1680"/>
                </a:cubicBezTo>
                <a:cubicBezTo>
                  <a:pt x="12809" y="1682"/>
                  <a:pt x="12819" y="1683"/>
                  <a:pt x="12784" y="1682"/>
                </a:cubicBezTo>
                <a:cubicBezTo>
                  <a:pt x="12782" y="1682"/>
                  <a:pt x="12780" y="1682"/>
                  <a:pt x="12778" y="1682"/>
                </a:cubicBezTo>
                <a:cubicBezTo>
                  <a:pt x="12776" y="1681"/>
                  <a:pt x="12773" y="1682"/>
                  <a:pt x="12771" y="1682"/>
                </a:cubicBezTo>
                <a:lnTo>
                  <a:pt x="12620" y="1690"/>
                </a:lnTo>
                <a:cubicBezTo>
                  <a:pt x="12608" y="1690"/>
                  <a:pt x="12588" y="1686"/>
                  <a:pt x="12578" y="1685"/>
                </a:cubicBezTo>
                <a:cubicBezTo>
                  <a:pt x="12541" y="1680"/>
                  <a:pt x="12496" y="1696"/>
                  <a:pt x="12415" y="1686"/>
                </a:cubicBezTo>
                <a:cubicBezTo>
                  <a:pt x="12390" y="1683"/>
                  <a:pt x="12406" y="1685"/>
                  <a:pt x="12381" y="1685"/>
                </a:cubicBezTo>
                <a:cubicBezTo>
                  <a:pt x="12359" y="1685"/>
                  <a:pt x="12348" y="1683"/>
                  <a:pt x="12321" y="1686"/>
                </a:cubicBezTo>
                <a:cubicBezTo>
                  <a:pt x="12296" y="1688"/>
                  <a:pt x="12254" y="1692"/>
                  <a:pt x="12242" y="1691"/>
                </a:cubicBezTo>
                <a:cubicBezTo>
                  <a:pt x="12228" y="1690"/>
                  <a:pt x="12218" y="1680"/>
                  <a:pt x="12185" y="1682"/>
                </a:cubicBezTo>
                <a:cubicBezTo>
                  <a:pt x="12144" y="1683"/>
                  <a:pt x="12100" y="1694"/>
                  <a:pt x="12039" y="1680"/>
                </a:cubicBezTo>
                <a:lnTo>
                  <a:pt x="12035" y="1662"/>
                </a:lnTo>
                <a:lnTo>
                  <a:pt x="12039" y="1680"/>
                </a:lnTo>
                <a:cubicBezTo>
                  <a:pt x="12003" y="1702"/>
                  <a:pt x="11975" y="1663"/>
                  <a:pt x="11936" y="1669"/>
                </a:cubicBezTo>
                <a:cubicBezTo>
                  <a:pt x="11905" y="1673"/>
                  <a:pt x="11923" y="1689"/>
                  <a:pt x="11845" y="1688"/>
                </a:cubicBezTo>
                <a:cubicBezTo>
                  <a:pt x="11809" y="1687"/>
                  <a:pt x="11790" y="1683"/>
                  <a:pt x="11764" y="1696"/>
                </a:cubicBezTo>
                <a:cubicBezTo>
                  <a:pt x="11758" y="1683"/>
                  <a:pt x="11756" y="1711"/>
                  <a:pt x="11764" y="1671"/>
                </a:cubicBezTo>
                <a:cubicBezTo>
                  <a:pt x="11644" y="1671"/>
                  <a:pt x="11704" y="1699"/>
                  <a:pt x="11625" y="1692"/>
                </a:cubicBezTo>
                <a:lnTo>
                  <a:pt x="11594" y="1687"/>
                </a:lnTo>
                <a:cubicBezTo>
                  <a:pt x="11593" y="1687"/>
                  <a:pt x="11590" y="1687"/>
                  <a:pt x="11589" y="1686"/>
                </a:cubicBezTo>
                <a:cubicBezTo>
                  <a:pt x="11571" y="1685"/>
                  <a:pt x="11571" y="1694"/>
                  <a:pt x="11549" y="1690"/>
                </a:cubicBezTo>
                <a:cubicBezTo>
                  <a:pt x="11514" y="1684"/>
                  <a:pt x="11568" y="1668"/>
                  <a:pt x="11494" y="1693"/>
                </a:cubicBezTo>
                <a:cubicBezTo>
                  <a:pt x="11443" y="1710"/>
                  <a:pt x="11537" y="1682"/>
                  <a:pt x="11481" y="1697"/>
                </a:cubicBezTo>
                <a:cubicBezTo>
                  <a:pt x="11441" y="1708"/>
                  <a:pt x="11430" y="1703"/>
                  <a:pt x="11399" y="1696"/>
                </a:cubicBezTo>
                <a:cubicBezTo>
                  <a:pt x="11418" y="1669"/>
                  <a:pt x="11422" y="1684"/>
                  <a:pt x="11432" y="1655"/>
                </a:cubicBezTo>
                <a:lnTo>
                  <a:pt x="11449" y="1651"/>
                </a:lnTo>
                <a:lnTo>
                  <a:pt x="11432" y="1655"/>
                </a:lnTo>
                <a:cubicBezTo>
                  <a:pt x="11410" y="1657"/>
                  <a:pt x="11410" y="1659"/>
                  <a:pt x="11391" y="1663"/>
                </a:cubicBezTo>
                <a:cubicBezTo>
                  <a:pt x="11374" y="1628"/>
                  <a:pt x="11386" y="1619"/>
                  <a:pt x="11335" y="1615"/>
                </a:cubicBezTo>
                <a:cubicBezTo>
                  <a:pt x="11327" y="1648"/>
                  <a:pt x="11339" y="1641"/>
                  <a:pt x="11270" y="1647"/>
                </a:cubicBezTo>
                <a:cubicBezTo>
                  <a:pt x="11250" y="1605"/>
                  <a:pt x="11278" y="1628"/>
                  <a:pt x="11237" y="1607"/>
                </a:cubicBezTo>
                <a:cubicBezTo>
                  <a:pt x="11243" y="1632"/>
                  <a:pt x="11248" y="1630"/>
                  <a:pt x="11254" y="1655"/>
                </a:cubicBezTo>
                <a:cubicBezTo>
                  <a:pt x="11232" y="1661"/>
                  <a:pt x="11247" y="1655"/>
                  <a:pt x="11229" y="1663"/>
                </a:cubicBezTo>
                <a:lnTo>
                  <a:pt x="11225" y="1646"/>
                </a:lnTo>
                <a:lnTo>
                  <a:pt x="11229" y="1663"/>
                </a:lnTo>
                <a:lnTo>
                  <a:pt x="11203" y="1672"/>
                </a:lnTo>
                <a:cubicBezTo>
                  <a:pt x="11203" y="1672"/>
                  <a:pt x="11189" y="1679"/>
                  <a:pt x="11189" y="1680"/>
                </a:cubicBezTo>
                <a:lnTo>
                  <a:pt x="11208" y="1701"/>
                </a:lnTo>
                <a:cubicBezTo>
                  <a:pt x="11209" y="1702"/>
                  <a:pt x="11211" y="1703"/>
                  <a:pt x="11213" y="1704"/>
                </a:cubicBezTo>
                <a:cubicBezTo>
                  <a:pt x="11172" y="1704"/>
                  <a:pt x="11124" y="1718"/>
                  <a:pt x="11086" y="1714"/>
                </a:cubicBezTo>
                <a:cubicBezTo>
                  <a:pt x="11015" y="1708"/>
                  <a:pt x="11038" y="1717"/>
                  <a:pt x="10970" y="1720"/>
                </a:cubicBezTo>
                <a:lnTo>
                  <a:pt x="10791" y="1726"/>
                </a:lnTo>
                <a:cubicBezTo>
                  <a:pt x="10775" y="1727"/>
                  <a:pt x="10794" y="1725"/>
                  <a:pt x="10777" y="1729"/>
                </a:cubicBezTo>
                <a:cubicBezTo>
                  <a:pt x="10758" y="1733"/>
                  <a:pt x="10640" y="1750"/>
                  <a:pt x="10655" y="1689"/>
                </a:cubicBezTo>
                <a:cubicBezTo>
                  <a:pt x="10656" y="1688"/>
                  <a:pt x="10660" y="1690"/>
                  <a:pt x="10662" y="1663"/>
                </a:cubicBezTo>
                <a:cubicBezTo>
                  <a:pt x="10633" y="1666"/>
                  <a:pt x="10621" y="1671"/>
                  <a:pt x="10592" y="1660"/>
                </a:cubicBezTo>
                <a:lnTo>
                  <a:pt x="10573" y="1654"/>
                </a:lnTo>
                <a:cubicBezTo>
                  <a:pt x="10555" y="1654"/>
                  <a:pt x="10561" y="1661"/>
                  <a:pt x="10538" y="1666"/>
                </a:cubicBezTo>
                <a:cubicBezTo>
                  <a:pt x="10520" y="1670"/>
                  <a:pt x="10522" y="1664"/>
                  <a:pt x="10492" y="1671"/>
                </a:cubicBezTo>
                <a:lnTo>
                  <a:pt x="10492" y="1696"/>
                </a:lnTo>
                <a:cubicBezTo>
                  <a:pt x="10516" y="1702"/>
                  <a:pt x="10510" y="1696"/>
                  <a:pt x="10516" y="1720"/>
                </a:cubicBezTo>
                <a:cubicBezTo>
                  <a:pt x="10456" y="1749"/>
                  <a:pt x="10473" y="1714"/>
                  <a:pt x="10476" y="1680"/>
                </a:cubicBezTo>
                <a:cubicBezTo>
                  <a:pt x="10420" y="1678"/>
                  <a:pt x="10456" y="1669"/>
                  <a:pt x="10379" y="1672"/>
                </a:cubicBezTo>
                <a:lnTo>
                  <a:pt x="10265" y="1662"/>
                </a:lnTo>
                <a:cubicBezTo>
                  <a:pt x="10240" y="1664"/>
                  <a:pt x="10224" y="1678"/>
                  <a:pt x="10198" y="1676"/>
                </a:cubicBezTo>
                <a:lnTo>
                  <a:pt x="10103" y="1671"/>
                </a:lnTo>
                <a:cubicBezTo>
                  <a:pt x="10139" y="1720"/>
                  <a:pt x="10175" y="1647"/>
                  <a:pt x="10192" y="1712"/>
                </a:cubicBezTo>
                <a:lnTo>
                  <a:pt x="10273" y="1712"/>
                </a:lnTo>
                <a:lnTo>
                  <a:pt x="10273" y="1680"/>
                </a:lnTo>
                <a:cubicBezTo>
                  <a:pt x="10312" y="1683"/>
                  <a:pt x="10291" y="1685"/>
                  <a:pt x="10315" y="1703"/>
                </a:cubicBezTo>
                <a:cubicBezTo>
                  <a:pt x="10316" y="1704"/>
                  <a:pt x="10318" y="1705"/>
                  <a:pt x="10319" y="1706"/>
                </a:cubicBezTo>
                <a:cubicBezTo>
                  <a:pt x="10335" y="1718"/>
                  <a:pt x="10339" y="1710"/>
                  <a:pt x="10346" y="1728"/>
                </a:cubicBezTo>
                <a:cubicBezTo>
                  <a:pt x="10326" y="1738"/>
                  <a:pt x="10285" y="1740"/>
                  <a:pt x="10275" y="1740"/>
                </a:cubicBezTo>
                <a:cubicBezTo>
                  <a:pt x="10245" y="1741"/>
                  <a:pt x="10226" y="1755"/>
                  <a:pt x="10217" y="1720"/>
                </a:cubicBezTo>
                <a:lnTo>
                  <a:pt x="10200" y="1720"/>
                </a:lnTo>
                <a:cubicBezTo>
                  <a:pt x="10195" y="1744"/>
                  <a:pt x="10201" y="1732"/>
                  <a:pt x="10184" y="1744"/>
                </a:cubicBezTo>
                <a:cubicBezTo>
                  <a:pt x="10166" y="1710"/>
                  <a:pt x="10186" y="1730"/>
                  <a:pt x="10160" y="1720"/>
                </a:cubicBezTo>
                <a:cubicBezTo>
                  <a:pt x="10140" y="1737"/>
                  <a:pt x="10119" y="1744"/>
                  <a:pt x="10087" y="1744"/>
                </a:cubicBezTo>
                <a:cubicBezTo>
                  <a:pt x="10088" y="1700"/>
                  <a:pt x="10093" y="1735"/>
                  <a:pt x="10103" y="1704"/>
                </a:cubicBezTo>
                <a:cubicBezTo>
                  <a:pt x="10094" y="1686"/>
                  <a:pt x="10090" y="1680"/>
                  <a:pt x="10079" y="1663"/>
                </a:cubicBezTo>
                <a:cubicBezTo>
                  <a:pt x="10112" y="1656"/>
                  <a:pt x="10127" y="1662"/>
                  <a:pt x="10144" y="1639"/>
                </a:cubicBezTo>
                <a:cubicBezTo>
                  <a:pt x="10107" y="1640"/>
                  <a:pt x="10110" y="1650"/>
                  <a:pt x="10080" y="1646"/>
                </a:cubicBezTo>
                <a:cubicBezTo>
                  <a:pt x="10050" y="1643"/>
                  <a:pt x="10059" y="1632"/>
                  <a:pt x="10022" y="1623"/>
                </a:cubicBezTo>
                <a:cubicBezTo>
                  <a:pt x="10039" y="1654"/>
                  <a:pt x="10043" y="1636"/>
                  <a:pt x="10054" y="1663"/>
                </a:cubicBezTo>
                <a:lnTo>
                  <a:pt x="9955" y="1670"/>
                </a:lnTo>
                <a:cubicBezTo>
                  <a:pt x="9942" y="1670"/>
                  <a:pt x="9939" y="1670"/>
                  <a:pt x="9926" y="1670"/>
                </a:cubicBezTo>
                <a:lnTo>
                  <a:pt x="9728" y="1641"/>
                </a:lnTo>
                <a:cubicBezTo>
                  <a:pt x="9682" y="1633"/>
                  <a:pt x="9698" y="1650"/>
                  <a:pt x="9698" y="1558"/>
                </a:cubicBezTo>
                <a:cubicBezTo>
                  <a:pt x="9655" y="1558"/>
                  <a:pt x="9627" y="1566"/>
                  <a:pt x="9593" y="1574"/>
                </a:cubicBezTo>
                <a:cubicBezTo>
                  <a:pt x="9592" y="1594"/>
                  <a:pt x="9591" y="1603"/>
                  <a:pt x="9574" y="1612"/>
                </a:cubicBezTo>
                <a:cubicBezTo>
                  <a:pt x="9542" y="1630"/>
                  <a:pt x="9550" y="1586"/>
                  <a:pt x="9544" y="1639"/>
                </a:cubicBezTo>
                <a:lnTo>
                  <a:pt x="9528" y="1639"/>
                </a:lnTo>
                <a:cubicBezTo>
                  <a:pt x="9524" y="1596"/>
                  <a:pt x="9526" y="1618"/>
                  <a:pt x="9498" y="1607"/>
                </a:cubicBezTo>
                <a:lnTo>
                  <a:pt x="9460" y="1585"/>
                </a:lnTo>
                <a:cubicBezTo>
                  <a:pt x="9442" y="1577"/>
                  <a:pt x="9447" y="1581"/>
                  <a:pt x="9435" y="1583"/>
                </a:cubicBezTo>
                <a:lnTo>
                  <a:pt x="9426" y="1584"/>
                </a:lnTo>
                <a:cubicBezTo>
                  <a:pt x="9422" y="1584"/>
                  <a:pt x="9404" y="1583"/>
                  <a:pt x="9398" y="1582"/>
                </a:cubicBezTo>
                <a:cubicBezTo>
                  <a:pt x="9401" y="1621"/>
                  <a:pt x="9446" y="1658"/>
                  <a:pt x="9403" y="1650"/>
                </a:cubicBezTo>
                <a:cubicBezTo>
                  <a:pt x="9364" y="1643"/>
                  <a:pt x="9400" y="1647"/>
                  <a:pt x="9375" y="1633"/>
                </a:cubicBezTo>
                <a:cubicBezTo>
                  <a:pt x="9374" y="1632"/>
                  <a:pt x="9372" y="1631"/>
                  <a:pt x="9371" y="1630"/>
                </a:cubicBezTo>
                <a:cubicBezTo>
                  <a:pt x="9370" y="1630"/>
                  <a:pt x="9368" y="1629"/>
                  <a:pt x="9367" y="1629"/>
                </a:cubicBezTo>
                <a:lnTo>
                  <a:pt x="9348" y="1623"/>
                </a:lnTo>
                <a:cubicBezTo>
                  <a:pt x="9329" y="1617"/>
                  <a:pt x="9356" y="1623"/>
                  <a:pt x="9325" y="1615"/>
                </a:cubicBezTo>
                <a:cubicBezTo>
                  <a:pt x="9313" y="1669"/>
                  <a:pt x="9278" y="1640"/>
                  <a:pt x="9244" y="1631"/>
                </a:cubicBezTo>
                <a:cubicBezTo>
                  <a:pt x="9250" y="1643"/>
                  <a:pt x="9252" y="1638"/>
                  <a:pt x="9249" y="1655"/>
                </a:cubicBezTo>
                <a:cubicBezTo>
                  <a:pt x="9244" y="1691"/>
                  <a:pt x="9248" y="1662"/>
                  <a:pt x="9241" y="1665"/>
                </a:cubicBezTo>
                <a:lnTo>
                  <a:pt x="9209" y="1671"/>
                </a:lnTo>
                <a:cubicBezTo>
                  <a:pt x="9180" y="1679"/>
                  <a:pt x="9196" y="1678"/>
                  <a:pt x="9161" y="1666"/>
                </a:cubicBezTo>
                <a:cubicBezTo>
                  <a:pt x="9125" y="1654"/>
                  <a:pt x="9155" y="1662"/>
                  <a:pt x="9107" y="1663"/>
                </a:cubicBezTo>
                <a:cubicBezTo>
                  <a:pt x="9106" y="1634"/>
                  <a:pt x="9111" y="1642"/>
                  <a:pt x="9095" y="1627"/>
                </a:cubicBezTo>
                <a:cubicBezTo>
                  <a:pt x="9094" y="1625"/>
                  <a:pt x="9091" y="1624"/>
                  <a:pt x="9090" y="1623"/>
                </a:cubicBezTo>
                <a:lnTo>
                  <a:pt x="9074" y="1615"/>
                </a:lnTo>
                <a:cubicBezTo>
                  <a:pt x="9046" y="1635"/>
                  <a:pt x="9068" y="1633"/>
                  <a:pt x="9042" y="1647"/>
                </a:cubicBezTo>
                <a:cubicBezTo>
                  <a:pt x="9024" y="1657"/>
                  <a:pt x="8999" y="1643"/>
                  <a:pt x="8993" y="1639"/>
                </a:cubicBezTo>
                <a:lnTo>
                  <a:pt x="9042" y="1639"/>
                </a:lnTo>
                <a:cubicBezTo>
                  <a:pt x="9024" y="1564"/>
                  <a:pt x="9005" y="1658"/>
                  <a:pt x="8985" y="1582"/>
                </a:cubicBezTo>
                <a:cubicBezTo>
                  <a:pt x="8942" y="1582"/>
                  <a:pt x="8940" y="1590"/>
                  <a:pt x="8904" y="1590"/>
                </a:cubicBezTo>
                <a:cubicBezTo>
                  <a:pt x="8918" y="1610"/>
                  <a:pt x="8920" y="1612"/>
                  <a:pt x="8953" y="1615"/>
                </a:cubicBezTo>
                <a:lnTo>
                  <a:pt x="8904" y="1622"/>
                </a:lnTo>
                <a:cubicBezTo>
                  <a:pt x="8907" y="1657"/>
                  <a:pt x="8921" y="1660"/>
                  <a:pt x="8880" y="1663"/>
                </a:cubicBezTo>
                <a:cubicBezTo>
                  <a:pt x="8879" y="1627"/>
                  <a:pt x="8872" y="1631"/>
                  <a:pt x="8872" y="1590"/>
                </a:cubicBezTo>
                <a:lnTo>
                  <a:pt x="8847" y="1590"/>
                </a:lnTo>
                <a:cubicBezTo>
                  <a:pt x="8847" y="1670"/>
                  <a:pt x="8824" y="1597"/>
                  <a:pt x="8839" y="1663"/>
                </a:cubicBezTo>
                <a:lnTo>
                  <a:pt x="8815" y="1663"/>
                </a:lnTo>
                <a:cubicBezTo>
                  <a:pt x="8815" y="1617"/>
                  <a:pt x="8844" y="1582"/>
                  <a:pt x="8792" y="1582"/>
                </a:cubicBezTo>
                <a:cubicBezTo>
                  <a:pt x="8755" y="1582"/>
                  <a:pt x="8726" y="1605"/>
                  <a:pt x="8718" y="1639"/>
                </a:cubicBezTo>
                <a:cubicBezTo>
                  <a:pt x="8726" y="1643"/>
                  <a:pt x="8769" y="1645"/>
                  <a:pt x="8750" y="1665"/>
                </a:cubicBezTo>
                <a:cubicBezTo>
                  <a:pt x="8732" y="1682"/>
                  <a:pt x="8699" y="1665"/>
                  <a:pt x="8677" y="1663"/>
                </a:cubicBezTo>
                <a:cubicBezTo>
                  <a:pt x="8671" y="1639"/>
                  <a:pt x="8667" y="1644"/>
                  <a:pt x="8677" y="1623"/>
                </a:cubicBezTo>
                <a:cubicBezTo>
                  <a:pt x="8620" y="1638"/>
                  <a:pt x="8713" y="1647"/>
                  <a:pt x="8596" y="1647"/>
                </a:cubicBezTo>
                <a:cubicBezTo>
                  <a:pt x="8589" y="1671"/>
                  <a:pt x="8600" y="1661"/>
                  <a:pt x="8590" y="1650"/>
                </a:cubicBezTo>
                <a:cubicBezTo>
                  <a:pt x="8589" y="1648"/>
                  <a:pt x="8583" y="1633"/>
                  <a:pt x="8564" y="1626"/>
                </a:cubicBezTo>
                <a:cubicBezTo>
                  <a:pt x="8563" y="1625"/>
                  <a:pt x="8561" y="1625"/>
                  <a:pt x="8560" y="1624"/>
                </a:cubicBezTo>
                <a:cubicBezTo>
                  <a:pt x="8471" y="1588"/>
                  <a:pt x="8475" y="1607"/>
                  <a:pt x="8380" y="1625"/>
                </a:cubicBezTo>
                <a:cubicBezTo>
                  <a:pt x="8360" y="1629"/>
                  <a:pt x="8350" y="1619"/>
                  <a:pt x="8340" y="1637"/>
                </a:cubicBezTo>
                <a:cubicBezTo>
                  <a:pt x="8326" y="1661"/>
                  <a:pt x="8358" y="1644"/>
                  <a:pt x="8361" y="1688"/>
                </a:cubicBezTo>
                <a:cubicBezTo>
                  <a:pt x="8325" y="1679"/>
                  <a:pt x="8317" y="1662"/>
                  <a:pt x="8313" y="1704"/>
                </a:cubicBezTo>
                <a:cubicBezTo>
                  <a:pt x="8237" y="1698"/>
                  <a:pt x="8289" y="1691"/>
                  <a:pt x="8195" y="1699"/>
                </a:cubicBezTo>
                <a:cubicBezTo>
                  <a:pt x="8177" y="1701"/>
                  <a:pt x="8161" y="1700"/>
                  <a:pt x="8137" y="1693"/>
                </a:cubicBezTo>
                <a:cubicBezTo>
                  <a:pt x="8082" y="1675"/>
                  <a:pt x="8124" y="1661"/>
                  <a:pt x="8068" y="1641"/>
                </a:cubicBezTo>
                <a:cubicBezTo>
                  <a:pt x="8025" y="1625"/>
                  <a:pt x="7989" y="1641"/>
                  <a:pt x="7950" y="1657"/>
                </a:cubicBezTo>
                <a:cubicBezTo>
                  <a:pt x="7930" y="1665"/>
                  <a:pt x="7943" y="1663"/>
                  <a:pt x="7916" y="1663"/>
                </a:cubicBezTo>
                <a:cubicBezTo>
                  <a:pt x="7909" y="1650"/>
                  <a:pt x="7907" y="1678"/>
                  <a:pt x="7916" y="1639"/>
                </a:cubicBezTo>
                <a:lnTo>
                  <a:pt x="7835" y="1650"/>
                </a:lnTo>
                <a:cubicBezTo>
                  <a:pt x="7788" y="1654"/>
                  <a:pt x="7803" y="1686"/>
                  <a:pt x="7745" y="1688"/>
                </a:cubicBezTo>
                <a:cubicBezTo>
                  <a:pt x="7740" y="1664"/>
                  <a:pt x="7746" y="1676"/>
                  <a:pt x="7729" y="1663"/>
                </a:cubicBezTo>
                <a:cubicBezTo>
                  <a:pt x="7729" y="1664"/>
                  <a:pt x="7728" y="1665"/>
                  <a:pt x="7728" y="1667"/>
                </a:cubicBezTo>
                <a:cubicBezTo>
                  <a:pt x="7726" y="1680"/>
                  <a:pt x="7709" y="1679"/>
                  <a:pt x="7697" y="1680"/>
                </a:cubicBezTo>
                <a:cubicBezTo>
                  <a:pt x="7693" y="1642"/>
                  <a:pt x="7700" y="1661"/>
                  <a:pt x="7659" y="1652"/>
                </a:cubicBezTo>
                <a:cubicBezTo>
                  <a:pt x="7598" y="1638"/>
                  <a:pt x="7633" y="1649"/>
                  <a:pt x="7589" y="1663"/>
                </a:cubicBezTo>
                <a:lnTo>
                  <a:pt x="7502" y="1680"/>
                </a:lnTo>
                <a:cubicBezTo>
                  <a:pt x="7467" y="1690"/>
                  <a:pt x="7453" y="1698"/>
                  <a:pt x="7406" y="1698"/>
                </a:cubicBezTo>
                <a:cubicBezTo>
                  <a:pt x="7323" y="1698"/>
                  <a:pt x="7390" y="1718"/>
                  <a:pt x="7249" y="1690"/>
                </a:cubicBezTo>
                <a:cubicBezTo>
                  <a:pt x="7182" y="1677"/>
                  <a:pt x="7115" y="1692"/>
                  <a:pt x="7056" y="1689"/>
                </a:cubicBezTo>
                <a:cubicBezTo>
                  <a:pt x="7007" y="1686"/>
                  <a:pt x="6973" y="1721"/>
                  <a:pt x="6911" y="1720"/>
                </a:cubicBezTo>
                <a:cubicBezTo>
                  <a:pt x="6863" y="1719"/>
                  <a:pt x="6878" y="1713"/>
                  <a:pt x="6831" y="1723"/>
                </a:cubicBezTo>
                <a:lnTo>
                  <a:pt x="6783" y="1722"/>
                </a:lnTo>
                <a:cubicBezTo>
                  <a:pt x="6728" y="1725"/>
                  <a:pt x="6689" y="1744"/>
                  <a:pt x="6627" y="1744"/>
                </a:cubicBezTo>
                <a:lnTo>
                  <a:pt x="6627" y="1728"/>
                </a:lnTo>
                <a:lnTo>
                  <a:pt x="6635" y="1728"/>
                </a:lnTo>
                <a:lnTo>
                  <a:pt x="6629" y="1719"/>
                </a:lnTo>
                <a:lnTo>
                  <a:pt x="6627" y="1728"/>
                </a:lnTo>
                <a:close/>
                <a:moveTo>
                  <a:pt x="802" y="5261"/>
                </a:moveTo>
                <a:lnTo>
                  <a:pt x="807" y="5278"/>
                </a:lnTo>
                <a:lnTo>
                  <a:pt x="802" y="5261"/>
                </a:lnTo>
                <a:lnTo>
                  <a:pt x="802" y="5253"/>
                </a:lnTo>
                <a:lnTo>
                  <a:pt x="793" y="5259"/>
                </a:lnTo>
                <a:lnTo>
                  <a:pt x="802" y="5261"/>
                </a:lnTo>
                <a:close/>
                <a:moveTo>
                  <a:pt x="21324" y="4289"/>
                </a:moveTo>
                <a:lnTo>
                  <a:pt x="21342" y="4284"/>
                </a:lnTo>
                <a:lnTo>
                  <a:pt x="21324" y="4289"/>
                </a:lnTo>
                <a:cubicBezTo>
                  <a:pt x="21302" y="4287"/>
                  <a:pt x="21307" y="4288"/>
                  <a:pt x="21292" y="4280"/>
                </a:cubicBezTo>
                <a:cubicBezTo>
                  <a:pt x="21303" y="4323"/>
                  <a:pt x="21318" y="4291"/>
                  <a:pt x="21300" y="4329"/>
                </a:cubicBezTo>
                <a:cubicBezTo>
                  <a:pt x="21325" y="4330"/>
                  <a:pt x="21329" y="4333"/>
                  <a:pt x="21349" y="4337"/>
                </a:cubicBezTo>
                <a:cubicBezTo>
                  <a:pt x="21343" y="4312"/>
                  <a:pt x="21336" y="4306"/>
                  <a:pt x="21324" y="4289"/>
                </a:cubicBezTo>
                <a:close/>
                <a:moveTo>
                  <a:pt x="20490" y="3981"/>
                </a:moveTo>
                <a:lnTo>
                  <a:pt x="20482" y="3964"/>
                </a:lnTo>
                <a:lnTo>
                  <a:pt x="20482" y="3956"/>
                </a:lnTo>
                <a:lnTo>
                  <a:pt x="20472" y="3963"/>
                </a:lnTo>
                <a:lnTo>
                  <a:pt x="20482" y="3964"/>
                </a:lnTo>
                <a:lnTo>
                  <a:pt x="20490" y="3981"/>
                </a:lnTo>
                <a:cubicBezTo>
                  <a:pt x="20497" y="4009"/>
                  <a:pt x="20493" y="3999"/>
                  <a:pt x="20514" y="4013"/>
                </a:cubicBezTo>
                <a:cubicBezTo>
                  <a:pt x="20506" y="3985"/>
                  <a:pt x="20511" y="3995"/>
                  <a:pt x="20490" y="3981"/>
                </a:cubicBezTo>
                <a:close/>
                <a:moveTo>
                  <a:pt x="16730" y="1607"/>
                </a:moveTo>
                <a:lnTo>
                  <a:pt x="16746" y="1616"/>
                </a:lnTo>
                <a:lnTo>
                  <a:pt x="16730" y="1607"/>
                </a:lnTo>
                <a:lnTo>
                  <a:pt x="16730" y="1599"/>
                </a:lnTo>
                <a:lnTo>
                  <a:pt x="16721" y="1605"/>
                </a:lnTo>
                <a:lnTo>
                  <a:pt x="16730" y="1607"/>
                </a:lnTo>
                <a:close/>
                <a:moveTo>
                  <a:pt x="13700" y="2409"/>
                </a:moveTo>
                <a:lnTo>
                  <a:pt x="13691" y="2425"/>
                </a:lnTo>
                <a:lnTo>
                  <a:pt x="13700" y="2409"/>
                </a:lnTo>
                <a:lnTo>
                  <a:pt x="13708" y="2409"/>
                </a:lnTo>
                <a:lnTo>
                  <a:pt x="13702" y="2399"/>
                </a:lnTo>
                <a:lnTo>
                  <a:pt x="13700" y="2409"/>
                </a:lnTo>
                <a:close/>
                <a:moveTo>
                  <a:pt x="14705" y="5034"/>
                </a:moveTo>
                <a:lnTo>
                  <a:pt x="14722" y="5029"/>
                </a:lnTo>
                <a:lnTo>
                  <a:pt x="14705" y="5034"/>
                </a:lnTo>
                <a:lnTo>
                  <a:pt x="14673" y="5034"/>
                </a:lnTo>
                <a:lnTo>
                  <a:pt x="14673" y="5050"/>
                </a:lnTo>
                <a:cubicBezTo>
                  <a:pt x="14710" y="5047"/>
                  <a:pt x="14687" y="5059"/>
                  <a:pt x="14705" y="5034"/>
                </a:cubicBezTo>
                <a:close/>
                <a:moveTo>
                  <a:pt x="17800" y="1518"/>
                </a:moveTo>
                <a:lnTo>
                  <a:pt x="17817" y="1513"/>
                </a:lnTo>
                <a:lnTo>
                  <a:pt x="17800" y="1518"/>
                </a:lnTo>
                <a:lnTo>
                  <a:pt x="17792" y="1518"/>
                </a:lnTo>
                <a:lnTo>
                  <a:pt x="17799" y="1527"/>
                </a:lnTo>
                <a:lnTo>
                  <a:pt x="17800" y="1518"/>
                </a:lnTo>
                <a:close/>
                <a:moveTo>
                  <a:pt x="21000" y="5164"/>
                </a:moveTo>
                <a:lnTo>
                  <a:pt x="20996" y="5146"/>
                </a:lnTo>
                <a:lnTo>
                  <a:pt x="21000" y="5164"/>
                </a:lnTo>
                <a:lnTo>
                  <a:pt x="21000" y="5172"/>
                </a:lnTo>
                <a:lnTo>
                  <a:pt x="21010" y="5165"/>
                </a:lnTo>
                <a:lnTo>
                  <a:pt x="21000" y="5164"/>
                </a:lnTo>
                <a:close/>
                <a:moveTo>
                  <a:pt x="5112" y="6687"/>
                </a:moveTo>
                <a:close/>
                <a:moveTo>
                  <a:pt x="527" y="2636"/>
                </a:moveTo>
                <a:lnTo>
                  <a:pt x="542" y="2645"/>
                </a:lnTo>
                <a:lnTo>
                  <a:pt x="527" y="2636"/>
                </a:lnTo>
                <a:cubicBezTo>
                  <a:pt x="512" y="2614"/>
                  <a:pt x="523" y="2619"/>
                  <a:pt x="494" y="2611"/>
                </a:cubicBezTo>
                <a:cubicBezTo>
                  <a:pt x="502" y="2633"/>
                  <a:pt x="494" y="2628"/>
                  <a:pt x="527" y="2636"/>
                </a:cubicBezTo>
                <a:close/>
                <a:moveTo>
                  <a:pt x="22856" y="3478"/>
                </a:moveTo>
                <a:close/>
                <a:moveTo>
                  <a:pt x="22937" y="3470"/>
                </a:moveTo>
                <a:close/>
                <a:moveTo>
                  <a:pt x="20465" y="4005"/>
                </a:moveTo>
                <a:lnTo>
                  <a:pt x="20448" y="4009"/>
                </a:lnTo>
                <a:lnTo>
                  <a:pt x="20465" y="4005"/>
                </a:lnTo>
                <a:cubicBezTo>
                  <a:pt x="20467" y="4002"/>
                  <a:pt x="20481" y="4012"/>
                  <a:pt x="20471" y="3990"/>
                </a:cubicBezTo>
                <a:cubicBezTo>
                  <a:pt x="20462" y="3973"/>
                  <a:pt x="20477" y="3989"/>
                  <a:pt x="20457" y="3981"/>
                </a:cubicBezTo>
                <a:cubicBezTo>
                  <a:pt x="20463" y="3992"/>
                  <a:pt x="20462" y="3990"/>
                  <a:pt x="20465" y="4005"/>
                </a:cubicBezTo>
                <a:close/>
                <a:moveTo>
                  <a:pt x="17913" y="1744"/>
                </a:moveTo>
                <a:lnTo>
                  <a:pt x="17909" y="1727"/>
                </a:lnTo>
                <a:lnTo>
                  <a:pt x="17913" y="1744"/>
                </a:lnTo>
                <a:lnTo>
                  <a:pt x="17913" y="1753"/>
                </a:lnTo>
                <a:lnTo>
                  <a:pt x="17923" y="1746"/>
                </a:lnTo>
                <a:lnTo>
                  <a:pt x="17913" y="1744"/>
                </a:lnTo>
                <a:close/>
                <a:moveTo>
                  <a:pt x="14089" y="1744"/>
                </a:moveTo>
                <a:lnTo>
                  <a:pt x="14073" y="1744"/>
                </a:lnTo>
                <a:lnTo>
                  <a:pt x="14073" y="1720"/>
                </a:lnTo>
                <a:lnTo>
                  <a:pt x="14105" y="1720"/>
                </a:lnTo>
                <a:lnTo>
                  <a:pt x="14097" y="1736"/>
                </a:lnTo>
                <a:lnTo>
                  <a:pt x="14089" y="1744"/>
                </a:lnTo>
                <a:close/>
                <a:moveTo>
                  <a:pt x="16050" y="1720"/>
                </a:moveTo>
                <a:lnTo>
                  <a:pt x="16041" y="1736"/>
                </a:lnTo>
                <a:lnTo>
                  <a:pt x="16050" y="1720"/>
                </a:lnTo>
                <a:cubicBezTo>
                  <a:pt x="16069" y="1718"/>
                  <a:pt x="16098" y="1708"/>
                  <a:pt x="16107" y="1696"/>
                </a:cubicBezTo>
                <a:cubicBezTo>
                  <a:pt x="16075" y="1696"/>
                  <a:pt x="16074" y="1698"/>
                  <a:pt x="16050" y="1704"/>
                </a:cubicBezTo>
                <a:lnTo>
                  <a:pt x="16034" y="1695"/>
                </a:lnTo>
                <a:lnTo>
                  <a:pt x="16050" y="1704"/>
                </a:lnTo>
                <a:lnTo>
                  <a:pt x="16050" y="1720"/>
                </a:lnTo>
                <a:close/>
                <a:moveTo>
                  <a:pt x="13579" y="2020"/>
                </a:moveTo>
                <a:lnTo>
                  <a:pt x="13563" y="2011"/>
                </a:lnTo>
                <a:lnTo>
                  <a:pt x="13579" y="2020"/>
                </a:lnTo>
                <a:cubicBezTo>
                  <a:pt x="13593" y="2041"/>
                  <a:pt x="13583" y="2037"/>
                  <a:pt x="13611" y="2044"/>
                </a:cubicBezTo>
                <a:cubicBezTo>
                  <a:pt x="13616" y="2064"/>
                  <a:pt x="13608" y="2055"/>
                  <a:pt x="13627" y="2060"/>
                </a:cubicBezTo>
                <a:lnTo>
                  <a:pt x="13611" y="2044"/>
                </a:lnTo>
                <a:cubicBezTo>
                  <a:pt x="13608" y="2007"/>
                  <a:pt x="13607" y="2014"/>
                  <a:pt x="13579" y="2020"/>
                </a:cubicBezTo>
                <a:close/>
                <a:moveTo>
                  <a:pt x="18391" y="4532"/>
                </a:moveTo>
                <a:lnTo>
                  <a:pt x="18409" y="4527"/>
                </a:lnTo>
                <a:lnTo>
                  <a:pt x="18391" y="4532"/>
                </a:lnTo>
                <a:lnTo>
                  <a:pt x="18374" y="4536"/>
                </a:lnTo>
                <a:lnTo>
                  <a:pt x="18391" y="4532"/>
                </a:lnTo>
                <a:close/>
                <a:moveTo>
                  <a:pt x="794" y="2514"/>
                </a:moveTo>
                <a:lnTo>
                  <a:pt x="785" y="2530"/>
                </a:lnTo>
                <a:lnTo>
                  <a:pt x="794" y="2514"/>
                </a:lnTo>
                <a:cubicBezTo>
                  <a:pt x="814" y="2509"/>
                  <a:pt x="805" y="2518"/>
                  <a:pt x="810" y="2498"/>
                </a:cubicBezTo>
                <a:lnTo>
                  <a:pt x="794" y="2514"/>
                </a:lnTo>
                <a:close/>
                <a:moveTo>
                  <a:pt x="18699" y="4532"/>
                </a:moveTo>
                <a:lnTo>
                  <a:pt x="18709" y="4516"/>
                </a:lnTo>
                <a:lnTo>
                  <a:pt x="18699" y="4532"/>
                </a:lnTo>
                <a:cubicBezTo>
                  <a:pt x="18680" y="4519"/>
                  <a:pt x="18691" y="4522"/>
                  <a:pt x="18667" y="4515"/>
                </a:cubicBezTo>
                <a:cubicBezTo>
                  <a:pt x="18648" y="4528"/>
                  <a:pt x="18658" y="4525"/>
                  <a:pt x="18634" y="4532"/>
                </a:cubicBezTo>
                <a:cubicBezTo>
                  <a:pt x="18636" y="4605"/>
                  <a:pt x="18698" y="4572"/>
                  <a:pt x="18748" y="4572"/>
                </a:cubicBezTo>
                <a:lnTo>
                  <a:pt x="18707" y="4556"/>
                </a:lnTo>
                <a:cubicBezTo>
                  <a:pt x="18702" y="4534"/>
                  <a:pt x="18708" y="4549"/>
                  <a:pt x="18699" y="4532"/>
                </a:cubicBezTo>
                <a:close/>
                <a:moveTo>
                  <a:pt x="20563" y="4110"/>
                </a:moveTo>
                <a:lnTo>
                  <a:pt x="20558" y="4093"/>
                </a:lnTo>
                <a:lnTo>
                  <a:pt x="20563" y="4110"/>
                </a:lnTo>
                <a:lnTo>
                  <a:pt x="20563" y="4118"/>
                </a:lnTo>
                <a:lnTo>
                  <a:pt x="20572" y="4112"/>
                </a:lnTo>
                <a:lnTo>
                  <a:pt x="20563" y="4110"/>
                </a:lnTo>
                <a:close/>
                <a:moveTo>
                  <a:pt x="21721" y="4694"/>
                </a:moveTo>
                <a:lnTo>
                  <a:pt x="21739" y="4689"/>
                </a:lnTo>
                <a:lnTo>
                  <a:pt x="21721" y="4694"/>
                </a:lnTo>
                <a:lnTo>
                  <a:pt x="21712" y="4678"/>
                </a:lnTo>
                <a:cubicBezTo>
                  <a:pt x="21712" y="4679"/>
                  <a:pt x="21710" y="4679"/>
                  <a:pt x="21710" y="4682"/>
                </a:cubicBezTo>
                <a:cubicBezTo>
                  <a:pt x="21702" y="4714"/>
                  <a:pt x="21647" y="4695"/>
                  <a:pt x="21640" y="4694"/>
                </a:cubicBezTo>
                <a:cubicBezTo>
                  <a:pt x="21640" y="4693"/>
                  <a:pt x="21643" y="4683"/>
                  <a:pt x="21623" y="4670"/>
                </a:cubicBezTo>
                <a:cubicBezTo>
                  <a:pt x="21591" y="4650"/>
                  <a:pt x="21612" y="4682"/>
                  <a:pt x="21577" y="4652"/>
                </a:cubicBezTo>
                <a:cubicBezTo>
                  <a:pt x="21558" y="4636"/>
                  <a:pt x="21577" y="4644"/>
                  <a:pt x="21551" y="4637"/>
                </a:cubicBezTo>
                <a:cubicBezTo>
                  <a:pt x="21548" y="4650"/>
                  <a:pt x="21547" y="4665"/>
                  <a:pt x="21546" y="4671"/>
                </a:cubicBezTo>
                <a:cubicBezTo>
                  <a:pt x="21546" y="4672"/>
                  <a:pt x="21545" y="4674"/>
                  <a:pt x="21545" y="4675"/>
                </a:cubicBezTo>
                <a:cubicBezTo>
                  <a:pt x="21544" y="4677"/>
                  <a:pt x="21542" y="4682"/>
                  <a:pt x="21541" y="4684"/>
                </a:cubicBezTo>
                <a:cubicBezTo>
                  <a:pt x="21540" y="4690"/>
                  <a:pt x="21537" y="4685"/>
                  <a:pt x="21535" y="4710"/>
                </a:cubicBezTo>
                <a:cubicBezTo>
                  <a:pt x="21574" y="4707"/>
                  <a:pt x="21551" y="4700"/>
                  <a:pt x="21575" y="4710"/>
                </a:cubicBezTo>
                <a:cubicBezTo>
                  <a:pt x="21556" y="4736"/>
                  <a:pt x="21562" y="4716"/>
                  <a:pt x="21543" y="4742"/>
                </a:cubicBezTo>
                <a:lnTo>
                  <a:pt x="21624" y="4734"/>
                </a:lnTo>
                <a:lnTo>
                  <a:pt x="21640" y="4694"/>
                </a:lnTo>
                <a:cubicBezTo>
                  <a:pt x="21656" y="4715"/>
                  <a:pt x="21660" y="4717"/>
                  <a:pt x="21697" y="4718"/>
                </a:cubicBezTo>
                <a:cubicBezTo>
                  <a:pt x="21686" y="4741"/>
                  <a:pt x="21682" y="4729"/>
                  <a:pt x="21700" y="4746"/>
                </a:cubicBezTo>
                <a:cubicBezTo>
                  <a:pt x="21722" y="4766"/>
                  <a:pt x="21716" y="4722"/>
                  <a:pt x="21721" y="4775"/>
                </a:cubicBezTo>
                <a:cubicBezTo>
                  <a:pt x="21732" y="4769"/>
                  <a:pt x="21730" y="4770"/>
                  <a:pt x="21746" y="4767"/>
                </a:cubicBezTo>
                <a:cubicBezTo>
                  <a:pt x="21740" y="4743"/>
                  <a:pt x="21747" y="4760"/>
                  <a:pt x="21737" y="4743"/>
                </a:cubicBezTo>
                <a:cubicBezTo>
                  <a:pt x="21722" y="4718"/>
                  <a:pt x="21735" y="4755"/>
                  <a:pt x="21721" y="4718"/>
                </a:cubicBezTo>
                <a:lnTo>
                  <a:pt x="21770" y="4702"/>
                </a:lnTo>
                <a:cubicBezTo>
                  <a:pt x="21735" y="4705"/>
                  <a:pt x="21743" y="4712"/>
                  <a:pt x="21721" y="4694"/>
                </a:cubicBezTo>
                <a:close/>
                <a:moveTo>
                  <a:pt x="17638" y="2004"/>
                </a:moveTo>
                <a:lnTo>
                  <a:pt x="17630" y="2012"/>
                </a:lnTo>
                <a:cubicBezTo>
                  <a:pt x="17606" y="2029"/>
                  <a:pt x="17620" y="2017"/>
                  <a:pt x="17605" y="2044"/>
                </a:cubicBezTo>
                <a:cubicBezTo>
                  <a:pt x="17532" y="2044"/>
                  <a:pt x="17579" y="2053"/>
                  <a:pt x="17512" y="2041"/>
                </a:cubicBezTo>
                <a:cubicBezTo>
                  <a:pt x="17468" y="2034"/>
                  <a:pt x="17515" y="2040"/>
                  <a:pt x="17482" y="2042"/>
                </a:cubicBezTo>
                <a:cubicBezTo>
                  <a:pt x="17429" y="2046"/>
                  <a:pt x="17432" y="2006"/>
                  <a:pt x="17362" y="2052"/>
                </a:cubicBezTo>
                <a:cubicBezTo>
                  <a:pt x="17343" y="2042"/>
                  <a:pt x="17335" y="2034"/>
                  <a:pt x="17314" y="2028"/>
                </a:cubicBezTo>
                <a:cubicBezTo>
                  <a:pt x="17302" y="2060"/>
                  <a:pt x="17315" y="2026"/>
                  <a:pt x="17301" y="2047"/>
                </a:cubicBezTo>
                <a:cubicBezTo>
                  <a:pt x="17292" y="2060"/>
                  <a:pt x="17294" y="2051"/>
                  <a:pt x="17289" y="2069"/>
                </a:cubicBezTo>
                <a:cubicBezTo>
                  <a:pt x="17331" y="2065"/>
                  <a:pt x="17300" y="2062"/>
                  <a:pt x="17338" y="2052"/>
                </a:cubicBezTo>
                <a:cubicBezTo>
                  <a:pt x="17393" y="2081"/>
                  <a:pt x="17352" y="2070"/>
                  <a:pt x="17412" y="2071"/>
                </a:cubicBezTo>
                <a:cubicBezTo>
                  <a:pt x="17481" y="2072"/>
                  <a:pt x="17479" y="2080"/>
                  <a:pt x="17531" y="2068"/>
                </a:cubicBezTo>
                <a:cubicBezTo>
                  <a:pt x="17532" y="2068"/>
                  <a:pt x="17534" y="2067"/>
                  <a:pt x="17535" y="2067"/>
                </a:cubicBezTo>
                <a:lnTo>
                  <a:pt x="17654" y="2085"/>
                </a:lnTo>
                <a:cubicBezTo>
                  <a:pt x="17638" y="2016"/>
                  <a:pt x="17631" y="2071"/>
                  <a:pt x="17630" y="2012"/>
                </a:cubicBezTo>
                <a:lnTo>
                  <a:pt x="17638" y="2004"/>
                </a:lnTo>
                <a:lnTo>
                  <a:pt x="17661" y="1986"/>
                </a:lnTo>
                <a:lnTo>
                  <a:pt x="17662" y="1963"/>
                </a:lnTo>
                <a:cubicBezTo>
                  <a:pt x="17680" y="1951"/>
                  <a:pt x="17673" y="1962"/>
                  <a:pt x="17678" y="1939"/>
                </a:cubicBezTo>
                <a:cubicBezTo>
                  <a:pt x="17660" y="1951"/>
                  <a:pt x="17668" y="1940"/>
                  <a:pt x="17662" y="1963"/>
                </a:cubicBezTo>
                <a:cubicBezTo>
                  <a:pt x="17595" y="1927"/>
                  <a:pt x="17626" y="1970"/>
                  <a:pt x="17492" y="1939"/>
                </a:cubicBezTo>
                <a:cubicBezTo>
                  <a:pt x="17493" y="1938"/>
                  <a:pt x="17496" y="1934"/>
                  <a:pt x="17496" y="1935"/>
                </a:cubicBezTo>
                <a:cubicBezTo>
                  <a:pt x="17497" y="1936"/>
                  <a:pt x="17506" y="1932"/>
                  <a:pt x="17509" y="1907"/>
                </a:cubicBezTo>
                <a:cubicBezTo>
                  <a:pt x="17510" y="1896"/>
                  <a:pt x="17508" y="1870"/>
                  <a:pt x="17508" y="1858"/>
                </a:cubicBezTo>
                <a:cubicBezTo>
                  <a:pt x="17478" y="1866"/>
                  <a:pt x="17488" y="1864"/>
                  <a:pt x="17489" y="1887"/>
                </a:cubicBezTo>
                <a:cubicBezTo>
                  <a:pt x="17489" y="1906"/>
                  <a:pt x="17494" y="1908"/>
                  <a:pt x="17468" y="1915"/>
                </a:cubicBezTo>
                <a:lnTo>
                  <a:pt x="17485" y="1943"/>
                </a:lnTo>
                <a:cubicBezTo>
                  <a:pt x="17446" y="1950"/>
                  <a:pt x="17470" y="1938"/>
                  <a:pt x="17452" y="1963"/>
                </a:cubicBezTo>
                <a:cubicBezTo>
                  <a:pt x="17477" y="1963"/>
                  <a:pt x="17486" y="1956"/>
                  <a:pt x="17497" y="1959"/>
                </a:cubicBezTo>
                <a:cubicBezTo>
                  <a:pt x="17511" y="1963"/>
                  <a:pt x="17509" y="1976"/>
                  <a:pt x="17539" y="1977"/>
                </a:cubicBezTo>
                <a:cubicBezTo>
                  <a:pt x="17581" y="1978"/>
                  <a:pt x="17587" y="1964"/>
                  <a:pt x="17622" y="1987"/>
                </a:cubicBezTo>
                <a:cubicBezTo>
                  <a:pt x="17641" y="1975"/>
                  <a:pt x="17630" y="1978"/>
                  <a:pt x="17654" y="1971"/>
                </a:cubicBezTo>
                <a:cubicBezTo>
                  <a:pt x="17641" y="1991"/>
                  <a:pt x="17644" y="1980"/>
                  <a:pt x="17638" y="2004"/>
                </a:cubicBezTo>
                <a:close/>
                <a:moveTo>
                  <a:pt x="17395" y="1955"/>
                </a:moveTo>
                <a:lnTo>
                  <a:pt x="17379" y="1946"/>
                </a:lnTo>
                <a:lnTo>
                  <a:pt x="17395" y="1955"/>
                </a:lnTo>
                <a:cubicBezTo>
                  <a:pt x="17403" y="1960"/>
                  <a:pt x="17383" y="1970"/>
                  <a:pt x="17408" y="1959"/>
                </a:cubicBezTo>
                <a:cubicBezTo>
                  <a:pt x="17426" y="1950"/>
                  <a:pt x="17411" y="1958"/>
                  <a:pt x="17419" y="1947"/>
                </a:cubicBezTo>
                <a:cubicBezTo>
                  <a:pt x="17398" y="1953"/>
                  <a:pt x="17412" y="1946"/>
                  <a:pt x="17395" y="1955"/>
                </a:cubicBezTo>
                <a:close/>
                <a:moveTo>
                  <a:pt x="21203" y="2709"/>
                </a:moveTo>
                <a:lnTo>
                  <a:pt x="21185" y="2713"/>
                </a:lnTo>
                <a:lnTo>
                  <a:pt x="21203" y="2709"/>
                </a:lnTo>
                <a:lnTo>
                  <a:pt x="21211" y="2709"/>
                </a:lnTo>
                <a:lnTo>
                  <a:pt x="21204" y="2699"/>
                </a:lnTo>
                <a:lnTo>
                  <a:pt x="21203" y="2709"/>
                </a:lnTo>
                <a:close/>
                <a:moveTo>
                  <a:pt x="15718" y="1712"/>
                </a:moveTo>
                <a:lnTo>
                  <a:pt x="15735" y="1708"/>
                </a:lnTo>
                <a:lnTo>
                  <a:pt x="15718" y="1712"/>
                </a:lnTo>
                <a:lnTo>
                  <a:pt x="15685" y="1712"/>
                </a:lnTo>
                <a:lnTo>
                  <a:pt x="15685" y="1728"/>
                </a:lnTo>
                <a:cubicBezTo>
                  <a:pt x="15734" y="1727"/>
                  <a:pt x="15709" y="1733"/>
                  <a:pt x="15718" y="1712"/>
                </a:cubicBezTo>
                <a:close/>
                <a:moveTo>
                  <a:pt x="23180" y="2709"/>
                </a:moveTo>
                <a:close/>
                <a:moveTo>
                  <a:pt x="16876" y="1915"/>
                </a:moveTo>
                <a:lnTo>
                  <a:pt x="16859" y="1919"/>
                </a:lnTo>
                <a:lnTo>
                  <a:pt x="16876" y="1915"/>
                </a:lnTo>
                <a:lnTo>
                  <a:pt x="16884" y="1915"/>
                </a:lnTo>
                <a:lnTo>
                  <a:pt x="16878" y="1905"/>
                </a:lnTo>
                <a:lnTo>
                  <a:pt x="16876" y="1915"/>
                </a:lnTo>
                <a:close/>
                <a:moveTo>
                  <a:pt x="18651" y="1582"/>
                </a:moveTo>
                <a:lnTo>
                  <a:pt x="18633" y="1587"/>
                </a:lnTo>
                <a:lnTo>
                  <a:pt x="18651" y="1582"/>
                </a:lnTo>
                <a:cubicBezTo>
                  <a:pt x="18662" y="1589"/>
                  <a:pt x="18659" y="1586"/>
                  <a:pt x="18675" y="1590"/>
                </a:cubicBezTo>
                <a:cubicBezTo>
                  <a:pt x="18668" y="1573"/>
                  <a:pt x="18685" y="1581"/>
                  <a:pt x="18665" y="1577"/>
                </a:cubicBezTo>
                <a:cubicBezTo>
                  <a:pt x="18635" y="1571"/>
                  <a:pt x="18663" y="1574"/>
                  <a:pt x="18651" y="1582"/>
                </a:cubicBezTo>
                <a:close/>
                <a:moveTo>
                  <a:pt x="18173" y="2741"/>
                </a:moveTo>
                <a:lnTo>
                  <a:pt x="18156" y="2749"/>
                </a:lnTo>
                <a:lnTo>
                  <a:pt x="18139" y="2754"/>
                </a:lnTo>
                <a:lnTo>
                  <a:pt x="18156" y="2749"/>
                </a:lnTo>
                <a:lnTo>
                  <a:pt x="18173" y="2741"/>
                </a:lnTo>
                <a:cubicBezTo>
                  <a:pt x="18192" y="2736"/>
                  <a:pt x="18184" y="2745"/>
                  <a:pt x="18189" y="2725"/>
                </a:cubicBezTo>
                <a:lnTo>
                  <a:pt x="18173" y="2741"/>
                </a:lnTo>
                <a:close/>
                <a:moveTo>
                  <a:pt x="10759" y="1582"/>
                </a:moveTo>
                <a:lnTo>
                  <a:pt x="10775" y="1592"/>
                </a:lnTo>
                <a:lnTo>
                  <a:pt x="10759" y="1582"/>
                </a:lnTo>
                <a:cubicBezTo>
                  <a:pt x="10754" y="1563"/>
                  <a:pt x="10763" y="1571"/>
                  <a:pt x="10743" y="1566"/>
                </a:cubicBezTo>
                <a:cubicBezTo>
                  <a:pt x="10749" y="1587"/>
                  <a:pt x="10740" y="1575"/>
                  <a:pt x="10759" y="1582"/>
                </a:cubicBezTo>
                <a:close/>
                <a:moveTo>
                  <a:pt x="21810" y="3251"/>
                </a:moveTo>
                <a:close/>
                <a:moveTo>
                  <a:pt x="16649" y="1915"/>
                </a:moveTo>
                <a:lnTo>
                  <a:pt x="16632" y="1919"/>
                </a:lnTo>
                <a:lnTo>
                  <a:pt x="16649" y="1915"/>
                </a:lnTo>
                <a:lnTo>
                  <a:pt x="16658" y="1906"/>
                </a:lnTo>
                <a:lnTo>
                  <a:pt x="16667" y="1891"/>
                </a:lnTo>
                <a:lnTo>
                  <a:pt x="16658" y="1906"/>
                </a:lnTo>
                <a:lnTo>
                  <a:pt x="16649" y="1915"/>
                </a:lnTo>
                <a:close/>
                <a:moveTo>
                  <a:pt x="21462" y="3025"/>
                </a:moveTo>
                <a:close/>
                <a:moveTo>
                  <a:pt x="21308" y="2676"/>
                </a:moveTo>
                <a:lnTo>
                  <a:pt x="21300" y="2684"/>
                </a:lnTo>
                <a:lnTo>
                  <a:pt x="21292" y="2684"/>
                </a:lnTo>
                <a:lnTo>
                  <a:pt x="21299" y="2694"/>
                </a:lnTo>
                <a:lnTo>
                  <a:pt x="21300" y="2684"/>
                </a:lnTo>
                <a:lnTo>
                  <a:pt x="21308" y="2676"/>
                </a:lnTo>
                <a:lnTo>
                  <a:pt x="21316" y="2676"/>
                </a:lnTo>
                <a:lnTo>
                  <a:pt x="21309" y="2667"/>
                </a:lnTo>
                <a:lnTo>
                  <a:pt x="21308" y="2676"/>
                </a:lnTo>
                <a:close/>
                <a:moveTo>
                  <a:pt x="17516" y="2684"/>
                </a:moveTo>
                <a:lnTo>
                  <a:pt x="17499" y="2689"/>
                </a:lnTo>
                <a:lnTo>
                  <a:pt x="17516" y="2684"/>
                </a:lnTo>
                <a:cubicBezTo>
                  <a:pt x="17546" y="2676"/>
                  <a:pt x="17538" y="2684"/>
                  <a:pt x="17541" y="2652"/>
                </a:cubicBezTo>
                <a:cubicBezTo>
                  <a:pt x="17508" y="2652"/>
                  <a:pt x="17515" y="2655"/>
                  <a:pt x="17492" y="2644"/>
                </a:cubicBezTo>
                <a:cubicBezTo>
                  <a:pt x="17501" y="2665"/>
                  <a:pt x="17475" y="2659"/>
                  <a:pt x="17524" y="2660"/>
                </a:cubicBezTo>
                <a:cubicBezTo>
                  <a:pt x="17519" y="2681"/>
                  <a:pt x="17525" y="2667"/>
                  <a:pt x="17516" y="2684"/>
                </a:cubicBezTo>
                <a:close/>
                <a:moveTo>
                  <a:pt x="21365" y="3438"/>
                </a:moveTo>
                <a:lnTo>
                  <a:pt x="21347" y="3442"/>
                </a:lnTo>
                <a:lnTo>
                  <a:pt x="21365" y="3438"/>
                </a:lnTo>
                <a:lnTo>
                  <a:pt x="21381" y="3447"/>
                </a:lnTo>
                <a:cubicBezTo>
                  <a:pt x="21377" y="3435"/>
                  <a:pt x="21386" y="3439"/>
                  <a:pt x="21376" y="3436"/>
                </a:cubicBezTo>
                <a:cubicBezTo>
                  <a:pt x="21360" y="3430"/>
                  <a:pt x="21376" y="3432"/>
                  <a:pt x="21365" y="3438"/>
                </a:cubicBezTo>
                <a:close/>
                <a:moveTo>
                  <a:pt x="20393" y="4248"/>
                </a:moveTo>
                <a:lnTo>
                  <a:pt x="20377" y="4239"/>
                </a:lnTo>
                <a:lnTo>
                  <a:pt x="20393" y="4248"/>
                </a:lnTo>
                <a:lnTo>
                  <a:pt x="20408" y="4257"/>
                </a:lnTo>
                <a:lnTo>
                  <a:pt x="20393" y="4248"/>
                </a:lnTo>
                <a:close/>
                <a:moveTo>
                  <a:pt x="13846" y="2457"/>
                </a:moveTo>
                <a:lnTo>
                  <a:pt x="13838" y="2457"/>
                </a:lnTo>
                <a:lnTo>
                  <a:pt x="13838" y="2449"/>
                </a:lnTo>
                <a:lnTo>
                  <a:pt x="13829" y="2456"/>
                </a:lnTo>
                <a:lnTo>
                  <a:pt x="13838" y="2457"/>
                </a:lnTo>
                <a:lnTo>
                  <a:pt x="13846" y="2457"/>
                </a:lnTo>
                <a:lnTo>
                  <a:pt x="13854" y="2457"/>
                </a:lnTo>
                <a:lnTo>
                  <a:pt x="13848" y="2448"/>
                </a:lnTo>
                <a:lnTo>
                  <a:pt x="13846" y="2457"/>
                </a:lnTo>
                <a:close/>
                <a:moveTo>
                  <a:pt x="17784" y="1898"/>
                </a:moveTo>
                <a:lnTo>
                  <a:pt x="17776" y="1898"/>
                </a:lnTo>
                <a:cubicBezTo>
                  <a:pt x="17780" y="1880"/>
                  <a:pt x="17782" y="1880"/>
                  <a:pt x="17784" y="1858"/>
                </a:cubicBezTo>
                <a:cubicBezTo>
                  <a:pt x="17732" y="1892"/>
                  <a:pt x="17782" y="1906"/>
                  <a:pt x="17711" y="1906"/>
                </a:cubicBezTo>
                <a:lnTo>
                  <a:pt x="17711" y="1931"/>
                </a:lnTo>
                <a:cubicBezTo>
                  <a:pt x="17717" y="1931"/>
                  <a:pt x="17742" y="1928"/>
                  <a:pt x="17744" y="1929"/>
                </a:cubicBezTo>
                <a:lnTo>
                  <a:pt x="17824" y="1963"/>
                </a:lnTo>
                <a:cubicBezTo>
                  <a:pt x="17856" y="1955"/>
                  <a:pt x="17833" y="1954"/>
                  <a:pt x="17864" y="1950"/>
                </a:cubicBezTo>
                <a:cubicBezTo>
                  <a:pt x="17887" y="1947"/>
                  <a:pt x="17885" y="1965"/>
                  <a:pt x="17889" y="1923"/>
                </a:cubicBezTo>
                <a:cubicBezTo>
                  <a:pt x="17901" y="1929"/>
                  <a:pt x="17898" y="1927"/>
                  <a:pt x="17913" y="1931"/>
                </a:cubicBezTo>
                <a:cubicBezTo>
                  <a:pt x="17909" y="1925"/>
                  <a:pt x="17915" y="1922"/>
                  <a:pt x="17902" y="1919"/>
                </a:cubicBezTo>
                <a:cubicBezTo>
                  <a:pt x="17886" y="1915"/>
                  <a:pt x="17899" y="1917"/>
                  <a:pt x="17889" y="1923"/>
                </a:cubicBezTo>
                <a:cubicBezTo>
                  <a:pt x="17847" y="1939"/>
                  <a:pt x="17904" y="1921"/>
                  <a:pt x="17858" y="1918"/>
                </a:cubicBezTo>
                <a:cubicBezTo>
                  <a:pt x="17835" y="1917"/>
                  <a:pt x="17851" y="1931"/>
                  <a:pt x="17816" y="1915"/>
                </a:cubicBezTo>
                <a:cubicBezTo>
                  <a:pt x="17828" y="1884"/>
                  <a:pt x="17840" y="1939"/>
                  <a:pt x="17840" y="1858"/>
                </a:cubicBezTo>
                <a:lnTo>
                  <a:pt x="17821" y="1867"/>
                </a:lnTo>
                <a:cubicBezTo>
                  <a:pt x="17820" y="1867"/>
                  <a:pt x="17818" y="1868"/>
                  <a:pt x="17817" y="1868"/>
                </a:cubicBezTo>
                <a:cubicBezTo>
                  <a:pt x="17795" y="1878"/>
                  <a:pt x="17796" y="1880"/>
                  <a:pt x="17784" y="1898"/>
                </a:cubicBezTo>
                <a:close/>
                <a:moveTo>
                  <a:pt x="17776" y="1898"/>
                </a:moveTo>
                <a:lnTo>
                  <a:pt x="17784" y="1898"/>
                </a:lnTo>
                <a:lnTo>
                  <a:pt x="17800" y="1898"/>
                </a:lnTo>
                <a:cubicBezTo>
                  <a:pt x="17795" y="1906"/>
                  <a:pt x="17770" y="1938"/>
                  <a:pt x="17765" y="1910"/>
                </a:cubicBezTo>
                <a:cubicBezTo>
                  <a:pt x="17761" y="1894"/>
                  <a:pt x="17757" y="1904"/>
                  <a:pt x="17776" y="1898"/>
                </a:cubicBezTo>
                <a:close/>
                <a:moveTo>
                  <a:pt x="22572" y="1161"/>
                </a:moveTo>
                <a:lnTo>
                  <a:pt x="22588" y="1170"/>
                </a:lnTo>
                <a:lnTo>
                  <a:pt x="22572" y="1161"/>
                </a:lnTo>
                <a:lnTo>
                  <a:pt x="22572" y="1153"/>
                </a:lnTo>
                <a:lnTo>
                  <a:pt x="22562" y="1160"/>
                </a:lnTo>
                <a:lnTo>
                  <a:pt x="22572" y="1161"/>
                </a:lnTo>
                <a:close/>
                <a:moveTo>
                  <a:pt x="17759" y="805"/>
                </a:moveTo>
                <a:close/>
                <a:moveTo>
                  <a:pt x="16982" y="1453"/>
                </a:moveTo>
                <a:lnTo>
                  <a:pt x="16999" y="1448"/>
                </a:lnTo>
                <a:lnTo>
                  <a:pt x="16982" y="1453"/>
                </a:lnTo>
                <a:lnTo>
                  <a:pt x="16974" y="1453"/>
                </a:lnTo>
                <a:lnTo>
                  <a:pt x="16980" y="1462"/>
                </a:lnTo>
                <a:lnTo>
                  <a:pt x="16982" y="1453"/>
                </a:lnTo>
                <a:close/>
                <a:moveTo>
                  <a:pt x="16001" y="5301"/>
                </a:moveTo>
                <a:lnTo>
                  <a:pt x="15985" y="5292"/>
                </a:lnTo>
                <a:lnTo>
                  <a:pt x="16001" y="5301"/>
                </a:lnTo>
                <a:lnTo>
                  <a:pt x="16010" y="5317"/>
                </a:lnTo>
                <a:cubicBezTo>
                  <a:pt x="16024" y="5310"/>
                  <a:pt x="16020" y="5311"/>
                  <a:pt x="16042" y="5309"/>
                </a:cubicBezTo>
                <a:cubicBezTo>
                  <a:pt x="16023" y="5283"/>
                  <a:pt x="16038" y="5293"/>
                  <a:pt x="16001" y="5301"/>
                </a:cubicBezTo>
                <a:close/>
                <a:moveTo>
                  <a:pt x="14519" y="2474"/>
                </a:moveTo>
                <a:lnTo>
                  <a:pt x="14503" y="2464"/>
                </a:lnTo>
                <a:lnTo>
                  <a:pt x="14519" y="2474"/>
                </a:lnTo>
                <a:cubicBezTo>
                  <a:pt x="14520" y="2475"/>
                  <a:pt x="14522" y="2475"/>
                  <a:pt x="14522" y="2478"/>
                </a:cubicBezTo>
                <a:lnTo>
                  <a:pt x="14539" y="2494"/>
                </a:lnTo>
                <a:cubicBezTo>
                  <a:pt x="14541" y="2494"/>
                  <a:pt x="14543" y="2495"/>
                  <a:pt x="14545" y="2496"/>
                </a:cubicBezTo>
                <a:cubicBezTo>
                  <a:pt x="14555" y="2499"/>
                  <a:pt x="14557" y="2498"/>
                  <a:pt x="14567" y="2498"/>
                </a:cubicBezTo>
                <a:lnTo>
                  <a:pt x="14543" y="2466"/>
                </a:lnTo>
                <a:cubicBezTo>
                  <a:pt x="14521" y="2471"/>
                  <a:pt x="14536" y="2465"/>
                  <a:pt x="14519" y="2474"/>
                </a:cubicBezTo>
                <a:close/>
                <a:moveTo>
                  <a:pt x="19461" y="3243"/>
                </a:moveTo>
                <a:lnTo>
                  <a:pt x="19477" y="3253"/>
                </a:lnTo>
                <a:lnTo>
                  <a:pt x="19461" y="3243"/>
                </a:lnTo>
                <a:lnTo>
                  <a:pt x="19445" y="3234"/>
                </a:lnTo>
                <a:lnTo>
                  <a:pt x="19445" y="3251"/>
                </a:lnTo>
                <a:cubicBezTo>
                  <a:pt x="19393" y="3251"/>
                  <a:pt x="19370" y="3256"/>
                  <a:pt x="19331" y="3260"/>
                </a:cubicBezTo>
                <a:cubicBezTo>
                  <a:pt x="19351" y="3286"/>
                  <a:pt x="19349" y="3266"/>
                  <a:pt x="19362" y="3289"/>
                </a:cubicBezTo>
                <a:cubicBezTo>
                  <a:pt x="19363" y="3289"/>
                  <a:pt x="19363" y="3291"/>
                  <a:pt x="19364" y="3292"/>
                </a:cubicBezTo>
                <a:cubicBezTo>
                  <a:pt x="19465" y="3268"/>
                  <a:pt x="19413" y="3279"/>
                  <a:pt x="19461" y="3292"/>
                </a:cubicBezTo>
                <a:cubicBezTo>
                  <a:pt x="19458" y="3257"/>
                  <a:pt x="19462" y="3277"/>
                  <a:pt x="19445" y="3251"/>
                </a:cubicBezTo>
                <a:lnTo>
                  <a:pt x="19461" y="3243"/>
                </a:lnTo>
                <a:close/>
                <a:moveTo>
                  <a:pt x="14170" y="5698"/>
                </a:moveTo>
                <a:lnTo>
                  <a:pt x="14180" y="5683"/>
                </a:lnTo>
                <a:lnTo>
                  <a:pt x="14170" y="5698"/>
                </a:lnTo>
                <a:cubicBezTo>
                  <a:pt x="14136" y="5685"/>
                  <a:pt x="14171" y="5697"/>
                  <a:pt x="14154" y="5698"/>
                </a:cubicBezTo>
                <a:lnTo>
                  <a:pt x="14140" y="5697"/>
                </a:lnTo>
                <a:cubicBezTo>
                  <a:pt x="14056" y="5688"/>
                  <a:pt x="14162" y="5721"/>
                  <a:pt x="14034" y="5683"/>
                </a:cubicBezTo>
                <a:lnTo>
                  <a:pt x="14008" y="5715"/>
                </a:lnTo>
                <a:cubicBezTo>
                  <a:pt x="13949" y="5721"/>
                  <a:pt x="14022" y="5731"/>
                  <a:pt x="13952" y="5747"/>
                </a:cubicBezTo>
                <a:cubicBezTo>
                  <a:pt x="13989" y="5803"/>
                  <a:pt x="14025" y="5747"/>
                  <a:pt x="14043" y="5741"/>
                </a:cubicBezTo>
                <a:cubicBezTo>
                  <a:pt x="14051" y="5738"/>
                  <a:pt x="14093" y="5733"/>
                  <a:pt x="14105" y="5730"/>
                </a:cubicBezTo>
                <a:cubicBezTo>
                  <a:pt x="14128" y="5726"/>
                  <a:pt x="14148" y="5720"/>
                  <a:pt x="14170" y="5715"/>
                </a:cubicBezTo>
                <a:lnTo>
                  <a:pt x="14170" y="5698"/>
                </a:lnTo>
                <a:close/>
                <a:moveTo>
                  <a:pt x="10873" y="1388"/>
                </a:moveTo>
                <a:lnTo>
                  <a:pt x="10890" y="1383"/>
                </a:lnTo>
                <a:lnTo>
                  <a:pt x="10873" y="1388"/>
                </a:lnTo>
                <a:cubicBezTo>
                  <a:pt x="10850" y="1383"/>
                  <a:pt x="10859" y="1384"/>
                  <a:pt x="10839" y="1383"/>
                </a:cubicBezTo>
                <a:cubicBezTo>
                  <a:pt x="10831" y="1382"/>
                  <a:pt x="10820" y="1380"/>
                  <a:pt x="10800" y="1380"/>
                </a:cubicBezTo>
                <a:lnTo>
                  <a:pt x="10800" y="1404"/>
                </a:lnTo>
                <a:lnTo>
                  <a:pt x="10865" y="1404"/>
                </a:lnTo>
                <a:lnTo>
                  <a:pt x="10873" y="1388"/>
                </a:lnTo>
                <a:close/>
                <a:moveTo>
                  <a:pt x="20911" y="4272"/>
                </a:moveTo>
                <a:lnTo>
                  <a:pt x="20894" y="4277"/>
                </a:lnTo>
                <a:lnTo>
                  <a:pt x="20911" y="4272"/>
                </a:lnTo>
                <a:cubicBezTo>
                  <a:pt x="20926" y="4280"/>
                  <a:pt x="20921" y="4279"/>
                  <a:pt x="20943" y="4280"/>
                </a:cubicBezTo>
                <a:lnTo>
                  <a:pt x="20911" y="4272"/>
                </a:lnTo>
                <a:close/>
                <a:moveTo>
                  <a:pt x="17662" y="2401"/>
                </a:moveTo>
                <a:lnTo>
                  <a:pt x="17645" y="2405"/>
                </a:lnTo>
                <a:lnTo>
                  <a:pt x="17662" y="2401"/>
                </a:lnTo>
                <a:lnTo>
                  <a:pt x="17686" y="2401"/>
                </a:lnTo>
                <a:lnTo>
                  <a:pt x="17686" y="2384"/>
                </a:lnTo>
                <a:cubicBezTo>
                  <a:pt x="17663" y="2390"/>
                  <a:pt x="17675" y="2383"/>
                  <a:pt x="17662" y="2401"/>
                </a:cubicBezTo>
                <a:close/>
                <a:moveTo>
                  <a:pt x="18092" y="4985"/>
                </a:moveTo>
                <a:lnTo>
                  <a:pt x="18074" y="4990"/>
                </a:lnTo>
                <a:lnTo>
                  <a:pt x="18092" y="4985"/>
                </a:lnTo>
                <a:cubicBezTo>
                  <a:pt x="18123" y="4985"/>
                  <a:pt x="18111" y="4988"/>
                  <a:pt x="18132" y="4977"/>
                </a:cubicBezTo>
                <a:cubicBezTo>
                  <a:pt x="18115" y="4954"/>
                  <a:pt x="18127" y="4967"/>
                  <a:pt x="18100" y="4953"/>
                </a:cubicBezTo>
                <a:cubicBezTo>
                  <a:pt x="18098" y="4978"/>
                  <a:pt x="18100" y="4968"/>
                  <a:pt x="18092" y="4985"/>
                </a:cubicBezTo>
                <a:close/>
                <a:moveTo>
                  <a:pt x="19023" y="4985"/>
                </a:moveTo>
                <a:lnTo>
                  <a:pt x="19039" y="4995"/>
                </a:lnTo>
                <a:lnTo>
                  <a:pt x="19023" y="4985"/>
                </a:lnTo>
                <a:lnTo>
                  <a:pt x="19032" y="4953"/>
                </a:lnTo>
                <a:cubicBezTo>
                  <a:pt x="19012" y="4948"/>
                  <a:pt x="19017" y="4946"/>
                  <a:pt x="19001" y="4948"/>
                </a:cubicBezTo>
                <a:lnTo>
                  <a:pt x="18975" y="4961"/>
                </a:lnTo>
                <a:cubicBezTo>
                  <a:pt x="19013" y="4970"/>
                  <a:pt x="19004" y="4965"/>
                  <a:pt x="19023" y="4985"/>
                </a:cubicBezTo>
                <a:close/>
                <a:moveTo>
                  <a:pt x="14697" y="1388"/>
                </a:moveTo>
                <a:close/>
                <a:moveTo>
                  <a:pt x="14592" y="5002"/>
                </a:moveTo>
                <a:lnTo>
                  <a:pt x="14601" y="4986"/>
                </a:lnTo>
                <a:lnTo>
                  <a:pt x="14592" y="5002"/>
                </a:lnTo>
                <a:lnTo>
                  <a:pt x="14574" y="5016"/>
                </a:lnTo>
                <a:cubicBezTo>
                  <a:pt x="14596" y="5012"/>
                  <a:pt x="14584" y="5021"/>
                  <a:pt x="14592" y="5002"/>
                </a:cubicBezTo>
                <a:close/>
                <a:moveTo>
                  <a:pt x="15434" y="4993"/>
                </a:moveTo>
                <a:close/>
                <a:moveTo>
                  <a:pt x="16771" y="1437"/>
                </a:moveTo>
                <a:lnTo>
                  <a:pt x="16788" y="1432"/>
                </a:lnTo>
                <a:lnTo>
                  <a:pt x="16771" y="1437"/>
                </a:lnTo>
                <a:lnTo>
                  <a:pt x="16722" y="1437"/>
                </a:lnTo>
                <a:cubicBezTo>
                  <a:pt x="16720" y="1435"/>
                  <a:pt x="16724" y="1424"/>
                  <a:pt x="16674" y="1420"/>
                </a:cubicBezTo>
                <a:cubicBezTo>
                  <a:pt x="16672" y="1422"/>
                  <a:pt x="16670" y="1422"/>
                  <a:pt x="16669" y="1424"/>
                </a:cubicBezTo>
                <a:cubicBezTo>
                  <a:pt x="16668" y="1429"/>
                  <a:pt x="16653" y="1429"/>
                  <a:pt x="16641" y="1477"/>
                </a:cubicBezTo>
                <a:cubicBezTo>
                  <a:pt x="16663" y="1477"/>
                  <a:pt x="16678" y="1478"/>
                  <a:pt x="16690" y="1469"/>
                </a:cubicBezTo>
                <a:cubicBezTo>
                  <a:pt x="16711" y="1454"/>
                  <a:pt x="16687" y="1470"/>
                  <a:pt x="16703" y="1450"/>
                </a:cubicBezTo>
                <a:cubicBezTo>
                  <a:pt x="16716" y="1436"/>
                  <a:pt x="16703" y="1443"/>
                  <a:pt x="16722" y="1437"/>
                </a:cubicBezTo>
                <a:lnTo>
                  <a:pt x="16722" y="1485"/>
                </a:lnTo>
                <a:lnTo>
                  <a:pt x="16771" y="1437"/>
                </a:lnTo>
                <a:close/>
                <a:moveTo>
                  <a:pt x="15337" y="5002"/>
                </a:moveTo>
                <a:lnTo>
                  <a:pt x="15341" y="5019"/>
                </a:lnTo>
                <a:lnTo>
                  <a:pt x="15337" y="5002"/>
                </a:lnTo>
                <a:lnTo>
                  <a:pt x="15346" y="4986"/>
                </a:lnTo>
                <a:lnTo>
                  <a:pt x="15329" y="4985"/>
                </a:lnTo>
                <a:cubicBezTo>
                  <a:pt x="15324" y="4966"/>
                  <a:pt x="15332" y="4974"/>
                  <a:pt x="15313" y="4969"/>
                </a:cubicBezTo>
                <a:lnTo>
                  <a:pt x="15329" y="4985"/>
                </a:lnTo>
                <a:lnTo>
                  <a:pt x="15337" y="5002"/>
                </a:lnTo>
                <a:close/>
                <a:moveTo>
                  <a:pt x="16957" y="2360"/>
                </a:moveTo>
                <a:lnTo>
                  <a:pt x="16953" y="2343"/>
                </a:lnTo>
                <a:lnTo>
                  <a:pt x="16957" y="2360"/>
                </a:lnTo>
                <a:cubicBezTo>
                  <a:pt x="16946" y="2368"/>
                  <a:pt x="16974" y="2368"/>
                  <a:pt x="16933" y="2368"/>
                </a:cubicBezTo>
                <a:lnTo>
                  <a:pt x="16933" y="2376"/>
                </a:lnTo>
                <a:cubicBezTo>
                  <a:pt x="16992" y="2376"/>
                  <a:pt x="16999" y="2398"/>
                  <a:pt x="17014" y="2360"/>
                </a:cubicBezTo>
                <a:lnTo>
                  <a:pt x="17038" y="2376"/>
                </a:lnTo>
                <a:cubicBezTo>
                  <a:pt x="17029" y="2355"/>
                  <a:pt x="17033" y="2361"/>
                  <a:pt x="17038" y="2336"/>
                </a:cubicBezTo>
                <a:cubicBezTo>
                  <a:pt x="16987" y="2348"/>
                  <a:pt x="17025" y="2355"/>
                  <a:pt x="16981" y="2358"/>
                </a:cubicBezTo>
                <a:cubicBezTo>
                  <a:pt x="16961" y="2359"/>
                  <a:pt x="16990" y="2353"/>
                  <a:pt x="16957" y="2360"/>
                </a:cubicBezTo>
                <a:close/>
                <a:moveTo>
                  <a:pt x="49" y="2320"/>
                </a:moveTo>
                <a:lnTo>
                  <a:pt x="41" y="2312"/>
                </a:lnTo>
                <a:lnTo>
                  <a:pt x="41" y="2303"/>
                </a:lnTo>
                <a:lnTo>
                  <a:pt x="31" y="2310"/>
                </a:lnTo>
                <a:lnTo>
                  <a:pt x="41" y="2312"/>
                </a:lnTo>
                <a:lnTo>
                  <a:pt x="49" y="2320"/>
                </a:lnTo>
                <a:cubicBezTo>
                  <a:pt x="63" y="2341"/>
                  <a:pt x="53" y="2336"/>
                  <a:pt x="81" y="2344"/>
                </a:cubicBezTo>
                <a:cubicBezTo>
                  <a:pt x="89" y="2372"/>
                  <a:pt x="85" y="2369"/>
                  <a:pt x="113" y="2376"/>
                </a:cubicBezTo>
                <a:cubicBezTo>
                  <a:pt x="104" y="2343"/>
                  <a:pt x="110" y="2359"/>
                  <a:pt x="81" y="2344"/>
                </a:cubicBezTo>
                <a:cubicBezTo>
                  <a:pt x="67" y="2323"/>
                  <a:pt x="77" y="2327"/>
                  <a:pt x="49" y="2320"/>
                </a:cubicBezTo>
                <a:close/>
                <a:moveTo>
                  <a:pt x="17776" y="2312"/>
                </a:moveTo>
                <a:lnTo>
                  <a:pt x="17793" y="2307"/>
                </a:lnTo>
                <a:lnTo>
                  <a:pt x="17776" y="2312"/>
                </a:lnTo>
                <a:lnTo>
                  <a:pt x="17744" y="2302"/>
                </a:lnTo>
                <a:lnTo>
                  <a:pt x="17743" y="2320"/>
                </a:lnTo>
                <a:cubicBezTo>
                  <a:pt x="17748" y="2320"/>
                  <a:pt x="17756" y="2320"/>
                  <a:pt x="17759" y="2319"/>
                </a:cubicBezTo>
                <a:cubicBezTo>
                  <a:pt x="17773" y="2315"/>
                  <a:pt x="17768" y="2316"/>
                  <a:pt x="17776" y="2312"/>
                </a:cubicBezTo>
                <a:close/>
                <a:moveTo>
                  <a:pt x="16625" y="2214"/>
                </a:moveTo>
                <a:lnTo>
                  <a:pt x="16617" y="2214"/>
                </a:lnTo>
                <a:lnTo>
                  <a:pt x="16593" y="2214"/>
                </a:lnTo>
                <a:cubicBezTo>
                  <a:pt x="16608" y="2237"/>
                  <a:pt x="16607" y="2226"/>
                  <a:pt x="16601" y="2255"/>
                </a:cubicBezTo>
                <a:cubicBezTo>
                  <a:pt x="16619" y="2251"/>
                  <a:pt x="16619" y="2247"/>
                  <a:pt x="16641" y="2247"/>
                </a:cubicBezTo>
                <a:lnTo>
                  <a:pt x="16617" y="2214"/>
                </a:lnTo>
                <a:lnTo>
                  <a:pt x="16625" y="2214"/>
                </a:lnTo>
                <a:cubicBezTo>
                  <a:pt x="16637" y="2232"/>
                  <a:pt x="16626" y="2225"/>
                  <a:pt x="16649" y="2231"/>
                </a:cubicBezTo>
                <a:cubicBezTo>
                  <a:pt x="16637" y="2213"/>
                  <a:pt x="16648" y="2220"/>
                  <a:pt x="16625" y="2214"/>
                </a:cubicBezTo>
                <a:close/>
                <a:moveTo>
                  <a:pt x="21737" y="3940"/>
                </a:moveTo>
                <a:lnTo>
                  <a:pt x="21729" y="3948"/>
                </a:lnTo>
                <a:cubicBezTo>
                  <a:pt x="21685" y="3949"/>
                  <a:pt x="21711" y="3951"/>
                  <a:pt x="21683" y="3959"/>
                </a:cubicBezTo>
                <a:cubicBezTo>
                  <a:pt x="21657" y="3967"/>
                  <a:pt x="21661" y="3959"/>
                  <a:pt x="21632" y="3956"/>
                </a:cubicBezTo>
                <a:cubicBezTo>
                  <a:pt x="21635" y="3968"/>
                  <a:pt x="21662" y="3990"/>
                  <a:pt x="21584" y="3997"/>
                </a:cubicBezTo>
                <a:lnTo>
                  <a:pt x="21584" y="4037"/>
                </a:lnTo>
                <a:cubicBezTo>
                  <a:pt x="21621" y="4027"/>
                  <a:pt x="21595" y="4023"/>
                  <a:pt x="21629" y="4016"/>
                </a:cubicBezTo>
                <a:cubicBezTo>
                  <a:pt x="21634" y="4015"/>
                  <a:pt x="21624" y="4023"/>
                  <a:pt x="21648" y="4013"/>
                </a:cubicBezTo>
                <a:lnTo>
                  <a:pt x="21652" y="4023"/>
                </a:lnTo>
                <a:cubicBezTo>
                  <a:pt x="21658" y="4032"/>
                  <a:pt x="21642" y="4021"/>
                  <a:pt x="21665" y="4037"/>
                </a:cubicBezTo>
                <a:cubicBezTo>
                  <a:pt x="21667" y="4012"/>
                  <a:pt x="21664" y="4022"/>
                  <a:pt x="21673" y="4005"/>
                </a:cubicBezTo>
                <a:cubicBezTo>
                  <a:pt x="21689" y="4014"/>
                  <a:pt x="21692" y="4016"/>
                  <a:pt x="21713" y="4021"/>
                </a:cubicBezTo>
                <a:cubicBezTo>
                  <a:pt x="21729" y="4010"/>
                  <a:pt x="21736" y="4006"/>
                  <a:pt x="21754" y="3997"/>
                </a:cubicBezTo>
                <a:cubicBezTo>
                  <a:pt x="21736" y="3970"/>
                  <a:pt x="21732" y="3986"/>
                  <a:pt x="21729" y="3948"/>
                </a:cubicBezTo>
                <a:lnTo>
                  <a:pt x="21737" y="3940"/>
                </a:lnTo>
                <a:cubicBezTo>
                  <a:pt x="21749" y="3947"/>
                  <a:pt x="21746" y="3944"/>
                  <a:pt x="21762" y="3948"/>
                </a:cubicBezTo>
                <a:cubicBezTo>
                  <a:pt x="21759" y="3917"/>
                  <a:pt x="21754" y="3927"/>
                  <a:pt x="21754" y="3892"/>
                </a:cubicBezTo>
                <a:cubicBezTo>
                  <a:pt x="21709" y="3892"/>
                  <a:pt x="21691" y="3902"/>
                  <a:pt x="21657" y="3900"/>
                </a:cubicBezTo>
                <a:cubicBezTo>
                  <a:pt x="21626" y="3898"/>
                  <a:pt x="21597" y="3882"/>
                  <a:pt x="21567" y="3875"/>
                </a:cubicBezTo>
                <a:cubicBezTo>
                  <a:pt x="21563" y="3926"/>
                  <a:pt x="21547" y="3894"/>
                  <a:pt x="21535" y="3940"/>
                </a:cubicBezTo>
                <a:cubicBezTo>
                  <a:pt x="21566" y="3947"/>
                  <a:pt x="21550" y="3945"/>
                  <a:pt x="21585" y="3946"/>
                </a:cubicBezTo>
                <a:lnTo>
                  <a:pt x="21596" y="3946"/>
                </a:lnTo>
                <a:cubicBezTo>
                  <a:pt x="21598" y="3946"/>
                  <a:pt x="21600" y="3947"/>
                  <a:pt x="21602" y="3947"/>
                </a:cubicBezTo>
                <a:lnTo>
                  <a:pt x="21638" y="3947"/>
                </a:lnTo>
                <a:cubicBezTo>
                  <a:pt x="21641" y="3947"/>
                  <a:pt x="21661" y="3942"/>
                  <a:pt x="21665" y="3941"/>
                </a:cubicBezTo>
                <a:cubicBezTo>
                  <a:pt x="21682" y="3933"/>
                  <a:pt x="21672" y="3938"/>
                  <a:pt x="21684" y="3927"/>
                </a:cubicBezTo>
                <a:cubicBezTo>
                  <a:pt x="21710" y="3902"/>
                  <a:pt x="21686" y="3908"/>
                  <a:pt x="21737" y="3908"/>
                </a:cubicBezTo>
                <a:cubicBezTo>
                  <a:pt x="21732" y="3934"/>
                  <a:pt x="21729" y="3920"/>
                  <a:pt x="21737" y="3940"/>
                </a:cubicBezTo>
                <a:close/>
                <a:moveTo>
                  <a:pt x="15815" y="2166"/>
                </a:moveTo>
                <a:lnTo>
                  <a:pt x="15832" y="2161"/>
                </a:lnTo>
                <a:lnTo>
                  <a:pt x="15815" y="2166"/>
                </a:lnTo>
                <a:lnTo>
                  <a:pt x="15766" y="2166"/>
                </a:lnTo>
                <a:cubicBezTo>
                  <a:pt x="15773" y="2189"/>
                  <a:pt x="15771" y="2196"/>
                  <a:pt x="15800" y="2176"/>
                </a:cubicBezTo>
                <a:lnTo>
                  <a:pt x="15815" y="2166"/>
                </a:lnTo>
                <a:close/>
                <a:moveTo>
                  <a:pt x="19785" y="2619"/>
                </a:moveTo>
                <a:lnTo>
                  <a:pt x="19776" y="2635"/>
                </a:lnTo>
                <a:lnTo>
                  <a:pt x="19785" y="2619"/>
                </a:lnTo>
                <a:lnTo>
                  <a:pt x="19793" y="2619"/>
                </a:lnTo>
                <a:lnTo>
                  <a:pt x="19786" y="2610"/>
                </a:lnTo>
                <a:lnTo>
                  <a:pt x="19785" y="2619"/>
                </a:lnTo>
                <a:close/>
                <a:moveTo>
                  <a:pt x="19177" y="1647"/>
                </a:moveTo>
                <a:cubicBezTo>
                  <a:pt x="19177" y="1648"/>
                  <a:pt x="19177" y="1649"/>
                  <a:pt x="19177" y="1649"/>
                </a:cubicBezTo>
                <a:lnTo>
                  <a:pt x="19177" y="1647"/>
                </a:lnTo>
                <a:close/>
                <a:moveTo>
                  <a:pt x="19509" y="1696"/>
                </a:moveTo>
                <a:cubicBezTo>
                  <a:pt x="19509" y="1696"/>
                  <a:pt x="19509" y="1697"/>
                  <a:pt x="19509" y="1698"/>
                </a:cubicBezTo>
                <a:lnTo>
                  <a:pt x="19509" y="1696"/>
                </a:lnTo>
                <a:close/>
                <a:moveTo>
                  <a:pt x="15126" y="1412"/>
                </a:moveTo>
                <a:cubicBezTo>
                  <a:pt x="15127" y="1413"/>
                  <a:pt x="15129" y="1409"/>
                  <a:pt x="15129" y="1410"/>
                </a:cubicBezTo>
                <a:cubicBezTo>
                  <a:pt x="15129" y="1410"/>
                  <a:pt x="15130" y="1409"/>
                  <a:pt x="15130" y="1409"/>
                </a:cubicBezTo>
                <a:lnTo>
                  <a:pt x="15126" y="1412"/>
                </a:lnTo>
                <a:close/>
                <a:moveTo>
                  <a:pt x="17824" y="1761"/>
                </a:moveTo>
                <a:lnTo>
                  <a:pt x="17827" y="1758"/>
                </a:lnTo>
                <a:cubicBezTo>
                  <a:pt x="17826" y="1758"/>
                  <a:pt x="17823" y="1760"/>
                  <a:pt x="17824" y="1761"/>
                </a:cubicBezTo>
                <a:close/>
                <a:moveTo>
                  <a:pt x="17897" y="2700"/>
                </a:moveTo>
                <a:lnTo>
                  <a:pt x="17900" y="2698"/>
                </a:lnTo>
                <a:cubicBezTo>
                  <a:pt x="17899" y="2698"/>
                  <a:pt x="17896" y="2700"/>
                  <a:pt x="17897" y="2700"/>
                </a:cubicBezTo>
                <a:close/>
                <a:moveTo>
                  <a:pt x="21357" y="5099"/>
                </a:moveTo>
                <a:lnTo>
                  <a:pt x="21359" y="5096"/>
                </a:lnTo>
                <a:cubicBezTo>
                  <a:pt x="21359" y="5096"/>
                  <a:pt x="21356" y="5098"/>
                  <a:pt x="21357" y="5099"/>
                </a:cubicBezTo>
                <a:close/>
                <a:moveTo>
                  <a:pt x="15353" y="2530"/>
                </a:moveTo>
                <a:lnTo>
                  <a:pt x="15356" y="2528"/>
                </a:lnTo>
                <a:cubicBezTo>
                  <a:pt x="15355" y="2528"/>
                  <a:pt x="15352" y="2530"/>
                  <a:pt x="15353" y="2530"/>
                </a:cubicBezTo>
                <a:close/>
                <a:moveTo>
                  <a:pt x="19412" y="4078"/>
                </a:moveTo>
                <a:lnTo>
                  <a:pt x="19415" y="4075"/>
                </a:lnTo>
                <a:cubicBezTo>
                  <a:pt x="19414" y="4076"/>
                  <a:pt x="19411" y="4077"/>
                  <a:pt x="19412" y="4078"/>
                </a:cubicBezTo>
                <a:close/>
                <a:moveTo>
                  <a:pt x="284" y="2490"/>
                </a:moveTo>
                <a:lnTo>
                  <a:pt x="286" y="2487"/>
                </a:lnTo>
                <a:cubicBezTo>
                  <a:pt x="286" y="2488"/>
                  <a:pt x="283" y="2489"/>
                  <a:pt x="284" y="2490"/>
                </a:cubicBezTo>
                <a:close/>
                <a:moveTo>
                  <a:pt x="16625" y="2125"/>
                </a:moveTo>
                <a:lnTo>
                  <a:pt x="16628" y="2123"/>
                </a:lnTo>
                <a:cubicBezTo>
                  <a:pt x="16627" y="2123"/>
                  <a:pt x="16624" y="2124"/>
                  <a:pt x="16625" y="2125"/>
                </a:cubicBezTo>
                <a:close/>
                <a:moveTo>
                  <a:pt x="20790" y="3251"/>
                </a:moveTo>
                <a:lnTo>
                  <a:pt x="20792" y="3249"/>
                </a:lnTo>
                <a:cubicBezTo>
                  <a:pt x="20792" y="3249"/>
                  <a:pt x="20789" y="3251"/>
                  <a:pt x="20790" y="3251"/>
                </a:cubicBezTo>
                <a:close/>
                <a:moveTo>
                  <a:pt x="21357" y="5504"/>
                </a:moveTo>
                <a:lnTo>
                  <a:pt x="21359" y="5501"/>
                </a:lnTo>
                <a:cubicBezTo>
                  <a:pt x="21359" y="5502"/>
                  <a:pt x="21356" y="5503"/>
                  <a:pt x="21357" y="5504"/>
                </a:cubicBezTo>
                <a:close/>
                <a:moveTo>
                  <a:pt x="21673" y="1015"/>
                </a:moveTo>
                <a:lnTo>
                  <a:pt x="21675" y="1013"/>
                </a:lnTo>
                <a:cubicBezTo>
                  <a:pt x="21675" y="1013"/>
                  <a:pt x="21672" y="1014"/>
                  <a:pt x="21673" y="1015"/>
                </a:cubicBezTo>
                <a:close/>
                <a:moveTo>
                  <a:pt x="19590" y="4969"/>
                </a:moveTo>
                <a:lnTo>
                  <a:pt x="19593" y="4967"/>
                </a:lnTo>
                <a:cubicBezTo>
                  <a:pt x="19593" y="4967"/>
                  <a:pt x="19590" y="4968"/>
                  <a:pt x="19590" y="4969"/>
                </a:cubicBezTo>
                <a:close/>
                <a:moveTo>
                  <a:pt x="17508" y="1777"/>
                </a:moveTo>
                <a:lnTo>
                  <a:pt x="17511" y="1774"/>
                </a:lnTo>
                <a:cubicBezTo>
                  <a:pt x="17511" y="1775"/>
                  <a:pt x="17507" y="1776"/>
                  <a:pt x="17508" y="1777"/>
                </a:cubicBezTo>
                <a:close/>
                <a:moveTo>
                  <a:pt x="20190" y="4750"/>
                </a:moveTo>
                <a:lnTo>
                  <a:pt x="20192" y="4748"/>
                </a:lnTo>
                <a:cubicBezTo>
                  <a:pt x="20192" y="4748"/>
                  <a:pt x="20189" y="4750"/>
                  <a:pt x="20190" y="4750"/>
                </a:cubicBezTo>
                <a:close/>
                <a:moveTo>
                  <a:pt x="19590" y="1712"/>
                </a:moveTo>
                <a:lnTo>
                  <a:pt x="19593" y="1710"/>
                </a:lnTo>
                <a:cubicBezTo>
                  <a:pt x="19593" y="1710"/>
                  <a:pt x="19590" y="1711"/>
                  <a:pt x="19590" y="1712"/>
                </a:cubicBezTo>
                <a:close/>
                <a:moveTo>
                  <a:pt x="22766" y="1023"/>
                </a:moveTo>
                <a:lnTo>
                  <a:pt x="22769" y="1021"/>
                </a:lnTo>
                <a:cubicBezTo>
                  <a:pt x="22769" y="1021"/>
                  <a:pt x="22766" y="1023"/>
                  <a:pt x="22766" y="1023"/>
                </a:cubicBezTo>
                <a:close/>
                <a:moveTo>
                  <a:pt x="17897" y="2790"/>
                </a:moveTo>
                <a:lnTo>
                  <a:pt x="17900" y="2787"/>
                </a:lnTo>
                <a:cubicBezTo>
                  <a:pt x="17899" y="2787"/>
                  <a:pt x="17896" y="2789"/>
                  <a:pt x="17897" y="2790"/>
                </a:cubicBezTo>
                <a:close/>
                <a:moveTo>
                  <a:pt x="20401" y="2733"/>
                </a:moveTo>
                <a:lnTo>
                  <a:pt x="20403" y="2730"/>
                </a:lnTo>
                <a:cubicBezTo>
                  <a:pt x="20403" y="2731"/>
                  <a:pt x="20400" y="2732"/>
                  <a:pt x="20401" y="2733"/>
                </a:cubicBezTo>
                <a:close/>
                <a:moveTo>
                  <a:pt x="21851" y="4605"/>
                </a:moveTo>
                <a:lnTo>
                  <a:pt x="21853" y="4602"/>
                </a:lnTo>
                <a:cubicBezTo>
                  <a:pt x="21853" y="4602"/>
                  <a:pt x="21850" y="4604"/>
                  <a:pt x="21851" y="4605"/>
                </a:cubicBezTo>
                <a:close/>
                <a:moveTo>
                  <a:pt x="19096" y="2101"/>
                </a:moveTo>
                <a:lnTo>
                  <a:pt x="19099" y="2098"/>
                </a:lnTo>
                <a:cubicBezTo>
                  <a:pt x="19098" y="2099"/>
                  <a:pt x="19095" y="2100"/>
                  <a:pt x="19096" y="2101"/>
                </a:cubicBezTo>
                <a:close/>
                <a:moveTo>
                  <a:pt x="15353" y="2255"/>
                </a:moveTo>
                <a:lnTo>
                  <a:pt x="15356" y="2252"/>
                </a:lnTo>
                <a:cubicBezTo>
                  <a:pt x="15355" y="2253"/>
                  <a:pt x="15352" y="2254"/>
                  <a:pt x="15353" y="2255"/>
                </a:cubicBezTo>
                <a:close/>
                <a:moveTo>
                  <a:pt x="19096" y="3729"/>
                </a:moveTo>
                <a:lnTo>
                  <a:pt x="19099" y="3727"/>
                </a:lnTo>
                <a:cubicBezTo>
                  <a:pt x="19098" y="3727"/>
                  <a:pt x="19095" y="3729"/>
                  <a:pt x="19096" y="3729"/>
                </a:cubicBezTo>
                <a:close/>
                <a:moveTo>
                  <a:pt x="21851" y="4021"/>
                </a:moveTo>
                <a:lnTo>
                  <a:pt x="21853" y="4019"/>
                </a:lnTo>
                <a:cubicBezTo>
                  <a:pt x="21853" y="4019"/>
                  <a:pt x="21850" y="4020"/>
                  <a:pt x="21851" y="4021"/>
                </a:cubicBezTo>
                <a:close/>
                <a:moveTo>
                  <a:pt x="19590" y="5585"/>
                </a:moveTo>
                <a:lnTo>
                  <a:pt x="19593" y="5582"/>
                </a:lnTo>
                <a:cubicBezTo>
                  <a:pt x="19593" y="5583"/>
                  <a:pt x="19590" y="5584"/>
                  <a:pt x="19590" y="5585"/>
                </a:cubicBezTo>
                <a:close/>
                <a:moveTo>
                  <a:pt x="19307" y="5512"/>
                </a:moveTo>
                <a:lnTo>
                  <a:pt x="19309" y="5510"/>
                </a:lnTo>
                <a:cubicBezTo>
                  <a:pt x="19309" y="5510"/>
                  <a:pt x="19306" y="5511"/>
                  <a:pt x="19307" y="5512"/>
                </a:cubicBezTo>
                <a:close/>
                <a:moveTo>
                  <a:pt x="18286" y="2644"/>
                </a:moveTo>
                <a:lnTo>
                  <a:pt x="18288" y="2641"/>
                </a:lnTo>
                <a:cubicBezTo>
                  <a:pt x="18288" y="2642"/>
                  <a:pt x="18285" y="2643"/>
                  <a:pt x="18286" y="2644"/>
                </a:cubicBezTo>
                <a:close/>
                <a:moveTo>
                  <a:pt x="5363" y="6671"/>
                </a:moveTo>
                <a:lnTo>
                  <a:pt x="5366" y="6668"/>
                </a:lnTo>
                <a:cubicBezTo>
                  <a:pt x="5366" y="6668"/>
                  <a:pt x="5363" y="6670"/>
                  <a:pt x="5363" y="6671"/>
                </a:cubicBezTo>
                <a:close/>
                <a:moveTo>
                  <a:pt x="19623" y="5285"/>
                </a:moveTo>
                <a:lnTo>
                  <a:pt x="19625" y="5283"/>
                </a:lnTo>
                <a:cubicBezTo>
                  <a:pt x="19625" y="5283"/>
                  <a:pt x="19622" y="5284"/>
                  <a:pt x="19623" y="5285"/>
                </a:cubicBezTo>
                <a:close/>
                <a:moveTo>
                  <a:pt x="17646" y="2449"/>
                </a:moveTo>
                <a:lnTo>
                  <a:pt x="17648" y="2447"/>
                </a:lnTo>
                <a:cubicBezTo>
                  <a:pt x="17648" y="2447"/>
                  <a:pt x="17645" y="2449"/>
                  <a:pt x="17646" y="2449"/>
                </a:cubicBezTo>
                <a:close/>
                <a:moveTo>
                  <a:pt x="8256" y="1655"/>
                </a:moveTo>
                <a:lnTo>
                  <a:pt x="8258" y="1653"/>
                </a:lnTo>
                <a:cubicBezTo>
                  <a:pt x="8258" y="1653"/>
                  <a:pt x="8255" y="1654"/>
                  <a:pt x="8256" y="1655"/>
                </a:cubicBezTo>
                <a:close/>
                <a:moveTo>
                  <a:pt x="20927" y="3681"/>
                </a:moveTo>
                <a:lnTo>
                  <a:pt x="20930" y="3678"/>
                </a:lnTo>
                <a:cubicBezTo>
                  <a:pt x="20930" y="3679"/>
                  <a:pt x="20926" y="3680"/>
                  <a:pt x="20927" y="3681"/>
                </a:cubicBezTo>
                <a:close/>
                <a:moveTo>
                  <a:pt x="10832" y="1696"/>
                </a:moveTo>
                <a:lnTo>
                  <a:pt x="10835" y="1693"/>
                </a:lnTo>
                <a:cubicBezTo>
                  <a:pt x="10835" y="1694"/>
                  <a:pt x="10831" y="1695"/>
                  <a:pt x="10832" y="1696"/>
                </a:cubicBezTo>
                <a:close/>
                <a:moveTo>
                  <a:pt x="20117" y="1947"/>
                </a:moveTo>
                <a:lnTo>
                  <a:pt x="20119" y="1945"/>
                </a:lnTo>
                <a:cubicBezTo>
                  <a:pt x="20119" y="1945"/>
                  <a:pt x="20116" y="1946"/>
                  <a:pt x="20117" y="1947"/>
                </a:cubicBezTo>
                <a:close/>
                <a:moveTo>
                  <a:pt x="17614" y="5220"/>
                </a:moveTo>
                <a:lnTo>
                  <a:pt x="17616" y="5218"/>
                </a:lnTo>
                <a:cubicBezTo>
                  <a:pt x="17616" y="5218"/>
                  <a:pt x="17613" y="5219"/>
                  <a:pt x="17614" y="5220"/>
                </a:cubicBezTo>
                <a:close/>
                <a:moveTo>
                  <a:pt x="9917" y="1607"/>
                </a:moveTo>
                <a:lnTo>
                  <a:pt x="9919" y="1604"/>
                </a:lnTo>
                <a:cubicBezTo>
                  <a:pt x="9919" y="1604"/>
                  <a:pt x="9916" y="1606"/>
                  <a:pt x="9917" y="1607"/>
                </a:cubicBezTo>
                <a:close/>
                <a:moveTo>
                  <a:pt x="21810" y="4605"/>
                </a:moveTo>
                <a:lnTo>
                  <a:pt x="21813" y="4602"/>
                </a:lnTo>
                <a:cubicBezTo>
                  <a:pt x="21813" y="4602"/>
                  <a:pt x="21810" y="4604"/>
                  <a:pt x="21810" y="4605"/>
                </a:cubicBezTo>
                <a:close/>
                <a:moveTo>
                  <a:pt x="14964" y="2482"/>
                </a:moveTo>
                <a:lnTo>
                  <a:pt x="14967" y="2479"/>
                </a:lnTo>
                <a:cubicBezTo>
                  <a:pt x="14966" y="2479"/>
                  <a:pt x="14963" y="2481"/>
                  <a:pt x="14964" y="2482"/>
                </a:cubicBezTo>
                <a:close/>
                <a:moveTo>
                  <a:pt x="20822" y="4564"/>
                </a:moveTo>
                <a:lnTo>
                  <a:pt x="20824" y="4562"/>
                </a:lnTo>
                <a:cubicBezTo>
                  <a:pt x="20824" y="4562"/>
                  <a:pt x="20821" y="4563"/>
                  <a:pt x="20822" y="4564"/>
                </a:cubicBezTo>
                <a:close/>
                <a:moveTo>
                  <a:pt x="19129" y="5172"/>
                </a:moveTo>
                <a:lnTo>
                  <a:pt x="19131" y="5169"/>
                </a:lnTo>
                <a:cubicBezTo>
                  <a:pt x="19131" y="5169"/>
                  <a:pt x="19128" y="5171"/>
                  <a:pt x="19129" y="5172"/>
                </a:cubicBezTo>
                <a:close/>
                <a:moveTo>
                  <a:pt x="20222" y="4880"/>
                </a:moveTo>
                <a:lnTo>
                  <a:pt x="20225" y="4878"/>
                </a:lnTo>
                <a:cubicBezTo>
                  <a:pt x="20225" y="4878"/>
                  <a:pt x="20222" y="4879"/>
                  <a:pt x="20222" y="4880"/>
                </a:cubicBezTo>
                <a:close/>
                <a:moveTo>
                  <a:pt x="19769" y="2530"/>
                </a:moveTo>
                <a:lnTo>
                  <a:pt x="19771" y="2528"/>
                </a:lnTo>
                <a:cubicBezTo>
                  <a:pt x="19771" y="2528"/>
                  <a:pt x="19768" y="2530"/>
                  <a:pt x="19769" y="2530"/>
                </a:cubicBezTo>
                <a:close/>
                <a:moveTo>
                  <a:pt x="20652" y="4313"/>
                </a:moveTo>
                <a:lnTo>
                  <a:pt x="20654" y="4310"/>
                </a:lnTo>
                <a:cubicBezTo>
                  <a:pt x="20654" y="4311"/>
                  <a:pt x="20651" y="4312"/>
                  <a:pt x="20652" y="4313"/>
                </a:cubicBezTo>
                <a:close/>
                <a:moveTo>
                  <a:pt x="14122" y="2466"/>
                </a:moveTo>
                <a:lnTo>
                  <a:pt x="14124" y="2463"/>
                </a:lnTo>
                <a:cubicBezTo>
                  <a:pt x="14124" y="2463"/>
                  <a:pt x="14121" y="2465"/>
                  <a:pt x="14122" y="2466"/>
                </a:cubicBezTo>
                <a:close/>
                <a:moveTo>
                  <a:pt x="16204" y="2587"/>
                </a:moveTo>
                <a:lnTo>
                  <a:pt x="16206" y="2585"/>
                </a:lnTo>
                <a:cubicBezTo>
                  <a:pt x="16206" y="2585"/>
                  <a:pt x="16203" y="2586"/>
                  <a:pt x="16204" y="2587"/>
                </a:cubicBezTo>
                <a:close/>
                <a:moveTo>
                  <a:pt x="9568" y="1420"/>
                </a:moveTo>
                <a:lnTo>
                  <a:pt x="9571" y="1418"/>
                </a:lnTo>
                <a:cubicBezTo>
                  <a:pt x="9571" y="1418"/>
                  <a:pt x="9568" y="1420"/>
                  <a:pt x="9568" y="1420"/>
                </a:cubicBezTo>
                <a:close/>
                <a:moveTo>
                  <a:pt x="12534" y="1380"/>
                </a:moveTo>
                <a:lnTo>
                  <a:pt x="12536" y="1377"/>
                </a:lnTo>
                <a:cubicBezTo>
                  <a:pt x="12536" y="1378"/>
                  <a:pt x="12533" y="1379"/>
                  <a:pt x="12534" y="1380"/>
                </a:cubicBezTo>
                <a:close/>
                <a:moveTo>
                  <a:pt x="22134" y="3503"/>
                </a:moveTo>
                <a:lnTo>
                  <a:pt x="22137" y="3500"/>
                </a:lnTo>
                <a:cubicBezTo>
                  <a:pt x="22137" y="3500"/>
                  <a:pt x="22134" y="3502"/>
                  <a:pt x="22134" y="3503"/>
                </a:cubicBezTo>
                <a:close/>
                <a:moveTo>
                  <a:pt x="20158" y="2004"/>
                </a:moveTo>
                <a:lnTo>
                  <a:pt x="20160" y="2001"/>
                </a:lnTo>
                <a:cubicBezTo>
                  <a:pt x="20160" y="2001"/>
                  <a:pt x="20157" y="2003"/>
                  <a:pt x="20158" y="2004"/>
                </a:cubicBezTo>
                <a:close/>
                <a:moveTo>
                  <a:pt x="17508" y="2368"/>
                </a:moveTo>
                <a:lnTo>
                  <a:pt x="17511" y="2366"/>
                </a:lnTo>
                <a:cubicBezTo>
                  <a:pt x="17511" y="2366"/>
                  <a:pt x="17507" y="2367"/>
                  <a:pt x="17508" y="2368"/>
                </a:cubicBezTo>
                <a:close/>
                <a:moveTo>
                  <a:pt x="17119" y="2514"/>
                </a:moveTo>
                <a:lnTo>
                  <a:pt x="17122" y="2512"/>
                </a:lnTo>
                <a:cubicBezTo>
                  <a:pt x="17122" y="2512"/>
                  <a:pt x="17119" y="2513"/>
                  <a:pt x="17119" y="2514"/>
                </a:cubicBezTo>
                <a:close/>
                <a:moveTo>
                  <a:pt x="5153" y="6687"/>
                </a:moveTo>
                <a:lnTo>
                  <a:pt x="5155" y="6684"/>
                </a:lnTo>
                <a:cubicBezTo>
                  <a:pt x="5155" y="6685"/>
                  <a:pt x="5152" y="6686"/>
                  <a:pt x="5153" y="6687"/>
                </a:cubicBezTo>
                <a:close/>
                <a:moveTo>
                  <a:pt x="17119" y="4937"/>
                </a:moveTo>
                <a:lnTo>
                  <a:pt x="17122" y="4934"/>
                </a:lnTo>
                <a:cubicBezTo>
                  <a:pt x="17122" y="4934"/>
                  <a:pt x="17119" y="4936"/>
                  <a:pt x="17119" y="4937"/>
                </a:cubicBezTo>
                <a:close/>
                <a:moveTo>
                  <a:pt x="22839" y="4791"/>
                </a:moveTo>
                <a:lnTo>
                  <a:pt x="22842" y="4788"/>
                </a:lnTo>
                <a:cubicBezTo>
                  <a:pt x="22842" y="4789"/>
                  <a:pt x="22838" y="4790"/>
                  <a:pt x="22839" y="4791"/>
                </a:cubicBezTo>
                <a:close/>
                <a:moveTo>
                  <a:pt x="17119" y="2141"/>
                </a:moveTo>
                <a:lnTo>
                  <a:pt x="17122" y="2139"/>
                </a:lnTo>
                <a:cubicBezTo>
                  <a:pt x="17122" y="2139"/>
                  <a:pt x="17119" y="2141"/>
                  <a:pt x="17119" y="2141"/>
                </a:cubicBezTo>
                <a:close/>
                <a:moveTo>
                  <a:pt x="16342" y="2182"/>
                </a:moveTo>
                <a:lnTo>
                  <a:pt x="16344" y="2180"/>
                </a:lnTo>
                <a:cubicBezTo>
                  <a:pt x="16344" y="2180"/>
                  <a:pt x="16341" y="2181"/>
                  <a:pt x="16342" y="2182"/>
                </a:cubicBezTo>
                <a:close/>
                <a:moveTo>
                  <a:pt x="17614" y="1890"/>
                </a:moveTo>
                <a:lnTo>
                  <a:pt x="17616" y="1888"/>
                </a:lnTo>
                <a:cubicBezTo>
                  <a:pt x="17616" y="1888"/>
                  <a:pt x="17613" y="1889"/>
                  <a:pt x="17614" y="1890"/>
                </a:cubicBezTo>
                <a:close/>
                <a:moveTo>
                  <a:pt x="19874" y="4831"/>
                </a:moveTo>
                <a:lnTo>
                  <a:pt x="19876" y="4829"/>
                </a:lnTo>
                <a:cubicBezTo>
                  <a:pt x="19876" y="4829"/>
                  <a:pt x="19873" y="4831"/>
                  <a:pt x="19874" y="4831"/>
                </a:cubicBezTo>
                <a:close/>
                <a:moveTo>
                  <a:pt x="19412" y="3057"/>
                </a:moveTo>
                <a:lnTo>
                  <a:pt x="19415" y="3055"/>
                </a:lnTo>
                <a:cubicBezTo>
                  <a:pt x="19414" y="3055"/>
                  <a:pt x="19411" y="3056"/>
                  <a:pt x="19412" y="3057"/>
                </a:cubicBezTo>
                <a:close/>
                <a:moveTo>
                  <a:pt x="18813" y="2474"/>
                </a:moveTo>
                <a:lnTo>
                  <a:pt x="18815" y="2471"/>
                </a:lnTo>
                <a:cubicBezTo>
                  <a:pt x="18815" y="2471"/>
                  <a:pt x="18812" y="2473"/>
                  <a:pt x="18813" y="2474"/>
                </a:cubicBezTo>
                <a:close/>
                <a:moveTo>
                  <a:pt x="16730" y="5309"/>
                </a:moveTo>
                <a:lnTo>
                  <a:pt x="16733" y="5307"/>
                </a:lnTo>
                <a:cubicBezTo>
                  <a:pt x="16733" y="5307"/>
                  <a:pt x="16730" y="5309"/>
                  <a:pt x="16730" y="5309"/>
                </a:cubicBezTo>
                <a:close/>
                <a:moveTo>
                  <a:pt x="19485" y="4183"/>
                </a:moveTo>
                <a:lnTo>
                  <a:pt x="19488" y="4181"/>
                </a:lnTo>
                <a:cubicBezTo>
                  <a:pt x="19487" y="4181"/>
                  <a:pt x="19484" y="4182"/>
                  <a:pt x="19485" y="4183"/>
                </a:cubicBezTo>
                <a:close/>
                <a:moveTo>
                  <a:pt x="19080" y="1655"/>
                </a:moveTo>
                <a:lnTo>
                  <a:pt x="19082" y="1653"/>
                </a:lnTo>
                <a:cubicBezTo>
                  <a:pt x="19082" y="1653"/>
                  <a:pt x="19079" y="1654"/>
                  <a:pt x="19080" y="1655"/>
                </a:cubicBezTo>
                <a:close/>
                <a:moveTo>
                  <a:pt x="19777" y="886"/>
                </a:moveTo>
                <a:lnTo>
                  <a:pt x="19779" y="883"/>
                </a:lnTo>
                <a:cubicBezTo>
                  <a:pt x="19779" y="883"/>
                  <a:pt x="19776" y="885"/>
                  <a:pt x="19777" y="886"/>
                </a:cubicBezTo>
                <a:close/>
                <a:moveTo>
                  <a:pt x="18019" y="1574"/>
                </a:moveTo>
                <a:lnTo>
                  <a:pt x="18021" y="1572"/>
                </a:lnTo>
                <a:cubicBezTo>
                  <a:pt x="18021" y="1572"/>
                  <a:pt x="18018" y="1573"/>
                  <a:pt x="18019" y="1574"/>
                </a:cubicBezTo>
                <a:close/>
                <a:moveTo>
                  <a:pt x="15791" y="1696"/>
                </a:moveTo>
                <a:lnTo>
                  <a:pt x="15793" y="1693"/>
                </a:lnTo>
                <a:cubicBezTo>
                  <a:pt x="15793" y="1694"/>
                  <a:pt x="15790" y="1695"/>
                  <a:pt x="15791" y="1696"/>
                </a:cubicBezTo>
                <a:close/>
                <a:moveTo>
                  <a:pt x="17946" y="1696"/>
                </a:moveTo>
                <a:lnTo>
                  <a:pt x="17948" y="1693"/>
                </a:lnTo>
                <a:cubicBezTo>
                  <a:pt x="17948" y="1694"/>
                  <a:pt x="17945" y="1695"/>
                  <a:pt x="17946" y="1696"/>
                </a:cubicBezTo>
                <a:close/>
                <a:moveTo>
                  <a:pt x="9933" y="1404"/>
                </a:moveTo>
                <a:lnTo>
                  <a:pt x="9935" y="1402"/>
                </a:lnTo>
                <a:cubicBezTo>
                  <a:pt x="9935" y="1402"/>
                  <a:pt x="9932" y="1403"/>
                  <a:pt x="9933" y="1404"/>
                </a:cubicBezTo>
                <a:close/>
                <a:moveTo>
                  <a:pt x="7041" y="1655"/>
                </a:moveTo>
                <a:lnTo>
                  <a:pt x="7043" y="1653"/>
                </a:lnTo>
                <a:cubicBezTo>
                  <a:pt x="7043" y="1653"/>
                  <a:pt x="7040" y="1654"/>
                  <a:pt x="7041" y="1655"/>
                </a:cubicBezTo>
                <a:close/>
                <a:moveTo>
                  <a:pt x="20530" y="4767"/>
                </a:moveTo>
                <a:lnTo>
                  <a:pt x="20533" y="4764"/>
                </a:lnTo>
                <a:cubicBezTo>
                  <a:pt x="20533" y="4764"/>
                  <a:pt x="20529" y="4766"/>
                  <a:pt x="20530" y="4767"/>
                </a:cubicBezTo>
                <a:close/>
                <a:moveTo>
                  <a:pt x="19931" y="3219"/>
                </a:moveTo>
                <a:lnTo>
                  <a:pt x="19933" y="3217"/>
                </a:lnTo>
                <a:cubicBezTo>
                  <a:pt x="19933" y="3217"/>
                  <a:pt x="19930" y="3218"/>
                  <a:pt x="19931" y="3219"/>
                </a:cubicBezTo>
                <a:close/>
                <a:moveTo>
                  <a:pt x="19542" y="3219"/>
                </a:moveTo>
                <a:lnTo>
                  <a:pt x="19544" y="3217"/>
                </a:lnTo>
                <a:cubicBezTo>
                  <a:pt x="19544" y="3217"/>
                  <a:pt x="19541" y="3218"/>
                  <a:pt x="19542" y="3219"/>
                </a:cubicBezTo>
                <a:close/>
                <a:moveTo>
                  <a:pt x="19266" y="4912"/>
                </a:moveTo>
                <a:lnTo>
                  <a:pt x="19269" y="4910"/>
                </a:lnTo>
                <a:cubicBezTo>
                  <a:pt x="19269" y="4910"/>
                  <a:pt x="19266" y="4912"/>
                  <a:pt x="19266" y="4912"/>
                </a:cubicBezTo>
                <a:close/>
                <a:moveTo>
                  <a:pt x="18278" y="4912"/>
                </a:moveTo>
                <a:lnTo>
                  <a:pt x="18280" y="4910"/>
                </a:lnTo>
                <a:cubicBezTo>
                  <a:pt x="18280" y="4910"/>
                  <a:pt x="18277" y="4912"/>
                  <a:pt x="18278" y="4912"/>
                </a:cubicBezTo>
                <a:close/>
                <a:moveTo>
                  <a:pt x="15864" y="2700"/>
                </a:moveTo>
                <a:lnTo>
                  <a:pt x="15866" y="2698"/>
                </a:lnTo>
                <a:cubicBezTo>
                  <a:pt x="15866" y="2698"/>
                  <a:pt x="15863" y="2700"/>
                  <a:pt x="15864" y="2700"/>
                </a:cubicBezTo>
                <a:close/>
                <a:moveTo>
                  <a:pt x="22937" y="2700"/>
                </a:moveTo>
                <a:lnTo>
                  <a:pt x="22939" y="2698"/>
                </a:lnTo>
                <a:cubicBezTo>
                  <a:pt x="22939" y="2698"/>
                  <a:pt x="22936" y="2700"/>
                  <a:pt x="22937" y="2700"/>
                </a:cubicBezTo>
                <a:close/>
                <a:moveTo>
                  <a:pt x="1013" y="2093"/>
                </a:moveTo>
                <a:lnTo>
                  <a:pt x="1015" y="2090"/>
                </a:lnTo>
                <a:cubicBezTo>
                  <a:pt x="1015" y="2091"/>
                  <a:pt x="1012" y="2092"/>
                  <a:pt x="1013" y="2093"/>
                </a:cubicBezTo>
                <a:close/>
                <a:moveTo>
                  <a:pt x="22937" y="3138"/>
                </a:moveTo>
                <a:lnTo>
                  <a:pt x="22939" y="3136"/>
                </a:lnTo>
                <a:cubicBezTo>
                  <a:pt x="22939" y="3136"/>
                  <a:pt x="22936" y="3137"/>
                  <a:pt x="22937" y="3138"/>
                </a:cubicBezTo>
                <a:close/>
                <a:moveTo>
                  <a:pt x="22864" y="3138"/>
                </a:moveTo>
                <a:lnTo>
                  <a:pt x="22866" y="3136"/>
                </a:lnTo>
                <a:cubicBezTo>
                  <a:pt x="22866" y="3136"/>
                  <a:pt x="22863" y="3137"/>
                  <a:pt x="22864" y="3138"/>
                </a:cubicBezTo>
                <a:close/>
                <a:moveTo>
                  <a:pt x="19104" y="4888"/>
                </a:moveTo>
                <a:lnTo>
                  <a:pt x="19107" y="4886"/>
                </a:lnTo>
                <a:cubicBezTo>
                  <a:pt x="19107" y="4886"/>
                  <a:pt x="19104" y="4887"/>
                  <a:pt x="19104" y="4888"/>
                </a:cubicBezTo>
                <a:close/>
                <a:moveTo>
                  <a:pt x="18715" y="3138"/>
                </a:moveTo>
                <a:lnTo>
                  <a:pt x="18718" y="3136"/>
                </a:lnTo>
                <a:cubicBezTo>
                  <a:pt x="18718" y="3136"/>
                  <a:pt x="18715" y="3137"/>
                  <a:pt x="18715" y="3138"/>
                </a:cubicBezTo>
                <a:close/>
                <a:moveTo>
                  <a:pt x="18894" y="4888"/>
                </a:moveTo>
                <a:lnTo>
                  <a:pt x="18896" y="4886"/>
                </a:lnTo>
                <a:cubicBezTo>
                  <a:pt x="18896" y="4886"/>
                  <a:pt x="18893" y="4887"/>
                  <a:pt x="18894" y="4888"/>
                </a:cubicBezTo>
                <a:close/>
                <a:moveTo>
                  <a:pt x="16293" y="5139"/>
                </a:moveTo>
                <a:lnTo>
                  <a:pt x="16295" y="5137"/>
                </a:lnTo>
                <a:cubicBezTo>
                  <a:pt x="16295" y="5137"/>
                  <a:pt x="16292" y="5138"/>
                  <a:pt x="16293" y="5139"/>
                </a:cubicBezTo>
                <a:close/>
                <a:moveTo>
                  <a:pt x="14243" y="2490"/>
                </a:moveTo>
                <a:lnTo>
                  <a:pt x="14246" y="2487"/>
                </a:lnTo>
                <a:cubicBezTo>
                  <a:pt x="14245" y="2488"/>
                  <a:pt x="14242" y="2489"/>
                  <a:pt x="14243" y="2490"/>
                </a:cubicBezTo>
                <a:close/>
                <a:moveTo>
                  <a:pt x="19404" y="4848"/>
                </a:moveTo>
                <a:lnTo>
                  <a:pt x="19407" y="4845"/>
                </a:lnTo>
                <a:cubicBezTo>
                  <a:pt x="19406" y="4845"/>
                  <a:pt x="19403" y="4847"/>
                  <a:pt x="19404" y="4848"/>
                </a:cubicBezTo>
                <a:close/>
                <a:moveTo>
                  <a:pt x="15791" y="5099"/>
                </a:moveTo>
                <a:lnTo>
                  <a:pt x="15793" y="5096"/>
                </a:lnTo>
                <a:cubicBezTo>
                  <a:pt x="15793" y="5096"/>
                  <a:pt x="15790" y="5098"/>
                  <a:pt x="15791" y="5099"/>
                </a:cubicBezTo>
                <a:close/>
                <a:moveTo>
                  <a:pt x="21681" y="4848"/>
                </a:moveTo>
                <a:lnTo>
                  <a:pt x="21683" y="4845"/>
                </a:lnTo>
                <a:cubicBezTo>
                  <a:pt x="21683" y="4845"/>
                  <a:pt x="21680" y="4847"/>
                  <a:pt x="21681" y="4848"/>
                </a:cubicBezTo>
                <a:close/>
                <a:moveTo>
                  <a:pt x="19615" y="4993"/>
                </a:moveTo>
                <a:lnTo>
                  <a:pt x="19617" y="4991"/>
                </a:lnTo>
                <a:cubicBezTo>
                  <a:pt x="19617" y="4991"/>
                  <a:pt x="19614" y="4993"/>
                  <a:pt x="19615" y="4993"/>
                </a:cubicBezTo>
                <a:close/>
                <a:moveTo>
                  <a:pt x="19242" y="3097"/>
                </a:moveTo>
                <a:lnTo>
                  <a:pt x="19244" y="3095"/>
                </a:lnTo>
                <a:cubicBezTo>
                  <a:pt x="19244" y="3095"/>
                  <a:pt x="19241" y="3097"/>
                  <a:pt x="19242" y="3097"/>
                </a:cubicBezTo>
                <a:close/>
                <a:moveTo>
                  <a:pt x="19218" y="4993"/>
                </a:moveTo>
                <a:lnTo>
                  <a:pt x="19220" y="4991"/>
                </a:lnTo>
                <a:cubicBezTo>
                  <a:pt x="19220" y="4991"/>
                  <a:pt x="19217" y="4993"/>
                  <a:pt x="19218" y="4993"/>
                </a:cubicBezTo>
                <a:close/>
                <a:moveTo>
                  <a:pt x="348" y="3033"/>
                </a:moveTo>
                <a:lnTo>
                  <a:pt x="351" y="3030"/>
                </a:lnTo>
                <a:cubicBezTo>
                  <a:pt x="351" y="3030"/>
                  <a:pt x="348" y="3032"/>
                  <a:pt x="348" y="3033"/>
                </a:cubicBezTo>
                <a:close/>
                <a:moveTo>
                  <a:pt x="16285" y="2555"/>
                </a:moveTo>
                <a:lnTo>
                  <a:pt x="16287" y="2552"/>
                </a:lnTo>
                <a:cubicBezTo>
                  <a:pt x="16287" y="2552"/>
                  <a:pt x="16284" y="2554"/>
                  <a:pt x="16285" y="2555"/>
                </a:cubicBezTo>
                <a:close/>
                <a:moveTo>
                  <a:pt x="17873" y="4888"/>
                </a:moveTo>
                <a:lnTo>
                  <a:pt x="17875" y="4886"/>
                </a:lnTo>
                <a:cubicBezTo>
                  <a:pt x="17875" y="4886"/>
                  <a:pt x="17872" y="4887"/>
                  <a:pt x="17873" y="4888"/>
                </a:cubicBezTo>
                <a:close/>
                <a:moveTo>
                  <a:pt x="18262" y="2555"/>
                </a:moveTo>
                <a:lnTo>
                  <a:pt x="18264" y="2552"/>
                </a:lnTo>
                <a:cubicBezTo>
                  <a:pt x="18264" y="2552"/>
                  <a:pt x="18261" y="2554"/>
                  <a:pt x="18262" y="2555"/>
                </a:cubicBezTo>
                <a:close/>
                <a:moveTo>
                  <a:pt x="20239" y="4159"/>
                </a:moveTo>
                <a:lnTo>
                  <a:pt x="20241" y="4156"/>
                </a:lnTo>
                <a:cubicBezTo>
                  <a:pt x="20241" y="4157"/>
                  <a:pt x="20238" y="4158"/>
                  <a:pt x="20239" y="4159"/>
                </a:cubicBezTo>
                <a:close/>
                <a:moveTo>
                  <a:pt x="535" y="3033"/>
                </a:moveTo>
                <a:lnTo>
                  <a:pt x="537" y="3030"/>
                </a:lnTo>
                <a:cubicBezTo>
                  <a:pt x="537" y="3030"/>
                  <a:pt x="534" y="3032"/>
                  <a:pt x="535" y="3033"/>
                </a:cubicBezTo>
                <a:close/>
                <a:moveTo>
                  <a:pt x="20773" y="4118"/>
                </a:moveTo>
                <a:lnTo>
                  <a:pt x="20776" y="4116"/>
                </a:lnTo>
                <a:cubicBezTo>
                  <a:pt x="20776" y="4116"/>
                  <a:pt x="20773" y="4118"/>
                  <a:pt x="20773" y="4118"/>
                </a:cubicBezTo>
                <a:close/>
                <a:moveTo>
                  <a:pt x="21899" y="4054"/>
                </a:moveTo>
                <a:lnTo>
                  <a:pt x="21902" y="4051"/>
                </a:lnTo>
                <a:cubicBezTo>
                  <a:pt x="21902" y="4051"/>
                  <a:pt x="21899" y="4053"/>
                  <a:pt x="21899" y="4054"/>
                </a:cubicBezTo>
                <a:close/>
                <a:moveTo>
                  <a:pt x="21324" y="4054"/>
                </a:moveTo>
                <a:lnTo>
                  <a:pt x="21327" y="4051"/>
                </a:lnTo>
                <a:cubicBezTo>
                  <a:pt x="21327" y="4051"/>
                  <a:pt x="21323" y="4053"/>
                  <a:pt x="21324" y="4054"/>
                </a:cubicBezTo>
                <a:close/>
                <a:moveTo>
                  <a:pt x="20312" y="2555"/>
                </a:moveTo>
                <a:lnTo>
                  <a:pt x="20314" y="2552"/>
                </a:lnTo>
                <a:cubicBezTo>
                  <a:pt x="20314" y="2552"/>
                  <a:pt x="20311" y="2554"/>
                  <a:pt x="20312" y="2555"/>
                </a:cubicBezTo>
                <a:close/>
                <a:moveTo>
                  <a:pt x="21818" y="4013"/>
                </a:moveTo>
                <a:lnTo>
                  <a:pt x="21821" y="4011"/>
                </a:lnTo>
                <a:cubicBezTo>
                  <a:pt x="21821" y="4011"/>
                  <a:pt x="21818" y="4012"/>
                  <a:pt x="21818" y="4013"/>
                </a:cubicBezTo>
                <a:close/>
                <a:moveTo>
                  <a:pt x="12615" y="5893"/>
                </a:moveTo>
                <a:lnTo>
                  <a:pt x="12617" y="5890"/>
                </a:lnTo>
                <a:cubicBezTo>
                  <a:pt x="12617" y="5891"/>
                  <a:pt x="12614" y="5892"/>
                  <a:pt x="12615" y="5893"/>
                </a:cubicBezTo>
                <a:close/>
                <a:moveTo>
                  <a:pt x="20093" y="3973"/>
                </a:moveTo>
                <a:lnTo>
                  <a:pt x="20095" y="3970"/>
                </a:lnTo>
                <a:cubicBezTo>
                  <a:pt x="20095" y="3970"/>
                  <a:pt x="20092" y="3972"/>
                  <a:pt x="20093" y="3973"/>
                </a:cubicBezTo>
                <a:close/>
                <a:moveTo>
                  <a:pt x="19712" y="3973"/>
                </a:moveTo>
                <a:lnTo>
                  <a:pt x="19714" y="3970"/>
                </a:lnTo>
                <a:cubicBezTo>
                  <a:pt x="19714" y="3970"/>
                  <a:pt x="19711" y="3972"/>
                  <a:pt x="19712" y="3973"/>
                </a:cubicBezTo>
                <a:close/>
                <a:moveTo>
                  <a:pt x="12833" y="5868"/>
                </a:moveTo>
                <a:lnTo>
                  <a:pt x="12836" y="5866"/>
                </a:lnTo>
                <a:cubicBezTo>
                  <a:pt x="12836" y="5866"/>
                  <a:pt x="12833" y="5868"/>
                  <a:pt x="12833" y="5868"/>
                </a:cubicBezTo>
                <a:close/>
                <a:moveTo>
                  <a:pt x="21430" y="3324"/>
                </a:moveTo>
                <a:lnTo>
                  <a:pt x="21432" y="3322"/>
                </a:lnTo>
                <a:cubicBezTo>
                  <a:pt x="21432" y="3322"/>
                  <a:pt x="21429" y="3324"/>
                  <a:pt x="21430" y="3324"/>
                </a:cubicBezTo>
                <a:close/>
                <a:moveTo>
                  <a:pt x="18578" y="2303"/>
                </a:moveTo>
                <a:lnTo>
                  <a:pt x="18580" y="2301"/>
                </a:lnTo>
                <a:cubicBezTo>
                  <a:pt x="18580" y="2301"/>
                  <a:pt x="18577" y="2303"/>
                  <a:pt x="18578" y="2303"/>
                </a:cubicBezTo>
                <a:close/>
                <a:moveTo>
                  <a:pt x="19785" y="3721"/>
                </a:moveTo>
                <a:lnTo>
                  <a:pt x="19787" y="3719"/>
                </a:lnTo>
                <a:cubicBezTo>
                  <a:pt x="19787" y="3719"/>
                  <a:pt x="19784" y="3721"/>
                  <a:pt x="19785" y="3721"/>
                </a:cubicBezTo>
                <a:close/>
                <a:moveTo>
                  <a:pt x="18958" y="3033"/>
                </a:moveTo>
                <a:lnTo>
                  <a:pt x="18961" y="3030"/>
                </a:lnTo>
                <a:cubicBezTo>
                  <a:pt x="18961" y="3030"/>
                  <a:pt x="18958" y="3032"/>
                  <a:pt x="18958" y="3033"/>
                </a:cubicBezTo>
                <a:close/>
                <a:moveTo>
                  <a:pt x="22475" y="3681"/>
                </a:moveTo>
                <a:lnTo>
                  <a:pt x="22477" y="3678"/>
                </a:lnTo>
                <a:cubicBezTo>
                  <a:pt x="22477" y="3679"/>
                  <a:pt x="22474" y="3680"/>
                  <a:pt x="22475" y="3681"/>
                </a:cubicBezTo>
                <a:close/>
                <a:moveTo>
                  <a:pt x="14316" y="2409"/>
                </a:moveTo>
                <a:lnTo>
                  <a:pt x="14319" y="2406"/>
                </a:lnTo>
                <a:cubicBezTo>
                  <a:pt x="14318" y="2407"/>
                  <a:pt x="14315" y="2408"/>
                  <a:pt x="14316" y="2409"/>
                </a:cubicBezTo>
                <a:close/>
                <a:moveTo>
                  <a:pt x="18237" y="4807"/>
                </a:moveTo>
                <a:lnTo>
                  <a:pt x="18240" y="4805"/>
                </a:lnTo>
                <a:cubicBezTo>
                  <a:pt x="18240" y="4805"/>
                  <a:pt x="18237" y="4806"/>
                  <a:pt x="18237" y="4807"/>
                </a:cubicBezTo>
                <a:close/>
                <a:moveTo>
                  <a:pt x="21964" y="2636"/>
                </a:moveTo>
                <a:lnTo>
                  <a:pt x="21967" y="2633"/>
                </a:lnTo>
                <a:cubicBezTo>
                  <a:pt x="21967" y="2633"/>
                  <a:pt x="21963" y="2635"/>
                  <a:pt x="21964" y="2636"/>
                </a:cubicBezTo>
                <a:close/>
                <a:moveTo>
                  <a:pt x="21980" y="2636"/>
                </a:moveTo>
                <a:lnTo>
                  <a:pt x="21983" y="2633"/>
                </a:lnTo>
                <a:cubicBezTo>
                  <a:pt x="21983" y="2633"/>
                  <a:pt x="21980" y="2635"/>
                  <a:pt x="21980" y="2636"/>
                </a:cubicBezTo>
                <a:close/>
                <a:moveTo>
                  <a:pt x="20490" y="3389"/>
                </a:moveTo>
                <a:lnTo>
                  <a:pt x="20492" y="3387"/>
                </a:lnTo>
                <a:cubicBezTo>
                  <a:pt x="20492" y="3387"/>
                  <a:pt x="20489" y="3388"/>
                  <a:pt x="20490" y="3389"/>
                </a:cubicBezTo>
                <a:close/>
                <a:moveTo>
                  <a:pt x="21089" y="3284"/>
                </a:moveTo>
                <a:lnTo>
                  <a:pt x="21092" y="3281"/>
                </a:lnTo>
                <a:cubicBezTo>
                  <a:pt x="21092" y="3282"/>
                  <a:pt x="21088" y="3283"/>
                  <a:pt x="21089" y="3284"/>
                </a:cubicBezTo>
                <a:close/>
                <a:moveTo>
                  <a:pt x="18643" y="3284"/>
                </a:moveTo>
                <a:lnTo>
                  <a:pt x="18645" y="3281"/>
                </a:lnTo>
                <a:cubicBezTo>
                  <a:pt x="18645" y="3282"/>
                  <a:pt x="18642" y="3283"/>
                  <a:pt x="18643" y="3284"/>
                </a:cubicBezTo>
                <a:close/>
                <a:moveTo>
                  <a:pt x="23236" y="4912"/>
                </a:moveTo>
                <a:lnTo>
                  <a:pt x="23239" y="4910"/>
                </a:lnTo>
                <a:cubicBezTo>
                  <a:pt x="23239" y="4910"/>
                  <a:pt x="23235" y="4912"/>
                  <a:pt x="23236" y="4912"/>
                </a:cubicBezTo>
                <a:close/>
                <a:moveTo>
                  <a:pt x="19688" y="4912"/>
                </a:moveTo>
                <a:lnTo>
                  <a:pt x="19690" y="4910"/>
                </a:lnTo>
                <a:cubicBezTo>
                  <a:pt x="19690" y="4910"/>
                  <a:pt x="19687" y="4912"/>
                  <a:pt x="19688" y="4912"/>
                </a:cubicBezTo>
                <a:close/>
                <a:moveTo>
                  <a:pt x="19574" y="4070"/>
                </a:moveTo>
                <a:lnTo>
                  <a:pt x="19577" y="4067"/>
                </a:lnTo>
                <a:cubicBezTo>
                  <a:pt x="19576" y="4068"/>
                  <a:pt x="19573" y="4069"/>
                  <a:pt x="19574" y="4070"/>
                </a:cubicBezTo>
                <a:close/>
                <a:moveTo>
                  <a:pt x="18553" y="4880"/>
                </a:moveTo>
                <a:lnTo>
                  <a:pt x="18556" y="4878"/>
                </a:lnTo>
                <a:cubicBezTo>
                  <a:pt x="18556" y="4878"/>
                  <a:pt x="18553" y="4879"/>
                  <a:pt x="18553" y="4880"/>
                </a:cubicBezTo>
                <a:close/>
                <a:moveTo>
                  <a:pt x="19291" y="3673"/>
                </a:moveTo>
                <a:lnTo>
                  <a:pt x="19293" y="3670"/>
                </a:lnTo>
                <a:cubicBezTo>
                  <a:pt x="19293" y="3670"/>
                  <a:pt x="19290" y="3672"/>
                  <a:pt x="19291" y="3673"/>
                </a:cubicBezTo>
                <a:close/>
                <a:moveTo>
                  <a:pt x="20109" y="5318"/>
                </a:moveTo>
                <a:lnTo>
                  <a:pt x="20111" y="5315"/>
                </a:lnTo>
                <a:cubicBezTo>
                  <a:pt x="20111" y="5315"/>
                  <a:pt x="20108" y="5317"/>
                  <a:pt x="20109" y="5318"/>
                </a:cubicBezTo>
                <a:close/>
                <a:moveTo>
                  <a:pt x="18958" y="5261"/>
                </a:moveTo>
                <a:lnTo>
                  <a:pt x="18961" y="5258"/>
                </a:lnTo>
                <a:cubicBezTo>
                  <a:pt x="18961" y="5259"/>
                  <a:pt x="18958" y="5260"/>
                  <a:pt x="18958" y="5261"/>
                </a:cubicBezTo>
                <a:close/>
                <a:moveTo>
                  <a:pt x="18861" y="4880"/>
                </a:moveTo>
                <a:lnTo>
                  <a:pt x="18864" y="4878"/>
                </a:lnTo>
                <a:cubicBezTo>
                  <a:pt x="18864" y="4878"/>
                  <a:pt x="18860" y="4879"/>
                  <a:pt x="18861" y="4880"/>
                </a:cubicBezTo>
                <a:close/>
                <a:moveTo>
                  <a:pt x="19996" y="4961"/>
                </a:moveTo>
                <a:lnTo>
                  <a:pt x="19998" y="4959"/>
                </a:lnTo>
                <a:cubicBezTo>
                  <a:pt x="19998" y="4959"/>
                  <a:pt x="19995" y="4960"/>
                  <a:pt x="19996" y="4961"/>
                </a:cubicBezTo>
                <a:close/>
                <a:moveTo>
                  <a:pt x="22961" y="2692"/>
                </a:moveTo>
                <a:lnTo>
                  <a:pt x="22963" y="2690"/>
                </a:lnTo>
                <a:cubicBezTo>
                  <a:pt x="22963" y="2690"/>
                  <a:pt x="22960" y="2692"/>
                  <a:pt x="22961" y="2692"/>
                </a:cubicBezTo>
                <a:close/>
                <a:moveTo>
                  <a:pt x="21754" y="4605"/>
                </a:moveTo>
                <a:lnTo>
                  <a:pt x="21756" y="4602"/>
                </a:lnTo>
                <a:cubicBezTo>
                  <a:pt x="21756" y="4602"/>
                  <a:pt x="21753" y="4604"/>
                  <a:pt x="21754" y="4605"/>
                </a:cubicBezTo>
                <a:close/>
                <a:moveTo>
                  <a:pt x="21243" y="4896"/>
                </a:moveTo>
                <a:lnTo>
                  <a:pt x="21246" y="4894"/>
                </a:lnTo>
                <a:cubicBezTo>
                  <a:pt x="21245" y="4894"/>
                  <a:pt x="21242" y="4895"/>
                  <a:pt x="21243" y="4896"/>
                </a:cubicBezTo>
                <a:close/>
                <a:moveTo>
                  <a:pt x="14875" y="2441"/>
                </a:moveTo>
                <a:lnTo>
                  <a:pt x="14878" y="2439"/>
                </a:lnTo>
                <a:cubicBezTo>
                  <a:pt x="14877" y="2439"/>
                  <a:pt x="14874" y="2440"/>
                  <a:pt x="14875" y="2441"/>
                </a:cubicBezTo>
                <a:close/>
                <a:moveTo>
                  <a:pt x="17306" y="2441"/>
                </a:moveTo>
                <a:lnTo>
                  <a:pt x="17308" y="2439"/>
                </a:lnTo>
                <a:cubicBezTo>
                  <a:pt x="17308" y="2439"/>
                  <a:pt x="17305" y="2440"/>
                  <a:pt x="17306" y="2441"/>
                </a:cubicBezTo>
                <a:close/>
                <a:moveTo>
                  <a:pt x="20676" y="4029"/>
                </a:moveTo>
                <a:lnTo>
                  <a:pt x="20679" y="4027"/>
                </a:lnTo>
                <a:cubicBezTo>
                  <a:pt x="20678" y="4027"/>
                  <a:pt x="20675" y="4028"/>
                  <a:pt x="20676" y="4029"/>
                </a:cubicBezTo>
                <a:close/>
                <a:moveTo>
                  <a:pt x="15523" y="2085"/>
                </a:moveTo>
                <a:lnTo>
                  <a:pt x="15526" y="2082"/>
                </a:lnTo>
                <a:cubicBezTo>
                  <a:pt x="15526" y="2082"/>
                  <a:pt x="15522" y="2084"/>
                  <a:pt x="15523" y="2085"/>
                </a:cubicBezTo>
                <a:close/>
                <a:moveTo>
                  <a:pt x="20393" y="2441"/>
                </a:moveTo>
                <a:lnTo>
                  <a:pt x="20395" y="2439"/>
                </a:lnTo>
                <a:cubicBezTo>
                  <a:pt x="20395" y="2439"/>
                  <a:pt x="20392" y="2440"/>
                  <a:pt x="20393" y="2441"/>
                </a:cubicBezTo>
                <a:close/>
                <a:moveTo>
                  <a:pt x="14794" y="2085"/>
                </a:moveTo>
                <a:lnTo>
                  <a:pt x="14797" y="2082"/>
                </a:lnTo>
                <a:cubicBezTo>
                  <a:pt x="14796" y="2082"/>
                  <a:pt x="14793" y="2084"/>
                  <a:pt x="14794" y="2085"/>
                </a:cubicBezTo>
                <a:close/>
                <a:moveTo>
                  <a:pt x="20538" y="4548"/>
                </a:moveTo>
                <a:lnTo>
                  <a:pt x="20541" y="4545"/>
                </a:lnTo>
                <a:cubicBezTo>
                  <a:pt x="20541" y="4546"/>
                  <a:pt x="20538" y="4547"/>
                  <a:pt x="20538" y="4548"/>
                </a:cubicBezTo>
                <a:close/>
                <a:moveTo>
                  <a:pt x="17962" y="2069"/>
                </a:moveTo>
                <a:lnTo>
                  <a:pt x="17964" y="2066"/>
                </a:lnTo>
                <a:cubicBezTo>
                  <a:pt x="17964" y="2066"/>
                  <a:pt x="17961" y="2068"/>
                  <a:pt x="17962" y="2069"/>
                </a:cubicBezTo>
                <a:close/>
                <a:moveTo>
                  <a:pt x="19428" y="3648"/>
                </a:moveTo>
                <a:lnTo>
                  <a:pt x="19431" y="3646"/>
                </a:lnTo>
                <a:cubicBezTo>
                  <a:pt x="19431" y="3646"/>
                  <a:pt x="19428" y="3648"/>
                  <a:pt x="19428" y="3648"/>
                </a:cubicBezTo>
                <a:close/>
                <a:moveTo>
                  <a:pt x="15305" y="2069"/>
                </a:moveTo>
                <a:lnTo>
                  <a:pt x="15307" y="2066"/>
                </a:lnTo>
                <a:cubicBezTo>
                  <a:pt x="15307" y="2066"/>
                  <a:pt x="15304" y="2068"/>
                  <a:pt x="15305" y="2069"/>
                </a:cubicBezTo>
                <a:close/>
                <a:moveTo>
                  <a:pt x="19315" y="3648"/>
                </a:moveTo>
                <a:lnTo>
                  <a:pt x="19317" y="3646"/>
                </a:lnTo>
                <a:cubicBezTo>
                  <a:pt x="19317" y="3646"/>
                  <a:pt x="19314" y="3648"/>
                  <a:pt x="19315" y="3648"/>
                </a:cubicBezTo>
                <a:close/>
                <a:moveTo>
                  <a:pt x="10962" y="6071"/>
                </a:moveTo>
                <a:lnTo>
                  <a:pt x="10964" y="6069"/>
                </a:lnTo>
                <a:cubicBezTo>
                  <a:pt x="10964" y="6069"/>
                  <a:pt x="10961" y="6070"/>
                  <a:pt x="10962" y="6071"/>
                </a:cubicBezTo>
                <a:close/>
                <a:moveTo>
                  <a:pt x="11489" y="6006"/>
                </a:moveTo>
                <a:lnTo>
                  <a:pt x="11491" y="6004"/>
                </a:lnTo>
                <a:cubicBezTo>
                  <a:pt x="11491" y="6004"/>
                  <a:pt x="11488" y="6005"/>
                  <a:pt x="11489" y="6006"/>
                </a:cubicBezTo>
                <a:close/>
                <a:moveTo>
                  <a:pt x="16577" y="3041"/>
                </a:moveTo>
                <a:lnTo>
                  <a:pt x="16579" y="3038"/>
                </a:lnTo>
                <a:cubicBezTo>
                  <a:pt x="16579" y="3039"/>
                  <a:pt x="16576" y="3040"/>
                  <a:pt x="16577" y="3041"/>
                </a:cubicBezTo>
                <a:close/>
                <a:moveTo>
                  <a:pt x="14073" y="2457"/>
                </a:moveTo>
                <a:lnTo>
                  <a:pt x="14075" y="2455"/>
                </a:lnTo>
                <a:cubicBezTo>
                  <a:pt x="14075" y="2455"/>
                  <a:pt x="14072" y="2457"/>
                  <a:pt x="14073" y="2457"/>
                </a:cubicBezTo>
                <a:close/>
                <a:moveTo>
                  <a:pt x="14535" y="1704"/>
                </a:moveTo>
                <a:lnTo>
                  <a:pt x="14537" y="1701"/>
                </a:lnTo>
                <a:cubicBezTo>
                  <a:pt x="14537" y="1702"/>
                  <a:pt x="14534" y="1703"/>
                  <a:pt x="14535" y="1704"/>
                </a:cubicBezTo>
                <a:close/>
                <a:moveTo>
                  <a:pt x="19420" y="4062"/>
                </a:moveTo>
                <a:lnTo>
                  <a:pt x="19423" y="4059"/>
                </a:lnTo>
                <a:cubicBezTo>
                  <a:pt x="19423" y="4059"/>
                  <a:pt x="19419" y="4061"/>
                  <a:pt x="19420" y="4062"/>
                </a:cubicBezTo>
                <a:close/>
                <a:moveTo>
                  <a:pt x="22750" y="4880"/>
                </a:moveTo>
                <a:lnTo>
                  <a:pt x="22753" y="4878"/>
                </a:lnTo>
                <a:cubicBezTo>
                  <a:pt x="22752" y="4878"/>
                  <a:pt x="22749" y="4879"/>
                  <a:pt x="22750" y="4880"/>
                </a:cubicBezTo>
                <a:close/>
                <a:moveTo>
                  <a:pt x="12266" y="5925"/>
                </a:moveTo>
                <a:lnTo>
                  <a:pt x="12269" y="5923"/>
                </a:lnTo>
                <a:cubicBezTo>
                  <a:pt x="12269" y="5923"/>
                  <a:pt x="12265" y="5924"/>
                  <a:pt x="12266" y="5925"/>
                </a:cubicBezTo>
                <a:close/>
                <a:moveTo>
                  <a:pt x="18821" y="1631"/>
                </a:moveTo>
                <a:lnTo>
                  <a:pt x="18823" y="1629"/>
                </a:lnTo>
                <a:cubicBezTo>
                  <a:pt x="18823" y="1629"/>
                  <a:pt x="18820" y="1630"/>
                  <a:pt x="18821" y="1631"/>
                </a:cubicBezTo>
                <a:close/>
                <a:moveTo>
                  <a:pt x="19671" y="2457"/>
                </a:moveTo>
                <a:lnTo>
                  <a:pt x="19674" y="2455"/>
                </a:lnTo>
                <a:cubicBezTo>
                  <a:pt x="19674" y="2455"/>
                  <a:pt x="19671" y="2457"/>
                  <a:pt x="19671" y="2457"/>
                </a:cubicBezTo>
                <a:close/>
                <a:moveTo>
                  <a:pt x="21940" y="4062"/>
                </a:moveTo>
                <a:lnTo>
                  <a:pt x="21942" y="4059"/>
                </a:lnTo>
                <a:cubicBezTo>
                  <a:pt x="21942" y="4059"/>
                  <a:pt x="21939" y="4061"/>
                  <a:pt x="21940" y="4062"/>
                </a:cubicBezTo>
                <a:close/>
                <a:moveTo>
                  <a:pt x="19809" y="2457"/>
                </a:moveTo>
                <a:lnTo>
                  <a:pt x="19812" y="2455"/>
                </a:lnTo>
                <a:cubicBezTo>
                  <a:pt x="19811" y="2455"/>
                  <a:pt x="19808" y="2457"/>
                  <a:pt x="19809" y="2457"/>
                </a:cubicBezTo>
                <a:close/>
                <a:moveTo>
                  <a:pt x="13952" y="1631"/>
                </a:moveTo>
                <a:lnTo>
                  <a:pt x="13954" y="1629"/>
                </a:lnTo>
                <a:cubicBezTo>
                  <a:pt x="13954" y="1629"/>
                  <a:pt x="13951" y="1630"/>
                  <a:pt x="13952" y="1631"/>
                </a:cubicBezTo>
                <a:close/>
                <a:moveTo>
                  <a:pt x="17759" y="2060"/>
                </a:moveTo>
                <a:lnTo>
                  <a:pt x="17762" y="2058"/>
                </a:lnTo>
                <a:cubicBezTo>
                  <a:pt x="17762" y="2058"/>
                  <a:pt x="17759" y="2060"/>
                  <a:pt x="17759" y="2060"/>
                </a:cubicBezTo>
                <a:close/>
                <a:moveTo>
                  <a:pt x="20028" y="2498"/>
                </a:moveTo>
                <a:lnTo>
                  <a:pt x="20030" y="2496"/>
                </a:lnTo>
                <a:cubicBezTo>
                  <a:pt x="20030" y="2496"/>
                  <a:pt x="20027" y="2497"/>
                  <a:pt x="20028" y="2498"/>
                </a:cubicBezTo>
                <a:close/>
                <a:moveTo>
                  <a:pt x="2139" y="2"/>
                </a:moveTo>
                <a:lnTo>
                  <a:pt x="2141" y="0"/>
                </a:lnTo>
                <a:cubicBezTo>
                  <a:pt x="2141" y="0"/>
                  <a:pt x="2138" y="2"/>
                  <a:pt x="2139" y="2"/>
                </a:cubicBezTo>
                <a:close/>
                <a:moveTo>
                  <a:pt x="13563" y="2044"/>
                </a:moveTo>
                <a:lnTo>
                  <a:pt x="13565" y="2042"/>
                </a:lnTo>
                <a:cubicBezTo>
                  <a:pt x="13565" y="2042"/>
                  <a:pt x="13562" y="2043"/>
                  <a:pt x="13563" y="2044"/>
                </a:cubicBezTo>
                <a:close/>
                <a:moveTo>
                  <a:pt x="19315" y="5253"/>
                </a:moveTo>
                <a:lnTo>
                  <a:pt x="19317" y="5250"/>
                </a:lnTo>
                <a:cubicBezTo>
                  <a:pt x="19317" y="5250"/>
                  <a:pt x="19314" y="5252"/>
                  <a:pt x="19315" y="5253"/>
                </a:cubicBezTo>
                <a:close/>
                <a:moveTo>
                  <a:pt x="17776" y="2692"/>
                </a:moveTo>
                <a:lnTo>
                  <a:pt x="17778" y="2690"/>
                </a:lnTo>
                <a:cubicBezTo>
                  <a:pt x="17778" y="2690"/>
                  <a:pt x="17775" y="2692"/>
                  <a:pt x="17776" y="2692"/>
                </a:cubicBezTo>
                <a:close/>
                <a:moveTo>
                  <a:pt x="18975" y="3025"/>
                </a:moveTo>
                <a:lnTo>
                  <a:pt x="18977" y="3022"/>
                </a:lnTo>
                <a:cubicBezTo>
                  <a:pt x="18977" y="3022"/>
                  <a:pt x="18974" y="3024"/>
                  <a:pt x="18975" y="3025"/>
                </a:cubicBezTo>
                <a:close/>
                <a:moveTo>
                  <a:pt x="22823" y="4880"/>
                </a:moveTo>
                <a:lnTo>
                  <a:pt x="22826" y="4878"/>
                </a:lnTo>
                <a:cubicBezTo>
                  <a:pt x="22825" y="4878"/>
                  <a:pt x="22822" y="4879"/>
                  <a:pt x="22823" y="4880"/>
                </a:cubicBezTo>
                <a:close/>
                <a:moveTo>
                  <a:pt x="12995" y="1631"/>
                </a:moveTo>
                <a:lnTo>
                  <a:pt x="12998" y="1629"/>
                </a:lnTo>
                <a:cubicBezTo>
                  <a:pt x="12998" y="1629"/>
                  <a:pt x="12995" y="1630"/>
                  <a:pt x="12995" y="1631"/>
                </a:cubicBezTo>
                <a:close/>
                <a:moveTo>
                  <a:pt x="23285" y="3008"/>
                </a:moveTo>
                <a:lnTo>
                  <a:pt x="23287" y="3006"/>
                </a:lnTo>
                <a:cubicBezTo>
                  <a:pt x="23287" y="3006"/>
                  <a:pt x="23284" y="3008"/>
                  <a:pt x="23285" y="3008"/>
                </a:cubicBezTo>
                <a:close/>
                <a:moveTo>
                  <a:pt x="14851" y="2482"/>
                </a:moveTo>
                <a:lnTo>
                  <a:pt x="14853" y="2479"/>
                </a:lnTo>
                <a:cubicBezTo>
                  <a:pt x="14853" y="2479"/>
                  <a:pt x="14850" y="2481"/>
                  <a:pt x="14851" y="2482"/>
                </a:cubicBezTo>
                <a:close/>
                <a:moveTo>
                  <a:pt x="19461" y="3592"/>
                </a:moveTo>
                <a:lnTo>
                  <a:pt x="19463" y="3589"/>
                </a:lnTo>
                <a:cubicBezTo>
                  <a:pt x="19463" y="3589"/>
                  <a:pt x="19460" y="3591"/>
                  <a:pt x="19461" y="3592"/>
                </a:cubicBezTo>
                <a:close/>
                <a:moveTo>
                  <a:pt x="20044" y="5236"/>
                </a:moveTo>
                <a:lnTo>
                  <a:pt x="20047" y="5234"/>
                </a:lnTo>
                <a:cubicBezTo>
                  <a:pt x="20046" y="5234"/>
                  <a:pt x="20043" y="5236"/>
                  <a:pt x="20044" y="5236"/>
                </a:cubicBezTo>
                <a:close/>
                <a:moveTo>
                  <a:pt x="18999" y="1623"/>
                </a:moveTo>
                <a:lnTo>
                  <a:pt x="19001" y="1620"/>
                </a:lnTo>
                <a:cubicBezTo>
                  <a:pt x="19001" y="1621"/>
                  <a:pt x="18998" y="1622"/>
                  <a:pt x="18999" y="1623"/>
                </a:cubicBezTo>
                <a:close/>
                <a:moveTo>
                  <a:pt x="16706" y="2028"/>
                </a:moveTo>
                <a:lnTo>
                  <a:pt x="16709" y="2026"/>
                </a:lnTo>
                <a:cubicBezTo>
                  <a:pt x="16708" y="2026"/>
                  <a:pt x="16705" y="2027"/>
                  <a:pt x="16706" y="2028"/>
                </a:cubicBezTo>
                <a:close/>
                <a:moveTo>
                  <a:pt x="15305" y="1412"/>
                </a:moveTo>
                <a:lnTo>
                  <a:pt x="15307" y="1410"/>
                </a:lnTo>
                <a:cubicBezTo>
                  <a:pt x="15307" y="1410"/>
                  <a:pt x="15304" y="1411"/>
                  <a:pt x="15305" y="1412"/>
                </a:cubicBezTo>
                <a:close/>
                <a:moveTo>
                  <a:pt x="18100" y="5115"/>
                </a:moveTo>
                <a:lnTo>
                  <a:pt x="18102" y="5113"/>
                </a:lnTo>
                <a:cubicBezTo>
                  <a:pt x="18102" y="5113"/>
                  <a:pt x="18099" y="5114"/>
                  <a:pt x="18100" y="5115"/>
                </a:cubicBezTo>
                <a:close/>
                <a:moveTo>
                  <a:pt x="20725" y="2628"/>
                </a:moveTo>
                <a:lnTo>
                  <a:pt x="20727" y="2625"/>
                </a:lnTo>
                <a:cubicBezTo>
                  <a:pt x="20727" y="2625"/>
                  <a:pt x="20724" y="2627"/>
                  <a:pt x="20725" y="2628"/>
                </a:cubicBezTo>
                <a:close/>
                <a:moveTo>
                  <a:pt x="17168" y="5253"/>
                </a:moveTo>
                <a:lnTo>
                  <a:pt x="17170" y="5250"/>
                </a:lnTo>
                <a:cubicBezTo>
                  <a:pt x="17170" y="5250"/>
                  <a:pt x="17167" y="5252"/>
                  <a:pt x="17168" y="5253"/>
                </a:cubicBezTo>
                <a:close/>
                <a:moveTo>
                  <a:pt x="21057" y="3025"/>
                </a:moveTo>
                <a:lnTo>
                  <a:pt x="21059" y="3022"/>
                </a:lnTo>
                <a:cubicBezTo>
                  <a:pt x="21059" y="3022"/>
                  <a:pt x="21056" y="3024"/>
                  <a:pt x="21057" y="3025"/>
                </a:cubicBezTo>
                <a:close/>
                <a:moveTo>
                  <a:pt x="308" y="3584"/>
                </a:moveTo>
                <a:lnTo>
                  <a:pt x="310" y="3581"/>
                </a:lnTo>
                <a:cubicBezTo>
                  <a:pt x="310" y="3581"/>
                  <a:pt x="307" y="3583"/>
                  <a:pt x="308" y="3584"/>
                </a:cubicBezTo>
                <a:close/>
                <a:moveTo>
                  <a:pt x="15377" y="2004"/>
                </a:moveTo>
                <a:lnTo>
                  <a:pt x="15380" y="2001"/>
                </a:lnTo>
                <a:cubicBezTo>
                  <a:pt x="15380" y="2001"/>
                  <a:pt x="15377" y="2003"/>
                  <a:pt x="15377" y="2004"/>
                </a:cubicBezTo>
                <a:close/>
                <a:moveTo>
                  <a:pt x="15572" y="5658"/>
                </a:moveTo>
                <a:lnTo>
                  <a:pt x="15574" y="5655"/>
                </a:lnTo>
                <a:cubicBezTo>
                  <a:pt x="15574" y="5656"/>
                  <a:pt x="15571" y="5657"/>
                  <a:pt x="15572" y="5658"/>
                </a:cubicBezTo>
                <a:close/>
                <a:moveTo>
                  <a:pt x="10735" y="1688"/>
                </a:moveTo>
                <a:lnTo>
                  <a:pt x="10737" y="1685"/>
                </a:lnTo>
                <a:cubicBezTo>
                  <a:pt x="10737" y="1685"/>
                  <a:pt x="10734" y="1687"/>
                  <a:pt x="10735" y="1688"/>
                </a:cubicBezTo>
                <a:close/>
                <a:moveTo>
                  <a:pt x="20068" y="894"/>
                </a:moveTo>
                <a:lnTo>
                  <a:pt x="20071" y="891"/>
                </a:lnTo>
                <a:cubicBezTo>
                  <a:pt x="20071" y="891"/>
                  <a:pt x="20068" y="893"/>
                  <a:pt x="20068" y="894"/>
                </a:cubicBezTo>
                <a:close/>
                <a:moveTo>
                  <a:pt x="14316" y="2125"/>
                </a:moveTo>
                <a:lnTo>
                  <a:pt x="14319" y="2123"/>
                </a:lnTo>
                <a:cubicBezTo>
                  <a:pt x="14318" y="2123"/>
                  <a:pt x="14315" y="2124"/>
                  <a:pt x="14316" y="2125"/>
                </a:cubicBezTo>
                <a:close/>
                <a:moveTo>
                  <a:pt x="16082" y="2125"/>
                </a:moveTo>
                <a:lnTo>
                  <a:pt x="16085" y="2123"/>
                </a:lnTo>
                <a:cubicBezTo>
                  <a:pt x="16085" y="2123"/>
                  <a:pt x="16081" y="2124"/>
                  <a:pt x="16082" y="2125"/>
                </a:cubicBezTo>
                <a:close/>
                <a:moveTo>
                  <a:pt x="19971" y="3989"/>
                </a:moveTo>
                <a:lnTo>
                  <a:pt x="19974" y="3986"/>
                </a:lnTo>
                <a:cubicBezTo>
                  <a:pt x="19973" y="3986"/>
                  <a:pt x="19970" y="3988"/>
                  <a:pt x="19971" y="3989"/>
                </a:cubicBezTo>
                <a:close/>
                <a:moveTo>
                  <a:pt x="20239" y="4669"/>
                </a:moveTo>
                <a:lnTo>
                  <a:pt x="20241" y="4667"/>
                </a:lnTo>
                <a:cubicBezTo>
                  <a:pt x="20241" y="4667"/>
                  <a:pt x="20238" y="4669"/>
                  <a:pt x="20239" y="4669"/>
                </a:cubicBezTo>
                <a:close/>
                <a:moveTo>
                  <a:pt x="15467" y="2652"/>
                </a:moveTo>
                <a:lnTo>
                  <a:pt x="15469" y="2649"/>
                </a:lnTo>
                <a:cubicBezTo>
                  <a:pt x="15469" y="2650"/>
                  <a:pt x="15466" y="2651"/>
                  <a:pt x="15467" y="2652"/>
                </a:cubicBezTo>
                <a:close/>
                <a:moveTo>
                  <a:pt x="15499" y="5634"/>
                </a:moveTo>
                <a:lnTo>
                  <a:pt x="15501" y="5631"/>
                </a:lnTo>
                <a:cubicBezTo>
                  <a:pt x="15501" y="5631"/>
                  <a:pt x="15498" y="5633"/>
                  <a:pt x="15499" y="5634"/>
                </a:cubicBezTo>
                <a:close/>
                <a:moveTo>
                  <a:pt x="20060" y="1963"/>
                </a:moveTo>
                <a:lnTo>
                  <a:pt x="20063" y="1961"/>
                </a:lnTo>
                <a:cubicBezTo>
                  <a:pt x="20063" y="1961"/>
                  <a:pt x="20060" y="1962"/>
                  <a:pt x="20060" y="1963"/>
                </a:cubicBezTo>
                <a:close/>
                <a:moveTo>
                  <a:pt x="19923" y="1753"/>
                </a:moveTo>
                <a:lnTo>
                  <a:pt x="19925" y="1750"/>
                </a:lnTo>
                <a:cubicBezTo>
                  <a:pt x="19925" y="1750"/>
                  <a:pt x="19922" y="1752"/>
                  <a:pt x="19923" y="1753"/>
                </a:cubicBezTo>
                <a:close/>
                <a:moveTo>
                  <a:pt x="413" y="4191"/>
                </a:moveTo>
                <a:lnTo>
                  <a:pt x="416" y="4189"/>
                </a:lnTo>
                <a:cubicBezTo>
                  <a:pt x="415" y="4189"/>
                  <a:pt x="412" y="4190"/>
                  <a:pt x="413" y="4191"/>
                </a:cubicBezTo>
                <a:close/>
                <a:moveTo>
                  <a:pt x="20320" y="2166"/>
                </a:moveTo>
                <a:lnTo>
                  <a:pt x="20322" y="2163"/>
                </a:lnTo>
                <a:cubicBezTo>
                  <a:pt x="20322" y="2163"/>
                  <a:pt x="20319" y="2165"/>
                  <a:pt x="20320" y="2166"/>
                </a:cubicBezTo>
                <a:close/>
                <a:moveTo>
                  <a:pt x="19080" y="4191"/>
                </a:moveTo>
                <a:lnTo>
                  <a:pt x="19082" y="4189"/>
                </a:lnTo>
                <a:cubicBezTo>
                  <a:pt x="19082" y="4189"/>
                  <a:pt x="19079" y="4190"/>
                  <a:pt x="19080" y="4191"/>
                </a:cubicBezTo>
                <a:close/>
                <a:moveTo>
                  <a:pt x="9544" y="1412"/>
                </a:moveTo>
                <a:lnTo>
                  <a:pt x="9546" y="1410"/>
                </a:lnTo>
                <a:cubicBezTo>
                  <a:pt x="9546" y="1410"/>
                  <a:pt x="9543" y="1411"/>
                  <a:pt x="9544" y="1412"/>
                </a:cubicBezTo>
                <a:close/>
                <a:moveTo>
                  <a:pt x="438" y="3276"/>
                </a:moveTo>
                <a:lnTo>
                  <a:pt x="440" y="3273"/>
                </a:lnTo>
                <a:cubicBezTo>
                  <a:pt x="440" y="3273"/>
                  <a:pt x="437" y="3275"/>
                  <a:pt x="438" y="3276"/>
                </a:cubicBezTo>
                <a:close/>
                <a:moveTo>
                  <a:pt x="21997" y="3964"/>
                </a:moveTo>
                <a:lnTo>
                  <a:pt x="21999" y="3962"/>
                </a:lnTo>
                <a:cubicBezTo>
                  <a:pt x="21999" y="3962"/>
                  <a:pt x="21996" y="3964"/>
                  <a:pt x="21997" y="3964"/>
                </a:cubicBezTo>
                <a:close/>
                <a:moveTo>
                  <a:pt x="22475" y="3519"/>
                </a:moveTo>
                <a:lnTo>
                  <a:pt x="22477" y="3516"/>
                </a:lnTo>
                <a:cubicBezTo>
                  <a:pt x="22477" y="3517"/>
                  <a:pt x="22474" y="3518"/>
                  <a:pt x="22475" y="3519"/>
                </a:cubicBezTo>
                <a:close/>
                <a:moveTo>
                  <a:pt x="21187" y="4677"/>
                </a:moveTo>
                <a:lnTo>
                  <a:pt x="21189" y="4675"/>
                </a:lnTo>
                <a:cubicBezTo>
                  <a:pt x="21189" y="4675"/>
                  <a:pt x="21186" y="4677"/>
                  <a:pt x="21187" y="4677"/>
                </a:cubicBezTo>
                <a:close/>
                <a:moveTo>
                  <a:pt x="21729" y="2174"/>
                </a:moveTo>
                <a:lnTo>
                  <a:pt x="21732" y="2171"/>
                </a:lnTo>
                <a:cubicBezTo>
                  <a:pt x="21732" y="2172"/>
                  <a:pt x="21729" y="2173"/>
                  <a:pt x="21729" y="2174"/>
                </a:cubicBezTo>
                <a:close/>
                <a:moveTo>
                  <a:pt x="19939" y="4815"/>
                </a:moveTo>
                <a:lnTo>
                  <a:pt x="19941" y="4813"/>
                </a:lnTo>
                <a:cubicBezTo>
                  <a:pt x="19941" y="4813"/>
                  <a:pt x="19938" y="4814"/>
                  <a:pt x="19939" y="4815"/>
                </a:cubicBezTo>
                <a:close/>
                <a:moveTo>
                  <a:pt x="20287" y="2628"/>
                </a:moveTo>
                <a:lnTo>
                  <a:pt x="20290" y="2625"/>
                </a:lnTo>
                <a:cubicBezTo>
                  <a:pt x="20289" y="2625"/>
                  <a:pt x="20286" y="2627"/>
                  <a:pt x="20287" y="2628"/>
                </a:cubicBezTo>
                <a:close/>
                <a:moveTo>
                  <a:pt x="21535" y="3883"/>
                </a:moveTo>
                <a:lnTo>
                  <a:pt x="21537" y="3881"/>
                </a:lnTo>
                <a:cubicBezTo>
                  <a:pt x="21537" y="3881"/>
                  <a:pt x="21534" y="3883"/>
                  <a:pt x="21535" y="3883"/>
                </a:cubicBezTo>
                <a:close/>
                <a:moveTo>
                  <a:pt x="19526" y="1923"/>
                </a:moveTo>
                <a:lnTo>
                  <a:pt x="19528" y="1920"/>
                </a:lnTo>
                <a:cubicBezTo>
                  <a:pt x="19528" y="1920"/>
                  <a:pt x="19525" y="1922"/>
                  <a:pt x="19526" y="1923"/>
                </a:cubicBezTo>
                <a:close/>
                <a:moveTo>
                  <a:pt x="10500" y="1607"/>
                </a:moveTo>
                <a:lnTo>
                  <a:pt x="10503" y="1604"/>
                </a:lnTo>
                <a:cubicBezTo>
                  <a:pt x="10502" y="1604"/>
                  <a:pt x="10499" y="1606"/>
                  <a:pt x="10500" y="1607"/>
                </a:cubicBezTo>
                <a:close/>
                <a:moveTo>
                  <a:pt x="15945" y="2652"/>
                </a:moveTo>
                <a:lnTo>
                  <a:pt x="15947" y="2649"/>
                </a:lnTo>
                <a:cubicBezTo>
                  <a:pt x="15947" y="2650"/>
                  <a:pt x="15944" y="2651"/>
                  <a:pt x="15945" y="2652"/>
                </a:cubicBezTo>
                <a:close/>
                <a:moveTo>
                  <a:pt x="15620" y="2255"/>
                </a:moveTo>
                <a:lnTo>
                  <a:pt x="15623" y="2252"/>
                </a:lnTo>
                <a:cubicBezTo>
                  <a:pt x="15623" y="2253"/>
                  <a:pt x="15620" y="2254"/>
                  <a:pt x="15620" y="2255"/>
                </a:cubicBezTo>
                <a:close/>
                <a:moveTo>
                  <a:pt x="19752" y="5585"/>
                </a:moveTo>
                <a:lnTo>
                  <a:pt x="19755" y="5582"/>
                </a:lnTo>
                <a:cubicBezTo>
                  <a:pt x="19755" y="5583"/>
                  <a:pt x="19752" y="5584"/>
                  <a:pt x="19752" y="5585"/>
                </a:cubicBezTo>
                <a:close/>
                <a:moveTo>
                  <a:pt x="18019" y="1874"/>
                </a:moveTo>
                <a:lnTo>
                  <a:pt x="18021" y="1872"/>
                </a:lnTo>
                <a:cubicBezTo>
                  <a:pt x="18021" y="1872"/>
                  <a:pt x="18018" y="1873"/>
                  <a:pt x="18019" y="1874"/>
                </a:cubicBezTo>
                <a:close/>
                <a:moveTo>
                  <a:pt x="18942" y="5585"/>
                </a:moveTo>
                <a:lnTo>
                  <a:pt x="18945" y="5582"/>
                </a:lnTo>
                <a:cubicBezTo>
                  <a:pt x="18945" y="5583"/>
                  <a:pt x="18941" y="5584"/>
                  <a:pt x="18942" y="5585"/>
                </a:cubicBezTo>
                <a:close/>
                <a:moveTo>
                  <a:pt x="18205" y="4232"/>
                </a:moveTo>
                <a:lnTo>
                  <a:pt x="18207" y="4229"/>
                </a:lnTo>
                <a:cubicBezTo>
                  <a:pt x="18207" y="4230"/>
                  <a:pt x="18204" y="4231"/>
                  <a:pt x="18205" y="4232"/>
                </a:cubicBezTo>
                <a:close/>
                <a:moveTo>
                  <a:pt x="20247" y="4710"/>
                </a:moveTo>
                <a:lnTo>
                  <a:pt x="20249" y="4707"/>
                </a:lnTo>
                <a:cubicBezTo>
                  <a:pt x="20249" y="4708"/>
                  <a:pt x="20246" y="4709"/>
                  <a:pt x="20247" y="4710"/>
                </a:cubicBezTo>
                <a:close/>
                <a:moveTo>
                  <a:pt x="18975" y="2255"/>
                </a:moveTo>
                <a:lnTo>
                  <a:pt x="18977" y="2252"/>
                </a:lnTo>
                <a:cubicBezTo>
                  <a:pt x="18977" y="2253"/>
                  <a:pt x="18974" y="2254"/>
                  <a:pt x="18975" y="2255"/>
                </a:cubicBezTo>
                <a:close/>
                <a:moveTo>
                  <a:pt x="17208" y="2271"/>
                </a:moveTo>
                <a:lnTo>
                  <a:pt x="17211" y="2269"/>
                </a:lnTo>
                <a:cubicBezTo>
                  <a:pt x="17211" y="2269"/>
                  <a:pt x="17208" y="2270"/>
                  <a:pt x="17208" y="2271"/>
                </a:cubicBezTo>
                <a:close/>
                <a:moveTo>
                  <a:pt x="19615" y="2628"/>
                </a:moveTo>
                <a:lnTo>
                  <a:pt x="19617" y="2625"/>
                </a:lnTo>
                <a:cubicBezTo>
                  <a:pt x="19617" y="2625"/>
                  <a:pt x="19614" y="2627"/>
                  <a:pt x="19615" y="2628"/>
                </a:cubicBezTo>
                <a:close/>
                <a:moveTo>
                  <a:pt x="17905" y="5301"/>
                </a:moveTo>
                <a:lnTo>
                  <a:pt x="17908" y="5299"/>
                </a:lnTo>
                <a:cubicBezTo>
                  <a:pt x="17907" y="5299"/>
                  <a:pt x="17904" y="5301"/>
                  <a:pt x="17905" y="5301"/>
                </a:cubicBezTo>
                <a:close/>
                <a:moveTo>
                  <a:pt x="22256" y="5512"/>
                </a:moveTo>
                <a:lnTo>
                  <a:pt x="22258" y="5510"/>
                </a:lnTo>
                <a:cubicBezTo>
                  <a:pt x="22258" y="5510"/>
                  <a:pt x="22255" y="5511"/>
                  <a:pt x="22256" y="5512"/>
                </a:cubicBezTo>
                <a:close/>
                <a:moveTo>
                  <a:pt x="18043" y="2652"/>
                </a:moveTo>
                <a:lnTo>
                  <a:pt x="18045" y="2649"/>
                </a:lnTo>
                <a:cubicBezTo>
                  <a:pt x="18045" y="2650"/>
                  <a:pt x="18042" y="2651"/>
                  <a:pt x="18043" y="2652"/>
                </a:cubicBezTo>
                <a:close/>
                <a:moveTo>
                  <a:pt x="19655" y="2538"/>
                </a:moveTo>
                <a:lnTo>
                  <a:pt x="19658" y="2536"/>
                </a:lnTo>
                <a:cubicBezTo>
                  <a:pt x="19658" y="2536"/>
                  <a:pt x="19654" y="2538"/>
                  <a:pt x="19655" y="2538"/>
                </a:cubicBezTo>
                <a:close/>
                <a:moveTo>
                  <a:pt x="19987" y="3251"/>
                </a:moveTo>
                <a:lnTo>
                  <a:pt x="19990" y="3249"/>
                </a:lnTo>
                <a:cubicBezTo>
                  <a:pt x="19990" y="3249"/>
                  <a:pt x="19987" y="3251"/>
                  <a:pt x="19987" y="3251"/>
                </a:cubicBezTo>
                <a:close/>
                <a:moveTo>
                  <a:pt x="17865" y="2749"/>
                </a:moveTo>
                <a:lnTo>
                  <a:pt x="17867" y="2747"/>
                </a:lnTo>
                <a:cubicBezTo>
                  <a:pt x="17867" y="2747"/>
                  <a:pt x="17864" y="2748"/>
                  <a:pt x="17865" y="2749"/>
                </a:cubicBezTo>
                <a:close/>
                <a:moveTo>
                  <a:pt x="9520" y="1420"/>
                </a:moveTo>
                <a:lnTo>
                  <a:pt x="9522" y="1418"/>
                </a:lnTo>
                <a:cubicBezTo>
                  <a:pt x="9522" y="1418"/>
                  <a:pt x="9519" y="1420"/>
                  <a:pt x="9520" y="1420"/>
                </a:cubicBezTo>
                <a:close/>
                <a:moveTo>
                  <a:pt x="20919" y="4256"/>
                </a:moveTo>
                <a:lnTo>
                  <a:pt x="20922" y="4254"/>
                </a:lnTo>
                <a:cubicBezTo>
                  <a:pt x="20921" y="4254"/>
                  <a:pt x="20918" y="4255"/>
                  <a:pt x="20919" y="4256"/>
                </a:cubicBezTo>
                <a:close/>
                <a:moveTo>
                  <a:pt x="22507" y="3438"/>
                </a:moveTo>
                <a:lnTo>
                  <a:pt x="22510" y="3435"/>
                </a:lnTo>
                <a:cubicBezTo>
                  <a:pt x="22509" y="3436"/>
                  <a:pt x="22506" y="3437"/>
                  <a:pt x="22507" y="3438"/>
                </a:cubicBezTo>
                <a:close/>
                <a:moveTo>
                  <a:pt x="11521" y="1582"/>
                </a:moveTo>
                <a:lnTo>
                  <a:pt x="11523" y="1580"/>
                </a:lnTo>
                <a:cubicBezTo>
                  <a:pt x="11523" y="1580"/>
                  <a:pt x="11520" y="1582"/>
                  <a:pt x="11521" y="1582"/>
                </a:cubicBezTo>
                <a:close/>
                <a:moveTo>
                  <a:pt x="22442" y="3438"/>
                </a:moveTo>
                <a:lnTo>
                  <a:pt x="22445" y="3435"/>
                </a:lnTo>
                <a:cubicBezTo>
                  <a:pt x="22445" y="3436"/>
                  <a:pt x="22442" y="3437"/>
                  <a:pt x="22442" y="3438"/>
                </a:cubicBezTo>
                <a:close/>
                <a:moveTo>
                  <a:pt x="22434" y="4734"/>
                </a:moveTo>
                <a:lnTo>
                  <a:pt x="22437" y="4732"/>
                </a:lnTo>
                <a:cubicBezTo>
                  <a:pt x="22436" y="4732"/>
                  <a:pt x="22433" y="4733"/>
                  <a:pt x="22434" y="4734"/>
                </a:cubicBezTo>
                <a:close/>
                <a:moveTo>
                  <a:pt x="21276" y="3438"/>
                </a:moveTo>
                <a:lnTo>
                  <a:pt x="21278" y="3435"/>
                </a:lnTo>
                <a:cubicBezTo>
                  <a:pt x="21278" y="3436"/>
                  <a:pt x="21275" y="3437"/>
                  <a:pt x="21276" y="3438"/>
                </a:cubicBezTo>
                <a:close/>
                <a:moveTo>
                  <a:pt x="21259" y="3438"/>
                </a:moveTo>
                <a:lnTo>
                  <a:pt x="21262" y="3435"/>
                </a:lnTo>
                <a:cubicBezTo>
                  <a:pt x="21262" y="3436"/>
                  <a:pt x="21259" y="3437"/>
                  <a:pt x="21259" y="3438"/>
                </a:cubicBezTo>
                <a:close/>
                <a:moveTo>
                  <a:pt x="17387" y="5512"/>
                </a:moveTo>
                <a:lnTo>
                  <a:pt x="17389" y="5510"/>
                </a:lnTo>
                <a:cubicBezTo>
                  <a:pt x="17389" y="5510"/>
                  <a:pt x="17386" y="5511"/>
                  <a:pt x="17387" y="5512"/>
                </a:cubicBezTo>
                <a:close/>
                <a:moveTo>
                  <a:pt x="11278" y="1582"/>
                </a:moveTo>
                <a:lnTo>
                  <a:pt x="11280" y="1580"/>
                </a:lnTo>
                <a:cubicBezTo>
                  <a:pt x="11280" y="1580"/>
                  <a:pt x="11277" y="1582"/>
                  <a:pt x="11278" y="1582"/>
                </a:cubicBezTo>
                <a:close/>
                <a:moveTo>
                  <a:pt x="20919" y="2652"/>
                </a:moveTo>
                <a:lnTo>
                  <a:pt x="20922" y="2649"/>
                </a:lnTo>
                <a:cubicBezTo>
                  <a:pt x="20921" y="2650"/>
                  <a:pt x="20918" y="2651"/>
                  <a:pt x="20919" y="2652"/>
                </a:cubicBezTo>
                <a:close/>
                <a:moveTo>
                  <a:pt x="16252" y="1898"/>
                </a:moveTo>
                <a:lnTo>
                  <a:pt x="16255" y="1896"/>
                </a:lnTo>
                <a:cubicBezTo>
                  <a:pt x="16255" y="1896"/>
                  <a:pt x="16252" y="1898"/>
                  <a:pt x="16252" y="1898"/>
                </a:cubicBezTo>
                <a:close/>
                <a:moveTo>
                  <a:pt x="21373" y="3738"/>
                </a:moveTo>
                <a:lnTo>
                  <a:pt x="21375" y="3735"/>
                </a:lnTo>
                <a:cubicBezTo>
                  <a:pt x="21375" y="3735"/>
                  <a:pt x="21372" y="3737"/>
                  <a:pt x="21373" y="3738"/>
                </a:cubicBezTo>
                <a:close/>
                <a:moveTo>
                  <a:pt x="21948" y="1040"/>
                </a:moveTo>
                <a:lnTo>
                  <a:pt x="21951" y="1037"/>
                </a:lnTo>
                <a:cubicBezTo>
                  <a:pt x="21950" y="1037"/>
                  <a:pt x="21947" y="1039"/>
                  <a:pt x="21948" y="1040"/>
                </a:cubicBezTo>
                <a:close/>
                <a:moveTo>
                  <a:pt x="20838" y="3422"/>
                </a:moveTo>
                <a:lnTo>
                  <a:pt x="20841" y="3419"/>
                </a:lnTo>
                <a:cubicBezTo>
                  <a:pt x="20840" y="3419"/>
                  <a:pt x="20837" y="3421"/>
                  <a:pt x="20838" y="3422"/>
                </a:cubicBezTo>
                <a:close/>
                <a:moveTo>
                  <a:pt x="20943" y="3738"/>
                </a:moveTo>
                <a:lnTo>
                  <a:pt x="20946" y="3735"/>
                </a:lnTo>
                <a:cubicBezTo>
                  <a:pt x="20946" y="3735"/>
                  <a:pt x="20943" y="3737"/>
                  <a:pt x="20943" y="3738"/>
                </a:cubicBezTo>
                <a:close/>
                <a:moveTo>
                  <a:pt x="21276" y="3729"/>
                </a:moveTo>
                <a:lnTo>
                  <a:pt x="21278" y="3727"/>
                </a:lnTo>
                <a:cubicBezTo>
                  <a:pt x="21278" y="3727"/>
                  <a:pt x="21275" y="3729"/>
                  <a:pt x="21276" y="3729"/>
                </a:cubicBezTo>
                <a:close/>
                <a:moveTo>
                  <a:pt x="19331" y="3729"/>
                </a:moveTo>
                <a:lnTo>
                  <a:pt x="19334" y="3727"/>
                </a:lnTo>
                <a:cubicBezTo>
                  <a:pt x="19333" y="3727"/>
                  <a:pt x="19330" y="3729"/>
                  <a:pt x="19331" y="3729"/>
                </a:cubicBezTo>
                <a:close/>
                <a:moveTo>
                  <a:pt x="20433" y="5342"/>
                </a:moveTo>
                <a:lnTo>
                  <a:pt x="20435" y="5339"/>
                </a:lnTo>
                <a:cubicBezTo>
                  <a:pt x="20435" y="5340"/>
                  <a:pt x="20432" y="5341"/>
                  <a:pt x="20433" y="5342"/>
                </a:cubicBezTo>
                <a:close/>
                <a:moveTo>
                  <a:pt x="20174" y="4758"/>
                </a:moveTo>
                <a:lnTo>
                  <a:pt x="20176" y="4756"/>
                </a:lnTo>
                <a:cubicBezTo>
                  <a:pt x="20176" y="4756"/>
                  <a:pt x="20173" y="4758"/>
                  <a:pt x="20174" y="4758"/>
                </a:cubicBezTo>
                <a:close/>
                <a:moveTo>
                  <a:pt x="20952" y="4280"/>
                </a:moveTo>
                <a:lnTo>
                  <a:pt x="20954" y="4278"/>
                </a:lnTo>
                <a:cubicBezTo>
                  <a:pt x="20954" y="4278"/>
                  <a:pt x="20951" y="4280"/>
                  <a:pt x="20952" y="4280"/>
                </a:cubicBezTo>
                <a:close/>
                <a:moveTo>
                  <a:pt x="1256" y="5504"/>
                </a:moveTo>
                <a:lnTo>
                  <a:pt x="1258" y="5501"/>
                </a:lnTo>
                <a:cubicBezTo>
                  <a:pt x="1258" y="5502"/>
                  <a:pt x="1255" y="5503"/>
                  <a:pt x="1256" y="5504"/>
                </a:cubicBezTo>
                <a:close/>
                <a:moveTo>
                  <a:pt x="19112" y="1874"/>
                </a:moveTo>
                <a:lnTo>
                  <a:pt x="19115" y="1872"/>
                </a:lnTo>
                <a:cubicBezTo>
                  <a:pt x="19115" y="1872"/>
                  <a:pt x="19112" y="1873"/>
                  <a:pt x="19112" y="1874"/>
                </a:cubicBezTo>
                <a:close/>
                <a:moveTo>
                  <a:pt x="18618" y="5293"/>
                </a:moveTo>
                <a:lnTo>
                  <a:pt x="18621" y="5291"/>
                </a:lnTo>
                <a:cubicBezTo>
                  <a:pt x="18620" y="5291"/>
                  <a:pt x="18617" y="5292"/>
                  <a:pt x="18618" y="5293"/>
                </a:cubicBezTo>
                <a:close/>
                <a:moveTo>
                  <a:pt x="16682" y="1874"/>
                </a:moveTo>
                <a:lnTo>
                  <a:pt x="16684" y="1872"/>
                </a:lnTo>
                <a:cubicBezTo>
                  <a:pt x="16684" y="1872"/>
                  <a:pt x="16681" y="1873"/>
                  <a:pt x="16682" y="1874"/>
                </a:cubicBezTo>
                <a:close/>
                <a:moveTo>
                  <a:pt x="17913" y="813"/>
                </a:moveTo>
                <a:lnTo>
                  <a:pt x="17916" y="810"/>
                </a:lnTo>
                <a:cubicBezTo>
                  <a:pt x="17916" y="810"/>
                  <a:pt x="17913" y="812"/>
                  <a:pt x="17913" y="813"/>
                </a:cubicBezTo>
                <a:close/>
                <a:moveTo>
                  <a:pt x="20522" y="3397"/>
                </a:moveTo>
                <a:lnTo>
                  <a:pt x="20525" y="3395"/>
                </a:lnTo>
                <a:cubicBezTo>
                  <a:pt x="20524" y="3395"/>
                  <a:pt x="20521" y="3396"/>
                  <a:pt x="20522" y="3397"/>
                </a:cubicBezTo>
                <a:close/>
                <a:moveTo>
                  <a:pt x="348" y="3397"/>
                </a:moveTo>
                <a:lnTo>
                  <a:pt x="351" y="3395"/>
                </a:lnTo>
                <a:cubicBezTo>
                  <a:pt x="351" y="3395"/>
                  <a:pt x="348" y="3396"/>
                  <a:pt x="348" y="3397"/>
                </a:cubicBezTo>
                <a:close/>
                <a:moveTo>
                  <a:pt x="16358" y="1874"/>
                </a:moveTo>
                <a:lnTo>
                  <a:pt x="16360" y="1872"/>
                </a:lnTo>
                <a:cubicBezTo>
                  <a:pt x="16360" y="1872"/>
                  <a:pt x="16357" y="1873"/>
                  <a:pt x="16358" y="1874"/>
                </a:cubicBezTo>
                <a:close/>
                <a:moveTo>
                  <a:pt x="17605" y="2376"/>
                </a:moveTo>
                <a:lnTo>
                  <a:pt x="17608" y="2374"/>
                </a:lnTo>
                <a:cubicBezTo>
                  <a:pt x="17608" y="2374"/>
                  <a:pt x="17605" y="2376"/>
                  <a:pt x="17605" y="2376"/>
                </a:cubicBezTo>
                <a:close/>
                <a:moveTo>
                  <a:pt x="17865" y="3130"/>
                </a:moveTo>
                <a:lnTo>
                  <a:pt x="17867" y="3127"/>
                </a:lnTo>
                <a:cubicBezTo>
                  <a:pt x="17867" y="3128"/>
                  <a:pt x="17864" y="3129"/>
                  <a:pt x="17865" y="3130"/>
                </a:cubicBezTo>
                <a:close/>
                <a:moveTo>
                  <a:pt x="21948" y="3381"/>
                </a:moveTo>
                <a:lnTo>
                  <a:pt x="21951" y="3379"/>
                </a:lnTo>
                <a:cubicBezTo>
                  <a:pt x="21950" y="3379"/>
                  <a:pt x="21947" y="3380"/>
                  <a:pt x="21948" y="3381"/>
                </a:cubicBezTo>
                <a:close/>
                <a:moveTo>
                  <a:pt x="15159" y="2393"/>
                </a:moveTo>
                <a:lnTo>
                  <a:pt x="15161" y="2390"/>
                </a:lnTo>
                <a:cubicBezTo>
                  <a:pt x="15161" y="2390"/>
                  <a:pt x="15158" y="2392"/>
                  <a:pt x="15159" y="2393"/>
                </a:cubicBezTo>
                <a:close/>
                <a:moveTo>
                  <a:pt x="17184" y="2393"/>
                </a:moveTo>
                <a:lnTo>
                  <a:pt x="17187" y="2390"/>
                </a:lnTo>
                <a:cubicBezTo>
                  <a:pt x="17186" y="2390"/>
                  <a:pt x="17183" y="2392"/>
                  <a:pt x="17184" y="2393"/>
                </a:cubicBezTo>
                <a:close/>
                <a:moveTo>
                  <a:pt x="15718" y="1501"/>
                </a:moveTo>
                <a:lnTo>
                  <a:pt x="15720" y="1499"/>
                </a:lnTo>
                <a:cubicBezTo>
                  <a:pt x="15720" y="1499"/>
                  <a:pt x="15717" y="1501"/>
                  <a:pt x="15718" y="1501"/>
                </a:cubicBezTo>
                <a:close/>
                <a:moveTo>
                  <a:pt x="16990" y="1858"/>
                </a:moveTo>
                <a:lnTo>
                  <a:pt x="16992" y="1855"/>
                </a:lnTo>
                <a:cubicBezTo>
                  <a:pt x="16992" y="1856"/>
                  <a:pt x="16989" y="1857"/>
                  <a:pt x="16990" y="1858"/>
                </a:cubicBezTo>
                <a:close/>
                <a:moveTo>
                  <a:pt x="16820" y="1850"/>
                </a:moveTo>
                <a:lnTo>
                  <a:pt x="16822" y="1847"/>
                </a:lnTo>
                <a:cubicBezTo>
                  <a:pt x="16822" y="1847"/>
                  <a:pt x="16819" y="1849"/>
                  <a:pt x="16820" y="1850"/>
                </a:cubicBezTo>
                <a:close/>
                <a:moveTo>
                  <a:pt x="16155" y="2401"/>
                </a:moveTo>
                <a:lnTo>
                  <a:pt x="16158" y="2398"/>
                </a:lnTo>
                <a:cubicBezTo>
                  <a:pt x="16157" y="2398"/>
                  <a:pt x="16154" y="2400"/>
                  <a:pt x="16155" y="2401"/>
                </a:cubicBezTo>
                <a:close/>
                <a:moveTo>
                  <a:pt x="20498" y="3689"/>
                </a:moveTo>
                <a:lnTo>
                  <a:pt x="20500" y="3687"/>
                </a:lnTo>
                <a:cubicBezTo>
                  <a:pt x="20500" y="3687"/>
                  <a:pt x="20497" y="3688"/>
                  <a:pt x="20498" y="3689"/>
                </a:cubicBezTo>
                <a:close/>
                <a:moveTo>
                  <a:pt x="17338" y="4337"/>
                </a:moveTo>
                <a:lnTo>
                  <a:pt x="17341" y="4335"/>
                </a:lnTo>
                <a:cubicBezTo>
                  <a:pt x="17340" y="4335"/>
                  <a:pt x="17337" y="4336"/>
                  <a:pt x="17338" y="4337"/>
                </a:cubicBezTo>
                <a:close/>
                <a:moveTo>
                  <a:pt x="7794" y="1501"/>
                </a:moveTo>
                <a:lnTo>
                  <a:pt x="7796" y="1499"/>
                </a:lnTo>
                <a:cubicBezTo>
                  <a:pt x="7796" y="1499"/>
                  <a:pt x="7793" y="1501"/>
                  <a:pt x="7794" y="1501"/>
                </a:cubicBezTo>
                <a:close/>
                <a:moveTo>
                  <a:pt x="18667" y="1834"/>
                </a:moveTo>
                <a:lnTo>
                  <a:pt x="18669" y="1831"/>
                </a:lnTo>
                <a:cubicBezTo>
                  <a:pt x="18669" y="1831"/>
                  <a:pt x="18666" y="1833"/>
                  <a:pt x="18667" y="1834"/>
                </a:cubicBezTo>
                <a:close/>
                <a:moveTo>
                  <a:pt x="17962" y="5423"/>
                </a:moveTo>
                <a:lnTo>
                  <a:pt x="17964" y="5420"/>
                </a:lnTo>
                <a:cubicBezTo>
                  <a:pt x="17964" y="5421"/>
                  <a:pt x="17961" y="5422"/>
                  <a:pt x="17962" y="5423"/>
                </a:cubicBezTo>
                <a:close/>
                <a:moveTo>
                  <a:pt x="1069" y="5423"/>
                </a:moveTo>
                <a:lnTo>
                  <a:pt x="1072" y="5420"/>
                </a:lnTo>
                <a:cubicBezTo>
                  <a:pt x="1072" y="5421"/>
                  <a:pt x="1069" y="5422"/>
                  <a:pt x="1069" y="5423"/>
                </a:cubicBezTo>
                <a:close/>
                <a:moveTo>
                  <a:pt x="19193" y="3689"/>
                </a:moveTo>
                <a:lnTo>
                  <a:pt x="19196" y="3687"/>
                </a:lnTo>
                <a:cubicBezTo>
                  <a:pt x="19196" y="3687"/>
                  <a:pt x="19193" y="3688"/>
                  <a:pt x="19193" y="3689"/>
                </a:cubicBezTo>
                <a:close/>
                <a:moveTo>
                  <a:pt x="8053" y="1477"/>
                </a:moveTo>
                <a:lnTo>
                  <a:pt x="8056" y="1475"/>
                </a:lnTo>
                <a:cubicBezTo>
                  <a:pt x="8056" y="1475"/>
                  <a:pt x="8053" y="1476"/>
                  <a:pt x="8053" y="1477"/>
                </a:cubicBezTo>
                <a:close/>
                <a:moveTo>
                  <a:pt x="19364" y="4775"/>
                </a:moveTo>
                <a:lnTo>
                  <a:pt x="19366" y="4772"/>
                </a:lnTo>
                <a:cubicBezTo>
                  <a:pt x="19366" y="4772"/>
                  <a:pt x="19363" y="4774"/>
                  <a:pt x="19364" y="4775"/>
                </a:cubicBezTo>
                <a:close/>
                <a:moveTo>
                  <a:pt x="22937" y="5407"/>
                </a:moveTo>
                <a:lnTo>
                  <a:pt x="22939" y="5404"/>
                </a:lnTo>
                <a:cubicBezTo>
                  <a:pt x="22939" y="5404"/>
                  <a:pt x="22936" y="5406"/>
                  <a:pt x="22937" y="5407"/>
                </a:cubicBezTo>
                <a:close/>
                <a:moveTo>
                  <a:pt x="18651" y="2401"/>
                </a:moveTo>
                <a:lnTo>
                  <a:pt x="18653" y="2398"/>
                </a:lnTo>
                <a:cubicBezTo>
                  <a:pt x="18653" y="2398"/>
                  <a:pt x="18650" y="2400"/>
                  <a:pt x="18651" y="2401"/>
                </a:cubicBezTo>
                <a:close/>
                <a:moveTo>
                  <a:pt x="16852" y="1817"/>
                </a:moveTo>
                <a:lnTo>
                  <a:pt x="16854" y="1815"/>
                </a:lnTo>
                <a:cubicBezTo>
                  <a:pt x="16854" y="1815"/>
                  <a:pt x="16851" y="1817"/>
                  <a:pt x="16852" y="1817"/>
                </a:cubicBezTo>
                <a:close/>
                <a:moveTo>
                  <a:pt x="21616" y="3341"/>
                </a:moveTo>
                <a:lnTo>
                  <a:pt x="21618" y="3338"/>
                </a:lnTo>
                <a:cubicBezTo>
                  <a:pt x="21618" y="3338"/>
                  <a:pt x="21615" y="3340"/>
                  <a:pt x="21616" y="3341"/>
                </a:cubicBezTo>
                <a:close/>
                <a:moveTo>
                  <a:pt x="16706" y="2603"/>
                </a:moveTo>
                <a:lnTo>
                  <a:pt x="16709" y="2601"/>
                </a:lnTo>
                <a:cubicBezTo>
                  <a:pt x="16708" y="2601"/>
                  <a:pt x="16705" y="2602"/>
                  <a:pt x="16706" y="2603"/>
                </a:cubicBezTo>
                <a:close/>
                <a:moveTo>
                  <a:pt x="22070" y="5366"/>
                </a:moveTo>
                <a:lnTo>
                  <a:pt x="22072" y="5364"/>
                </a:lnTo>
                <a:cubicBezTo>
                  <a:pt x="22072" y="5364"/>
                  <a:pt x="22069" y="5365"/>
                  <a:pt x="22070" y="5366"/>
                </a:cubicBezTo>
                <a:close/>
                <a:moveTo>
                  <a:pt x="17314" y="2611"/>
                </a:moveTo>
                <a:lnTo>
                  <a:pt x="17316" y="2609"/>
                </a:lnTo>
                <a:cubicBezTo>
                  <a:pt x="17316" y="2609"/>
                  <a:pt x="17313" y="2611"/>
                  <a:pt x="17314" y="2611"/>
                </a:cubicBezTo>
                <a:close/>
                <a:moveTo>
                  <a:pt x="21827" y="5358"/>
                </a:moveTo>
                <a:lnTo>
                  <a:pt x="21829" y="5356"/>
                </a:lnTo>
                <a:cubicBezTo>
                  <a:pt x="21829" y="5356"/>
                  <a:pt x="21826" y="5357"/>
                  <a:pt x="21827" y="5358"/>
                </a:cubicBezTo>
                <a:close/>
                <a:moveTo>
                  <a:pt x="17338" y="2611"/>
                </a:moveTo>
                <a:lnTo>
                  <a:pt x="17341" y="2609"/>
                </a:lnTo>
                <a:cubicBezTo>
                  <a:pt x="17340" y="2609"/>
                  <a:pt x="17337" y="2611"/>
                  <a:pt x="17338" y="2611"/>
                </a:cubicBezTo>
                <a:close/>
                <a:moveTo>
                  <a:pt x="20919" y="1437"/>
                </a:moveTo>
                <a:lnTo>
                  <a:pt x="20922" y="1434"/>
                </a:lnTo>
                <a:cubicBezTo>
                  <a:pt x="20921" y="1434"/>
                  <a:pt x="20918" y="1436"/>
                  <a:pt x="20919" y="1437"/>
                </a:cubicBezTo>
                <a:close/>
                <a:moveTo>
                  <a:pt x="19283" y="1793"/>
                </a:moveTo>
                <a:lnTo>
                  <a:pt x="19285" y="1791"/>
                </a:lnTo>
                <a:cubicBezTo>
                  <a:pt x="19285" y="1791"/>
                  <a:pt x="19282" y="1792"/>
                  <a:pt x="19283" y="1793"/>
                </a:cubicBezTo>
                <a:close/>
                <a:moveTo>
                  <a:pt x="17411" y="2611"/>
                </a:moveTo>
                <a:lnTo>
                  <a:pt x="17413" y="2609"/>
                </a:lnTo>
                <a:cubicBezTo>
                  <a:pt x="17413" y="2609"/>
                  <a:pt x="17410" y="2611"/>
                  <a:pt x="17411" y="2611"/>
                </a:cubicBezTo>
                <a:close/>
                <a:moveTo>
                  <a:pt x="15061" y="1380"/>
                </a:moveTo>
                <a:lnTo>
                  <a:pt x="15064" y="1377"/>
                </a:lnTo>
                <a:cubicBezTo>
                  <a:pt x="15064" y="1378"/>
                  <a:pt x="15061" y="1379"/>
                  <a:pt x="15061" y="1380"/>
                </a:cubicBezTo>
                <a:close/>
                <a:moveTo>
                  <a:pt x="17921" y="1777"/>
                </a:moveTo>
                <a:lnTo>
                  <a:pt x="17924" y="1774"/>
                </a:lnTo>
                <a:cubicBezTo>
                  <a:pt x="17924" y="1775"/>
                  <a:pt x="17921" y="1776"/>
                  <a:pt x="17921" y="1777"/>
                </a:cubicBezTo>
                <a:close/>
                <a:moveTo>
                  <a:pt x="22053" y="2733"/>
                </a:moveTo>
                <a:lnTo>
                  <a:pt x="22056" y="2730"/>
                </a:lnTo>
                <a:cubicBezTo>
                  <a:pt x="22056" y="2731"/>
                  <a:pt x="22053" y="2732"/>
                  <a:pt x="22053" y="2733"/>
                </a:cubicBezTo>
                <a:close/>
                <a:moveTo>
                  <a:pt x="18011" y="4856"/>
                </a:moveTo>
                <a:lnTo>
                  <a:pt x="18013" y="4853"/>
                </a:lnTo>
                <a:cubicBezTo>
                  <a:pt x="18013" y="4853"/>
                  <a:pt x="18010" y="4855"/>
                  <a:pt x="18011" y="4856"/>
                </a:cubicBezTo>
                <a:close/>
                <a:moveTo>
                  <a:pt x="19996" y="1769"/>
                </a:moveTo>
                <a:lnTo>
                  <a:pt x="19998" y="1766"/>
                </a:lnTo>
                <a:cubicBezTo>
                  <a:pt x="19998" y="1766"/>
                  <a:pt x="19995" y="1768"/>
                  <a:pt x="19996" y="1769"/>
                </a:cubicBezTo>
                <a:close/>
                <a:moveTo>
                  <a:pt x="21818" y="4402"/>
                </a:moveTo>
                <a:lnTo>
                  <a:pt x="21821" y="4400"/>
                </a:lnTo>
                <a:cubicBezTo>
                  <a:pt x="21821" y="4400"/>
                  <a:pt x="21818" y="4401"/>
                  <a:pt x="21818" y="4402"/>
                </a:cubicBezTo>
                <a:close/>
                <a:moveTo>
                  <a:pt x="18408" y="2773"/>
                </a:moveTo>
                <a:lnTo>
                  <a:pt x="18410" y="2771"/>
                </a:lnTo>
                <a:cubicBezTo>
                  <a:pt x="18410" y="2771"/>
                  <a:pt x="18407" y="2773"/>
                  <a:pt x="18408" y="2773"/>
                </a:cubicBezTo>
                <a:close/>
                <a:moveTo>
                  <a:pt x="13684" y="1372"/>
                </a:moveTo>
                <a:lnTo>
                  <a:pt x="13687" y="1369"/>
                </a:lnTo>
                <a:cubicBezTo>
                  <a:pt x="13686" y="1369"/>
                  <a:pt x="13683" y="1371"/>
                  <a:pt x="13684" y="1372"/>
                </a:cubicBezTo>
                <a:close/>
                <a:moveTo>
                  <a:pt x="21924" y="5010"/>
                </a:moveTo>
                <a:lnTo>
                  <a:pt x="21926" y="5007"/>
                </a:lnTo>
                <a:cubicBezTo>
                  <a:pt x="21926" y="5007"/>
                  <a:pt x="21923" y="5009"/>
                  <a:pt x="21924" y="5010"/>
                </a:cubicBezTo>
                <a:close/>
                <a:moveTo>
                  <a:pt x="17265" y="3235"/>
                </a:moveTo>
                <a:lnTo>
                  <a:pt x="17268" y="3233"/>
                </a:lnTo>
                <a:cubicBezTo>
                  <a:pt x="17267" y="3233"/>
                  <a:pt x="17264" y="3234"/>
                  <a:pt x="17265" y="3235"/>
                </a:cubicBezTo>
                <a:close/>
                <a:moveTo>
                  <a:pt x="786" y="5010"/>
                </a:moveTo>
                <a:lnTo>
                  <a:pt x="788" y="5007"/>
                </a:lnTo>
                <a:cubicBezTo>
                  <a:pt x="788" y="5007"/>
                  <a:pt x="785" y="5009"/>
                  <a:pt x="786" y="5010"/>
                </a:cubicBezTo>
                <a:close/>
                <a:moveTo>
                  <a:pt x="18456" y="2773"/>
                </a:moveTo>
                <a:lnTo>
                  <a:pt x="18459" y="2771"/>
                </a:lnTo>
                <a:cubicBezTo>
                  <a:pt x="18458" y="2771"/>
                  <a:pt x="18455" y="2773"/>
                  <a:pt x="18456" y="2773"/>
                </a:cubicBezTo>
                <a:close/>
                <a:moveTo>
                  <a:pt x="19631" y="5002"/>
                </a:moveTo>
                <a:lnTo>
                  <a:pt x="19633" y="4999"/>
                </a:lnTo>
                <a:cubicBezTo>
                  <a:pt x="19633" y="4999"/>
                  <a:pt x="19630" y="5001"/>
                  <a:pt x="19631" y="5002"/>
                </a:cubicBezTo>
                <a:close/>
                <a:moveTo>
                  <a:pt x="18578" y="5002"/>
                </a:moveTo>
                <a:lnTo>
                  <a:pt x="18580" y="4999"/>
                </a:lnTo>
                <a:cubicBezTo>
                  <a:pt x="18580" y="4999"/>
                  <a:pt x="18577" y="5001"/>
                  <a:pt x="18578" y="5002"/>
                </a:cubicBezTo>
                <a:close/>
                <a:moveTo>
                  <a:pt x="19752" y="2773"/>
                </a:moveTo>
                <a:lnTo>
                  <a:pt x="19755" y="2771"/>
                </a:lnTo>
                <a:cubicBezTo>
                  <a:pt x="19755" y="2771"/>
                  <a:pt x="19752" y="2773"/>
                  <a:pt x="19752" y="2773"/>
                </a:cubicBezTo>
                <a:close/>
                <a:moveTo>
                  <a:pt x="22702" y="2773"/>
                </a:moveTo>
                <a:lnTo>
                  <a:pt x="22704" y="2771"/>
                </a:lnTo>
                <a:cubicBezTo>
                  <a:pt x="22704" y="2771"/>
                  <a:pt x="22701" y="2773"/>
                  <a:pt x="22702" y="2773"/>
                </a:cubicBezTo>
                <a:close/>
                <a:moveTo>
                  <a:pt x="21065" y="5172"/>
                </a:moveTo>
                <a:lnTo>
                  <a:pt x="21067" y="5169"/>
                </a:lnTo>
                <a:cubicBezTo>
                  <a:pt x="21067" y="5169"/>
                  <a:pt x="21064" y="5171"/>
                  <a:pt x="21065" y="5172"/>
                </a:cubicBezTo>
                <a:close/>
                <a:moveTo>
                  <a:pt x="17427" y="3106"/>
                </a:moveTo>
                <a:lnTo>
                  <a:pt x="17430" y="3103"/>
                </a:lnTo>
                <a:cubicBezTo>
                  <a:pt x="17429" y="3103"/>
                  <a:pt x="17426" y="3105"/>
                  <a:pt x="17427" y="3106"/>
                </a:cubicBezTo>
                <a:close/>
                <a:moveTo>
                  <a:pt x="22021" y="4864"/>
                </a:moveTo>
                <a:lnTo>
                  <a:pt x="22023" y="4861"/>
                </a:lnTo>
                <a:cubicBezTo>
                  <a:pt x="22023" y="4862"/>
                  <a:pt x="22020" y="4863"/>
                  <a:pt x="22021" y="4864"/>
                </a:cubicBezTo>
                <a:close/>
                <a:moveTo>
                  <a:pt x="17038" y="3106"/>
                </a:moveTo>
                <a:lnTo>
                  <a:pt x="17041" y="3103"/>
                </a:lnTo>
                <a:cubicBezTo>
                  <a:pt x="17041" y="3103"/>
                  <a:pt x="17038" y="3105"/>
                  <a:pt x="17038" y="3106"/>
                </a:cubicBezTo>
                <a:close/>
                <a:moveTo>
                  <a:pt x="22920" y="2733"/>
                </a:moveTo>
                <a:lnTo>
                  <a:pt x="22923" y="2730"/>
                </a:lnTo>
                <a:cubicBezTo>
                  <a:pt x="22923" y="2731"/>
                  <a:pt x="22920" y="2732"/>
                  <a:pt x="22920" y="2733"/>
                </a:cubicBezTo>
                <a:close/>
                <a:moveTo>
                  <a:pt x="23212" y="3195"/>
                </a:moveTo>
                <a:lnTo>
                  <a:pt x="23214" y="3192"/>
                </a:lnTo>
                <a:cubicBezTo>
                  <a:pt x="23214" y="3192"/>
                  <a:pt x="23211" y="3194"/>
                  <a:pt x="23212" y="3195"/>
                </a:cubicBezTo>
                <a:close/>
                <a:moveTo>
                  <a:pt x="23301" y="2773"/>
                </a:moveTo>
                <a:lnTo>
                  <a:pt x="23304" y="2771"/>
                </a:lnTo>
                <a:cubicBezTo>
                  <a:pt x="23303" y="2771"/>
                  <a:pt x="23300" y="2773"/>
                  <a:pt x="23301" y="2773"/>
                </a:cubicBezTo>
                <a:close/>
                <a:moveTo>
                  <a:pt x="16180" y="1728"/>
                </a:moveTo>
                <a:lnTo>
                  <a:pt x="16182" y="1726"/>
                </a:lnTo>
                <a:cubicBezTo>
                  <a:pt x="16182" y="1726"/>
                  <a:pt x="16179" y="1727"/>
                  <a:pt x="16180" y="1728"/>
                </a:cubicBezTo>
                <a:close/>
                <a:moveTo>
                  <a:pt x="17743" y="2790"/>
                </a:moveTo>
                <a:lnTo>
                  <a:pt x="17746" y="2787"/>
                </a:lnTo>
                <a:cubicBezTo>
                  <a:pt x="17745" y="2787"/>
                  <a:pt x="17742" y="2789"/>
                  <a:pt x="17743" y="2790"/>
                </a:cubicBezTo>
                <a:close/>
                <a:moveTo>
                  <a:pt x="21624" y="5188"/>
                </a:moveTo>
                <a:lnTo>
                  <a:pt x="21626" y="5185"/>
                </a:lnTo>
                <a:cubicBezTo>
                  <a:pt x="21626" y="5186"/>
                  <a:pt x="21623" y="5187"/>
                  <a:pt x="21624" y="5188"/>
                </a:cubicBezTo>
                <a:close/>
                <a:moveTo>
                  <a:pt x="22604" y="4985"/>
                </a:moveTo>
                <a:lnTo>
                  <a:pt x="22607" y="4983"/>
                </a:lnTo>
                <a:cubicBezTo>
                  <a:pt x="22607" y="4983"/>
                  <a:pt x="22604" y="4985"/>
                  <a:pt x="22604" y="4985"/>
                </a:cubicBezTo>
                <a:close/>
                <a:moveTo>
                  <a:pt x="10597" y="1396"/>
                </a:moveTo>
                <a:lnTo>
                  <a:pt x="10600" y="1394"/>
                </a:lnTo>
                <a:cubicBezTo>
                  <a:pt x="10600" y="1394"/>
                  <a:pt x="10597" y="1395"/>
                  <a:pt x="10597" y="1396"/>
                </a:cubicBezTo>
                <a:close/>
                <a:moveTo>
                  <a:pt x="17954" y="2790"/>
                </a:moveTo>
                <a:lnTo>
                  <a:pt x="17956" y="2787"/>
                </a:lnTo>
                <a:cubicBezTo>
                  <a:pt x="17956" y="2787"/>
                  <a:pt x="17953" y="2789"/>
                  <a:pt x="17954" y="2790"/>
                </a:cubicBezTo>
                <a:close/>
                <a:moveTo>
                  <a:pt x="16998" y="1712"/>
                </a:moveTo>
                <a:lnTo>
                  <a:pt x="17000" y="1710"/>
                </a:lnTo>
                <a:cubicBezTo>
                  <a:pt x="17000" y="1710"/>
                  <a:pt x="16997" y="1711"/>
                  <a:pt x="16998" y="1712"/>
                </a:cubicBezTo>
                <a:close/>
                <a:moveTo>
                  <a:pt x="16333" y="1712"/>
                </a:moveTo>
                <a:lnTo>
                  <a:pt x="16336" y="1710"/>
                </a:lnTo>
                <a:cubicBezTo>
                  <a:pt x="16336" y="1710"/>
                  <a:pt x="16333" y="1711"/>
                  <a:pt x="16333" y="1712"/>
                </a:cubicBezTo>
                <a:close/>
                <a:moveTo>
                  <a:pt x="20854" y="4532"/>
                </a:moveTo>
                <a:lnTo>
                  <a:pt x="20857" y="4529"/>
                </a:lnTo>
                <a:cubicBezTo>
                  <a:pt x="20857" y="4529"/>
                  <a:pt x="20854" y="4531"/>
                  <a:pt x="20854" y="4532"/>
                </a:cubicBezTo>
                <a:close/>
                <a:moveTo>
                  <a:pt x="19453" y="5261"/>
                </a:moveTo>
                <a:lnTo>
                  <a:pt x="19455" y="5258"/>
                </a:lnTo>
                <a:cubicBezTo>
                  <a:pt x="19455" y="5259"/>
                  <a:pt x="19452" y="5260"/>
                  <a:pt x="19453" y="5261"/>
                </a:cubicBezTo>
                <a:close/>
                <a:moveTo>
                  <a:pt x="308" y="2960"/>
                </a:moveTo>
                <a:lnTo>
                  <a:pt x="310" y="2957"/>
                </a:lnTo>
                <a:cubicBezTo>
                  <a:pt x="310" y="2957"/>
                  <a:pt x="307" y="2959"/>
                  <a:pt x="308" y="2960"/>
                </a:cubicBezTo>
                <a:close/>
                <a:moveTo>
                  <a:pt x="22531" y="5212"/>
                </a:moveTo>
                <a:lnTo>
                  <a:pt x="22534" y="5210"/>
                </a:lnTo>
                <a:cubicBezTo>
                  <a:pt x="22534" y="5210"/>
                  <a:pt x="22531" y="5211"/>
                  <a:pt x="22531" y="5212"/>
                </a:cubicBezTo>
                <a:close/>
                <a:moveTo>
                  <a:pt x="16868" y="2433"/>
                </a:moveTo>
                <a:lnTo>
                  <a:pt x="16871" y="2431"/>
                </a:lnTo>
                <a:cubicBezTo>
                  <a:pt x="16870" y="2431"/>
                  <a:pt x="16867" y="2432"/>
                  <a:pt x="16868" y="2433"/>
                </a:cubicBezTo>
                <a:close/>
                <a:moveTo>
                  <a:pt x="20012" y="5334"/>
                </a:moveTo>
                <a:lnTo>
                  <a:pt x="20014" y="5331"/>
                </a:lnTo>
                <a:cubicBezTo>
                  <a:pt x="20014" y="5331"/>
                  <a:pt x="20011" y="5333"/>
                  <a:pt x="20012" y="5334"/>
                </a:cubicBezTo>
                <a:close/>
                <a:moveTo>
                  <a:pt x="12744" y="1388"/>
                </a:moveTo>
                <a:lnTo>
                  <a:pt x="12747" y="1385"/>
                </a:lnTo>
                <a:cubicBezTo>
                  <a:pt x="12747" y="1386"/>
                  <a:pt x="12744" y="1387"/>
                  <a:pt x="12744" y="1388"/>
                </a:cubicBezTo>
                <a:close/>
                <a:moveTo>
                  <a:pt x="11051" y="1388"/>
                </a:moveTo>
                <a:lnTo>
                  <a:pt x="11053" y="1385"/>
                </a:lnTo>
                <a:cubicBezTo>
                  <a:pt x="11053" y="1386"/>
                  <a:pt x="11050" y="1387"/>
                  <a:pt x="11051" y="1388"/>
                </a:cubicBezTo>
                <a:close/>
                <a:moveTo>
                  <a:pt x="19663" y="5625"/>
                </a:moveTo>
                <a:lnTo>
                  <a:pt x="19666" y="5623"/>
                </a:lnTo>
                <a:cubicBezTo>
                  <a:pt x="19666" y="5623"/>
                  <a:pt x="19663" y="5625"/>
                  <a:pt x="19663" y="5625"/>
                </a:cubicBezTo>
                <a:close/>
                <a:moveTo>
                  <a:pt x="19542" y="1590"/>
                </a:moveTo>
                <a:lnTo>
                  <a:pt x="19544" y="1588"/>
                </a:lnTo>
                <a:cubicBezTo>
                  <a:pt x="19544" y="1588"/>
                  <a:pt x="19541" y="1590"/>
                  <a:pt x="19542" y="1590"/>
                </a:cubicBezTo>
                <a:close/>
                <a:moveTo>
                  <a:pt x="20028" y="902"/>
                </a:moveTo>
                <a:lnTo>
                  <a:pt x="20030" y="899"/>
                </a:lnTo>
                <a:cubicBezTo>
                  <a:pt x="20030" y="900"/>
                  <a:pt x="20027" y="901"/>
                  <a:pt x="20028" y="902"/>
                </a:cubicBezTo>
                <a:close/>
                <a:moveTo>
                  <a:pt x="13465" y="2425"/>
                </a:moveTo>
                <a:lnTo>
                  <a:pt x="13468" y="2423"/>
                </a:lnTo>
                <a:cubicBezTo>
                  <a:pt x="13468" y="2423"/>
                  <a:pt x="13465" y="2424"/>
                  <a:pt x="13465" y="2425"/>
                </a:cubicBezTo>
                <a:close/>
                <a:moveTo>
                  <a:pt x="17289" y="1736"/>
                </a:moveTo>
                <a:lnTo>
                  <a:pt x="17292" y="1734"/>
                </a:lnTo>
                <a:cubicBezTo>
                  <a:pt x="17292" y="1734"/>
                  <a:pt x="17289" y="1736"/>
                  <a:pt x="17289" y="1736"/>
                </a:cubicBezTo>
                <a:close/>
                <a:moveTo>
                  <a:pt x="21859" y="3802"/>
                </a:moveTo>
                <a:lnTo>
                  <a:pt x="21861" y="3800"/>
                </a:lnTo>
                <a:cubicBezTo>
                  <a:pt x="21861" y="3800"/>
                  <a:pt x="21858" y="3802"/>
                  <a:pt x="21859" y="3802"/>
                </a:cubicBezTo>
                <a:close/>
                <a:moveTo>
                  <a:pt x="19850" y="3657"/>
                </a:moveTo>
                <a:lnTo>
                  <a:pt x="19852" y="3654"/>
                </a:lnTo>
                <a:cubicBezTo>
                  <a:pt x="19852" y="3654"/>
                  <a:pt x="19849" y="3656"/>
                  <a:pt x="19850" y="3657"/>
                </a:cubicBezTo>
                <a:close/>
                <a:moveTo>
                  <a:pt x="18926" y="3657"/>
                </a:moveTo>
                <a:lnTo>
                  <a:pt x="18928" y="3654"/>
                </a:lnTo>
                <a:cubicBezTo>
                  <a:pt x="18928" y="3654"/>
                  <a:pt x="18925" y="3656"/>
                  <a:pt x="18926" y="3657"/>
                </a:cubicBezTo>
                <a:close/>
                <a:moveTo>
                  <a:pt x="16366" y="1736"/>
                </a:moveTo>
                <a:lnTo>
                  <a:pt x="16368" y="1734"/>
                </a:lnTo>
                <a:cubicBezTo>
                  <a:pt x="16368" y="1734"/>
                  <a:pt x="16365" y="1736"/>
                  <a:pt x="16366" y="1736"/>
                </a:cubicBezTo>
                <a:close/>
                <a:moveTo>
                  <a:pt x="17557" y="2133"/>
                </a:moveTo>
                <a:lnTo>
                  <a:pt x="17559" y="2131"/>
                </a:lnTo>
                <a:cubicBezTo>
                  <a:pt x="17559" y="2131"/>
                  <a:pt x="17556" y="2133"/>
                  <a:pt x="17557" y="2133"/>
                </a:cubicBezTo>
                <a:close/>
                <a:moveTo>
                  <a:pt x="17484" y="5220"/>
                </a:moveTo>
                <a:lnTo>
                  <a:pt x="17486" y="5218"/>
                </a:lnTo>
                <a:cubicBezTo>
                  <a:pt x="17486" y="5218"/>
                  <a:pt x="17483" y="5219"/>
                  <a:pt x="17484" y="5220"/>
                </a:cubicBezTo>
                <a:close/>
                <a:moveTo>
                  <a:pt x="21770" y="4345"/>
                </a:moveTo>
                <a:lnTo>
                  <a:pt x="21772" y="4343"/>
                </a:lnTo>
                <a:cubicBezTo>
                  <a:pt x="21772" y="4343"/>
                  <a:pt x="21769" y="4344"/>
                  <a:pt x="21770" y="4345"/>
                </a:cubicBezTo>
                <a:close/>
                <a:moveTo>
                  <a:pt x="21478" y="2676"/>
                </a:moveTo>
                <a:lnTo>
                  <a:pt x="21481" y="2674"/>
                </a:lnTo>
                <a:cubicBezTo>
                  <a:pt x="21480" y="2674"/>
                  <a:pt x="21477" y="2675"/>
                  <a:pt x="21478" y="2676"/>
                </a:cubicBezTo>
                <a:close/>
                <a:moveTo>
                  <a:pt x="14924" y="1736"/>
                </a:moveTo>
                <a:lnTo>
                  <a:pt x="14926" y="1734"/>
                </a:lnTo>
                <a:cubicBezTo>
                  <a:pt x="14926" y="1734"/>
                  <a:pt x="14923" y="1736"/>
                  <a:pt x="14924" y="1736"/>
                </a:cubicBezTo>
                <a:close/>
                <a:moveTo>
                  <a:pt x="16333" y="1736"/>
                </a:moveTo>
                <a:lnTo>
                  <a:pt x="16336" y="1734"/>
                </a:lnTo>
                <a:cubicBezTo>
                  <a:pt x="16336" y="1734"/>
                  <a:pt x="16333" y="1736"/>
                  <a:pt x="16333" y="1736"/>
                </a:cubicBezTo>
                <a:close/>
                <a:moveTo>
                  <a:pt x="17654" y="2676"/>
                </a:moveTo>
                <a:lnTo>
                  <a:pt x="17656" y="2674"/>
                </a:lnTo>
                <a:cubicBezTo>
                  <a:pt x="17656" y="2674"/>
                  <a:pt x="17653" y="2675"/>
                  <a:pt x="17654" y="2676"/>
                </a:cubicBezTo>
                <a:close/>
                <a:moveTo>
                  <a:pt x="19963" y="5326"/>
                </a:moveTo>
                <a:lnTo>
                  <a:pt x="19966" y="5323"/>
                </a:lnTo>
                <a:cubicBezTo>
                  <a:pt x="19965" y="5323"/>
                  <a:pt x="19962" y="5325"/>
                  <a:pt x="19963" y="5326"/>
                </a:cubicBezTo>
                <a:close/>
                <a:moveTo>
                  <a:pt x="17144" y="1987"/>
                </a:moveTo>
                <a:lnTo>
                  <a:pt x="17146" y="1985"/>
                </a:lnTo>
                <a:cubicBezTo>
                  <a:pt x="17146" y="1985"/>
                  <a:pt x="17143" y="1987"/>
                  <a:pt x="17144" y="1987"/>
                </a:cubicBezTo>
                <a:close/>
                <a:moveTo>
                  <a:pt x="19607" y="3114"/>
                </a:moveTo>
                <a:lnTo>
                  <a:pt x="19609" y="3111"/>
                </a:lnTo>
                <a:cubicBezTo>
                  <a:pt x="19609" y="3111"/>
                  <a:pt x="19606" y="3113"/>
                  <a:pt x="19607" y="3114"/>
                </a:cubicBezTo>
                <a:close/>
                <a:moveTo>
                  <a:pt x="21770" y="3511"/>
                </a:moveTo>
                <a:lnTo>
                  <a:pt x="21772" y="3508"/>
                </a:lnTo>
                <a:cubicBezTo>
                  <a:pt x="21772" y="3508"/>
                  <a:pt x="21769" y="3510"/>
                  <a:pt x="21770" y="3511"/>
                </a:cubicBezTo>
                <a:close/>
                <a:moveTo>
                  <a:pt x="19299" y="2279"/>
                </a:moveTo>
                <a:lnTo>
                  <a:pt x="19301" y="2277"/>
                </a:lnTo>
                <a:cubicBezTo>
                  <a:pt x="19301" y="2277"/>
                  <a:pt x="19298" y="2278"/>
                  <a:pt x="19299" y="2279"/>
                </a:cubicBezTo>
                <a:close/>
                <a:moveTo>
                  <a:pt x="21170" y="2133"/>
                </a:moveTo>
                <a:lnTo>
                  <a:pt x="21173" y="2131"/>
                </a:lnTo>
                <a:cubicBezTo>
                  <a:pt x="21173" y="2131"/>
                  <a:pt x="21170" y="2133"/>
                  <a:pt x="21170" y="2133"/>
                </a:cubicBezTo>
                <a:close/>
                <a:moveTo>
                  <a:pt x="18618" y="2717"/>
                </a:moveTo>
                <a:lnTo>
                  <a:pt x="18621" y="2714"/>
                </a:lnTo>
                <a:cubicBezTo>
                  <a:pt x="18620" y="2714"/>
                  <a:pt x="18617" y="2716"/>
                  <a:pt x="18618" y="2717"/>
                </a:cubicBezTo>
                <a:close/>
                <a:moveTo>
                  <a:pt x="14340" y="2433"/>
                </a:moveTo>
                <a:lnTo>
                  <a:pt x="14343" y="2431"/>
                </a:lnTo>
                <a:cubicBezTo>
                  <a:pt x="14343" y="2431"/>
                  <a:pt x="14340" y="2432"/>
                  <a:pt x="14340" y="2433"/>
                </a:cubicBezTo>
                <a:close/>
                <a:moveTo>
                  <a:pt x="16674" y="4499"/>
                </a:moveTo>
                <a:lnTo>
                  <a:pt x="16676" y="4497"/>
                </a:lnTo>
                <a:cubicBezTo>
                  <a:pt x="16676" y="4497"/>
                  <a:pt x="16673" y="4498"/>
                  <a:pt x="16674" y="4499"/>
                </a:cubicBezTo>
                <a:close/>
                <a:moveTo>
                  <a:pt x="14559" y="2433"/>
                </a:moveTo>
                <a:lnTo>
                  <a:pt x="14562" y="2431"/>
                </a:lnTo>
                <a:cubicBezTo>
                  <a:pt x="14561" y="2431"/>
                  <a:pt x="14558" y="2432"/>
                  <a:pt x="14559" y="2433"/>
                </a:cubicBezTo>
                <a:close/>
                <a:moveTo>
                  <a:pt x="10581" y="1639"/>
                </a:moveTo>
                <a:lnTo>
                  <a:pt x="10584" y="1637"/>
                </a:lnTo>
                <a:cubicBezTo>
                  <a:pt x="10583" y="1637"/>
                  <a:pt x="10580" y="1638"/>
                  <a:pt x="10581" y="1639"/>
                </a:cubicBezTo>
                <a:close/>
                <a:moveTo>
                  <a:pt x="19842" y="1744"/>
                </a:moveTo>
                <a:lnTo>
                  <a:pt x="19844" y="1742"/>
                </a:lnTo>
                <a:cubicBezTo>
                  <a:pt x="19844" y="1742"/>
                  <a:pt x="19841" y="1744"/>
                  <a:pt x="19842" y="1744"/>
                </a:cubicBezTo>
                <a:close/>
                <a:moveTo>
                  <a:pt x="23034" y="1785"/>
                </a:moveTo>
                <a:lnTo>
                  <a:pt x="23036" y="1783"/>
                </a:lnTo>
                <a:cubicBezTo>
                  <a:pt x="23036" y="1783"/>
                  <a:pt x="23033" y="1784"/>
                  <a:pt x="23034" y="1785"/>
                </a:cubicBezTo>
                <a:close/>
                <a:moveTo>
                  <a:pt x="18764" y="2036"/>
                </a:moveTo>
                <a:lnTo>
                  <a:pt x="18766" y="2034"/>
                </a:lnTo>
                <a:cubicBezTo>
                  <a:pt x="18766" y="2034"/>
                  <a:pt x="18763" y="2035"/>
                  <a:pt x="18764" y="2036"/>
                </a:cubicBezTo>
                <a:close/>
                <a:moveTo>
                  <a:pt x="21300" y="2725"/>
                </a:moveTo>
                <a:lnTo>
                  <a:pt x="21302" y="2722"/>
                </a:lnTo>
                <a:cubicBezTo>
                  <a:pt x="21302" y="2723"/>
                  <a:pt x="21299" y="2724"/>
                  <a:pt x="21300" y="2725"/>
                </a:cubicBezTo>
                <a:close/>
                <a:moveTo>
                  <a:pt x="17905" y="2036"/>
                </a:moveTo>
                <a:lnTo>
                  <a:pt x="17908" y="2034"/>
                </a:lnTo>
                <a:cubicBezTo>
                  <a:pt x="17907" y="2034"/>
                  <a:pt x="17904" y="2035"/>
                  <a:pt x="17905" y="2036"/>
                </a:cubicBezTo>
                <a:close/>
                <a:moveTo>
                  <a:pt x="21024" y="4143"/>
                </a:moveTo>
                <a:lnTo>
                  <a:pt x="21027" y="4140"/>
                </a:lnTo>
                <a:cubicBezTo>
                  <a:pt x="21027" y="4140"/>
                  <a:pt x="21024" y="4142"/>
                  <a:pt x="21024" y="4143"/>
                </a:cubicBezTo>
                <a:close/>
                <a:moveTo>
                  <a:pt x="17338" y="805"/>
                </a:moveTo>
                <a:lnTo>
                  <a:pt x="17341" y="802"/>
                </a:lnTo>
                <a:cubicBezTo>
                  <a:pt x="17340" y="802"/>
                  <a:pt x="17337" y="804"/>
                  <a:pt x="17338" y="805"/>
                </a:cubicBezTo>
                <a:close/>
                <a:moveTo>
                  <a:pt x="21964" y="3495"/>
                </a:moveTo>
                <a:lnTo>
                  <a:pt x="21967" y="3492"/>
                </a:lnTo>
                <a:cubicBezTo>
                  <a:pt x="21967" y="3492"/>
                  <a:pt x="21963" y="3494"/>
                  <a:pt x="21964" y="3495"/>
                </a:cubicBezTo>
                <a:close/>
                <a:moveTo>
                  <a:pt x="21575" y="3495"/>
                </a:moveTo>
                <a:lnTo>
                  <a:pt x="21578" y="3492"/>
                </a:lnTo>
                <a:cubicBezTo>
                  <a:pt x="21578" y="3492"/>
                  <a:pt x="21575" y="3494"/>
                  <a:pt x="21575" y="3495"/>
                </a:cubicBezTo>
                <a:close/>
                <a:moveTo>
                  <a:pt x="19355" y="2514"/>
                </a:moveTo>
                <a:lnTo>
                  <a:pt x="19358" y="2512"/>
                </a:lnTo>
                <a:cubicBezTo>
                  <a:pt x="19358" y="2512"/>
                  <a:pt x="19355" y="2513"/>
                  <a:pt x="19355" y="2514"/>
                </a:cubicBezTo>
                <a:close/>
                <a:moveTo>
                  <a:pt x="18327" y="4248"/>
                </a:moveTo>
                <a:lnTo>
                  <a:pt x="18329" y="4246"/>
                </a:lnTo>
                <a:cubicBezTo>
                  <a:pt x="18329" y="4246"/>
                  <a:pt x="18326" y="4247"/>
                  <a:pt x="18327" y="4248"/>
                </a:cubicBezTo>
                <a:close/>
                <a:moveTo>
                  <a:pt x="20773" y="4726"/>
                </a:moveTo>
                <a:lnTo>
                  <a:pt x="20776" y="4724"/>
                </a:lnTo>
                <a:cubicBezTo>
                  <a:pt x="20776" y="4724"/>
                  <a:pt x="20773" y="4725"/>
                  <a:pt x="20773" y="4726"/>
                </a:cubicBezTo>
                <a:close/>
                <a:moveTo>
                  <a:pt x="21478" y="3454"/>
                </a:moveTo>
                <a:lnTo>
                  <a:pt x="21481" y="3452"/>
                </a:lnTo>
                <a:cubicBezTo>
                  <a:pt x="21480" y="3452"/>
                  <a:pt x="21477" y="3453"/>
                  <a:pt x="21478" y="3454"/>
                </a:cubicBezTo>
                <a:close/>
                <a:moveTo>
                  <a:pt x="22256" y="3413"/>
                </a:moveTo>
                <a:lnTo>
                  <a:pt x="22258" y="3411"/>
                </a:lnTo>
                <a:cubicBezTo>
                  <a:pt x="22258" y="3411"/>
                  <a:pt x="22255" y="3413"/>
                  <a:pt x="22256" y="3413"/>
                </a:cubicBezTo>
                <a:close/>
                <a:moveTo>
                  <a:pt x="22232" y="3413"/>
                </a:moveTo>
                <a:lnTo>
                  <a:pt x="22234" y="3411"/>
                </a:lnTo>
                <a:cubicBezTo>
                  <a:pt x="22234" y="3411"/>
                  <a:pt x="22231" y="3413"/>
                  <a:pt x="22232" y="3413"/>
                </a:cubicBezTo>
                <a:close/>
                <a:moveTo>
                  <a:pt x="16277" y="1890"/>
                </a:moveTo>
                <a:lnTo>
                  <a:pt x="16279" y="1888"/>
                </a:lnTo>
                <a:cubicBezTo>
                  <a:pt x="16279" y="1888"/>
                  <a:pt x="16276" y="1889"/>
                  <a:pt x="16277" y="1890"/>
                </a:cubicBezTo>
                <a:close/>
                <a:moveTo>
                  <a:pt x="16107" y="1890"/>
                </a:moveTo>
                <a:lnTo>
                  <a:pt x="16109" y="1888"/>
                </a:lnTo>
                <a:cubicBezTo>
                  <a:pt x="16109" y="1888"/>
                  <a:pt x="16106" y="1889"/>
                  <a:pt x="16107" y="1890"/>
                </a:cubicBezTo>
                <a:close/>
                <a:moveTo>
                  <a:pt x="21008" y="2660"/>
                </a:moveTo>
                <a:lnTo>
                  <a:pt x="21011" y="2658"/>
                </a:lnTo>
                <a:cubicBezTo>
                  <a:pt x="21011" y="2658"/>
                  <a:pt x="21007" y="2659"/>
                  <a:pt x="21008" y="2660"/>
                </a:cubicBezTo>
                <a:close/>
                <a:moveTo>
                  <a:pt x="18480" y="2765"/>
                </a:moveTo>
                <a:lnTo>
                  <a:pt x="18483" y="2763"/>
                </a:lnTo>
                <a:cubicBezTo>
                  <a:pt x="18483" y="2763"/>
                  <a:pt x="18480" y="2764"/>
                  <a:pt x="18480" y="2765"/>
                </a:cubicBezTo>
                <a:close/>
                <a:moveTo>
                  <a:pt x="21381" y="4329"/>
                </a:moveTo>
                <a:lnTo>
                  <a:pt x="21383" y="4327"/>
                </a:lnTo>
                <a:cubicBezTo>
                  <a:pt x="21383" y="4327"/>
                  <a:pt x="21380" y="4328"/>
                  <a:pt x="21381" y="4329"/>
                </a:cubicBezTo>
                <a:close/>
                <a:moveTo>
                  <a:pt x="23042" y="5415"/>
                </a:moveTo>
                <a:lnTo>
                  <a:pt x="23044" y="5412"/>
                </a:lnTo>
                <a:cubicBezTo>
                  <a:pt x="23044" y="5412"/>
                  <a:pt x="23041" y="5414"/>
                  <a:pt x="23042" y="5415"/>
                </a:cubicBezTo>
                <a:close/>
                <a:moveTo>
                  <a:pt x="12048" y="1388"/>
                </a:moveTo>
                <a:lnTo>
                  <a:pt x="12050" y="1385"/>
                </a:lnTo>
                <a:cubicBezTo>
                  <a:pt x="12050" y="1386"/>
                  <a:pt x="12047" y="1387"/>
                  <a:pt x="12048" y="1388"/>
                </a:cubicBezTo>
                <a:close/>
                <a:moveTo>
                  <a:pt x="15961" y="2141"/>
                </a:moveTo>
                <a:lnTo>
                  <a:pt x="15963" y="2139"/>
                </a:lnTo>
                <a:cubicBezTo>
                  <a:pt x="15963" y="2139"/>
                  <a:pt x="15960" y="2141"/>
                  <a:pt x="15961" y="2141"/>
                </a:cubicBezTo>
                <a:close/>
                <a:moveTo>
                  <a:pt x="16820" y="2141"/>
                </a:moveTo>
                <a:lnTo>
                  <a:pt x="16822" y="2139"/>
                </a:lnTo>
                <a:cubicBezTo>
                  <a:pt x="16822" y="2139"/>
                  <a:pt x="16819" y="2141"/>
                  <a:pt x="16820" y="2141"/>
                </a:cubicBezTo>
                <a:close/>
                <a:moveTo>
                  <a:pt x="16974" y="2141"/>
                </a:moveTo>
                <a:lnTo>
                  <a:pt x="16976" y="2139"/>
                </a:lnTo>
                <a:cubicBezTo>
                  <a:pt x="16976" y="2139"/>
                  <a:pt x="16973" y="2141"/>
                  <a:pt x="16974" y="2141"/>
                </a:cubicBezTo>
                <a:close/>
                <a:moveTo>
                  <a:pt x="19258" y="4394"/>
                </a:moveTo>
                <a:lnTo>
                  <a:pt x="19261" y="4391"/>
                </a:lnTo>
                <a:cubicBezTo>
                  <a:pt x="19261" y="4392"/>
                  <a:pt x="19257" y="4393"/>
                  <a:pt x="19258" y="4394"/>
                </a:cubicBezTo>
                <a:close/>
                <a:moveTo>
                  <a:pt x="17233" y="3122"/>
                </a:moveTo>
                <a:lnTo>
                  <a:pt x="17235" y="3119"/>
                </a:lnTo>
                <a:cubicBezTo>
                  <a:pt x="17235" y="3120"/>
                  <a:pt x="17232" y="3121"/>
                  <a:pt x="17233" y="3122"/>
                </a:cubicBezTo>
                <a:close/>
                <a:moveTo>
                  <a:pt x="23220" y="1307"/>
                </a:moveTo>
                <a:lnTo>
                  <a:pt x="23223" y="1304"/>
                </a:lnTo>
                <a:cubicBezTo>
                  <a:pt x="23222" y="1305"/>
                  <a:pt x="23219" y="1306"/>
                  <a:pt x="23220" y="1307"/>
                </a:cubicBezTo>
                <a:close/>
                <a:moveTo>
                  <a:pt x="18626" y="2222"/>
                </a:moveTo>
                <a:lnTo>
                  <a:pt x="18629" y="2220"/>
                </a:lnTo>
                <a:cubicBezTo>
                  <a:pt x="18629" y="2220"/>
                  <a:pt x="18625" y="2222"/>
                  <a:pt x="18626" y="2222"/>
                </a:cubicBezTo>
                <a:close/>
                <a:moveTo>
                  <a:pt x="18051" y="3308"/>
                </a:moveTo>
                <a:lnTo>
                  <a:pt x="18053" y="3306"/>
                </a:lnTo>
                <a:cubicBezTo>
                  <a:pt x="18053" y="3306"/>
                  <a:pt x="18050" y="3307"/>
                  <a:pt x="18051" y="3308"/>
                </a:cubicBezTo>
                <a:close/>
                <a:moveTo>
                  <a:pt x="18132" y="3308"/>
                </a:moveTo>
                <a:lnTo>
                  <a:pt x="18135" y="3306"/>
                </a:lnTo>
                <a:cubicBezTo>
                  <a:pt x="18134" y="3306"/>
                  <a:pt x="18131" y="3307"/>
                  <a:pt x="18132" y="3308"/>
                </a:cubicBezTo>
                <a:close/>
                <a:moveTo>
                  <a:pt x="11440" y="1388"/>
                </a:moveTo>
                <a:lnTo>
                  <a:pt x="11442" y="1385"/>
                </a:lnTo>
                <a:cubicBezTo>
                  <a:pt x="11442" y="1386"/>
                  <a:pt x="11439" y="1387"/>
                  <a:pt x="11440" y="1388"/>
                </a:cubicBezTo>
                <a:close/>
                <a:moveTo>
                  <a:pt x="21089" y="3851"/>
                </a:moveTo>
                <a:lnTo>
                  <a:pt x="21092" y="3849"/>
                </a:lnTo>
                <a:cubicBezTo>
                  <a:pt x="21092" y="3849"/>
                  <a:pt x="21088" y="3850"/>
                  <a:pt x="21089" y="3851"/>
                </a:cubicBezTo>
                <a:close/>
                <a:moveTo>
                  <a:pt x="22742" y="4394"/>
                </a:moveTo>
                <a:lnTo>
                  <a:pt x="22744" y="4391"/>
                </a:lnTo>
                <a:cubicBezTo>
                  <a:pt x="22744" y="4392"/>
                  <a:pt x="22741" y="4393"/>
                  <a:pt x="22742" y="4394"/>
                </a:cubicBezTo>
                <a:close/>
                <a:moveTo>
                  <a:pt x="22523" y="1056"/>
                </a:moveTo>
                <a:lnTo>
                  <a:pt x="22526" y="1053"/>
                </a:lnTo>
                <a:cubicBezTo>
                  <a:pt x="22526" y="1053"/>
                  <a:pt x="22523" y="1055"/>
                  <a:pt x="22523" y="1056"/>
                </a:cubicBezTo>
                <a:close/>
                <a:moveTo>
                  <a:pt x="16560" y="4499"/>
                </a:moveTo>
                <a:lnTo>
                  <a:pt x="16563" y="4497"/>
                </a:lnTo>
                <a:cubicBezTo>
                  <a:pt x="16563" y="4497"/>
                  <a:pt x="16560" y="4498"/>
                  <a:pt x="16560" y="4499"/>
                </a:cubicBezTo>
                <a:close/>
                <a:moveTo>
                  <a:pt x="16277" y="2619"/>
                </a:moveTo>
                <a:lnTo>
                  <a:pt x="16279" y="2617"/>
                </a:lnTo>
                <a:cubicBezTo>
                  <a:pt x="16279" y="2617"/>
                  <a:pt x="16276" y="2619"/>
                  <a:pt x="16277" y="2619"/>
                </a:cubicBezTo>
                <a:close/>
                <a:moveTo>
                  <a:pt x="17168" y="2368"/>
                </a:moveTo>
                <a:lnTo>
                  <a:pt x="17170" y="2366"/>
                </a:lnTo>
                <a:cubicBezTo>
                  <a:pt x="17170" y="2366"/>
                  <a:pt x="17167" y="2367"/>
                  <a:pt x="17168" y="2368"/>
                </a:cubicBezTo>
                <a:close/>
                <a:moveTo>
                  <a:pt x="19939" y="3705"/>
                </a:moveTo>
                <a:lnTo>
                  <a:pt x="19941" y="3703"/>
                </a:lnTo>
                <a:cubicBezTo>
                  <a:pt x="19941" y="3703"/>
                  <a:pt x="19938" y="3704"/>
                  <a:pt x="19939" y="3705"/>
                </a:cubicBezTo>
                <a:close/>
                <a:moveTo>
                  <a:pt x="17589" y="5301"/>
                </a:moveTo>
                <a:lnTo>
                  <a:pt x="17589" y="5305"/>
                </a:lnTo>
                <a:cubicBezTo>
                  <a:pt x="17597" y="5304"/>
                  <a:pt x="17578" y="5320"/>
                  <a:pt x="17592" y="5304"/>
                </a:cubicBezTo>
                <a:cubicBezTo>
                  <a:pt x="17592" y="5304"/>
                  <a:pt x="17593" y="5303"/>
                  <a:pt x="17593" y="5303"/>
                </a:cubicBezTo>
                <a:lnTo>
                  <a:pt x="17589" y="5301"/>
                </a:lnTo>
                <a:close/>
                <a:moveTo>
                  <a:pt x="20376" y="5447"/>
                </a:moveTo>
                <a:lnTo>
                  <a:pt x="20377" y="5451"/>
                </a:lnTo>
                <a:cubicBezTo>
                  <a:pt x="20384" y="5450"/>
                  <a:pt x="20365" y="5466"/>
                  <a:pt x="20379" y="5450"/>
                </a:cubicBezTo>
                <a:cubicBezTo>
                  <a:pt x="20379" y="5450"/>
                  <a:pt x="20380" y="5449"/>
                  <a:pt x="20380" y="5448"/>
                </a:cubicBezTo>
                <a:lnTo>
                  <a:pt x="20376" y="5447"/>
                </a:lnTo>
                <a:close/>
                <a:moveTo>
                  <a:pt x="16439" y="2571"/>
                </a:moveTo>
                <a:lnTo>
                  <a:pt x="16439" y="2574"/>
                </a:lnTo>
                <a:cubicBezTo>
                  <a:pt x="16447" y="2574"/>
                  <a:pt x="16428" y="2590"/>
                  <a:pt x="16442" y="2574"/>
                </a:cubicBezTo>
                <a:cubicBezTo>
                  <a:pt x="16442" y="2574"/>
                  <a:pt x="16442" y="2572"/>
                  <a:pt x="16442" y="2572"/>
                </a:cubicBezTo>
                <a:lnTo>
                  <a:pt x="16439" y="2571"/>
                </a:lnTo>
                <a:close/>
                <a:moveTo>
                  <a:pt x="18975" y="5617"/>
                </a:moveTo>
                <a:lnTo>
                  <a:pt x="18975" y="5621"/>
                </a:lnTo>
                <a:cubicBezTo>
                  <a:pt x="18982" y="5620"/>
                  <a:pt x="18964" y="5636"/>
                  <a:pt x="18977" y="5620"/>
                </a:cubicBezTo>
                <a:cubicBezTo>
                  <a:pt x="18977" y="5620"/>
                  <a:pt x="18978" y="5619"/>
                  <a:pt x="18978" y="5619"/>
                </a:cubicBezTo>
                <a:lnTo>
                  <a:pt x="18975" y="5617"/>
                </a:lnTo>
                <a:close/>
                <a:moveTo>
                  <a:pt x="15710" y="1404"/>
                </a:moveTo>
                <a:lnTo>
                  <a:pt x="15710" y="1408"/>
                </a:lnTo>
                <a:cubicBezTo>
                  <a:pt x="15717" y="1407"/>
                  <a:pt x="15698" y="1423"/>
                  <a:pt x="15712" y="1407"/>
                </a:cubicBezTo>
                <a:cubicBezTo>
                  <a:pt x="15712" y="1407"/>
                  <a:pt x="15713" y="1405"/>
                  <a:pt x="15713" y="1405"/>
                </a:cubicBezTo>
                <a:lnTo>
                  <a:pt x="15710" y="1404"/>
                </a:lnTo>
                <a:close/>
                <a:moveTo>
                  <a:pt x="17241" y="1939"/>
                </a:moveTo>
                <a:lnTo>
                  <a:pt x="17241" y="1942"/>
                </a:lnTo>
                <a:cubicBezTo>
                  <a:pt x="17249" y="1942"/>
                  <a:pt x="17230" y="1958"/>
                  <a:pt x="17244" y="1942"/>
                </a:cubicBezTo>
                <a:cubicBezTo>
                  <a:pt x="17244" y="1942"/>
                  <a:pt x="17245" y="1940"/>
                  <a:pt x="17245" y="1940"/>
                </a:cubicBezTo>
                <a:lnTo>
                  <a:pt x="17241" y="1939"/>
                </a:lnTo>
                <a:close/>
                <a:moveTo>
                  <a:pt x="17176" y="4313"/>
                </a:moveTo>
                <a:lnTo>
                  <a:pt x="17176" y="4316"/>
                </a:lnTo>
                <a:cubicBezTo>
                  <a:pt x="17184" y="4316"/>
                  <a:pt x="17165" y="4332"/>
                  <a:pt x="17179" y="4316"/>
                </a:cubicBezTo>
                <a:cubicBezTo>
                  <a:pt x="17179" y="4316"/>
                  <a:pt x="17180" y="4314"/>
                  <a:pt x="17180" y="4314"/>
                </a:cubicBezTo>
                <a:lnTo>
                  <a:pt x="17176" y="4313"/>
                </a:lnTo>
                <a:close/>
                <a:moveTo>
                  <a:pt x="16876" y="2579"/>
                </a:moveTo>
                <a:lnTo>
                  <a:pt x="16876" y="2583"/>
                </a:lnTo>
                <a:cubicBezTo>
                  <a:pt x="16884" y="2582"/>
                  <a:pt x="16865" y="2598"/>
                  <a:pt x="16879" y="2582"/>
                </a:cubicBezTo>
                <a:cubicBezTo>
                  <a:pt x="16879" y="2582"/>
                  <a:pt x="16880" y="2580"/>
                  <a:pt x="16880" y="2580"/>
                </a:cubicBezTo>
                <a:lnTo>
                  <a:pt x="16876" y="2579"/>
                </a:lnTo>
                <a:close/>
                <a:moveTo>
                  <a:pt x="18075" y="4791"/>
                </a:moveTo>
                <a:lnTo>
                  <a:pt x="18076" y="4794"/>
                </a:lnTo>
                <a:cubicBezTo>
                  <a:pt x="18083" y="4794"/>
                  <a:pt x="18064" y="4810"/>
                  <a:pt x="18078" y="4794"/>
                </a:cubicBezTo>
                <a:cubicBezTo>
                  <a:pt x="18078" y="4794"/>
                  <a:pt x="18079" y="4792"/>
                  <a:pt x="18079" y="4792"/>
                </a:cubicBezTo>
                <a:lnTo>
                  <a:pt x="18075" y="4791"/>
                </a:lnTo>
                <a:close/>
                <a:moveTo>
                  <a:pt x="9220" y="1428"/>
                </a:moveTo>
                <a:cubicBezTo>
                  <a:pt x="9221" y="1429"/>
                  <a:pt x="9222" y="1425"/>
                  <a:pt x="9222" y="1426"/>
                </a:cubicBezTo>
                <a:lnTo>
                  <a:pt x="9222" y="1426"/>
                </a:lnTo>
                <a:cubicBezTo>
                  <a:pt x="9222" y="1426"/>
                  <a:pt x="9219" y="1428"/>
                  <a:pt x="9220" y="1428"/>
                </a:cubicBezTo>
                <a:close/>
                <a:moveTo>
                  <a:pt x="14162" y="5747"/>
                </a:moveTo>
                <a:cubicBezTo>
                  <a:pt x="14163" y="5748"/>
                  <a:pt x="14165" y="5743"/>
                  <a:pt x="14165" y="5745"/>
                </a:cubicBezTo>
                <a:lnTo>
                  <a:pt x="14165" y="5745"/>
                </a:lnTo>
                <a:cubicBezTo>
                  <a:pt x="14164" y="5745"/>
                  <a:pt x="14161" y="5746"/>
                  <a:pt x="14162" y="5747"/>
                </a:cubicBezTo>
                <a:close/>
                <a:moveTo>
                  <a:pt x="21008" y="3430"/>
                </a:moveTo>
                <a:cubicBezTo>
                  <a:pt x="21009" y="3430"/>
                  <a:pt x="21011" y="3426"/>
                  <a:pt x="21011" y="3427"/>
                </a:cubicBezTo>
                <a:lnTo>
                  <a:pt x="21011" y="3427"/>
                </a:lnTo>
                <a:cubicBezTo>
                  <a:pt x="21011" y="3427"/>
                  <a:pt x="21007" y="3429"/>
                  <a:pt x="21008" y="3430"/>
                </a:cubicBezTo>
                <a:close/>
                <a:moveTo>
                  <a:pt x="18788" y="4848"/>
                </a:moveTo>
                <a:cubicBezTo>
                  <a:pt x="18789" y="4848"/>
                  <a:pt x="18791" y="4844"/>
                  <a:pt x="18791" y="4845"/>
                </a:cubicBezTo>
                <a:lnTo>
                  <a:pt x="18791" y="4845"/>
                </a:lnTo>
                <a:cubicBezTo>
                  <a:pt x="18791" y="4845"/>
                  <a:pt x="18788" y="4847"/>
                  <a:pt x="18788" y="4848"/>
                </a:cubicBezTo>
                <a:close/>
                <a:moveTo>
                  <a:pt x="21324" y="4888"/>
                </a:moveTo>
                <a:cubicBezTo>
                  <a:pt x="21325" y="4889"/>
                  <a:pt x="21327" y="4885"/>
                  <a:pt x="21327" y="4886"/>
                </a:cubicBezTo>
                <a:lnTo>
                  <a:pt x="21327" y="4886"/>
                </a:lnTo>
                <a:cubicBezTo>
                  <a:pt x="21327" y="4886"/>
                  <a:pt x="21323" y="4887"/>
                  <a:pt x="21324" y="4888"/>
                </a:cubicBezTo>
                <a:close/>
                <a:moveTo>
                  <a:pt x="11651" y="5933"/>
                </a:moveTo>
                <a:cubicBezTo>
                  <a:pt x="11651" y="5934"/>
                  <a:pt x="11653" y="5930"/>
                  <a:pt x="11653" y="5931"/>
                </a:cubicBezTo>
                <a:lnTo>
                  <a:pt x="11653" y="5931"/>
                </a:lnTo>
                <a:cubicBezTo>
                  <a:pt x="11653" y="5931"/>
                  <a:pt x="11650" y="5932"/>
                  <a:pt x="11651" y="5933"/>
                </a:cubicBezTo>
                <a:close/>
                <a:moveTo>
                  <a:pt x="16593" y="5496"/>
                </a:moveTo>
                <a:cubicBezTo>
                  <a:pt x="16594" y="5497"/>
                  <a:pt x="16595" y="5492"/>
                  <a:pt x="16595" y="5493"/>
                </a:cubicBezTo>
                <a:lnTo>
                  <a:pt x="16595" y="5493"/>
                </a:lnTo>
                <a:cubicBezTo>
                  <a:pt x="16595" y="5494"/>
                  <a:pt x="16592" y="5495"/>
                  <a:pt x="16593" y="5496"/>
                </a:cubicBezTo>
                <a:close/>
                <a:moveTo>
                  <a:pt x="23228" y="3179"/>
                </a:moveTo>
                <a:cubicBezTo>
                  <a:pt x="23229" y="3179"/>
                  <a:pt x="23231" y="3175"/>
                  <a:pt x="23231" y="3176"/>
                </a:cubicBezTo>
                <a:lnTo>
                  <a:pt x="23231" y="3176"/>
                </a:lnTo>
                <a:cubicBezTo>
                  <a:pt x="23230" y="3176"/>
                  <a:pt x="23227" y="3178"/>
                  <a:pt x="23228" y="3179"/>
                </a:cubicBezTo>
                <a:close/>
                <a:moveTo>
                  <a:pt x="13522" y="2384"/>
                </a:moveTo>
                <a:cubicBezTo>
                  <a:pt x="13523" y="2385"/>
                  <a:pt x="13525" y="2381"/>
                  <a:pt x="13525" y="2382"/>
                </a:cubicBezTo>
                <a:lnTo>
                  <a:pt x="13525" y="2382"/>
                </a:lnTo>
                <a:cubicBezTo>
                  <a:pt x="13524" y="2382"/>
                  <a:pt x="13521" y="2384"/>
                  <a:pt x="13522" y="2384"/>
                </a:cubicBezTo>
                <a:close/>
                <a:moveTo>
                  <a:pt x="21640" y="5350"/>
                </a:moveTo>
                <a:cubicBezTo>
                  <a:pt x="21641" y="5351"/>
                  <a:pt x="21643" y="5346"/>
                  <a:pt x="21643" y="5348"/>
                </a:cubicBezTo>
                <a:lnTo>
                  <a:pt x="21643" y="5348"/>
                </a:lnTo>
                <a:cubicBezTo>
                  <a:pt x="21642" y="5348"/>
                  <a:pt x="21639" y="5349"/>
                  <a:pt x="21640" y="5350"/>
                </a:cubicBezTo>
                <a:close/>
                <a:moveTo>
                  <a:pt x="15928" y="5123"/>
                </a:moveTo>
                <a:cubicBezTo>
                  <a:pt x="15929" y="5124"/>
                  <a:pt x="15931" y="5120"/>
                  <a:pt x="15931" y="5121"/>
                </a:cubicBezTo>
                <a:lnTo>
                  <a:pt x="15931" y="5121"/>
                </a:lnTo>
                <a:cubicBezTo>
                  <a:pt x="15931" y="5121"/>
                  <a:pt x="15928" y="5122"/>
                  <a:pt x="15928" y="5123"/>
                </a:cubicBezTo>
                <a:close/>
                <a:moveTo>
                  <a:pt x="18399" y="5018"/>
                </a:moveTo>
                <a:cubicBezTo>
                  <a:pt x="18400" y="5019"/>
                  <a:pt x="18402" y="5014"/>
                  <a:pt x="18402" y="5015"/>
                </a:cubicBezTo>
                <a:lnTo>
                  <a:pt x="18402" y="5015"/>
                </a:lnTo>
                <a:cubicBezTo>
                  <a:pt x="18402" y="5015"/>
                  <a:pt x="18399" y="5017"/>
                  <a:pt x="18399" y="5018"/>
                </a:cubicBezTo>
                <a:close/>
                <a:moveTo>
                  <a:pt x="17055" y="2222"/>
                </a:moveTo>
                <a:cubicBezTo>
                  <a:pt x="17055" y="2223"/>
                  <a:pt x="17057" y="2219"/>
                  <a:pt x="17057" y="2220"/>
                </a:cubicBezTo>
                <a:lnTo>
                  <a:pt x="17057" y="2220"/>
                </a:lnTo>
                <a:cubicBezTo>
                  <a:pt x="17057" y="2220"/>
                  <a:pt x="17054" y="2222"/>
                  <a:pt x="17055" y="2222"/>
                </a:cubicBezTo>
                <a:close/>
                <a:moveTo>
                  <a:pt x="1450" y="5706"/>
                </a:moveTo>
                <a:cubicBezTo>
                  <a:pt x="1451" y="5707"/>
                  <a:pt x="1453" y="5703"/>
                  <a:pt x="1453" y="5704"/>
                </a:cubicBezTo>
                <a:lnTo>
                  <a:pt x="1453" y="5704"/>
                </a:lnTo>
                <a:cubicBezTo>
                  <a:pt x="1453" y="5704"/>
                  <a:pt x="1449" y="5706"/>
                  <a:pt x="1450" y="5706"/>
                </a:cubicBezTo>
                <a:close/>
                <a:moveTo>
                  <a:pt x="10095" y="1404"/>
                </a:moveTo>
                <a:cubicBezTo>
                  <a:pt x="10096" y="1405"/>
                  <a:pt x="10097" y="1401"/>
                  <a:pt x="10097" y="1402"/>
                </a:cubicBezTo>
                <a:lnTo>
                  <a:pt x="10097" y="1402"/>
                </a:lnTo>
                <a:cubicBezTo>
                  <a:pt x="10097" y="1402"/>
                  <a:pt x="10094" y="1403"/>
                  <a:pt x="10095" y="1404"/>
                </a:cubicBezTo>
                <a:close/>
                <a:moveTo>
                  <a:pt x="16909" y="3243"/>
                </a:moveTo>
                <a:cubicBezTo>
                  <a:pt x="16910" y="3244"/>
                  <a:pt x="16911" y="3240"/>
                  <a:pt x="16911" y="3241"/>
                </a:cubicBezTo>
                <a:lnTo>
                  <a:pt x="16911" y="3241"/>
                </a:lnTo>
                <a:cubicBezTo>
                  <a:pt x="16911" y="3241"/>
                  <a:pt x="16908" y="3243"/>
                  <a:pt x="16909" y="3243"/>
                </a:cubicBezTo>
                <a:close/>
                <a:moveTo>
                  <a:pt x="20401" y="4767"/>
                </a:moveTo>
                <a:cubicBezTo>
                  <a:pt x="20401" y="4767"/>
                  <a:pt x="20403" y="4763"/>
                  <a:pt x="20403" y="4764"/>
                </a:cubicBezTo>
                <a:lnTo>
                  <a:pt x="20403" y="4764"/>
                </a:lnTo>
                <a:cubicBezTo>
                  <a:pt x="20403" y="4764"/>
                  <a:pt x="20400" y="4766"/>
                  <a:pt x="20401" y="4767"/>
                </a:cubicBezTo>
                <a:close/>
                <a:moveTo>
                  <a:pt x="21470" y="2133"/>
                </a:moveTo>
                <a:cubicBezTo>
                  <a:pt x="21471" y="2134"/>
                  <a:pt x="21472" y="2130"/>
                  <a:pt x="21472" y="2131"/>
                </a:cubicBezTo>
                <a:lnTo>
                  <a:pt x="21472" y="2131"/>
                </a:lnTo>
                <a:cubicBezTo>
                  <a:pt x="21472" y="2131"/>
                  <a:pt x="21469" y="2133"/>
                  <a:pt x="21470" y="2133"/>
                </a:cubicBezTo>
                <a:close/>
                <a:moveTo>
                  <a:pt x="17516" y="2133"/>
                </a:moveTo>
                <a:cubicBezTo>
                  <a:pt x="17517" y="2134"/>
                  <a:pt x="17519" y="2130"/>
                  <a:pt x="17519" y="2131"/>
                </a:cubicBezTo>
                <a:lnTo>
                  <a:pt x="17519" y="2131"/>
                </a:lnTo>
                <a:cubicBezTo>
                  <a:pt x="17519" y="2131"/>
                  <a:pt x="17516" y="2133"/>
                  <a:pt x="17516" y="2133"/>
                </a:cubicBezTo>
                <a:close/>
                <a:moveTo>
                  <a:pt x="16423" y="1736"/>
                </a:moveTo>
                <a:cubicBezTo>
                  <a:pt x="16423" y="1737"/>
                  <a:pt x="16425" y="1733"/>
                  <a:pt x="16425" y="1734"/>
                </a:cubicBezTo>
                <a:lnTo>
                  <a:pt x="16425" y="1734"/>
                </a:lnTo>
                <a:cubicBezTo>
                  <a:pt x="16425" y="1734"/>
                  <a:pt x="16422" y="1736"/>
                  <a:pt x="16423" y="1736"/>
                </a:cubicBezTo>
                <a:close/>
                <a:moveTo>
                  <a:pt x="14332" y="2684"/>
                </a:moveTo>
                <a:cubicBezTo>
                  <a:pt x="14333" y="2685"/>
                  <a:pt x="14335" y="2681"/>
                  <a:pt x="14335" y="2682"/>
                </a:cubicBezTo>
                <a:lnTo>
                  <a:pt x="14335" y="2682"/>
                </a:lnTo>
                <a:cubicBezTo>
                  <a:pt x="14335" y="2682"/>
                  <a:pt x="14331" y="2683"/>
                  <a:pt x="14332" y="2684"/>
                </a:cubicBezTo>
                <a:close/>
                <a:moveTo>
                  <a:pt x="15993" y="4499"/>
                </a:moveTo>
                <a:cubicBezTo>
                  <a:pt x="15994" y="4500"/>
                  <a:pt x="15996" y="4496"/>
                  <a:pt x="15996" y="4497"/>
                </a:cubicBezTo>
                <a:lnTo>
                  <a:pt x="15996" y="4497"/>
                </a:lnTo>
                <a:cubicBezTo>
                  <a:pt x="15995" y="4497"/>
                  <a:pt x="15992" y="4498"/>
                  <a:pt x="15993" y="4499"/>
                </a:cubicBezTo>
                <a:close/>
                <a:moveTo>
                  <a:pt x="15750" y="5374"/>
                </a:moveTo>
                <a:cubicBezTo>
                  <a:pt x="15751" y="5375"/>
                  <a:pt x="15753" y="5371"/>
                  <a:pt x="15753" y="5372"/>
                </a:cubicBezTo>
                <a:lnTo>
                  <a:pt x="15753" y="5372"/>
                </a:lnTo>
                <a:cubicBezTo>
                  <a:pt x="15752" y="5372"/>
                  <a:pt x="15749" y="5373"/>
                  <a:pt x="15750" y="5374"/>
                </a:cubicBezTo>
                <a:close/>
                <a:moveTo>
                  <a:pt x="16982" y="4937"/>
                </a:moveTo>
                <a:cubicBezTo>
                  <a:pt x="16982" y="4938"/>
                  <a:pt x="16984" y="4933"/>
                  <a:pt x="16984" y="4934"/>
                </a:cubicBezTo>
                <a:lnTo>
                  <a:pt x="16984" y="4934"/>
                </a:lnTo>
                <a:cubicBezTo>
                  <a:pt x="16984" y="4934"/>
                  <a:pt x="16981" y="4936"/>
                  <a:pt x="16982" y="4937"/>
                </a:cubicBezTo>
                <a:close/>
                <a:moveTo>
                  <a:pt x="15539" y="5666"/>
                </a:moveTo>
                <a:cubicBezTo>
                  <a:pt x="15540" y="5667"/>
                  <a:pt x="15542" y="5662"/>
                  <a:pt x="15542" y="5663"/>
                </a:cubicBezTo>
                <a:lnTo>
                  <a:pt x="15542" y="5663"/>
                </a:lnTo>
                <a:cubicBezTo>
                  <a:pt x="15542" y="5664"/>
                  <a:pt x="15539" y="5665"/>
                  <a:pt x="15539" y="5666"/>
                </a:cubicBezTo>
                <a:close/>
                <a:moveTo>
                  <a:pt x="15685" y="1696"/>
                </a:moveTo>
                <a:cubicBezTo>
                  <a:pt x="15686" y="1697"/>
                  <a:pt x="15688" y="1692"/>
                  <a:pt x="15688" y="1693"/>
                </a:cubicBezTo>
                <a:lnTo>
                  <a:pt x="15688" y="1693"/>
                </a:lnTo>
                <a:cubicBezTo>
                  <a:pt x="15688" y="1694"/>
                  <a:pt x="15685" y="1695"/>
                  <a:pt x="15685" y="1696"/>
                </a:cubicBezTo>
                <a:close/>
                <a:moveTo>
                  <a:pt x="15191" y="2490"/>
                </a:moveTo>
                <a:cubicBezTo>
                  <a:pt x="15192" y="2491"/>
                  <a:pt x="15194" y="2486"/>
                  <a:pt x="15194" y="2487"/>
                </a:cubicBezTo>
                <a:lnTo>
                  <a:pt x="15194" y="2487"/>
                </a:lnTo>
                <a:cubicBezTo>
                  <a:pt x="15193" y="2488"/>
                  <a:pt x="15190" y="2489"/>
                  <a:pt x="15191" y="2490"/>
                </a:cubicBezTo>
                <a:close/>
                <a:moveTo>
                  <a:pt x="16990" y="5642"/>
                </a:moveTo>
                <a:cubicBezTo>
                  <a:pt x="16991" y="5642"/>
                  <a:pt x="16992" y="5638"/>
                  <a:pt x="16992" y="5639"/>
                </a:cubicBezTo>
                <a:lnTo>
                  <a:pt x="16992" y="5639"/>
                </a:lnTo>
                <a:cubicBezTo>
                  <a:pt x="16992" y="5639"/>
                  <a:pt x="16989" y="5641"/>
                  <a:pt x="16990" y="5642"/>
                </a:cubicBezTo>
                <a:close/>
                <a:moveTo>
                  <a:pt x="18651" y="3097"/>
                </a:moveTo>
                <a:cubicBezTo>
                  <a:pt x="18651" y="3098"/>
                  <a:pt x="18653" y="3094"/>
                  <a:pt x="18653" y="3095"/>
                </a:cubicBezTo>
                <a:lnTo>
                  <a:pt x="18653" y="3095"/>
                </a:lnTo>
                <a:cubicBezTo>
                  <a:pt x="18653" y="3095"/>
                  <a:pt x="18650" y="3097"/>
                  <a:pt x="18651" y="3097"/>
                </a:cubicBezTo>
                <a:close/>
                <a:moveTo>
                  <a:pt x="6109" y="6565"/>
                </a:moveTo>
                <a:cubicBezTo>
                  <a:pt x="6110" y="6566"/>
                  <a:pt x="6111" y="6562"/>
                  <a:pt x="6111" y="6563"/>
                </a:cubicBezTo>
                <a:lnTo>
                  <a:pt x="6111" y="6563"/>
                </a:lnTo>
                <a:cubicBezTo>
                  <a:pt x="6111" y="6563"/>
                  <a:pt x="6108" y="6564"/>
                  <a:pt x="6109" y="6565"/>
                </a:cubicBezTo>
                <a:close/>
                <a:moveTo>
                  <a:pt x="18764" y="4993"/>
                </a:moveTo>
                <a:cubicBezTo>
                  <a:pt x="18765" y="4994"/>
                  <a:pt x="18766" y="4990"/>
                  <a:pt x="18766" y="4991"/>
                </a:cubicBezTo>
                <a:lnTo>
                  <a:pt x="18766" y="4991"/>
                </a:lnTo>
                <a:cubicBezTo>
                  <a:pt x="18766" y="4991"/>
                  <a:pt x="18763" y="4993"/>
                  <a:pt x="18764" y="4993"/>
                </a:cubicBezTo>
                <a:close/>
                <a:moveTo>
                  <a:pt x="16196" y="5139"/>
                </a:moveTo>
                <a:cubicBezTo>
                  <a:pt x="16197" y="5140"/>
                  <a:pt x="16198" y="5136"/>
                  <a:pt x="16198" y="5137"/>
                </a:cubicBezTo>
                <a:lnTo>
                  <a:pt x="16198" y="5137"/>
                </a:lnTo>
                <a:cubicBezTo>
                  <a:pt x="16198" y="5137"/>
                  <a:pt x="16195" y="5138"/>
                  <a:pt x="16196" y="5139"/>
                </a:cubicBezTo>
                <a:close/>
                <a:moveTo>
                  <a:pt x="20279" y="2158"/>
                </a:moveTo>
                <a:cubicBezTo>
                  <a:pt x="20280" y="2158"/>
                  <a:pt x="20282" y="2154"/>
                  <a:pt x="20282" y="2155"/>
                </a:cubicBezTo>
                <a:lnTo>
                  <a:pt x="20282" y="2155"/>
                </a:lnTo>
                <a:cubicBezTo>
                  <a:pt x="20281" y="2155"/>
                  <a:pt x="20278" y="2157"/>
                  <a:pt x="20279" y="2158"/>
                </a:cubicBezTo>
                <a:close/>
                <a:moveTo>
                  <a:pt x="16261" y="5682"/>
                </a:moveTo>
                <a:cubicBezTo>
                  <a:pt x="16261" y="5683"/>
                  <a:pt x="16263" y="5679"/>
                  <a:pt x="16263" y="5680"/>
                </a:cubicBezTo>
                <a:lnTo>
                  <a:pt x="16263" y="5680"/>
                </a:lnTo>
                <a:cubicBezTo>
                  <a:pt x="16263" y="5680"/>
                  <a:pt x="16260" y="5681"/>
                  <a:pt x="16261" y="5682"/>
                </a:cubicBezTo>
                <a:close/>
                <a:moveTo>
                  <a:pt x="15094" y="2303"/>
                </a:moveTo>
                <a:cubicBezTo>
                  <a:pt x="15095" y="2304"/>
                  <a:pt x="15096" y="2300"/>
                  <a:pt x="15096" y="2301"/>
                </a:cubicBezTo>
                <a:lnTo>
                  <a:pt x="15096" y="2301"/>
                </a:lnTo>
                <a:cubicBezTo>
                  <a:pt x="15096" y="2301"/>
                  <a:pt x="15093" y="2303"/>
                  <a:pt x="15094" y="2303"/>
                </a:cubicBezTo>
                <a:close/>
                <a:moveTo>
                  <a:pt x="16147" y="2384"/>
                </a:moveTo>
                <a:cubicBezTo>
                  <a:pt x="16148" y="2385"/>
                  <a:pt x="16150" y="2381"/>
                  <a:pt x="16150" y="2382"/>
                </a:cubicBezTo>
                <a:lnTo>
                  <a:pt x="16150" y="2382"/>
                </a:lnTo>
                <a:cubicBezTo>
                  <a:pt x="16149" y="2382"/>
                  <a:pt x="16146" y="2384"/>
                  <a:pt x="16147" y="2384"/>
                </a:cubicBezTo>
                <a:close/>
                <a:moveTo>
                  <a:pt x="15661" y="5099"/>
                </a:moveTo>
                <a:cubicBezTo>
                  <a:pt x="15662" y="5100"/>
                  <a:pt x="15663" y="5095"/>
                  <a:pt x="15663" y="5096"/>
                </a:cubicBezTo>
                <a:lnTo>
                  <a:pt x="15663" y="5096"/>
                </a:lnTo>
                <a:cubicBezTo>
                  <a:pt x="15663" y="5096"/>
                  <a:pt x="15660" y="5098"/>
                  <a:pt x="15661" y="5099"/>
                </a:cubicBezTo>
                <a:close/>
                <a:moveTo>
                  <a:pt x="16641" y="4848"/>
                </a:moveTo>
                <a:cubicBezTo>
                  <a:pt x="16642" y="4848"/>
                  <a:pt x="16644" y="4844"/>
                  <a:pt x="16644" y="4845"/>
                </a:cubicBezTo>
                <a:lnTo>
                  <a:pt x="16644" y="4845"/>
                </a:lnTo>
                <a:cubicBezTo>
                  <a:pt x="16644" y="4845"/>
                  <a:pt x="16641" y="4847"/>
                  <a:pt x="16641" y="4848"/>
                </a:cubicBezTo>
                <a:close/>
                <a:moveTo>
                  <a:pt x="1961" y="6079"/>
                </a:moveTo>
                <a:cubicBezTo>
                  <a:pt x="1961" y="6080"/>
                  <a:pt x="1963" y="6076"/>
                  <a:pt x="1963" y="6077"/>
                </a:cubicBezTo>
                <a:lnTo>
                  <a:pt x="1963" y="6077"/>
                </a:lnTo>
                <a:cubicBezTo>
                  <a:pt x="1963" y="6077"/>
                  <a:pt x="1960" y="6078"/>
                  <a:pt x="1961" y="6079"/>
                </a:cubicBezTo>
                <a:close/>
                <a:moveTo>
                  <a:pt x="21203" y="4451"/>
                </a:moveTo>
                <a:cubicBezTo>
                  <a:pt x="21204" y="4451"/>
                  <a:pt x="21205" y="4447"/>
                  <a:pt x="21205" y="4448"/>
                </a:cubicBezTo>
                <a:lnTo>
                  <a:pt x="21205" y="4448"/>
                </a:lnTo>
                <a:cubicBezTo>
                  <a:pt x="21205" y="4448"/>
                  <a:pt x="21202" y="4450"/>
                  <a:pt x="21203" y="4451"/>
                </a:cubicBezTo>
                <a:close/>
                <a:moveTo>
                  <a:pt x="18699" y="1947"/>
                </a:moveTo>
                <a:cubicBezTo>
                  <a:pt x="18700" y="1948"/>
                  <a:pt x="18702" y="1943"/>
                  <a:pt x="18702" y="1945"/>
                </a:cubicBezTo>
                <a:lnTo>
                  <a:pt x="18702" y="1945"/>
                </a:lnTo>
                <a:cubicBezTo>
                  <a:pt x="18701" y="1945"/>
                  <a:pt x="18698" y="1946"/>
                  <a:pt x="18699" y="1947"/>
                </a:cubicBezTo>
                <a:close/>
                <a:moveTo>
                  <a:pt x="14430" y="2595"/>
                </a:moveTo>
                <a:cubicBezTo>
                  <a:pt x="14430" y="2596"/>
                  <a:pt x="14432" y="2592"/>
                  <a:pt x="14432" y="2593"/>
                </a:cubicBezTo>
                <a:lnTo>
                  <a:pt x="14432" y="2593"/>
                </a:lnTo>
                <a:cubicBezTo>
                  <a:pt x="14432" y="2593"/>
                  <a:pt x="14429" y="2594"/>
                  <a:pt x="14430" y="2595"/>
                </a:cubicBezTo>
                <a:close/>
                <a:moveTo>
                  <a:pt x="16017" y="5682"/>
                </a:moveTo>
                <a:cubicBezTo>
                  <a:pt x="16018" y="5683"/>
                  <a:pt x="16020" y="5679"/>
                  <a:pt x="16020" y="5680"/>
                </a:cubicBezTo>
                <a:lnTo>
                  <a:pt x="16020" y="5680"/>
                </a:lnTo>
                <a:cubicBezTo>
                  <a:pt x="16020" y="5680"/>
                  <a:pt x="16017" y="5681"/>
                  <a:pt x="16017" y="5682"/>
                </a:cubicBezTo>
                <a:close/>
                <a:moveTo>
                  <a:pt x="22856" y="3535"/>
                </a:moveTo>
                <a:cubicBezTo>
                  <a:pt x="22856" y="3536"/>
                  <a:pt x="22858" y="3531"/>
                  <a:pt x="22858" y="3533"/>
                </a:cubicBezTo>
                <a:lnTo>
                  <a:pt x="22858" y="3533"/>
                </a:lnTo>
                <a:cubicBezTo>
                  <a:pt x="22858" y="3533"/>
                  <a:pt x="22855" y="3534"/>
                  <a:pt x="22856" y="3535"/>
                </a:cubicBezTo>
                <a:close/>
                <a:moveTo>
                  <a:pt x="23001" y="3535"/>
                </a:moveTo>
                <a:cubicBezTo>
                  <a:pt x="23002" y="3536"/>
                  <a:pt x="23004" y="3531"/>
                  <a:pt x="23004" y="3533"/>
                </a:cubicBezTo>
                <a:lnTo>
                  <a:pt x="23004" y="3533"/>
                </a:lnTo>
                <a:cubicBezTo>
                  <a:pt x="23004" y="3533"/>
                  <a:pt x="23001" y="3534"/>
                  <a:pt x="23001" y="3535"/>
                </a:cubicBezTo>
                <a:close/>
                <a:moveTo>
                  <a:pt x="17103" y="5496"/>
                </a:moveTo>
                <a:cubicBezTo>
                  <a:pt x="17104" y="5497"/>
                  <a:pt x="17106" y="5492"/>
                  <a:pt x="17106" y="5493"/>
                </a:cubicBezTo>
                <a:lnTo>
                  <a:pt x="17106" y="5493"/>
                </a:lnTo>
                <a:cubicBezTo>
                  <a:pt x="17105" y="5494"/>
                  <a:pt x="17102" y="5495"/>
                  <a:pt x="17103" y="5496"/>
                </a:cubicBezTo>
                <a:close/>
                <a:moveTo>
                  <a:pt x="18181" y="2287"/>
                </a:moveTo>
                <a:cubicBezTo>
                  <a:pt x="18182" y="2288"/>
                  <a:pt x="18183" y="2284"/>
                  <a:pt x="18183" y="2285"/>
                </a:cubicBezTo>
                <a:lnTo>
                  <a:pt x="18183" y="2285"/>
                </a:lnTo>
                <a:cubicBezTo>
                  <a:pt x="18183" y="2285"/>
                  <a:pt x="18180" y="2286"/>
                  <a:pt x="18181" y="2287"/>
                </a:cubicBezTo>
                <a:close/>
                <a:moveTo>
                  <a:pt x="18286" y="5309"/>
                </a:moveTo>
                <a:cubicBezTo>
                  <a:pt x="18287" y="5310"/>
                  <a:pt x="18288" y="5306"/>
                  <a:pt x="18288" y="5307"/>
                </a:cubicBezTo>
                <a:lnTo>
                  <a:pt x="18288" y="5307"/>
                </a:lnTo>
                <a:cubicBezTo>
                  <a:pt x="18288" y="5307"/>
                  <a:pt x="18285" y="5309"/>
                  <a:pt x="18286" y="5309"/>
                </a:cubicBezTo>
                <a:close/>
                <a:moveTo>
                  <a:pt x="17930" y="3349"/>
                </a:moveTo>
                <a:cubicBezTo>
                  <a:pt x="17930" y="3349"/>
                  <a:pt x="17932" y="3345"/>
                  <a:pt x="17932" y="3346"/>
                </a:cubicBezTo>
                <a:lnTo>
                  <a:pt x="17932" y="3346"/>
                </a:lnTo>
                <a:cubicBezTo>
                  <a:pt x="17932" y="3346"/>
                  <a:pt x="17929" y="3348"/>
                  <a:pt x="17930" y="3349"/>
                </a:cubicBezTo>
                <a:close/>
                <a:moveTo>
                  <a:pt x="18707" y="845"/>
                </a:moveTo>
                <a:cubicBezTo>
                  <a:pt x="18708" y="846"/>
                  <a:pt x="18710" y="842"/>
                  <a:pt x="18710" y="843"/>
                </a:cubicBezTo>
                <a:lnTo>
                  <a:pt x="18710" y="843"/>
                </a:lnTo>
                <a:cubicBezTo>
                  <a:pt x="18710" y="843"/>
                  <a:pt x="18707" y="844"/>
                  <a:pt x="18707" y="845"/>
                </a:cubicBezTo>
                <a:close/>
                <a:moveTo>
                  <a:pt x="15774" y="2263"/>
                </a:moveTo>
                <a:cubicBezTo>
                  <a:pt x="15775" y="2264"/>
                  <a:pt x="15777" y="2259"/>
                  <a:pt x="15777" y="2261"/>
                </a:cubicBezTo>
                <a:lnTo>
                  <a:pt x="15777" y="2261"/>
                </a:lnTo>
                <a:cubicBezTo>
                  <a:pt x="15777" y="2261"/>
                  <a:pt x="15774" y="2262"/>
                  <a:pt x="15774" y="2263"/>
                </a:cubicBezTo>
                <a:close/>
                <a:moveTo>
                  <a:pt x="18853" y="2498"/>
                </a:moveTo>
                <a:cubicBezTo>
                  <a:pt x="18854" y="2499"/>
                  <a:pt x="18856" y="2494"/>
                  <a:pt x="18856" y="2496"/>
                </a:cubicBezTo>
                <a:lnTo>
                  <a:pt x="18856" y="2496"/>
                </a:lnTo>
                <a:cubicBezTo>
                  <a:pt x="18855" y="2496"/>
                  <a:pt x="18852" y="2497"/>
                  <a:pt x="18853" y="2498"/>
                </a:cubicBezTo>
                <a:close/>
                <a:moveTo>
                  <a:pt x="18294" y="1809"/>
                </a:moveTo>
                <a:cubicBezTo>
                  <a:pt x="18295" y="1810"/>
                  <a:pt x="18297" y="1806"/>
                  <a:pt x="18297" y="1807"/>
                </a:cubicBezTo>
                <a:lnTo>
                  <a:pt x="18297" y="1807"/>
                </a:lnTo>
                <a:cubicBezTo>
                  <a:pt x="18296" y="1807"/>
                  <a:pt x="18293" y="1808"/>
                  <a:pt x="18294" y="1809"/>
                </a:cubicBezTo>
                <a:close/>
                <a:moveTo>
                  <a:pt x="15993" y="2401"/>
                </a:moveTo>
                <a:cubicBezTo>
                  <a:pt x="15994" y="2402"/>
                  <a:pt x="15996" y="2397"/>
                  <a:pt x="15996" y="2398"/>
                </a:cubicBezTo>
                <a:lnTo>
                  <a:pt x="15996" y="2398"/>
                </a:lnTo>
                <a:cubicBezTo>
                  <a:pt x="15995" y="2398"/>
                  <a:pt x="15992" y="2400"/>
                  <a:pt x="15993" y="2401"/>
                </a:cubicBezTo>
                <a:close/>
                <a:moveTo>
                  <a:pt x="22564" y="4856"/>
                </a:moveTo>
                <a:cubicBezTo>
                  <a:pt x="22565" y="4856"/>
                  <a:pt x="22566" y="4852"/>
                  <a:pt x="22566" y="4853"/>
                </a:cubicBezTo>
                <a:lnTo>
                  <a:pt x="22566" y="4853"/>
                </a:lnTo>
                <a:cubicBezTo>
                  <a:pt x="22566" y="4853"/>
                  <a:pt x="22563" y="4855"/>
                  <a:pt x="22564" y="4856"/>
                </a:cubicBezTo>
                <a:close/>
                <a:moveTo>
                  <a:pt x="16666" y="4880"/>
                </a:moveTo>
                <a:cubicBezTo>
                  <a:pt x="16666" y="4881"/>
                  <a:pt x="16668" y="4876"/>
                  <a:pt x="16668" y="4878"/>
                </a:cubicBezTo>
                <a:lnTo>
                  <a:pt x="16668" y="4878"/>
                </a:lnTo>
                <a:cubicBezTo>
                  <a:pt x="16668" y="4878"/>
                  <a:pt x="16665" y="4879"/>
                  <a:pt x="16666" y="4880"/>
                </a:cubicBezTo>
                <a:close/>
                <a:moveTo>
                  <a:pt x="15151" y="2069"/>
                </a:moveTo>
                <a:cubicBezTo>
                  <a:pt x="15151" y="2069"/>
                  <a:pt x="15153" y="2065"/>
                  <a:pt x="15153" y="2066"/>
                </a:cubicBezTo>
                <a:lnTo>
                  <a:pt x="15153" y="2066"/>
                </a:lnTo>
                <a:cubicBezTo>
                  <a:pt x="15153" y="2066"/>
                  <a:pt x="15150" y="2068"/>
                  <a:pt x="15151" y="2069"/>
                </a:cubicBezTo>
                <a:close/>
                <a:moveTo>
                  <a:pt x="1385" y="2190"/>
                </a:moveTo>
                <a:cubicBezTo>
                  <a:pt x="1386" y="2191"/>
                  <a:pt x="1388" y="2186"/>
                  <a:pt x="1388" y="2188"/>
                </a:cubicBezTo>
                <a:lnTo>
                  <a:pt x="1388" y="2188"/>
                </a:lnTo>
                <a:cubicBezTo>
                  <a:pt x="1388" y="2188"/>
                  <a:pt x="1385" y="2189"/>
                  <a:pt x="1385" y="2190"/>
                </a:cubicBezTo>
                <a:close/>
                <a:moveTo>
                  <a:pt x="20376" y="4856"/>
                </a:moveTo>
                <a:cubicBezTo>
                  <a:pt x="20377" y="4856"/>
                  <a:pt x="20379" y="4852"/>
                  <a:pt x="20379" y="4853"/>
                </a:cubicBezTo>
                <a:lnTo>
                  <a:pt x="20379" y="4853"/>
                </a:lnTo>
                <a:cubicBezTo>
                  <a:pt x="20379" y="4853"/>
                  <a:pt x="20376" y="4855"/>
                  <a:pt x="20376" y="4856"/>
                </a:cubicBezTo>
                <a:close/>
                <a:moveTo>
                  <a:pt x="18254" y="1898"/>
                </a:moveTo>
                <a:cubicBezTo>
                  <a:pt x="18254" y="1899"/>
                  <a:pt x="18256" y="1895"/>
                  <a:pt x="18256" y="1896"/>
                </a:cubicBezTo>
                <a:lnTo>
                  <a:pt x="18256" y="1896"/>
                </a:lnTo>
                <a:cubicBezTo>
                  <a:pt x="18256" y="1896"/>
                  <a:pt x="18253" y="1898"/>
                  <a:pt x="18254" y="1898"/>
                </a:cubicBezTo>
                <a:close/>
                <a:moveTo>
                  <a:pt x="21786" y="4718"/>
                </a:moveTo>
                <a:cubicBezTo>
                  <a:pt x="21787" y="4719"/>
                  <a:pt x="21788" y="4714"/>
                  <a:pt x="21788" y="4716"/>
                </a:cubicBezTo>
                <a:lnTo>
                  <a:pt x="21788" y="4716"/>
                </a:lnTo>
                <a:cubicBezTo>
                  <a:pt x="21788" y="4716"/>
                  <a:pt x="21785" y="4717"/>
                  <a:pt x="21786" y="4718"/>
                </a:cubicBezTo>
                <a:close/>
                <a:moveTo>
                  <a:pt x="9682" y="6201"/>
                </a:moveTo>
                <a:cubicBezTo>
                  <a:pt x="9683" y="6201"/>
                  <a:pt x="9684" y="6197"/>
                  <a:pt x="9684" y="6198"/>
                </a:cubicBezTo>
                <a:lnTo>
                  <a:pt x="9684" y="6198"/>
                </a:lnTo>
                <a:cubicBezTo>
                  <a:pt x="9684" y="6198"/>
                  <a:pt x="9681" y="6200"/>
                  <a:pt x="9682" y="6201"/>
                </a:cubicBezTo>
                <a:close/>
                <a:moveTo>
                  <a:pt x="15434" y="5658"/>
                </a:moveTo>
                <a:cubicBezTo>
                  <a:pt x="15435" y="5659"/>
                  <a:pt x="15437" y="5654"/>
                  <a:pt x="15437" y="5655"/>
                </a:cubicBezTo>
                <a:lnTo>
                  <a:pt x="15437" y="5655"/>
                </a:lnTo>
                <a:cubicBezTo>
                  <a:pt x="15436" y="5656"/>
                  <a:pt x="15433" y="5657"/>
                  <a:pt x="15434" y="5658"/>
                </a:cubicBezTo>
                <a:close/>
                <a:moveTo>
                  <a:pt x="18853" y="4856"/>
                </a:moveTo>
                <a:cubicBezTo>
                  <a:pt x="18854" y="4856"/>
                  <a:pt x="18856" y="4852"/>
                  <a:pt x="18856" y="4853"/>
                </a:cubicBezTo>
                <a:lnTo>
                  <a:pt x="18856" y="4853"/>
                </a:lnTo>
                <a:cubicBezTo>
                  <a:pt x="18855" y="4853"/>
                  <a:pt x="18852" y="4855"/>
                  <a:pt x="18853" y="4856"/>
                </a:cubicBezTo>
                <a:close/>
                <a:moveTo>
                  <a:pt x="23026" y="4872"/>
                </a:moveTo>
                <a:cubicBezTo>
                  <a:pt x="23026" y="4873"/>
                  <a:pt x="23028" y="4868"/>
                  <a:pt x="23028" y="4869"/>
                </a:cubicBezTo>
                <a:lnTo>
                  <a:pt x="23028" y="4869"/>
                </a:lnTo>
                <a:cubicBezTo>
                  <a:pt x="23028" y="4870"/>
                  <a:pt x="23025" y="4871"/>
                  <a:pt x="23026" y="4872"/>
                </a:cubicBezTo>
                <a:close/>
                <a:moveTo>
                  <a:pt x="22710" y="1137"/>
                </a:moveTo>
                <a:cubicBezTo>
                  <a:pt x="22710" y="1138"/>
                  <a:pt x="22712" y="1133"/>
                  <a:pt x="22712" y="1134"/>
                </a:cubicBezTo>
                <a:lnTo>
                  <a:pt x="22712" y="1134"/>
                </a:lnTo>
                <a:cubicBezTo>
                  <a:pt x="22712" y="1134"/>
                  <a:pt x="22709" y="1136"/>
                  <a:pt x="22710" y="1137"/>
                </a:cubicBezTo>
                <a:close/>
                <a:moveTo>
                  <a:pt x="15920" y="2328"/>
                </a:moveTo>
                <a:cubicBezTo>
                  <a:pt x="15921" y="2329"/>
                  <a:pt x="15923" y="2324"/>
                  <a:pt x="15923" y="2325"/>
                </a:cubicBezTo>
                <a:lnTo>
                  <a:pt x="15923" y="2325"/>
                </a:lnTo>
                <a:cubicBezTo>
                  <a:pt x="15923" y="2326"/>
                  <a:pt x="15919" y="2327"/>
                  <a:pt x="15920" y="2328"/>
                </a:cubicBezTo>
                <a:close/>
                <a:moveTo>
                  <a:pt x="16836" y="5334"/>
                </a:moveTo>
                <a:cubicBezTo>
                  <a:pt x="16837" y="5335"/>
                  <a:pt x="16838" y="5330"/>
                  <a:pt x="16838" y="5331"/>
                </a:cubicBezTo>
                <a:lnTo>
                  <a:pt x="16838" y="5331"/>
                </a:lnTo>
                <a:cubicBezTo>
                  <a:pt x="16838" y="5331"/>
                  <a:pt x="16835" y="5333"/>
                  <a:pt x="16836" y="5334"/>
                </a:cubicBezTo>
                <a:close/>
                <a:moveTo>
                  <a:pt x="12744" y="1356"/>
                </a:moveTo>
                <a:cubicBezTo>
                  <a:pt x="12745" y="1356"/>
                  <a:pt x="12747" y="1352"/>
                  <a:pt x="12747" y="1353"/>
                </a:cubicBezTo>
                <a:lnTo>
                  <a:pt x="12747" y="1353"/>
                </a:lnTo>
                <a:cubicBezTo>
                  <a:pt x="12747" y="1353"/>
                  <a:pt x="12744" y="1355"/>
                  <a:pt x="12744" y="1356"/>
                </a:cubicBezTo>
                <a:close/>
                <a:moveTo>
                  <a:pt x="14227" y="2044"/>
                </a:moveTo>
                <a:cubicBezTo>
                  <a:pt x="14228" y="2045"/>
                  <a:pt x="14229" y="2041"/>
                  <a:pt x="14229" y="2042"/>
                </a:cubicBezTo>
                <a:lnTo>
                  <a:pt x="14229" y="2042"/>
                </a:lnTo>
                <a:cubicBezTo>
                  <a:pt x="14229" y="2042"/>
                  <a:pt x="14226" y="2043"/>
                  <a:pt x="14227" y="2044"/>
                </a:cubicBezTo>
                <a:close/>
                <a:moveTo>
                  <a:pt x="14227" y="5650"/>
                </a:moveTo>
                <a:cubicBezTo>
                  <a:pt x="14228" y="5651"/>
                  <a:pt x="14229" y="5646"/>
                  <a:pt x="14229" y="5647"/>
                </a:cubicBezTo>
                <a:lnTo>
                  <a:pt x="14229" y="5647"/>
                </a:lnTo>
                <a:cubicBezTo>
                  <a:pt x="14229" y="5647"/>
                  <a:pt x="14226" y="5649"/>
                  <a:pt x="14227" y="5650"/>
                </a:cubicBezTo>
                <a:close/>
                <a:moveTo>
                  <a:pt x="18205" y="4872"/>
                </a:moveTo>
                <a:cubicBezTo>
                  <a:pt x="18206" y="4873"/>
                  <a:pt x="18207" y="4868"/>
                  <a:pt x="18207" y="4869"/>
                </a:cubicBezTo>
                <a:lnTo>
                  <a:pt x="18207" y="4869"/>
                </a:lnTo>
                <a:cubicBezTo>
                  <a:pt x="18207" y="4870"/>
                  <a:pt x="18204" y="4871"/>
                  <a:pt x="18205" y="4872"/>
                </a:cubicBezTo>
                <a:close/>
                <a:moveTo>
                  <a:pt x="14041" y="2077"/>
                </a:moveTo>
                <a:cubicBezTo>
                  <a:pt x="14041" y="2077"/>
                  <a:pt x="14043" y="2073"/>
                  <a:pt x="14043" y="2074"/>
                </a:cubicBezTo>
                <a:lnTo>
                  <a:pt x="14043" y="2074"/>
                </a:lnTo>
                <a:cubicBezTo>
                  <a:pt x="14043" y="2074"/>
                  <a:pt x="14040" y="2076"/>
                  <a:pt x="14041" y="2077"/>
                </a:cubicBezTo>
                <a:close/>
                <a:moveTo>
                  <a:pt x="21980" y="3495"/>
                </a:moveTo>
                <a:cubicBezTo>
                  <a:pt x="21981" y="3495"/>
                  <a:pt x="21983" y="3491"/>
                  <a:pt x="21983" y="3492"/>
                </a:cubicBezTo>
                <a:lnTo>
                  <a:pt x="21983" y="3492"/>
                </a:lnTo>
                <a:cubicBezTo>
                  <a:pt x="21983" y="3492"/>
                  <a:pt x="21980" y="3494"/>
                  <a:pt x="21980" y="3495"/>
                </a:cubicBezTo>
                <a:close/>
                <a:moveTo>
                  <a:pt x="18553" y="2514"/>
                </a:moveTo>
                <a:cubicBezTo>
                  <a:pt x="18554" y="2515"/>
                  <a:pt x="18556" y="2511"/>
                  <a:pt x="18556" y="2512"/>
                </a:cubicBezTo>
                <a:lnTo>
                  <a:pt x="18556" y="2512"/>
                </a:lnTo>
                <a:cubicBezTo>
                  <a:pt x="18556" y="2512"/>
                  <a:pt x="18553" y="2513"/>
                  <a:pt x="18553" y="2514"/>
                </a:cubicBezTo>
                <a:close/>
                <a:moveTo>
                  <a:pt x="22005" y="3746"/>
                </a:moveTo>
                <a:cubicBezTo>
                  <a:pt x="22006" y="3746"/>
                  <a:pt x="22007" y="3742"/>
                  <a:pt x="22007" y="3743"/>
                </a:cubicBezTo>
                <a:lnTo>
                  <a:pt x="22007" y="3743"/>
                </a:lnTo>
                <a:cubicBezTo>
                  <a:pt x="22007" y="3743"/>
                  <a:pt x="22004" y="3745"/>
                  <a:pt x="22005" y="3746"/>
                </a:cubicBezTo>
                <a:close/>
                <a:moveTo>
                  <a:pt x="15904" y="1931"/>
                </a:moveTo>
                <a:cubicBezTo>
                  <a:pt x="15905" y="1932"/>
                  <a:pt x="15906" y="1927"/>
                  <a:pt x="15906" y="1928"/>
                </a:cubicBezTo>
                <a:lnTo>
                  <a:pt x="15906" y="1928"/>
                </a:lnTo>
                <a:cubicBezTo>
                  <a:pt x="15906" y="1929"/>
                  <a:pt x="15903" y="1930"/>
                  <a:pt x="15904" y="1931"/>
                </a:cubicBezTo>
                <a:close/>
                <a:moveTo>
                  <a:pt x="16147" y="1931"/>
                </a:moveTo>
                <a:cubicBezTo>
                  <a:pt x="16148" y="1932"/>
                  <a:pt x="16150" y="1927"/>
                  <a:pt x="16150" y="1928"/>
                </a:cubicBezTo>
                <a:lnTo>
                  <a:pt x="16150" y="1928"/>
                </a:lnTo>
                <a:cubicBezTo>
                  <a:pt x="16149" y="1929"/>
                  <a:pt x="16146" y="1930"/>
                  <a:pt x="16147" y="1931"/>
                </a:cubicBezTo>
                <a:close/>
                <a:moveTo>
                  <a:pt x="16617" y="4872"/>
                </a:moveTo>
                <a:cubicBezTo>
                  <a:pt x="16618" y="4873"/>
                  <a:pt x="16619" y="4868"/>
                  <a:pt x="16619" y="4869"/>
                </a:cubicBezTo>
                <a:lnTo>
                  <a:pt x="16619" y="4869"/>
                </a:lnTo>
                <a:cubicBezTo>
                  <a:pt x="16619" y="4870"/>
                  <a:pt x="16616" y="4871"/>
                  <a:pt x="16617" y="4872"/>
                </a:cubicBezTo>
                <a:close/>
                <a:moveTo>
                  <a:pt x="11845" y="1680"/>
                </a:moveTo>
                <a:cubicBezTo>
                  <a:pt x="11846" y="1680"/>
                  <a:pt x="11847" y="1676"/>
                  <a:pt x="11847" y="1677"/>
                </a:cubicBezTo>
                <a:lnTo>
                  <a:pt x="11847" y="1677"/>
                </a:lnTo>
                <a:cubicBezTo>
                  <a:pt x="11847" y="1677"/>
                  <a:pt x="11844" y="1679"/>
                  <a:pt x="11845" y="1680"/>
                </a:cubicBezTo>
                <a:close/>
                <a:moveTo>
                  <a:pt x="20328" y="5455"/>
                </a:moveTo>
                <a:cubicBezTo>
                  <a:pt x="20329" y="5456"/>
                  <a:pt x="20330" y="5452"/>
                  <a:pt x="20330" y="5453"/>
                </a:cubicBezTo>
                <a:lnTo>
                  <a:pt x="20330" y="5453"/>
                </a:lnTo>
                <a:cubicBezTo>
                  <a:pt x="20330" y="5453"/>
                  <a:pt x="20327" y="5454"/>
                  <a:pt x="20328" y="5455"/>
                </a:cubicBezTo>
                <a:close/>
                <a:moveTo>
                  <a:pt x="15880" y="1931"/>
                </a:moveTo>
                <a:cubicBezTo>
                  <a:pt x="15881" y="1932"/>
                  <a:pt x="15882" y="1927"/>
                  <a:pt x="15882" y="1928"/>
                </a:cubicBezTo>
                <a:lnTo>
                  <a:pt x="15882" y="1928"/>
                </a:lnTo>
                <a:cubicBezTo>
                  <a:pt x="15882" y="1929"/>
                  <a:pt x="15879" y="1930"/>
                  <a:pt x="15880" y="1931"/>
                </a:cubicBezTo>
                <a:close/>
                <a:moveTo>
                  <a:pt x="18845" y="3057"/>
                </a:moveTo>
                <a:cubicBezTo>
                  <a:pt x="18846" y="3058"/>
                  <a:pt x="18847" y="3053"/>
                  <a:pt x="18847" y="3055"/>
                </a:cubicBezTo>
                <a:lnTo>
                  <a:pt x="18847" y="3055"/>
                </a:lnTo>
                <a:cubicBezTo>
                  <a:pt x="18847" y="3055"/>
                  <a:pt x="18844" y="3056"/>
                  <a:pt x="18845" y="3057"/>
                </a:cubicBezTo>
                <a:close/>
                <a:moveTo>
                  <a:pt x="21349" y="4637"/>
                </a:moveTo>
                <a:cubicBezTo>
                  <a:pt x="21349" y="4638"/>
                  <a:pt x="21351" y="4633"/>
                  <a:pt x="21351" y="4635"/>
                </a:cubicBezTo>
                <a:lnTo>
                  <a:pt x="21351" y="4635"/>
                </a:lnTo>
                <a:cubicBezTo>
                  <a:pt x="21351" y="4635"/>
                  <a:pt x="21348" y="4636"/>
                  <a:pt x="21349" y="4637"/>
                </a:cubicBezTo>
                <a:close/>
                <a:moveTo>
                  <a:pt x="14284" y="1736"/>
                </a:moveTo>
                <a:cubicBezTo>
                  <a:pt x="14284" y="1737"/>
                  <a:pt x="14286" y="1733"/>
                  <a:pt x="14286" y="1734"/>
                </a:cubicBezTo>
                <a:lnTo>
                  <a:pt x="14286" y="1734"/>
                </a:lnTo>
                <a:cubicBezTo>
                  <a:pt x="14286" y="1734"/>
                  <a:pt x="14283" y="1736"/>
                  <a:pt x="14284" y="1736"/>
                </a:cubicBezTo>
                <a:close/>
                <a:moveTo>
                  <a:pt x="17395" y="2676"/>
                </a:moveTo>
                <a:cubicBezTo>
                  <a:pt x="17396" y="2677"/>
                  <a:pt x="17397" y="2673"/>
                  <a:pt x="17397" y="2674"/>
                </a:cubicBezTo>
                <a:lnTo>
                  <a:pt x="17397" y="2674"/>
                </a:lnTo>
                <a:cubicBezTo>
                  <a:pt x="17397" y="2674"/>
                  <a:pt x="17394" y="2675"/>
                  <a:pt x="17395" y="2676"/>
                </a:cubicBezTo>
                <a:close/>
                <a:moveTo>
                  <a:pt x="16261" y="5617"/>
                </a:moveTo>
                <a:cubicBezTo>
                  <a:pt x="16261" y="5618"/>
                  <a:pt x="16263" y="5614"/>
                  <a:pt x="16263" y="5615"/>
                </a:cubicBezTo>
                <a:lnTo>
                  <a:pt x="16263" y="5615"/>
                </a:lnTo>
                <a:cubicBezTo>
                  <a:pt x="16263" y="5615"/>
                  <a:pt x="16260" y="5616"/>
                  <a:pt x="16261" y="5617"/>
                </a:cubicBezTo>
                <a:close/>
                <a:moveTo>
                  <a:pt x="23107" y="4094"/>
                </a:moveTo>
                <a:cubicBezTo>
                  <a:pt x="23107" y="4095"/>
                  <a:pt x="23109" y="4091"/>
                  <a:pt x="23109" y="4092"/>
                </a:cubicBezTo>
                <a:lnTo>
                  <a:pt x="23109" y="4092"/>
                </a:lnTo>
                <a:cubicBezTo>
                  <a:pt x="23109" y="4092"/>
                  <a:pt x="23106" y="4093"/>
                  <a:pt x="23107" y="4094"/>
                </a:cubicBezTo>
                <a:close/>
                <a:moveTo>
                  <a:pt x="17030" y="2676"/>
                </a:moveTo>
                <a:cubicBezTo>
                  <a:pt x="17031" y="2677"/>
                  <a:pt x="17033" y="2673"/>
                  <a:pt x="17033" y="2674"/>
                </a:cubicBezTo>
                <a:lnTo>
                  <a:pt x="17033" y="2674"/>
                </a:lnTo>
                <a:cubicBezTo>
                  <a:pt x="17032" y="2674"/>
                  <a:pt x="17029" y="2675"/>
                  <a:pt x="17030" y="2676"/>
                </a:cubicBezTo>
                <a:close/>
                <a:moveTo>
                  <a:pt x="15483" y="2247"/>
                </a:moveTo>
                <a:cubicBezTo>
                  <a:pt x="15484" y="2248"/>
                  <a:pt x="15485" y="2243"/>
                  <a:pt x="15485" y="2244"/>
                </a:cubicBezTo>
                <a:lnTo>
                  <a:pt x="15485" y="2244"/>
                </a:lnTo>
                <a:cubicBezTo>
                  <a:pt x="15485" y="2244"/>
                  <a:pt x="15482" y="2246"/>
                  <a:pt x="15483" y="2247"/>
                </a:cubicBezTo>
                <a:close/>
                <a:moveTo>
                  <a:pt x="15872" y="2247"/>
                </a:moveTo>
                <a:cubicBezTo>
                  <a:pt x="15872" y="2248"/>
                  <a:pt x="15874" y="2243"/>
                  <a:pt x="15874" y="2244"/>
                </a:cubicBezTo>
                <a:lnTo>
                  <a:pt x="15874" y="2244"/>
                </a:lnTo>
                <a:cubicBezTo>
                  <a:pt x="15874" y="2244"/>
                  <a:pt x="15871" y="2246"/>
                  <a:pt x="15872" y="2247"/>
                </a:cubicBezTo>
                <a:close/>
                <a:moveTo>
                  <a:pt x="18829" y="2393"/>
                </a:moveTo>
                <a:cubicBezTo>
                  <a:pt x="18830" y="2393"/>
                  <a:pt x="18831" y="2389"/>
                  <a:pt x="18831" y="2390"/>
                </a:cubicBezTo>
                <a:lnTo>
                  <a:pt x="18831" y="2390"/>
                </a:lnTo>
                <a:cubicBezTo>
                  <a:pt x="18831" y="2390"/>
                  <a:pt x="18828" y="2392"/>
                  <a:pt x="18829" y="2393"/>
                </a:cubicBezTo>
                <a:close/>
                <a:moveTo>
                  <a:pt x="15337" y="1704"/>
                </a:moveTo>
                <a:cubicBezTo>
                  <a:pt x="15338" y="1705"/>
                  <a:pt x="15339" y="1700"/>
                  <a:pt x="15339" y="1701"/>
                </a:cubicBezTo>
                <a:lnTo>
                  <a:pt x="15339" y="1701"/>
                </a:lnTo>
                <a:cubicBezTo>
                  <a:pt x="15339" y="1702"/>
                  <a:pt x="15336" y="1703"/>
                  <a:pt x="15337" y="1704"/>
                </a:cubicBezTo>
                <a:close/>
                <a:moveTo>
                  <a:pt x="15369" y="1704"/>
                </a:moveTo>
                <a:cubicBezTo>
                  <a:pt x="15370" y="1705"/>
                  <a:pt x="15372" y="1700"/>
                  <a:pt x="15372" y="1701"/>
                </a:cubicBezTo>
                <a:lnTo>
                  <a:pt x="15372" y="1701"/>
                </a:lnTo>
                <a:cubicBezTo>
                  <a:pt x="15372" y="1702"/>
                  <a:pt x="15369" y="1703"/>
                  <a:pt x="15369" y="1704"/>
                </a:cubicBezTo>
                <a:close/>
                <a:moveTo>
                  <a:pt x="16090" y="2198"/>
                </a:moveTo>
                <a:cubicBezTo>
                  <a:pt x="16091" y="2199"/>
                  <a:pt x="16093" y="2195"/>
                  <a:pt x="16093" y="2196"/>
                </a:cubicBezTo>
                <a:lnTo>
                  <a:pt x="16093" y="2196"/>
                </a:lnTo>
                <a:cubicBezTo>
                  <a:pt x="16093" y="2196"/>
                  <a:pt x="16090" y="2197"/>
                  <a:pt x="16090" y="2198"/>
                </a:cubicBezTo>
                <a:close/>
                <a:moveTo>
                  <a:pt x="18173" y="1906"/>
                </a:moveTo>
                <a:cubicBezTo>
                  <a:pt x="18173" y="1907"/>
                  <a:pt x="18175" y="1903"/>
                  <a:pt x="18175" y="1904"/>
                </a:cubicBezTo>
                <a:lnTo>
                  <a:pt x="18175" y="1904"/>
                </a:lnTo>
                <a:cubicBezTo>
                  <a:pt x="18175" y="1904"/>
                  <a:pt x="18172" y="1906"/>
                  <a:pt x="18173" y="1906"/>
                </a:cubicBezTo>
                <a:close/>
                <a:moveTo>
                  <a:pt x="16269" y="1736"/>
                </a:moveTo>
                <a:cubicBezTo>
                  <a:pt x="16269" y="1737"/>
                  <a:pt x="16271" y="1733"/>
                  <a:pt x="16271" y="1734"/>
                </a:cubicBezTo>
                <a:lnTo>
                  <a:pt x="16271" y="1734"/>
                </a:lnTo>
                <a:cubicBezTo>
                  <a:pt x="16271" y="1734"/>
                  <a:pt x="16268" y="1736"/>
                  <a:pt x="16269" y="1736"/>
                </a:cubicBezTo>
                <a:close/>
                <a:moveTo>
                  <a:pt x="15102" y="1996"/>
                </a:moveTo>
                <a:cubicBezTo>
                  <a:pt x="15103" y="1996"/>
                  <a:pt x="15104" y="1992"/>
                  <a:pt x="15104" y="1993"/>
                </a:cubicBezTo>
                <a:lnTo>
                  <a:pt x="15104" y="1993"/>
                </a:lnTo>
                <a:cubicBezTo>
                  <a:pt x="15104" y="1993"/>
                  <a:pt x="15101" y="1995"/>
                  <a:pt x="15102" y="1996"/>
                </a:cubicBezTo>
                <a:close/>
                <a:moveTo>
                  <a:pt x="15831" y="4499"/>
                </a:moveTo>
                <a:cubicBezTo>
                  <a:pt x="15832" y="4500"/>
                  <a:pt x="15834" y="4496"/>
                  <a:pt x="15834" y="4497"/>
                </a:cubicBezTo>
                <a:lnTo>
                  <a:pt x="15834" y="4497"/>
                </a:lnTo>
                <a:cubicBezTo>
                  <a:pt x="15833" y="4497"/>
                  <a:pt x="15830" y="4498"/>
                  <a:pt x="15831" y="4499"/>
                </a:cubicBezTo>
                <a:close/>
                <a:moveTo>
                  <a:pt x="17395" y="4977"/>
                </a:moveTo>
                <a:cubicBezTo>
                  <a:pt x="17396" y="4978"/>
                  <a:pt x="17397" y="4974"/>
                  <a:pt x="17397" y="4975"/>
                </a:cubicBezTo>
                <a:lnTo>
                  <a:pt x="17397" y="4975"/>
                </a:lnTo>
                <a:cubicBezTo>
                  <a:pt x="17397" y="4975"/>
                  <a:pt x="17394" y="4976"/>
                  <a:pt x="17395" y="4977"/>
                </a:cubicBezTo>
                <a:close/>
                <a:moveTo>
                  <a:pt x="16398" y="5520"/>
                </a:moveTo>
                <a:cubicBezTo>
                  <a:pt x="16399" y="5521"/>
                  <a:pt x="16401" y="5517"/>
                  <a:pt x="16401" y="5518"/>
                </a:cubicBezTo>
                <a:lnTo>
                  <a:pt x="16401" y="5518"/>
                </a:lnTo>
                <a:cubicBezTo>
                  <a:pt x="16401" y="5518"/>
                  <a:pt x="16397" y="5519"/>
                  <a:pt x="16398" y="5520"/>
                </a:cubicBezTo>
                <a:close/>
                <a:moveTo>
                  <a:pt x="22296" y="4977"/>
                </a:moveTo>
                <a:cubicBezTo>
                  <a:pt x="22297" y="4978"/>
                  <a:pt x="22299" y="4974"/>
                  <a:pt x="22299" y="4975"/>
                </a:cubicBezTo>
                <a:lnTo>
                  <a:pt x="22299" y="4975"/>
                </a:lnTo>
                <a:cubicBezTo>
                  <a:pt x="22299" y="4975"/>
                  <a:pt x="22296" y="4976"/>
                  <a:pt x="22296" y="4977"/>
                </a:cubicBezTo>
                <a:close/>
                <a:moveTo>
                  <a:pt x="18521" y="2287"/>
                </a:moveTo>
                <a:cubicBezTo>
                  <a:pt x="18522" y="2288"/>
                  <a:pt x="18523" y="2284"/>
                  <a:pt x="18523" y="2285"/>
                </a:cubicBezTo>
                <a:lnTo>
                  <a:pt x="18523" y="2285"/>
                </a:lnTo>
                <a:cubicBezTo>
                  <a:pt x="18523" y="2285"/>
                  <a:pt x="18520" y="2286"/>
                  <a:pt x="18521" y="2287"/>
                </a:cubicBezTo>
                <a:close/>
                <a:moveTo>
                  <a:pt x="16358" y="5520"/>
                </a:moveTo>
                <a:cubicBezTo>
                  <a:pt x="16359" y="5521"/>
                  <a:pt x="16360" y="5517"/>
                  <a:pt x="16360" y="5518"/>
                </a:cubicBezTo>
                <a:lnTo>
                  <a:pt x="16360" y="5518"/>
                </a:lnTo>
                <a:cubicBezTo>
                  <a:pt x="16360" y="5518"/>
                  <a:pt x="16357" y="5519"/>
                  <a:pt x="16358" y="5520"/>
                </a:cubicBezTo>
                <a:close/>
                <a:moveTo>
                  <a:pt x="15904" y="5520"/>
                </a:moveTo>
                <a:cubicBezTo>
                  <a:pt x="15905" y="5521"/>
                  <a:pt x="15906" y="5517"/>
                  <a:pt x="15906" y="5518"/>
                </a:cubicBezTo>
                <a:lnTo>
                  <a:pt x="15906" y="5518"/>
                </a:lnTo>
                <a:cubicBezTo>
                  <a:pt x="15906" y="5518"/>
                  <a:pt x="15903" y="5519"/>
                  <a:pt x="15904" y="5520"/>
                </a:cubicBezTo>
                <a:close/>
                <a:moveTo>
                  <a:pt x="16909" y="1623"/>
                </a:moveTo>
                <a:cubicBezTo>
                  <a:pt x="16910" y="1624"/>
                  <a:pt x="16911" y="1619"/>
                  <a:pt x="16911" y="1620"/>
                </a:cubicBezTo>
                <a:lnTo>
                  <a:pt x="16911" y="1620"/>
                </a:lnTo>
                <a:cubicBezTo>
                  <a:pt x="16911" y="1621"/>
                  <a:pt x="16908" y="1622"/>
                  <a:pt x="16909" y="1623"/>
                </a:cubicBezTo>
                <a:close/>
                <a:moveTo>
                  <a:pt x="18286" y="4507"/>
                </a:moveTo>
                <a:cubicBezTo>
                  <a:pt x="18287" y="4508"/>
                  <a:pt x="18288" y="4504"/>
                  <a:pt x="18288" y="4505"/>
                </a:cubicBezTo>
                <a:lnTo>
                  <a:pt x="18288" y="4505"/>
                </a:lnTo>
                <a:cubicBezTo>
                  <a:pt x="18288" y="4505"/>
                  <a:pt x="18285" y="4506"/>
                  <a:pt x="18286" y="4507"/>
                </a:cubicBezTo>
                <a:close/>
                <a:moveTo>
                  <a:pt x="15321" y="2069"/>
                </a:moveTo>
                <a:cubicBezTo>
                  <a:pt x="15322" y="2069"/>
                  <a:pt x="15323" y="2065"/>
                  <a:pt x="15323" y="2066"/>
                </a:cubicBezTo>
                <a:lnTo>
                  <a:pt x="15323" y="2066"/>
                </a:lnTo>
                <a:cubicBezTo>
                  <a:pt x="15323" y="2066"/>
                  <a:pt x="15320" y="2068"/>
                  <a:pt x="15321" y="2069"/>
                </a:cubicBezTo>
                <a:close/>
                <a:moveTo>
                  <a:pt x="18318" y="2085"/>
                </a:moveTo>
                <a:cubicBezTo>
                  <a:pt x="18319" y="2086"/>
                  <a:pt x="18321" y="2081"/>
                  <a:pt x="18321" y="2082"/>
                </a:cubicBezTo>
                <a:lnTo>
                  <a:pt x="18321" y="2082"/>
                </a:lnTo>
                <a:cubicBezTo>
                  <a:pt x="18321" y="2082"/>
                  <a:pt x="18318" y="2084"/>
                  <a:pt x="18318" y="2085"/>
                </a:cubicBezTo>
                <a:close/>
                <a:moveTo>
                  <a:pt x="20862" y="4280"/>
                </a:moveTo>
                <a:cubicBezTo>
                  <a:pt x="20863" y="4281"/>
                  <a:pt x="20865" y="4277"/>
                  <a:pt x="20865" y="4278"/>
                </a:cubicBezTo>
                <a:lnTo>
                  <a:pt x="20865" y="4278"/>
                </a:lnTo>
                <a:cubicBezTo>
                  <a:pt x="20865" y="4278"/>
                  <a:pt x="20862" y="4280"/>
                  <a:pt x="20862" y="4280"/>
                </a:cubicBezTo>
                <a:close/>
                <a:moveTo>
                  <a:pt x="15531" y="5358"/>
                </a:moveTo>
                <a:cubicBezTo>
                  <a:pt x="15532" y="5359"/>
                  <a:pt x="15534" y="5354"/>
                  <a:pt x="15534" y="5356"/>
                </a:cubicBezTo>
                <a:lnTo>
                  <a:pt x="15534" y="5356"/>
                </a:lnTo>
                <a:cubicBezTo>
                  <a:pt x="15534" y="5356"/>
                  <a:pt x="15531" y="5357"/>
                  <a:pt x="15531" y="5358"/>
                </a:cubicBezTo>
                <a:close/>
                <a:moveTo>
                  <a:pt x="21567" y="4839"/>
                </a:moveTo>
                <a:cubicBezTo>
                  <a:pt x="21568" y="4840"/>
                  <a:pt x="21570" y="4836"/>
                  <a:pt x="21570" y="4837"/>
                </a:cubicBezTo>
                <a:lnTo>
                  <a:pt x="21570" y="4837"/>
                </a:lnTo>
                <a:cubicBezTo>
                  <a:pt x="21570" y="4837"/>
                  <a:pt x="21566" y="4839"/>
                  <a:pt x="21567" y="4839"/>
                </a:cubicBezTo>
                <a:close/>
                <a:moveTo>
                  <a:pt x="18391" y="1817"/>
                </a:moveTo>
                <a:cubicBezTo>
                  <a:pt x="18392" y="1818"/>
                  <a:pt x="18394" y="1814"/>
                  <a:pt x="18394" y="1815"/>
                </a:cubicBezTo>
                <a:lnTo>
                  <a:pt x="18394" y="1815"/>
                </a:lnTo>
                <a:cubicBezTo>
                  <a:pt x="18394" y="1815"/>
                  <a:pt x="18391" y="1817"/>
                  <a:pt x="18391" y="1817"/>
                </a:cubicBezTo>
                <a:close/>
                <a:moveTo>
                  <a:pt x="15637" y="1777"/>
                </a:moveTo>
                <a:cubicBezTo>
                  <a:pt x="15638" y="1778"/>
                  <a:pt x="15639" y="1773"/>
                  <a:pt x="15639" y="1774"/>
                </a:cubicBezTo>
                <a:lnTo>
                  <a:pt x="15639" y="1774"/>
                </a:lnTo>
                <a:cubicBezTo>
                  <a:pt x="15639" y="1775"/>
                  <a:pt x="15636" y="1776"/>
                  <a:pt x="15637" y="1777"/>
                </a:cubicBezTo>
                <a:close/>
                <a:moveTo>
                  <a:pt x="10800" y="1623"/>
                </a:moveTo>
                <a:cubicBezTo>
                  <a:pt x="10801" y="1624"/>
                  <a:pt x="10802" y="1619"/>
                  <a:pt x="10802" y="1620"/>
                </a:cubicBezTo>
                <a:lnTo>
                  <a:pt x="10802" y="1620"/>
                </a:lnTo>
                <a:cubicBezTo>
                  <a:pt x="10802" y="1621"/>
                  <a:pt x="10799" y="1622"/>
                  <a:pt x="10800" y="1623"/>
                </a:cubicBezTo>
                <a:close/>
                <a:moveTo>
                  <a:pt x="23131" y="4799"/>
                </a:moveTo>
                <a:cubicBezTo>
                  <a:pt x="23132" y="4800"/>
                  <a:pt x="23133" y="4795"/>
                  <a:pt x="23133" y="4797"/>
                </a:cubicBezTo>
                <a:lnTo>
                  <a:pt x="23133" y="4797"/>
                </a:lnTo>
                <a:cubicBezTo>
                  <a:pt x="23133" y="4797"/>
                  <a:pt x="23130" y="4798"/>
                  <a:pt x="23131" y="4799"/>
                </a:cubicBezTo>
                <a:close/>
                <a:moveTo>
                  <a:pt x="18545" y="3025"/>
                </a:moveTo>
                <a:cubicBezTo>
                  <a:pt x="18546" y="3025"/>
                  <a:pt x="18548" y="3021"/>
                  <a:pt x="18548" y="3022"/>
                </a:cubicBezTo>
                <a:lnTo>
                  <a:pt x="18548" y="3022"/>
                </a:lnTo>
                <a:cubicBezTo>
                  <a:pt x="18548" y="3022"/>
                  <a:pt x="18544" y="3024"/>
                  <a:pt x="18545" y="3025"/>
                </a:cubicBezTo>
                <a:close/>
                <a:moveTo>
                  <a:pt x="18367" y="2547"/>
                </a:moveTo>
                <a:cubicBezTo>
                  <a:pt x="18368" y="2547"/>
                  <a:pt x="18369" y="2543"/>
                  <a:pt x="18369" y="2544"/>
                </a:cubicBezTo>
                <a:lnTo>
                  <a:pt x="18369" y="2544"/>
                </a:lnTo>
                <a:cubicBezTo>
                  <a:pt x="18369" y="2544"/>
                  <a:pt x="18366" y="2546"/>
                  <a:pt x="18367" y="2547"/>
                </a:cubicBezTo>
                <a:close/>
                <a:moveTo>
                  <a:pt x="17589" y="4969"/>
                </a:moveTo>
                <a:cubicBezTo>
                  <a:pt x="17590" y="4970"/>
                  <a:pt x="17592" y="4966"/>
                  <a:pt x="17592" y="4967"/>
                </a:cubicBezTo>
                <a:lnTo>
                  <a:pt x="17592" y="4967"/>
                </a:lnTo>
                <a:cubicBezTo>
                  <a:pt x="17592" y="4967"/>
                  <a:pt x="17588" y="4968"/>
                  <a:pt x="17589" y="4969"/>
                </a:cubicBezTo>
                <a:close/>
                <a:moveTo>
                  <a:pt x="16884" y="1485"/>
                </a:moveTo>
                <a:cubicBezTo>
                  <a:pt x="16885" y="1486"/>
                  <a:pt x="16887" y="1482"/>
                  <a:pt x="16887" y="1483"/>
                </a:cubicBezTo>
                <a:lnTo>
                  <a:pt x="16887" y="1483"/>
                </a:lnTo>
                <a:cubicBezTo>
                  <a:pt x="16887" y="1483"/>
                  <a:pt x="16884" y="1484"/>
                  <a:pt x="16884" y="1485"/>
                </a:cubicBezTo>
                <a:close/>
                <a:moveTo>
                  <a:pt x="6660" y="6509"/>
                </a:moveTo>
                <a:cubicBezTo>
                  <a:pt x="6661" y="6509"/>
                  <a:pt x="6662" y="6505"/>
                  <a:pt x="6662" y="6506"/>
                </a:cubicBezTo>
                <a:lnTo>
                  <a:pt x="6662" y="6506"/>
                </a:lnTo>
                <a:cubicBezTo>
                  <a:pt x="6662" y="6506"/>
                  <a:pt x="6659" y="6508"/>
                  <a:pt x="6660" y="6509"/>
                </a:cubicBezTo>
                <a:close/>
                <a:moveTo>
                  <a:pt x="17322" y="2692"/>
                </a:moveTo>
                <a:cubicBezTo>
                  <a:pt x="17323" y="2693"/>
                  <a:pt x="17324" y="2689"/>
                  <a:pt x="17324" y="2690"/>
                </a:cubicBezTo>
                <a:lnTo>
                  <a:pt x="17324" y="2690"/>
                </a:lnTo>
                <a:cubicBezTo>
                  <a:pt x="17324" y="2690"/>
                  <a:pt x="17321" y="2692"/>
                  <a:pt x="17322" y="2692"/>
                </a:cubicBezTo>
                <a:close/>
                <a:moveTo>
                  <a:pt x="18310" y="3025"/>
                </a:moveTo>
                <a:cubicBezTo>
                  <a:pt x="18311" y="3025"/>
                  <a:pt x="18313" y="3021"/>
                  <a:pt x="18313" y="3022"/>
                </a:cubicBezTo>
                <a:lnTo>
                  <a:pt x="18313" y="3022"/>
                </a:lnTo>
                <a:cubicBezTo>
                  <a:pt x="18313" y="3022"/>
                  <a:pt x="18310" y="3024"/>
                  <a:pt x="18310" y="3025"/>
                </a:cubicBezTo>
                <a:close/>
                <a:moveTo>
                  <a:pt x="17954" y="4945"/>
                </a:moveTo>
                <a:cubicBezTo>
                  <a:pt x="17955" y="4946"/>
                  <a:pt x="17956" y="4941"/>
                  <a:pt x="17956" y="4942"/>
                </a:cubicBezTo>
                <a:lnTo>
                  <a:pt x="17956" y="4942"/>
                </a:lnTo>
                <a:cubicBezTo>
                  <a:pt x="17956" y="4943"/>
                  <a:pt x="17953" y="4944"/>
                  <a:pt x="17954" y="4945"/>
                </a:cubicBezTo>
                <a:close/>
                <a:moveTo>
                  <a:pt x="17913" y="3065"/>
                </a:moveTo>
                <a:cubicBezTo>
                  <a:pt x="17914" y="3066"/>
                  <a:pt x="17916" y="3062"/>
                  <a:pt x="17916" y="3063"/>
                </a:cubicBezTo>
                <a:lnTo>
                  <a:pt x="17916" y="3063"/>
                </a:lnTo>
                <a:cubicBezTo>
                  <a:pt x="17916" y="3063"/>
                  <a:pt x="17913" y="3064"/>
                  <a:pt x="17913" y="3065"/>
                </a:cubicBezTo>
                <a:close/>
                <a:moveTo>
                  <a:pt x="20741" y="2984"/>
                </a:moveTo>
                <a:cubicBezTo>
                  <a:pt x="20742" y="2985"/>
                  <a:pt x="20743" y="2981"/>
                  <a:pt x="20743" y="2982"/>
                </a:cubicBezTo>
                <a:lnTo>
                  <a:pt x="20743" y="2982"/>
                </a:lnTo>
                <a:cubicBezTo>
                  <a:pt x="20743" y="2982"/>
                  <a:pt x="20740" y="2983"/>
                  <a:pt x="20741" y="2984"/>
                </a:cubicBezTo>
                <a:close/>
                <a:moveTo>
                  <a:pt x="18270" y="5212"/>
                </a:moveTo>
                <a:cubicBezTo>
                  <a:pt x="18271" y="5213"/>
                  <a:pt x="18272" y="5209"/>
                  <a:pt x="18272" y="5210"/>
                </a:cubicBezTo>
                <a:lnTo>
                  <a:pt x="18272" y="5210"/>
                </a:lnTo>
                <a:cubicBezTo>
                  <a:pt x="18272" y="5210"/>
                  <a:pt x="18269" y="5211"/>
                  <a:pt x="18270" y="5212"/>
                </a:cubicBezTo>
                <a:close/>
                <a:moveTo>
                  <a:pt x="17492" y="2733"/>
                </a:moveTo>
                <a:cubicBezTo>
                  <a:pt x="17493" y="2734"/>
                  <a:pt x="17494" y="2729"/>
                  <a:pt x="17494" y="2730"/>
                </a:cubicBezTo>
                <a:lnTo>
                  <a:pt x="17494" y="2730"/>
                </a:lnTo>
                <a:cubicBezTo>
                  <a:pt x="17494" y="2731"/>
                  <a:pt x="17491" y="2732"/>
                  <a:pt x="17492" y="2733"/>
                </a:cubicBezTo>
                <a:close/>
                <a:moveTo>
                  <a:pt x="13887" y="1339"/>
                </a:moveTo>
                <a:cubicBezTo>
                  <a:pt x="13887" y="1340"/>
                  <a:pt x="13889" y="1336"/>
                  <a:pt x="13889" y="1337"/>
                </a:cubicBezTo>
                <a:lnTo>
                  <a:pt x="13889" y="1337"/>
                </a:lnTo>
                <a:cubicBezTo>
                  <a:pt x="13889" y="1337"/>
                  <a:pt x="13886" y="1338"/>
                  <a:pt x="13887" y="1339"/>
                </a:cubicBezTo>
                <a:close/>
                <a:moveTo>
                  <a:pt x="16123" y="2206"/>
                </a:moveTo>
                <a:cubicBezTo>
                  <a:pt x="16124" y="2207"/>
                  <a:pt x="16125" y="2203"/>
                  <a:pt x="16125" y="2204"/>
                </a:cubicBezTo>
                <a:lnTo>
                  <a:pt x="16125" y="2204"/>
                </a:lnTo>
                <a:cubicBezTo>
                  <a:pt x="16125" y="2204"/>
                  <a:pt x="16122" y="2205"/>
                  <a:pt x="16123" y="2206"/>
                </a:cubicBezTo>
                <a:close/>
                <a:moveTo>
                  <a:pt x="18513" y="4532"/>
                </a:moveTo>
                <a:cubicBezTo>
                  <a:pt x="18514" y="4532"/>
                  <a:pt x="18515" y="4528"/>
                  <a:pt x="18515" y="4529"/>
                </a:cubicBezTo>
                <a:lnTo>
                  <a:pt x="18515" y="4529"/>
                </a:lnTo>
                <a:cubicBezTo>
                  <a:pt x="18515" y="4529"/>
                  <a:pt x="18512" y="4531"/>
                  <a:pt x="18513" y="4532"/>
                </a:cubicBezTo>
                <a:close/>
                <a:moveTo>
                  <a:pt x="15556" y="2231"/>
                </a:moveTo>
                <a:cubicBezTo>
                  <a:pt x="15556" y="2231"/>
                  <a:pt x="15558" y="2227"/>
                  <a:pt x="15558" y="2228"/>
                </a:cubicBezTo>
                <a:lnTo>
                  <a:pt x="15558" y="2228"/>
                </a:lnTo>
                <a:cubicBezTo>
                  <a:pt x="15558" y="2228"/>
                  <a:pt x="15555" y="2230"/>
                  <a:pt x="15556" y="2231"/>
                </a:cubicBezTo>
                <a:close/>
                <a:moveTo>
                  <a:pt x="16123" y="5366"/>
                </a:moveTo>
                <a:cubicBezTo>
                  <a:pt x="16124" y="5367"/>
                  <a:pt x="16125" y="5363"/>
                  <a:pt x="16125" y="5364"/>
                </a:cubicBezTo>
                <a:lnTo>
                  <a:pt x="16125" y="5364"/>
                </a:lnTo>
                <a:cubicBezTo>
                  <a:pt x="16125" y="5364"/>
                  <a:pt x="16122" y="5365"/>
                  <a:pt x="16123" y="5366"/>
                </a:cubicBezTo>
                <a:close/>
                <a:moveTo>
                  <a:pt x="18983" y="3041"/>
                </a:moveTo>
                <a:cubicBezTo>
                  <a:pt x="18984" y="3042"/>
                  <a:pt x="18985" y="3037"/>
                  <a:pt x="18985" y="3038"/>
                </a:cubicBezTo>
                <a:lnTo>
                  <a:pt x="18985" y="3038"/>
                </a:lnTo>
                <a:cubicBezTo>
                  <a:pt x="18985" y="3039"/>
                  <a:pt x="18982" y="3040"/>
                  <a:pt x="18983" y="3041"/>
                </a:cubicBezTo>
                <a:close/>
                <a:moveTo>
                  <a:pt x="18270" y="3381"/>
                </a:moveTo>
                <a:cubicBezTo>
                  <a:pt x="18271" y="3382"/>
                  <a:pt x="18272" y="3378"/>
                  <a:pt x="18272" y="3379"/>
                </a:cubicBezTo>
                <a:lnTo>
                  <a:pt x="18272" y="3379"/>
                </a:lnTo>
                <a:cubicBezTo>
                  <a:pt x="18272" y="3379"/>
                  <a:pt x="18269" y="3380"/>
                  <a:pt x="18270" y="3381"/>
                </a:cubicBezTo>
                <a:close/>
                <a:moveTo>
                  <a:pt x="21130" y="2668"/>
                </a:moveTo>
                <a:cubicBezTo>
                  <a:pt x="21131" y="2669"/>
                  <a:pt x="21132" y="2665"/>
                  <a:pt x="21132" y="2666"/>
                </a:cubicBezTo>
                <a:lnTo>
                  <a:pt x="21132" y="2666"/>
                </a:lnTo>
                <a:cubicBezTo>
                  <a:pt x="21132" y="2666"/>
                  <a:pt x="21129" y="2667"/>
                  <a:pt x="21130" y="2668"/>
                </a:cubicBezTo>
                <a:close/>
                <a:moveTo>
                  <a:pt x="17346" y="4313"/>
                </a:moveTo>
                <a:cubicBezTo>
                  <a:pt x="17347" y="4314"/>
                  <a:pt x="17349" y="4309"/>
                  <a:pt x="17349" y="4310"/>
                </a:cubicBezTo>
                <a:lnTo>
                  <a:pt x="17349" y="4310"/>
                </a:lnTo>
                <a:cubicBezTo>
                  <a:pt x="17348" y="4311"/>
                  <a:pt x="17345" y="4312"/>
                  <a:pt x="17346" y="4313"/>
                </a:cubicBezTo>
                <a:close/>
                <a:moveTo>
                  <a:pt x="15702" y="2587"/>
                </a:moveTo>
                <a:cubicBezTo>
                  <a:pt x="15702" y="2588"/>
                  <a:pt x="15704" y="2583"/>
                  <a:pt x="15704" y="2585"/>
                </a:cubicBezTo>
                <a:lnTo>
                  <a:pt x="15704" y="2585"/>
                </a:lnTo>
                <a:cubicBezTo>
                  <a:pt x="15704" y="2585"/>
                  <a:pt x="15701" y="2586"/>
                  <a:pt x="15702" y="2587"/>
                </a:cubicBezTo>
                <a:close/>
                <a:moveTo>
                  <a:pt x="17006" y="3235"/>
                </a:moveTo>
                <a:cubicBezTo>
                  <a:pt x="17007" y="3236"/>
                  <a:pt x="17008" y="3232"/>
                  <a:pt x="17008" y="3233"/>
                </a:cubicBezTo>
                <a:lnTo>
                  <a:pt x="17008" y="3233"/>
                </a:lnTo>
                <a:cubicBezTo>
                  <a:pt x="17008" y="3233"/>
                  <a:pt x="17005" y="3234"/>
                  <a:pt x="17006" y="3235"/>
                </a:cubicBezTo>
                <a:close/>
                <a:moveTo>
                  <a:pt x="14065" y="5658"/>
                </a:moveTo>
                <a:cubicBezTo>
                  <a:pt x="14066" y="5659"/>
                  <a:pt x="14067" y="5654"/>
                  <a:pt x="14067" y="5655"/>
                </a:cubicBezTo>
                <a:lnTo>
                  <a:pt x="14067" y="5655"/>
                </a:lnTo>
                <a:cubicBezTo>
                  <a:pt x="14067" y="5656"/>
                  <a:pt x="14064" y="5657"/>
                  <a:pt x="14065" y="5658"/>
                </a:cubicBezTo>
                <a:close/>
                <a:moveTo>
                  <a:pt x="20814" y="4280"/>
                </a:moveTo>
                <a:cubicBezTo>
                  <a:pt x="20815" y="4281"/>
                  <a:pt x="20816" y="4277"/>
                  <a:pt x="20816" y="4278"/>
                </a:cubicBezTo>
                <a:lnTo>
                  <a:pt x="20816" y="4278"/>
                </a:lnTo>
                <a:cubicBezTo>
                  <a:pt x="20816" y="4278"/>
                  <a:pt x="20813" y="4280"/>
                  <a:pt x="20814" y="4280"/>
                </a:cubicBezTo>
                <a:close/>
                <a:moveTo>
                  <a:pt x="20255" y="4280"/>
                </a:moveTo>
                <a:cubicBezTo>
                  <a:pt x="20256" y="4281"/>
                  <a:pt x="20257" y="4277"/>
                  <a:pt x="20257" y="4278"/>
                </a:cubicBezTo>
                <a:lnTo>
                  <a:pt x="20257" y="4278"/>
                </a:lnTo>
                <a:cubicBezTo>
                  <a:pt x="20257" y="4278"/>
                  <a:pt x="20254" y="4280"/>
                  <a:pt x="20255" y="4280"/>
                </a:cubicBezTo>
                <a:close/>
                <a:moveTo>
                  <a:pt x="18659" y="5504"/>
                </a:moveTo>
                <a:cubicBezTo>
                  <a:pt x="18660" y="5505"/>
                  <a:pt x="18661" y="5500"/>
                  <a:pt x="18661" y="5501"/>
                </a:cubicBezTo>
                <a:lnTo>
                  <a:pt x="18661" y="5501"/>
                </a:lnTo>
                <a:cubicBezTo>
                  <a:pt x="18661" y="5502"/>
                  <a:pt x="18658" y="5503"/>
                  <a:pt x="18659" y="5504"/>
                </a:cubicBezTo>
                <a:close/>
                <a:moveTo>
                  <a:pt x="20887" y="5504"/>
                </a:moveTo>
                <a:cubicBezTo>
                  <a:pt x="20888" y="5505"/>
                  <a:pt x="20889" y="5500"/>
                  <a:pt x="20889" y="5501"/>
                </a:cubicBezTo>
                <a:lnTo>
                  <a:pt x="20889" y="5501"/>
                </a:lnTo>
                <a:cubicBezTo>
                  <a:pt x="20889" y="5502"/>
                  <a:pt x="20886" y="5503"/>
                  <a:pt x="20887" y="5504"/>
                </a:cubicBezTo>
                <a:close/>
                <a:moveTo>
                  <a:pt x="15126" y="2312"/>
                </a:moveTo>
                <a:cubicBezTo>
                  <a:pt x="15127" y="2312"/>
                  <a:pt x="15129" y="2308"/>
                  <a:pt x="15129" y="2309"/>
                </a:cubicBezTo>
                <a:lnTo>
                  <a:pt x="15129" y="2309"/>
                </a:lnTo>
                <a:cubicBezTo>
                  <a:pt x="15129" y="2309"/>
                  <a:pt x="15125" y="2311"/>
                  <a:pt x="15126" y="2312"/>
                </a:cubicBezTo>
                <a:close/>
                <a:moveTo>
                  <a:pt x="17711" y="1898"/>
                </a:moveTo>
                <a:cubicBezTo>
                  <a:pt x="17712" y="1899"/>
                  <a:pt x="17713" y="1895"/>
                  <a:pt x="17713" y="1896"/>
                </a:cubicBezTo>
                <a:lnTo>
                  <a:pt x="17713" y="1896"/>
                </a:lnTo>
                <a:cubicBezTo>
                  <a:pt x="17713" y="1896"/>
                  <a:pt x="17710" y="1898"/>
                  <a:pt x="17711" y="1898"/>
                </a:cubicBezTo>
                <a:close/>
                <a:moveTo>
                  <a:pt x="21665" y="5504"/>
                </a:moveTo>
                <a:cubicBezTo>
                  <a:pt x="21665" y="5505"/>
                  <a:pt x="21667" y="5500"/>
                  <a:pt x="21667" y="5501"/>
                </a:cubicBezTo>
                <a:lnTo>
                  <a:pt x="21667" y="5501"/>
                </a:lnTo>
                <a:cubicBezTo>
                  <a:pt x="21667" y="5502"/>
                  <a:pt x="21664" y="5503"/>
                  <a:pt x="21665" y="5504"/>
                </a:cubicBezTo>
                <a:close/>
                <a:moveTo>
                  <a:pt x="18489" y="4256"/>
                </a:moveTo>
                <a:cubicBezTo>
                  <a:pt x="18489" y="4257"/>
                  <a:pt x="18491" y="4253"/>
                  <a:pt x="18491" y="4254"/>
                </a:cubicBezTo>
                <a:lnTo>
                  <a:pt x="18491" y="4254"/>
                </a:lnTo>
                <a:cubicBezTo>
                  <a:pt x="18491" y="4254"/>
                  <a:pt x="18488" y="4255"/>
                  <a:pt x="18489" y="4256"/>
                </a:cubicBezTo>
                <a:close/>
                <a:moveTo>
                  <a:pt x="22224" y="5512"/>
                </a:moveTo>
                <a:cubicBezTo>
                  <a:pt x="22224" y="5513"/>
                  <a:pt x="22226" y="5508"/>
                  <a:pt x="22226" y="5510"/>
                </a:cubicBezTo>
                <a:lnTo>
                  <a:pt x="22226" y="5510"/>
                </a:lnTo>
                <a:cubicBezTo>
                  <a:pt x="22226" y="5510"/>
                  <a:pt x="22223" y="5511"/>
                  <a:pt x="22224" y="5512"/>
                </a:cubicBezTo>
                <a:close/>
                <a:moveTo>
                  <a:pt x="23001" y="3738"/>
                </a:moveTo>
                <a:cubicBezTo>
                  <a:pt x="23002" y="3738"/>
                  <a:pt x="23004" y="3734"/>
                  <a:pt x="23004" y="3735"/>
                </a:cubicBezTo>
                <a:lnTo>
                  <a:pt x="23004" y="3735"/>
                </a:lnTo>
                <a:cubicBezTo>
                  <a:pt x="23004" y="3735"/>
                  <a:pt x="23001" y="3737"/>
                  <a:pt x="23001" y="3738"/>
                </a:cubicBezTo>
                <a:close/>
                <a:moveTo>
                  <a:pt x="18383" y="5569"/>
                </a:moveTo>
                <a:cubicBezTo>
                  <a:pt x="18384" y="5569"/>
                  <a:pt x="18386" y="5565"/>
                  <a:pt x="18386" y="5566"/>
                </a:cubicBezTo>
                <a:lnTo>
                  <a:pt x="18386" y="5566"/>
                </a:lnTo>
                <a:cubicBezTo>
                  <a:pt x="18386" y="5566"/>
                  <a:pt x="18382" y="5568"/>
                  <a:pt x="18383" y="5569"/>
                </a:cubicBezTo>
                <a:close/>
                <a:moveTo>
                  <a:pt x="21349" y="4175"/>
                </a:moveTo>
                <a:cubicBezTo>
                  <a:pt x="21349" y="4176"/>
                  <a:pt x="21351" y="4172"/>
                  <a:pt x="21351" y="4173"/>
                </a:cubicBezTo>
                <a:lnTo>
                  <a:pt x="21351" y="4173"/>
                </a:lnTo>
                <a:cubicBezTo>
                  <a:pt x="21351" y="4173"/>
                  <a:pt x="21348" y="4174"/>
                  <a:pt x="21349" y="4175"/>
                </a:cubicBezTo>
                <a:close/>
                <a:moveTo>
                  <a:pt x="17249" y="2757"/>
                </a:moveTo>
                <a:cubicBezTo>
                  <a:pt x="17250" y="2758"/>
                  <a:pt x="17251" y="2754"/>
                  <a:pt x="17251" y="2755"/>
                </a:cubicBezTo>
                <a:lnTo>
                  <a:pt x="17251" y="2755"/>
                </a:lnTo>
                <a:cubicBezTo>
                  <a:pt x="17251" y="2755"/>
                  <a:pt x="17248" y="2756"/>
                  <a:pt x="17249" y="2757"/>
                </a:cubicBezTo>
                <a:close/>
                <a:moveTo>
                  <a:pt x="23277" y="3584"/>
                </a:moveTo>
                <a:cubicBezTo>
                  <a:pt x="23278" y="3584"/>
                  <a:pt x="23279" y="3580"/>
                  <a:pt x="23279" y="3581"/>
                </a:cubicBezTo>
                <a:lnTo>
                  <a:pt x="23279" y="3581"/>
                </a:lnTo>
                <a:cubicBezTo>
                  <a:pt x="23279" y="3581"/>
                  <a:pt x="23276" y="3583"/>
                  <a:pt x="23277" y="3584"/>
                </a:cubicBezTo>
                <a:close/>
                <a:moveTo>
                  <a:pt x="17419" y="3235"/>
                </a:moveTo>
                <a:cubicBezTo>
                  <a:pt x="17420" y="3236"/>
                  <a:pt x="17422" y="3232"/>
                  <a:pt x="17422" y="3233"/>
                </a:cubicBezTo>
                <a:lnTo>
                  <a:pt x="17422" y="3233"/>
                </a:lnTo>
                <a:cubicBezTo>
                  <a:pt x="17421" y="3233"/>
                  <a:pt x="17418" y="3234"/>
                  <a:pt x="17419" y="3235"/>
                </a:cubicBezTo>
                <a:close/>
                <a:moveTo>
                  <a:pt x="18805" y="4126"/>
                </a:moveTo>
                <a:cubicBezTo>
                  <a:pt x="18805" y="4127"/>
                  <a:pt x="18807" y="4123"/>
                  <a:pt x="18807" y="4124"/>
                </a:cubicBezTo>
                <a:lnTo>
                  <a:pt x="18807" y="4124"/>
                </a:lnTo>
                <a:cubicBezTo>
                  <a:pt x="18807" y="4124"/>
                  <a:pt x="18804" y="4126"/>
                  <a:pt x="18805" y="4126"/>
                </a:cubicBezTo>
                <a:close/>
                <a:moveTo>
                  <a:pt x="18732" y="2644"/>
                </a:moveTo>
                <a:cubicBezTo>
                  <a:pt x="18732" y="2645"/>
                  <a:pt x="18734" y="2640"/>
                  <a:pt x="18734" y="2641"/>
                </a:cubicBezTo>
                <a:lnTo>
                  <a:pt x="18734" y="2641"/>
                </a:lnTo>
                <a:cubicBezTo>
                  <a:pt x="18734" y="2642"/>
                  <a:pt x="18731" y="2643"/>
                  <a:pt x="18732" y="2644"/>
                </a:cubicBezTo>
                <a:close/>
                <a:moveTo>
                  <a:pt x="22540" y="4086"/>
                </a:moveTo>
                <a:cubicBezTo>
                  <a:pt x="22540" y="4087"/>
                  <a:pt x="22542" y="4082"/>
                  <a:pt x="22542" y="4084"/>
                </a:cubicBezTo>
                <a:lnTo>
                  <a:pt x="22542" y="4084"/>
                </a:lnTo>
                <a:cubicBezTo>
                  <a:pt x="22542" y="4084"/>
                  <a:pt x="22539" y="4085"/>
                  <a:pt x="22540" y="4086"/>
                </a:cubicBezTo>
                <a:close/>
                <a:moveTo>
                  <a:pt x="16544" y="1769"/>
                </a:moveTo>
                <a:cubicBezTo>
                  <a:pt x="16545" y="1770"/>
                  <a:pt x="16547" y="1765"/>
                  <a:pt x="16547" y="1766"/>
                </a:cubicBezTo>
                <a:lnTo>
                  <a:pt x="16547" y="1766"/>
                </a:lnTo>
                <a:cubicBezTo>
                  <a:pt x="16546" y="1766"/>
                  <a:pt x="16543" y="1768"/>
                  <a:pt x="16544" y="1769"/>
                </a:cubicBezTo>
                <a:close/>
                <a:moveTo>
                  <a:pt x="17346" y="1769"/>
                </a:moveTo>
                <a:cubicBezTo>
                  <a:pt x="17347" y="1770"/>
                  <a:pt x="17349" y="1765"/>
                  <a:pt x="17349" y="1766"/>
                </a:cubicBezTo>
                <a:lnTo>
                  <a:pt x="17349" y="1766"/>
                </a:lnTo>
                <a:cubicBezTo>
                  <a:pt x="17348" y="1766"/>
                  <a:pt x="17345" y="1768"/>
                  <a:pt x="17346" y="1769"/>
                </a:cubicBezTo>
                <a:close/>
                <a:moveTo>
                  <a:pt x="14178" y="1372"/>
                </a:moveTo>
                <a:cubicBezTo>
                  <a:pt x="14179" y="1373"/>
                  <a:pt x="14181" y="1368"/>
                  <a:pt x="14181" y="1369"/>
                </a:cubicBezTo>
                <a:lnTo>
                  <a:pt x="14181" y="1369"/>
                </a:lnTo>
                <a:cubicBezTo>
                  <a:pt x="14181" y="1369"/>
                  <a:pt x="14178" y="1371"/>
                  <a:pt x="14178" y="1372"/>
                </a:cubicBezTo>
                <a:close/>
                <a:moveTo>
                  <a:pt x="18448" y="2466"/>
                </a:moveTo>
                <a:cubicBezTo>
                  <a:pt x="18449" y="2466"/>
                  <a:pt x="18450" y="2462"/>
                  <a:pt x="18450" y="2463"/>
                </a:cubicBezTo>
                <a:lnTo>
                  <a:pt x="18450" y="2463"/>
                </a:lnTo>
                <a:cubicBezTo>
                  <a:pt x="18450" y="2463"/>
                  <a:pt x="18447" y="2465"/>
                  <a:pt x="18448" y="2466"/>
                </a:cubicBezTo>
                <a:close/>
                <a:moveTo>
                  <a:pt x="15126" y="2466"/>
                </a:moveTo>
                <a:cubicBezTo>
                  <a:pt x="15127" y="2466"/>
                  <a:pt x="15129" y="2462"/>
                  <a:pt x="15129" y="2463"/>
                </a:cubicBezTo>
                <a:lnTo>
                  <a:pt x="15129" y="2463"/>
                </a:lnTo>
                <a:cubicBezTo>
                  <a:pt x="15129" y="2463"/>
                  <a:pt x="15125" y="2465"/>
                  <a:pt x="15126" y="2466"/>
                </a:cubicBezTo>
                <a:close/>
                <a:moveTo>
                  <a:pt x="18164" y="2044"/>
                </a:moveTo>
                <a:cubicBezTo>
                  <a:pt x="18165" y="2045"/>
                  <a:pt x="18167" y="2041"/>
                  <a:pt x="18167" y="2042"/>
                </a:cubicBezTo>
                <a:lnTo>
                  <a:pt x="18167" y="2042"/>
                </a:lnTo>
                <a:cubicBezTo>
                  <a:pt x="18167" y="2042"/>
                  <a:pt x="18164" y="2043"/>
                  <a:pt x="18164" y="2044"/>
                </a:cubicBezTo>
                <a:close/>
                <a:moveTo>
                  <a:pt x="14041" y="5755"/>
                </a:moveTo>
                <a:cubicBezTo>
                  <a:pt x="14041" y="5756"/>
                  <a:pt x="14043" y="5751"/>
                  <a:pt x="14043" y="5753"/>
                </a:cubicBezTo>
                <a:lnTo>
                  <a:pt x="14043" y="5753"/>
                </a:lnTo>
                <a:cubicBezTo>
                  <a:pt x="14043" y="5753"/>
                  <a:pt x="14040" y="5754"/>
                  <a:pt x="14041" y="5755"/>
                </a:cubicBezTo>
                <a:close/>
                <a:moveTo>
                  <a:pt x="16398" y="2401"/>
                </a:moveTo>
                <a:cubicBezTo>
                  <a:pt x="16399" y="2402"/>
                  <a:pt x="16401" y="2397"/>
                  <a:pt x="16401" y="2398"/>
                </a:cubicBezTo>
                <a:lnTo>
                  <a:pt x="16401" y="2398"/>
                </a:lnTo>
                <a:cubicBezTo>
                  <a:pt x="16401" y="2398"/>
                  <a:pt x="16397" y="2400"/>
                  <a:pt x="16398" y="2401"/>
                </a:cubicBezTo>
                <a:close/>
                <a:moveTo>
                  <a:pt x="13255" y="1631"/>
                </a:moveTo>
                <a:cubicBezTo>
                  <a:pt x="13256" y="1632"/>
                  <a:pt x="13257" y="1627"/>
                  <a:pt x="13257" y="1629"/>
                </a:cubicBezTo>
                <a:lnTo>
                  <a:pt x="13257" y="1629"/>
                </a:lnTo>
                <a:cubicBezTo>
                  <a:pt x="13257" y="1629"/>
                  <a:pt x="13254" y="1630"/>
                  <a:pt x="13255" y="1631"/>
                </a:cubicBezTo>
                <a:close/>
                <a:moveTo>
                  <a:pt x="18448" y="2733"/>
                </a:moveTo>
                <a:cubicBezTo>
                  <a:pt x="18449" y="2734"/>
                  <a:pt x="18450" y="2729"/>
                  <a:pt x="18450" y="2730"/>
                </a:cubicBezTo>
                <a:lnTo>
                  <a:pt x="18450" y="2730"/>
                </a:lnTo>
                <a:cubicBezTo>
                  <a:pt x="18450" y="2731"/>
                  <a:pt x="18447" y="2732"/>
                  <a:pt x="18448" y="2733"/>
                </a:cubicBezTo>
                <a:close/>
                <a:moveTo>
                  <a:pt x="20595" y="5253"/>
                </a:moveTo>
                <a:cubicBezTo>
                  <a:pt x="20596" y="5254"/>
                  <a:pt x="20597" y="5249"/>
                  <a:pt x="20597" y="5250"/>
                </a:cubicBezTo>
                <a:lnTo>
                  <a:pt x="20597" y="5250"/>
                </a:lnTo>
                <a:cubicBezTo>
                  <a:pt x="20597" y="5250"/>
                  <a:pt x="20594" y="5252"/>
                  <a:pt x="20595" y="5253"/>
                </a:cubicBezTo>
                <a:close/>
                <a:moveTo>
                  <a:pt x="18100" y="2644"/>
                </a:moveTo>
                <a:cubicBezTo>
                  <a:pt x="18100" y="2645"/>
                  <a:pt x="18102" y="2640"/>
                  <a:pt x="18102" y="2641"/>
                </a:cubicBezTo>
                <a:lnTo>
                  <a:pt x="18102" y="2641"/>
                </a:lnTo>
                <a:cubicBezTo>
                  <a:pt x="18102" y="2642"/>
                  <a:pt x="18099" y="2643"/>
                  <a:pt x="18100" y="2644"/>
                </a:cubicBezTo>
                <a:close/>
                <a:moveTo>
                  <a:pt x="11456" y="1663"/>
                </a:moveTo>
                <a:cubicBezTo>
                  <a:pt x="11457" y="1664"/>
                  <a:pt x="11459" y="1660"/>
                  <a:pt x="11459" y="1661"/>
                </a:cubicBezTo>
                <a:lnTo>
                  <a:pt x="11459" y="1661"/>
                </a:lnTo>
                <a:cubicBezTo>
                  <a:pt x="11458" y="1661"/>
                  <a:pt x="11455" y="1663"/>
                  <a:pt x="11456" y="1663"/>
                </a:cubicBezTo>
                <a:close/>
                <a:moveTo>
                  <a:pt x="17541" y="1728"/>
                </a:moveTo>
                <a:cubicBezTo>
                  <a:pt x="17541" y="1729"/>
                  <a:pt x="17543" y="1725"/>
                  <a:pt x="17543" y="1726"/>
                </a:cubicBezTo>
                <a:lnTo>
                  <a:pt x="17543" y="1726"/>
                </a:lnTo>
                <a:cubicBezTo>
                  <a:pt x="17543" y="1726"/>
                  <a:pt x="17540" y="1727"/>
                  <a:pt x="17541" y="1728"/>
                </a:cubicBezTo>
                <a:close/>
                <a:moveTo>
                  <a:pt x="16374" y="1939"/>
                </a:moveTo>
                <a:cubicBezTo>
                  <a:pt x="16375" y="1940"/>
                  <a:pt x="16376" y="1935"/>
                  <a:pt x="16376" y="1936"/>
                </a:cubicBezTo>
                <a:lnTo>
                  <a:pt x="16376" y="1936"/>
                </a:lnTo>
                <a:cubicBezTo>
                  <a:pt x="16376" y="1937"/>
                  <a:pt x="16373" y="1938"/>
                  <a:pt x="16374" y="1939"/>
                </a:cubicBezTo>
                <a:close/>
                <a:moveTo>
                  <a:pt x="13093" y="2441"/>
                </a:moveTo>
                <a:cubicBezTo>
                  <a:pt x="13094" y="2442"/>
                  <a:pt x="13095" y="2438"/>
                  <a:pt x="13095" y="2439"/>
                </a:cubicBezTo>
                <a:lnTo>
                  <a:pt x="13095" y="2439"/>
                </a:lnTo>
                <a:cubicBezTo>
                  <a:pt x="13095" y="2439"/>
                  <a:pt x="13092" y="2440"/>
                  <a:pt x="13093" y="2441"/>
                </a:cubicBezTo>
                <a:close/>
                <a:moveTo>
                  <a:pt x="15564" y="2587"/>
                </a:moveTo>
                <a:cubicBezTo>
                  <a:pt x="15565" y="2588"/>
                  <a:pt x="15566" y="2583"/>
                  <a:pt x="15566" y="2585"/>
                </a:cubicBezTo>
                <a:lnTo>
                  <a:pt x="15566" y="2585"/>
                </a:lnTo>
                <a:cubicBezTo>
                  <a:pt x="15566" y="2585"/>
                  <a:pt x="15563" y="2586"/>
                  <a:pt x="15564" y="2587"/>
                </a:cubicBezTo>
                <a:close/>
                <a:moveTo>
                  <a:pt x="23082" y="3754"/>
                </a:moveTo>
                <a:cubicBezTo>
                  <a:pt x="23083" y="3755"/>
                  <a:pt x="23085" y="3750"/>
                  <a:pt x="23085" y="3751"/>
                </a:cubicBezTo>
                <a:lnTo>
                  <a:pt x="23085" y="3751"/>
                </a:lnTo>
                <a:cubicBezTo>
                  <a:pt x="23085" y="3752"/>
                  <a:pt x="23082" y="3753"/>
                  <a:pt x="23082" y="3754"/>
                </a:cubicBezTo>
                <a:close/>
                <a:moveTo>
                  <a:pt x="13692" y="2069"/>
                </a:moveTo>
                <a:cubicBezTo>
                  <a:pt x="13693" y="2069"/>
                  <a:pt x="13695" y="2065"/>
                  <a:pt x="13695" y="2066"/>
                </a:cubicBezTo>
                <a:lnTo>
                  <a:pt x="13695" y="2066"/>
                </a:lnTo>
                <a:cubicBezTo>
                  <a:pt x="13694" y="2066"/>
                  <a:pt x="13691" y="2068"/>
                  <a:pt x="13692" y="2069"/>
                </a:cubicBezTo>
                <a:close/>
                <a:moveTo>
                  <a:pt x="14397" y="2563"/>
                </a:moveTo>
                <a:cubicBezTo>
                  <a:pt x="14398" y="2564"/>
                  <a:pt x="14400" y="2559"/>
                  <a:pt x="14400" y="2560"/>
                </a:cubicBezTo>
                <a:lnTo>
                  <a:pt x="14400" y="2560"/>
                </a:lnTo>
                <a:cubicBezTo>
                  <a:pt x="14399" y="2560"/>
                  <a:pt x="14396" y="2562"/>
                  <a:pt x="14397" y="2563"/>
                </a:cubicBezTo>
                <a:close/>
                <a:moveTo>
                  <a:pt x="18845" y="2709"/>
                </a:moveTo>
                <a:cubicBezTo>
                  <a:pt x="18846" y="2709"/>
                  <a:pt x="18847" y="2705"/>
                  <a:pt x="18847" y="2706"/>
                </a:cubicBezTo>
                <a:lnTo>
                  <a:pt x="18847" y="2706"/>
                </a:lnTo>
                <a:cubicBezTo>
                  <a:pt x="18847" y="2706"/>
                  <a:pt x="18844" y="2708"/>
                  <a:pt x="18845" y="2709"/>
                </a:cubicBezTo>
                <a:close/>
                <a:moveTo>
                  <a:pt x="16090" y="1728"/>
                </a:moveTo>
                <a:cubicBezTo>
                  <a:pt x="16091" y="1729"/>
                  <a:pt x="16093" y="1725"/>
                  <a:pt x="16093" y="1726"/>
                </a:cubicBezTo>
                <a:lnTo>
                  <a:pt x="16093" y="1726"/>
                </a:lnTo>
                <a:cubicBezTo>
                  <a:pt x="16093" y="1726"/>
                  <a:pt x="16090" y="1727"/>
                  <a:pt x="16090" y="1728"/>
                </a:cubicBezTo>
                <a:close/>
                <a:moveTo>
                  <a:pt x="18561" y="2482"/>
                </a:moveTo>
                <a:cubicBezTo>
                  <a:pt x="18562" y="2483"/>
                  <a:pt x="18564" y="2478"/>
                  <a:pt x="18564" y="2479"/>
                </a:cubicBezTo>
                <a:lnTo>
                  <a:pt x="18564" y="2479"/>
                </a:lnTo>
                <a:cubicBezTo>
                  <a:pt x="18564" y="2479"/>
                  <a:pt x="18561" y="2481"/>
                  <a:pt x="18561" y="2482"/>
                </a:cubicBezTo>
                <a:close/>
                <a:moveTo>
                  <a:pt x="17079" y="3106"/>
                </a:moveTo>
                <a:cubicBezTo>
                  <a:pt x="17080" y="3106"/>
                  <a:pt x="17081" y="3102"/>
                  <a:pt x="17081" y="3103"/>
                </a:cubicBezTo>
                <a:lnTo>
                  <a:pt x="17081" y="3103"/>
                </a:lnTo>
                <a:cubicBezTo>
                  <a:pt x="17081" y="3103"/>
                  <a:pt x="17078" y="3105"/>
                  <a:pt x="17079" y="3106"/>
                </a:cubicBezTo>
                <a:close/>
                <a:moveTo>
                  <a:pt x="22904" y="4880"/>
                </a:moveTo>
                <a:cubicBezTo>
                  <a:pt x="22904" y="4881"/>
                  <a:pt x="22904" y="4881"/>
                  <a:pt x="22904" y="4882"/>
                </a:cubicBezTo>
                <a:cubicBezTo>
                  <a:pt x="22904" y="4883"/>
                  <a:pt x="22904" y="4884"/>
                  <a:pt x="22904" y="4884"/>
                </a:cubicBezTo>
                <a:cubicBezTo>
                  <a:pt x="22912" y="4883"/>
                  <a:pt x="22893" y="4899"/>
                  <a:pt x="22907" y="4883"/>
                </a:cubicBezTo>
                <a:cubicBezTo>
                  <a:pt x="22907" y="4883"/>
                  <a:pt x="22908" y="4881"/>
                  <a:pt x="22908" y="4881"/>
                </a:cubicBezTo>
                <a:lnTo>
                  <a:pt x="22904" y="4880"/>
                </a:lnTo>
                <a:close/>
                <a:moveTo>
                  <a:pt x="21948" y="4823"/>
                </a:moveTo>
                <a:cubicBezTo>
                  <a:pt x="21948" y="4824"/>
                  <a:pt x="21948" y="4825"/>
                  <a:pt x="21948" y="4826"/>
                </a:cubicBezTo>
                <a:cubicBezTo>
                  <a:pt x="21948" y="4826"/>
                  <a:pt x="21948" y="4827"/>
                  <a:pt x="21948" y="4827"/>
                </a:cubicBezTo>
                <a:cubicBezTo>
                  <a:pt x="21956" y="4826"/>
                  <a:pt x="21937" y="4842"/>
                  <a:pt x="21951" y="4826"/>
                </a:cubicBezTo>
                <a:cubicBezTo>
                  <a:pt x="21951" y="4826"/>
                  <a:pt x="21952" y="4825"/>
                  <a:pt x="21952" y="4825"/>
                </a:cubicBezTo>
                <a:lnTo>
                  <a:pt x="21948" y="4823"/>
                </a:lnTo>
                <a:close/>
                <a:moveTo>
                  <a:pt x="21187" y="5318"/>
                </a:moveTo>
                <a:cubicBezTo>
                  <a:pt x="21186" y="5318"/>
                  <a:pt x="21186" y="5319"/>
                  <a:pt x="21186" y="5320"/>
                </a:cubicBezTo>
                <a:cubicBezTo>
                  <a:pt x="21186" y="5320"/>
                  <a:pt x="21187" y="5321"/>
                  <a:pt x="21187" y="5321"/>
                </a:cubicBezTo>
                <a:cubicBezTo>
                  <a:pt x="21194" y="5320"/>
                  <a:pt x="21175" y="5337"/>
                  <a:pt x="21189" y="5320"/>
                </a:cubicBezTo>
                <a:cubicBezTo>
                  <a:pt x="21189" y="5320"/>
                  <a:pt x="21190" y="5319"/>
                  <a:pt x="21190" y="5319"/>
                </a:cubicBezTo>
                <a:lnTo>
                  <a:pt x="21187" y="5318"/>
                </a:lnTo>
                <a:close/>
                <a:moveTo>
                  <a:pt x="20943" y="4880"/>
                </a:moveTo>
                <a:cubicBezTo>
                  <a:pt x="20943" y="4881"/>
                  <a:pt x="20943" y="4881"/>
                  <a:pt x="20943" y="4882"/>
                </a:cubicBezTo>
                <a:cubicBezTo>
                  <a:pt x="20943" y="4883"/>
                  <a:pt x="20944" y="4884"/>
                  <a:pt x="20944" y="4884"/>
                </a:cubicBezTo>
                <a:cubicBezTo>
                  <a:pt x="20951" y="4883"/>
                  <a:pt x="20932" y="4899"/>
                  <a:pt x="20946" y="4883"/>
                </a:cubicBezTo>
                <a:cubicBezTo>
                  <a:pt x="20946" y="4883"/>
                  <a:pt x="20947" y="4881"/>
                  <a:pt x="20947" y="4881"/>
                </a:cubicBezTo>
                <a:lnTo>
                  <a:pt x="20943" y="4880"/>
                </a:lnTo>
                <a:close/>
                <a:moveTo>
                  <a:pt x="11902" y="1396"/>
                </a:moveTo>
                <a:lnTo>
                  <a:pt x="11902" y="1400"/>
                </a:lnTo>
                <a:cubicBezTo>
                  <a:pt x="11909" y="1399"/>
                  <a:pt x="11891" y="1415"/>
                  <a:pt x="11904" y="1399"/>
                </a:cubicBezTo>
                <a:lnTo>
                  <a:pt x="11902" y="1396"/>
                </a:lnTo>
                <a:close/>
                <a:moveTo>
                  <a:pt x="15653" y="1882"/>
                </a:moveTo>
                <a:lnTo>
                  <a:pt x="15656" y="1885"/>
                </a:lnTo>
                <a:cubicBezTo>
                  <a:pt x="15656" y="1885"/>
                  <a:pt x="15657" y="1884"/>
                  <a:pt x="15657" y="1883"/>
                </a:cubicBezTo>
                <a:lnTo>
                  <a:pt x="15653" y="1882"/>
                </a:lnTo>
                <a:close/>
                <a:moveTo>
                  <a:pt x="21146" y="4013"/>
                </a:moveTo>
                <a:lnTo>
                  <a:pt x="21149" y="4016"/>
                </a:lnTo>
                <a:cubicBezTo>
                  <a:pt x="21149" y="4016"/>
                  <a:pt x="21150" y="4014"/>
                  <a:pt x="21150" y="4014"/>
                </a:cubicBezTo>
                <a:lnTo>
                  <a:pt x="21146" y="4013"/>
                </a:lnTo>
                <a:close/>
                <a:moveTo>
                  <a:pt x="20004" y="2636"/>
                </a:moveTo>
                <a:lnTo>
                  <a:pt x="20006" y="2638"/>
                </a:lnTo>
                <a:cubicBezTo>
                  <a:pt x="20006" y="2638"/>
                  <a:pt x="20007" y="2637"/>
                  <a:pt x="20007" y="2637"/>
                </a:cubicBezTo>
                <a:lnTo>
                  <a:pt x="20004" y="2636"/>
                </a:lnTo>
                <a:close/>
                <a:moveTo>
                  <a:pt x="17678" y="1509"/>
                </a:moveTo>
                <a:lnTo>
                  <a:pt x="17681" y="1512"/>
                </a:lnTo>
                <a:cubicBezTo>
                  <a:pt x="17681" y="1512"/>
                  <a:pt x="17682" y="1511"/>
                  <a:pt x="17682" y="1511"/>
                </a:cubicBezTo>
                <a:lnTo>
                  <a:pt x="17678" y="1509"/>
                </a:lnTo>
                <a:close/>
                <a:moveTo>
                  <a:pt x="15450" y="2636"/>
                </a:moveTo>
                <a:lnTo>
                  <a:pt x="15453" y="2638"/>
                </a:lnTo>
                <a:cubicBezTo>
                  <a:pt x="15453" y="2638"/>
                  <a:pt x="15454" y="2637"/>
                  <a:pt x="15454" y="2637"/>
                </a:cubicBezTo>
                <a:lnTo>
                  <a:pt x="15450" y="2636"/>
                </a:lnTo>
                <a:close/>
                <a:moveTo>
                  <a:pt x="18578" y="2692"/>
                </a:moveTo>
                <a:lnTo>
                  <a:pt x="18580" y="2695"/>
                </a:lnTo>
                <a:cubicBezTo>
                  <a:pt x="18580" y="2695"/>
                  <a:pt x="18581" y="2694"/>
                  <a:pt x="18581" y="2694"/>
                </a:cubicBezTo>
                <a:lnTo>
                  <a:pt x="18578" y="2692"/>
                </a:lnTo>
                <a:close/>
                <a:moveTo>
                  <a:pt x="15499" y="2182"/>
                </a:moveTo>
                <a:lnTo>
                  <a:pt x="15502" y="2185"/>
                </a:lnTo>
                <a:cubicBezTo>
                  <a:pt x="15502" y="2185"/>
                  <a:pt x="15503" y="2183"/>
                  <a:pt x="15503" y="2183"/>
                </a:cubicBezTo>
                <a:lnTo>
                  <a:pt x="15499" y="2182"/>
                </a:lnTo>
                <a:close/>
                <a:moveTo>
                  <a:pt x="18221" y="2393"/>
                </a:moveTo>
                <a:lnTo>
                  <a:pt x="18224" y="2395"/>
                </a:lnTo>
                <a:cubicBezTo>
                  <a:pt x="18224" y="2395"/>
                  <a:pt x="18225" y="2394"/>
                  <a:pt x="18225" y="2394"/>
                </a:cubicBezTo>
                <a:lnTo>
                  <a:pt x="18221" y="2393"/>
                </a:lnTo>
                <a:close/>
                <a:moveTo>
                  <a:pt x="16957" y="1453"/>
                </a:moveTo>
                <a:lnTo>
                  <a:pt x="16960" y="1455"/>
                </a:lnTo>
                <a:cubicBezTo>
                  <a:pt x="16960" y="1455"/>
                  <a:pt x="16961" y="1454"/>
                  <a:pt x="16961" y="1454"/>
                </a:cubicBezTo>
                <a:lnTo>
                  <a:pt x="16957" y="1453"/>
                </a:lnTo>
                <a:close/>
                <a:moveTo>
                  <a:pt x="17379" y="2700"/>
                </a:moveTo>
                <a:lnTo>
                  <a:pt x="17381" y="2703"/>
                </a:lnTo>
                <a:cubicBezTo>
                  <a:pt x="17381" y="2703"/>
                  <a:pt x="17382" y="2702"/>
                  <a:pt x="17382" y="2702"/>
                </a:cubicBezTo>
                <a:lnTo>
                  <a:pt x="17379" y="2700"/>
                </a:lnTo>
                <a:close/>
                <a:moveTo>
                  <a:pt x="17257" y="2547"/>
                </a:moveTo>
                <a:lnTo>
                  <a:pt x="17260" y="2549"/>
                </a:lnTo>
                <a:cubicBezTo>
                  <a:pt x="17260" y="2549"/>
                  <a:pt x="17261" y="2548"/>
                  <a:pt x="17261" y="2548"/>
                </a:cubicBezTo>
                <a:lnTo>
                  <a:pt x="17257" y="2547"/>
                </a:lnTo>
                <a:close/>
                <a:moveTo>
                  <a:pt x="15693" y="2085"/>
                </a:moveTo>
                <a:lnTo>
                  <a:pt x="15696" y="2087"/>
                </a:lnTo>
                <a:cubicBezTo>
                  <a:pt x="15696" y="2087"/>
                  <a:pt x="15697" y="2086"/>
                  <a:pt x="15697" y="2086"/>
                </a:cubicBezTo>
                <a:lnTo>
                  <a:pt x="15693" y="2085"/>
                </a:lnTo>
                <a:close/>
                <a:moveTo>
                  <a:pt x="14843" y="2587"/>
                </a:moveTo>
                <a:lnTo>
                  <a:pt x="14845" y="2590"/>
                </a:lnTo>
                <a:cubicBezTo>
                  <a:pt x="14845" y="2590"/>
                  <a:pt x="14846" y="2588"/>
                  <a:pt x="14846" y="2588"/>
                </a:cubicBezTo>
                <a:lnTo>
                  <a:pt x="14843" y="2587"/>
                </a:lnTo>
                <a:close/>
                <a:moveTo>
                  <a:pt x="15985" y="1915"/>
                </a:moveTo>
                <a:lnTo>
                  <a:pt x="15988" y="1917"/>
                </a:lnTo>
                <a:cubicBezTo>
                  <a:pt x="15988" y="1917"/>
                  <a:pt x="15989" y="1916"/>
                  <a:pt x="15989" y="1916"/>
                </a:cubicBezTo>
                <a:lnTo>
                  <a:pt x="15985" y="1915"/>
                </a:lnTo>
                <a:close/>
                <a:moveTo>
                  <a:pt x="15774" y="2077"/>
                </a:moveTo>
                <a:lnTo>
                  <a:pt x="15777" y="2079"/>
                </a:lnTo>
                <a:cubicBezTo>
                  <a:pt x="15777" y="2079"/>
                  <a:pt x="15778" y="2078"/>
                  <a:pt x="15778" y="2078"/>
                </a:cubicBezTo>
                <a:lnTo>
                  <a:pt x="15774" y="2077"/>
                </a:lnTo>
                <a:close/>
                <a:moveTo>
                  <a:pt x="21697" y="4183"/>
                </a:moveTo>
                <a:lnTo>
                  <a:pt x="21700" y="4186"/>
                </a:lnTo>
                <a:cubicBezTo>
                  <a:pt x="21700" y="4186"/>
                  <a:pt x="21701" y="4185"/>
                  <a:pt x="21701" y="4184"/>
                </a:cubicBezTo>
                <a:lnTo>
                  <a:pt x="21697" y="4183"/>
                </a:lnTo>
                <a:close/>
                <a:moveTo>
                  <a:pt x="17533" y="2992"/>
                </a:moveTo>
                <a:lnTo>
                  <a:pt x="17535" y="2995"/>
                </a:lnTo>
                <a:cubicBezTo>
                  <a:pt x="17535" y="2995"/>
                  <a:pt x="17536" y="2994"/>
                  <a:pt x="17536" y="2993"/>
                </a:cubicBezTo>
                <a:lnTo>
                  <a:pt x="17533" y="2992"/>
                </a:lnTo>
                <a:close/>
                <a:moveTo>
                  <a:pt x="14340" y="2563"/>
                </a:moveTo>
                <a:lnTo>
                  <a:pt x="14340" y="2571"/>
                </a:lnTo>
                <a:lnTo>
                  <a:pt x="14350" y="2564"/>
                </a:lnTo>
                <a:lnTo>
                  <a:pt x="14340" y="2563"/>
                </a:lnTo>
                <a:lnTo>
                  <a:pt x="14340" y="2555"/>
                </a:lnTo>
                <a:lnTo>
                  <a:pt x="14331" y="2561"/>
                </a:lnTo>
                <a:lnTo>
                  <a:pt x="14340" y="2563"/>
                </a:lnTo>
                <a:close/>
                <a:moveTo>
                  <a:pt x="19599" y="3130"/>
                </a:moveTo>
                <a:lnTo>
                  <a:pt x="19599" y="3138"/>
                </a:lnTo>
                <a:lnTo>
                  <a:pt x="19608" y="3131"/>
                </a:lnTo>
                <a:lnTo>
                  <a:pt x="19599" y="3130"/>
                </a:lnTo>
                <a:lnTo>
                  <a:pt x="19599" y="3122"/>
                </a:lnTo>
                <a:lnTo>
                  <a:pt x="19589" y="3129"/>
                </a:lnTo>
                <a:lnTo>
                  <a:pt x="19599" y="3130"/>
                </a:lnTo>
                <a:close/>
                <a:moveTo>
                  <a:pt x="17298" y="4929"/>
                </a:moveTo>
                <a:lnTo>
                  <a:pt x="17298" y="4921"/>
                </a:lnTo>
                <a:lnTo>
                  <a:pt x="17288" y="4927"/>
                </a:lnTo>
                <a:lnTo>
                  <a:pt x="17298" y="4929"/>
                </a:lnTo>
                <a:lnTo>
                  <a:pt x="17257" y="4937"/>
                </a:lnTo>
                <a:lnTo>
                  <a:pt x="17257" y="4912"/>
                </a:lnTo>
                <a:cubicBezTo>
                  <a:pt x="17211" y="4923"/>
                  <a:pt x="17240" y="4932"/>
                  <a:pt x="17192" y="4921"/>
                </a:cubicBezTo>
                <a:lnTo>
                  <a:pt x="17192" y="4937"/>
                </a:lnTo>
                <a:cubicBezTo>
                  <a:pt x="17217" y="4939"/>
                  <a:pt x="17208" y="4937"/>
                  <a:pt x="17225" y="4945"/>
                </a:cubicBezTo>
                <a:cubicBezTo>
                  <a:pt x="17206" y="4970"/>
                  <a:pt x="17230" y="4958"/>
                  <a:pt x="17192" y="4961"/>
                </a:cubicBezTo>
                <a:cubicBezTo>
                  <a:pt x="17236" y="5003"/>
                  <a:pt x="17148" y="4991"/>
                  <a:pt x="17203" y="5014"/>
                </a:cubicBezTo>
                <a:cubicBezTo>
                  <a:pt x="17227" y="5024"/>
                  <a:pt x="17285" y="5018"/>
                  <a:pt x="17314" y="5018"/>
                </a:cubicBezTo>
                <a:cubicBezTo>
                  <a:pt x="17314" y="5013"/>
                  <a:pt x="17316" y="4984"/>
                  <a:pt x="17316" y="4984"/>
                </a:cubicBezTo>
                <a:cubicBezTo>
                  <a:pt x="17315" y="4982"/>
                  <a:pt x="17315" y="4980"/>
                  <a:pt x="17315" y="4979"/>
                </a:cubicBezTo>
                <a:cubicBezTo>
                  <a:pt x="17315" y="4978"/>
                  <a:pt x="17314" y="4975"/>
                  <a:pt x="17314" y="4974"/>
                </a:cubicBezTo>
                <a:cubicBezTo>
                  <a:pt x="17308" y="4929"/>
                  <a:pt x="17327" y="4974"/>
                  <a:pt x="17354" y="4937"/>
                </a:cubicBezTo>
                <a:cubicBezTo>
                  <a:pt x="17335" y="4929"/>
                  <a:pt x="17351" y="4934"/>
                  <a:pt x="17331" y="4931"/>
                </a:cubicBezTo>
                <a:cubicBezTo>
                  <a:pt x="17318" y="4930"/>
                  <a:pt x="17313" y="4929"/>
                  <a:pt x="17298" y="4929"/>
                </a:cubicBezTo>
                <a:close/>
                <a:moveTo>
                  <a:pt x="20036" y="5326"/>
                </a:moveTo>
                <a:lnTo>
                  <a:pt x="20036" y="5318"/>
                </a:lnTo>
                <a:lnTo>
                  <a:pt x="20027" y="5324"/>
                </a:lnTo>
                <a:lnTo>
                  <a:pt x="20036" y="5326"/>
                </a:lnTo>
                <a:lnTo>
                  <a:pt x="20036" y="5334"/>
                </a:lnTo>
                <a:lnTo>
                  <a:pt x="20045" y="5327"/>
                </a:lnTo>
                <a:lnTo>
                  <a:pt x="20036" y="5326"/>
                </a:lnTo>
                <a:close/>
                <a:moveTo>
                  <a:pt x="22329" y="4815"/>
                </a:moveTo>
                <a:lnTo>
                  <a:pt x="22329" y="4823"/>
                </a:lnTo>
                <a:lnTo>
                  <a:pt x="22338" y="4817"/>
                </a:lnTo>
                <a:lnTo>
                  <a:pt x="22329" y="4815"/>
                </a:lnTo>
                <a:cubicBezTo>
                  <a:pt x="22318" y="4807"/>
                  <a:pt x="22346" y="4807"/>
                  <a:pt x="22305" y="4807"/>
                </a:cubicBezTo>
                <a:cubicBezTo>
                  <a:pt x="22320" y="4828"/>
                  <a:pt x="22306" y="4825"/>
                  <a:pt x="22329" y="4815"/>
                </a:cubicBezTo>
                <a:close/>
                <a:moveTo>
                  <a:pt x="8604" y="1445"/>
                </a:moveTo>
                <a:lnTo>
                  <a:pt x="8612" y="1445"/>
                </a:lnTo>
                <a:lnTo>
                  <a:pt x="8606" y="1435"/>
                </a:lnTo>
                <a:lnTo>
                  <a:pt x="8604" y="1445"/>
                </a:lnTo>
                <a:cubicBezTo>
                  <a:pt x="8575" y="1438"/>
                  <a:pt x="8486" y="1438"/>
                  <a:pt x="8458" y="1445"/>
                </a:cubicBezTo>
                <a:cubicBezTo>
                  <a:pt x="8469" y="1476"/>
                  <a:pt x="8535" y="1467"/>
                  <a:pt x="8572" y="1465"/>
                </a:cubicBezTo>
                <a:cubicBezTo>
                  <a:pt x="8596" y="1464"/>
                  <a:pt x="8594" y="1483"/>
                  <a:pt x="8604" y="1445"/>
                </a:cubicBezTo>
                <a:close/>
                <a:moveTo>
                  <a:pt x="8839" y="1445"/>
                </a:moveTo>
                <a:lnTo>
                  <a:pt x="8847" y="1445"/>
                </a:lnTo>
                <a:lnTo>
                  <a:pt x="8841" y="1435"/>
                </a:lnTo>
                <a:lnTo>
                  <a:pt x="8839" y="1445"/>
                </a:lnTo>
                <a:lnTo>
                  <a:pt x="8831" y="1445"/>
                </a:lnTo>
                <a:lnTo>
                  <a:pt x="8838" y="1454"/>
                </a:lnTo>
                <a:lnTo>
                  <a:pt x="8839" y="1445"/>
                </a:lnTo>
                <a:close/>
                <a:moveTo>
                  <a:pt x="17144" y="2028"/>
                </a:moveTo>
                <a:lnTo>
                  <a:pt x="17144" y="2020"/>
                </a:lnTo>
                <a:lnTo>
                  <a:pt x="17136" y="2026"/>
                </a:lnTo>
                <a:lnTo>
                  <a:pt x="17112" y="2019"/>
                </a:lnTo>
                <a:cubicBezTo>
                  <a:pt x="17111" y="2021"/>
                  <a:pt x="17110" y="2022"/>
                  <a:pt x="17110" y="2024"/>
                </a:cubicBezTo>
                <a:cubicBezTo>
                  <a:pt x="17110" y="2025"/>
                  <a:pt x="17109" y="2027"/>
                  <a:pt x="17109" y="2027"/>
                </a:cubicBezTo>
                <a:cubicBezTo>
                  <a:pt x="17108" y="2030"/>
                  <a:pt x="17124" y="2024"/>
                  <a:pt x="17104" y="2037"/>
                </a:cubicBezTo>
                <a:cubicBezTo>
                  <a:pt x="17091" y="2047"/>
                  <a:pt x="17108" y="2042"/>
                  <a:pt x="17079" y="2036"/>
                </a:cubicBezTo>
                <a:lnTo>
                  <a:pt x="17079" y="2052"/>
                </a:lnTo>
                <a:cubicBezTo>
                  <a:pt x="17097" y="2056"/>
                  <a:pt x="17093" y="2057"/>
                  <a:pt x="17110" y="2058"/>
                </a:cubicBezTo>
                <a:cubicBezTo>
                  <a:pt x="17149" y="2060"/>
                  <a:pt x="17156" y="2067"/>
                  <a:pt x="17172" y="2063"/>
                </a:cubicBezTo>
                <a:lnTo>
                  <a:pt x="17200" y="2044"/>
                </a:lnTo>
                <a:lnTo>
                  <a:pt x="17233" y="2060"/>
                </a:lnTo>
                <a:lnTo>
                  <a:pt x="17258" y="2029"/>
                </a:lnTo>
                <a:cubicBezTo>
                  <a:pt x="17241" y="2020"/>
                  <a:pt x="17158" y="2021"/>
                  <a:pt x="17144" y="2028"/>
                </a:cubicBezTo>
                <a:close/>
                <a:moveTo>
                  <a:pt x="22831" y="4070"/>
                </a:moveTo>
                <a:lnTo>
                  <a:pt x="22831" y="4078"/>
                </a:lnTo>
                <a:lnTo>
                  <a:pt x="22841" y="4071"/>
                </a:lnTo>
                <a:lnTo>
                  <a:pt x="22831" y="4070"/>
                </a:lnTo>
                <a:lnTo>
                  <a:pt x="22831" y="4045"/>
                </a:lnTo>
                <a:cubicBezTo>
                  <a:pt x="22848" y="4054"/>
                  <a:pt x="22846" y="4052"/>
                  <a:pt x="22861" y="4065"/>
                </a:cubicBezTo>
                <a:cubicBezTo>
                  <a:pt x="22862" y="4065"/>
                  <a:pt x="22874" y="4075"/>
                  <a:pt x="22874" y="4075"/>
                </a:cubicBezTo>
                <a:lnTo>
                  <a:pt x="22897" y="4084"/>
                </a:lnTo>
                <a:cubicBezTo>
                  <a:pt x="22939" y="4096"/>
                  <a:pt x="22923" y="4094"/>
                  <a:pt x="22985" y="4094"/>
                </a:cubicBezTo>
                <a:lnTo>
                  <a:pt x="22985" y="4029"/>
                </a:lnTo>
                <a:cubicBezTo>
                  <a:pt x="22986" y="4031"/>
                  <a:pt x="22988" y="4031"/>
                  <a:pt x="22988" y="4034"/>
                </a:cubicBezTo>
                <a:lnTo>
                  <a:pt x="22993" y="4062"/>
                </a:lnTo>
                <a:cubicBezTo>
                  <a:pt x="23029" y="4059"/>
                  <a:pt x="23040" y="4061"/>
                  <a:pt x="23046" y="4049"/>
                </a:cubicBezTo>
                <a:cubicBezTo>
                  <a:pt x="23052" y="4036"/>
                  <a:pt x="23050" y="4037"/>
                  <a:pt x="23050" y="4021"/>
                </a:cubicBezTo>
                <a:lnTo>
                  <a:pt x="23058" y="4021"/>
                </a:lnTo>
                <a:lnTo>
                  <a:pt x="23051" y="4012"/>
                </a:lnTo>
                <a:lnTo>
                  <a:pt x="23050" y="4021"/>
                </a:lnTo>
                <a:lnTo>
                  <a:pt x="23026" y="4037"/>
                </a:lnTo>
                <a:cubicBezTo>
                  <a:pt x="23017" y="4015"/>
                  <a:pt x="23042" y="4028"/>
                  <a:pt x="22999" y="4016"/>
                </a:cubicBezTo>
                <a:cubicBezTo>
                  <a:pt x="22964" y="4006"/>
                  <a:pt x="22881" y="4010"/>
                  <a:pt x="22847" y="4013"/>
                </a:cubicBezTo>
                <a:cubicBezTo>
                  <a:pt x="22839" y="3980"/>
                  <a:pt x="22841" y="3989"/>
                  <a:pt x="22799" y="3989"/>
                </a:cubicBezTo>
                <a:cubicBezTo>
                  <a:pt x="22790" y="4016"/>
                  <a:pt x="22812" y="3991"/>
                  <a:pt x="22750" y="4005"/>
                </a:cubicBezTo>
                <a:lnTo>
                  <a:pt x="22750" y="3981"/>
                </a:lnTo>
                <a:lnTo>
                  <a:pt x="22791" y="3973"/>
                </a:lnTo>
                <a:cubicBezTo>
                  <a:pt x="22742" y="3968"/>
                  <a:pt x="22765" y="3955"/>
                  <a:pt x="22726" y="3989"/>
                </a:cubicBezTo>
                <a:cubicBezTo>
                  <a:pt x="22682" y="3978"/>
                  <a:pt x="22711" y="3995"/>
                  <a:pt x="22654" y="3979"/>
                </a:cubicBezTo>
                <a:cubicBezTo>
                  <a:pt x="22649" y="3978"/>
                  <a:pt x="22649" y="3976"/>
                  <a:pt x="22637" y="3975"/>
                </a:cubicBezTo>
                <a:cubicBezTo>
                  <a:pt x="22612" y="3975"/>
                  <a:pt x="22606" y="3990"/>
                  <a:pt x="22580" y="3997"/>
                </a:cubicBezTo>
                <a:cubicBezTo>
                  <a:pt x="22556" y="3980"/>
                  <a:pt x="22570" y="3992"/>
                  <a:pt x="22556" y="3964"/>
                </a:cubicBezTo>
                <a:lnTo>
                  <a:pt x="22525" y="3973"/>
                </a:lnTo>
                <a:cubicBezTo>
                  <a:pt x="22499" y="3974"/>
                  <a:pt x="22523" y="3954"/>
                  <a:pt x="22503" y="3978"/>
                </a:cubicBezTo>
                <a:cubicBezTo>
                  <a:pt x="22493" y="3989"/>
                  <a:pt x="22497" y="3987"/>
                  <a:pt x="22496" y="3997"/>
                </a:cubicBezTo>
                <a:cubicBezTo>
                  <a:pt x="22495" y="4030"/>
                  <a:pt x="22504" y="3980"/>
                  <a:pt x="22500" y="4016"/>
                </a:cubicBezTo>
                <a:cubicBezTo>
                  <a:pt x="22499" y="4024"/>
                  <a:pt x="22528" y="4026"/>
                  <a:pt x="22490" y="4027"/>
                </a:cubicBezTo>
                <a:cubicBezTo>
                  <a:pt x="22467" y="4028"/>
                  <a:pt x="22469" y="4012"/>
                  <a:pt x="22467" y="3989"/>
                </a:cubicBezTo>
                <a:cubicBezTo>
                  <a:pt x="22438" y="3996"/>
                  <a:pt x="22442" y="3997"/>
                  <a:pt x="22434" y="4029"/>
                </a:cubicBezTo>
                <a:cubicBezTo>
                  <a:pt x="22364" y="4029"/>
                  <a:pt x="22373" y="4025"/>
                  <a:pt x="22377" y="3973"/>
                </a:cubicBezTo>
                <a:cubicBezTo>
                  <a:pt x="22311" y="3978"/>
                  <a:pt x="22373" y="3978"/>
                  <a:pt x="22332" y="3962"/>
                </a:cubicBezTo>
                <a:cubicBezTo>
                  <a:pt x="22305" y="3951"/>
                  <a:pt x="22314" y="3964"/>
                  <a:pt x="22280" y="3956"/>
                </a:cubicBezTo>
                <a:cubicBezTo>
                  <a:pt x="22281" y="3989"/>
                  <a:pt x="22286" y="3977"/>
                  <a:pt x="22296" y="4005"/>
                </a:cubicBezTo>
                <a:cubicBezTo>
                  <a:pt x="22262" y="4005"/>
                  <a:pt x="22251" y="4004"/>
                  <a:pt x="22240" y="4054"/>
                </a:cubicBezTo>
                <a:cubicBezTo>
                  <a:pt x="22276" y="4071"/>
                  <a:pt x="22317" y="4080"/>
                  <a:pt x="22359" y="4068"/>
                </a:cubicBezTo>
                <a:cubicBezTo>
                  <a:pt x="22397" y="4057"/>
                  <a:pt x="22367" y="4045"/>
                  <a:pt x="22434" y="4045"/>
                </a:cubicBezTo>
                <a:cubicBezTo>
                  <a:pt x="22439" y="4099"/>
                  <a:pt x="22478" y="4075"/>
                  <a:pt x="22523" y="4086"/>
                </a:cubicBezTo>
                <a:cubicBezTo>
                  <a:pt x="22525" y="4028"/>
                  <a:pt x="22521" y="4067"/>
                  <a:pt x="22545" y="4051"/>
                </a:cubicBezTo>
                <a:cubicBezTo>
                  <a:pt x="22589" y="4021"/>
                  <a:pt x="22534" y="4066"/>
                  <a:pt x="22557" y="4043"/>
                </a:cubicBezTo>
                <a:lnTo>
                  <a:pt x="22563" y="4033"/>
                </a:lnTo>
                <a:cubicBezTo>
                  <a:pt x="22563" y="4032"/>
                  <a:pt x="22563" y="4030"/>
                  <a:pt x="22564" y="4029"/>
                </a:cubicBezTo>
                <a:cubicBezTo>
                  <a:pt x="22619" y="4029"/>
                  <a:pt x="22612" y="4032"/>
                  <a:pt x="22612" y="4086"/>
                </a:cubicBezTo>
                <a:cubicBezTo>
                  <a:pt x="22593" y="4082"/>
                  <a:pt x="22589" y="4078"/>
                  <a:pt x="22564" y="4078"/>
                </a:cubicBezTo>
                <a:cubicBezTo>
                  <a:pt x="22572" y="4089"/>
                  <a:pt x="22566" y="4090"/>
                  <a:pt x="22582" y="4093"/>
                </a:cubicBezTo>
                <a:cubicBezTo>
                  <a:pt x="22614" y="4101"/>
                  <a:pt x="22612" y="4086"/>
                  <a:pt x="22612" y="4086"/>
                </a:cubicBezTo>
                <a:cubicBezTo>
                  <a:pt x="22635" y="4091"/>
                  <a:pt x="22637" y="4097"/>
                  <a:pt x="22655" y="4100"/>
                </a:cubicBezTo>
                <a:cubicBezTo>
                  <a:pt x="22673" y="4104"/>
                  <a:pt x="22691" y="4102"/>
                  <a:pt x="22710" y="4102"/>
                </a:cubicBezTo>
                <a:lnTo>
                  <a:pt x="22734" y="4045"/>
                </a:lnTo>
                <a:cubicBezTo>
                  <a:pt x="22789" y="4045"/>
                  <a:pt x="22777" y="4035"/>
                  <a:pt x="22823" y="4045"/>
                </a:cubicBezTo>
                <a:lnTo>
                  <a:pt x="22823" y="4070"/>
                </a:lnTo>
                <a:lnTo>
                  <a:pt x="22807" y="4061"/>
                </a:lnTo>
                <a:cubicBezTo>
                  <a:pt x="22811" y="4072"/>
                  <a:pt x="22802" y="4069"/>
                  <a:pt x="22812" y="4072"/>
                </a:cubicBezTo>
                <a:cubicBezTo>
                  <a:pt x="22827" y="4077"/>
                  <a:pt x="22812" y="4076"/>
                  <a:pt x="22823" y="4070"/>
                </a:cubicBezTo>
                <a:lnTo>
                  <a:pt x="22831" y="4070"/>
                </a:lnTo>
                <a:close/>
                <a:moveTo>
                  <a:pt x="19436" y="4280"/>
                </a:moveTo>
                <a:lnTo>
                  <a:pt x="19436" y="4272"/>
                </a:lnTo>
                <a:lnTo>
                  <a:pt x="19427" y="4279"/>
                </a:lnTo>
                <a:lnTo>
                  <a:pt x="19436" y="4280"/>
                </a:lnTo>
                <a:lnTo>
                  <a:pt x="19436" y="4289"/>
                </a:lnTo>
                <a:lnTo>
                  <a:pt x="19446" y="4282"/>
                </a:lnTo>
                <a:lnTo>
                  <a:pt x="19436" y="4280"/>
                </a:lnTo>
                <a:close/>
                <a:moveTo>
                  <a:pt x="7357" y="1526"/>
                </a:moveTo>
                <a:lnTo>
                  <a:pt x="7357" y="1518"/>
                </a:lnTo>
                <a:lnTo>
                  <a:pt x="7347" y="1524"/>
                </a:lnTo>
                <a:lnTo>
                  <a:pt x="7357" y="1526"/>
                </a:lnTo>
                <a:lnTo>
                  <a:pt x="7371" y="1543"/>
                </a:lnTo>
                <a:cubicBezTo>
                  <a:pt x="7380" y="1527"/>
                  <a:pt x="7379" y="1532"/>
                  <a:pt x="7381" y="1509"/>
                </a:cubicBezTo>
                <a:lnTo>
                  <a:pt x="7365" y="1509"/>
                </a:lnTo>
                <a:lnTo>
                  <a:pt x="7357" y="1526"/>
                </a:lnTo>
                <a:close/>
                <a:moveTo>
                  <a:pt x="7624" y="1542"/>
                </a:moveTo>
                <a:lnTo>
                  <a:pt x="7616" y="1542"/>
                </a:lnTo>
                <a:lnTo>
                  <a:pt x="7623" y="1551"/>
                </a:lnTo>
                <a:lnTo>
                  <a:pt x="7624" y="1542"/>
                </a:lnTo>
                <a:lnTo>
                  <a:pt x="7632" y="1542"/>
                </a:lnTo>
                <a:lnTo>
                  <a:pt x="7625" y="1532"/>
                </a:lnTo>
                <a:lnTo>
                  <a:pt x="7624" y="1542"/>
                </a:lnTo>
                <a:close/>
                <a:moveTo>
                  <a:pt x="16763" y="1615"/>
                </a:moveTo>
                <a:lnTo>
                  <a:pt x="16755" y="1615"/>
                </a:lnTo>
                <a:lnTo>
                  <a:pt x="16762" y="1624"/>
                </a:lnTo>
                <a:lnTo>
                  <a:pt x="16763" y="1615"/>
                </a:lnTo>
                <a:cubicBezTo>
                  <a:pt x="16805" y="1615"/>
                  <a:pt x="16833" y="1625"/>
                  <a:pt x="16860" y="1639"/>
                </a:cubicBezTo>
                <a:cubicBezTo>
                  <a:pt x="16847" y="1591"/>
                  <a:pt x="16813" y="1599"/>
                  <a:pt x="16755" y="1599"/>
                </a:cubicBezTo>
                <a:lnTo>
                  <a:pt x="16763" y="1615"/>
                </a:lnTo>
                <a:close/>
                <a:moveTo>
                  <a:pt x="22710" y="4459"/>
                </a:moveTo>
                <a:lnTo>
                  <a:pt x="22710" y="4467"/>
                </a:lnTo>
                <a:lnTo>
                  <a:pt x="22719" y="4460"/>
                </a:lnTo>
                <a:lnTo>
                  <a:pt x="22710" y="4459"/>
                </a:lnTo>
                <a:lnTo>
                  <a:pt x="22710" y="4451"/>
                </a:lnTo>
                <a:lnTo>
                  <a:pt x="22700" y="4457"/>
                </a:lnTo>
                <a:lnTo>
                  <a:pt x="22710" y="4459"/>
                </a:lnTo>
                <a:close/>
                <a:moveTo>
                  <a:pt x="13992" y="1631"/>
                </a:moveTo>
                <a:lnTo>
                  <a:pt x="13984" y="1631"/>
                </a:lnTo>
                <a:lnTo>
                  <a:pt x="13991" y="1640"/>
                </a:lnTo>
                <a:lnTo>
                  <a:pt x="13992" y="1631"/>
                </a:lnTo>
                <a:cubicBezTo>
                  <a:pt x="14012" y="1626"/>
                  <a:pt x="14003" y="1635"/>
                  <a:pt x="14008" y="1615"/>
                </a:cubicBezTo>
                <a:lnTo>
                  <a:pt x="13992" y="1631"/>
                </a:lnTo>
                <a:close/>
                <a:moveTo>
                  <a:pt x="17184" y="1898"/>
                </a:moveTo>
                <a:lnTo>
                  <a:pt x="17184" y="1906"/>
                </a:lnTo>
                <a:lnTo>
                  <a:pt x="17194" y="1900"/>
                </a:lnTo>
                <a:lnTo>
                  <a:pt x="17184" y="1898"/>
                </a:lnTo>
                <a:cubicBezTo>
                  <a:pt x="17185" y="1896"/>
                  <a:pt x="17191" y="1884"/>
                  <a:pt x="17193" y="1882"/>
                </a:cubicBezTo>
                <a:cubicBezTo>
                  <a:pt x="17205" y="1865"/>
                  <a:pt x="17244" y="1848"/>
                  <a:pt x="17184" y="1842"/>
                </a:cubicBezTo>
                <a:lnTo>
                  <a:pt x="17180" y="1885"/>
                </a:lnTo>
                <a:cubicBezTo>
                  <a:pt x="17182" y="1898"/>
                  <a:pt x="17179" y="1889"/>
                  <a:pt x="17184" y="1898"/>
                </a:cubicBezTo>
                <a:close/>
                <a:moveTo>
                  <a:pt x="15256" y="5666"/>
                </a:moveTo>
                <a:lnTo>
                  <a:pt x="15264" y="5666"/>
                </a:lnTo>
                <a:lnTo>
                  <a:pt x="15257" y="5656"/>
                </a:lnTo>
                <a:lnTo>
                  <a:pt x="15256" y="5666"/>
                </a:lnTo>
                <a:cubicBezTo>
                  <a:pt x="15215" y="5662"/>
                  <a:pt x="15211" y="5640"/>
                  <a:pt x="15199" y="5682"/>
                </a:cubicBezTo>
                <a:cubicBezTo>
                  <a:pt x="15218" y="5681"/>
                  <a:pt x="15210" y="5682"/>
                  <a:pt x="15227" y="5678"/>
                </a:cubicBezTo>
                <a:lnTo>
                  <a:pt x="15256" y="5666"/>
                </a:lnTo>
                <a:close/>
                <a:moveTo>
                  <a:pt x="15855" y="2490"/>
                </a:moveTo>
                <a:lnTo>
                  <a:pt x="15864" y="2490"/>
                </a:lnTo>
                <a:lnTo>
                  <a:pt x="15857" y="2480"/>
                </a:lnTo>
                <a:lnTo>
                  <a:pt x="15855" y="2490"/>
                </a:lnTo>
                <a:cubicBezTo>
                  <a:pt x="15818" y="2493"/>
                  <a:pt x="15841" y="2481"/>
                  <a:pt x="15823" y="2506"/>
                </a:cubicBezTo>
                <a:cubicBezTo>
                  <a:pt x="15861" y="2503"/>
                  <a:pt x="15837" y="2515"/>
                  <a:pt x="15855" y="2490"/>
                </a:cubicBezTo>
                <a:close/>
                <a:moveTo>
                  <a:pt x="22475" y="3430"/>
                </a:moveTo>
                <a:lnTo>
                  <a:pt x="22475" y="3422"/>
                </a:lnTo>
                <a:lnTo>
                  <a:pt x="22465" y="3428"/>
                </a:lnTo>
                <a:lnTo>
                  <a:pt x="22475" y="3430"/>
                </a:lnTo>
                <a:lnTo>
                  <a:pt x="22475" y="3438"/>
                </a:lnTo>
                <a:lnTo>
                  <a:pt x="22484" y="3431"/>
                </a:lnTo>
                <a:lnTo>
                  <a:pt x="22475" y="3430"/>
                </a:lnTo>
                <a:close/>
                <a:moveTo>
                  <a:pt x="15604" y="2587"/>
                </a:moveTo>
                <a:lnTo>
                  <a:pt x="15596" y="2587"/>
                </a:lnTo>
                <a:lnTo>
                  <a:pt x="15603" y="2597"/>
                </a:lnTo>
                <a:lnTo>
                  <a:pt x="15604" y="2587"/>
                </a:lnTo>
                <a:cubicBezTo>
                  <a:pt x="15624" y="2582"/>
                  <a:pt x="15615" y="2591"/>
                  <a:pt x="15620" y="2571"/>
                </a:cubicBezTo>
                <a:lnTo>
                  <a:pt x="15604" y="2587"/>
                </a:lnTo>
                <a:close/>
                <a:moveTo>
                  <a:pt x="15945" y="2587"/>
                </a:moveTo>
                <a:lnTo>
                  <a:pt x="15936" y="2587"/>
                </a:lnTo>
                <a:lnTo>
                  <a:pt x="15943" y="2597"/>
                </a:lnTo>
                <a:lnTo>
                  <a:pt x="15945" y="2587"/>
                </a:lnTo>
                <a:lnTo>
                  <a:pt x="15969" y="2587"/>
                </a:lnTo>
                <a:cubicBezTo>
                  <a:pt x="15951" y="2562"/>
                  <a:pt x="15963" y="2562"/>
                  <a:pt x="15945" y="2587"/>
                </a:cubicBezTo>
                <a:close/>
                <a:moveTo>
                  <a:pt x="18408" y="2295"/>
                </a:moveTo>
                <a:lnTo>
                  <a:pt x="18408" y="2287"/>
                </a:lnTo>
                <a:lnTo>
                  <a:pt x="18398" y="2294"/>
                </a:lnTo>
                <a:lnTo>
                  <a:pt x="18408" y="2295"/>
                </a:lnTo>
                <a:lnTo>
                  <a:pt x="18408" y="2320"/>
                </a:lnTo>
                <a:lnTo>
                  <a:pt x="18383" y="2320"/>
                </a:lnTo>
                <a:lnTo>
                  <a:pt x="18383" y="2287"/>
                </a:lnTo>
                <a:cubicBezTo>
                  <a:pt x="18338" y="2299"/>
                  <a:pt x="18380" y="2304"/>
                  <a:pt x="18334" y="2297"/>
                </a:cubicBezTo>
                <a:cubicBezTo>
                  <a:pt x="18115" y="2262"/>
                  <a:pt x="18238" y="2300"/>
                  <a:pt x="18164" y="2320"/>
                </a:cubicBezTo>
                <a:cubicBezTo>
                  <a:pt x="18171" y="2290"/>
                  <a:pt x="18177" y="2296"/>
                  <a:pt x="18145" y="2281"/>
                </a:cubicBezTo>
                <a:cubicBezTo>
                  <a:pt x="18119" y="2270"/>
                  <a:pt x="18119" y="2268"/>
                  <a:pt x="18116" y="2303"/>
                </a:cubicBezTo>
                <a:cubicBezTo>
                  <a:pt x="18157" y="2303"/>
                  <a:pt x="18147" y="2283"/>
                  <a:pt x="18156" y="2312"/>
                </a:cubicBezTo>
                <a:cubicBezTo>
                  <a:pt x="18138" y="2316"/>
                  <a:pt x="18138" y="2318"/>
                  <a:pt x="18116" y="2320"/>
                </a:cubicBezTo>
                <a:lnTo>
                  <a:pt x="18116" y="2344"/>
                </a:lnTo>
                <a:cubicBezTo>
                  <a:pt x="18169" y="2344"/>
                  <a:pt x="18147" y="2331"/>
                  <a:pt x="18206" y="2344"/>
                </a:cubicBezTo>
                <a:cubicBezTo>
                  <a:pt x="18255" y="2354"/>
                  <a:pt x="18226" y="2339"/>
                  <a:pt x="18264" y="2332"/>
                </a:cubicBezTo>
                <a:cubicBezTo>
                  <a:pt x="18287" y="2328"/>
                  <a:pt x="18268" y="2335"/>
                  <a:pt x="18303" y="2336"/>
                </a:cubicBezTo>
                <a:cubicBezTo>
                  <a:pt x="18359" y="2337"/>
                  <a:pt x="18316" y="2321"/>
                  <a:pt x="18375" y="2320"/>
                </a:cubicBezTo>
                <a:lnTo>
                  <a:pt x="18375" y="2352"/>
                </a:lnTo>
                <a:cubicBezTo>
                  <a:pt x="18400" y="2346"/>
                  <a:pt x="18399" y="2342"/>
                  <a:pt x="18424" y="2336"/>
                </a:cubicBezTo>
                <a:cubicBezTo>
                  <a:pt x="18414" y="2375"/>
                  <a:pt x="18418" y="2348"/>
                  <a:pt x="18424" y="2360"/>
                </a:cubicBezTo>
                <a:lnTo>
                  <a:pt x="18456" y="2369"/>
                </a:lnTo>
                <a:cubicBezTo>
                  <a:pt x="18480" y="2351"/>
                  <a:pt x="18466" y="2363"/>
                  <a:pt x="18480" y="2336"/>
                </a:cubicBezTo>
                <a:lnTo>
                  <a:pt x="18513" y="2352"/>
                </a:lnTo>
                <a:cubicBezTo>
                  <a:pt x="18515" y="2330"/>
                  <a:pt x="18517" y="2330"/>
                  <a:pt x="18521" y="2312"/>
                </a:cubicBezTo>
                <a:cubicBezTo>
                  <a:pt x="18500" y="2306"/>
                  <a:pt x="18512" y="2315"/>
                  <a:pt x="18505" y="2295"/>
                </a:cubicBezTo>
                <a:cubicBezTo>
                  <a:pt x="18470" y="2305"/>
                  <a:pt x="18494" y="2309"/>
                  <a:pt x="18465" y="2307"/>
                </a:cubicBezTo>
                <a:cubicBezTo>
                  <a:pt x="18434" y="2306"/>
                  <a:pt x="18452" y="2276"/>
                  <a:pt x="18440" y="2312"/>
                </a:cubicBezTo>
                <a:lnTo>
                  <a:pt x="18408" y="2295"/>
                </a:lnTo>
                <a:close/>
                <a:moveTo>
                  <a:pt x="20125" y="4556"/>
                </a:moveTo>
                <a:lnTo>
                  <a:pt x="20133" y="4556"/>
                </a:lnTo>
                <a:lnTo>
                  <a:pt x="20127" y="4546"/>
                </a:lnTo>
                <a:lnTo>
                  <a:pt x="20125" y="4556"/>
                </a:lnTo>
                <a:cubicBezTo>
                  <a:pt x="20095" y="4542"/>
                  <a:pt x="20110" y="4541"/>
                  <a:pt x="20093" y="4564"/>
                </a:cubicBezTo>
                <a:cubicBezTo>
                  <a:pt x="20097" y="4564"/>
                  <a:pt x="20106" y="4564"/>
                  <a:pt x="20108" y="4563"/>
                </a:cubicBezTo>
                <a:cubicBezTo>
                  <a:pt x="20123" y="4559"/>
                  <a:pt x="20117" y="4561"/>
                  <a:pt x="20125" y="4556"/>
                </a:cubicBezTo>
                <a:close/>
                <a:moveTo>
                  <a:pt x="20441" y="2603"/>
                </a:moveTo>
                <a:lnTo>
                  <a:pt x="20449" y="2603"/>
                </a:lnTo>
                <a:lnTo>
                  <a:pt x="20442" y="2594"/>
                </a:lnTo>
                <a:lnTo>
                  <a:pt x="20441" y="2603"/>
                </a:lnTo>
                <a:lnTo>
                  <a:pt x="20433" y="2603"/>
                </a:lnTo>
                <a:lnTo>
                  <a:pt x="20440" y="2613"/>
                </a:lnTo>
                <a:lnTo>
                  <a:pt x="20441" y="2603"/>
                </a:lnTo>
                <a:close/>
                <a:moveTo>
                  <a:pt x="16844" y="1777"/>
                </a:moveTo>
                <a:lnTo>
                  <a:pt x="16852" y="1777"/>
                </a:lnTo>
                <a:lnTo>
                  <a:pt x="16845" y="1767"/>
                </a:lnTo>
                <a:lnTo>
                  <a:pt x="16844" y="1777"/>
                </a:lnTo>
                <a:lnTo>
                  <a:pt x="16836" y="1777"/>
                </a:lnTo>
                <a:lnTo>
                  <a:pt x="16843" y="1786"/>
                </a:lnTo>
                <a:lnTo>
                  <a:pt x="16844" y="1777"/>
                </a:lnTo>
                <a:close/>
                <a:moveTo>
                  <a:pt x="17395" y="4540"/>
                </a:moveTo>
                <a:lnTo>
                  <a:pt x="17387" y="4540"/>
                </a:lnTo>
                <a:lnTo>
                  <a:pt x="17393" y="4549"/>
                </a:lnTo>
                <a:lnTo>
                  <a:pt x="17395" y="4540"/>
                </a:lnTo>
                <a:cubicBezTo>
                  <a:pt x="17419" y="4531"/>
                  <a:pt x="17407" y="4557"/>
                  <a:pt x="17411" y="4515"/>
                </a:cubicBezTo>
                <a:lnTo>
                  <a:pt x="17395" y="4515"/>
                </a:lnTo>
                <a:lnTo>
                  <a:pt x="17395" y="4540"/>
                </a:lnTo>
                <a:close/>
                <a:moveTo>
                  <a:pt x="17808" y="3284"/>
                </a:moveTo>
                <a:lnTo>
                  <a:pt x="17808" y="3276"/>
                </a:lnTo>
                <a:lnTo>
                  <a:pt x="17799" y="3282"/>
                </a:lnTo>
                <a:lnTo>
                  <a:pt x="17808" y="3284"/>
                </a:lnTo>
                <a:cubicBezTo>
                  <a:pt x="17780" y="3318"/>
                  <a:pt x="17803" y="3258"/>
                  <a:pt x="17703" y="3280"/>
                </a:cubicBezTo>
                <a:cubicBezTo>
                  <a:pt x="17675" y="3286"/>
                  <a:pt x="17661" y="3273"/>
                  <a:pt x="17638" y="3268"/>
                </a:cubicBezTo>
                <a:cubicBezTo>
                  <a:pt x="17612" y="3285"/>
                  <a:pt x="17632" y="3281"/>
                  <a:pt x="17597" y="3284"/>
                </a:cubicBezTo>
                <a:lnTo>
                  <a:pt x="17597" y="3308"/>
                </a:lnTo>
                <a:lnTo>
                  <a:pt x="17775" y="3301"/>
                </a:lnTo>
                <a:cubicBezTo>
                  <a:pt x="17801" y="3305"/>
                  <a:pt x="17804" y="3325"/>
                  <a:pt x="17843" y="3302"/>
                </a:cubicBezTo>
                <a:cubicBezTo>
                  <a:pt x="17881" y="3279"/>
                  <a:pt x="17858" y="3288"/>
                  <a:pt x="17857" y="3284"/>
                </a:cubicBezTo>
                <a:lnTo>
                  <a:pt x="17808" y="3284"/>
                </a:lnTo>
                <a:close/>
                <a:moveTo>
                  <a:pt x="17946" y="2644"/>
                </a:moveTo>
                <a:lnTo>
                  <a:pt x="17938" y="2644"/>
                </a:lnTo>
                <a:lnTo>
                  <a:pt x="17944" y="2653"/>
                </a:lnTo>
                <a:lnTo>
                  <a:pt x="17946" y="2644"/>
                </a:lnTo>
                <a:cubicBezTo>
                  <a:pt x="17966" y="2615"/>
                  <a:pt x="17952" y="2622"/>
                  <a:pt x="17962" y="2579"/>
                </a:cubicBezTo>
                <a:cubicBezTo>
                  <a:pt x="17926" y="2582"/>
                  <a:pt x="17930" y="2594"/>
                  <a:pt x="17907" y="2593"/>
                </a:cubicBezTo>
                <a:cubicBezTo>
                  <a:pt x="17882" y="2592"/>
                  <a:pt x="17886" y="2577"/>
                  <a:pt x="17849" y="2595"/>
                </a:cubicBezTo>
                <a:cubicBezTo>
                  <a:pt x="17870" y="2624"/>
                  <a:pt x="17871" y="2611"/>
                  <a:pt x="17905" y="2603"/>
                </a:cubicBezTo>
                <a:cubicBezTo>
                  <a:pt x="17913" y="2623"/>
                  <a:pt x="17911" y="2610"/>
                  <a:pt x="17905" y="2636"/>
                </a:cubicBezTo>
                <a:cubicBezTo>
                  <a:pt x="17937" y="2635"/>
                  <a:pt x="17924" y="2638"/>
                  <a:pt x="17946" y="2628"/>
                </a:cubicBezTo>
                <a:lnTo>
                  <a:pt x="17946" y="2644"/>
                </a:lnTo>
                <a:close/>
                <a:moveTo>
                  <a:pt x="20158" y="2644"/>
                </a:moveTo>
                <a:lnTo>
                  <a:pt x="20158" y="2652"/>
                </a:lnTo>
                <a:lnTo>
                  <a:pt x="20167" y="2645"/>
                </a:lnTo>
                <a:lnTo>
                  <a:pt x="20158" y="2644"/>
                </a:lnTo>
                <a:lnTo>
                  <a:pt x="20158" y="2636"/>
                </a:lnTo>
                <a:lnTo>
                  <a:pt x="20148" y="2642"/>
                </a:lnTo>
                <a:lnTo>
                  <a:pt x="20158" y="2644"/>
                </a:lnTo>
                <a:close/>
                <a:moveTo>
                  <a:pt x="16901" y="2352"/>
                </a:moveTo>
                <a:lnTo>
                  <a:pt x="16909" y="2352"/>
                </a:lnTo>
                <a:lnTo>
                  <a:pt x="16902" y="2343"/>
                </a:lnTo>
                <a:lnTo>
                  <a:pt x="16901" y="2352"/>
                </a:lnTo>
                <a:cubicBezTo>
                  <a:pt x="16868" y="2336"/>
                  <a:pt x="16743" y="2344"/>
                  <a:pt x="16706" y="2344"/>
                </a:cubicBezTo>
                <a:cubicBezTo>
                  <a:pt x="16726" y="2361"/>
                  <a:pt x="16725" y="2357"/>
                  <a:pt x="16730" y="2376"/>
                </a:cubicBezTo>
                <a:lnTo>
                  <a:pt x="16855" y="2371"/>
                </a:lnTo>
                <a:cubicBezTo>
                  <a:pt x="16869" y="2366"/>
                  <a:pt x="16854" y="2350"/>
                  <a:pt x="16892" y="2368"/>
                </a:cubicBezTo>
                <a:lnTo>
                  <a:pt x="16901" y="2352"/>
                </a:lnTo>
                <a:close/>
                <a:moveTo>
                  <a:pt x="23212" y="4523"/>
                </a:moveTo>
                <a:lnTo>
                  <a:pt x="23204" y="4523"/>
                </a:lnTo>
                <a:lnTo>
                  <a:pt x="23211" y="4533"/>
                </a:lnTo>
                <a:lnTo>
                  <a:pt x="23212" y="4523"/>
                </a:lnTo>
                <a:lnTo>
                  <a:pt x="23220" y="4523"/>
                </a:lnTo>
                <a:lnTo>
                  <a:pt x="23213" y="4514"/>
                </a:lnTo>
                <a:lnTo>
                  <a:pt x="23212" y="4523"/>
                </a:lnTo>
                <a:close/>
                <a:moveTo>
                  <a:pt x="20239" y="4191"/>
                </a:moveTo>
                <a:lnTo>
                  <a:pt x="20239" y="4199"/>
                </a:lnTo>
                <a:lnTo>
                  <a:pt x="20248" y="4193"/>
                </a:lnTo>
                <a:lnTo>
                  <a:pt x="20239" y="4191"/>
                </a:lnTo>
                <a:lnTo>
                  <a:pt x="20239" y="4183"/>
                </a:lnTo>
                <a:lnTo>
                  <a:pt x="20229" y="4190"/>
                </a:lnTo>
                <a:lnTo>
                  <a:pt x="20239" y="4191"/>
                </a:lnTo>
                <a:close/>
                <a:moveTo>
                  <a:pt x="17946" y="5293"/>
                </a:moveTo>
                <a:lnTo>
                  <a:pt x="17954" y="5293"/>
                </a:lnTo>
                <a:lnTo>
                  <a:pt x="17947" y="5284"/>
                </a:lnTo>
                <a:lnTo>
                  <a:pt x="17946" y="5293"/>
                </a:lnTo>
                <a:cubicBezTo>
                  <a:pt x="17926" y="5298"/>
                  <a:pt x="17935" y="5290"/>
                  <a:pt x="17930" y="5309"/>
                </a:cubicBezTo>
                <a:cubicBezTo>
                  <a:pt x="17951" y="5304"/>
                  <a:pt x="17939" y="5312"/>
                  <a:pt x="17946" y="5293"/>
                </a:cubicBezTo>
                <a:close/>
                <a:moveTo>
                  <a:pt x="19906" y="2125"/>
                </a:moveTo>
                <a:lnTo>
                  <a:pt x="19898" y="2125"/>
                </a:lnTo>
                <a:lnTo>
                  <a:pt x="19905" y="2135"/>
                </a:lnTo>
                <a:lnTo>
                  <a:pt x="19906" y="2125"/>
                </a:lnTo>
                <a:cubicBezTo>
                  <a:pt x="19937" y="2140"/>
                  <a:pt x="19935" y="2143"/>
                  <a:pt x="19939" y="2109"/>
                </a:cubicBezTo>
                <a:cubicBezTo>
                  <a:pt x="19934" y="2111"/>
                  <a:pt x="19925" y="2115"/>
                  <a:pt x="19922" y="2116"/>
                </a:cubicBezTo>
                <a:cubicBezTo>
                  <a:pt x="19907" y="2124"/>
                  <a:pt x="19914" y="2120"/>
                  <a:pt x="19906" y="2125"/>
                </a:cubicBezTo>
                <a:close/>
                <a:moveTo>
                  <a:pt x="20198" y="2133"/>
                </a:moveTo>
                <a:lnTo>
                  <a:pt x="20206" y="2133"/>
                </a:lnTo>
                <a:lnTo>
                  <a:pt x="20199" y="2124"/>
                </a:lnTo>
                <a:lnTo>
                  <a:pt x="20198" y="2133"/>
                </a:lnTo>
                <a:lnTo>
                  <a:pt x="20190" y="2133"/>
                </a:lnTo>
                <a:lnTo>
                  <a:pt x="20197" y="2143"/>
                </a:lnTo>
                <a:lnTo>
                  <a:pt x="20198" y="2133"/>
                </a:lnTo>
                <a:close/>
                <a:moveTo>
                  <a:pt x="18424" y="1825"/>
                </a:moveTo>
                <a:lnTo>
                  <a:pt x="18424" y="1834"/>
                </a:lnTo>
                <a:lnTo>
                  <a:pt x="18433" y="1827"/>
                </a:lnTo>
                <a:lnTo>
                  <a:pt x="18424" y="1825"/>
                </a:lnTo>
                <a:cubicBezTo>
                  <a:pt x="18419" y="1806"/>
                  <a:pt x="18427" y="1814"/>
                  <a:pt x="18408" y="1809"/>
                </a:cubicBezTo>
                <a:cubicBezTo>
                  <a:pt x="18413" y="1830"/>
                  <a:pt x="18405" y="1818"/>
                  <a:pt x="18424" y="1825"/>
                </a:cubicBezTo>
                <a:close/>
                <a:moveTo>
                  <a:pt x="20312" y="3713"/>
                </a:moveTo>
                <a:lnTo>
                  <a:pt x="20312" y="3705"/>
                </a:lnTo>
                <a:lnTo>
                  <a:pt x="20302" y="3712"/>
                </a:lnTo>
                <a:lnTo>
                  <a:pt x="20312" y="3713"/>
                </a:lnTo>
                <a:cubicBezTo>
                  <a:pt x="20322" y="3721"/>
                  <a:pt x="20294" y="3721"/>
                  <a:pt x="20336" y="3721"/>
                </a:cubicBezTo>
                <a:lnTo>
                  <a:pt x="20336" y="3713"/>
                </a:lnTo>
                <a:lnTo>
                  <a:pt x="20312" y="3713"/>
                </a:lnTo>
                <a:close/>
                <a:moveTo>
                  <a:pt x="19145" y="3705"/>
                </a:moveTo>
                <a:lnTo>
                  <a:pt x="19137" y="3705"/>
                </a:lnTo>
                <a:lnTo>
                  <a:pt x="19143" y="3715"/>
                </a:lnTo>
                <a:lnTo>
                  <a:pt x="19145" y="3705"/>
                </a:lnTo>
                <a:cubicBezTo>
                  <a:pt x="19181" y="3723"/>
                  <a:pt x="19171" y="3716"/>
                  <a:pt x="19185" y="3689"/>
                </a:cubicBezTo>
                <a:cubicBezTo>
                  <a:pt x="19172" y="3690"/>
                  <a:pt x="19177" y="3687"/>
                  <a:pt x="19164" y="3692"/>
                </a:cubicBezTo>
                <a:cubicBezTo>
                  <a:pt x="19138" y="3702"/>
                  <a:pt x="19153" y="3698"/>
                  <a:pt x="19145" y="3705"/>
                </a:cubicBezTo>
                <a:close/>
                <a:moveTo>
                  <a:pt x="17832" y="2733"/>
                </a:moveTo>
                <a:lnTo>
                  <a:pt x="17840" y="2733"/>
                </a:lnTo>
                <a:lnTo>
                  <a:pt x="17834" y="2723"/>
                </a:lnTo>
                <a:lnTo>
                  <a:pt x="17832" y="2733"/>
                </a:lnTo>
                <a:lnTo>
                  <a:pt x="17814" y="2747"/>
                </a:lnTo>
                <a:cubicBezTo>
                  <a:pt x="17837" y="2744"/>
                  <a:pt x="17825" y="2752"/>
                  <a:pt x="17832" y="2733"/>
                </a:cubicBezTo>
                <a:close/>
                <a:moveTo>
                  <a:pt x="18910" y="3154"/>
                </a:moveTo>
                <a:lnTo>
                  <a:pt x="18910" y="3146"/>
                </a:lnTo>
                <a:lnTo>
                  <a:pt x="18900" y="3153"/>
                </a:lnTo>
                <a:lnTo>
                  <a:pt x="18910" y="3154"/>
                </a:lnTo>
                <a:cubicBezTo>
                  <a:pt x="18903" y="3166"/>
                  <a:pt x="18906" y="3163"/>
                  <a:pt x="18902" y="3179"/>
                </a:cubicBezTo>
                <a:cubicBezTo>
                  <a:pt x="18919" y="3172"/>
                  <a:pt x="18912" y="3188"/>
                  <a:pt x="18915" y="3169"/>
                </a:cubicBezTo>
                <a:cubicBezTo>
                  <a:pt x="18921" y="3138"/>
                  <a:pt x="18918" y="3167"/>
                  <a:pt x="18910" y="3154"/>
                </a:cubicBezTo>
                <a:close/>
                <a:moveTo>
                  <a:pt x="227" y="3146"/>
                </a:moveTo>
                <a:lnTo>
                  <a:pt x="235" y="3146"/>
                </a:lnTo>
                <a:lnTo>
                  <a:pt x="228" y="3137"/>
                </a:lnTo>
                <a:lnTo>
                  <a:pt x="227" y="3146"/>
                </a:lnTo>
                <a:cubicBezTo>
                  <a:pt x="204" y="3152"/>
                  <a:pt x="215" y="3145"/>
                  <a:pt x="203" y="3162"/>
                </a:cubicBezTo>
                <a:cubicBezTo>
                  <a:pt x="226" y="3157"/>
                  <a:pt x="214" y="3163"/>
                  <a:pt x="227" y="3146"/>
                </a:cubicBezTo>
                <a:close/>
                <a:moveTo>
                  <a:pt x="19380" y="3106"/>
                </a:moveTo>
                <a:lnTo>
                  <a:pt x="19380" y="3114"/>
                </a:lnTo>
                <a:lnTo>
                  <a:pt x="19389" y="3107"/>
                </a:lnTo>
                <a:lnTo>
                  <a:pt x="19380" y="3106"/>
                </a:lnTo>
                <a:lnTo>
                  <a:pt x="19380" y="3097"/>
                </a:lnTo>
                <a:lnTo>
                  <a:pt x="19370" y="3104"/>
                </a:lnTo>
                <a:lnTo>
                  <a:pt x="19380" y="3106"/>
                </a:lnTo>
                <a:close/>
                <a:moveTo>
                  <a:pt x="20514" y="2968"/>
                </a:moveTo>
                <a:lnTo>
                  <a:pt x="20522" y="2968"/>
                </a:lnTo>
                <a:lnTo>
                  <a:pt x="20515" y="2958"/>
                </a:lnTo>
                <a:lnTo>
                  <a:pt x="20514" y="2968"/>
                </a:lnTo>
                <a:lnTo>
                  <a:pt x="20506" y="2968"/>
                </a:lnTo>
                <a:lnTo>
                  <a:pt x="20513" y="2977"/>
                </a:lnTo>
                <a:lnTo>
                  <a:pt x="20514" y="2968"/>
                </a:lnTo>
                <a:close/>
                <a:moveTo>
                  <a:pt x="20595" y="2992"/>
                </a:moveTo>
                <a:lnTo>
                  <a:pt x="20587" y="2992"/>
                </a:lnTo>
                <a:lnTo>
                  <a:pt x="20594" y="3002"/>
                </a:lnTo>
                <a:lnTo>
                  <a:pt x="20595" y="2992"/>
                </a:lnTo>
                <a:lnTo>
                  <a:pt x="20613" y="2978"/>
                </a:lnTo>
                <a:cubicBezTo>
                  <a:pt x="20590" y="2982"/>
                  <a:pt x="20602" y="2973"/>
                  <a:pt x="20595" y="2992"/>
                </a:cubicBezTo>
                <a:close/>
                <a:moveTo>
                  <a:pt x="16390" y="4937"/>
                </a:moveTo>
                <a:lnTo>
                  <a:pt x="16390" y="4945"/>
                </a:lnTo>
                <a:lnTo>
                  <a:pt x="16400" y="4938"/>
                </a:lnTo>
                <a:lnTo>
                  <a:pt x="16390" y="4937"/>
                </a:lnTo>
                <a:lnTo>
                  <a:pt x="16390" y="4912"/>
                </a:lnTo>
                <a:cubicBezTo>
                  <a:pt x="16360" y="4906"/>
                  <a:pt x="16371" y="4911"/>
                  <a:pt x="16342" y="4904"/>
                </a:cubicBezTo>
                <a:lnTo>
                  <a:pt x="16342" y="4921"/>
                </a:lnTo>
                <a:cubicBezTo>
                  <a:pt x="16383" y="4924"/>
                  <a:pt x="16353" y="4927"/>
                  <a:pt x="16390" y="4937"/>
                </a:cubicBezTo>
                <a:close/>
                <a:moveTo>
                  <a:pt x="21105" y="3016"/>
                </a:moveTo>
                <a:lnTo>
                  <a:pt x="21097" y="3016"/>
                </a:lnTo>
                <a:lnTo>
                  <a:pt x="21104" y="3026"/>
                </a:lnTo>
                <a:lnTo>
                  <a:pt x="21105" y="3016"/>
                </a:lnTo>
                <a:cubicBezTo>
                  <a:pt x="21137" y="3032"/>
                  <a:pt x="21137" y="3026"/>
                  <a:pt x="21154" y="3000"/>
                </a:cubicBezTo>
                <a:cubicBezTo>
                  <a:pt x="21122" y="2985"/>
                  <a:pt x="21123" y="2991"/>
                  <a:pt x="21105" y="3016"/>
                </a:cubicBezTo>
                <a:close/>
                <a:moveTo>
                  <a:pt x="284" y="4102"/>
                </a:moveTo>
                <a:lnTo>
                  <a:pt x="284" y="4094"/>
                </a:lnTo>
                <a:lnTo>
                  <a:pt x="274" y="4101"/>
                </a:lnTo>
                <a:lnTo>
                  <a:pt x="284" y="4102"/>
                </a:lnTo>
                <a:lnTo>
                  <a:pt x="284" y="4126"/>
                </a:lnTo>
                <a:cubicBezTo>
                  <a:pt x="324" y="4137"/>
                  <a:pt x="293" y="4143"/>
                  <a:pt x="356" y="4143"/>
                </a:cubicBezTo>
                <a:cubicBezTo>
                  <a:pt x="348" y="4111"/>
                  <a:pt x="324" y="4083"/>
                  <a:pt x="284" y="4102"/>
                </a:cubicBezTo>
                <a:close/>
                <a:moveTo>
                  <a:pt x="389" y="4232"/>
                </a:moveTo>
                <a:lnTo>
                  <a:pt x="389" y="4224"/>
                </a:lnTo>
                <a:lnTo>
                  <a:pt x="379" y="4230"/>
                </a:lnTo>
                <a:lnTo>
                  <a:pt x="389" y="4232"/>
                </a:lnTo>
                <a:cubicBezTo>
                  <a:pt x="406" y="4243"/>
                  <a:pt x="369" y="4236"/>
                  <a:pt x="413" y="4240"/>
                </a:cubicBezTo>
                <a:cubicBezTo>
                  <a:pt x="420" y="4241"/>
                  <a:pt x="438" y="4240"/>
                  <a:pt x="446" y="4240"/>
                </a:cubicBezTo>
                <a:cubicBezTo>
                  <a:pt x="428" y="4216"/>
                  <a:pt x="417" y="4218"/>
                  <a:pt x="389" y="4232"/>
                </a:cubicBezTo>
                <a:close/>
                <a:moveTo>
                  <a:pt x="15888" y="5301"/>
                </a:moveTo>
                <a:lnTo>
                  <a:pt x="15888" y="5309"/>
                </a:lnTo>
                <a:lnTo>
                  <a:pt x="15897" y="5303"/>
                </a:lnTo>
                <a:lnTo>
                  <a:pt x="15888" y="5301"/>
                </a:lnTo>
                <a:cubicBezTo>
                  <a:pt x="15883" y="5282"/>
                  <a:pt x="15891" y="5290"/>
                  <a:pt x="15872" y="5285"/>
                </a:cubicBezTo>
                <a:cubicBezTo>
                  <a:pt x="15877" y="5306"/>
                  <a:pt x="15869" y="5294"/>
                  <a:pt x="15888" y="5301"/>
                </a:cubicBezTo>
                <a:close/>
                <a:moveTo>
                  <a:pt x="19234" y="3665"/>
                </a:moveTo>
                <a:lnTo>
                  <a:pt x="19234" y="3657"/>
                </a:lnTo>
                <a:lnTo>
                  <a:pt x="19224" y="3663"/>
                </a:lnTo>
                <a:lnTo>
                  <a:pt x="19234" y="3665"/>
                </a:lnTo>
                <a:cubicBezTo>
                  <a:pt x="19241" y="3676"/>
                  <a:pt x="19238" y="3673"/>
                  <a:pt x="19242" y="3689"/>
                </a:cubicBezTo>
                <a:cubicBezTo>
                  <a:pt x="19274" y="3674"/>
                  <a:pt x="19263" y="3691"/>
                  <a:pt x="19283" y="3665"/>
                </a:cubicBezTo>
                <a:cubicBezTo>
                  <a:pt x="19251" y="3657"/>
                  <a:pt x="19266" y="3657"/>
                  <a:pt x="19234" y="3665"/>
                </a:cubicBezTo>
                <a:close/>
                <a:moveTo>
                  <a:pt x="22799" y="3470"/>
                </a:moveTo>
                <a:lnTo>
                  <a:pt x="22799" y="3478"/>
                </a:lnTo>
                <a:lnTo>
                  <a:pt x="22808" y="3472"/>
                </a:lnTo>
                <a:lnTo>
                  <a:pt x="22799" y="3470"/>
                </a:lnTo>
                <a:lnTo>
                  <a:pt x="22808" y="3454"/>
                </a:lnTo>
                <a:cubicBezTo>
                  <a:pt x="22796" y="3458"/>
                  <a:pt x="22800" y="3449"/>
                  <a:pt x="22797" y="3459"/>
                </a:cubicBezTo>
                <a:cubicBezTo>
                  <a:pt x="22791" y="3474"/>
                  <a:pt x="22793" y="3459"/>
                  <a:pt x="22799" y="3470"/>
                </a:cubicBezTo>
                <a:close/>
                <a:moveTo>
                  <a:pt x="21494" y="3016"/>
                </a:moveTo>
                <a:lnTo>
                  <a:pt x="21502" y="3016"/>
                </a:lnTo>
                <a:lnTo>
                  <a:pt x="21496" y="3007"/>
                </a:lnTo>
                <a:lnTo>
                  <a:pt x="21494" y="3016"/>
                </a:lnTo>
                <a:close/>
                <a:moveTo>
                  <a:pt x="16593" y="2595"/>
                </a:moveTo>
                <a:lnTo>
                  <a:pt x="16601" y="2595"/>
                </a:lnTo>
                <a:lnTo>
                  <a:pt x="16594" y="2586"/>
                </a:lnTo>
                <a:lnTo>
                  <a:pt x="16593" y="2595"/>
                </a:lnTo>
                <a:cubicBezTo>
                  <a:pt x="16567" y="2593"/>
                  <a:pt x="16574" y="2591"/>
                  <a:pt x="16555" y="2591"/>
                </a:cubicBezTo>
                <a:cubicBezTo>
                  <a:pt x="16532" y="2590"/>
                  <a:pt x="16546" y="2593"/>
                  <a:pt x="16520" y="2587"/>
                </a:cubicBezTo>
                <a:lnTo>
                  <a:pt x="16520" y="2611"/>
                </a:lnTo>
                <a:lnTo>
                  <a:pt x="16585" y="2611"/>
                </a:lnTo>
                <a:lnTo>
                  <a:pt x="16593" y="2595"/>
                </a:lnTo>
                <a:close/>
                <a:moveTo>
                  <a:pt x="15418" y="2595"/>
                </a:moveTo>
                <a:lnTo>
                  <a:pt x="15418" y="2603"/>
                </a:lnTo>
                <a:lnTo>
                  <a:pt x="15427" y="2597"/>
                </a:lnTo>
                <a:lnTo>
                  <a:pt x="15418" y="2595"/>
                </a:lnTo>
                <a:lnTo>
                  <a:pt x="15409" y="2563"/>
                </a:lnTo>
                <a:lnTo>
                  <a:pt x="15394" y="2563"/>
                </a:lnTo>
                <a:cubicBezTo>
                  <a:pt x="15388" y="2584"/>
                  <a:pt x="15394" y="2569"/>
                  <a:pt x="15386" y="2587"/>
                </a:cubicBezTo>
                <a:cubicBezTo>
                  <a:pt x="15411" y="2589"/>
                  <a:pt x="15401" y="2587"/>
                  <a:pt x="15418" y="2595"/>
                </a:cubicBezTo>
                <a:close/>
                <a:moveTo>
                  <a:pt x="21600" y="4596"/>
                </a:moveTo>
                <a:lnTo>
                  <a:pt x="21608" y="4596"/>
                </a:lnTo>
                <a:lnTo>
                  <a:pt x="21601" y="4587"/>
                </a:lnTo>
                <a:lnTo>
                  <a:pt x="21600" y="4596"/>
                </a:lnTo>
                <a:cubicBezTo>
                  <a:pt x="21582" y="4585"/>
                  <a:pt x="21513" y="4536"/>
                  <a:pt x="21478" y="4588"/>
                </a:cubicBezTo>
                <a:cubicBezTo>
                  <a:pt x="21528" y="4588"/>
                  <a:pt x="21513" y="4586"/>
                  <a:pt x="21543" y="4604"/>
                </a:cubicBezTo>
                <a:cubicBezTo>
                  <a:pt x="21564" y="4617"/>
                  <a:pt x="21581" y="4623"/>
                  <a:pt x="21608" y="4629"/>
                </a:cubicBezTo>
                <a:cubicBezTo>
                  <a:pt x="21600" y="4614"/>
                  <a:pt x="21602" y="4619"/>
                  <a:pt x="21600" y="4596"/>
                </a:cubicBezTo>
                <a:close/>
                <a:moveTo>
                  <a:pt x="20692" y="4005"/>
                </a:moveTo>
                <a:lnTo>
                  <a:pt x="20684" y="4005"/>
                </a:lnTo>
                <a:lnTo>
                  <a:pt x="20691" y="4014"/>
                </a:lnTo>
                <a:lnTo>
                  <a:pt x="20692" y="4005"/>
                </a:lnTo>
                <a:lnTo>
                  <a:pt x="20743" y="3958"/>
                </a:lnTo>
                <a:lnTo>
                  <a:pt x="20779" y="3966"/>
                </a:lnTo>
                <a:cubicBezTo>
                  <a:pt x="20836" y="3964"/>
                  <a:pt x="20749" y="3956"/>
                  <a:pt x="20795" y="3965"/>
                </a:cubicBezTo>
                <a:lnTo>
                  <a:pt x="20814" y="3973"/>
                </a:lnTo>
                <a:cubicBezTo>
                  <a:pt x="20823" y="3932"/>
                  <a:pt x="20834" y="3874"/>
                  <a:pt x="20887" y="3875"/>
                </a:cubicBezTo>
                <a:cubicBezTo>
                  <a:pt x="20923" y="3875"/>
                  <a:pt x="20923" y="3889"/>
                  <a:pt x="20927" y="3900"/>
                </a:cubicBezTo>
                <a:lnTo>
                  <a:pt x="20968" y="3900"/>
                </a:lnTo>
                <a:cubicBezTo>
                  <a:pt x="20970" y="3875"/>
                  <a:pt x="20968" y="3884"/>
                  <a:pt x="20976" y="3867"/>
                </a:cubicBezTo>
                <a:lnTo>
                  <a:pt x="21035" y="3891"/>
                </a:lnTo>
                <a:cubicBezTo>
                  <a:pt x="21036" y="3892"/>
                  <a:pt x="21038" y="3893"/>
                  <a:pt x="21039" y="3894"/>
                </a:cubicBezTo>
                <a:cubicBezTo>
                  <a:pt x="21101" y="3932"/>
                  <a:pt x="21007" y="3888"/>
                  <a:pt x="21057" y="3908"/>
                </a:cubicBezTo>
                <a:cubicBezTo>
                  <a:pt x="21060" y="3876"/>
                  <a:pt x="21065" y="3870"/>
                  <a:pt x="21065" y="3827"/>
                </a:cubicBezTo>
                <a:cubicBezTo>
                  <a:pt x="20988" y="3827"/>
                  <a:pt x="21025" y="3888"/>
                  <a:pt x="20850" y="3840"/>
                </a:cubicBezTo>
                <a:lnTo>
                  <a:pt x="20822" y="3827"/>
                </a:lnTo>
                <a:lnTo>
                  <a:pt x="20846" y="3827"/>
                </a:lnTo>
                <a:lnTo>
                  <a:pt x="20846" y="3819"/>
                </a:lnTo>
                <a:cubicBezTo>
                  <a:pt x="20803" y="3819"/>
                  <a:pt x="20834" y="3819"/>
                  <a:pt x="20822" y="3827"/>
                </a:cubicBezTo>
                <a:lnTo>
                  <a:pt x="20767" y="3845"/>
                </a:lnTo>
                <a:cubicBezTo>
                  <a:pt x="20755" y="3844"/>
                  <a:pt x="20779" y="3859"/>
                  <a:pt x="20758" y="3844"/>
                </a:cubicBezTo>
                <a:cubicBezTo>
                  <a:pt x="20740" y="3830"/>
                  <a:pt x="20759" y="3856"/>
                  <a:pt x="20754" y="3835"/>
                </a:cubicBezTo>
                <a:cubicBezTo>
                  <a:pt x="20748" y="3815"/>
                  <a:pt x="20766" y="3839"/>
                  <a:pt x="20749" y="3802"/>
                </a:cubicBezTo>
                <a:cubicBezTo>
                  <a:pt x="20726" y="3819"/>
                  <a:pt x="20743" y="3809"/>
                  <a:pt x="20727" y="3830"/>
                </a:cubicBezTo>
                <a:lnTo>
                  <a:pt x="20720" y="3839"/>
                </a:lnTo>
                <a:cubicBezTo>
                  <a:pt x="20702" y="3858"/>
                  <a:pt x="20695" y="3850"/>
                  <a:pt x="20692" y="3851"/>
                </a:cubicBezTo>
                <a:cubicBezTo>
                  <a:pt x="20698" y="3875"/>
                  <a:pt x="20716" y="3966"/>
                  <a:pt x="20674" y="3959"/>
                </a:cubicBezTo>
                <a:cubicBezTo>
                  <a:pt x="20661" y="3956"/>
                  <a:pt x="20663" y="3948"/>
                  <a:pt x="20619" y="3948"/>
                </a:cubicBezTo>
                <a:cubicBezTo>
                  <a:pt x="20626" y="3957"/>
                  <a:pt x="20622" y="3952"/>
                  <a:pt x="20632" y="3960"/>
                </a:cubicBezTo>
                <a:cubicBezTo>
                  <a:pt x="20670" y="3987"/>
                  <a:pt x="20665" y="3987"/>
                  <a:pt x="20692" y="3989"/>
                </a:cubicBezTo>
                <a:lnTo>
                  <a:pt x="20692" y="4005"/>
                </a:lnTo>
                <a:close/>
                <a:moveTo>
                  <a:pt x="15823" y="2352"/>
                </a:moveTo>
                <a:lnTo>
                  <a:pt x="15815" y="2352"/>
                </a:lnTo>
                <a:lnTo>
                  <a:pt x="15822" y="2362"/>
                </a:lnTo>
                <a:lnTo>
                  <a:pt x="15823" y="2352"/>
                </a:lnTo>
                <a:cubicBezTo>
                  <a:pt x="15848" y="2334"/>
                  <a:pt x="15836" y="2357"/>
                  <a:pt x="15839" y="2320"/>
                </a:cubicBezTo>
                <a:cubicBezTo>
                  <a:pt x="15814" y="2338"/>
                  <a:pt x="15826" y="2314"/>
                  <a:pt x="15823" y="2352"/>
                </a:cubicBezTo>
                <a:close/>
                <a:moveTo>
                  <a:pt x="20295" y="5269"/>
                </a:moveTo>
                <a:lnTo>
                  <a:pt x="20303" y="5269"/>
                </a:lnTo>
                <a:lnTo>
                  <a:pt x="20297" y="5259"/>
                </a:lnTo>
                <a:lnTo>
                  <a:pt x="20295" y="5269"/>
                </a:lnTo>
                <a:lnTo>
                  <a:pt x="20271" y="5269"/>
                </a:lnTo>
                <a:lnTo>
                  <a:pt x="20271" y="5301"/>
                </a:lnTo>
                <a:cubicBezTo>
                  <a:pt x="20295" y="5284"/>
                  <a:pt x="20281" y="5296"/>
                  <a:pt x="20295" y="5269"/>
                </a:cubicBezTo>
                <a:close/>
                <a:moveTo>
                  <a:pt x="20433" y="5220"/>
                </a:moveTo>
                <a:lnTo>
                  <a:pt x="20441" y="5220"/>
                </a:lnTo>
                <a:lnTo>
                  <a:pt x="20434" y="5211"/>
                </a:lnTo>
                <a:lnTo>
                  <a:pt x="20433" y="5220"/>
                </a:lnTo>
                <a:lnTo>
                  <a:pt x="20385" y="5230"/>
                </a:lnTo>
                <a:cubicBezTo>
                  <a:pt x="20400" y="5252"/>
                  <a:pt x="20395" y="5252"/>
                  <a:pt x="20433" y="5253"/>
                </a:cubicBezTo>
                <a:cubicBezTo>
                  <a:pt x="20470" y="5255"/>
                  <a:pt x="20479" y="5251"/>
                  <a:pt x="20506" y="5245"/>
                </a:cubicBezTo>
                <a:cubicBezTo>
                  <a:pt x="20493" y="5195"/>
                  <a:pt x="20479" y="5239"/>
                  <a:pt x="20457" y="5236"/>
                </a:cubicBezTo>
                <a:cubicBezTo>
                  <a:pt x="20456" y="5236"/>
                  <a:pt x="20453" y="5232"/>
                  <a:pt x="20452" y="5234"/>
                </a:cubicBezTo>
                <a:lnTo>
                  <a:pt x="20433" y="5220"/>
                </a:lnTo>
                <a:close/>
                <a:moveTo>
                  <a:pt x="17192" y="1761"/>
                </a:moveTo>
                <a:lnTo>
                  <a:pt x="17192" y="1769"/>
                </a:lnTo>
                <a:lnTo>
                  <a:pt x="17202" y="1762"/>
                </a:lnTo>
                <a:lnTo>
                  <a:pt x="17192" y="1761"/>
                </a:lnTo>
                <a:cubicBezTo>
                  <a:pt x="17191" y="1760"/>
                  <a:pt x="17188" y="1756"/>
                  <a:pt x="17187" y="1758"/>
                </a:cubicBezTo>
                <a:cubicBezTo>
                  <a:pt x="17187" y="1758"/>
                  <a:pt x="17159" y="1754"/>
                  <a:pt x="17152" y="1728"/>
                </a:cubicBezTo>
                <a:cubicBezTo>
                  <a:pt x="17115" y="1755"/>
                  <a:pt x="17159" y="1753"/>
                  <a:pt x="17103" y="1753"/>
                </a:cubicBezTo>
                <a:lnTo>
                  <a:pt x="17103" y="1761"/>
                </a:lnTo>
                <a:cubicBezTo>
                  <a:pt x="17122" y="1761"/>
                  <a:pt x="17135" y="1765"/>
                  <a:pt x="17144" y="1765"/>
                </a:cubicBezTo>
                <a:cubicBezTo>
                  <a:pt x="17153" y="1765"/>
                  <a:pt x="17172" y="1761"/>
                  <a:pt x="17192" y="1761"/>
                </a:cubicBezTo>
                <a:close/>
                <a:moveTo>
                  <a:pt x="10938" y="1688"/>
                </a:moveTo>
                <a:lnTo>
                  <a:pt x="10946" y="1688"/>
                </a:lnTo>
                <a:lnTo>
                  <a:pt x="10939" y="1678"/>
                </a:lnTo>
                <a:lnTo>
                  <a:pt x="10938" y="1688"/>
                </a:lnTo>
                <a:lnTo>
                  <a:pt x="10922" y="1679"/>
                </a:lnTo>
                <a:cubicBezTo>
                  <a:pt x="10925" y="1690"/>
                  <a:pt x="10916" y="1687"/>
                  <a:pt x="10926" y="1690"/>
                </a:cubicBezTo>
                <a:cubicBezTo>
                  <a:pt x="10942" y="1695"/>
                  <a:pt x="10927" y="1694"/>
                  <a:pt x="10938" y="1688"/>
                </a:cubicBezTo>
                <a:close/>
                <a:moveTo>
                  <a:pt x="16099" y="2498"/>
                </a:moveTo>
                <a:lnTo>
                  <a:pt x="16107" y="2498"/>
                </a:lnTo>
                <a:lnTo>
                  <a:pt x="16100" y="2488"/>
                </a:lnTo>
                <a:lnTo>
                  <a:pt x="16099" y="2498"/>
                </a:lnTo>
                <a:cubicBezTo>
                  <a:pt x="16051" y="2475"/>
                  <a:pt x="16047" y="2513"/>
                  <a:pt x="16082" y="2538"/>
                </a:cubicBezTo>
                <a:cubicBezTo>
                  <a:pt x="16098" y="2494"/>
                  <a:pt x="16068" y="2574"/>
                  <a:pt x="16091" y="2523"/>
                </a:cubicBezTo>
                <a:cubicBezTo>
                  <a:pt x="16096" y="2511"/>
                  <a:pt x="16094" y="2535"/>
                  <a:pt x="16099" y="2498"/>
                </a:cubicBezTo>
                <a:close/>
                <a:moveTo>
                  <a:pt x="9439" y="1412"/>
                </a:moveTo>
                <a:cubicBezTo>
                  <a:pt x="9424" y="1427"/>
                  <a:pt x="9450" y="1418"/>
                  <a:pt x="9441" y="1412"/>
                </a:cubicBezTo>
                <a:cubicBezTo>
                  <a:pt x="9441" y="1412"/>
                  <a:pt x="9439" y="1412"/>
                  <a:pt x="9439" y="1412"/>
                </a:cubicBezTo>
                <a:close/>
                <a:moveTo>
                  <a:pt x="8710" y="1445"/>
                </a:moveTo>
                <a:cubicBezTo>
                  <a:pt x="8695" y="1459"/>
                  <a:pt x="8721" y="1451"/>
                  <a:pt x="8712" y="1444"/>
                </a:cubicBezTo>
                <a:cubicBezTo>
                  <a:pt x="8712" y="1444"/>
                  <a:pt x="8710" y="1444"/>
                  <a:pt x="8710" y="1445"/>
                </a:cubicBezTo>
                <a:close/>
                <a:moveTo>
                  <a:pt x="11999" y="1647"/>
                </a:moveTo>
                <a:cubicBezTo>
                  <a:pt x="11984" y="1662"/>
                  <a:pt x="12010" y="1653"/>
                  <a:pt x="12001" y="1647"/>
                </a:cubicBezTo>
                <a:cubicBezTo>
                  <a:pt x="12001" y="1647"/>
                  <a:pt x="11999" y="1647"/>
                  <a:pt x="11999" y="1647"/>
                </a:cubicBezTo>
                <a:close/>
                <a:moveTo>
                  <a:pt x="20911" y="5236"/>
                </a:moveTo>
                <a:cubicBezTo>
                  <a:pt x="20906" y="5217"/>
                  <a:pt x="20915" y="5226"/>
                  <a:pt x="20895" y="5220"/>
                </a:cubicBezTo>
                <a:lnTo>
                  <a:pt x="20911" y="5236"/>
                </a:lnTo>
                <a:cubicBezTo>
                  <a:pt x="20922" y="5245"/>
                  <a:pt x="20894" y="5245"/>
                  <a:pt x="20935" y="5245"/>
                </a:cubicBezTo>
                <a:lnTo>
                  <a:pt x="20927" y="5228"/>
                </a:lnTo>
                <a:cubicBezTo>
                  <a:pt x="20921" y="5232"/>
                  <a:pt x="20923" y="5232"/>
                  <a:pt x="20911" y="5236"/>
                </a:cubicBezTo>
                <a:close/>
                <a:moveTo>
                  <a:pt x="18383" y="5504"/>
                </a:moveTo>
                <a:cubicBezTo>
                  <a:pt x="18363" y="5509"/>
                  <a:pt x="18372" y="5500"/>
                  <a:pt x="18367" y="5520"/>
                </a:cubicBezTo>
                <a:lnTo>
                  <a:pt x="18383" y="5504"/>
                </a:lnTo>
                <a:cubicBezTo>
                  <a:pt x="18466" y="5504"/>
                  <a:pt x="18409" y="5517"/>
                  <a:pt x="18483" y="5500"/>
                </a:cubicBezTo>
                <a:cubicBezTo>
                  <a:pt x="18495" y="5498"/>
                  <a:pt x="18489" y="5500"/>
                  <a:pt x="18499" y="5499"/>
                </a:cubicBezTo>
                <a:cubicBezTo>
                  <a:pt x="18598" y="5494"/>
                  <a:pt x="18565" y="5478"/>
                  <a:pt x="18618" y="5479"/>
                </a:cubicBezTo>
                <a:cubicBezTo>
                  <a:pt x="18677" y="5479"/>
                  <a:pt x="18629" y="5489"/>
                  <a:pt x="18706" y="5478"/>
                </a:cubicBezTo>
                <a:lnTo>
                  <a:pt x="18800" y="5484"/>
                </a:lnTo>
                <a:cubicBezTo>
                  <a:pt x="18857" y="5492"/>
                  <a:pt x="18845" y="5485"/>
                  <a:pt x="18853" y="5504"/>
                </a:cubicBezTo>
                <a:cubicBezTo>
                  <a:pt x="18911" y="5488"/>
                  <a:pt x="18823" y="5479"/>
                  <a:pt x="19008" y="5488"/>
                </a:cubicBezTo>
                <a:cubicBezTo>
                  <a:pt x="19023" y="5489"/>
                  <a:pt x="19032" y="5490"/>
                  <a:pt x="19037" y="5492"/>
                </a:cubicBezTo>
                <a:lnTo>
                  <a:pt x="19065" y="5501"/>
                </a:lnTo>
                <a:cubicBezTo>
                  <a:pt x="19116" y="5515"/>
                  <a:pt x="19080" y="5520"/>
                  <a:pt x="19121" y="5512"/>
                </a:cubicBezTo>
                <a:cubicBezTo>
                  <a:pt x="19117" y="5471"/>
                  <a:pt x="19107" y="5471"/>
                  <a:pt x="19064" y="5471"/>
                </a:cubicBezTo>
                <a:cubicBezTo>
                  <a:pt x="19057" y="5459"/>
                  <a:pt x="19056" y="5486"/>
                  <a:pt x="19064" y="5447"/>
                </a:cubicBezTo>
                <a:lnTo>
                  <a:pt x="19048" y="5447"/>
                </a:lnTo>
                <a:cubicBezTo>
                  <a:pt x="19039" y="5471"/>
                  <a:pt x="19040" y="5473"/>
                  <a:pt x="18980" y="5467"/>
                </a:cubicBezTo>
                <a:cubicBezTo>
                  <a:pt x="18954" y="5465"/>
                  <a:pt x="18922" y="5469"/>
                  <a:pt x="18881" y="5459"/>
                </a:cubicBezTo>
                <a:lnTo>
                  <a:pt x="18618" y="5464"/>
                </a:lnTo>
                <a:cubicBezTo>
                  <a:pt x="18547" y="5468"/>
                  <a:pt x="18542" y="5455"/>
                  <a:pt x="18470" y="5449"/>
                </a:cubicBezTo>
                <a:cubicBezTo>
                  <a:pt x="18443" y="5447"/>
                  <a:pt x="18441" y="5453"/>
                  <a:pt x="18415" y="5455"/>
                </a:cubicBezTo>
                <a:cubicBezTo>
                  <a:pt x="18362" y="5459"/>
                  <a:pt x="18344" y="5428"/>
                  <a:pt x="18318" y="5463"/>
                </a:cubicBezTo>
                <a:cubicBezTo>
                  <a:pt x="18352" y="5471"/>
                  <a:pt x="18353" y="5468"/>
                  <a:pt x="18389" y="5467"/>
                </a:cubicBezTo>
                <a:cubicBezTo>
                  <a:pt x="18434" y="5467"/>
                  <a:pt x="18427" y="5476"/>
                  <a:pt x="18464" y="5480"/>
                </a:cubicBezTo>
                <a:cubicBezTo>
                  <a:pt x="18444" y="5507"/>
                  <a:pt x="18437" y="5488"/>
                  <a:pt x="18383" y="5488"/>
                </a:cubicBezTo>
                <a:lnTo>
                  <a:pt x="18383" y="5504"/>
                </a:lnTo>
                <a:close/>
                <a:moveTo>
                  <a:pt x="15175" y="2603"/>
                </a:moveTo>
                <a:lnTo>
                  <a:pt x="15157" y="2618"/>
                </a:lnTo>
                <a:cubicBezTo>
                  <a:pt x="15180" y="2614"/>
                  <a:pt x="15168" y="2622"/>
                  <a:pt x="15175" y="2603"/>
                </a:cubicBezTo>
                <a:cubicBezTo>
                  <a:pt x="15179" y="2596"/>
                  <a:pt x="15187" y="2615"/>
                  <a:pt x="15181" y="2588"/>
                </a:cubicBezTo>
                <a:cubicBezTo>
                  <a:pt x="15178" y="2574"/>
                  <a:pt x="15178" y="2579"/>
                  <a:pt x="15167" y="2571"/>
                </a:cubicBezTo>
                <a:lnTo>
                  <a:pt x="15175" y="2603"/>
                </a:lnTo>
                <a:close/>
                <a:moveTo>
                  <a:pt x="23277" y="3738"/>
                </a:moveTo>
                <a:lnTo>
                  <a:pt x="23295" y="3723"/>
                </a:lnTo>
                <a:cubicBezTo>
                  <a:pt x="23272" y="3727"/>
                  <a:pt x="23284" y="3718"/>
                  <a:pt x="23277" y="3738"/>
                </a:cubicBezTo>
                <a:cubicBezTo>
                  <a:pt x="23265" y="3744"/>
                  <a:pt x="23268" y="3742"/>
                  <a:pt x="23252" y="3746"/>
                </a:cubicBezTo>
                <a:cubicBezTo>
                  <a:pt x="23265" y="3791"/>
                  <a:pt x="23293" y="3772"/>
                  <a:pt x="23277" y="3738"/>
                </a:cubicBezTo>
                <a:close/>
                <a:moveTo>
                  <a:pt x="235" y="2457"/>
                </a:moveTo>
                <a:lnTo>
                  <a:pt x="250" y="2475"/>
                </a:lnTo>
                <a:cubicBezTo>
                  <a:pt x="246" y="2453"/>
                  <a:pt x="254" y="2465"/>
                  <a:pt x="235" y="2457"/>
                </a:cubicBezTo>
                <a:lnTo>
                  <a:pt x="122" y="2376"/>
                </a:lnTo>
                <a:cubicBezTo>
                  <a:pt x="127" y="2397"/>
                  <a:pt x="120" y="2390"/>
                  <a:pt x="141" y="2406"/>
                </a:cubicBezTo>
                <a:cubicBezTo>
                  <a:pt x="146" y="2410"/>
                  <a:pt x="147" y="2409"/>
                  <a:pt x="155" y="2416"/>
                </a:cubicBezTo>
                <a:cubicBezTo>
                  <a:pt x="180" y="2434"/>
                  <a:pt x="197" y="2449"/>
                  <a:pt x="235" y="2457"/>
                </a:cubicBezTo>
                <a:close/>
                <a:moveTo>
                  <a:pt x="21810" y="4686"/>
                </a:moveTo>
                <a:lnTo>
                  <a:pt x="21796" y="4668"/>
                </a:lnTo>
                <a:cubicBezTo>
                  <a:pt x="21800" y="4690"/>
                  <a:pt x="21791" y="4678"/>
                  <a:pt x="21810" y="4686"/>
                </a:cubicBezTo>
                <a:cubicBezTo>
                  <a:pt x="21791" y="4727"/>
                  <a:pt x="21828" y="4726"/>
                  <a:pt x="21891" y="4726"/>
                </a:cubicBezTo>
                <a:cubicBezTo>
                  <a:pt x="21876" y="4704"/>
                  <a:pt x="21844" y="4686"/>
                  <a:pt x="21810" y="4686"/>
                </a:cubicBezTo>
                <a:close/>
                <a:moveTo>
                  <a:pt x="17411" y="2320"/>
                </a:moveTo>
                <a:lnTo>
                  <a:pt x="17393" y="2334"/>
                </a:lnTo>
                <a:cubicBezTo>
                  <a:pt x="17416" y="2330"/>
                  <a:pt x="17404" y="2339"/>
                  <a:pt x="17411" y="2320"/>
                </a:cubicBezTo>
                <a:cubicBezTo>
                  <a:pt x="17428" y="2308"/>
                  <a:pt x="17422" y="2318"/>
                  <a:pt x="17427" y="2295"/>
                </a:cubicBezTo>
                <a:cubicBezTo>
                  <a:pt x="17409" y="2308"/>
                  <a:pt x="17417" y="2297"/>
                  <a:pt x="17411" y="2320"/>
                </a:cubicBezTo>
                <a:close/>
                <a:moveTo>
                  <a:pt x="3816" y="6816"/>
                </a:moveTo>
                <a:cubicBezTo>
                  <a:pt x="3816" y="6837"/>
                  <a:pt x="3829" y="6819"/>
                  <a:pt x="3821" y="6816"/>
                </a:cubicBezTo>
                <a:cubicBezTo>
                  <a:pt x="3821" y="6816"/>
                  <a:pt x="3816" y="6793"/>
                  <a:pt x="3816" y="6816"/>
                </a:cubicBezTo>
                <a:close/>
                <a:moveTo>
                  <a:pt x="13806" y="5755"/>
                </a:moveTo>
                <a:cubicBezTo>
                  <a:pt x="13806" y="5775"/>
                  <a:pt x="13819" y="5757"/>
                  <a:pt x="13811" y="5755"/>
                </a:cubicBezTo>
                <a:cubicBezTo>
                  <a:pt x="13811" y="5755"/>
                  <a:pt x="13806" y="5732"/>
                  <a:pt x="13806" y="5755"/>
                </a:cubicBezTo>
                <a:close/>
                <a:moveTo>
                  <a:pt x="21114" y="3413"/>
                </a:moveTo>
                <a:cubicBezTo>
                  <a:pt x="21114" y="3434"/>
                  <a:pt x="21127" y="3416"/>
                  <a:pt x="21119" y="3413"/>
                </a:cubicBezTo>
                <a:cubicBezTo>
                  <a:pt x="21119" y="3413"/>
                  <a:pt x="21114" y="3390"/>
                  <a:pt x="21114" y="3413"/>
                </a:cubicBezTo>
                <a:close/>
                <a:moveTo>
                  <a:pt x="22029" y="2725"/>
                </a:moveTo>
                <a:cubicBezTo>
                  <a:pt x="22029" y="2745"/>
                  <a:pt x="22042" y="2727"/>
                  <a:pt x="22034" y="2725"/>
                </a:cubicBezTo>
                <a:cubicBezTo>
                  <a:pt x="22034" y="2725"/>
                  <a:pt x="22029" y="2702"/>
                  <a:pt x="22029" y="2725"/>
                </a:cubicBezTo>
                <a:close/>
                <a:moveTo>
                  <a:pt x="21535" y="5334"/>
                </a:moveTo>
                <a:cubicBezTo>
                  <a:pt x="21535" y="5354"/>
                  <a:pt x="21548" y="5336"/>
                  <a:pt x="21540" y="5334"/>
                </a:cubicBezTo>
                <a:cubicBezTo>
                  <a:pt x="21540" y="5334"/>
                  <a:pt x="21535" y="5311"/>
                  <a:pt x="21535" y="5334"/>
                </a:cubicBezTo>
                <a:close/>
                <a:moveTo>
                  <a:pt x="19031" y="3624"/>
                </a:moveTo>
                <a:cubicBezTo>
                  <a:pt x="19031" y="3644"/>
                  <a:pt x="19044" y="3626"/>
                  <a:pt x="19036" y="3624"/>
                </a:cubicBezTo>
                <a:cubicBezTo>
                  <a:pt x="19036" y="3624"/>
                  <a:pt x="19031" y="3601"/>
                  <a:pt x="19031" y="3624"/>
                </a:cubicBezTo>
                <a:close/>
                <a:moveTo>
                  <a:pt x="17938" y="1939"/>
                </a:moveTo>
                <a:cubicBezTo>
                  <a:pt x="17938" y="1959"/>
                  <a:pt x="17951" y="1941"/>
                  <a:pt x="17943" y="1939"/>
                </a:cubicBezTo>
                <a:cubicBezTo>
                  <a:pt x="17943" y="1939"/>
                  <a:pt x="17938" y="1916"/>
                  <a:pt x="17938" y="1939"/>
                </a:cubicBezTo>
                <a:close/>
                <a:moveTo>
                  <a:pt x="16382" y="1753"/>
                </a:moveTo>
                <a:cubicBezTo>
                  <a:pt x="16382" y="1773"/>
                  <a:pt x="16395" y="1755"/>
                  <a:pt x="16387" y="1753"/>
                </a:cubicBezTo>
                <a:cubicBezTo>
                  <a:pt x="16387" y="1752"/>
                  <a:pt x="16382" y="1730"/>
                  <a:pt x="16382" y="1753"/>
                </a:cubicBezTo>
                <a:close/>
                <a:moveTo>
                  <a:pt x="15993" y="2547"/>
                </a:moveTo>
                <a:cubicBezTo>
                  <a:pt x="15993" y="2567"/>
                  <a:pt x="16006" y="2549"/>
                  <a:pt x="15998" y="2547"/>
                </a:cubicBezTo>
                <a:cubicBezTo>
                  <a:pt x="15998" y="2547"/>
                  <a:pt x="15993" y="2524"/>
                  <a:pt x="15993" y="2547"/>
                </a:cubicBezTo>
                <a:close/>
                <a:moveTo>
                  <a:pt x="18537" y="3089"/>
                </a:moveTo>
                <a:cubicBezTo>
                  <a:pt x="18537" y="3110"/>
                  <a:pt x="18550" y="3091"/>
                  <a:pt x="18542" y="3089"/>
                </a:cubicBezTo>
                <a:cubicBezTo>
                  <a:pt x="18542" y="3089"/>
                  <a:pt x="18537" y="3066"/>
                  <a:pt x="18537" y="3089"/>
                </a:cubicBezTo>
                <a:close/>
                <a:moveTo>
                  <a:pt x="13911" y="5698"/>
                </a:moveTo>
                <a:cubicBezTo>
                  <a:pt x="13911" y="5718"/>
                  <a:pt x="13924" y="5700"/>
                  <a:pt x="13916" y="5698"/>
                </a:cubicBezTo>
                <a:cubicBezTo>
                  <a:pt x="13916" y="5698"/>
                  <a:pt x="13911" y="5675"/>
                  <a:pt x="13911" y="5698"/>
                </a:cubicBezTo>
                <a:close/>
                <a:moveTo>
                  <a:pt x="18691" y="1834"/>
                </a:moveTo>
                <a:cubicBezTo>
                  <a:pt x="18691" y="1854"/>
                  <a:pt x="18704" y="1836"/>
                  <a:pt x="18696" y="1834"/>
                </a:cubicBezTo>
                <a:cubicBezTo>
                  <a:pt x="18696" y="1834"/>
                  <a:pt x="18691" y="1811"/>
                  <a:pt x="18691" y="1834"/>
                </a:cubicBezTo>
                <a:close/>
                <a:moveTo>
                  <a:pt x="19501" y="3251"/>
                </a:moveTo>
                <a:cubicBezTo>
                  <a:pt x="19501" y="3272"/>
                  <a:pt x="19514" y="3254"/>
                  <a:pt x="19506" y="3251"/>
                </a:cubicBezTo>
                <a:cubicBezTo>
                  <a:pt x="19506" y="3251"/>
                  <a:pt x="19501" y="3228"/>
                  <a:pt x="19501" y="3251"/>
                </a:cubicBezTo>
                <a:close/>
                <a:moveTo>
                  <a:pt x="21786" y="4191"/>
                </a:moveTo>
                <a:cubicBezTo>
                  <a:pt x="21786" y="4211"/>
                  <a:pt x="21799" y="4193"/>
                  <a:pt x="21791" y="4191"/>
                </a:cubicBezTo>
                <a:cubicBezTo>
                  <a:pt x="21791" y="4191"/>
                  <a:pt x="21786" y="4168"/>
                  <a:pt x="21786" y="4191"/>
                </a:cubicBezTo>
                <a:close/>
                <a:moveTo>
                  <a:pt x="15928" y="2644"/>
                </a:moveTo>
                <a:cubicBezTo>
                  <a:pt x="15928" y="2664"/>
                  <a:pt x="15941" y="2646"/>
                  <a:pt x="15933" y="2644"/>
                </a:cubicBezTo>
                <a:cubicBezTo>
                  <a:pt x="15933" y="2644"/>
                  <a:pt x="15928" y="2621"/>
                  <a:pt x="15928" y="2644"/>
                </a:cubicBezTo>
                <a:close/>
                <a:moveTo>
                  <a:pt x="18011" y="2749"/>
                </a:moveTo>
                <a:cubicBezTo>
                  <a:pt x="18011" y="2769"/>
                  <a:pt x="18024" y="2751"/>
                  <a:pt x="18016" y="2749"/>
                </a:cubicBezTo>
                <a:cubicBezTo>
                  <a:pt x="18015" y="2749"/>
                  <a:pt x="18011" y="2726"/>
                  <a:pt x="18011" y="2749"/>
                </a:cubicBezTo>
                <a:close/>
                <a:moveTo>
                  <a:pt x="20879" y="4021"/>
                </a:moveTo>
                <a:cubicBezTo>
                  <a:pt x="20879" y="4041"/>
                  <a:pt x="20892" y="4023"/>
                  <a:pt x="20884" y="4021"/>
                </a:cubicBezTo>
                <a:cubicBezTo>
                  <a:pt x="20884" y="4021"/>
                  <a:pt x="20879" y="3998"/>
                  <a:pt x="20879" y="4021"/>
                </a:cubicBezTo>
                <a:close/>
                <a:moveTo>
                  <a:pt x="15377" y="5002"/>
                </a:moveTo>
                <a:cubicBezTo>
                  <a:pt x="15377" y="5022"/>
                  <a:pt x="15390" y="5004"/>
                  <a:pt x="15382" y="5002"/>
                </a:cubicBezTo>
                <a:cubicBezTo>
                  <a:pt x="15382" y="5001"/>
                  <a:pt x="15377" y="4979"/>
                  <a:pt x="15377" y="5002"/>
                </a:cubicBezTo>
                <a:close/>
                <a:moveTo>
                  <a:pt x="6870" y="1688"/>
                </a:moveTo>
                <a:cubicBezTo>
                  <a:pt x="6870" y="1708"/>
                  <a:pt x="6883" y="1690"/>
                  <a:pt x="6875" y="1688"/>
                </a:cubicBezTo>
                <a:cubicBezTo>
                  <a:pt x="6875" y="1688"/>
                  <a:pt x="6870" y="1665"/>
                  <a:pt x="6870" y="1688"/>
                </a:cubicBezTo>
                <a:close/>
                <a:moveTo>
                  <a:pt x="19250" y="2749"/>
                </a:moveTo>
                <a:cubicBezTo>
                  <a:pt x="19250" y="2769"/>
                  <a:pt x="19263" y="2751"/>
                  <a:pt x="19255" y="2749"/>
                </a:cubicBezTo>
                <a:cubicBezTo>
                  <a:pt x="19255" y="2749"/>
                  <a:pt x="19250" y="2726"/>
                  <a:pt x="19250" y="2749"/>
                </a:cubicBezTo>
                <a:close/>
                <a:moveTo>
                  <a:pt x="17873" y="1728"/>
                </a:moveTo>
                <a:cubicBezTo>
                  <a:pt x="17873" y="1748"/>
                  <a:pt x="17886" y="1730"/>
                  <a:pt x="17878" y="1728"/>
                </a:cubicBezTo>
                <a:cubicBezTo>
                  <a:pt x="17878" y="1728"/>
                  <a:pt x="17873" y="1705"/>
                  <a:pt x="17873" y="1728"/>
                </a:cubicBezTo>
                <a:close/>
                <a:moveTo>
                  <a:pt x="19712" y="2603"/>
                </a:moveTo>
                <a:cubicBezTo>
                  <a:pt x="19712" y="2623"/>
                  <a:pt x="19725" y="2605"/>
                  <a:pt x="19717" y="2603"/>
                </a:cubicBezTo>
                <a:cubicBezTo>
                  <a:pt x="19717" y="2603"/>
                  <a:pt x="19712" y="2580"/>
                  <a:pt x="19712" y="2603"/>
                </a:cubicBezTo>
                <a:close/>
                <a:moveTo>
                  <a:pt x="4602" y="6735"/>
                </a:moveTo>
                <a:cubicBezTo>
                  <a:pt x="4602" y="6756"/>
                  <a:pt x="4615" y="6737"/>
                  <a:pt x="4607" y="6735"/>
                </a:cubicBezTo>
                <a:cubicBezTo>
                  <a:pt x="4607" y="6735"/>
                  <a:pt x="4602" y="6712"/>
                  <a:pt x="4602" y="6735"/>
                </a:cubicBezTo>
                <a:close/>
                <a:moveTo>
                  <a:pt x="4991" y="6695"/>
                </a:moveTo>
                <a:cubicBezTo>
                  <a:pt x="4991" y="6715"/>
                  <a:pt x="5004" y="6697"/>
                  <a:pt x="4996" y="6695"/>
                </a:cubicBezTo>
                <a:cubicBezTo>
                  <a:pt x="4996" y="6695"/>
                  <a:pt x="4991" y="6672"/>
                  <a:pt x="4991" y="6695"/>
                </a:cubicBezTo>
                <a:close/>
                <a:moveTo>
                  <a:pt x="19712" y="2790"/>
                </a:moveTo>
                <a:cubicBezTo>
                  <a:pt x="19712" y="2810"/>
                  <a:pt x="19725" y="2792"/>
                  <a:pt x="19717" y="2790"/>
                </a:cubicBezTo>
                <a:cubicBezTo>
                  <a:pt x="19717" y="2790"/>
                  <a:pt x="19712" y="2767"/>
                  <a:pt x="19712" y="2790"/>
                </a:cubicBezTo>
                <a:close/>
                <a:moveTo>
                  <a:pt x="14308" y="2725"/>
                </a:moveTo>
                <a:cubicBezTo>
                  <a:pt x="14308" y="2745"/>
                  <a:pt x="14321" y="2727"/>
                  <a:pt x="14313" y="2725"/>
                </a:cubicBezTo>
                <a:cubicBezTo>
                  <a:pt x="14313" y="2725"/>
                  <a:pt x="14308" y="2702"/>
                  <a:pt x="14308" y="2725"/>
                </a:cubicBezTo>
                <a:close/>
                <a:moveTo>
                  <a:pt x="17281" y="2765"/>
                </a:moveTo>
                <a:cubicBezTo>
                  <a:pt x="17281" y="2785"/>
                  <a:pt x="17294" y="2767"/>
                  <a:pt x="17286" y="2765"/>
                </a:cubicBezTo>
                <a:cubicBezTo>
                  <a:pt x="17286" y="2765"/>
                  <a:pt x="17281" y="2742"/>
                  <a:pt x="17281" y="2765"/>
                </a:cubicBezTo>
                <a:close/>
                <a:moveTo>
                  <a:pt x="14908" y="2328"/>
                </a:moveTo>
                <a:cubicBezTo>
                  <a:pt x="14908" y="2348"/>
                  <a:pt x="14920" y="2330"/>
                  <a:pt x="14913" y="2328"/>
                </a:cubicBezTo>
                <a:cubicBezTo>
                  <a:pt x="14912" y="2328"/>
                  <a:pt x="14908" y="2305"/>
                  <a:pt x="14908" y="2328"/>
                </a:cubicBezTo>
                <a:close/>
                <a:moveTo>
                  <a:pt x="18480" y="2579"/>
                </a:moveTo>
                <a:cubicBezTo>
                  <a:pt x="18480" y="2599"/>
                  <a:pt x="18493" y="2581"/>
                  <a:pt x="18485" y="2579"/>
                </a:cubicBezTo>
                <a:cubicBezTo>
                  <a:pt x="18485" y="2579"/>
                  <a:pt x="18480" y="2556"/>
                  <a:pt x="18480" y="2579"/>
                </a:cubicBezTo>
                <a:close/>
                <a:moveTo>
                  <a:pt x="13044" y="1388"/>
                </a:moveTo>
                <a:cubicBezTo>
                  <a:pt x="13044" y="1408"/>
                  <a:pt x="13057" y="1390"/>
                  <a:pt x="13049" y="1388"/>
                </a:cubicBezTo>
                <a:cubicBezTo>
                  <a:pt x="13049" y="1388"/>
                  <a:pt x="13044" y="1365"/>
                  <a:pt x="13044" y="1388"/>
                </a:cubicBezTo>
                <a:close/>
                <a:moveTo>
                  <a:pt x="13822" y="2077"/>
                </a:moveTo>
                <a:cubicBezTo>
                  <a:pt x="13822" y="2097"/>
                  <a:pt x="13835" y="2079"/>
                  <a:pt x="13827" y="2077"/>
                </a:cubicBezTo>
                <a:cubicBezTo>
                  <a:pt x="13827" y="2077"/>
                  <a:pt x="13822" y="2054"/>
                  <a:pt x="13822" y="2077"/>
                </a:cubicBezTo>
                <a:close/>
                <a:moveTo>
                  <a:pt x="20206" y="2790"/>
                </a:moveTo>
                <a:cubicBezTo>
                  <a:pt x="20206" y="2810"/>
                  <a:pt x="20219" y="2792"/>
                  <a:pt x="20211" y="2790"/>
                </a:cubicBezTo>
                <a:cubicBezTo>
                  <a:pt x="20211" y="2790"/>
                  <a:pt x="20206" y="2767"/>
                  <a:pt x="20206" y="2790"/>
                </a:cubicBezTo>
                <a:close/>
                <a:moveTo>
                  <a:pt x="17460" y="1850"/>
                </a:moveTo>
                <a:cubicBezTo>
                  <a:pt x="17460" y="1870"/>
                  <a:pt x="17473" y="1852"/>
                  <a:pt x="17465" y="1850"/>
                </a:cubicBezTo>
                <a:cubicBezTo>
                  <a:pt x="17465" y="1850"/>
                  <a:pt x="17460" y="1827"/>
                  <a:pt x="17460" y="1850"/>
                </a:cubicBezTo>
                <a:close/>
                <a:moveTo>
                  <a:pt x="18156" y="2538"/>
                </a:moveTo>
                <a:cubicBezTo>
                  <a:pt x="18156" y="2559"/>
                  <a:pt x="18169" y="2541"/>
                  <a:pt x="18161" y="2538"/>
                </a:cubicBezTo>
                <a:cubicBezTo>
                  <a:pt x="18161" y="2538"/>
                  <a:pt x="18156" y="2515"/>
                  <a:pt x="18156" y="2538"/>
                </a:cubicBezTo>
                <a:close/>
                <a:moveTo>
                  <a:pt x="18829" y="3640"/>
                </a:moveTo>
                <a:cubicBezTo>
                  <a:pt x="18829" y="3660"/>
                  <a:pt x="18842" y="3642"/>
                  <a:pt x="18834" y="3640"/>
                </a:cubicBezTo>
                <a:cubicBezTo>
                  <a:pt x="18834" y="3640"/>
                  <a:pt x="18829" y="3617"/>
                  <a:pt x="18829" y="3640"/>
                </a:cubicBezTo>
                <a:close/>
                <a:moveTo>
                  <a:pt x="22256" y="4977"/>
                </a:moveTo>
                <a:cubicBezTo>
                  <a:pt x="22256" y="4997"/>
                  <a:pt x="22269" y="4979"/>
                  <a:pt x="22261" y="4977"/>
                </a:cubicBezTo>
                <a:cubicBezTo>
                  <a:pt x="22261" y="4977"/>
                  <a:pt x="22256" y="4954"/>
                  <a:pt x="22256" y="4977"/>
                </a:cubicBezTo>
                <a:close/>
                <a:moveTo>
                  <a:pt x="14551" y="1388"/>
                </a:moveTo>
                <a:cubicBezTo>
                  <a:pt x="14551" y="1408"/>
                  <a:pt x="14564" y="1390"/>
                  <a:pt x="14556" y="1388"/>
                </a:cubicBezTo>
                <a:cubicBezTo>
                  <a:pt x="14556" y="1388"/>
                  <a:pt x="14551" y="1365"/>
                  <a:pt x="14551" y="1388"/>
                </a:cubicBezTo>
                <a:close/>
                <a:moveTo>
                  <a:pt x="16844" y="2393"/>
                </a:moveTo>
                <a:cubicBezTo>
                  <a:pt x="16844" y="2413"/>
                  <a:pt x="16857" y="2395"/>
                  <a:pt x="16849" y="2393"/>
                </a:cubicBezTo>
                <a:cubicBezTo>
                  <a:pt x="16849" y="2393"/>
                  <a:pt x="16844" y="2370"/>
                  <a:pt x="16844" y="2393"/>
                </a:cubicBezTo>
                <a:close/>
                <a:moveTo>
                  <a:pt x="20741" y="2158"/>
                </a:moveTo>
                <a:cubicBezTo>
                  <a:pt x="20741" y="2178"/>
                  <a:pt x="20754" y="2160"/>
                  <a:pt x="20746" y="2158"/>
                </a:cubicBezTo>
                <a:cubicBezTo>
                  <a:pt x="20746" y="2158"/>
                  <a:pt x="20741" y="2135"/>
                  <a:pt x="20741" y="2158"/>
                </a:cubicBezTo>
                <a:close/>
                <a:moveTo>
                  <a:pt x="18189" y="2085"/>
                </a:moveTo>
                <a:cubicBezTo>
                  <a:pt x="18189" y="2105"/>
                  <a:pt x="18202" y="2087"/>
                  <a:pt x="18194" y="2085"/>
                </a:cubicBezTo>
                <a:cubicBezTo>
                  <a:pt x="18194" y="2085"/>
                  <a:pt x="18189" y="2062"/>
                  <a:pt x="18189" y="2085"/>
                </a:cubicBezTo>
                <a:close/>
                <a:moveTo>
                  <a:pt x="17419" y="4515"/>
                </a:moveTo>
                <a:cubicBezTo>
                  <a:pt x="17419" y="4536"/>
                  <a:pt x="17432" y="4517"/>
                  <a:pt x="17424" y="4515"/>
                </a:cubicBezTo>
                <a:cubicBezTo>
                  <a:pt x="17424" y="4515"/>
                  <a:pt x="17419" y="4492"/>
                  <a:pt x="17419" y="4515"/>
                </a:cubicBezTo>
                <a:close/>
                <a:moveTo>
                  <a:pt x="18051" y="4240"/>
                </a:moveTo>
                <a:cubicBezTo>
                  <a:pt x="18051" y="4260"/>
                  <a:pt x="18064" y="4242"/>
                  <a:pt x="18056" y="4240"/>
                </a:cubicBezTo>
                <a:cubicBezTo>
                  <a:pt x="18056" y="4240"/>
                  <a:pt x="18051" y="4217"/>
                  <a:pt x="18051" y="4240"/>
                </a:cubicBezTo>
                <a:close/>
                <a:moveTo>
                  <a:pt x="18197" y="4515"/>
                </a:moveTo>
                <a:cubicBezTo>
                  <a:pt x="18197" y="4536"/>
                  <a:pt x="18210" y="4517"/>
                  <a:pt x="18202" y="4515"/>
                </a:cubicBezTo>
                <a:cubicBezTo>
                  <a:pt x="18202" y="4515"/>
                  <a:pt x="18197" y="4492"/>
                  <a:pt x="18197" y="4515"/>
                </a:cubicBezTo>
                <a:close/>
                <a:moveTo>
                  <a:pt x="17913" y="1906"/>
                </a:moveTo>
                <a:cubicBezTo>
                  <a:pt x="17913" y="1927"/>
                  <a:pt x="17926" y="1909"/>
                  <a:pt x="17918" y="1906"/>
                </a:cubicBezTo>
                <a:cubicBezTo>
                  <a:pt x="17918" y="1906"/>
                  <a:pt x="17913" y="1883"/>
                  <a:pt x="17913" y="1906"/>
                </a:cubicBezTo>
                <a:close/>
                <a:moveTo>
                  <a:pt x="20773" y="3235"/>
                </a:moveTo>
                <a:cubicBezTo>
                  <a:pt x="20773" y="3255"/>
                  <a:pt x="20786" y="3237"/>
                  <a:pt x="20778" y="3235"/>
                </a:cubicBezTo>
                <a:cubicBezTo>
                  <a:pt x="20778" y="3235"/>
                  <a:pt x="20773" y="3212"/>
                  <a:pt x="20773" y="3235"/>
                </a:cubicBezTo>
                <a:close/>
                <a:moveTo>
                  <a:pt x="21259" y="4054"/>
                </a:moveTo>
                <a:cubicBezTo>
                  <a:pt x="21259" y="4074"/>
                  <a:pt x="21272" y="4056"/>
                  <a:pt x="21264" y="4054"/>
                </a:cubicBezTo>
                <a:cubicBezTo>
                  <a:pt x="21264" y="4054"/>
                  <a:pt x="21259" y="4031"/>
                  <a:pt x="21259" y="4054"/>
                </a:cubicBezTo>
                <a:close/>
                <a:moveTo>
                  <a:pt x="12331" y="5909"/>
                </a:moveTo>
                <a:cubicBezTo>
                  <a:pt x="12331" y="5929"/>
                  <a:pt x="12344" y="5911"/>
                  <a:pt x="12336" y="5909"/>
                </a:cubicBezTo>
                <a:cubicBezTo>
                  <a:pt x="12336" y="5909"/>
                  <a:pt x="12331" y="5886"/>
                  <a:pt x="12331" y="5909"/>
                </a:cubicBezTo>
                <a:close/>
                <a:moveTo>
                  <a:pt x="21478" y="4370"/>
                </a:moveTo>
                <a:cubicBezTo>
                  <a:pt x="21478" y="4390"/>
                  <a:pt x="21491" y="4372"/>
                  <a:pt x="21483" y="4370"/>
                </a:cubicBezTo>
                <a:cubicBezTo>
                  <a:pt x="21483" y="4370"/>
                  <a:pt x="21478" y="4347"/>
                  <a:pt x="21478" y="4370"/>
                </a:cubicBezTo>
                <a:close/>
                <a:moveTo>
                  <a:pt x="23026" y="5034"/>
                </a:moveTo>
                <a:cubicBezTo>
                  <a:pt x="23026" y="5054"/>
                  <a:pt x="23039" y="5036"/>
                  <a:pt x="23031" y="5034"/>
                </a:cubicBezTo>
                <a:cubicBezTo>
                  <a:pt x="23031" y="5034"/>
                  <a:pt x="23026" y="5011"/>
                  <a:pt x="23026" y="5034"/>
                </a:cubicBezTo>
                <a:close/>
                <a:moveTo>
                  <a:pt x="21689" y="3341"/>
                </a:moveTo>
                <a:cubicBezTo>
                  <a:pt x="21689" y="3361"/>
                  <a:pt x="21702" y="3343"/>
                  <a:pt x="21694" y="3341"/>
                </a:cubicBezTo>
                <a:cubicBezTo>
                  <a:pt x="21694" y="3341"/>
                  <a:pt x="21689" y="3318"/>
                  <a:pt x="21689" y="3341"/>
                </a:cubicBezTo>
                <a:close/>
                <a:moveTo>
                  <a:pt x="656" y="2571"/>
                </a:moveTo>
                <a:cubicBezTo>
                  <a:pt x="656" y="2591"/>
                  <a:pt x="669" y="2573"/>
                  <a:pt x="661" y="2571"/>
                </a:cubicBezTo>
                <a:cubicBezTo>
                  <a:pt x="661" y="2571"/>
                  <a:pt x="656" y="2548"/>
                  <a:pt x="656" y="2571"/>
                </a:cubicBezTo>
                <a:close/>
                <a:moveTo>
                  <a:pt x="17913" y="5496"/>
                </a:moveTo>
                <a:cubicBezTo>
                  <a:pt x="17913" y="5516"/>
                  <a:pt x="17926" y="5498"/>
                  <a:pt x="17918" y="5496"/>
                </a:cubicBezTo>
                <a:cubicBezTo>
                  <a:pt x="17918" y="5496"/>
                  <a:pt x="17913" y="5473"/>
                  <a:pt x="17913" y="5496"/>
                </a:cubicBezTo>
                <a:close/>
                <a:moveTo>
                  <a:pt x="18189" y="5366"/>
                </a:moveTo>
                <a:cubicBezTo>
                  <a:pt x="18189" y="5386"/>
                  <a:pt x="18202" y="5368"/>
                  <a:pt x="18194" y="5366"/>
                </a:cubicBezTo>
                <a:cubicBezTo>
                  <a:pt x="18194" y="5366"/>
                  <a:pt x="18189" y="5343"/>
                  <a:pt x="18189" y="5366"/>
                </a:cubicBezTo>
                <a:close/>
                <a:moveTo>
                  <a:pt x="19177" y="2992"/>
                </a:moveTo>
                <a:cubicBezTo>
                  <a:pt x="19177" y="3012"/>
                  <a:pt x="19190" y="2994"/>
                  <a:pt x="19182" y="2992"/>
                </a:cubicBezTo>
                <a:cubicBezTo>
                  <a:pt x="19182" y="2992"/>
                  <a:pt x="19177" y="2969"/>
                  <a:pt x="19177" y="2992"/>
                </a:cubicBezTo>
                <a:close/>
                <a:moveTo>
                  <a:pt x="22774" y="4783"/>
                </a:moveTo>
                <a:cubicBezTo>
                  <a:pt x="22774" y="4803"/>
                  <a:pt x="22787" y="4785"/>
                  <a:pt x="22780" y="4783"/>
                </a:cubicBezTo>
                <a:cubicBezTo>
                  <a:pt x="22779" y="4783"/>
                  <a:pt x="22774" y="4760"/>
                  <a:pt x="22774" y="4783"/>
                </a:cubicBezTo>
                <a:close/>
                <a:moveTo>
                  <a:pt x="20984" y="4280"/>
                </a:moveTo>
                <a:cubicBezTo>
                  <a:pt x="20984" y="4301"/>
                  <a:pt x="20997" y="4282"/>
                  <a:pt x="20989" y="4280"/>
                </a:cubicBezTo>
                <a:cubicBezTo>
                  <a:pt x="20989" y="4280"/>
                  <a:pt x="20984" y="4257"/>
                  <a:pt x="20984" y="4280"/>
                </a:cubicBezTo>
                <a:close/>
                <a:moveTo>
                  <a:pt x="17670" y="4945"/>
                </a:moveTo>
                <a:cubicBezTo>
                  <a:pt x="17670" y="4965"/>
                  <a:pt x="17683" y="4947"/>
                  <a:pt x="17675" y="4945"/>
                </a:cubicBezTo>
                <a:cubicBezTo>
                  <a:pt x="17675" y="4945"/>
                  <a:pt x="17670" y="4922"/>
                  <a:pt x="17670" y="4945"/>
                </a:cubicBezTo>
                <a:close/>
                <a:moveTo>
                  <a:pt x="20952" y="3430"/>
                </a:moveTo>
                <a:cubicBezTo>
                  <a:pt x="20952" y="3450"/>
                  <a:pt x="20965" y="3432"/>
                  <a:pt x="20957" y="3430"/>
                </a:cubicBezTo>
                <a:cubicBezTo>
                  <a:pt x="20956" y="3430"/>
                  <a:pt x="20952" y="3407"/>
                  <a:pt x="20952" y="3430"/>
                </a:cubicBezTo>
                <a:close/>
                <a:moveTo>
                  <a:pt x="20206" y="4839"/>
                </a:moveTo>
                <a:cubicBezTo>
                  <a:pt x="20206" y="4860"/>
                  <a:pt x="20219" y="4842"/>
                  <a:pt x="20211" y="4839"/>
                </a:cubicBezTo>
                <a:cubicBezTo>
                  <a:pt x="20211" y="4839"/>
                  <a:pt x="20206" y="4816"/>
                  <a:pt x="20206" y="4839"/>
                </a:cubicBezTo>
                <a:close/>
                <a:moveTo>
                  <a:pt x="17881" y="2628"/>
                </a:moveTo>
                <a:cubicBezTo>
                  <a:pt x="17881" y="2648"/>
                  <a:pt x="17894" y="2630"/>
                  <a:pt x="17886" y="2628"/>
                </a:cubicBezTo>
                <a:cubicBezTo>
                  <a:pt x="17886" y="2628"/>
                  <a:pt x="17881" y="2605"/>
                  <a:pt x="17881" y="2628"/>
                </a:cubicBezTo>
                <a:close/>
                <a:moveTo>
                  <a:pt x="14340" y="1987"/>
                </a:moveTo>
                <a:cubicBezTo>
                  <a:pt x="14340" y="2008"/>
                  <a:pt x="14353" y="1990"/>
                  <a:pt x="14345" y="1987"/>
                </a:cubicBezTo>
                <a:cubicBezTo>
                  <a:pt x="14345" y="1987"/>
                  <a:pt x="14340" y="1964"/>
                  <a:pt x="14340" y="1987"/>
                </a:cubicBezTo>
                <a:close/>
                <a:moveTo>
                  <a:pt x="17411" y="2093"/>
                </a:moveTo>
                <a:cubicBezTo>
                  <a:pt x="17411" y="2113"/>
                  <a:pt x="17424" y="2095"/>
                  <a:pt x="17416" y="2093"/>
                </a:cubicBezTo>
                <a:cubicBezTo>
                  <a:pt x="17416" y="2093"/>
                  <a:pt x="17411" y="2070"/>
                  <a:pt x="17411" y="2093"/>
                </a:cubicBezTo>
                <a:close/>
                <a:moveTo>
                  <a:pt x="19858" y="4945"/>
                </a:moveTo>
                <a:cubicBezTo>
                  <a:pt x="19858" y="4965"/>
                  <a:pt x="19871" y="4947"/>
                  <a:pt x="19863" y="4945"/>
                </a:cubicBezTo>
                <a:cubicBezTo>
                  <a:pt x="19863" y="4945"/>
                  <a:pt x="19858" y="4922"/>
                  <a:pt x="19858" y="4945"/>
                </a:cubicBezTo>
                <a:close/>
                <a:moveTo>
                  <a:pt x="22459" y="5382"/>
                </a:moveTo>
                <a:cubicBezTo>
                  <a:pt x="22459" y="5402"/>
                  <a:pt x="22471" y="5384"/>
                  <a:pt x="22464" y="5382"/>
                </a:cubicBezTo>
                <a:cubicBezTo>
                  <a:pt x="22463" y="5382"/>
                  <a:pt x="22459" y="5359"/>
                  <a:pt x="22459" y="5382"/>
                </a:cubicBezTo>
                <a:close/>
                <a:moveTo>
                  <a:pt x="21511" y="4175"/>
                </a:moveTo>
                <a:cubicBezTo>
                  <a:pt x="21511" y="4195"/>
                  <a:pt x="21524" y="4177"/>
                  <a:pt x="21516" y="4175"/>
                </a:cubicBezTo>
                <a:cubicBezTo>
                  <a:pt x="21516" y="4175"/>
                  <a:pt x="21511" y="4152"/>
                  <a:pt x="21511" y="4175"/>
                </a:cubicBezTo>
                <a:close/>
                <a:moveTo>
                  <a:pt x="10605" y="6112"/>
                </a:moveTo>
                <a:cubicBezTo>
                  <a:pt x="10605" y="6132"/>
                  <a:pt x="10618" y="6114"/>
                  <a:pt x="10610" y="6112"/>
                </a:cubicBezTo>
                <a:cubicBezTo>
                  <a:pt x="10610" y="6112"/>
                  <a:pt x="10605" y="6089"/>
                  <a:pt x="10605" y="6112"/>
                </a:cubicBezTo>
                <a:close/>
                <a:moveTo>
                  <a:pt x="9828" y="1590"/>
                </a:moveTo>
                <a:cubicBezTo>
                  <a:pt x="9828" y="1611"/>
                  <a:pt x="9841" y="1593"/>
                  <a:pt x="9833" y="1590"/>
                </a:cubicBezTo>
                <a:cubicBezTo>
                  <a:pt x="9833" y="1590"/>
                  <a:pt x="9828" y="1567"/>
                  <a:pt x="9828" y="1590"/>
                </a:cubicBezTo>
                <a:close/>
                <a:moveTo>
                  <a:pt x="19534" y="2360"/>
                </a:moveTo>
                <a:cubicBezTo>
                  <a:pt x="19534" y="2380"/>
                  <a:pt x="19547" y="2362"/>
                  <a:pt x="19539" y="2360"/>
                </a:cubicBezTo>
                <a:cubicBezTo>
                  <a:pt x="19539" y="2360"/>
                  <a:pt x="19534" y="2337"/>
                  <a:pt x="19534" y="2360"/>
                </a:cubicBezTo>
                <a:close/>
                <a:moveTo>
                  <a:pt x="18861" y="2530"/>
                </a:moveTo>
                <a:cubicBezTo>
                  <a:pt x="18861" y="2550"/>
                  <a:pt x="18874" y="2532"/>
                  <a:pt x="18866" y="2530"/>
                </a:cubicBezTo>
                <a:cubicBezTo>
                  <a:pt x="18866" y="2530"/>
                  <a:pt x="18861" y="2507"/>
                  <a:pt x="18861" y="2530"/>
                </a:cubicBezTo>
                <a:close/>
                <a:moveTo>
                  <a:pt x="19987" y="3908"/>
                </a:moveTo>
                <a:cubicBezTo>
                  <a:pt x="19987" y="3928"/>
                  <a:pt x="20000" y="3910"/>
                  <a:pt x="19992" y="3908"/>
                </a:cubicBezTo>
                <a:cubicBezTo>
                  <a:pt x="19992" y="3908"/>
                  <a:pt x="19987" y="3885"/>
                  <a:pt x="19987" y="3908"/>
                </a:cubicBezTo>
                <a:close/>
                <a:moveTo>
                  <a:pt x="16601" y="2506"/>
                </a:moveTo>
                <a:cubicBezTo>
                  <a:pt x="16601" y="2526"/>
                  <a:pt x="16614" y="2508"/>
                  <a:pt x="16606" y="2506"/>
                </a:cubicBezTo>
                <a:cubicBezTo>
                  <a:pt x="16606" y="2506"/>
                  <a:pt x="16601" y="2483"/>
                  <a:pt x="16601" y="2506"/>
                </a:cubicBezTo>
                <a:close/>
                <a:moveTo>
                  <a:pt x="13644" y="2384"/>
                </a:moveTo>
                <a:cubicBezTo>
                  <a:pt x="13644" y="2405"/>
                  <a:pt x="13657" y="2387"/>
                  <a:pt x="13649" y="2384"/>
                </a:cubicBezTo>
                <a:cubicBezTo>
                  <a:pt x="13649" y="2384"/>
                  <a:pt x="13644" y="2362"/>
                  <a:pt x="13644" y="2384"/>
                </a:cubicBezTo>
                <a:close/>
                <a:moveTo>
                  <a:pt x="17460" y="1898"/>
                </a:moveTo>
                <a:cubicBezTo>
                  <a:pt x="17460" y="1918"/>
                  <a:pt x="17473" y="1900"/>
                  <a:pt x="17465" y="1898"/>
                </a:cubicBezTo>
                <a:cubicBezTo>
                  <a:pt x="17465" y="1898"/>
                  <a:pt x="17460" y="1875"/>
                  <a:pt x="17460" y="1898"/>
                </a:cubicBezTo>
                <a:close/>
                <a:moveTo>
                  <a:pt x="16965" y="4929"/>
                </a:moveTo>
                <a:cubicBezTo>
                  <a:pt x="16965" y="4949"/>
                  <a:pt x="16978" y="4931"/>
                  <a:pt x="16970" y="4929"/>
                </a:cubicBezTo>
                <a:cubicBezTo>
                  <a:pt x="16970" y="4929"/>
                  <a:pt x="16965" y="4906"/>
                  <a:pt x="16965" y="4929"/>
                </a:cubicBezTo>
                <a:close/>
                <a:moveTo>
                  <a:pt x="17954" y="2384"/>
                </a:moveTo>
                <a:cubicBezTo>
                  <a:pt x="17954" y="2405"/>
                  <a:pt x="17967" y="2387"/>
                  <a:pt x="17959" y="2384"/>
                </a:cubicBezTo>
                <a:cubicBezTo>
                  <a:pt x="17959" y="2384"/>
                  <a:pt x="17954" y="2362"/>
                  <a:pt x="17954" y="2384"/>
                </a:cubicBezTo>
                <a:close/>
                <a:moveTo>
                  <a:pt x="20563" y="4240"/>
                </a:moveTo>
                <a:cubicBezTo>
                  <a:pt x="20563" y="4260"/>
                  <a:pt x="20576" y="4242"/>
                  <a:pt x="20568" y="4240"/>
                </a:cubicBezTo>
                <a:cubicBezTo>
                  <a:pt x="20568" y="4240"/>
                  <a:pt x="20563" y="4217"/>
                  <a:pt x="20563" y="4240"/>
                </a:cubicBezTo>
                <a:close/>
                <a:moveTo>
                  <a:pt x="267" y="5658"/>
                </a:moveTo>
                <a:cubicBezTo>
                  <a:pt x="267" y="5678"/>
                  <a:pt x="280" y="5660"/>
                  <a:pt x="272" y="5658"/>
                </a:cubicBezTo>
                <a:cubicBezTo>
                  <a:pt x="272" y="5658"/>
                  <a:pt x="267" y="5635"/>
                  <a:pt x="267" y="5658"/>
                </a:cubicBezTo>
                <a:close/>
                <a:moveTo>
                  <a:pt x="16285" y="2401"/>
                </a:moveTo>
                <a:cubicBezTo>
                  <a:pt x="16285" y="2421"/>
                  <a:pt x="16298" y="2403"/>
                  <a:pt x="16290" y="2401"/>
                </a:cubicBezTo>
                <a:cubicBezTo>
                  <a:pt x="16290" y="2401"/>
                  <a:pt x="16285" y="2378"/>
                  <a:pt x="16285" y="2401"/>
                </a:cubicBezTo>
                <a:close/>
                <a:moveTo>
                  <a:pt x="21899" y="4029"/>
                </a:moveTo>
                <a:cubicBezTo>
                  <a:pt x="21899" y="4049"/>
                  <a:pt x="21912" y="4031"/>
                  <a:pt x="21905" y="4029"/>
                </a:cubicBezTo>
                <a:cubicBezTo>
                  <a:pt x="21904" y="4029"/>
                  <a:pt x="21899" y="4006"/>
                  <a:pt x="21899" y="4029"/>
                </a:cubicBezTo>
                <a:close/>
                <a:moveTo>
                  <a:pt x="23309" y="4799"/>
                </a:moveTo>
                <a:cubicBezTo>
                  <a:pt x="23309" y="4819"/>
                  <a:pt x="23322" y="4801"/>
                  <a:pt x="23314" y="4799"/>
                </a:cubicBezTo>
                <a:cubicBezTo>
                  <a:pt x="23314" y="4799"/>
                  <a:pt x="23309" y="4776"/>
                  <a:pt x="23309" y="4799"/>
                </a:cubicBezTo>
                <a:close/>
                <a:moveTo>
                  <a:pt x="18448" y="3130"/>
                </a:moveTo>
                <a:cubicBezTo>
                  <a:pt x="18448" y="3150"/>
                  <a:pt x="18461" y="3132"/>
                  <a:pt x="18453" y="3130"/>
                </a:cubicBezTo>
                <a:cubicBezTo>
                  <a:pt x="18453" y="3130"/>
                  <a:pt x="18448" y="3107"/>
                  <a:pt x="18448" y="3130"/>
                </a:cubicBezTo>
                <a:close/>
                <a:moveTo>
                  <a:pt x="21016" y="3964"/>
                </a:moveTo>
                <a:cubicBezTo>
                  <a:pt x="21016" y="3985"/>
                  <a:pt x="21029" y="3967"/>
                  <a:pt x="21021" y="3964"/>
                </a:cubicBezTo>
                <a:cubicBezTo>
                  <a:pt x="21021" y="3964"/>
                  <a:pt x="21016" y="3941"/>
                  <a:pt x="21016" y="3964"/>
                </a:cubicBezTo>
                <a:close/>
                <a:moveTo>
                  <a:pt x="17419" y="5342"/>
                </a:moveTo>
                <a:cubicBezTo>
                  <a:pt x="17419" y="5362"/>
                  <a:pt x="17432" y="5344"/>
                  <a:pt x="17424" y="5342"/>
                </a:cubicBezTo>
                <a:cubicBezTo>
                  <a:pt x="17424" y="5342"/>
                  <a:pt x="17419" y="5319"/>
                  <a:pt x="17419" y="5342"/>
                </a:cubicBezTo>
                <a:close/>
                <a:moveTo>
                  <a:pt x="17233" y="1858"/>
                </a:moveTo>
                <a:cubicBezTo>
                  <a:pt x="17233" y="1878"/>
                  <a:pt x="17246" y="1860"/>
                  <a:pt x="17238" y="1858"/>
                </a:cubicBezTo>
                <a:cubicBezTo>
                  <a:pt x="17238" y="1858"/>
                  <a:pt x="17233" y="1835"/>
                  <a:pt x="17233" y="1858"/>
                </a:cubicBezTo>
                <a:close/>
                <a:moveTo>
                  <a:pt x="17889" y="2060"/>
                </a:moveTo>
                <a:cubicBezTo>
                  <a:pt x="17889" y="2081"/>
                  <a:pt x="17902" y="2062"/>
                  <a:pt x="17894" y="2060"/>
                </a:cubicBezTo>
                <a:cubicBezTo>
                  <a:pt x="17894" y="2060"/>
                  <a:pt x="17889" y="2037"/>
                  <a:pt x="17889" y="2060"/>
                </a:cubicBezTo>
                <a:close/>
                <a:moveTo>
                  <a:pt x="18237" y="3251"/>
                </a:moveTo>
                <a:cubicBezTo>
                  <a:pt x="18237" y="3272"/>
                  <a:pt x="18250" y="3254"/>
                  <a:pt x="18242" y="3251"/>
                </a:cubicBezTo>
                <a:cubicBezTo>
                  <a:pt x="18242" y="3251"/>
                  <a:pt x="18237" y="3228"/>
                  <a:pt x="18237" y="3251"/>
                </a:cubicBezTo>
                <a:close/>
                <a:moveTo>
                  <a:pt x="20465" y="3940"/>
                </a:moveTo>
                <a:cubicBezTo>
                  <a:pt x="20465" y="3960"/>
                  <a:pt x="20478" y="3942"/>
                  <a:pt x="20470" y="3940"/>
                </a:cubicBezTo>
                <a:cubicBezTo>
                  <a:pt x="20470" y="3940"/>
                  <a:pt x="20465" y="3917"/>
                  <a:pt x="20465" y="3940"/>
                </a:cubicBezTo>
                <a:close/>
                <a:moveTo>
                  <a:pt x="14073" y="2020"/>
                </a:moveTo>
                <a:cubicBezTo>
                  <a:pt x="14073" y="2040"/>
                  <a:pt x="14086" y="2022"/>
                  <a:pt x="14078" y="2020"/>
                </a:cubicBezTo>
                <a:cubicBezTo>
                  <a:pt x="14078" y="2020"/>
                  <a:pt x="14073" y="1997"/>
                  <a:pt x="14073" y="2020"/>
                </a:cubicBezTo>
                <a:close/>
                <a:moveTo>
                  <a:pt x="15523" y="2166"/>
                </a:moveTo>
                <a:cubicBezTo>
                  <a:pt x="15523" y="2186"/>
                  <a:pt x="15536" y="2168"/>
                  <a:pt x="15528" y="2166"/>
                </a:cubicBezTo>
                <a:cubicBezTo>
                  <a:pt x="15528" y="2166"/>
                  <a:pt x="15523" y="2143"/>
                  <a:pt x="15523" y="2166"/>
                </a:cubicBezTo>
                <a:close/>
                <a:moveTo>
                  <a:pt x="21592" y="5504"/>
                </a:moveTo>
                <a:cubicBezTo>
                  <a:pt x="21592" y="5524"/>
                  <a:pt x="21605" y="5506"/>
                  <a:pt x="21597" y="5504"/>
                </a:cubicBezTo>
                <a:cubicBezTo>
                  <a:pt x="21597" y="5504"/>
                  <a:pt x="21592" y="5481"/>
                  <a:pt x="21592" y="5504"/>
                </a:cubicBezTo>
                <a:close/>
                <a:moveTo>
                  <a:pt x="23009" y="4086"/>
                </a:moveTo>
                <a:cubicBezTo>
                  <a:pt x="23009" y="4106"/>
                  <a:pt x="23022" y="4088"/>
                  <a:pt x="23014" y="4086"/>
                </a:cubicBezTo>
                <a:cubicBezTo>
                  <a:pt x="23014" y="4086"/>
                  <a:pt x="23009" y="4063"/>
                  <a:pt x="23009" y="4086"/>
                </a:cubicBezTo>
                <a:close/>
                <a:moveTo>
                  <a:pt x="21494" y="4629"/>
                </a:moveTo>
                <a:cubicBezTo>
                  <a:pt x="21494" y="4649"/>
                  <a:pt x="21507" y="4631"/>
                  <a:pt x="21499" y="4629"/>
                </a:cubicBezTo>
                <a:cubicBezTo>
                  <a:pt x="21499" y="4629"/>
                  <a:pt x="21494" y="4606"/>
                  <a:pt x="21494" y="4629"/>
                </a:cubicBezTo>
                <a:close/>
                <a:moveTo>
                  <a:pt x="20887" y="4126"/>
                </a:moveTo>
                <a:cubicBezTo>
                  <a:pt x="20887" y="4147"/>
                  <a:pt x="20900" y="4129"/>
                  <a:pt x="20892" y="4126"/>
                </a:cubicBezTo>
                <a:cubicBezTo>
                  <a:pt x="20892" y="4126"/>
                  <a:pt x="20887" y="4103"/>
                  <a:pt x="20887" y="4126"/>
                </a:cubicBezTo>
                <a:close/>
                <a:moveTo>
                  <a:pt x="22167" y="4961"/>
                </a:moveTo>
                <a:cubicBezTo>
                  <a:pt x="22167" y="4981"/>
                  <a:pt x="22180" y="4963"/>
                  <a:pt x="22172" y="4961"/>
                </a:cubicBezTo>
                <a:cubicBezTo>
                  <a:pt x="22172" y="4961"/>
                  <a:pt x="22167" y="4938"/>
                  <a:pt x="22167" y="4961"/>
                </a:cubicBezTo>
                <a:close/>
                <a:moveTo>
                  <a:pt x="16690" y="5399"/>
                </a:moveTo>
                <a:cubicBezTo>
                  <a:pt x="16690" y="5419"/>
                  <a:pt x="16703" y="5401"/>
                  <a:pt x="16695" y="5399"/>
                </a:cubicBezTo>
                <a:cubicBezTo>
                  <a:pt x="16695" y="5399"/>
                  <a:pt x="16690" y="5376"/>
                  <a:pt x="16690" y="5399"/>
                </a:cubicBezTo>
                <a:close/>
                <a:moveTo>
                  <a:pt x="13587" y="2328"/>
                </a:moveTo>
                <a:cubicBezTo>
                  <a:pt x="13587" y="2348"/>
                  <a:pt x="13600" y="2330"/>
                  <a:pt x="13592" y="2328"/>
                </a:cubicBezTo>
                <a:cubicBezTo>
                  <a:pt x="13592" y="2328"/>
                  <a:pt x="13587" y="2305"/>
                  <a:pt x="13587" y="2328"/>
                </a:cubicBezTo>
                <a:close/>
                <a:moveTo>
                  <a:pt x="17646" y="3057"/>
                </a:moveTo>
                <a:cubicBezTo>
                  <a:pt x="17646" y="3077"/>
                  <a:pt x="17659" y="3059"/>
                  <a:pt x="17651" y="3057"/>
                </a:cubicBezTo>
                <a:cubicBezTo>
                  <a:pt x="17651" y="3057"/>
                  <a:pt x="17646" y="3034"/>
                  <a:pt x="17646" y="3057"/>
                </a:cubicBezTo>
                <a:close/>
                <a:moveTo>
                  <a:pt x="2115" y="6103"/>
                </a:moveTo>
                <a:cubicBezTo>
                  <a:pt x="2115" y="6124"/>
                  <a:pt x="2128" y="6106"/>
                  <a:pt x="2120" y="6103"/>
                </a:cubicBezTo>
                <a:cubicBezTo>
                  <a:pt x="2120" y="6103"/>
                  <a:pt x="2115" y="6080"/>
                  <a:pt x="2115" y="6103"/>
                </a:cubicBezTo>
                <a:close/>
                <a:moveTo>
                  <a:pt x="348" y="3892"/>
                </a:moveTo>
                <a:cubicBezTo>
                  <a:pt x="348" y="3912"/>
                  <a:pt x="361" y="3894"/>
                  <a:pt x="353" y="3892"/>
                </a:cubicBezTo>
                <a:cubicBezTo>
                  <a:pt x="353" y="3891"/>
                  <a:pt x="348" y="3869"/>
                  <a:pt x="348" y="3892"/>
                </a:cubicBezTo>
                <a:close/>
                <a:moveTo>
                  <a:pt x="16941" y="1971"/>
                </a:moveTo>
                <a:cubicBezTo>
                  <a:pt x="16941" y="1991"/>
                  <a:pt x="16954" y="1973"/>
                  <a:pt x="16946" y="1971"/>
                </a:cubicBezTo>
                <a:cubicBezTo>
                  <a:pt x="16946" y="1971"/>
                  <a:pt x="16941" y="1948"/>
                  <a:pt x="16941" y="1971"/>
                </a:cubicBezTo>
                <a:close/>
                <a:moveTo>
                  <a:pt x="19266" y="2830"/>
                </a:moveTo>
                <a:cubicBezTo>
                  <a:pt x="19266" y="2850"/>
                  <a:pt x="19279" y="2832"/>
                  <a:pt x="19271" y="2830"/>
                </a:cubicBezTo>
                <a:cubicBezTo>
                  <a:pt x="19271" y="2830"/>
                  <a:pt x="19266" y="2807"/>
                  <a:pt x="19266" y="2830"/>
                </a:cubicBezTo>
                <a:close/>
                <a:moveTo>
                  <a:pt x="23082" y="5042"/>
                </a:moveTo>
                <a:cubicBezTo>
                  <a:pt x="23082" y="5062"/>
                  <a:pt x="23095" y="5044"/>
                  <a:pt x="23087" y="5042"/>
                </a:cubicBezTo>
                <a:cubicBezTo>
                  <a:pt x="23087" y="5042"/>
                  <a:pt x="23082" y="5019"/>
                  <a:pt x="23082" y="5042"/>
                </a:cubicBezTo>
                <a:close/>
                <a:moveTo>
                  <a:pt x="20992" y="4329"/>
                </a:moveTo>
                <a:cubicBezTo>
                  <a:pt x="20992" y="4349"/>
                  <a:pt x="21005" y="4331"/>
                  <a:pt x="20997" y="4329"/>
                </a:cubicBezTo>
                <a:cubicBezTo>
                  <a:pt x="20997" y="4329"/>
                  <a:pt x="20992" y="4306"/>
                  <a:pt x="20992" y="4329"/>
                </a:cubicBezTo>
                <a:close/>
                <a:moveTo>
                  <a:pt x="17362" y="2725"/>
                </a:moveTo>
                <a:cubicBezTo>
                  <a:pt x="17362" y="2745"/>
                  <a:pt x="17375" y="2727"/>
                  <a:pt x="17367" y="2725"/>
                </a:cubicBezTo>
                <a:cubicBezTo>
                  <a:pt x="17367" y="2725"/>
                  <a:pt x="17362" y="2702"/>
                  <a:pt x="17362" y="2725"/>
                </a:cubicBezTo>
                <a:close/>
                <a:moveTo>
                  <a:pt x="17435" y="805"/>
                </a:moveTo>
                <a:cubicBezTo>
                  <a:pt x="17435" y="825"/>
                  <a:pt x="17448" y="807"/>
                  <a:pt x="17440" y="805"/>
                </a:cubicBezTo>
                <a:cubicBezTo>
                  <a:pt x="17440" y="805"/>
                  <a:pt x="17435" y="782"/>
                  <a:pt x="17435" y="805"/>
                </a:cubicBezTo>
                <a:close/>
                <a:moveTo>
                  <a:pt x="19793" y="4831"/>
                </a:moveTo>
                <a:cubicBezTo>
                  <a:pt x="19793" y="4852"/>
                  <a:pt x="19806" y="4833"/>
                  <a:pt x="19798" y="4831"/>
                </a:cubicBezTo>
                <a:cubicBezTo>
                  <a:pt x="19798" y="4831"/>
                  <a:pt x="19793" y="4808"/>
                  <a:pt x="19793" y="4831"/>
                </a:cubicBezTo>
                <a:close/>
                <a:moveTo>
                  <a:pt x="16625" y="2182"/>
                </a:moveTo>
                <a:cubicBezTo>
                  <a:pt x="16625" y="2202"/>
                  <a:pt x="16638" y="2184"/>
                  <a:pt x="16630" y="2182"/>
                </a:cubicBezTo>
                <a:cubicBezTo>
                  <a:pt x="16630" y="2182"/>
                  <a:pt x="16625" y="2159"/>
                  <a:pt x="16625" y="2182"/>
                </a:cubicBezTo>
                <a:close/>
                <a:moveTo>
                  <a:pt x="22548" y="1056"/>
                </a:moveTo>
                <a:cubicBezTo>
                  <a:pt x="22548" y="1076"/>
                  <a:pt x="22561" y="1058"/>
                  <a:pt x="22553" y="1056"/>
                </a:cubicBezTo>
                <a:cubicBezTo>
                  <a:pt x="22553" y="1056"/>
                  <a:pt x="22548" y="1033"/>
                  <a:pt x="22548" y="1056"/>
                </a:cubicBezTo>
                <a:close/>
                <a:moveTo>
                  <a:pt x="21486" y="3324"/>
                </a:moveTo>
                <a:cubicBezTo>
                  <a:pt x="21486" y="3344"/>
                  <a:pt x="21499" y="3326"/>
                  <a:pt x="21491" y="3324"/>
                </a:cubicBezTo>
                <a:cubicBezTo>
                  <a:pt x="21491" y="3324"/>
                  <a:pt x="21486" y="3301"/>
                  <a:pt x="21486" y="3324"/>
                </a:cubicBezTo>
                <a:close/>
                <a:moveTo>
                  <a:pt x="17435" y="4532"/>
                </a:moveTo>
                <a:cubicBezTo>
                  <a:pt x="17435" y="4552"/>
                  <a:pt x="17448" y="4534"/>
                  <a:pt x="17440" y="4532"/>
                </a:cubicBezTo>
                <a:cubicBezTo>
                  <a:pt x="17440" y="4532"/>
                  <a:pt x="17435" y="4509"/>
                  <a:pt x="17435" y="4532"/>
                </a:cubicBezTo>
                <a:close/>
                <a:moveTo>
                  <a:pt x="17930" y="5010"/>
                </a:moveTo>
                <a:cubicBezTo>
                  <a:pt x="17930" y="5030"/>
                  <a:pt x="17942" y="5012"/>
                  <a:pt x="17935" y="5010"/>
                </a:cubicBezTo>
                <a:cubicBezTo>
                  <a:pt x="17934" y="5010"/>
                  <a:pt x="17930" y="4987"/>
                  <a:pt x="17930" y="5010"/>
                </a:cubicBezTo>
                <a:close/>
                <a:moveTo>
                  <a:pt x="17743" y="2652"/>
                </a:moveTo>
                <a:cubicBezTo>
                  <a:pt x="17743" y="2672"/>
                  <a:pt x="17756" y="2654"/>
                  <a:pt x="17748" y="2652"/>
                </a:cubicBezTo>
                <a:cubicBezTo>
                  <a:pt x="17748" y="2652"/>
                  <a:pt x="17743" y="2629"/>
                  <a:pt x="17743" y="2652"/>
                </a:cubicBezTo>
                <a:close/>
                <a:moveTo>
                  <a:pt x="15880" y="1696"/>
                </a:moveTo>
                <a:cubicBezTo>
                  <a:pt x="15880" y="1716"/>
                  <a:pt x="15893" y="1698"/>
                  <a:pt x="15885" y="1696"/>
                </a:cubicBezTo>
                <a:cubicBezTo>
                  <a:pt x="15885" y="1696"/>
                  <a:pt x="15880" y="1673"/>
                  <a:pt x="15880" y="1696"/>
                </a:cubicBezTo>
                <a:close/>
                <a:moveTo>
                  <a:pt x="21097" y="5155"/>
                </a:moveTo>
                <a:cubicBezTo>
                  <a:pt x="21097" y="5176"/>
                  <a:pt x="21110" y="5158"/>
                  <a:pt x="21102" y="5155"/>
                </a:cubicBezTo>
                <a:cubicBezTo>
                  <a:pt x="21102" y="5155"/>
                  <a:pt x="21097" y="5132"/>
                  <a:pt x="21097" y="5155"/>
                </a:cubicBezTo>
                <a:close/>
                <a:moveTo>
                  <a:pt x="20498" y="4094"/>
                </a:moveTo>
                <a:cubicBezTo>
                  <a:pt x="20498" y="4114"/>
                  <a:pt x="20511" y="4096"/>
                  <a:pt x="20503" y="4094"/>
                </a:cubicBezTo>
                <a:cubicBezTo>
                  <a:pt x="20503" y="4094"/>
                  <a:pt x="20498" y="4071"/>
                  <a:pt x="20498" y="4094"/>
                </a:cubicBezTo>
                <a:close/>
                <a:moveTo>
                  <a:pt x="21916" y="3365"/>
                </a:moveTo>
                <a:cubicBezTo>
                  <a:pt x="21916" y="3385"/>
                  <a:pt x="21929" y="3367"/>
                  <a:pt x="21921" y="3365"/>
                </a:cubicBezTo>
                <a:cubicBezTo>
                  <a:pt x="21921" y="3365"/>
                  <a:pt x="21916" y="3342"/>
                  <a:pt x="21916" y="3365"/>
                </a:cubicBezTo>
                <a:close/>
                <a:moveTo>
                  <a:pt x="18707" y="1963"/>
                </a:moveTo>
                <a:cubicBezTo>
                  <a:pt x="18707" y="1983"/>
                  <a:pt x="18720" y="1965"/>
                  <a:pt x="18712" y="1963"/>
                </a:cubicBezTo>
                <a:cubicBezTo>
                  <a:pt x="18712" y="1963"/>
                  <a:pt x="18707" y="1940"/>
                  <a:pt x="18707" y="1963"/>
                </a:cubicBezTo>
                <a:close/>
                <a:moveTo>
                  <a:pt x="19971" y="3762"/>
                </a:moveTo>
                <a:cubicBezTo>
                  <a:pt x="19971" y="3782"/>
                  <a:pt x="19984" y="3764"/>
                  <a:pt x="19976" y="3762"/>
                </a:cubicBezTo>
                <a:cubicBezTo>
                  <a:pt x="19976" y="3762"/>
                  <a:pt x="19971" y="3739"/>
                  <a:pt x="19971" y="3762"/>
                </a:cubicBezTo>
                <a:close/>
                <a:moveTo>
                  <a:pt x="18529" y="1923"/>
                </a:moveTo>
                <a:cubicBezTo>
                  <a:pt x="18529" y="1943"/>
                  <a:pt x="18542" y="1925"/>
                  <a:pt x="18534" y="1923"/>
                </a:cubicBezTo>
                <a:cubicBezTo>
                  <a:pt x="18534" y="1923"/>
                  <a:pt x="18529" y="1900"/>
                  <a:pt x="18529" y="1923"/>
                </a:cubicBezTo>
                <a:close/>
                <a:moveTo>
                  <a:pt x="17930" y="2069"/>
                </a:moveTo>
                <a:cubicBezTo>
                  <a:pt x="17930" y="2089"/>
                  <a:pt x="17942" y="2071"/>
                  <a:pt x="17935" y="2069"/>
                </a:cubicBezTo>
                <a:cubicBezTo>
                  <a:pt x="17934" y="2068"/>
                  <a:pt x="17930" y="2046"/>
                  <a:pt x="17930" y="2069"/>
                </a:cubicBezTo>
                <a:close/>
                <a:moveTo>
                  <a:pt x="17435" y="2449"/>
                </a:moveTo>
                <a:cubicBezTo>
                  <a:pt x="17435" y="2469"/>
                  <a:pt x="17448" y="2451"/>
                  <a:pt x="17440" y="2449"/>
                </a:cubicBezTo>
                <a:cubicBezTo>
                  <a:pt x="17440" y="2449"/>
                  <a:pt x="17435" y="2426"/>
                  <a:pt x="17435" y="2449"/>
                </a:cubicBezTo>
                <a:close/>
                <a:moveTo>
                  <a:pt x="17678" y="2263"/>
                </a:moveTo>
                <a:cubicBezTo>
                  <a:pt x="17678" y="2283"/>
                  <a:pt x="17691" y="2265"/>
                  <a:pt x="17683" y="2263"/>
                </a:cubicBezTo>
                <a:cubicBezTo>
                  <a:pt x="17683" y="2263"/>
                  <a:pt x="17678" y="2240"/>
                  <a:pt x="17678" y="2263"/>
                </a:cubicBezTo>
                <a:close/>
                <a:moveTo>
                  <a:pt x="18424" y="2555"/>
                </a:moveTo>
                <a:cubicBezTo>
                  <a:pt x="18424" y="2575"/>
                  <a:pt x="18437" y="2557"/>
                  <a:pt x="18429" y="2555"/>
                </a:cubicBezTo>
                <a:cubicBezTo>
                  <a:pt x="18429" y="2555"/>
                  <a:pt x="18424" y="2532"/>
                  <a:pt x="18424" y="2555"/>
                </a:cubicBezTo>
                <a:close/>
                <a:moveTo>
                  <a:pt x="19015" y="4848"/>
                </a:moveTo>
                <a:cubicBezTo>
                  <a:pt x="19015" y="4868"/>
                  <a:pt x="19028" y="4850"/>
                  <a:pt x="19020" y="4848"/>
                </a:cubicBezTo>
                <a:cubicBezTo>
                  <a:pt x="19020" y="4848"/>
                  <a:pt x="19015" y="4825"/>
                  <a:pt x="19015" y="4848"/>
                </a:cubicBezTo>
                <a:close/>
                <a:moveTo>
                  <a:pt x="20708" y="5139"/>
                </a:moveTo>
                <a:cubicBezTo>
                  <a:pt x="20708" y="5159"/>
                  <a:pt x="20721" y="5141"/>
                  <a:pt x="20714" y="5139"/>
                </a:cubicBezTo>
                <a:cubicBezTo>
                  <a:pt x="20713" y="5139"/>
                  <a:pt x="20708" y="5116"/>
                  <a:pt x="20708" y="5139"/>
                </a:cubicBezTo>
                <a:close/>
                <a:moveTo>
                  <a:pt x="18383" y="2109"/>
                </a:moveTo>
                <a:cubicBezTo>
                  <a:pt x="18383" y="2129"/>
                  <a:pt x="18396" y="2111"/>
                  <a:pt x="18388" y="2109"/>
                </a:cubicBezTo>
                <a:cubicBezTo>
                  <a:pt x="18388" y="2109"/>
                  <a:pt x="18383" y="2086"/>
                  <a:pt x="18383" y="2109"/>
                </a:cubicBezTo>
                <a:close/>
                <a:moveTo>
                  <a:pt x="17930" y="3114"/>
                </a:moveTo>
                <a:cubicBezTo>
                  <a:pt x="17930" y="3134"/>
                  <a:pt x="17942" y="3116"/>
                  <a:pt x="17935" y="3114"/>
                </a:cubicBezTo>
                <a:cubicBezTo>
                  <a:pt x="17934" y="3114"/>
                  <a:pt x="17930" y="3091"/>
                  <a:pt x="17930" y="3114"/>
                </a:cubicBezTo>
                <a:close/>
                <a:moveTo>
                  <a:pt x="22791" y="3738"/>
                </a:moveTo>
                <a:cubicBezTo>
                  <a:pt x="22791" y="3758"/>
                  <a:pt x="22804" y="3740"/>
                  <a:pt x="22796" y="3738"/>
                </a:cubicBezTo>
                <a:cubicBezTo>
                  <a:pt x="22796" y="3738"/>
                  <a:pt x="22791" y="3715"/>
                  <a:pt x="22791" y="3738"/>
                </a:cubicBezTo>
                <a:close/>
                <a:moveTo>
                  <a:pt x="18845" y="2530"/>
                </a:moveTo>
                <a:cubicBezTo>
                  <a:pt x="18845" y="2550"/>
                  <a:pt x="18858" y="2532"/>
                  <a:pt x="18850" y="2530"/>
                </a:cubicBezTo>
                <a:cubicBezTo>
                  <a:pt x="18850" y="2530"/>
                  <a:pt x="18845" y="2507"/>
                  <a:pt x="18845" y="2530"/>
                </a:cubicBezTo>
                <a:close/>
                <a:moveTo>
                  <a:pt x="15669" y="2085"/>
                </a:moveTo>
                <a:cubicBezTo>
                  <a:pt x="15669" y="2105"/>
                  <a:pt x="15682" y="2087"/>
                  <a:pt x="15674" y="2085"/>
                </a:cubicBezTo>
                <a:cubicBezTo>
                  <a:pt x="15674" y="2085"/>
                  <a:pt x="15669" y="2062"/>
                  <a:pt x="15669" y="2085"/>
                </a:cubicBezTo>
                <a:close/>
                <a:moveTo>
                  <a:pt x="22653" y="2628"/>
                </a:moveTo>
                <a:cubicBezTo>
                  <a:pt x="22653" y="2648"/>
                  <a:pt x="22666" y="2630"/>
                  <a:pt x="22658" y="2628"/>
                </a:cubicBezTo>
                <a:cubicBezTo>
                  <a:pt x="22658" y="2628"/>
                  <a:pt x="22653" y="2605"/>
                  <a:pt x="22653" y="2628"/>
                </a:cubicBezTo>
                <a:close/>
                <a:moveTo>
                  <a:pt x="23188" y="3754"/>
                </a:moveTo>
                <a:cubicBezTo>
                  <a:pt x="23188" y="3774"/>
                  <a:pt x="23201" y="3756"/>
                  <a:pt x="23193" y="3754"/>
                </a:cubicBezTo>
                <a:cubicBezTo>
                  <a:pt x="23193" y="3754"/>
                  <a:pt x="23188" y="3731"/>
                  <a:pt x="23188" y="3754"/>
                </a:cubicBezTo>
                <a:close/>
                <a:moveTo>
                  <a:pt x="16204" y="5609"/>
                </a:moveTo>
                <a:cubicBezTo>
                  <a:pt x="16204" y="5629"/>
                  <a:pt x="16217" y="5611"/>
                  <a:pt x="16209" y="5609"/>
                </a:cubicBezTo>
                <a:cubicBezTo>
                  <a:pt x="16209" y="5609"/>
                  <a:pt x="16204" y="5586"/>
                  <a:pt x="16204" y="5609"/>
                </a:cubicBezTo>
                <a:close/>
                <a:moveTo>
                  <a:pt x="21640" y="5504"/>
                </a:moveTo>
                <a:cubicBezTo>
                  <a:pt x="21640" y="5524"/>
                  <a:pt x="21653" y="5506"/>
                  <a:pt x="21645" y="5504"/>
                </a:cubicBezTo>
                <a:cubicBezTo>
                  <a:pt x="21645" y="5504"/>
                  <a:pt x="21640" y="5481"/>
                  <a:pt x="21640" y="5504"/>
                </a:cubicBezTo>
                <a:close/>
                <a:moveTo>
                  <a:pt x="15037" y="2603"/>
                </a:moveTo>
                <a:cubicBezTo>
                  <a:pt x="15037" y="2623"/>
                  <a:pt x="15050" y="2605"/>
                  <a:pt x="15042" y="2603"/>
                </a:cubicBezTo>
                <a:cubicBezTo>
                  <a:pt x="15042" y="2603"/>
                  <a:pt x="15037" y="2580"/>
                  <a:pt x="15037" y="2603"/>
                </a:cubicBezTo>
                <a:close/>
                <a:moveTo>
                  <a:pt x="20968" y="4564"/>
                </a:moveTo>
                <a:cubicBezTo>
                  <a:pt x="20968" y="4584"/>
                  <a:pt x="20981" y="4566"/>
                  <a:pt x="20973" y="4564"/>
                </a:cubicBezTo>
                <a:cubicBezTo>
                  <a:pt x="20973" y="4564"/>
                  <a:pt x="20968" y="4541"/>
                  <a:pt x="20968" y="4564"/>
                </a:cubicBezTo>
                <a:close/>
                <a:moveTo>
                  <a:pt x="17192" y="3251"/>
                </a:moveTo>
                <a:cubicBezTo>
                  <a:pt x="17192" y="3272"/>
                  <a:pt x="17205" y="3254"/>
                  <a:pt x="17197" y="3251"/>
                </a:cubicBezTo>
                <a:cubicBezTo>
                  <a:pt x="17197" y="3251"/>
                  <a:pt x="17192" y="3228"/>
                  <a:pt x="17192" y="3251"/>
                </a:cubicBezTo>
                <a:close/>
                <a:moveTo>
                  <a:pt x="18075" y="2538"/>
                </a:moveTo>
                <a:cubicBezTo>
                  <a:pt x="18075" y="2559"/>
                  <a:pt x="18088" y="2541"/>
                  <a:pt x="18080" y="2538"/>
                </a:cubicBezTo>
                <a:cubicBezTo>
                  <a:pt x="18080" y="2538"/>
                  <a:pt x="18075" y="2515"/>
                  <a:pt x="18075" y="2538"/>
                </a:cubicBezTo>
                <a:close/>
                <a:moveTo>
                  <a:pt x="21251" y="3454"/>
                </a:moveTo>
                <a:cubicBezTo>
                  <a:pt x="21251" y="3474"/>
                  <a:pt x="21264" y="3456"/>
                  <a:pt x="21256" y="3454"/>
                </a:cubicBezTo>
                <a:cubicBezTo>
                  <a:pt x="21256" y="3454"/>
                  <a:pt x="21251" y="3431"/>
                  <a:pt x="21251" y="3454"/>
                </a:cubicBezTo>
                <a:close/>
                <a:moveTo>
                  <a:pt x="17087" y="2676"/>
                </a:moveTo>
                <a:cubicBezTo>
                  <a:pt x="17087" y="2696"/>
                  <a:pt x="17100" y="2678"/>
                  <a:pt x="17092" y="2676"/>
                </a:cubicBezTo>
                <a:cubicBezTo>
                  <a:pt x="17092" y="2676"/>
                  <a:pt x="17087" y="2653"/>
                  <a:pt x="17087" y="2676"/>
                </a:cubicBezTo>
                <a:close/>
                <a:moveTo>
                  <a:pt x="17014" y="1720"/>
                </a:moveTo>
                <a:cubicBezTo>
                  <a:pt x="17014" y="1740"/>
                  <a:pt x="17027" y="1722"/>
                  <a:pt x="17019" y="1720"/>
                </a:cubicBezTo>
                <a:cubicBezTo>
                  <a:pt x="17019" y="1720"/>
                  <a:pt x="17014" y="1697"/>
                  <a:pt x="17014" y="1720"/>
                </a:cubicBezTo>
                <a:close/>
                <a:moveTo>
                  <a:pt x="19874" y="4054"/>
                </a:moveTo>
                <a:cubicBezTo>
                  <a:pt x="19874" y="4074"/>
                  <a:pt x="19887" y="4056"/>
                  <a:pt x="19879" y="4054"/>
                </a:cubicBezTo>
                <a:cubicBezTo>
                  <a:pt x="19879" y="4054"/>
                  <a:pt x="19874" y="4031"/>
                  <a:pt x="19874" y="4054"/>
                </a:cubicBezTo>
                <a:close/>
                <a:moveTo>
                  <a:pt x="14049" y="2320"/>
                </a:moveTo>
                <a:cubicBezTo>
                  <a:pt x="14049" y="2340"/>
                  <a:pt x="14062" y="2322"/>
                  <a:pt x="14054" y="2320"/>
                </a:cubicBezTo>
                <a:cubicBezTo>
                  <a:pt x="14054" y="2320"/>
                  <a:pt x="14049" y="2297"/>
                  <a:pt x="14049" y="2320"/>
                </a:cubicBezTo>
                <a:close/>
                <a:moveTo>
                  <a:pt x="19979" y="4661"/>
                </a:moveTo>
                <a:cubicBezTo>
                  <a:pt x="19979" y="4681"/>
                  <a:pt x="19992" y="4663"/>
                  <a:pt x="19984" y="4661"/>
                </a:cubicBezTo>
                <a:cubicBezTo>
                  <a:pt x="19984" y="4661"/>
                  <a:pt x="19979" y="4638"/>
                  <a:pt x="19979" y="4661"/>
                </a:cubicBezTo>
                <a:close/>
                <a:moveTo>
                  <a:pt x="17014" y="2587"/>
                </a:moveTo>
                <a:cubicBezTo>
                  <a:pt x="17014" y="2607"/>
                  <a:pt x="17027" y="2589"/>
                  <a:pt x="17019" y="2587"/>
                </a:cubicBezTo>
                <a:cubicBezTo>
                  <a:pt x="17019" y="2587"/>
                  <a:pt x="17014" y="2564"/>
                  <a:pt x="17014" y="2587"/>
                </a:cubicBezTo>
                <a:close/>
                <a:moveTo>
                  <a:pt x="19169" y="3316"/>
                </a:moveTo>
                <a:cubicBezTo>
                  <a:pt x="19169" y="3336"/>
                  <a:pt x="19182" y="3318"/>
                  <a:pt x="19174" y="3316"/>
                </a:cubicBezTo>
                <a:cubicBezTo>
                  <a:pt x="19174" y="3316"/>
                  <a:pt x="19169" y="3293"/>
                  <a:pt x="19169" y="3316"/>
                </a:cubicBezTo>
                <a:close/>
                <a:moveTo>
                  <a:pt x="18570" y="2587"/>
                </a:moveTo>
                <a:cubicBezTo>
                  <a:pt x="18570" y="2607"/>
                  <a:pt x="18583" y="2589"/>
                  <a:pt x="18575" y="2587"/>
                </a:cubicBezTo>
                <a:cubicBezTo>
                  <a:pt x="18575" y="2587"/>
                  <a:pt x="18570" y="2564"/>
                  <a:pt x="18570" y="2587"/>
                </a:cubicBezTo>
                <a:close/>
                <a:moveTo>
                  <a:pt x="22556" y="4985"/>
                </a:moveTo>
                <a:cubicBezTo>
                  <a:pt x="22556" y="5005"/>
                  <a:pt x="22569" y="4987"/>
                  <a:pt x="22561" y="4985"/>
                </a:cubicBezTo>
                <a:cubicBezTo>
                  <a:pt x="22561" y="4985"/>
                  <a:pt x="22556" y="4962"/>
                  <a:pt x="22556" y="4985"/>
                </a:cubicBezTo>
                <a:close/>
                <a:moveTo>
                  <a:pt x="3848" y="6865"/>
                </a:moveTo>
                <a:cubicBezTo>
                  <a:pt x="3848" y="6885"/>
                  <a:pt x="3861" y="6867"/>
                  <a:pt x="3853" y="6865"/>
                </a:cubicBezTo>
                <a:cubicBezTo>
                  <a:pt x="3853" y="6865"/>
                  <a:pt x="3848" y="6842"/>
                  <a:pt x="3848" y="6865"/>
                </a:cubicBezTo>
                <a:close/>
                <a:moveTo>
                  <a:pt x="21502" y="3883"/>
                </a:moveTo>
                <a:cubicBezTo>
                  <a:pt x="21503" y="3886"/>
                  <a:pt x="21511" y="3885"/>
                  <a:pt x="21512" y="3885"/>
                </a:cubicBezTo>
                <a:cubicBezTo>
                  <a:pt x="21514" y="3884"/>
                  <a:pt x="21526" y="3904"/>
                  <a:pt x="21516" y="3883"/>
                </a:cubicBezTo>
                <a:lnTo>
                  <a:pt x="21511" y="3881"/>
                </a:lnTo>
                <a:cubicBezTo>
                  <a:pt x="21505" y="3881"/>
                  <a:pt x="21500" y="3867"/>
                  <a:pt x="21502" y="3883"/>
                </a:cubicBezTo>
                <a:close/>
                <a:moveTo>
                  <a:pt x="19809" y="3349"/>
                </a:moveTo>
                <a:cubicBezTo>
                  <a:pt x="19810" y="3351"/>
                  <a:pt x="19818" y="3350"/>
                  <a:pt x="19819" y="3350"/>
                </a:cubicBezTo>
                <a:cubicBezTo>
                  <a:pt x="19821" y="3349"/>
                  <a:pt x="19833" y="3369"/>
                  <a:pt x="19822" y="3348"/>
                </a:cubicBezTo>
                <a:lnTo>
                  <a:pt x="19818" y="3346"/>
                </a:lnTo>
                <a:cubicBezTo>
                  <a:pt x="19812" y="3346"/>
                  <a:pt x="19807" y="3332"/>
                  <a:pt x="19809" y="3349"/>
                </a:cubicBezTo>
                <a:close/>
                <a:moveTo>
                  <a:pt x="19420" y="4839"/>
                </a:moveTo>
                <a:cubicBezTo>
                  <a:pt x="19421" y="4842"/>
                  <a:pt x="19429" y="4841"/>
                  <a:pt x="19430" y="4841"/>
                </a:cubicBezTo>
                <a:cubicBezTo>
                  <a:pt x="19432" y="4840"/>
                  <a:pt x="19444" y="4860"/>
                  <a:pt x="19433" y="4839"/>
                </a:cubicBezTo>
                <a:lnTo>
                  <a:pt x="19429" y="4837"/>
                </a:lnTo>
                <a:cubicBezTo>
                  <a:pt x="19423" y="4837"/>
                  <a:pt x="19418" y="4823"/>
                  <a:pt x="19420" y="4839"/>
                </a:cubicBezTo>
                <a:close/>
                <a:moveTo>
                  <a:pt x="16568" y="2093"/>
                </a:moveTo>
                <a:cubicBezTo>
                  <a:pt x="16569" y="2095"/>
                  <a:pt x="16577" y="2095"/>
                  <a:pt x="16578" y="2094"/>
                </a:cubicBezTo>
                <a:cubicBezTo>
                  <a:pt x="16580" y="2094"/>
                  <a:pt x="16592" y="2113"/>
                  <a:pt x="16582" y="2092"/>
                </a:cubicBezTo>
                <a:lnTo>
                  <a:pt x="16577" y="2090"/>
                </a:lnTo>
                <a:cubicBezTo>
                  <a:pt x="16571" y="2090"/>
                  <a:pt x="16566" y="2076"/>
                  <a:pt x="16568" y="2093"/>
                </a:cubicBezTo>
                <a:close/>
                <a:moveTo>
                  <a:pt x="23026" y="3762"/>
                </a:moveTo>
                <a:cubicBezTo>
                  <a:pt x="23026" y="3765"/>
                  <a:pt x="23035" y="3764"/>
                  <a:pt x="23035" y="3763"/>
                </a:cubicBezTo>
                <a:cubicBezTo>
                  <a:pt x="23037" y="3763"/>
                  <a:pt x="23049" y="3782"/>
                  <a:pt x="23039" y="3761"/>
                </a:cubicBezTo>
                <a:lnTo>
                  <a:pt x="23035" y="3759"/>
                </a:lnTo>
                <a:cubicBezTo>
                  <a:pt x="23028" y="3759"/>
                  <a:pt x="23024" y="3745"/>
                  <a:pt x="23026" y="3762"/>
                </a:cubicBezTo>
                <a:close/>
                <a:moveTo>
                  <a:pt x="17541" y="5301"/>
                </a:moveTo>
                <a:cubicBezTo>
                  <a:pt x="17541" y="5304"/>
                  <a:pt x="17550" y="5303"/>
                  <a:pt x="17550" y="5303"/>
                </a:cubicBezTo>
                <a:cubicBezTo>
                  <a:pt x="17552" y="5302"/>
                  <a:pt x="17564" y="5322"/>
                  <a:pt x="17554" y="5301"/>
                </a:cubicBezTo>
                <a:lnTo>
                  <a:pt x="17550" y="5299"/>
                </a:lnTo>
                <a:cubicBezTo>
                  <a:pt x="17543" y="5299"/>
                  <a:pt x="17539" y="5285"/>
                  <a:pt x="17541" y="5301"/>
                </a:cubicBezTo>
                <a:close/>
                <a:moveTo>
                  <a:pt x="16447" y="1898"/>
                </a:moveTo>
                <a:cubicBezTo>
                  <a:pt x="16447" y="1901"/>
                  <a:pt x="16456" y="1900"/>
                  <a:pt x="16457" y="1900"/>
                </a:cubicBezTo>
                <a:cubicBezTo>
                  <a:pt x="16459" y="1899"/>
                  <a:pt x="16471" y="1919"/>
                  <a:pt x="16460" y="1898"/>
                </a:cubicBezTo>
                <a:lnTo>
                  <a:pt x="16456" y="1896"/>
                </a:lnTo>
                <a:cubicBezTo>
                  <a:pt x="16450" y="1896"/>
                  <a:pt x="16445" y="1882"/>
                  <a:pt x="16447" y="1898"/>
                </a:cubicBezTo>
                <a:close/>
                <a:moveTo>
                  <a:pt x="17986" y="2069"/>
                </a:moveTo>
                <a:cubicBezTo>
                  <a:pt x="17987" y="2071"/>
                  <a:pt x="17995" y="2070"/>
                  <a:pt x="17996" y="2070"/>
                </a:cubicBezTo>
                <a:cubicBezTo>
                  <a:pt x="17998" y="2069"/>
                  <a:pt x="18010" y="2089"/>
                  <a:pt x="17999" y="2068"/>
                </a:cubicBezTo>
                <a:lnTo>
                  <a:pt x="17995" y="2066"/>
                </a:lnTo>
                <a:cubicBezTo>
                  <a:pt x="17989" y="2066"/>
                  <a:pt x="17984" y="2052"/>
                  <a:pt x="17986" y="2069"/>
                </a:cubicBezTo>
                <a:close/>
                <a:moveTo>
                  <a:pt x="19558" y="1923"/>
                </a:moveTo>
                <a:cubicBezTo>
                  <a:pt x="19558" y="1925"/>
                  <a:pt x="19567" y="1924"/>
                  <a:pt x="19568" y="1924"/>
                </a:cubicBezTo>
                <a:cubicBezTo>
                  <a:pt x="19570" y="1923"/>
                  <a:pt x="19582" y="1943"/>
                  <a:pt x="19571" y="1922"/>
                </a:cubicBezTo>
                <a:lnTo>
                  <a:pt x="19567" y="1920"/>
                </a:lnTo>
                <a:cubicBezTo>
                  <a:pt x="19561" y="1920"/>
                  <a:pt x="19556" y="1906"/>
                  <a:pt x="19558" y="1923"/>
                </a:cubicBezTo>
                <a:close/>
                <a:moveTo>
                  <a:pt x="17897" y="1777"/>
                </a:moveTo>
                <a:cubicBezTo>
                  <a:pt x="17897" y="1779"/>
                  <a:pt x="17906" y="1779"/>
                  <a:pt x="17907" y="1778"/>
                </a:cubicBezTo>
                <a:cubicBezTo>
                  <a:pt x="17909" y="1778"/>
                  <a:pt x="17921" y="1797"/>
                  <a:pt x="17910" y="1776"/>
                </a:cubicBezTo>
                <a:lnTo>
                  <a:pt x="17906" y="1774"/>
                </a:lnTo>
                <a:cubicBezTo>
                  <a:pt x="17900" y="1774"/>
                  <a:pt x="17895" y="1760"/>
                  <a:pt x="17897" y="1777"/>
                </a:cubicBezTo>
                <a:close/>
                <a:moveTo>
                  <a:pt x="16658" y="1607"/>
                </a:moveTo>
                <a:cubicBezTo>
                  <a:pt x="16658" y="1609"/>
                  <a:pt x="16666" y="1608"/>
                  <a:pt x="16667" y="1608"/>
                </a:cubicBezTo>
                <a:cubicBezTo>
                  <a:pt x="16669" y="1607"/>
                  <a:pt x="16681" y="1627"/>
                  <a:pt x="16671" y="1606"/>
                </a:cubicBezTo>
                <a:lnTo>
                  <a:pt x="16666" y="1604"/>
                </a:lnTo>
                <a:cubicBezTo>
                  <a:pt x="16660" y="1604"/>
                  <a:pt x="16655" y="1590"/>
                  <a:pt x="16658" y="1607"/>
                </a:cubicBezTo>
                <a:close/>
                <a:moveTo>
                  <a:pt x="170" y="3762"/>
                </a:moveTo>
                <a:cubicBezTo>
                  <a:pt x="170" y="3765"/>
                  <a:pt x="179" y="3764"/>
                  <a:pt x="180" y="3763"/>
                </a:cubicBezTo>
                <a:cubicBezTo>
                  <a:pt x="182" y="3763"/>
                  <a:pt x="194" y="3782"/>
                  <a:pt x="183" y="3761"/>
                </a:cubicBezTo>
                <a:lnTo>
                  <a:pt x="179" y="3759"/>
                </a:lnTo>
                <a:cubicBezTo>
                  <a:pt x="173" y="3759"/>
                  <a:pt x="168" y="3745"/>
                  <a:pt x="170" y="3762"/>
                </a:cubicBezTo>
                <a:close/>
                <a:moveTo>
                  <a:pt x="17144" y="1866"/>
                </a:moveTo>
                <a:cubicBezTo>
                  <a:pt x="17144" y="1869"/>
                  <a:pt x="17153" y="1868"/>
                  <a:pt x="17153" y="1867"/>
                </a:cubicBezTo>
                <a:cubicBezTo>
                  <a:pt x="17155" y="1867"/>
                  <a:pt x="17167" y="1886"/>
                  <a:pt x="17157" y="1865"/>
                </a:cubicBezTo>
                <a:lnTo>
                  <a:pt x="17153" y="1863"/>
                </a:lnTo>
                <a:cubicBezTo>
                  <a:pt x="17146" y="1863"/>
                  <a:pt x="17142" y="1849"/>
                  <a:pt x="17144" y="1866"/>
                </a:cubicBezTo>
                <a:close/>
                <a:moveTo>
                  <a:pt x="18521" y="4993"/>
                </a:moveTo>
                <a:cubicBezTo>
                  <a:pt x="18521" y="4996"/>
                  <a:pt x="18530" y="4995"/>
                  <a:pt x="18531" y="4995"/>
                </a:cubicBezTo>
                <a:cubicBezTo>
                  <a:pt x="18533" y="4994"/>
                  <a:pt x="18545" y="5014"/>
                  <a:pt x="18534" y="4993"/>
                </a:cubicBezTo>
                <a:lnTo>
                  <a:pt x="18530" y="4991"/>
                </a:lnTo>
                <a:cubicBezTo>
                  <a:pt x="18524" y="4991"/>
                  <a:pt x="18519" y="4977"/>
                  <a:pt x="18521" y="4993"/>
                </a:cubicBezTo>
                <a:close/>
                <a:moveTo>
                  <a:pt x="20303" y="4289"/>
                </a:moveTo>
                <a:cubicBezTo>
                  <a:pt x="20304" y="4291"/>
                  <a:pt x="20312" y="4290"/>
                  <a:pt x="20313" y="4290"/>
                </a:cubicBezTo>
                <a:cubicBezTo>
                  <a:pt x="20315" y="4289"/>
                  <a:pt x="20327" y="4309"/>
                  <a:pt x="20317" y="4288"/>
                </a:cubicBezTo>
                <a:lnTo>
                  <a:pt x="20312" y="4286"/>
                </a:lnTo>
                <a:cubicBezTo>
                  <a:pt x="20306" y="4286"/>
                  <a:pt x="20301" y="4272"/>
                  <a:pt x="20303" y="4289"/>
                </a:cubicBezTo>
                <a:close/>
                <a:moveTo>
                  <a:pt x="22677" y="3462"/>
                </a:moveTo>
                <a:cubicBezTo>
                  <a:pt x="22678" y="3465"/>
                  <a:pt x="22686" y="3464"/>
                  <a:pt x="22687" y="3464"/>
                </a:cubicBezTo>
                <a:cubicBezTo>
                  <a:pt x="22689" y="3463"/>
                  <a:pt x="22701" y="3482"/>
                  <a:pt x="22690" y="3461"/>
                </a:cubicBezTo>
                <a:lnTo>
                  <a:pt x="22686" y="3460"/>
                </a:lnTo>
                <a:cubicBezTo>
                  <a:pt x="22680" y="3459"/>
                  <a:pt x="22675" y="3445"/>
                  <a:pt x="22677" y="3462"/>
                </a:cubicBezTo>
                <a:close/>
                <a:moveTo>
                  <a:pt x="20465" y="2660"/>
                </a:moveTo>
                <a:cubicBezTo>
                  <a:pt x="20466" y="2663"/>
                  <a:pt x="20474" y="2662"/>
                  <a:pt x="20475" y="2662"/>
                </a:cubicBezTo>
                <a:cubicBezTo>
                  <a:pt x="20477" y="2661"/>
                  <a:pt x="20489" y="2680"/>
                  <a:pt x="20479" y="2659"/>
                </a:cubicBezTo>
                <a:lnTo>
                  <a:pt x="20474" y="2657"/>
                </a:lnTo>
                <a:cubicBezTo>
                  <a:pt x="20468" y="2657"/>
                  <a:pt x="20463" y="2643"/>
                  <a:pt x="20465" y="2660"/>
                </a:cubicBezTo>
                <a:close/>
                <a:moveTo>
                  <a:pt x="20879" y="3357"/>
                </a:moveTo>
                <a:cubicBezTo>
                  <a:pt x="20879" y="3359"/>
                  <a:pt x="20888" y="3359"/>
                  <a:pt x="20888" y="3358"/>
                </a:cubicBezTo>
                <a:cubicBezTo>
                  <a:pt x="20890" y="3358"/>
                  <a:pt x="20902" y="3377"/>
                  <a:pt x="20892" y="3356"/>
                </a:cubicBezTo>
                <a:lnTo>
                  <a:pt x="20888" y="3354"/>
                </a:lnTo>
                <a:cubicBezTo>
                  <a:pt x="20881" y="3354"/>
                  <a:pt x="20877" y="3340"/>
                  <a:pt x="20879" y="3357"/>
                </a:cubicBezTo>
                <a:close/>
                <a:moveTo>
                  <a:pt x="19996" y="1979"/>
                </a:moveTo>
                <a:cubicBezTo>
                  <a:pt x="19996" y="1982"/>
                  <a:pt x="20004" y="1981"/>
                  <a:pt x="20005" y="1981"/>
                </a:cubicBezTo>
                <a:cubicBezTo>
                  <a:pt x="20007" y="1980"/>
                  <a:pt x="20019" y="2000"/>
                  <a:pt x="20009" y="1979"/>
                </a:cubicBezTo>
                <a:lnTo>
                  <a:pt x="20004" y="1977"/>
                </a:lnTo>
                <a:cubicBezTo>
                  <a:pt x="19998" y="1977"/>
                  <a:pt x="19993" y="1963"/>
                  <a:pt x="19996" y="1979"/>
                </a:cubicBezTo>
                <a:close/>
                <a:moveTo>
                  <a:pt x="22240" y="3106"/>
                </a:moveTo>
                <a:cubicBezTo>
                  <a:pt x="22240" y="3108"/>
                  <a:pt x="22249" y="3107"/>
                  <a:pt x="22249" y="3107"/>
                </a:cubicBezTo>
                <a:cubicBezTo>
                  <a:pt x="22251" y="3106"/>
                  <a:pt x="22263" y="3126"/>
                  <a:pt x="22253" y="3105"/>
                </a:cubicBezTo>
                <a:lnTo>
                  <a:pt x="22249" y="3103"/>
                </a:lnTo>
                <a:cubicBezTo>
                  <a:pt x="22242" y="3103"/>
                  <a:pt x="22238" y="3089"/>
                  <a:pt x="22240" y="3106"/>
                </a:cubicBezTo>
                <a:close/>
                <a:moveTo>
                  <a:pt x="22677" y="3122"/>
                </a:moveTo>
                <a:cubicBezTo>
                  <a:pt x="22678" y="3124"/>
                  <a:pt x="22686" y="3124"/>
                  <a:pt x="22687" y="3123"/>
                </a:cubicBezTo>
                <a:cubicBezTo>
                  <a:pt x="22689" y="3123"/>
                  <a:pt x="22701" y="3142"/>
                  <a:pt x="22690" y="3121"/>
                </a:cubicBezTo>
                <a:lnTo>
                  <a:pt x="22686" y="3119"/>
                </a:lnTo>
                <a:cubicBezTo>
                  <a:pt x="22680" y="3119"/>
                  <a:pt x="22675" y="3105"/>
                  <a:pt x="22677" y="3122"/>
                </a:cubicBezTo>
                <a:close/>
                <a:moveTo>
                  <a:pt x="17030" y="4937"/>
                </a:moveTo>
                <a:cubicBezTo>
                  <a:pt x="17031" y="4939"/>
                  <a:pt x="17039" y="4939"/>
                  <a:pt x="17040" y="4938"/>
                </a:cubicBezTo>
                <a:cubicBezTo>
                  <a:pt x="17042" y="4937"/>
                  <a:pt x="17054" y="4957"/>
                  <a:pt x="17043" y="4936"/>
                </a:cubicBezTo>
                <a:lnTo>
                  <a:pt x="17039" y="4934"/>
                </a:lnTo>
                <a:cubicBezTo>
                  <a:pt x="17033" y="4934"/>
                  <a:pt x="17028" y="4920"/>
                  <a:pt x="17030" y="4937"/>
                </a:cubicBezTo>
                <a:close/>
                <a:moveTo>
                  <a:pt x="17403" y="1744"/>
                </a:moveTo>
                <a:cubicBezTo>
                  <a:pt x="17403" y="1747"/>
                  <a:pt x="17412" y="1746"/>
                  <a:pt x="17413" y="1746"/>
                </a:cubicBezTo>
                <a:cubicBezTo>
                  <a:pt x="17415" y="1745"/>
                  <a:pt x="17427" y="1765"/>
                  <a:pt x="17416" y="1744"/>
                </a:cubicBezTo>
                <a:lnTo>
                  <a:pt x="17412" y="1742"/>
                </a:lnTo>
                <a:cubicBezTo>
                  <a:pt x="17406" y="1742"/>
                  <a:pt x="17401" y="1728"/>
                  <a:pt x="17403" y="1744"/>
                </a:cubicBezTo>
                <a:close/>
                <a:moveTo>
                  <a:pt x="22726" y="3519"/>
                </a:moveTo>
                <a:cubicBezTo>
                  <a:pt x="22726" y="3521"/>
                  <a:pt x="22735" y="3521"/>
                  <a:pt x="22736" y="3520"/>
                </a:cubicBezTo>
                <a:cubicBezTo>
                  <a:pt x="22738" y="3520"/>
                  <a:pt x="22750" y="3539"/>
                  <a:pt x="22739" y="3518"/>
                </a:cubicBezTo>
                <a:lnTo>
                  <a:pt x="22735" y="3516"/>
                </a:lnTo>
                <a:cubicBezTo>
                  <a:pt x="22729" y="3516"/>
                  <a:pt x="22724" y="3502"/>
                  <a:pt x="22726" y="3519"/>
                </a:cubicBezTo>
                <a:close/>
                <a:moveTo>
                  <a:pt x="18391" y="2206"/>
                </a:moveTo>
                <a:cubicBezTo>
                  <a:pt x="18392" y="2209"/>
                  <a:pt x="18400" y="2208"/>
                  <a:pt x="18401" y="2208"/>
                </a:cubicBezTo>
                <a:cubicBezTo>
                  <a:pt x="18403" y="2207"/>
                  <a:pt x="18415" y="2227"/>
                  <a:pt x="18405" y="2206"/>
                </a:cubicBezTo>
                <a:lnTo>
                  <a:pt x="18400" y="2204"/>
                </a:lnTo>
                <a:cubicBezTo>
                  <a:pt x="18394" y="2204"/>
                  <a:pt x="18389" y="2190"/>
                  <a:pt x="18391" y="2206"/>
                </a:cubicBezTo>
                <a:close/>
                <a:moveTo>
                  <a:pt x="16163" y="1890"/>
                </a:moveTo>
                <a:cubicBezTo>
                  <a:pt x="16164" y="1893"/>
                  <a:pt x="16172" y="1892"/>
                  <a:pt x="16173" y="1892"/>
                </a:cubicBezTo>
                <a:cubicBezTo>
                  <a:pt x="16175" y="1891"/>
                  <a:pt x="16187" y="1911"/>
                  <a:pt x="16176" y="1890"/>
                </a:cubicBezTo>
                <a:lnTo>
                  <a:pt x="16172" y="1888"/>
                </a:lnTo>
                <a:cubicBezTo>
                  <a:pt x="16166" y="1888"/>
                  <a:pt x="16161" y="1874"/>
                  <a:pt x="16163" y="1890"/>
                </a:cubicBezTo>
                <a:close/>
                <a:moveTo>
                  <a:pt x="22199" y="4831"/>
                </a:moveTo>
                <a:cubicBezTo>
                  <a:pt x="22200" y="4834"/>
                  <a:pt x="22208" y="4833"/>
                  <a:pt x="22209" y="4833"/>
                </a:cubicBezTo>
                <a:cubicBezTo>
                  <a:pt x="22211" y="4832"/>
                  <a:pt x="22223" y="4852"/>
                  <a:pt x="22212" y="4831"/>
                </a:cubicBezTo>
                <a:lnTo>
                  <a:pt x="22208" y="4829"/>
                </a:lnTo>
                <a:cubicBezTo>
                  <a:pt x="22202" y="4829"/>
                  <a:pt x="22197" y="4815"/>
                  <a:pt x="22199" y="4831"/>
                </a:cubicBezTo>
                <a:close/>
                <a:moveTo>
                  <a:pt x="17605" y="1850"/>
                </a:moveTo>
                <a:cubicBezTo>
                  <a:pt x="17606" y="1852"/>
                  <a:pt x="17614" y="1852"/>
                  <a:pt x="17615" y="1851"/>
                </a:cubicBezTo>
                <a:cubicBezTo>
                  <a:pt x="17617" y="1851"/>
                  <a:pt x="17629" y="1870"/>
                  <a:pt x="17619" y="1849"/>
                </a:cubicBezTo>
                <a:lnTo>
                  <a:pt x="17614" y="1847"/>
                </a:lnTo>
                <a:cubicBezTo>
                  <a:pt x="17608" y="1847"/>
                  <a:pt x="17603" y="1833"/>
                  <a:pt x="17605" y="1850"/>
                </a:cubicBezTo>
                <a:close/>
                <a:moveTo>
                  <a:pt x="20943" y="3981"/>
                </a:moveTo>
                <a:cubicBezTo>
                  <a:pt x="20944" y="3983"/>
                  <a:pt x="20952" y="3982"/>
                  <a:pt x="20953" y="3982"/>
                </a:cubicBezTo>
                <a:cubicBezTo>
                  <a:pt x="20955" y="3981"/>
                  <a:pt x="20967" y="4001"/>
                  <a:pt x="20957" y="3980"/>
                </a:cubicBezTo>
                <a:lnTo>
                  <a:pt x="20952" y="3978"/>
                </a:lnTo>
                <a:cubicBezTo>
                  <a:pt x="20946" y="3978"/>
                  <a:pt x="20941" y="3964"/>
                  <a:pt x="20943" y="3981"/>
                </a:cubicBezTo>
                <a:close/>
                <a:moveTo>
                  <a:pt x="16017" y="1890"/>
                </a:moveTo>
                <a:cubicBezTo>
                  <a:pt x="16018" y="1893"/>
                  <a:pt x="16026" y="1892"/>
                  <a:pt x="16027" y="1892"/>
                </a:cubicBezTo>
                <a:cubicBezTo>
                  <a:pt x="16029" y="1891"/>
                  <a:pt x="16041" y="1911"/>
                  <a:pt x="16031" y="1890"/>
                </a:cubicBezTo>
                <a:lnTo>
                  <a:pt x="16026" y="1888"/>
                </a:lnTo>
                <a:cubicBezTo>
                  <a:pt x="16020" y="1888"/>
                  <a:pt x="16015" y="1874"/>
                  <a:pt x="16017" y="1890"/>
                </a:cubicBezTo>
                <a:close/>
                <a:moveTo>
                  <a:pt x="17500" y="2328"/>
                </a:moveTo>
                <a:cubicBezTo>
                  <a:pt x="17500" y="2330"/>
                  <a:pt x="17509" y="2330"/>
                  <a:pt x="17510" y="2329"/>
                </a:cubicBezTo>
                <a:cubicBezTo>
                  <a:pt x="17512" y="2329"/>
                  <a:pt x="17524" y="2348"/>
                  <a:pt x="17513" y="2327"/>
                </a:cubicBezTo>
                <a:lnTo>
                  <a:pt x="17509" y="2325"/>
                </a:lnTo>
                <a:cubicBezTo>
                  <a:pt x="17503" y="2325"/>
                  <a:pt x="17498" y="2311"/>
                  <a:pt x="17500" y="2328"/>
                </a:cubicBezTo>
                <a:close/>
                <a:moveTo>
                  <a:pt x="14899" y="4993"/>
                </a:moveTo>
                <a:cubicBezTo>
                  <a:pt x="14900" y="4996"/>
                  <a:pt x="14908" y="4995"/>
                  <a:pt x="14909" y="4995"/>
                </a:cubicBezTo>
                <a:cubicBezTo>
                  <a:pt x="14911" y="4994"/>
                  <a:pt x="14923" y="5014"/>
                  <a:pt x="14913" y="4993"/>
                </a:cubicBezTo>
                <a:cubicBezTo>
                  <a:pt x="14913" y="4993"/>
                  <a:pt x="14911" y="4991"/>
                  <a:pt x="14911" y="4991"/>
                </a:cubicBezTo>
                <a:cubicBezTo>
                  <a:pt x="14911" y="4991"/>
                  <a:pt x="14909" y="4991"/>
                  <a:pt x="14908" y="4991"/>
                </a:cubicBezTo>
                <a:cubicBezTo>
                  <a:pt x="14902" y="4991"/>
                  <a:pt x="14897" y="4977"/>
                  <a:pt x="14899" y="4993"/>
                </a:cubicBezTo>
                <a:close/>
                <a:moveTo>
                  <a:pt x="17484" y="805"/>
                </a:moveTo>
                <a:cubicBezTo>
                  <a:pt x="17484" y="807"/>
                  <a:pt x="17493" y="806"/>
                  <a:pt x="17494" y="806"/>
                </a:cubicBezTo>
                <a:cubicBezTo>
                  <a:pt x="17496" y="805"/>
                  <a:pt x="17508" y="825"/>
                  <a:pt x="17497" y="804"/>
                </a:cubicBezTo>
                <a:cubicBezTo>
                  <a:pt x="17497" y="804"/>
                  <a:pt x="17496" y="803"/>
                  <a:pt x="17496" y="802"/>
                </a:cubicBezTo>
                <a:cubicBezTo>
                  <a:pt x="17484" y="799"/>
                  <a:pt x="17482" y="790"/>
                  <a:pt x="17484" y="805"/>
                </a:cubicBezTo>
                <a:close/>
                <a:moveTo>
                  <a:pt x="20984" y="3956"/>
                </a:moveTo>
                <a:lnTo>
                  <a:pt x="20975" y="3972"/>
                </a:lnTo>
                <a:cubicBezTo>
                  <a:pt x="20986" y="3969"/>
                  <a:pt x="20983" y="3978"/>
                  <a:pt x="20986" y="3968"/>
                </a:cubicBezTo>
                <a:cubicBezTo>
                  <a:pt x="20991" y="3952"/>
                  <a:pt x="20990" y="3967"/>
                  <a:pt x="20984" y="3956"/>
                </a:cubicBezTo>
                <a:lnTo>
                  <a:pt x="20993" y="3941"/>
                </a:lnTo>
                <a:lnTo>
                  <a:pt x="20968" y="3940"/>
                </a:lnTo>
                <a:lnTo>
                  <a:pt x="20968" y="3956"/>
                </a:lnTo>
                <a:lnTo>
                  <a:pt x="20984" y="3956"/>
                </a:lnTo>
                <a:close/>
                <a:moveTo>
                  <a:pt x="22977" y="4475"/>
                </a:moveTo>
                <a:cubicBezTo>
                  <a:pt x="22977" y="4478"/>
                  <a:pt x="22986" y="4477"/>
                  <a:pt x="22987" y="4476"/>
                </a:cubicBezTo>
                <a:cubicBezTo>
                  <a:pt x="22989" y="4476"/>
                  <a:pt x="23001" y="4495"/>
                  <a:pt x="22990" y="4474"/>
                </a:cubicBezTo>
                <a:cubicBezTo>
                  <a:pt x="22990" y="4474"/>
                  <a:pt x="22975" y="4459"/>
                  <a:pt x="22977" y="4475"/>
                </a:cubicBezTo>
                <a:close/>
                <a:moveTo>
                  <a:pt x="15232" y="5698"/>
                </a:moveTo>
                <a:cubicBezTo>
                  <a:pt x="15232" y="5701"/>
                  <a:pt x="15241" y="5700"/>
                  <a:pt x="15241" y="5700"/>
                </a:cubicBezTo>
                <a:cubicBezTo>
                  <a:pt x="15243" y="5699"/>
                  <a:pt x="15255" y="5719"/>
                  <a:pt x="15245" y="5698"/>
                </a:cubicBezTo>
                <a:cubicBezTo>
                  <a:pt x="15245" y="5698"/>
                  <a:pt x="15230" y="5683"/>
                  <a:pt x="15232" y="5698"/>
                </a:cubicBezTo>
                <a:close/>
                <a:moveTo>
                  <a:pt x="12914" y="1631"/>
                </a:moveTo>
                <a:cubicBezTo>
                  <a:pt x="12915" y="1634"/>
                  <a:pt x="12923" y="1633"/>
                  <a:pt x="12924" y="1633"/>
                </a:cubicBezTo>
                <a:cubicBezTo>
                  <a:pt x="12926" y="1632"/>
                  <a:pt x="12938" y="1651"/>
                  <a:pt x="12928" y="1630"/>
                </a:cubicBezTo>
                <a:cubicBezTo>
                  <a:pt x="12928" y="1630"/>
                  <a:pt x="12913" y="1615"/>
                  <a:pt x="12914" y="1631"/>
                </a:cubicBezTo>
                <a:close/>
                <a:moveTo>
                  <a:pt x="14073" y="2077"/>
                </a:moveTo>
                <a:cubicBezTo>
                  <a:pt x="14073" y="2079"/>
                  <a:pt x="14082" y="2078"/>
                  <a:pt x="14083" y="2078"/>
                </a:cubicBezTo>
                <a:cubicBezTo>
                  <a:pt x="14085" y="2077"/>
                  <a:pt x="14097" y="2097"/>
                  <a:pt x="14086" y="2076"/>
                </a:cubicBezTo>
                <a:cubicBezTo>
                  <a:pt x="14086" y="2076"/>
                  <a:pt x="14071" y="2061"/>
                  <a:pt x="14073" y="2077"/>
                </a:cubicBezTo>
                <a:close/>
                <a:moveTo>
                  <a:pt x="15556" y="1696"/>
                </a:moveTo>
                <a:cubicBezTo>
                  <a:pt x="15556" y="1698"/>
                  <a:pt x="15565" y="1698"/>
                  <a:pt x="15565" y="1697"/>
                </a:cubicBezTo>
                <a:cubicBezTo>
                  <a:pt x="15567" y="1697"/>
                  <a:pt x="15579" y="1716"/>
                  <a:pt x="15569" y="1695"/>
                </a:cubicBezTo>
                <a:cubicBezTo>
                  <a:pt x="15569" y="1695"/>
                  <a:pt x="15554" y="1680"/>
                  <a:pt x="15556" y="1696"/>
                </a:cubicBezTo>
                <a:close/>
                <a:moveTo>
                  <a:pt x="17152" y="2644"/>
                </a:moveTo>
                <a:cubicBezTo>
                  <a:pt x="17152" y="2646"/>
                  <a:pt x="17161" y="2646"/>
                  <a:pt x="17161" y="2645"/>
                </a:cubicBezTo>
                <a:cubicBezTo>
                  <a:pt x="17163" y="2645"/>
                  <a:pt x="17175" y="2664"/>
                  <a:pt x="17165" y="2643"/>
                </a:cubicBezTo>
                <a:cubicBezTo>
                  <a:pt x="17165" y="2643"/>
                  <a:pt x="17150" y="2628"/>
                  <a:pt x="17152" y="2644"/>
                </a:cubicBezTo>
                <a:close/>
                <a:moveTo>
                  <a:pt x="18197" y="4483"/>
                </a:moveTo>
                <a:cubicBezTo>
                  <a:pt x="18197" y="4486"/>
                  <a:pt x="18206" y="4485"/>
                  <a:pt x="18207" y="4485"/>
                </a:cubicBezTo>
                <a:cubicBezTo>
                  <a:pt x="18209" y="4484"/>
                  <a:pt x="18221" y="4503"/>
                  <a:pt x="18210" y="4482"/>
                </a:cubicBezTo>
                <a:cubicBezTo>
                  <a:pt x="18210" y="4482"/>
                  <a:pt x="18195" y="4467"/>
                  <a:pt x="18197" y="4483"/>
                </a:cubicBezTo>
                <a:close/>
                <a:moveTo>
                  <a:pt x="14802" y="5018"/>
                </a:moveTo>
                <a:cubicBezTo>
                  <a:pt x="14799" y="5035"/>
                  <a:pt x="14814" y="5023"/>
                  <a:pt x="14813" y="5016"/>
                </a:cubicBezTo>
                <a:lnTo>
                  <a:pt x="14810" y="5015"/>
                </a:lnTo>
                <a:cubicBezTo>
                  <a:pt x="14795" y="5015"/>
                  <a:pt x="14805" y="5001"/>
                  <a:pt x="14802" y="5018"/>
                </a:cubicBezTo>
                <a:close/>
                <a:moveTo>
                  <a:pt x="14972" y="5382"/>
                </a:moveTo>
                <a:cubicBezTo>
                  <a:pt x="14969" y="5400"/>
                  <a:pt x="14984" y="5388"/>
                  <a:pt x="14983" y="5381"/>
                </a:cubicBezTo>
                <a:lnTo>
                  <a:pt x="14980" y="5379"/>
                </a:lnTo>
                <a:cubicBezTo>
                  <a:pt x="14965" y="5380"/>
                  <a:pt x="14975" y="5366"/>
                  <a:pt x="14972" y="5382"/>
                </a:cubicBezTo>
                <a:close/>
                <a:moveTo>
                  <a:pt x="20198" y="4969"/>
                </a:moveTo>
                <a:cubicBezTo>
                  <a:pt x="20195" y="4987"/>
                  <a:pt x="20210" y="4975"/>
                  <a:pt x="20209" y="4967"/>
                </a:cubicBezTo>
                <a:lnTo>
                  <a:pt x="20206" y="4966"/>
                </a:lnTo>
                <a:cubicBezTo>
                  <a:pt x="20191" y="4967"/>
                  <a:pt x="20201" y="4952"/>
                  <a:pt x="20198" y="4969"/>
                </a:cubicBezTo>
                <a:close/>
                <a:moveTo>
                  <a:pt x="18213" y="5504"/>
                </a:moveTo>
                <a:cubicBezTo>
                  <a:pt x="18210" y="5521"/>
                  <a:pt x="18225" y="5509"/>
                  <a:pt x="18224" y="5502"/>
                </a:cubicBezTo>
                <a:lnTo>
                  <a:pt x="18221" y="5501"/>
                </a:lnTo>
                <a:cubicBezTo>
                  <a:pt x="18206" y="5502"/>
                  <a:pt x="18216" y="5487"/>
                  <a:pt x="18213" y="5504"/>
                </a:cubicBezTo>
                <a:close/>
                <a:moveTo>
                  <a:pt x="19477" y="5253"/>
                </a:moveTo>
                <a:cubicBezTo>
                  <a:pt x="19474" y="5270"/>
                  <a:pt x="19489" y="5258"/>
                  <a:pt x="19488" y="5251"/>
                </a:cubicBezTo>
                <a:lnTo>
                  <a:pt x="19485" y="5250"/>
                </a:lnTo>
                <a:cubicBezTo>
                  <a:pt x="19470" y="5250"/>
                  <a:pt x="19480" y="5236"/>
                  <a:pt x="19477" y="5253"/>
                </a:cubicBezTo>
                <a:close/>
                <a:moveTo>
                  <a:pt x="14924" y="5415"/>
                </a:moveTo>
                <a:cubicBezTo>
                  <a:pt x="14921" y="5432"/>
                  <a:pt x="14935" y="5420"/>
                  <a:pt x="14935" y="5413"/>
                </a:cubicBezTo>
                <a:lnTo>
                  <a:pt x="14932" y="5412"/>
                </a:lnTo>
                <a:cubicBezTo>
                  <a:pt x="14917" y="5413"/>
                  <a:pt x="14927" y="5398"/>
                  <a:pt x="14924" y="5415"/>
                </a:cubicBezTo>
                <a:close/>
                <a:moveTo>
                  <a:pt x="19088" y="4118"/>
                </a:moveTo>
                <a:cubicBezTo>
                  <a:pt x="19084" y="4141"/>
                  <a:pt x="19107" y="4114"/>
                  <a:pt x="19096" y="4115"/>
                </a:cubicBezTo>
                <a:cubicBezTo>
                  <a:pt x="19081" y="4116"/>
                  <a:pt x="19091" y="4102"/>
                  <a:pt x="19088" y="4118"/>
                </a:cubicBezTo>
                <a:close/>
                <a:moveTo>
                  <a:pt x="17411" y="2538"/>
                </a:moveTo>
                <a:cubicBezTo>
                  <a:pt x="17407" y="2561"/>
                  <a:pt x="17430" y="2535"/>
                  <a:pt x="17419" y="2535"/>
                </a:cubicBezTo>
                <a:cubicBezTo>
                  <a:pt x="17404" y="2536"/>
                  <a:pt x="17414" y="2522"/>
                  <a:pt x="17411" y="2538"/>
                </a:cubicBezTo>
                <a:close/>
                <a:moveTo>
                  <a:pt x="21713" y="4037"/>
                </a:moveTo>
                <a:cubicBezTo>
                  <a:pt x="21709" y="4060"/>
                  <a:pt x="21732" y="4033"/>
                  <a:pt x="21721" y="4034"/>
                </a:cubicBezTo>
                <a:cubicBezTo>
                  <a:pt x="21706" y="4035"/>
                  <a:pt x="21716" y="4021"/>
                  <a:pt x="21713" y="4037"/>
                </a:cubicBezTo>
                <a:close/>
                <a:moveTo>
                  <a:pt x="14972" y="2036"/>
                </a:moveTo>
                <a:cubicBezTo>
                  <a:pt x="14968" y="2059"/>
                  <a:pt x="14992" y="2032"/>
                  <a:pt x="14980" y="2033"/>
                </a:cubicBezTo>
                <a:cubicBezTo>
                  <a:pt x="14965" y="2034"/>
                  <a:pt x="14975" y="2019"/>
                  <a:pt x="14972" y="2036"/>
                </a:cubicBezTo>
                <a:close/>
                <a:moveTo>
                  <a:pt x="14948" y="2328"/>
                </a:moveTo>
                <a:cubicBezTo>
                  <a:pt x="14944" y="2350"/>
                  <a:pt x="14967" y="2324"/>
                  <a:pt x="14956" y="2325"/>
                </a:cubicBezTo>
                <a:cubicBezTo>
                  <a:pt x="14941" y="2326"/>
                  <a:pt x="14951" y="2311"/>
                  <a:pt x="14948" y="2328"/>
                </a:cubicBezTo>
                <a:close/>
                <a:moveTo>
                  <a:pt x="19639" y="2619"/>
                </a:moveTo>
                <a:cubicBezTo>
                  <a:pt x="19635" y="2642"/>
                  <a:pt x="19658" y="2616"/>
                  <a:pt x="19647" y="2616"/>
                </a:cubicBezTo>
                <a:cubicBezTo>
                  <a:pt x="19632" y="2617"/>
                  <a:pt x="19642" y="2603"/>
                  <a:pt x="19639" y="2619"/>
                </a:cubicBezTo>
                <a:close/>
                <a:moveTo>
                  <a:pt x="21430" y="4029"/>
                </a:moveTo>
                <a:cubicBezTo>
                  <a:pt x="21425" y="4052"/>
                  <a:pt x="21449" y="4025"/>
                  <a:pt x="21438" y="4026"/>
                </a:cubicBezTo>
                <a:cubicBezTo>
                  <a:pt x="21422" y="4027"/>
                  <a:pt x="21433" y="4013"/>
                  <a:pt x="21430" y="4029"/>
                </a:cubicBezTo>
                <a:close/>
                <a:moveTo>
                  <a:pt x="18683" y="2312"/>
                </a:moveTo>
                <a:cubicBezTo>
                  <a:pt x="18679" y="2334"/>
                  <a:pt x="18702" y="2308"/>
                  <a:pt x="18691" y="2308"/>
                </a:cubicBezTo>
                <a:cubicBezTo>
                  <a:pt x="18676" y="2309"/>
                  <a:pt x="18686" y="2295"/>
                  <a:pt x="18683" y="2312"/>
                </a:cubicBezTo>
                <a:close/>
                <a:moveTo>
                  <a:pt x="21713" y="4191"/>
                </a:moveTo>
                <a:cubicBezTo>
                  <a:pt x="21709" y="4214"/>
                  <a:pt x="21732" y="4187"/>
                  <a:pt x="21721" y="4188"/>
                </a:cubicBezTo>
                <a:cubicBezTo>
                  <a:pt x="21706" y="4189"/>
                  <a:pt x="21716" y="4175"/>
                  <a:pt x="21713" y="4191"/>
                </a:cubicBezTo>
                <a:close/>
                <a:moveTo>
                  <a:pt x="19323" y="3106"/>
                </a:moveTo>
                <a:cubicBezTo>
                  <a:pt x="19319" y="3128"/>
                  <a:pt x="19342" y="3102"/>
                  <a:pt x="19331" y="3102"/>
                </a:cubicBezTo>
                <a:cubicBezTo>
                  <a:pt x="19316" y="3103"/>
                  <a:pt x="19326" y="3089"/>
                  <a:pt x="19323" y="3106"/>
                </a:cubicBezTo>
                <a:close/>
                <a:moveTo>
                  <a:pt x="19607" y="4070"/>
                </a:moveTo>
                <a:cubicBezTo>
                  <a:pt x="19602" y="4092"/>
                  <a:pt x="19626" y="4066"/>
                  <a:pt x="19615" y="4067"/>
                </a:cubicBezTo>
                <a:cubicBezTo>
                  <a:pt x="19600" y="4068"/>
                  <a:pt x="19610" y="4053"/>
                  <a:pt x="19607" y="4070"/>
                </a:cubicBezTo>
                <a:close/>
                <a:moveTo>
                  <a:pt x="21972" y="3981"/>
                </a:moveTo>
                <a:cubicBezTo>
                  <a:pt x="21968" y="4003"/>
                  <a:pt x="21992" y="3977"/>
                  <a:pt x="21980" y="3977"/>
                </a:cubicBezTo>
                <a:cubicBezTo>
                  <a:pt x="21965" y="3978"/>
                  <a:pt x="21975" y="3964"/>
                  <a:pt x="21972" y="3981"/>
                </a:cubicBezTo>
                <a:close/>
                <a:moveTo>
                  <a:pt x="18246" y="2190"/>
                </a:moveTo>
                <a:cubicBezTo>
                  <a:pt x="18241" y="2213"/>
                  <a:pt x="18265" y="2186"/>
                  <a:pt x="18254" y="2187"/>
                </a:cubicBezTo>
                <a:cubicBezTo>
                  <a:pt x="18238" y="2188"/>
                  <a:pt x="18249" y="2173"/>
                  <a:pt x="18246" y="2190"/>
                </a:cubicBezTo>
                <a:close/>
                <a:moveTo>
                  <a:pt x="21292" y="5326"/>
                </a:moveTo>
                <a:cubicBezTo>
                  <a:pt x="21288" y="5348"/>
                  <a:pt x="21311" y="5322"/>
                  <a:pt x="21300" y="5322"/>
                </a:cubicBezTo>
                <a:cubicBezTo>
                  <a:pt x="21285" y="5323"/>
                  <a:pt x="21295" y="5309"/>
                  <a:pt x="21292" y="5326"/>
                </a:cubicBezTo>
                <a:close/>
                <a:moveTo>
                  <a:pt x="19736" y="3697"/>
                </a:moveTo>
                <a:cubicBezTo>
                  <a:pt x="19732" y="3720"/>
                  <a:pt x="19756" y="3693"/>
                  <a:pt x="19744" y="3694"/>
                </a:cubicBezTo>
                <a:cubicBezTo>
                  <a:pt x="19729" y="3695"/>
                  <a:pt x="19739" y="3680"/>
                  <a:pt x="19736" y="3697"/>
                </a:cubicBezTo>
                <a:close/>
                <a:moveTo>
                  <a:pt x="16998" y="3260"/>
                </a:moveTo>
                <a:cubicBezTo>
                  <a:pt x="16994" y="3282"/>
                  <a:pt x="17017" y="3256"/>
                  <a:pt x="17006" y="3256"/>
                </a:cubicBezTo>
                <a:cubicBezTo>
                  <a:pt x="16991" y="3257"/>
                  <a:pt x="17001" y="3243"/>
                  <a:pt x="16998" y="3260"/>
                </a:cubicBezTo>
                <a:close/>
                <a:moveTo>
                  <a:pt x="15175" y="2425"/>
                </a:moveTo>
                <a:cubicBezTo>
                  <a:pt x="15171" y="2448"/>
                  <a:pt x="15194" y="2421"/>
                  <a:pt x="15183" y="2422"/>
                </a:cubicBezTo>
                <a:cubicBezTo>
                  <a:pt x="15168" y="2423"/>
                  <a:pt x="15178" y="2408"/>
                  <a:pt x="15175" y="2425"/>
                </a:cubicBezTo>
                <a:close/>
                <a:moveTo>
                  <a:pt x="18594" y="3089"/>
                </a:moveTo>
                <a:cubicBezTo>
                  <a:pt x="18590" y="3112"/>
                  <a:pt x="18613" y="3085"/>
                  <a:pt x="18602" y="3086"/>
                </a:cubicBezTo>
                <a:cubicBezTo>
                  <a:pt x="18587" y="3087"/>
                  <a:pt x="18597" y="3073"/>
                  <a:pt x="18594" y="3089"/>
                </a:cubicBezTo>
                <a:close/>
                <a:moveTo>
                  <a:pt x="14770" y="2028"/>
                </a:moveTo>
                <a:cubicBezTo>
                  <a:pt x="14766" y="2051"/>
                  <a:pt x="14789" y="2024"/>
                  <a:pt x="14778" y="2025"/>
                </a:cubicBezTo>
                <a:cubicBezTo>
                  <a:pt x="14763" y="2026"/>
                  <a:pt x="14773" y="2011"/>
                  <a:pt x="14770" y="2028"/>
                </a:cubicBezTo>
                <a:close/>
                <a:moveTo>
                  <a:pt x="21746" y="4337"/>
                </a:moveTo>
                <a:cubicBezTo>
                  <a:pt x="21741" y="4360"/>
                  <a:pt x="21765" y="4333"/>
                  <a:pt x="21754" y="4334"/>
                </a:cubicBezTo>
                <a:cubicBezTo>
                  <a:pt x="21738" y="4335"/>
                  <a:pt x="21749" y="4320"/>
                  <a:pt x="21746" y="4337"/>
                </a:cubicBezTo>
                <a:close/>
                <a:moveTo>
                  <a:pt x="20862" y="3989"/>
                </a:moveTo>
                <a:cubicBezTo>
                  <a:pt x="20858" y="4011"/>
                  <a:pt x="20882" y="3985"/>
                  <a:pt x="20870" y="3986"/>
                </a:cubicBezTo>
                <a:cubicBezTo>
                  <a:pt x="20855" y="3987"/>
                  <a:pt x="20866" y="3972"/>
                  <a:pt x="20862" y="3989"/>
                </a:cubicBezTo>
                <a:close/>
                <a:moveTo>
                  <a:pt x="17241" y="4515"/>
                </a:moveTo>
                <a:cubicBezTo>
                  <a:pt x="17241" y="4525"/>
                  <a:pt x="17258" y="4534"/>
                  <a:pt x="17253" y="4515"/>
                </a:cubicBezTo>
                <a:cubicBezTo>
                  <a:pt x="17249" y="4497"/>
                  <a:pt x="17274" y="4515"/>
                  <a:pt x="17250" y="4513"/>
                </a:cubicBezTo>
                <a:cubicBezTo>
                  <a:pt x="17239" y="4512"/>
                  <a:pt x="17241" y="4499"/>
                  <a:pt x="17241" y="4515"/>
                </a:cubicBezTo>
                <a:close/>
                <a:moveTo>
                  <a:pt x="20028" y="2636"/>
                </a:moveTo>
                <a:cubicBezTo>
                  <a:pt x="20028" y="2645"/>
                  <a:pt x="20045" y="2654"/>
                  <a:pt x="20040" y="2636"/>
                </a:cubicBezTo>
                <a:cubicBezTo>
                  <a:pt x="20036" y="2617"/>
                  <a:pt x="20061" y="2635"/>
                  <a:pt x="20037" y="2633"/>
                </a:cubicBezTo>
                <a:cubicBezTo>
                  <a:pt x="20027" y="2632"/>
                  <a:pt x="20028" y="2619"/>
                  <a:pt x="20028" y="2636"/>
                </a:cubicBezTo>
                <a:close/>
                <a:moveTo>
                  <a:pt x="15199" y="2198"/>
                </a:moveTo>
                <a:cubicBezTo>
                  <a:pt x="15199" y="2208"/>
                  <a:pt x="15217" y="2216"/>
                  <a:pt x="15212" y="2198"/>
                </a:cubicBezTo>
                <a:cubicBezTo>
                  <a:pt x="15207" y="2180"/>
                  <a:pt x="15232" y="2198"/>
                  <a:pt x="15208" y="2196"/>
                </a:cubicBezTo>
                <a:cubicBezTo>
                  <a:pt x="15198" y="2195"/>
                  <a:pt x="15199" y="2182"/>
                  <a:pt x="15199" y="2198"/>
                </a:cubicBezTo>
                <a:close/>
                <a:moveTo>
                  <a:pt x="19842" y="4912"/>
                </a:moveTo>
                <a:cubicBezTo>
                  <a:pt x="19842" y="4922"/>
                  <a:pt x="19859" y="4931"/>
                  <a:pt x="19854" y="4912"/>
                </a:cubicBezTo>
                <a:cubicBezTo>
                  <a:pt x="19849" y="4894"/>
                  <a:pt x="19875" y="4912"/>
                  <a:pt x="19850" y="4910"/>
                </a:cubicBezTo>
                <a:cubicBezTo>
                  <a:pt x="19840" y="4909"/>
                  <a:pt x="19842" y="4896"/>
                  <a:pt x="19842" y="4912"/>
                </a:cubicBezTo>
                <a:close/>
                <a:moveTo>
                  <a:pt x="16560" y="2052"/>
                </a:moveTo>
                <a:cubicBezTo>
                  <a:pt x="16560" y="2062"/>
                  <a:pt x="16578" y="2071"/>
                  <a:pt x="16573" y="2052"/>
                </a:cubicBezTo>
                <a:cubicBezTo>
                  <a:pt x="16568" y="2034"/>
                  <a:pt x="16593" y="2052"/>
                  <a:pt x="16569" y="2050"/>
                </a:cubicBezTo>
                <a:cubicBezTo>
                  <a:pt x="16559" y="2049"/>
                  <a:pt x="16560" y="2036"/>
                  <a:pt x="16560" y="2052"/>
                </a:cubicBezTo>
                <a:close/>
                <a:moveTo>
                  <a:pt x="17832" y="4953"/>
                </a:moveTo>
                <a:cubicBezTo>
                  <a:pt x="17832" y="4962"/>
                  <a:pt x="17850" y="4971"/>
                  <a:pt x="17845" y="4953"/>
                </a:cubicBezTo>
                <a:cubicBezTo>
                  <a:pt x="17840" y="4935"/>
                  <a:pt x="17865" y="4953"/>
                  <a:pt x="17841" y="4951"/>
                </a:cubicBezTo>
                <a:cubicBezTo>
                  <a:pt x="17831" y="4950"/>
                  <a:pt x="17832" y="4936"/>
                  <a:pt x="17832" y="4953"/>
                </a:cubicBezTo>
                <a:close/>
                <a:moveTo>
                  <a:pt x="14057" y="2344"/>
                </a:moveTo>
                <a:cubicBezTo>
                  <a:pt x="14057" y="2354"/>
                  <a:pt x="14074" y="2362"/>
                  <a:pt x="14069" y="2344"/>
                </a:cubicBezTo>
                <a:cubicBezTo>
                  <a:pt x="14064" y="2326"/>
                  <a:pt x="14090" y="2344"/>
                  <a:pt x="14066" y="2342"/>
                </a:cubicBezTo>
                <a:cubicBezTo>
                  <a:pt x="14055" y="2341"/>
                  <a:pt x="14057" y="2328"/>
                  <a:pt x="14057" y="2344"/>
                </a:cubicBezTo>
                <a:close/>
                <a:moveTo>
                  <a:pt x="9366" y="1607"/>
                </a:moveTo>
                <a:cubicBezTo>
                  <a:pt x="9366" y="1616"/>
                  <a:pt x="9383" y="1625"/>
                  <a:pt x="9378" y="1607"/>
                </a:cubicBezTo>
                <a:cubicBezTo>
                  <a:pt x="9373" y="1588"/>
                  <a:pt x="9399" y="1606"/>
                  <a:pt x="9375" y="1604"/>
                </a:cubicBezTo>
                <a:cubicBezTo>
                  <a:pt x="9364" y="1603"/>
                  <a:pt x="9366" y="1590"/>
                  <a:pt x="9366" y="1607"/>
                </a:cubicBezTo>
                <a:close/>
                <a:moveTo>
                  <a:pt x="21195" y="3422"/>
                </a:moveTo>
                <a:cubicBezTo>
                  <a:pt x="21195" y="3431"/>
                  <a:pt x="21212" y="3440"/>
                  <a:pt x="21207" y="3422"/>
                </a:cubicBezTo>
                <a:cubicBezTo>
                  <a:pt x="21202" y="3403"/>
                  <a:pt x="21228" y="3421"/>
                  <a:pt x="21203" y="3419"/>
                </a:cubicBezTo>
                <a:cubicBezTo>
                  <a:pt x="21193" y="3418"/>
                  <a:pt x="21195" y="3405"/>
                  <a:pt x="21195" y="3422"/>
                </a:cubicBezTo>
                <a:close/>
                <a:moveTo>
                  <a:pt x="16641" y="2587"/>
                </a:moveTo>
                <a:cubicBezTo>
                  <a:pt x="16641" y="2597"/>
                  <a:pt x="16659" y="2605"/>
                  <a:pt x="16654" y="2587"/>
                </a:cubicBezTo>
                <a:cubicBezTo>
                  <a:pt x="16649" y="2569"/>
                  <a:pt x="16674" y="2587"/>
                  <a:pt x="16650" y="2585"/>
                </a:cubicBezTo>
                <a:cubicBezTo>
                  <a:pt x="16640" y="2584"/>
                  <a:pt x="16641" y="2571"/>
                  <a:pt x="16641" y="2587"/>
                </a:cubicBezTo>
                <a:close/>
                <a:moveTo>
                  <a:pt x="6052" y="6573"/>
                </a:moveTo>
                <a:cubicBezTo>
                  <a:pt x="6052" y="6583"/>
                  <a:pt x="6070" y="6592"/>
                  <a:pt x="6065" y="6573"/>
                </a:cubicBezTo>
                <a:cubicBezTo>
                  <a:pt x="6060" y="6555"/>
                  <a:pt x="6085" y="6573"/>
                  <a:pt x="6061" y="6571"/>
                </a:cubicBezTo>
                <a:cubicBezTo>
                  <a:pt x="6051" y="6570"/>
                  <a:pt x="6052" y="6557"/>
                  <a:pt x="6052" y="6573"/>
                </a:cubicBezTo>
                <a:close/>
                <a:moveTo>
                  <a:pt x="19996" y="4256"/>
                </a:moveTo>
                <a:cubicBezTo>
                  <a:pt x="19996" y="4266"/>
                  <a:pt x="20013" y="4274"/>
                  <a:pt x="20008" y="4256"/>
                </a:cubicBezTo>
                <a:cubicBezTo>
                  <a:pt x="20003" y="4238"/>
                  <a:pt x="20029" y="4256"/>
                  <a:pt x="20004" y="4254"/>
                </a:cubicBezTo>
                <a:cubicBezTo>
                  <a:pt x="19994" y="4253"/>
                  <a:pt x="19996" y="4240"/>
                  <a:pt x="19996" y="4256"/>
                </a:cubicBezTo>
                <a:close/>
                <a:moveTo>
                  <a:pt x="20068" y="4548"/>
                </a:moveTo>
                <a:cubicBezTo>
                  <a:pt x="20068" y="4557"/>
                  <a:pt x="20086" y="4566"/>
                  <a:pt x="20081" y="4548"/>
                </a:cubicBezTo>
                <a:cubicBezTo>
                  <a:pt x="20076" y="4529"/>
                  <a:pt x="20102" y="4548"/>
                  <a:pt x="20077" y="4545"/>
                </a:cubicBezTo>
                <a:cubicBezTo>
                  <a:pt x="20067" y="4544"/>
                  <a:pt x="20068" y="4531"/>
                  <a:pt x="20068" y="4548"/>
                </a:cubicBezTo>
                <a:close/>
                <a:moveTo>
                  <a:pt x="867" y="5050"/>
                </a:moveTo>
                <a:cubicBezTo>
                  <a:pt x="867" y="5060"/>
                  <a:pt x="884" y="5068"/>
                  <a:pt x="879" y="5050"/>
                </a:cubicBezTo>
                <a:cubicBezTo>
                  <a:pt x="875" y="5032"/>
                  <a:pt x="900" y="5050"/>
                  <a:pt x="876" y="5048"/>
                </a:cubicBezTo>
                <a:cubicBezTo>
                  <a:pt x="866" y="5047"/>
                  <a:pt x="867" y="5034"/>
                  <a:pt x="867" y="5050"/>
                </a:cubicBezTo>
                <a:close/>
                <a:moveTo>
                  <a:pt x="18610" y="3276"/>
                </a:moveTo>
                <a:cubicBezTo>
                  <a:pt x="18610" y="3285"/>
                  <a:pt x="18628" y="3294"/>
                  <a:pt x="18623" y="3276"/>
                </a:cubicBezTo>
                <a:cubicBezTo>
                  <a:pt x="18618" y="3257"/>
                  <a:pt x="18643" y="3276"/>
                  <a:pt x="18619" y="3273"/>
                </a:cubicBezTo>
                <a:cubicBezTo>
                  <a:pt x="18609" y="3272"/>
                  <a:pt x="18610" y="3259"/>
                  <a:pt x="18610" y="3276"/>
                </a:cubicBezTo>
                <a:close/>
                <a:moveTo>
                  <a:pt x="20028" y="1769"/>
                </a:moveTo>
                <a:cubicBezTo>
                  <a:pt x="20028" y="1778"/>
                  <a:pt x="20045" y="1787"/>
                  <a:pt x="20040" y="1769"/>
                </a:cubicBezTo>
                <a:cubicBezTo>
                  <a:pt x="20036" y="1750"/>
                  <a:pt x="20061" y="1768"/>
                  <a:pt x="20037" y="1766"/>
                </a:cubicBezTo>
                <a:cubicBezTo>
                  <a:pt x="20027" y="1765"/>
                  <a:pt x="20028" y="1752"/>
                  <a:pt x="20028" y="1769"/>
                </a:cubicBezTo>
                <a:close/>
                <a:moveTo>
                  <a:pt x="14276" y="1809"/>
                </a:moveTo>
                <a:cubicBezTo>
                  <a:pt x="14276" y="1819"/>
                  <a:pt x="14293" y="1827"/>
                  <a:pt x="14288" y="1809"/>
                </a:cubicBezTo>
                <a:cubicBezTo>
                  <a:pt x="14283" y="1791"/>
                  <a:pt x="14309" y="1809"/>
                  <a:pt x="14284" y="1807"/>
                </a:cubicBezTo>
                <a:cubicBezTo>
                  <a:pt x="14274" y="1806"/>
                  <a:pt x="14276" y="1793"/>
                  <a:pt x="14276" y="1809"/>
                </a:cubicBezTo>
                <a:close/>
                <a:moveTo>
                  <a:pt x="16285" y="2352"/>
                </a:moveTo>
                <a:cubicBezTo>
                  <a:pt x="16285" y="2362"/>
                  <a:pt x="16302" y="2370"/>
                  <a:pt x="16297" y="2352"/>
                </a:cubicBezTo>
                <a:cubicBezTo>
                  <a:pt x="16292" y="2334"/>
                  <a:pt x="16318" y="2352"/>
                  <a:pt x="16294" y="2350"/>
                </a:cubicBezTo>
                <a:cubicBezTo>
                  <a:pt x="16283" y="2349"/>
                  <a:pt x="16285" y="2336"/>
                  <a:pt x="16285" y="2352"/>
                </a:cubicBezTo>
                <a:close/>
                <a:moveTo>
                  <a:pt x="22459" y="4961"/>
                </a:moveTo>
                <a:cubicBezTo>
                  <a:pt x="22459" y="4971"/>
                  <a:pt x="22476" y="4979"/>
                  <a:pt x="22471" y="4961"/>
                </a:cubicBezTo>
                <a:cubicBezTo>
                  <a:pt x="22466" y="4943"/>
                  <a:pt x="22492" y="4961"/>
                  <a:pt x="22467" y="4959"/>
                </a:cubicBezTo>
                <a:cubicBezTo>
                  <a:pt x="22457" y="4958"/>
                  <a:pt x="22459" y="4945"/>
                  <a:pt x="22459" y="4961"/>
                </a:cubicBezTo>
                <a:close/>
                <a:moveTo>
                  <a:pt x="21584" y="3332"/>
                </a:moveTo>
                <a:cubicBezTo>
                  <a:pt x="21584" y="3342"/>
                  <a:pt x="21601" y="3351"/>
                  <a:pt x="21596" y="3332"/>
                </a:cubicBezTo>
                <a:cubicBezTo>
                  <a:pt x="21591" y="3314"/>
                  <a:pt x="21617" y="3332"/>
                  <a:pt x="21592" y="3330"/>
                </a:cubicBezTo>
                <a:cubicBezTo>
                  <a:pt x="21582" y="3329"/>
                  <a:pt x="21584" y="3316"/>
                  <a:pt x="21584" y="3332"/>
                </a:cubicBezTo>
                <a:close/>
                <a:moveTo>
                  <a:pt x="19461" y="3187"/>
                </a:moveTo>
                <a:cubicBezTo>
                  <a:pt x="19461" y="3196"/>
                  <a:pt x="19478" y="3205"/>
                  <a:pt x="19473" y="3187"/>
                </a:cubicBezTo>
                <a:cubicBezTo>
                  <a:pt x="19468" y="3168"/>
                  <a:pt x="19494" y="3186"/>
                  <a:pt x="19470" y="3184"/>
                </a:cubicBezTo>
                <a:cubicBezTo>
                  <a:pt x="19459" y="3183"/>
                  <a:pt x="19461" y="3170"/>
                  <a:pt x="19461" y="3187"/>
                </a:cubicBezTo>
                <a:close/>
                <a:moveTo>
                  <a:pt x="20344" y="4856"/>
                </a:moveTo>
                <a:cubicBezTo>
                  <a:pt x="20344" y="4865"/>
                  <a:pt x="20361" y="4874"/>
                  <a:pt x="20356" y="4856"/>
                </a:cubicBezTo>
                <a:cubicBezTo>
                  <a:pt x="20352" y="4837"/>
                  <a:pt x="20377" y="4855"/>
                  <a:pt x="20353" y="4853"/>
                </a:cubicBezTo>
                <a:cubicBezTo>
                  <a:pt x="20343" y="4852"/>
                  <a:pt x="20344" y="4839"/>
                  <a:pt x="20344" y="4856"/>
                </a:cubicBezTo>
                <a:close/>
                <a:moveTo>
                  <a:pt x="20239" y="4839"/>
                </a:moveTo>
                <a:cubicBezTo>
                  <a:pt x="20239" y="4849"/>
                  <a:pt x="20256" y="4858"/>
                  <a:pt x="20251" y="4839"/>
                </a:cubicBezTo>
                <a:cubicBezTo>
                  <a:pt x="20246" y="4821"/>
                  <a:pt x="20272" y="4839"/>
                  <a:pt x="20247" y="4837"/>
                </a:cubicBezTo>
                <a:cubicBezTo>
                  <a:pt x="20237" y="4836"/>
                  <a:pt x="20239" y="4823"/>
                  <a:pt x="20239" y="4839"/>
                </a:cubicBezTo>
                <a:close/>
                <a:moveTo>
                  <a:pt x="20279" y="2020"/>
                </a:moveTo>
                <a:cubicBezTo>
                  <a:pt x="20279" y="2029"/>
                  <a:pt x="20297" y="2038"/>
                  <a:pt x="20292" y="2020"/>
                </a:cubicBezTo>
                <a:cubicBezTo>
                  <a:pt x="20287" y="2002"/>
                  <a:pt x="20312" y="2020"/>
                  <a:pt x="20288" y="2017"/>
                </a:cubicBezTo>
                <a:cubicBezTo>
                  <a:pt x="20278" y="2017"/>
                  <a:pt x="20279" y="2003"/>
                  <a:pt x="20279" y="2020"/>
                </a:cubicBezTo>
                <a:close/>
                <a:moveTo>
                  <a:pt x="16925" y="2352"/>
                </a:moveTo>
                <a:cubicBezTo>
                  <a:pt x="16925" y="2362"/>
                  <a:pt x="16942" y="2370"/>
                  <a:pt x="16937" y="2352"/>
                </a:cubicBezTo>
                <a:cubicBezTo>
                  <a:pt x="16933" y="2334"/>
                  <a:pt x="16958" y="2352"/>
                  <a:pt x="16934" y="2350"/>
                </a:cubicBezTo>
                <a:cubicBezTo>
                  <a:pt x="16923" y="2349"/>
                  <a:pt x="16925" y="2336"/>
                  <a:pt x="16925" y="2352"/>
                </a:cubicBezTo>
                <a:close/>
                <a:moveTo>
                  <a:pt x="22791" y="2773"/>
                </a:moveTo>
                <a:cubicBezTo>
                  <a:pt x="22791" y="2783"/>
                  <a:pt x="22808" y="2792"/>
                  <a:pt x="22803" y="2773"/>
                </a:cubicBezTo>
                <a:cubicBezTo>
                  <a:pt x="22798" y="2755"/>
                  <a:pt x="22824" y="2773"/>
                  <a:pt x="22799" y="2771"/>
                </a:cubicBezTo>
                <a:cubicBezTo>
                  <a:pt x="22789" y="2770"/>
                  <a:pt x="22791" y="2757"/>
                  <a:pt x="22791" y="2773"/>
                </a:cubicBezTo>
                <a:close/>
                <a:moveTo>
                  <a:pt x="17144" y="5504"/>
                </a:moveTo>
                <a:cubicBezTo>
                  <a:pt x="17144" y="5513"/>
                  <a:pt x="17161" y="5522"/>
                  <a:pt x="17156" y="5504"/>
                </a:cubicBezTo>
                <a:cubicBezTo>
                  <a:pt x="17151" y="5486"/>
                  <a:pt x="17177" y="5504"/>
                  <a:pt x="17152" y="5501"/>
                </a:cubicBezTo>
                <a:cubicBezTo>
                  <a:pt x="17142" y="5501"/>
                  <a:pt x="17144" y="5487"/>
                  <a:pt x="17144" y="5504"/>
                </a:cubicBezTo>
                <a:close/>
                <a:moveTo>
                  <a:pt x="14600" y="2522"/>
                </a:moveTo>
                <a:cubicBezTo>
                  <a:pt x="14600" y="2532"/>
                  <a:pt x="14617" y="2540"/>
                  <a:pt x="14612" y="2522"/>
                </a:cubicBezTo>
                <a:cubicBezTo>
                  <a:pt x="14607" y="2504"/>
                  <a:pt x="14633" y="2522"/>
                  <a:pt x="14608" y="2520"/>
                </a:cubicBezTo>
                <a:cubicBezTo>
                  <a:pt x="14598" y="2519"/>
                  <a:pt x="14600" y="2506"/>
                  <a:pt x="14600" y="2522"/>
                </a:cubicBezTo>
                <a:close/>
                <a:moveTo>
                  <a:pt x="19323" y="1785"/>
                </a:moveTo>
                <a:cubicBezTo>
                  <a:pt x="19323" y="1794"/>
                  <a:pt x="19341" y="1803"/>
                  <a:pt x="19336" y="1785"/>
                </a:cubicBezTo>
                <a:cubicBezTo>
                  <a:pt x="19331" y="1767"/>
                  <a:pt x="19356" y="1785"/>
                  <a:pt x="19332" y="1783"/>
                </a:cubicBezTo>
                <a:cubicBezTo>
                  <a:pt x="19322" y="1782"/>
                  <a:pt x="19323" y="1768"/>
                  <a:pt x="19323" y="1785"/>
                </a:cubicBezTo>
                <a:close/>
                <a:moveTo>
                  <a:pt x="10249" y="1599"/>
                </a:moveTo>
                <a:cubicBezTo>
                  <a:pt x="10249" y="1608"/>
                  <a:pt x="10266" y="1617"/>
                  <a:pt x="10261" y="1599"/>
                </a:cubicBezTo>
                <a:cubicBezTo>
                  <a:pt x="10257" y="1580"/>
                  <a:pt x="10282" y="1598"/>
                  <a:pt x="10258" y="1596"/>
                </a:cubicBezTo>
                <a:cubicBezTo>
                  <a:pt x="10248" y="1595"/>
                  <a:pt x="10249" y="1582"/>
                  <a:pt x="10249" y="1599"/>
                </a:cubicBezTo>
                <a:close/>
                <a:moveTo>
                  <a:pt x="13352" y="2393"/>
                </a:moveTo>
                <a:cubicBezTo>
                  <a:pt x="13352" y="2402"/>
                  <a:pt x="13369" y="2411"/>
                  <a:pt x="13365" y="2393"/>
                </a:cubicBezTo>
                <a:cubicBezTo>
                  <a:pt x="13360" y="2374"/>
                  <a:pt x="13385" y="2392"/>
                  <a:pt x="13361" y="2390"/>
                </a:cubicBezTo>
                <a:cubicBezTo>
                  <a:pt x="13351" y="2389"/>
                  <a:pt x="13352" y="2376"/>
                  <a:pt x="13352" y="2393"/>
                </a:cubicBezTo>
                <a:close/>
                <a:moveTo>
                  <a:pt x="17759" y="1542"/>
                </a:moveTo>
                <a:cubicBezTo>
                  <a:pt x="17759" y="1551"/>
                  <a:pt x="17777" y="1560"/>
                  <a:pt x="17772" y="1542"/>
                </a:cubicBezTo>
                <a:cubicBezTo>
                  <a:pt x="17767" y="1524"/>
                  <a:pt x="17793" y="1542"/>
                  <a:pt x="17768" y="1539"/>
                </a:cubicBezTo>
                <a:cubicBezTo>
                  <a:pt x="17758" y="1539"/>
                  <a:pt x="17759" y="1525"/>
                  <a:pt x="17759" y="1542"/>
                </a:cubicBezTo>
                <a:close/>
                <a:moveTo>
                  <a:pt x="15620" y="2619"/>
                </a:moveTo>
                <a:cubicBezTo>
                  <a:pt x="15620" y="2629"/>
                  <a:pt x="15638" y="2638"/>
                  <a:pt x="15633" y="2619"/>
                </a:cubicBezTo>
                <a:cubicBezTo>
                  <a:pt x="15628" y="2601"/>
                  <a:pt x="15654" y="2619"/>
                  <a:pt x="15629" y="2617"/>
                </a:cubicBezTo>
                <a:cubicBezTo>
                  <a:pt x="15619" y="2616"/>
                  <a:pt x="15620" y="2603"/>
                  <a:pt x="15620" y="2619"/>
                </a:cubicBezTo>
                <a:close/>
                <a:moveTo>
                  <a:pt x="20425" y="3786"/>
                </a:moveTo>
                <a:cubicBezTo>
                  <a:pt x="20425" y="3796"/>
                  <a:pt x="20442" y="3804"/>
                  <a:pt x="20437" y="3786"/>
                </a:cubicBezTo>
                <a:cubicBezTo>
                  <a:pt x="20433" y="3768"/>
                  <a:pt x="20458" y="3786"/>
                  <a:pt x="20434" y="3784"/>
                </a:cubicBezTo>
                <a:cubicBezTo>
                  <a:pt x="20424" y="3783"/>
                  <a:pt x="20425" y="3770"/>
                  <a:pt x="20425" y="3786"/>
                </a:cubicBezTo>
                <a:close/>
                <a:moveTo>
                  <a:pt x="18869" y="1850"/>
                </a:moveTo>
                <a:cubicBezTo>
                  <a:pt x="18869" y="1859"/>
                  <a:pt x="18887" y="1868"/>
                  <a:pt x="18882" y="1850"/>
                </a:cubicBezTo>
                <a:cubicBezTo>
                  <a:pt x="18877" y="1831"/>
                  <a:pt x="18903" y="1850"/>
                  <a:pt x="18878" y="1847"/>
                </a:cubicBezTo>
                <a:cubicBezTo>
                  <a:pt x="18868" y="1846"/>
                  <a:pt x="18869" y="1833"/>
                  <a:pt x="18869" y="1850"/>
                </a:cubicBezTo>
                <a:close/>
                <a:moveTo>
                  <a:pt x="16366" y="2579"/>
                </a:moveTo>
                <a:cubicBezTo>
                  <a:pt x="16366" y="2588"/>
                  <a:pt x="16383" y="2597"/>
                  <a:pt x="16378" y="2579"/>
                </a:cubicBezTo>
                <a:cubicBezTo>
                  <a:pt x="16374" y="2561"/>
                  <a:pt x="16399" y="2579"/>
                  <a:pt x="16375" y="2577"/>
                </a:cubicBezTo>
                <a:cubicBezTo>
                  <a:pt x="16364" y="2576"/>
                  <a:pt x="16366" y="2562"/>
                  <a:pt x="16366" y="2579"/>
                </a:cubicBezTo>
                <a:close/>
                <a:moveTo>
                  <a:pt x="22710" y="3738"/>
                </a:moveTo>
                <a:cubicBezTo>
                  <a:pt x="22710" y="3747"/>
                  <a:pt x="22727" y="3756"/>
                  <a:pt x="22722" y="3738"/>
                </a:cubicBezTo>
                <a:cubicBezTo>
                  <a:pt x="22717" y="3719"/>
                  <a:pt x="22743" y="3737"/>
                  <a:pt x="22718" y="3735"/>
                </a:cubicBezTo>
                <a:cubicBezTo>
                  <a:pt x="22708" y="3734"/>
                  <a:pt x="22710" y="3721"/>
                  <a:pt x="22710" y="3738"/>
                </a:cubicBezTo>
                <a:close/>
                <a:moveTo>
                  <a:pt x="18651" y="2360"/>
                </a:moveTo>
                <a:cubicBezTo>
                  <a:pt x="18651" y="2370"/>
                  <a:pt x="18668" y="2378"/>
                  <a:pt x="18663" y="2360"/>
                </a:cubicBezTo>
                <a:cubicBezTo>
                  <a:pt x="18658" y="2342"/>
                  <a:pt x="18684" y="2360"/>
                  <a:pt x="18659" y="2358"/>
                </a:cubicBezTo>
                <a:cubicBezTo>
                  <a:pt x="18649" y="2357"/>
                  <a:pt x="18651" y="2344"/>
                  <a:pt x="18651" y="2360"/>
                </a:cubicBezTo>
                <a:close/>
                <a:moveTo>
                  <a:pt x="21081" y="2125"/>
                </a:moveTo>
                <a:cubicBezTo>
                  <a:pt x="21081" y="2135"/>
                  <a:pt x="21099" y="2143"/>
                  <a:pt x="21094" y="2125"/>
                </a:cubicBezTo>
                <a:cubicBezTo>
                  <a:pt x="21089" y="2107"/>
                  <a:pt x="21114" y="2125"/>
                  <a:pt x="21090" y="2123"/>
                </a:cubicBezTo>
                <a:cubicBezTo>
                  <a:pt x="21080" y="2122"/>
                  <a:pt x="21081" y="2109"/>
                  <a:pt x="21081" y="2125"/>
                </a:cubicBezTo>
                <a:close/>
                <a:moveTo>
                  <a:pt x="17549" y="4564"/>
                </a:moveTo>
                <a:cubicBezTo>
                  <a:pt x="17549" y="4574"/>
                  <a:pt x="17566" y="4582"/>
                  <a:pt x="17561" y="4564"/>
                </a:cubicBezTo>
                <a:cubicBezTo>
                  <a:pt x="17556" y="4546"/>
                  <a:pt x="17582" y="4564"/>
                  <a:pt x="17558" y="4562"/>
                </a:cubicBezTo>
                <a:cubicBezTo>
                  <a:pt x="17547" y="4561"/>
                  <a:pt x="17549" y="4548"/>
                  <a:pt x="17549" y="4564"/>
                </a:cubicBezTo>
                <a:close/>
                <a:moveTo>
                  <a:pt x="15515" y="2506"/>
                </a:moveTo>
                <a:cubicBezTo>
                  <a:pt x="15515" y="2516"/>
                  <a:pt x="15533" y="2524"/>
                  <a:pt x="15528" y="2506"/>
                </a:cubicBezTo>
                <a:cubicBezTo>
                  <a:pt x="15523" y="2488"/>
                  <a:pt x="15548" y="2506"/>
                  <a:pt x="15524" y="2504"/>
                </a:cubicBezTo>
                <a:cubicBezTo>
                  <a:pt x="15514" y="2503"/>
                  <a:pt x="15515" y="2490"/>
                  <a:pt x="15515" y="2506"/>
                </a:cubicBezTo>
                <a:close/>
                <a:moveTo>
                  <a:pt x="18958" y="2538"/>
                </a:moveTo>
                <a:cubicBezTo>
                  <a:pt x="18958" y="2548"/>
                  <a:pt x="18976" y="2557"/>
                  <a:pt x="18971" y="2538"/>
                </a:cubicBezTo>
                <a:cubicBezTo>
                  <a:pt x="18966" y="2520"/>
                  <a:pt x="18992" y="2538"/>
                  <a:pt x="18967" y="2536"/>
                </a:cubicBezTo>
                <a:cubicBezTo>
                  <a:pt x="18957" y="2535"/>
                  <a:pt x="18958" y="2522"/>
                  <a:pt x="18958" y="2538"/>
                </a:cubicBezTo>
                <a:close/>
                <a:moveTo>
                  <a:pt x="23269" y="2830"/>
                </a:moveTo>
                <a:cubicBezTo>
                  <a:pt x="23269" y="2840"/>
                  <a:pt x="23286" y="2848"/>
                  <a:pt x="23281" y="2830"/>
                </a:cubicBezTo>
                <a:cubicBezTo>
                  <a:pt x="23276" y="2812"/>
                  <a:pt x="23302" y="2830"/>
                  <a:pt x="23278" y="2828"/>
                </a:cubicBezTo>
                <a:cubicBezTo>
                  <a:pt x="23267" y="2827"/>
                  <a:pt x="23269" y="2814"/>
                  <a:pt x="23269" y="2830"/>
                </a:cubicBezTo>
                <a:close/>
                <a:moveTo>
                  <a:pt x="16455" y="4937"/>
                </a:moveTo>
                <a:cubicBezTo>
                  <a:pt x="16455" y="4946"/>
                  <a:pt x="16472" y="4955"/>
                  <a:pt x="16468" y="4937"/>
                </a:cubicBezTo>
                <a:cubicBezTo>
                  <a:pt x="16463" y="4918"/>
                  <a:pt x="16488" y="4936"/>
                  <a:pt x="16464" y="4934"/>
                </a:cubicBezTo>
                <a:cubicBezTo>
                  <a:pt x="16454" y="4933"/>
                  <a:pt x="16455" y="4920"/>
                  <a:pt x="16455" y="4937"/>
                </a:cubicBezTo>
                <a:close/>
                <a:moveTo>
                  <a:pt x="16666" y="2214"/>
                </a:moveTo>
                <a:cubicBezTo>
                  <a:pt x="16666" y="2224"/>
                  <a:pt x="16683" y="2233"/>
                  <a:pt x="16678" y="2214"/>
                </a:cubicBezTo>
                <a:cubicBezTo>
                  <a:pt x="16673" y="2196"/>
                  <a:pt x="16699" y="2214"/>
                  <a:pt x="16674" y="2212"/>
                </a:cubicBezTo>
                <a:cubicBezTo>
                  <a:pt x="16664" y="2211"/>
                  <a:pt x="16666" y="2198"/>
                  <a:pt x="16666" y="2214"/>
                </a:cubicBezTo>
                <a:close/>
                <a:moveTo>
                  <a:pt x="16779" y="2133"/>
                </a:moveTo>
                <a:cubicBezTo>
                  <a:pt x="16779" y="2143"/>
                  <a:pt x="16797" y="2152"/>
                  <a:pt x="16792" y="2133"/>
                </a:cubicBezTo>
                <a:cubicBezTo>
                  <a:pt x="16787" y="2115"/>
                  <a:pt x="16812" y="2133"/>
                  <a:pt x="16788" y="2131"/>
                </a:cubicBezTo>
                <a:cubicBezTo>
                  <a:pt x="16778" y="2130"/>
                  <a:pt x="16779" y="2117"/>
                  <a:pt x="16779" y="2133"/>
                </a:cubicBezTo>
                <a:close/>
                <a:moveTo>
                  <a:pt x="17095" y="796"/>
                </a:moveTo>
                <a:cubicBezTo>
                  <a:pt x="17095" y="806"/>
                  <a:pt x="17112" y="815"/>
                  <a:pt x="17108" y="796"/>
                </a:cubicBezTo>
                <a:cubicBezTo>
                  <a:pt x="17103" y="778"/>
                  <a:pt x="17128" y="796"/>
                  <a:pt x="17104" y="794"/>
                </a:cubicBezTo>
                <a:cubicBezTo>
                  <a:pt x="17094" y="793"/>
                  <a:pt x="17095" y="780"/>
                  <a:pt x="17095" y="796"/>
                </a:cubicBezTo>
                <a:close/>
                <a:moveTo>
                  <a:pt x="19987" y="3762"/>
                </a:moveTo>
                <a:cubicBezTo>
                  <a:pt x="19987" y="3771"/>
                  <a:pt x="20005" y="3780"/>
                  <a:pt x="20000" y="3762"/>
                </a:cubicBezTo>
                <a:cubicBezTo>
                  <a:pt x="19995" y="3744"/>
                  <a:pt x="20021" y="3762"/>
                  <a:pt x="19996" y="3759"/>
                </a:cubicBezTo>
                <a:cubicBezTo>
                  <a:pt x="19986" y="3759"/>
                  <a:pt x="19987" y="3745"/>
                  <a:pt x="19987" y="3762"/>
                </a:cubicBezTo>
                <a:close/>
                <a:moveTo>
                  <a:pt x="22426" y="3616"/>
                </a:moveTo>
                <a:cubicBezTo>
                  <a:pt x="22426" y="3626"/>
                  <a:pt x="22444" y="3634"/>
                  <a:pt x="22439" y="3616"/>
                </a:cubicBezTo>
                <a:cubicBezTo>
                  <a:pt x="22434" y="3598"/>
                  <a:pt x="22459" y="3616"/>
                  <a:pt x="22435" y="3614"/>
                </a:cubicBezTo>
                <a:cubicBezTo>
                  <a:pt x="22425" y="3613"/>
                  <a:pt x="22426" y="3600"/>
                  <a:pt x="22426" y="3616"/>
                </a:cubicBezTo>
                <a:close/>
                <a:moveTo>
                  <a:pt x="21519" y="2133"/>
                </a:moveTo>
                <a:cubicBezTo>
                  <a:pt x="21519" y="2143"/>
                  <a:pt x="21536" y="2152"/>
                  <a:pt x="21531" y="2133"/>
                </a:cubicBezTo>
                <a:cubicBezTo>
                  <a:pt x="21526" y="2115"/>
                  <a:pt x="21552" y="2133"/>
                  <a:pt x="21527" y="2131"/>
                </a:cubicBezTo>
                <a:cubicBezTo>
                  <a:pt x="21517" y="2130"/>
                  <a:pt x="21519" y="2117"/>
                  <a:pt x="21519" y="2133"/>
                </a:cubicBezTo>
                <a:close/>
                <a:moveTo>
                  <a:pt x="8637" y="1445"/>
                </a:moveTo>
                <a:cubicBezTo>
                  <a:pt x="8637" y="1454"/>
                  <a:pt x="8654" y="1463"/>
                  <a:pt x="8649" y="1445"/>
                </a:cubicBezTo>
                <a:cubicBezTo>
                  <a:pt x="8644" y="1426"/>
                  <a:pt x="8670" y="1444"/>
                  <a:pt x="8645" y="1442"/>
                </a:cubicBezTo>
                <a:cubicBezTo>
                  <a:pt x="8635" y="1441"/>
                  <a:pt x="8637" y="1428"/>
                  <a:pt x="8637" y="1445"/>
                </a:cubicBezTo>
                <a:close/>
                <a:moveTo>
                  <a:pt x="19331" y="4888"/>
                </a:moveTo>
                <a:cubicBezTo>
                  <a:pt x="19331" y="4898"/>
                  <a:pt x="19349" y="4906"/>
                  <a:pt x="19344" y="4888"/>
                </a:cubicBezTo>
                <a:cubicBezTo>
                  <a:pt x="19339" y="4870"/>
                  <a:pt x="19364" y="4888"/>
                  <a:pt x="19340" y="4886"/>
                </a:cubicBezTo>
                <a:cubicBezTo>
                  <a:pt x="19330" y="4885"/>
                  <a:pt x="19331" y="4872"/>
                  <a:pt x="19331" y="4888"/>
                </a:cubicBezTo>
                <a:close/>
                <a:moveTo>
                  <a:pt x="454" y="4159"/>
                </a:moveTo>
                <a:cubicBezTo>
                  <a:pt x="454" y="4168"/>
                  <a:pt x="471" y="4177"/>
                  <a:pt x="466" y="4159"/>
                </a:cubicBezTo>
                <a:cubicBezTo>
                  <a:pt x="461" y="4141"/>
                  <a:pt x="487" y="4159"/>
                  <a:pt x="463" y="4156"/>
                </a:cubicBezTo>
                <a:cubicBezTo>
                  <a:pt x="452" y="4156"/>
                  <a:pt x="454" y="4142"/>
                  <a:pt x="454" y="4159"/>
                </a:cubicBezTo>
                <a:close/>
                <a:moveTo>
                  <a:pt x="18456" y="2595"/>
                </a:moveTo>
                <a:cubicBezTo>
                  <a:pt x="18456" y="2605"/>
                  <a:pt x="18474" y="2613"/>
                  <a:pt x="18469" y="2595"/>
                </a:cubicBezTo>
                <a:cubicBezTo>
                  <a:pt x="18464" y="2577"/>
                  <a:pt x="18489" y="2595"/>
                  <a:pt x="18465" y="2593"/>
                </a:cubicBezTo>
                <a:cubicBezTo>
                  <a:pt x="18455" y="2592"/>
                  <a:pt x="18456" y="2579"/>
                  <a:pt x="18456" y="2595"/>
                </a:cubicBezTo>
                <a:close/>
                <a:moveTo>
                  <a:pt x="14251" y="5682"/>
                </a:moveTo>
                <a:cubicBezTo>
                  <a:pt x="14251" y="5692"/>
                  <a:pt x="14269" y="5700"/>
                  <a:pt x="14264" y="5682"/>
                </a:cubicBezTo>
                <a:cubicBezTo>
                  <a:pt x="14259" y="5664"/>
                  <a:pt x="14284" y="5682"/>
                  <a:pt x="14260" y="5680"/>
                </a:cubicBezTo>
                <a:cubicBezTo>
                  <a:pt x="14250" y="5679"/>
                  <a:pt x="14251" y="5666"/>
                  <a:pt x="14251" y="5682"/>
                </a:cubicBezTo>
                <a:close/>
                <a:moveTo>
                  <a:pt x="15734" y="5099"/>
                </a:moveTo>
                <a:cubicBezTo>
                  <a:pt x="15734" y="5108"/>
                  <a:pt x="15751" y="5117"/>
                  <a:pt x="15746" y="5099"/>
                </a:cubicBezTo>
                <a:cubicBezTo>
                  <a:pt x="15742" y="5080"/>
                  <a:pt x="15767" y="5099"/>
                  <a:pt x="15743" y="5096"/>
                </a:cubicBezTo>
                <a:cubicBezTo>
                  <a:pt x="15733" y="5095"/>
                  <a:pt x="15734" y="5082"/>
                  <a:pt x="15734" y="5099"/>
                </a:cubicBezTo>
                <a:close/>
                <a:moveTo>
                  <a:pt x="18310" y="2052"/>
                </a:moveTo>
                <a:cubicBezTo>
                  <a:pt x="18310" y="2062"/>
                  <a:pt x="18328" y="2071"/>
                  <a:pt x="18323" y="2052"/>
                </a:cubicBezTo>
                <a:cubicBezTo>
                  <a:pt x="18318" y="2034"/>
                  <a:pt x="18343" y="2052"/>
                  <a:pt x="18319" y="2050"/>
                </a:cubicBezTo>
                <a:cubicBezTo>
                  <a:pt x="18309" y="2049"/>
                  <a:pt x="18310" y="2036"/>
                  <a:pt x="18310" y="2052"/>
                </a:cubicBezTo>
                <a:close/>
                <a:moveTo>
                  <a:pt x="17160" y="2676"/>
                </a:moveTo>
                <a:cubicBezTo>
                  <a:pt x="17160" y="2686"/>
                  <a:pt x="17177" y="2694"/>
                  <a:pt x="17172" y="2676"/>
                </a:cubicBezTo>
                <a:cubicBezTo>
                  <a:pt x="17167" y="2658"/>
                  <a:pt x="17193" y="2676"/>
                  <a:pt x="17169" y="2674"/>
                </a:cubicBezTo>
                <a:cubicBezTo>
                  <a:pt x="17158" y="2673"/>
                  <a:pt x="17160" y="2660"/>
                  <a:pt x="17160" y="2676"/>
                </a:cubicBezTo>
                <a:close/>
                <a:moveTo>
                  <a:pt x="17225" y="1469"/>
                </a:moveTo>
                <a:cubicBezTo>
                  <a:pt x="17225" y="1478"/>
                  <a:pt x="17242" y="1487"/>
                  <a:pt x="17237" y="1469"/>
                </a:cubicBezTo>
                <a:cubicBezTo>
                  <a:pt x="17232" y="1451"/>
                  <a:pt x="17258" y="1469"/>
                  <a:pt x="17233" y="1467"/>
                </a:cubicBezTo>
                <a:cubicBezTo>
                  <a:pt x="17223" y="1466"/>
                  <a:pt x="17225" y="1452"/>
                  <a:pt x="17225" y="1469"/>
                </a:cubicBezTo>
                <a:close/>
                <a:moveTo>
                  <a:pt x="22086" y="3932"/>
                </a:moveTo>
                <a:cubicBezTo>
                  <a:pt x="22086" y="3942"/>
                  <a:pt x="22103" y="3950"/>
                  <a:pt x="22098" y="3932"/>
                </a:cubicBezTo>
                <a:cubicBezTo>
                  <a:pt x="22093" y="3914"/>
                  <a:pt x="22119" y="3932"/>
                  <a:pt x="22095" y="3930"/>
                </a:cubicBezTo>
                <a:cubicBezTo>
                  <a:pt x="22084" y="3929"/>
                  <a:pt x="22086" y="3916"/>
                  <a:pt x="22086" y="3932"/>
                </a:cubicBezTo>
                <a:close/>
                <a:moveTo>
                  <a:pt x="17711" y="2295"/>
                </a:moveTo>
                <a:cubicBezTo>
                  <a:pt x="17711" y="2305"/>
                  <a:pt x="17728" y="2314"/>
                  <a:pt x="17723" y="2295"/>
                </a:cubicBezTo>
                <a:cubicBezTo>
                  <a:pt x="17718" y="2277"/>
                  <a:pt x="17744" y="2295"/>
                  <a:pt x="17720" y="2293"/>
                </a:cubicBezTo>
                <a:cubicBezTo>
                  <a:pt x="17709" y="2292"/>
                  <a:pt x="17711" y="2279"/>
                  <a:pt x="17711" y="2295"/>
                </a:cubicBezTo>
                <a:close/>
                <a:moveTo>
                  <a:pt x="19696" y="4256"/>
                </a:moveTo>
                <a:cubicBezTo>
                  <a:pt x="19696" y="4266"/>
                  <a:pt x="19713" y="4274"/>
                  <a:pt x="19708" y="4256"/>
                </a:cubicBezTo>
                <a:cubicBezTo>
                  <a:pt x="19703" y="4238"/>
                  <a:pt x="19729" y="4256"/>
                  <a:pt x="19705" y="4254"/>
                </a:cubicBezTo>
                <a:cubicBezTo>
                  <a:pt x="19694" y="4253"/>
                  <a:pt x="19696" y="4240"/>
                  <a:pt x="19696" y="4256"/>
                </a:cubicBezTo>
                <a:close/>
                <a:moveTo>
                  <a:pt x="14608" y="2628"/>
                </a:moveTo>
                <a:cubicBezTo>
                  <a:pt x="14608" y="2637"/>
                  <a:pt x="14625" y="2646"/>
                  <a:pt x="14620" y="2628"/>
                </a:cubicBezTo>
                <a:cubicBezTo>
                  <a:pt x="14615" y="2609"/>
                  <a:pt x="14641" y="2627"/>
                  <a:pt x="14617" y="2625"/>
                </a:cubicBezTo>
                <a:cubicBezTo>
                  <a:pt x="14606" y="2624"/>
                  <a:pt x="14608" y="2611"/>
                  <a:pt x="14608" y="2628"/>
                </a:cubicBezTo>
                <a:close/>
                <a:moveTo>
                  <a:pt x="23042" y="3146"/>
                </a:moveTo>
                <a:cubicBezTo>
                  <a:pt x="23042" y="3156"/>
                  <a:pt x="23059" y="3164"/>
                  <a:pt x="23054" y="3146"/>
                </a:cubicBezTo>
                <a:cubicBezTo>
                  <a:pt x="23049" y="3128"/>
                  <a:pt x="23075" y="3146"/>
                  <a:pt x="23051" y="3144"/>
                </a:cubicBezTo>
                <a:cubicBezTo>
                  <a:pt x="23040" y="3143"/>
                  <a:pt x="23042" y="3130"/>
                  <a:pt x="23042" y="3146"/>
                </a:cubicBezTo>
                <a:close/>
                <a:moveTo>
                  <a:pt x="19266" y="4856"/>
                </a:moveTo>
                <a:cubicBezTo>
                  <a:pt x="19266" y="4865"/>
                  <a:pt x="19284" y="4874"/>
                  <a:pt x="19279" y="4856"/>
                </a:cubicBezTo>
                <a:cubicBezTo>
                  <a:pt x="19274" y="4837"/>
                  <a:pt x="19300" y="4855"/>
                  <a:pt x="19275" y="4853"/>
                </a:cubicBezTo>
                <a:cubicBezTo>
                  <a:pt x="19265" y="4852"/>
                  <a:pt x="19266" y="4839"/>
                  <a:pt x="19266" y="4856"/>
                </a:cubicBezTo>
                <a:close/>
                <a:moveTo>
                  <a:pt x="17395" y="1477"/>
                </a:moveTo>
                <a:cubicBezTo>
                  <a:pt x="17395" y="1487"/>
                  <a:pt x="17412" y="1495"/>
                  <a:pt x="17407" y="1477"/>
                </a:cubicBezTo>
                <a:cubicBezTo>
                  <a:pt x="17402" y="1459"/>
                  <a:pt x="17428" y="1477"/>
                  <a:pt x="17404" y="1475"/>
                </a:cubicBezTo>
                <a:cubicBezTo>
                  <a:pt x="17393" y="1474"/>
                  <a:pt x="17395" y="1461"/>
                  <a:pt x="17395" y="1477"/>
                </a:cubicBezTo>
                <a:close/>
                <a:moveTo>
                  <a:pt x="21770" y="3900"/>
                </a:moveTo>
                <a:cubicBezTo>
                  <a:pt x="21770" y="3909"/>
                  <a:pt x="21787" y="3918"/>
                  <a:pt x="21782" y="3900"/>
                </a:cubicBezTo>
                <a:cubicBezTo>
                  <a:pt x="21777" y="3881"/>
                  <a:pt x="21803" y="3899"/>
                  <a:pt x="21779" y="3897"/>
                </a:cubicBezTo>
                <a:cubicBezTo>
                  <a:pt x="21768" y="3896"/>
                  <a:pt x="21770" y="3883"/>
                  <a:pt x="21770" y="3900"/>
                </a:cubicBezTo>
                <a:close/>
                <a:moveTo>
                  <a:pt x="18489" y="5423"/>
                </a:moveTo>
                <a:cubicBezTo>
                  <a:pt x="18489" y="5432"/>
                  <a:pt x="18506" y="5441"/>
                  <a:pt x="18501" y="5423"/>
                </a:cubicBezTo>
                <a:cubicBezTo>
                  <a:pt x="18496" y="5405"/>
                  <a:pt x="18522" y="5423"/>
                  <a:pt x="18497" y="5420"/>
                </a:cubicBezTo>
                <a:cubicBezTo>
                  <a:pt x="18487" y="5420"/>
                  <a:pt x="18489" y="5406"/>
                  <a:pt x="18489" y="5423"/>
                </a:cubicBezTo>
                <a:close/>
                <a:moveTo>
                  <a:pt x="20862" y="4321"/>
                </a:moveTo>
                <a:cubicBezTo>
                  <a:pt x="20862" y="4330"/>
                  <a:pt x="20880" y="4339"/>
                  <a:pt x="20875" y="4321"/>
                </a:cubicBezTo>
                <a:cubicBezTo>
                  <a:pt x="20870" y="4303"/>
                  <a:pt x="20896" y="4321"/>
                  <a:pt x="20871" y="4319"/>
                </a:cubicBezTo>
                <a:cubicBezTo>
                  <a:pt x="20861" y="4318"/>
                  <a:pt x="20862" y="4304"/>
                  <a:pt x="20862" y="4321"/>
                </a:cubicBezTo>
                <a:close/>
                <a:moveTo>
                  <a:pt x="2755" y="6614"/>
                </a:moveTo>
                <a:cubicBezTo>
                  <a:pt x="2755" y="6623"/>
                  <a:pt x="2772" y="6632"/>
                  <a:pt x="2767" y="6614"/>
                </a:cubicBezTo>
                <a:cubicBezTo>
                  <a:pt x="2762" y="6596"/>
                  <a:pt x="2788" y="6614"/>
                  <a:pt x="2763" y="6611"/>
                </a:cubicBezTo>
                <a:cubicBezTo>
                  <a:pt x="2753" y="6611"/>
                  <a:pt x="2755" y="6597"/>
                  <a:pt x="2755" y="6614"/>
                </a:cubicBezTo>
                <a:close/>
                <a:moveTo>
                  <a:pt x="21810" y="3916"/>
                </a:moveTo>
                <a:cubicBezTo>
                  <a:pt x="21810" y="3925"/>
                  <a:pt x="21828" y="3934"/>
                  <a:pt x="21823" y="3916"/>
                </a:cubicBezTo>
                <a:cubicBezTo>
                  <a:pt x="21818" y="3898"/>
                  <a:pt x="21844" y="3916"/>
                  <a:pt x="21819" y="3913"/>
                </a:cubicBezTo>
                <a:cubicBezTo>
                  <a:pt x="21809" y="3913"/>
                  <a:pt x="21810" y="3899"/>
                  <a:pt x="21810" y="3916"/>
                </a:cubicBezTo>
                <a:close/>
                <a:moveTo>
                  <a:pt x="17994" y="5123"/>
                </a:moveTo>
                <a:cubicBezTo>
                  <a:pt x="17994" y="5133"/>
                  <a:pt x="18012" y="5141"/>
                  <a:pt x="18007" y="5123"/>
                </a:cubicBezTo>
                <a:cubicBezTo>
                  <a:pt x="18002" y="5105"/>
                  <a:pt x="18028" y="5123"/>
                  <a:pt x="18003" y="5121"/>
                </a:cubicBezTo>
                <a:cubicBezTo>
                  <a:pt x="17993" y="5120"/>
                  <a:pt x="17994" y="5107"/>
                  <a:pt x="17994" y="5123"/>
                </a:cubicBezTo>
                <a:close/>
                <a:moveTo>
                  <a:pt x="16406" y="1931"/>
                </a:moveTo>
                <a:cubicBezTo>
                  <a:pt x="16406" y="1940"/>
                  <a:pt x="16424" y="1949"/>
                  <a:pt x="16419" y="1931"/>
                </a:cubicBezTo>
                <a:cubicBezTo>
                  <a:pt x="16414" y="1912"/>
                  <a:pt x="16440" y="1931"/>
                  <a:pt x="16415" y="1928"/>
                </a:cubicBezTo>
                <a:cubicBezTo>
                  <a:pt x="16405" y="1927"/>
                  <a:pt x="16406" y="1914"/>
                  <a:pt x="16406" y="1931"/>
                </a:cubicBezTo>
                <a:close/>
                <a:moveTo>
                  <a:pt x="14859" y="2628"/>
                </a:moveTo>
                <a:cubicBezTo>
                  <a:pt x="14859" y="2637"/>
                  <a:pt x="14876" y="2646"/>
                  <a:pt x="14871" y="2628"/>
                </a:cubicBezTo>
                <a:cubicBezTo>
                  <a:pt x="14867" y="2609"/>
                  <a:pt x="14892" y="2627"/>
                  <a:pt x="14868" y="2625"/>
                </a:cubicBezTo>
                <a:cubicBezTo>
                  <a:pt x="14858" y="2624"/>
                  <a:pt x="14859" y="2611"/>
                  <a:pt x="14859" y="2628"/>
                </a:cubicBezTo>
                <a:close/>
                <a:moveTo>
                  <a:pt x="14859" y="2060"/>
                </a:moveTo>
                <a:cubicBezTo>
                  <a:pt x="14859" y="2070"/>
                  <a:pt x="14876" y="2079"/>
                  <a:pt x="14871" y="2060"/>
                </a:cubicBezTo>
                <a:cubicBezTo>
                  <a:pt x="14867" y="2042"/>
                  <a:pt x="14892" y="2060"/>
                  <a:pt x="14868" y="2058"/>
                </a:cubicBezTo>
                <a:cubicBezTo>
                  <a:pt x="14858" y="2057"/>
                  <a:pt x="14859" y="2044"/>
                  <a:pt x="14859" y="2060"/>
                </a:cubicBezTo>
                <a:close/>
                <a:moveTo>
                  <a:pt x="18602" y="3025"/>
                </a:moveTo>
                <a:cubicBezTo>
                  <a:pt x="18602" y="3034"/>
                  <a:pt x="18619" y="3043"/>
                  <a:pt x="18615" y="3025"/>
                </a:cubicBezTo>
                <a:cubicBezTo>
                  <a:pt x="18610" y="3006"/>
                  <a:pt x="18635" y="3024"/>
                  <a:pt x="18611" y="3022"/>
                </a:cubicBezTo>
                <a:cubicBezTo>
                  <a:pt x="18601" y="3021"/>
                  <a:pt x="18602" y="3008"/>
                  <a:pt x="18602" y="3025"/>
                </a:cubicBezTo>
                <a:close/>
                <a:moveTo>
                  <a:pt x="17435" y="2271"/>
                </a:moveTo>
                <a:cubicBezTo>
                  <a:pt x="17435" y="2281"/>
                  <a:pt x="17453" y="2289"/>
                  <a:pt x="17448" y="2271"/>
                </a:cubicBezTo>
                <a:cubicBezTo>
                  <a:pt x="17443" y="2253"/>
                  <a:pt x="17468" y="2271"/>
                  <a:pt x="17444" y="2269"/>
                </a:cubicBezTo>
                <a:cubicBezTo>
                  <a:pt x="17434" y="2268"/>
                  <a:pt x="17435" y="2255"/>
                  <a:pt x="17435" y="2271"/>
                </a:cubicBezTo>
                <a:close/>
                <a:moveTo>
                  <a:pt x="16544" y="2214"/>
                </a:moveTo>
                <a:cubicBezTo>
                  <a:pt x="16544" y="2224"/>
                  <a:pt x="16562" y="2233"/>
                  <a:pt x="16557" y="2214"/>
                </a:cubicBezTo>
                <a:cubicBezTo>
                  <a:pt x="16552" y="2196"/>
                  <a:pt x="16577" y="2214"/>
                  <a:pt x="16553" y="2212"/>
                </a:cubicBezTo>
                <a:cubicBezTo>
                  <a:pt x="16543" y="2211"/>
                  <a:pt x="16544" y="2198"/>
                  <a:pt x="16544" y="2214"/>
                </a:cubicBezTo>
                <a:close/>
                <a:moveTo>
                  <a:pt x="18740" y="3308"/>
                </a:moveTo>
                <a:cubicBezTo>
                  <a:pt x="18740" y="3318"/>
                  <a:pt x="18757" y="3326"/>
                  <a:pt x="18752" y="3308"/>
                </a:cubicBezTo>
                <a:cubicBezTo>
                  <a:pt x="18747" y="3290"/>
                  <a:pt x="18773" y="3308"/>
                  <a:pt x="18749" y="3306"/>
                </a:cubicBezTo>
                <a:cubicBezTo>
                  <a:pt x="18738" y="3305"/>
                  <a:pt x="18740" y="3292"/>
                  <a:pt x="18740" y="3308"/>
                </a:cubicBezTo>
                <a:close/>
                <a:moveTo>
                  <a:pt x="21778" y="4394"/>
                </a:moveTo>
                <a:cubicBezTo>
                  <a:pt x="21778" y="4403"/>
                  <a:pt x="21795" y="4412"/>
                  <a:pt x="21790" y="4394"/>
                </a:cubicBezTo>
                <a:cubicBezTo>
                  <a:pt x="21786" y="4376"/>
                  <a:pt x="21811" y="4394"/>
                  <a:pt x="21787" y="4391"/>
                </a:cubicBezTo>
                <a:cubicBezTo>
                  <a:pt x="21777" y="4391"/>
                  <a:pt x="21778" y="4377"/>
                  <a:pt x="21778" y="4394"/>
                </a:cubicBezTo>
                <a:close/>
                <a:moveTo>
                  <a:pt x="13870" y="2328"/>
                </a:moveTo>
                <a:cubicBezTo>
                  <a:pt x="13870" y="2337"/>
                  <a:pt x="13888" y="2346"/>
                  <a:pt x="13883" y="2328"/>
                </a:cubicBezTo>
                <a:cubicBezTo>
                  <a:pt x="13878" y="2309"/>
                  <a:pt x="13904" y="2328"/>
                  <a:pt x="13879" y="2325"/>
                </a:cubicBezTo>
                <a:cubicBezTo>
                  <a:pt x="13869" y="2324"/>
                  <a:pt x="13870" y="2311"/>
                  <a:pt x="13870" y="2328"/>
                </a:cubicBezTo>
                <a:close/>
                <a:moveTo>
                  <a:pt x="18634" y="3162"/>
                </a:moveTo>
                <a:cubicBezTo>
                  <a:pt x="18634" y="3172"/>
                  <a:pt x="18652" y="3181"/>
                  <a:pt x="18647" y="3162"/>
                </a:cubicBezTo>
                <a:cubicBezTo>
                  <a:pt x="18642" y="3144"/>
                  <a:pt x="18668" y="3162"/>
                  <a:pt x="18643" y="3160"/>
                </a:cubicBezTo>
                <a:cubicBezTo>
                  <a:pt x="18633" y="3159"/>
                  <a:pt x="18634" y="3146"/>
                  <a:pt x="18634" y="3162"/>
                </a:cubicBezTo>
                <a:close/>
                <a:moveTo>
                  <a:pt x="13166" y="2433"/>
                </a:moveTo>
                <a:cubicBezTo>
                  <a:pt x="13166" y="2443"/>
                  <a:pt x="13183" y="2451"/>
                  <a:pt x="13178" y="2433"/>
                </a:cubicBezTo>
                <a:cubicBezTo>
                  <a:pt x="13173" y="2415"/>
                  <a:pt x="13199" y="2433"/>
                  <a:pt x="13174" y="2431"/>
                </a:cubicBezTo>
                <a:cubicBezTo>
                  <a:pt x="13164" y="2430"/>
                  <a:pt x="13166" y="2417"/>
                  <a:pt x="13166" y="2433"/>
                </a:cubicBezTo>
                <a:close/>
                <a:moveTo>
                  <a:pt x="18740" y="4434"/>
                </a:moveTo>
                <a:cubicBezTo>
                  <a:pt x="18740" y="4444"/>
                  <a:pt x="18757" y="4453"/>
                  <a:pt x="18752" y="4434"/>
                </a:cubicBezTo>
                <a:cubicBezTo>
                  <a:pt x="18747" y="4416"/>
                  <a:pt x="18773" y="4434"/>
                  <a:pt x="18749" y="4432"/>
                </a:cubicBezTo>
                <a:cubicBezTo>
                  <a:pt x="18738" y="4431"/>
                  <a:pt x="18740" y="4418"/>
                  <a:pt x="18740" y="4434"/>
                </a:cubicBezTo>
                <a:close/>
                <a:moveTo>
                  <a:pt x="23261" y="4062"/>
                </a:moveTo>
                <a:cubicBezTo>
                  <a:pt x="23261" y="4071"/>
                  <a:pt x="23278" y="4080"/>
                  <a:pt x="23273" y="4062"/>
                </a:cubicBezTo>
                <a:cubicBezTo>
                  <a:pt x="23268" y="4043"/>
                  <a:pt x="23294" y="4061"/>
                  <a:pt x="23269" y="4059"/>
                </a:cubicBezTo>
                <a:cubicBezTo>
                  <a:pt x="23259" y="4058"/>
                  <a:pt x="23261" y="4045"/>
                  <a:pt x="23261" y="4062"/>
                </a:cubicBezTo>
                <a:close/>
                <a:moveTo>
                  <a:pt x="16593" y="1955"/>
                </a:moveTo>
                <a:cubicBezTo>
                  <a:pt x="16593" y="1965"/>
                  <a:pt x="16610" y="1973"/>
                  <a:pt x="16605" y="1955"/>
                </a:cubicBezTo>
                <a:cubicBezTo>
                  <a:pt x="16600" y="1937"/>
                  <a:pt x="16626" y="1955"/>
                  <a:pt x="16602" y="1953"/>
                </a:cubicBezTo>
                <a:cubicBezTo>
                  <a:pt x="16591" y="1952"/>
                  <a:pt x="16593" y="1939"/>
                  <a:pt x="16593" y="1955"/>
                </a:cubicBezTo>
                <a:close/>
                <a:moveTo>
                  <a:pt x="17087" y="2376"/>
                </a:moveTo>
                <a:cubicBezTo>
                  <a:pt x="17087" y="2386"/>
                  <a:pt x="17104" y="2395"/>
                  <a:pt x="17099" y="2376"/>
                </a:cubicBezTo>
                <a:cubicBezTo>
                  <a:pt x="17095" y="2358"/>
                  <a:pt x="17120" y="2376"/>
                  <a:pt x="17096" y="2374"/>
                </a:cubicBezTo>
                <a:cubicBezTo>
                  <a:pt x="17086" y="2373"/>
                  <a:pt x="17087" y="2360"/>
                  <a:pt x="17087" y="2376"/>
                </a:cubicBezTo>
                <a:close/>
                <a:moveTo>
                  <a:pt x="9179" y="1582"/>
                </a:moveTo>
                <a:cubicBezTo>
                  <a:pt x="9179" y="1592"/>
                  <a:pt x="9197" y="1601"/>
                  <a:pt x="9192" y="1582"/>
                </a:cubicBezTo>
                <a:cubicBezTo>
                  <a:pt x="9187" y="1564"/>
                  <a:pt x="9213" y="1582"/>
                  <a:pt x="9188" y="1580"/>
                </a:cubicBezTo>
                <a:cubicBezTo>
                  <a:pt x="9178" y="1579"/>
                  <a:pt x="9179" y="1566"/>
                  <a:pt x="9179" y="1582"/>
                </a:cubicBezTo>
                <a:close/>
                <a:moveTo>
                  <a:pt x="19696" y="2652"/>
                </a:moveTo>
                <a:cubicBezTo>
                  <a:pt x="19696" y="2661"/>
                  <a:pt x="19713" y="2670"/>
                  <a:pt x="19708" y="2652"/>
                </a:cubicBezTo>
                <a:cubicBezTo>
                  <a:pt x="19703" y="2634"/>
                  <a:pt x="19729" y="2652"/>
                  <a:pt x="19705" y="2649"/>
                </a:cubicBezTo>
                <a:cubicBezTo>
                  <a:pt x="19694" y="2649"/>
                  <a:pt x="19696" y="2635"/>
                  <a:pt x="19696" y="2652"/>
                </a:cubicBezTo>
                <a:close/>
                <a:moveTo>
                  <a:pt x="18886" y="5585"/>
                </a:moveTo>
                <a:cubicBezTo>
                  <a:pt x="18886" y="5594"/>
                  <a:pt x="18903" y="5603"/>
                  <a:pt x="18898" y="5585"/>
                </a:cubicBezTo>
                <a:cubicBezTo>
                  <a:pt x="18893" y="5567"/>
                  <a:pt x="18919" y="5585"/>
                  <a:pt x="18894" y="5582"/>
                </a:cubicBezTo>
                <a:cubicBezTo>
                  <a:pt x="18884" y="5582"/>
                  <a:pt x="18886" y="5568"/>
                  <a:pt x="18886" y="5585"/>
                </a:cubicBezTo>
                <a:close/>
                <a:moveTo>
                  <a:pt x="16974" y="796"/>
                </a:moveTo>
                <a:cubicBezTo>
                  <a:pt x="16974" y="806"/>
                  <a:pt x="16991" y="815"/>
                  <a:pt x="16986" y="796"/>
                </a:cubicBezTo>
                <a:cubicBezTo>
                  <a:pt x="16981" y="778"/>
                  <a:pt x="17007" y="796"/>
                  <a:pt x="16982" y="794"/>
                </a:cubicBezTo>
                <a:cubicBezTo>
                  <a:pt x="16972" y="793"/>
                  <a:pt x="16974" y="780"/>
                  <a:pt x="16974" y="796"/>
                </a:cubicBezTo>
                <a:close/>
                <a:moveTo>
                  <a:pt x="15807" y="1696"/>
                </a:moveTo>
                <a:cubicBezTo>
                  <a:pt x="15807" y="1705"/>
                  <a:pt x="15824" y="1714"/>
                  <a:pt x="15819" y="1696"/>
                </a:cubicBezTo>
                <a:cubicBezTo>
                  <a:pt x="15814" y="1677"/>
                  <a:pt x="15840" y="1696"/>
                  <a:pt x="15816" y="1693"/>
                </a:cubicBezTo>
                <a:cubicBezTo>
                  <a:pt x="15805" y="1692"/>
                  <a:pt x="15807" y="1679"/>
                  <a:pt x="15807" y="1696"/>
                </a:cubicBezTo>
                <a:close/>
                <a:moveTo>
                  <a:pt x="15207" y="2093"/>
                </a:moveTo>
                <a:cubicBezTo>
                  <a:pt x="15207" y="2102"/>
                  <a:pt x="15225" y="2111"/>
                  <a:pt x="15220" y="2093"/>
                </a:cubicBezTo>
                <a:cubicBezTo>
                  <a:pt x="15215" y="2075"/>
                  <a:pt x="15240" y="2093"/>
                  <a:pt x="15216" y="2090"/>
                </a:cubicBezTo>
                <a:cubicBezTo>
                  <a:pt x="15206" y="2089"/>
                  <a:pt x="15207" y="2076"/>
                  <a:pt x="15207" y="2093"/>
                </a:cubicBezTo>
                <a:close/>
                <a:moveTo>
                  <a:pt x="11958" y="5949"/>
                </a:moveTo>
                <a:cubicBezTo>
                  <a:pt x="11958" y="5959"/>
                  <a:pt x="11976" y="5968"/>
                  <a:pt x="11971" y="5949"/>
                </a:cubicBezTo>
                <a:cubicBezTo>
                  <a:pt x="11966" y="5931"/>
                  <a:pt x="11992" y="5949"/>
                  <a:pt x="11967" y="5947"/>
                </a:cubicBezTo>
                <a:cubicBezTo>
                  <a:pt x="11957" y="5946"/>
                  <a:pt x="11958" y="5933"/>
                  <a:pt x="11958" y="5949"/>
                </a:cubicBezTo>
                <a:close/>
                <a:moveTo>
                  <a:pt x="19445" y="2611"/>
                </a:moveTo>
                <a:cubicBezTo>
                  <a:pt x="19445" y="2621"/>
                  <a:pt x="19462" y="2630"/>
                  <a:pt x="19457" y="2611"/>
                </a:cubicBezTo>
                <a:cubicBezTo>
                  <a:pt x="19452" y="2593"/>
                  <a:pt x="19478" y="2611"/>
                  <a:pt x="19453" y="2609"/>
                </a:cubicBezTo>
                <a:cubicBezTo>
                  <a:pt x="19443" y="2608"/>
                  <a:pt x="19445" y="2595"/>
                  <a:pt x="19445" y="2611"/>
                </a:cubicBezTo>
                <a:close/>
                <a:moveTo>
                  <a:pt x="21138" y="4345"/>
                </a:moveTo>
                <a:cubicBezTo>
                  <a:pt x="21138" y="4355"/>
                  <a:pt x="21155" y="4363"/>
                  <a:pt x="21150" y="4345"/>
                </a:cubicBezTo>
                <a:cubicBezTo>
                  <a:pt x="21146" y="4327"/>
                  <a:pt x="21171" y="4345"/>
                  <a:pt x="21147" y="4343"/>
                </a:cubicBezTo>
                <a:cubicBezTo>
                  <a:pt x="21136" y="4342"/>
                  <a:pt x="21138" y="4329"/>
                  <a:pt x="21138" y="4345"/>
                </a:cubicBezTo>
                <a:close/>
                <a:moveTo>
                  <a:pt x="18813" y="2425"/>
                </a:moveTo>
                <a:cubicBezTo>
                  <a:pt x="18813" y="2435"/>
                  <a:pt x="18830" y="2443"/>
                  <a:pt x="18825" y="2425"/>
                </a:cubicBezTo>
                <a:cubicBezTo>
                  <a:pt x="18820" y="2407"/>
                  <a:pt x="18846" y="2425"/>
                  <a:pt x="18821" y="2423"/>
                </a:cubicBezTo>
                <a:cubicBezTo>
                  <a:pt x="18811" y="2422"/>
                  <a:pt x="18813" y="2409"/>
                  <a:pt x="18813" y="2425"/>
                </a:cubicBezTo>
                <a:close/>
                <a:moveTo>
                  <a:pt x="16309" y="2174"/>
                </a:moveTo>
                <a:cubicBezTo>
                  <a:pt x="16309" y="2183"/>
                  <a:pt x="16327" y="2192"/>
                  <a:pt x="16322" y="2174"/>
                </a:cubicBezTo>
                <a:cubicBezTo>
                  <a:pt x="16317" y="2156"/>
                  <a:pt x="16342" y="2174"/>
                  <a:pt x="16318" y="2171"/>
                </a:cubicBezTo>
                <a:cubicBezTo>
                  <a:pt x="16308" y="2171"/>
                  <a:pt x="16309" y="2157"/>
                  <a:pt x="16309" y="2174"/>
                </a:cubicBezTo>
                <a:close/>
                <a:moveTo>
                  <a:pt x="21251" y="2717"/>
                </a:moveTo>
                <a:cubicBezTo>
                  <a:pt x="21251" y="2726"/>
                  <a:pt x="21269" y="2735"/>
                  <a:pt x="21264" y="2717"/>
                </a:cubicBezTo>
                <a:cubicBezTo>
                  <a:pt x="21259" y="2698"/>
                  <a:pt x="21284" y="2716"/>
                  <a:pt x="21260" y="2714"/>
                </a:cubicBezTo>
                <a:cubicBezTo>
                  <a:pt x="21250" y="2713"/>
                  <a:pt x="21251" y="2700"/>
                  <a:pt x="21251" y="2717"/>
                </a:cubicBezTo>
                <a:close/>
                <a:moveTo>
                  <a:pt x="18748" y="1842"/>
                </a:moveTo>
                <a:cubicBezTo>
                  <a:pt x="18756" y="1850"/>
                  <a:pt x="18777" y="1830"/>
                  <a:pt x="18757" y="1837"/>
                </a:cubicBezTo>
                <a:cubicBezTo>
                  <a:pt x="18757" y="1837"/>
                  <a:pt x="18734" y="1828"/>
                  <a:pt x="18748" y="1842"/>
                </a:cubicBezTo>
                <a:close/>
                <a:moveTo>
                  <a:pt x="22207" y="4953"/>
                </a:moveTo>
                <a:cubicBezTo>
                  <a:pt x="22216" y="4961"/>
                  <a:pt x="22237" y="4941"/>
                  <a:pt x="22217" y="4949"/>
                </a:cubicBezTo>
                <a:cubicBezTo>
                  <a:pt x="22217" y="4949"/>
                  <a:pt x="22194" y="4939"/>
                  <a:pt x="22207" y="4953"/>
                </a:cubicBezTo>
                <a:close/>
                <a:moveTo>
                  <a:pt x="17160" y="4515"/>
                </a:moveTo>
                <a:cubicBezTo>
                  <a:pt x="17168" y="4524"/>
                  <a:pt x="17189" y="4504"/>
                  <a:pt x="17169" y="4511"/>
                </a:cubicBezTo>
                <a:cubicBezTo>
                  <a:pt x="17169" y="4511"/>
                  <a:pt x="17146" y="4502"/>
                  <a:pt x="17160" y="4515"/>
                </a:cubicBezTo>
                <a:close/>
                <a:moveTo>
                  <a:pt x="22807" y="3973"/>
                </a:moveTo>
                <a:cubicBezTo>
                  <a:pt x="22815" y="3981"/>
                  <a:pt x="22836" y="3961"/>
                  <a:pt x="22816" y="3968"/>
                </a:cubicBezTo>
                <a:cubicBezTo>
                  <a:pt x="22816" y="3968"/>
                  <a:pt x="22793" y="3959"/>
                  <a:pt x="22807" y="3973"/>
                </a:cubicBezTo>
                <a:close/>
                <a:moveTo>
                  <a:pt x="16739" y="2409"/>
                </a:moveTo>
                <a:cubicBezTo>
                  <a:pt x="16747" y="2417"/>
                  <a:pt x="16768" y="2397"/>
                  <a:pt x="16748" y="2404"/>
                </a:cubicBezTo>
                <a:cubicBezTo>
                  <a:pt x="16748" y="2404"/>
                  <a:pt x="16725" y="2395"/>
                  <a:pt x="16739" y="2409"/>
                </a:cubicBezTo>
                <a:close/>
                <a:moveTo>
                  <a:pt x="21081" y="3316"/>
                </a:moveTo>
                <a:cubicBezTo>
                  <a:pt x="21090" y="3325"/>
                  <a:pt x="21110" y="3305"/>
                  <a:pt x="21091" y="3312"/>
                </a:cubicBezTo>
                <a:cubicBezTo>
                  <a:pt x="21090" y="3312"/>
                  <a:pt x="21068" y="3303"/>
                  <a:pt x="21081" y="3316"/>
                </a:cubicBezTo>
                <a:close/>
                <a:moveTo>
                  <a:pt x="21997" y="2733"/>
                </a:moveTo>
                <a:cubicBezTo>
                  <a:pt x="22005" y="2741"/>
                  <a:pt x="22026" y="2721"/>
                  <a:pt x="22006" y="2729"/>
                </a:cubicBezTo>
                <a:cubicBezTo>
                  <a:pt x="22006" y="2729"/>
                  <a:pt x="21983" y="2719"/>
                  <a:pt x="21997" y="2733"/>
                </a:cubicBezTo>
                <a:close/>
                <a:moveTo>
                  <a:pt x="15572" y="2652"/>
                </a:moveTo>
                <a:cubicBezTo>
                  <a:pt x="15580" y="2660"/>
                  <a:pt x="15601" y="2640"/>
                  <a:pt x="15581" y="2647"/>
                </a:cubicBezTo>
                <a:cubicBezTo>
                  <a:pt x="15581" y="2648"/>
                  <a:pt x="15558" y="2638"/>
                  <a:pt x="15572" y="2652"/>
                </a:cubicBezTo>
                <a:close/>
                <a:moveTo>
                  <a:pt x="19599" y="1923"/>
                </a:moveTo>
                <a:cubicBezTo>
                  <a:pt x="19607" y="1931"/>
                  <a:pt x="19628" y="1911"/>
                  <a:pt x="19608" y="1918"/>
                </a:cubicBezTo>
                <a:cubicBezTo>
                  <a:pt x="19608" y="1918"/>
                  <a:pt x="19585" y="1909"/>
                  <a:pt x="19599" y="1923"/>
                </a:cubicBezTo>
                <a:close/>
                <a:moveTo>
                  <a:pt x="21891" y="3486"/>
                </a:moveTo>
                <a:cubicBezTo>
                  <a:pt x="21900" y="3495"/>
                  <a:pt x="21921" y="3475"/>
                  <a:pt x="21901" y="3482"/>
                </a:cubicBezTo>
                <a:cubicBezTo>
                  <a:pt x="21901" y="3482"/>
                  <a:pt x="21878" y="3473"/>
                  <a:pt x="21891" y="3486"/>
                </a:cubicBezTo>
                <a:close/>
                <a:moveTo>
                  <a:pt x="15750" y="5131"/>
                </a:moveTo>
                <a:cubicBezTo>
                  <a:pt x="15758" y="5139"/>
                  <a:pt x="15779" y="5120"/>
                  <a:pt x="15760" y="5127"/>
                </a:cubicBezTo>
                <a:cubicBezTo>
                  <a:pt x="15759" y="5127"/>
                  <a:pt x="15737" y="5118"/>
                  <a:pt x="15750" y="5131"/>
                </a:cubicBezTo>
                <a:close/>
                <a:moveTo>
                  <a:pt x="20336" y="5220"/>
                </a:moveTo>
                <a:cubicBezTo>
                  <a:pt x="20344" y="5229"/>
                  <a:pt x="20365" y="5209"/>
                  <a:pt x="20345" y="5216"/>
                </a:cubicBezTo>
                <a:cubicBezTo>
                  <a:pt x="20345" y="5216"/>
                  <a:pt x="20322" y="5207"/>
                  <a:pt x="20336" y="5220"/>
                </a:cubicBezTo>
                <a:close/>
                <a:moveTo>
                  <a:pt x="15467" y="5634"/>
                </a:moveTo>
                <a:cubicBezTo>
                  <a:pt x="15475" y="5642"/>
                  <a:pt x="15496" y="5622"/>
                  <a:pt x="15476" y="5629"/>
                </a:cubicBezTo>
                <a:cubicBezTo>
                  <a:pt x="15476" y="5629"/>
                  <a:pt x="15453" y="5620"/>
                  <a:pt x="15467" y="5634"/>
                </a:cubicBezTo>
                <a:close/>
                <a:moveTo>
                  <a:pt x="21535" y="4839"/>
                </a:moveTo>
                <a:cubicBezTo>
                  <a:pt x="21543" y="4848"/>
                  <a:pt x="21564" y="4828"/>
                  <a:pt x="21544" y="4835"/>
                </a:cubicBezTo>
                <a:cubicBezTo>
                  <a:pt x="21544" y="4835"/>
                  <a:pt x="21521" y="4826"/>
                  <a:pt x="21535" y="4839"/>
                </a:cubicBezTo>
                <a:close/>
                <a:moveTo>
                  <a:pt x="21049" y="2133"/>
                </a:moveTo>
                <a:cubicBezTo>
                  <a:pt x="21057" y="2142"/>
                  <a:pt x="21078" y="2122"/>
                  <a:pt x="21058" y="2129"/>
                </a:cubicBezTo>
                <a:cubicBezTo>
                  <a:pt x="21058" y="2129"/>
                  <a:pt x="21035" y="2120"/>
                  <a:pt x="21049" y="2133"/>
                </a:cubicBezTo>
                <a:close/>
                <a:moveTo>
                  <a:pt x="21373" y="5285"/>
                </a:moveTo>
                <a:cubicBezTo>
                  <a:pt x="21381" y="5293"/>
                  <a:pt x="21402" y="5273"/>
                  <a:pt x="21382" y="5281"/>
                </a:cubicBezTo>
                <a:cubicBezTo>
                  <a:pt x="21382" y="5281"/>
                  <a:pt x="21359" y="5272"/>
                  <a:pt x="21373" y="5285"/>
                </a:cubicBezTo>
                <a:close/>
                <a:moveTo>
                  <a:pt x="20376" y="4767"/>
                </a:moveTo>
                <a:cubicBezTo>
                  <a:pt x="20385" y="4775"/>
                  <a:pt x="20406" y="4755"/>
                  <a:pt x="20386" y="4762"/>
                </a:cubicBezTo>
                <a:cubicBezTo>
                  <a:pt x="20386" y="4762"/>
                  <a:pt x="20363" y="4753"/>
                  <a:pt x="20376" y="4767"/>
                </a:cubicBezTo>
                <a:close/>
                <a:moveTo>
                  <a:pt x="19574" y="2782"/>
                </a:moveTo>
                <a:cubicBezTo>
                  <a:pt x="19583" y="2790"/>
                  <a:pt x="19604" y="2770"/>
                  <a:pt x="19584" y="2777"/>
                </a:cubicBezTo>
                <a:cubicBezTo>
                  <a:pt x="19583" y="2777"/>
                  <a:pt x="19561" y="2768"/>
                  <a:pt x="19574" y="2782"/>
                </a:cubicBezTo>
                <a:close/>
                <a:moveTo>
                  <a:pt x="20133" y="5601"/>
                </a:moveTo>
                <a:cubicBezTo>
                  <a:pt x="20142" y="5609"/>
                  <a:pt x="20163" y="5589"/>
                  <a:pt x="20143" y="5597"/>
                </a:cubicBezTo>
                <a:cubicBezTo>
                  <a:pt x="20142" y="5597"/>
                  <a:pt x="20120" y="5587"/>
                  <a:pt x="20133" y="5601"/>
                </a:cubicBezTo>
                <a:close/>
                <a:moveTo>
                  <a:pt x="16536" y="2409"/>
                </a:moveTo>
                <a:cubicBezTo>
                  <a:pt x="16544" y="2417"/>
                  <a:pt x="16565" y="2397"/>
                  <a:pt x="16545" y="2404"/>
                </a:cubicBezTo>
                <a:cubicBezTo>
                  <a:pt x="16545" y="2404"/>
                  <a:pt x="16522" y="2395"/>
                  <a:pt x="16536" y="2409"/>
                </a:cubicBezTo>
                <a:close/>
                <a:moveTo>
                  <a:pt x="19882" y="4985"/>
                </a:moveTo>
                <a:cubicBezTo>
                  <a:pt x="19890" y="4994"/>
                  <a:pt x="19911" y="4974"/>
                  <a:pt x="19891" y="4981"/>
                </a:cubicBezTo>
                <a:cubicBezTo>
                  <a:pt x="19891" y="4981"/>
                  <a:pt x="19869" y="4972"/>
                  <a:pt x="19882" y="4985"/>
                </a:cubicBezTo>
                <a:close/>
                <a:moveTo>
                  <a:pt x="15823" y="1882"/>
                </a:moveTo>
                <a:cubicBezTo>
                  <a:pt x="15831" y="1890"/>
                  <a:pt x="15852" y="1870"/>
                  <a:pt x="15832" y="1878"/>
                </a:cubicBezTo>
                <a:cubicBezTo>
                  <a:pt x="15832" y="1878"/>
                  <a:pt x="15809" y="1869"/>
                  <a:pt x="15823" y="1882"/>
                </a:cubicBezTo>
                <a:close/>
                <a:moveTo>
                  <a:pt x="20871" y="4256"/>
                </a:moveTo>
                <a:cubicBezTo>
                  <a:pt x="20879" y="4264"/>
                  <a:pt x="20900" y="4244"/>
                  <a:pt x="20880" y="4252"/>
                </a:cubicBezTo>
                <a:cubicBezTo>
                  <a:pt x="20880" y="4252"/>
                  <a:pt x="20857" y="4243"/>
                  <a:pt x="20871" y="4256"/>
                </a:cubicBezTo>
                <a:close/>
                <a:moveTo>
                  <a:pt x="17800" y="3235"/>
                </a:moveTo>
                <a:cubicBezTo>
                  <a:pt x="17808" y="3244"/>
                  <a:pt x="17829" y="3224"/>
                  <a:pt x="17809" y="3231"/>
                </a:cubicBezTo>
                <a:cubicBezTo>
                  <a:pt x="17809" y="3231"/>
                  <a:pt x="17786" y="3222"/>
                  <a:pt x="17800" y="3235"/>
                </a:cubicBezTo>
                <a:close/>
                <a:moveTo>
                  <a:pt x="10897" y="1404"/>
                </a:moveTo>
                <a:cubicBezTo>
                  <a:pt x="10905" y="1412"/>
                  <a:pt x="10926" y="1392"/>
                  <a:pt x="10906" y="1400"/>
                </a:cubicBezTo>
                <a:cubicBezTo>
                  <a:pt x="10906" y="1400"/>
                  <a:pt x="10883" y="1391"/>
                  <a:pt x="10897" y="1404"/>
                </a:cubicBezTo>
                <a:close/>
                <a:moveTo>
                  <a:pt x="12210" y="1655"/>
                </a:moveTo>
                <a:cubicBezTo>
                  <a:pt x="12218" y="1664"/>
                  <a:pt x="12239" y="1644"/>
                  <a:pt x="12219" y="1651"/>
                </a:cubicBezTo>
                <a:cubicBezTo>
                  <a:pt x="12219" y="1651"/>
                  <a:pt x="12196" y="1642"/>
                  <a:pt x="12210" y="1655"/>
                </a:cubicBezTo>
                <a:close/>
                <a:moveTo>
                  <a:pt x="20117" y="4993"/>
                </a:moveTo>
                <a:cubicBezTo>
                  <a:pt x="20125" y="5002"/>
                  <a:pt x="20146" y="4982"/>
                  <a:pt x="20126" y="4989"/>
                </a:cubicBezTo>
                <a:cubicBezTo>
                  <a:pt x="20126" y="4989"/>
                  <a:pt x="20103" y="4980"/>
                  <a:pt x="20117" y="4993"/>
                </a:cubicBezTo>
                <a:close/>
                <a:moveTo>
                  <a:pt x="19542" y="2530"/>
                </a:moveTo>
                <a:cubicBezTo>
                  <a:pt x="19550" y="2539"/>
                  <a:pt x="19571" y="2519"/>
                  <a:pt x="19551" y="2526"/>
                </a:cubicBezTo>
                <a:cubicBezTo>
                  <a:pt x="19551" y="2526"/>
                  <a:pt x="19528" y="2517"/>
                  <a:pt x="19542" y="2530"/>
                </a:cubicBezTo>
                <a:close/>
                <a:moveTo>
                  <a:pt x="21146" y="2676"/>
                </a:moveTo>
                <a:cubicBezTo>
                  <a:pt x="21154" y="2684"/>
                  <a:pt x="21175" y="2665"/>
                  <a:pt x="21155" y="2672"/>
                </a:cubicBezTo>
                <a:cubicBezTo>
                  <a:pt x="21155" y="2672"/>
                  <a:pt x="21132" y="2663"/>
                  <a:pt x="21146" y="2676"/>
                </a:cubicBezTo>
                <a:close/>
                <a:moveTo>
                  <a:pt x="17792" y="2782"/>
                </a:moveTo>
                <a:cubicBezTo>
                  <a:pt x="17800" y="2790"/>
                  <a:pt x="17821" y="2770"/>
                  <a:pt x="17801" y="2777"/>
                </a:cubicBezTo>
                <a:cubicBezTo>
                  <a:pt x="17801" y="2777"/>
                  <a:pt x="17778" y="2768"/>
                  <a:pt x="17792" y="2782"/>
                </a:cubicBezTo>
                <a:close/>
                <a:moveTo>
                  <a:pt x="22264" y="4451"/>
                </a:moveTo>
                <a:cubicBezTo>
                  <a:pt x="22272" y="4459"/>
                  <a:pt x="22293" y="4439"/>
                  <a:pt x="22273" y="4446"/>
                </a:cubicBezTo>
                <a:cubicBezTo>
                  <a:pt x="22273" y="4446"/>
                  <a:pt x="22250" y="4437"/>
                  <a:pt x="22264" y="4451"/>
                </a:cubicBezTo>
                <a:close/>
                <a:moveTo>
                  <a:pt x="19023" y="4451"/>
                </a:moveTo>
                <a:cubicBezTo>
                  <a:pt x="19032" y="4459"/>
                  <a:pt x="19053" y="4439"/>
                  <a:pt x="19033" y="4446"/>
                </a:cubicBezTo>
                <a:cubicBezTo>
                  <a:pt x="19033" y="4446"/>
                  <a:pt x="19010" y="4437"/>
                  <a:pt x="19023" y="4451"/>
                </a:cubicBezTo>
                <a:close/>
                <a:moveTo>
                  <a:pt x="17249" y="2344"/>
                </a:moveTo>
                <a:cubicBezTo>
                  <a:pt x="17257" y="2352"/>
                  <a:pt x="17278" y="2332"/>
                  <a:pt x="17258" y="2340"/>
                </a:cubicBezTo>
                <a:cubicBezTo>
                  <a:pt x="17258" y="2340"/>
                  <a:pt x="17235" y="2330"/>
                  <a:pt x="17249" y="2344"/>
                </a:cubicBezTo>
                <a:close/>
                <a:moveTo>
                  <a:pt x="21276" y="5285"/>
                </a:moveTo>
                <a:cubicBezTo>
                  <a:pt x="21284" y="5293"/>
                  <a:pt x="21305" y="5273"/>
                  <a:pt x="21285" y="5281"/>
                </a:cubicBezTo>
                <a:cubicBezTo>
                  <a:pt x="21285" y="5281"/>
                  <a:pt x="21262" y="5272"/>
                  <a:pt x="21276" y="5285"/>
                </a:cubicBezTo>
                <a:close/>
                <a:moveTo>
                  <a:pt x="15353" y="4993"/>
                </a:moveTo>
                <a:cubicBezTo>
                  <a:pt x="15361" y="5002"/>
                  <a:pt x="15382" y="4982"/>
                  <a:pt x="15363" y="4989"/>
                </a:cubicBezTo>
                <a:cubicBezTo>
                  <a:pt x="15362" y="4989"/>
                  <a:pt x="15340" y="4980"/>
                  <a:pt x="15353" y="4993"/>
                </a:cubicBezTo>
                <a:close/>
                <a:moveTo>
                  <a:pt x="19574" y="4410"/>
                </a:moveTo>
                <a:cubicBezTo>
                  <a:pt x="19583" y="4418"/>
                  <a:pt x="19604" y="4398"/>
                  <a:pt x="19584" y="4406"/>
                </a:cubicBezTo>
                <a:cubicBezTo>
                  <a:pt x="19583" y="4406"/>
                  <a:pt x="19561" y="4396"/>
                  <a:pt x="19574" y="4410"/>
                </a:cubicBezTo>
                <a:close/>
                <a:moveTo>
                  <a:pt x="16496" y="1234"/>
                </a:moveTo>
                <a:cubicBezTo>
                  <a:pt x="16504" y="1242"/>
                  <a:pt x="16525" y="1222"/>
                  <a:pt x="16505" y="1230"/>
                </a:cubicBezTo>
                <a:cubicBezTo>
                  <a:pt x="16505" y="1230"/>
                  <a:pt x="16482" y="1220"/>
                  <a:pt x="16496" y="1234"/>
                </a:cubicBezTo>
                <a:close/>
                <a:moveTo>
                  <a:pt x="16463" y="1712"/>
                </a:moveTo>
                <a:cubicBezTo>
                  <a:pt x="16471" y="1720"/>
                  <a:pt x="16492" y="1700"/>
                  <a:pt x="16472" y="1708"/>
                </a:cubicBezTo>
                <a:cubicBezTo>
                  <a:pt x="16472" y="1708"/>
                  <a:pt x="16449" y="1698"/>
                  <a:pt x="16463" y="1712"/>
                </a:cubicBezTo>
                <a:close/>
                <a:moveTo>
                  <a:pt x="22961" y="1104"/>
                </a:moveTo>
                <a:cubicBezTo>
                  <a:pt x="22969" y="1113"/>
                  <a:pt x="22990" y="1093"/>
                  <a:pt x="22970" y="1100"/>
                </a:cubicBezTo>
                <a:cubicBezTo>
                  <a:pt x="22970" y="1100"/>
                  <a:pt x="22947" y="1091"/>
                  <a:pt x="22961" y="1104"/>
                </a:cubicBezTo>
                <a:close/>
                <a:moveTo>
                  <a:pt x="22815" y="1193"/>
                </a:moveTo>
                <a:cubicBezTo>
                  <a:pt x="22823" y="1202"/>
                  <a:pt x="22844" y="1182"/>
                  <a:pt x="22824" y="1189"/>
                </a:cubicBezTo>
                <a:cubicBezTo>
                  <a:pt x="22824" y="1189"/>
                  <a:pt x="22801" y="1180"/>
                  <a:pt x="22815" y="1193"/>
                </a:cubicBezTo>
                <a:close/>
                <a:moveTo>
                  <a:pt x="10670" y="1671"/>
                </a:moveTo>
                <a:cubicBezTo>
                  <a:pt x="10679" y="1680"/>
                  <a:pt x="10700" y="1660"/>
                  <a:pt x="10680" y="1667"/>
                </a:cubicBezTo>
                <a:cubicBezTo>
                  <a:pt x="10679" y="1667"/>
                  <a:pt x="10657" y="1658"/>
                  <a:pt x="10670" y="1671"/>
                </a:cubicBezTo>
                <a:close/>
                <a:moveTo>
                  <a:pt x="16390" y="1420"/>
                </a:moveTo>
                <a:cubicBezTo>
                  <a:pt x="16398" y="1429"/>
                  <a:pt x="16419" y="1409"/>
                  <a:pt x="16400" y="1416"/>
                </a:cubicBezTo>
                <a:cubicBezTo>
                  <a:pt x="16399" y="1416"/>
                  <a:pt x="16377" y="1407"/>
                  <a:pt x="16390" y="1420"/>
                </a:cubicBezTo>
                <a:close/>
                <a:moveTo>
                  <a:pt x="20417" y="4005"/>
                </a:moveTo>
                <a:cubicBezTo>
                  <a:pt x="20425" y="4013"/>
                  <a:pt x="20446" y="3993"/>
                  <a:pt x="20426" y="4001"/>
                </a:cubicBezTo>
                <a:cubicBezTo>
                  <a:pt x="20426" y="4001"/>
                  <a:pt x="20403" y="3991"/>
                  <a:pt x="20417" y="4005"/>
                </a:cubicBezTo>
                <a:close/>
                <a:moveTo>
                  <a:pt x="20984" y="3989"/>
                </a:moveTo>
                <a:cubicBezTo>
                  <a:pt x="20992" y="3997"/>
                  <a:pt x="21013" y="3977"/>
                  <a:pt x="20993" y="3984"/>
                </a:cubicBezTo>
                <a:cubicBezTo>
                  <a:pt x="20993" y="3984"/>
                  <a:pt x="20970" y="3975"/>
                  <a:pt x="20984" y="3989"/>
                </a:cubicBezTo>
                <a:close/>
                <a:moveTo>
                  <a:pt x="20279" y="4637"/>
                </a:moveTo>
                <a:cubicBezTo>
                  <a:pt x="20287" y="4645"/>
                  <a:pt x="20308" y="4625"/>
                  <a:pt x="20288" y="4633"/>
                </a:cubicBezTo>
                <a:cubicBezTo>
                  <a:pt x="20288" y="4633"/>
                  <a:pt x="20265" y="4623"/>
                  <a:pt x="20279" y="4637"/>
                </a:cubicBezTo>
                <a:close/>
                <a:moveTo>
                  <a:pt x="17168" y="2547"/>
                </a:moveTo>
                <a:cubicBezTo>
                  <a:pt x="17176" y="2555"/>
                  <a:pt x="17197" y="2535"/>
                  <a:pt x="17177" y="2542"/>
                </a:cubicBezTo>
                <a:cubicBezTo>
                  <a:pt x="17177" y="2542"/>
                  <a:pt x="17154" y="2533"/>
                  <a:pt x="17168" y="2547"/>
                </a:cubicBezTo>
                <a:close/>
                <a:moveTo>
                  <a:pt x="20660" y="3673"/>
                </a:moveTo>
                <a:cubicBezTo>
                  <a:pt x="20668" y="3681"/>
                  <a:pt x="20689" y="3661"/>
                  <a:pt x="20669" y="3668"/>
                </a:cubicBezTo>
                <a:cubicBezTo>
                  <a:pt x="20669" y="3668"/>
                  <a:pt x="20646" y="3659"/>
                  <a:pt x="20660" y="3673"/>
                </a:cubicBezTo>
                <a:close/>
                <a:moveTo>
                  <a:pt x="18156" y="2401"/>
                </a:moveTo>
                <a:cubicBezTo>
                  <a:pt x="18165" y="2409"/>
                  <a:pt x="18186" y="2389"/>
                  <a:pt x="18166" y="2396"/>
                </a:cubicBezTo>
                <a:cubicBezTo>
                  <a:pt x="18166" y="2396"/>
                  <a:pt x="18143" y="2387"/>
                  <a:pt x="18156" y="2401"/>
                </a:cubicBezTo>
                <a:close/>
                <a:moveTo>
                  <a:pt x="20101" y="4070"/>
                </a:moveTo>
                <a:cubicBezTo>
                  <a:pt x="20109" y="4078"/>
                  <a:pt x="20130" y="4058"/>
                  <a:pt x="20110" y="4065"/>
                </a:cubicBezTo>
                <a:cubicBezTo>
                  <a:pt x="20110" y="4065"/>
                  <a:pt x="20087" y="4056"/>
                  <a:pt x="20101" y="4070"/>
                </a:cubicBezTo>
                <a:close/>
                <a:moveTo>
                  <a:pt x="16925" y="5301"/>
                </a:moveTo>
                <a:cubicBezTo>
                  <a:pt x="16933" y="5310"/>
                  <a:pt x="16954" y="5290"/>
                  <a:pt x="16934" y="5297"/>
                </a:cubicBezTo>
                <a:cubicBezTo>
                  <a:pt x="16934" y="5297"/>
                  <a:pt x="16911" y="5288"/>
                  <a:pt x="16925" y="5301"/>
                </a:cubicBezTo>
                <a:close/>
                <a:moveTo>
                  <a:pt x="19145" y="3405"/>
                </a:moveTo>
                <a:cubicBezTo>
                  <a:pt x="19153" y="3414"/>
                  <a:pt x="19174" y="3394"/>
                  <a:pt x="19154" y="3401"/>
                </a:cubicBezTo>
                <a:cubicBezTo>
                  <a:pt x="19154" y="3401"/>
                  <a:pt x="19131" y="3392"/>
                  <a:pt x="19145" y="3405"/>
                </a:cubicBezTo>
                <a:close/>
                <a:moveTo>
                  <a:pt x="17419" y="5010"/>
                </a:moveTo>
                <a:cubicBezTo>
                  <a:pt x="17427" y="5018"/>
                  <a:pt x="17448" y="4998"/>
                  <a:pt x="17429" y="5005"/>
                </a:cubicBezTo>
                <a:cubicBezTo>
                  <a:pt x="17428" y="5005"/>
                  <a:pt x="17406" y="4996"/>
                  <a:pt x="17419" y="5010"/>
                </a:cubicBezTo>
                <a:close/>
                <a:moveTo>
                  <a:pt x="81" y="4507"/>
                </a:moveTo>
                <a:cubicBezTo>
                  <a:pt x="89" y="4516"/>
                  <a:pt x="110" y="4496"/>
                  <a:pt x="90" y="4503"/>
                </a:cubicBezTo>
                <a:cubicBezTo>
                  <a:pt x="90" y="4503"/>
                  <a:pt x="67" y="4494"/>
                  <a:pt x="81" y="4507"/>
                </a:cubicBezTo>
                <a:close/>
                <a:moveTo>
                  <a:pt x="18092" y="4507"/>
                </a:moveTo>
                <a:cubicBezTo>
                  <a:pt x="18100" y="4516"/>
                  <a:pt x="18121" y="4496"/>
                  <a:pt x="18101" y="4503"/>
                </a:cubicBezTo>
                <a:cubicBezTo>
                  <a:pt x="18101" y="4503"/>
                  <a:pt x="18078" y="4494"/>
                  <a:pt x="18092" y="4507"/>
                </a:cubicBezTo>
                <a:close/>
                <a:moveTo>
                  <a:pt x="23034" y="2717"/>
                </a:moveTo>
                <a:cubicBezTo>
                  <a:pt x="23042" y="2725"/>
                  <a:pt x="23063" y="2705"/>
                  <a:pt x="23043" y="2712"/>
                </a:cubicBezTo>
                <a:cubicBezTo>
                  <a:pt x="23043" y="2712"/>
                  <a:pt x="23020" y="2703"/>
                  <a:pt x="23034" y="2717"/>
                </a:cubicBezTo>
                <a:close/>
                <a:moveTo>
                  <a:pt x="18197" y="813"/>
                </a:moveTo>
                <a:cubicBezTo>
                  <a:pt x="18205" y="821"/>
                  <a:pt x="18226" y="801"/>
                  <a:pt x="18206" y="808"/>
                </a:cubicBezTo>
                <a:cubicBezTo>
                  <a:pt x="18206" y="808"/>
                  <a:pt x="18183" y="799"/>
                  <a:pt x="18197" y="813"/>
                </a:cubicBezTo>
                <a:close/>
                <a:moveTo>
                  <a:pt x="17541" y="2158"/>
                </a:moveTo>
                <a:cubicBezTo>
                  <a:pt x="17549" y="2166"/>
                  <a:pt x="17570" y="2146"/>
                  <a:pt x="17550" y="2153"/>
                </a:cubicBezTo>
                <a:cubicBezTo>
                  <a:pt x="17550" y="2153"/>
                  <a:pt x="17527" y="2144"/>
                  <a:pt x="17541" y="2158"/>
                </a:cubicBezTo>
                <a:close/>
                <a:moveTo>
                  <a:pt x="19696" y="5496"/>
                </a:moveTo>
                <a:cubicBezTo>
                  <a:pt x="19704" y="5504"/>
                  <a:pt x="19725" y="5484"/>
                  <a:pt x="19705" y="5491"/>
                </a:cubicBezTo>
                <a:cubicBezTo>
                  <a:pt x="19705" y="5491"/>
                  <a:pt x="19682" y="5482"/>
                  <a:pt x="19696" y="5496"/>
                </a:cubicBezTo>
                <a:close/>
                <a:moveTo>
                  <a:pt x="17784" y="2595"/>
                </a:moveTo>
                <a:cubicBezTo>
                  <a:pt x="17792" y="2603"/>
                  <a:pt x="17813" y="2583"/>
                  <a:pt x="17793" y="2591"/>
                </a:cubicBezTo>
                <a:cubicBezTo>
                  <a:pt x="17793" y="2591"/>
                  <a:pt x="17770" y="2582"/>
                  <a:pt x="17784" y="2595"/>
                </a:cubicBezTo>
                <a:close/>
                <a:moveTo>
                  <a:pt x="12744" y="5747"/>
                </a:moveTo>
                <a:cubicBezTo>
                  <a:pt x="12753" y="5755"/>
                  <a:pt x="12774" y="5735"/>
                  <a:pt x="12754" y="5743"/>
                </a:cubicBezTo>
                <a:cubicBezTo>
                  <a:pt x="12754" y="5743"/>
                  <a:pt x="12731" y="5733"/>
                  <a:pt x="12744" y="5747"/>
                </a:cubicBezTo>
                <a:close/>
                <a:moveTo>
                  <a:pt x="18497" y="3138"/>
                </a:moveTo>
                <a:cubicBezTo>
                  <a:pt x="18505" y="3146"/>
                  <a:pt x="18526" y="3126"/>
                  <a:pt x="18506" y="3134"/>
                </a:cubicBezTo>
                <a:cubicBezTo>
                  <a:pt x="18506" y="3134"/>
                  <a:pt x="18483" y="3124"/>
                  <a:pt x="18497" y="3138"/>
                </a:cubicBezTo>
                <a:close/>
                <a:moveTo>
                  <a:pt x="16585" y="4953"/>
                </a:moveTo>
                <a:cubicBezTo>
                  <a:pt x="16593" y="4961"/>
                  <a:pt x="16614" y="4941"/>
                  <a:pt x="16594" y="4949"/>
                </a:cubicBezTo>
                <a:cubicBezTo>
                  <a:pt x="16594" y="4949"/>
                  <a:pt x="16571" y="4939"/>
                  <a:pt x="16585" y="4953"/>
                </a:cubicBezTo>
                <a:close/>
                <a:moveTo>
                  <a:pt x="22475" y="4767"/>
                </a:moveTo>
                <a:cubicBezTo>
                  <a:pt x="22483" y="4775"/>
                  <a:pt x="22504" y="4755"/>
                  <a:pt x="22484" y="4762"/>
                </a:cubicBezTo>
                <a:cubicBezTo>
                  <a:pt x="22484" y="4762"/>
                  <a:pt x="22461" y="4753"/>
                  <a:pt x="22475" y="4767"/>
                </a:cubicBezTo>
                <a:close/>
                <a:moveTo>
                  <a:pt x="19096" y="2555"/>
                </a:moveTo>
                <a:cubicBezTo>
                  <a:pt x="19105" y="2563"/>
                  <a:pt x="19126" y="2543"/>
                  <a:pt x="19106" y="2550"/>
                </a:cubicBezTo>
                <a:cubicBezTo>
                  <a:pt x="19105" y="2550"/>
                  <a:pt x="19083" y="2541"/>
                  <a:pt x="19096" y="2555"/>
                </a:cubicBezTo>
                <a:close/>
                <a:moveTo>
                  <a:pt x="980" y="5277"/>
                </a:moveTo>
                <a:cubicBezTo>
                  <a:pt x="989" y="5285"/>
                  <a:pt x="1010" y="5265"/>
                  <a:pt x="990" y="5273"/>
                </a:cubicBezTo>
                <a:cubicBezTo>
                  <a:pt x="990" y="5273"/>
                  <a:pt x="967" y="5263"/>
                  <a:pt x="980" y="5277"/>
                </a:cubicBezTo>
                <a:close/>
                <a:moveTo>
                  <a:pt x="19663" y="2652"/>
                </a:moveTo>
                <a:cubicBezTo>
                  <a:pt x="19672" y="2660"/>
                  <a:pt x="19693" y="2640"/>
                  <a:pt x="19673" y="2647"/>
                </a:cubicBezTo>
                <a:cubicBezTo>
                  <a:pt x="19673" y="2648"/>
                  <a:pt x="19650" y="2638"/>
                  <a:pt x="19663" y="2652"/>
                </a:cubicBezTo>
                <a:close/>
                <a:moveTo>
                  <a:pt x="19615" y="4256"/>
                </a:moveTo>
                <a:cubicBezTo>
                  <a:pt x="19623" y="4264"/>
                  <a:pt x="19644" y="4244"/>
                  <a:pt x="19624" y="4252"/>
                </a:cubicBezTo>
                <a:cubicBezTo>
                  <a:pt x="19624" y="4252"/>
                  <a:pt x="19601" y="4243"/>
                  <a:pt x="19615" y="4256"/>
                </a:cubicBezTo>
                <a:close/>
                <a:moveTo>
                  <a:pt x="20141" y="3989"/>
                </a:moveTo>
                <a:cubicBezTo>
                  <a:pt x="20150" y="3997"/>
                  <a:pt x="20171" y="3977"/>
                  <a:pt x="20151" y="3984"/>
                </a:cubicBezTo>
                <a:cubicBezTo>
                  <a:pt x="20151" y="3984"/>
                  <a:pt x="20128" y="3975"/>
                  <a:pt x="20141" y="3989"/>
                </a:cubicBezTo>
                <a:close/>
                <a:moveTo>
                  <a:pt x="13482" y="2441"/>
                </a:moveTo>
                <a:cubicBezTo>
                  <a:pt x="13490" y="2450"/>
                  <a:pt x="13511" y="2430"/>
                  <a:pt x="13491" y="2437"/>
                </a:cubicBezTo>
                <a:cubicBezTo>
                  <a:pt x="13491" y="2437"/>
                  <a:pt x="13468" y="2428"/>
                  <a:pt x="13482" y="2441"/>
                </a:cubicBezTo>
                <a:close/>
                <a:moveTo>
                  <a:pt x="14186" y="2441"/>
                </a:moveTo>
                <a:cubicBezTo>
                  <a:pt x="14195" y="2450"/>
                  <a:pt x="14216" y="2430"/>
                  <a:pt x="14196" y="2437"/>
                </a:cubicBezTo>
                <a:cubicBezTo>
                  <a:pt x="14196" y="2437"/>
                  <a:pt x="14173" y="2428"/>
                  <a:pt x="14186" y="2441"/>
                </a:cubicBezTo>
                <a:close/>
                <a:moveTo>
                  <a:pt x="20895" y="2174"/>
                </a:moveTo>
                <a:cubicBezTo>
                  <a:pt x="20903" y="2182"/>
                  <a:pt x="20924" y="2162"/>
                  <a:pt x="20904" y="2169"/>
                </a:cubicBezTo>
                <a:cubicBezTo>
                  <a:pt x="20904" y="2170"/>
                  <a:pt x="20881" y="2160"/>
                  <a:pt x="20895" y="2174"/>
                </a:cubicBezTo>
                <a:close/>
                <a:moveTo>
                  <a:pt x="19898" y="4823"/>
                </a:moveTo>
                <a:cubicBezTo>
                  <a:pt x="19907" y="4832"/>
                  <a:pt x="19928" y="4812"/>
                  <a:pt x="19908" y="4819"/>
                </a:cubicBezTo>
                <a:cubicBezTo>
                  <a:pt x="19908" y="4819"/>
                  <a:pt x="19885" y="4810"/>
                  <a:pt x="19898" y="4823"/>
                </a:cubicBezTo>
                <a:close/>
                <a:moveTo>
                  <a:pt x="20263" y="5342"/>
                </a:moveTo>
                <a:cubicBezTo>
                  <a:pt x="20271" y="5350"/>
                  <a:pt x="20292" y="5330"/>
                  <a:pt x="20272" y="5337"/>
                </a:cubicBezTo>
                <a:cubicBezTo>
                  <a:pt x="20272" y="5338"/>
                  <a:pt x="20249" y="5328"/>
                  <a:pt x="20263" y="5342"/>
                </a:cubicBezTo>
                <a:close/>
                <a:moveTo>
                  <a:pt x="15061" y="2425"/>
                </a:moveTo>
                <a:cubicBezTo>
                  <a:pt x="15070" y="2433"/>
                  <a:pt x="15091" y="2413"/>
                  <a:pt x="15071" y="2421"/>
                </a:cubicBezTo>
                <a:cubicBezTo>
                  <a:pt x="15071" y="2421"/>
                  <a:pt x="15048" y="2411"/>
                  <a:pt x="15061" y="2425"/>
                </a:cubicBezTo>
                <a:close/>
                <a:moveTo>
                  <a:pt x="17427" y="2174"/>
                </a:moveTo>
                <a:cubicBezTo>
                  <a:pt x="17436" y="2182"/>
                  <a:pt x="17457" y="2162"/>
                  <a:pt x="17437" y="2169"/>
                </a:cubicBezTo>
                <a:cubicBezTo>
                  <a:pt x="17436" y="2170"/>
                  <a:pt x="17414" y="2160"/>
                  <a:pt x="17427" y="2174"/>
                </a:cubicBezTo>
                <a:close/>
                <a:moveTo>
                  <a:pt x="14357" y="2150"/>
                </a:moveTo>
                <a:cubicBezTo>
                  <a:pt x="14365" y="2158"/>
                  <a:pt x="14386" y="2138"/>
                  <a:pt x="14366" y="2145"/>
                </a:cubicBezTo>
                <a:cubicBezTo>
                  <a:pt x="14366" y="2145"/>
                  <a:pt x="14343" y="2136"/>
                  <a:pt x="14357" y="2150"/>
                </a:cubicBezTo>
                <a:close/>
                <a:moveTo>
                  <a:pt x="21989" y="3527"/>
                </a:moveTo>
                <a:cubicBezTo>
                  <a:pt x="21997" y="3535"/>
                  <a:pt x="22018" y="3515"/>
                  <a:pt x="21998" y="3523"/>
                </a:cubicBezTo>
                <a:cubicBezTo>
                  <a:pt x="21998" y="3523"/>
                  <a:pt x="21975" y="3513"/>
                  <a:pt x="21989" y="3527"/>
                </a:cubicBezTo>
                <a:close/>
                <a:moveTo>
                  <a:pt x="17249" y="4904"/>
                </a:moveTo>
                <a:cubicBezTo>
                  <a:pt x="17257" y="4913"/>
                  <a:pt x="17278" y="4893"/>
                  <a:pt x="17258" y="4900"/>
                </a:cubicBezTo>
                <a:cubicBezTo>
                  <a:pt x="17258" y="4900"/>
                  <a:pt x="17235" y="4891"/>
                  <a:pt x="17249" y="4904"/>
                </a:cubicBezTo>
                <a:close/>
                <a:moveTo>
                  <a:pt x="17152" y="2482"/>
                </a:moveTo>
                <a:cubicBezTo>
                  <a:pt x="17160" y="2490"/>
                  <a:pt x="17181" y="2470"/>
                  <a:pt x="17161" y="2477"/>
                </a:cubicBezTo>
                <a:cubicBezTo>
                  <a:pt x="17161" y="2477"/>
                  <a:pt x="17138" y="2468"/>
                  <a:pt x="17152" y="2482"/>
                </a:cubicBezTo>
                <a:close/>
                <a:moveTo>
                  <a:pt x="19121" y="4402"/>
                </a:moveTo>
                <a:cubicBezTo>
                  <a:pt x="19129" y="4410"/>
                  <a:pt x="19150" y="4390"/>
                  <a:pt x="19130" y="4398"/>
                </a:cubicBezTo>
                <a:cubicBezTo>
                  <a:pt x="19130" y="4398"/>
                  <a:pt x="19107" y="4388"/>
                  <a:pt x="19121" y="4402"/>
                </a:cubicBezTo>
                <a:close/>
                <a:moveTo>
                  <a:pt x="17581" y="5220"/>
                </a:moveTo>
                <a:cubicBezTo>
                  <a:pt x="17589" y="5229"/>
                  <a:pt x="17610" y="5209"/>
                  <a:pt x="17591" y="5216"/>
                </a:cubicBezTo>
                <a:cubicBezTo>
                  <a:pt x="17590" y="5216"/>
                  <a:pt x="17568" y="5207"/>
                  <a:pt x="17581" y="5220"/>
                </a:cubicBezTo>
                <a:close/>
                <a:moveTo>
                  <a:pt x="17460" y="1777"/>
                </a:moveTo>
                <a:cubicBezTo>
                  <a:pt x="17468" y="1785"/>
                  <a:pt x="17489" y="1765"/>
                  <a:pt x="17469" y="1772"/>
                </a:cubicBezTo>
                <a:cubicBezTo>
                  <a:pt x="17469" y="1773"/>
                  <a:pt x="17446" y="1763"/>
                  <a:pt x="17460" y="1777"/>
                </a:cubicBezTo>
                <a:close/>
                <a:moveTo>
                  <a:pt x="22062" y="5512"/>
                </a:moveTo>
                <a:cubicBezTo>
                  <a:pt x="22070" y="5520"/>
                  <a:pt x="22091" y="5500"/>
                  <a:pt x="22071" y="5508"/>
                </a:cubicBezTo>
                <a:cubicBezTo>
                  <a:pt x="22071" y="5508"/>
                  <a:pt x="22048" y="5498"/>
                  <a:pt x="22062" y="5512"/>
                </a:cubicBezTo>
                <a:close/>
                <a:moveTo>
                  <a:pt x="17711" y="3025"/>
                </a:moveTo>
                <a:cubicBezTo>
                  <a:pt x="17719" y="3033"/>
                  <a:pt x="17740" y="3013"/>
                  <a:pt x="17720" y="3020"/>
                </a:cubicBezTo>
                <a:cubicBezTo>
                  <a:pt x="17720" y="3020"/>
                  <a:pt x="17697" y="3011"/>
                  <a:pt x="17711" y="3025"/>
                </a:cubicBezTo>
                <a:close/>
                <a:moveTo>
                  <a:pt x="20684" y="4361"/>
                </a:moveTo>
                <a:cubicBezTo>
                  <a:pt x="20693" y="4370"/>
                  <a:pt x="20713" y="4350"/>
                  <a:pt x="20694" y="4357"/>
                </a:cubicBezTo>
                <a:cubicBezTo>
                  <a:pt x="20693" y="4357"/>
                  <a:pt x="20671" y="4348"/>
                  <a:pt x="20684" y="4361"/>
                </a:cubicBezTo>
                <a:close/>
                <a:moveTo>
                  <a:pt x="16512" y="2214"/>
                </a:moveTo>
                <a:cubicBezTo>
                  <a:pt x="16520" y="2223"/>
                  <a:pt x="16541" y="2203"/>
                  <a:pt x="16521" y="2210"/>
                </a:cubicBezTo>
                <a:cubicBezTo>
                  <a:pt x="16521" y="2210"/>
                  <a:pt x="16498" y="2201"/>
                  <a:pt x="16512" y="2214"/>
                </a:cubicBezTo>
                <a:close/>
                <a:moveTo>
                  <a:pt x="21421" y="5593"/>
                </a:moveTo>
                <a:cubicBezTo>
                  <a:pt x="21430" y="5601"/>
                  <a:pt x="21451" y="5581"/>
                  <a:pt x="21431" y="5589"/>
                </a:cubicBezTo>
                <a:cubicBezTo>
                  <a:pt x="21431" y="5589"/>
                  <a:pt x="21408" y="5579"/>
                  <a:pt x="21421" y="5593"/>
                </a:cubicBezTo>
                <a:close/>
                <a:moveTo>
                  <a:pt x="22945" y="2733"/>
                </a:moveTo>
                <a:cubicBezTo>
                  <a:pt x="22953" y="2741"/>
                  <a:pt x="22974" y="2721"/>
                  <a:pt x="22954" y="2729"/>
                </a:cubicBezTo>
                <a:cubicBezTo>
                  <a:pt x="22954" y="2729"/>
                  <a:pt x="22931" y="2719"/>
                  <a:pt x="22945" y="2733"/>
                </a:cubicBezTo>
                <a:close/>
                <a:moveTo>
                  <a:pt x="16058" y="1858"/>
                </a:moveTo>
                <a:cubicBezTo>
                  <a:pt x="16066" y="1866"/>
                  <a:pt x="16087" y="1846"/>
                  <a:pt x="16067" y="1853"/>
                </a:cubicBezTo>
                <a:cubicBezTo>
                  <a:pt x="16067" y="1854"/>
                  <a:pt x="16044" y="1844"/>
                  <a:pt x="16058" y="1858"/>
                </a:cubicBezTo>
                <a:close/>
                <a:moveTo>
                  <a:pt x="19445" y="4823"/>
                </a:moveTo>
                <a:cubicBezTo>
                  <a:pt x="19453" y="4832"/>
                  <a:pt x="19474" y="4812"/>
                  <a:pt x="19454" y="4819"/>
                </a:cubicBezTo>
                <a:cubicBezTo>
                  <a:pt x="19454" y="4819"/>
                  <a:pt x="19431" y="4810"/>
                  <a:pt x="19445" y="4823"/>
                </a:cubicBezTo>
                <a:close/>
                <a:moveTo>
                  <a:pt x="18351" y="4507"/>
                </a:moveTo>
                <a:cubicBezTo>
                  <a:pt x="18359" y="4516"/>
                  <a:pt x="18380" y="4496"/>
                  <a:pt x="18360" y="4503"/>
                </a:cubicBezTo>
                <a:cubicBezTo>
                  <a:pt x="18360" y="4503"/>
                  <a:pt x="18337" y="4494"/>
                  <a:pt x="18351" y="4507"/>
                </a:cubicBezTo>
                <a:close/>
                <a:moveTo>
                  <a:pt x="13765" y="5763"/>
                </a:moveTo>
                <a:cubicBezTo>
                  <a:pt x="13773" y="5771"/>
                  <a:pt x="13794" y="5751"/>
                  <a:pt x="13775" y="5759"/>
                </a:cubicBezTo>
                <a:cubicBezTo>
                  <a:pt x="13774" y="5759"/>
                  <a:pt x="13752" y="5750"/>
                  <a:pt x="13765" y="5763"/>
                </a:cubicBezTo>
                <a:close/>
                <a:moveTo>
                  <a:pt x="15807" y="2279"/>
                </a:moveTo>
                <a:cubicBezTo>
                  <a:pt x="15815" y="2287"/>
                  <a:pt x="15836" y="2268"/>
                  <a:pt x="15816" y="2275"/>
                </a:cubicBezTo>
                <a:cubicBezTo>
                  <a:pt x="15816" y="2275"/>
                  <a:pt x="15793" y="2266"/>
                  <a:pt x="15807" y="2279"/>
                </a:cubicBezTo>
                <a:close/>
                <a:moveTo>
                  <a:pt x="19696" y="1963"/>
                </a:moveTo>
                <a:cubicBezTo>
                  <a:pt x="19704" y="1971"/>
                  <a:pt x="19725" y="1952"/>
                  <a:pt x="19705" y="1959"/>
                </a:cubicBezTo>
                <a:cubicBezTo>
                  <a:pt x="19705" y="1959"/>
                  <a:pt x="19682" y="1950"/>
                  <a:pt x="19696" y="1963"/>
                </a:cubicBezTo>
                <a:close/>
                <a:moveTo>
                  <a:pt x="8993" y="1445"/>
                </a:moveTo>
                <a:cubicBezTo>
                  <a:pt x="9001" y="1453"/>
                  <a:pt x="9022" y="1433"/>
                  <a:pt x="9003" y="1440"/>
                </a:cubicBezTo>
                <a:cubicBezTo>
                  <a:pt x="9002" y="1440"/>
                  <a:pt x="8980" y="1431"/>
                  <a:pt x="8993" y="1445"/>
                </a:cubicBezTo>
                <a:close/>
                <a:moveTo>
                  <a:pt x="16439" y="1736"/>
                </a:moveTo>
                <a:cubicBezTo>
                  <a:pt x="16447" y="1745"/>
                  <a:pt x="16468" y="1725"/>
                  <a:pt x="16448" y="1732"/>
                </a:cubicBezTo>
                <a:cubicBezTo>
                  <a:pt x="16448" y="1732"/>
                  <a:pt x="16425" y="1723"/>
                  <a:pt x="16439" y="1736"/>
                </a:cubicBezTo>
                <a:close/>
                <a:moveTo>
                  <a:pt x="15742" y="1501"/>
                </a:moveTo>
                <a:cubicBezTo>
                  <a:pt x="15750" y="1510"/>
                  <a:pt x="15771" y="1490"/>
                  <a:pt x="15751" y="1497"/>
                </a:cubicBezTo>
                <a:cubicBezTo>
                  <a:pt x="15751" y="1497"/>
                  <a:pt x="15728" y="1488"/>
                  <a:pt x="15742" y="1501"/>
                </a:cubicBezTo>
                <a:close/>
                <a:moveTo>
                  <a:pt x="17605" y="1501"/>
                </a:moveTo>
                <a:cubicBezTo>
                  <a:pt x="17614" y="1510"/>
                  <a:pt x="17635" y="1490"/>
                  <a:pt x="17615" y="1497"/>
                </a:cubicBezTo>
                <a:cubicBezTo>
                  <a:pt x="17615" y="1497"/>
                  <a:pt x="17592" y="1488"/>
                  <a:pt x="17605" y="1501"/>
                </a:cubicBezTo>
                <a:close/>
                <a:moveTo>
                  <a:pt x="13627" y="1631"/>
                </a:moveTo>
                <a:cubicBezTo>
                  <a:pt x="13636" y="1639"/>
                  <a:pt x="13657" y="1619"/>
                  <a:pt x="13637" y="1627"/>
                </a:cubicBezTo>
                <a:cubicBezTo>
                  <a:pt x="13637" y="1627"/>
                  <a:pt x="13614" y="1617"/>
                  <a:pt x="13627" y="1631"/>
                </a:cubicBezTo>
                <a:close/>
                <a:moveTo>
                  <a:pt x="18270" y="4807"/>
                </a:moveTo>
                <a:cubicBezTo>
                  <a:pt x="18278" y="4815"/>
                  <a:pt x="18299" y="4795"/>
                  <a:pt x="18279" y="4803"/>
                </a:cubicBezTo>
                <a:cubicBezTo>
                  <a:pt x="18279" y="4803"/>
                  <a:pt x="18256" y="4793"/>
                  <a:pt x="18270" y="4807"/>
                </a:cubicBezTo>
                <a:close/>
                <a:moveTo>
                  <a:pt x="19364" y="1898"/>
                </a:moveTo>
                <a:cubicBezTo>
                  <a:pt x="19372" y="1907"/>
                  <a:pt x="19393" y="1887"/>
                  <a:pt x="19373" y="1894"/>
                </a:cubicBezTo>
                <a:cubicBezTo>
                  <a:pt x="19373" y="1894"/>
                  <a:pt x="19350" y="1885"/>
                  <a:pt x="19364" y="1898"/>
                </a:cubicBezTo>
                <a:close/>
                <a:moveTo>
                  <a:pt x="14421" y="2571"/>
                </a:moveTo>
                <a:cubicBezTo>
                  <a:pt x="14430" y="2579"/>
                  <a:pt x="14451" y="2559"/>
                  <a:pt x="14431" y="2566"/>
                </a:cubicBezTo>
                <a:cubicBezTo>
                  <a:pt x="14431" y="2567"/>
                  <a:pt x="14408" y="2557"/>
                  <a:pt x="14421" y="2571"/>
                </a:cubicBezTo>
                <a:close/>
                <a:moveTo>
                  <a:pt x="19364" y="5010"/>
                </a:moveTo>
                <a:cubicBezTo>
                  <a:pt x="19372" y="5018"/>
                  <a:pt x="19393" y="4998"/>
                  <a:pt x="19373" y="5005"/>
                </a:cubicBezTo>
                <a:cubicBezTo>
                  <a:pt x="19373" y="5005"/>
                  <a:pt x="19350" y="4996"/>
                  <a:pt x="19364" y="5010"/>
                </a:cubicBezTo>
                <a:close/>
                <a:moveTo>
                  <a:pt x="21397" y="3478"/>
                </a:moveTo>
                <a:cubicBezTo>
                  <a:pt x="21405" y="3487"/>
                  <a:pt x="21426" y="3467"/>
                  <a:pt x="21407" y="3474"/>
                </a:cubicBezTo>
                <a:cubicBezTo>
                  <a:pt x="21406" y="3474"/>
                  <a:pt x="21384" y="3465"/>
                  <a:pt x="21397" y="3478"/>
                </a:cubicBezTo>
                <a:close/>
                <a:moveTo>
                  <a:pt x="16528" y="3041"/>
                </a:moveTo>
                <a:cubicBezTo>
                  <a:pt x="16536" y="3049"/>
                  <a:pt x="16557" y="3029"/>
                  <a:pt x="16537" y="3036"/>
                </a:cubicBezTo>
                <a:cubicBezTo>
                  <a:pt x="16537" y="3036"/>
                  <a:pt x="16514" y="3027"/>
                  <a:pt x="16528" y="3041"/>
                </a:cubicBezTo>
                <a:close/>
                <a:moveTo>
                  <a:pt x="16666" y="2060"/>
                </a:moveTo>
                <a:cubicBezTo>
                  <a:pt x="16674" y="2069"/>
                  <a:pt x="16695" y="2049"/>
                  <a:pt x="16675" y="2056"/>
                </a:cubicBezTo>
                <a:cubicBezTo>
                  <a:pt x="16675" y="2056"/>
                  <a:pt x="16652" y="2047"/>
                  <a:pt x="16666" y="2060"/>
                </a:cubicBezTo>
                <a:close/>
                <a:moveTo>
                  <a:pt x="13911" y="2271"/>
                </a:moveTo>
                <a:cubicBezTo>
                  <a:pt x="13919" y="2279"/>
                  <a:pt x="13940" y="2259"/>
                  <a:pt x="13920" y="2267"/>
                </a:cubicBezTo>
                <a:cubicBezTo>
                  <a:pt x="13920" y="2267"/>
                  <a:pt x="13897" y="2257"/>
                  <a:pt x="13911" y="2271"/>
                </a:cubicBezTo>
                <a:close/>
                <a:moveTo>
                  <a:pt x="17549" y="3292"/>
                </a:moveTo>
                <a:cubicBezTo>
                  <a:pt x="17557" y="3300"/>
                  <a:pt x="17578" y="3280"/>
                  <a:pt x="17558" y="3288"/>
                </a:cubicBezTo>
                <a:cubicBezTo>
                  <a:pt x="17558" y="3288"/>
                  <a:pt x="17535" y="3278"/>
                  <a:pt x="17549" y="3292"/>
                </a:cubicBezTo>
                <a:close/>
                <a:moveTo>
                  <a:pt x="20336" y="4086"/>
                </a:moveTo>
                <a:cubicBezTo>
                  <a:pt x="20344" y="4094"/>
                  <a:pt x="20365" y="4074"/>
                  <a:pt x="20345" y="4082"/>
                </a:cubicBezTo>
                <a:cubicBezTo>
                  <a:pt x="20345" y="4082"/>
                  <a:pt x="20322" y="4072"/>
                  <a:pt x="20336" y="4086"/>
                </a:cubicBezTo>
                <a:close/>
                <a:moveTo>
                  <a:pt x="20441" y="4645"/>
                </a:moveTo>
                <a:cubicBezTo>
                  <a:pt x="20449" y="4653"/>
                  <a:pt x="20470" y="4633"/>
                  <a:pt x="20451" y="4641"/>
                </a:cubicBezTo>
                <a:cubicBezTo>
                  <a:pt x="20450" y="4641"/>
                  <a:pt x="20428" y="4631"/>
                  <a:pt x="20441" y="4645"/>
                </a:cubicBezTo>
                <a:close/>
                <a:moveTo>
                  <a:pt x="20093" y="5293"/>
                </a:moveTo>
                <a:cubicBezTo>
                  <a:pt x="20101" y="5302"/>
                  <a:pt x="20122" y="5282"/>
                  <a:pt x="20102" y="5289"/>
                </a:cubicBezTo>
                <a:cubicBezTo>
                  <a:pt x="20102" y="5289"/>
                  <a:pt x="20079" y="5280"/>
                  <a:pt x="20093" y="5293"/>
                </a:cubicBezTo>
                <a:close/>
                <a:moveTo>
                  <a:pt x="15645" y="1704"/>
                </a:moveTo>
                <a:cubicBezTo>
                  <a:pt x="15653" y="1712"/>
                  <a:pt x="15674" y="1692"/>
                  <a:pt x="15654" y="1700"/>
                </a:cubicBezTo>
                <a:cubicBezTo>
                  <a:pt x="15654" y="1700"/>
                  <a:pt x="15631" y="1690"/>
                  <a:pt x="15645" y="1704"/>
                </a:cubicBezTo>
                <a:close/>
                <a:moveTo>
                  <a:pt x="16949" y="1623"/>
                </a:moveTo>
                <a:cubicBezTo>
                  <a:pt x="16958" y="1631"/>
                  <a:pt x="16979" y="1611"/>
                  <a:pt x="16959" y="1619"/>
                </a:cubicBezTo>
                <a:cubicBezTo>
                  <a:pt x="16958" y="1619"/>
                  <a:pt x="16936" y="1609"/>
                  <a:pt x="16949" y="1623"/>
                </a:cubicBezTo>
                <a:close/>
                <a:moveTo>
                  <a:pt x="14251" y="2263"/>
                </a:moveTo>
                <a:cubicBezTo>
                  <a:pt x="14260" y="2271"/>
                  <a:pt x="14281" y="2251"/>
                  <a:pt x="14261" y="2259"/>
                </a:cubicBezTo>
                <a:cubicBezTo>
                  <a:pt x="14260" y="2259"/>
                  <a:pt x="14238" y="2249"/>
                  <a:pt x="14251" y="2263"/>
                </a:cubicBezTo>
                <a:close/>
                <a:moveTo>
                  <a:pt x="16933" y="2263"/>
                </a:moveTo>
                <a:cubicBezTo>
                  <a:pt x="16941" y="2271"/>
                  <a:pt x="16962" y="2251"/>
                  <a:pt x="16942" y="2259"/>
                </a:cubicBezTo>
                <a:cubicBezTo>
                  <a:pt x="16942" y="2259"/>
                  <a:pt x="16919" y="2249"/>
                  <a:pt x="16933" y="2263"/>
                </a:cubicBezTo>
                <a:close/>
                <a:moveTo>
                  <a:pt x="11059" y="1663"/>
                </a:moveTo>
                <a:cubicBezTo>
                  <a:pt x="11067" y="1672"/>
                  <a:pt x="11088" y="1652"/>
                  <a:pt x="11069" y="1659"/>
                </a:cubicBezTo>
                <a:cubicBezTo>
                  <a:pt x="11068" y="1659"/>
                  <a:pt x="11046" y="1650"/>
                  <a:pt x="11059" y="1663"/>
                </a:cubicBezTo>
                <a:close/>
                <a:moveTo>
                  <a:pt x="13530" y="2457"/>
                </a:moveTo>
                <a:cubicBezTo>
                  <a:pt x="13539" y="2466"/>
                  <a:pt x="13560" y="2446"/>
                  <a:pt x="13540" y="2453"/>
                </a:cubicBezTo>
                <a:cubicBezTo>
                  <a:pt x="13539" y="2453"/>
                  <a:pt x="13517" y="2444"/>
                  <a:pt x="13530" y="2457"/>
                </a:cubicBezTo>
                <a:close/>
                <a:moveTo>
                  <a:pt x="15896" y="5334"/>
                </a:moveTo>
                <a:cubicBezTo>
                  <a:pt x="15904" y="5342"/>
                  <a:pt x="15925" y="5322"/>
                  <a:pt x="15905" y="5329"/>
                </a:cubicBezTo>
                <a:cubicBezTo>
                  <a:pt x="15905" y="5329"/>
                  <a:pt x="15882" y="5320"/>
                  <a:pt x="15896" y="5334"/>
                </a:cubicBezTo>
                <a:close/>
                <a:moveTo>
                  <a:pt x="15442" y="2247"/>
                </a:moveTo>
                <a:cubicBezTo>
                  <a:pt x="15451" y="2255"/>
                  <a:pt x="15472" y="2235"/>
                  <a:pt x="15452" y="2242"/>
                </a:cubicBezTo>
                <a:cubicBezTo>
                  <a:pt x="15451" y="2242"/>
                  <a:pt x="15429" y="2233"/>
                  <a:pt x="15442" y="2247"/>
                </a:cubicBezTo>
                <a:close/>
                <a:moveTo>
                  <a:pt x="18472" y="2457"/>
                </a:moveTo>
                <a:cubicBezTo>
                  <a:pt x="18481" y="2466"/>
                  <a:pt x="18502" y="2446"/>
                  <a:pt x="18482" y="2453"/>
                </a:cubicBezTo>
                <a:cubicBezTo>
                  <a:pt x="18482" y="2453"/>
                  <a:pt x="18459" y="2444"/>
                  <a:pt x="18472" y="2457"/>
                </a:cubicBezTo>
                <a:close/>
                <a:moveTo>
                  <a:pt x="15475" y="2206"/>
                </a:moveTo>
                <a:cubicBezTo>
                  <a:pt x="15483" y="2215"/>
                  <a:pt x="15504" y="2195"/>
                  <a:pt x="15484" y="2202"/>
                </a:cubicBezTo>
                <a:cubicBezTo>
                  <a:pt x="15484" y="2202"/>
                  <a:pt x="15461" y="2193"/>
                  <a:pt x="15475" y="2206"/>
                </a:cubicBezTo>
                <a:close/>
                <a:moveTo>
                  <a:pt x="17873" y="1874"/>
                </a:moveTo>
                <a:cubicBezTo>
                  <a:pt x="17881" y="1882"/>
                  <a:pt x="17902" y="1862"/>
                  <a:pt x="17882" y="1870"/>
                </a:cubicBezTo>
                <a:cubicBezTo>
                  <a:pt x="17882" y="1870"/>
                  <a:pt x="17859" y="1860"/>
                  <a:pt x="17873" y="1874"/>
                </a:cubicBezTo>
                <a:close/>
                <a:moveTo>
                  <a:pt x="18829" y="1850"/>
                </a:moveTo>
                <a:cubicBezTo>
                  <a:pt x="18837" y="1858"/>
                  <a:pt x="18858" y="1838"/>
                  <a:pt x="18838" y="1845"/>
                </a:cubicBezTo>
                <a:cubicBezTo>
                  <a:pt x="18838" y="1845"/>
                  <a:pt x="18815" y="1836"/>
                  <a:pt x="18829" y="1850"/>
                </a:cubicBezTo>
                <a:close/>
                <a:moveTo>
                  <a:pt x="18586" y="2603"/>
                </a:moveTo>
                <a:cubicBezTo>
                  <a:pt x="18594" y="2612"/>
                  <a:pt x="18615" y="2592"/>
                  <a:pt x="18595" y="2599"/>
                </a:cubicBezTo>
                <a:cubicBezTo>
                  <a:pt x="18595" y="2599"/>
                  <a:pt x="18572" y="2590"/>
                  <a:pt x="18586" y="2603"/>
                </a:cubicBezTo>
                <a:close/>
                <a:moveTo>
                  <a:pt x="21430" y="3786"/>
                </a:moveTo>
                <a:cubicBezTo>
                  <a:pt x="21438" y="3795"/>
                  <a:pt x="21459" y="3775"/>
                  <a:pt x="21439" y="3782"/>
                </a:cubicBezTo>
                <a:cubicBezTo>
                  <a:pt x="21439" y="3782"/>
                  <a:pt x="21416" y="3773"/>
                  <a:pt x="21430" y="3786"/>
                </a:cubicBezTo>
                <a:close/>
                <a:moveTo>
                  <a:pt x="10913" y="1388"/>
                </a:moveTo>
                <a:cubicBezTo>
                  <a:pt x="10922" y="1396"/>
                  <a:pt x="10943" y="1376"/>
                  <a:pt x="10923" y="1384"/>
                </a:cubicBezTo>
                <a:cubicBezTo>
                  <a:pt x="10922" y="1384"/>
                  <a:pt x="10900" y="1374"/>
                  <a:pt x="10913" y="1388"/>
                </a:cubicBezTo>
                <a:close/>
                <a:moveTo>
                  <a:pt x="17622" y="1744"/>
                </a:moveTo>
                <a:cubicBezTo>
                  <a:pt x="17630" y="1753"/>
                  <a:pt x="17651" y="1733"/>
                  <a:pt x="17631" y="1740"/>
                </a:cubicBezTo>
                <a:cubicBezTo>
                  <a:pt x="17631" y="1740"/>
                  <a:pt x="17608" y="1731"/>
                  <a:pt x="17622" y="1744"/>
                </a:cubicBezTo>
                <a:close/>
                <a:moveTo>
                  <a:pt x="16982" y="5309"/>
                </a:moveTo>
                <a:cubicBezTo>
                  <a:pt x="16990" y="5318"/>
                  <a:pt x="17011" y="5298"/>
                  <a:pt x="16991" y="5305"/>
                </a:cubicBezTo>
                <a:cubicBezTo>
                  <a:pt x="16991" y="5305"/>
                  <a:pt x="16968" y="5296"/>
                  <a:pt x="16982" y="5309"/>
                </a:cubicBezTo>
                <a:close/>
                <a:moveTo>
                  <a:pt x="22985" y="2725"/>
                </a:moveTo>
                <a:cubicBezTo>
                  <a:pt x="22993" y="2733"/>
                  <a:pt x="23014" y="2713"/>
                  <a:pt x="22995" y="2720"/>
                </a:cubicBezTo>
                <a:cubicBezTo>
                  <a:pt x="22994" y="2720"/>
                  <a:pt x="22972" y="2711"/>
                  <a:pt x="22985" y="2725"/>
                </a:cubicBezTo>
                <a:close/>
                <a:moveTo>
                  <a:pt x="16528" y="5309"/>
                </a:moveTo>
                <a:cubicBezTo>
                  <a:pt x="16536" y="5318"/>
                  <a:pt x="16557" y="5298"/>
                  <a:pt x="16537" y="5305"/>
                </a:cubicBezTo>
                <a:cubicBezTo>
                  <a:pt x="16537" y="5305"/>
                  <a:pt x="16514" y="5296"/>
                  <a:pt x="16528" y="5309"/>
                </a:cubicBezTo>
                <a:close/>
                <a:moveTo>
                  <a:pt x="18553" y="2563"/>
                </a:moveTo>
                <a:cubicBezTo>
                  <a:pt x="18562" y="2571"/>
                  <a:pt x="18583" y="2551"/>
                  <a:pt x="18563" y="2558"/>
                </a:cubicBezTo>
                <a:cubicBezTo>
                  <a:pt x="18563" y="2558"/>
                  <a:pt x="18540" y="2549"/>
                  <a:pt x="18553" y="2563"/>
                </a:cubicBezTo>
                <a:close/>
                <a:moveTo>
                  <a:pt x="17176" y="5334"/>
                </a:moveTo>
                <a:cubicBezTo>
                  <a:pt x="17184" y="5342"/>
                  <a:pt x="17205" y="5322"/>
                  <a:pt x="17185" y="5329"/>
                </a:cubicBezTo>
                <a:cubicBezTo>
                  <a:pt x="17185" y="5329"/>
                  <a:pt x="17162" y="5320"/>
                  <a:pt x="17176" y="5334"/>
                </a:cubicBezTo>
                <a:close/>
                <a:moveTo>
                  <a:pt x="19048" y="5625"/>
                </a:moveTo>
                <a:cubicBezTo>
                  <a:pt x="19056" y="5634"/>
                  <a:pt x="19077" y="5614"/>
                  <a:pt x="19057" y="5621"/>
                </a:cubicBezTo>
                <a:cubicBezTo>
                  <a:pt x="19057" y="5621"/>
                  <a:pt x="19034" y="5612"/>
                  <a:pt x="19048" y="5625"/>
                </a:cubicBezTo>
                <a:close/>
                <a:moveTo>
                  <a:pt x="20644" y="3810"/>
                </a:moveTo>
                <a:cubicBezTo>
                  <a:pt x="20652" y="3819"/>
                  <a:pt x="20673" y="3799"/>
                  <a:pt x="20653" y="3806"/>
                </a:cubicBezTo>
                <a:cubicBezTo>
                  <a:pt x="20653" y="3806"/>
                  <a:pt x="20630" y="3797"/>
                  <a:pt x="20644" y="3810"/>
                </a:cubicBezTo>
                <a:close/>
                <a:moveTo>
                  <a:pt x="18002" y="5504"/>
                </a:moveTo>
                <a:cubicBezTo>
                  <a:pt x="18011" y="5512"/>
                  <a:pt x="18032" y="5492"/>
                  <a:pt x="18012" y="5499"/>
                </a:cubicBezTo>
                <a:cubicBezTo>
                  <a:pt x="18012" y="5500"/>
                  <a:pt x="17989" y="5490"/>
                  <a:pt x="18002" y="5504"/>
                </a:cubicBezTo>
                <a:close/>
                <a:moveTo>
                  <a:pt x="17573" y="4564"/>
                </a:moveTo>
                <a:cubicBezTo>
                  <a:pt x="17581" y="4572"/>
                  <a:pt x="17602" y="4552"/>
                  <a:pt x="17582" y="4560"/>
                </a:cubicBezTo>
                <a:cubicBezTo>
                  <a:pt x="17582" y="4560"/>
                  <a:pt x="17559" y="4550"/>
                  <a:pt x="17573" y="4564"/>
                </a:cubicBezTo>
                <a:close/>
                <a:moveTo>
                  <a:pt x="19550" y="1704"/>
                </a:moveTo>
                <a:cubicBezTo>
                  <a:pt x="19558" y="1712"/>
                  <a:pt x="19579" y="1692"/>
                  <a:pt x="19559" y="1700"/>
                </a:cubicBezTo>
                <a:cubicBezTo>
                  <a:pt x="19559" y="1700"/>
                  <a:pt x="19536" y="1690"/>
                  <a:pt x="19550" y="1704"/>
                </a:cubicBezTo>
                <a:close/>
                <a:moveTo>
                  <a:pt x="20603" y="4313"/>
                </a:moveTo>
                <a:cubicBezTo>
                  <a:pt x="20611" y="4321"/>
                  <a:pt x="20632" y="4301"/>
                  <a:pt x="20613" y="4308"/>
                </a:cubicBezTo>
                <a:cubicBezTo>
                  <a:pt x="20612" y="4309"/>
                  <a:pt x="20590" y="4299"/>
                  <a:pt x="20603" y="4313"/>
                </a:cubicBezTo>
                <a:close/>
                <a:moveTo>
                  <a:pt x="17071" y="2538"/>
                </a:moveTo>
                <a:cubicBezTo>
                  <a:pt x="17079" y="2547"/>
                  <a:pt x="17100" y="2527"/>
                  <a:pt x="17080" y="2534"/>
                </a:cubicBezTo>
                <a:cubicBezTo>
                  <a:pt x="17080" y="2534"/>
                  <a:pt x="17057" y="2525"/>
                  <a:pt x="17071" y="2538"/>
                </a:cubicBezTo>
                <a:close/>
                <a:moveTo>
                  <a:pt x="23261" y="4791"/>
                </a:moveTo>
                <a:cubicBezTo>
                  <a:pt x="23269" y="4799"/>
                  <a:pt x="23290" y="4779"/>
                  <a:pt x="23270" y="4786"/>
                </a:cubicBezTo>
                <a:cubicBezTo>
                  <a:pt x="23270" y="4787"/>
                  <a:pt x="23247" y="4777"/>
                  <a:pt x="23261" y="4791"/>
                </a:cubicBezTo>
                <a:close/>
                <a:moveTo>
                  <a:pt x="17994" y="1874"/>
                </a:moveTo>
                <a:cubicBezTo>
                  <a:pt x="18003" y="1882"/>
                  <a:pt x="18024" y="1862"/>
                  <a:pt x="18004" y="1870"/>
                </a:cubicBezTo>
                <a:cubicBezTo>
                  <a:pt x="18004" y="1870"/>
                  <a:pt x="17981" y="1860"/>
                  <a:pt x="17994" y="1874"/>
                </a:cubicBezTo>
                <a:close/>
                <a:moveTo>
                  <a:pt x="729" y="2417"/>
                </a:moveTo>
                <a:cubicBezTo>
                  <a:pt x="737" y="2425"/>
                  <a:pt x="758" y="2405"/>
                  <a:pt x="739" y="2413"/>
                </a:cubicBezTo>
                <a:cubicBezTo>
                  <a:pt x="738" y="2413"/>
                  <a:pt x="716" y="2403"/>
                  <a:pt x="729" y="2417"/>
                </a:cubicBezTo>
                <a:close/>
                <a:moveTo>
                  <a:pt x="18343" y="1979"/>
                </a:moveTo>
                <a:cubicBezTo>
                  <a:pt x="18351" y="1988"/>
                  <a:pt x="18372" y="1968"/>
                  <a:pt x="18352" y="1975"/>
                </a:cubicBezTo>
                <a:cubicBezTo>
                  <a:pt x="18352" y="1975"/>
                  <a:pt x="18329" y="1966"/>
                  <a:pt x="18343" y="1979"/>
                </a:cubicBezTo>
                <a:close/>
                <a:moveTo>
                  <a:pt x="15564" y="2141"/>
                </a:moveTo>
                <a:cubicBezTo>
                  <a:pt x="15572" y="2150"/>
                  <a:pt x="15593" y="2130"/>
                  <a:pt x="15573" y="2137"/>
                </a:cubicBezTo>
                <a:cubicBezTo>
                  <a:pt x="15573" y="2137"/>
                  <a:pt x="15550" y="2128"/>
                  <a:pt x="15564" y="2141"/>
                </a:cubicBezTo>
                <a:close/>
                <a:moveTo>
                  <a:pt x="16974" y="5253"/>
                </a:moveTo>
                <a:cubicBezTo>
                  <a:pt x="16982" y="5261"/>
                  <a:pt x="17003" y="5241"/>
                  <a:pt x="16983" y="5248"/>
                </a:cubicBezTo>
                <a:cubicBezTo>
                  <a:pt x="16983" y="5248"/>
                  <a:pt x="16960" y="5239"/>
                  <a:pt x="16974" y="5253"/>
                </a:cubicBezTo>
                <a:close/>
                <a:moveTo>
                  <a:pt x="19582" y="5318"/>
                </a:moveTo>
                <a:cubicBezTo>
                  <a:pt x="19591" y="5326"/>
                  <a:pt x="19612" y="5306"/>
                  <a:pt x="19592" y="5313"/>
                </a:cubicBezTo>
                <a:cubicBezTo>
                  <a:pt x="19592" y="5313"/>
                  <a:pt x="19569" y="5304"/>
                  <a:pt x="19582" y="5318"/>
                </a:cubicBezTo>
                <a:close/>
                <a:moveTo>
                  <a:pt x="20960" y="3835"/>
                </a:moveTo>
                <a:cubicBezTo>
                  <a:pt x="20968" y="3843"/>
                  <a:pt x="20989" y="3823"/>
                  <a:pt x="20969" y="3830"/>
                </a:cubicBezTo>
                <a:cubicBezTo>
                  <a:pt x="20969" y="3830"/>
                  <a:pt x="20946" y="3821"/>
                  <a:pt x="20960" y="3835"/>
                </a:cubicBezTo>
                <a:close/>
                <a:moveTo>
                  <a:pt x="19331" y="4856"/>
                </a:moveTo>
                <a:cubicBezTo>
                  <a:pt x="19339" y="4864"/>
                  <a:pt x="19360" y="4844"/>
                  <a:pt x="19341" y="4851"/>
                </a:cubicBezTo>
                <a:cubicBezTo>
                  <a:pt x="19340" y="4851"/>
                  <a:pt x="19318" y="4842"/>
                  <a:pt x="19331" y="4856"/>
                </a:cubicBezTo>
                <a:close/>
                <a:moveTo>
                  <a:pt x="19801" y="4272"/>
                </a:moveTo>
                <a:cubicBezTo>
                  <a:pt x="19809" y="4281"/>
                  <a:pt x="19830" y="4261"/>
                  <a:pt x="19810" y="4268"/>
                </a:cubicBezTo>
                <a:cubicBezTo>
                  <a:pt x="19810" y="4268"/>
                  <a:pt x="19787" y="4259"/>
                  <a:pt x="19801" y="4272"/>
                </a:cubicBezTo>
                <a:close/>
                <a:moveTo>
                  <a:pt x="18602" y="2417"/>
                </a:moveTo>
                <a:cubicBezTo>
                  <a:pt x="18610" y="2425"/>
                  <a:pt x="18631" y="2405"/>
                  <a:pt x="18611" y="2413"/>
                </a:cubicBezTo>
                <a:cubicBezTo>
                  <a:pt x="18611" y="2413"/>
                  <a:pt x="18588" y="2403"/>
                  <a:pt x="18602" y="2417"/>
                </a:cubicBezTo>
                <a:close/>
                <a:moveTo>
                  <a:pt x="11651" y="1623"/>
                </a:moveTo>
                <a:cubicBezTo>
                  <a:pt x="11659" y="1631"/>
                  <a:pt x="11680" y="1611"/>
                  <a:pt x="11660" y="1619"/>
                </a:cubicBezTo>
                <a:cubicBezTo>
                  <a:pt x="11660" y="1619"/>
                  <a:pt x="11637" y="1609"/>
                  <a:pt x="11651" y="1623"/>
                </a:cubicBezTo>
                <a:close/>
                <a:moveTo>
                  <a:pt x="18942" y="4272"/>
                </a:moveTo>
                <a:cubicBezTo>
                  <a:pt x="18951" y="4281"/>
                  <a:pt x="18972" y="4261"/>
                  <a:pt x="18952" y="4268"/>
                </a:cubicBezTo>
                <a:cubicBezTo>
                  <a:pt x="18951" y="4268"/>
                  <a:pt x="18929" y="4259"/>
                  <a:pt x="18942" y="4272"/>
                </a:cubicBezTo>
                <a:close/>
                <a:moveTo>
                  <a:pt x="18059" y="4272"/>
                </a:moveTo>
                <a:cubicBezTo>
                  <a:pt x="18067" y="4281"/>
                  <a:pt x="18088" y="4261"/>
                  <a:pt x="18069" y="4268"/>
                </a:cubicBezTo>
                <a:cubicBezTo>
                  <a:pt x="18068" y="4268"/>
                  <a:pt x="18046" y="4259"/>
                  <a:pt x="18059" y="4272"/>
                </a:cubicBezTo>
                <a:close/>
                <a:moveTo>
                  <a:pt x="20368" y="4645"/>
                </a:moveTo>
                <a:cubicBezTo>
                  <a:pt x="20377" y="4653"/>
                  <a:pt x="20398" y="4633"/>
                  <a:pt x="20378" y="4641"/>
                </a:cubicBezTo>
                <a:cubicBezTo>
                  <a:pt x="20377" y="4641"/>
                  <a:pt x="20355" y="4631"/>
                  <a:pt x="20368" y="4645"/>
                </a:cubicBezTo>
                <a:close/>
                <a:moveTo>
                  <a:pt x="20474" y="3373"/>
                </a:moveTo>
                <a:cubicBezTo>
                  <a:pt x="20482" y="3381"/>
                  <a:pt x="20503" y="3361"/>
                  <a:pt x="20483" y="3369"/>
                </a:cubicBezTo>
                <a:cubicBezTo>
                  <a:pt x="20483" y="3369"/>
                  <a:pt x="20460" y="3359"/>
                  <a:pt x="20474" y="3373"/>
                </a:cubicBezTo>
                <a:close/>
                <a:moveTo>
                  <a:pt x="16593" y="2141"/>
                </a:moveTo>
                <a:cubicBezTo>
                  <a:pt x="16601" y="2150"/>
                  <a:pt x="16622" y="2130"/>
                  <a:pt x="16602" y="2137"/>
                </a:cubicBezTo>
                <a:cubicBezTo>
                  <a:pt x="16602" y="2137"/>
                  <a:pt x="16579" y="2128"/>
                  <a:pt x="16593" y="2141"/>
                </a:cubicBezTo>
                <a:close/>
                <a:moveTo>
                  <a:pt x="15945" y="5334"/>
                </a:moveTo>
                <a:cubicBezTo>
                  <a:pt x="15953" y="5342"/>
                  <a:pt x="15974" y="5322"/>
                  <a:pt x="15954" y="5329"/>
                </a:cubicBezTo>
                <a:cubicBezTo>
                  <a:pt x="15954" y="5329"/>
                  <a:pt x="15931" y="5320"/>
                  <a:pt x="15945" y="5334"/>
                </a:cubicBezTo>
                <a:close/>
                <a:moveTo>
                  <a:pt x="17565" y="2976"/>
                </a:moveTo>
                <a:cubicBezTo>
                  <a:pt x="17573" y="2984"/>
                  <a:pt x="17594" y="2964"/>
                  <a:pt x="17574" y="2972"/>
                </a:cubicBezTo>
                <a:cubicBezTo>
                  <a:pt x="17574" y="2972"/>
                  <a:pt x="17551" y="2962"/>
                  <a:pt x="17565" y="2976"/>
                </a:cubicBezTo>
                <a:close/>
                <a:moveTo>
                  <a:pt x="19590" y="2417"/>
                </a:moveTo>
                <a:cubicBezTo>
                  <a:pt x="19599" y="2425"/>
                  <a:pt x="19620" y="2405"/>
                  <a:pt x="19600" y="2413"/>
                </a:cubicBezTo>
                <a:cubicBezTo>
                  <a:pt x="19600" y="2413"/>
                  <a:pt x="19577" y="2403"/>
                  <a:pt x="19590" y="2417"/>
                </a:cubicBezTo>
                <a:close/>
                <a:moveTo>
                  <a:pt x="16439" y="2287"/>
                </a:moveTo>
                <a:cubicBezTo>
                  <a:pt x="16447" y="2296"/>
                  <a:pt x="16468" y="2276"/>
                  <a:pt x="16448" y="2283"/>
                </a:cubicBezTo>
                <a:cubicBezTo>
                  <a:pt x="16448" y="2283"/>
                  <a:pt x="16425" y="2274"/>
                  <a:pt x="16439" y="2287"/>
                </a:cubicBezTo>
                <a:close/>
                <a:moveTo>
                  <a:pt x="22086" y="1121"/>
                </a:moveTo>
                <a:cubicBezTo>
                  <a:pt x="22094" y="1129"/>
                  <a:pt x="22115" y="1109"/>
                  <a:pt x="22095" y="1116"/>
                </a:cubicBezTo>
                <a:cubicBezTo>
                  <a:pt x="22095" y="1116"/>
                  <a:pt x="22072" y="1107"/>
                  <a:pt x="22086" y="1121"/>
                </a:cubicBezTo>
                <a:close/>
                <a:moveTo>
                  <a:pt x="19801" y="5358"/>
                </a:moveTo>
                <a:cubicBezTo>
                  <a:pt x="19809" y="5366"/>
                  <a:pt x="19830" y="5346"/>
                  <a:pt x="19810" y="5354"/>
                </a:cubicBezTo>
                <a:cubicBezTo>
                  <a:pt x="19810" y="5354"/>
                  <a:pt x="19787" y="5344"/>
                  <a:pt x="19801" y="5358"/>
                </a:cubicBezTo>
                <a:close/>
                <a:moveTo>
                  <a:pt x="16544" y="1915"/>
                </a:moveTo>
                <a:cubicBezTo>
                  <a:pt x="16552" y="1923"/>
                  <a:pt x="16573" y="1903"/>
                  <a:pt x="16554" y="1910"/>
                </a:cubicBezTo>
                <a:cubicBezTo>
                  <a:pt x="16553" y="1910"/>
                  <a:pt x="16531" y="1901"/>
                  <a:pt x="16544" y="1915"/>
                </a:cubicBezTo>
                <a:close/>
                <a:moveTo>
                  <a:pt x="20960" y="4880"/>
                </a:moveTo>
                <a:cubicBezTo>
                  <a:pt x="20968" y="4888"/>
                  <a:pt x="20989" y="4868"/>
                  <a:pt x="20969" y="4876"/>
                </a:cubicBezTo>
                <a:cubicBezTo>
                  <a:pt x="20969" y="4876"/>
                  <a:pt x="20946" y="4866"/>
                  <a:pt x="20960" y="4880"/>
                </a:cubicBezTo>
                <a:close/>
                <a:moveTo>
                  <a:pt x="7292" y="1582"/>
                </a:moveTo>
                <a:cubicBezTo>
                  <a:pt x="7300" y="1591"/>
                  <a:pt x="7321" y="1571"/>
                  <a:pt x="7301" y="1578"/>
                </a:cubicBezTo>
                <a:cubicBezTo>
                  <a:pt x="7301" y="1578"/>
                  <a:pt x="7278" y="1569"/>
                  <a:pt x="7292" y="1582"/>
                </a:cubicBezTo>
                <a:close/>
                <a:moveTo>
                  <a:pt x="19461" y="5455"/>
                </a:moveTo>
                <a:cubicBezTo>
                  <a:pt x="19469" y="5464"/>
                  <a:pt x="19490" y="5444"/>
                  <a:pt x="19470" y="5451"/>
                </a:cubicBezTo>
                <a:cubicBezTo>
                  <a:pt x="19470" y="5451"/>
                  <a:pt x="19447" y="5442"/>
                  <a:pt x="19461" y="5455"/>
                </a:cubicBezTo>
                <a:close/>
                <a:moveTo>
                  <a:pt x="15969" y="1890"/>
                </a:moveTo>
                <a:cubicBezTo>
                  <a:pt x="15977" y="1899"/>
                  <a:pt x="15998" y="1879"/>
                  <a:pt x="15978" y="1886"/>
                </a:cubicBezTo>
                <a:cubicBezTo>
                  <a:pt x="15978" y="1886"/>
                  <a:pt x="15955" y="1877"/>
                  <a:pt x="15969" y="1890"/>
                </a:cubicBezTo>
                <a:close/>
                <a:moveTo>
                  <a:pt x="22183" y="2725"/>
                </a:moveTo>
                <a:cubicBezTo>
                  <a:pt x="22191" y="2733"/>
                  <a:pt x="22212" y="2713"/>
                  <a:pt x="22192" y="2720"/>
                </a:cubicBezTo>
                <a:cubicBezTo>
                  <a:pt x="22192" y="2720"/>
                  <a:pt x="22169" y="2711"/>
                  <a:pt x="22183" y="2725"/>
                </a:cubicBezTo>
                <a:close/>
                <a:moveTo>
                  <a:pt x="18724" y="1599"/>
                </a:moveTo>
                <a:cubicBezTo>
                  <a:pt x="18732" y="1607"/>
                  <a:pt x="18753" y="1587"/>
                  <a:pt x="18733" y="1594"/>
                </a:cubicBezTo>
                <a:cubicBezTo>
                  <a:pt x="18733" y="1594"/>
                  <a:pt x="18710" y="1585"/>
                  <a:pt x="18724" y="1599"/>
                </a:cubicBezTo>
                <a:close/>
                <a:moveTo>
                  <a:pt x="19072" y="1639"/>
                </a:moveTo>
                <a:cubicBezTo>
                  <a:pt x="19080" y="1647"/>
                  <a:pt x="19101" y="1627"/>
                  <a:pt x="19081" y="1635"/>
                </a:cubicBezTo>
                <a:cubicBezTo>
                  <a:pt x="19081" y="1635"/>
                  <a:pt x="19058" y="1625"/>
                  <a:pt x="19072" y="1639"/>
                </a:cubicBezTo>
                <a:close/>
                <a:moveTo>
                  <a:pt x="21478" y="4037"/>
                </a:moveTo>
                <a:cubicBezTo>
                  <a:pt x="21487" y="4046"/>
                  <a:pt x="21507" y="4026"/>
                  <a:pt x="21488" y="4033"/>
                </a:cubicBezTo>
                <a:cubicBezTo>
                  <a:pt x="21487" y="4033"/>
                  <a:pt x="21465" y="4024"/>
                  <a:pt x="21478" y="4037"/>
                </a:cubicBezTo>
                <a:close/>
                <a:moveTo>
                  <a:pt x="16998" y="805"/>
                </a:moveTo>
                <a:cubicBezTo>
                  <a:pt x="17006" y="813"/>
                  <a:pt x="17027" y="793"/>
                  <a:pt x="17007" y="800"/>
                </a:cubicBezTo>
                <a:cubicBezTo>
                  <a:pt x="17007" y="800"/>
                  <a:pt x="16984" y="791"/>
                  <a:pt x="16998" y="805"/>
                </a:cubicBezTo>
                <a:close/>
                <a:moveTo>
                  <a:pt x="21162" y="2660"/>
                </a:moveTo>
                <a:cubicBezTo>
                  <a:pt x="21171" y="2668"/>
                  <a:pt x="21192" y="2648"/>
                  <a:pt x="21172" y="2656"/>
                </a:cubicBezTo>
                <a:cubicBezTo>
                  <a:pt x="21171" y="2656"/>
                  <a:pt x="21149" y="2646"/>
                  <a:pt x="21162" y="2660"/>
                </a:cubicBezTo>
                <a:close/>
                <a:moveTo>
                  <a:pt x="21737" y="4394"/>
                </a:moveTo>
                <a:cubicBezTo>
                  <a:pt x="21746" y="4402"/>
                  <a:pt x="21767" y="4382"/>
                  <a:pt x="21747" y="4389"/>
                </a:cubicBezTo>
                <a:cubicBezTo>
                  <a:pt x="21747" y="4390"/>
                  <a:pt x="21724" y="4380"/>
                  <a:pt x="21737" y="4394"/>
                </a:cubicBezTo>
                <a:close/>
                <a:moveTo>
                  <a:pt x="21454" y="4621"/>
                </a:moveTo>
                <a:cubicBezTo>
                  <a:pt x="21462" y="4629"/>
                  <a:pt x="21483" y="4609"/>
                  <a:pt x="21463" y="4616"/>
                </a:cubicBezTo>
                <a:cubicBezTo>
                  <a:pt x="21463" y="4616"/>
                  <a:pt x="21440" y="4607"/>
                  <a:pt x="21454" y="4621"/>
                </a:cubicBezTo>
                <a:close/>
                <a:moveTo>
                  <a:pt x="16836" y="2433"/>
                </a:moveTo>
                <a:cubicBezTo>
                  <a:pt x="16844" y="2441"/>
                  <a:pt x="16865" y="2421"/>
                  <a:pt x="16845" y="2429"/>
                </a:cubicBezTo>
                <a:cubicBezTo>
                  <a:pt x="16845" y="2429"/>
                  <a:pt x="16822" y="2420"/>
                  <a:pt x="16836" y="2433"/>
                </a:cubicBezTo>
                <a:close/>
                <a:moveTo>
                  <a:pt x="17889" y="1890"/>
                </a:moveTo>
                <a:cubicBezTo>
                  <a:pt x="17897" y="1899"/>
                  <a:pt x="17918" y="1879"/>
                  <a:pt x="17898" y="1886"/>
                </a:cubicBezTo>
                <a:cubicBezTo>
                  <a:pt x="17898" y="1886"/>
                  <a:pt x="17875" y="1877"/>
                  <a:pt x="17889" y="1890"/>
                </a:cubicBezTo>
                <a:close/>
                <a:moveTo>
                  <a:pt x="16933" y="805"/>
                </a:moveTo>
                <a:cubicBezTo>
                  <a:pt x="16941" y="813"/>
                  <a:pt x="16962" y="793"/>
                  <a:pt x="16942" y="800"/>
                </a:cubicBezTo>
                <a:cubicBezTo>
                  <a:pt x="16942" y="800"/>
                  <a:pt x="16919" y="791"/>
                  <a:pt x="16933" y="805"/>
                </a:cubicBezTo>
                <a:close/>
                <a:moveTo>
                  <a:pt x="5177" y="1890"/>
                </a:moveTo>
                <a:cubicBezTo>
                  <a:pt x="5185" y="1899"/>
                  <a:pt x="5206" y="1879"/>
                  <a:pt x="5187" y="1886"/>
                </a:cubicBezTo>
                <a:cubicBezTo>
                  <a:pt x="5186" y="1886"/>
                  <a:pt x="5164" y="1877"/>
                  <a:pt x="5177" y="1890"/>
                </a:cubicBezTo>
                <a:close/>
                <a:moveTo>
                  <a:pt x="17614" y="4289"/>
                </a:moveTo>
                <a:cubicBezTo>
                  <a:pt x="17622" y="4297"/>
                  <a:pt x="17643" y="4277"/>
                  <a:pt x="17623" y="4284"/>
                </a:cubicBezTo>
                <a:cubicBezTo>
                  <a:pt x="17623" y="4284"/>
                  <a:pt x="17600" y="4275"/>
                  <a:pt x="17614" y="4289"/>
                </a:cubicBezTo>
                <a:close/>
                <a:moveTo>
                  <a:pt x="20741" y="3203"/>
                </a:moveTo>
                <a:cubicBezTo>
                  <a:pt x="20749" y="3211"/>
                  <a:pt x="20770" y="3191"/>
                  <a:pt x="20750" y="3198"/>
                </a:cubicBezTo>
                <a:cubicBezTo>
                  <a:pt x="20750" y="3199"/>
                  <a:pt x="20727" y="3189"/>
                  <a:pt x="20741" y="3203"/>
                </a:cubicBezTo>
                <a:close/>
                <a:moveTo>
                  <a:pt x="16892" y="5415"/>
                </a:moveTo>
                <a:cubicBezTo>
                  <a:pt x="16901" y="5423"/>
                  <a:pt x="16922" y="5403"/>
                  <a:pt x="16902" y="5410"/>
                </a:cubicBezTo>
                <a:cubicBezTo>
                  <a:pt x="16902" y="5410"/>
                  <a:pt x="16879" y="5401"/>
                  <a:pt x="16892" y="5415"/>
                </a:cubicBezTo>
                <a:close/>
                <a:moveTo>
                  <a:pt x="15791" y="1744"/>
                </a:moveTo>
                <a:lnTo>
                  <a:pt x="15807" y="1720"/>
                </a:lnTo>
                <a:cubicBezTo>
                  <a:pt x="15786" y="1728"/>
                  <a:pt x="15795" y="1720"/>
                  <a:pt x="15791" y="1744"/>
                </a:cubicBezTo>
                <a:close/>
                <a:moveTo>
                  <a:pt x="18399" y="3211"/>
                </a:moveTo>
                <a:cubicBezTo>
                  <a:pt x="18387" y="3222"/>
                  <a:pt x="18396" y="3222"/>
                  <a:pt x="18383" y="3211"/>
                </a:cubicBezTo>
                <a:lnTo>
                  <a:pt x="18399" y="3211"/>
                </a:lnTo>
                <a:close/>
                <a:moveTo>
                  <a:pt x="13887" y="2352"/>
                </a:moveTo>
                <a:cubicBezTo>
                  <a:pt x="13883" y="2369"/>
                  <a:pt x="13898" y="2358"/>
                  <a:pt x="13898" y="2350"/>
                </a:cubicBezTo>
                <a:cubicBezTo>
                  <a:pt x="13898" y="2350"/>
                  <a:pt x="13890" y="2332"/>
                  <a:pt x="13887" y="2352"/>
                </a:cubicBezTo>
                <a:close/>
                <a:moveTo>
                  <a:pt x="14243" y="1769"/>
                </a:moveTo>
                <a:cubicBezTo>
                  <a:pt x="14240" y="1786"/>
                  <a:pt x="14255" y="1774"/>
                  <a:pt x="14254" y="1767"/>
                </a:cubicBezTo>
                <a:cubicBezTo>
                  <a:pt x="14254" y="1767"/>
                  <a:pt x="14247" y="1749"/>
                  <a:pt x="14243" y="1769"/>
                </a:cubicBezTo>
                <a:close/>
                <a:moveTo>
                  <a:pt x="20911" y="2506"/>
                </a:moveTo>
                <a:cubicBezTo>
                  <a:pt x="20908" y="2523"/>
                  <a:pt x="20923" y="2512"/>
                  <a:pt x="20922" y="2504"/>
                </a:cubicBezTo>
                <a:cubicBezTo>
                  <a:pt x="20922" y="2504"/>
                  <a:pt x="20915" y="2486"/>
                  <a:pt x="20911" y="2506"/>
                </a:cubicBezTo>
                <a:close/>
                <a:moveTo>
                  <a:pt x="18480" y="1963"/>
                </a:moveTo>
                <a:cubicBezTo>
                  <a:pt x="18477" y="1981"/>
                  <a:pt x="18492" y="1969"/>
                  <a:pt x="18491" y="1962"/>
                </a:cubicBezTo>
                <a:cubicBezTo>
                  <a:pt x="18491" y="1961"/>
                  <a:pt x="18484" y="1943"/>
                  <a:pt x="18480" y="1963"/>
                </a:cubicBezTo>
                <a:close/>
                <a:moveTo>
                  <a:pt x="23269" y="3073"/>
                </a:moveTo>
                <a:cubicBezTo>
                  <a:pt x="23265" y="3091"/>
                  <a:pt x="23280" y="3079"/>
                  <a:pt x="23280" y="3072"/>
                </a:cubicBezTo>
                <a:cubicBezTo>
                  <a:pt x="23280" y="3071"/>
                  <a:pt x="23272" y="3053"/>
                  <a:pt x="23269" y="3073"/>
                </a:cubicBezTo>
                <a:close/>
                <a:moveTo>
                  <a:pt x="17938" y="1777"/>
                </a:moveTo>
                <a:cubicBezTo>
                  <a:pt x="17934" y="1794"/>
                  <a:pt x="17949" y="1782"/>
                  <a:pt x="17949" y="1775"/>
                </a:cubicBezTo>
                <a:cubicBezTo>
                  <a:pt x="17949" y="1775"/>
                  <a:pt x="17941" y="1757"/>
                  <a:pt x="17938" y="1777"/>
                </a:cubicBezTo>
                <a:close/>
                <a:moveTo>
                  <a:pt x="15337" y="2077"/>
                </a:moveTo>
                <a:cubicBezTo>
                  <a:pt x="15334" y="2094"/>
                  <a:pt x="15349" y="2082"/>
                  <a:pt x="15348" y="2075"/>
                </a:cubicBezTo>
                <a:cubicBezTo>
                  <a:pt x="15348" y="2075"/>
                  <a:pt x="15341" y="2057"/>
                  <a:pt x="15337" y="2077"/>
                </a:cubicBezTo>
                <a:close/>
                <a:moveTo>
                  <a:pt x="14276" y="2433"/>
                </a:moveTo>
                <a:cubicBezTo>
                  <a:pt x="14272" y="2450"/>
                  <a:pt x="14287" y="2439"/>
                  <a:pt x="14286" y="2431"/>
                </a:cubicBezTo>
                <a:cubicBezTo>
                  <a:pt x="14286" y="2431"/>
                  <a:pt x="14279" y="2413"/>
                  <a:pt x="14276" y="2433"/>
                </a:cubicBezTo>
                <a:close/>
                <a:moveTo>
                  <a:pt x="20741" y="5147"/>
                </a:moveTo>
                <a:cubicBezTo>
                  <a:pt x="20738" y="5165"/>
                  <a:pt x="20753" y="5153"/>
                  <a:pt x="20752" y="5146"/>
                </a:cubicBezTo>
                <a:cubicBezTo>
                  <a:pt x="20752" y="5145"/>
                  <a:pt x="20745" y="5128"/>
                  <a:pt x="20741" y="5147"/>
                </a:cubicBezTo>
                <a:close/>
                <a:moveTo>
                  <a:pt x="3775" y="6841"/>
                </a:moveTo>
                <a:cubicBezTo>
                  <a:pt x="3772" y="6858"/>
                  <a:pt x="3787" y="6846"/>
                  <a:pt x="3786" y="6839"/>
                </a:cubicBezTo>
                <a:cubicBezTo>
                  <a:pt x="3786" y="6839"/>
                  <a:pt x="3779" y="6821"/>
                  <a:pt x="3775" y="6841"/>
                </a:cubicBezTo>
                <a:close/>
                <a:moveTo>
                  <a:pt x="19971" y="2125"/>
                </a:moveTo>
                <a:cubicBezTo>
                  <a:pt x="19968" y="2143"/>
                  <a:pt x="19983" y="2131"/>
                  <a:pt x="19982" y="2124"/>
                </a:cubicBezTo>
                <a:cubicBezTo>
                  <a:pt x="19982" y="2123"/>
                  <a:pt x="19975" y="2106"/>
                  <a:pt x="19971" y="2125"/>
                </a:cubicBezTo>
                <a:close/>
                <a:moveTo>
                  <a:pt x="16965" y="1769"/>
                </a:moveTo>
                <a:cubicBezTo>
                  <a:pt x="16962" y="1786"/>
                  <a:pt x="16977" y="1774"/>
                  <a:pt x="16976" y="1767"/>
                </a:cubicBezTo>
                <a:cubicBezTo>
                  <a:pt x="16976" y="1767"/>
                  <a:pt x="16969" y="1749"/>
                  <a:pt x="16965" y="1769"/>
                </a:cubicBezTo>
                <a:close/>
                <a:moveTo>
                  <a:pt x="22734" y="3478"/>
                </a:moveTo>
                <a:cubicBezTo>
                  <a:pt x="22731" y="3496"/>
                  <a:pt x="22746" y="3484"/>
                  <a:pt x="22745" y="3477"/>
                </a:cubicBezTo>
                <a:cubicBezTo>
                  <a:pt x="22745" y="3476"/>
                  <a:pt x="22738" y="3459"/>
                  <a:pt x="22734" y="3478"/>
                </a:cubicBezTo>
                <a:close/>
                <a:moveTo>
                  <a:pt x="17046" y="2644"/>
                </a:moveTo>
                <a:cubicBezTo>
                  <a:pt x="17043" y="2661"/>
                  <a:pt x="17058" y="2649"/>
                  <a:pt x="17057" y="2642"/>
                </a:cubicBezTo>
                <a:cubicBezTo>
                  <a:pt x="17057" y="2642"/>
                  <a:pt x="17050" y="2624"/>
                  <a:pt x="17046" y="2644"/>
                </a:cubicBezTo>
                <a:close/>
                <a:moveTo>
                  <a:pt x="22758" y="3478"/>
                </a:moveTo>
                <a:cubicBezTo>
                  <a:pt x="22755" y="3496"/>
                  <a:pt x="22770" y="3484"/>
                  <a:pt x="22769" y="3477"/>
                </a:cubicBezTo>
                <a:cubicBezTo>
                  <a:pt x="22769" y="3476"/>
                  <a:pt x="22762" y="3459"/>
                  <a:pt x="22758" y="3478"/>
                </a:cubicBezTo>
                <a:close/>
                <a:moveTo>
                  <a:pt x="20401" y="5455"/>
                </a:moveTo>
                <a:cubicBezTo>
                  <a:pt x="20397" y="5473"/>
                  <a:pt x="20412" y="5461"/>
                  <a:pt x="20412" y="5454"/>
                </a:cubicBezTo>
                <a:cubicBezTo>
                  <a:pt x="20411" y="5453"/>
                  <a:pt x="20404" y="5436"/>
                  <a:pt x="20401" y="5455"/>
                </a:cubicBezTo>
                <a:close/>
                <a:moveTo>
                  <a:pt x="16730" y="2433"/>
                </a:moveTo>
                <a:cubicBezTo>
                  <a:pt x="16727" y="2450"/>
                  <a:pt x="16742" y="2439"/>
                  <a:pt x="16741" y="2431"/>
                </a:cubicBezTo>
                <a:cubicBezTo>
                  <a:pt x="16741" y="2431"/>
                  <a:pt x="16734" y="2413"/>
                  <a:pt x="16730" y="2433"/>
                </a:cubicBezTo>
                <a:close/>
                <a:moveTo>
                  <a:pt x="15669" y="2158"/>
                </a:moveTo>
                <a:cubicBezTo>
                  <a:pt x="15666" y="2175"/>
                  <a:pt x="15681" y="2163"/>
                  <a:pt x="15680" y="2156"/>
                </a:cubicBezTo>
                <a:cubicBezTo>
                  <a:pt x="15680" y="2156"/>
                  <a:pt x="15673" y="2138"/>
                  <a:pt x="15669" y="2158"/>
                </a:cubicBezTo>
                <a:close/>
                <a:moveTo>
                  <a:pt x="19752" y="4054"/>
                </a:moveTo>
                <a:cubicBezTo>
                  <a:pt x="19743" y="4028"/>
                  <a:pt x="19770" y="4042"/>
                  <a:pt x="19728" y="4037"/>
                </a:cubicBezTo>
                <a:lnTo>
                  <a:pt x="19752" y="4054"/>
                </a:lnTo>
                <a:close/>
                <a:moveTo>
                  <a:pt x="17873" y="2692"/>
                </a:moveTo>
                <a:cubicBezTo>
                  <a:pt x="17898" y="2683"/>
                  <a:pt x="17884" y="2710"/>
                  <a:pt x="17889" y="2668"/>
                </a:cubicBezTo>
                <a:lnTo>
                  <a:pt x="17873" y="2692"/>
                </a:lnTo>
                <a:close/>
                <a:moveTo>
                  <a:pt x="16099" y="2603"/>
                </a:moveTo>
                <a:cubicBezTo>
                  <a:pt x="16089" y="2578"/>
                  <a:pt x="16116" y="2592"/>
                  <a:pt x="16074" y="2587"/>
                </a:cubicBezTo>
                <a:lnTo>
                  <a:pt x="16099" y="2603"/>
                </a:lnTo>
                <a:close/>
                <a:moveTo>
                  <a:pt x="20514" y="2060"/>
                </a:moveTo>
                <a:cubicBezTo>
                  <a:pt x="20504" y="2035"/>
                  <a:pt x="20532" y="2049"/>
                  <a:pt x="20490" y="2044"/>
                </a:cubicBezTo>
                <a:lnTo>
                  <a:pt x="20514" y="2060"/>
                </a:lnTo>
                <a:close/>
                <a:moveTo>
                  <a:pt x="12526" y="5901"/>
                </a:moveTo>
                <a:cubicBezTo>
                  <a:pt x="12551" y="5891"/>
                  <a:pt x="12537" y="5918"/>
                  <a:pt x="12542" y="5877"/>
                </a:cubicBezTo>
                <a:lnTo>
                  <a:pt x="12526" y="5901"/>
                </a:lnTo>
                <a:close/>
                <a:moveTo>
                  <a:pt x="15580" y="1785"/>
                </a:moveTo>
                <a:lnTo>
                  <a:pt x="15604" y="1769"/>
                </a:lnTo>
                <a:cubicBezTo>
                  <a:pt x="15554" y="1773"/>
                  <a:pt x="15591" y="1772"/>
                  <a:pt x="15580" y="1785"/>
                </a:cubicBezTo>
                <a:close/>
                <a:moveTo>
                  <a:pt x="21527" y="4783"/>
                </a:moveTo>
                <a:cubicBezTo>
                  <a:pt x="21507" y="4788"/>
                  <a:pt x="21516" y="4779"/>
                  <a:pt x="21511" y="4799"/>
                </a:cubicBezTo>
                <a:cubicBezTo>
                  <a:pt x="21532" y="4793"/>
                  <a:pt x="21520" y="4802"/>
                  <a:pt x="21527" y="4783"/>
                </a:cubicBezTo>
                <a:cubicBezTo>
                  <a:pt x="21542" y="4775"/>
                  <a:pt x="21537" y="4777"/>
                  <a:pt x="21559" y="4775"/>
                </a:cubicBezTo>
                <a:lnTo>
                  <a:pt x="21535" y="4758"/>
                </a:lnTo>
                <a:cubicBezTo>
                  <a:pt x="21529" y="4769"/>
                  <a:pt x="21530" y="4767"/>
                  <a:pt x="21527" y="4783"/>
                </a:cubicBezTo>
                <a:close/>
                <a:moveTo>
                  <a:pt x="16585" y="1712"/>
                </a:moveTo>
                <a:cubicBezTo>
                  <a:pt x="16579" y="1692"/>
                  <a:pt x="16588" y="1701"/>
                  <a:pt x="16568" y="1696"/>
                </a:cubicBezTo>
                <a:cubicBezTo>
                  <a:pt x="16574" y="1717"/>
                  <a:pt x="16565" y="1705"/>
                  <a:pt x="16585" y="1712"/>
                </a:cubicBezTo>
                <a:cubicBezTo>
                  <a:pt x="16558" y="1748"/>
                  <a:pt x="16581" y="1718"/>
                  <a:pt x="16560" y="1724"/>
                </a:cubicBezTo>
                <a:cubicBezTo>
                  <a:pt x="16539" y="1729"/>
                  <a:pt x="16543" y="1727"/>
                  <a:pt x="16536" y="1753"/>
                </a:cubicBezTo>
                <a:cubicBezTo>
                  <a:pt x="16578" y="1756"/>
                  <a:pt x="16551" y="1745"/>
                  <a:pt x="16560" y="1769"/>
                </a:cubicBezTo>
                <a:lnTo>
                  <a:pt x="16601" y="1736"/>
                </a:lnTo>
                <a:cubicBezTo>
                  <a:pt x="16629" y="1744"/>
                  <a:pt x="16626" y="1741"/>
                  <a:pt x="16633" y="1769"/>
                </a:cubicBezTo>
                <a:cubicBezTo>
                  <a:pt x="16667" y="1761"/>
                  <a:pt x="16655" y="1753"/>
                  <a:pt x="16698" y="1753"/>
                </a:cubicBezTo>
                <a:lnTo>
                  <a:pt x="16698" y="1736"/>
                </a:lnTo>
                <a:cubicBezTo>
                  <a:pt x="16667" y="1728"/>
                  <a:pt x="16666" y="1725"/>
                  <a:pt x="16666" y="1688"/>
                </a:cubicBezTo>
                <a:cubicBezTo>
                  <a:pt x="16641" y="1701"/>
                  <a:pt x="16621" y="1711"/>
                  <a:pt x="16585" y="1712"/>
                </a:cubicBezTo>
                <a:close/>
                <a:moveTo>
                  <a:pt x="15078" y="2231"/>
                </a:moveTo>
                <a:cubicBezTo>
                  <a:pt x="15097" y="2225"/>
                  <a:pt x="15089" y="2234"/>
                  <a:pt x="15094" y="2214"/>
                </a:cubicBezTo>
                <a:cubicBezTo>
                  <a:pt x="15073" y="2220"/>
                  <a:pt x="15085" y="2211"/>
                  <a:pt x="15078" y="2231"/>
                </a:cubicBezTo>
                <a:cubicBezTo>
                  <a:pt x="15076" y="2229"/>
                  <a:pt x="15075" y="2225"/>
                  <a:pt x="15074" y="2226"/>
                </a:cubicBezTo>
                <a:lnTo>
                  <a:pt x="15053" y="2206"/>
                </a:lnTo>
                <a:cubicBezTo>
                  <a:pt x="15043" y="2214"/>
                  <a:pt x="15062" y="2211"/>
                  <a:pt x="15029" y="2214"/>
                </a:cubicBezTo>
                <a:lnTo>
                  <a:pt x="15029" y="2239"/>
                </a:lnTo>
                <a:lnTo>
                  <a:pt x="15061" y="2239"/>
                </a:lnTo>
                <a:lnTo>
                  <a:pt x="15061" y="2271"/>
                </a:lnTo>
                <a:cubicBezTo>
                  <a:pt x="15083" y="2269"/>
                  <a:pt x="15084" y="2267"/>
                  <a:pt x="15102" y="2263"/>
                </a:cubicBezTo>
                <a:lnTo>
                  <a:pt x="15102" y="2247"/>
                </a:lnTo>
                <a:cubicBezTo>
                  <a:pt x="15078" y="2241"/>
                  <a:pt x="15090" y="2248"/>
                  <a:pt x="15078" y="2231"/>
                </a:cubicBezTo>
                <a:close/>
                <a:moveTo>
                  <a:pt x="21178" y="4904"/>
                </a:moveTo>
                <a:cubicBezTo>
                  <a:pt x="21159" y="4910"/>
                  <a:pt x="21167" y="4901"/>
                  <a:pt x="21162" y="4921"/>
                </a:cubicBezTo>
                <a:cubicBezTo>
                  <a:pt x="21183" y="4915"/>
                  <a:pt x="21171" y="4924"/>
                  <a:pt x="21178" y="4904"/>
                </a:cubicBezTo>
                <a:cubicBezTo>
                  <a:pt x="21183" y="4896"/>
                  <a:pt x="21194" y="4917"/>
                  <a:pt x="21182" y="4891"/>
                </a:cubicBezTo>
                <a:cubicBezTo>
                  <a:pt x="21174" y="4873"/>
                  <a:pt x="21181" y="4888"/>
                  <a:pt x="21170" y="4880"/>
                </a:cubicBezTo>
                <a:cubicBezTo>
                  <a:pt x="21176" y="4901"/>
                  <a:pt x="21170" y="4887"/>
                  <a:pt x="21178" y="4904"/>
                </a:cubicBezTo>
                <a:close/>
                <a:moveTo>
                  <a:pt x="19777" y="3332"/>
                </a:moveTo>
                <a:cubicBezTo>
                  <a:pt x="19757" y="3338"/>
                  <a:pt x="19766" y="3329"/>
                  <a:pt x="19761" y="3349"/>
                </a:cubicBezTo>
                <a:cubicBezTo>
                  <a:pt x="19782" y="3343"/>
                  <a:pt x="19770" y="3352"/>
                  <a:pt x="19777" y="3332"/>
                </a:cubicBezTo>
                <a:cubicBezTo>
                  <a:pt x="19811" y="3346"/>
                  <a:pt x="19806" y="3311"/>
                  <a:pt x="19927" y="3336"/>
                </a:cubicBezTo>
                <a:cubicBezTo>
                  <a:pt x="19960" y="3343"/>
                  <a:pt x="19962" y="3345"/>
                  <a:pt x="19987" y="3332"/>
                </a:cubicBezTo>
                <a:cubicBezTo>
                  <a:pt x="19989" y="3385"/>
                  <a:pt x="19984" y="3357"/>
                  <a:pt x="20004" y="3363"/>
                </a:cubicBezTo>
                <a:cubicBezTo>
                  <a:pt x="20006" y="3363"/>
                  <a:pt x="20008" y="3363"/>
                  <a:pt x="20009" y="3364"/>
                </a:cubicBezTo>
                <a:cubicBezTo>
                  <a:pt x="20011" y="3364"/>
                  <a:pt x="20013" y="3364"/>
                  <a:pt x="20015" y="3364"/>
                </a:cubicBezTo>
                <a:cubicBezTo>
                  <a:pt x="20025" y="3366"/>
                  <a:pt x="20015" y="3364"/>
                  <a:pt x="20027" y="3366"/>
                </a:cubicBezTo>
                <a:cubicBezTo>
                  <a:pt x="20042" y="3369"/>
                  <a:pt x="20031" y="3368"/>
                  <a:pt x="20052" y="3373"/>
                </a:cubicBezTo>
                <a:cubicBezTo>
                  <a:pt x="20059" y="3340"/>
                  <a:pt x="20050" y="3341"/>
                  <a:pt x="20051" y="3338"/>
                </a:cubicBezTo>
                <a:cubicBezTo>
                  <a:pt x="20054" y="3321"/>
                  <a:pt x="20057" y="3330"/>
                  <a:pt x="20085" y="3316"/>
                </a:cubicBezTo>
                <a:cubicBezTo>
                  <a:pt x="20076" y="3349"/>
                  <a:pt x="20068" y="3329"/>
                  <a:pt x="20077" y="3349"/>
                </a:cubicBezTo>
                <a:lnTo>
                  <a:pt x="20100" y="3331"/>
                </a:lnTo>
                <a:cubicBezTo>
                  <a:pt x="20119" y="3317"/>
                  <a:pt x="20100" y="3319"/>
                  <a:pt x="20133" y="3316"/>
                </a:cubicBezTo>
                <a:cubicBezTo>
                  <a:pt x="20149" y="3361"/>
                  <a:pt x="20133" y="3301"/>
                  <a:pt x="20171" y="3365"/>
                </a:cubicBezTo>
                <a:cubicBezTo>
                  <a:pt x="20191" y="3399"/>
                  <a:pt x="20237" y="3387"/>
                  <a:pt x="20247" y="3349"/>
                </a:cubicBezTo>
                <a:lnTo>
                  <a:pt x="20257" y="3355"/>
                </a:lnTo>
                <a:cubicBezTo>
                  <a:pt x="20258" y="3355"/>
                  <a:pt x="20261" y="3357"/>
                  <a:pt x="20262" y="3357"/>
                </a:cubicBezTo>
                <a:lnTo>
                  <a:pt x="20283" y="3360"/>
                </a:lnTo>
                <a:cubicBezTo>
                  <a:pt x="20303" y="3359"/>
                  <a:pt x="20316" y="3354"/>
                  <a:pt x="20328" y="3349"/>
                </a:cubicBezTo>
                <a:cubicBezTo>
                  <a:pt x="20317" y="3308"/>
                  <a:pt x="20302" y="3337"/>
                  <a:pt x="20263" y="3323"/>
                </a:cubicBezTo>
                <a:cubicBezTo>
                  <a:pt x="20228" y="3311"/>
                  <a:pt x="20265" y="3316"/>
                  <a:pt x="20229" y="3313"/>
                </a:cubicBezTo>
                <a:cubicBezTo>
                  <a:pt x="20213" y="3311"/>
                  <a:pt x="20189" y="3313"/>
                  <a:pt x="20181" y="3313"/>
                </a:cubicBezTo>
                <a:lnTo>
                  <a:pt x="19996" y="3292"/>
                </a:lnTo>
                <a:cubicBezTo>
                  <a:pt x="20038" y="3292"/>
                  <a:pt x="20008" y="3292"/>
                  <a:pt x="20020" y="3300"/>
                </a:cubicBezTo>
                <a:cubicBezTo>
                  <a:pt x="20001" y="3309"/>
                  <a:pt x="19979" y="3300"/>
                  <a:pt x="19939" y="3300"/>
                </a:cubicBezTo>
                <a:lnTo>
                  <a:pt x="19939" y="3284"/>
                </a:lnTo>
                <a:cubicBezTo>
                  <a:pt x="19980" y="3285"/>
                  <a:pt x="19970" y="3304"/>
                  <a:pt x="19979" y="3276"/>
                </a:cubicBezTo>
                <a:cubicBezTo>
                  <a:pt x="19943" y="3275"/>
                  <a:pt x="19947" y="3268"/>
                  <a:pt x="19906" y="3268"/>
                </a:cubicBezTo>
                <a:cubicBezTo>
                  <a:pt x="19911" y="3287"/>
                  <a:pt x="19914" y="3292"/>
                  <a:pt x="19915" y="3316"/>
                </a:cubicBezTo>
                <a:cubicBezTo>
                  <a:pt x="19886" y="3276"/>
                  <a:pt x="19895" y="3301"/>
                  <a:pt x="19857" y="3304"/>
                </a:cubicBezTo>
                <a:lnTo>
                  <a:pt x="19734" y="3285"/>
                </a:lnTo>
                <a:cubicBezTo>
                  <a:pt x="19712" y="3281"/>
                  <a:pt x="19711" y="3278"/>
                  <a:pt x="19687" y="3276"/>
                </a:cubicBezTo>
                <a:cubicBezTo>
                  <a:pt x="19639" y="3271"/>
                  <a:pt x="19618" y="3274"/>
                  <a:pt x="19599" y="3300"/>
                </a:cubicBezTo>
                <a:cubicBezTo>
                  <a:pt x="19670" y="3294"/>
                  <a:pt x="19609" y="3310"/>
                  <a:pt x="19682" y="3310"/>
                </a:cubicBezTo>
                <a:lnTo>
                  <a:pt x="19777" y="3332"/>
                </a:lnTo>
                <a:close/>
                <a:moveTo>
                  <a:pt x="22985" y="2652"/>
                </a:moveTo>
                <a:cubicBezTo>
                  <a:pt x="22987" y="2661"/>
                  <a:pt x="23003" y="2670"/>
                  <a:pt x="22996" y="2654"/>
                </a:cubicBezTo>
                <a:cubicBezTo>
                  <a:pt x="22993" y="2647"/>
                  <a:pt x="22981" y="2631"/>
                  <a:pt x="22985" y="2652"/>
                </a:cubicBezTo>
                <a:close/>
                <a:moveTo>
                  <a:pt x="16706" y="5091"/>
                </a:moveTo>
                <a:cubicBezTo>
                  <a:pt x="16708" y="5100"/>
                  <a:pt x="16724" y="5108"/>
                  <a:pt x="16717" y="5092"/>
                </a:cubicBezTo>
                <a:cubicBezTo>
                  <a:pt x="16714" y="5086"/>
                  <a:pt x="16702" y="5070"/>
                  <a:pt x="16706" y="5091"/>
                </a:cubicBezTo>
                <a:close/>
                <a:moveTo>
                  <a:pt x="19712" y="3989"/>
                </a:moveTo>
                <a:cubicBezTo>
                  <a:pt x="19714" y="3998"/>
                  <a:pt x="19730" y="4006"/>
                  <a:pt x="19723" y="3990"/>
                </a:cubicBezTo>
                <a:cubicBezTo>
                  <a:pt x="19720" y="3984"/>
                  <a:pt x="19708" y="3968"/>
                  <a:pt x="19712" y="3989"/>
                </a:cubicBezTo>
                <a:close/>
                <a:moveTo>
                  <a:pt x="15159" y="4839"/>
                </a:moveTo>
                <a:cubicBezTo>
                  <a:pt x="15160" y="4849"/>
                  <a:pt x="15176" y="4857"/>
                  <a:pt x="15170" y="4841"/>
                </a:cubicBezTo>
                <a:cubicBezTo>
                  <a:pt x="15167" y="4834"/>
                  <a:pt x="15155" y="4818"/>
                  <a:pt x="15159" y="4839"/>
                </a:cubicBezTo>
                <a:close/>
                <a:moveTo>
                  <a:pt x="20773" y="3989"/>
                </a:moveTo>
                <a:cubicBezTo>
                  <a:pt x="20775" y="3998"/>
                  <a:pt x="20791" y="4006"/>
                  <a:pt x="20784" y="3990"/>
                </a:cubicBezTo>
                <a:cubicBezTo>
                  <a:pt x="20781" y="3984"/>
                  <a:pt x="20769" y="3968"/>
                  <a:pt x="20773" y="3989"/>
                </a:cubicBezTo>
                <a:close/>
                <a:moveTo>
                  <a:pt x="21219" y="4353"/>
                </a:moveTo>
                <a:cubicBezTo>
                  <a:pt x="21221" y="4363"/>
                  <a:pt x="21237" y="4371"/>
                  <a:pt x="21230" y="4355"/>
                </a:cubicBezTo>
                <a:cubicBezTo>
                  <a:pt x="21227" y="4348"/>
                  <a:pt x="21215" y="4332"/>
                  <a:pt x="21219" y="4353"/>
                </a:cubicBezTo>
                <a:close/>
                <a:moveTo>
                  <a:pt x="19177" y="4394"/>
                </a:moveTo>
                <a:cubicBezTo>
                  <a:pt x="19179" y="4403"/>
                  <a:pt x="19195" y="4412"/>
                  <a:pt x="19188" y="4395"/>
                </a:cubicBezTo>
                <a:cubicBezTo>
                  <a:pt x="19185" y="4389"/>
                  <a:pt x="19173" y="4373"/>
                  <a:pt x="19177" y="4394"/>
                </a:cubicBezTo>
                <a:close/>
                <a:moveTo>
                  <a:pt x="19242" y="1890"/>
                </a:moveTo>
                <a:cubicBezTo>
                  <a:pt x="19244" y="1899"/>
                  <a:pt x="19260" y="1908"/>
                  <a:pt x="19253" y="1892"/>
                </a:cubicBezTo>
                <a:cubicBezTo>
                  <a:pt x="19250" y="1885"/>
                  <a:pt x="19238" y="1869"/>
                  <a:pt x="19242" y="1890"/>
                </a:cubicBezTo>
                <a:close/>
                <a:moveTo>
                  <a:pt x="22037" y="5358"/>
                </a:moveTo>
                <a:cubicBezTo>
                  <a:pt x="22039" y="5367"/>
                  <a:pt x="22055" y="5376"/>
                  <a:pt x="22048" y="5360"/>
                </a:cubicBezTo>
                <a:cubicBezTo>
                  <a:pt x="22045" y="5353"/>
                  <a:pt x="22033" y="5337"/>
                  <a:pt x="22037" y="5358"/>
                </a:cubicBezTo>
                <a:close/>
                <a:moveTo>
                  <a:pt x="18156" y="4240"/>
                </a:moveTo>
                <a:cubicBezTo>
                  <a:pt x="18158" y="4249"/>
                  <a:pt x="18174" y="4258"/>
                  <a:pt x="18167" y="4242"/>
                </a:cubicBezTo>
                <a:cubicBezTo>
                  <a:pt x="18164" y="4235"/>
                  <a:pt x="18153" y="4219"/>
                  <a:pt x="18156" y="4240"/>
                </a:cubicBezTo>
                <a:close/>
                <a:moveTo>
                  <a:pt x="19987" y="3657"/>
                </a:moveTo>
                <a:cubicBezTo>
                  <a:pt x="19989" y="3666"/>
                  <a:pt x="20005" y="3674"/>
                  <a:pt x="19998" y="3658"/>
                </a:cubicBezTo>
                <a:cubicBezTo>
                  <a:pt x="19995" y="3651"/>
                  <a:pt x="19984" y="3636"/>
                  <a:pt x="19987" y="3657"/>
                </a:cubicBezTo>
                <a:close/>
                <a:moveTo>
                  <a:pt x="16066" y="2425"/>
                </a:moveTo>
                <a:cubicBezTo>
                  <a:pt x="16068" y="2434"/>
                  <a:pt x="16084" y="2443"/>
                  <a:pt x="16077" y="2427"/>
                </a:cubicBezTo>
                <a:cubicBezTo>
                  <a:pt x="16074" y="2420"/>
                  <a:pt x="16062" y="2404"/>
                  <a:pt x="16066" y="2425"/>
                </a:cubicBezTo>
                <a:close/>
                <a:moveTo>
                  <a:pt x="15620" y="2182"/>
                </a:moveTo>
                <a:cubicBezTo>
                  <a:pt x="15622" y="2191"/>
                  <a:pt x="15638" y="2200"/>
                  <a:pt x="15631" y="2184"/>
                </a:cubicBezTo>
                <a:cubicBezTo>
                  <a:pt x="15628" y="2177"/>
                  <a:pt x="15617" y="2161"/>
                  <a:pt x="15620" y="2182"/>
                </a:cubicBezTo>
                <a:close/>
                <a:moveTo>
                  <a:pt x="17371" y="1931"/>
                </a:moveTo>
                <a:cubicBezTo>
                  <a:pt x="17372" y="1940"/>
                  <a:pt x="17388" y="1948"/>
                  <a:pt x="17381" y="1932"/>
                </a:cubicBezTo>
                <a:cubicBezTo>
                  <a:pt x="17378" y="1926"/>
                  <a:pt x="17367" y="1910"/>
                  <a:pt x="17371" y="1931"/>
                </a:cubicBezTo>
                <a:close/>
                <a:moveTo>
                  <a:pt x="10492" y="6120"/>
                </a:moveTo>
                <a:cubicBezTo>
                  <a:pt x="10494" y="6129"/>
                  <a:pt x="10510" y="6137"/>
                  <a:pt x="10503" y="6121"/>
                </a:cubicBezTo>
                <a:cubicBezTo>
                  <a:pt x="10500" y="6114"/>
                  <a:pt x="10488" y="6099"/>
                  <a:pt x="10492" y="6120"/>
                </a:cubicBezTo>
                <a:close/>
                <a:moveTo>
                  <a:pt x="17443" y="5204"/>
                </a:moveTo>
                <a:cubicBezTo>
                  <a:pt x="17445" y="5213"/>
                  <a:pt x="17461" y="5222"/>
                  <a:pt x="17454" y="5206"/>
                </a:cubicBezTo>
                <a:cubicBezTo>
                  <a:pt x="17451" y="5199"/>
                  <a:pt x="17440" y="5183"/>
                  <a:pt x="17443" y="5204"/>
                </a:cubicBezTo>
                <a:close/>
                <a:moveTo>
                  <a:pt x="16171" y="1761"/>
                </a:moveTo>
                <a:cubicBezTo>
                  <a:pt x="16173" y="1770"/>
                  <a:pt x="16189" y="1778"/>
                  <a:pt x="16182" y="1762"/>
                </a:cubicBezTo>
                <a:cubicBezTo>
                  <a:pt x="16179" y="1755"/>
                  <a:pt x="16168" y="1740"/>
                  <a:pt x="16171" y="1761"/>
                </a:cubicBezTo>
                <a:close/>
                <a:moveTo>
                  <a:pt x="16990" y="4370"/>
                </a:moveTo>
                <a:cubicBezTo>
                  <a:pt x="16991" y="4379"/>
                  <a:pt x="17008" y="4387"/>
                  <a:pt x="17001" y="4371"/>
                </a:cubicBezTo>
                <a:cubicBezTo>
                  <a:pt x="16998" y="4364"/>
                  <a:pt x="16986" y="4349"/>
                  <a:pt x="16990" y="4370"/>
                </a:cubicBezTo>
                <a:close/>
                <a:moveTo>
                  <a:pt x="12185" y="1655"/>
                </a:moveTo>
                <a:cubicBezTo>
                  <a:pt x="12187" y="1665"/>
                  <a:pt x="12203" y="1673"/>
                  <a:pt x="12196" y="1657"/>
                </a:cubicBezTo>
                <a:cubicBezTo>
                  <a:pt x="12193" y="1650"/>
                  <a:pt x="12181" y="1634"/>
                  <a:pt x="12185" y="1655"/>
                </a:cubicBezTo>
                <a:close/>
                <a:moveTo>
                  <a:pt x="21762" y="3973"/>
                </a:moveTo>
                <a:cubicBezTo>
                  <a:pt x="21763" y="3982"/>
                  <a:pt x="21780" y="3990"/>
                  <a:pt x="21773" y="3974"/>
                </a:cubicBezTo>
                <a:cubicBezTo>
                  <a:pt x="21770" y="3967"/>
                  <a:pt x="21758" y="3951"/>
                  <a:pt x="21762" y="3973"/>
                </a:cubicBezTo>
                <a:close/>
                <a:moveTo>
                  <a:pt x="17411" y="2239"/>
                </a:moveTo>
                <a:cubicBezTo>
                  <a:pt x="17413" y="2248"/>
                  <a:pt x="17429" y="2256"/>
                  <a:pt x="17422" y="2240"/>
                </a:cubicBezTo>
                <a:cubicBezTo>
                  <a:pt x="17419" y="2234"/>
                  <a:pt x="17407" y="2218"/>
                  <a:pt x="17411" y="2239"/>
                </a:cubicBezTo>
                <a:close/>
                <a:moveTo>
                  <a:pt x="19469" y="5415"/>
                </a:moveTo>
                <a:cubicBezTo>
                  <a:pt x="19471" y="5424"/>
                  <a:pt x="19487" y="5432"/>
                  <a:pt x="19480" y="5416"/>
                </a:cubicBezTo>
                <a:cubicBezTo>
                  <a:pt x="19477" y="5410"/>
                  <a:pt x="19465" y="5394"/>
                  <a:pt x="19469" y="5415"/>
                </a:cubicBezTo>
                <a:close/>
                <a:moveTo>
                  <a:pt x="454" y="2587"/>
                </a:moveTo>
                <a:cubicBezTo>
                  <a:pt x="455" y="2596"/>
                  <a:pt x="472" y="2605"/>
                  <a:pt x="465" y="2589"/>
                </a:cubicBezTo>
                <a:cubicBezTo>
                  <a:pt x="462" y="2582"/>
                  <a:pt x="450" y="2566"/>
                  <a:pt x="454" y="2587"/>
                </a:cubicBezTo>
                <a:close/>
                <a:moveTo>
                  <a:pt x="16026" y="1923"/>
                </a:moveTo>
                <a:cubicBezTo>
                  <a:pt x="16027" y="1932"/>
                  <a:pt x="16043" y="1940"/>
                  <a:pt x="16036" y="1924"/>
                </a:cubicBezTo>
                <a:cubicBezTo>
                  <a:pt x="16034" y="1918"/>
                  <a:pt x="16022" y="1902"/>
                  <a:pt x="16026" y="1923"/>
                </a:cubicBezTo>
                <a:close/>
                <a:moveTo>
                  <a:pt x="18205" y="3292"/>
                </a:moveTo>
                <a:cubicBezTo>
                  <a:pt x="18207" y="3301"/>
                  <a:pt x="18223" y="3310"/>
                  <a:pt x="18216" y="3294"/>
                </a:cubicBezTo>
                <a:cubicBezTo>
                  <a:pt x="18213" y="3287"/>
                  <a:pt x="18201" y="3271"/>
                  <a:pt x="18205" y="3292"/>
                </a:cubicBezTo>
                <a:close/>
                <a:moveTo>
                  <a:pt x="19623" y="2101"/>
                </a:moveTo>
                <a:cubicBezTo>
                  <a:pt x="19625" y="2110"/>
                  <a:pt x="19641" y="2119"/>
                  <a:pt x="19634" y="2103"/>
                </a:cubicBezTo>
                <a:cubicBezTo>
                  <a:pt x="19631" y="2096"/>
                  <a:pt x="19619" y="2080"/>
                  <a:pt x="19623" y="2101"/>
                </a:cubicBezTo>
                <a:close/>
                <a:moveTo>
                  <a:pt x="19485" y="1915"/>
                </a:moveTo>
                <a:cubicBezTo>
                  <a:pt x="19487" y="1924"/>
                  <a:pt x="19503" y="1932"/>
                  <a:pt x="19496" y="1916"/>
                </a:cubicBezTo>
                <a:cubicBezTo>
                  <a:pt x="19493" y="1909"/>
                  <a:pt x="19481" y="1894"/>
                  <a:pt x="19485" y="1915"/>
                </a:cubicBezTo>
                <a:close/>
                <a:moveTo>
                  <a:pt x="770" y="2474"/>
                </a:moveTo>
                <a:cubicBezTo>
                  <a:pt x="771" y="2483"/>
                  <a:pt x="787" y="2491"/>
                  <a:pt x="781" y="2475"/>
                </a:cubicBezTo>
                <a:cubicBezTo>
                  <a:pt x="778" y="2468"/>
                  <a:pt x="766" y="2453"/>
                  <a:pt x="770" y="2474"/>
                </a:cubicBezTo>
                <a:close/>
                <a:moveTo>
                  <a:pt x="14462" y="2044"/>
                </a:moveTo>
                <a:cubicBezTo>
                  <a:pt x="14464" y="2053"/>
                  <a:pt x="14480" y="2062"/>
                  <a:pt x="14473" y="2046"/>
                </a:cubicBezTo>
                <a:cubicBezTo>
                  <a:pt x="14470" y="2039"/>
                  <a:pt x="14458" y="2023"/>
                  <a:pt x="14462" y="2044"/>
                </a:cubicBezTo>
                <a:close/>
                <a:moveTo>
                  <a:pt x="14932" y="1890"/>
                </a:moveTo>
                <a:cubicBezTo>
                  <a:pt x="14934" y="1899"/>
                  <a:pt x="14950" y="1908"/>
                  <a:pt x="14943" y="1892"/>
                </a:cubicBezTo>
                <a:cubicBezTo>
                  <a:pt x="14940" y="1885"/>
                  <a:pt x="14928" y="1869"/>
                  <a:pt x="14932" y="1890"/>
                </a:cubicBezTo>
                <a:close/>
                <a:moveTo>
                  <a:pt x="21170" y="4345"/>
                </a:moveTo>
                <a:cubicBezTo>
                  <a:pt x="21172" y="4354"/>
                  <a:pt x="21188" y="4363"/>
                  <a:pt x="21181" y="4347"/>
                </a:cubicBezTo>
                <a:cubicBezTo>
                  <a:pt x="21178" y="4340"/>
                  <a:pt x="21166" y="4324"/>
                  <a:pt x="21170" y="4345"/>
                </a:cubicBezTo>
                <a:close/>
                <a:moveTo>
                  <a:pt x="18108" y="2555"/>
                </a:moveTo>
                <a:cubicBezTo>
                  <a:pt x="18109" y="2564"/>
                  <a:pt x="18126" y="2572"/>
                  <a:pt x="18119" y="2556"/>
                </a:cubicBezTo>
                <a:cubicBezTo>
                  <a:pt x="18116" y="2549"/>
                  <a:pt x="18104" y="2534"/>
                  <a:pt x="18108" y="2555"/>
                </a:cubicBezTo>
                <a:close/>
                <a:moveTo>
                  <a:pt x="18213" y="2555"/>
                </a:moveTo>
                <a:cubicBezTo>
                  <a:pt x="18215" y="2564"/>
                  <a:pt x="18231" y="2572"/>
                  <a:pt x="18224" y="2556"/>
                </a:cubicBezTo>
                <a:cubicBezTo>
                  <a:pt x="18221" y="2549"/>
                  <a:pt x="18209" y="2534"/>
                  <a:pt x="18213" y="2555"/>
                </a:cubicBezTo>
                <a:close/>
                <a:moveTo>
                  <a:pt x="10719" y="1574"/>
                </a:moveTo>
                <a:cubicBezTo>
                  <a:pt x="10721" y="1584"/>
                  <a:pt x="10737" y="1592"/>
                  <a:pt x="10730" y="1576"/>
                </a:cubicBezTo>
                <a:cubicBezTo>
                  <a:pt x="10727" y="1569"/>
                  <a:pt x="10715" y="1553"/>
                  <a:pt x="10719" y="1574"/>
                </a:cubicBezTo>
                <a:close/>
                <a:moveTo>
                  <a:pt x="20368" y="3786"/>
                </a:moveTo>
                <a:cubicBezTo>
                  <a:pt x="20370" y="3795"/>
                  <a:pt x="20386" y="3804"/>
                  <a:pt x="20379" y="3788"/>
                </a:cubicBezTo>
                <a:cubicBezTo>
                  <a:pt x="20376" y="3781"/>
                  <a:pt x="20364" y="3765"/>
                  <a:pt x="20368" y="3786"/>
                </a:cubicBezTo>
                <a:close/>
                <a:moveTo>
                  <a:pt x="21794" y="2644"/>
                </a:moveTo>
                <a:cubicBezTo>
                  <a:pt x="21785" y="2618"/>
                  <a:pt x="21812" y="2632"/>
                  <a:pt x="21770" y="2628"/>
                </a:cubicBezTo>
                <a:cubicBezTo>
                  <a:pt x="21771" y="2629"/>
                  <a:pt x="21773" y="2629"/>
                  <a:pt x="21774" y="2631"/>
                </a:cubicBezTo>
                <a:lnTo>
                  <a:pt x="21794" y="2644"/>
                </a:lnTo>
                <a:close/>
                <a:moveTo>
                  <a:pt x="17289" y="2466"/>
                </a:moveTo>
                <a:cubicBezTo>
                  <a:pt x="17280" y="2440"/>
                  <a:pt x="17307" y="2454"/>
                  <a:pt x="17265" y="2449"/>
                </a:cubicBezTo>
                <a:cubicBezTo>
                  <a:pt x="17267" y="2451"/>
                  <a:pt x="17269" y="2451"/>
                  <a:pt x="17269" y="2453"/>
                </a:cubicBezTo>
                <a:lnTo>
                  <a:pt x="17289" y="2466"/>
                </a:lnTo>
                <a:close/>
                <a:moveTo>
                  <a:pt x="20465" y="2052"/>
                </a:moveTo>
                <a:cubicBezTo>
                  <a:pt x="20453" y="2034"/>
                  <a:pt x="20464" y="2042"/>
                  <a:pt x="20441" y="2036"/>
                </a:cubicBezTo>
                <a:cubicBezTo>
                  <a:pt x="20454" y="2054"/>
                  <a:pt x="20443" y="2046"/>
                  <a:pt x="20465" y="2052"/>
                </a:cubicBezTo>
                <a:close/>
                <a:moveTo>
                  <a:pt x="19979" y="2644"/>
                </a:moveTo>
                <a:cubicBezTo>
                  <a:pt x="19967" y="2626"/>
                  <a:pt x="19978" y="2634"/>
                  <a:pt x="19955" y="2628"/>
                </a:cubicBezTo>
                <a:cubicBezTo>
                  <a:pt x="19968" y="2646"/>
                  <a:pt x="19957" y="2637"/>
                  <a:pt x="19979" y="2644"/>
                </a:cubicBezTo>
                <a:close/>
                <a:moveTo>
                  <a:pt x="818" y="5091"/>
                </a:moveTo>
                <a:cubicBezTo>
                  <a:pt x="806" y="5073"/>
                  <a:pt x="817" y="5081"/>
                  <a:pt x="794" y="5074"/>
                </a:cubicBezTo>
                <a:cubicBezTo>
                  <a:pt x="807" y="5093"/>
                  <a:pt x="796" y="5084"/>
                  <a:pt x="818" y="5091"/>
                </a:cubicBezTo>
                <a:close/>
                <a:moveTo>
                  <a:pt x="22718" y="1185"/>
                </a:moveTo>
                <a:cubicBezTo>
                  <a:pt x="22720" y="1184"/>
                  <a:pt x="22723" y="1181"/>
                  <a:pt x="22723" y="1183"/>
                </a:cubicBezTo>
                <a:lnTo>
                  <a:pt x="22742" y="1169"/>
                </a:lnTo>
                <a:cubicBezTo>
                  <a:pt x="22692" y="1173"/>
                  <a:pt x="22729" y="1172"/>
                  <a:pt x="22718" y="1185"/>
                </a:cubicBezTo>
                <a:close/>
                <a:moveTo>
                  <a:pt x="21130" y="5002"/>
                </a:moveTo>
                <a:cubicBezTo>
                  <a:pt x="21132" y="5001"/>
                  <a:pt x="21135" y="4997"/>
                  <a:pt x="21135" y="4999"/>
                </a:cubicBezTo>
                <a:lnTo>
                  <a:pt x="21154" y="4985"/>
                </a:lnTo>
                <a:cubicBezTo>
                  <a:pt x="21104" y="4990"/>
                  <a:pt x="21141" y="4989"/>
                  <a:pt x="21130" y="5002"/>
                </a:cubicBezTo>
                <a:close/>
                <a:moveTo>
                  <a:pt x="17225" y="5309"/>
                </a:moveTo>
                <a:cubicBezTo>
                  <a:pt x="17226" y="5309"/>
                  <a:pt x="17229" y="5305"/>
                  <a:pt x="17230" y="5307"/>
                </a:cubicBezTo>
                <a:lnTo>
                  <a:pt x="17249" y="5293"/>
                </a:lnTo>
                <a:cubicBezTo>
                  <a:pt x="17199" y="5297"/>
                  <a:pt x="17236" y="5296"/>
                  <a:pt x="17225" y="5309"/>
                </a:cubicBezTo>
                <a:close/>
                <a:moveTo>
                  <a:pt x="162" y="3203"/>
                </a:moveTo>
                <a:cubicBezTo>
                  <a:pt x="139" y="3208"/>
                  <a:pt x="150" y="3202"/>
                  <a:pt x="138" y="3219"/>
                </a:cubicBezTo>
                <a:cubicBezTo>
                  <a:pt x="161" y="3213"/>
                  <a:pt x="149" y="3220"/>
                  <a:pt x="162" y="3203"/>
                </a:cubicBezTo>
                <a:cubicBezTo>
                  <a:pt x="186" y="3196"/>
                  <a:pt x="180" y="3203"/>
                  <a:pt x="186" y="3179"/>
                </a:cubicBezTo>
                <a:cubicBezTo>
                  <a:pt x="162" y="3185"/>
                  <a:pt x="169" y="3178"/>
                  <a:pt x="162" y="3203"/>
                </a:cubicBezTo>
                <a:close/>
                <a:moveTo>
                  <a:pt x="18027" y="1915"/>
                </a:moveTo>
                <a:cubicBezTo>
                  <a:pt x="18017" y="1889"/>
                  <a:pt x="18044" y="1903"/>
                  <a:pt x="18002" y="1898"/>
                </a:cubicBezTo>
                <a:cubicBezTo>
                  <a:pt x="18004" y="1900"/>
                  <a:pt x="18006" y="1900"/>
                  <a:pt x="18007" y="1902"/>
                </a:cubicBezTo>
                <a:cubicBezTo>
                  <a:pt x="18007" y="1905"/>
                  <a:pt x="18010" y="1905"/>
                  <a:pt x="18011" y="1906"/>
                </a:cubicBezTo>
                <a:cubicBezTo>
                  <a:pt x="18016" y="1909"/>
                  <a:pt x="18022" y="1912"/>
                  <a:pt x="18027" y="1915"/>
                </a:cubicBezTo>
                <a:close/>
                <a:moveTo>
                  <a:pt x="19590" y="4224"/>
                </a:moveTo>
                <a:lnTo>
                  <a:pt x="19615" y="4224"/>
                </a:lnTo>
                <a:lnTo>
                  <a:pt x="19615" y="4216"/>
                </a:lnTo>
                <a:cubicBezTo>
                  <a:pt x="19572" y="4216"/>
                  <a:pt x="19603" y="4216"/>
                  <a:pt x="19590" y="4224"/>
                </a:cubicBezTo>
                <a:cubicBezTo>
                  <a:pt x="19555" y="4209"/>
                  <a:pt x="19551" y="4255"/>
                  <a:pt x="19607" y="4256"/>
                </a:cubicBezTo>
                <a:lnTo>
                  <a:pt x="19590" y="4224"/>
                </a:lnTo>
                <a:close/>
                <a:moveTo>
                  <a:pt x="15061" y="2166"/>
                </a:moveTo>
                <a:lnTo>
                  <a:pt x="15037" y="2166"/>
                </a:lnTo>
                <a:lnTo>
                  <a:pt x="15037" y="2174"/>
                </a:lnTo>
                <a:cubicBezTo>
                  <a:pt x="15080" y="2174"/>
                  <a:pt x="15049" y="2174"/>
                  <a:pt x="15061" y="2166"/>
                </a:cubicBezTo>
                <a:cubicBezTo>
                  <a:pt x="15125" y="2151"/>
                  <a:pt x="15112" y="2157"/>
                  <a:pt x="15159" y="2182"/>
                </a:cubicBezTo>
                <a:cubicBezTo>
                  <a:pt x="15191" y="2173"/>
                  <a:pt x="15168" y="2171"/>
                  <a:pt x="15198" y="2169"/>
                </a:cubicBezTo>
                <a:lnTo>
                  <a:pt x="15248" y="2166"/>
                </a:lnTo>
                <a:lnTo>
                  <a:pt x="15256" y="2190"/>
                </a:lnTo>
                <a:cubicBezTo>
                  <a:pt x="15286" y="2175"/>
                  <a:pt x="15272" y="2187"/>
                  <a:pt x="15297" y="2184"/>
                </a:cubicBezTo>
                <a:lnTo>
                  <a:pt x="15312" y="2180"/>
                </a:lnTo>
                <a:cubicBezTo>
                  <a:pt x="15313" y="2180"/>
                  <a:pt x="15315" y="2179"/>
                  <a:pt x="15317" y="2178"/>
                </a:cubicBezTo>
                <a:cubicBezTo>
                  <a:pt x="15332" y="2175"/>
                  <a:pt x="15324" y="2174"/>
                  <a:pt x="15345" y="2174"/>
                </a:cubicBezTo>
                <a:lnTo>
                  <a:pt x="15345" y="2150"/>
                </a:lnTo>
                <a:cubicBezTo>
                  <a:pt x="15302" y="2150"/>
                  <a:pt x="15306" y="2158"/>
                  <a:pt x="15288" y="2133"/>
                </a:cubicBezTo>
                <a:cubicBezTo>
                  <a:pt x="15316" y="2126"/>
                  <a:pt x="15313" y="2129"/>
                  <a:pt x="15321" y="2101"/>
                </a:cubicBezTo>
                <a:lnTo>
                  <a:pt x="15224" y="2133"/>
                </a:lnTo>
                <a:lnTo>
                  <a:pt x="15224" y="2117"/>
                </a:lnTo>
                <a:cubicBezTo>
                  <a:pt x="15195" y="2125"/>
                  <a:pt x="15205" y="2120"/>
                  <a:pt x="15191" y="2141"/>
                </a:cubicBezTo>
                <a:lnTo>
                  <a:pt x="15165" y="2147"/>
                </a:lnTo>
                <a:cubicBezTo>
                  <a:pt x="15143" y="2147"/>
                  <a:pt x="15175" y="2148"/>
                  <a:pt x="15148" y="2147"/>
                </a:cubicBezTo>
                <a:cubicBezTo>
                  <a:pt x="15124" y="2147"/>
                  <a:pt x="15095" y="2141"/>
                  <a:pt x="15066" y="2137"/>
                </a:cubicBezTo>
                <a:cubicBezTo>
                  <a:pt x="15048" y="2134"/>
                  <a:pt x="15039" y="2135"/>
                  <a:pt x="15021" y="2133"/>
                </a:cubicBezTo>
                <a:cubicBezTo>
                  <a:pt x="14978" y="2129"/>
                  <a:pt x="15014" y="2132"/>
                  <a:pt x="14982" y="2122"/>
                </a:cubicBezTo>
                <a:cubicBezTo>
                  <a:pt x="14931" y="2108"/>
                  <a:pt x="14952" y="2140"/>
                  <a:pt x="14916" y="2125"/>
                </a:cubicBezTo>
                <a:cubicBezTo>
                  <a:pt x="14916" y="2127"/>
                  <a:pt x="14918" y="2128"/>
                  <a:pt x="14918" y="2130"/>
                </a:cubicBezTo>
                <a:cubicBezTo>
                  <a:pt x="14919" y="2139"/>
                  <a:pt x="14930" y="2137"/>
                  <a:pt x="14924" y="2166"/>
                </a:cubicBezTo>
                <a:cubicBezTo>
                  <a:pt x="14965" y="2166"/>
                  <a:pt x="14965" y="2171"/>
                  <a:pt x="14997" y="2174"/>
                </a:cubicBezTo>
                <a:cubicBezTo>
                  <a:pt x="14997" y="2166"/>
                  <a:pt x="14989" y="2124"/>
                  <a:pt x="15039" y="2148"/>
                </a:cubicBezTo>
                <a:lnTo>
                  <a:pt x="15061" y="2166"/>
                </a:lnTo>
                <a:close/>
                <a:moveTo>
                  <a:pt x="19250" y="3041"/>
                </a:moveTo>
                <a:cubicBezTo>
                  <a:pt x="19241" y="3015"/>
                  <a:pt x="19268" y="3029"/>
                  <a:pt x="19226" y="3025"/>
                </a:cubicBezTo>
                <a:cubicBezTo>
                  <a:pt x="19227" y="3026"/>
                  <a:pt x="19229" y="3026"/>
                  <a:pt x="19230" y="3028"/>
                </a:cubicBezTo>
                <a:cubicBezTo>
                  <a:pt x="19231" y="3031"/>
                  <a:pt x="19234" y="3032"/>
                  <a:pt x="19235" y="3032"/>
                </a:cubicBezTo>
                <a:cubicBezTo>
                  <a:pt x="19240" y="3035"/>
                  <a:pt x="19246" y="3038"/>
                  <a:pt x="19250" y="3041"/>
                </a:cubicBezTo>
                <a:close/>
                <a:moveTo>
                  <a:pt x="19145" y="2733"/>
                </a:moveTo>
                <a:cubicBezTo>
                  <a:pt x="19135" y="2707"/>
                  <a:pt x="19162" y="2721"/>
                  <a:pt x="19121" y="2717"/>
                </a:cubicBezTo>
                <a:cubicBezTo>
                  <a:pt x="19122" y="2718"/>
                  <a:pt x="19124" y="2718"/>
                  <a:pt x="19125" y="2721"/>
                </a:cubicBezTo>
                <a:cubicBezTo>
                  <a:pt x="19125" y="2723"/>
                  <a:pt x="19128" y="2724"/>
                  <a:pt x="19129" y="2724"/>
                </a:cubicBezTo>
                <a:cubicBezTo>
                  <a:pt x="19134" y="2727"/>
                  <a:pt x="19140" y="2730"/>
                  <a:pt x="19145" y="2733"/>
                </a:cubicBezTo>
                <a:close/>
                <a:moveTo>
                  <a:pt x="10273" y="1639"/>
                </a:moveTo>
                <a:lnTo>
                  <a:pt x="10249" y="1623"/>
                </a:lnTo>
                <a:cubicBezTo>
                  <a:pt x="10256" y="1643"/>
                  <a:pt x="10232" y="1638"/>
                  <a:pt x="10273" y="1639"/>
                </a:cubicBezTo>
                <a:close/>
                <a:moveTo>
                  <a:pt x="20790" y="3203"/>
                </a:moveTo>
                <a:lnTo>
                  <a:pt x="20765" y="3187"/>
                </a:lnTo>
                <a:cubicBezTo>
                  <a:pt x="20773" y="3206"/>
                  <a:pt x="20748" y="3202"/>
                  <a:pt x="20790" y="3203"/>
                </a:cubicBezTo>
                <a:close/>
                <a:moveTo>
                  <a:pt x="15596" y="2409"/>
                </a:moveTo>
                <a:cubicBezTo>
                  <a:pt x="15612" y="2404"/>
                  <a:pt x="15599" y="2419"/>
                  <a:pt x="15613" y="2402"/>
                </a:cubicBezTo>
                <a:cubicBezTo>
                  <a:pt x="15624" y="2388"/>
                  <a:pt x="15617" y="2403"/>
                  <a:pt x="15612" y="2393"/>
                </a:cubicBezTo>
                <a:cubicBezTo>
                  <a:pt x="15600" y="2388"/>
                  <a:pt x="15619" y="2378"/>
                  <a:pt x="15596" y="2409"/>
                </a:cubicBezTo>
                <a:close/>
                <a:moveTo>
                  <a:pt x="20247" y="2166"/>
                </a:moveTo>
                <a:cubicBezTo>
                  <a:pt x="20241" y="2142"/>
                  <a:pt x="20248" y="2154"/>
                  <a:pt x="20230" y="2141"/>
                </a:cubicBezTo>
                <a:cubicBezTo>
                  <a:pt x="20236" y="2164"/>
                  <a:pt x="20227" y="2154"/>
                  <a:pt x="20247" y="2166"/>
                </a:cubicBezTo>
                <a:close/>
                <a:moveTo>
                  <a:pt x="22896" y="3551"/>
                </a:moveTo>
                <a:cubicBezTo>
                  <a:pt x="22890" y="3528"/>
                  <a:pt x="22897" y="3540"/>
                  <a:pt x="22880" y="3527"/>
                </a:cubicBezTo>
                <a:cubicBezTo>
                  <a:pt x="22885" y="3549"/>
                  <a:pt x="22877" y="3540"/>
                  <a:pt x="22896" y="3551"/>
                </a:cubicBezTo>
                <a:close/>
                <a:moveTo>
                  <a:pt x="18237" y="2376"/>
                </a:moveTo>
                <a:cubicBezTo>
                  <a:pt x="18236" y="2375"/>
                  <a:pt x="18234" y="2371"/>
                  <a:pt x="18233" y="2373"/>
                </a:cubicBezTo>
                <a:lnTo>
                  <a:pt x="18213" y="2360"/>
                </a:lnTo>
                <a:cubicBezTo>
                  <a:pt x="18221" y="2380"/>
                  <a:pt x="18196" y="2375"/>
                  <a:pt x="18237" y="2376"/>
                </a:cubicBezTo>
                <a:close/>
                <a:moveTo>
                  <a:pt x="20692" y="3195"/>
                </a:moveTo>
                <a:lnTo>
                  <a:pt x="20717" y="3195"/>
                </a:lnTo>
                <a:lnTo>
                  <a:pt x="20717" y="3187"/>
                </a:lnTo>
                <a:lnTo>
                  <a:pt x="20692" y="3187"/>
                </a:lnTo>
                <a:lnTo>
                  <a:pt x="20692" y="3195"/>
                </a:lnTo>
                <a:close/>
                <a:moveTo>
                  <a:pt x="22637" y="2773"/>
                </a:moveTo>
                <a:lnTo>
                  <a:pt x="22661" y="2773"/>
                </a:lnTo>
                <a:lnTo>
                  <a:pt x="22661" y="2765"/>
                </a:lnTo>
                <a:lnTo>
                  <a:pt x="22637" y="2765"/>
                </a:lnTo>
                <a:lnTo>
                  <a:pt x="22637" y="2773"/>
                </a:lnTo>
                <a:close/>
                <a:moveTo>
                  <a:pt x="22207" y="4054"/>
                </a:moveTo>
                <a:lnTo>
                  <a:pt x="22232" y="4054"/>
                </a:lnTo>
                <a:lnTo>
                  <a:pt x="22232" y="4045"/>
                </a:lnTo>
                <a:lnTo>
                  <a:pt x="22207" y="4045"/>
                </a:lnTo>
                <a:lnTo>
                  <a:pt x="22207" y="4054"/>
                </a:lnTo>
                <a:close/>
                <a:moveTo>
                  <a:pt x="22637" y="1072"/>
                </a:moveTo>
                <a:lnTo>
                  <a:pt x="22661" y="1072"/>
                </a:lnTo>
                <a:lnTo>
                  <a:pt x="22661" y="1064"/>
                </a:lnTo>
                <a:lnTo>
                  <a:pt x="22637" y="1064"/>
                </a:lnTo>
                <a:lnTo>
                  <a:pt x="22637" y="1072"/>
                </a:lnTo>
                <a:close/>
                <a:moveTo>
                  <a:pt x="19388" y="1688"/>
                </a:moveTo>
                <a:lnTo>
                  <a:pt x="19412" y="1688"/>
                </a:lnTo>
                <a:lnTo>
                  <a:pt x="19412" y="1680"/>
                </a:lnTo>
                <a:lnTo>
                  <a:pt x="19388" y="1680"/>
                </a:lnTo>
                <a:lnTo>
                  <a:pt x="19388" y="1688"/>
                </a:lnTo>
                <a:close/>
                <a:moveTo>
                  <a:pt x="21397" y="3033"/>
                </a:moveTo>
                <a:lnTo>
                  <a:pt x="21421" y="3033"/>
                </a:lnTo>
                <a:lnTo>
                  <a:pt x="21421" y="3025"/>
                </a:lnTo>
                <a:lnTo>
                  <a:pt x="21397" y="3025"/>
                </a:lnTo>
                <a:lnTo>
                  <a:pt x="21397" y="3033"/>
                </a:lnTo>
                <a:close/>
                <a:moveTo>
                  <a:pt x="20619" y="2190"/>
                </a:moveTo>
                <a:lnTo>
                  <a:pt x="20644" y="2190"/>
                </a:lnTo>
                <a:lnTo>
                  <a:pt x="20644" y="2182"/>
                </a:lnTo>
                <a:lnTo>
                  <a:pt x="20619" y="2182"/>
                </a:lnTo>
                <a:lnTo>
                  <a:pt x="20619" y="2190"/>
                </a:lnTo>
                <a:close/>
                <a:moveTo>
                  <a:pt x="18043" y="2279"/>
                </a:moveTo>
                <a:lnTo>
                  <a:pt x="18067" y="2279"/>
                </a:lnTo>
                <a:lnTo>
                  <a:pt x="18067" y="2271"/>
                </a:lnTo>
                <a:lnTo>
                  <a:pt x="18043" y="2271"/>
                </a:lnTo>
                <a:lnTo>
                  <a:pt x="18043" y="2279"/>
                </a:lnTo>
                <a:close/>
                <a:moveTo>
                  <a:pt x="18148" y="5528"/>
                </a:moveTo>
                <a:lnTo>
                  <a:pt x="18173" y="5528"/>
                </a:lnTo>
                <a:lnTo>
                  <a:pt x="18173" y="5520"/>
                </a:lnTo>
                <a:lnTo>
                  <a:pt x="18148" y="5520"/>
                </a:lnTo>
                <a:lnTo>
                  <a:pt x="18148" y="5528"/>
                </a:lnTo>
                <a:close/>
                <a:moveTo>
                  <a:pt x="19850" y="2133"/>
                </a:moveTo>
                <a:lnTo>
                  <a:pt x="19874" y="2133"/>
                </a:lnTo>
                <a:lnTo>
                  <a:pt x="19874" y="2125"/>
                </a:lnTo>
                <a:lnTo>
                  <a:pt x="19850" y="2125"/>
                </a:lnTo>
                <a:lnTo>
                  <a:pt x="19850" y="2133"/>
                </a:lnTo>
                <a:close/>
                <a:moveTo>
                  <a:pt x="17136" y="2093"/>
                </a:moveTo>
                <a:lnTo>
                  <a:pt x="17144" y="2093"/>
                </a:lnTo>
                <a:lnTo>
                  <a:pt x="17144" y="2069"/>
                </a:lnTo>
                <a:lnTo>
                  <a:pt x="17136" y="2069"/>
                </a:lnTo>
                <a:lnTo>
                  <a:pt x="17136" y="2093"/>
                </a:lnTo>
                <a:close/>
                <a:moveTo>
                  <a:pt x="15175" y="2069"/>
                </a:moveTo>
                <a:lnTo>
                  <a:pt x="15199" y="2069"/>
                </a:lnTo>
                <a:lnTo>
                  <a:pt x="15199" y="2060"/>
                </a:lnTo>
                <a:lnTo>
                  <a:pt x="15175" y="2060"/>
                </a:lnTo>
                <a:lnTo>
                  <a:pt x="15175" y="2069"/>
                </a:lnTo>
                <a:close/>
                <a:moveTo>
                  <a:pt x="11140" y="1688"/>
                </a:moveTo>
                <a:lnTo>
                  <a:pt x="11164" y="1688"/>
                </a:lnTo>
                <a:lnTo>
                  <a:pt x="11164" y="1680"/>
                </a:lnTo>
                <a:lnTo>
                  <a:pt x="11140" y="1680"/>
                </a:lnTo>
                <a:lnTo>
                  <a:pt x="11140" y="1688"/>
                </a:lnTo>
                <a:close/>
                <a:moveTo>
                  <a:pt x="18894" y="3673"/>
                </a:moveTo>
                <a:lnTo>
                  <a:pt x="18902" y="3673"/>
                </a:lnTo>
                <a:lnTo>
                  <a:pt x="18902" y="3648"/>
                </a:lnTo>
                <a:lnTo>
                  <a:pt x="18894" y="3648"/>
                </a:lnTo>
                <a:lnTo>
                  <a:pt x="18894" y="3673"/>
                </a:lnTo>
                <a:close/>
                <a:moveTo>
                  <a:pt x="16933" y="2595"/>
                </a:moveTo>
                <a:lnTo>
                  <a:pt x="16941" y="2595"/>
                </a:lnTo>
                <a:lnTo>
                  <a:pt x="16941" y="2571"/>
                </a:lnTo>
                <a:lnTo>
                  <a:pt x="16933" y="2571"/>
                </a:lnTo>
                <a:lnTo>
                  <a:pt x="16933" y="2595"/>
                </a:lnTo>
                <a:close/>
                <a:moveTo>
                  <a:pt x="17330" y="3243"/>
                </a:moveTo>
                <a:lnTo>
                  <a:pt x="17354" y="3243"/>
                </a:lnTo>
                <a:lnTo>
                  <a:pt x="17354" y="3235"/>
                </a:lnTo>
                <a:lnTo>
                  <a:pt x="17330" y="3235"/>
                </a:lnTo>
                <a:lnTo>
                  <a:pt x="17330" y="3243"/>
                </a:lnTo>
                <a:close/>
                <a:moveTo>
                  <a:pt x="16042" y="2547"/>
                </a:moveTo>
                <a:lnTo>
                  <a:pt x="16066" y="2547"/>
                </a:lnTo>
                <a:lnTo>
                  <a:pt x="16066" y="2538"/>
                </a:lnTo>
                <a:lnTo>
                  <a:pt x="16042" y="2538"/>
                </a:lnTo>
                <a:lnTo>
                  <a:pt x="16042" y="2547"/>
                </a:lnTo>
                <a:close/>
                <a:moveTo>
                  <a:pt x="17362" y="3243"/>
                </a:moveTo>
                <a:lnTo>
                  <a:pt x="17387" y="3243"/>
                </a:lnTo>
                <a:lnTo>
                  <a:pt x="17387" y="3235"/>
                </a:lnTo>
                <a:lnTo>
                  <a:pt x="17362" y="3235"/>
                </a:lnTo>
                <a:lnTo>
                  <a:pt x="17362" y="3243"/>
                </a:lnTo>
                <a:close/>
                <a:moveTo>
                  <a:pt x="15912" y="2668"/>
                </a:moveTo>
                <a:lnTo>
                  <a:pt x="15936" y="2668"/>
                </a:lnTo>
                <a:lnTo>
                  <a:pt x="15936" y="2660"/>
                </a:lnTo>
                <a:lnTo>
                  <a:pt x="15912" y="2660"/>
                </a:lnTo>
                <a:lnTo>
                  <a:pt x="15912" y="2668"/>
                </a:lnTo>
                <a:close/>
                <a:moveTo>
                  <a:pt x="17759" y="2555"/>
                </a:moveTo>
                <a:lnTo>
                  <a:pt x="17768" y="2555"/>
                </a:lnTo>
                <a:lnTo>
                  <a:pt x="17768" y="2530"/>
                </a:lnTo>
                <a:lnTo>
                  <a:pt x="17759" y="2530"/>
                </a:lnTo>
                <a:lnTo>
                  <a:pt x="17759" y="2555"/>
                </a:lnTo>
                <a:close/>
                <a:moveTo>
                  <a:pt x="21640" y="4848"/>
                </a:moveTo>
                <a:lnTo>
                  <a:pt x="21665" y="4848"/>
                </a:lnTo>
                <a:lnTo>
                  <a:pt x="21665" y="4839"/>
                </a:lnTo>
                <a:lnTo>
                  <a:pt x="21640" y="4839"/>
                </a:lnTo>
                <a:lnTo>
                  <a:pt x="21640" y="4848"/>
                </a:lnTo>
                <a:close/>
                <a:moveTo>
                  <a:pt x="16933" y="2563"/>
                </a:moveTo>
                <a:lnTo>
                  <a:pt x="16941" y="2563"/>
                </a:lnTo>
                <a:lnTo>
                  <a:pt x="16941" y="2538"/>
                </a:lnTo>
                <a:lnTo>
                  <a:pt x="16933" y="2538"/>
                </a:lnTo>
                <a:lnTo>
                  <a:pt x="16933" y="2563"/>
                </a:lnTo>
                <a:close/>
                <a:moveTo>
                  <a:pt x="5137" y="1898"/>
                </a:moveTo>
                <a:lnTo>
                  <a:pt x="5161" y="1898"/>
                </a:lnTo>
                <a:lnTo>
                  <a:pt x="5161" y="1890"/>
                </a:lnTo>
                <a:lnTo>
                  <a:pt x="5137" y="1890"/>
                </a:lnTo>
                <a:lnTo>
                  <a:pt x="5137" y="1898"/>
                </a:lnTo>
                <a:close/>
                <a:moveTo>
                  <a:pt x="22280" y="5382"/>
                </a:moveTo>
                <a:lnTo>
                  <a:pt x="22288" y="5382"/>
                </a:lnTo>
                <a:lnTo>
                  <a:pt x="22288" y="5358"/>
                </a:lnTo>
                <a:lnTo>
                  <a:pt x="22280" y="5358"/>
                </a:lnTo>
                <a:lnTo>
                  <a:pt x="22280" y="5382"/>
                </a:lnTo>
                <a:close/>
                <a:moveTo>
                  <a:pt x="20960" y="3405"/>
                </a:moveTo>
                <a:lnTo>
                  <a:pt x="20984" y="3405"/>
                </a:lnTo>
                <a:lnTo>
                  <a:pt x="20984" y="3397"/>
                </a:lnTo>
                <a:lnTo>
                  <a:pt x="20960" y="3397"/>
                </a:lnTo>
                <a:lnTo>
                  <a:pt x="20960" y="3405"/>
                </a:lnTo>
                <a:close/>
                <a:moveTo>
                  <a:pt x="18456" y="3276"/>
                </a:moveTo>
                <a:lnTo>
                  <a:pt x="18480" y="3276"/>
                </a:lnTo>
                <a:lnTo>
                  <a:pt x="18480" y="3268"/>
                </a:lnTo>
                <a:lnTo>
                  <a:pt x="18456" y="3268"/>
                </a:lnTo>
                <a:lnTo>
                  <a:pt x="18456" y="3276"/>
                </a:lnTo>
                <a:close/>
                <a:moveTo>
                  <a:pt x="17946" y="2563"/>
                </a:moveTo>
                <a:lnTo>
                  <a:pt x="17954" y="2563"/>
                </a:lnTo>
                <a:lnTo>
                  <a:pt x="17954" y="2538"/>
                </a:lnTo>
                <a:lnTo>
                  <a:pt x="17946" y="2538"/>
                </a:lnTo>
                <a:lnTo>
                  <a:pt x="17946" y="2563"/>
                </a:lnTo>
                <a:close/>
                <a:moveTo>
                  <a:pt x="16957" y="4370"/>
                </a:moveTo>
                <a:lnTo>
                  <a:pt x="16965" y="4370"/>
                </a:lnTo>
                <a:lnTo>
                  <a:pt x="16965" y="4345"/>
                </a:lnTo>
                <a:lnTo>
                  <a:pt x="16957" y="4345"/>
                </a:lnTo>
                <a:lnTo>
                  <a:pt x="16957" y="4370"/>
                </a:lnTo>
                <a:close/>
                <a:moveTo>
                  <a:pt x="14632" y="2628"/>
                </a:moveTo>
                <a:lnTo>
                  <a:pt x="14656" y="2628"/>
                </a:lnTo>
                <a:lnTo>
                  <a:pt x="14656" y="2619"/>
                </a:lnTo>
                <a:lnTo>
                  <a:pt x="14632" y="2619"/>
                </a:lnTo>
                <a:lnTo>
                  <a:pt x="14632" y="2628"/>
                </a:lnTo>
                <a:close/>
                <a:moveTo>
                  <a:pt x="21195" y="4912"/>
                </a:moveTo>
                <a:lnTo>
                  <a:pt x="21219" y="4912"/>
                </a:lnTo>
                <a:lnTo>
                  <a:pt x="21219" y="4904"/>
                </a:lnTo>
                <a:lnTo>
                  <a:pt x="21195" y="4904"/>
                </a:lnTo>
                <a:lnTo>
                  <a:pt x="21195" y="4912"/>
                </a:lnTo>
                <a:close/>
                <a:moveTo>
                  <a:pt x="21584" y="3981"/>
                </a:moveTo>
                <a:lnTo>
                  <a:pt x="21592" y="3981"/>
                </a:lnTo>
                <a:lnTo>
                  <a:pt x="21592" y="3956"/>
                </a:lnTo>
                <a:lnTo>
                  <a:pt x="21584" y="3956"/>
                </a:lnTo>
                <a:lnTo>
                  <a:pt x="21584" y="3981"/>
                </a:lnTo>
                <a:close/>
                <a:moveTo>
                  <a:pt x="19420" y="2603"/>
                </a:moveTo>
                <a:lnTo>
                  <a:pt x="19428" y="2603"/>
                </a:lnTo>
                <a:lnTo>
                  <a:pt x="19428" y="2579"/>
                </a:lnTo>
                <a:lnTo>
                  <a:pt x="19420" y="2579"/>
                </a:lnTo>
                <a:lnTo>
                  <a:pt x="19420" y="2603"/>
                </a:lnTo>
                <a:close/>
                <a:moveTo>
                  <a:pt x="17533" y="2733"/>
                </a:moveTo>
                <a:lnTo>
                  <a:pt x="17557" y="2733"/>
                </a:lnTo>
                <a:lnTo>
                  <a:pt x="17557" y="2725"/>
                </a:lnTo>
                <a:lnTo>
                  <a:pt x="17533" y="2725"/>
                </a:lnTo>
                <a:lnTo>
                  <a:pt x="17533" y="2733"/>
                </a:lnTo>
                <a:close/>
                <a:moveTo>
                  <a:pt x="19339" y="3179"/>
                </a:moveTo>
                <a:lnTo>
                  <a:pt x="19364" y="3179"/>
                </a:lnTo>
                <a:lnTo>
                  <a:pt x="19364" y="3170"/>
                </a:lnTo>
                <a:lnTo>
                  <a:pt x="19339" y="3170"/>
                </a:lnTo>
                <a:lnTo>
                  <a:pt x="19339" y="3179"/>
                </a:lnTo>
                <a:close/>
                <a:moveTo>
                  <a:pt x="21373" y="4694"/>
                </a:moveTo>
                <a:lnTo>
                  <a:pt x="21397" y="4694"/>
                </a:lnTo>
                <a:lnTo>
                  <a:pt x="21397" y="4686"/>
                </a:lnTo>
                <a:lnTo>
                  <a:pt x="21373" y="4686"/>
                </a:lnTo>
                <a:lnTo>
                  <a:pt x="21373" y="4694"/>
                </a:lnTo>
                <a:close/>
                <a:moveTo>
                  <a:pt x="19469" y="3122"/>
                </a:moveTo>
                <a:lnTo>
                  <a:pt x="19477" y="3122"/>
                </a:lnTo>
                <a:lnTo>
                  <a:pt x="19477" y="3097"/>
                </a:lnTo>
                <a:lnTo>
                  <a:pt x="19469" y="3097"/>
                </a:lnTo>
                <a:lnTo>
                  <a:pt x="19469" y="3122"/>
                </a:lnTo>
                <a:close/>
                <a:moveTo>
                  <a:pt x="21219" y="3729"/>
                </a:moveTo>
                <a:lnTo>
                  <a:pt x="21243" y="3729"/>
                </a:lnTo>
                <a:lnTo>
                  <a:pt x="21243" y="3721"/>
                </a:lnTo>
                <a:lnTo>
                  <a:pt x="21219" y="3721"/>
                </a:lnTo>
                <a:lnTo>
                  <a:pt x="21219" y="3729"/>
                </a:lnTo>
                <a:close/>
                <a:moveTo>
                  <a:pt x="21543" y="3332"/>
                </a:moveTo>
                <a:lnTo>
                  <a:pt x="21567" y="3332"/>
                </a:lnTo>
                <a:lnTo>
                  <a:pt x="21567" y="3324"/>
                </a:lnTo>
                <a:lnTo>
                  <a:pt x="21543" y="3324"/>
                </a:lnTo>
                <a:lnTo>
                  <a:pt x="21543" y="3332"/>
                </a:lnTo>
                <a:close/>
                <a:moveTo>
                  <a:pt x="18505" y="3122"/>
                </a:moveTo>
                <a:lnTo>
                  <a:pt x="18529" y="3122"/>
                </a:lnTo>
                <a:lnTo>
                  <a:pt x="18529" y="3114"/>
                </a:lnTo>
                <a:lnTo>
                  <a:pt x="18505" y="3114"/>
                </a:lnTo>
                <a:lnTo>
                  <a:pt x="18505" y="3122"/>
                </a:lnTo>
                <a:close/>
                <a:moveTo>
                  <a:pt x="20555" y="2976"/>
                </a:moveTo>
                <a:lnTo>
                  <a:pt x="20579" y="2976"/>
                </a:lnTo>
                <a:lnTo>
                  <a:pt x="20579" y="2968"/>
                </a:lnTo>
                <a:lnTo>
                  <a:pt x="20555" y="2968"/>
                </a:lnTo>
                <a:lnTo>
                  <a:pt x="20555" y="2976"/>
                </a:lnTo>
                <a:close/>
                <a:moveTo>
                  <a:pt x="21494" y="4378"/>
                </a:moveTo>
                <a:lnTo>
                  <a:pt x="21519" y="4378"/>
                </a:lnTo>
                <a:lnTo>
                  <a:pt x="21519" y="4370"/>
                </a:lnTo>
                <a:lnTo>
                  <a:pt x="21494" y="4370"/>
                </a:lnTo>
                <a:lnTo>
                  <a:pt x="21494" y="4378"/>
                </a:lnTo>
                <a:close/>
                <a:moveTo>
                  <a:pt x="19688" y="2684"/>
                </a:moveTo>
                <a:lnTo>
                  <a:pt x="19712" y="2684"/>
                </a:lnTo>
                <a:lnTo>
                  <a:pt x="19712" y="2676"/>
                </a:lnTo>
                <a:lnTo>
                  <a:pt x="19688" y="2676"/>
                </a:lnTo>
                <a:lnTo>
                  <a:pt x="19688" y="2684"/>
                </a:lnTo>
                <a:close/>
                <a:moveTo>
                  <a:pt x="20530" y="4499"/>
                </a:moveTo>
                <a:lnTo>
                  <a:pt x="20555" y="4499"/>
                </a:lnTo>
                <a:lnTo>
                  <a:pt x="20555" y="4491"/>
                </a:lnTo>
                <a:lnTo>
                  <a:pt x="20530" y="4491"/>
                </a:lnTo>
                <a:lnTo>
                  <a:pt x="20530" y="4499"/>
                </a:lnTo>
                <a:close/>
                <a:moveTo>
                  <a:pt x="18910" y="5585"/>
                </a:moveTo>
                <a:lnTo>
                  <a:pt x="18934" y="5585"/>
                </a:lnTo>
                <a:lnTo>
                  <a:pt x="18934" y="5577"/>
                </a:lnTo>
                <a:lnTo>
                  <a:pt x="18910" y="5577"/>
                </a:lnTo>
                <a:lnTo>
                  <a:pt x="18910" y="5585"/>
                </a:lnTo>
                <a:close/>
                <a:moveTo>
                  <a:pt x="20457" y="2976"/>
                </a:moveTo>
                <a:lnTo>
                  <a:pt x="20482" y="2976"/>
                </a:lnTo>
                <a:lnTo>
                  <a:pt x="20482" y="2968"/>
                </a:lnTo>
                <a:lnTo>
                  <a:pt x="20457" y="2968"/>
                </a:lnTo>
                <a:lnTo>
                  <a:pt x="20457" y="2976"/>
                </a:lnTo>
                <a:close/>
                <a:moveTo>
                  <a:pt x="18456" y="2522"/>
                </a:moveTo>
                <a:lnTo>
                  <a:pt x="18464" y="2522"/>
                </a:lnTo>
                <a:lnTo>
                  <a:pt x="18464" y="2498"/>
                </a:lnTo>
                <a:lnTo>
                  <a:pt x="18456" y="2498"/>
                </a:lnTo>
                <a:lnTo>
                  <a:pt x="18456" y="2522"/>
                </a:lnTo>
                <a:close/>
                <a:moveTo>
                  <a:pt x="11715" y="1396"/>
                </a:moveTo>
                <a:lnTo>
                  <a:pt x="11723" y="1396"/>
                </a:lnTo>
                <a:lnTo>
                  <a:pt x="11723" y="1372"/>
                </a:lnTo>
                <a:lnTo>
                  <a:pt x="11715" y="1372"/>
                </a:lnTo>
                <a:lnTo>
                  <a:pt x="11715" y="1396"/>
                </a:lnTo>
                <a:close/>
                <a:moveTo>
                  <a:pt x="18918" y="2247"/>
                </a:moveTo>
                <a:lnTo>
                  <a:pt x="18942" y="2247"/>
                </a:lnTo>
                <a:lnTo>
                  <a:pt x="18942" y="2239"/>
                </a:lnTo>
                <a:lnTo>
                  <a:pt x="18918" y="2239"/>
                </a:lnTo>
                <a:lnTo>
                  <a:pt x="18918" y="2247"/>
                </a:lnTo>
                <a:close/>
                <a:moveTo>
                  <a:pt x="16828" y="5147"/>
                </a:moveTo>
                <a:lnTo>
                  <a:pt x="16852" y="5147"/>
                </a:lnTo>
                <a:lnTo>
                  <a:pt x="16852" y="5139"/>
                </a:lnTo>
                <a:lnTo>
                  <a:pt x="16828" y="5139"/>
                </a:lnTo>
                <a:lnTo>
                  <a:pt x="16828" y="5147"/>
                </a:lnTo>
                <a:close/>
                <a:moveTo>
                  <a:pt x="20603" y="3227"/>
                </a:moveTo>
                <a:lnTo>
                  <a:pt x="20627" y="3227"/>
                </a:lnTo>
                <a:lnTo>
                  <a:pt x="20627" y="3219"/>
                </a:lnTo>
                <a:lnTo>
                  <a:pt x="20603" y="3219"/>
                </a:lnTo>
                <a:lnTo>
                  <a:pt x="20603" y="3227"/>
                </a:lnTo>
                <a:close/>
                <a:moveTo>
                  <a:pt x="19428" y="3187"/>
                </a:moveTo>
                <a:lnTo>
                  <a:pt x="19453" y="3187"/>
                </a:lnTo>
                <a:lnTo>
                  <a:pt x="19453" y="3179"/>
                </a:lnTo>
                <a:lnTo>
                  <a:pt x="19428" y="3179"/>
                </a:lnTo>
                <a:lnTo>
                  <a:pt x="19428" y="3187"/>
                </a:lnTo>
                <a:close/>
                <a:moveTo>
                  <a:pt x="23188" y="2757"/>
                </a:moveTo>
                <a:lnTo>
                  <a:pt x="23196" y="2757"/>
                </a:lnTo>
                <a:lnTo>
                  <a:pt x="23196" y="2733"/>
                </a:lnTo>
                <a:lnTo>
                  <a:pt x="23188" y="2733"/>
                </a:lnTo>
                <a:lnTo>
                  <a:pt x="23188" y="2757"/>
                </a:lnTo>
                <a:close/>
                <a:moveTo>
                  <a:pt x="9455" y="1428"/>
                </a:moveTo>
                <a:lnTo>
                  <a:pt x="9463" y="1428"/>
                </a:lnTo>
                <a:lnTo>
                  <a:pt x="9463" y="1404"/>
                </a:lnTo>
                <a:lnTo>
                  <a:pt x="9455" y="1404"/>
                </a:lnTo>
                <a:lnTo>
                  <a:pt x="9455" y="1428"/>
                </a:lnTo>
                <a:close/>
                <a:moveTo>
                  <a:pt x="22021" y="3973"/>
                </a:moveTo>
                <a:lnTo>
                  <a:pt x="22029" y="3973"/>
                </a:lnTo>
                <a:lnTo>
                  <a:pt x="22029" y="3948"/>
                </a:lnTo>
                <a:lnTo>
                  <a:pt x="22021" y="3948"/>
                </a:lnTo>
                <a:lnTo>
                  <a:pt x="22021" y="3973"/>
                </a:lnTo>
                <a:close/>
                <a:moveTo>
                  <a:pt x="19226" y="1663"/>
                </a:moveTo>
                <a:lnTo>
                  <a:pt x="19250" y="1663"/>
                </a:lnTo>
                <a:lnTo>
                  <a:pt x="19250" y="1655"/>
                </a:lnTo>
                <a:lnTo>
                  <a:pt x="19226" y="1655"/>
                </a:lnTo>
                <a:lnTo>
                  <a:pt x="19226" y="1663"/>
                </a:lnTo>
                <a:close/>
                <a:moveTo>
                  <a:pt x="22369" y="5520"/>
                </a:moveTo>
                <a:lnTo>
                  <a:pt x="22394" y="5520"/>
                </a:lnTo>
                <a:lnTo>
                  <a:pt x="22394" y="5512"/>
                </a:lnTo>
                <a:lnTo>
                  <a:pt x="22369" y="5512"/>
                </a:lnTo>
                <a:lnTo>
                  <a:pt x="22369" y="5520"/>
                </a:lnTo>
                <a:close/>
                <a:moveTo>
                  <a:pt x="527" y="3025"/>
                </a:moveTo>
                <a:lnTo>
                  <a:pt x="504" y="2999"/>
                </a:lnTo>
                <a:cubicBezTo>
                  <a:pt x="509" y="3024"/>
                  <a:pt x="502" y="3019"/>
                  <a:pt x="527" y="3025"/>
                </a:cubicBezTo>
                <a:close/>
                <a:moveTo>
                  <a:pt x="21673" y="3470"/>
                </a:moveTo>
                <a:lnTo>
                  <a:pt x="21650" y="3444"/>
                </a:lnTo>
                <a:cubicBezTo>
                  <a:pt x="21655" y="3470"/>
                  <a:pt x="21648" y="3464"/>
                  <a:pt x="21673" y="3470"/>
                </a:cubicBezTo>
                <a:close/>
                <a:moveTo>
                  <a:pt x="13384" y="2393"/>
                </a:moveTo>
                <a:cubicBezTo>
                  <a:pt x="13408" y="2387"/>
                  <a:pt x="13396" y="2394"/>
                  <a:pt x="13409" y="2376"/>
                </a:cubicBezTo>
                <a:cubicBezTo>
                  <a:pt x="13394" y="2380"/>
                  <a:pt x="13387" y="2377"/>
                  <a:pt x="13384" y="2393"/>
                </a:cubicBezTo>
                <a:close/>
                <a:moveTo>
                  <a:pt x="17622" y="3106"/>
                </a:moveTo>
                <a:cubicBezTo>
                  <a:pt x="17645" y="3100"/>
                  <a:pt x="17633" y="3107"/>
                  <a:pt x="17646" y="3089"/>
                </a:cubicBezTo>
                <a:cubicBezTo>
                  <a:pt x="17632" y="3093"/>
                  <a:pt x="17624" y="3090"/>
                  <a:pt x="17622" y="3106"/>
                </a:cubicBezTo>
                <a:close/>
                <a:moveTo>
                  <a:pt x="19566" y="5407"/>
                </a:moveTo>
                <a:cubicBezTo>
                  <a:pt x="19590" y="5401"/>
                  <a:pt x="19578" y="5408"/>
                  <a:pt x="19590" y="5390"/>
                </a:cubicBezTo>
                <a:cubicBezTo>
                  <a:pt x="19576" y="5394"/>
                  <a:pt x="19569" y="5391"/>
                  <a:pt x="19566" y="5407"/>
                </a:cubicBezTo>
                <a:close/>
                <a:moveTo>
                  <a:pt x="16496" y="2401"/>
                </a:moveTo>
                <a:cubicBezTo>
                  <a:pt x="16519" y="2395"/>
                  <a:pt x="16507" y="2402"/>
                  <a:pt x="16520" y="2384"/>
                </a:cubicBezTo>
                <a:cubicBezTo>
                  <a:pt x="16506" y="2388"/>
                  <a:pt x="16498" y="2386"/>
                  <a:pt x="16496" y="2401"/>
                </a:cubicBezTo>
                <a:close/>
                <a:moveTo>
                  <a:pt x="19250" y="4823"/>
                </a:moveTo>
                <a:cubicBezTo>
                  <a:pt x="19274" y="4818"/>
                  <a:pt x="19262" y="4824"/>
                  <a:pt x="19274" y="4807"/>
                </a:cubicBezTo>
                <a:cubicBezTo>
                  <a:pt x="19260" y="4810"/>
                  <a:pt x="19253" y="4808"/>
                  <a:pt x="19250" y="4823"/>
                </a:cubicBezTo>
                <a:close/>
                <a:moveTo>
                  <a:pt x="21737" y="4191"/>
                </a:moveTo>
                <a:cubicBezTo>
                  <a:pt x="21761" y="4186"/>
                  <a:pt x="21749" y="4192"/>
                  <a:pt x="21762" y="4175"/>
                </a:cubicBezTo>
                <a:cubicBezTo>
                  <a:pt x="21748" y="4178"/>
                  <a:pt x="21740" y="4176"/>
                  <a:pt x="21737" y="4191"/>
                </a:cubicBezTo>
                <a:close/>
                <a:moveTo>
                  <a:pt x="18416" y="2482"/>
                </a:moveTo>
                <a:cubicBezTo>
                  <a:pt x="18439" y="2476"/>
                  <a:pt x="18427" y="2483"/>
                  <a:pt x="18440" y="2466"/>
                </a:cubicBezTo>
                <a:cubicBezTo>
                  <a:pt x="18426" y="2469"/>
                  <a:pt x="18418" y="2467"/>
                  <a:pt x="18416" y="2482"/>
                </a:cubicBezTo>
                <a:close/>
                <a:moveTo>
                  <a:pt x="21446" y="2692"/>
                </a:moveTo>
                <a:cubicBezTo>
                  <a:pt x="21469" y="2687"/>
                  <a:pt x="21457" y="2693"/>
                  <a:pt x="21470" y="2676"/>
                </a:cubicBezTo>
                <a:cubicBezTo>
                  <a:pt x="21456" y="2680"/>
                  <a:pt x="21448" y="2677"/>
                  <a:pt x="21446" y="2692"/>
                </a:cubicBezTo>
                <a:close/>
                <a:moveTo>
                  <a:pt x="15604" y="2133"/>
                </a:moveTo>
                <a:cubicBezTo>
                  <a:pt x="15628" y="2128"/>
                  <a:pt x="15616" y="2134"/>
                  <a:pt x="15629" y="2117"/>
                </a:cubicBezTo>
                <a:cubicBezTo>
                  <a:pt x="15614" y="2121"/>
                  <a:pt x="15607" y="2118"/>
                  <a:pt x="15604" y="2133"/>
                </a:cubicBezTo>
                <a:close/>
                <a:moveTo>
                  <a:pt x="17014" y="2441"/>
                </a:moveTo>
                <a:cubicBezTo>
                  <a:pt x="17038" y="2436"/>
                  <a:pt x="17026" y="2442"/>
                  <a:pt x="17038" y="2425"/>
                </a:cubicBezTo>
                <a:cubicBezTo>
                  <a:pt x="17024" y="2428"/>
                  <a:pt x="17017" y="2426"/>
                  <a:pt x="17014" y="2441"/>
                </a:cubicBezTo>
                <a:close/>
                <a:moveTo>
                  <a:pt x="22872" y="3495"/>
                </a:moveTo>
                <a:cubicBezTo>
                  <a:pt x="22895" y="3489"/>
                  <a:pt x="22883" y="3496"/>
                  <a:pt x="22896" y="3478"/>
                </a:cubicBezTo>
                <a:cubicBezTo>
                  <a:pt x="22882" y="3482"/>
                  <a:pt x="22874" y="3479"/>
                  <a:pt x="22872" y="3495"/>
                </a:cubicBezTo>
                <a:close/>
                <a:moveTo>
                  <a:pt x="21405" y="2700"/>
                </a:moveTo>
                <a:cubicBezTo>
                  <a:pt x="21423" y="2688"/>
                  <a:pt x="21415" y="2699"/>
                  <a:pt x="21421" y="2676"/>
                </a:cubicBezTo>
                <a:cubicBezTo>
                  <a:pt x="21408" y="2685"/>
                  <a:pt x="21406" y="2678"/>
                  <a:pt x="21405" y="2700"/>
                </a:cubicBezTo>
                <a:close/>
                <a:moveTo>
                  <a:pt x="18464" y="2676"/>
                </a:moveTo>
                <a:cubicBezTo>
                  <a:pt x="18482" y="2664"/>
                  <a:pt x="18474" y="2675"/>
                  <a:pt x="18480" y="2652"/>
                </a:cubicBezTo>
                <a:cubicBezTo>
                  <a:pt x="18467" y="2661"/>
                  <a:pt x="18465" y="2654"/>
                  <a:pt x="18464" y="2676"/>
                </a:cubicBezTo>
                <a:close/>
                <a:moveTo>
                  <a:pt x="10735" y="1412"/>
                </a:moveTo>
                <a:cubicBezTo>
                  <a:pt x="10753" y="1400"/>
                  <a:pt x="10745" y="1411"/>
                  <a:pt x="10751" y="1388"/>
                </a:cubicBezTo>
                <a:cubicBezTo>
                  <a:pt x="10738" y="1397"/>
                  <a:pt x="10736" y="1390"/>
                  <a:pt x="10735" y="1412"/>
                </a:cubicBezTo>
                <a:close/>
                <a:moveTo>
                  <a:pt x="22839" y="4888"/>
                </a:moveTo>
                <a:cubicBezTo>
                  <a:pt x="22857" y="4876"/>
                  <a:pt x="22849" y="4887"/>
                  <a:pt x="22856" y="4864"/>
                </a:cubicBezTo>
                <a:cubicBezTo>
                  <a:pt x="22842" y="4873"/>
                  <a:pt x="22840" y="4866"/>
                  <a:pt x="22839" y="4888"/>
                </a:cubicBezTo>
                <a:close/>
                <a:moveTo>
                  <a:pt x="22248" y="4839"/>
                </a:moveTo>
                <a:cubicBezTo>
                  <a:pt x="22266" y="4827"/>
                  <a:pt x="22258" y="4838"/>
                  <a:pt x="22264" y="4815"/>
                </a:cubicBezTo>
                <a:cubicBezTo>
                  <a:pt x="22251" y="4824"/>
                  <a:pt x="22248" y="4817"/>
                  <a:pt x="22248" y="4839"/>
                </a:cubicBezTo>
                <a:close/>
                <a:moveTo>
                  <a:pt x="12817" y="1639"/>
                </a:moveTo>
                <a:cubicBezTo>
                  <a:pt x="12835" y="1627"/>
                  <a:pt x="12827" y="1638"/>
                  <a:pt x="12833" y="1615"/>
                </a:cubicBezTo>
                <a:cubicBezTo>
                  <a:pt x="12820" y="1624"/>
                  <a:pt x="12818" y="1616"/>
                  <a:pt x="12817" y="1639"/>
                </a:cubicBezTo>
                <a:close/>
                <a:moveTo>
                  <a:pt x="16925" y="1963"/>
                </a:moveTo>
                <a:cubicBezTo>
                  <a:pt x="16943" y="1951"/>
                  <a:pt x="16935" y="1962"/>
                  <a:pt x="16941" y="1939"/>
                </a:cubicBezTo>
                <a:cubicBezTo>
                  <a:pt x="16928" y="1948"/>
                  <a:pt x="16926" y="1941"/>
                  <a:pt x="16925" y="1963"/>
                </a:cubicBezTo>
                <a:close/>
                <a:moveTo>
                  <a:pt x="21867" y="3770"/>
                </a:moveTo>
                <a:cubicBezTo>
                  <a:pt x="21885" y="3758"/>
                  <a:pt x="21877" y="3769"/>
                  <a:pt x="21883" y="3746"/>
                </a:cubicBezTo>
                <a:cubicBezTo>
                  <a:pt x="21870" y="3755"/>
                  <a:pt x="21868" y="3747"/>
                  <a:pt x="21867" y="3770"/>
                </a:cubicBezTo>
                <a:close/>
                <a:moveTo>
                  <a:pt x="5007" y="6662"/>
                </a:moveTo>
                <a:cubicBezTo>
                  <a:pt x="5025" y="6650"/>
                  <a:pt x="5017" y="6661"/>
                  <a:pt x="5023" y="6638"/>
                </a:cubicBezTo>
                <a:cubicBezTo>
                  <a:pt x="5010" y="6647"/>
                  <a:pt x="5008" y="6640"/>
                  <a:pt x="5007" y="6662"/>
                </a:cubicBezTo>
                <a:close/>
                <a:moveTo>
                  <a:pt x="22726" y="4888"/>
                </a:moveTo>
                <a:cubicBezTo>
                  <a:pt x="22744" y="4876"/>
                  <a:pt x="22736" y="4887"/>
                  <a:pt x="22742" y="4864"/>
                </a:cubicBezTo>
                <a:cubicBezTo>
                  <a:pt x="22729" y="4873"/>
                  <a:pt x="22726" y="4866"/>
                  <a:pt x="22726" y="4888"/>
                </a:cubicBezTo>
                <a:close/>
                <a:moveTo>
                  <a:pt x="17403" y="2287"/>
                </a:moveTo>
                <a:cubicBezTo>
                  <a:pt x="17421" y="2275"/>
                  <a:pt x="17413" y="2286"/>
                  <a:pt x="17419" y="2263"/>
                </a:cubicBezTo>
                <a:cubicBezTo>
                  <a:pt x="17406" y="2272"/>
                  <a:pt x="17404" y="2265"/>
                  <a:pt x="17403" y="2287"/>
                </a:cubicBezTo>
                <a:close/>
                <a:moveTo>
                  <a:pt x="9058" y="1599"/>
                </a:moveTo>
                <a:cubicBezTo>
                  <a:pt x="9076" y="1586"/>
                  <a:pt x="9068" y="1597"/>
                  <a:pt x="9074" y="1574"/>
                </a:cubicBezTo>
                <a:cubicBezTo>
                  <a:pt x="9061" y="1584"/>
                  <a:pt x="9059" y="1576"/>
                  <a:pt x="9058" y="1599"/>
                </a:cubicBezTo>
                <a:close/>
                <a:moveTo>
                  <a:pt x="19947" y="5358"/>
                </a:moveTo>
                <a:cubicBezTo>
                  <a:pt x="19989" y="5354"/>
                  <a:pt x="19962" y="5366"/>
                  <a:pt x="19971" y="5342"/>
                </a:cubicBezTo>
                <a:cubicBezTo>
                  <a:pt x="19957" y="5349"/>
                  <a:pt x="19955" y="5347"/>
                  <a:pt x="19947" y="5358"/>
                </a:cubicBezTo>
                <a:close/>
                <a:moveTo>
                  <a:pt x="519" y="2182"/>
                </a:moveTo>
                <a:cubicBezTo>
                  <a:pt x="561" y="2178"/>
                  <a:pt x="533" y="2190"/>
                  <a:pt x="543" y="2166"/>
                </a:cubicBezTo>
                <a:cubicBezTo>
                  <a:pt x="529" y="2173"/>
                  <a:pt x="527" y="2171"/>
                  <a:pt x="519" y="2182"/>
                </a:cubicBezTo>
                <a:close/>
                <a:moveTo>
                  <a:pt x="18561" y="2214"/>
                </a:moveTo>
                <a:lnTo>
                  <a:pt x="18529" y="2206"/>
                </a:lnTo>
                <a:cubicBezTo>
                  <a:pt x="18547" y="2231"/>
                  <a:pt x="18526" y="2222"/>
                  <a:pt x="18561" y="2214"/>
                </a:cubicBezTo>
                <a:close/>
                <a:moveTo>
                  <a:pt x="14373" y="1850"/>
                </a:moveTo>
                <a:lnTo>
                  <a:pt x="14399" y="1827"/>
                </a:lnTo>
                <a:cubicBezTo>
                  <a:pt x="14379" y="1830"/>
                  <a:pt x="14373" y="1827"/>
                  <a:pt x="14373" y="1850"/>
                </a:cubicBezTo>
                <a:close/>
                <a:moveTo>
                  <a:pt x="11796" y="5982"/>
                </a:moveTo>
                <a:lnTo>
                  <a:pt x="11822" y="5959"/>
                </a:lnTo>
                <a:cubicBezTo>
                  <a:pt x="11802" y="5963"/>
                  <a:pt x="11797" y="5959"/>
                  <a:pt x="11796" y="5982"/>
                </a:cubicBezTo>
                <a:close/>
                <a:moveTo>
                  <a:pt x="17111" y="1509"/>
                </a:moveTo>
                <a:lnTo>
                  <a:pt x="17137" y="1487"/>
                </a:lnTo>
                <a:cubicBezTo>
                  <a:pt x="17117" y="1490"/>
                  <a:pt x="17112" y="1487"/>
                  <a:pt x="17111" y="1509"/>
                </a:cubicBezTo>
                <a:close/>
                <a:moveTo>
                  <a:pt x="22005" y="4831"/>
                </a:moveTo>
                <a:lnTo>
                  <a:pt x="22031" y="4809"/>
                </a:lnTo>
                <a:cubicBezTo>
                  <a:pt x="22011" y="4812"/>
                  <a:pt x="22005" y="4809"/>
                  <a:pt x="22005" y="4831"/>
                </a:cubicBezTo>
                <a:close/>
                <a:moveTo>
                  <a:pt x="13571" y="2077"/>
                </a:moveTo>
                <a:lnTo>
                  <a:pt x="13597" y="2054"/>
                </a:lnTo>
                <a:cubicBezTo>
                  <a:pt x="13577" y="2057"/>
                  <a:pt x="13571" y="2054"/>
                  <a:pt x="13571" y="2077"/>
                </a:cubicBezTo>
                <a:close/>
                <a:moveTo>
                  <a:pt x="15199" y="2401"/>
                </a:moveTo>
                <a:cubicBezTo>
                  <a:pt x="15203" y="2392"/>
                  <a:pt x="15214" y="2403"/>
                  <a:pt x="15200" y="2391"/>
                </a:cubicBezTo>
                <a:cubicBezTo>
                  <a:pt x="15188" y="2382"/>
                  <a:pt x="15199" y="2389"/>
                  <a:pt x="15183" y="2384"/>
                </a:cubicBezTo>
                <a:cubicBezTo>
                  <a:pt x="15203" y="2423"/>
                  <a:pt x="15191" y="2404"/>
                  <a:pt x="15199" y="2401"/>
                </a:cubicBezTo>
                <a:close/>
                <a:moveTo>
                  <a:pt x="18788" y="4758"/>
                </a:moveTo>
                <a:cubicBezTo>
                  <a:pt x="18792" y="4750"/>
                  <a:pt x="18803" y="4761"/>
                  <a:pt x="18789" y="4749"/>
                </a:cubicBezTo>
                <a:cubicBezTo>
                  <a:pt x="18778" y="4740"/>
                  <a:pt x="18788" y="4747"/>
                  <a:pt x="18772" y="4742"/>
                </a:cubicBezTo>
                <a:cubicBezTo>
                  <a:pt x="18793" y="4781"/>
                  <a:pt x="18780" y="4762"/>
                  <a:pt x="18788" y="4758"/>
                </a:cubicBezTo>
                <a:close/>
                <a:moveTo>
                  <a:pt x="470" y="3332"/>
                </a:moveTo>
                <a:cubicBezTo>
                  <a:pt x="473" y="3324"/>
                  <a:pt x="493" y="3337"/>
                  <a:pt x="454" y="3316"/>
                </a:cubicBezTo>
                <a:cubicBezTo>
                  <a:pt x="458" y="3332"/>
                  <a:pt x="443" y="3320"/>
                  <a:pt x="460" y="3333"/>
                </a:cubicBezTo>
                <a:cubicBezTo>
                  <a:pt x="474" y="3344"/>
                  <a:pt x="459" y="3338"/>
                  <a:pt x="470" y="3332"/>
                </a:cubicBezTo>
                <a:close/>
                <a:moveTo>
                  <a:pt x="11521" y="1655"/>
                </a:moveTo>
                <a:lnTo>
                  <a:pt x="11545" y="1655"/>
                </a:lnTo>
                <a:cubicBezTo>
                  <a:pt x="11537" y="1645"/>
                  <a:pt x="11524" y="1630"/>
                  <a:pt x="11521" y="1655"/>
                </a:cubicBezTo>
                <a:close/>
                <a:moveTo>
                  <a:pt x="15191" y="2587"/>
                </a:moveTo>
                <a:lnTo>
                  <a:pt x="15215" y="2587"/>
                </a:lnTo>
                <a:cubicBezTo>
                  <a:pt x="15208" y="2576"/>
                  <a:pt x="15195" y="2562"/>
                  <a:pt x="15191" y="2587"/>
                </a:cubicBezTo>
                <a:close/>
                <a:moveTo>
                  <a:pt x="17452" y="2174"/>
                </a:moveTo>
                <a:lnTo>
                  <a:pt x="17476" y="2174"/>
                </a:lnTo>
                <a:cubicBezTo>
                  <a:pt x="17468" y="2163"/>
                  <a:pt x="17455" y="2148"/>
                  <a:pt x="17452" y="2174"/>
                </a:cubicBezTo>
                <a:close/>
                <a:moveTo>
                  <a:pt x="23285" y="4062"/>
                </a:moveTo>
                <a:lnTo>
                  <a:pt x="23309" y="4062"/>
                </a:lnTo>
                <a:cubicBezTo>
                  <a:pt x="23301" y="4051"/>
                  <a:pt x="23288" y="4036"/>
                  <a:pt x="23285" y="4062"/>
                </a:cubicBezTo>
                <a:close/>
                <a:moveTo>
                  <a:pt x="20636" y="3041"/>
                </a:moveTo>
                <a:lnTo>
                  <a:pt x="20660" y="3041"/>
                </a:lnTo>
                <a:cubicBezTo>
                  <a:pt x="20652" y="3030"/>
                  <a:pt x="20639" y="3015"/>
                  <a:pt x="20636" y="3041"/>
                </a:cubicBezTo>
                <a:close/>
                <a:moveTo>
                  <a:pt x="18011" y="2077"/>
                </a:moveTo>
                <a:lnTo>
                  <a:pt x="18035" y="2077"/>
                </a:lnTo>
                <a:cubicBezTo>
                  <a:pt x="18027" y="2066"/>
                  <a:pt x="18014" y="2051"/>
                  <a:pt x="18011" y="2077"/>
                </a:cubicBezTo>
                <a:close/>
                <a:moveTo>
                  <a:pt x="14276" y="2125"/>
                </a:moveTo>
                <a:lnTo>
                  <a:pt x="14300" y="2125"/>
                </a:lnTo>
                <a:cubicBezTo>
                  <a:pt x="14292" y="2114"/>
                  <a:pt x="14279" y="2100"/>
                  <a:pt x="14276" y="2125"/>
                </a:cubicBezTo>
                <a:close/>
                <a:moveTo>
                  <a:pt x="23188" y="3025"/>
                </a:moveTo>
                <a:lnTo>
                  <a:pt x="23212" y="3025"/>
                </a:lnTo>
                <a:cubicBezTo>
                  <a:pt x="23204" y="3014"/>
                  <a:pt x="23191" y="2999"/>
                  <a:pt x="23188" y="3025"/>
                </a:cubicBezTo>
                <a:close/>
                <a:moveTo>
                  <a:pt x="21511" y="3454"/>
                </a:moveTo>
                <a:lnTo>
                  <a:pt x="21535" y="3454"/>
                </a:lnTo>
                <a:cubicBezTo>
                  <a:pt x="21527" y="3443"/>
                  <a:pt x="21514" y="3429"/>
                  <a:pt x="21511" y="3454"/>
                </a:cubicBezTo>
                <a:close/>
                <a:moveTo>
                  <a:pt x="22621" y="2660"/>
                </a:moveTo>
                <a:lnTo>
                  <a:pt x="22645" y="2660"/>
                </a:lnTo>
                <a:cubicBezTo>
                  <a:pt x="22637" y="2649"/>
                  <a:pt x="22624" y="2635"/>
                  <a:pt x="22621" y="2660"/>
                </a:cubicBezTo>
                <a:close/>
                <a:moveTo>
                  <a:pt x="17719" y="2263"/>
                </a:moveTo>
                <a:cubicBezTo>
                  <a:pt x="17707" y="2256"/>
                  <a:pt x="17710" y="2259"/>
                  <a:pt x="17695" y="2255"/>
                </a:cubicBezTo>
                <a:cubicBezTo>
                  <a:pt x="17702" y="2272"/>
                  <a:pt x="17685" y="2265"/>
                  <a:pt x="17704" y="2268"/>
                </a:cubicBezTo>
                <a:cubicBezTo>
                  <a:pt x="17735" y="2274"/>
                  <a:pt x="17706" y="2271"/>
                  <a:pt x="17719" y="2263"/>
                </a:cubicBezTo>
                <a:cubicBezTo>
                  <a:pt x="17749" y="2269"/>
                  <a:pt x="17753" y="2275"/>
                  <a:pt x="17768" y="2255"/>
                </a:cubicBezTo>
                <a:cubicBezTo>
                  <a:pt x="17735" y="2241"/>
                  <a:pt x="17766" y="2265"/>
                  <a:pt x="17727" y="2247"/>
                </a:cubicBezTo>
                <a:lnTo>
                  <a:pt x="17719" y="2263"/>
                </a:lnTo>
                <a:close/>
                <a:moveTo>
                  <a:pt x="18181" y="2182"/>
                </a:moveTo>
                <a:lnTo>
                  <a:pt x="18156" y="2182"/>
                </a:lnTo>
                <a:cubicBezTo>
                  <a:pt x="18175" y="2207"/>
                  <a:pt x="18163" y="2207"/>
                  <a:pt x="18181" y="2182"/>
                </a:cubicBezTo>
                <a:close/>
                <a:moveTo>
                  <a:pt x="15458" y="2538"/>
                </a:moveTo>
                <a:lnTo>
                  <a:pt x="15434" y="2538"/>
                </a:lnTo>
                <a:cubicBezTo>
                  <a:pt x="15452" y="2564"/>
                  <a:pt x="15440" y="2564"/>
                  <a:pt x="15458" y="2538"/>
                </a:cubicBezTo>
                <a:close/>
                <a:moveTo>
                  <a:pt x="20960" y="2498"/>
                </a:moveTo>
                <a:lnTo>
                  <a:pt x="20935" y="2498"/>
                </a:lnTo>
                <a:cubicBezTo>
                  <a:pt x="20954" y="2523"/>
                  <a:pt x="20941" y="2523"/>
                  <a:pt x="20960" y="2498"/>
                </a:cubicBezTo>
                <a:close/>
                <a:moveTo>
                  <a:pt x="16131" y="2093"/>
                </a:moveTo>
                <a:lnTo>
                  <a:pt x="16107" y="2093"/>
                </a:lnTo>
                <a:cubicBezTo>
                  <a:pt x="16125" y="2118"/>
                  <a:pt x="16113" y="2118"/>
                  <a:pt x="16131" y="2093"/>
                </a:cubicBezTo>
                <a:close/>
                <a:moveTo>
                  <a:pt x="18043" y="4499"/>
                </a:moveTo>
                <a:lnTo>
                  <a:pt x="18019" y="4499"/>
                </a:lnTo>
                <a:cubicBezTo>
                  <a:pt x="18037" y="4524"/>
                  <a:pt x="18025" y="4524"/>
                  <a:pt x="18043" y="4499"/>
                </a:cubicBezTo>
                <a:close/>
                <a:moveTo>
                  <a:pt x="21721" y="5326"/>
                </a:moveTo>
                <a:cubicBezTo>
                  <a:pt x="21746" y="5307"/>
                  <a:pt x="21746" y="5319"/>
                  <a:pt x="21721" y="5301"/>
                </a:cubicBezTo>
                <a:lnTo>
                  <a:pt x="21721" y="5326"/>
                </a:lnTo>
                <a:close/>
                <a:moveTo>
                  <a:pt x="10184" y="1412"/>
                </a:moveTo>
                <a:cubicBezTo>
                  <a:pt x="10209" y="1394"/>
                  <a:pt x="10209" y="1406"/>
                  <a:pt x="10184" y="1388"/>
                </a:cubicBezTo>
                <a:lnTo>
                  <a:pt x="10184" y="1412"/>
                </a:lnTo>
                <a:close/>
                <a:moveTo>
                  <a:pt x="19007" y="4783"/>
                </a:moveTo>
                <a:cubicBezTo>
                  <a:pt x="19032" y="4765"/>
                  <a:pt x="19032" y="4777"/>
                  <a:pt x="19007" y="4758"/>
                </a:cubicBezTo>
                <a:lnTo>
                  <a:pt x="19007" y="4783"/>
                </a:lnTo>
                <a:close/>
                <a:moveTo>
                  <a:pt x="3808" y="6857"/>
                </a:moveTo>
                <a:cubicBezTo>
                  <a:pt x="3833" y="6839"/>
                  <a:pt x="3833" y="6851"/>
                  <a:pt x="3808" y="6833"/>
                </a:cubicBezTo>
                <a:lnTo>
                  <a:pt x="3808" y="6857"/>
                </a:lnTo>
                <a:close/>
                <a:moveTo>
                  <a:pt x="22013" y="4208"/>
                </a:moveTo>
                <a:lnTo>
                  <a:pt x="21989" y="4208"/>
                </a:lnTo>
                <a:cubicBezTo>
                  <a:pt x="22007" y="4233"/>
                  <a:pt x="21995" y="4233"/>
                  <a:pt x="22013" y="4208"/>
                </a:cubicBezTo>
                <a:close/>
                <a:moveTo>
                  <a:pt x="21154" y="2636"/>
                </a:moveTo>
                <a:lnTo>
                  <a:pt x="21130" y="2636"/>
                </a:lnTo>
                <a:cubicBezTo>
                  <a:pt x="21148" y="2661"/>
                  <a:pt x="21136" y="2661"/>
                  <a:pt x="21154" y="2636"/>
                </a:cubicBezTo>
                <a:close/>
                <a:moveTo>
                  <a:pt x="14478" y="5723"/>
                </a:moveTo>
                <a:lnTo>
                  <a:pt x="14454" y="5723"/>
                </a:lnTo>
                <a:cubicBezTo>
                  <a:pt x="14472" y="5748"/>
                  <a:pt x="14460" y="5748"/>
                  <a:pt x="14478" y="5723"/>
                </a:cubicBezTo>
                <a:close/>
                <a:moveTo>
                  <a:pt x="18197" y="2676"/>
                </a:moveTo>
                <a:lnTo>
                  <a:pt x="18173" y="2676"/>
                </a:lnTo>
                <a:cubicBezTo>
                  <a:pt x="18191" y="2701"/>
                  <a:pt x="18179" y="2701"/>
                  <a:pt x="18197" y="2676"/>
                </a:cubicBezTo>
                <a:close/>
                <a:moveTo>
                  <a:pt x="20660" y="4256"/>
                </a:moveTo>
                <a:lnTo>
                  <a:pt x="20636" y="4256"/>
                </a:lnTo>
                <a:cubicBezTo>
                  <a:pt x="20654" y="4281"/>
                  <a:pt x="20642" y="4281"/>
                  <a:pt x="20660" y="4256"/>
                </a:cubicBezTo>
                <a:close/>
                <a:moveTo>
                  <a:pt x="18399" y="5115"/>
                </a:moveTo>
                <a:lnTo>
                  <a:pt x="18375" y="5115"/>
                </a:lnTo>
                <a:cubicBezTo>
                  <a:pt x="18393" y="5140"/>
                  <a:pt x="18381" y="5140"/>
                  <a:pt x="18399" y="5115"/>
                </a:cubicBezTo>
                <a:close/>
                <a:moveTo>
                  <a:pt x="15872" y="1890"/>
                </a:moveTo>
                <a:cubicBezTo>
                  <a:pt x="15897" y="1872"/>
                  <a:pt x="15897" y="1884"/>
                  <a:pt x="15872" y="1866"/>
                </a:cubicBezTo>
                <a:lnTo>
                  <a:pt x="15872" y="1890"/>
                </a:lnTo>
                <a:close/>
                <a:moveTo>
                  <a:pt x="18699" y="3292"/>
                </a:moveTo>
                <a:lnTo>
                  <a:pt x="18699" y="3268"/>
                </a:lnTo>
                <a:cubicBezTo>
                  <a:pt x="18675" y="3285"/>
                  <a:pt x="18673" y="3274"/>
                  <a:pt x="18699" y="3292"/>
                </a:cubicBezTo>
                <a:close/>
                <a:moveTo>
                  <a:pt x="9755" y="1420"/>
                </a:moveTo>
                <a:lnTo>
                  <a:pt x="9755" y="1396"/>
                </a:lnTo>
                <a:cubicBezTo>
                  <a:pt x="9731" y="1413"/>
                  <a:pt x="9729" y="1402"/>
                  <a:pt x="9755" y="1420"/>
                </a:cubicBezTo>
                <a:close/>
                <a:moveTo>
                  <a:pt x="17800" y="1744"/>
                </a:moveTo>
                <a:lnTo>
                  <a:pt x="17849" y="1728"/>
                </a:lnTo>
                <a:cubicBezTo>
                  <a:pt x="17846" y="1729"/>
                  <a:pt x="17838" y="1730"/>
                  <a:pt x="17836" y="1731"/>
                </a:cubicBezTo>
                <a:cubicBezTo>
                  <a:pt x="17814" y="1732"/>
                  <a:pt x="17803" y="1727"/>
                  <a:pt x="17800" y="1744"/>
                </a:cubicBezTo>
                <a:close/>
                <a:moveTo>
                  <a:pt x="21778" y="4677"/>
                </a:moveTo>
                <a:cubicBezTo>
                  <a:pt x="21764" y="4656"/>
                  <a:pt x="21770" y="4656"/>
                  <a:pt x="21737" y="4653"/>
                </a:cubicBezTo>
                <a:lnTo>
                  <a:pt x="21778" y="4677"/>
                </a:lnTo>
                <a:close/>
                <a:moveTo>
                  <a:pt x="15053" y="2271"/>
                </a:moveTo>
                <a:cubicBezTo>
                  <a:pt x="15035" y="2236"/>
                  <a:pt x="15056" y="2256"/>
                  <a:pt x="15029" y="2247"/>
                </a:cubicBezTo>
                <a:cubicBezTo>
                  <a:pt x="15046" y="2280"/>
                  <a:pt x="15028" y="2261"/>
                  <a:pt x="15053" y="2271"/>
                </a:cubicBezTo>
                <a:close/>
                <a:moveTo>
                  <a:pt x="16641" y="2692"/>
                </a:moveTo>
                <a:cubicBezTo>
                  <a:pt x="16642" y="2691"/>
                  <a:pt x="16644" y="2687"/>
                  <a:pt x="16645" y="2688"/>
                </a:cubicBezTo>
                <a:cubicBezTo>
                  <a:pt x="16645" y="2689"/>
                  <a:pt x="16647" y="2683"/>
                  <a:pt x="16647" y="2682"/>
                </a:cubicBezTo>
                <a:cubicBezTo>
                  <a:pt x="16650" y="2671"/>
                  <a:pt x="16649" y="2672"/>
                  <a:pt x="16649" y="2660"/>
                </a:cubicBezTo>
                <a:cubicBezTo>
                  <a:pt x="16630" y="2674"/>
                  <a:pt x="16635" y="2666"/>
                  <a:pt x="16641" y="2692"/>
                </a:cubicBezTo>
                <a:close/>
                <a:moveTo>
                  <a:pt x="17759" y="5512"/>
                </a:moveTo>
                <a:cubicBezTo>
                  <a:pt x="17753" y="5507"/>
                  <a:pt x="17757" y="5507"/>
                  <a:pt x="17746" y="5501"/>
                </a:cubicBezTo>
                <a:cubicBezTo>
                  <a:pt x="17729" y="5494"/>
                  <a:pt x="17742" y="5499"/>
                  <a:pt x="17727" y="5496"/>
                </a:cubicBezTo>
                <a:cubicBezTo>
                  <a:pt x="17745" y="5521"/>
                  <a:pt x="17722" y="5509"/>
                  <a:pt x="17759" y="5512"/>
                </a:cubicBezTo>
                <a:close/>
                <a:moveTo>
                  <a:pt x="23317" y="2709"/>
                </a:moveTo>
                <a:cubicBezTo>
                  <a:pt x="23299" y="2684"/>
                  <a:pt x="23323" y="2696"/>
                  <a:pt x="23285" y="2692"/>
                </a:cubicBezTo>
                <a:cubicBezTo>
                  <a:pt x="23291" y="2698"/>
                  <a:pt x="23287" y="2698"/>
                  <a:pt x="23299" y="2703"/>
                </a:cubicBezTo>
                <a:cubicBezTo>
                  <a:pt x="23316" y="2711"/>
                  <a:pt x="23303" y="2705"/>
                  <a:pt x="23317" y="2709"/>
                </a:cubicBezTo>
                <a:close/>
                <a:moveTo>
                  <a:pt x="22029" y="4224"/>
                </a:moveTo>
                <a:lnTo>
                  <a:pt x="22062" y="4224"/>
                </a:lnTo>
                <a:lnTo>
                  <a:pt x="22062" y="4216"/>
                </a:lnTo>
                <a:lnTo>
                  <a:pt x="22029" y="4216"/>
                </a:lnTo>
                <a:lnTo>
                  <a:pt x="22029" y="4224"/>
                </a:lnTo>
                <a:close/>
                <a:moveTo>
                  <a:pt x="16001" y="2133"/>
                </a:moveTo>
                <a:lnTo>
                  <a:pt x="16034" y="2133"/>
                </a:lnTo>
                <a:lnTo>
                  <a:pt x="16034" y="2125"/>
                </a:lnTo>
                <a:lnTo>
                  <a:pt x="16001" y="2125"/>
                </a:lnTo>
                <a:lnTo>
                  <a:pt x="16001" y="2133"/>
                </a:lnTo>
                <a:close/>
                <a:moveTo>
                  <a:pt x="17589" y="4993"/>
                </a:moveTo>
                <a:lnTo>
                  <a:pt x="17622" y="4993"/>
                </a:lnTo>
                <a:lnTo>
                  <a:pt x="17622" y="4985"/>
                </a:lnTo>
                <a:lnTo>
                  <a:pt x="17589" y="4985"/>
                </a:lnTo>
                <a:lnTo>
                  <a:pt x="17589" y="4993"/>
                </a:lnTo>
                <a:close/>
                <a:moveTo>
                  <a:pt x="21640" y="4191"/>
                </a:moveTo>
                <a:lnTo>
                  <a:pt x="21673" y="4191"/>
                </a:lnTo>
                <a:lnTo>
                  <a:pt x="21673" y="4183"/>
                </a:lnTo>
                <a:lnTo>
                  <a:pt x="21640" y="4183"/>
                </a:lnTo>
                <a:lnTo>
                  <a:pt x="21640" y="4191"/>
                </a:lnTo>
                <a:close/>
                <a:moveTo>
                  <a:pt x="21381" y="4742"/>
                </a:moveTo>
                <a:lnTo>
                  <a:pt x="21413" y="4742"/>
                </a:lnTo>
                <a:lnTo>
                  <a:pt x="21413" y="4734"/>
                </a:lnTo>
                <a:lnTo>
                  <a:pt x="21381" y="4734"/>
                </a:lnTo>
                <a:lnTo>
                  <a:pt x="21381" y="4742"/>
                </a:lnTo>
                <a:close/>
                <a:moveTo>
                  <a:pt x="19639" y="5285"/>
                </a:moveTo>
                <a:lnTo>
                  <a:pt x="19671" y="5285"/>
                </a:lnTo>
                <a:lnTo>
                  <a:pt x="19671" y="5277"/>
                </a:lnTo>
                <a:lnTo>
                  <a:pt x="19639" y="5277"/>
                </a:lnTo>
                <a:lnTo>
                  <a:pt x="19639" y="5285"/>
                </a:lnTo>
                <a:close/>
                <a:moveTo>
                  <a:pt x="22920" y="4799"/>
                </a:moveTo>
                <a:lnTo>
                  <a:pt x="22953" y="4799"/>
                </a:lnTo>
                <a:lnTo>
                  <a:pt x="22953" y="4791"/>
                </a:lnTo>
                <a:lnTo>
                  <a:pt x="22920" y="4791"/>
                </a:lnTo>
                <a:lnTo>
                  <a:pt x="22920" y="4799"/>
                </a:lnTo>
                <a:close/>
                <a:moveTo>
                  <a:pt x="18051" y="4507"/>
                </a:moveTo>
                <a:lnTo>
                  <a:pt x="18083" y="4507"/>
                </a:lnTo>
                <a:lnTo>
                  <a:pt x="18083" y="4499"/>
                </a:lnTo>
                <a:lnTo>
                  <a:pt x="18051" y="4499"/>
                </a:lnTo>
                <a:lnTo>
                  <a:pt x="18051" y="4507"/>
                </a:lnTo>
                <a:close/>
                <a:moveTo>
                  <a:pt x="16479" y="2117"/>
                </a:moveTo>
                <a:lnTo>
                  <a:pt x="16512" y="2117"/>
                </a:lnTo>
                <a:lnTo>
                  <a:pt x="16512" y="2109"/>
                </a:lnTo>
                <a:lnTo>
                  <a:pt x="16479" y="2109"/>
                </a:lnTo>
                <a:lnTo>
                  <a:pt x="16479" y="2117"/>
                </a:lnTo>
                <a:close/>
                <a:moveTo>
                  <a:pt x="19696" y="3065"/>
                </a:moveTo>
                <a:lnTo>
                  <a:pt x="19704" y="3065"/>
                </a:lnTo>
                <a:lnTo>
                  <a:pt x="19704" y="3033"/>
                </a:lnTo>
                <a:lnTo>
                  <a:pt x="19696" y="3033"/>
                </a:lnTo>
                <a:lnTo>
                  <a:pt x="19696" y="3065"/>
                </a:lnTo>
                <a:close/>
                <a:moveTo>
                  <a:pt x="21251" y="4305"/>
                </a:moveTo>
                <a:cubicBezTo>
                  <a:pt x="21248" y="4267"/>
                  <a:pt x="21260" y="4291"/>
                  <a:pt x="21235" y="4272"/>
                </a:cubicBezTo>
                <a:cubicBezTo>
                  <a:pt x="21239" y="4288"/>
                  <a:pt x="21230" y="4272"/>
                  <a:pt x="21241" y="4291"/>
                </a:cubicBezTo>
                <a:cubicBezTo>
                  <a:pt x="21247" y="4302"/>
                  <a:pt x="21246" y="4299"/>
                  <a:pt x="21251" y="4305"/>
                </a:cubicBezTo>
                <a:close/>
                <a:moveTo>
                  <a:pt x="11181" y="6047"/>
                </a:moveTo>
                <a:cubicBezTo>
                  <a:pt x="11184" y="6038"/>
                  <a:pt x="11196" y="6049"/>
                  <a:pt x="11181" y="6037"/>
                </a:cubicBezTo>
                <a:cubicBezTo>
                  <a:pt x="11170" y="6028"/>
                  <a:pt x="11180" y="6035"/>
                  <a:pt x="11164" y="6031"/>
                </a:cubicBezTo>
                <a:cubicBezTo>
                  <a:pt x="11169" y="6047"/>
                  <a:pt x="11154" y="6034"/>
                  <a:pt x="11171" y="6047"/>
                </a:cubicBezTo>
                <a:cubicBezTo>
                  <a:pt x="11185" y="6058"/>
                  <a:pt x="11170" y="6052"/>
                  <a:pt x="11181" y="6047"/>
                </a:cubicBezTo>
                <a:close/>
                <a:moveTo>
                  <a:pt x="13814" y="1639"/>
                </a:moveTo>
                <a:cubicBezTo>
                  <a:pt x="13804" y="1613"/>
                  <a:pt x="13824" y="1633"/>
                  <a:pt x="13789" y="1615"/>
                </a:cubicBezTo>
                <a:cubicBezTo>
                  <a:pt x="13799" y="1641"/>
                  <a:pt x="13777" y="1621"/>
                  <a:pt x="13814" y="1639"/>
                </a:cubicBezTo>
                <a:close/>
                <a:moveTo>
                  <a:pt x="16925" y="2222"/>
                </a:moveTo>
                <a:cubicBezTo>
                  <a:pt x="16940" y="2219"/>
                  <a:pt x="16925" y="2227"/>
                  <a:pt x="16944" y="2217"/>
                </a:cubicBezTo>
                <a:cubicBezTo>
                  <a:pt x="16954" y="2211"/>
                  <a:pt x="16951" y="2211"/>
                  <a:pt x="16957" y="2206"/>
                </a:cubicBezTo>
                <a:cubicBezTo>
                  <a:pt x="16938" y="2208"/>
                  <a:pt x="16928" y="2205"/>
                  <a:pt x="16925" y="2222"/>
                </a:cubicBezTo>
                <a:close/>
                <a:moveTo>
                  <a:pt x="20919" y="3729"/>
                </a:moveTo>
                <a:cubicBezTo>
                  <a:pt x="20935" y="3726"/>
                  <a:pt x="20919" y="3734"/>
                  <a:pt x="20938" y="3724"/>
                </a:cubicBezTo>
                <a:cubicBezTo>
                  <a:pt x="20948" y="3718"/>
                  <a:pt x="20946" y="3718"/>
                  <a:pt x="20952" y="3713"/>
                </a:cubicBezTo>
                <a:cubicBezTo>
                  <a:pt x="20933" y="3715"/>
                  <a:pt x="20922" y="3712"/>
                  <a:pt x="20919" y="3729"/>
                </a:cubicBezTo>
                <a:close/>
                <a:moveTo>
                  <a:pt x="18837" y="2692"/>
                </a:moveTo>
                <a:cubicBezTo>
                  <a:pt x="18852" y="2689"/>
                  <a:pt x="18837" y="2697"/>
                  <a:pt x="18856" y="2687"/>
                </a:cubicBezTo>
                <a:cubicBezTo>
                  <a:pt x="18866" y="2681"/>
                  <a:pt x="18863" y="2681"/>
                  <a:pt x="18869" y="2676"/>
                </a:cubicBezTo>
                <a:cubicBezTo>
                  <a:pt x="18850" y="2678"/>
                  <a:pt x="18840" y="2675"/>
                  <a:pt x="18837" y="2692"/>
                </a:cubicBezTo>
                <a:close/>
                <a:moveTo>
                  <a:pt x="18497" y="2457"/>
                </a:moveTo>
                <a:cubicBezTo>
                  <a:pt x="18512" y="2454"/>
                  <a:pt x="18497" y="2462"/>
                  <a:pt x="18515" y="2452"/>
                </a:cubicBezTo>
                <a:cubicBezTo>
                  <a:pt x="18526" y="2446"/>
                  <a:pt x="18523" y="2446"/>
                  <a:pt x="18529" y="2441"/>
                </a:cubicBezTo>
                <a:cubicBezTo>
                  <a:pt x="18510" y="2443"/>
                  <a:pt x="18500" y="2440"/>
                  <a:pt x="18497" y="2457"/>
                </a:cubicBezTo>
                <a:close/>
                <a:moveTo>
                  <a:pt x="20555" y="4758"/>
                </a:moveTo>
                <a:lnTo>
                  <a:pt x="20611" y="4767"/>
                </a:lnTo>
                <a:cubicBezTo>
                  <a:pt x="20586" y="4745"/>
                  <a:pt x="20596" y="4758"/>
                  <a:pt x="20555" y="4758"/>
                </a:cubicBezTo>
                <a:close/>
                <a:moveTo>
                  <a:pt x="23115" y="2668"/>
                </a:moveTo>
                <a:cubicBezTo>
                  <a:pt x="23150" y="2676"/>
                  <a:pt x="23129" y="2685"/>
                  <a:pt x="23147" y="2660"/>
                </a:cubicBezTo>
                <a:cubicBezTo>
                  <a:pt x="23143" y="2660"/>
                  <a:pt x="23134" y="2660"/>
                  <a:pt x="23132" y="2661"/>
                </a:cubicBezTo>
                <a:cubicBezTo>
                  <a:pt x="23117" y="2665"/>
                  <a:pt x="23123" y="2663"/>
                  <a:pt x="23115" y="2668"/>
                </a:cubicBezTo>
                <a:close/>
                <a:moveTo>
                  <a:pt x="16974" y="2231"/>
                </a:moveTo>
                <a:cubicBezTo>
                  <a:pt x="17009" y="2238"/>
                  <a:pt x="16988" y="2247"/>
                  <a:pt x="17006" y="2222"/>
                </a:cubicBezTo>
                <a:cubicBezTo>
                  <a:pt x="17001" y="2222"/>
                  <a:pt x="16993" y="2222"/>
                  <a:pt x="16990" y="2223"/>
                </a:cubicBezTo>
                <a:cubicBezTo>
                  <a:pt x="16976" y="2227"/>
                  <a:pt x="16981" y="2226"/>
                  <a:pt x="16974" y="2231"/>
                </a:cubicBezTo>
                <a:close/>
                <a:moveTo>
                  <a:pt x="11051" y="1696"/>
                </a:moveTo>
                <a:lnTo>
                  <a:pt x="11051" y="1680"/>
                </a:lnTo>
                <a:lnTo>
                  <a:pt x="11027" y="1680"/>
                </a:lnTo>
                <a:cubicBezTo>
                  <a:pt x="11039" y="1698"/>
                  <a:pt x="11028" y="1689"/>
                  <a:pt x="11051" y="1696"/>
                </a:cubicBezTo>
                <a:close/>
                <a:moveTo>
                  <a:pt x="14219" y="2093"/>
                </a:moveTo>
                <a:lnTo>
                  <a:pt x="14219" y="2077"/>
                </a:lnTo>
                <a:lnTo>
                  <a:pt x="14195" y="2077"/>
                </a:lnTo>
                <a:cubicBezTo>
                  <a:pt x="14207" y="2095"/>
                  <a:pt x="14196" y="2086"/>
                  <a:pt x="14219" y="2093"/>
                </a:cubicBezTo>
                <a:close/>
                <a:moveTo>
                  <a:pt x="14827" y="2482"/>
                </a:moveTo>
                <a:lnTo>
                  <a:pt x="14827" y="2466"/>
                </a:lnTo>
                <a:lnTo>
                  <a:pt x="14802" y="2466"/>
                </a:lnTo>
                <a:cubicBezTo>
                  <a:pt x="14815" y="2484"/>
                  <a:pt x="14804" y="2475"/>
                  <a:pt x="14827" y="2482"/>
                </a:cubicBezTo>
                <a:close/>
                <a:moveTo>
                  <a:pt x="19582" y="5496"/>
                </a:moveTo>
                <a:lnTo>
                  <a:pt x="19582" y="5480"/>
                </a:lnTo>
                <a:lnTo>
                  <a:pt x="19558" y="5480"/>
                </a:lnTo>
                <a:cubicBezTo>
                  <a:pt x="19571" y="5498"/>
                  <a:pt x="19560" y="5489"/>
                  <a:pt x="19582" y="5496"/>
                </a:cubicBezTo>
                <a:close/>
                <a:moveTo>
                  <a:pt x="18254" y="2093"/>
                </a:moveTo>
                <a:lnTo>
                  <a:pt x="18254" y="2077"/>
                </a:lnTo>
                <a:lnTo>
                  <a:pt x="18229" y="2077"/>
                </a:lnTo>
                <a:cubicBezTo>
                  <a:pt x="18242" y="2095"/>
                  <a:pt x="18231" y="2086"/>
                  <a:pt x="18254" y="2093"/>
                </a:cubicBezTo>
                <a:close/>
                <a:moveTo>
                  <a:pt x="21178" y="4321"/>
                </a:moveTo>
                <a:lnTo>
                  <a:pt x="21178" y="4305"/>
                </a:lnTo>
                <a:lnTo>
                  <a:pt x="21154" y="4305"/>
                </a:lnTo>
                <a:cubicBezTo>
                  <a:pt x="21167" y="4323"/>
                  <a:pt x="21156" y="4314"/>
                  <a:pt x="21178" y="4321"/>
                </a:cubicBezTo>
                <a:close/>
                <a:moveTo>
                  <a:pt x="17079" y="5512"/>
                </a:moveTo>
                <a:lnTo>
                  <a:pt x="17079" y="5496"/>
                </a:lnTo>
                <a:lnTo>
                  <a:pt x="17055" y="5496"/>
                </a:lnTo>
                <a:cubicBezTo>
                  <a:pt x="17067" y="5514"/>
                  <a:pt x="17056" y="5505"/>
                  <a:pt x="17079" y="5512"/>
                </a:cubicBezTo>
                <a:close/>
                <a:moveTo>
                  <a:pt x="13222" y="1639"/>
                </a:moveTo>
                <a:lnTo>
                  <a:pt x="13222" y="1623"/>
                </a:lnTo>
                <a:lnTo>
                  <a:pt x="13198" y="1623"/>
                </a:lnTo>
                <a:cubicBezTo>
                  <a:pt x="13211" y="1641"/>
                  <a:pt x="13200" y="1632"/>
                  <a:pt x="13222" y="1639"/>
                </a:cubicBezTo>
                <a:close/>
                <a:moveTo>
                  <a:pt x="19680" y="5593"/>
                </a:moveTo>
                <a:lnTo>
                  <a:pt x="19680" y="5577"/>
                </a:lnTo>
                <a:lnTo>
                  <a:pt x="19655" y="5577"/>
                </a:lnTo>
                <a:cubicBezTo>
                  <a:pt x="19668" y="5595"/>
                  <a:pt x="19657" y="5586"/>
                  <a:pt x="19680" y="5593"/>
                </a:cubicBezTo>
                <a:close/>
                <a:moveTo>
                  <a:pt x="20449" y="2749"/>
                </a:moveTo>
                <a:lnTo>
                  <a:pt x="20449" y="2733"/>
                </a:lnTo>
                <a:lnTo>
                  <a:pt x="20425" y="2733"/>
                </a:lnTo>
                <a:cubicBezTo>
                  <a:pt x="20438" y="2751"/>
                  <a:pt x="20426" y="2742"/>
                  <a:pt x="20449" y="2749"/>
                </a:cubicBezTo>
                <a:close/>
                <a:moveTo>
                  <a:pt x="19923" y="2482"/>
                </a:moveTo>
                <a:lnTo>
                  <a:pt x="19923" y="2466"/>
                </a:lnTo>
                <a:lnTo>
                  <a:pt x="19898" y="2466"/>
                </a:lnTo>
                <a:cubicBezTo>
                  <a:pt x="19911" y="2484"/>
                  <a:pt x="19900" y="2475"/>
                  <a:pt x="19923" y="2482"/>
                </a:cubicBezTo>
                <a:close/>
                <a:moveTo>
                  <a:pt x="18254" y="5155"/>
                </a:moveTo>
                <a:lnTo>
                  <a:pt x="18254" y="5139"/>
                </a:lnTo>
                <a:lnTo>
                  <a:pt x="18229" y="5139"/>
                </a:lnTo>
                <a:cubicBezTo>
                  <a:pt x="18242" y="5158"/>
                  <a:pt x="18231" y="5149"/>
                  <a:pt x="18254" y="5155"/>
                </a:cubicBezTo>
                <a:close/>
                <a:moveTo>
                  <a:pt x="15151" y="2206"/>
                </a:moveTo>
                <a:cubicBezTo>
                  <a:pt x="15155" y="2206"/>
                  <a:pt x="15164" y="2206"/>
                  <a:pt x="15166" y="2206"/>
                </a:cubicBezTo>
                <a:cubicBezTo>
                  <a:pt x="15181" y="2202"/>
                  <a:pt x="15175" y="2203"/>
                  <a:pt x="15183" y="2198"/>
                </a:cubicBezTo>
                <a:cubicBezTo>
                  <a:pt x="15166" y="2195"/>
                  <a:pt x="15153" y="2186"/>
                  <a:pt x="15151" y="2206"/>
                </a:cubicBezTo>
                <a:close/>
                <a:moveTo>
                  <a:pt x="462" y="3154"/>
                </a:moveTo>
                <a:cubicBezTo>
                  <a:pt x="466" y="3154"/>
                  <a:pt x="475" y="3154"/>
                  <a:pt x="477" y="3154"/>
                </a:cubicBezTo>
                <a:cubicBezTo>
                  <a:pt x="492" y="3150"/>
                  <a:pt x="486" y="3151"/>
                  <a:pt x="494" y="3146"/>
                </a:cubicBezTo>
                <a:cubicBezTo>
                  <a:pt x="478" y="3143"/>
                  <a:pt x="465" y="3134"/>
                  <a:pt x="462" y="3154"/>
                </a:cubicBezTo>
                <a:close/>
                <a:moveTo>
                  <a:pt x="18529" y="1825"/>
                </a:moveTo>
                <a:cubicBezTo>
                  <a:pt x="18534" y="1825"/>
                  <a:pt x="18542" y="1826"/>
                  <a:pt x="18545" y="1825"/>
                </a:cubicBezTo>
                <a:cubicBezTo>
                  <a:pt x="18559" y="1821"/>
                  <a:pt x="18554" y="1822"/>
                  <a:pt x="18561" y="1817"/>
                </a:cubicBezTo>
                <a:cubicBezTo>
                  <a:pt x="18545" y="1814"/>
                  <a:pt x="18532" y="1805"/>
                  <a:pt x="18529" y="1825"/>
                </a:cubicBezTo>
                <a:close/>
                <a:moveTo>
                  <a:pt x="19558" y="2773"/>
                </a:moveTo>
                <a:lnTo>
                  <a:pt x="19571" y="2762"/>
                </a:lnTo>
                <a:cubicBezTo>
                  <a:pt x="19579" y="2758"/>
                  <a:pt x="19571" y="2757"/>
                  <a:pt x="19590" y="2757"/>
                </a:cubicBezTo>
                <a:lnTo>
                  <a:pt x="19558" y="2749"/>
                </a:lnTo>
                <a:lnTo>
                  <a:pt x="19558" y="2773"/>
                </a:lnTo>
                <a:close/>
                <a:moveTo>
                  <a:pt x="17865" y="2409"/>
                </a:moveTo>
                <a:lnTo>
                  <a:pt x="17889" y="2409"/>
                </a:lnTo>
                <a:cubicBezTo>
                  <a:pt x="17877" y="2391"/>
                  <a:pt x="17888" y="2399"/>
                  <a:pt x="17865" y="2393"/>
                </a:cubicBezTo>
                <a:lnTo>
                  <a:pt x="17865" y="2409"/>
                </a:lnTo>
                <a:close/>
                <a:moveTo>
                  <a:pt x="19566" y="5285"/>
                </a:moveTo>
                <a:lnTo>
                  <a:pt x="19590" y="5285"/>
                </a:lnTo>
                <a:cubicBezTo>
                  <a:pt x="19578" y="5267"/>
                  <a:pt x="19589" y="5275"/>
                  <a:pt x="19566" y="5269"/>
                </a:cubicBezTo>
                <a:lnTo>
                  <a:pt x="19566" y="5285"/>
                </a:lnTo>
                <a:close/>
                <a:moveTo>
                  <a:pt x="19631" y="5601"/>
                </a:moveTo>
                <a:cubicBezTo>
                  <a:pt x="19649" y="5589"/>
                  <a:pt x="19641" y="5600"/>
                  <a:pt x="19647" y="5577"/>
                </a:cubicBezTo>
                <a:lnTo>
                  <a:pt x="19631" y="5577"/>
                </a:lnTo>
                <a:lnTo>
                  <a:pt x="19631" y="5601"/>
                </a:lnTo>
                <a:close/>
                <a:moveTo>
                  <a:pt x="10986" y="6079"/>
                </a:moveTo>
                <a:cubicBezTo>
                  <a:pt x="11004" y="6067"/>
                  <a:pt x="10996" y="6078"/>
                  <a:pt x="11002" y="6055"/>
                </a:cubicBezTo>
                <a:lnTo>
                  <a:pt x="10986" y="6055"/>
                </a:lnTo>
                <a:lnTo>
                  <a:pt x="10986" y="6079"/>
                </a:lnTo>
                <a:close/>
                <a:moveTo>
                  <a:pt x="19501" y="4993"/>
                </a:moveTo>
                <a:lnTo>
                  <a:pt x="19526" y="4993"/>
                </a:lnTo>
                <a:cubicBezTo>
                  <a:pt x="19513" y="4976"/>
                  <a:pt x="19524" y="4983"/>
                  <a:pt x="19501" y="4977"/>
                </a:cubicBezTo>
                <a:lnTo>
                  <a:pt x="19501" y="4993"/>
                </a:lnTo>
                <a:close/>
                <a:moveTo>
                  <a:pt x="20401" y="3681"/>
                </a:moveTo>
                <a:lnTo>
                  <a:pt x="20425" y="3681"/>
                </a:lnTo>
                <a:cubicBezTo>
                  <a:pt x="20412" y="3663"/>
                  <a:pt x="20424" y="3671"/>
                  <a:pt x="20401" y="3665"/>
                </a:cubicBezTo>
                <a:lnTo>
                  <a:pt x="20401" y="3681"/>
                </a:lnTo>
                <a:close/>
                <a:moveTo>
                  <a:pt x="19129" y="3616"/>
                </a:moveTo>
                <a:lnTo>
                  <a:pt x="19153" y="3616"/>
                </a:lnTo>
                <a:cubicBezTo>
                  <a:pt x="19140" y="3598"/>
                  <a:pt x="19152" y="3606"/>
                  <a:pt x="19129" y="3600"/>
                </a:cubicBezTo>
                <a:lnTo>
                  <a:pt x="19129" y="3616"/>
                </a:lnTo>
                <a:close/>
                <a:moveTo>
                  <a:pt x="14786" y="1987"/>
                </a:moveTo>
                <a:lnTo>
                  <a:pt x="14810" y="1987"/>
                </a:lnTo>
                <a:cubicBezTo>
                  <a:pt x="14798" y="1970"/>
                  <a:pt x="14809" y="1977"/>
                  <a:pt x="14786" y="1971"/>
                </a:cubicBezTo>
                <a:lnTo>
                  <a:pt x="14786" y="1987"/>
                </a:lnTo>
                <a:close/>
                <a:moveTo>
                  <a:pt x="15880" y="2409"/>
                </a:moveTo>
                <a:lnTo>
                  <a:pt x="15904" y="2409"/>
                </a:lnTo>
                <a:cubicBezTo>
                  <a:pt x="15892" y="2391"/>
                  <a:pt x="15903" y="2399"/>
                  <a:pt x="15880" y="2393"/>
                </a:cubicBezTo>
                <a:lnTo>
                  <a:pt x="15880" y="2409"/>
                </a:lnTo>
                <a:close/>
                <a:moveTo>
                  <a:pt x="20409" y="4653"/>
                </a:moveTo>
                <a:lnTo>
                  <a:pt x="20433" y="4653"/>
                </a:lnTo>
                <a:cubicBezTo>
                  <a:pt x="20421" y="4635"/>
                  <a:pt x="20432" y="4643"/>
                  <a:pt x="20409" y="4637"/>
                </a:cubicBezTo>
                <a:lnTo>
                  <a:pt x="20409" y="4653"/>
                </a:lnTo>
                <a:close/>
                <a:moveTo>
                  <a:pt x="1296" y="5585"/>
                </a:moveTo>
                <a:lnTo>
                  <a:pt x="1321" y="5585"/>
                </a:lnTo>
                <a:cubicBezTo>
                  <a:pt x="1308" y="5567"/>
                  <a:pt x="1319" y="5575"/>
                  <a:pt x="1296" y="5569"/>
                </a:cubicBezTo>
                <a:lnTo>
                  <a:pt x="1296" y="5585"/>
                </a:lnTo>
                <a:close/>
                <a:moveTo>
                  <a:pt x="19396" y="4823"/>
                </a:moveTo>
                <a:lnTo>
                  <a:pt x="19420" y="4823"/>
                </a:lnTo>
                <a:cubicBezTo>
                  <a:pt x="19408" y="4805"/>
                  <a:pt x="19419" y="4813"/>
                  <a:pt x="19396" y="4807"/>
                </a:cubicBezTo>
                <a:lnTo>
                  <a:pt x="19396" y="4823"/>
                </a:lnTo>
                <a:close/>
                <a:moveTo>
                  <a:pt x="16115" y="2522"/>
                </a:moveTo>
                <a:lnTo>
                  <a:pt x="16139" y="2522"/>
                </a:lnTo>
                <a:cubicBezTo>
                  <a:pt x="16127" y="2504"/>
                  <a:pt x="16138" y="2512"/>
                  <a:pt x="16115" y="2506"/>
                </a:cubicBezTo>
                <a:lnTo>
                  <a:pt x="16115" y="2522"/>
                </a:lnTo>
                <a:close/>
                <a:moveTo>
                  <a:pt x="19226" y="3632"/>
                </a:moveTo>
                <a:lnTo>
                  <a:pt x="19250" y="3632"/>
                </a:lnTo>
                <a:cubicBezTo>
                  <a:pt x="19238" y="3614"/>
                  <a:pt x="19249" y="3622"/>
                  <a:pt x="19226" y="3616"/>
                </a:cubicBezTo>
                <a:lnTo>
                  <a:pt x="19226" y="3632"/>
                </a:lnTo>
                <a:close/>
                <a:moveTo>
                  <a:pt x="18594" y="3162"/>
                </a:moveTo>
                <a:lnTo>
                  <a:pt x="18618" y="3162"/>
                </a:lnTo>
                <a:cubicBezTo>
                  <a:pt x="18606" y="3144"/>
                  <a:pt x="18617" y="3152"/>
                  <a:pt x="18594" y="3146"/>
                </a:cubicBezTo>
                <a:lnTo>
                  <a:pt x="18594" y="3162"/>
                </a:lnTo>
                <a:close/>
                <a:moveTo>
                  <a:pt x="15426" y="1396"/>
                </a:moveTo>
                <a:lnTo>
                  <a:pt x="15450" y="1396"/>
                </a:lnTo>
                <a:cubicBezTo>
                  <a:pt x="15438" y="1378"/>
                  <a:pt x="15449" y="1386"/>
                  <a:pt x="15426" y="1380"/>
                </a:cubicBezTo>
                <a:lnTo>
                  <a:pt x="15426" y="1396"/>
                </a:lnTo>
                <a:close/>
                <a:moveTo>
                  <a:pt x="18391" y="1955"/>
                </a:moveTo>
                <a:lnTo>
                  <a:pt x="18416" y="1955"/>
                </a:lnTo>
                <a:cubicBezTo>
                  <a:pt x="18403" y="1937"/>
                  <a:pt x="18414" y="1945"/>
                  <a:pt x="18391" y="1939"/>
                </a:cubicBezTo>
                <a:lnTo>
                  <a:pt x="18391" y="1955"/>
                </a:lnTo>
                <a:close/>
                <a:moveTo>
                  <a:pt x="20579" y="3859"/>
                </a:moveTo>
                <a:lnTo>
                  <a:pt x="20603" y="3859"/>
                </a:lnTo>
                <a:cubicBezTo>
                  <a:pt x="20591" y="3841"/>
                  <a:pt x="20602" y="3849"/>
                  <a:pt x="20579" y="3843"/>
                </a:cubicBezTo>
                <a:lnTo>
                  <a:pt x="20579" y="3859"/>
                </a:lnTo>
                <a:close/>
                <a:moveTo>
                  <a:pt x="20158" y="4937"/>
                </a:moveTo>
                <a:cubicBezTo>
                  <a:pt x="20175" y="4924"/>
                  <a:pt x="20168" y="4935"/>
                  <a:pt x="20174" y="4912"/>
                </a:cubicBezTo>
                <a:lnTo>
                  <a:pt x="20158" y="4912"/>
                </a:lnTo>
                <a:lnTo>
                  <a:pt x="20158" y="4937"/>
                </a:lnTo>
                <a:close/>
                <a:moveTo>
                  <a:pt x="16455" y="2036"/>
                </a:moveTo>
                <a:lnTo>
                  <a:pt x="16455" y="2052"/>
                </a:lnTo>
                <a:cubicBezTo>
                  <a:pt x="16479" y="2047"/>
                  <a:pt x="16467" y="2053"/>
                  <a:pt x="16479" y="2036"/>
                </a:cubicBezTo>
                <a:lnTo>
                  <a:pt x="16455" y="2036"/>
                </a:lnTo>
                <a:cubicBezTo>
                  <a:pt x="16464" y="2014"/>
                  <a:pt x="16464" y="2035"/>
                  <a:pt x="16484" y="1992"/>
                </a:cubicBezTo>
                <a:lnTo>
                  <a:pt x="16507" y="1942"/>
                </a:lnTo>
                <a:cubicBezTo>
                  <a:pt x="16521" y="1920"/>
                  <a:pt x="16520" y="1938"/>
                  <a:pt x="16528" y="1906"/>
                </a:cubicBezTo>
                <a:cubicBezTo>
                  <a:pt x="16498" y="1926"/>
                  <a:pt x="16491" y="1950"/>
                  <a:pt x="16471" y="1979"/>
                </a:cubicBezTo>
                <a:cubicBezTo>
                  <a:pt x="16454" y="1971"/>
                  <a:pt x="16460" y="1976"/>
                  <a:pt x="16441" y="1969"/>
                </a:cubicBezTo>
                <a:cubicBezTo>
                  <a:pt x="16337" y="1935"/>
                  <a:pt x="16397" y="1981"/>
                  <a:pt x="16342" y="1955"/>
                </a:cubicBezTo>
                <a:lnTo>
                  <a:pt x="16342" y="1996"/>
                </a:lnTo>
                <a:lnTo>
                  <a:pt x="16398" y="1996"/>
                </a:lnTo>
                <a:cubicBezTo>
                  <a:pt x="16382" y="2020"/>
                  <a:pt x="16388" y="2019"/>
                  <a:pt x="16350" y="2020"/>
                </a:cubicBezTo>
                <a:lnTo>
                  <a:pt x="16350" y="2044"/>
                </a:lnTo>
                <a:cubicBezTo>
                  <a:pt x="16392" y="2041"/>
                  <a:pt x="16404" y="2002"/>
                  <a:pt x="16455" y="2036"/>
                </a:cubicBezTo>
                <a:close/>
                <a:moveTo>
                  <a:pt x="22515" y="4993"/>
                </a:moveTo>
                <a:cubicBezTo>
                  <a:pt x="22539" y="4988"/>
                  <a:pt x="22527" y="4994"/>
                  <a:pt x="22540" y="4977"/>
                </a:cubicBezTo>
                <a:lnTo>
                  <a:pt x="22515" y="4977"/>
                </a:lnTo>
                <a:lnTo>
                  <a:pt x="22515" y="4993"/>
                </a:lnTo>
                <a:close/>
                <a:moveTo>
                  <a:pt x="20692" y="5261"/>
                </a:moveTo>
                <a:lnTo>
                  <a:pt x="20708" y="5261"/>
                </a:lnTo>
                <a:cubicBezTo>
                  <a:pt x="20703" y="5237"/>
                  <a:pt x="20710" y="5249"/>
                  <a:pt x="20692" y="5236"/>
                </a:cubicBezTo>
                <a:lnTo>
                  <a:pt x="20692" y="5261"/>
                </a:lnTo>
                <a:close/>
                <a:moveTo>
                  <a:pt x="18092" y="1801"/>
                </a:moveTo>
                <a:cubicBezTo>
                  <a:pt x="18115" y="1795"/>
                  <a:pt x="18103" y="1802"/>
                  <a:pt x="18116" y="1785"/>
                </a:cubicBezTo>
                <a:lnTo>
                  <a:pt x="18092" y="1785"/>
                </a:lnTo>
                <a:lnTo>
                  <a:pt x="18092" y="1801"/>
                </a:lnTo>
                <a:close/>
                <a:moveTo>
                  <a:pt x="20279" y="3389"/>
                </a:moveTo>
                <a:cubicBezTo>
                  <a:pt x="20303" y="3384"/>
                  <a:pt x="20291" y="3390"/>
                  <a:pt x="20303" y="3373"/>
                </a:cubicBezTo>
                <a:lnTo>
                  <a:pt x="20279" y="3373"/>
                </a:lnTo>
                <a:lnTo>
                  <a:pt x="20279" y="3389"/>
                </a:lnTo>
                <a:close/>
                <a:moveTo>
                  <a:pt x="18724" y="1947"/>
                </a:moveTo>
                <a:cubicBezTo>
                  <a:pt x="18747" y="1941"/>
                  <a:pt x="18735" y="1948"/>
                  <a:pt x="18748" y="1931"/>
                </a:cubicBezTo>
                <a:lnTo>
                  <a:pt x="18724" y="1931"/>
                </a:lnTo>
                <a:lnTo>
                  <a:pt x="18724" y="1947"/>
                </a:lnTo>
                <a:close/>
                <a:moveTo>
                  <a:pt x="17265" y="2036"/>
                </a:moveTo>
                <a:cubicBezTo>
                  <a:pt x="17289" y="2030"/>
                  <a:pt x="17277" y="2037"/>
                  <a:pt x="17289" y="2020"/>
                </a:cubicBezTo>
                <a:lnTo>
                  <a:pt x="17265" y="2020"/>
                </a:lnTo>
                <a:lnTo>
                  <a:pt x="17265" y="2036"/>
                </a:lnTo>
                <a:close/>
                <a:moveTo>
                  <a:pt x="16625" y="1906"/>
                </a:moveTo>
                <a:cubicBezTo>
                  <a:pt x="16649" y="1901"/>
                  <a:pt x="16637" y="1907"/>
                  <a:pt x="16649" y="1890"/>
                </a:cubicBezTo>
                <a:lnTo>
                  <a:pt x="16625" y="1890"/>
                </a:lnTo>
                <a:lnTo>
                  <a:pt x="16625" y="1906"/>
                </a:lnTo>
                <a:close/>
                <a:moveTo>
                  <a:pt x="17225" y="1842"/>
                </a:moveTo>
                <a:cubicBezTo>
                  <a:pt x="17248" y="1836"/>
                  <a:pt x="17236" y="1843"/>
                  <a:pt x="17249" y="1825"/>
                </a:cubicBezTo>
                <a:lnTo>
                  <a:pt x="17225" y="1825"/>
                </a:lnTo>
                <a:lnTo>
                  <a:pt x="17225" y="1842"/>
                </a:lnTo>
                <a:close/>
                <a:moveTo>
                  <a:pt x="16155" y="2344"/>
                </a:moveTo>
                <a:lnTo>
                  <a:pt x="16155" y="2320"/>
                </a:lnTo>
                <a:lnTo>
                  <a:pt x="16139" y="2320"/>
                </a:lnTo>
                <a:cubicBezTo>
                  <a:pt x="16145" y="2343"/>
                  <a:pt x="16138" y="2331"/>
                  <a:pt x="16155" y="2344"/>
                </a:cubicBezTo>
                <a:lnTo>
                  <a:pt x="16139" y="2353"/>
                </a:lnTo>
                <a:cubicBezTo>
                  <a:pt x="16125" y="2320"/>
                  <a:pt x="16132" y="2324"/>
                  <a:pt x="16101" y="2317"/>
                </a:cubicBezTo>
                <a:cubicBezTo>
                  <a:pt x="16073" y="2309"/>
                  <a:pt x="16056" y="2317"/>
                  <a:pt x="16042" y="2336"/>
                </a:cubicBezTo>
                <a:cubicBezTo>
                  <a:pt x="16021" y="2330"/>
                  <a:pt x="16033" y="2339"/>
                  <a:pt x="16026" y="2320"/>
                </a:cubicBezTo>
                <a:lnTo>
                  <a:pt x="16001" y="2320"/>
                </a:lnTo>
                <a:cubicBezTo>
                  <a:pt x="15998" y="2364"/>
                  <a:pt x="15992" y="2358"/>
                  <a:pt x="16028" y="2357"/>
                </a:cubicBezTo>
                <a:cubicBezTo>
                  <a:pt x="16098" y="2355"/>
                  <a:pt x="16073" y="2338"/>
                  <a:pt x="16109" y="2346"/>
                </a:cubicBezTo>
                <a:cubicBezTo>
                  <a:pt x="16110" y="2346"/>
                  <a:pt x="16112" y="2346"/>
                  <a:pt x="16113" y="2347"/>
                </a:cubicBezTo>
                <a:cubicBezTo>
                  <a:pt x="16125" y="2352"/>
                  <a:pt x="16117" y="2342"/>
                  <a:pt x="16123" y="2360"/>
                </a:cubicBezTo>
                <a:cubicBezTo>
                  <a:pt x="16196" y="2360"/>
                  <a:pt x="16160" y="2348"/>
                  <a:pt x="16212" y="2336"/>
                </a:cubicBezTo>
                <a:lnTo>
                  <a:pt x="16212" y="2312"/>
                </a:lnTo>
                <a:lnTo>
                  <a:pt x="16171" y="2312"/>
                </a:lnTo>
                <a:lnTo>
                  <a:pt x="16155" y="2344"/>
                </a:lnTo>
                <a:close/>
                <a:moveTo>
                  <a:pt x="17184" y="5309"/>
                </a:moveTo>
                <a:cubicBezTo>
                  <a:pt x="17208" y="5304"/>
                  <a:pt x="17196" y="5310"/>
                  <a:pt x="17208" y="5293"/>
                </a:cubicBezTo>
                <a:lnTo>
                  <a:pt x="17184" y="5293"/>
                </a:lnTo>
                <a:lnTo>
                  <a:pt x="17184" y="5309"/>
                </a:lnTo>
                <a:close/>
                <a:moveTo>
                  <a:pt x="13976" y="2077"/>
                </a:moveTo>
                <a:cubicBezTo>
                  <a:pt x="13999" y="2071"/>
                  <a:pt x="13987" y="2078"/>
                  <a:pt x="14000" y="2060"/>
                </a:cubicBezTo>
                <a:lnTo>
                  <a:pt x="13976" y="2060"/>
                </a:lnTo>
                <a:lnTo>
                  <a:pt x="13976" y="2077"/>
                </a:lnTo>
                <a:close/>
                <a:moveTo>
                  <a:pt x="18156" y="5512"/>
                </a:moveTo>
                <a:cubicBezTo>
                  <a:pt x="18180" y="5506"/>
                  <a:pt x="18168" y="5513"/>
                  <a:pt x="18181" y="5496"/>
                </a:cubicBezTo>
                <a:lnTo>
                  <a:pt x="18156" y="5496"/>
                </a:lnTo>
                <a:lnTo>
                  <a:pt x="18156" y="5512"/>
                </a:lnTo>
                <a:close/>
                <a:moveTo>
                  <a:pt x="20060" y="5593"/>
                </a:moveTo>
                <a:cubicBezTo>
                  <a:pt x="20084" y="5587"/>
                  <a:pt x="20072" y="5594"/>
                  <a:pt x="20085" y="5577"/>
                </a:cubicBezTo>
                <a:lnTo>
                  <a:pt x="20060" y="5577"/>
                </a:lnTo>
                <a:lnTo>
                  <a:pt x="20060" y="5593"/>
                </a:lnTo>
                <a:close/>
                <a:moveTo>
                  <a:pt x="17873" y="3300"/>
                </a:moveTo>
                <a:cubicBezTo>
                  <a:pt x="17897" y="3294"/>
                  <a:pt x="17884" y="3301"/>
                  <a:pt x="17897" y="3284"/>
                </a:cubicBezTo>
                <a:lnTo>
                  <a:pt x="17873" y="3284"/>
                </a:lnTo>
                <a:lnTo>
                  <a:pt x="17873" y="3300"/>
                </a:lnTo>
                <a:close/>
                <a:moveTo>
                  <a:pt x="17046" y="2433"/>
                </a:moveTo>
                <a:cubicBezTo>
                  <a:pt x="17070" y="2427"/>
                  <a:pt x="17058" y="2434"/>
                  <a:pt x="17071" y="2417"/>
                </a:cubicBezTo>
                <a:lnTo>
                  <a:pt x="17046" y="2417"/>
                </a:lnTo>
                <a:lnTo>
                  <a:pt x="17046" y="2433"/>
                </a:lnTo>
                <a:close/>
                <a:moveTo>
                  <a:pt x="16261" y="2182"/>
                </a:moveTo>
                <a:cubicBezTo>
                  <a:pt x="16284" y="2176"/>
                  <a:pt x="16272" y="2183"/>
                  <a:pt x="16285" y="2166"/>
                </a:cubicBezTo>
                <a:lnTo>
                  <a:pt x="16261" y="2166"/>
                </a:lnTo>
                <a:lnTo>
                  <a:pt x="16261" y="2182"/>
                </a:lnTo>
                <a:close/>
                <a:moveTo>
                  <a:pt x="21843" y="5358"/>
                </a:moveTo>
                <a:cubicBezTo>
                  <a:pt x="21866" y="5352"/>
                  <a:pt x="21854" y="5359"/>
                  <a:pt x="21867" y="5342"/>
                </a:cubicBezTo>
                <a:lnTo>
                  <a:pt x="21843" y="5342"/>
                </a:lnTo>
                <a:lnTo>
                  <a:pt x="21843" y="5358"/>
                </a:lnTo>
                <a:close/>
                <a:moveTo>
                  <a:pt x="15969" y="2101"/>
                </a:moveTo>
                <a:cubicBezTo>
                  <a:pt x="15993" y="2095"/>
                  <a:pt x="15981" y="2102"/>
                  <a:pt x="15993" y="2085"/>
                </a:cubicBezTo>
                <a:lnTo>
                  <a:pt x="15969" y="2085"/>
                </a:lnTo>
                <a:lnTo>
                  <a:pt x="15969" y="2101"/>
                </a:lnTo>
                <a:close/>
                <a:moveTo>
                  <a:pt x="18448" y="2563"/>
                </a:moveTo>
                <a:lnTo>
                  <a:pt x="18464" y="2563"/>
                </a:lnTo>
                <a:cubicBezTo>
                  <a:pt x="18459" y="2539"/>
                  <a:pt x="18465" y="2551"/>
                  <a:pt x="18448" y="2538"/>
                </a:cubicBezTo>
                <a:lnTo>
                  <a:pt x="18448" y="2563"/>
                </a:lnTo>
                <a:close/>
                <a:moveTo>
                  <a:pt x="17038" y="5674"/>
                </a:moveTo>
                <a:cubicBezTo>
                  <a:pt x="17062" y="5668"/>
                  <a:pt x="17050" y="5675"/>
                  <a:pt x="17063" y="5658"/>
                </a:cubicBezTo>
                <a:lnTo>
                  <a:pt x="17038" y="5658"/>
                </a:lnTo>
                <a:lnTo>
                  <a:pt x="17038" y="5674"/>
                </a:lnTo>
                <a:close/>
                <a:moveTo>
                  <a:pt x="17743" y="1501"/>
                </a:moveTo>
                <a:cubicBezTo>
                  <a:pt x="17767" y="1496"/>
                  <a:pt x="17755" y="1502"/>
                  <a:pt x="17768" y="1485"/>
                </a:cubicBezTo>
                <a:lnTo>
                  <a:pt x="17743" y="1485"/>
                </a:lnTo>
                <a:lnTo>
                  <a:pt x="17743" y="1501"/>
                </a:lnTo>
                <a:close/>
                <a:moveTo>
                  <a:pt x="17638" y="1501"/>
                </a:moveTo>
                <a:cubicBezTo>
                  <a:pt x="17662" y="1496"/>
                  <a:pt x="17650" y="1502"/>
                  <a:pt x="17662" y="1485"/>
                </a:cubicBezTo>
                <a:lnTo>
                  <a:pt x="17638" y="1485"/>
                </a:lnTo>
                <a:lnTo>
                  <a:pt x="17638" y="1501"/>
                </a:lnTo>
                <a:close/>
                <a:moveTo>
                  <a:pt x="21349" y="4839"/>
                </a:moveTo>
                <a:cubicBezTo>
                  <a:pt x="21372" y="4834"/>
                  <a:pt x="21360" y="4841"/>
                  <a:pt x="21373" y="4823"/>
                </a:cubicBezTo>
                <a:lnTo>
                  <a:pt x="21349" y="4823"/>
                </a:lnTo>
                <a:lnTo>
                  <a:pt x="21349" y="4839"/>
                </a:lnTo>
                <a:close/>
                <a:moveTo>
                  <a:pt x="13190" y="2441"/>
                </a:moveTo>
                <a:cubicBezTo>
                  <a:pt x="13214" y="2436"/>
                  <a:pt x="13202" y="2442"/>
                  <a:pt x="13214" y="2425"/>
                </a:cubicBezTo>
                <a:lnTo>
                  <a:pt x="13190" y="2425"/>
                </a:lnTo>
                <a:lnTo>
                  <a:pt x="13190" y="2441"/>
                </a:lnTo>
                <a:close/>
                <a:moveTo>
                  <a:pt x="21105" y="3900"/>
                </a:moveTo>
                <a:lnTo>
                  <a:pt x="21122" y="3900"/>
                </a:lnTo>
                <a:cubicBezTo>
                  <a:pt x="21116" y="3876"/>
                  <a:pt x="21123" y="3888"/>
                  <a:pt x="21105" y="3875"/>
                </a:cubicBezTo>
                <a:lnTo>
                  <a:pt x="21105" y="3900"/>
                </a:lnTo>
                <a:close/>
                <a:moveTo>
                  <a:pt x="16236" y="1939"/>
                </a:moveTo>
                <a:cubicBezTo>
                  <a:pt x="16260" y="1933"/>
                  <a:pt x="16248" y="1940"/>
                  <a:pt x="16261" y="1923"/>
                </a:cubicBezTo>
                <a:lnTo>
                  <a:pt x="16236" y="1923"/>
                </a:lnTo>
                <a:lnTo>
                  <a:pt x="16236" y="1939"/>
                </a:lnTo>
                <a:close/>
                <a:moveTo>
                  <a:pt x="18821" y="2036"/>
                </a:moveTo>
                <a:cubicBezTo>
                  <a:pt x="18819" y="2040"/>
                  <a:pt x="18795" y="2041"/>
                  <a:pt x="18837" y="2052"/>
                </a:cubicBezTo>
                <a:cubicBezTo>
                  <a:pt x="18833" y="2036"/>
                  <a:pt x="18847" y="2049"/>
                  <a:pt x="18830" y="2036"/>
                </a:cubicBezTo>
                <a:cubicBezTo>
                  <a:pt x="18816" y="2024"/>
                  <a:pt x="18832" y="2031"/>
                  <a:pt x="18821" y="2036"/>
                </a:cubicBezTo>
                <a:close/>
                <a:moveTo>
                  <a:pt x="20417" y="3349"/>
                </a:moveTo>
                <a:cubicBezTo>
                  <a:pt x="20415" y="3353"/>
                  <a:pt x="20391" y="3354"/>
                  <a:pt x="20433" y="3365"/>
                </a:cubicBezTo>
                <a:cubicBezTo>
                  <a:pt x="20429" y="3349"/>
                  <a:pt x="20443" y="3362"/>
                  <a:pt x="20427" y="3348"/>
                </a:cubicBezTo>
                <a:cubicBezTo>
                  <a:pt x="20412" y="3337"/>
                  <a:pt x="20428" y="3344"/>
                  <a:pt x="20417" y="3349"/>
                </a:cubicBezTo>
                <a:close/>
                <a:moveTo>
                  <a:pt x="18926" y="2425"/>
                </a:moveTo>
                <a:cubicBezTo>
                  <a:pt x="18924" y="2429"/>
                  <a:pt x="18900" y="2430"/>
                  <a:pt x="18942" y="2441"/>
                </a:cubicBezTo>
                <a:cubicBezTo>
                  <a:pt x="18938" y="2425"/>
                  <a:pt x="18953" y="2438"/>
                  <a:pt x="18936" y="2425"/>
                </a:cubicBezTo>
                <a:cubicBezTo>
                  <a:pt x="18922" y="2413"/>
                  <a:pt x="18937" y="2420"/>
                  <a:pt x="18926" y="2425"/>
                </a:cubicBezTo>
                <a:close/>
                <a:moveTo>
                  <a:pt x="20879" y="3397"/>
                </a:moveTo>
                <a:cubicBezTo>
                  <a:pt x="20881" y="3393"/>
                  <a:pt x="20904" y="3392"/>
                  <a:pt x="20862" y="3381"/>
                </a:cubicBezTo>
                <a:cubicBezTo>
                  <a:pt x="20867" y="3397"/>
                  <a:pt x="20852" y="3384"/>
                  <a:pt x="20869" y="3398"/>
                </a:cubicBezTo>
                <a:cubicBezTo>
                  <a:pt x="20883" y="3409"/>
                  <a:pt x="20868" y="3403"/>
                  <a:pt x="20879" y="3397"/>
                </a:cubicBezTo>
                <a:close/>
                <a:moveTo>
                  <a:pt x="17136" y="4937"/>
                </a:moveTo>
                <a:lnTo>
                  <a:pt x="17160" y="4937"/>
                </a:lnTo>
                <a:cubicBezTo>
                  <a:pt x="17154" y="4920"/>
                  <a:pt x="17165" y="4925"/>
                  <a:pt x="17150" y="4923"/>
                </a:cubicBezTo>
                <a:cubicBezTo>
                  <a:pt x="17121" y="4919"/>
                  <a:pt x="17149" y="4921"/>
                  <a:pt x="17136" y="4937"/>
                </a:cubicBezTo>
                <a:close/>
                <a:moveTo>
                  <a:pt x="19412" y="3106"/>
                </a:moveTo>
                <a:cubicBezTo>
                  <a:pt x="19418" y="3117"/>
                  <a:pt x="19417" y="3115"/>
                  <a:pt x="19420" y="3130"/>
                </a:cubicBezTo>
                <a:lnTo>
                  <a:pt x="19436" y="3097"/>
                </a:lnTo>
                <a:cubicBezTo>
                  <a:pt x="19422" y="3105"/>
                  <a:pt x="19421" y="3102"/>
                  <a:pt x="19412" y="3106"/>
                </a:cubicBezTo>
                <a:close/>
                <a:moveTo>
                  <a:pt x="16933" y="2530"/>
                </a:moveTo>
                <a:lnTo>
                  <a:pt x="16933" y="2506"/>
                </a:lnTo>
                <a:cubicBezTo>
                  <a:pt x="16916" y="2512"/>
                  <a:pt x="16921" y="2500"/>
                  <a:pt x="16919" y="2516"/>
                </a:cubicBezTo>
                <a:cubicBezTo>
                  <a:pt x="16917" y="2529"/>
                  <a:pt x="16915" y="2524"/>
                  <a:pt x="16933" y="2530"/>
                </a:cubicBezTo>
                <a:close/>
                <a:moveTo>
                  <a:pt x="21292" y="3316"/>
                </a:moveTo>
                <a:lnTo>
                  <a:pt x="21292" y="3292"/>
                </a:lnTo>
                <a:lnTo>
                  <a:pt x="21276" y="3292"/>
                </a:lnTo>
                <a:cubicBezTo>
                  <a:pt x="21281" y="3314"/>
                  <a:pt x="21272" y="3305"/>
                  <a:pt x="21292" y="3316"/>
                </a:cubicBezTo>
                <a:close/>
                <a:moveTo>
                  <a:pt x="20935" y="3989"/>
                </a:moveTo>
                <a:lnTo>
                  <a:pt x="20935" y="3964"/>
                </a:lnTo>
                <a:lnTo>
                  <a:pt x="20919" y="3964"/>
                </a:lnTo>
                <a:cubicBezTo>
                  <a:pt x="20924" y="3987"/>
                  <a:pt x="20916" y="3977"/>
                  <a:pt x="20935" y="3989"/>
                </a:cubicBezTo>
                <a:close/>
                <a:moveTo>
                  <a:pt x="18059" y="1785"/>
                </a:moveTo>
                <a:cubicBezTo>
                  <a:pt x="18046" y="1789"/>
                  <a:pt x="18028" y="1790"/>
                  <a:pt x="18041" y="1803"/>
                </a:cubicBezTo>
                <a:cubicBezTo>
                  <a:pt x="18055" y="1817"/>
                  <a:pt x="18049" y="1805"/>
                  <a:pt x="18059" y="1785"/>
                </a:cubicBezTo>
                <a:close/>
                <a:moveTo>
                  <a:pt x="12574" y="5893"/>
                </a:moveTo>
                <a:lnTo>
                  <a:pt x="12598" y="5893"/>
                </a:lnTo>
                <a:lnTo>
                  <a:pt x="12598" y="5877"/>
                </a:lnTo>
                <a:cubicBezTo>
                  <a:pt x="12584" y="5880"/>
                  <a:pt x="12577" y="5878"/>
                  <a:pt x="12574" y="5893"/>
                </a:cubicBezTo>
                <a:close/>
                <a:moveTo>
                  <a:pt x="18537" y="2320"/>
                </a:moveTo>
                <a:lnTo>
                  <a:pt x="18561" y="2320"/>
                </a:lnTo>
                <a:lnTo>
                  <a:pt x="18561" y="2303"/>
                </a:lnTo>
                <a:cubicBezTo>
                  <a:pt x="18547" y="2307"/>
                  <a:pt x="18540" y="2304"/>
                  <a:pt x="18537" y="2320"/>
                </a:cubicBezTo>
                <a:close/>
                <a:moveTo>
                  <a:pt x="18748" y="4110"/>
                </a:moveTo>
                <a:lnTo>
                  <a:pt x="18772" y="4110"/>
                </a:lnTo>
                <a:lnTo>
                  <a:pt x="18772" y="4094"/>
                </a:lnTo>
                <a:cubicBezTo>
                  <a:pt x="18758" y="4097"/>
                  <a:pt x="18750" y="4095"/>
                  <a:pt x="18748" y="4110"/>
                </a:cubicBezTo>
                <a:close/>
                <a:moveTo>
                  <a:pt x="16285" y="1769"/>
                </a:moveTo>
                <a:lnTo>
                  <a:pt x="16309" y="1769"/>
                </a:lnTo>
                <a:lnTo>
                  <a:pt x="16309" y="1753"/>
                </a:lnTo>
                <a:cubicBezTo>
                  <a:pt x="16295" y="1756"/>
                  <a:pt x="16287" y="1754"/>
                  <a:pt x="16285" y="1769"/>
                </a:cubicBezTo>
                <a:close/>
                <a:moveTo>
                  <a:pt x="21762" y="2595"/>
                </a:moveTo>
                <a:lnTo>
                  <a:pt x="21786" y="2595"/>
                </a:lnTo>
                <a:lnTo>
                  <a:pt x="21786" y="2579"/>
                </a:lnTo>
                <a:cubicBezTo>
                  <a:pt x="21772" y="2582"/>
                  <a:pt x="21764" y="2580"/>
                  <a:pt x="21762" y="2595"/>
                </a:cubicBezTo>
                <a:close/>
                <a:moveTo>
                  <a:pt x="18027" y="2555"/>
                </a:moveTo>
                <a:lnTo>
                  <a:pt x="18051" y="2555"/>
                </a:lnTo>
                <a:lnTo>
                  <a:pt x="18051" y="2538"/>
                </a:lnTo>
                <a:cubicBezTo>
                  <a:pt x="18037" y="2542"/>
                  <a:pt x="18029" y="2539"/>
                  <a:pt x="18027" y="2555"/>
                </a:cubicBezTo>
                <a:close/>
                <a:moveTo>
                  <a:pt x="1345" y="5698"/>
                </a:moveTo>
                <a:lnTo>
                  <a:pt x="1369" y="5698"/>
                </a:lnTo>
                <a:lnTo>
                  <a:pt x="1369" y="5682"/>
                </a:lnTo>
                <a:cubicBezTo>
                  <a:pt x="1355" y="5686"/>
                  <a:pt x="1348" y="5683"/>
                  <a:pt x="1345" y="5698"/>
                </a:cubicBezTo>
                <a:close/>
                <a:moveTo>
                  <a:pt x="21697" y="5512"/>
                </a:moveTo>
                <a:lnTo>
                  <a:pt x="21721" y="5512"/>
                </a:lnTo>
                <a:lnTo>
                  <a:pt x="21721" y="5496"/>
                </a:lnTo>
                <a:cubicBezTo>
                  <a:pt x="21707" y="5499"/>
                  <a:pt x="21700" y="5497"/>
                  <a:pt x="21697" y="5512"/>
                </a:cubicBezTo>
                <a:close/>
                <a:moveTo>
                  <a:pt x="16941" y="2522"/>
                </a:moveTo>
                <a:lnTo>
                  <a:pt x="16965" y="2522"/>
                </a:lnTo>
                <a:lnTo>
                  <a:pt x="16965" y="2506"/>
                </a:lnTo>
                <a:cubicBezTo>
                  <a:pt x="16951" y="2509"/>
                  <a:pt x="16944" y="2507"/>
                  <a:pt x="16941" y="2522"/>
                </a:cubicBezTo>
                <a:close/>
                <a:moveTo>
                  <a:pt x="19574" y="4904"/>
                </a:moveTo>
                <a:lnTo>
                  <a:pt x="19599" y="4904"/>
                </a:lnTo>
                <a:lnTo>
                  <a:pt x="19599" y="4888"/>
                </a:lnTo>
                <a:cubicBezTo>
                  <a:pt x="19584" y="4891"/>
                  <a:pt x="19577" y="4889"/>
                  <a:pt x="19574" y="4904"/>
                </a:cubicBezTo>
                <a:close/>
                <a:moveTo>
                  <a:pt x="17087" y="2425"/>
                </a:moveTo>
                <a:lnTo>
                  <a:pt x="17111" y="2425"/>
                </a:lnTo>
                <a:lnTo>
                  <a:pt x="17111" y="2409"/>
                </a:lnTo>
                <a:cubicBezTo>
                  <a:pt x="17097" y="2412"/>
                  <a:pt x="17090" y="2410"/>
                  <a:pt x="17087" y="2425"/>
                </a:cubicBezTo>
                <a:close/>
                <a:moveTo>
                  <a:pt x="17743" y="2466"/>
                </a:moveTo>
                <a:lnTo>
                  <a:pt x="17768" y="2466"/>
                </a:lnTo>
                <a:lnTo>
                  <a:pt x="17768" y="2449"/>
                </a:lnTo>
                <a:cubicBezTo>
                  <a:pt x="17753" y="2453"/>
                  <a:pt x="17746" y="2450"/>
                  <a:pt x="17743" y="2466"/>
                </a:cubicBezTo>
                <a:close/>
                <a:moveTo>
                  <a:pt x="15629" y="5634"/>
                </a:moveTo>
                <a:lnTo>
                  <a:pt x="15653" y="5634"/>
                </a:lnTo>
                <a:lnTo>
                  <a:pt x="15653" y="5617"/>
                </a:lnTo>
                <a:cubicBezTo>
                  <a:pt x="15639" y="5621"/>
                  <a:pt x="15631" y="5618"/>
                  <a:pt x="15629" y="5634"/>
                </a:cubicBezTo>
                <a:close/>
                <a:moveTo>
                  <a:pt x="20927" y="5504"/>
                </a:moveTo>
                <a:lnTo>
                  <a:pt x="20952" y="5504"/>
                </a:lnTo>
                <a:lnTo>
                  <a:pt x="20952" y="5488"/>
                </a:lnTo>
                <a:cubicBezTo>
                  <a:pt x="20937" y="5491"/>
                  <a:pt x="20930" y="5489"/>
                  <a:pt x="20927" y="5504"/>
                </a:cubicBezTo>
                <a:close/>
                <a:moveTo>
                  <a:pt x="17565" y="2457"/>
                </a:moveTo>
                <a:lnTo>
                  <a:pt x="17589" y="2457"/>
                </a:lnTo>
                <a:lnTo>
                  <a:pt x="17589" y="2441"/>
                </a:lnTo>
                <a:cubicBezTo>
                  <a:pt x="17575" y="2445"/>
                  <a:pt x="17568" y="2442"/>
                  <a:pt x="17565" y="2457"/>
                </a:cubicBezTo>
                <a:close/>
                <a:moveTo>
                  <a:pt x="21316" y="5196"/>
                </a:moveTo>
                <a:lnTo>
                  <a:pt x="21340" y="5196"/>
                </a:lnTo>
                <a:lnTo>
                  <a:pt x="21340" y="5180"/>
                </a:lnTo>
                <a:cubicBezTo>
                  <a:pt x="21326" y="5183"/>
                  <a:pt x="21319" y="5181"/>
                  <a:pt x="21316" y="5196"/>
                </a:cubicBezTo>
                <a:close/>
                <a:moveTo>
                  <a:pt x="15718" y="5666"/>
                </a:moveTo>
                <a:lnTo>
                  <a:pt x="15742" y="5666"/>
                </a:lnTo>
                <a:lnTo>
                  <a:pt x="15742" y="5650"/>
                </a:lnTo>
                <a:cubicBezTo>
                  <a:pt x="15728" y="5653"/>
                  <a:pt x="15720" y="5651"/>
                  <a:pt x="15718" y="5666"/>
                </a:cubicBezTo>
                <a:close/>
                <a:moveTo>
                  <a:pt x="18829" y="2101"/>
                </a:moveTo>
                <a:lnTo>
                  <a:pt x="18853" y="2101"/>
                </a:lnTo>
                <a:lnTo>
                  <a:pt x="18853" y="2085"/>
                </a:lnTo>
                <a:cubicBezTo>
                  <a:pt x="18839" y="2088"/>
                  <a:pt x="18831" y="2086"/>
                  <a:pt x="18829" y="2101"/>
                </a:cubicBezTo>
                <a:close/>
                <a:moveTo>
                  <a:pt x="14875" y="2595"/>
                </a:moveTo>
                <a:lnTo>
                  <a:pt x="14891" y="2595"/>
                </a:lnTo>
                <a:lnTo>
                  <a:pt x="14891" y="2571"/>
                </a:lnTo>
                <a:cubicBezTo>
                  <a:pt x="14878" y="2580"/>
                  <a:pt x="14876" y="2573"/>
                  <a:pt x="14875" y="2595"/>
                </a:cubicBezTo>
                <a:close/>
                <a:moveTo>
                  <a:pt x="21827" y="4054"/>
                </a:moveTo>
                <a:lnTo>
                  <a:pt x="21843" y="4054"/>
                </a:lnTo>
                <a:lnTo>
                  <a:pt x="21843" y="4029"/>
                </a:lnTo>
                <a:cubicBezTo>
                  <a:pt x="21829" y="4039"/>
                  <a:pt x="21827" y="4031"/>
                  <a:pt x="21827" y="4054"/>
                </a:cubicBezTo>
                <a:close/>
                <a:moveTo>
                  <a:pt x="17873" y="5366"/>
                </a:moveTo>
                <a:lnTo>
                  <a:pt x="17889" y="5366"/>
                </a:lnTo>
                <a:lnTo>
                  <a:pt x="17889" y="5342"/>
                </a:lnTo>
                <a:cubicBezTo>
                  <a:pt x="17876" y="5351"/>
                  <a:pt x="17873" y="5344"/>
                  <a:pt x="17873" y="5366"/>
                </a:cubicBezTo>
                <a:close/>
                <a:moveTo>
                  <a:pt x="18967" y="3284"/>
                </a:moveTo>
                <a:lnTo>
                  <a:pt x="18983" y="3284"/>
                </a:lnTo>
                <a:lnTo>
                  <a:pt x="18983" y="3260"/>
                </a:lnTo>
                <a:cubicBezTo>
                  <a:pt x="18969" y="3269"/>
                  <a:pt x="18967" y="3261"/>
                  <a:pt x="18967" y="3284"/>
                </a:cubicBezTo>
                <a:close/>
                <a:moveTo>
                  <a:pt x="9479" y="1428"/>
                </a:moveTo>
                <a:lnTo>
                  <a:pt x="9495" y="1428"/>
                </a:lnTo>
                <a:lnTo>
                  <a:pt x="9495" y="1404"/>
                </a:lnTo>
                <a:cubicBezTo>
                  <a:pt x="9482" y="1413"/>
                  <a:pt x="9480" y="1406"/>
                  <a:pt x="9479" y="1428"/>
                </a:cubicBezTo>
                <a:close/>
                <a:moveTo>
                  <a:pt x="18480" y="4564"/>
                </a:moveTo>
                <a:lnTo>
                  <a:pt x="18497" y="4564"/>
                </a:lnTo>
                <a:lnTo>
                  <a:pt x="18497" y="4540"/>
                </a:lnTo>
                <a:cubicBezTo>
                  <a:pt x="18483" y="4549"/>
                  <a:pt x="18481" y="4541"/>
                  <a:pt x="18480" y="4564"/>
                </a:cubicBezTo>
                <a:close/>
                <a:moveTo>
                  <a:pt x="21340" y="4669"/>
                </a:moveTo>
                <a:lnTo>
                  <a:pt x="21357" y="4669"/>
                </a:lnTo>
                <a:lnTo>
                  <a:pt x="21357" y="4645"/>
                </a:lnTo>
                <a:cubicBezTo>
                  <a:pt x="21343" y="4654"/>
                  <a:pt x="21341" y="4647"/>
                  <a:pt x="21340" y="4669"/>
                </a:cubicBezTo>
                <a:close/>
                <a:moveTo>
                  <a:pt x="19534" y="4256"/>
                </a:moveTo>
                <a:lnTo>
                  <a:pt x="19550" y="4256"/>
                </a:lnTo>
                <a:lnTo>
                  <a:pt x="19550" y="4232"/>
                </a:lnTo>
                <a:cubicBezTo>
                  <a:pt x="19537" y="4241"/>
                  <a:pt x="19534" y="4234"/>
                  <a:pt x="19534" y="4256"/>
                </a:cubicBezTo>
                <a:close/>
                <a:moveTo>
                  <a:pt x="16414" y="1906"/>
                </a:moveTo>
                <a:lnTo>
                  <a:pt x="16431" y="1906"/>
                </a:lnTo>
                <a:lnTo>
                  <a:pt x="16431" y="1882"/>
                </a:lnTo>
                <a:cubicBezTo>
                  <a:pt x="16417" y="1891"/>
                  <a:pt x="16415" y="1884"/>
                  <a:pt x="16414" y="1906"/>
                </a:cubicBezTo>
                <a:close/>
                <a:moveTo>
                  <a:pt x="18764" y="5269"/>
                </a:moveTo>
                <a:lnTo>
                  <a:pt x="18780" y="5269"/>
                </a:lnTo>
                <a:lnTo>
                  <a:pt x="18780" y="5245"/>
                </a:lnTo>
                <a:cubicBezTo>
                  <a:pt x="18767" y="5254"/>
                  <a:pt x="18765" y="5246"/>
                  <a:pt x="18764" y="5269"/>
                </a:cubicBezTo>
                <a:close/>
                <a:moveTo>
                  <a:pt x="19518" y="2530"/>
                </a:moveTo>
                <a:lnTo>
                  <a:pt x="19534" y="2530"/>
                </a:lnTo>
                <a:lnTo>
                  <a:pt x="19534" y="2506"/>
                </a:lnTo>
                <a:cubicBezTo>
                  <a:pt x="19520" y="2515"/>
                  <a:pt x="19518" y="2508"/>
                  <a:pt x="19518" y="2530"/>
                </a:cubicBezTo>
                <a:close/>
                <a:moveTo>
                  <a:pt x="19801" y="4880"/>
                </a:moveTo>
                <a:lnTo>
                  <a:pt x="19817" y="4880"/>
                </a:lnTo>
                <a:lnTo>
                  <a:pt x="19817" y="4856"/>
                </a:lnTo>
                <a:cubicBezTo>
                  <a:pt x="19804" y="4865"/>
                  <a:pt x="19802" y="4857"/>
                  <a:pt x="19801" y="4880"/>
                </a:cubicBezTo>
                <a:close/>
                <a:moveTo>
                  <a:pt x="19372" y="2749"/>
                </a:moveTo>
                <a:lnTo>
                  <a:pt x="19388" y="2749"/>
                </a:lnTo>
                <a:lnTo>
                  <a:pt x="19388" y="2725"/>
                </a:lnTo>
                <a:cubicBezTo>
                  <a:pt x="19374" y="2734"/>
                  <a:pt x="19372" y="2727"/>
                  <a:pt x="19372" y="2749"/>
                </a:cubicBezTo>
                <a:close/>
                <a:moveTo>
                  <a:pt x="13514" y="2044"/>
                </a:moveTo>
                <a:lnTo>
                  <a:pt x="13530" y="2044"/>
                </a:lnTo>
                <a:lnTo>
                  <a:pt x="13530" y="2020"/>
                </a:lnTo>
                <a:cubicBezTo>
                  <a:pt x="13517" y="2029"/>
                  <a:pt x="13515" y="2022"/>
                  <a:pt x="13514" y="2044"/>
                </a:cubicBezTo>
                <a:close/>
                <a:moveTo>
                  <a:pt x="20992" y="3413"/>
                </a:moveTo>
                <a:lnTo>
                  <a:pt x="21008" y="3413"/>
                </a:lnTo>
                <a:lnTo>
                  <a:pt x="21008" y="3389"/>
                </a:lnTo>
                <a:cubicBezTo>
                  <a:pt x="20995" y="3398"/>
                  <a:pt x="20993" y="3391"/>
                  <a:pt x="20992" y="3413"/>
                </a:cubicBezTo>
                <a:close/>
                <a:moveTo>
                  <a:pt x="20992" y="5512"/>
                </a:moveTo>
                <a:cubicBezTo>
                  <a:pt x="20974" y="5477"/>
                  <a:pt x="20994" y="5497"/>
                  <a:pt x="20968" y="5488"/>
                </a:cubicBezTo>
                <a:cubicBezTo>
                  <a:pt x="20974" y="5511"/>
                  <a:pt x="20968" y="5506"/>
                  <a:pt x="20992" y="5512"/>
                </a:cubicBezTo>
                <a:close/>
                <a:moveTo>
                  <a:pt x="17354" y="5115"/>
                </a:moveTo>
                <a:cubicBezTo>
                  <a:pt x="17336" y="5080"/>
                  <a:pt x="17357" y="5100"/>
                  <a:pt x="17330" y="5091"/>
                </a:cubicBezTo>
                <a:cubicBezTo>
                  <a:pt x="17336" y="5114"/>
                  <a:pt x="17330" y="5109"/>
                  <a:pt x="17354" y="5115"/>
                </a:cubicBezTo>
                <a:close/>
                <a:moveTo>
                  <a:pt x="17954" y="1744"/>
                </a:moveTo>
                <a:cubicBezTo>
                  <a:pt x="17935" y="1710"/>
                  <a:pt x="17956" y="1730"/>
                  <a:pt x="17930" y="1720"/>
                </a:cubicBezTo>
                <a:cubicBezTo>
                  <a:pt x="17936" y="1744"/>
                  <a:pt x="17930" y="1739"/>
                  <a:pt x="17954" y="1744"/>
                </a:cubicBezTo>
                <a:close/>
                <a:moveTo>
                  <a:pt x="17516" y="3316"/>
                </a:moveTo>
                <a:lnTo>
                  <a:pt x="17508" y="3316"/>
                </a:lnTo>
                <a:lnTo>
                  <a:pt x="17516" y="3308"/>
                </a:lnTo>
                <a:lnTo>
                  <a:pt x="17516" y="3316"/>
                </a:lnTo>
                <a:close/>
                <a:moveTo>
                  <a:pt x="16884" y="2150"/>
                </a:moveTo>
                <a:cubicBezTo>
                  <a:pt x="16878" y="2125"/>
                  <a:pt x="16884" y="2132"/>
                  <a:pt x="16860" y="2125"/>
                </a:cubicBezTo>
                <a:cubicBezTo>
                  <a:pt x="16869" y="2151"/>
                  <a:pt x="16848" y="2131"/>
                  <a:pt x="16884" y="2150"/>
                </a:cubicBezTo>
                <a:close/>
                <a:moveTo>
                  <a:pt x="20263" y="5301"/>
                </a:moveTo>
                <a:cubicBezTo>
                  <a:pt x="20256" y="5277"/>
                  <a:pt x="20263" y="5284"/>
                  <a:pt x="20239" y="5277"/>
                </a:cubicBezTo>
                <a:cubicBezTo>
                  <a:pt x="20248" y="5303"/>
                  <a:pt x="20226" y="5283"/>
                  <a:pt x="20263" y="5301"/>
                </a:cubicBezTo>
                <a:close/>
                <a:moveTo>
                  <a:pt x="22005" y="3397"/>
                </a:moveTo>
                <a:lnTo>
                  <a:pt x="22029" y="3397"/>
                </a:lnTo>
                <a:lnTo>
                  <a:pt x="22007" y="3371"/>
                </a:lnTo>
                <a:lnTo>
                  <a:pt x="22005" y="3397"/>
                </a:lnTo>
                <a:close/>
                <a:moveTo>
                  <a:pt x="17353" y="2683"/>
                </a:moveTo>
                <a:lnTo>
                  <a:pt x="17379" y="2684"/>
                </a:lnTo>
                <a:lnTo>
                  <a:pt x="17379" y="2660"/>
                </a:lnTo>
                <a:lnTo>
                  <a:pt x="17353" y="2683"/>
                </a:lnTo>
                <a:close/>
                <a:moveTo>
                  <a:pt x="405" y="3138"/>
                </a:moveTo>
                <a:lnTo>
                  <a:pt x="405" y="3130"/>
                </a:lnTo>
                <a:cubicBezTo>
                  <a:pt x="384" y="3130"/>
                  <a:pt x="386" y="3128"/>
                  <a:pt x="373" y="3122"/>
                </a:cubicBezTo>
                <a:cubicBezTo>
                  <a:pt x="381" y="3142"/>
                  <a:pt x="356" y="3138"/>
                  <a:pt x="405" y="3138"/>
                </a:cubicBezTo>
                <a:close/>
                <a:moveTo>
                  <a:pt x="18327" y="1979"/>
                </a:moveTo>
                <a:lnTo>
                  <a:pt x="18327" y="1971"/>
                </a:lnTo>
                <a:cubicBezTo>
                  <a:pt x="18306" y="1971"/>
                  <a:pt x="18307" y="1969"/>
                  <a:pt x="18294" y="1963"/>
                </a:cubicBezTo>
                <a:cubicBezTo>
                  <a:pt x="18302" y="1983"/>
                  <a:pt x="18278" y="1979"/>
                  <a:pt x="18327" y="1979"/>
                </a:cubicBezTo>
                <a:close/>
                <a:moveTo>
                  <a:pt x="19801" y="2765"/>
                </a:moveTo>
                <a:lnTo>
                  <a:pt x="19801" y="2757"/>
                </a:lnTo>
                <a:cubicBezTo>
                  <a:pt x="19780" y="2757"/>
                  <a:pt x="19782" y="2755"/>
                  <a:pt x="19769" y="2749"/>
                </a:cubicBezTo>
                <a:cubicBezTo>
                  <a:pt x="19777" y="2769"/>
                  <a:pt x="19752" y="2765"/>
                  <a:pt x="19801" y="2765"/>
                </a:cubicBezTo>
                <a:close/>
                <a:moveTo>
                  <a:pt x="21778" y="5358"/>
                </a:moveTo>
                <a:cubicBezTo>
                  <a:pt x="21794" y="5354"/>
                  <a:pt x="21781" y="5368"/>
                  <a:pt x="21795" y="5352"/>
                </a:cubicBezTo>
                <a:cubicBezTo>
                  <a:pt x="21806" y="5338"/>
                  <a:pt x="21779" y="5322"/>
                  <a:pt x="21778" y="5358"/>
                </a:cubicBezTo>
                <a:close/>
                <a:moveTo>
                  <a:pt x="15507" y="4985"/>
                </a:moveTo>
                <a:lnTo>
                  <a:pt x="15507" y="4993"/>
                </a:lnTo>
                <a:cubicBezTo>
                  <a:pt x="15556" y="4993"/>
                  <a:pt x="15531" y="4997"/>
                  <a:pt x="15539" y="4977"/>
                </a:cubicBezTo>
                <a:cubicBezTo>
                  <a:pt x="15528" y="4983"/>
                  <a:pt x="15526" y="4985"/>
                  <a:pt x="15507" y="4985"/>
                </a:cubicBezTo>
                <a:close/>
                <a:moveTo>
                  <a:pt x="20822" y="4718"/>
                </a:moveTo>
                <a:cubicBezTo>
                  <a:pt x="20846" y="4711"/>
                  <a:pt x="20840" y="4718"/>
                  <a:pt x="20846" y="4694"/>
                </a:cubicBezTo>
                <a:cubicBezTo>
                  <a:pt x="20813" y="4711"/>
                  <a:pt x="20829" y="4691"/>
                  <a:pt x="20822" y="4718"/>
                </a:cubicBezTo>
                <a:close/>
                <a:moveTo>
                  <a:pt x="19817" y="1955"/>
                </a:moveTo>
                <a:lnTo>
                  <a:pt x="19858" y="1963"/>
                </a:lnTo>
                <a:cubicBezTo>
                  <a:pt x="19852" y="1952"/>
                  <a:pt x="19853" y="1954"/>
                  <a:pt x="19850" y="1939"/>
                </a:cubicBezTo>
                <a:cubicBezTo>
                  <a:pt x="19838" y="1951"/>
                  <a:pt x="19835" y="1955"/>
                  <a:pt x="19817" y="1955"/>
                </a:cubicBezTo>
                <a:close/>
                <a:moveTo>
                  <a:pt x="11367" y="1599"/>
                </a:moveTo>
                <a:cubicBezTo>
                  <a:pt x="11363" y="1583"/>
                  <a:pt x="11366" y="1586"/>
                  <a:pt x="11359" y="1574"/>
                </a:cubicBezTo>
                <a:lnTo>
                  <a:pt x="11341" y="1589"/>
                </a:lnTo>
                <a:cubicBezTo>
                  <a:pt x="11354" y="1597"/>
                  <a:pt x="11352" y="1595"/>
                  <a:pt x="11367" y="1599"/>
                </a:cubicBezTo>
                <a:cubicBezTo>
                  <a:pt x="11383" y="1623"/>
                  <a:pt x="11377" y="1622"/>
                  <a:pt x="11416" y="1623"/>
                </a:cubicBezTo>
                <a:cubicBezTo>
                  <a:pt x="11419" y="1595"/>
                  <a:pt x="11421" y="1595"/>
                  <a:pt x="11446" y="1589"/>
                </a:cubicBezTo>
                <a:cubicBezTo>
                  <a:pt x="11483" y="1581"/>
                  <a:pt x="11465" y="1606"/>
                  <a:pt x="11489" y="1574"/>
                </a:cubicBezTo>
                <a:cubicBezTo>
                  <a:pt x="11457" y="1561"/>
                  <a:pt x="11498" y="1580"/>
                  <a:pt x="11428" y="1561"/>
                </a:cubicBezTo>
                <a:cubicBezTo>
                  <a:pt x="11376" y="1546"/>
                  <a:pt x="11384" y="1569"/>
                  <a:pt x="11391" y="1599"/>
                </a:cubicBezTo>
                <a:lnTo>
                  <a:pt x="11367" y="1599"/>
                </a:lnTo>
                <a:close/>
                <a:moveTo>
                  <a:pt x="22880" y="3729"/>
                </a:moveTo>
                <a:cubicBezTo>
                  <a:pt x="22901" y="3715"/>
                  <a:pt x="22897" y="3725"/>
                  <a:pt x="22904" y="3697"/>
                </a:cubicBezTo>
                <a:cubicBezTo>
                  <a:pt x="22884" y="3710"/>
                  <a:pt x="22886" y="3702"/>
                  <a:pt x="22880" y="3729"/>
                </a:cubicBezTo>
                <a:close/>
                <a:moveTo>
                  <a:pt x="17330" y="4921"/>
                </a:moveTo>
                <a:cubicBezTo>
                  <a:pt x="17359" y="4913"/>
                  <a:pt x="17352" y="4920"/>
                  <a:pt x="17354" y="4888"/>
                </a:cubicBezTo>
                <a:cubicBezTo>
                  <a:pt x="17341" y="4904"/>
                  <a:pt x="17359" y="4880"/>
                  <a:pt x="17343" y="4901"/>
                </a:cubicBezTo>
                <a:cubicBezTo>
                  <a:pt x="17337" y="4910"/>
                  <a:pt x="17334" y="4914"/>
                  <a:pt x="17330" y="4921"/>
                </a:cubicBezTo>
                <a:close/>
                <a:moveTo>
                  <a:pt x="18618" y="3097"/>
                </a:moveTo>
                <a:cubicBezTo>
                  <a:pt x="18653" y="3079"/>
                  <a:pt x="18633" y="3100"/>
                  <a:pt x="18643" y="3073"/>
                </a:cubicBezTo>
                <a:cubicBezTo>
                  <a:pt x="18624" y="3078"/>
                  <a:pt x="18619" y="3075"/>
                  <a:pt x="18618" y="3097"/>
                </a:cubicBezTo>
                <a:close/>
                <a:moveTo>
                  <a:pt x="21802" y="3997"/>
                </a:moveTo>
                <a:cubicBezTo>
                  <a:pt x="21837" y="3978"/>
                  <a:pt x="21817" y="3999"/>
                  <a:pt x="21827" y="3973"/>
                </a:cubicBezTo>
                <a:cubicBezTo>
                  <a:pt x="21808" y="3977"/>
                  <a:pt x="21803" y="3974"/>
                  <a:pt x="21802" y="3997"/>
                </a:cubicBezTo>
                <a:close/>
                <a:moveTo>
                  <a:pt x="11537" y="1582"/>
                </a:moveTo>
                <a:lnTo>
                  <a:pt x="11578" y="1582"/>
                </a:lnTo>
                <a:lnTo>
                  <a:pt x="11578" y="1574"/>
                </a:lnTo>
                <a:lnTo>
                  <a:pt x="11537" y="1574"/>
                </a:lnTo>
                <a:lnTo>
                  <a:pt x="11537" y="1582"/>
                </a:lnTo>
                <a:close/>
                <a:moveTo>
                  <a:pt x="17289" y="2733"/>
                </a:moveTo>
                <a:cubicBezTo>
                  <a:pt x="17303" y="2732"/>
                  <a:pt x="17297" y="2735"/>
                  <a:pt x="17311" y="2730"/>
                </a:cubicBezTo>
                <a:cubicBezTo>
                  <a:pt x="17337" y="2720"/>
                  <a:pt x="17322" y="2724"/>
                  <a:pt x="17330" y="2717"/>
                </a:cubicBezTo>
                <a:cubicBezTo>
                  <a:pt x="17307" y="2719"/>
                  <a:pt x="17300" y="2719"/>
                  <a:pt x="17289" y="2733"/>
                </a:cubicBezTo>
                <a:close/>
                <a:moveTo>
                  <a:pt x="17703" y="4929"/>
                </a:moveTo>
                <a:cubicBezTo>
                  <a:pt x="17702" y="4916"/>
                  <a:pt x="17705" y="4921"/>
                  <a:pt x="17700" y="4907"/>
                </a:cubicBezTo>
                <a:cubicBezTo>
                  <a:pt x="17689" y="4881"/>
                  <a:pt x="17693" y="4896"/>
                  <a:pt x="17686" y="4888"/>
                </a:cubicBezTo>
                <a:cubicBezTo>
                  <a:pt x="17690" y="4929"/>
                  <a:pt x="17696" y="4921"/>
                  <a:pt x="17703" y="4929"/>
                </a:cubicBezTo>
                <a:close/>
                <a:moveTo>
                  <a:pt x="16188" y="2579"/>
                </a:moveTo>
                <a:cubicBezTo>
                  <a:pt x="16174" y="2583"/>
                  <a:pt x="16156" y="2584"/>
                  <a:pt x="16170" y="2597"/>
                </a:cubicBezTo>
                <a:cubicBezTo>
                  <a:pt x="16183" y="2610"/>
                  <a:pt x="16184" y="2593"/>
                  <a:pt x="16188" y="2579"/>
                </a:cubicBezTo>
                <a:close/>
                <a:moveTo>
                  <a:pt x="15831" y="2069"/>
                </a:moveTo>
                <a:cubicBezTo>
                  <a:pt x="15817" y="2072"/>
                  <a:pt x="15800" y="2073"/>
                  <a:pt x="15813" y="2087"/>
                </a:cubicBezTo>
                <a:cubicBezTo>
                  <a:pt x="15826" y="2100"/>
                  <a:pt x="15827" y="2082"/>
                  <a:pt x="15831" y="2069"/>
                </a:cubicBezTo>
                <a:close/>
                <a:moveTo>
                  <a:pt x="13068" y="5836"/>
                </a:moveTo>
                <a:cubicBezTo>
                  <a:pt x="13055" y="5840"/>
                  <a:pt x="13037" y="5841"/>
                  <a:pt x="13050" y="5854"/>
                </a:cubicBezTo>
                <a:cubicBezTo>
                  <a:pt x="13064" y="5868"/>
                  <a:pt x="13065" y="5850"/>
                  <a:pt x="13068" y="5836"/>
                </a:cubicBezTo>
                <a:close/>
                <a:moveTo>
                  <a:pt x="18829" y="2490"/>
                </a:moveTo>
                <a:cubicBezTo>
                  <a:pt x="18815" y="2494"/>
                  <a:pt x="18797" y="2495"/>
                  <a:pt x="18811" y="2508"/>
                </a:cubicBezTo>
                <a:cubicBezTo>
                  <a:pt x="18824" y="2521"/>
                  <a:pt x="18825" y="2504"/>
                  <a:pt x="18829" y="2490"/>
                </a:cubicBezTo>
                <a:close/>
                <a:moveTo>
                  <a:pt x="20117" y="4272"/>
                </a:moveTo>
                <a:cubicBezTo>
                  <a:pt x="20145" y="4265"/>
                  <a:pt x="20135" y="4269"/>
                  <a:pt x="20149" y="4248"/>
                </a:cubicBezTo>
                <a:cubicBezTo>
                  <a:pt x="20125" y="4254"/>
                  <a:pt x="20129" y="4251"/>
                  <a:pt x="20117" y="4272"/>
                </a:cubicBezTo>
                <a:close/>
                <a:moveTo>
                  <a:pt x="21243" y="5188"/>
                </a:moveTo>
                <a:cubicBezTo>
                  <a:pt x="21272" y="5180"/>
                  <a:pt x="21261" y="5185"/>
                  <a:pt x="21276" y="5164"/>
                </a:cubicBezTo>
                <a:cubicBezTo>
                  <a:pt x="21252" y="5170"/>
                  <a:pt x="21255" y="5167"/>
                  <a:pt x="21243" y="5188"/>
                </a:cubicBezTo>
                <a:close/>
                <a:moveTo>
                  <a:pt x="17857" y="5528"/>
                </a:moveTo>
                <a:cubicBezTo>
                  <a:pt x="17885" y="5521"/>
                  <a:pt x="17875" y="5525"/>
                  <a:pt x="17889" y="5504"/>
                </a:cubicBezTo>
                <a:cubicBezTo>
                  <a:pt x="17865" y="5510"/>
                  <a:pt x="17868" y="5507"/>
                  <a:pt x="17857" y="5528"/>
                </a:cubicBezTo>
                <a:close/>
                <a:moveTo>
                  <a:pt x="20903" y="5253"/>
                </a:moveTo>
                <a:lnTo>
                  <a:pt x="20871" y="5253"/>
                </a:lnTo>
                <a:cubicBezTo>
                  <a:pt x="20888" y="5277"/>
                  <a:pt x="20885" y="5277"/>
                  <a:pt x="20903" y="5253"/>
                </a:cubicBezTo>
                <a:close/>
                <a:moveTo>
                  <a:pt x="17395" y="2563"/>
                </a:moveTo>
                <a:lnTo>
                  <a:pt x="17362" y="2563"/>
                </a:lnTo>
                <a:cubicBezTo>
                  <a:pt x="17380" y="2587"/>
                  <a:pt x="17377" y="2587"/>
                  <a:pt x="17395" y="2563"/>
                </a:cubicBezTo>
                <a:close/>
                <a:moveTo>
                  <a:pt x="17500" y="2125"/>
                </a:moveTo>
                <a:lnTo>
                  <a:pt x="17468" y="2125"/>
                </a:lnTo>
                <a:cubicBezTo>
                  <a:pt x="17485" y="2149"/>
                  <a:pt x="17483" y="2149"/>
                  <a:pt x="17500" y="2125"/>
                </a:cubicBezTo>
                <a:close/>
                <a:moveTo>
                  <a:pt x="16998" y="5496"/>
                </a:moveTo>
                <a:lnTo>
                  <a:pt x="16965" y="5496"/>
                </a:lnTo>
                <a:cubicBezTo>
                  <a:pt x="16983" y="5520"/>
                  <a:pt x="16980" y="5520"/>
                  <a:pt x="16998" y="5496"/>
                </a:cubicBezTo>
                <a:close/>
                <a:moveTo>
                  <a:pt x="15548" y="2619"/>
                </a:moveTo>
                <a:cubicBezTo>
                  <a:pt x="15572" y="2602"/>
                  <a:pt x="15572" y="2605"/>
                  <a:pt x="15548" y="2587"/>
                </a:cubicBezTo>
                <a:lnTo>
                  <a:pt x="15548" y="2619"/>
                </a:lnTo>
                <a:close/>
                <a:moveTo>
                  <a:pt x="16917" y="4386"/>
                </a:moveTo>
                <a:cubicBezTo>
                  <a:pt x="16911" y="4375"/>
                  <a:pt x="16912" y="4377"/>
                  <a:pt x="16909" y="4361"/>
                </a:cubicBezTo>
                <a:cubicBezTo>
                  <a:pt x="16887" y="4378"/>
                  <a:pt x="16878" y="4382"/>
                  <a:pt x="16917" y="4386"/>
                </a:cubicBezTo>
                <a:close/>
                <a:moveTo>
                  <a:pt x="21786" y="3073"/>
                </a:moveTo>
                <a:cubicBezTo>
                  <a:pt x="21801" y="3066"/>
                  <a:pt x="21796" y="3067"/>
                  <a:pt x="21818" y="3065"/>
                </a:cubicBezTo>
                <a:cubicBezTo>
                  <a:pt x="21806" y="3048"/>
                  <a:pt x="21794" y="3044"/>
                  <a:pt x="21786" y="3073"/>
                </a:cubicBezTo>
                <a:close/>
                <a:moveTo>
                  <a:pt x="9196" y="1639"/>
                </a:moveTo>
                <a:cubicBezTo>
                  <a:pt x="9212" y="1661"/>
                  <a:pt x="9216" y="1669"/>
                  <a:pt x="9220" y="1631"/>
                </a:cubicBezTo>
                <a:cubicBezTo>
                  <a:pt x="9206" y="1639"/>
                  <a:pt x="9204" y="1636"/>
                  <a:pt x="9196" y="1639"/>
                </a:cubicBezTo>
                <a:close/>
                <a:moveTo>
                  <a:pt x="10784" y="1696"/>
                </a:moveTo>
                <a:lnTo>
                  <a:pt x="10816" y="1696"/>
                </a:lnTo>
                <a:cubicBezTo>
                  <a:pt x="10810" y="1690"/>
                  <a:pt x="10814" y="1690"/>
                  <a:pt x="10802" y="1685"/>
                </a:cubicBezTo>
                <a:cubicBezTo>
                  <a:pt x="10786" y="1678"/>
                  <a:pt x="10799" y="1683"/>
                  <a:pt x="10784" y="1680"/>
                </a:cubicBezTo>
                <a:lnTo>
                  <a:pt x="10784" y="1696"/>
                </a:lnTo>
                <a:close/>
                <a:moveTo>
                  <a:pt x="21300" y="3778"/>
                </a:moveTo>
                <a:lnTo>
                  <a:pt x="21332" y="3778"/>
                </a:lnTo>
                <a:cubicBezTo>
                  <a:pt x="21326" y="3773"/>
                  <a:pt x="21330" y="3773"/>
                  <a:pt x="21319" y="3767"/>
                </a:cubicBezTo>
                <a:cubicBezTo>
                  <a:pt x="21302" y="3760"/>
                  <a:pt x="21315" y="3765"/>
                  <a:pt x="21300" y="3762"/>
                </a:cubicBezTo>
                <a:lnTo>
                  <a:pt x="21300" y="3778"/>
                </a:lnTo>
                <a:close/>
                <a:moveTo>
                  <a:pt x="19696" y="1728"/>
                </a:moveTo>
                <a:lnTo>
                  <a:pt x="19728" y="1728"/>
                </a:lnTo>
                <a:cubicBezTo>
                  <a:pt x="19722" y="1723"/>
                  <a:pt x="19726" y="1723"/>
                  <a:pt x="19715" y="1718"/>
                </a:cubicBezTo>
                <a:cubicBezTo>
                  <a:pt x="19698" y="1710"/>
                  <a:pt x="19711" y="1715"/>
                  <a:pt x="19696" y="1712"/>
                </a:cubicBezTo>
                <a:lnTo>
                  <a:pt x="19696" y="1728"/>
                </a:lnTo>
                <a:close/>
                <a:moveTo>
                  <a:pt x="18197" y="2587"/>
                </a:moveTo>
                <a:cubicBezTo>
                  <a:pt x="18194" y="2549"/>
                  <a:pt x="18206" y="2573"/>
                  <a:pt x="18181" y="2555"/>
                </a:cubicBezTo>
                <a:cubicBezTo>
                  <a:pt x="18184" y="2591"/>
                  <a:pt x="18172" y="2570"/>
                  <a:pt x="18197" y="2587"/>
                </a:cubicBezTo>
                <a:close/>
                <a:moveTo>
                  <a:pt x="18958" y="2052"/>
                </a:moveTo>
                <a:cubicBezTo>
                  <a:pt x="18974" y="2049"/>
                  <a:pt x="18958" y="2057"/>
                  <a:pt x="18977" y="2047"/>
                </a:cubicBezTo>
                <a:cubicBezTo>
                  <a:pt x="18988" y="2041"/>
                  <a:pt x="18985" y="2041"/>
                  <a:pt x="18991" y="2036"/>
                </a:cubicBezTo>
                <a:lnTo>
                  <a:pt x="18958" y="2036"/>
                </a:lnTo>
                <a:lnTo>
                  <a:pt x="18958" y="2052"/>
                </a:lnTo>
                <a:close/>
                <a:moveTo>
                  <a:pt x="20279" y="4005"/>
                </a:moveTo>
                <a:cubicBezTo>
                  <a:pt x="20295" y="4001"/>
                  <a:pt x="20279" y="4010"/>
                  <a:pt x="20298" y="3999"/>
                </a:cubicBezTo>
                <a:cubicBezTo>
                  <a:pt x="20308" y="3994"/>
                  <a:pt x="20306" y="3994"/>
                  <a:pt x="20312" y="3989"/>
                </a:cubicBezTo>
                <a:lnTo>
                  <a:pt x="20279" y="3989"/>
                </a:lnTo>
                <a:lnTo>
                  <a:pt x="20279" y="4005"/>
                </a:lnTo>
                <a:close/>
                <a:moveTo>
                  <a:pt x="13506" y="2069"/>
                </a:moveTo>
                <a:cubicBezTo>
                  <a:pt x="13521" y="2065"/>
                  <a:pt x="13506" y="2073"/>
                  <a:pt x="13525" y="2063"/>
                </a:cubicBezTo>
                <a:cubicBezTo>
                  <a:pt x="13535" y="2057"/>
                  <a:pt x="13532" y="2057"/>
                  <a:pt x="13538" y="2052"/>
                </a:cubicBezTo>
                <a:lnTo>
                  <a:pt x="13506" y="2052"/>
                </a:lnTo>
                <a:lnTo>
                  <a:pt x="13506" y="2069"/>
                </a:lnTo>
                <a:close/>
                <a:moveTo>
                  <a:pt x="15442" y="2498"/>
                </a:moveTo>
                <a:cubicBezTo>
                  <a:pt x="15480" y="2495"/>
                  <a:pt x="15456" y="2507"/>
                  <a:pt x="15475" y="2482"/>
                </a:cubicBezTo>
                <a:cubicBezTo>
                  <a:pt x="15456" y="2483"/>
                  <a:pt x="15445" y="2481"/>
                  <a:pt x="15442" y="2498"/>
                </a:cubicBezTo>
                <a:close/>
                <a:moveTo>
                  <a:pt x="15240" y="2579"/>
                </a:moveTo>
                <a:cubicBezTo>
                  <a:pt x="15277" y="2576"/>
                  <a:pt x="15254" y="2588"/>
                  <a:pt x="15272" y="2563"/>
                </a:cubicBezTo>
                <a:cubicBezTo>
                  <a:pt x="15253" y="2564"/>
                  <a:pt x="15243" y="2562"/>
                  <a:pt x="15240" y="2579"/>
                </a:cubicBezTo>
                <a:close/>
                <a:moveTo>
                  <a:pt x="12850" y="1380"/>
                </a:moveTo>
                <a:cubicBezTo>
                  <a:pt x="12887" y="1377"/>
                  <a:pt x="12864" y="1388"/>
                  <a:pt x="12882" y="1364"/>
                </a:cubicBezTo>
                <a:cubicBezTo>
                  <a:pt x="12863" y="1365"/>
                  <a:pt x="12853" y="1363"/>
                  <a:pt x="12850" y="1380"/>
                </a:cubicBezTo>
                <a:close/>
                <a:moveTo>
                  <a:pt x="21276" y="3762"/>
                </a:moveTo>
                <a:cubicBezTo>
                  <a:pt x="21269" y="3737"/>
                  <a:pt x="21276" y="3744"/>
                  <a:pt x="21251" y="3738"/>
                </a:cubicBezTo>
                <a:cubicBezTo>
                  <a:pt x="21258" y="3761"/>
                  <a:pt x="21251" y="3756"/>
                  <a:pt x="21276" y="3762"/>
                </a:cubicBezTo>
                <a:close/>
                <a:moveTo>
                  <a:pt x="9917" y="1639"/>
                </a:moveTo>
                <a:cubicBezTo>
                  <a:pt x="9910" y="1615"/>
                  <a:pt x="9917" y="1621"/>
                  <a:pt x="9892" y="1615"/>
                </a:cubicBezTo>
                <a:cubicBezTo>
                  <a:pt x="9899" y="1638"/>
                  <a:pt x="9893" y="1633"/>
                  <a:pt x="9917" y="1639"/>
                </a:cubicBezTo>
                <a:close/>
                <a:moveTo>
                  <a:pt x="21430" y="2668"/>
                </a:moveTo>
                <a:lnTo>
                  <a:pt x="21462" y="2668"/>
                </a:lnTo>
                <a:cubicBezTo>
                  <a:pt x="21453" y="2656"/>
                  <a:pt x="21435" y="2638"/>
                  <a:pt x="21430" y="2668"/>
                </a:cubicBezTo>
                <a:close/>
                <a:moveTo>
                  <a:pt x="17484" y="1761"/>
                </a:moveTo>
                <a:lnTo>
                  <a:pt x="17516" y="1761"/>
                </a:lnTo>
                <a:cubicBezTo>
                  <a:pt x="17507" y="1748"/>
                  <a:pt x="17489" y="1730"/>
                  <a:pt x="17484" y="1761"/>
                </a:cubicBezTo>
                <a:close/>
                <a:moveTo>
                  <a:pt x="16633" y="1947"/>
                </a:moveTo>
                <a:lnTo>
                  <a:pt x="16666" y="1947"/>
                </a:lnTo>
                <a:cubicBezTo>
                  <a:pt x="16657" y="1935"/>
                  <a:pt x="16638" y="1917"/>
                  <a:pt x="16633" y="1947"/>
                </a:cubicBezTo>
                <a:close/>
                <a:moveTo>
                  <a:pt x="4302" y="6768"/>
                </a:moveTo>
                <a:lnTo>
                  <a:pt x="4335" y="6768"/>
                </a:lnTo>
                <a:cubicBezTo>
                  <a:pt x="4326" y="6756"/>
                  <a:pt x="4307" y="6738"/>
                  <a:pt x="4302" y="6768"/>
                </a:cubicBezTo>
                <a:close/>
                <a:moveTo>
                  <a:pt x="5477" y="6646"/>
                </a:moveTo>
                <a:cubicBezTo>
                  <a:pt x="5502" y="6628"/>
                  <a:pt x="5490" y="6652"/>
                  <a:pt x="5493" y="6614"/>
                </a:cubicBezTo>
                <a:cubicBezTo>
                  <a:pt x="5472" y="6629"/>
                  <a:pt x="5477" y="6611"/>
                  <a:pt x="5477" y="6646"/>
                </a:cubicBezTo>
                <a:close/>
                <a:moveTo>
                  <a:pt x="16406" y="2587"/>
                </a:moveTo>
                <a:cubicBezTo>
                  <a:pt x="16431" y="2569"/>
                  <a:pt x="16419" y="2592"/>
                  <a:pt x="16423" y="2555"/>
                </a:cubicBezTo>
                <a:cubicBezTo>
                  <a:pt x="16402" y="2570"/>
                  <a:pt x="16406" y="2552"/>
                  <a:pt x="16406" y="2587"/>
                </a:cubicBezTo>
                <a:close/>
                <a:moveTo>
                  <a:pt x="1337" y="2198"/>
                </a:moveTo>
                <a:lnTo>
                  <a:pt x="1377" y="2198"/>
                </a:lnTo>
                <a:cubicBezTo>
                  <a:pt x="1369" y="2186"/>
                  <a:pt x="1374" y="2186"/>
                  <a:pt x="1363" y="2186"/>
                </a:cubicBezTo>
                <a:cubicBezTo>
                  <a:pt x="1345" y="2185"/>
                  <a:pt x="1338" y="2197"/>
                  <a:pt x="1337" y="2198"/>
                </a:cubicBezTo>
                <a:cubicBezTo>
                  <a:pt x="1309" y="2198"/>
                  <a:pt x="1283" y="2202"/>
                  <a:pt x="1266" y="2202"/>
                </a:cubicBezTo>
                <a:cubicBezTo>
                  <a:pt x="1230" y="2203"/>
                  <a:pt x="1246" y="2211"/>
                  <a:pt x="1207" y="2214"/>
                </a:cubicBezTo>
                <a:lnTo>
                  <a:pt x="1298" y="2216"/>
                </a:lnTo>
                <a:cubicBezTo>
                  <a:pt x="1300" y="2216"/>
                  <a:pt x="1302" y="2214"/>
                  <a:pt x="1303" y="2214"/>
                </a:cubicBezTo>
                <a:lnTo>
                  <a:pt x="1311" y="2211"/>
                </a:lnTo>
                <a:cubicBezTo>
                  <a:pt x="1326" y="2206"/>
                  <a:pt x="1298" y="2220"/>
                  <a:pt x="1324" y="2208"/>
                </a:cubicBezTo>
                <a:cubicBezTo>
                  <a:pt x="1335" y="2203"/>
                  <a:pt x="1331" y="2204"/>
                  <a:pt x="1337" y="2198"/>
                </a:cubicBezTo>
                <a:close/>
                <a:moveTo>
                  <a:pt x="18229" y="1890"/>
                </a:moveTo>
                <a:lnTo>
                  <a:pt x="18197" y="1890"/>
                </a:lnTo>
                <a:cubicBezTo>
                  <a:pt x="18203" y="1910"/>
                  <a:pt x="18198" y="1905"/>
                  <a:pt x="18211" y="1904"/>
                </a:cubicBezTo>
                <a:cubicBezTo>
                  <a:pt x="18227" y="1904"/>
                  <a:pt x="18221" y="1902"/>
                  <a:pt x="18229" y="1890"/>
                </a:cubicBezTo>
                <a:close/>
                <a:moveTo>
                  <a:pt x="20854" y="5342"/>
                </a:moveTo>
                <a:lnTo>
                  <a:pt x="20814" y="5342"/>
                </a:lnTo>
                <a:cubicBezTo>
                  <a:pt x="20817" y="5344"/>
                  <a:pt x="20814" y="5352"/>
                  <a:pt x="20832" y="5354"/>
                </a:cubicBezTo>
                <a:cubicBezTo>
                  <a:pt x="20847" y="5356"/>
                  <a:pt x="20849" y="5347"/>
                  <a:pt x="20854" y="5342"/>
                </a:cubicBezTo>
                <a:close/>
                <a:moveTo>
                  <a:pt x="17695" y="2725"/>
                </a:moveTo>
                <a:lnTo>
                  <a:pt x="17679" y="2734"/>
                </a:lnTo>
                <a:cubicBezTo>
                  <a:pt x="17686" y="2743"/>
                  <a:pt x="17681" y="2748"/>
                  <a:pt x="17693" y="2744"/>
                </a:cubicBezTo>
                <a:cubicBezTo>
                  <a:pt x="17722" y="2735"/>
                  <a:pt x="17695" y="2726"/>
                  <a:pt x="17695" y="2725"/>
                </a:cubicBezTo>
                <a:lnTo>
                  <a:pt x="17719" y="2700"/>
                </a:lnTo>
                <a:cubicBezTo>
                  <a:pt x="17698" y="2696"/>
                  <a:pt x="17695" y="2693"/>
                  <a:pt x="17678" y="2684"/>
                </a:cubicBezTo>
                <a:cubicBezTo>
                  <a:pt x="17676" y="2709"/>
                  <a:pt x="17678" y="2700"/>
                  <a:pt x="17670" y="2717"/>
                </a:cubicBezTo>
                <a:cubicBezTo>
                  <a:pt x="17681" y="2723"/>
                  <a:pt x="17679" y="2721"/>
                  <a:pt x="17695" y="2725"/>
                </a:cubicBezTo>
                <a:close/>
                <a:moveTo>
                  <a:pt x="16633" y="1971"/>
                </a:moveTo>
                <a:lnTo>
                  <a:pt x="16674" y="1971"/>
                </a:lnTo>
                <a:cubicBezTo>
                  <a:pt x="16671" y="1969"/>
                  <a:pt x="16673" y="1961"/>
                  <a:pt x="16656" y="1959"/>
                </a:cubicBezTo>
                <a:cubicBezTo>
                  <a:pt x="16645" y="1958"/>
                  <a:pt x="16641" y="1961"/>
                  <a:pt x="16633" y="1971"/>
                </a:cubicBezTo>
                <a:close/>
                <a:moveTo>
                  <a:pt x="18164" y="4872"/>
                </a:moveTo>
                <a:lnTo>
                  <a:pt x="18197" y="4881"/>
                </a:lnTo>
                <a:cubicBezTo>
                  <a:pt x="18189" y="4869"/>
                  <a:pt x="18169" y="4840"/>
                  <a:pt x="18164" y="4872"/>
                </a:cubicBezTo>
                <a:close/>
                <a:moveTo>
                  <a:pt x="19404" y="5277"/>
                </a:moveTo>
                <a:cubicBezTo>
                  <a:pt x="19426" y="5277"/>
                  <a:pt x="19426" y="5281"/>
                  <a:pt x="19445" y="5285"/>
                </a:cubicBezTo>
                <a:cubicBezTo>
                  <a:pt x="19428" y="5263"/>
                  <a:pt x="19445" y="5269"/>
                  <a:pt x="19404" y="5269"/>
                </a:cubicBezTo>
                <a:lnTo>
                  <a:pt x="19404" y="5277"/>
                </a:lnTo>
                <a:close/>
                <a:moveTo>
                  <a:pt x="9236" y="1437"/>
                </a:moveTo>
                <a:cubicBezTo>
                  <a:pt x="9261" y="1430"/>
                  <a:pt x="9254" y="1437"/>
                  <a:pt x="9260" y="1412"/>
                </a:cubicBezTo>
                <a:cubicBezTo>
                  <a:pt x="9242" y="1417"/>
                  <a:pt x="9237" y="1414"/>
                  <a:pt x="9236" y="1437"/>
                </a:cubicBezTo>
                <a:close/>
                <a:moveTo>
                  <a:pt x="8313" y="1477"/>
                </a:moveTo>
                <a:cubicBezTo>
                  <a:pt x="8337" y="1471"/>
                  <a:pt x="8330" y="1477"/>
                  <a:pt x="8337" y="1453"/>
                </a:cubicBezTo>
                <a:cubicBezTo>
                  <a:pt x="8318" y="1458"/>
                  <a:pt x="8313" y="1455"/>
                  <a:pt x="8313" y="1477"/>
                </a:cubicBezTo>
                <a:close/>
                <a:moveTo>
                  <a:pt x="17533" y="1777"/>
                </a:moveTo>
                <a:cubicBezTo>
                  <a:pt x="17557" y="1770"/>
                  <a:pt x="17550" y="1777"/>
                  <a:pt x="17557" y="1753"/>
                </a:cubicBezTo>
                <a:cubicBezTo>
                  <a:pt x="17538" y="1757"/>
                  <a:pt x="17533" y="1754"/>
                  <a:pt x="17533" y="1777"/>
                </a:cubicBezTo>
                <a:close/>
                <a:moveTo>
                  <a:pt x="16706" y="1744"/>
                </a:moveTo>
                <a:cubicBezTo>
                  <a:pt x="16731" y="1738"/>
                  <a:pt x="16724" y="1745"/>
                  <a:pt x="16730" y="1720"/>
                </a:cubicBezTo>
                <a:cubicBezTo>
                  <a:pt x="16712" y="1725"/>
                  <a:pt x="16707" y="1722"/>
                  <a:pt x="16706" y="1744"/>
                </a:cubicBezTo>
                <a:close/>
                <a:moveTo>
                  <a:pt x="22280" y="3122"/>
                </a:moveTo>
                <a:cubicBezTo>
                  <a:pt x="22305" y="3115"/>
                  <a:pt x="22298" y="3122"/>
                  <a:pt x="22305" y="3097"/>
                </a:cubicBezTo>
                <a:cubicBezTo>
                  <a:pt x="22286" y="3102"/>
                  <a:pt x="22281" y="3099"/>
                  <a:pt x="22280" y="3122"/>
                </a:cubicBezTo>
                <a:close/>
                <a:moveTo>
                  <a:pt x="23018" y="4580"/>
                </a:moveTo>
                <a:cubicBezTo>
                  <a:pt x="23042" y="4574"/>
                  <a:pt x="23035" y="4580"/>
                  <a:pt x="23042" y="4556"/>
                </a:cubicBezTo>
                <a:cubicBezTo>
                  <a:pt x="23023" y="4561"/>
                  <a:pt x="23018" y="4558"/>
                  <a:pt x="23018" y="4580"/>
                </a:cubicBezTo>
                <a:close/>
                <a:moveTo>
                  <a:pt x="17257" y="3106"/>
                </a:moveTo>
                <a:cubicBezTo>
                  <a:pt x="17278" y="3091"/>
                  <a:pt x="17274" y="3101"/>
                  <a:pt x="17281" y="3073"/>
                </a:cubicBezTo>
                <a:cubicBezTo>
                  <a:pt x="17258" y="3082"/>
                  <a:pt x="17266" y="3073"/>
                  <a:pt x="17257" y="3106"/>
                </a:cubicBezTo>
                <a:close/>
                <a:moveTo>
                  <a:pt x="15045" y="1728"/>
                </a:moveTo>
                <a:cubicBezTo>
                  <a:pt x="15038" y="1700"/>
                  <a:pt x="15042" y="1710"/>
                  <a:pt x="15021" y="1696"/>
                </a:cubicBezTo>
                <a:cubicBezTo>
                  <a:pt x="15029" y="1729"/>
                  <a:pt x="15023" y="1720"/>
                  <a:pt x="15045" y="1728"/>
                </a:cubicBezTo>
                <a:close/>
                <a:moveTo>
                  <a:pt x="15159" y="2239"/>
                </a:moveTo>
                <a:cubicBezTo>
                  <a:pt x="15130" y="2250"/>
                  <a:pt x="15153" y="2233"/>
                  <a:pt x="15134" y="2271"/>
                </a:cubicBezTo>
                <a:cubicBezTo>
                  <a:pt x="15157" y="2263"/>
                  <a:pt x="15151" y="2271"/>
                  <a:pt x="15159" y="2239"/>
                </a:cubicBezTo>
                <a:cubicBezTo>
                  <a:pt x="15206" y="2249"/>
                  <a:pt x="15163" y="2235"/>
                  <a:pt x="15215" y="2231"/>
                </a:cubicBezTo>
                <a:cubicBezTo>
                  <a:pt x="15219" y="2266"/>
                  <a:pt x="15205" y="2254"/>
                  <a:pt x="15240" y="2247"/>
                </a:cubicBezTo>
                <a:lnTo>
                  <a:pt x="15231" y="2279"/>
                </a:lnTo>
                <a:cubicBezTo>
                  <a:pt x="15275" y="2250"/>
                  <a:pt x="15255" y="2268"/>
                  <a:pt x="15296" y="2279"/>
                </a:cubicBezTo>
                <a:lnTo>
                  <a:pt x="15305" y="2272"/>
                </a:lnTo>
                <a:cubicBezTo>
                  <a:pt x="15306" y="2271"/>
                  <a:pt x="15309" y="2269"/>
                  <a:pt x="15310" y="2268"/>
                </a:cubicBezTo>
                <a:lnTo>
                  <a:pt x="15329" y="2247"/>
                </a:lnTo>
                <a:cubicBezTo>
                  <a:pt x="15310" y="2242"/>
                  <a:pt x="15310" y="2240"/>
                  <a:pt x="15288" y="2239"/>
                </a:cubicBezTo>
                <a:lnTo>
                  <a:pt x="15329" y="2222"/>
                </a:lnTo>
                <a:lnTo>
                  <a:pt x="15329" y="2198"/>
                </a:lnTo>
                <a:cubicBezTo>
                  <a:pt x="15307" y="2203"/>
                  <a:pt x="15314" y="2205"/>
                  <a:pt x="15291" y="2209"/>
                </a:cubicBezTo>
                <a:lnTo>
                  <a:pt x="15159" y="2214"/>
                </a:lnTo>
                <a:lnTo>
                  <a:pt x="15159" y="2239"/>
                </a:lnTo>
                <a:close/>
                <a:moveTo>
                  <a:pt x="21899" y="4661"/>
                </a:moveTo>
                <a:cubicBezTo>
                  <a:pt x="21891" y="4639"/>
                  <a:pt x="21900" y="4645"/>
                  <a:pt x="21867" y="4637"/>
                </a:cubicBezTo>
                <a:cubicBezTo>
                  <a:pt x="21879" y="4666"/>
                  <a:pt x="21862" y="4643"/>
                  <a:pt x="21899" y="4661"/>
                </a:cubicBezTo>
                <a:close/>
                <a:moveTo>
                  <a:pt x="18529" y="1590"/>
                </a:moveTo>
                <a:lnTo>
                  <a:pt x="18512" y="1614"/>
                </a:lnTo>
                <a:lnTo>
                  <a:pt x="18537" y="1615"/>
                </a:lnTo>
                <a:cubicBezTo>
                  <a:pt x="18537" y="1572"/>
                  <a:pt x="18537" y="1603"/>
                  <a:pt x="18529" y="1590"/>
                </a:cubicBezTo>
                <a:cubicBezTo>
                  <a:pt x="18538" y="1585"/>
                  <a:pt x="18529" y="1585"/>
                  <a:pt x="18546" y="1583"/>
                </a:cubicBezTo>
                <a:cubicBezTo>
                  <a:pt x="18559" y="1581"/>
                  <a:pt x="18564" y="1584"/>
                  <a:pt x="18574" y="1584"/>
                </a:cubicBezTo>
                <a:cubicBezTo>
                  <a:pt x="18576" y="1585"/>
                  <a:pt x="18578" y="1585"/>
                  <a:pt x="18579" y="1585"/>
                </a:cubicBezTo>
                <a:lnTo>
                  <a:pt x="18594" y="1586"/>
                </a:lnTo>
                <a:cubicBezTo>
                  <a:pt x="18604" y="1587"/>
                  <a:pt x="18603" y="1587"/>
                  <a:pt x="18618" y="1590"/>
                </a:cubicBezTo>
                <a:lnTo>
                  <a:pt x="18618" y="1574"/>
                </a:lnTo>
                <a:cubicBezTo>
                  <a:pt x="18609" y="1574"/>
                  <a:pt x="18593" y="1575"/>
                  <a:pt x="18585" y="1575"/>
                </a:cubicBezTo>
                <a:cubicBezTo>
                  <a:pt x="18549" y="1573"/>
                  <a:pt x="18559" y="1567"/>
                  <a:pt x="18549" y="1564"/>
                </a:cubicBezTo>
                <a:cubicBezTo>
                  <a:pt x="18548" y="1564"/>
                  <a:pt x="18546" y="1563"/>
                  <a:pt x="18544" y="1562"/>
                </a:cubicBezTo>
                <a:cubicBezTo>
                  <a:pt x="18523" y="1558"/>
                  <a:pt x="18533" y="1572"/>
                  <a:pt x="18505" y="1558"/>
                </a:cubicBezTo>
                <a:cubicBezTo>
                  <a:pt x="18512" y="1591"/>
                  <a:pt x="18507" y="1582"/>
                  <a:pt x="18529" y="1590"/>
                </a:cubicBezTo>
                <a:close/>
                <a:moveTo>
                  <a:pt x="18254" y="5455"/>
                </a:moveTo>
                <a:lnTo>
                  <a:pt x="18254" y="5463"/>
                </a:lnTo>
                <a:lnTo>
                  <a:pt x="18294" y="5463"/>
                </a:lnTo>
                <a:cubicBezTo>
                  <a:pt x="18272" y="5432"/>
                  <a:pt x="18298" y="5455"/>
                  <a:pt x="18254" y="5455"/>
                </a:cubicBezTo>
                <a:close/>
                <a:moveTo>
                  <a:pt x="22434" y="3503"/>
                </a:moveTo>
                <a:lnTo>
                  <a:pt x="22402" y="3503"/>
                </a:lnTo>
                <a:cubicBezTo>
                  <a:pt x="22409" y="3523"/>
                  <a:pt x="22401" y="3516"/>
                  <a:pt x="22418" y="3516"/>
                </a:cubicBezTo>
                <a:cubicBezTo>
                  <a:pt x="22435" y="3516"/>
                  <a:pt x="22427" y="3524"/>
                  <a:pt x="22434" y="3503"/>
                </a:cubicBezTo>
                <a:close/>
                <a:moveTo>
                  <a:pt x="20611" y="5309"/>
                </a:moveTo>
                <a:lnTo>
                  <a:pt x="20668" y="5301"/>
                </a:lnTo>
                <a:cubicBezTo>
                  <a:pt x="20637" y="5301"/>
                  <a:pt x="20616" y="5284"/>
                  <a:pt x="20611" y="5309"/>
                </a:cubicBezTo>
                <a:close/>
                <a:moveTo>
                  <a:pt x="19526" y="5326"/>
                </a:moveTo>
                <a:lnTo>
                  <a:pt x="19550" y="5326"/>
                </a:lnTo>
                <a:lnTo>
                  <a:pt x="19550" y="5309"/>
                </a:lnTo>
                <a:lnTo>
                  <a:pt x="19526" y="5309"/>
                </a:lnTo>
                <a:lnTo>
                  <a:pt x="19526" y="5326"/>
                </a:lnTo>
                <a:close/>
                <a:moveTo>
                  <a:pt x="18237" y="821"/>
                </a:moveTo>
                <a:lnTo>
                  <a:pt x="18262" y="821"/>
                </a:lnTo>
                <a:lnTo>
                  <a:pt x="18262" y="805"/>
                </a:lnTo>
                <a:lnTo>
                  <a:pt x="18237" y="805"/>
                </a:lnTo>
                <a:lnTo>
                  <a:pt x="18237" y="821"/>
                </a:lnTo>
                <a:close/>
                <a:moveTo>
                  <a:pt x="20960" y="3721"/>
                </a:moveTo>
                <a:lnTo>
                  <a:pt x="20984" y="3721"/>
                </a:lnTo>
                <a:lnTo>
                  <a:pt x="20984" y="3705"/>
                </a:lnTo>
                <a:lnTo>
                  <a:pt x="20960" y="3705"/>
                </a:lnTo>
                <a:lnTo>
                  <a:pt x="20960" y="3721"/>
                </a:lnTo>
                <a:close/>
                <a:moveTo>
                  <a:pt x="18602" y="4556"/>
                </a:moveTo>
                <a:lnTo>
                  <a:pt x="18626" y="4556"/>
                </a:lnTo>
                <a:lnTo>
                  <a:pt x="18626" y="4540"/>
                </a:lnTo>
                <a:lnTo>
                  <a:pt x="18602" y="4540"/>
                </a:lnTo>
                <a:lnTo>
                  <a:pt x="18602" y="4556"/>
                </a:lnTo>
                <a:close/>
                <a:moveTo>
                  <a:pt x="16147" y="2109"/>
                </a:moveTo>
                <a:lnTo>
                  <a:pt x="16163" y="2109"/>
                </a:lnTo>
                <a:lnTo>
                  <a:pt x="16163" y="2085"/>
                </a:lnTo>
                <a:lnTo>
                  <a:pt x="16147" y="2085"/>
                </a:lnTo>
                <a:lnTo>
                  <a:pt x="16147" y="2109"/>
                </a:lnTo>
                <a:close/>
                <a:moveTo>
                  <a:pt x="16820" y="2603"/>
                </a:moveTo>
                <a:lnTo>
                  <a:pt x="16836" y="2603"/>
                </a:lnTo>
                <a:lnTo>
                  <a:pt x="16836" y="2579"/>
                </a:lnTo>
                <a:lnTo>
                  <a:pt x="16820" y="2579"/>
                </a:lnTo>
                <a:lnTo>
                  <a:pt x="16820" y="2603"/>
                </a:lnTo>
                <a:close/>
                <a:moveTo>
                  <a:pt x="21851" y="5512"/>
                </a:moveTo>
                <a:lnTo>
                  <a:pt x="21899" y="5512"/>
                </a:lnTo>
                <a:lnTo>
                  <a:pt x="21899" y="5504"/>
                </a:lnTo>
                <a:lnTo>
                  <a:pt x="21851" y="5504"/>
                </a:lnTo>
                <a:lnTo>
                  <a:pt x="21851" y="5512"/>
                </a:lnTo>
                <a:close/>
                <a:moveTo>
                  <a:pt x="14178" y="2052"/>
                </a:moveTo>
                <a:lnTo>
                  <a:pt x="14203" y="2052"/>
                </a:lnTo>
                <a:lnTo>
                  <a:pt x="14203" y="2036"/>
                </a:lnTo>
                <a:lnTo>
                  <a:pt x="14178" y="2036"/>
                </a:lnTo>
                <a:lnTo>
                  <a:pt x="14178" y="2052"/>
                </a:lnTo>
                <a:close/>
                <a:moveTo>
                  <a:pt x="17484" y="5115"/>
                </a:moveTo>
                <a:lnTo>
                  <a:pt x="17508" y="5115"/>
                </a:lnTo>
                <a:lnTo>
                  <a:pt x="17508" y="5099"/>
                </a:lnTo>
                <a:lnTo>
                  <a:pt x="17484" y="5099"/>
                </a:lnTo>
                <a:lnTo>
                  <a:pt x="17484" y="5115"/>
                </a:lnTo>
                <a:close/>
                <a:moveTo>
                  <a:pt x="17800" y="2547"/>
                </a:moveTo>
                <a:lnTo>
                  <a:pt x="17824" y="2547"/>
                </a:lnTo>
                <a:lnTo>
                  <a:pt x="17824" y="2530"/>
                </a:lnTo>
                <a:lnTo>
                  <a:pt x="17800" y="2530"/>
                </a:lnTo>
                <a:lnTo>
                  <a:pt x="17800" y="2547"/>
                </a:lnTo>
                <a:close/>
                <a:moveTo>
                  <a:pt x="16455" y="2231"/>
                </a:moveTo>
                <a:lnTo>
                  <a:pt x="16479" y="2231"/>
                </a:lnTo>
                <a:lnTo>
                  <a:pt x="16479" y="2214"/>
                </a:lnTo>
                <a:lnTo>
                  <a:pt x="16455" y="2214"/>
                </a:lnTo>
                <a:lnTo>
                  <a:pt x="16455" y="2231"/>
                </a:lnTo>
                <a:close/>
                <a:moveTo>
                  <a:pt x="21827" y="4937"/>
                </a:moveTo>
                <a:lnTo>
                  <a:pt x="21843" y="4937"/>
                </a:lnTo>
                <a:lnTo>
                  <a:pt x="21843" y="4912"/>
                </a:lnTo>
                <a:lnTo>
                  <a:pt x="21827" y="4912"/>
                </a:lnTo>
                <a:lnTo>
                  <a:pt x="21827" y="4937"/>
                </a:lnTo>
                <a:close/>
                <a:moveTo>
                  <a:pt x="20320" y="3875"/>
                </a:moveTo>
                <a:lnTo>
                  <a:pt x="20344" y="3875"/>
                </a:lnTo>
                <a:lnTo>
                  <a:pt x="20344" y="3859"/>
                </a:lnTo>
                <a:lnTo>
                  <a:pt x="20320" y="3859"/>
                </a:lnTo>
                <a:lnTo>
                  <a:pt x="20320" y="3875"/>
                </a:lnTo>
                <a:close/>
                <a:moveTo>
                  <a:pt x="22750" y="1185"/>
                </a:moveTo>
                <a:lnTo>
                  <a:pt x="22774" y="1185"/>
                </a:lnTo>
                <a:lnTo>
                  <a:pt x="22774" y="1169"/>
                </a:lnTo>
                <a:lnTo>
                  <a:pt x="22750" y="1169"/>
                </a:lnTo>
                <a:lnTo>
                  <a:pt x="22750" y="1185"/>
                </a:lnTo>
                <a:close/>
                <a:moveTo>
                  <a:pt x="22361" y="1145"/>
                </a:moveTo>
                <a:lnTo>
                  <a:pt x="22386" y="1145"/>
                </a:lnTo>
                <a:lnTo>
                  <a:pt x="22386" y="1129"/>
                </a:lnTo>
                <a:lnTo>
                  <a:pt x="22361" y="1129"/>
                </a:lnTo>
                <a:lnTo>
                  <a:pt x="22361" y="1145"/>
                </a:lnTo>
                <a:close/>
                <a:moveTo>
                  <a:pt x="19169" y="2644"/>
                </a:moveTo>
                <a:lnTo>
                  <a:pt x="19193" y="2644"/>
                </a:lnTo>
                <a:lnTo>
                  <a:pt x="19193" y="2628"/>
                </a:lnTo>
                <a:lnTo>
                  <a:pt x="19169" y="2628"/>
                </a:lnTo>
                <a:lnTo>
                  <a:pt x="19169" y="2644"/>
                </a:lnTo>
                <a:close/>
                <a:moveTo>
                  <a:pt x="17322" y="5309"/>
                </a:moveTo>
                <a:lnTo>
                  <a:pt x="17346" y="5309"/>
                </a:lnTo>
                <a:lnTo>
                  <a:pt x="17346" y="5293"/>
                </a:lnTo>
                <a:lnTo>
                  <a:pt x="17322" y="5293"/>
                </a:lnTo>
                <a:lnTo>
                  <a:pt x="17322" y="5309"/>
                </a:lnTo>
                <a:close/>
                <a:moveTo>
                  <a:pt x="19234" y="3405"/>
                </a:moveTo>
                <a:lnTo>
                  <a:pt x="19258" y="3405"/>
                </a:lnTo>
                <a:lnTo>
                  <a:pt x="19258" y="3389"/>
                </a:lnTo>
                <a:lnTo>
                  <a:pt x="19234" y="3389"/>
                </a:lnTo>
                <a:lnTo>
                  <a:pt x="19234" y="3405"/>
                </a:lnTo>
                <a:close/>
                <a:moveTo>
                  <a:pt x="16471" y="2141"/>
                </a:moveTo>
                <a:lnTo>
                  <a:pt x="16496" y="2141"/>
                </a:lnTo>
                <a:lnTo>
                  <a:pt x="16496" y="2125"/>
                </a:lnTo>
                <a:lnTo>
                  <a:pt x="16471" y="2125"/>
                </a:lnTo>
                <a:lnTo>
                  <a:pt x="16471" y="2141"/>
                </a:lnTo>
                <a:close/>
                <a:moveTo>
                  <a:pt x="22442" y="4856"/>
                </a:moveTo>
                <a:lnTo>
                  <a:pt x="22467" y="4856"/>
                </a:lnTo>
                <a:lnTo>
                  <a:pt x="22467" y="4839"/>
                </a:lnTo>
                <a:lnTo>
                  <a:pt x="22442" y="4839"/>
                </a:lnTo>
                <a:lnTo>
                  <a:pt x="22442" y="4856"/>
                </a:lnTo>
                <a:close/>
                <a:moveTo>
                  <a:pt x="18918" y="5634"/>
                </a:moveTo>
                <a:lnTo>
                  <a:pt x="18942" y="5634"/>
                </a:lnTo>
                <a:lnTo>
                  <a:pt x="18942" y="5617"/>
                </a:lnTo>
                <a:lnTo>
                  <a:pt x="18918" y="5617"/>
                </a:lnTo>
                <a:lnTo>
                  <a:pt x="18918" y="5634"/>
                </a:lnTo>
                <a:close/>
                <a:moveTo>
                  <a:pt x="20044" y="2790"/>
                </a:moveTo>
                <a:lnTo>
                  <a:pt x="20068" y="2790"/>
                </a:lnTo>
                <a:lnTo>
                  <a:pt x="20068" y="2773"/>
                </a:lnTo>
                <a:lnTo>
                  <a:pt x="20044" y="2773"/>
                </a:lnTo>
                <a:lnTo>
                  <a:pt x="20044" y="2790"/>
                </a:lnTo>
                <a:close/>
                <a:moveTo>
                  <a:pt x="16974" y="1753"/>
                </a:moveTo>
                <a:lnTo>
                  <a:pt x="16998" y="1753"/>
                </a:lnTo>
                <a:lnTo>
                  <a:pt x="16998" y="1736"/>
                </a:lnTo>
                <a:lnTo>
                  <a:pt x="16974" y="1736"/>
                </a:lnTo>
                <a:lnTo>
                  <a:pt x="16974" y="1753"/>
                </a:lnTo>
                <a:close/>
                <a:moveTo>
                  <a:pt x="19226" y="4199"/>
                </a:moveTo>
                <a:lnTo>
                  <a:pt x="19242" y="4199"/>
                </a:lnTo>
                <a:lnTo>
                  <a:pt x="19242" y="4175"/>
                </a:lnTo>
                <a:lnTo>
                  <a:pt x="19226" y="4175"/>
                </a:lnTo>
                <a:lnTo>
                  <a:pt x="19226" y="4199"/>
                </a:lnTo>
                <a:close/>
                <a:moveTo>
                  <a:pt x="13012" y="1639"/>
                </a:moveTo>
                <a:lnTo>
                  <a:pt x="13036" y="1639"/>
                </a:lnTo>
                <a:lnTo>
                  <a:pt x="13036" y="1623"/>
                </a:lnTo>
                <a:lnTo>
                  <a:pt x="13012" y="1623"/>
                </a:lnTo>
                <a:lnTo>
                  <a:pt x="13012" y="1639"/>
                </a:lnTo>
                <a:close/>
                <a:moveTo>
                  <a:pt x="17306" y="5253"/>
                </a:moveTo>
                <a:lnTo>
                  <a:pt x="17354" y="5253"/>
                </a:lnTo>
                <a:lnTo>
                  <a:pt x="17354" y="5245"/>
                </a:lnTo>
                <a:lnTo>
                  <a:pt x="17306" y="5245"/>
                </a:lnTo>
                <a:lnTo>
                  <a:pt x="17306" y="5253"/>
                </a:lnTo>
                <a:close/>
                <a:moveTo>
                  <a:pt x="21746" y="5350"/>
                </a:moveTo>
                <a:cubicBezTo>
                  <a:pt x="21767" y="5356"/>
                  <a:pt x="21752" y="5349"/>
                  <a:pt x="21770" y="5358"/>
                </a:cubicBezTo>
                <a:cubicBezTo>
                  <a:pt x="21765" y="5311"/>
                  <a:pt x="21748" y="5336"/>
                  <a:pt x="21746" y="5350"/>
                </a:cubicBezTo>
                <a:close/>
                <a:moveTo>
                  <a:pt x="19542" y="3130"/>
                </a:moveTo>
                <a:cubicBezTo>
                  <a:pt x="19577" y="3111"/>
                  <a:pt x="19557" y="3132"/>
                  <a:pt x="19566" y="3106"/>
                </a:cubicBezTo>
                <a:cubicBezTo>
                  <a:pt x="19546" y="3114"/>
                  <a:pt x="19560" y="3111"/>
                  <a:pt x="19534" y="3106"/>
                </a:cubicBezTo>
                <a:cubicBezTo>
                  <a:pt x="19539" y="3115"/>
                  <a:pt x="19542" y="3114"/>
                  <a:pt x="19542" y="3130"/>
                </a:cubicBezTo>
                <a:close/>
                <a:moveTo>
                  <a:pt x="22305" y="3438"/>
                </a:moveTo>
                <a:cubicBezTo>
                  <a:pt x="22297" y="3409"/>
                  <a:pt x="22304" y="3416"/>
                  <a:pt x="22272" y="3413"/>
                </a:cubicBezTo>
                <a:cubicBezTo>
                  <a:pt x="22289" y="3437"/>
                  <a:pt x="22277" y="3423"/>
                  <a:pt x="22305" y="3438"/>
                </a:cubicBezTo>
                <a:close/>
                <a:moveTo>
                  <a:pt x="22102" y="3413"/>
                </a:moveTo>
                <a:cubicBezTo>
                  <a:pt x="22094" y="3384"/>
                  <a:pt x="22101" y="3392"/>
                  <a:pt x="22070" y="3389"/>
                </a:cubicBezTo>
                <a:cubicBezTo>
                  <a:pt x="22087" y="3413"/>
                  <a:pt x="22075" y="3399"/>
                  <a:pt x="22102" y="3413"/>
                </a:cubicBezTo>
                <a:close/>
                <a:moveTo>
                  <a:pt x="23180" y="1428"/>
                </a:moveTo>
                <a:cubicBezTo>
                  <a:pt x="23207" y="1414"/>
                  <a:pt x="23195" y="1428"/>
                  <a:pt x="23212" y="1404"/>
                </a:cubicBezTo>
                <a:cubicBezTo>
                  <a:pt x="23189" y="1406"/>
                  <a:pt x="23180" y="1404"/>
                  <a:pt x="23180" y="1428"/>
                </a:cubicBezTo>
                <a:close/>
                <a:moveTo>
                  <a:pt x="9155" y="1437"/>
                </a:moveTo>
                <a:cubicBezTo>
                  <a:pt x="9179" y="1431"/>
                  <a:pt x="9167" y="1438"/>
                  <a:pt x="9179" y="1420"/>
                </a:cubicBezTo>
                <a:cubicBezTo>
                  <a:pt x="9169" y="1414"/>
                  <a:pt x="9171" y="1416"/>
                  <a:pt x="9155" y="1412"/>
                </a:cubicBezTo>
                <a:lnTo>
                  <a:pt x="9155" y="1437"/>
                </a:lnTo>
                <a:close/>
                <a:moveTo>
                  <a:pt x="18675" y="2417"/>
                </a:moveTo>
                <a:cubicBezTo>
                  <a:pt x="18699" y="2411"/>
                  <a:pt x="18687" y="2418"/>
                  <a:pt x="18699" y="2401"/>
                </a:cubicBezTo>
                <a:cubicBezTo>
                  <a:pt x="18688" y="2395"/>
                  <a:pt x="18690" y="2396"/>
                  <a:pt x="18675" y="2393"/>
                </a:cubicBezTo>
                <a:lnTo>
                  <a:pt x="18675" y="2417"/>
                </a:lnTo>
                <a:close/>
                <a:moveTo>
                  <a:pt x="19680" y="2547"/>
                </a:moveTo>
                <a:cubicBezTo>
                  <a:pt x="19709" y="2539"/>
                  <a:pt x="19701" y="2546"/>
                  <a:pt x="19704" y="2514"/>
                </a:cubicBezTo>
                <a:cubicBezTo>
                  <a:pt x="19681" y="2531"/>
                  <a:pt x="19693" y="2520"/>
                  <a:pt x="19680" y="2547"/>
                </a:cubicBezTo>
                <a:close/>
                <a:moveTo>
                  <a:pt x="20919" y="5301"/>
                </a:moveTo>
                <a:cubicBezTo>
                  <a:pt x="20925" y="5307"/>
                  <a:pt x="20921" y="5307"/>
                  <a:pt x="20933" y="5312"/>
                </a:cubicBezTo>
                <a:cubicBezTo>
                  <a:pt x="20949" y="5320"/>
                  <a:pt x="20937" y="5314"/>
                  <a:pt x="20952" y="5318"/>
                </a:cubicBezTo>
                <a:cubicBezTo>
                  <a:pt x="20945" y="5292"/>
                  <a:pt x="20944" y="5292"/>
                  <a:pt x="20919" y="5301"/>
                </a:cubicBezTo>
                <a:close/>
                <a:moveTo>
                  <a:pt x="16382" y="2344"/>
                </a:moveTo>
                <a:lnTo>
                  <a:pt x="16398" y="2328"/>
                </a:lnTo>
                <a:cubicBezTo>
                  <a:pt x="16405" y="2340"/>
                  <a:pt x="16402" y="2336"/>
                  <a:pt x="16406" y="2352"/>
                </a:cubicBezTo>
                <a:cubicBezTo>
                  <a:pt x="16395" y="2346"/>
                  <a:pt x="16397" y="2348"/>
                  <a:pt x="16382" y="2344"/>
                </a:cubicBezTo>
                <a:close/>
                <a:moveTo>
                  <a:pt x="16398" y="2328"/>
                </a:moveTo>
                <a:cubicBezTo>
                  <a:pt x="16390" y="2322"/>
                  <a:pt x="16400" y="2321"/>
                  <a:pt x="16383" y="2322"/>
                </a:cubicBezTo>
                <a:cubicBezTo>
                  <a:pt x="16369" y="2323"/>
                  <a:pt x="16378" y="2322"/>
                  <a:pt x="16366" y="2328"/>
                </a:cubicBezTo>
                <a:lnTo>
                  <a:pt x="16382" y="2344"/>
                </a:lnTo>
                <a:lnTo>
                  <a:pt x="16382" y="2368"/>
                </a:lnTo>
                <a:lnTo>
                  <a:pt x="16461" y="2371"/>
                </a:lnTo>
                <a:cubicBezTo>
                  <a:pt x="16540" y="2376"/>
                  <a:pt x="16537" y="2368"/>
                  <a:pt x="16618" y="2376"/>
                </a:cubicBezTo>
                <a:cubicBezTo>
                  <a:pt x="16622" y="2377"/>
                  <a:pt x="16637" y="2377"/>
                  <a:pt x="16640" y="2376"/>
                </a:cubicBezTo>
                <a:cubicBezTo>
                  <a:pt x="16664" y="2371"/>
                  <a:pt x="16652" y="2363"/>
                  <a:pt x="16698" y="2352"/>
                </a:cubicBezTo>
                <a:cubicBezTo>
                  <a:pt x="16697" y="2350"/>
                  <a:pt x="16695" y="2345"/>
                  <a:pt x="16695" y="2347"/>
                </a:cubicBezTo>
                <a:lnTo>
                  <a:pt x="16690" y="2337"/>
                </a:lnTo>
                <a:cubicBezTo>
                  <a:pt x="16686" y="2324"/>
                  <a:pt x="16683" y="2338"/>
                  <a:pt x="16690" y="2320"/>
                </a:cubicBezTo>
                <a:cubicBezTo>
                  <a:pt x="16688" y="2320"/>
                  <a:pt x="16685" y="2320"/>
                  <a:pt x="16685" y="2322"/>
                </a:cubicBezTo>
                <a:lnTo>
                  <a:pt x="16661" y="2332"/>
                </a:lnTo>
                <a:cubicBezTo>
                  <a:pt x="16640" y="2334"/>
                  <a:pt x="16648" y="2340"/>
                  <a:pt x="16641" y="2320"/>
                </a:cubicBezTo>
                <a:cubicBezTo>
                  <a:pt x="16592" y="2324"/>
                  <a:pt x="16629" y="2335"/>
                  <a:pt x="16585" y="2336"/>
                </a:cubicBezTo>
                <a:cubicBezTo>
                  <a:pt x="16543" y="2337"/>
                  <a:pt x="16574" y="2320"/>
                  <a:pt x="16525" y="2333"/>
                </a:cubicBezTo>
                <a:cubicBezTo>
                  <a:pt x="16499" y="2341"/>
                  <a:pt x="16521" y="2339"/>
                  <a:pt x="16505" y="2339"/>
                </a:cubicBezTo>
                <a:cubicBezTo>
                  <a:pt x="16477" y="2337"/>
                  <a:pt x="16462" y="2332"/>
                  <a:pt x="16431" y="2312"/>
                </a:cubicBezTo>
                <a:cubicBezTo>
                  <a:pt x="16411" y="2324"/>
                  <a:pt x="16422" y="2321"/>
                  <a:pt x="16398" y="2328"/>
                </a:cubicBezTo>
                <a:close/>
                <a:moveTo>
                  <a:pt x="18610" y="2676"/>
                </a:moveTo>
                <a:lnTo>
                  <a:pt x="18651" y="2676"/>
                </a:lnTo>
                <a:lnTo>
                  <a:pt x="18651" y="2668"/>
                </a:lnTo>
                <a:cubicBezTo>
                  <a:pt x="18628" y="2668"/>
                  <a:pt x="18613" y="2654"/>
                  <a:pt x="18610" y="2676"/>
                </a:cubicBezTo>
                <a:close/>
                <a:moveTo>
                  <a:pt x="20230" y="2563"/>
                </a:moveTo>
                <a:cubicBezTo>
                  <a:pt x="20272" y="2562"/>
                  <a:pt x="20254" y="2570"/>
                  <a:pt x="20271" y="2547"/>
                </a:cubicBezTo>
                <a:cubicBezTo>
                  <a:pt x="20248" y="2548"/>
                  <a:pt x="20241" y="2549"/>
                  <a:pt x="20230" y="2563"/>
                </a:cubicBezTo>
                <a:close/>
                <a:moveTo>
                  <a:pt x="11375" y="6015"/>
                </a:moveTo>
                <a:cubicBezTo>
                  <a:pt x="11382" y="6024"/>
                  <a:pt x="11378" y="6028"/>
                  <a:pt x="11390" y="6027"/>
                </a:cubicBezTo>
                <a:cubicBezTo>
                  <a:pt x="11410" y="6025"/>
                  <a:pt x="11402" y="6021"/>
                  <a:pt x="11408" y="6006"/>
                </a:cubicBezTo>
                <a:lnTo>
                  <a:pt x="11375" y="6015"/>
                </a:lnTo>
                <a:close/>
                <a:moveTo>
                  <a:pt x="22669" y="2628"/>
                </a:moveTo>
                <a:cubicBezTo>
                  <a:pt x="22711" y="2628"/>
                  <a:pt x="22700" y="2649"/>
                  <a:pt x="22710" y="2619"/>
                </a:cubicBezTo>
                <a:lnTo>
                  <a:pt x="22669" y="2619"/>
                </a:lnTo>
                <a:lnTo>
                  <a:pt x="22669" y="2628"/>
                </a:lnTo>
                <a:close/>
                <a:moveTo>
                  <a:pt x="16188" y="2514"/>
                </a:moveTo>
                <a:lnTo>
                  <a:pt x="16188" y="2474"/>
                </a:lnTo>
                <a:lnTo>
                  <a:pt x="16180" y="2474"/>
                </a:lnTo>
                <a:cubicBezTo>
                  <a:pt x="16180" y="2515"/>
                  <a:pt x="16159" y="2504"/>
                  <a:pt x="16188" y="2514"/>
                </a:cubicBezTo>
                <a:close/>
                <a:moveTo>
                  <a:pt x="8953" y="1445"/>
                </a:moveTo>
                <a:cubicBezTo>
                  <a:pt x="8959" y="1434"/>
                  <a:pt x="8957" y="1436"/>
                  <a:pt x="8961" y="1420"/>
                </a:cubicBezTo>
                <a:lnTo>
                  <a:pt x="8936" y="1420"/>
                </a:lnTo>
                <a:cubicBezTo>
                  <a:pt x="8942" y="1443"/>
                  <a:pt x="8933" y="1433"/>
                  <a:pt x="8953" y="1445"/>
                </a:cubicBezTo>
                <a:close/>
                <a:moveTo>
                  <a:pt x="8029" y="1493"/>
                </a:moveTo>
                <a:cubicBezTo>
                  <a:pt x="8035" y="1482"/>
                  <a:pt x="8033" y="1484"/>
                  <a:pt x="8037" y="1469"/>
                </a:cubicBezTo>
                <a:lnTo>
                  <a:pt x="8013" y="1469"/>
                </a:lnTo>
                <a:cubicBezTo>
                  <a:pt x="8018" y="1491"/>
                  <a:pt x="8010" y="1482"/>
                  <a:pt x="8029" y="1493"/>
                </a:cubicBezTo>
                <a:close/>
                <a:moveTo>
                  <a:pt x="18950" y="4151"/>
                </a:moveTo>
                <a:cubicBezTo>
                  <a:pt x="18989" y="4150"/>
                  <a:pt x="18982" y="4159"/>
                  <a:pt x="18991" y="4126"/>
                </a:cubicBezTo>
                <a:lnTo>
                  <a:pt x="18950" y="4151"/>
                </a:lnTo>
                <a:close/>
                <a:moveTo>
                  <a:pt x="20141" y="5236"/>
                </a:moveTo>
                <a:cubicBezTo>
                  <a:pt x="20177" y="5244"/>
                  <a:pt x="20156" y="5253"/>
                  <a:pt x="20174" y="5228"/>
                </a:cubicBezTo>
                <a:cubicBezTo>
                  <a:pt x="20157" y="5225"/>
                  <a:pt x="20144" y="5216"/>
                  <a:pt x="20141" y="5236"/>
                </a:cubicBezTo>
                <a:close/>
                <a:moveTo>
                  <a:pt x="13530" y="5820"/>
                </a:moveTo>
                <a:cubicBezTo>
                  <a:pt x="13549" y="5816"/>
                  <a:pt x="13549" y="5814"/>
                  <a:pt x="13571" y="5812"/>
                </a:cubicBezTo>
                <a:cubicBezTo>
                  <a:pt x="13554" y="5789"/>
                  <a:pt x="13546" y="5797"/>
                  <a:pt x="13530" y="5820"/>
                </a:cubicBezTo>
                <a:close/>
                <a:moveTo>
                  <a:pt x="17930" y="2749"/>
                </a:moveTo>
                <a:lnTo>
                  <a:pt x="17939" y="2717"/>
                </a:lnTo>
                <a:cubicBezTo>
                  <a:pt x="17936" y="2718"/>
                  <a:pt x="17933" y="2717"/>
                  <a:pt x="17932" y="2719"/>
                </a:cubicBezTo>
                <a:cubicBezTo>
                  <a:pt x="17931" y="2721"/>
                  <a:pt x="17894" y="2737"/>
                  <a:pt x="17930" y="2749"/>
                </a:cubicBezTo>
                <a:close/>
                <a:moveTo>
                  <a:pt x="19915" y="5609"/>
                </a:moveTo>
                <a:lnTo>
                  <a:pt x="19939" y="5609"/>
                </a:lnTo>
                <a:lnTo>
                  <a:pt x="19939" y="5577"/>
                </a:lnTo>
                <a:cubicBezTo>
                  <a:pt x="19925" y="5593"/>
                  <a:pt x="19944" y="5568"/>
                  <a:pt x="19928" y="5590"/>
                </a:cubicBezTo>
                <a:cubicBezTo>
                  <a:pt x="19921" y="5598"/>
                  <a:pt x="19919" y="5603"/>
                  <a:pt x="19915" y="5609"/>
                </a:cubicBezTo>
                <a:close/>
                <a:moveTo>
                  <a:pt x="18740" y="5577"/>
                </a:moveTo>
                <a:lnTo>
                  <a:pt x="18699" y="5577"/>
                </a:lnTo>
                <a:cubicBezTo>
                  <a:pt x="18700" y="5577"/>
                  <a:pt x="18704" y="5588"/>
                  <a:pt x="18718" y="5590"/>
                </a:cubicBezTo>
                <a:cubicBezTo>
                  <a:pt x="18739" y="5593"/>
                  <a:pt x="18730" y="5590"/>
                  <a:pt x="18740" y="5577"/>
                </a:cubicBezTo>
                <a:close/>
                <a:moveTo>
                  <a:pt x="16609" y="4507"/>
                </a:moveTo>
                <a:lnTo>
                  <a:pt x="16633" y="4507"/>
                </a:lnTo>
                <a:cubicBezTo>
                  <a:pt x="16628" y="4484"/>
                  <a:pt x="16634" y="4496"/>
                  <a:pt x="16617" y="4483"/>
                </a:cubicBezTo>
                <a:cubicBezTo>
                  <a:pt x="16611" y="4493"/>
                  <a:pt x="16609" y="4492"/>
                  <a:pt x="16609" y="4507"/>
                </a:cubicBezTo>
                <a:close/>
                <a:moveTo>
                  <a:pt x="20563" y="3883"/>
                </a:moveTo>
                <a:lnTo>
                  <a:pt x="20587" y="3883"/>
                </a:lnTo>
                <a:cubicBezTo>
                  <a:pt x="20577" y="3857"/>
                  <a:pt x="20597" y="3878"/>
                  <a:pt x="20563" y="3859"/>
                </a:cubicBezTo>
                <a:lnTo>
                  <a:pt x="20563" y="3883"/>
                </a:lnTo>
                <a:close/>
                <a:moveTo>
                  <a:pt x="17921" y="4953"/>
                </a:moveTo>
                <a:cubicBezTo>
                  <a:pt x="17948" y="4943"/>
                  <a:pt x="17927" y="4963"/>
                  <a:pt x="17946" y="4929"/>
                </a:cubicBezTo>
                <a:lnTo>
                  <a:pt x="17921" y="4929"/>
                </a:lnTo>
                <a:lnTo>
                  <a:pt x="17921" y="4953"/>
                </a:lnTo>
                <a:close/>
                <a:moveTo>
                  <a:pt x="23285" y="4799"/>
                </a:moveTo>
                <a:cubicBezTo>
                  <a:pt x="23311" y="4789"/>
                  <a:pt x="23291" y="4809"/>
                  <a:pt x="23309" y="4775"/>
                </a:cubicBezTo>
                <a:lnTo>
                  <a:pt x="23285" y="4775"/>
                </a:lnTo>
                <a:lnTo>
                  <a:pt x="23285" y="4799"/>
                </a:lnTo>
                <a:close/>
                <a:moveTo>
                  <a:pt x="17022" y="3268"/>
                </a:moveTo>
                <a:cubicBezTo>
                  <a:pt x="17033" y="3274"/>
                  <a:pt x="17031" y="3272"/>
                  <a:pt x="17046" y="3276"/>
                </a:cubicBezTo>
                <a:lnTo>
                  <a:pt x="17046" y="3251"/>
                </a:lnTo>
                <a:cubicBezTo>
                  <a:pt x="17032" y="3255"/>
                  <a:pt x="17025" y="3252"/>
                  <a:pt x="17022" y="3268"/>
                </a:cubicBezTo>
                <a:close/>
                <a:moveTo>
                  <a:pt x="6206" y="6565"/>
                </a:moveTo>
                <a:cubicBezTo>
                  <a:pt x="6217" y="6571"/>
                  <a:pt x="6215" y="6570"/>
                  <a:pt x="6230" y="6573"/>
                </a:cubicBezTo>
                <a:lnTo>
                  <a:pt x="6230" y="6549"/>
                </a:lnTo>
                <a:cubicBezTo>
                  <a:pt x="6216" y="6552"/>
                  <a:pt x="6209" y="6550"/>
                  <a:pt x="6206" y="6565"/>
                </a:cubicBezTo>
                <a:close/>
                <a:moveTo>
                  <a:pt x="18343" y="4556"/>
                </a:moveTo>
                <a:cubicBezTo>
                  <a:pt x="18354" y="4562"/>
                  <a:pt x="18352" y="4560"/>
                  <a:pt x="18367" y="4564"/>
                </a:cubicBezTo>
                <a:lnTo>
                  <a:pt x="18367" y="4540"/>
                </a:lnTo>
                <a:cubicBezTo>
                  <a:pt x="18353" y="4543"/>
                  <a:pt x="18345" y="4541"/>
                  <a:pt x="18343" y="4556"/>
                </a:cubicBezTo>
                <a:close/>
                <a:moveTo>
                  <a:pt x="19477" y="4929"/>
                </a:moveTo>
                <a:cubicBezTo>
                  <a:pt x="19488" y="4935"/>
                  <a:pt x="19486" y="4933"/>
                  <a:pt x="19501" y="4937"/>
                </a:cubicBezTo>
                <a:lnTo>
                  <a:pt x="19501" y="4912"/>
                </a:lnTo>
                <a:cubicBezTo>
                  <a:pt x="19487" y="4916"/>
                  <a:pt x="19480" y="4913"/>
                  <a:pt x="19477" y="4929"/>
                </a:cubicBezTo>
                <a:close/>
                <a:moveTo>
                  <a:pt x="18189" y="2449"/>
                </a:moveTo>
                <a:lnTo>
                  <a:pt x="18221" y="2440"/>
                </a:lnTo>
                <a:cubicBezTo>
                  <a:pt x="18192" y="2402"/>
                  <a:pt x="18202" y="2431"/>
                  <a:pt x="18189" y="2449"/>
                </a:cubicBezTo>
                <a:close/>
                <a:moveTo>
                  <a:pt x="22588" y="3697"/>
                </a:moveTo>
                <a:cubicBezTo>
                  <a:pt x="22603" y="3690"/>
                  <a:pt x="22598" y="3691"/>
                  <a:pt x="22621" y="3689"/>
                </a:cubicBezTo>
                <a:cubicBezTo>
                  <a:pt x="22608" y="3671"/>
                  <a:pt x="22589" y="3661"/>
                  <a:pt x="22588" y="3697"/>
                </a:cubicBezTo>
                <a:close/>
                <a:moveTo>
                  <a:pt x="18513" y="2466"/>
                </a:moveTo>
                <a:cubicBezTo>
                  <a:pt x="18531" y="2490"/>
                  <a:pt x="18528" y="2490"/>
                  <a:pt x="18545" y="2466"/>
                </a:cubicBezTo>
                <a:cubicBezTo>
                  <a:pt x="18530" y="2462"/>
                  <a:pt x="18520" y="2457"/>
                  <a:pt x="18513" y="2466"/>
                </a:cubicBezTo>
                <a:close/>
                <a:moveTo>
                  <a:pt x="19064" y="1874"/>
                </a:moveTo>
                <a:lnTo>
                  <a:pt x="19104" y="1874"/>
                </a:lnTo>
                <a:cubicBezTo>
                  <a:pt x="19104" y="1873"/>
                  <a:pt x="19100" y="1863"/>
                  <a:pt x="19085" y="1861"/>
                </a:cubicBezTo>
                <a:cubicBezTo>
                  <a:pt x="19073" y="1859"/>
                  <a:pt x="19066" y="1861"/>
                  <a:pt x="19064" y="1874"/>
                </a:cubicBezTo>
                <a:close/>
                <a:moveTo>
                  <a:pt x="16617" y="2514"/>
                </a:moveTo>
                <a:cubicBezTo>
                  <a:pt x="16636" y="2540"/>
                  <a:pt x="16640" y="2541"/>
                  <a:pt x="16649" y="2506"/>
                </a:cubicBezTo>
                <a:cubicBezTo>
                  <a:pt x="16633" y="2514"/>
                  <a:pt x="16641" y="2512"/>
                  <a:pt x="16617" y="2514"/>
                </a:cubicBezTo>
                <a:close/>
                <a:moveTo>
                  <a:pt x="19833" y="5293"/>
                </a:moveTo>
                <a:lnTo>
                  <a:pt x="19833" y="5277"/>
                </a:lnTo>
                <a:lnTo>
                  <a:pt x="19801" y="5277"/>
                </a:lnTo>
                <a:cubicBezTo>
                  <a:pt x="19819" y="5302"/>
                  <a:pt x="19796" y="5290"/>
                  <a:pt x="19833" y="5293"/>
                </a:cubicBezTo>
                <a:close/>
                <a:moveTo>
                  <a:pt x="20360" y="3211"/>
                </a:moveTo>
                <a:lnTo>
                  <a:pt x="20360" y="3195"/>
                </a:lnTo>
                <a:lnTo>
                  <a:pt x="20328" y="3195"/>
                </a:lnTo>
                <a:cubicBezTo>
                  <a:pt x="20346" y="3220"/>
                  <a:pt x="20322" y="3208"/>
                  <a:pt x="20360" y="3211"/>
                </a:cubicBezTo>
                <a:close/>
                <a:moveTo>
                  <a:pt x="19323" y="3276"/>
                </a:moveTo>
                <a:lnTo>
                  <a:pt x="19323" y="3260"/>
                </a:lnTo>
                <a:lnTo>
                  <a:pt x="19291" y="3260"/>
                </a:lnTo>
                <a:cubicBezTo>
                  <a:pt x="19309" y="3285"/>
                  <a:pt x="19285" y="3273"/>
                  <a:pt x="19323" y="3276"/>
                </a:cubicBezTo>
                <a:close/>
                <a:moveTo>
                  <a:pt x="8426" y="1461"/>
                </a:moveTo>
                <a:lnTo>
                  <a:pt x="8426" y="1445"/>
                </a:lnTo>
                <a:lnTo>
                  <a:pt x="8394" y="1445"/>
                </a:lnTo>
                <a:cubicBezTo>
                  <a:pt x="8412" y="1470"/>
                  <a:pt x="8388" y="1458"/>
                  <a:pt x="8426" y="1461"/>
                </a:cubicBezTo>
                <a:close/>
                <a:moveTo>
                  <a:pt x="17800" y="1688"/>
                </a:moveTo>
                <a:lnTo>
                  <a:pt x="17832" y="1688"/>
                </a:lnTo>
                <a:cubicBezTo>
                  <a:pt x="17814" y="1663"/>
                  <a:pt x="17838" y="1675"/>
                  <a:pt x="17800" y="1671"/>
                </a:cubicBezTo>
                <a:lnTo>
                  <a:pt x="17800" y="1688"/>
                </a:lnTo>
                <a:close/>
                <a:moveTo>
                  <a:pt x="12396" y="1388"/>
                </a:moveTo>
                <a:cubicBezTo>
                  <a:pt x="12434" y="1385"/>
                  <a:pt x="12410" y="1397"/>
                  <a:pt x="12428" y="1372"/>
                </a:cubicBezTo>
                <a:lnTo>
                  <a:pt x="12396" y="1372"/>
                </a:lnTo>
                <a:lnTo>
                  <a:pt x="12396" y="1388"/>
                </a:lnTo>
                <a:close/>
                <a:moveTo>
                  <a:pt x="21340" y="3316"/>
                </a:moveTo>
                <a:lnTo>
                  <a:pt x="21373" y="3316"/>
                </a:lnTo>
                <a:cubicBezTo>
                  <a:pt x="21355" y="3291"/>
                  <a:pt x="21378" y="3303"/>
                  <a:pt x="21340" y="3300"/>
                </a:cubicBezTo>
                <a:lnTo>
                  <a:pt x="21340" y="3316"/>
                </a:lnTo>
                <a:close/>
                <a:moveTo>
                  <a:pt x="23050" y="1242"/>
                </a:moveTo>
                <a:cubicBezTo>
                  <a:pt x="23088" y="1239"/>
                  <a:pt x="23064" y="1251"/>
                  <a:pt x="23082" y="1226"/>
                </a:cubicBezTo>
                <a:lnTo>
                  <a:pt x="23050" y="1226"/>
                </a:lnTo>
                <a:lnTo>
                  <a:pt x="23050" y="1242"/>
                </a:lnTo>
                <a:close/>
                <a:moveTo>
                  <a:pt x="23147" y="3187"/>
                </a:moveTo>
                <a:lnTo>
                  <a:pt x="23180" y="3187"/>
                </a:lnTo>
                <a:cubicBezTo>
                  <a:pt x="23161" y="3162"/>
                  <a:pt x="23185" y="3174"/>
                  <a:pt x="23147" y="3170"/>
                </a:cubicBezTo>
                <a:lnTo>
                  <a:pt x="23147" y="3187"/>
                </a:lnTo>
                <a:close/>
                <a:moveTo>
                  <a:pt x="600" y="2952"/>
                </a:moveTo>
                <a:cubicBezTo>
                  <a:pt x="637" y="2949"/>
                  <a:pt x="614" y="2960"/>
                  <a:pt x="632" y="2935"/>
                </a:cubicBezTo>
                <a:lnTo>
                  <a:pt x="600" y="2935"/>
                </a:lnTo>
                <a:lnTo>
                  <a:pt x="600" y="2952"/>
                </a:lnTo>
                <a:close/>
                <a:moveTo>
                  <a:pt x="17233" y="2579"/>
                </a:moveTo>
                <a:lnTo>
                  <a:pt x="17265" y="2579"/>
                </a:lnTo>
                <a:cubicBezTo>
                  <a:pt x="17247" y="2554"/>
                  <a:pt x="17270" y="2566"/>
                  <a:pt x="17233" y="2563"/>
                </a:cubicBezTo>
                <a:lnTo>
                  <a:pt x="17233" y="2579"/>
                </a:lnTo>
                <a:close/>
                <a:moveTo>
                  <a:pt x="3727" y="6833"/>
                </a:moveTo>
                <a:lnTo>
                  <a:pt x="3759" y="6833"/>
                </a:lnTo>
                <a:cubicBezTo>
                  <a:pt x="3741" y="6808"/>
                  <a:pt x="3765" y="6820"/>
                  <a:pt x="3727" y="6816"/>
                </a:cubicBezTo>
                <a:lnTo>
                  <a:pt x="3727" y="6833"/>
                </a:lnTo>
                <a:close/>
                <a:moveTo>
                  <a:pt x="12023" y="5949"/>
                </a:moveTo>
                <a:cubicBezTo>
                  <a:pt x="12061" y="5946"/>
                  <a:pt x="12037" y="5958"/>
                  <a:pt x="12056" y="5933"/>
                </a:cubicBezTo>
                <a:lnTo>
                  <a:pt x="12023" y="5933"/>
                </a:lnTo>
                <a:lnTo>
                  <a:pt x="12023" y="5949"/>
                </a:lnTo>
                <a:close/>
                <a:moveTo>
                  <a:pt x="21462" y="5496"/>
                </a:moveTo>
                <a:lnTo>
                  <a:pt x="21421" y="5496"/>
                </a:lnTo>
                <a:cubicBezTo>
                  <a:pt x="21429" y="5506"/>
                  <a:pt x="21424" y="5509"/>
                  <a:pt x="21438" y="5510"/>
                </a:cubicBezTo>
                <a:cubicBezTo>
                  <a:pt x="21439" y="5510"/>
                  <a:pt x="21442" y="5509"/>
                  <a:pt x="21443" y="5509"/>
                </a:cubicBezTo>
                <a:cubicBezTo>
                  <a:pt x="21485" y="5502"/>
                  <a:pt x="21446" y="5509"/>
                  <a:pt x="21462" y="5496"/>
                </a:cubicBezTo>
                <a:close/>
                <a:moveTo>
                  <a:pt x="18164" y="1550"/>
                </a:moveTo>
                <a:cubicBezTo>
                  <a:pt x="18179" y="1543"/>
                  <a:pt x="18175" y="1544"/>
                  <a:pt x="18197" y="1542"/>
                </a:cubicBezTo>
                <a:lnTo>
                  <a:pt x="18140" y="1526"/>
                </a:lnTo>
                <a:lnTo>
                  <a:pt x="18164" y="1550"/>
                </a:lnTo>
                <a:close/>
                <a:moveTo>
                  <a:pt x="16560" y="4929"/>
                </a:moveTo>
                <a:lnTo>
                  <a:pt x="16520" y="4929"/>
                </a:lnTo>
                <a:cubicBezTo>
                  <a:pt x="16525" y="4936"/>
                  <a:pt x="16524" y="4945"/>
                  <a:pt x="16541" y="4942"/>
                </a:cubicBezTo>
                <a:cubicBezTo>
                  <a:pt x="16583" y="4935"/>
                  <a:pt x="16545" y="4942"/>
                  <a:pt x="16560" y="4929"/>
                </a:cubicBezTo>
                <a:close/>
                <a:moveTo>
                  <a:pt x="243" y="3130"/>
                </a:moveTo>
                <a:lnTo>
                  <a:pt x="275" y="3130"/>
                </a:lnTo>
                <a:lnTo>
                  <a:pt x="275" y="3114"/>
                </a:lnTo>
                <a:cubicBezTo>
                  <a:pt x="256" y="3115"/>
                  <a:pt x="246" y="3113"/>
                  <a:pt x="243" y="3130"/>
                </a:cubicBezTo>
                <a:close/>
                <a:moveTo>
                  <a:pt x="21049" y="4912"/>
                </a:moveTo>
                <a:lnTo>
                  <a:pt x="21065" y="4912"/>
                </a:lnTo>
                <a:lnTo>
                  <a:pt x="21065" y="4872"/>
                </a:lnTo>
                <a:lnTo>
                  <a:pt x="21057" y="4872"/>
                </a:lnTo>
                <a:cubicBezTo>
                  <a:pt x="21057" y="4894"/>
                  <a:pt x="21053" y="4894"/>
                  <a:pt x="21049" y="4912"/>
                </a:cubicBezTo>
                <a:close/>
                <a:moveTo>
                  <a:pt x="15718" y="2093"/>
                </a:moveTo>
                <a:cubicBezTo>
                  <a:pt x="15736" y="2089"/>
                  <a:pt x="15736" y="2085"/>
                  <a:pt x="15758" y="2085"/>
                </a:cubicBezTo>
                <a:lnTo>
                  <a:pt x="15758" y="2077"/>
                </a:lnTo>
                <a:lnTo>
                  <a:pt x="15718" y="2077"/>
                </a:lnTo>
                <a:lnTo>
                  <a:pt x="15718" y="2093"/>
                </a:lnTo>
                <a:close/>
                <a:moveTo>
                  <a:pt x="14357" y="2093"/>
                </a:moveTo>
                <a:lnTo>
                  <a:pt x="14397" y="2093"/>
                </a:lnTo>
                <a:lnTo>
                  <a:pt x="14397" y="2085"/>
                </a:lnTo>
                <a:cubicBezTo>
                  <a:pt x="14375" y="2085"/>
                  <a:pt x="14375" y="2081"/>
                  <a:pt x="14357" y="2077"/>
                </a:cubicBezTo>
                <a:lnTo>
                  <a:pt x="14357" y="2093"/>
                </a:lnTo>
                <a:close/>
                <a:moveTo>
                  <a:pt x="22734" y="1356"/>
                </a:moveTo>
                <a:cubicBezTo>
                  <a:pt x="22756" y="1356"/>
                  <a:pt x="22756" y="1359"/>
                  <a:pt x="22774" y="1364"/>
                </a:cubicBezTo>
                <a:lnTo>
                  <a:pt x="22774" y="1347"/>
                </a:lnTo>
                <a:lnTo>
                  <a:pt x="22734" y="1347"/>
                </a:lnTo>
                <a:lnTo>
                  <a:pt x="22734" y="1356"/>
                </a:lnTo>
                <a:close/>
                <a:moveTo>
                  <a:pt x="19129" y="1882"/>
                </a:moveTo>
                <a:lnTo>
                  <a:pt x="19169" y="1882"/>
                </a:lnTo>
                <a:lnTo>
                  <a:pt x="19169" y="1874"/>
                </a:lnTo>
                <a:cubicBezTo>
                  <a:pt x="19147" y="1874"/>
                  <a:pt x="19147" y="1870"/>
                  <a:pt x="19129" y="1866"/>
                </a:cubicBezTo>
                <a:lnTo>
                  <a:pt x="19129" y="1882"/>
                </a:lnTo>
                <a:close/>
                <a:moveTo>
                  <a:pt x="16771" y="3251"/>
                </a:moveTo>
                <a:lnTo>
                  <a:pt x="16811" y="3251"/>
                </a:lnTo>
                <a:lnTo>
                  <a:pt x="16811" y="3243"/>
                </a:lnTo>
                <a:cubicBezTo>
                  <a:pt x="16790" y="3243"/>
                  <a:pt x="16789" y="3239"/>
                  <a:pt x="16771" y="3235"/>
                </a:cubicBezTo>
                <a:lnTo>
                  <a:pt x="16771" y="3251"/>
                </a:lnTo>
                <a:close/>
                <a:moveTo>
                  <a:pt x="19615" y="2676"/>
                </a:moveTo>
                <a:lnTo>
                  <a:pt x="19615" y="2684"/>
                </a:lnTo>
                <a:lnTo>
                  <a:pt x="19655" y="2684"/>
                </a:lnTo>
                <a:lnTo>
                  <a:pt x="19655" y="2668"/>
                </a:lnTo>
                <a:cubicBezTo>
                  <a:pt x="19637" y="2672"/>
                  <a:pt x="19637" y="2676"/>
                  <a:pt x="19615" y="2676"/>
                </a:cubicBezTo>
                <a:close/>
                <a:moveTo>
                  <a:pt x="22758" y="5399"/>
                </a:moveTo>
                <a:cubicBezTo>
                  <a:pt x="22780" y="5399"/>
                  <a:pt x="22781" y="5402"/>
                  <a:pt x="22799" y="5407"/>
                </a:cubicBezTo>
                <a:lnTo>
                  <a:pt x="22799" y="5390"/>
                </a:lnTo>
                <a:lnTo>
                  <a:pt x="22758" y="5390"/>
                </a:lnTo>
                <a:lnTo>
                  <a:pt x="22758" y="5399"/>
                </a:lnTo>
                <a:close/>
                <a:moveTo>
                  <a:pt x="17371" y="2393"/>
                </a:moveTo>
                <a:cubicBezTo>
                  <a:pt x="17396" y="2398"/>
                  <a:pt x="17383" y="2401"/>
                  <a:pt x="17403" y="2393"/>
                </a:cubicBezTo>
                <a:cubicBezTo>
                  <a:pt x="17394" y="2380"/>
                  <a:pt x="17376" y="2362"/>
                  <a:pt x="17371" y="2393"/>
                </a:cubicBezTo>
                <a:close/>
                <a:moveTo>
                  <a:pt x="21673" y="4799"/>
                </a:moveTo>
                <a:lnTo>
                  <a:pt x="21729" y="4783"/>
                </a:lnTo>
                <a:cubicBezTo>
                  <a:pt x="21710" y="4778"/>
                  <a:pt x="21708" y="4771"/>
                  <a:pt x="21686" y="4787"/>
                </a:cubicBezTo>
                <a:cubicBezTo>
                  <a:pt x="21672" y="4797"/>
                  <a:pt x="21678" y="4794"/>
                  <a:pt x="21673" y="4799"/>
                </a:cubicBezTo>
                <a:close/>
                <a:moveTo>
                  <a:pt x="18715" y="2044"/>
                </a:moveTo>
                <a:lnTo>
                  <a:pt x="18715" y="2052"/>
                </a:lnTo>
                <a:cubicBezTo>
                  <a:pt x="18754" y="2052"/>
                  <a:pt x="18748" y="2059"/>
                  <a:pt x="18756" y="2028"/>
                </a:cubicBezTo>
                <a:cubicBezTo>
                  <a:pt x="18711" y="2044"/>
                  <a:pt x="18792" y="2013"/>
                  <a:pt x="18740" y="2036"/>
                </a:cubicBezTo>
                <a:cubicBezTo>
                  <a:pt x="18728" y="2042"/>
                  <a:pt x="18758" y="2044"/>
                  <a:pt x="18715" y="2044"/>
                </a:cubicBezTo>
                <a:close/>
                <a:moveTo>
                  <a:pt x="17873" y="2360"/>
                </a:moveTo>
                <a:cubicBezTo>
                  <a:pt x="17854" y="2364"/>
                  <a:pt x="17854" y="2366"/>
                  <a:pt x="17832" y="2368"/>
                </a:cubicBezTo>
                <a:lnTo>
                  <a:pt x="17865" y="2384"/>
                </a:lnTo>
                <a:cubicBezTo>
                  <a:pt x="17871" y="2374"/>
                  <a:pt x="17869" y="2376"/>
                  <a:pt x="17873" y="2360"/>
                </a:cubicBezTo>
                <a:lnTo>
                  <a:pt x="17889" y="2360"/>
                </a:lnTo>
                <a:cubicBezTo>
                  <a:pt x="17886" y="2350"/>
                  <a:pt x="17885" y="2326"/>
                  <a:pt x="17863" y="2340"/>
                </a:cubicBezTo>
                <a:cubicBezTo>
                  <a:pt x="17854" y="2346"/>
                  <a:pt x="17863" y="2334"/>
                  <a:pt x="17857" y="2352"/>
                </a:cubicBezTo>
                <a:lnTo>
                  <a:pt x="17873" y="2360"/>
                </a:lnTo>
                <a:close/>
                <a:moveTo>
                  <a:pt x="21105" y="2125"/>
                </a:moveTo>
                <a:lnTo>
                  <a:pt x="21154" y="2125"/>
                </a:lnTo>
                <a:lnTo>
                  <a:pt x="21154" y="2117"/>
                </a:lnTo>
                <a:cubicBezTo>
                  <a:pt x="21125" y="2117"/>
                  <a:pt x="21122" y="2103"/>
                  <a:pt x="21105" y="2125"/>
                </a:cubicBezTo>
                <a:close/>
                <a:moveTo>
                  <a:pt x="21033" y="4280"/>
                </a:moveTo>
                <a:cubicBezTo>
                  <a:pt x="21061" y="4273"/>
                  <a:pt x="21051" y="4277"/>
                  <a:pt x="21065" y="4256"/>
                </a:cubicBezTo>
                <a:cubicBezTo>
                  <a:pt x="21033" y="4259"/>
                  <a:pt x="21040" y="4251"/>
                  <a:pt x="21033" y="4280"/>
                </a:cubicBezTo>
                <a:close/>
                <a:moveTo>
                  <a:pt x="10565" y="6128"/>
                </a:moveTo>
                <a:cubicBezTo>
                  <a:pt x="10557" y="6099"/>
                  <a:pt x="10564" y="6106"/>
                  <a:pt x="10532" y="6103"/>
                </a:cubicBezTo>
                <a:cubicBezTo>
                  <a:pt x="10547" y="6125"/>
                  <a:pt x="10537" y="6120"/>
                  <a:pt x="10565" y="6128"/>
                </a:cubicBezTo>
                <a:close/>
                <a:moveTo>
                  <a:pt x="22953" y="3738"/>
                </a:moveTo>
                <a:cubicBezTo>
                  <a:pt x="22953" y="3737"/>
                  <a:pt x="22954" y="3734"/>
                  <a:pt x="22954" y="3734"/>
                </a:cubicBezTo>
                <a:cubicBezTo>
                  <a:pt x="22954" y="3735"/>
                  <a:pt x="22955" y="3732"/>
                  <a:pt x="22956" y="3731"/>
                </a:cubicBezTo>
                <a:lnTo>
                  <a:pt x="22959" y="3724"/>
                </a:lnTo>
                <a:cubicBezTo>
                  <a:pt x="22960" y="3724"/>
                  <a:pt x="22961" y="3722"/>
                  <a:pt x="22962" y="3721"/>
                </a:cubicBezTo>
                <a:cubicBezTo>
                  <a:pt x="22963" y="3720"/>
                  <a:pt x="22967" y="3715"/>
                  <a:pt x="22969" y="3713"/>
                </a:cubicBezTo>
                <a:lnTo>
                  <a:pt x="22937" y="3713"/>
                </a:lnTo>
                <a:cubicBezTo>
                  <a:pt x="22942" y="3735"/>
                  <a:pt x="22933" y="3726"/>
                  <a:pt x="22953" y="3738"/>
                </a:cubicBezTo>
                <a:close/>
                <a:moveTo>
                  <a:pt x="8078" y="1485"/>
                </a:moveTo>
                <a:cubicBezTo>
                  <a:pt x="8099" y="1491"/>
                  <a:pt x="8084" y="1484"/>
                  <a:pt x="8102" y="1493"/>
                </a:cubicBezTo>
                <a:cubicBezTo>
                  <a:pt x="8099" y="1456"/>
                  <a:pt x="8111" y="1479"/>
                  <a:pt x="8086" y="1461"/>
                </a:cubicBezTo>
                <a:cubicBezTo>
                  <a:pt x="8082" y="1475"/>
                  <a:pt x="8085" y="1475"/>
                  <a:pt x="8078" y="1485"/>
                </a:cubicBezTo>
                <a:close/>
                <a:moveTo>
                  <a:pt x="19923" y="2417"/>
                </a:moveTo>
                <a:cubicBezTo>
                  <a:pt x="19952" y="2409"/>
                  <a:pt x="19944" y="2416"/>
                  <a:pt x="19947" y="2384"/>
                </a:cubicBezTo>
                <a:cubicBezTo>
                  <a:pt x="19927" y="2398"/>
                  <a:pt x="19929" y="2389"/>
                  <a:pt x="19923" y="2417"/>
                </a:cubicBezTo>
                <a:close/>
                <a:moveTo>
                  <a:pt x="20895" y="2133"/>
                </a:moveTo>
                <a:cubicBezTo>
                  <a:pt x="20913" y="2138"/>
                  <a:pt x="20913" y="2140"/>
                  <a:pt x="20935" y="2141"/>
                </a:cubicBezTo>
                <a:cubicBezTo>
                  <a:pt x="20922" y="2122"/>
                  <a:pt x="20912" y="2110"/>
                  <a:pt x="20895" y="2133"/>
                </a:cubicBezTo>
                <a:close/>
                <a:moveTo>
                  <a:pt x="17046" y="2352"/>
                </a:moveTo>
                <a:cubicBezTo>
                  <a:pt x="17078" y="2349"/>
                  <a:pt x="17071" y="2357"/>
                  <a:pt x="17079" y="2328"/>
                </a:cubicBezTo>
                <a:cubicBezTo>
                  <a:pt x="17055" y="2334"/>
                  <a:pt x="17058" y="2331"/>
                  <a:pt x="17046" y="2352"/>
                </a:cubicBezTo>
                <a:close/>
                <a:moveTo>
                  <a:pt x="18367" y="3000"/>
                </a:moveTo>
                <a:lnTo>
                  <a:pt x="18367" y="3008"/>
                </a:lnTo>
                <a:cubicBezTo>
                  <a:pt x="18398" y="3008"/>
                  <a:pt x="18384" y="3014"/>
                  <a:pt x="18401" y="3014"/>
                </a:cubicBezTo>
                <a:cubicBezTo>
                  <a:pt x="18429" y="3015"/>
                  <a:pt x="18402" y="3008"/>
                  <a:pt x="18440" y="3008"/>
                </a:cubicBezTo>
                <a:lnTo>
                  <a:pt x="18367" y="3000"/>
                </a:lnTo>
                <a:close/>
                <a:moveTo>
                  <a:pt x="11472" y="1663"/>
                </a:moveTo>
                <a:lnTo>
                  <a:pt x="11504" y="1654"/>
                </a:lnTo>
                <a:cubicBezTo>
                  <a:pt x="11492" y="1638"/>
                  <a:pt x="11473" y="1627"/>
                  <a:pt x="11472" y="1663"/>
                </a:cubicBezTo>
                <a:close/>
                <a:moveTo>
                  <a:pt x="18148" y="3316"/>
                </a:moveTo>
                <a:cubicBezTo>
                  <a:pt x="18173" y="3310"/>
                  <a:pt x="18166" y="3316"/>
                  <a:pt x="18173" y="3292"/>
                </a:cubicBezTo>
                <a:lnTo>
                  <a:pt x="18148" y="3292"/>
                </a:lnTo>
                <a:lnTo>
                  <a:pt x="18148" y="3316"/>
                </a:lnTo>
                <a:close/>
                <a:moveTo>
                  <a:pt x="12469" y="1396"/>
                </a:moveTo>
                <a:cubicBezTo>
                  <a:pt x="12493" y="1389"/>
                  <a:pt x="12487" y="1396"/>
                  <a:pt x="12493" y="1372"/>
                </a:cubicBezTo>
                <a:lnTo>
                  <a:pt x="12469" y="1372"/>
                </a:lnTo>
                <a:lnTo>
                  <a:pt x="12469" y="1396"/>
                </a:lnTo>
                <a:close/>
                <a:moveTo>
                  <a:pt x="20790" y="4718"/>
                </a:moveTo>
                <a:lnTo>
                  <a:pt x="20814" y="4718"/>
                </a:lnTo>
                <a:cubicBezTo>
                  <a:pt x="20807" y="4694"/>
                  <a:pt x="20814" y="4700"/>
                  <a:pt x="20790" y="4694"/>
                </a:cubicBezTo>
                <a:lnTo>
                  <a:pt x="20790" y="4718"/>
                </a:lnTo>
                <a:close/>
                <a:moveTo>
                  <a:pt x="11464" y="1404"/>
                </a:moveTo>
                <a:cubicBezTo>
                  <a:pt x="11489" y="1398"/>
                  <a:pt x="11482" y="1404"/>
                  <a:pt x="11489" y="1380"/>
                </a:cubicBezTo>
                <a:lnTo>
                  <a:pt x="11464" y="1380"/>
                </a:lnTo>
                <a:lnTo>
                  <a:pt x="11464" y="1404"/>
                </a:lnTo>
                <a:close/>
                <a:moveTo>
                  <a:pt x="23293" y="4102"/>
                </a:moveTo>
                <a:cubicBezTo>
                  <a:pt x="23317" y="4096"/>
                  <a:pt x="23311" y="4102"/>
                  <a:pt x="23317" y="4078"/>
                </a:cubicBezTo>
                <a:lnTo>
                  <a:pt x="23293" y="4078"/>
                </a:lnTo>
                <a:lnTo>
                  <a:pt x="23293" y="4102"/>
                </a:lnTo>
                <a:close/>
                <a:moveTo>
                  <a:pt x="1458" y="5739"/>
                </a:moveTo>
                <a:lnTo>
                  <a:pt x="1458" y="5715"/>
                </a:lnTo>
                <a:lnTo>
                  <a:pt x="1434" y="5715"/>
                </a:lnTo>
                <a:cubicBezTo>
                  <a:pt x="1440" y="5738"/>
                  <a:pt x="1434" y="5733"/>
                  <a:pt x="1458" y="5739"/>
                </a:cubicBezTo>
                <a:close/>
                <a:moveTo>
                  <a:pt x="10719" y="1631"/>
                </a:moveTo>
                <a:cubicBezTo>
                  <a:pt x="10741" y="1629"/>
                  <a:pt x="10741" y="1627"/>
                  <a:pt x="10759" y="1623"/>
                </a:cubicBezTo>
                <a:cubicBezTo>
                  <a:pt x="10743" y="1600"/>
                  <a:pt x="10735" y="1608"/>
                  <a:pt x="10719" y="1631"/>
                </a:cubicBezTo>
                <a:close/>
                <a:moveTo>
                  <a:pt x="20465" y="3697"/>
                </a:moveTo>
                <a:lnTo>
                  <a:pt x="20482" y="3697"/>
                </a:lnTo>
                <a:cubicBezTo>
                  <a:pt x="20481" y="3655"/>
                  <a:pt x="20489" y="3674"/>
                  <a:pt x="20465" y="3657"/>
                </a:cubicBezTo>
                <a:cubicBezTo>
                  <a:pt x="20472" y="3688"/>
                  <a:pt x="20472" y="3666"/>
                  <a:pt x="20465" y="3697"/>
                </a:cubicBezTo>
                <a:close/>
                <a:moveTo>
                  <a:pt x="17921" y="2409"/>
                </a:moveTo>
                <a:cubicBezTo>
                  <a:pt x="17911" y="2387"/>
                  <a:pt x="17914" y="2400"/>
                  <a:pt x="17913" y="2368"/>
                </a:cubicBezTo>
                <a:lnTo>
                  <a:pt x="17897" y="2368"/>
                </a:lnTo>
                <a:cubicBezTo>
                  <a:pt x="17907" y="2413"/>
                  <a:pt x="17906" y="2403"/>
                  <a:pt x="17921" y="2409"/>
                </a:cubicBezTo>
                <a:close/>
                <a:moveTo>
                  <a:pt x="21948" y="4961"/>
                </a:moveTo>
                <a:cubicBezTo>
                  <a:pt x="21965" y="4955"/>
                  <a:pt x="21959" y="4964"/>
                  <a:pt x="21968" y="4948"/>
                </a:cubicBezTo>
                <a:cubicBezTo>
                  <a:pt x="21976" y="4932"/>
                  <a:pt x="21971" y="4939"/>
                  <a:pt x="21972" y="4921"/>
                </a:cubicBezTo>
                <a:cubicBezTo>
                  <a:pt x="21946" y="4940"/>
                  <a:pt x="21963" y="4929"/>
                  <a:pt x="21948" y="4961"/>
                </a:cubicBezTo>
                <a:close/>
                <a:moveTo>
                  <a:pt x="13409" y="2036"/>
                </a:moveTo>
                <a:cubicBezTo>
                  <a:pt x="13397" y="2024"/>
                  <a:pt x="13397" y="2032"/>
                  <a:pt x="13409" y="2020"/>
                </a:cubicBezTo>
                <a:lnTo>
                  <a:pt x="13409" y="2036"/>
                </a:lnTo>
                <a:close/>
                <a:moveTo>
                  <a:pt x="16682" y="2174"/>
                </a:moveTo>
                <a:lnTo>
                  <a:pt x="16650" y="2165"/>
                </a:lnTo>
                <a:cubicBezTo>
                  <a:pt x="16659" y="2201"/>
                  <a:pt x="16663" y="2200"/>
                  <a:pt x="16682" y="2174"/>
                </a:cubicBezTo>
                <a:close/>
                <a:moveTo>
                  <a:pt x="19339" y="4823"/>
                </a:moveTo>
                <a:lnTo>
                  <a:pt x="19380" y="4823"/>
                </a:lnTo>
                <a:cubicBezTo>
                  <a:pt x="19374" y="4818"/>
                  <a:pt x="19378" y="4817"/>
                  <a:pt x="19366" y="4812"/>
                </a:cubicBezTo>
                <a:cubicBezTo>
                  <a:pt x="19348" y="4804"/>
                  <a:pt x="19362" y="4809"/>
                  <a:pt x="19339" y="4807"/>
                </a:cubicBezTo>
                <a:lnTo>
                  <a:pt x="19339" y="4823"/>
                </a:lnTo>
                <a:close/>
                <a:moveTo>
                  <a:pt x="18748" y="5512"/>
                </a:moveTo>
                <a:lnTo>
                  <a:pt x="18780" y="5512"/>
                </a:lnTo>
                <a:cubicBezTo>
                  <a:pt x="18770" y="5475"/>
                  <a:pt x="18761" y="5487"/>
                  <a:pt x="18748" y="5512"/>
                </a:cubicBezTo>
                <a:close/>
                <a:moveTo>
                  <a:pt x="19671" y="2636"/>
                </a:moveTo>
                <a:lnTo>
                  <a:pt x="19704" y="2636"/>
                </a:lnTo>
                <a:cubicBezTo>
                  <a:pt x="19694" y="2599"/>
                  <a:pt x="19685" y="2611"/>
                  <a:pt x="19671" y="2636"/>
                </a:cubicBezTo>
                <a:close/>
                <a:moveTo>
                  <a:pt x="23139" y="1428"/>
                </a:moveTo>
                <a:lnTo>
                  <a:pt x="23163" y="1428"/>
                </a:lnTo>
                <a:lnTo>
                  <a:pt x="23163" y="1404"/>
                </a:lnTo>
                <a:cubicBezTo>
                  <a:pt x="23145" y="1409"/>
                  <a:pt x="23140" y="1406"/>
                  <a:pt x="23139" y="1428"/>
                </a:cubicBezTo>
                <a:close/>
                <a:moveTo>
                  <a:pt x="16795" y="1753"/>
                </a:moveTo>
                <a:lnTo>
                  <a:pt x="16820" y="1753"/>
                </a:lnTo>
                <a:lnTo>
                  <a:pt x="16820" y="1728"/>
                </a:lnTo>
                <a:cubicBezTo>
                  <a:pt x="16801" y="1733"/>
                  <a:pt x="16796" y="1730"/>
                  <a:pt x="16795" y="1753"/>
                </a:cubicBezTo>
                <a:close/>
                <a:moveTo>
                  <a:pt x="21883" y="3373"/>
                </a:moveTo>
                <a:lnTo>
                  <a:pt x="21908" y="3373"/>
                </a:lnTo>
                <a:lnTo>
                  <a:pt x="21908" y="3349"/>
                </a:lnTo>
                <a:cubicBezTo>
                  <a:pt x="21889" y="3354"/>
                  <a:pt x="21884" y="3351"/>
                  <a:pt x="21883" y="3373"/>
                </a:cubicBezTo>
                <a:close/>
                <a:moveTo>
                  <a:pt x="19185" y="3332"/>
                </a:moveTo>
                <a:lnTo>
                  <a:pt x="19210" y="3332"/>
                </a:lnTo>
                <a:lnTo>
                  <a:pt x="19210" y="3308"/>
                </a:lnTo>
                <a:cubicBezTo>
                  <a:pt x="19191" y="3313"/>
                  <a:pt x="19186" y="3310"/>
                  <a:pt x="19185" y="3332"/>
                </a:cubicBezTo>
                <a:close/>
                <a:moveTo>
                  <a:pt x="16892" y="5123"/>
                </a:moveTo>
                <a:lnTo>
                  <a:pt x="16917" y="5123"/>
                </a:lnTo>
                <a:lnTo>
                  <a:pt x="16917" y="5099"/>
                </a:lnTo>
                <a:cubicBezTo>
                  <a:pt x="16898" y="5104"/>
                  <a:pt x="16893" y="5101"/>
                  <a:pt x="16892" y="5123"/>
                </a:cubicBezTo>
                <a:close/>
                <a:moveTo>
                  <a:pt x="20328" y="5285"/>
                </a:moveTo>
                <a:cubicBezTo>
                  <a:pt x="20346" y="5310"/>
                  <a:pt x="20322" y="5298"/>
                  <a:pt x="20360" y="5301"/>
                </a:cubicBezTo>
                <a:cubicBezTo>
                  <a:pt x="20353" y="5276"/>
                  <a:pt x="20352" y="5276"/>
                  <a:pt x="20328" y="5285"/>
                </a:cubicBezTo>
                <a:close/>
                <a:moveTo>
                  <a:pt x="15102" y="1809"/>
                </a:moveTo>
                <a:cubicBezTo>
                  <a:pt x="15099" y="1772"/>
                  <a:pt x="15111" y="1795"/>
                  <a:pt x="15086" y="1777"/>
                </a:cubicBezTo>
                <a:cubicBezTo>
                  <a:pt x="15080" y="1805"/>
                  <a:pt x="15070" y="1801"/>
                  <a:pt x="15102" y="1809"/>
                </a:cubicBezTo>
                <a:close/>
                <a:moveTo>
                  <a:pt x="18983" y="1858"/>
                </a:moveTo>
                <a:cubicBezTo>
                  <a:pt x="18982" y="1857"/>
                  <a:pt x="18980" y="1855"/>
                  <a:pt x="18980" y="1856"/>
                </a:cubicBezTo>
                <a:lnTo>
                  <a:pt x="18950" y="1850"/>
                </a:lnTo>
                <a:cubicBezTo>
                  <a:pt x="18960" y="1885"/>
                  <a:pt x="18964" y="1884"/>
                  <a:pt x="18983" y="1858"/>
                </a:cubicBezTo>
                <a:close/>
                <a:moveTo>
                  <a:pt x="15872" y="5690"/>
                </a:moveTo>
                <a:cubicBezTo>
                  <a:pt x="15885" y="5689"/>
                  <a:pt x="15880" y="5692"/>
                  <a:pt x="15893" y="5687"/>
                </a:cubicBezTo>
                <a:cubicBezTo>
                  <a:pt x="15919" y="5677"/>
                  <a:pt x="15904" y="5681"/>
                  <a:pt x="15912" y="5674"/>
                </a:cubicBezTo>
                <a:lnTo>
                  <a:pt x="15872" y="5674"/>
                </a:lnTo>
                <a:lnTo>
                  <a:pt x="15872" y="5690"/>
                </a:lnTo>
                <a:close/>
                <a:moveTo>
                  <a:pt x="8823" y="1428"/>
                </a:moveTo>
                <a:lnTo>
                  <a:pt x="8791" y="1428"/>
                </a:lnTo>
                <a:cubicBezTo>
                  <a:pt x="8801" y="1469"/>
                  <a:pt x="8806" y="1454"/>
                  <a:pt x="8823" y="1428"/>
                </a:cubicBezTo>
                <a:close/>
                <a:moveTo>
                  <a:pt x="16261" y="1445"/>
                </a:moveTo>
                <a:cubicBezTo>
                  <a:pt x="16284" y="1427"/>
                  <a:pt x="16270" y="1439"/>
                  <a:pt x="16285" y="1412"/>
                </a:cubicBezTo>
                <a:lnTo>
                  <a:pt x="16261" y="1412"/>
                </a:lnTo>
                <a:lnTo>
                  <a:pt x="16261" y="1445"/>
                </a:lnTo>
                <a:close/>
                <a:moveTo>
                  <a:pt x="17930" y="4896"/>
                </a:moveTo>
                <a:cubicBezTo>
                  <a:pt x="17929" y="4855"/>
                  <a:pt x="17937" y="4873"/>
                  <a:pt x="17913" y="4856"/>
                </a:cubicBezTo>
                <a:cubicBezTo>
                  <a:pt x="17914" y="4897"/>
                  <a:pt x="17906" y="4879"/>
                  <a:pt x="17930" y="4896"/>
                </a:cubicBezTo>
                <a:close/>
                <a:moveTo>
                  <a:pt x="20004" y="5488"/>
                </a:moveTo>
                <a:lnTo>
                  <a:pt x="19971" y="5480"/>
                </a:lnTo>
                <a:cubicBezTo>
                  <a:pt x="19976" y="5499"/>
                  <a:pt x="19964" y="5494"/>
                  <a:pt x="19985" y="5501"/>
                </a:cubicBezTo>
                <a:cubicBezTo>
                  <a:pt x="20003" y="5507"/>
                  <a:pt x="20004" y="5488"/>
                  <a:pt x="20004" y="5488"/>
                </a:cubicBezTo>
                <a:close/>
                <a:moveTo>
                  <a:pt x="16868" y="5301"/>
                </a:moveTo>
                <a:cubicBezTo>
                  <a:pt x="16890" y="5312"/>
                  <a:pt x="16877" y="5309"/>
                  <a:pt x="16909" y="5309"/>
                </a:cubicBezTo>
                <a:cubicBezTo>
                  <a:pt x="16901" y="5299"/>
                  <a:pt x="16907" y="5297"/>
                  <a:pt x="16891" y="5294"/>
                </a:cubicBezTo>
                <a:cubicBezTo>
                  <a:pt x="16856" y="5288"/>
                  <a:pt x="16872" y="5299"/>
                  <a:pt x="16868" y="5301"/>
                </a:cubicBezTo>
                <a:cubicBezTo>
                  <a:pt x="16843" y="5289"/>
                  <a:pt x="16838" y="5293"/>
                  <a:pt x="16803" y="5293"/>
                </a:cubicBezTo>
                <a:cubicBezTo>
                  <a:pt x="16819" y="5315"/>
                  <a:pt x="16828" y="5310"/>
                  <a:pt x="16860" y="5318"/>
                </a:cubicBezTo>
                <a:lnTo>
                  <a:pt x="16868" y="5301"/>
                </a:lnTo>
                <a:close/>
                <a:moveTo>
                  <a:pt x="20781" y="3827"/>
                </a:moveTo>
                <a:cubicBezTo>
                  <a:pt x="20804" y="3827"/>
                  <a:pt x="20796" y="3823"/>
                  <a:pt x="20806" y="3810"/>
                </a:cubicBezTo>
                <a:lnTo>
                  <a:pt x="20765" y="3810"/>
                </a:lnTo>
                <a:cubicBezTo>
                  <a:pt x="20769" y="3818"/>
                  <a:pt x="20770" y="3827"/>
                  <a:pt x="20781" y="3827"/>
                </a:cubicBezTo>
                <a:close/>
                <a:moveTo>
                  <a:pt x="18335" y="2773"/>
                </a:moveTo>
                <a:cubicBezTo>
                  <a:pt x="18342" y="2769"/>
                  <a:pt x="18351" y="2768"/>
                  <a:pt x="18351" y="2757"/>
                </a:cubicBezTo>
                <a:cubicBezTo>
                  <a:pt x="18351" y="2734"/>
                  <a:pt x="18347" y="2742"/>
                  <a:pt x="18335" y="2733"/>
                </a:cubicBezTo>
                <a:lnTo>
                  <a:pt x="18335" y="2773"/>
                </a:lnTo>
                <a:close/>
                <a:moveTo>
                  <a:pt x="8240" y="1477"/>
                </a:moveTo>
                <a:cubicBezTo>
                  <a:pt x="8262" y="1477"/>
                  <a:pt x="8255" y="1474"/>
                  <a:pt x="8264" y="1461"/>
                </a:cubicBezTo>
                <a:lnTo>
                  <a:pt x="8223" y="1461"/>
                </a:lnTo>
                <a:cubicBezTo>
                  <a:pt x="8227" y="1468"/>
                  <a:pt x="8229" y="1477"/>
                  <a:pt x="8240" y="1477"/>
                </a:cubicBezTo>
                <a:close/>
                <a:moveTo>
                  <a:pt x="19996" y="4224"/>
                </a:moveTo>
                <a:cubicBezTo>
                  <a:pt x="20037" y="4223"/>
                  <a:pt x="20019" y="4231"/>
                  <a:pt x="20036" y="4208"/>
                </a:cubicBezTo>
                <a:cubicBezTo>
                  <a:pt x="20014" y="4208"/>
                  <a:pt x="19999" y="4205"/>
                  <a:pt x="19996" y="4224"/>
                </a:cubicBezTo>
                <a:close/>
                <a:moveTo>
                  <a:pt x="20968" y="2514"/>
                </a:moveTo>
                <a:cubicBezTo>
                  <a:pt x="21009" y="2513"/>
                  <a:pt x="20991" y="2521"/>
                  <a:pt x="21008" y="2498"/>
                </a:cubicBezTo>
                <a:cubicBezTo>
                  <a:pt x="20987" y="2498"/>
                  <a:pt x="20971" y="2495"/>
                  <a:pt x="20968" y="2514"/>
                </a:cubicBezTo>
                <a:close/>
                <a:moveTo>
                  <a:pt x="10160" y="1647"/>
                </a:moveTo>
                <a:cubicBezTo>
                  <a:pt x="10201" y="1646"/>
                  <a:pt x="10183" y="1655"/>
                  <a:pt x="10200" y="1631"/>
                </a:cubicBezTo>
                <a:cubicBezTo>
                  <a:pt x="10179" y="1631"/>
                  <a:pt x="10163" y="1628"/>
                  <a:pt x="10160" y="1647"/>
                </a:cubicBezTo>
                <a:close/>
                <a:moveTo>
                  <a:pt x="18181" y="1809"/>
                </a:moveTo>
                <a:lnTo>
                  <a:pt x="18213" y="1818"/>
                </a:lnTo>
                <a:cubicBezTo>
                  <a:pt x="18213" y="1818"/>
                  <a:pt x="18222" y="1779"/>
                  <a:pt x="18188" y="1798"/>
                </a:cubicBezTo>
                <a:cubicBezTo>
                  <a:pt x="18156" y="1816"/>
                  <a:pt x="18216" y="1768"/>
                  <a:pt x="18181" y="1809"/>
                </a:cubicBezTo>
                <a:close/>
                <a:moveTo>
                  <a:pt x="20020" y="3227"/>
                </a:moveTo>
                <a:cubicBezTo>
                  <a:pt x="20052" y="3228"/>
                  <a:pt x="20039" y="3225"/>
                  <a:pt x="20060" y="3235"/>
                </a:cubicBezTo>
                <a:cubicBezTo>
                  <a:pt x="20055" y="3221"/>
                  <a:pt x="20076" y="3222"/>
                  <a:pt x="20040" y="3215"/>
                </a:cubicBezTo>
                <a:cubicBezTo>
                  <a:pt x="20029" y="3213"/>
                  <a:pt x="20022" y="3213"/>
                  <a:pt x="20020" y="3227"/>
                </a:cubicBezTo>
                <a:close/>
                <a:moveTo>
                  <a:pt x="17970" y="2490"/>
                </a:moveTo>
                <a:cubicBezTo>
                  <a:pt x="17984" y="2459"/>
                  <a:pt x="17985" y="2474"/>
                  <a:pt x="17962" y="2457"/>
                </a:cubicBezTo>
                <a:cubicBezTo>
                  <a:pt x="17948" y="2488"/>
                  <a:pt x="17947" y="2473"/>
                  <a:pt x="17970" y="2490"/>
                </a:cubicBezTo>
                <a:close/>
                <a:moveTo>
                  <a:pt x="21770" y="3478"/>
                </a:moveTo>
                <a:lnTo>
                  <a:pt x="21810" y="3478"/>
                </a:lnTo>
                <a:cubicBezTo>
                  <a:pt x="21806" y="3471"/>
                  <a:pt x="21805" y="3462"/>
                  <a:pt x="21794" y="3462"/>
                </a:cubicBezTo>
                <a:cubicBezTo>
                  <a:pt x="21780" y="3462"/>
                  <a:pt x="21772" y="3466"/>
                  <a:pt x="21770" y="3478"/>
                </a:cubicBezTo>
                <a:close/>
                <a:moveTo>
                  <a:pt x="20182" y="2660"/>
                </a:moveTo>
                <a:lnTo>
                  <a:pt x="20214" y="2669"/>
                </a:lnTo>
                <a:cubicBezTo>
                  <a:pt x="20205" y="2634"/>
                  <a:pt x="20186" y="2635"/>
                  <a:pt x="20182" y="2660"/>
                </a:cubicBezTo>
                <a:close/>
                <a:moveTo>
                  <a:pt x="22499" y="2279"/>
                </a:moveTo>
                <a:cubicBezTo>
                  <a:pt x="22537" y="2276"/>
                  <a:pt x="22513" y="2288"/>
                  <a:pt x="22531" y="2263"/>
                </a:cubicBezTo>
                <a:cubicBezTo>
                  <a:pt x="22511" y="2259"/>
                  <a:pt x="22500" y="2249"/>
                  <a:pt x="22499" y="2279"/>
                </a:cubicBezTo>
                <a:close/>
                <a:moveTo>
                  <a:pt x="17289" y="1947"/>
                </a:moveTo>
                <a:cubicBezTo>
                  <a:pt x="17279" y="1939"/>
                  <a:pt x="17307" y="1939"/>
                  <a:pt x="17265" y="1939"/>
                </a:cubicBezTo>
                <a:cubicBezTo>
                  <a:pt x="17259" y="1960"/>
                  <a:pt x="17266" y="1946"/>
                  <a:pt x="17257" y="1963"/>
                </a:cubicBezTo>
                <a:cubicBezTo>
                  <a:pt x="17273" y="1961"/>
                  <a:pt x="17262" y="1967"/>
                  <a:pt x="17277" y="1958"/>
                </a:cubicBezTo>
                <a:cubicBezTo>
                  <a:pt x="17278" y="1958"/>
                  <a:pt x="17280" y="1956"/>
                  <a:pt x="17282" y="1955"/>
                </a:cubicBezTo>
                <a:cubicBezTo>
                  <a:pt x="17283" y="1955"/>
                  <a:pt x="17285" y="1952"/>
                  <a:pt x="17286" y="1951"/>
                </a:cubicBezTo>
                <a:cubicBezTo>
                  <a:pt x="17287" y="1951"/>
                  <a:pt x="17288" y="1948"/>
                  <a:pt x="17289" y="1947"/>
                </a:cubicBezTo>
                <a:lnTo>
                  <a:pt x="17304" y="1965"/>
                </a:lnTo>
                <a:cubicBezTo>
                  <a:pt x="17323" y="1962"/>
                  <a:pt x="17329" y="1961"/>
                  <a:pt x="17340" y="1957"/>
                </a:cubicBezTo>
                <a:cubicBezTo>
                  <a:pt x="17363" y="1948"/>
                  <a:pt x="17357" y="1953"/>
                  <a:pt x="17362" y="1931"/>
                </a:cubicBezTo>
                <a:cubicBezTo>
                  <a:pt x="17299" y="1931"/>
                  <a:pt x="17330" y="1936"/>
                  <a:pt x="17289" y="1947"/>
                </a:cubicBezTo>
                <a:close/>
                <a:moveTo>
                  <a:pt x="21251" y="4151"/>
                </a:moveTo>
                <a:cubicBezTo>
                  <a:pt x="21233" y="4126"/>
                  <a:pt x="21257" y="4138"/>
                  <a:pt x="21219" y="4135"/>
                </a:cubicBezTo>
                <a:cubicBezTo>
                  <a:pt x="21235" y="4165"/>
                  <a:pt x="21218" y="4166"/>
                  <a:pt x="21251" y="4151"/>
                </a:cubicBezTo>
                <a:close/>
                <a:moveTo>
                  <a:pt x="20603" y="3713"/>
                </a:moveTo>
                <a:lnTo>
                  <a:pt x="20619" y="3713"/>
                </a:lnTo>
                <a:cubicBezTo>
                  <a:pt x="20622" y="3688"/>
                  <a:pt x="20619" y="3698"/>
                  <a:pt x="20627" y="3681"/>
                </a:cubicBezTo>
                <a:cubicBezTo>
                  <a:pt x="20602" y="3688"/>
                  <a:pt x="20603" y="3682"/>
                  <a:pt x="20603" y="3713"/>
                </a:cubicBezTo>
                <a:close/>
                <a:moveTo>
                  <a:pt x="23277" y="3033"/>
                </a:moveTo>
                <a:cubicBezTo>
                  <a:pt x="23267" y="3013"/>
                  <a:pt x="23269" y="3022"/>
                  <a:pt x="23269" y="2992"/>
                </a:cubicBezTo>
                <a:lnTo>
                  <a:pt x="23261" y="2992"/>
                </a:lnTo>
                <a:cubicBezTo>
                  <a:pt x="23261" y="3037"/>
                  <a:pt x="23230" y="3028"/>
                  <a:pt x="23277" y="3033"/>
                </a:cubicBezTo>
                <a:close/>
                <a:moveTo>
                  <a:pt x="21827" y="3041"/>
                </a:moveTo>
                <a:lnTo>
                  <a:pt x="21849" y="3067"/>
                </a:lnTo>
                <a:cubicBezTo>
                  <a:pt x="21864" y="3037"/>
                  <a:pt x="21857" y="3030"/>
                  <a:pt x="21827" y="3041"/>
                </a:cubicBezTo>
                <a:close/>
                <a:moveTo>
                  <a:pt x="16261" y="1728"/>
                </a:moveTo>
                <a:cubicBezTo>
                  <a:pt x="16263" y="1703"/>
                  <a:pt x="16260" y="1713"/>
                  <a:pt x="16269" y="1696"/>
                </a:cubicBezTo>
                <a:lnTo>
                  <a:pt x="16244" y="1696"/>
                </a:lnTo>
                <a:cubicBezTo>
                  <a:pt x="16247" y="1732"/>
                  <a:pt x="16235" y="1711"/>
                  <a:pt x="16261" y="1728"/>
                </a:cubicBezTo>
                <a:close/>
                <a:moveTo>
                  <a:pt x="20725" y="5504"/>
                </a:moveTo>
                <a:cubicBezTo>
                  <a:pt x="20751" y="5509"/>
                  <a:pt x="20737" y="5512"/>
                  <a:pt x="20757" y="5504"/>
                </a:cubicBezTo>
                <a:cubicBezTo>
                  <a:pt x="20739" y="5479"/>
                  <a:pt x="20762" y="5491"/>
                  <a:pt x="20725" y="5488"/>
                </a:cubicBezTo>
                <a:lnTo>
                  <a:pt x="20725" y="5504"/>
                </a:lnTo>
                <a:close/>
                <a:moveTo>
                  <a:pt x="20546" y="3810"/>
                </a:moveTo>
                <a:lnTo>
                  <a:pt x="20555" y="3795"/>
                </a:lnTo>
                <a:lnTo>
                  <a:pt x="20514" y="3786"/>
                </a:lnTo>
                <a:cubicBezTo>
                  <a:pt x="20528" y="3807"/>
                  <a:pt x="20518" y="3803"/>
                  <a:pt x="20546" y="3810"/>
                </a:cubicBezTo>
                <a:close/>
                <a:moveTo>
                  <a:pt x="20020" y="5293"/>
                </a:moveTo>
                <a:lnTo>
                  <a:pt x="20052" y="5293"/>
                </a:lnTo>
                <a:lnTo>
                  <a:pt x="20052" y="5277"/>
                </a:lnTo>
                <a:lnTo>
                  <a:pt x="20020" y="5277"/>
                </a:lnTo>
                <a:lnTo>
                  <a:pt x="20020" y="5293"/>
                </a:lnTo>
                <a:close/>
                <a:moveTo>
                  <a:pt x="17006" y="5123"/>
                </a:moveTo>
                <a:lnTo>
                  <a:pt x="17038" y="5123"/>
                </a:lnTo>
                <a:lnTo>
                  <a:pt x="17038" y="5107"/>
                </a:lnTo>
                <a:lnTo>
                  <a:pt x="17006" y="5107"/>
                </a:lnTo>
                <a:lnTo>
                  <a:pt x="17006" y="5123"/>
                </a:lnTo>
                <a:close/>
                <a:moveTo>
                  <a:pt x="19785" y="2498"/>
                </a:moveTo>
                <a:lnTo>
                  <a:pt x="19817" y="2498"/>
                </a:lnTo>
                <a:lnTo>
                  <a:pt x="19817" y="2482"/>
                </a:lnTo>
                <a:lnTo>
                  <a:pt x="19785" y="2482"/>
                </a:lnTo>
                <a:lnTo>
                  <a:pt x="19785" y="2498"/>
                </a:lnTo>
                <a:close/>
                <a:moveTo>
                  <a:pt x="18278" y="4256"/>
                </a:moveTo>
                <a:lnTo>
                  <a:pt x="18310" y="4256"/>
                </a:lnTo>
                <a:lnTo>
                  <a:pt x="18310" y="4240"/>
                </a:lnTo>
                <a:lnTo>
                  <a:pt x="18278" y="4240"/>
                </a:lnTo>
                <a:lnTo>
                  <a:pt x="18278" y="4256"/>
                </a:lnTo>
                <a:close/>
                <a:moveTo>
                  <a:pt x="23285" y="2749"/>
                </a:moveTo>
                <a:lnTo>
                  <a:pt x="23317" y="2749"/>
                </a:lnTo>
                <a:lnTo>
                  <a:pt x="23317" y="2733"/>
                </a:lnTo>
                <a:lnTo>
                  <a:pt x="23285" y="2733"/>
                </a:lnTo>
                <a:lnTo>
                  <a:pt x="23285" y="2749"/>
                </a:lnTo>
                <a:close/>
                <a:moveTo>
                  <a:pt x="21511" y="5512"/>
                </a:moveTo>
                <a:lnTo>
                  <a:pt x="21543" y="5512"/>
                </a:lnTo>
                <a:lnTo>
                  <a:pt x="21543" y="5496"/>
                </a:lnTo>
                <a:lnTo>
                  <a:pt x="21511" y="5496"/>
                </a:lnTo>
                <a:lnTo>
                  <a:pt x="21511" y="5512"/>
                </a:lnTo>
                <a:close/>
                <a:moveTo>
                  <a:pt x="17460" y="2587"/>
                </a:moveTo>
                <a:cubicBezTo>
                  <a:pt x="17484" y="2604"/>
                  <a:pt x="17490" y="2591"/>
                  <a:pt x="17500" y="2619"/>
                </a:cubicBezTo>
                <a:lnTo>
                  <a:pt x="17496" y="2582"/>
                </a:lnTo>
                <a:cubicBezTo>
                  <a:pt x="17477" y="2584"/>
                  <a:pt x="17482" y="2582"/>
                  <a:pt x="17460" y="2587"/>
                </a:cubicBezTo>
                <a:close/>
                <a:moveTo>
                  <a:pt x="21648" y="4921"/>
                </a:moveTo>
                <a:cubicBezTo>
                  <a:pt x="21667" y="4945"/>
                  <a:pt x="21643" y="4934"/>
                  <a:pt x="21681" y="4937"/>
                </a:cubicBezTo>
                <a:lnTo>
                  <a:pt x="21681" y="4921"/>
                </a:lnTo>
                <a:cubicBezTo>
                  <a:pt x="21665" y="4917"/>
                  <a:pt x="21655" y="4912"/>
                  <a:pt x="21648" y="4921"/>
                </a:cubicBezTo>
                <a:close/>
                <a:moveTo>
                  <a:pt x="16698" y="2133"/>
                </a:moveTo>
                <a:lnTo>
                  <a:pt x="16641" y="2117"/>
                </a:lnTo>
                <a:cubicBezTo>
                  <a:pt x="16645" y="2161"/>
                  <a:pt x="16639" y="2137"/>
                  <a:pt x="16657" y="2134"/>
                </a:cubicBezTo>
                <a:lnTo>
                  <a:pt x="16698" y="2133"/>
                </a:lnTo>
                <a:close/>
                <a:moveTo>
                  <a:pt x="19607" y="2765"/>
                </a:moveTo>
                <a:cubicBezTo>
                  <a:pt x="19644" y="2762"/>
                  <a:pt x="19621" y="2774"/>
                  <a:pt x="19639" y="2749"/>
                </a:cubicBezTo>
                <a:cubicBezTo>
                  <a:pt x="19623" y="2741"/>
                  <a:pt x="19607" y="2736"/>
                  <a:pt x="19607" y="2765"/>
                </a:cubicBezTo>
                <a:close/>
                <a:moveTo>
                  <a:pt x="1053" y="5407"/>
                </a:moveTo>
                <a:cubicBezTo>
                  <a:pt x="1045" y="5370"/>
                  <a:pt x="1052" y="5378"/>
                  <a:pt x="1021" y="5374"/>
                </a:cubicBezTo>
                <a:cubicBezTo>
                  <a:pt x="1023" y="5378"/>
                  <a:pt x="1028" y="5388"/>
                  <a:pt x="1034" y="5394"/>
                </a:cubicBezTo>
                <a:cubicBezTo>
                  <a:pt x="1046" y="5407"/>
                  <a:pt x="1035" y="5400"/>
                  <a:pt x="1053" y="5407"/>
                </a:cubicBezTo>
                <a:close/>
                <a:moveTo>
                  <a:pt x="18464" y="4224"/>
                </a:moveTo>
                <a:cubicBezTo>
                  <a:pt x="18503" y="4223"/>
                  <a:pt x="18491" y="4226"/>
                  <a:pt x="18505" y="4199"/>
                </a:cubicBezTo>
                <a:cubicBezTo>
                  <a:pt x="18476" y="4206"/>
                  <a:pt x="18478" y="4204"/>
                  <a:pt x="18464" y="4224"/>
                </a:cubicBezTo>
                <a:close/>
                <a:moveTo>
                  <a:pt x="21632" y="3332"/>
                </a:moveTo>
                <a:cubicBezTo>
                  <a:pt x="21650" y="3357"/>
                  <a:pt x="21627" y="3346"/>
                  <a:pt x="21665" y="3349"/>
                </a:cubicBezTo>
                <a:cubicBezTo>
                  <a:pt x="21659" y="3330"/>
                  <a:pt x="21649" y="3313"/>
                  <a:pt x="21632" y="3332"/>
                </a:cubicBezTo>
                <a:close/>
                <a:moveTo>
                  <a:pt x="20903" y="5156"/>
                </a:moveTo>
                <a:lnTo>
                  <a:pt x="20903" y="5172"/>
                </a:lnTo>
                <a:cubicBezTo>
                  <a:pt x="20935" y="5169"/>
                  <a:pt x="20928" y="5177"/>
                  <a:pt x="20935" y="5147"/>
                </a:cubicBezTo>
                <a:lnTo>
                  <a:pt x="20903" y="5156"/>
                </a:lnTo>
                <a:close/>
                <a:moveTo>
                  <a:pt x="17346" y="3097"/>
                </a:moveTo>
                <a:lnTo>
                  <a:pt x="17387" y="3097"/>
                </a:lnTo>
                <a:cubicBezTo>
                  <a:pt x="17377" y="3069"/>
                  <a:pt x="17391" y="3092"/>
                  <a:pt x="17346" y="3081"/>
                </a:cubicBezTo>
                <a:lnTo>
                  <a:pt x="17346" y="3097"/>
                </a:lnTo>
                <a:close/>
                <a:moveTo>
                  <a:pt x="15839" y="2433"/>
                </a:moveTo>
                <a:lnTo>
                  <a:pt x="15849" y="2440"/>
                </a:lnTo>
                <a:cubicBezTo>
                  <a:pt x="15872" y="2433"/>
                  <a:pt x="15874" y="2401"/>
                  <a:pt x="15852" y="2414"/>
                </a:cubicBezTo>
                <a:cubicBezTo>
                  <a:pt x="15837" y="2424"/>
                  <a:pt x="15844" y="2415"/>
                  <a:pt x="15839" y="2433"/>
                </a:cubicBezTo>
                <a:close/>
                <a:moveTo>
                  <a:pt x="14000" y="2320"/>
                </a:moveTo>
                <a:cubicBezTo>
                  <a:pt x="14017" y="2343"/>
                  <a:pt x="14005" y="2330"/>
                  <a:pt x="14033" y="2344"/>
                </a:cubicBezTo>
                <a:cubicBezTo>
                  <a:pt x="14028" y="2325"/>
                  <a:pt x="14020" y="2297"/>
                  <a:pt x="14000" y="2320"/>
                </a:cubicBezTo>
                <a:close/>
                <a:moveTo>
                  <a:pt x="18375" y="2709"/>
                </a:moveTo>
                <a:cubicBezTo>
                  <a:pt x="18394" y="2704"/>
                  <a:pt x="18399" y="2701"/>
                  <a:pt x="18424" y="2700"/>
                </a:cubicBezTo>
                <a:cubicBezTo>
                  <a:pt x="18422" y="2699"/>
                  <a:pt x="18420" y="2695"/>
                  <a:pt x="18419" y="2696"/>
                </a:cubicBezTo>
                <a:cubicBezTo>
                  <a:pt x="18418" y="2699"/>
                  <a:pt x="18415" y="2686"/>
                  <a:pt x="18399" y="2687"/>
                </a:cubicBezTo>
                <a:cubicBezTo>
                  <a:pt x="18386" y="2687"/>
                  <a:pt x="18381" y="2697"/>
                  <a:pt x="18375" y="2709"/>
                </a:cubicBezTo>
                <a:close/>
                <a:moveTo>
                  <a:pt x="21065" y="5496"/>
                </a:moveTo>
                <a:cubicBezTo>
                  <a:pt x="21084" y="5522"/>
                  <a:pt x="21069" y="5512"/>
                  <a:pt x="21105" y="5504"/>
                </a:cubicBezTo>
                <a:cubicBezTo>
                  <a:pt x="21096" y="5497"/>
                  <a:pt x="21118" y="5499"/>
                  <a:pt x="21085" y="5493"/>
                </a:cubicBezTo>
                <a:cubicBezTo>
                  <a:pt x="21079" y="5491"/>
                  <a:pt x="21072" y="5488"/>
                  <a:pt x="21065" y="5496"/>
                </a:cubicBezTo>
                <a:close/>
                <a:moveTo>
                  <a:pt x="18934" y="5261"/>
                </a:moveTo>
                <a:cubicBezTo>
                  <a:pt x="18916" y="5256"/>
                  <a:pt x="18916" y="5255"/>
                  <a:pt x="18894" y="5253"/>
                </a:cubicBezTo>
                <a:cubicBezTo>
                  <a:pt x="18912" y="5280"/>
                  <a:pt x="18913" y="5289"/>
                  <a:pt x="18934" y="5261"/>
                </a:cubicBezTo>
                <a:close/>
                <a:moveTo>
                  <a:pt x="21195" y="4013"/>
                </a:moveTo>
                <a:cubicBezTo>
                  <a:pt x="21208" y="4013"/>
                  <a:pt x="21225" y="4016"/>
                  <a:pt x="21234" y="4016"/>
                </a:cubicBezTo>
                <a:cubicBezTo>
                  <a:pt x="21256" y="4016"/>
                  <a:pt x="21243" y="4031"/>
                  <a:pt x="21251" y="4005"/>
                </a:cubicBezTo>
                <a:lnTo>
                  <a:pt x="21195" y="4005"/>
                </a:lnTo>
                <a:lnTo>
                  <a:pt x="21195" y="4013"/>
                </a:lnTo>
                <a:close/>
                <a:moveTo>
                  <a:pt x="21389" y="4370"/>
                </a:moveTo>
                <a:cubicBezTo>
                  <a:pt x="21402" y="4370"/>
                  <a:pt x="21419" y="4372"/>
                  <a:pt x="21429" y="4372"/>
                </a:cubicBezTo>
                <a:cubicBezTo>
                  <a:pt x="21450" y="4372"/>
                  <a:pt x="21437" y="4388"/>
                  <a:pt x="21446" y="4361"/>
                </a:cubicBezTo>
                <a:lnTo>
                  <a:pt x="21389" y="4361"/>
                </a:lnTo>
                <a:lnTo>
                  <a:pt x="21389" y="4370"/>
                </a:lnTo>
                <a:close/>
                <a:moveTo>
                  <a:pt x="19720" y="1947"/>
                </a:moveTo>
                <a:cubicBezTo>
                  <a:pt x="19712" y="1918"/>
                  <a:pt x="19719" y="1925"/>
                  <a:pt x="19688" y="1923"/>
                </a:cubicBezTo>
                <a:cubicBezTo>
                  <a:pt x="19706" y="1958"/>
                  <a:pt x="19681" y="1943"/>
                  <a:pt x="19720" y="1947"/>
                </a:cubicBezTo>
                <a:close/>
                <a:moveTo>
                  <a:pt x="15888" y="2441"/>
                </a:moveTo>
                <a:lnTo>
                  <a:pt x="15920" y="2432"/>
                </a:lnTo>
                <a:cubicBezTo>
                  <a:pt x="15902" y="2408"/>
                  <a:pt x="15925" y="2420"/>
                  <a:pt x="15888" y="2417"/>
                </a:cubicBezTo>
                <a:lnTo>
                  <a:pt x="15888" y="2441"/>
                </a:lnTo>
                <a:close/>
                <a:moveTo>
                  <a:pt x="14956" y="1898"/>
                </a:moveTo>
                <a:lnTo>
                  <a:pt x="14988" y="1889"/>
                </a:lnTo>
                <a:cubicBezTo>
                  <a:pt x="14970" y="1865"/>
                  <a:pt x="14994" y="1877"/>
                  <a:pt x="14956" y="1874"/>
                </a:cubicBezTo>
                <a:lnTo>
                  <a:pt x="14956" y="1898"/>
                </a:lnTo>
                <a:close/>
                <a:moveTo>
                  <a:pt x="21008" y="5504"/>
                </a:moveTo>
                <a:cubicBezTo>
                  <a:pt x="21052" y="5508"/>
                  <a:pt x="21030" y="5522"/>
                  <a:pt x="21049" y="5496"/>
                </a:cubicBezTo>
                <a:cubicBezTo>
                  <a:pt x="21035" y="5489"/>
                  <a:pt x="21059" y="5488"/>
                  <a:pt x="21028" y="5491"/>
                </a:cubicBezTo>
                <a:cubicBezTo>
                  <a:pt x="21018" y="5492"/>
                  <a:pt x="21011" y="5488"/>
                  <a:pt x="21008" y="5504"/>
                </a:cubicBezTo>
                <a:close/>
                <a:moveTo>
                  <a:pt x="20401" y="3211"/>
                </a:moveTo>
                <a:cubicBezTo>
                  <a:pt x="20423" y="3213"/>
                  <a:pt x="20423" y="3215"/>
                  <a:pt x="20441" y="3219"/>
                </a:cubicBezTo>
                <a:cubicBezTo>
                  <a:pt x="20427" y="3198"/>
                  <a:pt x="20433" y="3197"/>
                  <a:pt x="20401" y="3195"/>
                </a:cubicBezTo>
                <a:lnTo>
                  <a:pt x="20401" y="3211"/>
                </a:lnTo>
                <a:close/>
                <a:moveTo>
                  <a:pt x="20514" y="3381"/>
                </a:moveTo>
                <a:cubicBezTo>
                  <a:pt x="20529" y="3374"/>
                  <a:pt x="20524" y="3375"/>
                  <a:pt x="20546" y="3373"/>
                </a:cubicBezTo>
                <a:lnTo>
                  <a:pt x="20546" y="3349"/>
                </a:lnTo>
                <a:cubicBezTo>
                  <a:pt x="20523" y="3357"/>
                  <a:pt x="20523" y="3358"/>
                  <a:pt x="20514" y="3381"/>
                </a:cubicBezTo>
                <a:close/>
                <a:moveTo>
                  <a:pt x="18967" y="4459"/>
                </a:moveTo>
                <a:cubicBezTo>
                  <a:pt x="18958" y="4426"/>
                  <a:pt x="18964" y="4435"/>
                  <a:pt x="18926" y="4434"/>
                </a:cubicBezTo>
                <a:cubicBezTo>
                  <a:pt x="18946" y="4461"/>
                  <a:pt x="18935" y="4443"/>
                  <a:pt x="18967" y="4459"/>
                </a:cubicBezTo>
                <a:close/>
                <a:moveTo>
                  <a:pt x="15386" y="5674"/>
                </a:moveTo>
                <a:cubicBezTo>
                  <a:pt x="15424" y="5673"/>
                  <a:pt x="15417" y="5682"/>
                  <a:pt x="15426" y="5650"/>
                </a:cubicBezTo>
                <a:cubicBezTo>
                  <a:pt x="15394" y="5665"/>
                  <a:pt x="15405" y="5647"/>
                  <a:pt x="15386" y="5674"/>
                </a:cubicBezTo>
                <a:close/>
                <a:moveTo>
                  <a:pt x="15847" y="2020"/>
                </a:moveTo>
                <a:cubicBezTo>
                  <a:pt x="15879" y="2021"/>
                  <a:pt x="15866" y="2018"/>
                  <a:pt x="15888" y="2028"/>
                </a:cubicBezTo>
                <a:cubicBezTo>
                  <a:pt x="15880" y="2006"/>
                  <a:pt x="15886" y="2007"/>
                  <a:pt x="15847" y="2004"/>
                </a:cubicBezTo>
                <a:lnTo>
                  <a:pt x="15847" y="2020"/>
                </a:lnTo>
                <a:close/>
                <a:moveTo>
                  <a:pt x="22653" y="3446"/>
                </a:moveTo>
                <a:cubicBezTo>
                  <a:pt x="22634" y="3442"/>
                  <a:pt x="22634" y="3440"/>
                  <a:pt x="22612" y="3438"/>
                </a:cubicBezTo>
                <a:cubicBezTo>
                  <a:pt x="22614" y="3444"/>
                  <a:pt x="22605" y="3479"/>
                  <a:pt x="22653" y="3446"/>
                </a:cubicBezTo>
                <a:close/>
                <a:moveTo>
                  <a:pt x="11148" y="1582"/>
                </a:moveTo>
                <a:cubicBezTo>
                  <a:pt x="11170" y="1588"/>
                  <a:pt x="11155" y="1582"/>
                  <a:pt x="11173" y="1590"/>
                </a:cubicBezTo>
                <a:cubicBezTo>
                  <a:pt x="11180" y="1576"/>
                  <a:pt x="11179" y="1580"/>
                  <a:pt x="11181" y="1558"/>
                </a:cubicBezTo>
                <a:cubicBezTo>
                  <a:pt x="11154" y="1572"/>
                  <a:pt x="11165" y="1559"/>
                  <a:pt x="11148" y="1582"/>
                </a:cubicBezTo>
                <a:close/>
                <a:moveTo>
                  <a:pt x="23204" y="4799"/>
                </a:moveTo>
                <a:lnTo>
                  <a:pt x="23222" y="4803"/>
                </a:lnTo>
                <a:cubicBezTo>
                  <a:pt x="23233" y="4803"/>
                  <a:pt x="23229" y="4799"/>
                  <a:pt x="23252" y="4799"/>
                </a:cubicBezTo>
                <a:lnTo>
                  <a:pt x="23252" y="4791"/>
                </a:lnTo>
                <a:cubicBezTo>
                  <a:pt x="23223" y="4791"/>
                  <a:pt x="23207" y="4777"/>
                  <a:pt x="23204" y="4799"/>
                </a:cubicBezTo>
                <a:close/>
                <a:moveTo>
                  <a:pt x="17792" y="2668"/>
                </a:moveTo>
                <a:cubicBezTo>
                  <a:pt x="17808" y="2656"/>
                  <a:pt x="17818" y="2642"/>
                  <a:pt x="17824" y="2619"/>
                </a:cubicBezTo>
                <a:cubicBezTo>
                  <a:pt x="17802" y="2634"/>
                  <a:pt x="17795" y="2635"/>
                  <a:pt x="17792" y="2668"/>
                </a:cubicBezTo>
                <a:close/>
                <a:moveTo>
                  <a:pt x="234" y="4126"/>
                </a:moveTo>
                <a:cubicBezTo>
                  <a:pt x="264" y="4119"/>
                  <a:pt x="257" y="4126"/>
                  <a:pt x="259" y="4094"/>
                </a:cubicBezTo>
                <a:lnTo>
                  <a:pt x="243" y="4094"/>
                </a:lnTo>
                <a:lnTo>
                  <a:pt x="234" y="4126"/>
                </a:lnTo>
                <a:close/>
                <a:moveTo>
                  <a:pt x="22742" y="3697"/>
                </a:moveTo>
                <a:cubicBezTo>
                  <a:pt x="22761" y="3723"/>
                  <a:pt x="22746" y="3714"/>
                  <a:pt x="22783" y="3705"/>
                </a:cubicBezTo>
                <a:cubicBezTo>
                  <a:pt x="22770" y="3687"/>
                  <a:pt x="22766" y="3688"/>
                  <a:pt x="22742" y="3697"/>
                </a:cubicBezTo>
                <a:close/>
                <a:moveTo>
                  <a:pt x="21997" y="4029"/>
                </a:moveTo>
                <a:lnTo>
                  <a:pt x="21988" y="4013"/>
                </a:lnTo>
                <a:cubicBezTo>
                  <a:pt x="21973" y="4017"/>
                  <a:pt x="21989" y="4008"/>
                  <a:pt x="21970" y="4019"/>
                </a:cubicBezTo>
                <a:cubicBezTo>
                  <a:pt x="21959" y="4024"/>
                  <a:pt x="21962" y="4024"/>
                  <a:pt x="21956" y="4029"/>
                </a:cubicBezTo>
                <a:lnTo>
                  <a:pt x="21989" y="4037"/>
                </a:lnTo>
                <a:lnTo>
                  <a:pt x="21973" y="4047"/>
                </a:lnTo>
                <a:cubicBezTo>
                  <a:pt x="21980" y="4073"/>
                  <a:pt x="21977" y="4070"/>
                  <a:pt x="22005" y="4078"/>
                </a:cubicBezTo>
                <a:lnTo>
                  <a:pt x="22001" y="4025"/>
                </a:lnTo>
                <a:cubicBezTo>
                  <a:pt x="22000" y="4026"/>
                  <a:pt x="21998" y="4028"/>
                  <a:pt x="21997" y="4029"/>
                </a:cubicBezTo>
                <a:close/>
                <a:moveTo>
                  <a:pt x="5064" y="6695"/>
                </a:moveTo>
                <a:lnTo>
                  <a:pt x="5080" y="6695"/>
                </a:lnTo>
                <a:cubicBezTo>
                  <a:pt x="5079" y="6653"/>
                  <a:pt x="5087" y="6672"/>
                  <a:pt x="5064" y="6654"/>
                </a:cubicBezTo>
                <a:lnTo>
                  <a:pt x="5064" y="6695"/>
                </a:lnTo>
                <a:close/>
                <a:moveTo>
                  <a:pt x="19104" y="1647"/>
                </a:moveTo>
                <a:lnTo>
                  <a:pt x="19145" y="1647"/>
                </a:lnTo>
                <a:cubicBezTo>
                  <a:pt x="19128" y="1624"/>
                  <a:pt x="19146" y="1632"/>
                  <a:pt x="19104" y="1631"/>
                </a:cubicBezTo>
                <a:lnTo>
                  <a:pt x="19104" y="1647"/>
                </a:lnTo>
                <a:close/>
                <a:moveTo>
                  <a:pt x="17484" y="2166"/>
                </a:moveTo>
                <a:cubicBezTo>
                  <a:pt x="17526" y="2165"/>
                  <a:pt x="17507" y="2173"/>
                  <a:pt x="17524" y="2150"/>
                </a:cubicBezTo>
                <a:lnTo>
                  <a:pt x="17484" y="2150"/>
                </a:lnTo>
                <a:lnTo>
                  <a:pt x="17484" y="2166"/>
                </a:lnTo>
                <a:close/>
                <a:moveTo>
                  <a:pt x="16285" y="4921"/>
                </a:moveTo>
                <a:lnTo>
                  <a:pt x="16325" y="4921"/>
                </a:lnTo>
                <a:cubicBezTo>
                  <a:pt x="16308" y="4897"/>
                  <a:pt x="16326" y="4905"/>
                  <a:pt x="16285" y="4904"/>
                </a:cubicBezTo>
                <a:lnTo>
                  <a:pt x="16285" y="4921"/>
                </a:lnTo>
                <a:close/>
                <a:moveTo>
                  <a:pt x="20968" y="4337"/>
                </a:moveTo>
                <a:lnTo>
                  <a:pt x="20968" y="4321"/>
                </a:lnTo>
                <a:lnTo>
                  <a:pt x="20927" y="4321"/>
                </a:lnTo>
                <a:cubicBezTo>
                  <a:pt x="20944" y="4344"/>
                  <a:pt x="20926" y="4336"/>
                  <a:pt x="20968" y="4337"/>
                </a:cubicBezTo>
                <a:close/>
                <a:moveTo>
                  <a:pt x="15661" y="5634"/>
                </a:moveTo>
                <a:cubicBezTo>
                  <a:pt x="15703" y="5633"/>
                  <a:pt x="15684" y="5641"/>
                  <a:pt x="15702" y="5617"/>
                </a:cubicBezTo>
                <a:lnTo>
                  <a:pt x="15661" y="5617"/>
                </a:lnTo>
                <a:lnTo>
                  <a:pt x="15661" y="5634"/>
                </a:lnTo>
                <a:close/>
                <a:moveTo>
                  <a:pt x="19185" y="5496"/>
                </a:moveTo>
                <a:lnTo>
                  <a:pt x="19145" y="5496"/>
                </a:lnTo>
                <a:cubicBezTo>
                  <a:pt x="19162" y="5519"/>
                  <a:pt x="19144" y="5511"/>
                  <a:pt x="19185" y="5512"/>
                </a:cubicBezTo>
                <a:lnTo>
                  <a:pt x="19185" y="5496"/>
                </a:lnTo>
                <a:cubicBezTo>
                  <a:pt x="19248" y="5538"/>
                  <a:pt x="19233" y="5496"/>
                  <a:pt x="19315" y="5496"/>
                </a:cubicBezTo>
                <a:lnTo>
                  <a:pt x="19315" y="5480"/>
                </a:lnTo>
                <a:cubicBezTo>
                  <a:pt x="19241" y="5480"/>
                  <a:pt x="19285" y="5461"/>
                  <a:pt x="19210" y="5472"/>
                </a:cubicBezTo>
                <a:cubicBezTo>
                  <a:pt x="19160" y="5480"/>
                  <a:pt x="19206" y="5470"/>
                  <a:pt x="19171" y="5468"/>
                </a:cubicBezTo>
                <a:cubicBezTo>
                  <a:pt x="19140" y="5466"/>
                  <a:pt x="19139" y="5474"/>
                  <a:pt x="19129" y="5488"/>
                </a:cubicBezTo>
                <a:cubicBezTo>
                  <a:pt x="19136" y="5488"/>
                  <a:pt x="19156" y="5487"/>
                  <a:pt x="19161" y="5487"/>
                </a:cubicBezTo>
                <a:cubicBezTo>
                  <a:pt x="19200" y="5492"/>
                  <a:pt x="19172" y="5487"/>
                  <a:pt x="19185" y="5496"/>
                </a:cubicBezTo>
                <a:close/>
                <a:moveTo>
                  <a:pt x="19461" y="2530"/>
                </a:moveTo>
                <a:lnTo>
                  <a:pt x="19509" y="2530"/>
                </a:lnTo>
                <a:cubicBezTo>
                  <a:pt x="19497" y="2513"/>
                  <a:pt x="19510" y="2514"/>
                  <a:pt x="19481" y="2515"/>
                </a:cubicBezTo>
                <a:cubicBezTo>
                  <a:pt x="19479" y="2515"/>
                  <a:pt x="19476" y="2516"/>
                  <a:pt x="19475" y="2516"/>
                </a:cubicBezTo>
                <a:lnTo>
                  <a:pt x="19462" y="2526"/>
                </a:lnTo>
                <a:cubicBezTo>
                  <a:pt x="19462" y="2526"/>
                  <a:pt x="19462" y="2529"/>
                  <a:pt x="19461" y="2530"/>
                </a:cubicBezTo>
                <a:close/>
                <a:moveTo>
                  <a:pt x="18877" y="4442"/>
                </a:moveTo>
                <a:lnTo>
                  <a:pt x="18918" y="4442"/>
                </a:lnTo>
                <a:lnTo>
                  <a:pt x="18918" y="4426"/>
                </a:lnTo>
                <a:cubicBezTo>
                  <a:pt x="18896" y="4427"/>
                  <a:pt x="18881" y="4424"/>
                  <a:pt x="18877" y="4442"/>
                </a:cubicBezTo>
                <a:close/>
                <a:moveTo>
                  <a:pt x="13109" y="2433"/>
                </a:moveTo>
                <a:lnTo>
                  <a:pt x="13149" y="2433"/>
                </a:lnTo>
                <a:lnTo>
                  <a:pt x="13149" y="2417"/>
                </a:lnTo>
                <a:cubicBezTo>
                  <a:pt x="13128" y="2417"/>
                  <a:pt x="13112" y="2414"/>
                  <a:pt x="13109" y="2433"/>
                </a:cubicBezTo>
                <a:close/>
                <a:moveTo>
                  <a:pt x="18318" y="1809"/>
                </a:moveTo>
                <a:lnTo>
                  <a:pt x="18318" y="1825"/>
                </a:lnTo>
                <a:lnTo>
                  <a:pt x="18351" y="1825"/>
                </a:lnTo>
                <a:cubicBezTo>
                  <a:pt x="18344" y="1800"/>
                  <a:pt x="18343" y="1800"/>
                  <a:pt x="18318" y="1809"/>
                </a:cubicBezTo>
                <a:close/>
                <a:moveTo>
                  <a:pt x="4278" y="6776"/>
                </a:moveTo>
                <a:lnTo>
                  <a:pt x="4294" y="6776"/>
                </a:lnTo>
                <a:lnTo>
                  <a:pt x="4294" y="6735"/>
                </a:lnTo>
                <a:cubicBezTo>
                  <a:pt x="4272" y="6752"/>
                  <a:pt x="4278" y="6735"/>
                  <a:pt x="4278" y="6776"/>
                </a:cubicBezTo>
                <a:close/>
                <a:moveTo>
                  <a:pt x="18950" y="1639"/>
                </a:moveTo>
                <a:lnTo>
                  <a:pt x="18915" y="1609"/>
                </a:lnTo>
                <a:cubicBezTo>
                  <a:pt x="18914" y="1609"/>
                  <a:pt x="18912" y="1607"/>
                  <a:pt x="18910" y="1607"/>
                </a:cubicBezTo>
                <a:cubicBezTo>
                  <a:pt x="18913" y="1642"/>
                  <a:pt x="18914" y="1638"/>
                  <a:pt x="18950" y="1639"/>
                </a:cubicBezTo>
                <a:close/>
                <a:moveTo>
                  <a:pt x="17662" y="2247"/>
                </a:moveTo>
                <a:lnTo>
                  <a:pt x="17630" y="2247"/>
                </a:lnTo>
                <a:cubicBezTo>
                  <a:pt x="17639" y="2282"/>
                  <a:pt x="17659" y="2277"/>
                  <a:pt x="17662" y="2247"/>
                </a:cubicBezTo>
                <a:close/>
                <a:moveTo>
                  <a:pt x="16309" y="2644"/>
                </a:moveTo>
                <a:cubicBezTo>
                  <a:pt x="16331" y="2649"/>
                  <a:pt x="16316" y="2643"/>
                  <a:pt x="16333" y="2652"/>
                </a:cubicBezTo>
                <a:lnTo>
                  <a:pt x="16350" y="2619"/>
                </a:lnTo>
                <a:cubicBezTo>
                  <a:pt x="16318" y="2635"/>
                  <a:pt x="16329" y="2617"/>
                  <a:pt x="16309" y="2644"/>
                </a:cubicBezTo>
                <a:close/>
                <a:moveTo>
                  <a:pt x="18683" y="2368"/>
                </a:moveTo>
                <a:cubicBezTo>
                  <a:pt x="18721" y="2358"/>
                  <a:pt x="18690" y="2356"/>
                  <a:pt x="18732" y="2352"/>
                </a:cubicBezTo>
                <a:cubicBezTo>
                  <a:pt x="18709" y="2321"/>
                  <a:pt x="18688" y="2356"/>
                  <a:pt x="18683" y="2368"/>
                </a:cubicBezTo>
                <a:close/>
                <a:moveTo>
                  <a:pt x="22693" y="4783"/>
                </a:moveTo>
                <a:lnTo>
                  <a:pt x="22766" y="4783"/>
                </a:lnTo>
                <a:lnTo>
                  <a:pt x="22766" y="4775"/>
                </a:lnTo>
                <a:lnTo>
                  <a:pt x="22693" y="4775"/>
                </a:lnTo>
                <a:lnTo>
                  <a:pt x="22693" y="4783"/>
                </a:lnTo>
                <a:close/>
                <a:moveTo>
                  <a:pt x="17654" y="5504"/>
                </a:moveTo>
                <a:lnTo>
                  <a:pt x="17678" y="5504"/>
                </a:lnTo>
                <a:lnTo>
                  <a:pt x="17678" y="5480"/>
                </a:lnTo>
                <a:lnTo>
                  <a:pt x="17654" y="5480"/>
                </a:lnTo>
                <a:lnTo>
                  <a:pt x="17654" y="5504"/>
                </a:lnTo>
                <a:close/>
                <a:moveTo>
                  <a:pt x="21616" y="4929"/>
                </a:moveTo>
                <a:lnTo>
                  <a:pt x="21640" y="4929"/>
                </a:lnTo>
                <a:lnTo>
                  <a:pt x="21640" y="4904"/>
                </a:lnTo>
                <a:lnTo>
                  <a:pt x="21616" y="4904"/>
                </a:lnTo>
                <a:lnTo>
                  <a:pt x="21616" y="4929"/>
                </a:lnTo>
                <a:close/>
                <a:moveTo>
                  <a:pt x="22086" y="3981"/>
                </a:moveTo>
                <a:lnTo>
                  <a:pt x="22110" y="3981"/>
                </a:lnTo>
                <a:lnTo>
                  <a:pt x="22110" y="3956"/>
                </a:lnTo>
                <a:lnTo>
                  <a:pt x="22086" y="3956"/>
                </a:lnTo>
                <a:lnTo>
                  <a:pt x="22086" y="3981"/>
                </a:lnTo>
                <a:close/>
                <a:moveTo>
                  <a:pt x="18999" y="5577"/>
                </a:moveTo>
                <a:lnTo>
                  <a:pt x="18967" y="5577"/>
                </a:lnTo>
                <a:cubicBezTo>
                  <a:pt x="18976" y="5613"/>
                  <a:pt x="18989" y="5613"/>
                  <a:pt x="18999" y="5577"/>
                </a:cubicBezTo>
                <a:close/>
                <a:moveTo>
                  <a:pt x="16414" y="4945"/>
                </a:moveTo>
                <a:cubicBezTo>
                  <a:pt x="16450" y="4935"/>
                  <a:pt x="16450" y="4922"/>
                  <a:pt x="16414" y="4912"/>
                </a:cubicBezTo>
                <a:lnTo>
                  <a:pt x="16414" y="4945"/>
                </a:lnTo>
                <a:close/>
                <a:moveTo>
                  <a:pt x="19112" y="3713"/>
                </a:moveTo>
                <a:cubicBezTo>
                  <a:pt x="19105" y="3684"/>
                  <a:pt x="19112" y="3692"/>
                  <a:pt x="19080" y="3689"/>
                </a:cubicBezTo>
                <a:cubicBezTo>
                  <a:pt x="19088" y="3718"/>
                  <a:pt x="19081" y="3711"/>
                  <a:pt x="19112" y="3713"/>
                </a:cubicBezTo>
                <a:close/>
                <a:moveTo>
                  <a:pt x="16431" y="2449"/>
                </a:moveTo>
                <a:cubicBezTo>
                  <a:pt x="16473" y="2449"/>
                  <a:pt x="16462" y="2457"/>
                  <a:pt x="16479" y="2433"/>
                </a:cubicBezTo>
                <a:cubicBezTo>
                  <a:pt x="16465" y="2433"/>
                  <a:pt x="16458" y="2432"/>
                  <a:pt x="16444" y="2435"/>
                </a:cubicBezTo>
                <a:cubicBezTo>
                  <a:pt x="16426" y="2440"/>
                  <a:pt x="16446" y="2432"/>
                  <a:pt x="16431" y="2449"/>
                </a:cubicBezTo>
                <a:close/>
                <a:moveTo>
                  <a:pt x="20619" y="5147"/>
                </a:moveTo>
                <a:cubicBezTo>
                  <a:pt x="20644" y="5158"/>
                  <a:pt x="20621" y="5151"/>
                  <a:pt x="20660" y="5147"/>
                </a:cubicBezTo>
                <a:cubicBezTo>
                  <a:pt x="20656" y="5140"/>
                  <a:pt x="20655" y="5131"/>
                  <a:pt x="20644" y="5131"/>
                </a:cubicBezTo>
                <a:cubicBezTo>
                  <a:pt x="20629" y="5131"/>
                  <a:pt x="20621" y="5135"/>
                  <a:pt x="20619" y="5147"/>
                </a:cubicBezTo>
                <a:close/>
                <a:moveTo>
                  <a:pt x="10622" y="6112"/>
                </a:moveTo>
                <a:cubicBezTo>
                  <a:pt x="10642" y="6121"/>
                  <a:pt x="10616" y="6123"/>
                  <a:pt x="10643" y="6117"/>
                </a:cubicBezTo>
                <a:cubicBezTo>
                  <a:pt x="10662" y="6112"/>
                  <a:pt x="10658" y="6107"/>
                  <a:pt x="10662" y="6103"/>
                </a:cubicBezTo>
                <a:cubicBezTo>
                  <a:pt x="10645" y="6099"/>
                  <a:pt x="10626" y="6087"/>
                  <a:pt x="10622" y="6112"/>
                </a:cubicBezTo>
                <a:close/>
                <a:moveTo>
                  <a:pt x="21187" y="2603"/>
                </a:moveTo>
                <a:cubicBezTo>
                  <a:pt x="21208" y="2614"/>
                  <a:pt x="21195" y="2611"/>
                  <a:pt x="21227" y="2611"/>
                </a:cubicBezTo>
                <a:cubicBezTo>
                  <a:pt x="21219" y="2600"/>
                  <a:pt x="21192" y="2569"/>
                  <a:pt x="21187" y="2603"/>
                </a:cubicBezTo>
                <a:close/>
                <a:moveTo>
                  <a:pt x="17638" y="2538"/>
                </a:moveTo>
                <a:lnTo>
                  <a:pt x="17638" y="2555"/>
                </a:lnTo>
                <a:cubicBezTo>
                  <a:pt x="17656" y="2550"/>
                  <a:pt x="17657" y="2548"/>
                  <a:pt x="17678" y="2547"/>
                </a:cubicBezTo>
                <a:lnTo>
                  <a:pt x="17678" y="2530"/>
                </a:lnTo>
                <a:cubicBezTo>
                  <a:pt x="17660" y="2535"/>
                  <a:pt x="17660" y="2536"/>
                  <a:pt x="17638" y="2538"/>
                </a:cubicBezTo>
                <a:close/>
                <a:moveTo>
                  <a:pt x="16747" y="5050"/>
                </a:moveTo>
                <a:lnTo>
                  <a:pt x="16763" y="5050"/>
                </a:lnTo>
                <a:cubicBezTo>
                  <a:pt x="16765" y="5025"/>
                  <a:pt x="16763" y="5035"/>
                  <a:pt x="16771" y="5018"/>
                </a:cubicBezTo>
                <a:lnTo>
                  <a:pt x="16747" y="5018"/>
                </a:lnTo>
                <a:lnTo>
                  <a:pt x="16747" y="5050"/>
                </a:lnTo>
                <a:close/>
                <a:moveTo>
                  <a:pt x="18181" y="5123"/>
                </a:moveTo>
                <a:cubicBezTo>
                  <a:pt x="18206" y="5125"/>
                  <a:pt x="18196" y="5123"/>
                  <a:pt x="18213" y="5131"/>
                </a:cubicBezTo>
                <a:lnTo>
                  <a:pt x="18213" y="5107"/>
                </a:lnTo>
                <a:lnTo>
                  <a:pt x="18181" y="5107"/>
                </a:lnTo>
                <a:lnTo>
                  <a:pt x="18181" y="5123"/>
                </a:lnTo>
                <a:close/>
                <a:moveTo>
                  <a:pt x="21065" y="3981"/>
                </a:moveTo>
                <a:cubicBezTo>
                  <a:pt x="21103" y="3970"/>
                  <a:pt x="21074" y="3964"/>
                  <a:pt x="21114" y="3964"/>
                </a:cubicBezTo>
                <a:lnTo>
                  <a:pt x="21114" y="3956"/>
                </a:lnTo>
                <a:cubicBezTo>
                  <a:pt x="21085" y="3956"/>
                  <a:pt x="21066" y="3951"/>
                  <a:pt x="21065" y="3981"/>
                </a:cubicBezTo>
                <a:close/>
                <a:moveTo>
                  <a:pt x="21170" y="5496"/>
                </a:moveTo>
                <a:cubicBezTo>
                  <a:pt x="21194" y="5529"/>
                  <a:pt x="21176" y="5504"/>
                  <a:pt x="21219" y="5504"/>
                </a:cubicBezTo>
                <a:lnTo>
                  <a:pt x="21219" y="5496"/>
                </a:lnTo>
                <a:cubicBezTo>
                  <a:pt x="21186" y="5496"/>
                  <a:pt x="21199" y="5485"/>
                  <a:pt x="21170" y="5496"/>
                </a:cubicBezTo>
                <a:close/>
                <a:moveTo>
                  <a:pt x="10970" y="1696"/>
                </a:moveTo>
                <a:lnTo>
                  <a:pt x="11019" y="1696"/>
                </a:lnTo>
                <a:lnTo>
                  <a:pt x="11019" y="1680"/>
                </a:lnTo>
                <a:cubicBezTo>
                  <a:pt x="11004" y="1681"/>
                  <a:pt x="10992" y="1682"/>
                  <a:pt x="10985" y="1683"/>
                </a:cubicBezTo>
                <a:cubicBezTo>
                  <a:pt x="10963" y="1688"/>
                  <a:pt x="10986" y="1677"/>
                  <a:pt x="10970" y="1696"/>
                </a:cubicBezTo>
                <a:close/>
                <a:moveTo>
                  <a:pt x="20263" y="3196"/>
                </a:moveTo>
                <a:lnTo>
                  <a:pt x="20263" y="3203"/>
                </a:lnTo>
                <a:cubicBezTo>
                  <a:pt x="20296" y="3203"/>
                  <a:pt x="20289" y="3200"/>
                  <a:pt x="20312" y="3211"/>
                </a:cubicBezTo>
                <a:lnTo>
                  <a:pt x="20312" y="3187"/>
                </a:lnTo>
                <a:lnTo>
                  <a:pt x="20263" y="3196"/>
                </a:lnTo>
                <a:close/>
                <a:moveTo>
                  <a:pt x="20336" y="2717"/>
                </a:moveTo>
                <a:cubicBezTo>
                  <a:pt x="20360" y="2717"/>
                  <a:pt x="20365" y="2720"/>
                  <a:pt x="20384" y="2725"/>
                </a:cubicBezTo>
                <a:cubicBezTo>
                  <a:pt x="20370" y="2705"/>
                  <a:pt x="20368" y="2703"/>
                  <a:pt x="20336" y="2700"/>
                </a:cubicBezTo>
                <a:lnTo>
                  <a:pt x="20336" y="2717"/>
                </a:lnTo>
                <a:close/>
                <a:moveTo>
                  <a:pt x="21097" y="4556"/>
                </a:moveTo>
                <a:lnTo>
                  <a:pt x="21081" y="4556"/>
                </a:lnTo>
                <a:cubicBezTo>
                  <a:pt x="21081" y="4529"/>
                  <a:pt x="21096" y="4554"/>
                  <a:pt x="21097" y="4556"/>
                </a:cubicBezTo>
                <a:close/>
                <a:moveTo>
                  <a:pt x="21081" y="4556"/>
                </a:moveTo>
                <a:lnTo>
                  <a:pt x="21081" y="4580"/>
                </a:lnTo>
                <a:cubicBezTo>
                  <a:pt x="21119" y="4577"/>
                  <a:pt x="21095" y="4589"/>
                  <a:pt x="21114" y="4564"/>
                </a:cubicBezTo>
                <a:lnTo>
                  <a:pt x="21097" y="4556"/>
                </a:lnTo>
                <a:cubicBezTo>
                  <a:pt x="21144" y="4556"/>
                  <a:pt x="21157" y="4555"/>
                  <a:pt x="21195" y="4564"/>
                </a:cubicBezTo>
                <a:cubicBezTo>
                  <a:pt x="21184" y="4526"/>
                  <a:pt x="21131" y="4538"/>
                  <a:pt x="21121" y="4539"/>
                </a:cubicBezTo>
                <a:cubicBezTo>
                  <a:pt x="21080" y="4543"/>
                  <a:pt x="21050" y="4524"/>
                  <a:pt x="21008" y="4523"/>
                </a:cubicBezTo>
                <a:lnTo>
                  <a:pt x="21008" y="4540"/>
                </a:lnTo>
                <a:cubicBezTo>
                  <a:pt x="21032" y="4545"/>
                  <a:pt x="21058" y="4550"/>
                  <a:pt x="21081" y="4556"/>
                </a:cubicBezTo>
                <a:close/>
                <a:moveTo>
                  <a:pt x="8175" y="1469"/>
                </a:moveTo>
                <a:lnTo>
                  <a:pt x="8175" y="1485"/>
                </a:lnTo>
                <a:cubicBezTo>
                  <a:pt x="8192" y="1484"/>
                  <a:pt x="8188" y="1489"/>
                  <a:pt x="8202" y="1480"/>
                </a:cubicBezTo>
                <a:cubicBezTo>
                  <a:pt x="8218" y="1471"/>
                  <a:pt x="8209" y="1478"/>
                  <a:pt x="8215" y="1461"/>
                </a:cubicBezTo>
                <a:cubicBezTo>
                  <a:pt x="8197" y="1465"/>
                  <a:pt x="8197" y="1467"/>
                  <a:pt x="8175" y="1469"/>
                </a:cubicBezTo>
                <a:close/>
                <a:moveTo>
                  <a:pt x="17012" y="1467"/>
                </a:moveTo>
                <a:lnTo>
                  <a:pt x="17063" y="1469"/>
                </a:lnTo>
                <a:lnTo>
                  <a:pt x="17040" y="1443"/>
                </a:lnTo>
                <a:lnTo>
                  <a:pt x="17012" y="1467"/>
                </a:lnTo>
                <a:close/>
                <a:moveTo>
                  <a:pt x="15904" y="2522"/>
                </a:moveTo>
                <a:cubicBezTo>
                  <a:pt x="15905" y="2523"/>
                  <a:pt x="15923" y="2550"/>
                  <a:pt x="15928" y="2498"/>
                </a:cubicBezTo>
                <a:cubicBezTo>
                  <a:pt x="15873" y="2513"/>
                  <a:pt x="15904" y="2522"/>
                  <a:pt x="15904" y="2522"/>
                </a:cubicBezTo>
                <a:close/>
                <a:moveTo>
                  <a:pt x="21462" y="983"/>
                </a:moveTo>
                <a:cubicBezTo>
                  <a:pt x="21484" y="985"/>
                  <a:pt x="21484" y="987"/>
                  <a:pt x="21502" y="991"/>
                </a:cubicBezTo>
                <a:cubicBezTo>
                  <a:pt x="21500" y="979"/>
                  <a:pt x="21501" y="967"/>
                  <a:pt x="21486" y="967"/>
                </a:cubicBezTo>
                <a:cubicBezTo>
                  <a:pt x="21472" y="967"/>
                  <a:pt x="21464" y="971"/>
                  <a:pt x="21462" y="983"/>
                </a:cubicBezTo>
                <a:close/>
                <a:moveTo>
                  <a:pt x="16714" y="5334"/>
                </a:moveTo>
                <a:cubicBezTo>
                  <a:pt x="16756" y="5334"/>
                  <a:pt x="16746" y="5341"/>
                  <a:pt x="16763" y="5318"/>
                </a:cubicBezTo>
                <a:cubicBezTo>
                  <a:pt x="16739" y="5318"/>
                  <a:pt x="16718" y="5313"/>
                  <a:pt x="16714" y="5334"/>
                </a:cubicBezTo>
                <a:close/>
                <a:moveTo>
                  <a:pt x="22021" y="4734"/>
                </a:moveTo>
                <a:lnTo>
                  <a:pt x="22053" y="4734"/>
                </a:lnTo>
                <a:cubicBezTo>
                  <a:pt x="22050" y="4697"/>
                  <a:pt x="22062" y="4720"/>
                  <a:pt x="22037" y="4702"/>
                </a:cubicBezTo>
                <a:cubicBezTo>
                  <a:pt x="22031" y="4725"/>
                  <a:pt x="22034" y="4715"/>
                  <a:pt x="22021" y="4734"/>
                </a:cubicBezTo>
                <a:close/>
                <a:moveTo>
                  <a:pt x="21859" y="4645"/>
                </a:moveTo>
                <a:cubicBezTo>
                  <a:pt x="21846" y="4628"/>
                  <a:pt x="21836" y="4624"/>
                  <a:pt x="21818" y="4613"/>
                </a:cubicBezTo>
                <a:cubicBezTo>
                  <a:pt x="21821" y="4648"/>
                  <a:pt x="21823" y="4644"/>
                  <a:pt x="21859" y="4645"/>
                </a:cubicBezTo>
                <a:close/>
                <a:moveTo>
                  <a:pt x="22345" y="4767"/>
                </a:moveTo>
                <a:lnTo>
                  <a:pt x="22345" y="4750"/>
                </a:lnTo>
                <a:cubicBezTo>
                  <a:pt x="22313" y="4750"/>
                  <a:pt x="22326" y="4753"/>
                  <a:pt x="22305" y="4742"/>
                </a:cubicBezTo>
                <a:cubicBezTo>
                  <a:pt x="22308" y="4775"/>
                  <a:pt x="22296" y="4760"/>
                  <a:pt x="22322" y="4764"/>
                </a:cubicBezTo>
                <a:lnTo>
                  <a:pt x="22345" y="4767"/>
                </a:lnTo>
                <a:close/>
                <a:moveTo>
                  <a:pt x="17127" y="4532"/>
                </a:moveTo>
                <a:cubicBezTo>
                  <a:pt x="17161" y="4523"/>
                  <a:pt x="17152" y="4526"/>
                  <a:pt x="17152" y="4483"/>
                </a:cubicBezTo>
                <a:lnTo>
                  <a:pt x="17136" y="4483"/>
                </a:lnTo>
                <a:cubicBezTo>
                  <a:pt x="17144" y="4517"/>
                  <a:pt x="17145" y="4505"/>
                  <a:pt x="17127" y="4532"/>
                </a:cubicBezTo>
                <a:close/>
                <a:moveTo>
                  <a:pt x="18294" y="4888"/>
                </a:moveTo>
                <a:cubicBezTo>
                  <a:pt x="18277" y="4865"/>
                  <a:pt x="18295" y="4873"/>
                  <a:pt x="18254" y="4872"/>
                </a:cubicBezTo>
                <a:cubicBezTo>
                  <a:pt x="18263" y="4906"/>
                  <a:pt x="18260" y="4891"/>
                  <a:pt x="18294" y="4888"/>
                </a:cubicBezTo>
                <a:close/>
                <a:moveTo>
                  <a:pt x="8353" y="1477"/>
                </a:moveTo>
                <a:cubicBezTo>
                  <a:pt x="8383" y="1475"/>
                  <a:pt x="8383" y="1474"/>
                  <a:pt x="8385" y="1445"/>
                </a:cubicBezTo>
                <a:cubicBezTo>
                  <a:pt x="8357" y="1460"/>
                  <a:pt x="8362" y="1443"/>
                  <a:pt x="8353" y="1477"/>
                </a:cubicBezTo>
                <a:close/>
                <a:moveTo>
                  <a:pt x="21349" y="3041"/>
                </a:moveTo>
                <a:cubicBezTo>
                  <a:pt x="21361" y="3014"/>
                  <a:pt x="21360" y="3011"/>
                  <a:pt x="21324" y="3008"/>
                </a:cubicBezTo>
                <a:cubicBezTo>
                  <a:pt x="21332" y="3037"/>
                  <a:pt x="21327" y="3027"/>
                  <a:pt x="21349" y="3041"/>
                </a:cubicBezTo>
                <a:close/>
                <a:moveTo>
                  <a:pt x="17849" y="5123"/>
                </a:moveTo>
                <a:cubicBezTo>
                  <a:pt x="17841" y="5095"/>
                  <a:pt x="17845" y="5105"/>
                  <a:pt x="17824" y="5091"/>
                </a:cubicBezTo>
                <a:cubicBezTo>
                  <a:pt x="17812" y="5117"/>
                  <a:pt x="17813" y="5120"/>
                  <a:pt x="17849" y="5123"/>
                </a:cubicBezTo>
                <a:close/>
                <a:moveTo>
                  <a:pt x="19307" y="2765"/>
                </a:moveTo>
                <a:lnTo>
                  <a:pt x="19331" y="2765"/>
                </a:lnTo>
                <a:lnTo>
                  <a:pt x="19331" y="2733"/>
                </a:lnTo>
                <a:cubicBezTo>
                  <a:pt x="19297" y="2751"/>
                  <a:pt x="19310" y="2727"/>
                  <a:pt x="19307" y="2765"/>
                </a:cubicBezTo>
                <a:close/>
                <a:moveTo>
                  <a:pt x="15936" y="5309"/>
                </a:moveTo>
                <a:lnTo>
                  <a:pt x="15977" y="5309"/>
                </a:lnTo>
                <a:lnTo>
                  <a:pt x="15977" y="5293"/>
                </a:lnTo>
                <a:lnTo>
                  <a:pt x="15936" y="5293"/>
                </a:lnTo>
                <a:lnTo>
                  <a:pt x="15936" y="5309"/>
                </a:lnTo>
                <a:close/>
                <a:moveTo>
                  <a:pt x="20806" y="5147"/>
                </a:moveTo>
                <a:lnTo>
                  <a:pt x="20846" y="5147"/>
                </a:lnTo>
                <a:lnTo>
                  <a:pt x="20846" y="5131"/>
                </a:lnTo>
                <a:lnTo>
                  <a:pt x="20806" y="5131"/>
                </a:lnTo>
                <a:lnTo>
                  <a:pt x="20806" y="5147"/>
                </a:lnTo>
                <a:close/>
                <a:moveTo>
                  <a:pt x="9333" y="1420"/>
                </a:moveTo>
                <a:cubicBezTo>
                  <a:pt x="9334" y="1420"/>
                  <a:pt x="9349" y="1428"/>
                  <a:pt x="9350" y="1428"/>
                </a:cubicBezTo>
                <a:cubicBezTo>
                  <a:pt x="9372" y="1428"/>
                  <a:pt x="9365" y="1425"/>
                  <a:pt x="9374" y="1412"/>
                </a:cubicBezTo>
                <a:cubicBezTo>
                  <a:pt x="9356" y="1408"/>
                  <a:pt x="9338" y="1396"/>
                  <a:pt x="9333" y="1420"/>
                </a:cubicBezTo>
                <a:close/>
                <a:moveTo>
                  <a:pt x="11059" y="1696"/>
                </a:moveTo>
                <a:cubicBezTo>
                  <a:pt x="11080" y="1705"/>
                  <a:pt x="11075" y="1702"/>
                  <a:pt x="11100" y="1696"/>
                </a:cubicBezTo>
                <a:lnTo>
                  <a:pt x="11100" y="1680"/>
                </a:lnTo>
                <a:cubicBezTo>
                  <a:pt x="11071" y="1686"/>
                  <a:pt x="11062" y="1678"/>
                  <a:pt x="11059" y="1696"/>
                </a:cubicBezTo>
                <a:close/>
                <a:moveTo>
                  <a:pt x="21397" y="4037"/>
                </a:moveTo>
                <a:cubicBezTo>
                  <a:pt x="21360" y="4040"/>
                  <a:pt x="21383" y="4029"/>
                  <a:pt x="21365" y="4054"/>
                </a:cubicBezTo>
                <a:cubicBezTo>
                  <a:pt x="21404" y="4053"/>
                  <a:pt x="21405" y="4053"/>
                  <a:pt x="21405" y="4013"/>
                </a:cubicBezTo>
                <a:lnTo>
                  <a:pt x="21397" y="4013"/>
                </a:lnTo>
                <a:lnTo>
                  <a:pt x="21397" y="4037"/>
                </a:lnTo>
                <a:close/>
                <a:moveTo>
                  <a:pt x="15685" y="2628"/>
                </a:moveTo>
                <a:cubicBezTo>
                  <a:pt x="15722" y="2627"/>
                  <a:pt x="15726" y="2625"/>
                  <a:pt x="15742" y="2603"/>
                </a:cubicBezTo>
                <a:cubicBezTo>
                  <a:pt x="15710" y="2611"/>
                  <a:pt x="15701" y="2606"/>
                  <a:pt x="15685" y="2628"/>
                </a:cubicBezTo>
                <a:close/>
                <a:moveTo>
                  <a:pt x="16439" y="2636"/>
                </a:moveTo>
                <a:lnTo>
                  <a:pt x="16423" y="2652"/>
                </a:lnTo>
                <a:cubicBezTo>
                  <a:pt x="16456" y="2652"/>
                  <a:pt x="16449" y="2655"/>
                  <a:pt x="16471" y="2644"/>
                </a:cubicBezTo>
                <a:cubicBezTo>
                  <a:pt x="16453" y="2619"/>
                  <a:pt x="16474" y="2628"/>
                  <a:pt x="16439" y="2636"/>
                </a:cubicBezTo>
                <a:lnTo>
                  <a:pt x="16439" y="2619"/>
                </a:lnTo>
                <a:cubicBezTo>
                  <a:pt x="16396" y="2619"/>
                  <a:pt x="16399" y="2611"/>
                  <a:pt x="16390" y="2644"/>
                </a:cubicBezTo>
                <a:cubicBezTo>
                  <a:pt x="16413" y="2633"/>
                  <a:pt x="16406" y="2636"/>
                  <a:pt x="16439" y="2636"/>
                </a:cubicBezTo>
                <a:close/>
                <a:moveTo>
                  <a:pt x="21891" y="4783"/>
                </a:moveTo>
                <a:lnTo>
                  <a:pt x="21881" y="4778"/>
                </a:lnTo>
                <a:cubicBezTo>
                  <a:pt x="21881" y="4778"/>
                  <a:pt x="21878" y="4777"/>
                  <a:pt x="21876" y="4777"/>
                </a:cubicBezTo>
                <a:lnTo>
                  <a:pt x="21861" y="4777"/>
                </a:lnTo>
                <a:cubicBezTo>
                  <a:pt x="21859" y="4777"/>
                  <a:pt x="21846" y="4775"/>
                  <a:pt x="21843" y="4775"/>
                </a:cubicBezTo>
                <a:cubicBezTo>
                  <a:pt x="21850" y="4789"/>
                  <a:pt x="21849" y="4785"/>
                  <a:pt x="21851" y="4807"/>
                </a:cubicBezTo>
                <a:cubicBezTo>
                  <a:pt x="21868" y="4789"/>
                  <a:pt x="21868" y="4794"/>
                  <a:pt x="21891" y="4783"/>
                </a:cubicBezTo>
                <a:lnTo>
                  <a:pt x="21891" y="4815"/>
                </a:lnTo>
                <a:cubicBezTo>
                  <a:pt x="21918" y="4785"/>
                  <a:pt x="21914" y="4801"/>
                  <a:pt x="21924" y="4775"/>
                </a:cubicBezTo>
                <a:lnTo>
                  <a:pt x="21964" y="4775"/>
                </a:lnTo>
                <a:lnTo>
                  <a:pt x="21964" y="4750"/>
                </a:lnTo>
                <a:lnTo>
                  <a:pt x="21989" y="4750"/>
                </a:lnTo>
                <a:cubicBezTo>
                  <a:pt x="21992" y="4784"/>
                  <a:pt x="21990" y="4778"/>
                  <a:pt x="22039" y="4783"/>
                </a:cubicBezTo>
                <a:cubicBezTo>
                  <a:pt x="22059" y="4785"/>
                  <a:pt x="22043" y="4790"/>
                  <a:pt x="22078" y="4767"/>
                </a:cubicBezTo>
                <a:cubicBezTo>
                  <a:pt x="22095" y="4775"/>
                  <a:pt x="22110" y="4781"/>
                  <a:pt x="22134" y="4783"/>
                </a:cubicBezTo>
                <a:cubicBezTo>
                  <a:pt x="22127" y="4810"/>
                  <a:pt x="22117" y="4813"/>
                  <a:pt x="22086" y="4813"/>
                </a:cubicBezTo>
                <a:cubicBezTo>
                  <a:pt x="22052" y="4814"/>
                  <a:pt x="22085" y="4804"/>
                  <a:pt x="22057" y="4813"/>
                </a:cubicBezTo>
                <a:cubicBezTo>
                  <a:pt x="22023" y="4822"/>
                  <a:pt x="22047" y="4806"/>
                  <a:pt x="22037" y="4831"/>
                </a:cubicBezTo>
                <a:cubicBezTo>
                  <a:pt x="22073" y="4845"/>
                  <a:pt x="22037" y="4832"/>
                  <a:pt x="22058" y="4830"/>
                </a:cubicBezTo>
                <a:cubicBezTo>
                  <a:pt x="22079" y="4827"/>
                  <a:pt x="22134" y="4823"/>
                  <a:pt x="22151" y="4831"/>
                </a:cubicBezTo>
                <a:cubicBezTo>
                  <a:pt x="22155" y="4777"/>
                  <a:pt x="22207" y="4757"/>
                  <a:pt x="22255" y="4760"/>
                </a:cubicBezTo>
                <a:cubicBezTo>
                  <a:pt x="22293" y="4762"/>
                  <a:pt x="22274" y="4781"/>
                  <a:pt x="22296" y="4750"/>
                </a:cubicBezTo>
                <a:cubicBezTo>
                  <a:pt x="22268" y="4737"/>
                  <a:pt x="22233" y="4741"/>
                  <a:pt x="22199" y="4758"/>
                </a:cubicBezTo>
                <a:cubicBezTo>
                  <a:pt x="22170" y="4714"/>
                  <a:pt x="22177" y="4753"/>
                  <a:pt x="22110" y="4718"/>
                </a:cubicBezTo>
                <a:lnTo>
                  <a:pt x="22094" y="4734"/>
                </a:lnTo>
                <a:cubicBezTo>
                  <a:pt x="22111" y="4764"/>
                  <a:pt x="22089" y="4754"/>
                  <a:pt x="22064" y="4749"/>
                </a:cubicBezTo>
                <a:cubicBezTo>
                  <a:pt x="22007" y="4737"/>
                  <a:pt x="22052" y="4746"/>
                  <a:pt x="22005" y="4758"/>
                </a:cubicBezTo>
                <a:cubicBezTo>
                  <a:pt x="21990" y="4736"/>
                  <a:pt x="21991" y="4747"/>
                  <a:pt x="21997" y="4718"/>
                </a:cubicBezTo>
                <a:cubicBezTo>
                  <a:pt x="21975" y="4717"/>
                  <a:pt x="21967" y="4715"/>
                  <a:pt x="21958" y="4715"/>
                </a:cubicBezTo>
                <a:cubicBezTo>
                  <a:pt x="21945" y="4716"/>
                  <a:pt x="21924" y="4718"/>
                  <a:pt x="21908" y="4718"/>
                </a:cubicBezTo>
                <a:lnTo>
                  <a:pt x="21908" y="4734"/>
                </a:lnTo>
                <a:cubicBezTo>
                  <a:pt x="21885" y="4745"/>
                  <a:pt x="21898" y="4745"/>
                  <a:pt x="21875" y="4734"/>
                </a:cubicBezTo>
                <a:cubicBezTo>
                  <a:pt x="21893" y="4784"/>
                  <a:pt x="21885" y="4729"/>
                  <a:pt x="21895" y="4763"/>
                </a:cubicBezTo>
                <a:cubicBezTo>
                  <a:pt x="21900" y="4782"/>
                  <a:pt x="21896" y="4777"/>
                  <a:pt x="21891" y="4783"/>
                </a:cubicBezTo>
                <a:close/>
                <a:moveTo>
                  <a:pt x="15045" y="1850"/>
                </a:moveTo>
                <a:cubicBezTo>
                  <a:pt x="15084" y="1853"/>
                  <a:pt x="15061" y="1860"/>
                  <a:pt x="15086" y="1850"/>
                </a:cubicBezTo>
                <a:cubicBezTo>
                  <a:pt x="15069" y="1826"/>
                  <a:pt x="15087" y="1834"/>
                  <a:pt x="15045" y="1834"/>
                </a:cubicBezTo>
                <a:lnTo>
                  <a:pt x="15045" y="1850"/>
                </a:lnTo>
                <a:close/>
                <a:moveTo>
                  <a:pt x="21146" y="5147"/>
                </a:moveTo>
                <a:cubicBezTo>
                  <a:pt x="21135" y="5142"/>
                  <a:pt x="21107" y="5134"/>
                  <a:pt x="21117" y="5161"/>
                </a:cubicBezTo>
                <a:cubicBezTo>
                  <a:pt x="21121" y="5173"/>
                  <a:pt x="21123" y="5171"/>
                  <a:pt x="21133" y="5167"/>
                </a:cubicBezTo>
                <a:cubicBezTo>
                  <a:pt x="21157" y="5156"/>
                  <a:pt x="21138" y="5169"/>
                  <a:pt x="21146" y="5147"/>
                </a:cubicBezTo>
                <a:close/>
                <a:moveTo>
                  <a:pt x="18019" y="2611"/>
                </a:moveTo>
                <a:cubicBezTo>
                  <a:pt x="18039" y="2590"/>
                  <a:pt x="18042" y="2611"/>
                  <a:pt x="18043" y="2571"/>
                </a:cubicBezTo>
                <a:cubicBezTo>
                  <a:pt x="18012" y="2579"/>
                  <a:pt x="18019" y="2573"/>
                  <a:pt x="18019" y="2611"/>
                </a:cubicBezTo>
                <a:close/>
                <a:moveTo>
                  <a:pt x="14292" y="2255"/>
                </a:moveTo>
                <a:lnTo>
                  <a:pt x="14292" y="2271"/>
                </a:lnTo>
                <a:cubicBezTo>
                  <a:pt x="14333" y="2270"/>
                  <a:pt x="14315" y="2278"/>
                  <a:pt x="14332" y="2255"/>
                </a:cubicBezTo>
                <a:cubicBezTo>
                  <a:pt x="14310" y="2246"/>
                  <a:pt x="14328" y="2251"/>
                  <a:pt x="14292" y="2255"/>
                </a:cubicBezTo>
                <a:close/>
                <a:moveTo>
                  <a:pt x="21284" y="3008"/>
                </a:moveTo>
                <a:lnTo>
                  <a:pt x="21284" y="3025"/>
                </a:lnTo>
                <a:cubicBezTo>
                  <a:pt x="21309" y="3027"/>
                  <a:pt x="21299" y="3024"/>
                  <a:pt x="21316" y="3033"/>
                </a:cubicBezTo>
                <a:cubicBezTo>
                  <a:pt x="21314" y="3008"/>
                  <a:pt x="21316" y="3017"/>
                  <a:pt x="21308" y="3000"/>
                </a:cubicBezTo>
                <a:cubicBezTo>
                  <a:pt x="21294" y="3008"/>
                  <a:pt x="21292" y="3005"/>
                  <a:pt x="21284" y="3008"/>
                </a:cubicBezTo>
                <a:close/>
                <a:moveTo>
                  <a:pt x="13968" y="2360"/>
                </a:moveTo>
                <a:cubicBezTo>
                  <a:pt x="14000" y="2351"/>
                  <a:pt x="13991" y="2358"/>
                  <a:pt x="13992" y="2320"/>
                </a:cubicBezTo>
                <a:cubicBezTo>
                  <a:pt x="13971" y="2334"/>
                  <a:pt x="13970" y="2328"/>
                  <a:pt x="13968" y="2360"/>
                </a:cubicBezTo>
                <a:close/>
                <a:moveTo>
                  <a:pt x="21114" y="5504"/>
                </a:moveTo>
                <a:cubicBezTo>
                  <a:pt x="21143" y="5510"/>
                  <a:pt x="21148" y="5516"/>
                  <a:pt x="21162" y="5496"/>
                </a:cubicBezTo>
                <a:cubicBezTo>
                  <a:pt x="21137" y="5494"/>
                  <a:pt x="21118" y="5478"/>
                  <a:pt x="21114" y="5504"/>
                </a:cubicBezTo>
                <a:close/>
                <a:moveTo>
                  <a:pt x="20555" y="5253"/>
                </a:moveTo>
                <a:lnTo>
                  <a:pt x="20555" y="5236"/>
                </a:lnTo>
                <a:cubicBezTo>
                  <a:pt x="20536" y="5232"/>
                  <a:pt x="20536" y="5230"/>
                  <a:pt x="20514" y="5228"/>
                </a:cubicBezTo>
                <a:cubicBezTo>
                  <a:pt x="20521" y="5256"/>
                  <a:pt x="20507" y="5243"/>
                  <a:pt x="20555" y="5253"/>
                </a:cubicBezTo>
                <a:close/>
                <a:moveTo>
                  <a:pt x="17670" y="5099"/>
                </a:moveTo>
                <a:cubicBezTo>
                  <a:pt x="17688" y="5122"/>
                  <a:pt x="17669" y="5114"/>
                  <a:pt x="17711" y="5115"/>
                </a:cubicBezTo>
                <a:cubicBezTo>
                  <a:pt x="17703" y="5087"/>
                  <a:pt x="17696" y="5089"/>
                  <a:pt x="17670" y="5099"/>
                </a:cubicBezTo>
                <a:close/>
                <a:moveTo>
                  <a:pt x="19955" y="4548"/>
                </a:moveTo>
                <a:lnTo>
                  <a:pt x="19955" y="4532"/>
                </a:lnTo>
                <a:cubicBezTo>
                  <a:pt x="19919" y="4531"/>
                  <a:pt x="19930" y="4526"/>
                  <a:pt x="19898" y="4523"/>
                </a:cubicBezTo>
                <a:cubicBezTo>
                  <a:pt x="19900" y="4525"/>
                  <a:pt x="19902" y="4525"/>
                  <a:pt x="19903" y="4527"/>
                </a:cubicBezTo>
                <a:cubicBezTo>
                  <a:pt x="19903" y="4530"/>
                  <a:pt x="19906" y="4530"/>
                  <a:pt x="19907" y="4531"/>
                </a:cubicBezTo>
                <a:cubicBezTo>
                  <a:pt x="19919" y="4539"/>
                  <a:pt x="19911" y="4535"/>
                  <a:pt x="19922" y="4540"/>
                </a:cubicBezTo>
                <a:cubicBezTo>
                  <a:pt x="19934" y="4546"/>
                  <a:pt x="19936" y="4546"/>
                  <a:pt x="19955" y="4548"/>
                </a:cubicBezTo>
                <a:close/>
                <a:moveTo>
                  <a:pt x="14940" y="2441"/>
                </a:moveTo>
                <a:cubicBezTo>
                  <a:pt x="14962" y="2439"/>
                  <a:pt x="14962" y="2437"/>
                  <a:pt x="14980" y="2433"/>
                </a:cubicBezTo>
                <a:lnTo>
                  <a:pt x="14980" y="2417"/>
                </a:lnTo>
                <a:cubicBezTo>
                  <a:pt x="14933" y="2418"/>
                  <a:pt x="14959" y="2415"/>
                  <a:pt x="14940" y="2441"/>
                </a:cubicBezTo>
                <a:close/>
                <a:moveTo>
                  <a:pt x="23277" y="3211"/>
                </a:moveTo>
                <a:cubicBezTo>
                  <a:pt x="23306" y="3236"/>
                  <a:pt x="23317" y="3203"/>
                  <a:pt x="23317" y="3203"/>
                </a:cubicBezTo>
                <a:lnTo>
                  <a:pt x="23311" y="3199"/>
                </a:lnTo>
                <a:cubicBezTo>
                  <a:pt x="23310" y="3199"/>
                  <a:pt x="23300" y="3197"/>
                  <a:pt x="23298" y="3197"/>
                </a:cubicBezTo>
                <a:cubicBezTo>
                  <a:pt x="23286" y="3198"/>
                  <a:pt x="23279" y="3197"/>
                  <a:pt x="23277" y="3211"/>
                </a:cubicBezTo>
                <a:close/>
                <a:moveTo>
                  <a:pt x="20190" y="4572"/>
                </a:moveTo>
                <a:lnTo>
                  <a:pt x="20190" y="4548"/>
                </a:lnTo>
                <a:lnTo>
                  <a:pt x="20158" y="4548"/>
                </a:lnTo>
                <a:cubicBezTo>
                  <a:pt x="20165" y="4577"/>
                  <a:pt x="20158" y="4569"/>
                  <a:pt x="20190" y="4572"/>
                </a:cubicBezTo>
                <a:close/>
                <a:moveTo>
                  <a:pt x="21397" y="3454"/>
                </a:moveTo>
                <a:lnTo>
                  <a:pt x="21430" y="3454"/>
                </a:lnTo>
                <a:cubicBezTo>
                  <a:pt x="21422" y="3425"/>
                  <a:pt x="21429" y="3432"/>
                  <a:pt x="21397" y="3430"/>
                </a:cubicBezTo>
                <a:lnTo>
                  <a:pt x="21397" y="3454"/>
                </a:lnTo>
                <a:close/>
                <a:moveTo>
                  <a:pt x="21235" y="2611"/>
                </a:moveTo>
                <a:cubicBezTo>
                  <a:pt x="21270" y="2604"/>
                  <a:pt x="21244" y="2608"/>
                  <a:pt x="21284" y="2611"/>
                </a:cubicBezTo>
                <a:lnTo>
                  <a:pt x="21284" y="2595"/>
                </a:lnTo>
                <a:lnTo>
                  <a:pt x="21235" y="2595"/>
                </a:lnTo>
                <a:lnTo>
                  <a:pt x="21235" y="2611"/>
                </a:lnTo>
                <a:close/>
                <a:moveTo>
                  <a:pt x="7729" y="1509"/>
                </a:moveTo>
                <a:lnTo>
                  <a:pt x="7762" y="1509"/>
                </a:lnTo>
                <a:lnTo>
                  <a:pt x="7762" y="1485"/>
                </a:lnTo>
                <a:cubicBezTo>
                  <a:pt x="7738" y="1487"/>
                  <a:pt x="7730" y="1485"/>
                  <a:pt x="7729" y="1509"/>
                </a:cubicBezTo>
                <a:close/>
                <a:moveTo>
                  <a:pt x="19809" y="1963"/>
                </a:moveTo>
                <a:lnTo>
                  <a:pt x="19825" y="1939"/>
                </a:lnTo>
                <a:lnTo>
                  <a:pt x="19777" y="1939"/>
                </a:lnTo>
                <a:cubicBezTo>
                  <a:pt x="19794" y="1963"/>
                  <a:pt x="19782" y="1949"/>
                  <a:pt x="19809" y="1963"/>
                </a:cubicBezTo>
                <a:close/>
                <a:moveTo>
                  <a:pt x="19218" y="3203"/>
                </a:moveTo>
                <a:cubicBezTo>
                  <a:pt x="19233" y="3195"/>
                  <a:pt x="19228" y="3197"/>
                  <a:pt x="19250" y="3195"/>
                </a:cubicBezTo>
                <a:cubicBezTo>
                  <a:pt x="19237" y="3175"/>
                  <a:pt x="19240" y="3186"/>
                  <a:pt x="19234" y="3162"/>
                </a:cubicBezTo>
                <a:cubicBezTo>
                  <a:pt x="19206" y="3172"/>
                  <a:pt x="19228" y="3158"/>
                  <a:pt x="19218" y="3203"/>
                </a:cubicBezTo>
                <a:close/>
                <a:moveTo>
                  <a:pt x="17954" y="5463"/>
                </a:moveTo>
                <a:lnTo>
                  <a:pt x="18011" y="5463"/>
                </a:lnTo>
                <a:lnTo>
                  <a:pt x="18011" y="5455"/>
                </a:lnTo>
                <a:cubicBezTo>
                  <a:pt x="17981" y="5455"/>
                  <a:pt x="17991" y="5448"/>
                  <a:pt x="17954" y="5447"/>
                </a:cubicBezTo>
                <a:lnTo>
                  <a:pt x="17954" y="5463"/>
                </a:lnTo>
                <a:close/>
                <a:moveTo>
                  <a:pt x="13141" y="1372"/>
                </a:moveTo>
                <a:lnTo>
                  <a:pt x="13109" y="1363"/>
                </a:lnTo>
                <a:lnTo>
                  <a:pt x="13109" y="1396"/>
                </a:lnTo>
                <a:cubicBezTo>
                  <a:pt x="13137" y="1388"/>
                  <a:pt x="13127" y="1393"/>
                  <a:pt x="13141" y="1372"/>
                </a:cubicBezTo>
                <a:cubicBezTo>
                  <a:pt x="13158" y="1381"/>
                  <a:pt x="13161" y="1383"/>
                  <a:pt x="13182" y="1388"/>
                </a:cubicBezTo>
                <a:lnTo>
                  <a:pt x="13191" y="1356"/>
                </a:lnTo>
                <a:cubicBezTo>
                  <a:pt x="13161" y="1367"/>
                  <a:pt x="13170" y="1347"/>
                  <a:pt x="13141" y="1372"/>
                </a:cubicBezTo>
                <a:close/>
                <a:moveTo>
                  <a:pt x="17233" y="1996"/>
                </a:moveTo>
                <a:cubicBezTo>
                  <a:pt x="17258" y="1977"/>
                  <a:pt x="17246" y="2001"/>
                  <a:pt x="17249" y="1963"/>
                </a:cubicBezTo>
                <a:lnTo>
                  <a:pt x="17217" y="1963"/>
                </a:lnTo>
                <a:cubicBezTo>
                  <a:pt x="17224" y="1984"/>
                  <a:pt x="17221" y="1972"/>
                  <a:pt x="17225" y="1979"/>
                </a:cubicBezTo>
                <a:cubicBezTo>
                  <a:pt x="17228" y="1986"/>
                  <a:pt x="17226" y="1976"/>
                  <a:pt x="17233" y="1996"/>
                </a:cubicBezTo>
                <a:close/>
                <a:moveTo>
                  <a:pt x="20984" y="3276"/>
                </a:moveTo>
                <a:cubicBezTo>
                  <a:pt x="21016" y="3276"/>
                  <a:pt x="21017" y="3278"/>
                  <a:pt x="21041" y="3284"/>
                </a:cubicBezTo>
                <a:cubicBezTo>
                  <a:pt x="21031" y="3271"/>
                  <a:pt x="21022" y="3260"/>
                  <a:pt x="21000" y="3260"/>
                </a:cubicBezTo>
                <a:cubicBezTo>
                  <a:pt x="20992" y="3260"/>
                  <a:pt x="20985" y="3268"/>
                  <a:pt x="20984" y="3276"/>
                </a:cubicBezTo>
                <a:close/>
                <a:moveTo>
                  <a:pt x="17800" y="2466"/>
                </a:moveTo>
                <a:cubicBezTo>
                  <a:pt x="17805" y="2473"/>
                  <a:pt x="17800" y="2472"/>
                  <a:pt x="17810" y="2477"/>
                </a:cubicBezTo>
                <a:cubicBezTo>
                  <a:pt x="17839" y="2491"/>
                  <a:pt x="17839" y="2462"/>
                  <a:pt x="17840" y="2457"/>
                </a:cubicBezTo>
                <a:cubicBezTo>
                  <a:pt x="17823" y="2458"/>
                  <a:pt x="17808" y="2456"/>
                  <a:pt x="17800" y="2466"/>
                </a:cubicBezTo>
                <a:close/>
                <a:moveTo>
                  <a:pt x="18805" y="5139"/>
                </a:moveTo>
                <a:cubicBezTo>
                  <a:pt x="18830" y="5174"/>
                  <a:pt x="18831" y="5157"/>
                  <a:pt x="18845" y="5131"/>
                </a:cubicBezTo>
                <a:cubicBezTo>
                  <a:pt x="18828" y="5132"/>
                  <a:pt x="18813" y="5130"/>
                  <a:pt x="18805" y="5139"/>
                </a:cubicBezTo>
                <a:close/>
                <a:moveTo>
                  <a:pt x="21000" y="4540"/>
                </a:moveTo>
                <a:lnTo>
                  <a:pt x="21000" y="4523"/>
                </a:lnTo>
                <a:cubicBezTo>
                  <a:pt x="20978" y="4522"/>
                  <a:pt x="20978" y="4520"/>
                  <a:pt x="20960" y="4515"/>
                </a:cubicBezTo>
                <a:cubicBezTo>
                  <a:pt x="20963" y="4548"/>
                  <a:pt x="20951" y="4533"/>
                  <a:pt x="20977" y="4537"/>
                </a:cubicBezTo>
                <a:lnTo>
                  <a:pt x="21000" y="4540"/>
                </a:lnTo>
                <a:close/>
                <a:moveTo>
                  <a:pt x="13457" y="5812"/>
                </a:moveTo>
                <a:lnTo>
                  <a:pt x="13457" y="5828"/>
                </a:lnTo>
                <a:cubicBezTo>
                  <a:pt x="13496" y="5827"/>
                  <a:pt x="13489" y="5828"/>
                  <a:pt x="13506" y="5804"/>
                </a:cubicBezTo>
                <a:cubicBezTo>
                  <a:pt x="13487" y="5808"/>
                  <a:pt x="13482" y="5811"/>
                  <a:pt x="13457" y="5812"/>
                </a:cubicBezTo>
                <a:close/>
                <a:moveTo>
                  <a:pt x="18869" y="5293"/>
                </a:moveTo>
                <a:cubicBezTo>
                  <a:pt x="18881" y="5335"/>
                  <a:pt x="18858" y="5308"/>
                  <a:pt x="18942" y="5301"/>
                </a:cubicBezTo>
                <a:lnTo>
                  <a:pt x="18869" y="5293"/>
                </a:lnTo>
                <a:close/>
                <a:moveTo>
                  <a:pt x="12769" y="1372"/>
                </a:moveTo>
                <a:cubicBezTo>
                  <a:pt x="12780" y="1405"/>
                  <a:pt x="12760" y="1377"/>
                  <a:pt x="12798" y="1379"/>
                </a:cubicBezTo>
                <a:lnTo>
                  <a:pt x="12805" y="1382"/>
                </a:lnTo>
                <a:cubicBezTo>
                  <a:pt x="12827" y="1379"/>
                  <a:pt x="12814" y="1377"/>
                  <a:pt x="12817" y="1364"/>
                </a:cubicBezTo>
                <a:cubicBezTo>
                  <a:pt x="12796" y="1364"/>
                  <a:pt x="12785" y="1365"/>
                  <a:pt x="12769" y="1372"/>
                </a:cubicBezTo>
                <a:close/>
                <a:moveTo>
                  <a:pt x="12615" y="1372"/>
                </a:moveTo>
                <a:lnTo>
                  <a:pt x="12615" y="1356"/>
                </a:lnTo>
                <a:lnTo>
                  <a:pt x="12566" y="1356"/>
                </a:lnTo>
                <a:cubicBezTo>
                  <a:pt x="12583" y="1379"/>
                  <a:pt x="12573" y="1372"/>
                  <a:pt x="12615" y="1372"/>
                </a:cubicBezTo>
                <a:close/>
                <a:moveTo>
                  <a:pt x="15086" y="2393"/>
                </a:moveTo>
                <a:lnTo>
                  <a:pt x="15126" y="2393"/>
                </a:lnTo>
                <a:lnTo>
                  <a:pt x="15126" y="2376"/>
                </a:lnTo>
                <a:cubicBezTo>
                  <a:pt x="15073" y="2364"/>
                  <a:pt x="15109" y="2362"/>
                  <a:pt x="15086" y="2393"/>
                </a:cubicBezTo>
                <a:close/>
                <a:moveTo>
                  <a:pt x="11278" y="1615"/>
                </a:moveTo>
                <a:cubicBezTo>
                  <a:pt x="11295" y="1638"/>
                  <a:pt x="11277" y="1630"/>
                  <a:pt x="11318" y="1631"/>
                </a:cubicBezTo>
                <a:cubicBezTo>
                  <a:pt x="11316" y="1600"/>
                  <a:pt x="11324" y="1614"/>
                  <a:pt x="11309" y="1609"/>
                </a:cubicBezTo>
                <a:cubicBezTo>
                  <a:pt x="11309" y="1609"/>
                  <a:pt x="11286" y="1612"/>
                  <a:pt x="11278" y="1615"/>
                </a:cubicBezTo>
                <a:close/>
                <a:moveTo>
                  <a:pt x="20352" y="4621"/>
                </a:moveTo>
                <a:cubicBezTo>
                  <a:pt x="20336" y="4599"/>
                  <a:pt x="20332" y="4597"/>
                  <a:pt x="20295" y="4596"/>
                </a:cubicBezTo>
                <a:cubicBezTo>
                  <a:pt x="20324" y="4622"/>
                  <a:pt x="20319" y="4620"/>
                  <a:pt x="20352" y="4621"/>
                </a:cubicBezTo>
                <a:close/>
                <a:moveTo>
                  <a:pt x="19534" y="4969"/>
                </a:moveTo>
                <a:cubicBezTo>
                  <a:pt x="19548" y="4963"/>
                  <a:pt x="19545" y="4969"/>
                  <a:pt x="19558" y="4945"/>
                </a:cubicBezTo>
                <a:cubicBezTo>
                  <a:pt x="19563" y="4937"/>
                  <a:pt x="19560" y="4946"/>
                  <a:pt x="19566" y="4929"/>
                </a:cubicBezTo>
                <a:cubicBezTo>
                  <a:pt x="19538" y="4936"/>
                  <a:pt x="19525" y="4947"/>
                  <a:pt x="19534" y="4969"/>
                </a:cubicBezTo>
                <a:close/>
                <a:moveTo>
                  <a:pt x="20903" y="3389"/>
                </a:moveTo>
                <a:lnTo>
                  <a:pt x="20903" y="3405"/>
                </a:lnTo>
                <a:lnTo>
                  <a:pt x="20943" y="3405"/>
                </a:lnTo>
                <a:cubicBezTo>
                  <a:pt x="20935" y="3373"/>
                  <a:pt x="20936" y="3386"/>
                  <a:pt x="20903" y="3389"/>
                </a:cubicBezTo>
                <a:close/>
                <a:moveTo>
                  <a:pt x="20968" y="3211"/>
                </a:moveTo>
                <a:lnTo>
                  <a:pt x="20968" y="3195"/>
                </a:lnTo>
                <a:lnTo>
                  <a:pt x="20911" y="3195"/>
                </a:lnTo>
                <a:cubicBezTo>
                  <a:pt x="20925" y="3214"/>
                  <a:pt x="20913" y="3204"/>
                  <a:pt x="20930" y="3207"/>
                </a:cubicBezTo>
                <a:cubicBezTo>
                  <a:pt x="20938" y="3208"/>
                  <a:pt x="20953" y="3210"/>
                  <a:pt x="20968" y="3211"/>
                </a:cubicBezTo>
                <a:close/>
                <a:moveTo>
                  <a:pt x="365" y="3041"/>
                </a:moveTo>
                <a:lnTo>
                  <a:pt x="397" y="3032"/>
                </a:lnTo>
                <a:cubicBezTo>
                  <a:pt x="391" y="3009"/>
                  <a:pt x="398" y="3021"/>
                  <a:pt x="381" y="3008"/>
                </a:cubicBezTo>
                <a:cubicBezTo>
                  <a:pt x="360" y="3024"/>
                  <a:pt x="365" y="3006"/>
                  <a:pt x="365" y="3041"/>
                </a:cubicBezTo>
                <a:close/>
                <a:moveTo>
                  <a:pt x="12088" y="5941"/>
                </a:moveTo>
                <a:cubicBezTo>
                  <a:pt x="12126" y="5941"/>
                  <a:pt x="12121" y="5941"/>
                  <a:pt x="12129" y="5909"/>
                </a:cubicBezTo>
                <a:cubicBezTo>
                  <a:pt x="12102" y="5916"/>
                  <a:pt x="12102" y="5921"/>
                  <a:pt x="12088" y="5941"/>
                </a:cubicBezTo>
                <a:close/>
                <a:moveTo>
                  <a:pt x="18254" y="2506"/>
                </a:moveTo>
                <a:lnTo>
                  <a:pt x="18302" y="2506"/>
                </a:lnTo>
                <a:lnTo>
                  <a:pt x="18302" y="2482"/>
                </a:lnTo>
                <a:cubicBezTo>
                  <a:pt x="18287" y="2485"/>
                  <a:pt x="18289" y="2484"/>
                  <a:pt x="18277" y="2489"/>
                </a:cubicBezTo>
                <a:lnTo>
                  <a:pt x="18254" y="2506"/>
                </a:lnTo>
                <a:close/>
                <a:moveTo>
                  <a:pt x="9228" y="1623"/>
                </a:moveTo>
                <a:cubicBezTo>
                  <a:pt x="9255" y="1613"/>
                  <a:pt x="9234" y="1633"/>
                  <a:pt x="9252" y="1599"/>
                </a:cubicBezTo>
                <a:cubicBezTo>
                  <a:pt x="9238" y="1591"/>
                  <a:pt x="9242" y="1592"/>
                  <a:pt x="9220" y="1590"/>
                </a:cubicBezTo>
                <a:cubicBezTo>
                  <a:pt x="9222" y="1609"/>
                  <a:pt x="9222" y="1611"/>
                  <a:pt x="9228" y="1623"/>
                </a:cubicBezTo>
                <a:close/>
                <a:moveTo>
                  <a:pt x="18659" y="2709"/>
                </a:moveTo>
                <a:cubicBezTo>
                  <a:pt x="18666" y="2730"/>
                  <a:pt x="18659" y="2721"/>
                  <a:pt x="18673" y="2723"/>
                </a:cubicBezTo>
                <a:cubicBezTo>
                  <a:pt x="18694" y="2726"/>
                  <a:pt x="18683" y="2722"/>
                  <a:pt x="18707" y="2717"/>
                </a:cubicBezTo>
                <a:cubicBezTo>
                  <a:pt x="18707" y="2717"/>
                  <a:pt x="18700" y="2694"/>
                  <a:pt x="18659" y="2709"/>
                </a:cubicBezTo>
                <a:close/>
                <a:moveTo>
                  <a:pt x="16901" y="1923"/>
                </a:moveTo>
                <a:cubicBezTo>
                  <a:pt x="16932" y="1925"/>
                  <a:pt x="16925" y="1934"/>
                  <a:pt x="16949" y="1923"/>
                </a:cubicBezTo>
                <a:cubicBezTo>
                  <a:pt x="16933" y="1901"/>
                  <a:pt x="16940" y="1916"/>
                  <a:pt x="16901" y="1906"/>
                </a:cubicBezTo>
                <a:lnTo>
                  <a:pt x="16901" y="1923"/>
                </a:lnTo>
                <a:close/>
                <a:moveTo>
                  <a:pt x="17695" y="2538"/>
                </a:moveTo>
                <a:cubicBezTo>
                  <a:pt x="17709" y="2538"/>
                  <a:pt x="17715" y="2540"/>
                  <a:pt x="17729" y="2536"/>
                </a:cubicBezTo>
                <a:cubicBezTo>
                  <a:pt x="17744" y="2533"/>
                  <a:pt x="17736" y="2545"/>
                  <a:pt x="17743" y="2522"/>
                </a:cubicBezTo>
                <a:cubicBezTo>
                  <a:pt x="17708" y="2519"/>
                  <a:pt x="17711" y="2508"/>
                  <a:pt x="17695" y="2538"/>
                </a:cubicBezTo>
                <a:close/>
                <a:moveTo>
                  <a:pt x="20579" y="5488"/>
                </a:moveTo>
                <a:cubicBezTo>
                  <a:pt x="20588" y="5501"/>
                  <a:pt x="20580" y="5504"/>
                  <a:pt x="20603" y="5504"/>
                </a:cubicBezTo>
                <a:cubicBezTo>
                  <a:pt x="20626" y="5504"/>
                  <a:pt x="20618" y="5500"/>
                  <a:pt x="20627" y="5488"/>
                </a:cubicBezTo>
                <a:cubicBezTo>
                  <a:pt x="20595" y="5481"/>
                  <a:pt x="20617" y="5484"/>
                  <a:pt x="20579" y="5488"/>
                </a:cubicBezTo>
                <a:close/>
                <a:moveTo>
                  <a:pt x="18035" y="5463"/>
                </a:moveTo>
                <a:cubicBezTo>
                  <a:pt x="18061" y="5463"/>
                  <a:pt x="18054" y="5468"/>
                  <a:pt x="18067" y="5468"/>
                </a:cubicBezTo>
                <a:cubicBezTo>
                  <a:pt x="18076" y="5468"/>
                  <a:pt x="18089" y="5463"/>
                  <a:pt x="18108" y="5463"/>
                </a:cubicBezTo>
                <a:lnTo>
                  <a:pt x="18108" y="5455"/>
                </a:lnTo>
                <a:lnTo>
                  <a:pt x="18035" y="5455"/>
                </a:lnTo>
                <a:lnTo>
                  <a:pt x="18035" y="5463"/>
                </a:lnTo>
                <a:close/>
                <a:moveTo>
                  <a:pt x="16755" y="2247"/>
                </a:moveTo>
                <a:cubicBezTo>
                  <a:pt x="16780" y="2245"/>
                  <a:pt x="16770" y="2247"/>
                  <a:pt x="16787" y="2239"/>
                </a:cubicBezTo>
                <a:cubicBezTo>
                  <a:pt x="16769" y="2204"/>
                  <a:pt x="16789" y="2224"/>
                  <a:pt x="16763" y="2214"/>
                </a:cubicBezTo>
                <a:cubicBezTo>
                  <a:pt x="16757" y="2226"/>
                  <a:pt x="16755" y="2228"/>
                  <a:pt x="16755" y="2247"/>
                </a:cubicBezTo>
                <a:close/>
                <a:moveTo>
                  <a:pt x="18327" y="2595"/>
                </a:moveTo>
                <a:cubicBezTo>
                  <a:pt x="18355" y="2588"/>
                  <a:pt x="18356" y="2588"/>
                  <a:pt x="18359" y="2555"/>
                </a:cubicBezTo>
                <a:cubicBezTo>
                  <a:pt x="18351" y="2560"/>
                  <a:pt x="18347" y="2559"/>
                  <a:pt x="18339" y="2567"/>
                </a:cubicBezTo>
                <a:cubicBezTo>
                  <a:pt x="18322" y="2583"/>
                  <a:pt x="18330" y="2560"/>
                  <a:pt x="18327" y="2595"/>
                </a:cubicBezTo>
                <a:close/>
                <a:moveTo>
                  <a:pt x="10800" y="6087"/>
                </a:moveTo>
                <a:cubicBezTo>
                  <a:pt x="10819" y="6091"/>
                  <a:pt x="10814" y="6094"/>
                  <a:pt x="10827" y="6093"/>
                </a:cubicBezTo>
                <a:cubicBezTo>
                  <a:pt x="10848" y="6091"/>
                  <a:pt x="10837" y="6104"/>
                  <a:pt x="10840" y="6071"/>
                </a:cubicBezTo>
                <a:cubicBezTo>
                  <a:pt x="10819" y="6072"/>
                  <a:pt x="10803" y="6068"/>
                  <a:pt x="10800" y="6087"/>
                </a:cubicBezTo>
                <a:close/>
                <a:moveTo>
                  <a:pt x="19274" y="2036"/>
                </a:moveTo>
                <a:cubicBezTo>
                  <a:pt x="19302" y="2074"/>
                  <a:pt x="19276" y="2033"/>
                  <a:pt x="19331" y="2044"/>
                </a:cubicBezTo>
                <a:lnTo>
                  <a:pt x="19331" y="2028"/>
                </a:lnTo>
                <a:cubicBezTo>
                  <a:pt x="19303" y="2029"/>
                  <a:pt x="19300" y="2033"/>
                  <a:pt x="19274" y="2036"/>
                </a:cubicBezTo>
                <a:close/>
                <a:moveTo>
                  <a:pt x="21373" y="4175"/>
                </a:moveTo>
                <a:lnTo>
                  <a:pt x="21413" y="4175"/>
                </a:lnTo>
                <a:cubicBezTo>
                  <a:pt x="21407" y="4164"/>
                  <a:pt x="21409" y="4166"/>
                  <a:pt x="21405" y="4151"/>
                </a:cubicBezTo>
                <a:lnTo>
                  <a:pt x="21381" y="4151"/>
                </a:lnTo>
                <a:cubicBezTo>
                  <a:pt x="21377" y="4165"/>
                  <a:pt x="21380" y="4165"/>
                  <a:pt x="21373" y="4175"/>
                </a:cubicBezTo>
                <a:close/>
                <a:moveTo>
                  <a:pt x="16107" y="1874"/>
                </a:moveTo>
                <a:cubicBezTo>
                  <a:pt x="16137" y="1874"/>
                  <a:pt x="16128" y="1876"/>
                  <a:pt x="16123" y="1898"/>
                </a:cubicBezTo>
                <a:lnTo>
                  <a:pt x="16155" y="1889"/>
                </a:lnTo>
                <a:cubicBezTo>
                  <a:pt x="16139" y="1867"/>
                  <a:pt x="16145" y="1866"/>
                  <a:pt x="16107" y="1866"/>
                </a:cubicBezTo>
                <a:lnTo>
                  <a:pt x="16107" y="1874"/>
                </a:lnTo>
                <a:close/>
                <a:moveTo>
                  <a:pt x="18570" y="4523"/>
                </a:moveTo>
                <a:cubicBezTo>
                  <a:pt x="18612" y="4523"/>
                  <a:pt x="18609" y="4532"/>
                  <a:pt x="18618" y="4499"/>
                </a:cubicBezTo>
                <a:cubicBezTo>
                  <a:pt x="18588" y="4506"/>
                  <a:pt x="18585" y="4502"/>
                  <a:pt x="18570" y="4523"/>
                </a:cubicBezTo>
                <a:close/>
                <a:moveTo>
                  <a:pt x="1353" y="5739"/>
                </a:moveTo>
                <a:cubicBezTo>
                  <a:pt x="1350" y="5708"/>
                  <a:pt x="1358" y="5715"/>
                  <a:pt x="1321" y="5706"/>
                </a:cubicBezTo>
                <a:cubicBezTo>
                  <a:pt x="1324" y="5737"/>
                  <a:pt x="1316" y="5730"/>
                  <a:pt x="1353" y="5739"/>
                </a:cubicBezTo>
                <a:close/>
                <a:moveTo>
                  <a:pt x="18359" y="1761"/>
                </a:moveTo>
                <a:lnTo>
                  <a:pt x="18359" y="1744"/>
                </a:lnTo>
                <a:cubicBezTo>
                  <a:pt x="18338" y="1749"/>
                  <a:pt x="18346" y="1746"/>
                  <a:pt x="18335" y="1747"/>
                </a:cubicBezTo>
                <a:cubicBezTo>
                  <a:pt x="18323" y="1749"/>
                  <a:pt x="18324" y="1731"/>
                  <a:pt x="18315" y="1755"/>
                </a:cubicBezTo>
                <a:cubicBezTo>
                  <a:pt x="18308" y="1773"/>
                  <a:pt x="18337" y="1761"/>
                  <a:pt x="18359" y="1761"/>
                </a:cubicBezTo>
                <a:close/>
                <a:moveTo>
                  <a:pt x="13093" y="1631"/>
                </a:moveTo>
                <a:cubicBezTo>
                  <a:pt x="13133" y="1631"/>
                  <a:pt x="13135" y="1630"/>
                  <a:pt x="13166" y="1623"/>
                </a:cubicBezTo>
                <a:lnTo>
                  <a:pt x="13135" y="1617"/>
                </a:lnTo>
                <a:cubicBezTo>
                  <a:pt x="13133" y="1617"/>
                  <a:pt x="13131" y="1617"/>
                  <a:pt x="13129" y="1617"/>
                </a:cubicBezTo>
                <a:cubicBezTo>
                  <a:pt x="13109" y="1616"/>
                  <a:pt x="13096" y="1612"/>
                  <a:pt x="13093" y="1631"/>
                </a:cubicBezTo>
                <a:close/>
                <a:moveTo>
                  <a:pt x="17784" y="1785"/>
                </a:moveTo>
                <a:cubicBezTo>
                  <a:pt x="17815" y="1778"/>
                  <a:pt x="17793" y="1778"/>
                  <a:pt x="17824" y="1785"/>
                </a:cubicBezTo>
                <a:cubicBezTo>
                  <a:pt x="17809" y="1756"/>
                  <a:pt x="17826" y="1762"/>
                  <a:pt x="17792" y="1753"/>
                </a:cubicBezTo>
                <a:cubicBezTo>
                  <a:pt x="17790" y="1771"/>
                  <a:pt x="17790" y="1773"/>
                  <a:pt x="17784" y="1785"/>
                </a:cubicBezTo>
                <a:close/>
                <a:moveTo>
                  <a:pt x="22807" y="4993"/>
                </a:moveTo>
                <a:cubicBezTo>
                  <a:pt x="22805" y="4992"/>
                  <a:pt x="22803" y="4989"/>
                  <a:pt x="22802" y="4990"/>
                </a:cubicBezTo>
                <a:lnTo>
                  <a:pt x="22786" y="4980"/>
                </a:lnTo>
                <a:cubicBezTo>
                  <a:pt x="22785" y="4980"/>
                  <a:pt x="22782" y="4978"/>
                  <a:pt x="22781" y="4978"/>
                </a:cubicBezTo>
                <a:cubicBezTo>
                  <a:pt x="22773" y="4974"/>
                  <a:pt x="22767" y="4962"/>
                  <a:pt x="22761" y="4980"/>
                </a:cubicBezTo>
                <a:cubicBezTo>
                  <a:pt x="22754" y="5008"/>
                  <a:pt x="22792" y="4997"/>
                  <a:pt x="22807" y="4993"/>
                </a:cubicBezTo>
                <a:close/>
                <a:moveTo>
                  <a:pt x="18051" y="2409"/>
                </a:moveTo>
                <a:cubicBezTo>
                  <a:pt x="18075" y="2403"/>
                  <a:pt x="18076" y="2401"/>
                  <a:pt x="18108" y="2401"/>
                </a:cubicBezTo>
                <a:lnTo>
                  <a:pt x="18108" y="2384"/>
                </a:lnTo>
                <a:cubicBezTo>
                  <a:pt x="18072" y="2385"/>
                  <a:pt x="18066" y="2387"/>
                  <a:pt x="18051" y="2409"/>
                </a:cubicBezTo>
                <a:close/>
                <a:moveTo>
                  <a:pt x="21373" y="4370"/>
                </a:moveTo>
                <a:cubicBezTo>
                  <a:pt x="21355" y="4345"/>
                  <a:pt x="21359" y="4353"/>
                  <a:pt x="21316" y="4353"/>
                </a:cubicBezTo>
                <a:cubicBezTo>
                  <a:pt x="21334" y="4378"/>
                  <a:pt x="21330" y="4370"/>
                  <a:pt x="21373" y="4370"/>
                </a:cubicBezTo>
                <a:close/>
                <a:moveTo>
                  <a:pt x="19720" y="5309"/>
                </a:moveTo>
                <a:lnTo>
                  <a:pt x="19680" y="5309"/>
                </a:lnTo>
                <a:cubicBezTo>
                  <a:pt x="19684" y="5325"/>
                  <a:pt x="19680" y="5331"/>
                  <a:pt x="19697" y="5333"/>
                </a:cubicBezTo>
                <a:cubicBezTo>
                  <a:pt x="19719" y="5335"/>
                  <a:pt x="19709" y="5330"/>
                  <a:pt x="19720" y="5309"/>
                </a:cubicBezTo>
                <a:close/>
                <a:moveTo>
                  <a:pt x="7867" y="1501"/>
                </a:moveTo>
                <a:cubicBezTo>
                  <a:pt x="7899" y="1501"/>
                  <a:pt x="7886" y="1504"/>
                  <a:pt x="7907" y="1493"/>
                </a:cubicBezTo>
                <a:cubicBezTo>
                  <a:pt x="7903" y="1486"/>
                  <a:pt x="7902" y="1477"/>
                  <a:pt x="7891" y="1477"/>
                </a:cubicBezTo>
                <a:cubicBezTo>
                  <a:pt x="7872" y="1477"/>
                  <a:pt x="7867" y="1483"/>
                  <a:pt x="7867" y="1501"/>
                </a:cubicBezTo>
                <a:close/>
                <a:moveTo>
                  <a:pt x="19923" y="4661"/>
                </a:moveTo>
                <a:cubicBezTo>
                  <a:pt x="19939" y="4657"/>
                  <a:pt x="19945" y="4660"/>
                  <a:pt x="19951" y="4640"/>
                </a:cubicBezTo>
                <a:cubicBezTo>
                  <a:pt x="19956" y="4623"/>
                  <a:pt x="19948" y="4625"/>
                  <a:pt x="19931" y="4621"/>
                </a:cubicBezTo>
                <a:cubicBezTo>
                  <a:pt x="19929" y="4643"/>
                  <a:pt x="19927" y="4643"/>
                  <a:pt x="19923" y="4661"/>
                </a:cubicBezTo>
                <a:close/>
                <a:moveTo>
                  <a:pt x="15337" y="1412"/>
                </a:moveTo>
                <a:cubicBezTo>
                  <a:pt x="15365" y="1406"/>
                  <a:pt x="15372" y="1399"/>
                  <a:pt x="15394" y="1380"/>
                </a:cubicBezTo>
                <a:cubicBezTo>
                  <a:pt x="15330" y="1385"/>
                  <a:pt x="15339" y="1407"/>
                  <a:pt x="15337" y="1412"/>
                </a:cubicBezTo>
                <a:close/>
                <a:moveTo>
                  <a:pt x="20376" y="3697"/>
                </a:moveTo>
                <a:cubicBezTo>
                  <a:pt x="20374" y="3675"/>
                  <a:pt x="20373" y="3675"/>
                  <a:pt x="20368" y="3657"/>
                </a:cubicBezTo>
                <a:lnTo>
                  <a:pt x="20352" y="3657"/>
                </a:lnTo>
                <a:cubicBezTo>
                  <a:pt x="20353" y="3695"/>
                  <a:pt x="20344" y="3688"/>
                  <a:pt x="20376" y="3697"/>
                </a:cubicBezTo>
                <a:close/>
                <a:moveTo>
                  <a:pt x="15037" y="1906"/>
                </a:moveTo>
                <a:cubicBezTo>
                  <a:pt x="15075" y="1906"/>
                  <a:pt x="15086" y="1904"/>
                  <a:pt x="15094" y="1874"/>
                </a:cubicBezTo>
                <a:cubicBezTo>
                  <a:pt x="15069" y="1881"/>
                  <a:pt x="15087" y="1874"/>
                  <a:pt x="15066" y="1887"/>
                </a:cubicBezTo>
                <a:cubicBezTo>
                  <a:pt x="15057" y="1892"/>
                  <a:pt x="15058" y="1891"/>
                  <a:pt x="15051" y="1896"/>
                </a:cubicBezTo>
                <a:cubicBezTo>
                  <a:pt x="15037" y="1905"/>
                  <a:pt x="15045" y="1900"/>
                  <a:pt x="15037" y="1906"/>
                </a:cubicBezTo>
                <a:close/>
                <a:moveTo>
                  <a:pt x="21138" y="3430"/>
                </a:moveTo>
                <a:lnTo>
                  <a:pt x="21178" y="3430"/>
                </a:lnTo>
                <a:lnTo>
                  <a:pt x="21178" y="3413"/>
                </a:lnTo>
                <a:cubicBezTo>
                  <a:pt x="21157" y="3409"/>
                  <a:pt x="21139" y="3397"/>
                  <a:pt x="21138" y="3430"/>
                </a:cubicBezTo>
                <a:close/>
                <a:moveTo>
                  <a:pt x="18529" y="2101"/>
                </a:moveTo>
                <a:lnTo>
                  <a:pt x="18529" y="2085"/>
                </a:lnTo>
                <a:lnTo>
                  <a:pt x="18489" y="2085"/>
                </a:lnTo>
                <a:cubicBezTo>
                  <a:pt x="18498" y="2121"/>
                  <a:pt x="18498" y="2108"/>
                  <a:pt x="18529" y="2101"/>
                </a:cubicBezTo>
                <a:close/>
                <a:moveTo>
                  <a:pt x="20911" y="3989"/>
                </a:moveTo>
                <a:cubicBezTo>
                  <a:pt x="20907" y="3935"/>
                  <a:pt x="20917" y="3951"/>
                  <a:pt x="20887" y="3948"/>
                </a:cubicBezTo>
                <a:cubicBezTo>
                  <a:pt x="20888" y="3987"/>
                  <a:pt x="20885" y="3975"/>
                  <a:pt x="20911" y="3989"/>
                </a:cubicBezTo>
                <a:close/>
                <a:moveTo>
                  <a:pt x="15029" y="2036"/>
                </a:moveTo>
                <a:cubicBezTo>
                  <a:pt x="15045" y="2034"/>
                  <a:pt x="15055" y="2048"/>
                  <a:pt x="15070" y="1987"/>
                </a:cubicBezTo>
                <a:cubicBezTo>
                  <a:pt x="15052" y="1995"/>
                  <a:pt x="15050" y="2005"/>
                  <a:pt x="15029" y="2036"/>
                </a:cubicBezTo>
                <a:close/>
                <a:moveTo>
                  <a:pt x="17435" y="5277"/>
                </a:moveTo>
                <a:lnTo>
                  <a:pt x="17411" y="5277"/>
                </a:lnTo>
                <a:lnTo>
                  <a:pt x="17411" y="5309"/>
                </a:lnTo>
                <a:lnTo>
                  <a:pt x="17435" y="5309"/>
                </a:lnTo>
                <a:lnTo>
                  <a:pt x="17435" y="5277"/>
                </a:lnTo>
                <a:cubicBezTo>
                  <a:pt x="17468" y="5301"/>
                  <a:pt x="17436" y="5305"/>
                  <a:pt x="17484" y="5309"/>
                </a:cubicBezTo>
                <a:cubicBezTo>
                  <a:pt x="17492" y="5279"/>
                  <a:pt x="17492" y="5299"/>
                  <a:pt x="17500" y="5269"/>
                </a:cubicBezTo>
                <a:lnTo>
                  <a:pt x="17435" y="5277"/>
                </a:lnTo>
                <a:close/>
                <a:moveTo>
                  <a:pt x="20636" y="5504"/>
                </a:moveTo>
                <a:lnTo>
                  <a:pt x="20684" y="5504"/>
                </a:lnTo>
                <a:lnTo>
                  <a:pt x="20684" y="5488"/>
                </a:lnTo>
                <a:lnTo>
                  <a:pt x="20636" y="5488"/>
                </a:lnTo>
                <a:lnTo>
                  <a:pt x="20636" y="5504"/>
                </a:lnTo>
                <a:close/>
                <a:moveTo>
                  <a:pt x="18497" y="3041"/>
                </a:moveTo>
                <a:cubicBezTo>
                  <a:pt x="18534" y="3038"/>
                  <a:pt x="18511" y="3049"/>
                  <a:pt x="18529" y="3025"/>
                </a:cubicBezTo>
                <a:lnTo>
                  <a:pt x="18515" y="3007"/>
                </a:lnTo>
                <a:cubicBezTo>
                  <a:pt x="18492" y="3024"/>
                  <a:pt x="18497" y="3006"/>
                  <a:pt x="18497" y="3041"/>
                </a:cubicBezTo>
                <a:close/>
                <a:moveTo>
                  <a:pt x="16706" y="2012"/>
                </a:moveTo>
                <a:cubicBezTo>
                  <a:pt x="16725" y="2007"/>
                  <a:pt x="16725" y="2006"/>
                  <a:pt x="16747" y="2004"/>
                </a:cubicBezTo>
                <a:lnTo>
                  <a:pt x="16747" y="1987"/>
                </a:lnTo>
                <a:lnTo>
                  <a:pt x="16706" y="1987"/>
                </a:lnTo>
                <a:lnTo>
                  <a:pt x="16706" y="2012"/>
                </a:lnTo>
                <a:close/>
                <a:moveTo>
                  <a:pt x="227" y="3592"/>
                </a:moveTo>
                <a:cubicBezTo>
                  <a:pt x="281" y="3596"/>
                  <a:pt x="286" y="3613"/>
                  <a:pt x="300" y="3576"/>
                </a:cubicBezTo>
                <a:lnTo>
                  <a:pt x="227" y="3592"/>
                </a:lnTo>
                <a:close/>
                <a:moveTo>
                  <a:pt x="15450" y="2336"/>
                </a:moveTo>
                <a:cubicBezTo>
                  <a:pt x="15487" y="2328"/>
                  <a:pt x="15462" y="2333"/>
                  <a:pt x="15482" y="2338"/>
                </a:cubicBezTo>
                <a:cubicBezTo>
                  <a:pt x="15508" y="2344"/>
                  <a:pt x="15488" y="2353"/>
                  <a:pt x="15507" y="2328"/>
                </a:cubicBezTo>
                <a:cubicBezTo>
                  <a:pt x="15483" y="2322"/>
                  <a:pt x="15482" y="2320"/>
                  <a:pt x="15450" y="2320"/>
                </a:cubicBezTo>
                <a:lnTo>
                  <a:pt x="15450" y="2336"/>
                </a:lnTo>
                <a:close/>
                <a:moveTo>
                  <a:pt x="15669" y="2514"/>
                </a:moveTo>
                <a:cubicBezTo>
                  <a:pt x="15706" y="2523"/>
                  <a:pt x="15689" y="2523"/>
                  <a:pt x="15726" y="2514"/>
                </a:cubicBezTo>
                <a:cubicBezTo>
                  <a:pt x="15724" y="2508"/>
                  <a:pt x="15728" y="2492"/>
                  <a:pt x="15690" y="2503"/>
                </a:cubicBezTo>
                <a:cubicBezTo>
                  <a:pt x="15668" y="2509"/>
                  <a:pt x="15676" y="2509"/>
                  <a:pt x="15669" y="2514"/>
                </a:cubicBezTo>
                <a:lnTo>
                  <a:pt x="15663" y="2504"/>
                </a:lnTo>
                <a:cubicBezTo>
                  <a:pt x="15661" y="2493"/>
                  <a:pt x="15661" y="2493"/>
                  <a:pt x="15661" y="2482"/>
                </a:cubicBezTo>
                <a:cubicBezTo>
                  <a:pt x="15606" y="2486"/>
                  <a:pt x="15641" y="2492"/>
                  <a:pt x="15645" y="2538"/>
                </a:cubicBezTo>
                <a:cubicBezTo>
                  <a:pt x="15660" y="2531"/>
                  <a:pt x="15655" y="2532"/>
                  <a:pt x="15677" y="2530"/>
                </a:cubicBezTo>
                <a:lnTo>
                  <a:pt x="15669" y="2514"/>
                </a:lnTo>
                <a:close/>
                <a:moveTo>
                  <a:pt x="20012" y="4062"/>
                </a:moveTo>
                <a:cubicBezTo>
                  <a:pt x="20022" y="4067"/>
                  <a:pt x="20020" y="4070"/>
                  <a:pt x="20036" y="4070"/>
                </a:cubicBezTo>
                <a:cubicBezTo>
                  <a:pt x="20059" y="4070"/>
                  <a:pt x="20051" y="4066"/>
                  <a:pt x="20060" y="4054"/>
                </a:cubicBezTo>
                <a:cubicBezTo>
                  <a:pt x="20035" y="4051"/>
                  <a:pt x="20016" y="4036"/>
                  <a:pt x="20012" y="4062"/>
                </a:cubicBezTo>
                <a:close/>
                <a:moveTo>
                  <a:pt x="21502" y="2684"/>
                </a:moveTo>
                <a:lnTo>
                  <a:pt x="21567" y="2684"/>
                </a:lnTo>
                <a:lnTo>
                  <a:pt x="21567" y="2676"/>
                </a:lnTo>
                <a:cubicBezTo>
                  <a:pt x="21501" y="2676"/>
                  <a:pt x="21508" y="2642"/>
                  <a:pt x="21502" y="2684"/>
                </a:cubicBezTo>
                <a:close/>
                <a:moveTo>
                  <a:pt x="22961" y="3179"/>
                </a:moveTo>
                <a:cubicBezTo>
                  <a:pt x="23032" y="3173"/>
                  <a:pt x="23002" y="3147"/>
                  <a:pt x="23001" y="3146"/>
                </a:cubicBezTo>
                <a:lnTo>
                  <a:pt x="22985" y="3153"/>
                </a:lnTo>
                <a:cubicBezTo>
                  <a:pt x="22968" y="3165"/>
                  <a:pt x="22971" y="3163"/>
                  <a:pt x="22961" y="3179"/>
                </a:cubicBezTo>
                <a:close/>
                <a:moveTo>
                  <a:pt x="17322" y="5107"/>
                </a:moveTo>
                <a:lnTo>
                  <a:pt x="17322" y="5091"/>
                </a:lnTo>
                <a:cubicBezTo>
                  <a:pt x="17273" y="5104"/>
                  <a:pt x="17311" y="5101"/>
                  <a:pt x="17265" y="5091"/>
                </a:cubicBezTo>
                <a:cubicBezTo>
                  <a:pt x="17271" y="5107"/>
                  <a:pt x="17263" y="5107"/>
                  <a:pt x="17283" y="5112"/>
                </a:cubicBezTo>
                <a:cubicBezTo>
                  <a:pt x="17295" y="5115"/>
                  <a:pt x="17298" y="5109"/>
                  <a:pt x="17322" y="5107"/>
                </a:cubicBezTo>
                <a:close/>
                <a:moveTo>
                  <a:pt x="21421" y="2190"/>
                </a:moveTo>
                <a:lnTo>
                  <a:pt x="21421" y="2206"/>
                </a:lnTo>
                <a:cubicBezTo>
                  <a:pt x="21481" y="2219"/>
                  <a:pt x="21406" y="2200"/>
                  <a:pt x="21478" y="2198"/>
                </a:cubicBezTo>
                <a:cubicBezTo>
                  <a:pt x="21461" y="2175"/>
                  <a:pt x="21471" y="2190"/>
                  <a:pt x="21421" y="2190"/>
                </a:cubicBezTo>
                <a:close/>
                <a:moveTo>
                  <a:pt x="17581" y="1777"/>
                </a:moveTo>
                <a:lnTo>
                  <a:pt x="17622" y="1777"/>
                </a:lnTo>
                <a:cubicBezTo>
                  <a:pt x="17616" y="1756"/>
                  <a:pt x="17625" y="1763"/>
                  <a:pt x="17608" y="1756"/>
                </a:cubicBezTo>
                <a:cubicBezTo>
                  <a:pt x="17608" y="1756"/>
                  <a:pt x="17591" y="1754"/>
                  <a:pt x="17581" y="1753"/>
                </a:cubicBezTo>
                <a:lnTo>
                  <a:pt x="17581" y="1777"/>
                </a:lnTo>
                <a:close/>
                <a:moveTo>
                  <a:pt x="15386" y="1696"/>
                </a:moveTo>
                <a:cubicBezTo>
                  <a:pt x="15404" y="1722"/>
                  <a:pt x="15421" y="1715"/>
                  <a:pt x="15442" y="1704"/>
                </a:cubicBezTo>
                <a:cubicBezTo>
                  <a:pt x="15425" y="1681"/>
                  <a:pt x="15435" y="1696"/>
                  <a:pt x="15386" y="1696"/>
                </a:cubicBezTo>
                <a:close/>
                <a:moveTo>
                  <a:pt x="18237" y="5123"/>
                </a:moveTo>
                <a:lnTo>
                  <a:pt x="18294" y="5123"/>
                </a:lnTo>
                <a:cubicBezTo>
                  <a:pt x="18265" y="5084"/>
                  <a:pt x="18301" y="5129"/>
                  <a:pt x="18243" y="5102"/>
                </a:cubicBezTo>
                <a:cubicBezTo>
                  <a:pt x="18242" y="5101"/>
                  <a:pt x="18239" y="5099"/>
                  <a:pt x="18237" y="5099"/>
                </a:cubicBezTo>
                <a:lnTo>
                  <a:pt x="18237" y="5123"/>
                </a:lnTo>
                <a:close/>
                <a:moveTo>
                  <a:pt x="19283" y="1680"/>
                </a:moveTo>
                <a:cubicBezTo>
                  <a:pt x="19317" y="1680"/>
                  <a:pt x="19321" y="1688"/>
                  <a:pt x="19364" y="1688"/>
                </a:cubicBezTo>
                <a:lnTo>
                  <a:pt x="19364" y="1671"/>
                </a:lnTo>
                <a:cubicBezTo>
                  <a:pt x="19336" y="1674"/>
                  <a:pt x="19345" y="1677"/>
                  <a:pt x="19326" y="1676"/>
                </a:cubicBezTo>
                <a:cubicBezTo>
                  <a:pt x="19316" y="1675"/>
                  <a:pt x="19301" y="1671"/>
                  <a:pt x="19283" y="1671"/>
                </a:cubicBezTo>
                <a:lnTo>
                  <a:pt x="19283" y="1680"/>
                </a:lnTo>
                <a:close/>
                <a:moveTo>
                  <a:pt x="17678" y="2295"/>
                </a:moveTo>
                <a:cubicBezTo>
                  <a:pt x="17666" y="2290"/>
                  <a:pt x="17684" y="2293"/>
                  <a:pt x="17660" y="2297"/>
                </a:cubicBezTo>
                <a:cubicBezTo>
                  <a:pt x="17637" y="2301"/>
                  <a:pt x="17634" y="2292"/>
                  <a:pt x="17632" y="2312"/>
                </a:cubicBezTo>
                <a:cubicBezTo>
                  <a:pt x="17630" y="2338"/>
                  <a:pt x="17643" y="2322"/>
                  <a:pt x="17651" y="2318"/>
                </a:cubicBezTo>
                <a:cubicBezTo>
                  <a:pt x="17680" y="2303"/>
                  <a:pt x="17661" y="2319"/>
                  <a:pt x="17678" y="2295"/>
                </a:cubicBezTo>
                <a:close/>
                <a:moveTo>
                  <a:pt x="19339" y="2603"/>
                </a:moveTo>
                <a:lnTo>
                  <a:pt x="19396" y="2603"/>
                </a:lnTo>
                <a:cubicBezTo>
                  <a:pt x="19378" y="2579"/>
                  <a:pt x="19382" y="2587"/>
                  <a:pt x="19339" y="2587"/>
                </a:cubicBezTo>
                <a:lnTo>
                  <a:pt x="19339" y="2603"/>
                </a:lnTo>
                <a:close/>
                <a:moveTo>
                  <a:pt x="17921" y="1518"/>
                </a:moveTo>
                <a:lnTo>
                  <a:pt x="17962" y="1518"/>
                </a:lnTo>
                <a:cubicBezTo>
                  <a:pt x="17960" y="1494"/>
                  <a:pt x="17964" y="1501"/>
                  <a:pt x="17951" y="1497"/>
                </a:cubicBezTo>
                <a:cubicBezTo>
                  <a:pt x="17951" y="1497"/>
                  <a:pt x="17930" y="1495"/>
                  <a:pt x="17921" y="1493"/>
                </a:cubicBezTo>
                <a:lnTo>
                  <a:pt x="17921" y="1518"/>
                </a:lnTo>
                <a:close/>
                <a:moveTo>
                  <a:pt x="454" y="2830"/>
                </a:moveTo>
                <a:cubicBezTo>
                  <a:pt x="487" y="2821"/>
                  <a:pt x="477" y="2818"/>
                  <a:pt x="462" y="2798"/>
                </a:cubicBezTo>
                <a:cubicBezTo>
                  <a:pt x="449" y="2778"/>
                  <a:pt x="444" y="2777"/>
                  <a:pt x="438" y="2749"/>
                </a:cubicBezTo>
                <a:lnTo>
                  <a:pt x="454" y="2830"/>
                </a:lnTo>
                <a:close/>
                <a:moveTo>
                  <a:pt x="16333" y="2563"/>
                </a:moveTo>
                <a:cubicBezTo>
                  <a:pt x="16329" y="2581"/>
                  <a:pt x="16327" y="2581"/>
                  <a:pt x="16325" y="2603"/>
                </a:cubicBezTo>
                <a:lnTo>
                  <a:pt x="16357" y="2594"/>
                </a:lnTo>
                <a:cubicBezTo>
                  <a:pt x="16350" y="2562"/>
                  <a:pt x="16356" y="2571"/>
                  <a:pt x="16333" y="2563"/>
                </a:cubicBezTo>
                <a:cubicBezTo>
                  <a:pt x="16341" y="2556"/>
                  <a:pt x="16331" y="2560"/>
                  <a:pt x="16353" y="2550"/>
                </a:cubicBezTo>
                <a:cubicBezTo>
                  <a:pt x="16365" y="2544"/>
                  <a:pt x="16370" y="2544"/>
                  <a:pt x="16382" y="2538"/>
                </a:cubicBezTo>
                <a:lnTo>
                  <a:pt x="16374" y="2506"/>
                </a:lnTo>
                <a:cubicBezTo>
                  <a:pt x="16407" y="2515"/>
                  <a:pt x="16384" y="2514"/>
                  <a:pt x="16395" y="2535"/>
                </a:cubicBezTo>
                <a:cubicBezTo>
                  <a:pt x="16408" y="2561"/>
                  <a:pt x="16447" y="2533"/>
                  <a:pt x="16463" y="2522"/>
                </a:cubicBezTo>
                <a:cubicBezTo>
                  <a:pt x="16488" y="2528"/>
                  <a:pt x="16487" y="2533"/>
                  <a:pt x="16512" y="2538"/>
                </a:cubicBezTo>
                <a:lnTo>
                  <a:pt x="16506" y="2549"/>
                </a:lnTo>
                <a:cubicBezTo>
                  <a:pt x="16505" y="2551"/>
                  <a:pt x="16501" y="2557"/>
                  <a:pt x="16501" y="2559"/>
                </a:cubicBezTo>
                <a:cubicBezTo>
                  <a:pt x="16498" y="2573"/>
                  <a:pt x="16497" y="2565"/>
                  <a:pt x="16504" y="2579"/>
                </a:cubicBezTo>
                <a:cubicBezTo>
                  <a:pt x="16536" y="2567"/>
                  <a:pt x="16502" y="2580"/>
                  <a:pt x="16523" y="2566"/>
                </a:cubicBezTo>
                <a:cubicBezTo>
                  <a:pt x="16536" y="2558"/>
                  <a:pt x="16527" y="2559"/>
                  <a:pt x="16544" y="2555"/>
                </a:cubicBezTo>
                <a:cubicBezTo>
                  <a:pt x="16550" y="2578"/>
                  <a:pt x="16543" y="2566"/>
                  <a:pt x="16560" y="2579"/>
                </a:cubicBezTo>
                <a:lnTo>
                  <a:pt x="16586" y="2566"/>
                </a:lnTo>
                <a:cubicBezTo>
                  <a:pt x="16555" y="2556"/>
                  <a:pt x="16562" y="2549"/>
                  <a:pt x="16528" y="2547"/>
                </a:cubicBezTo>
                <a:cubicBezTo>
                  <a:pt x="16541" y="2527"/>
                  <a:pt x="16538" y="2538"/>
                  <a:pt x="16544" y="2514"/>
                </a:cubicBezTo>
                <a:cubicBezTo>
                  <a:pt x="16566" y="2516"/>
                  <a:pt x="16566" y="2518"/>
                  <a:pt x="16585" y="2522"/>
                </a:cubicBezTo>
                <a:cubicBezTo>
                  <a:pt x="16577" y="2495"/>
                  <a:pt x="16578" y="2493"/>
                  <a:pt x="16551" y="2493"/>
                </a:cubicBezTo>
                <a:cubicBezTo>
                  <a:pt x="16497" y="2492"/>
                  <a:pt x="16488" y="2515"/>
                  <a:pt x="16382" y="2490"/>
                </a:cubicBezTo>
                <a:lnTo>
                  <a:pt x="16374" y="2506"/>
                </a:lnTo>
                <a:lnTo>
                  <a:pt x="16333" y="2506"/>
                </a:lnTo>
                <a:cubicBezTo>
                  <a:pt x="16328" y="2518"/>
                  <a:pt x="16326" y="2501"/>
                  <a:pt x="16332" y="2516"/>
                </a:cubicBezTo>
                <a:cubicBezTo>
                  <a:pt x="16337" y="2527"/>
                  <a:pt x="16332" y="2516"/>
                  <a:pt x="16342" y="2530"/>
                </a:cubicBezTo>
                <a:cubicBezTo>
                  <a:pt x="16309" y="2538"/>
                  <a:pt x="16317" y="2533"/>
                  <a:pt x="16309" y="2555"/>
                </a:cubicBezTo>
                <a:cubicBezTo>
                  <a:pt x="16320" y="2561"/>
                  <a:pt x="16318" y="2559"/>
                  <a:pt x="16333" y="2563"/>
                </a:cubicBezTo>
                <a:close/>
                <a:moveTo>
                  <a:pt x="18829" y="2733"/>
                </a:moveTo>
                <a:lnTo>
                  <a:pt x="18788" y="2692"/>
                </a:lnTo>
                <a:cubicBezTo>
                  <a:pt x="18773" y="2727"/>
                  <a:pt x="18792" y="2732"/>
                  <a:pt x="18829" y="2733"/>
                </a:cubicBezTo>
                <a:close/>
                <a:moveTo>
                  <a:pt x="19080" y="3640"/>
                </a:moveTo>
                <a:cubicBezTo>
                  <a:pt x="19111" y="3640"/>
                  <a:pt x="19083" y="3643"/>
                  <a:pt x="19104" y="3632"/>
                </a:cubicBezTo>
                <a:cubicBezTo>
                  <a:pt x="19093" y="3617"/>
                  <a:pt x="19102" y="3622"/>
                  <a:pt x="19084" y="3619"/>
                </a:cubicBezTo>
                <a:cubicBezTo>
                  <a:pt x="19082" y="3618"/>
                  <a:pt x="19076" y="3619"/>
                  <a:pt x="19074" y="3619"/>
                </a:cubicBezTo>
                <a:cubicBezTo>
                  <a:pt x="19073" y="3619"/>
                  <a:pt x="19058" y="3617"/>
                  <a:pt x="19056" y="3616"/>
                </a:cubicBezTo>
                <a:cubicBezTo>
                  <a:pt x="19061" y="3634"/>
                  <a:pt x="19058" y="3640"/>
                  <a:pt x="19080" y="3640"/>
                </a:cubicBezTo>
                <a:close/>
                <a:moveTo>
                  <a:pt x="22159" y="3097"/>
                </a:moveTo>
                <a:cubicBezTo>
                  <a:pt x="22180" y="3103"/>
                  <a:pt x="22165" y="3097"/>
                  <a:pt x="22183" y="3106"/>
                </a:cubicBezTo>
                <a:cubicBezTo>
                  <a:pt x="22195" y="3087"/>
                  <a:pt x="22201" y="3087"/>
                  <a:pt x="22191" y="3065"/>
                </a:cubicBezTo>
                <a:cubicBezTo>
                  <a:pt x="22167" y="3074"/>
                  <a:pt x="22178" y="3070"/>
                  <a:pt x="22159" y="3097"/>
                </a:cubicBezTo>
                <a:close/>
                <a:moveTo>
                  <a:pt x="19072" y="4969"/>
                </a:moveTo>
                <a:lnTo>
                  <a:pt x="19093" y="4958"/>
                </a:lnTo>
                <a:cubicBezTo>
                  <a:pt x="19110" y="4951"/>
                  <a:pt x="19108" y="4953"/>
                  <a:pt x="19129" y="4953"/>
                </a:cubicBezTo>
                <a:lnTo>
                  <a:pt x="19129" y="4945"/>
                </a:lnTo>
                <a:cubicBezTo>
                  <a:pt x="19097" y="4945"/>
                  <a:pt x="19072" y="4917"/>
                  <a:pt x="19072" y="4969"/>
                </a:cubicBezTo>
                <a:close/>
                <a:moveTo>
                  <a:pt x="16220" y="2619"/>
                </a:moveTo>
                <a:cubicBezTo>
                  <a:pt x="16242" y="2609"/>
                  <a:pt x="16229" y="2612"/>
                  <a:pt x="16261" y="2611"/>
                </a:cubicBezTo>
                <a:cubicBezTo>
                  <a:pt x="16262" y="2589"/>
                  <a:pt x="16264" y="2589"/>
                  <a:pt x="16269" y="2571"/>
                </a:cubicBezTo>
                <a:lnTo>
                  <a:pt x="16247" y="2590"/>
                </a:lnTo>
                <a:cubicBezTo>
                  <a:pt x="16221" y="2609"/>
                  <a:pt x="16228" y="2589"/>
                  <a:pt x="16220" y="2619"/>
                </a:cubicBezTo>
                <a:close/>
                <a:moveTo>
                  <a:pt x="9269" y="1412"/>
                </a:moveTo>
                <a:lnTo>
                  <a:pt x="9291" y="1438"/>
                </a:lnTo>
                <a:lnTo>
                  <a:pt x="9319" y="1414"/>
                </a:lnTo>
                <a:cubicBezTo>
                  <a:pt x="9317" y="1412"/>
                  <a:pt x="9302" y="1404"/>
                  <a:pt x="9301" y="1404"/>
                </a:cubicBezTo>
                <a:cubicBezTo>
                  <a:pt x="9299" y="1404"/>
                  <a:pt x="9271" y="1411"/>
                  <a:pt x="9269" y="1412"/>
                </a:cubicBezTo>
                <a:close/>
                <a:moveTo>
                  <a:pt x="15175" y="2012"/>
                </a:moveTo>
                <a:cubicBezTo>
                  <a:pt x="15175" y="2035"/>
                  <a:pt x="15178" y="2027"/>
                  <a:pt x="15191" y="2036"/>
                </a:cubicBezTo>
                <a:cubicBezTo>
                  <a:pt x="15200" y="2017"/>
                  <a:pt x="15198" y="2007"/>
                  <a:pt x="15207" y="1987"/>
                </a:cubicBezTo>
                <a:cubicBezTo>
                  <a:pt x="15193" y="1991"/>
                  <a:pt x="15175" y="1997"/>
                  <a:pt x="15175" y="2012"/>
                </a:cubicBezTo>
                <a:close/>
                <a:moveTo>
                  <a:pt x="18463" y="5139"/>
                </a:moveTo>
                <a:cubicBezTo>
                  <a:pt x="18483" y="5135"/>
                  <a:pt x="18483" y="5133"/>
                  <a:pt x="18505" y="5131"/>
                </a:cubicBezTo>
                <a:lnTo>
                  <a:pt x="18505" y="5115"/>
                </a:lnTo>
                <a:lnTo>
                  <a:pt x="18473" y="5106"/>
                </a:lnTo>
                <a:lnTo>
                  <a:pt x="18463" y="5139"/>
                </a:lnTo>
                <a:close/>
                <a:moveTo>
                  <a:pt x="17208" y="1769"/>
                </a:moveTo>
                <a:cubicBezTo>
                  <a:pt x="17251" y="1768"/>
                  <a:pt x="17249" y="1763"/>
                  <a:pt x="17257" y="1728"/>
                </a:cubicBezTo>
                <a:cubicBezTo>
                  <a:pt x="17246" y="1733"/>
                  <a:pt x="17249" y="1729"/>
                  <a:pt x="17243" y="1732"/>
                </a:cubicBezTo>
                <a:lnTo>
                  <a:pt x="17208" y="1769"/>
                </a:lnTo>
                <a:close/>
                <a:moveTo>
                  <a:pt x="10346" y="1396"/>
                </a:moveTo>
                <a:cubicBezTo>
                  <a:pt x="10364" y="1422"/>
                  <a:pt x="10381" y="1415"/>
                  <a:pt x="10403" y="1404"/>
                </a:cubicBezTo>
                <a:cubicBezTo>
                  <a:pt x="10381" y="1375"/>
                  <a:pt x="10396" y="1395"/>
                  <a:pt x="10346" y="1396"/>
                </a:cubicBezTo>
                <a:close/>
                <a:moveTo>
                  <a:pt x="1021" y="5366"/>
                </a:moveTo>
                <a:cubicBezTo>
                  <a:pt x="1016" y="5344"/>
                  <a:pt x="1015" y="5344"/>
                  <a:pt x="1004" y="5327"/>
                </a:cubicBezTo>
                <a:cubicBezTo>
                  <a:pt x="993" y="5310"/>
                  <a:pt x="994" y="5307"/>
                  <a:pt x="972" y="5301"/>
                </a:cubicBezTo>
                <a:cubicBezTo>
                  <a:pt x="986" y="5327"/>
                  <a:pt x="997" y="5350"/>
                  <a:pt x="1021" y="5366"/>
                </a:cubicBezTo>
                <a:close/>
                <a:moveTo>
                  <a:pt x="13919" y="2352"/>
                </a:moveTo>
                <a:cubicBezTo>
                  <a:pt x="13975" y="2337"/>
                  <a:pt x="13912" y="2328"/>
                  <a:pt x="13968" y="2328"/>
                </a:cubicBezTo>
                <a:lnTo>
                  <a:pt x="13968" y="2320"/>
                </a:lnTo>
                <a:lnTo>
                  <a:pt x="13919" y="2320"/>
                </a:lnTo>
                <a:lnTo>
                  <a:pt x="13919" y="2352"/>
                </a:lnTo>
                <a:close/>
                <a:moveTo>
                  <a:pt x="23236" y="1299"/>
                </a:moveTo>
                <a:lnTo>
                  <a:pt x="23278" y="1292"/>
                </a:lnTo>
                <a:cubicBezTo>
                  <a:pt x="23289" y="1287"/>
                  <a:pt x="23287" y="1286"/>
                  <a:pt x="23293" y="1283"/>
                </a:cubicBezTo>
                <a:cubicBezTo>
                  <a:pt x="23276" y="1279"/>
                  <a:pt x="23237" y="1258"/>
                  <a:pt x="23236" y="1299"/>
                </a:cubicBezTo>
                <a:close/>
                <a:moveTo>
                  <a:pt x="18108" y="4839"/>
                </a:moveTo>
                <a:lnTo>
                  <a:pt x="18108" y="4848"/>
                </a:lnTo>
                <a:lnTo>
                  <a:pt x="18092" y="4848"/>
                </a:lnTo>
                <a:lnTo>
                  <a:pt x="18108" y="4839"/>
                </a:lnTo>
                <a:close/>
                <a:moveTo>
                  <a:pt x="20206" y="5220"/>
                </a:moveTo>
                <a:cubicBezTo>
                  <a:pt x="20228" y="5250"/>
                  <a:pt x="20201" y="5224"/>
                  <a:pt x="20234" y="5235"/>
                </a:cubicBezTo>
                <a:cubicBezTo>
                  <a:pt x="20249" y="5240"/>
                  <a:pt x="20238" y="5262"/>
                  <a:pt x="20263" y="5228"/>
                </a:cubicBezTo>
                <a:cubicBezTo>
                  <a:pt x="20233" y="5220"/>
                  <a:pt x="20240" y="5207"/>
                  <a:pt x="20206" y="5220"/>
                </a:cubicBezTo>
                <a:close/>
                <a:moveTo>
                  <a:pt x="19226" y="3308"/>
                </a:moveTo>
                <a:lnTo>
                  <a:pt x="19226" y="3324"/>
                </a:lnTo>
                <a:cubicBezTo>
                  <a:pt x="19265" y="3328"/>
                  <a:pt x="19239" y="3332"/>
                  <a:pt x="19274" y="3324"/>
                </a:cubicBezTo>
                <a:lnTo>
                  <a:pt x="19258" y="3300"/>
                </a:lnTo>
                <a:cubicBezTo>
                  <a:pt x="19242" y="3308"/>
                  <a:pt x="19249" y="3306"/>
                  <a:pt x="19226" y="3308"/>
                </a:cubicBezTo>
                <a:close/>
                <a:moveTo>
                  <a:pt x="16123" y="1704"/>
                </a:moveTo>
                <a:cubicBezTo>
                  <a:pt x="16153" y="1712"/>
                  <a:pt x="16133" y="1712"/>
                  <a:pt x="16163" y="1720"/>
                </a:cubicBezTo>
                <a:cubicBezTo>
                  <a:pt x="16158" y="1694"/>
                  <a:pt x="16155" y="1707"/>
                  <a:pt x="16163" y="1688"/>
                </a:cubicBezTo>
                <a:lnTo>
                  <a:pt x="16123" y="1688"/>
                </a:lnTo>
                <a:lnTo>
                  <a:pt x="16123" y="1704"/>
                </a:lnTo>
                <a:close/>
                <a:moveTo>
                  <a:pt x="17152" y="1509"/>
                </a:moveTo>
                <a:cubicBezTo>
                  <a:pt x="17162" y="1503"/>
                  <a:pt x="17160" y="1504"/>
                  <a:pt x="17170" y="1496"/>
                </a:cubicBezTo>
                <a:lnTo>
                  <a:pt x="17192" y="1477"/>
                </a:lnTo>
                <a:cubicBezTo>
                  <a:pt x="17165" y="1475"/>
                  <a:pt x="17169" y="1468"/>
                  <a:pt x="17156" y="1475"/>
                </a:cubicBezTo>
                <a:cubicBezTo>
                  <a:pt x="17139" y="1486"/>
                  <a:pt x="17146" y="1496"/>
                  <a:pt x="17152" y="1509"/>
                </a:cubicBezTo>
                <a:close/>
                <a:moveTo>
                  <a:pt x="16909" y="5642"/>
                </a:moveTo>
                <a:cubicBezTo>
                  <a:pt x="16943" y="5642"/>
                  <a:pt x="16941" y="5638"/>
                  <a:pt x="16965" y="5650"/>
                </a:cubicBezTo>
                <a:cubicBezTo>
                  <a:pt x="16956" y="5615"/>
                  <a:pt x="16954" y="5625"/>
                  <a:pt x="16909" y="5625"/>
                </a:cubicBezTo>
                <a:lnTo>
                  <a:pt x="16909" y="5642"/>
                </a:lnTo>
                <a:close/>
                <a:moveTo>
                  <a:pt x="19226" y="1971"/>
                </a:moveTo>
                <a:lnTo>
                  <a:pt x="19226" y="1987"/>
                </a:lnTo>
                <a:cubicBezTo>
                  <a:pt x="19257" y="1994"/>
                  <a:pt x="19262" y="2001"/>
                  <a:pt x="19266" y="1963"/>
                </a:cubicBezTo>
                <a:cubicBezTo>
                  <a:pt x="19251" y="1964"/>
                  <a:pt x="19238" y="1967"/>
                  <a:pt x="19226" y="1971"/>
                </a:cubicBezTo>
                <a:close/>
                <a:moveTo>
                  <a:pt x="21438" y="3908"/>
                </a:moveTo>
                <a:cubicBezTo>
                  <a:pt x="21462" y="3953"/>
                  <a:pt x="21475" y="3922"/>
                  <a:pt x="21486" y="3892"/>
                </a:cubicBezTo>
                <a:cubicBezTo>
                  <a:pt x="21470" y="3899"/>
                  <a:pt x="21457" y="3903"/>
                  <a:pt x="21438" y="3908"/>
                </a:cubicBezTo>
                <a:close/>
                <a:moveTo>
                  <a:pt x="21340" y="5504"/>
                </a:moveTo>
                <a:lnTo>
                  <a:pt x="21340" y="5496"/>
                </a:lnTo>
                <a:lnTo>
                  <a:pt x="21243" y="5496"/>
                </a:lnTo>
                <a:cubicBezTo>
                  <a:pt x="21265" y="5525"/>
                  <a:pt x="21246" y="5510"/>
                  <a:pt x="21277" y="5506"/>
                </a:cubicBezTo>
                <a:cubicBezTo>
                  <a:pt x="21300" y="5503"/>
                  <a:pt x="21317" y="5504"/>
                  <a:pt x="21340" y="5504"/>
                </a:cubicBezTo>
                <a:close/>
                <a:moveTo>
                  <a:pt x="17970" y="1785"/>
                </a:moveTo>
                <a:lnTo>
                  <a:pt x="17970" y="1801"/>
                </a:lnTo>
                <a:cubicBezTo>
                  <a:pt x="18019" y="1788"/>
                  <a:pt x="17981" y="1790"/>
                  <a:pt x="18027" y="1801"/>
                </a:cubicBezTo>
                <a:lnTo>
                  <a:pt x="18027" y="1777"/>
                </a:lnTo>
                <a:cubicBezTo>
                  <a:pt x="17999" y="1777"/>
                  <a:pt x="17995" y="1782"/>
                  <a:pt x="17970" y="1785"/>
                </a:cubicBezTo>
                <a:close/>
                <a:moveTo>
                  <a:pt x="17614" y="2133"/>
                </a:moveTo>
                <a:cubicBezTo>
                  <a:pt x="17625" y="2133"/>
                  <a:pt x="17625" y="2123"/>
                  <a:pt x="17630" y="2117"/>
                </a:cubicBezTo>
                <a:cubicBezTo>
                  <a:pt x="17606" y="2106"/>
                  <a:pt x="17607" y="2109"/>
                  <a:pt x="17573" y="2109"/>
                </a:cubicBezTo>
                <a:cubicBezTo>
                  <a:pt x="17582" y="2122"/>
                  <a:pt x="17592" y="2133"/>
                  <a:pt x="17614" y="2133"/>
                </a:cubicBezTo>
                <a:close/>
                <a:moveTo>
                  <a:pt x="17686" y="5269"/>
                </a:moveTo>
                <a:cubicBezTo>
                  <a:pt x="17656" y="5277"/>
                  <a:pt x="17666" y="5285"/>
                  <a:pt x="17630" y="5293"/>
                </a:cubicBezTo>
                <a:lnTo>
                  <a:pt x="17630" y="5309"/>
                </a:lnTo>
                <a:cubicBezTo>
                  <a:pt x="17657" y="5307"/>
                  <a:pt x="17677" y="5295"/>
                  <a:pt x="17686" y="5269"/>
                </a:cubicBezTo>
                <a:cubicBezTo>
                  <a:pt x="17727" y="5288"/>
                  <a:pt x="17689" y="5262"/>
                  <a:pt x="17745" y="5255"/>
                </a:cubicBezTo>
                <a:cubicBezTo>
                  <a:pt x="17761" y="5253"/>
                  <a:pt x="17777" y="5256"/>
                  <a:pt x="17778" y="5256"/>
                </a:cubicBezTo>
                <a:cubicBezTo>
                  <a:pt x="17810" y="5253"/>
                  <a:pt x="17814" y="5220"/>
                  <a:pt x="17860" y="5249"/>
                </a:cubicBezTo>
                <a:cubicBezTo>
                  <a:pt x="17898" y="5273"/>
                  <a:pt x="17935" y="5280"/>
                  <a:pt x="17983" y="5275"/>
                </a:cubicBezTo>
                <a:lnTo>
                  <a:pt x="18131" y="5258"/>
                </a:lnTo>
                <a:cubicBezTo>
                  <a:pt x="18172" y="5256"/>
                  <a:pt x="18189" y="5255"/>
                  <a:pt x="18197" y="5285"/>
                </a:cubicBezTo>
                <a:cubicBezTo>
                  <a:pt x="18222" y="5259"/>
                  <a:pt x="18222" y="5267"/>
                  <a:pt x="18268" y="5260"/>
                </a:cubicBezTo>
                <a:lnTo>
                  <a:pt x="18404" y="5261"/>
                </a:lnTo>
                <a:cubicBezTo>
                  <a:pt x="18437" y="5255"/>
                  <a:pt x="18382" y="5256"/>
                  <a:pt x="18424" y="5256"/>
                </a:cubicBezTo>
                <a:cubicBezTo>
                  <a:pt x="18461" y="5256"/>
                  <a:pt x="18429" y="5269"/>
                  <a:pt x="18485" y="5264"/>
                </a:cubicBezTo>
                <a:cubicBezTo>
                  <a:pt x="18500" y="5263"/>
                  <a:pt x="18512" y="5261"/>
                  <a:pt x="18529" y="5269"/>
                </a:cubicBezTo>
                <a:cubicBezTo>
                  <a:pt x="18500" y="5308"/>
                  <a:pt x="18509" y="5262"/>
                  <a:pt x="18480" y="5301"/>
                </a:cubicBezTo>
                <a:cubicBezTo>
                  <a:pt x="18493" y="5319"/>
                  <a:pt x="18496" y="5315"/>
                  <a:pt x="18513" y="5315"/>
                </a:cubicBezTo>
                <a:lnTo>
                  <a:pt x="18533" y="5311"/>
                </a:lnTo>
                <a:cubicBezTo>
                  <a:pt x="18534" y="5311"/>
                  <a:pt x="18536" y="5310"/>
                  <a:pt x="18537" y="5309"/>
                </a:cubicBezTo>
                <a:cubicBezTo>
                  <a:pt x="18554" y="5299"/>
                  <a:pt x="18554" y="5289"/>
                  <a:pt x="18580" y="5280"/>
                </a:cubicBezTo>
                <a:lnTo>
                  <a:pt x="18588" y="5277"/>
                </a:lnTo>
                <a:cubicBezTo>
                  <a:pt x="18598" y="5274"/>
                  <a:pt x="18596" y="5275"/>
                  <a:pt x="18605" y="5274"/>
                </a:cubicBezTo>
                <a:lnTo>
                  <a:pt x="18646" y="5269"/>
                </a:lnTo>
                <a:cubicBezTo>
                  <a:pt x="18707" y="5260"/>
                  <a:pt x="18726" y="5301"/>
                  <a:pt x="18756" y="5245"/>
                </a:cubicBezTo>
                <a:cubicBezTo>
                  <a:pt x="18680" y="5245"/>
                  <a:pt x="18755" y="5253"/>
                  <a:pt x="18642" y="5245"/>
                </a:cubicBezTo>
                <a:lnTo>
                  <a:pt x="18588" y="5246"/>
                </a:lnTo>
                <a:cubicBezTo>
                  <a:pt x="18487" y="5228"/>
                  <a:pt x="18549" y="5257"/>
                  <a:pt x="18459" y="5238"/>
                </a:cubicBezTo>
                <a:cubicBezTo>
                  <a:pt x="18442" y="5234"/>
                  <a:pt x="18449" y="5235"/>
                  <a:pt x="18436" y="5234"/>
                </a:cubicBezTo>
                <a:cubicBezTo>
                  <a:pt x="18383" y="5234"/>
                  <a:pt x="18353" y="5236"/>
                  <a:pt x="18318" y="5253"/>
                </a:cubicBezTo>
                <a:cubicBezTo>
                  <a:pt x="18308" y="5215"/>
                  <a:pt x="18296" y="5232"/>
                  <a:pt x="18202" y="5226"/>
                </a:cubicBezTo>
                <a:lnTo>
                  <a:pt x="17875" y="5225"/>
                </a:lnTo>
                <a:cubicBezTo>
                  <a:pt x="17843" y="5222"/>
                  <a:pt x="17867" y="5211"/>
                  <a:pt x="17821" y="5222"/>
                </a:cubicBezTo>
                <a:lnTo>
                  <a:pt x="17812" y="5225"/>
                </a:lnTo>
                <a:cubicBezTo>
                  <a:pt x="17810" y="5225"/>
                  <a:pt x="17808" y="5225"/>
                  <a:pt x="17807" y="5225"/>
                </a:cubicBezTo>
                <a:cubicBezTo>
                  <a:pt x="17725" y="5239"/>
                  <a:pt x="17748" y="5224"/>
                  <a:pt x="17728" y="5227"/>
                </a:cubicBezTo>
                <a:cubicBezTo>
                  <a:pt x="17708" y="5230"/>
                  <a:pt x="17705" y="5245"/>
                  <a:pt x="17703" y="5253"/>
                </a:cubicBezTo>
                <a:lnTo>
                  <a:pt x="17695" y="5220"/>
                </a:lnTo>
                <a:cubicBezTo>
                  <a:pt x="17619" y="5238"/>
                  <a:pt x="17456" y="5236"/>
                  <a:pt x="17419" y="5228"/>
                </a:cubicBezTo>
                <a:cubicBezTo>
                  <a:pt x="17423" y="5279"/>
                  <a:pt x="17440" y="5245"/>
                  <a:pt x="17498" y="5264"/>
                </a:cubicBezTo>
                <a:lnTo>
                  <a:pt x="17531" y="5274"/>
                </a:lnTo>
                <a:cubicBezTo>
                  <a:pt x="17552" y="5273"/>
                  <a:pt x="17545" y="5261"/>
                  <a:pt x="17605" y="5260"/>
                </a:cubicBezTo>
                <a:cubicBezTo>
                  <a:pt x="17630" y="5260"/>
                  <a:pt x="17666" y="5256"/>
                  <a:pt x="17686" y="5269"/>
                </a:cubicBezTo>
                <a:close/>
                <a:moveTo>
                  <a:pt x="16188" y="2174"/>
                </a:moveTo>
                <a:cubicBezTo>
                  <a:pt x="16212" y="2176"/>
                  <a:pt x="16210" y="2179"/>
                  <a:pt x="16223" y="2179"/>
                </a:cubicBezTo>
                <a:cubicBezTo>
                  <a:pt x="16241" y="2178"/>
                  <a:pt x="16232" y="2180"/>
                  <a:pt x="16244" y="2158"/>
                </a:cubicBezTo>
                <a:cubicBezTo>
                  <a:pt x="16219" y="2158"/>
                  <a:pt x="16191" y="2152"/>
                  <a:pt x="16188" y="2174"/>
                </a:cubicBezTo>
                <a:close/>
                <a:moveTo>
                  <a:pt x="19882" y="1963"/>
                </a:moveTo>
                <a:cubicBezTo>
                  <a:pt x="19920" y="1966"/>
                  <a:pt x="19922" y="1982"/>
                  <a:pt x="19947" y="1971"/>
                </a:cubicBezTo>
                <a:cubicBezTo>
                  <a:pt x="19931" y="1950"/>
                  <a:pt x="19949" y="1959"/>
                  <a:pt x="19917" y="1952"/>
                </a:cubicBezTo>
                <a:cubicBezTo>
                  <a:pt x="19902" y="1949"/>
                  <a:pt x="19894" y="1948"/>
                  <a:pt x="19882" y="1963"/>
                </a:cubicBezTo>
                <a:close/>
                <a:moveTo>
                  <a:pt x="10946" y="1663"/>
                </a:moveTo>
                <a:cubicBezTo>
                  <a:pt x="10995" y="1664"/>
                  <a:pt x="10981" y="1685"/>
                  <a:pt x="11002" y="1655"/>
                </a:cubicBezTo>
                <a:cubicBezTo>
                  <a:pt x="10966" y="1652"/>
                  <a:pt x="10947" y="1624"/>
                  <a:pt x="10946" y="1663"/>
                </a:cubicBezTo>
                <a:close/>
                <a:moveTo>
                  <a:pt x="14673" y="1979"/>
                </a:moveTo>
                <a:lnTo>
                  <a:pt x="14673" y="1996"/>
                </a:lnTo>
                <a:cubicBezTo>
                  <a:pt x="14716" y="1996"/>
                  <a:pt x="14719" y="2005"/>
                  <a:pt x="14737" y="1979"/>
                </a:cubicBezTo>
                <a:lnTo>
                  <a:pt x="14673" y="1979"/>
                </a:lnTo>
                <a:close/>
                <a:moveTo>
                  <a:pt x="15377" y="2174"/>
                </a:moveTo>
                <a:lnTo>
                  <a:pt x="15426" y="2165"/>
                </a:lnTo>
                <a:lnTo>
                  <a:pt x="15426" y="2150"/>
                </a:lnTo>
                <a:cubicBezTo>
                  <a:pt x="15404" y="2148"/>
                  <a:pt x="15404" y="2146"/>
                  <a:pt x="15386" y="2141"/>
                </a:cubicBezTo>
                <a:cubicBezTo>
                  <a:pt x="15384" y="2160"/>
                  <a:pt x="15384" y="2162"/>
                  <a:pt x="15377" y="2174"/>
                </a:cubicBezTo>
                <a:close/>
                <a:moveTo>
                  <a:pt x="6668" y="1607"/>
                </a:moveTo>
                <a:cubicBezTo>
                  <a:pt x="6732" y="1607"/>
                  <a:pt x="6693" y="1610"/>
                  <a:pt x="6716" y="1599"/>
                </a:cubicBezTo>
                <a:cubicBezTo>
                  <a:pt x="6706" y="1584"/>
                  <a:pt x="6714" y="1588"/>
                  <a:pt x="6696" y="1585"/>
                </a:cubicBezTo>
                <a:lnTo>
                  <a:pt x="6668" y="1582"/>
                </a:lnTo>
                <a:lnTo>
                  <a:pt x="6668" y="1607"/>
                </a:lnTo>
                <a:close/>
                <a:moveTo>
                  <a:pt x="17905" y="5107"/>
                </a:moveTo>
                <a:cubicBezTo>
                  <a:pt x="17875" y="5101"/>
                  <a:pt x="17886" y="5105"/>
                  <a:pt x="17857" y="5099"/>
                </a:cubicBezTo>
                <a:cubicBezTo>
                  <a:pt x="17859" y="5127"/>
                  <a:pt x="17860" y="5135"/>
                  <a:pt x="17887" y="5124"/>
                </a:cubicBezTo>
                <a:lnTo>
                  <a:pt x="17896" y="5120"/>
                </a:lnTo>
                <a:cubicBezTo>
                  <a:pt x="17905" y="5114"/>
                  <a:pt x="17896" y="5136"/>
                  <a:pt x="17905" y="5107"/>
                </a:cubicBezTo>
                <a:close/>
                <a:moveTo>
                  <a:pt x="21227" y="2700"/>
                </a:moveTo>
                <a:cubicBezTo>
                  <a:pt x="21260" y="2700"/>
                  <a:pt x="21253" y="2703"/>
                  <a:pt x="21276" y="2692"/>
                </a:cubicBezTo>
                <a:cubicBezTo>
                  <a:pt x="21269" y="2677"/>
                  <a:pt x="21281" y="2679"/>
                  <a:pt x="21235" y="2668"/>
                </a:cubicBezTo>
                <a:cubicBezTo>
                  <a:pt x="21236" y="2671"/>
                  <a:pt x="21239" y="2684"/>
                  <a:pt x="21238" y="2685"/>
                </a:cubicBezTo>
                <a:lnTo>
                  <a:pt x="21235" y="2693"/>
                </a:lnTo>
                <a:cubicBezTo>
                  <a:pt x="21234" y="2694"/>
                  <a:pt x="21232" y="2696"/>
                  <a:pt x="21231" y="2697"/>
                </a:cubicBezTo>
                <a:cubicBezTo>
                  <a:pt x="21231" y="2698"/>
                  <a:pt x="21228" y="2699"/>
                  <a:pt x="21227" y="2700"/>
                </a:cubicBezTo>
                <a:close/>
                <a:moveTo>
                  <a:pt x="73" y="4451"/>
                </a:moveTo>
                <a:lnTo>
                  <a:pt x="73" y="4467"/>
                </a:lnTo>
                <a:cubicBezTo>
                  <a:pt x="115" y="4467"/>
                  <a:pt x="113" y="4476"/>
                  <a:pt x="122" y="4442"/>
                </a:cubicBezTo>
                <a:cubicBezTo>
                  <a:pt x="100" y="4443"/>
                  <a:pt x="89" y="4444"/>
                  <a:pt x="73" y="4451"/>
                </a:cubicBezTo>
                <a:close/>
                <a:moveTo>
                  <a:pt x="20806" y="3235"/>
                </a:moveTo>
                <a:lnTo>
                  <a:pt x="20806" y="3251"/>
                </a:lnTo>
                <a:cubicBezTo>
                  <a:pt x="20841" y="3252"/>
                  <a:pt x="20831" y="3257"/>
                  <a:pt x="20862" y="3260"/>
                </a:cubicBezTo>
                <a:cubicBezTo>
                  <a:pt x="20846" y="3235"/>
                  <a:pt x="20836" y="3224"/>
                  <a:pt x="20806" y="3235"/>
                </a:cubicBezTo>
                <a:close/>
                <a:moveTo>
                  <a:pt x="20077" y="4621"/>
                </a:moveTo>
                <a:cubicBezTo>
                  <a:pt x="20100" y="4626"/>
                  <a:pt x="20101" y="4629"/>
                  <a:pt x="20133" y="4629"/>
                </a:cubicBezTo>
                <a:lnTo>
                  <a:pt x="20133" y="4613"/>
                </a:lnTo>
                <a:cubicBezTo>
                  <a:pt x="20118" y="4609"/>
                  <a:pt x="20097" y="4593"/>
                  <a:pt x="20077" y="4621"/>
                </a:cubicBezTo>
                <a:close/>
                <a:moveTo>
                  <a:pt x="20054" y="4020"/>
                </a:moveTo>
                <a:cubicBezTo>
                  <a:pt x="20071" y="4017"/>
                  <a:pt x="20071" y="4015"/>
                  <a:pt x="20093" y="4013"/>
                </a:cubicBezTo>
                <a:cubicBezTo>
                  <a:pt x="20076" y="3990"/>
                  <a:pt x="20061" y="3997"/>
                  <a:pt x="20028" y="3989"/>
                </a:cubicBezTo>
                <a:lnTo>
                  <a:pt x="20054" y="4020"/>
                </a:lnTo>
                <a:close/>
                <a:moveTo>
                  <a:pt x="18440" y="5139"/>
                </a:moveTo>
                <a:cubicBezTo>
                  <a:pt x="18447" y="5124"/>
                  <a:pt x="18446" y="5129"/>
                  <a:pt x="18448" y="5107"/>
                </a:cubicBezTo>
                <a:lnTo>
                  <a:pt x="18408" y="5107"/>
                </a:lnTo>
                <a:cubicBezTo>
                  <a:pt x="18415" y="5135"/>
                  <a:pt x="18412" y="5132"/>
                  <a:pt x="18440" y="5139"/>
                </a:cubicBezTo>
                <a:close/>
                <a:moveTo>
                  <a:pt x="17006" y="2077"/>
                </a:moveTo>
                <a:lnTo>
                  <a:pt x="17038" y="2077"/>
                </a:lnTo>
                <a:cubicBezTo>
                  <a:pt x="17040" y="2052"/>
                  <a:pt x="17034" y="2067"/>
                  <a:pt x="17045" y="2051"/>
                </a:cubicBezTo>
                <a:lnTo>
                  <a:pt x="17058" y="2039"/>
                </a:lnTo>
                <a:cubicBezTo>
                  <a:pt x="17059" y="2039"/>
                  <a:pt x="17061" y="2037"/>
                  <a:pt x="17063" y="2036"/>
                </a:cubicBezTo>
                <a:cubicBezTo>
                  <a:pt x="17021" y="2040"/>
                  <a:pt x="17021" y="2048"/>
                  <a:pt x="17006" y="2077"/>
                </a:cubicBezTo>
                <a:close/>
                <a:moveTo>
                  <a:pt x="18221" y="1817"/>
                </a:moveTo>
                <a:cubicBezTo>
                  <a:pt x="18226" y="1817"/>
                  <a:pt x="18246" y="1814"/>
                  <a:pt x="18247" y="1814"/>
                </a:cubicBezTo>
                <a:cubicBezTo>
                  <a:pt x="18256" y="1814"/>
                  <a:pt x="18258" y="1816"/>
                  <a:pt x="18278" y="1817"/>
                </a:cubicBezTo>
                <a:lnTo>
                  <a:pt x="18278" y="1801"/>
                </a:lnTo>
                <a:cubicBezTo>
                  <a:pt x="18199" y="1795"/>
                  <a:pt x="18226" y="1783"/>
                  <a:pt x="18221" y="1817"/>
                </a:cubicBezTo>
                <a:close/>
                <a:moveTo>
                  <a:pt x="19056" y="4442"/>
                </a:moveTo>
                <a:lnTo>
                  <a:pt x="19056" y="4459"/>
                </a:lnTo>
                <a:cubicBezTo>
                  <a:pt x="19087" y="4451"/>
                  <a:pt x="19088" y="4451"/>
                  <a:pt x="19129" y="4451"/>
                </a:cubicBezTo>
                <a:cubicBezTo>
                  <a:pt x="19105" y="4418"/>
                  <a:pt x="19102" y="4441"/>
                  <a:pt x="19056" y="4442"/>
                </a:cubicBezTo>
                <a:close/>
                <a:moveTo>
                  <a:pt x="15369" y="2660"/>
                </a:moveTo>
                <a:cubicBezTo>
                  <a:pt x="15401" y="2653"/>
                  <a:pt x="15402" y="2656"/>
                  <a:pt x="15410" y="2628"/>
                </a:cubicBezTo>
                <a:lnTo>
                  <a:pt x="15369" y="2628"/>
                </a:lnTo>
                <a:lnTo>
                  <a:pt x="15369" y="2660"/>
                </a:lnTo>
                <a:close/>
                <a:moveTo>
                  <a:pt x="10006" y="1420"/>
                </a:moveTo>
                <a:cubicBezTo>
                  <a:pt x="10032" y="1418"/>
                  <a:pt x="10023" y="1418"/>
                  <a:pt x="10044" y="1411"/>
                </a:cubicBezTo>
                <a:cubicBezTo>
                  <a:pt x="10065" y="1404"/>
                  <a:pt x="10058" y="1410"/>
                  <a:pt x="10063" y="1396"/>
                </a:cubicBezTo>
                <a:cubicBezTo>
                  <a:pt x="10021" y="1395"/>
                  <a:pt x="10016" y="1378"/>
                  <a:pt x="10006" y="1420"/>
                </a:cubicBezTo>
                <a:close/>
                <a:moveTo>
                  <a:pt x="16293" y="2336"/>
                </a:moveTo>
                <a:lnTo>
                  <a:pt x="16293" y="2320"/>
                </a:lnTo>
                <a:cubicBezTo>
                  <a:pt x="16255" y="2320"/>
                  <a:pt x="16257" y="2318"/>
                  <a:pt x="16228" y="2312"/>
                </a:cubicBezTo>
                <a:cubicBezTo>
                  <a:pt x="16234" y="2332"/>
                  <a:pt x="16223" y="2331"/>
                  <a:pt x="16256" y="2334"/>
                </a:cubicBezTo>
                <a:lnTo>
                  <a:pt x="16293" y="2336"/>
                </a:lnTo>
                <a:close/>
                <a:moveTo>
                  <a:pt x="17881" y="5463"/>
                </a:moveTo>
                <a:cubicBezTo>
                  <a:pt x="17912" y="5476"/>
                  <a:pt x="17882" y="5465"/>
                  <a:pt x="17907" y="5465"/>
                </a:cubicBezTo>
                <a:cubicBezTo>
                  <a:pt x="17928" y="5465"/>
                  <a:pt x="17927" y="5467"/>
                  <a:pt x="17946" y="5471"/>
                </a:cubicBezTo>
                <a:cubicBezTo>
                  <a:pt x="17935" y="5432"/>
                  <a:pt x="17884" y="5445"/>
                  <a:pt x="17881" y="5463"/>
                </a:cubicBezTo>
                <a:close/>
                <a:moveTo>
                  <a:pt x="19048" y="2838"/>
                </a:moveTo>
                <a:lnTo>
                  <a:pt x="19078" y="2872"/>
                </a:lnTo>
                <a:cubicBezTo>
                  <a:pt x="19082" y="2848"/>
                  <a:pt x="19076" y="2854"/>
                  <a:pt x="19100" y="2834"/>
                </a:cubicBezTo>
                <a:cubicBezTo>
                  <a:pt x="19100" y="2833"/>
                  <a:pt x="19103" y="2831"/>
                  <a:pt x="19104" y="2830"/>
                </a:cubicBezTo>
                <a:cubicBezTo>
                  <a:pt x="19083" y="2830"/>
                  <a:pt x="19057" y="2827"/>
                  <a:pt x="19048" y="2838"/>
                </a:cubicBezTo>
                <a:close/>
                <a:moveTo>
                  <a:pt x="17160" y="2733"/>
                </a:moveTo>
                <a:cubicBezTo>
                  <a:pt x="17179" y="2760"/>
                  <a:pt x="17162" y="2736"/>
                  <a:pt x="17180" y="2748"/>
                </a:cubicBezTo>
                <a:cubicBezTo>
                  <a:pt x="17199" y="2761"/>
                  <a:pt x="17180" y="2758"/>
                  <a:pt x="17208" y="2765"/>
                </a:cubicBezTo>
                <a:cubicBezTo>
                  <a:pt x="17207" y="2713"/>
                  <a:pt x="17199" y="2729"/>
                  <a:pt x="17160" y="2733"/>
                </a:cubicBezTo>
                <a:close/>
                <a:moveTo>
                  <a:pt x="6579" y="1590"/>
                </a:moveTo>
                <a:cubicBezTo>
                  <a:pt x="6590" y="1632"/>
                  <a:pt x="6616" y="1609"/>
                  <a:pt x="6660" y="1599"/>
                </a:cubicBezTo>
                <a:lnTo>
                  <a:pt x="6579" y="1590"/>
                </a:lnTo>
                <a:close/>
                <a:moveTo>
                  <a:pt x="17800" y="2069"/>
                </a:moveTo>
                <a:cubicBezTo>
                  <a:pt x="17842" y="2072"/>
                  <a:pt x="17834" y="2091"/>
                  <a:pt x="17857" y="2060"/>
                </a:cubicBezTo>
                <a:cubicBezTo>
                  <a:pt x="17833" y="2049"/>
                  <a:pt x="17834" y="2052"/>
                  <a:pt x="17800" y="2052"/>
                </a:cubicBezTo>
                <a:lnTo>
                  <a:pt x="17800" y="2069"/>
                </a:lnTo>
                <a:close/>
                <a:moveTo>
                  <a:pt x="16763" y="2433"/>
                </a:moveTo>
                <a:cubicBezTo>
                  <a:pt x="16780" y="2457"/>
                  <a:pt x="16783" y="2442"/>
                  <a:pt x="16828" y="2441"/>
                </a:cubicBezTo>
                <a:lnTo>
                  <a:pt x="16828" y="2425"/>
                </a:lnTo>
                <a:cubicBezTo>
                  <a:pt x="16800" y="2425"/>
                  <a:pt x="16782" y="2426"/>
                  <a:pt x="16763" y="2433"/>
                </a:cubicBezTo>
                <a:close/>
                <a:moveTo>
                  <a:pt x="12769" y="1647"/>
                </a:moveTo>
                <a:cubicBezTo>
                  <a:pt x="12774" y="1626"/>
                  <a:pt x="12766" y="1638"/>
                  <a:pt x="12785" y="1631"/>
                </a:cubicBezTo>
                <a:cubicBezTo>
                  <a:pt x="12768" y="1608"/>
                  <a:pt x="12778" y="1615"/>
                  <a:pt x="12736" y="1615"/>
                </a:cubicBezTo>
                <a:cubicBezTo>
                  <a:pt x="12744" y="1643"/>
                  <a:pt x="12741" y="1640"/>
                  <a:pt x="12769" y="1647"/>
                </a:cubicBezTo>
                <a:close/>
                <a:moveTo>
                  <a:pt x="20684" y="3819"/>
                </a:moveTo>
                <a:cubicBezTo>
                  <a:pt x="20706" y="3829"/>
                  <a:pt x="20693" y="3826"/>
                  <a:pt x="20725" y="3827"/>
                </a:cubicBezTo>
                <a:cubicBezTo>
                  <a:pt x="20723" y="3803"/>
                  <a:pt x="20727" y="3798"/>
                  <a:pt x="20707" y="3796"/>
                </a:cubicBezTo>
                <a:cubicBezTo>
                  <a:pt x="20679" y="3793"/>
                  <a:pt x="20684" y="3817"/>
                  <a:pt x="20684" y="3819"/>
                </a:cubicBezTo>
                <a:close/>
                <a:moveTo>
                  <a:pt x="18416" y="2417"/>
                </a:moveTo>
                <a:lnTo>
                  <a:pt x="18440" y="2417"/>
                </a:lnTo>
                <a:cubicBezTo>
                  <a:pt x="18428" y="2392"/>
                  <a:pt x="18440" y="2374"/>
                  <a:pt x="18414" y="2372"/>
                </a:cubicBezTo>
                <a:cubicBezTo>
                  <a:pt x="18401" y="2371"/>
                  <a:pt x="18402" y="2377"/>
                  <a:pt x="18404" y="2387"/>
                </a:cubicBezTo>
                <a:cubicBezTo>
                  <a:pt x="18409" y="2405"/>
                  <a:pt x="18411" y="2370"/>
                  <a:pt x="18416" y="2417"/>
                </a:cubicBezTo>
                <a:close/>
                <a:moveTo>
                  <a:pt x="22280" y="3648"/>
                </a:moveTo>
                <a:cubicBezTo>
                  <a:pt x="22287" y="3675"/>
                  <a:pt x="22302" y="3690"/>
                  <a:pt x="22329" y="3697"/>
                </a:cubicBezTo>
                <a:cubicBezTo>
                  <a:pt x="22318" y="3658"/>
                  <a:pt x="22315" y="3688"/>
                  <a:pt x="22305" y="3648"/>
                </a:cubicBezTo>
                <a:lnTo>
                  <a:pt x="22280" y="3648"/>
                </a:lnTo>
                <a:cubicBezTo>
                  <a:pt x="22269" y="3607"/>
                  <a:pt x="22224" y="3595"/>
                  <a:pt x="22183" y="3592"/>
                </a:cubicBezTo>
                <a:lnTo>
                  <a:pt x="21912" y="3570"/>
                </a:lnTo>
                <a:cubicBezTo>
                  <a:pt x="21879" y="3566"/>
                  <a:pt x="21866" y="3562"/>
                  <a:pt x="21845" y="3577"/>
                </a:cubicBezTo>
                <a:cubicBezTo>
                  <a:pt x="21842" y="3579"/>
                  <a:pt x="21828" y="3595"/>
                  <a:pt x="21825" y="3599"/>
                </a:cubicBezTo>
                <a:lnTo>
                  <a:pt x="21819" y="3608"/>
                </a:lnTo>
                <a:cubicBezTo>
                  <a:pt x="21815" y="3614"/>
                  <a:pt x="21815" y="3612"/>
                  <a:pt x="21810" y="3624"/>
                </a:cubicBezTo>
                <a:cubicBezTo>
                  <a:pt x="21849" y="3642"/>
                  <a:pt x="21829" y="3625"/>
                  <a:pt x="21833" y="3625"/>
                </a:cubicBezTo>
                <a:lnTo>
                  <a:pt x="21861" y="3629"/>
                </a:lnTo>
                <a:cubicBezTo>
                  <a:pt x="21950" y="3650"/>
                  <a:pt x="21911" y="3650"/>
                  <a:pt x="21997" y="3632"/>
                </a:cubicBezTo>
                <a:cubicBezTo>
                  <a:pt x="22029" y="3624"/>
                  <a:pt x="22029" y="3635"/>
                  <a:pt x="22053" y="3657"/>
                </a:cubicBezTo>
                <a:cubicBezTo>
                  <a:pt x="22077" y="3641"/>
                  <a:pt x="22064" y="3640"/>
                  <a:pt x="22094" y="3632"/>
                </a:cubicBezTo>
                <a:cubicBezTo>
                  <a:pt x="22105" y="3662"/>
                  <a:pt x="22118" y="3662"/>
                  <a:pt x="22163" y="3659"/>
                </a:cubicBezTo>
                <a:cubicBezTo>
                  <a:pt x="22209" y="3656"/>
                  <a:pt x="22234" y="3648"/>
                  <a:pt x="22280" y="3648"/>
                </a:cubicBezTo>
                <a:close/>
                <a:moveTo>
                  <a:pt x="20798" y="3397"/>
                </a:moveTo>
                <a:cubicBezTo>
                  <a:pt x="20813" y="3396"/>
                  <a:pt x="20824" y="3395"/>
                  <a:pt x="20831" y="3394"/>
                </a:cubicBezTo>
                <a:cubicBezTo>
                  <a:pt x="20854" y="3389"/>
                  <a:pt x="20843" y="3414"/>
                  <a:pt x="20846" y="3373"/>
                </a:cubicBezTo>
                <a:lnTo>
                  <a:pt x="20798" y="3373"/>
                </a:lnTo>
                <a:lnTo>
                  <a:pt x="20798" y="3397"/>
                </a:lnTo>
                <a:close/>
                <a:moveTo>
                  <a:pt x="15774" y="2506"/>
                </a:moveTo>
                <a:cubicBezTo>
                  <a:pt x="15774" y="2529"/>
                  <a:pt x="15778" y="2521"/>
                  <a:pt x="15791" y="2530"/>
                </a:cubicBezTo>
                <a:cubicBezTo>
                  <a:pt x="15814" y="2513"/>
                  <a:pt x="15806" y="2531"/>
                  <a:pt x="15807" y="2490"/>
                </a:cubicBezTo>
                <a:cubicBezTo>
                  <a:pt x="15791" y="2491"/>
                  <a:pt x="15774" y="2489"/>
                  <a:pt x="15774" y="2506"/>
                </a:cubicBezTo>
                <a:close/>
                <a:moveTo>
                  <a:pt x="20279" y="3689"/>
                </a:moveTo>
                <a:cubicBezTo>
                  <a:pt x="20318" y="3692"/>
                  <a:pt x="20293" y="3696"/>
                  <a:pt x="20328" y="3689"/>
                </a:cubicBezTo>
                <a:lnTo>
                  <a:pt x="20279" y="3648"/>
                </a:lnTo>
                <a:lnTo>
                  <a:pt x="20279" y="3689"/>
                </a:lnTo>
                <a:close/>
                <a:moveTo>
                  <a:pt x="21543" y="3446"/>
                </a:moveTo>
                <a:cubicBezTo>
                  <a:pt x="21563" y="3473"/>
                  <a:pt x="21538" y="3457"/>
                  <a:pt x="21569" y="3458"/>
                </a:cubicBezTo>
                <a:cubicBezTo>
                  <a:pt x="21588" y="3459"/>
                  <a:pt x="21583" y="3460"/>
                  <a:pt x="21608" y="3462"/>
                </a:cubicBezTo>
                <a:lnTo>
                  <a:pt x="21608" y="3446"/>
                </a:lnTo>
                <a:cubicBezTo>
                  <a:pt x="21581" y="3445"/>
                  <a:pt x="21556" y="3431"/>
                  <a:pt x="21543" y="3446"/>
                </a:cubicBezTo>
                <a:close/>
                <a:moveTo>
                  <a:pt x="21203" y="5180"/>
                </a:moveTo>
                <a:cubicBezTo>
                  <a:pt x="21215" y="5180"/>
                  <a:pt x="21215" y="5170"/>
                  <a:pt x="21219" y="5164"/>
                </a:cubicBezTo>
                <a:cubicBezTo>
                  <a:pt x="21217" y="5163"/>
                  <a:pt x="21214" y="5159"/>
                  <a:pt x="21214" y="5161"/>
                </a:cubicBezTo>
                <a:cubicBezTo>
                  <a:pt x="21213" y="5162"/>
                  <a:pt x="21209" y="5159"/>
                  <a:pt x="21208" y="5158"/>
                </a:cubicBezTo>
                <a:lnTo>
                  <a:pt x="21162" y="5147"/>
                </a:lnTo>
                <a:cubicBezTo>
                  <a:pt x="21168" y="5169"/>
                  <a:pt x="21178" y="5180"/>
                  <a:pt x="21203" y="5180"/>
                </a:cubicBezTo>
                <a:close/>
                <a:moveTo>
                  <a:pt x="16836" y="5123"/>
                </a:moveTo>
                <a:cubicBezTo>
                  <a:pt x="16870" y="5052"/>
                  <a:pt x="16745" y="5099"/>
                  <a:pt x="16836" y="5123"/>
                </a:cubicBezTo>
                <a:close/>
                <a:moveTo>
                  <a:pt x="20854" y="4710"/>
                </a:moveTo>
                <a:cubicBezTo>
                  <a:pt x="20854" y="4710"/>
                  <a:pt x="20869" y="4718"/>
                  <a:pt x="20871" y="4718"/>
                </a:cubicBezTo>
                <a:cubicBezTo>
                  <a:pt x="20892" y="4718"/>
                  <a:pt x="20902" y="4706"/>
                  <a:pt x="20911" y="4694"/>
                </a:cubicBezTo>
                <a:cubicBezTo>
                  <a:pt x="20874" y="4691"/>
                  <a:pt x="20873" y="4676"/>
                  <a:pt x="20854" y="4710"/>
                </a:cubicBezTo>
                <a:close/>
                <a:moveTo>
                  <a:pt x="20166" y="4264"/>
                </a:moveTo>
                <a:cubicBezTo>
                  <a:pt x="20190" y="4258"/>
                  <a:pt x="20179" y="4261"/>
                  <a:pt x="20198" y="4248"/>
                </a:cubicBezTo>
                <a:cubicBezTo>
                  <a:pt x="20183" y="4219"/>
                  <a:pt x="20200" y="4225"/>
                  <a:pt x="20166" y="4216"/>
                </a:cubicBezTo>
                <a:lnTo>
                  <a:pt x="20166" y="4264"/>
                </a:lnTo>
                <a:close/>
                <a:moveTo>
                  <a:pt x="19858" y="5601"/>
                </a:moveTo>
                <a:cubicBezTo>
                  <a:pt x="19848" y="5564"/>
                  <a:pt x="19833" y="5577"/>
                  <a:pt x="19785" y="5577"/>
                </a:cubicBezTo>
                <a:cubicBezTo>
                  <a:pt x="19809" y="5598"/>
                  <a:pt x="19817" y="5592"/>
                  <a:pt x="19858" y="5601"/>
                </a:cubicBezTo>
                <a:close/>
                <a:moveTo>
                  <a:pt x="15766" y="2409"/>
                </a:moveTo>
                <a:lnTo>
                  <a:pt x="15766" y="2425"/>
                </a:lnTo>
                <a:cubicBezTo>
                  <a:pt x="15801" y="2418"/>
                  <a:pt x="15780" y="2424"/>
                  <a:pt x="15823" y="2425"/>
                </a:cubicBezTo>
                <a:cubicBezTo>
                  <a:pt x="15816" y="2410"/>
                  <a:pt x="15817" y="2415"/>
                  <a:pt x="15815" y="2393"/>
                </a:cubicBezTo>
                <a:cubicBezTo>
                  <a:pt x="15777" y="2403"/>
                  <a:pt x="15808" y="2405"/>
                  <a:pt x="15766" y="2409"/>
                </a:cubicBezTo>
                <a:close/>
                <a:moveTo>
                  <a:pt x="16990" y="2555"/>
                </a:moveTo>
                <a:lnTo>
                  <a:pt x="17006" y="2555"/>
                </a:lnTo>
                <a:cubicBezTo>
                  <a:pt x="17006" y="2534"/>
                  <a:pt x="17004" y="2543"/>
                  <a:pt x="17011" y="2527"/>
                </a:cubicBezTo>
                <a:lnTo>
                  <a:pt x="17022" y="2506"/>
                </a:lnTo>
                <a:cubicBezTo>
                  <a:pt x="16969" y="2507"/>
                  <a:pt x="16989" y="2512"/>
                  <a:pt x="16990" y="2555"/>
                </a:cubicBezTo>
                <a:close/>
                <a:moveTo>
                  <a:pt x="19785" y="4224"/>
                </a:moveTo>
                <a:cubicBezTo>
                  <a:pt x="19788" y="4260"/>
                  <a:pt x="19778" y="4240"/>
                  <a:pt x="19796" y="4245"/>
                </a:cubicBezTo>
                <a:cubicBezTo>
                  <a:pt x="19835" y="4254"/>
                  <a:pt x="19817" y="4199"/>
                  <a:pt x="19817" y="4199"/>
                </a:cubicBezTo>
                <a:cubicBezTo>
                  <a:pt x="19802" y="4211"/>
                  <a:pt x="19806" y="4216"/>
                  <a:pt x="19785" y="4224"/>
                </a:cubicBezTo>
                <a:close/>
                <a:moveTo>
                  <a:pt x="14673" y="2547"/>
                </a:moveTo>
                <a:cubicBezTo>
                  <a:pt x="14673" y="2558"/>
                  <a:pt x="14664" y="2551"/>
                  <a:pt x="14656" y="2579"/>
                </a:cubicBezTo>
                <a:cubicBezTo>
                  <a:pt x="14682" y="2570"/>
                  <a:pt x="14691" y="2534"/>
                  <a:pt x="14697" y="2514"/>
                </a:cubicBezTo>
                <a:lnTo>
                  <a:pt x="14664" y="2514"/>
                </a:lnTo>
                <a:cubicBezTo>
                  <a:pt x="14670" y="2536"/>
                  <a:pt x="14673" y="2529"/>
                  <a:pt x="14673" y="2547"/>
                </a:cubicBezTo>
                <a:close/>
                <a:moveTo>
                  <a:pt x="18116" y="5115"/>
                </a:moveTo>
                <a:cubicBezTo>
                  <a:pt x="18120" y="5132"/>
                  <a:pt x="18104" y="5119"/>
                  <a:pt x="18123" y="5133"/>
                </a:cubicBezTo>
                <a:cubicBezTo>
                  <a:pt x="18148" y="5152"/>
                  <a:pt x="18137" y="5133"/>
                  <a:pt x="18140" y="5132"/>
                </a:cubicBezTo>
                <a:lnTo>
                  <a:pt x="18164" y="5131"/>
                </a:lnTo>
                <a:cubicBezTo>
                  <a:pt x="18161" y="5115"/>
                  <a:pt x="18165" y="5096"/>
                  <a:pt x="18116" y="5115"/>
                </a:cubicBezTo>
                <a:close/>
                <a:moveTo>
                  <a:pt x="10435" y="6136"/>
                </a:moveTo>
                <a:cubicBezTo>
                  <a:pt x="10450" y="6136"/>
                  <a:pt x="10456" y="6137"/>
                  <a:pt x="10470" y="6134"/>
                </a:cubicBezTo>
                <a:cubicBezTo>
                  <a:pt x="10491" y="6129"/>
                  <a:pt x="10481" y="6147"/>
                  <a:pt x="10484" y="6112"/>
                </a:cubicBezTo>
                <a:lnTo>
                  <a:pt x="10435" y="6112"/>
                </a:lnTo>
                <a:lnTo>
                  <a:pt x="10435" y="6136"/>
                </a:lnTo>
                <a:close/>
                <a:moveTo>
                  <a:pt x="15491" y="2604"/>
                </a:moveTo>
                <a:lnTo>
                  <a:pt x="15491" y="2619"/>
                </a:lnTo>
                <a:cubicBezTo>
                  <a:pt x="15550" y="2626"/>
                  <a:pt x="15481" y="2640"/>
                  <a:pt x="15539" y="2628"/>
                </a:cubicBezTo>
                <a:lnTo>
                  <a:pt x="15539" y="2611"/>
                </a:lnTo>
                <a:cubicBezTo>
                  <a:pt x="15518" y="2606"/>
                  <a:pt x="15530" y="2614"/>
                  <a:pt x="15523" y="2595"/>
                </a:cubicBezTo>
                <a:lnTo>
                  <a:pt x="15491" y="2604"/>
                </a:lnTo>
                <a:close/>
                <a:moveTo>
                  <a:pt x="20344" y="3357"/>
                </a:moveTo>
                <a:cubicBezTo>
                  <a:pt x="20384" y="3347"/>
                  <a:pt x="20364" y="3340"/>
                  <a:pt x="20401" y="3365"/>
                </a:cubicBezTo>
                <a:cubicBezTo>
                  <a:pt x="20398" y="3329"/>
                  <a:pt x="20400" y="3332"/>
                  <a:pt x="20344" y="3332"/>
                </a:cubicBezTo>
                <a:lnTo>
                  <a:pt x="20344" y="3357"/>
                </a:lnTo>
                <a:close/>
                <a:moveTo>
                  <a:pt x="20790" y="5504"/>
                </a:moveTo>
                <a:cubicBezTo>
                  <a:pt x="20828" y="5504"/>
                  <a:pt x="20826" y="5505"/>
                  <a:pt x="20854" y="5512"/>
                </a:cubicBezTo>
                <a:cubicBezTo>
                  <a:pt x="20845" y="5476"/>
                  <a:pt x="20836" y="5488"/>
                  <a:pt x="20790" y="5488"/>
                </a:cubicBezTo>
                <a:lnTo>
                  <a:pt x="20790" y="5504"/>
                </a:lnTo>
                <a:close/>
                <a:moveTo>
                  <a:pt x="15620" y="2360"/>
                </a:moveTo>
                <a:cubicBezTo>
                  <a:pt x="15620" y="2320"/>
                  <a:pt x="15620" y="2321"/>
                  <a:pt x="15580" y="2320"/>
                </a:cubicBezTo>
                <a:cubicBezTo>
                  <a:pt x="15590" y="2362"/>
                  <a:pt x="15588" y="2344"/>
                  <a:pt x="15620" y="2360"/>
                </a:cubicBezTo>
                <a:close/>
                <a:moveTo>
                  <a:pt x="15750" y="5642"/>
                </a:moveTo>
                <a:cubicBezTo>
                  <a:pt x="15754" y="5657"/>
                  <a:pt x="15752" y="5654"/>
                  <a:pt x="15758" y="5666"/>
                </a:cubicBezTo>
                <a:cubicBezTo>
                  <a:pt x="15789" y="5663"/>
                  <a:pt x="15801" y="5661"/>
                  <a:pt x="15815" y="5642"/>
                </a:cubicBezTo>
                <a:lnTo>
                  <a:pt x="15750" y="5642"/>
                </a:lnTo>
                <a:lnTo>
                  <a:pt x="15761" y="5636"/>
                </a:lnTo>
                <a:cubicBezTo>
                  <a:pt x="15779" y="5624"/>
                  <a:pt x="15777" y="5631"/>
                  <a:pt x="15783" y="5609"/>
                </a:cubicBezTo>
                <a:cubicBezTo>
                  <a:pt x="15740" y="5609"/>
                  <a:pt x="15744" y="5601"/>
                  <a:pt x="15726" y="5625"/>
                </a:cubicBezTo>
                <a:cubicBezTo>
                  <a:pt x="15738" y="5643"/>
                  <a:pt x="15727" y="5635"/>
                  <a:pt x="15750" y="5642"/>
                </a:cubicBezTo>
                <a:close/>
                <a:moveTo>
                  <a:pt x="20522" y="4013"/>
                </a:moveTo>
                <a:lnTo>
                  <a:pt x="20563" y="4013"/>
                </a:lnTo>
                <a:cubicBezTo>
                  <a:pt x="20553" y="3986"/>
                  <a:pt x="20547" y="4017"/>
                  <a:pt x="20557" y="3984"/>
                </a:cubicBezTo>
                <a:cubicBezTo>
                  <a:pt x="20561" y="3970"/>
                  <a:pt x="20559" y="3994"/>
                  <a:pt x="20563" y="3964"/>
                </a:cubicBezTo>
                <a:cubicBezTo>
                  <a:pt x="20537" y="3981"/>
                  <a:pt x="20530" y="3978"/>
                  <a:pt x="20522" y="4013"/>
                </a:cubicBezTo>
                <a:close/>
                <a:moveTo>
                  <a:pt x="17938" y="1882"/>
                </a:moveTo>
                <a:cubicBezTo>
                  <a:pt x="17942" y="1935"/>
                  <a:pt x="17982" y="1916"/>
                  <a:pt x="17986" y="1866"/>
                </a:cubicBezTo>
                <a:cubicBezTo>
                  <a:pt x="17954" y="1879"/>
                  <a:pt x="17987" y="1894"/>
                  <a:pt x="17938" y="1882"/>
                </a:cubicBezTo>
                <a:close/>
                <a:moveTo>
                  <a:pt x="21891" y="2952"/>
                </a:moveTo>
                <a:cubicBezTo>
                  <a:pt x="21916" y="2969"/>
                  <a:pt x="21927" y="2968"/>
                  <a:pt x="21956" y="2968"/>
                </a:cubicBezTo>
                <a:cubicBezTo>
                  <a:pt x="21951" y="2948"/>
                  <a:pt x="21946" y="2930"/>
                  <a:pt x="21891" y="2952"/>
                </a:cubicBezTo>
                <a:close/>
                <a:moveTo>
                  <a:pt x="22645" y="3697"/>
                </a:moveTo>
                <a:cubicBezTo>
                  <a:pt x="22699" y="3693"/>
                  <a:pt x="22666" y="3702"/>
                  <a:pt x="22692" y="3703"/>
                </a:cubicBezTo>
                <a:cubicBezTo>
                  <a:pt x="22698" y="3703"/>
                  <a:pt x="22705" y="3700"/>
                  <a:pt x="22718" y="3697"/>
                </a:cubicBezTo>
                <a:cubicBezTo>
                  <a:pt x="22706" y="3679"/>
                  <a:pt x="22722" y="3681"/>
                  <a:pt x="22669" y="3681"/>
                </a:cubicBezTo>
                <a:cubicBezTo>
                  <a:pt x="22655" y="3681"/>
                  <a:pt x="22647" y="3685"/>
                  <a:pt x="22645" y="3697"/>
                </a:cubicBezTo>
                <a:close/>
                <a:moveTo>
                  <a:pt x="17443" y="2401"/>
                </a:moveTo>
                <a:cubicBezTo>
                  <a:pt x="17440" y="2361"/>
                  <a:pt x="17432" y="2381"/>
                  <a:pt x="17452" y="2352"/>
                </a:cubicBezTo>
                <a:lnTo>
                  <a:pt x="17419" y="2352"/>
                </a:lnTo>
                <a:cubicBezTo>
                  <a:pt x="17432" y="2414"/>
                  <a:pt x="17387" y="2365"/>
                  <a:pt x="17418" y="2394"/>
                </a:cubicBezTo>
                <a:cubicBezTo>
                  <a:pt x="17429" y="2406"/>
                  <a:pt x="17424" y="2399"/>
                  <a:pt x="17443" y="2401"/>
                </a:cubicBezTo>
                <a:close/>
                <a:moveTo>
                  <a:pt x="18975" y="2863"/>
                </a:moveTo>
                <a:cubicBezTo>
                  <a:pt x="19029" y="2851"/>
                  <a:pt x="19018" y="2898"/>
                  <a:pt x="19031" y="2846"/>
                </a:cubicBezTo>
                <a:cubicBezTo>
                  <a:pt x="19017" y="2840"/>
                  <a:pt x="18976" y="2828"/>
                  <a:pt x="18975" y="2863"/>
                </a:cubicBezTo>
                <a:close/>
                <a:moveTo>
                  <a:pt x="9990" y="1582"/>
                </a:moveTo>
                <a:lnTo>
                  <a:pt x="9990" y="1599"/>
                </a:lnTo>
                <a:cubicBezTo>
                  <a:pt x="10009" y="1603"/>
                  <a:pt x="10014" y="1606"/>
                  <a:pt x="10038" y="1607"/>
                </a:cubicBezTo>
                <a:cubicBezTo>
                  <a:pt x="10029" y="1586"/>
                  <a:pt x="10033" y="1591"/>
                  <a:pt x="10038" y="1566"/>
                </a:cubicBezTo>
                <a:cubicBezTo>
                  <a:pt x="10021" y="1572"/>
                  <a:pt x="10023" y="1582"/>
                  <a:pt x="9990" y="1582"/>
                </a:cubicBezTo>
                <a:close/>
                <a:moveTo>
                  <a:pt x="17119" y="2409"/>
                </a:moveTo>
                <a:cubicBezTo>
                  <a:pt x="17155" y="2406"/>
                  <a:pt x="17159" y="2406"/>
                  <a:pt x="17160" y="2368"/>
                </a:cubicBezTo>
                <a:cubicBezTo>
                  <a:pt x="17110" y="2369"/>
                  <a:pt x="17137" y="2365"/>
                  <a:pt x="17130" y="2380"/>
                </a:cubicBezTo>
                <a:cubicBezTo>
                  <a:pt x="17129" y="2381"/>
                  <a:pt x="17129" y="2384"/>
                  <a:pt x="17129" y="2385"/>
                </a:cubicBezTo>
                <a:lnTo>
                  <a:pt x="17122" y="2403"/>
                </a:lnTo>
                <a:cubicBezTo>
                  <a:pt x="17122" y="2404"/>
                  <a:pt x="17120" y="2407"/>
                  <a:pt x="17119" y="2409"/>
                </a:cubicBezTo>
                <a:close/>
                <a:moveTo>
                  <a:pt x="17346" y="1663"/>
                </a:moveTo>
                <a:lnTo>
                  <a:pt x="17346" y="1631"/>
                </a:lnTo>
                <a:cubicBezTo>
                  <a:pt x="17304" y="1641"/>
                  <a:pt x="17332" y="1635"/>
                  <a:pt x="17289" y="1631"/>
                </a:cubicBezTo>
                <a:cubicBezTo>
                  <a:pt x="17299" y="1645"/>
                  <a:pt x="17299" y="1648"/>
                  <a:pt x="17332" y="1662"/>
                </a:cubicBezTo>
                <a:cubicBezTo>
                  <a:pt x="17349" y="1670"/>
                  <a:pt x="17333" y="1669"/>
                  <a:pt x="17346" y="1663"/>
                </a:cubicBezTo>
                <a:close/>
                <a:moveTo>
                  <a:pt x="20619" y="5253"/>
                </a:moveTo>
                <a:cubicBezTo>
                  <a:pt x="20664" y="5256"/>
                  <a:pt x="20641" y="5268"/>
                  <a:pt x="20676" y="5245"/>
                </a:cubicBezTo>
                <a:cubicBezTo>
                  <a:pt x="20659" y="5221"/>
                  <a:pt x="20671" y="5235"/>
                  <a:pt x="20644" y="5220"/>
                </a:cubicBezTo>
                <a:lnTo>
                  <a:pt x="20629" y="5246"/>
                </a:lnTo>
                <a:cubicBezTo>
                  <a:pt x="20628" y="5247"/>
                  <a:pt x="20625" y="5248"/>
                  <a:pt x="20624" y="5249"/>
                </a:cubicBezTo>
                <a:cubicBezTo>
                  <a:pt x="20623" y="5250"/>
                  <a:pt x="20621" y="5251"/>
                  <a:pt x="20619" y="5253"/>
                </a:cubicBezTo>
                <a:close/>
                <a:moveTo>
                  <a:pt x="11513" y="6006"/>
                </a:moveTo>
                <a:lnTo>
                  <a:pt x="11578" y="6006"/>
                </a:lnTo>
                <a:lnTo>
                  <a:pt x="11578" y="5990"/>
                </a:lnTo>
                <a:cubicBezTo>
                  <a:pt x="11560" y="5990"/>
                  <a:pt x="11545" y="5985"/>
                  <a:pt x="11538" y="5986"/>
                </a:cubicBezTo>
                <a:cubicBezTo>
                  <a:pt x="11499" y="5990"/>
                  <a:pt x="11518" y="5992"/>
                  <a:pt x="11513" y="6006"/>
                </a:cubicBezTo>
                <a:close/>
                <a:moveTo>
                  <a:pt x="23123" y="3738"/>
                </a:moveTo>
                <a:cubicBezTo>
                  <a:pt x="23118" y="3752"/>
                  <a:pt x="23118" y="3731"/>
                  <a:pt x="23123" y="3746"/>
                </a:cubicBezTo>
                <a:lnTo>
                  <a:pt x="23128" y="3756"/>
                </a:lnTo>
                <a:cubicBezTo>
                  <a:pt x="23129" y="3757"/>
                  <a:pt x="23130" y="3760"/>
                  <a:pt x="23131" y="3762"/>
                </a:cubicBezTo>
                <a:cubicBezTo>
                  <a:pt x="23173" y="3762"/>
                  <a:pt x="23162" y="3769"/>
                  <a:pt x="23180" y="3746"/>
                </a:cubicBezTo>
                <a:cubicBezTo>
                  <a:pt x="23139" y="3736"/>
                  <a:pt x="23142" y="3729"/>
                  <a:pt x="23123" y="3738"/>
                </a:cubicBezTo>
                <a:close/>
                <a:moveTo>
                  <a:pt x="19453" y="5609"/>
                </a:moveTo>
                <a:cubicBezTo>
                  <a:pt x="19459" y="5585"/>
                  <a:pt x="19456" y="5596"/>
                  <a:pt x="19469" y="5577"/>
                </a:cubicBezTo>
                <a:lnTo>
                  <a:pt x="19412" y="5577"/>
                </a:lnTo>
                <a:cubicBezTo>
                  <a:pt x="19422" y="5615"/>
                  <a:pt x="19418" y="5593"/>
                  <a:pt x="19453" y="5609"/>
                </a:cubicBezTo>
                <a:close/>
                <a:moveTo>
                  <a:pt x="18910" y="2725"/>
                </a:moveTo>
                <a:cubicBezTo>
                  <a:pt x="18929" y="2751"/>
                  <a:pt x="18959" y="2733"/>
                  <a:pt x="18986" y="2712"/>
                </a:cubicBezTo>
                <a:cubicBezTo>
                  <a:pt x="19002" y="2699"/>
                  <a:pt x="18991" y="2708"/>
                  <a:pt x="18999" y="2700"/>
                </a:cubicBezTo>
                <a:cubicBezTo>
                  <a:pt x="18916" y="2700"/>
                  <a:pt x="18998" y="2725"/>
                  <a:pt x="18910" y="2725"/>
                </a:cubicBezTo>
                <a:close/>
                <a:moveTo>
                  <a:pt x="18950" y="3179"/>
                </a:moveTo>
                <a:lnTo>
                  <a:pt x="18967" y="3179"/>
                </a:lnTo>
                <a:cubicBezTo>
                  <a:pt x="18957" y="3140"/>
                  <a:pt x="18961" y="3166"/>
                  <a:pt x="18967" y="3154"/>
                </a:cubicBezTo>
                <a:lnTo>
                  <a:pt x="19048" y="3146"/>
                </a:lnTo>
                <a:cubicBezTo>
                  <a:pt x="19014" y="3139"/>
                  <a:pt x="18984" y="3145"/>
                  <a:pt x="18950" y="3138"/>
                </a:cubicBezTo>
                <a:lnTo>
                  <a:pt x="18950" y="3179"/>
                </a:lnTo>
                <a:close/>
                <a:moveTo>
                  <a:pt x="11205" y="1388"/>
                </a:moveTo>
                <a:lnTo>
                  <a:pt x="11205" y="1404"/>
                </a:lnTo>
                <a:cubicBezTo>
                  <a:pt x="11232" y="1404"/>
                  <a:pt x="11266" y="1407"/>
                  <a:pt x="11257" y="1381"/>
                </a:cubicBezTo>
                <a:cubicBezTo>
                  <a:pt x="11244" y="1341"/>
                  <a:pt x="11260" y="1388"/>
                  <a:pt x="11205" y="1388"/>
                </a:cubicBezTo>
                <a:close/>
                <a:moveTo>
                  <a:pt x="18399" y="3081"/>
                </a:moveTo>
                <a:lnTo>
                  <a:pt x="18416" y="3081"/>
                </a:lnTo>
                <a:cubicBezTo>
                  <a:pt x="18416" y="3050"/>
                  <a:pt x="18413" y="3050"/>
                  <a:pt x="18432" y="3033"/>
                </a:cubicBezTo>
                <a:cubicBezTo>
                  <a:pt x="18374" y="3019"/>
                  <a:pt x="18398" y="3033"/>
                  <a:pt x="18399" y="3081"/>
                </a:cubicBezTo>
                <a:close/>
                <a:moveTo>
                  <a:pt x="15661" y="1777"/>
                </a:moveTo>
                <a:cubicBezTo>
                  <a:pt x="15699" y="1761"/>
                  <a:pt x="15697" y="1790"/>
                  <a:pt x="15726" y="1736"/>
                </a:cubicBezTo>
                <a:cubicBezTo>
                  <a:pt x="15675" y="1737"/>
                  <a:pt x="15707" y="1736"/>
                  <a:pt x="15690" y="1749"/>
                </a:cubicBezTo>
                <a:lnTo>
                  <a:pt x="15681" y="1756"/>
                </a:lnTo>
                <a:cubicBezTo>
                  <a:pt x="15663" y="1770"/>
                  <a:pt x="15669" y="1758"/>
                  <a:pt x="15661" y="1777"/>
                </a:cubicBezTo>
                <a:cubicBezTo>
                  <a:pt x="15609" y="1815"/>
                  <a:pt x="15664" y="1835"/>
                  <a:pt x="15604" y="1842"/>
                </a:cubicBezTo>
                <a:cubicBezTo>
                  <a:pt x="15610" y="1867"/>
                  <a:pt x="15615" y="1867"/>
                  <a:pt x="15604" y="1890"/>
                </a:cubicBezTo>
                <a:cubicBezTo>
                  <a:pt x="15630" y="1881"/>
                  <a:pt x="15618" y="1874"/>
                  <a:pt x="15635" y="1862"/>
                </a:cubicBezTo>
                <a:lnTo>
                  <a:pt x="15642" y="1859"/>
                </a:lnTo>
                <a:cubicBezTo>
                  <a:pt x="15643" y="1859"/>
                  <a:pt x="15645" y="1858"/>
                  <a:pt x="15646" y="1858"/>
                </a:cubicBezTo>
                <a:cubicBezTo>
                  <a:pt x="15648" y="1857"/>
                  <a:pt x="15652" y="1856"/>
                  <a:pt x="15654" y="1855"/>
                </a:cubicBezTo>
                <a:cubicBezTo>
                  <a:pt x="15665" y="1854"/>
                  <a:pt x="15663" y="1856"/>
                  <a:pt x="15685" y="1858"/>
                </a:cubicBezTo>
                <a:cubicBezTo>
                  <a:pt x="15688" y="1895"/>
                  <a:pt x="15677" y="1872"/>
                  <a:pt x="15702" y="1890"/>
                </a:cubicBezTo>
                <a:lnTo>
                  <a:pt x="15702" y="1842"/>
                </a:lnTo>
                <a:cubicBezTo>
                  <a:pt x="15758" y="1855"/>
                  <a:pt x="15710" y="1846"/>
                  <a:pt x="15758" y="1834"/>
                </a:cubicBezTo>
                <a:lnTo>
                  <a:pt x="15734" y="1821"/>
                </a:lnTo>
                <a:cubicBezTo>
                  <a:pt x="15733" y="1819"/>
                  <a:pt x="15728" y="1799"/>
                  <a:pt x="15698" y="1790"/>
                </a:cubicBezTo>
                <a:cubicBezTo>
                  <a:pt x="15681" y="1786"/>
                  <a:pt x="15689" y="1791"/>
                  <a:pt x="15661" y="1793"/>
                </a:cubicBezTo>
                <a:lnTo>
                  <a:pt x="15661" y="1777"/>
                </a:lnTo>
                <a:close/>
                <a:moveTo>
                  <a:pt x="18594" y="5155"/>
                </a:moveTo>
                <a:cubicBezTo>
                  <a:pt x="18591" y="5115"/>
                  <a:pt x="18586" y="5123"/>
                  <a:pt x="18545" y="5123"/>
                </a:cubicBezTo>
                <a:cubicBezTo>
                  <a:pt x="18553" y="5151"/>
                  <a:pt x="18559" y="5153"/>
                  <a:pt x="18594" y="5155"/>
                </a:cubicBezTo>
                <a:close/>
                <a:moveTo>
                  <a:pt x="16739" y="5107"/>
                </a:moveTo>
                <a:cubicBezTo>
                  <a:pt x="16779" y="5130"/>
                  <a:pt x="16783" y="5104"/>
                  <a:pt x="16787" y="5099"/>
                </a:cubicBezTo>
                <a:cubicBezTo>
                  <a:pt x="16769" y="5066"/>
                  <a:pt x="16744" y="5085"/>
                  <a:pt x="16739" y="5107"/>
                </a:cubicBezTo>
                <a:close/>
                <a:moveTo>
                  <a:pt x="16820" y="1453"/>
                </a:moveTo>
                <a:cubicBezTo>
                  <a:pt x="16845" y="1467"/>
                  <a:pt x="16868" y="1467"/>
                  <a:pt x="16884" y="1445"/>
                </a:cubicBezTo>
                <a:cubicBezTo>
                  <a:pt x="16883" y="1444"/>
                  <a:pt x="16881" y="1442"/>
                  <a:pt x="16881" y="1443"/>
                </a:cubicBezTo>
                <a:cubicBezTo>
                  <a:pt x="16880" y="1446"/>
                  <a:pt x="16825" y="1421"/>
                  <a:pt x="16820" y="1453"/>
                </a:cubicBezTo>
                <a:close/>
                <a:moveTo>
                  <a:pt x="15880" y="1850"/>
                </a:moveTo>
                <a:lnTo>
                  <a:pt x="15888" y="1850"/>
                </a:lnTo>
                <a:cubicBezTo>
                  <a:pt x="15888" y="1776"/>
                  <a:pt x="15910" y="1879"/>
                  <a:pt x="15928" y="1809"/>
                </a:cubicBezTo>
                <a:cubicBezTo>
                  <a:pt x="15910" y="1805"/>
                  <a:pt x="15910" y="1803"/>
                  <a:pt x="15888" y="1801"/>
                </a:cubicBezTo>
                <a:cubicBezTo>
                  <a:pt x="15883" y="1820"/>
                  <a:pt x="15880" y="1825"/>
                  <a:pt x="15880" y="1850"/>
                </a:cubicBezTo>
                <a:close/>
                <a:moveTo>
                  <a:pt x="20085" y="2150"/>
                </a:moveTo>
                <a:cubicBezTo>
                  <a:pt x="20125" y="2150"/>
                  <a:pt x="20121" y="2142"/>
                  <a:pt x="20158" y="2141"/>
                </a:cubicBezTo>
                <a:lnTo>
                  <a:pt x="20158" y="2125"/>
                </a:lnTo>
                <a:cubicBezTo>
                  <a:pt x="20114" y="2125"/>
                  <a:pt x="20103" y="2123"/>
                  <a:pt x="20085" y="2150"/>
                </a:cubicBezTo>
                <a:close/>
                <a:moveTo>
                  <a:pt x="23269" y="4588"/>
                </a:moveTo>
                <a:lnTo>
                  <a:pt x="23317" y="4588"/>
                </a:lnTo>
                <a:cubicBezTo>
                  <a:pt x="23316" y="4567"/>
                  <a:pt x="23318" y="4555"/>
                  <a:pt x="23296" y="4558"/>
                </a:cubicBezTo>
                <a:cubicBezTo>
                  <a:pt x="23277" y="4561"/>
                  <a:pt x="23273" y="4571"/>
                  <a:pt x="23269" y="4588"/>
                </a:cubicBezTo>
                <a:close/>
                <a:moveTo>
                  <a:pt x="18213" y="2676"/>
                </a:moveTo>
                <a:cubicBezTo>
                  <a:pt x="18235" y="2674"/>
                  <a:pt x="18235" y="2672"/>
                  <a:pt x="18254" y="2668"/>
                </a:cubicBezTo>
                <a:cubicBezTo>
                  <a:pt x="18251" y="2636"/>
                  <a:pt x="18250" y="2642"/>
                  <a:pt x="18229" y="2628"/>
                </a:cubicBezTo>
                <a:cubicBezTo>
                  <a:pt x="18223" y="2653"/>
                  <a:pt x="18219" y="2651"/>
                  <a:pt x="18213" y="2676"/>
                </a:cubicBezTo>
                <a:close/>
                <a:moveTo>
                  <a:pt x="17063" y="5309"/>
                </a:moveTo>
                <a:cubicBezTo>
                  <a:pt x="17104" y="5300"/>
                  <a:pt x="17086" y="5309"/>
                  <a:pt x="17136" y="5309"/>
                </a:cubicBezTo>
                <a:lnTo>
                  <a:pt x="17136" y="5293"/>
                </a:lnTo>
                <a:cubicBezTo>
                  <a:pt x="17090" y="5293"/>
                  <a:pt x="17064" y="5273"/>
                  <a:pt x="17063" y="5309"/>
                </a:cubicBezTo>
                <a:close/>
                <a:moveTo>
                  <a:pt x="17849" y="1566"/>
                </a:moveTo>
                <a:lnTo>
                  <a:pt x="17865" y="1566"/>
                </a:lnTo>
                <a:cubicBezTo>
                  <a:pt x="17865" y="1533"/>
                  <a:pt x="17867" y="1540"/>
                  <a:pt x="17857" y="1518"/>
                </a:cubicBezTo>
                <a:lnTo>
                  <a:pt x="17881" y="1501"/>
                </a:lnTo>
                <a:cubicBezTo>
                  <a:pt x="17856" y="1499"/>
                  <a:pt x="17866" y="1501"/>
                  <a:pt x="17849" y="1493"/>
                </a:cubicBezTo>
                <a:cubicBezTo>
                  <a:pt x="17849" y="1508"/>
                  <a:pt x="17847" y="1518"/>
                  <a:pt x="17846" y="1530"/>
                </a:cubicBezTo>
                <a:cubicBezTo>
                  <a:pt x="17845" y="1549"/>
                  <a:pt x="17846" y="1539"/>
                  <a:pt x="17849" y="1566"/>
                </a:cubicBezTo>
                <a:close/>
                <a:moveTo>
                  <a:pt x="22386" y="3673"/>
                </a:moveTo>
                <a:cubicBezTo>
                  <a:pt x="22386" y="3696"/>
                  <a:pt x="22389" y="3688"/>
                  <a:pt x="22402" y="3697"/>
                </a:cubicBezTo>
                <a:cubicBezTo>
                  <a:pt x="22410" y="3665"/>
                  <a:pt x="22406" y="3675"/>
                  <a:pt x="22434" y="3681"/>
                </a:cubicBezTo>
                <a:lnTo>
                  <a:pt x="22434" y="3657"/>
                </a:lnTo>
                <a:cubicBezTo>
                  <a:pt x="22417" y="3657"/>
                  <a:pt x="22386" y="3653"/>
                  <a:pt x="22386" y="3673"/>
                </a:cubicBezTo>
                <a:close/>
                <a:moveTo>
                  <a:pt x="17500" y="3025"/>
                </a:moveTo>
                <a:lnTo>
                  <a:pt x="17565" y="3041"/>
                </a:lnTo>
                <a:cubicBezTo>
                  <a:pt x="17559" y="3019"/>
                  <a:pt x="17558" y="3010"/>
                  <a:pt x="17500" y="3008"/>
                </a:cubicBezTo>
                <a:lnTo>
                  <a:pt x="17500" y="3025"/>
                </a:lnTo>
                <a:close/>
                <a:moveTo>
                  <a:pt x="14689" y="2036"/>
                </a:moveTo>
                <a:lnTo>
                  <a:pt x="14748" y="2032"/>
                </a:lnTo>
                <a:cubicBezTo>
                  <a:pt x="14757" y="2029"/>
                  <a:pt x="14754" y="2031"/>
                  <a:pt x="14762" y="2020"/>
                </a:cubicBezTo>
                <a:cubicBezTo>
                  <a:pt x="14755" y="2017"/>
                  <a:pt x="14690" y="1999"/>
                  <a:pt x="14689" y="2036"/>
                </a:cubicBezTo>
                <a:close/>
                <a:moveTo>
                  <a:pt x="16560" y="1469"/>
                </a:moveTo>
                <a:cubicBezTo>
                  <a:pt x="16566" y="1474"/>
                  <a:pt x="16562" y="1475"/>
                  <a:pt x="16574" y="1480"/>
                </a:cubicBezTo>
                <a:cubicBezTo>
                  <a:pt x="16586" y="1484"/>
                  <a:pt x="16618" y="1486"/>
                  <a:pt x="16622" y="1473"/>
                </a:cubicBezTo>
                <a:cubicBezTo>
                  <a:pt x="16635" y="1438"/>
                  <a:pt x="16577" y="1465"/>
                  <a:pt x="16560" y="1469"/>
                </a:cubicBezTo>
                <a:close/>
                <a:moveTo>
                  <a:pt x="16674" y="2239"/>
                </a:moveTo>
                <a:cubicBezTo>
                  <a:pt x="16688" y="2258"/>
                  <a:pt x="16685" y="2256"/>
                  <a:pt x="16714" y="2263"/>
                </a:cubicBezTo>
                <a:cubicBezTo>
                  <a:pt x="16716" y="2245"/>
                  <a:pt x="16714" y="2255"/>
                  <a:pt x="16719" y="2244"/>
                </a:cubicBezTo>
                <a:lnTo>
                  <a:pt x="16728" y="2228"/>
                </a:lnTo>
                <a:cubicBezTo>
                  <a:pt x="16728" y="2227"/>
                  <a:pt x="16730" y="2224"/>
                  <a:pt x="16730" y="2222"/>
                </a:cubicBezTo>
                <a:cubicBezTo>
                  <a:pt x="16706" y="2224"/>
                  <a:pt x="16691" y="2230"/>
                  <a:pt x="16674" y="2239"/>
                </a:cubicBezTo>
                <a:close/>
                <a:moveTo>
                  <a:pt x="19850" y="4880"/>
                </a:moveTo>
                <a:cubicBezTo>
                  <a:pt x="19850" y="4880"/>
                  <a:pt x="19865" y="4888"/>
                  <a:pt x="19866" y="4888"/>
                </a:cubicBezTo>
                <a:cubicBezTo>
                  <a:pt x="19892" y="4888"/>
                  <a:pt x="19894" y="4868"/>
                  <a:pt x="19898" y="4848"/>
                </a:cubicBezTo>
                <a:cubicBezTo>
                  <a:pt x="19860" y="4851"/>
                  <a:pt x="19864" y="4854"/>
                  <a:pt x="19850" y="4880"/>
                </a:cubicBezTo>
                <a:close/>
                <a:moveTo>
                  <a:pt x="18651" y="2538"/>
                </a:moveTo>
                <a:cubicBezTo>
                  <a:pt x="18630" y="2544"/>
                  <a:pt x="18642" y="2535"/>
                  <a:pt x="18634" y="2555"/>
                </a:cubicBezTo>
                <a:cubicBezTo>
                  <a:pt x="18649" y="2547"/>
                  <a:pt x="18645" y="2548"/>
                  <a:pt x="18667" y="2547"/>
                </a:cubicBezTo>
                <a:cubicBezTo>
                  <a:pt x="18667" y="2487"/>
                  <a:pt x="18671" y="2493"/>
                  <a:pt x="18643" y="2474"/>
                </a:cubicBezTo>
                <a:cubicBezTo>
                  <a:pt x="18649" y="2502"/>
                  <a:pt x="18651" y="2500"/>
                  <a:pt x="18651" y="2538"/>
                </a:cubicBezTo>
                <a:close/>
                <a:moveTo>
                  <a:pt x="17930" y="4993"/>
                </a:moveTo>
                <a:lnTo>
                  <a:pt x="17959" y="4991"/>
                </a:lnTo>
                <a:cubicBezTo>
                  <a:pt x="17960" y="4991"/>
                  <a:pt x="17963" y="4991"/>
                  <a:pt x="17964" y="4991"/>
                </a:cubicBezTo>
                <a:cubicBezTo>
                  <a:pt x="17990" y="4987"/>
                  <a:pt x="17981" y="4991"/>
                  <a:pt x="17986" y="4969"/>
                </a:cubicBezTo>
                <a:cubicBezTo>
                  <a:pt x="17952" y="4969"/>
                  <a:pt x="17954" y="4973"/>
                  <a:pt x="17930" y="4961"/>
                </a:cubicBezTo>
                <a:lnTo>
                  <a:pt x="17930" y="4993"/>
                </a:lnTo>
                <a:close/>
                <a:moveTo>
                  <a:pt x="18675" y="3170"/>
                </a:moveTo>
                <a:lnTo>
                  <a:pt x="18740" y="3170"/>
                </a:lnTo>
                <a:lnTo>
                  <a:pt x="18740" y="3138"/>
                </a:lnTo>
                <a:cubicBezTo>
                  <a:pt x="18716" y="3163"/>
                  <a:pt x="18709" y="3150"/>
                  <a:pt x="18705" y="3150"/>
                </a:cubicBezTo>
                <a:cubicBezTo>
                  <a:pt x="18675" y="3150"/>
                  <a:pt x="18683" y="3149"/>
                  <a:pt x="18675" y="3170"/>
                </a:cubicBezTo>
                <a:close/>
                <a:moveTo>
                  <a:pt x="21697" y="4596"/>
                </a:moveTo>
                <a:cubicBezTo>
                  <a:pt x="21686" y="4582"/>
                  <a:pt x="21704" y="4580"/>
                  <a:pt x="21616" y="4580"/>
                </a:cubicBezTo>
                <a:cubicBezTo>
                  <a:pt x="21625" y="4616"/>
                  <a:pt x="21619" y="4601"/>
                  <a:pt x="21641" y="4599"/>
                </a:cubicBezTo>
                <a:cubicBezTo>
                  <a:pt x="21662" y="4597"/>
                  <a:pt x="21676" y="4596"/>
                  <a:pt x="21697" y="4596"/>
                </a:cubicBezTo>
                <a:close/>
                <a:moveTo>
                  <a:pt x="15515" y="2352"/>
                </a:moveTo>
                <a:cubicBezTo>
                  <a:pt x="15547" y="2349"/>
                  <a:pt x="15536" y="2345"/>
                  <a:pt x="15572" y="2344"/>
                </a:cubicBezTo>
                <a:cubicBezTo>
                  <a:pt x="15562" y="2307"/>
                  <a:pt x="15515" y="2308"/>
                  <a:pt x="15515" y="2352"/>
                </a:cubicBezTo>
                <a:close/>
                <a:moveTo>
                  <a:pt x="21357" y="5318"/>
                </a:moveTo>
                <a:cubicBezTo>
                  <a:pt x="21361" y="5330"/>
                  <a:pt x="21351" y="5337"/>
                  <a:pt x="21380" y="5339"/>
                </a:cubicBezTo>
                <a:cubicBezTo>
                  <a:pt x="21381" y="5339"/>
                  <a:pt x="21410" y="5334"/>
                  <a:pt x="21430" y="5334"/>
                </a:cubicBezTo>
                <a:lnTo>
                  <a:pt x="21430" y="5326"/>
                </a:lnTo>
                <a:cubicBezTo>
                  <a:pt x="21402" y="5326"/>
                  <a:pt x="21372" y="5300"/>
                  <a:pt x="21357" y="5318"/>
                </a:cubicBezTo>
                <a:close/>
                <a:moveTo>
                  <a:pt x="15693" y="2166"/>
                </a:moveTo>
                <a:cubicBezTo>
                  <a:pt x="15715" y="2168"/>
                  <a:pt x="15715" y="2170"/>
                  <a:pt x="15734" y="2174"/>
                </a:cubicBezTo>
                <a:cubicBezTo>
                  <a:pt x="15718" y="2106"/>
                  <a:pt x="15729" y="2128"/>
                  <a:pt x="15702" y="2125"/>
                </a:cubicBezTo>
                <a:cubicBezTo>
                  <a:pt x="15700" y="2147"/>
                  <a:pt x="15698" y="2147"/>
                  <a:pt x="15693" y="2166"/>
                </a:cubicBezTo>
                <a:close/>
                <a:moveTo>
                  <a:pt x="17306" y="1761"/>
                </a:moveTo>
                <a:cubicBezTo>
                  <a:pt x="17349" y="1751"/>
                  <a:pt x="17353" y="1759"/>
                  <a:pt x="17354" y="1712"/>
                </a:cubicBezTo>
                <a:cubicBezTo>
                  <a:pt x="17301" y="1738"/>
                  <a:pt x="17331" y="1707"/>
                  <a:pt x="17306" y="1761"/>
                </a:cubicBezTo>
                <a:close/>
                <a:moveTo>
                  <a:pt x="18837" y="1607"/>
                </a:moveTo>
                <a:lnTo>
                  <a:pt x="18837" y="1623"/>
                </a:lnTo>
                <a:cubicBezTo>
                  <a:pt x="18868" y="1625"/>
                  <a:pt x="18858" y="1630"/>
                  <a:pt x="18894" y="1631"/>
                </a:cubicBezTo>
                <a:lnTo>
                  <a:pt x="18894" y="1607"/>
                </a:lnTo>
                <a:cubicBezTo>
                  <a:pt x="18864" y="1604"/>
                  <a:pt x="18863" y="1597"/>
                  <a:pt x="18837" y="1607"/>
                </a:cubicBezTo>
                <a:close/>
                <a:moveTo>
                  <a:pt x="18067" y="1566"/>
                </a:moveTo>
                <a:cubicBezTo>
                  <a:pt x="18069" y="1565"/>
                  <a:pt x="18092" y="1551"/>
                  <a:pt x="18092" y="1551"/>
                </a:cubicBezTo>
                <a:cubicBezTo>
                  <a:pt x="18116" y="1531"/>
                  <a:pt x="18105" y="1554"/>
                  <a:pt x="18108" y="1518"/>
                </a:cubicBezTo>
                <a:cubicBezTo>
                  <a:pt x="18062" y="1519"/>
                  <a:pt x="18067" y="1521"/>
                  <a:pt x="18067" y="1566"/>
                </a:cubicBezTo>
                <a:close/>
                <a:moveTo>
                  <a:pt x="20402" y="5308"/>
                </a:moveTo>
                <a:cubicBezTo>
                  <a:pt x="20422" y="5299"/>
                  <a:pt x="20409" y="5302"/>
                  <a:pt x="20441" y="5301"/>
                </a:cubicBezTo>
                <a:lnTo>
                  <a:pt x="20428" y="5290"/>
                </a:lnTo>
                <a:cubicBezTo>
                  <a:pt x="20396" y="5258"/>
                  <a:pt x="20408" y="5273"/>
                  <a:pt x="20395" y="5271"/>
                </a:cubicBezTo>
                <a:cubicBezTo>
                  <a:pt x="20388" y="5271"/>
                  <a:pt x="20377" y="5270"/>
                  <a:pt x="20368" y="5269"/>
                </a:cubicBezTo>
                <a:lnTo>
                  <a:pt x="20402" y="5308"/>
                </a:lnTo>
                <a:close/>
                <a:moveTo>
                  <a:pt x="20433" y="5488"/>
                </a:moveTo>
                <a:lnTo>
                  <a:pt x="20433" y="5504"/>
                </a:lnTo>
                <a:cubicBezTo>
                  <a:pt x="20469" y="5503"/>
                  <a:pt x="20463" y="5499"/>
                  <a:pt x="20489" y="5500"/>
                </a:cubicBezTo>
                <a:lnTo>
                  <a:pt x="20546" y="5488"/>
                </a:lnTo>
                <a:cubicBezTo>
                  <a:pt x="20503" y="5488"/>
                  <a:pt x="20456" y="5480"/>
                  <a:pt x="20433" y="5488"/>
                </a:cubicBezTo>
                <a:close/>
                <a:moveTo>
                  <a:pt x="16414" y="2441"/>
                </a:moveTo>
                <a:lnTo>
                  <a:pt x="16414" y="2425"/>
                </a:lnTo>
                <a:cubicBezTo>
                  <a:pt x="16348" y="2411"/>
                  <a:pt x="16443" y="2441"/>
                  <a:pt x="16342" y="2417"/>
                </a:cubicBezTo>
                <a:cubicBezTo>
                  <a:pt x="16353" y="2458"/>
                  <a:pt x="16375" y="2442"/>
                  <a:pt x="16414" y="2441"/>
                </a:cubicBezTo>
                <a:close/>
                <a:moveTo>
                  <a:pt x="19088" y="4378"/>
                </a:moveTo>
                <a:cubicBezTo>
                  <a:pt x="19091" y="4372"/>
                  <a:pt x="19113" y="4344"/>
                  <a:pt x="19089" y="4343"/>
                </a:cubicBezTo>
                <a:cubicBezTo>
                  <a:pt x="19089" y="4343"/>
                  <a:pt x="19077" y="4344"/>
                  <a:pt x="19073" y="4344"/>
                </a:cubicBezTo>
                <a:cubicBezTo>
                  <a:pt x="19048" y="4342"/>
                  <a:pt x="19061" y="4340"/>
                  <a:pt x="19031" y="4337"/>
                </a:cubicBezTo>
                <a:cubicBezTo>
                  <a:pt x="19045" y="4356"/>
                  <a:pt x="19066" y="4366"/>
                  <a:pt x="19088" y="4378"/>
                </a:cubicBezTo>
                <a:close/>
                <a:moveTo>
                  <a:pt x="23204" y="1388"/>
                </a:moveTo>
                <a:cubicBezTo>
                  <a:pt x="23204" y="1387"/>
                  <a:pt x="23205" y="1384"/>
                  <a:pt x="23205" y="1385"/>
                </a:cubicBezTo>
                <a:lnTo>
                  <a:pt x="23212" y="1347"/>
                </a:lnTo>
                <a:lnTo>
                  <a:pt x="23171" y="1347"/>
                </a:lnTo>
                <a:cubicBezTo>
                  <a:pt x="23172" y="1383"/>
                  <a:pt x="23169" y="1385"/>
                  <a:pt x="23204" y="1388"/>
                </a:cubicBezTo>
                <a:close/>
                <a:moveTo>
                  <a:pt x="18821" y="5269"/>
                </a:moveTo>
                <a:cubicBezTo>
                  <a:pt x="18856" y="5269"/>
                  <a:pt x="18861" y="5265"/>
                  <a:pt x="18886" y="5277"/>
                </a:cubicBezTo>
                <a:lnTo>
                  <a:pt x="18886" y="5253"/>
                </a:lnTo>
                <a:cubicBezTo>
                  <a:pt x="18855" y="5250"/>
                  <a:pt x="18822" y="5227"/>
                  <a:pt x="18821" y="5269"/>
                </a:cubicBezTo>
                <a:close/>
                <a:moveTo>
                  <a:pt x="17452" y="2555"/>
                </a:moveTo>
                <a:lnTo>
                  <a:pt x="17516" y="2555"/>
                </a:lnTo>
                <a:lnTo>
                  <a:pt x="17516" y="2530"/>
                </a:lnTo>
                <a:cubicBezTo>
                  <a:pt x="17478" y="2538"/>
                  <a:pt x="17504" y="2531"/>
                  <a:pt x="17482" y="2531"/>
                </a:cubicBezTo>
                <a:cubicBezTo>
                  <a:pt x="17459" y="2532"/>
                  <a:pt x="17452" y="2531"/>
                  <a:pt x="17452" y="2555"/>
                </a:cubicBezTo>
                <a:close/>
                <a:moveTo>
                  <a:pt x="18019" y="2482"/>
                </a:moveTo>
                <a:lnTo>
                  <a:pt x="18067" y="2491"/>
                </a:lnTo>
                <a:cubicBezTo>
                  <a:pt x="18065" y="2463"/>
                  <a:pt x="18052" y="2443"/>
                  <a:pt x="18027" y="2433"/>
                </a:cubicBezTo>
                <a:cubicBezTo>
                  <a:pt x="18040" y="2460"/>
                  <a:pt x="18033" y="2460"/>
                  <a:pt x="18019" y="2482"/>
                </a:cubicBezTo>
                <a:close/>
                <a:moveTo>
                  <a:pt x="18156" y="2474"/>
                </a:moveTo>
                <a:lnTo>
                  <a:pt x="18165" y="2506"/>
                </a:lnTo>
                <a:cubicBezTo>
                  <a:pt x="18211" y="2495"/>
                  <a:pt x="18203" y="2508"/>
                  <a:pt x="18221" y="2474"/>
                </a:cubicBezTo>
                <a:cubicBezTo>
                  <a:pt x="18171" y="2450"/>
                  <a:pt x="18215" y="2502"/>
                  <a:pt x="18156" y="2474"/>
                </a:cubicBezTo>
                <a:close/>
                <a:moveTo>
                  <a:pt x="19574" y="4199"/>
                </a:moveTo>
                <a:lnTo>
                  <a:pt x="19639" y="4190"/>
                </a:lnTo>
                <a:cubicBezTo>
                  <a:pt x="19636" y="4179"/>
                  <a:pt x="19637" y="4167"/>
                  <a:pt x="19623" y="4167"/>
                </a:cubicBezTo>
                <a:cubicBezTo>
                  <a:pt x="19590" y="4167"/>
                  <a:pt x="19581" y="4174"/>
                  <a:pt x="19574" y="4199"/>
                </a:cubicBezTo>
                <a:close/>
                <a:moveTo>
                  <a:pt x="21770" y="3940"/>
                </a:moveTo>
                <a:cubicBezTo>
                  <a:pt x="21795" y="3984"/>
                  <a:pt x="21781" y="3955"/>
                  <a:pt x="21801" y="3956"/>
                </a:cubicBezTo>
                <a:cubicBezTo>
                  <a:pt x="21816" y="3956"/>
                  <a:pt x="21812" y="3968"/>
                  <a:pt x="21827" y="3948"/>
                </a:cubicBezTo>
                <a:cubicBezTo>
                  <a:pt x="21790" y="3935"/>
                  <a:pt x="21820" y="3927"/>
                  <a:pt x="21778" y="3916"/>
                </a:cubicBezTo>
                <a:cubicBezTo>
                  <a:pt x="21774" y="3930"/>
                  <a:pt x="21777" y="3930"/>
                  <a:pt x="21770" y="3940"/>
                </a:cubicBezTo>
                <a:close/>
                <a:moveTo>
                  <a:pt x="23042" y="4823"/>
                </a:moveTo>
                <a:cubicBezTo>
                  <a:pt x="23111" y="4807"/>
                  <a:pt x="23096" y="4846"/>
                  <a:pt x="23123" y="4807"/>
                </a:cubicBezTo>
                <a:cubicBezTo>
                  <a:pt x="23042" y="4788"/>
                  <a:pt x="23061" y="4798"/>
                  <a:pt x="23042" y="4823"/>
                </a:cubicBezTo>
                <a:close/>
                <a:moveTo>
                  <a:pt x="17711" y="2417"/>
                </a:moveTo>
                <a:cubicBezTo>
                  <a:pt x="17749" y="2417"/>
                  <a:pt x="17747" y="2415"/>
                  <a:pt x="17776" y="2409"/>
                </a:cubicBezTo>
                <a:lnTo>
                  <a:pt x="17776" y="2393"/>
                </a:lnTo>
                <a:cubicBezTo>
                  <a:pt x="17728" y="2393"/>
                  <a:pt x="17721" y="2374"/>
                  <a:pt x="17711" y="2417"/>
                </a:cubicBezTo>
                <a:close/>
                <a:moveTo>
                  <a:pt x="17670" y="2085"/>
                </a:moveTo>
                <a:cubicBezTo>
                  <a:pt x="17704" y="2062"/>
                  <a:pt x="17685" y="2060"/>
                  <a:pt x="17743" y="2060"/>
                </a:cubicBezTo>
                <a:lnTo>
                  <a:pt x="17743" y="2052"/>
                </a:lnTo>
                <a:cubicBezTo>
                  <a:pt x="17717" y="2052"/>
                  <a:pt x="17727" y="2049"/>
                  <a:pt x="17706" y="2047"/>
                </a:cubicBezTo>
                <a:lnTo>
                  <a:pt x="17662" y="2044"/>
                </a:lnTo>
                <a:cubicBezTo>
                  <a:pt x="17666" y="2060"/>
                  <a:pt x="17665" y="2058"/>
                  <a:pt x="17667" y="2069"/>
                </a:cubicBezTo>
                <a:lnTo>
                  <a:pt x="17670" y="2085"/>
                </a:lnTo>
                <a:close/>
                <a:moveTo>
                  <a:pt x="18075" y="2093"/>
                </a:moveTo>
                <a:cubicBezTo>
                  <a:pt x="18132" y="2093"/>
                  <a:pt x="18136" y="2114"/>
                  <a:pt x="18140" y="2069"/>
                </a:cubicBezTo>
                <a:cubicBezTo>
                  <a:pt x="18115" y="2071"/>
                  <a:pt x="18121" y="2071"/>
                  <a:pt x="18102" y="2072"/>
                </a:cubicBezTo>
                <a:cubicBezTo>
                  <a:pt x="18084" y="2073"/>
                  <a:pt x="18076" y="2067"/>
                  <a:pt x="18075" y="2093"/>
                </a:cubicBezTo>
                <a:close/>
                <a:moveTo>
                  <a:pt x="20611" y="3892"/>
                </a:moveTo>
                <a:cubicBezTo>
                  <a:pt x="20647" y="3882"/>
                  <a:pt x="20626" y="3882"/>
                  <a:pt x="20641" y="3873"/>
                </a:cubicBezTo>
                <a:cubicBezTo>
                  <a:pt x="20651" y="3866"/>
                  <a:pt x="20664" y="3865"/>
                  <a:pt x="20676" y="3859"/>
                </a:cubicBezTo>
                <a:cubicBezTo>
                  <a:pt x="20660" y="3838"/>
                  <a:pt x="20629" y="3841"/>
                  <a:pt x="20620" y="3859"/>
                </a:cubicBezTo>
                <a:cubicBezTo>
                  <a:pt x="20619" y="3862"/>
                  <a:pt x="20612" y="3886"/>
                  <a:pt x="20611" y="3892"/>
                </a:cubicBezTo>
                <a:close/>
                <a:moveTo>
                  <a:pt x="20862" y="3827"/>
                </a:moveTo>
                <a:cubicBezTo>
                  <a:pt x="20896" y="3834"/>
                  <a:pt x="20900" y="3835"/>
                  <a:pt x="20943" y="3835"/>
                </a:cubicBezTo>
                <a:lnTo>
                  <a:pt x="20943" y="3819"/>
                </a:lnTo>
                <a:cubicBezTo>
                  <a:pt x="20903" y="3809"/>
                  <a:pt x="20891" y="3804"/>
                  <a:pt x="20862" y="3827"/>
                </a:cubicBezTo>
                <a:close/>
                <a:moveTo>
                  <a:pt x="19761" y="4896"/>
                </a:moveTo>
                <a:cubicBezTo>
                  <a:pt x="19777" y="4921"/>
                  <a:pt x="19787" y="4933"/>
                  <a:pt x="19825" y="4937"/>
                </a:cubicBezTo>
                <a:cubicBezTo>
                  <a:pt x="19817" y="4915"/>
                  <a:pt x="19815" y="4912"/>
                  <a:pt x="19785" y="4904"/>
                </a:cubicBezTo>
                <a:cubicBezTo>
                  <a:pt x="19792" y="4869"/>
                  <a:pt x="19802" y="4890"/>
                  <a:pt x="19777" y="4872"/>
                </a:cubicBezTo>
                <a:cubicBezTo>
                  <a:pt x="19773" y="4912"/>
                  <a:pt x="19785" y="4889"/>
                  <a:pt x="19761" y="4896"/>
                </a:cubicBezTo>
                <a:close/>
                <a:moveTo>
                  <a:pt x="15969" y="2044"/>
                </a:moveTo>
                <a:cubicBezTo>
                  <a:pt x="15991" y="2049"/>
                  <a:pt x="15984" y="2052"/>
                  <a:pt x="16001" y="2052"/>
                </a:cubicBezTo>
                <a:cubicBezTo>
                  <a:pt x="16017" y="2052"/>
                  <a:pt x="16019" y="2026"/>
                  <a:pt x="16026" y="2012"/>
                </a:cubicBezTo>
                <a:cubicBezTo>
                  <a:pt x="15987" y="2021"/>
                  <a:pt x="15978" y="2011"/>
                  <a:pt x="15969" y="2044"/>
                </a:cubicBezTo>
                <a:close/>
                <a:moveTo>
                  <a:pt x="14924" y="1712"/>
                </a:moveTo>
                <a:cubicBezTo>
                  <a:pt x="14960" y="1712"/>
                  <a:pt x="14942" y="1754"/>
                  <a:pt x="14972" y="1712"/>
                </a:cubicBezTo>
                <a:cubicBezTo>
                  <a:pt x="14945" y="1699"/>
                  <a:pt x="14906" y="1704"/>
                  <a:pt x="14867" y="1704"/>
                </a:cubicBezTo>
                <a:cubicBezTo>
                  <a:pt x="14880" y="1752"/>
                  <a:pt x="14875" y="1712"/>
                  <a:pt x="14924" y="1712"/>
                </a:cubicBezTo>
                <a:close/>
                <a:moveTo>
                  <a:pt x="21778" y="3341"/>
                </a:moveTo>
                <a:cubicBezTo>
                  <a:pt x="21785" y="3369"/>
                  <a:pt x="21779" y="3360"/>
                  <a:pt x="21803" y="3362"/>
                </a:cubicBezTo>
                <a:cubicBezTo>
                  <a:pt x="21804" y="3363"/>
                  <a:pt x="21807" y="3362"/>
                  <a:pt x="21808" y="3362"/>
                </a:cubicBezTo>
                <a:lnTo>
                  <a:pt x="21851" y="3365"/>
                </a:lnTo>
                <a:cubicBezTo>
                  <a:pt x="21825" y="3326"/>
                  <a:pt x="21784" y="3333"/>
                  <a:pt x="21778" y="3341"/>
                </a:cubicBezTo>
                <a:close/>
                <a:moveTo>
                  <a:pt x="9771" y="1428"/>
                </a:moveTo>
                <a:cubicBezTo>
                  <a:pt x="9799" y="1421"/>
                  <a:pt x="9792" y="1412"/>
                  <a:pt x="9803" y="1412"/>
                </a:cubicBezTo>
                <a:cubicBezTo>
                  <a:pt x="9846" y="1412"/>
                  <a:pt x="9828" y="1437"/>
                  <a:pt x="9852" y="1404"/>
                </a:cubicBezTo>
                <a:cubicBezTo>
                  <a:pt x="9833" y="1393"/>
                  <a:pt x="9822" y="1395"/>
                  <a:pt x="9789" y="1400"/>
                </a:cubicBezTo>
                <a:cubicBezTo>
                  <a:pt x="9768" y="1403"/>
                  <a:pt x="9771" y="1393"/>
                  <a:pt x="9771" y="1428"/>
                </a:cubicBezTo>
                <a:close/>
                <a:moveTo>
                  <a:pt x="632" y="5099"/>
                </a:moveTo>
                <a:cubicBezTo>
                  <a:pt x="632" y="5125"/>
                  <a:pt x="639" y="5105"/>
                  <a:pt x="648" y="5139"/>
                </a:cubicBezTo>
                <a:cubicBezTo>
                  <a:pt x="677" y="5118"/>
                  <a:pt x="675" y="5094"/>
                  <a:pt x="648" y="5074"/>
                </a:cubicBezTo>
                <a:cubicBezTo>
                  <a:pt x="644" y="5081"/>
                  <a:pt x="632" y="5094"/>
                  <a:pt x="632" y="5099"/>
                </a:cubicBezTo>
                <a:close/>
                <a:moveTo>
                  <a:pt x="11821" y="1380"/>
                </a:moveTo>
                <a:lnTo>
                  <a:pt x="11821" y="1396"/>
                </a:lnTo>
                <a:cubicBezTo>
                  <a:pt x="11844" y="1395"/>
                  <a:pt x="11850" y="1393"/>
                  <a:pt x="11862" y="1392"/>
                </a:cubicBezTo>
                <a:cubicBezTo>
                  <a:pt x="11871" y="1392"/>
                  <a:pt x="11889" y="1403"/>
                  <a:pt x="11890" y="1378"/>
                </a:cubicBezTo>
                <a:cubicBezTo>
                  <a:pt x="11891" y="1350"/>
                  <a:pt x="11852" y="1377"/>
                  <a:pt x="11821" y="1380"/>
                </a:cubicBezTo>
                <a:close/>
                <a:moveTo>
                  <a:pt x="22612" y="4775"/>
                </a:moveTo>
                <a:cubicBezTo>
                  <a:pt x="22573" y="4756"/>
                  <a:pt x="22579" y="4763"/>
                  <a:pt x="22564" y="4791"/>
                </a:cubicBezTo>
                <a:lnTo>
                  <a:pt x="22645" y="4791"/>
                </a:lnTo>
                <a:lnTo>
                  <a:pt x="22630" y="4770"/>
                </a:lnTo>
                <a:cubicBezTo>
                  <a:pt x="22630" y="4769"/>
                  <a:pt x="22629" y="4768"/>
                  <a:pt x="22629" y="4767"/>
                </a:cubicBezTo>
                <a:lnTo>
                  <a:pt x="22612" y="4775"/>
                </a:lnTo>
                <a:close/>
                <a:moveTo>
                  <a:pt x="21899" y="3089"/>
                </a:moveTo>
                <a:cubicBezTo>
                  <a:pt x="21930" y="3082"/>
                  <a:pt x="21933" y="3072"/>
                  <a:pt x="21964" y="3065"/>
                </a:cubicBezTo>
                <a:lnTo>
                  <a:pt x="21964" y="3049"/>
                </a:lnTo>
                <a:cubicBezTo>
                  <a:pt x="21931" y="3057"/>
                  <a:pt x="21962" y="3052"/>
                  <a:pt x="21940" y="3057"/>
                </a:cubicBezTo>
                <a:lnTo>
                  <a:pt x="21921" y="3057"/>
                </a:lnTo>
                <a:cubicBezTo>
                  <a:pt x="21921" y="3057"/>
                  <a:pt x="21899" y="3019"/>
                  <a:pt x="21899" y="3089"/>
                </a:cubicBezTo>
                <a:close/>
                <a:moveTo>
                  <a:pt x="19590" y="5480"/>
                </a:moveTo>
                <a:cubicBezTo>
                  <a:pt x="19610" y="5506"/>
                  <a:pt x="19584" y="5490"/>
                  <a:pt x="19623" y="5497"/>
                </a:cubicBezTo>
                <a:cubicBezTo>
                  <a:pt x="19648" y="5501"/>
                  <a:pt x="19648" y="5502"/>
                  <a:pt x="19663" y="5496"/>
                </a:cubicBezTo>
                <a:cubicBezTo>
                  <a:pt x="19652" y="5464"/>
                  <a:pt x="19625" y="5466"/>
                  <a:pt x="19590" y="5480"/>
                </a:cubicBezTo>
                <a:close/>
                <a:moveTo>
                  <a:pt x="16212" y="4904"/>
                </a:moveTo>
                <a:cubicBezTo>
                  <a:pt x="16215" y="4916"/>
                  <a:pt x="16214" y="4929"/>
                  <a:pt x="16228" y="4929"/>
                </a:cubicBezTo>
                <a:cubicBezTo>
                  <a:pt x="16259" y="4929"/>
                  <a:pt x="16243" y="4923"/>
                  <a:pt x="16277" y="4921"/>
                </a:cubicBezTo>
                <a:cubicBezTo>
                  <a:pt x="16265" y="4877"/>
                  <a:pt x="16259" y="4903"/>
                  <a:pt x="16212" y="4904"/>
                </a:cubicBezTo>
                <a:close/>
                <a:moveTo>
                  <a:pt x="19680" y="5277"/>
                </a:moveTo>
                <a:cubicBezTo>
                  <a:pt x="19694" y="5299"/>
                  <a:pt x="19704" y="5315"/>
                  <a:pt x="19747" y="5288"/>
                </a:cubicBezTo>
                <a:cubicBezTo>
                  <a:pt x="19767" y="5275"/>
                  <a:pt x="19749" y="5287"/>
                  <a:pt x="19761" y="5277"/>
                </a:cubicBezTo>
                <a:cubicBezTo>
                  <a:pt x="19691" y="5271"/>
                  <a:pt x="19757" y="5269"/>
                  <a:pt x="19680" y="5277"/>
                </a:cubicBezTo>
                <a:close/>
                <a:moveTo>
                  <a:pt x="15839" y="2360"/>
                </a:moveTo>
                <a:cubicBezTo>
                  <a:pt x="15864" y="2354"/>
                  <a:pt x="15857" y="2360"/>
                  <a:pt x="15864" y="2336"/>
                </a:cubicBezTo>
                <a:cubicBezTo>
                  <a:pt x="15916" y="2353"/>
                  <a:pt x="15835" y="2335"/>
                  <a:pt x="15888" y="2352"/>
                </a:cubicBezTo>
                <a:cubicBezTo>
                  <a:pt x="15895" y="2334"/>
                  <a:pt x="15890" y="2348"/>
                  <a:pt x="15898" y="2338"/>
                </a:cubicBezTo>
                <a:cubicBezTo>
                  <a:pt x="15908" y="2325"/>
                  <a:pt x="15905" y="2338"/>
                  <a:pt x="15912" y="2320"/>
                </a:cubicBezTo>
                <a:cubicBezTo>
                  <a:pt x="15876" y="2289"/>
                  <a:pt x="15848" y="2348"/>
                  <a:pt x="15839" y="2360"/>
                </a:cubicBezTo>
                <a:close/>
                <a:moveTo>
                  <a:pt x="18553" y="4961"/>
                </a:moveTo>
                <a:cubicBezTo>
                  <a:pt x="18577" y="4955"/>
                  <a:pt x="18567" y="4958"/>
                  <a:pt x="18586" y="4945"/>
                </a:cubicBezTo>
                <a:cubicBezTo>
                  <a:pt x="18558" y="4907"/>
                  <a:pt x="18567" y="4952"/>
                  <a:pt x="18561" y="4904"/>
                </a:cubicBezTo>
                <a:lnTo>
                  <a:pt x="18521" y="4904"/>
                </a:lnTo>
                <a:cubicBezTo>
                  <a:pt x="18542" y="4922"/>
                  <a:pt x="18543" y="4916"/>
                  <a:pt x="18553" y="4961"/>
                </a:cubicBezTo>
                <a:close/>
                <a:moveTo>
                  <a:pt x="22313" y="4993"/>
                </a:moveTo>
                <a:cubicBezTo>
                  <a:pt x="22343" y="4986"/>
                  <a:pt x="22349" y="4978"/>
                  <a:pt x="22386" y="4977"/>
                </a:cubicBezTo>
                <a:lnTo>
                  <a:pt x="22386" y="4961"/>
                </a:lnTo>
                <a:cubicBezTo>
                  <a:pt x="22344" y="4958"/>
                  <a:pt x="22375" y="4955"/>
                  <a:pt x="22337" y="4945"/>
                </a:cubicBezTo>
                <a:cubicBezTo>
                  <a:pt x="22334" y="4982"/>
                  <a:pt x="22330" y="4967"/>
                  <a:pt x="22313" y="4993"/>
                </a:cubicBezTo>
                <a:close/>
                <a:moveTo>
                  <a:pt x="17208" y="3260"/>
                </a:moveTo>
                <a:cubicBezTo>
                  <a:pt x="17240" y="3260"/>
                  <a:pt x="17252" y="3255"/>
                  <a:pt x="17267" y="3253"/>
                </a:cubicBezTo>
                <a:cubicBezTo>
                  <a:pt x="17304" y="3250"/>
                  <a:pt x="17277" y="3262"/>
                  <a:pt x="17322" y="3251"/>
                </a:cubicBezTo>
                <a:cubicBezTo>
                  <a:pt x="17314" y="3229"/>
                  <a:pt x="17323" y="3241"/>
                  <a:pt x="17307" y="3239"/>
                </a:cubicBezTo>
                <a:lnTo>
                  <a:pt x="17249" y="3243"/>
                </a:lnTo>
                <a:cubicBezTo>
                  <a:pt x="17223" y="3243"/>
                  <a:pt x="17228" y="3224"/>
                  <a:pt x="17208" y="3260"/>
                </a:cubicBezTo>
                <a:close/>
                <a:moveTo>
                  <a:pt x="19777" y="4775"/>
                </a:moveTo>
                <a:cubicBezTo>
                  <a:pt x="19818" y="4765"/>
                  <a:pt x="19791" y="4759"/>
                  <a:pt x="19817" y="4750"/>
                </a:cubicBezTo>
                <a:cubicBezTo>
                  <a:pt x="19827" y="4774"/>
                  <a:pt x="19805" y="4773"/>
                  <a:pt x="19866" y="4758"/>
                </a:cubicBezTo>
                <a:cubicBezTo>
                  <a:pt x="19855" y="4744"/>
                  <a:pt x="19853" y="4746"/>
                  <a:pt x="19824" y="4743"/>
                </a:cubicBezTo>
                <a:cubicBezTo>
                  <a:pt x="19781" y="4739"/>
                  <a:pt x="19785" y="4742"/>
                  <a:pt x="19777" y="4775"/>
                </a:cubicBezTo>
                <a:close/>
                <a:moveTo>
                  <a:pt x="19477" y="3284"/>
                </a:moveTo>
                <a:lnTo>
                  <a:pt x="19590" y="3300"/>
                </a:lnTo>
                <a:cubicBezTo>
                  <a:pt x="19560" y="3254"/>
                  <a:pt x="19569" y="3284"/>
                  <a:pt x="19526" y="3284"/>
                </a:cubicBezTo>
                <a:cubicBezTo>
                  <a:pt x="19524" y="3284"/>
                  <a:pt x="19483" y="3247"/>
                  <a:pt x="19477" y="3284"/>
                </a:cubicBezTo>
                <a:close/>
                <a:moveTo>
                  <a:pt x="20692" y="3689"/>
                </a:moveTo>
                <a:cubicBezTo>
                  <a:pt x="20650" y="3689"/>
                  <a:pt x="20654" y="3681"/>
                  <a:pt x="20636" y="3705"/>
                </a:cubicBezTo>
                <a:cubicBezTo>
                  <a:pt x="20676" y="3705"/>
                  <a:pt x="20678" y="3706"/>
                  <a:pt x="20708" y="3713"/>
                </a:cubicBezTo>
                <a:lnTo>
                  <a:pt x="20710" y="3676"/>
                </a:lnTo>
                <a:cubicBezTo>
                  <a:pt x="20709" y="3667"/>
                  <a:pt x="20707" y="3662"/>
                  <a:pt x="20699" y="3672"/>
                </a:cubicBezTo>
                <a:cubicBezTo>
                  <a:pt x="20690" y="3684"/>
                  <a:pt x="20693" y="3657"/>
                  <a:pt x="20692" y="3689"/>
                </a:cubicBezTo>
                <a:close/>
                <a:moveTo>
                  <a:pt x="20239" y="2676"/>
                </a:moveTo>
                <a:cubicBezTo>
                  <a:pt x="20258" y="2681"/>
                  <a:pt x="20271" y="2685"/>
                  <a:pt x="20287" y="2692"/>
                </a:cubicBezTo>
                <a:cubicBezTo>
                  <a:pt x="20273" y="2630"/>
                  <a:pt x="20272" y="2701"/>
                  <a:pt x="20279" y="2619"/>
                </a:cubicBezTo>
                <a:lnTo>
                  <a:pt x="20263" y="2619"/>
                </a:lnTo>
                <a:cubicBezTo>
                  <a:pt x="20258" y="2679"/>
                  <a:pt x="20251" y="2645"/>
                  <a:pt x="20239" y="2676"/>
                </a:cubicBezTo>
                <a:close/>
                <a:moveTo>
                  <a:pt x="21584" y="4807"/>
                </a:moveTo>
                <a:cubicBezTo>
                  <a:pt x="21609" y="4806"/>
                  <a:pt x="21624" y="4810"/>
                  <a:pt x="21624" y="4783"/>
                </a:cubicBezTo>
                <a:cubicBezTo>
                  <a:pt x="21624" y="4752"/>
                  <a:pt x="21627" y="4780"/>
                  <a:pt x="21616" y="4758"/>
                </a:cubicBezTo>
                <a:cubicBezTo>
                  <a:pt x="21584" y="4767"/>
                  <a:pt x="21584" y="4769"/>
                  <a:pt x="21584" y="4807"/>
                </a:cubicBezTo>
                <a:close/>
                <a:moveTo>
                  <a:pt x="11270" y="1396"/>
                </a:moveTo>
                <a:cubicBezTo>
                  <a:pt x="11297" y="1407"/>
                  <a:pt x="11282" y="1388"/>
                  <a:pt x="11367" y="1388"/>
                </a:cubicBezTo>
                <a:lnTo>
                  <a:pt x="11367" y="1372"/>
                </a:lnTo>
                <a:cubicBezTo>
                  <a:pt x="11304" y="1385"/>
                  <a:pt x="11293" y="1354"/>
                  <a:pt x="11270" y="1396"/>
                </a:cubicBezTo>
                <a:close/>
                <a:moveTo>
                  <a:pt x="13830" y="2384"/>
                </a:moveTo>
                <a:lnTo>
                  <a:pt x="13846" y="2384"/>
                </a:lnTo>
                <a:cubicBezTo>
                  <a:pt x="13846" y="2349"/>
                  <a:pt x="13842" y="2345"/>
                  <a:pt x="13854" y="2320"/>
                </a:cubicBezTo>
                <a:cubicBezTo>
                  <a:pt x="13819" y="2327"/>
                  <a:pt x="13845" y="2323"/>
                  <a:pt x="13806" y="2320"/>
                </a:cubicBezTo>
                <a:cubicBezTo>
                  <a:pt x="13824" y="2347"/>
                  <a:pt x="13822" y="2349"/>
                  <a:pt x="13830" y="2384"/>
                </a:cubicBezTo>
                <a:close/>
                <a:moveTo>
                  <a:pt x="16042" y="1445"/>
                </a:moveTo>
                <a:cubicBezTo>
                  <a:pt x="16040" y="1379"/>
                  <a:pt x="16001" y="1400"/>
                  <a:pt x="16000" y="1402"/>
                </a:cubicBezTo>
                <a:cubicBezTo>
                  <a:pt x="15999" y="1402"/>
                  <a:pt x="15978" y="1443"/>
                  <a:pt x="16042" y="1445"/>
                </a:cubicBezTo>
                <a:close/>
                <a:moveTo>
                  <a:pt x="20571" y="3681"/>
                </a:moveTo>
                <a:cubicBezTo>
                  <a:pt x="20547" y="3675"/>
                  <a:pt x="20546" y="3673"/>
                  <a:pt x="20514" y="3673"/>
                </a:cubicBezTo>
                <a:cubicBezTo>
                  <a:pt x="20516" y="3697"/>
                  <a:pt x="20518" y="3709"/>
                  <a:pt x="20537" y="3710"/>
                </a:cubicBezTo>
                <a:cubicBezTo>
                  <a:pt x="20565" y="3711"/>
                  <a:pt x="20566" y="3699"/>
                  <a:pt x="20571" y="3681"/>
                </a:cubicBezTo>
                <a:close/>
                <a:moveTo>
                  <a:pt x="21316" y="2700"/>
                </a:moveTo>
                <a:cubicBezTo>
                  <a:pt x="21320" y="2701"/>
                  <a:pt x="21341" y="2703"/>
                  <a:pt x="21342" y="2703"/>
                </a:cubicBezTo>
                <a:cubicBezTo>
                  <a:pt x="21360" y="2701"/>
                  <a:pt x="21385" y="2684"/>
                  <a:pt x="21397" y="2668"/>
                </a:cubicBezTo>
                <a:cubicBezTo>
                  <a:pt x="21303" y="2676"/>
                  <a:pt x="21328" y="2677"/>
                  <a:pt x="21316" y="2700"/>
                </a:cubicBezTo>
                <a:close/>
                <a:moveTo>
                  <a:pt x="21835" y="2628"/>
                </a:moveTo>
                <a:lnTo>
                  <a:pt x="21854" y="2648"/>
                </a:lnTo>
                <a:cubicBezTo>
                  <a:pt x="21855" y="2649"/>
                  <a:pt x="21858" y="2651"/>
                  <a:pt x="21859" y="2652"/>
                </a:cubicBezTo>
                <a:cubicBezTo>
                  <a:pt x="21880" y="2641"/>
                  <a:pt x="21883" y="2636"/>
                  <a:pt x="21916" y="2636"/>
                </a:cubicBezTo>
                <a:lnTo>
                  <a:pt x="21916" y="2619"/>
                </a:lnTo>
                <a:cubicBezTo>
                  <a:pt x="21891" y="2619"/>
                  <a:pt x="21845" y="2616"/>
                  <a:pt x="21835" y="2628"/>
                </a:cubicBezTo>
                <a:close/>
                <a:moveTo>
                  <a:pt x="20279" y="4588"/>
                </a:moveTo>
                <a:lnTo>
                  <a:pt x="20328" y="4588"/>
                </a:lnTo>
                <a:cubicBezTo>
                  <a:pt x="20327" y="4550"/>
                  <a:pt x="20323" y="4551"/>
                  <a:pt x="20287" y="4548"/>
                </a:cubicBezTo>
                <a:cubicBezTo>
                  <a:pt x="20283" y="4566"/>
                  <a:pt x="20281" y="4566"/>
                  <a:pt x="20279" y="4588"/>
                </a:cubicBezTo>
                <a:close/>
                <a:moveTo>
                  <a:pt x="11594" y="1380"/>
                </a:moveTo>
                <a:lnTo>
                  <a:pt x="11594" y="1396"/>
                </a:lnTo>
                <a:cubicBezTo>
                  <a:pt x="11685" y="1388"/>
                  <a:pt x="11612" y="1404"/>
                  <a:pt x="11659" y="1404"/>
                </a:cubicBezTo>
                <a:cubicBezTo>
                  <a:pt x="11683" y="1404"/>
                  <a:pt x="11681" y="1395"/>
                  <a:pt x="11683" y="1372"/>
                </a:cubicBezTo>
                <a:cubicBezTo>
                  <a:pt x="11656" y="1384"/>
                  <a:pt x="11632" y="1380"/>
                  <a:pt x="11594" y="1380"/>
                </a:cubicBezTo>
                <a:close/>
                <a:moveTo>
                  <a:pt x="17549" y="2384"/>
                </a:moveTo>
                <a:cubicBezTo>
                  <a:pt x="17524" y="2391"/>
                  <a:pt x="17531" y="2384"/>
                  <a:pt x="17524" y="2409"/>
                </a:cubicBezTo>
                <a:cubicBezTo>
                  <a:pt x="17560" y="2392"/>
                  <a:pt x="17569" y="2413"/>
                  <a:pt x="17581" y="2368"/>
                </a:cubicBezTo>
                <a:cubicBezTo>
                  <a:pt x="17568" y="2362"/>
                  <a:pt x="17495" y="2349"/>
                  <a:pt x="17543" y="2381"/>
                </a:cubicBezTo>
                <a:cubicBezTo>
                  <a:pt x="17544" y="2382"/>
                  <a:pt x="17547" y="2383"/>
                  <a:pt x="17549" y="2384"/>
                </a:cubicBezTo>
                <a:close/>
                <a:moveTo>
                  <a:pt x="219" y="3900"/>
                </a:moveTo>
                <a:cubicBezTo>
                  <a:pt x="238" y="3934"/>
                  <a:pt x="252" y="3909"/>
                  <a:pt x="308" y="3908"/>
                </a:cubicBezTo>
                <a:lnTo>
                  <a:pt x="308" y="3892"/>
                </a:lnTo>
                <a:cubicBezTo>
                  <a:pt x="265" y="3892"/>
                  <a:pt x="296" y="3891"/>
                  <a:pt x="284" y="3883"/>
                </a:cubicBezTo>
                <a:lnTo>
                  <a:pt x="253" y="3895"/>
                </a:lnTo>
                <a:cubicBezTo>
                  <a:pt x="252" y="3896"/>
                  <a:pt x="230" y="3899"/>
                  <a:pt x="219" y="3900"/>
                </a:cubicBezTo>
                <a:close/>
                <a:moveTo>
                  <a:pt x="17938" y="2709"/>
                </a:moveTo>
                <a:cubicBezTo>
                  <a:pt x="17961" y="2691"/>
                  <a:pt x="17948" y="2703"/>
                  <a:pt x="17962" y="2676"/>
                </a:cubicBezTo>
                <a:cubicBezTo>
                  <a:pt x="17953" y="2672"/>
                  <a:pt x="17907" y="2648"/>
                  <a:pt x="17903" y="2669"/>
                </a:cubicBezTo>
                <a:cubicBezTo>
                  <a:pt x="17898" y="2692"/>
                  <a:pt x="17901" y="2664"/>
                  <a:pt x="17910" y="2677"/>
                </a:cubicBezTo>
                <a:cubicBezTo>
                  <a:pt x="17935" y="2713"/>
                  <a:pt x="17897" y="2687"/>
                  <a:pt x="17938" y="2709"/>
                </a:cubicBezTo>
                <a:close/>
                <a:moveTo>
                  <a:pt x="21268" y="4005"/>
                </a:moveTo>
                <a:cubicBezTo>
                  <a:pt x="21272" y="4019"/>
                  <a:pt x="21268" y="4021"/>
                  <a:pt x="21332" y="4021"/>
                </a:cubicBezTo>
                <a:cubicBezTo>
                  <a:pt x="21342" y="3979"/>
                  <a:pt x="21350" y="3990"/>
                  <a:pt x="21324" y="3973"/>
                </a:cubicBezTo>
                <a:cubicBezTo>
                  <a:pt x="21312" y="4008"/>
                  <a:pt x="21336" y="3959"/>
                  <a:pt x="21320" y="3984"/>
                </a:cubicBezTo>
                <a:cubicBezTo>
                  <a:pt x="21319" y="3985"/>
                  <a:pt x="21318" y="3988"/>
                  <a:pt x="21317" y="3989"/>
                </a:cubicBezTo>
                <a:cubicBezTo>
                  <a:pt x="21316" y="3990"/>
                  <a:pt x="21314" y="3993"/>
                  <a:pt x="21313" y="3994"/>
                </a:cubicBezTo>
                <a:cubicBezTo>
                  <a:pt x="21297" y="4010"/>
                  <a:pt x="21292" y="4005"/>
                  <a:pt x="21268" y="4005"/>
                </a:cubicBezTo>
                <a:close/>
                <a:moveTo>
                  <a:pt x="15629" y="2352"/>
                </a:moveTo>
                <a:cubicBezTo>
                  <a:pt x="15660" y="2353"/>
                  <a:pt x="15648" y="2350"/>
                  <a:pt x="15669" y="2360"/>
                </a:cubicBezTo>
                <a:cubicBezTo>
                  <a:pt x="15674" y="2341"/>
                  <a:pt x="15677" y="2336"/>
                  <a:pt x="15677" y="2312"/>
                </a:cubicBezTo>
                <a:cubicBezTo>
                  <a:pt x="15639" y="2312"/>
                  <a:pt x="15632" y="2315"/>
                  <a:pt x="15629" y="2352"/>
                </a:cubicBezTo>
                <a:close/>
                <a:moveTo>
                  <a:pt x="21259" y="3308"/>
                </a:moveTo>
                <a:cubicBezTo>
                  <a:pt x="21246" y="3283"/>
                  <a:pt x="21276" y="3284"/>
                  <a:pt x="21170" y="3276"/>
                </a:cubicBezTo>
                <a:cubicBezTo>
                  <a:pt x="21173" y="3301"/>
                  <a:pt x="21172" y="3292"/>
                  <a:pt x="21186" y="3297"/>
                </a:cubicBezTo>
                <a:lnTo>
                  <a:pt x="21259" y="3308"/>
                </a:lnTo>
                <a:close/>
                <a:moveTo>
                  <a:pt x="17776" y="5634"/>
                </a:moveTo>
                <a:cubicBezTo>
                  <a:pt x="17846" y="5632"/>
                  <a:pt x="17773" y="5615"/>
                  <a:pt x="17840" y="5609"/>
                </a:cubicBezTo>
                <a:lnTo>
                  <a:pt x="17840" y="5593"/>
                </a:lnTo>
                <a:cubicBezTo>
                  <a:pt x="17826" y="5593"/>
                  <a:pt x="17807" y="5591"/>
                  <a:pt x="17794" y="5595"/>
                </a:cubicBezTo>
                <a:cubicBezTo>
                  <a:pt x="17771" y="5603"/>
                  <a:pt x="17776" y="5606"/>
                  <a:pt x="17776" y="5634"/>
                </a:cubicBezTo>
                <a:close/>
                <a:moveTo>
                  <a:pt x="18813" y="3065"/>
                </a:moveTo>
                <a:cubicBezTo>
                  <a:pt x="18813" y="3066"/>
                  <a:pt x="18811" y="3078"/>
                  <a:pt x="18827" y="3084"/>
                </a:cubicBezTo>
                <a:cubicBezTo>
                  <a:pt x="18840" y="3089"/>
                  <a:pt x="18894" y="3097"/>
                  <a:pt x="18918" y="3065"/>
                </a:cubicBezTo>
                <a:cubicBezTo>
                  <a:pt x="18801" y="3062"/>
                  <a:pt x="18933" y="3064"/>
                  <a:pt x="18845" y="3070"/>
                </a:cubicBezTo>
                <a:cubicBezTo>
                  <a:pt x="18838" y="3070"/>
                  <a:pt x="18830" y="3067"/>
                  <a:pt x="18813" y="3065"/>
                </a:cubicBezTo>
                <a:close/>
                <a:moveTo>
                  <a:pt x="17298" y="2547"/>
                </a:moveTo>
                <a:cubicBezTo>
                  <a:pt x="17333" y="2546"/>
                  <a:pt x="17323" y="2541"/>
                  <a:pt x="17354" y="2538"/>
                </a:cubicBezTo>
                <a:lnTo>
                  <a:pt x="17354" y="2514"/>
                </a:lnTo>
                <a:cubicBezTo>
                  <a:pt x="17315" y="2511"/>
                  <a:pt x="17298" y="2489"/>
                  <a:pt x="17298" y="2547"/>
                </a:cubicBezTo>
                <a:close/>
                <a:moveTo>
                  <a:pt x="20741" y="3721"/>
                </a:moveTo>
                <a:cubicBezTo>
                  <a:pt x="20763" y="3707"/>
                  <a:pt x="20771" y="3706"/>
                  <a:pt x="20773" y="3673"/>
                </a:cubicBezTo>
                <a:cubicBezTo>
                  <a:pt x="20754" y="3665"/>
                  <a:pt x="20767" y="3680"/>
                  <a:pt x="20759" y="3656"/>
                </a:cubicBezTo>
                <a:lnTo>
                  <a:pt x="20757" y="3648"/>
                </a:lnTo>
                <a:cubicBezTo>
                  <a:pt x="20737" y="3662"/>
                  <a:pt x="20738" y="3652"/>
                  <a:pt x="20736" y="3678"/>
                </a:cubicBezTo>
                <a:cubicBezTo>
                  <a:pt x="20735" y="3693"/>
                  <a:pt x="20735" y="3709"/>
                  <a:pt x="20741" y="3721"/>
                </a:cubicBezTo>
                <a:close/>
                <a:moveTo>
                  <a:pt x="16496" y="2020"/>
                </a:moveTo>
                <a:cubicBezTo>
                  <a:pt x="16526" y="2034"/>
                  <a:pt x="16489" y="2017"/>
                  <a:pt x="16530" y="2006"/>
                </a:cubicBezTo>
                <a:cubicBezTo>
                  <a:pt x="16568" y="1995"/>
                  <a:pt x="16565" y="2023"/>
                  <a:pt x="16577" y="1979"/>
                </a:cubicBezTo>
                <a:cubicBezTo>
                  <a:pt x="16556" y="1980"/>
                  <a:pt x="16538" y="1983"/>
                  <a:pt x="16521" y="1989"/>
                </a:cubicBezTo>
                <a:cubicBezTo>
                  <a:pt x="16468" y="2006"/>
                  <a:pt x="16495" y="2020"/>
                  <a:pt x="16496" y="2020"/>
                </a:cubicBezTo>
                <a:close/>
                <a:moveTo>
                  <a:pt x="21389" y="5188"/>
                </a:moveTo>
                <a:cubicBezTo>
                  <a:pt x="21409" y="5183"/>
                  <a:pt x="21422" y="5179"/>
                  <a:pt x="21438" y="5172"/>
                </a:cubicBezTo>
                <a:cubicBezTo>
                  <a:pt x="21445" y="5190"/>
                  <a:pt x="21432" y="5183"/>
                  <a:pt x="21454" y="5188"/>
                </a:cubicBezTo>
                <a:cubicBezTo>
                  <a:pt x="21456" y="5189"/>
                  <a:pt x="21489" y="5188"/>
                  <a:pt x="21494" y="5188"/>
                </a:cubicBezTo>
                <a:lnTo>
                  <a:pt x="21494" y="5164"/>
                </a:lnTo>
                <a:cubicBezTo>
                  <a:pt x="21361" y="5175"/>
                  <a:pt x="21422" y="5143"/>
                  <a:pt x="21389" y="5188"/>
                </a:cubicBezTo>
                <a:close/>
                <a:moveTo>
                  <a:pt x="9601" y="1437"/>
                </a:moveTo>
                <a:lnTo>
                  <a:pt x="9677" y="1417"/>
                </a:lnTo>
                <a:cubicBezTo>
                  <a:pt x="9699" y="1412"/>
                  <a:pt x="9697" y="1427"/>
                  <a:pt x="9714" y="1404"/>
                </a:cubicBezTo>
                <a:cubicBezTo>
                  <a:pt x="9648" y="1404"/>
                  <a:pt x="9612" y="1393"/>
                  <a:pt x="9601" y="1437"/>
                </a:cubicBezTo>
                <a:close/>
                <a:moveTo>
                  <a:pt x="7924" y="1509"/>
                </a:moveTo>
                <a:cubicBezTo>
                  <a:pt x="7950" y="1509"/>
                  <a:pt x="7979" y="1502"/>
                  <a:pt x="7997" y="1493"/>
                </a:cubicBezTo>
                <a:cubicBezTo>
                  <a:pt x="7981" y="1470"/>
                  <a:pt x="7986" y="1471"/>
                  <a:pt x="7962" y="1474"/>
                </a:cubicBezTo>
                <a:cubicBezTo>
                  <a:pt x="7927" y="1478"/>
                  <a:pt x="7926" y="1476"/>
                  <a:pt x="7924" y="1509"/>
                </a:cubicBezTo>
                <a:close/>
                <a:moveTo>
                  <a:pt x="1402" y="5682"/>
                </a:moveTo>
                <a:cubicBezTo>
                  <a:pt x="1399" y="5645"/>
                  <a:pt x="1407" y="5669"/>
                  <a:pt x="1390" y="5653"/>
                </a:cubicBezTo>
                <a:cubicBezTo>
                  <a:pt x="1384" y="5648"/>
                  <a:pt x="1339" y="5607"/>
                  <a:pt x="1313" y="5601"/>
                </a:cubicBezTo>
                <a:cubicBezTo>
                  <a:pt x="1320" y="5612"/>
                  <a:pt x="1321" y="5613"/>
                  <a:pt x="1330" y="5624"/>
                </a:cubicBezTo>
                <a:lnTo>
                  <a:pt x="1350" y="5645"/>
                </a:lnTo>
                <a:cubicBezTo>
                  <a:pt x="1371" y="5664"/>
                  <a:pt x="1375" y="5675"/>
                  <a:pt x="1402" y="5682"/>
                </a:cubicBezTo>
                <a:close/>
                <a:moveTo>
                  <a:pt x="19015" y="3316"/>
                </a:moveTo>
                <a:cubicBezTo>
                  <a:pt x="19044" y="3316"/>
                  <a:pt x="19023" y="3317"/>
                  <a:pt x="19034" y="3311"/>
                </a:cubicBezTo>
                <a:cubicBezTo>
                  <a:pt x="19044" y="3305"/>
                  <a:pt x="19042" y="3305"/>
                  <a:pt x="19048" y="3300"/>
                </a:cubicBezTo>
                <a:cubicBezTo>
                  <a:pt x="19015" y="3300"/>
                  <a:pt x="19004" y="3296"/>
                  <a:pt x="18984" y="3294"/>
                </a:cubicBezTo>
                <a:lnTo>
                  <a:pt x="18918" y="3292"/>
                </a:lnTo>
                <a:cubicBezTo>
                  <a:pt x="18936" y="3316"/>
                  <a:pt x="18923" y="3306"/>
                  <a:pt x="18965" y="3311"/>
                </a:cubicBezTo>
                <a:cubicBezTo>
                  <a:pt x="18983" y="3313"/>
                  <a:pt x="18968" y="3312"/>
                  <a:pt x="18988" y="3312"/>
                </a:cubicBezTo>
                <a:lnTo>
                  <a:pt x="18999" y="3312"/>
                </a:lnTo>
                <a:cubicBezTo>
                  <a:pt x="19030" y="3315"/>
                  <a:pt x="18992" y="3316"/>
                  <a:pt x="19015" y="3316"/>
                </a:cubicBezTo>
                <a:close/>
                <a:moveTo>
                  <a:pt x="11189" y="1599"/>
                </a:moveTo>
                <a:cubicBezTo>
                  <a:pt x="11260" y="1582"/>
                  <a:pt x="11181" y="1590"/>
                  <a:pt x="11270" y="1590"/>
                </a:cubicBezTo>
                <a:cubicBezTo>
                  <a:pt x="11255" y="1570"/>
                  <a:pt x="11262" y="1586"/>
                  <a:pt x="11213" y="1550"/>
                </a:cubicBezTo>
                <a:cubicBezTo>
                  <a:pt x="11195" y="1576"/>
                  <a:pt x="11192" y="1561"/>
                  <a:pt x="11189" y="1599"/>
                </a:cubicBezTo>
                <a:close/>
                <a:moveTo>
                  <a:pt x="18958" y="4929"/>
                </a:moveTo>
                <a:cubicBezTo>
                  <a:pt x="19023" y="4929"/>
                  <a:pt x="19020" y="4933"/>
                  <a:pt x="19023" y="4896"/>
                </a:cubicBezTo>
                <a:lnTo>
                  <a:pt x="19016" y="4893"/>
                </a:lnTo>
                <a:cubicBezTo>
                  <a:pt x="18981" y="4887"/>
                  <a:pt x="18993" y="4889"/>
                  <a:pt x="18991" y="4912"/>
                </a:cubicBezTo>
                <a:cubicBezTo>
                  <a:pt x="18961" y="4904"/>
                  <a:pt x="18974" y="4904"/>
                  <a:pt x="18950" y="4888"/>
                </a:cubicBezTo>
                <a:cubicBezTo>
                  <a:pt x="18955" y="4907"/>
                  <a:pt x="18957" y="4907"/>
                  <a:pt x="18958" y="4929"/>
                </a:cubicBezTo>
                <a:close/>
                <a:moveTo>
                  <a:pt x="18197" y="5455"/>
                </a:moveTo>
                <a:cubicBezTo>
                  <a:pt x="18160" y="5455"/>
                  <a:pt x="18161" y="5441"/>
                  <a:pt x="18132" y="5455"/>
                </a:cubicBezTo>
                <a:cubicBezTo>
                  <a:pt x="18152" y="5482"/>
                  <a:pt x="18122" y="5471"/>
                  <a:pt x="18213" y="5463"/>
                </a:cubicBezTo>
                <a:cubicBezTo>
                  <a:pt x="18213" y="5506"/>
                  <a:pt x="18213" y="5475"/>
                  <a:pt x="18221" y="5488"/>
                </a:cubicBezTo>
                <a:cubicBezTo>
                  <a:pt x="18231" y="5461"/>
                  <a:pt x="18239" y="5479"/>
                  <a:pt x="18229" y="5439"/>
                </a:cubicBezTo>
                <a:cubicBezTo>
                  <a:pt x="18201" y="5446"/>
                  <a:pt x="18208" y="5455"/>
                  <a:pt x="18197" y="5455"/>
                </a:cubicBezTo>
                <a:close/>
                <a:moveTo>
                  <a:pt x="22604" y="3535"/>
                </a:moveTo>
                <a:cubicBezTo>
                  <a:pt x="22667" y="3530"/>
                  <a:pt x="22604" y="3525"/>
                  <a:pt x="22710" y="3527"/>
                </a:cubicBezTo>
                <a:cubicBezTo>
                  <a:pt x="22690" y="3500"/>
                  <a:pt x="22712" y="3515"/>
                  <a:pt x="22670" y="3510"/>
                </a:cubicBezTo>
                <a:cubicBezTo>
                  <a:pt x="22645" y="3507"/>
                  <a:pt x="22640" y="3503"/>
                  <a:pt x="22612" y="3503"/>
                </a:cubicBezTo>
                <a:cubicBezTo>
                  <a:pt x="22611" y="3521"/>
                  <a:pt x="22611" y="3523"/>
                  <a:pt x="22604" y="3535"/>
                </a:cubicBezTo>
                <a:close/>
                <a:moveTo>
                  <a:pt x="14105" y="2352"/>
                </a:moveTo>
                <a:cubicBezTo>
                  <a:pt x="14120" y="2361"/>
                  <a:pt x="14153" y="2367"/>
                  <a:pt x="14163" y="2354"/>
                </a:cubicBezTo>
                <a:lnTo>
                  <a:pt x="14154" y="2312"/>
                </a:lnTo>
                <a:cubicBezTo>
                  <a:pt x="14123" y="2327"/>
                  <a:pt x="14116" y="2313"/>
                  <a:pt x="14105" y="2352"/>
                </a:cubicBezTo>
                <a:close/>
                <a:moveTo>
                  <a:pt x="20465" y="5293"/>
                </a:moveTo>
                <a:lnTo>
                  <a:pt x="20474" y="5301"/>
                </a:lnTo>
                <a:cubicBezTo>
                  <a:pt x="20482" y="5305"/>
                  <a:pt x="20573" y="5324"/>
                  <a:pt x="20595" y="5293"/>
                </a:cubicBezTo>
                <a:cubicBezTo>
                  <a:pt x="20566" y="5293"/>
                  <a:pt x="20545" y="5287"/>
                  <a:pt x="20531" y="5287"/>
                </a:cubicBezTo>
                <a:cubicBezTo>
                  <a:pt x="20519" y="5288"/>
                  <a:pt x="20494" y="5293"/>
                  <a:pt x="20465" y="5293"/>
                </a:cubicBezTo>
                <a:close/>
                <a:moveTo>
                  <a:pt x="6773" y="1574"/>
                </a:moveTo>
                <a:lnTo>
                  <a:pt x="6773" y="1599"/>
                </a:lnTo>
                <a:cubicBezTo>
                  <a:pt x="6822" y="1586"/>
                  <a:pt x="6784" y="1588"/>
                  <a:pt x="6830" y="1599"/>
                </a:cubicBezTo>
                <a:lnTo>
                  <a:pt x="6830" y="1574"/>
                </a:lnTo>
                <a:cubicBezTo>
                  <a:pt x="6868" y="1571"/>
                  <a:pt x="6844" y="1583"/>
                  <a:pt x="6862" y="1558"/>
                </a:cubicBezTo>
                <a:cubicBezTo>
                  <a:pt x="6848" y="1558"/>
                  <a:pt x="6829" y="1556"/>
                  <a:pt x="6815" y="1560"/>
                </a:cubicBezTo>
                <a:cubicBezTo>
                  <a:pt x="6784" y="1568"/>
                  <a:pt x="6816" y="1571"/>
                  <a:pt x="6773" y="1574"/>
                </a:cubicBezTo>
                <a:close/>
                <a:moveTo>
                  <a:pt x="17071" y="4361"/>
                </a:moveTo>
                <a:cubicBezTo>
                  <a:pt x="17029" y="4361"/>
                  <a:pt x="17039" y="4354"/>
                  <a:pt x="17022" y="4378"/>
                </a:cubicBezTo>
                <a:cubicBezTo>
                  <a:pt x="17057" y="4381"/>
                  <a:pt x="17037" y="4377"/>
                  <a:pt x="17063" y="4394"/>
                </a:cubicBezTo>
                <a:cubicBezTo>
                  <a:pt x="17083" y="4379"/>
                  <a:pt x="17119" y="4344"/>
                  <a:pt x="17087" y="4321"/>
                </a:cubicBezTo>
                <a:cubicBezTo>
                  <a:pt x="17079" y="4351"/>
                  <a:pt x="17079" y="4331"/>
                  <a:pt x="17071" y="4361"/>
                </a:cubicBezTo>
                <a:close/>
                <a:moveTo>
                  <a:pt x="17306" y="1874"/>
                </a:moveTo>
                <a:cubicBezTo>
                  <a:pt x="17311" y="1895"/>
                  <a:pt x="17303" y="1883"/>
                  <a:pt x="17322" y="1890"/>
                </a:cubicBezTo>
                <a:cubicBezTo>
                  <a:pt x="17308" y="1933"/>
                  <a:pt x="17303" y="1870"/>
                  <a:pt x="17298" y="1923"/>
                </a:cubicBezTo>
                <a:cubicBezTo>
                  <a:pt x="17331" y="1895"/>
                  <a:pt x="17335" y="1954"/>
                  <a:pt x="17342" y="1877"/>
                </a:cubicBezTo>
                <a:cubicBezTo>
                  <a:pt x="17345" y="1845"/>
                  <a:pt x="17357" y="1851"/>
                  <a:pt x="17322" y="1842"/>
                </a:cubicBezTo>
                <a:cubicBezTo>
                  <a:pt x="17319" y="1878"/>
                  <a:pt x="17331" y="1857"/>
                  <a:pt x="17306" y="1874"/>
                </a:cubicBezTo>
                <a:close/>
                <a:moveTo>
                  <a:pt x="18764" y="3179"/>
                </a:moveTo>
                <a:lnTo>
                  <a:pt x="18837" y="3179"/>
                </a:lnTo>
                <a:lnTo>
                  <a:pt x="18813" y="3154"/>
                </a:lnTo>
                <a:cubicBezTo>
                  <a:pt x="18836" y="3149"/>
                  <a:pt x="18824" y="3155"/>
                  <a:pt x="18837" y="3138"/>
                </a:cubicBezTo>
                <a:cubicBezTo>
                  <a:pt x="18768" y="3121"/>
                  <a:pt x="18814" y="3131"/>
                  <a:pt x="18779" y="3161"/>
                </a:cubicBezTo>
                <a:cubicBezTo>
                  <a:pt x="18765" y="3174"/>
                  <a:pt x="18772" y="3158"/>
                  <a:pt x="18764" y="3179"/>
                </a:cubicBezTo>
                <a:close/>
                <a:moveTo>
                  <a:pt x="14454" y="2636"/>
                </a:moveTo>
                <a:lnTo>
                  <a:pt x="14551" y="2636"/>
                </a:lnTo>
                <a:cubicBezTo>
                  <a:pt x="14546" y="2616"/>
                  <a:pt x="14557" y="2620"/>
                  <a:pt x="14534" y="2613"/>
                </a:cubicBezTo>
                <a:cubicBezTo>
                  <a:pt x="14532" y="2612"/>
                  <a:pt x="14455" y="2600"/>
                  <a:pt x="14454" y="2636"/>
                </a:cubicBezTo>
                <a:close/>
                <a:moveTo>
                  <a:pt x="5315" y="1785"/>
                </a:moveTo>
                <a:cubicBezTo>
                  <a:pt x="5323" y="1797"/>
                  <a:pt x="5318" y="1795"/>
                  <a:pt x="5332" y="1799"/>
                </a:cubicBezTo>
                <a:lnTo>
                  <a:pt x="5359" y="1799"/>
                </a:lnTo>
                <a:cubicBezTo>
                  <a:pt x="5384" y="1795"/>
                  <a:pt x="5381" y="1789"/>
                  <a:pt x="5388" y="1761"/>
                </a:cubicBezTo>
                <a:cubicBezTo>
                  <a:pt x="5350" y="1761"/>
                  <a:pt x="5331" y="1763"/>
                  <a:pt x="5315" y="1785"/>
                </a:cubicBezTo>
                <a:close/>
                <a:moveTo>
                  <a:pt x="19015" y="5593"/>
                </a:moveTo>
                <a:cubicBezTo>
                  <a:pt x="19027" y="5599"/>
                  <a:pt x="19121" y="5619"/>
                  <a:pt x="19108" y="5587"/>
                </a:cubicBezTo>
                <a:cubicBezTo>
                  <a:pt x="19102" y="5571"/>
                  <a:pt x="19080" y="5577"/>
                  <a:pt x="19043" y="5579"/>
                </a:cubicBezTo>
                <a:cubicBezTo>
                  <a:pt x="19029" y="5580"/>
                  <a:pt x="19018" y="5576"/>
                  <a:pt x="19015" y="5593"/>
                </a:cubicBezTo>
                <a:close/>
                <a:moveTo>
                  <a:pt x="7681" y="1493"/>
                </a:moveTo>
                <a:lnTo>
                  <a:pt x="7632" y="1493"/>
                </a:lnTo>
                <a:cubicBezTo>
                  <a:pt x="7634" y="1515"/>
                  <a:pt x="7636" y="1515"/>
                  <a:pt x="7640" y="1534"/>
                </a:cubicBezTo>
                <a:cubicBezTo>
                  <a:pt x="7672" y="1525"/>
                  <a:pt x="7658" y="1519"/>
                  <a:pt x="7681" y="1513"/>
                </a:cubicBezTo>
                <a:cubicBezTo>
                  <a:pt x="7692" y="1510"/>
                  <a:pt x="7718" y="1522"/>
                  <a:pt x="7710" y="1496"/>
                </a:cubicBezTo>
                <a:cubicBezTo>
                  <a:pt x="7702" y="1472"/>
                  <a:pt x="7704" y="1493"/>
                  <a:pt x="7681" y="1493"/>
                </a:cubicBezTo>
                <a:close/>
                <a:moveTo>
                  <a:pt x="20684" y="3243"/>
                </a:moveTo>
                <a:lnTo>
                  <a:pt x="20714" y="3240"/>
                </a:lnTo>
                <a:cubicBezTo>
                  <a:pt x="20762" y="3236"/>
                  <a:pt x="20745" y="3260"/>
                  <a:pt x="20749" y="3219"/>
                </a:cubicBezTo>
                <a:cubicBezTo>
                  <a:pt x="20693" y="3246"/>
                  <a:pt x="20700" y="3211"/>
                  <a:pt x="20636" y="3211"/>
                </a:cubicBezTo>
                <a:cubicBezTo>
                  <a:pt x="20642" y="3236"/>
                  <a:pt x="20651" y="3243"/>
                  <a:pt x="20684" y="3243"/>
                </a:cubicBezTo>
                <a:close/>
                <a:moveTo>
                  <a:pt x="22847" y="2676"/>
                </a:moveTo>
                <a:lnTo>
                  <a:pt x="22880" y="2692"/>
                </a:lnTo>
                <a:lnTo>
                  <a:pt x="22911" y="2667"/>
                </a:lnTo>
                <a:cubicBezTo>
                  <a:pt x="22940" y="2649"/>
                  <a:pt x="22923" y="2674"/>
                  <a:pt x="22945" y="2644"/>
                </a:cubicBezTo>
                <a:cubicBezTo>
                  <a:pt x="22893" y="2619"/>
                  <a:pt x="22898" y="2664"/>
                  <a:pt x="22847" y="2676"/>
                </a:cubicBezTo>
                <a:close/>
                <a:moveTo>
                  <a:pt x="18537" y="4548"/>
                </a:moveTo>
                <a:lnTo>
                  <a:pt x="18513" y="4548"/>
                </a:lnTo>
                <a:lnTo>
                  <a:pt x="18513" y="4580"/>
                </a:lnTo>
                <a:lnTo>
                  <a:pt x="18536" y="4563"/>
                </a:lnTo>
                <a:cubicBezTo>
                  <a:pt x="18562" y="4583"/>
                  <a:pt x="18554" y="4580"/>
                  <a:pt x="18578" y="4580"/>
                </a:cubicBezTo>
                <a:cubicBezTo>
                  <a:pt x="18591" y="4561"/>
                  <a:pt x="18587" y="4572"/>
                  <a:pt x="18594" y="4548"/>
                </a:cubicBezTo>
                <a:cubicBezTo>
                  <a:pt x="18545" y="4536"/>
                  <a:pt x="18580" y="4548"/>
                  <a:pt x="18537" y="4548"/>
                </a:cubicBezTo>
                <a:close/>
                <a:moveTo>
                  <a:pt x="22596" y="1161"/>
                </a:moveTo>
                <a:cubicBezTo>
                  <a:pt x="22660" y="1161"/>
                  <a:pt x="22704" y="1198"/>
                  <a:pt x="22718" y="1145"/>
                </a:cubicBezTo>
                <a:cubicBezTo>
                  <a:pt x="22694" y="1147"/>
                  <a:pt x="22695" y="1150"/>
                  <a:pt x="22684" y="1151"/>
                </a:cubicBezTo>
                <a:lnTo>
                  <a:pt x="22623" y="1149"/>
                </a:lnTo>
                <a:cubicBezTo>
                  <a:pt x="22609" y="1149"/>
                  <a:pt x="22599" y="1142"/>
                  <a:pt x="22596" y="1161"/>
                </a:cubicBezTo>
                <a:close/>
                <a:moveTo>
                  <a:pt x="15596" y="5674"/>
                </a:moveTo>
                <a:cubicBezTo>
                  <a:pt x="15620" y="5668"/>
                  <a:pt x="15609" y="5671"/>
                  <a:pt x="15629" y="5658"/>
                </a:cubicBezTo>
                <a:cubicBezTo>
                  <a:pt x="15622" y="5644"/>
                  <a:pt x="15619" y="5632"/>
                  <a:pt x="15612" y="5617"/>
                </a:cubicBezTo>
                <a:cubicBezTo>
                  <a:pt x="15530" y="5617"/>
                  <a:pt x="15570" y="5620"/>
                  <a:pt x="15587" y="5651"/>
                </a:cubicBezTo>
                <a:cubicBezTo>
                  <a:pt x="15587" y="5652"/>
                  <a:pt x="15595" y="5671"/>
                  <a:pt x="15596" y="5674"/>
                </a:cubicBezTo>
                <a:close/>
                <a:moveTo>
                  <a:pt x="429" y="2182"/>
                </a:moveTo>
                <a:cubicBezTo>
                  <a:pt x="458" y="2182"/>
                  <a:pt x="496" y="2188"/>
                  <a:pt x="482" y="2155"/>
                </a:cubicBezTo>
                <a:cubicBezTo>
                  <a:pt x="476" y="2141"/>
                  <a:pt x="457" y="2133"/>
                  <a:pt x="446" y="2125"/>
                </a:cubicBezTo>
                <a:cubicBezTo>
                  <a:pt x="439" y="2184"/>
                  <a:pt x="431" y="2112"/>
                  <a:pt x="429" y="2182"/>
                </a:cubicBezTo>
                <a:close/>
                <a:moveTo>
                  <a:pt x="17759" y="1996"/>
                </a:moveTo>
                <a:lnTo>
                  <a:pt x="17759" y="1955"/>
                </a:lnTo>
                <a:lnTo>
                  <a:pt x="17686" y="1947"/>
                </a:lnTo>
                <a:cubicBezTo>
                  <a:pt x="17694" y="1958"/>
                  <a:pt x="17687" y="1948"/>
                  <a:pt x="17698" y="1960"/>
                </a:cubicBezTo>
                <a:lnTo>
                  <a:pt x="17713" y="1977"/>
                </a:lnTo>
                <a:cubicBezTo>
                  <a:pt x="17733" y="1998"/>
                  <a:pt x="17723" y="1995"/>
                  <a:pt x="17759" y="1996"/>
                </a:cubicBezTo>
                <a:close/>
                <a:moveTo>
                  <a:pt x="18877" y="5585"/>
                </a:moveTo>
                <a:lnTo>
                  <a:pt x="18756" y="5577"/>
                </a:lnTo>
                <a:cubicBezTo>
                  <a:pt x="18768" y="5594"/>
                  <a:pt x="18784" y="5600"/>
                  <a:pt x="18807" y="5605"/>
                </a:cubicBezTo>
                <a:cubicBezTo>
                  <a:pt x="18816" y="5606"/>
                  <a:pt x="18830" y="5605"/>
                  <a:pt x="18845" y="5602"/>
                </a:cubicBezTo>
                <a:cubicBezTo>
                  <a:pt x="18884" y="5595"/>
                  <a:pt x="18858" y="5612"/>
                  <a:pt x="18877" y="5585"/>
                </a:cubicBezTo>
                <a:close/>
                <a:moveTo>
                  <a:pt x="20830" y="5318"/>
                </a:moveTo>
                <a:lnTo>
                  <a:pt x="20854" y="5334"/>
                </a:lnTo>
                <a:lnTo>
                  <a:pt x="20911" y="5309"/>
                </a:lnTo>
                <a:cubicBezTo>
                  <a:pt x="20895" y="5287"/>
                  <a:pt x="20925" y="5295"/>
                  <a:pt x="20830" y="5293"/>
                </a:cubicBezTo>
                <a:cubicBezTo>
                  <a:pt x="20837" y="5309"/>
                  <a:pt x="20838" y="5302"/>
                  <a:pt x="20830" y="5318"/>
                </a:cubicBezTo>
                <a:close/>
                <a:moveTo>
                  <a:pt x="21357" y="4564"/>
                </a:moveTo>
                <a:cubicBezTo>
                  <a:pt x="21350" y="4595"/>
                  <a:pt x="21350" y="4573"/>
                  <a:pt x="21357" y="4605"/>
                </a:cubicBezTo>
                <a:lnTo>
                  <a:pt x="21363" y="4594"/>
                </a:lnTo>
                <a:cubicBezTo>
                  <a:pt x="21365" y="4583"/>
                  <a:pt x="21364" y="4584"/>
                  <a:pt x="21365" y="4572"/>
                </a:cubicBezTo>
                <a:cubicBezTo>
                  <a:pt x="21402" y="4569"/>
                  <a:pt x="21379" y="4581"/>
                  <a:pt x="21397" y="4556"/>
                </a:cubicBezTo>
                <a:cubicBezTo>
                  <a:pt x="21359" y="4556"/>
                  <a:pt x="21276" y="4556"/>
                  <a:pt x="21243" y="4540"/>
                </a:cubicBezTo>
                <a:cubicBezTo>
                  <a:pt x="21248" y="4551"/>
                  <a:pt x="21240" y="4560"/>
                  <a:pt x="21292" y="4564"/>
                </a:cubicBezTo>
                <a:cubicBezTo>
                  <a:pt x="21330" y="4567"/>
                  <a:pt x="21331" y="4569"/>
                  <a:pt x="21357" y="4564"/>
                </a:cubicBezTo>
                <a:close/>
                <a:moveTo>
                  <a:pt x="15588" y="2425"/>
                </a:moveTo>
                <a:lnTo>
                  <a:pt x="15588" y="2441"/>
                </a:lnTo>
                <a:cubicBezTo>
                  <a:pt x="15651" y="2443"/>
                  <a:pt x="15612" y="2457"/>
                  <a:pt x="15660" y="2434"/>
                </a:cubicBezTo>
                <a:lnTo>
                  <a:pt x="15686" y="2429"/>
                </a:lnTo>
                <a:cubicBezTo>
                  <a:pt x="15699" y="2432"/>
                  <a:pt x="15686" y="2429"/>
                  <a:pt x="15700" y="2434"/>
                </a:cubicBezTo>
                <a:cubicBezTo>
                  <a:pt x="15714" y="2439"/>
                  <a:pt x="15689" y="2434"/>
                  <a:pt x="15718" y="2441"/>
                </a:cubicBezTo>
                <a:lnTo>
                  <a:pt x="15718" y="2417"/>
                </a:lnTo>
                <a:lnTo>
                  <a:pt x="15588" y="2425"/>
                </a:lnTo>
                <a:close/>
                <a:moveTo>
                  <a:pt x="22612" y="2684"/>
                </a:moveTo>
                <a:lnTo>
                  <a:pt x="22612" y="2700"/>
                </a:lnTo>
                <a:cubicBezTo>
                  <a:pt x="22640" y="2694"/>
                  <a:pt x="22645" y="2688"/>
                  <a:pt x="22680" y="2705"/>
                </a:cubicBezTo>
                <a:cubicBezTo>
                  <a:pt x="22699" y="2714"/>
                  <a:pt x="22669" y="2705"/>
                  <a:pt x="22702" y="2717"/>
                </a:cubicBezTo>
                <a:lnTo>
                  <a:pt x="22719" y="2693"/>
                </a:lnTo>
                <a:cubicBezTo>
                  <a:pt x="22689" y="2685"/>
                  <a:pt x="22696" y="2692"/>
                  <a:pt x="22693" y="2660"/>
                </a:cubicBezTo>
                <a:cubicBezTo>
                  <a:pt x="22652" y="2688"/>
                  <a:pt x="22669" y="2681"/>
                  <a:pt x="22639" y="2682"/>
                </a:cubicBezTo>
                <a:cubicBezTo>
                  <a:pt x="22639" y="2682"/>
                  <a:pt x="22617" y="2684"/>
                  <a:pt x="22612" y="2684"/>
                </a:cubicBezTo>
                <a:close/>
                <a:moveTo>
                  <a:pt x="17533" y="5115"/>
                </a:moveTo>
                <a:cubicBezTo>
                  <a:pt x="17571" y="5116"/>
                  <a:pt x="17560" y="5124"/>
                  <a:pt x="17597" y="5122"/>
                </a:cubicBezTo>
                <a:lnTo>
                  <a:pt x="17662" y="5107"/>
                </a:lnTo>
                <a:cubicBezTo>
                  <a:pt x="17649" y="5107"/>
                  <a:pt x="17652" y="5108"/>
                  <a:pt x="17640" y="5104"/>
                </a:cubicBezTo>
                <a:lnTo>
                  <a:pt x="17606" y="5095"/>
                </a:lnTo>
                <a:cubicBezTo>
                  <a:pt x="17572" y="5092"/>
                  <a:pt x="17602" y="5083"/>
                  <a:pt x="17551" y="5100"/>
                </a:cubicBezTo>
                <a:cubicBezTo>
                  <a:pt x="17550" y="5100"/>
                  <a:pt x="17547" y="5101"/>
                  <a:pt x="17546" y="5101"/>
                </a:cubicBezTo>
                <a:lnTo>
                  <a:pt x="17533" y="5115"/>
                </a:lnTo>
                <a:close/>
                <a:moveTo>
                  <a:pt x="275" y="3097"/>
                </a:moveTo>
                <a:cubicBezTo>
                  <a:pt x="309" y="3101"/>
                  <a:pt x="309" y="3108"/>
                  <a:pt x="300" y="3130"/>
                </a:cubicBezTo>
                <a:lnTo>
                  <a:pt x="324" y="3122"/>
                </a:lnTo>
                <a:cubicBezTo>
                  <a:pt x="322" y="3097"/>
                  <a:pt x="324" y="3106"/>
                  <a:pt x="316" y="3089"/>
                </a:cubicBezTo>
                <a:cubicBezTo>
                  <a:pt x="324" y="3059"/>
                  <a:pt x="324" y="3079"/>
                  <a:pt x="332" y="3049"/>
                </a:cubicBezTo>
                <a:cubicBezTo>
                  <a:pt x="266" y="3067"/>
                  <a:pt x="277" y="3082"/>
                  <a:pt x="275" y="3097"/>
                </a:cubicBezTo>
                <a:close/>
                <a:moveTo>
                  <a:pt x="15288" y="2344"/>
                </a:moveTo>
                <a:cubicBezTo>
                  <a:pt x="15327" y="2366"/>
                  <a:pt x="15359" y="2342"/>
                  <a:pt x="15386" y="2336"/>
                </a:cubicBezTo>
                <a:cubicBezTo>
                  <a:pt x="15379" y="2317"/>
                  <a:pt x="15388" y="2327"/>
                  <a:pt x="15376" y="2323"/>
                </a:cubicBezTo>
                <a:cubicBezTo>
                  <a:pt x="15375" y="2323"/>
                  <a:pt x="15372" y="2322"/>
                  <a:pt x="15371" y="2322"/>
                </a:cubicBezTo>
                <a:lnTo>
                  <a:pt x="15302" y="2323"/>
                </a:lnTo>
                <a:cubicBezTo>
                  <a:pt x="15291" y="2328"/>
                  <a:pt x="15289" y="2321"/>
                  <a:pt x="15288" y="2344"/>
                </a:cubicBezTo>
                <a:close/>
                <a:moveTo>
                  <a:pt x="20125" y="5285"/>
                </a:moveTo>
                <a:lnTo>
                  <a:pt x="20125" y="5293"/>
                </a:lnTo>
                <a:cubicBezTo>
                  <a:pt x="20160" y="5293"/>
                  <a:pt x="20142" y="5289"/>
                  <a:pt x="20158" y="5309"/>
                </a:cubicBezTo>
                <a:cubicBezTo>
                  <a:pt x="20128" y="5317"/>
                  <a:pt x="20136" y="5310"/>
                  <a:pt x="20133" y="5342"/>
                </a:cubicBezTo>
                <a:cubicBezTo>
                  <a:pt x="20150" y="5336"/>
                  <a:pt x="20139" y="5341"/>
                  <a:pt x="20149" y="5333"/>
                </a:cubicBezTo>
                <a:cubicBezTo>
                  <a:pt x="20176" y="5310"/>
                  <a:pt x="20163" y="5307"/>
                  <a:pt x="20206" y="5318"/>
                </a:cubicBezTo>
                <a:cubicBezTo>
                  <a:pt x="20195" y="5275"/>
                  <a:pt x="20193" y="5307"/>
                  <a:pt x="20179" y="5287"/>
                </a:cubicBezTo>
                <a:cubicBezTo>
                  <a:pt x="20178" y="5286"/>
                  <a:pt x="20177" y="5284"/>
                  <a:pt x="20177" y="5283"/>
                </a:cubicBezTo>
                <a:lnTo>
                  <a:pt x="20174" y="5269"/>
                </a:lnTo>
                <a:cubicBezTo>
                  <a:pt x="20136" y="5279"/>
                  <a:pt x="20165" y="5285"/>
                  <a:pt x="20125" y="5285"/>
                </a:cubicBezTo>
                <a:close/>
                <a:moveTo>
                  <a:pt x="20887" y="3268"/>
                </a:moveTo>
                <a:lnTo>
                  <a:pt x="20968" y="3277"/>
                </a:lnTo>
                <a:lnTo>
                  <a:pt x="20968" y="3251"/>
                </a:lnTo>
                <a:cubicBezTo>
                  <a:pt x="20942" y="3245"/>
                  <a:pt x="20912" y="3241"/>
                  <a:pt x="20887" y="3235"/>
                </a:cubicBezTo>
                <a:lnTo>
                  <a:pt x="20887" y="3268"/>
                </a:lnTo>
                <a:close/>
                <a:moveTo>
                  <a:pt x="16212" y="2125"/>
                </a:moveTo>
                <a:cubicBezTo>
                  <a:pt x="16256" y="2137"/>
                  <a:pt x="16228" y="2153"/>
                  <a:pt x="16269" y="2133"/>
                </a:cubicBezTo>
                <a:cubicBezTo>
                  <a:pt x="16259" y="2107"/>
                  <a:pt x="16279" y="2127"/>
                  <a:pt x="16244" y="2109"/>
                </a:cubicBezTo>
                <a:cubicBezTo>
                  <a:pt x="16257" y="2090"/>
                  <a:pt x="16254" y="2101"/>
                  <a:pt x="16261" y="2077"/>
                </a:cubicBezTo>
                <a:cubicBezTo>
                  <a:pt x="16229" y="2083"/>
                  <a:pt x="16213" y="2074"/>
                  <a:pt x="16212" y="2125"/>
                </a:cubicBezTo>
                <a:close/>
                <a:moveTo>
                  <a:pt x="15961" y="1850"/>
                </a:moveTo>
                <a:lnTo>
                  <a:pt x="15969" y="1858"/>
                </a:lnTo>
                <a:cubicBezTo>
                  <a:pt x="16009" y="1891"/>
                  <a:pt x="16019" y="1869"/>
                  <a:pt x="16026" y="1866"/>
                </a:cubicBezTo>
                <a:cubicBezTo>
                  <a:pt x="16017" y="1844"/>
                  <a:pt x="16042" y="1851"/>
                  <a:pt x="15993" y="1850"/>
                </a:cubicBezTo>
                <a:lnTo>
                  <a:pt x="16026" y="1817"/>
                </a:lnTo>
                <a:cubicBezTo>
                  <a:pt x="15991" y="1825"/>
                  <a:pt x="16016" y="1821"/>
                  <a:pt x="15977" y="1817"/>
                </a:cubicBezTo>
                <a:cubicBezTo>
                  <a:pt x="15971" y="1841"/>
                  <a:pt x="15974" y="1831"/>
                  <a:pt x="15961" y="1850"/>
                </a:cubicBezTo>
                <a:close/>
                <a:moveTo>
                  <a:pt x="12201" y="1372"/>
                </a:moveTo>
                <a:cubicBezTo>
                  <a:pt x="12202" y="1372"/>
                  <a:pt x="12200" y="1407"/>
                  <a:pt x="12263" y="1389"/>
                </a:cubicBezTo>
                <a:cubicBezTo>
                  <a:pt x="12302" y="1377"/>
                  <a:pt x="12263" y="1388"/>
                  <a:pt x="12307" y="1388"/>
                </a:cubicBezTo>
                <a:cubicBezTo>
                  <a:pt x="12328" y="1388"/>
                  <a:pt x="12312" y="1394"/>
                  <a:pt x="12347" y="1364"/>
                </a:cubicBezTo>
                <a:lnTo>
                  <a:pt x="12281" y="1370"/>
                </a:lnTo>
                <a:cubicBezTo>
                  <a:pt x="12243" y="1374"/>
                  <a:pt x="12225" y="1377"/>
                  <a:pt x="12201" y="1372"/>
                </a:cubicBezTo>
                <a:close/>
                <a:moveTo>
                  <a:pt x="16115" y="2441"/>
                </a:moveTo>
                <a:cubicBezTo>
                  <a:pt x="16150" y="2441"/>
                  <a:pt x="16155" y="2437"/>
                  <a:pt x="16180" y="2449"/>
                </a:cubicBezTo>
                <a:cubicBezTo>
                  <a:pt x="16180" y="2448"/>
                  <a:pt x="16180" y="2445"/>
                  <a:pt x="16181" y="2446"/>
                </a:cubicBezTo>
                <a:cubicBezTo>
                  <a:pt x="16183" y="2456"/>
                  <a:pt x="16183" y="2440"/>
                  <a:pt x="16184" y="2440"/>
                </a:cubicBezTo>
                <a:cubicBezTo>
                  <a:pt x="16189" y="2436"/>
                  <a:pt x="16179" y="2439"/>
                  <a:pt x="16196" y="2433"/>
                </a:cubicBezTo>
                <a:cubicBezTo>
                  <a:pt x="16201" y="2454"/>
                  <a:pt x="16193" y="2442"/>
                  <a:pt x="16212" y="2449"/>
                </a:cubicBezTo>
                <a:lnTo>
                  <a:pt x="16236" y="2425"/>
                </a:lnTo>
                <a:cubicBezTo>
                  <a:pt x="16164" y="2431"/>
                  <a:pt x="16242" y="2417"/>
                  <a:pt x="16115" y="2417"/>
                </a:cubicBezTo>
                <a:cubicBezTo>
                  <a:pt x="16121" y="2433"/>
                  <a:pt x="16123" y="2426"/>
                  <a:pt x="16115" y="2441"/>
                </a:cubicBezTo>
                <a:close/>
                <a:moveTo>
                  <a:pt x="16285" y="5099"/>
                </a:moveTo>
                <a:lnTo>
                  <a:pt x="16382" y="5123"/>
                </a:lnTo>
                <a:lnTo>
                  <a:pt x="16382" y="5083"/>
                </a:lnTo>
                <a:cubicBezTo>
                  <a:pt x="16337" y="5084"/>
                  <a:pt x="16297" y="5083"/>
                  <a:pt x="16285" y="5099"/>
                </a:cubicBezTo>
                <a:close/>
                <a:moveTo>
                  <a:pt x="21397" y="3932"/>
                </a:moveTo>
                <a:cubicBezTo>
                  <a:pt x="21436" y="3906"/>
                  <a:pt x="21426" y="3922"/>
                  <a:pt x="21430" y="3892"/>
                </a:cubicBezTo>
                <a:lnTo>
                  <a:pt x="21494" y="3882"/>
                </a:lnTo>
                <a:cubicBezTo>
                  <a:pt x="21480" y="3864"/>
                  <a:pt x="21494" y="3871"/>
                  <a:pt x="21466" y="3869"/>
                </a:cubicBezTo>
                <a:lnTo>
                  <a:pt x="21421" y="3867"/>
                </a:lnTo>
                <a:cubicBezTo>
                  <a:pt x="21398" y="3902"/>
                  <a:pt x="21397" y="3876"/>
                  <a:pt x="21397" y="3932"/>
                </a:cubicBezTo>
                <a:close/>
                <a:moveTo>
                  <a:pt x="19137" y="1971"/>
                </a:moveTo>
                <a:lnTo>
                  <a:pt x="19137" y="1996"/>
                </a:lnTo>
                <a:cubicBezTo>
                  <a:pt x="19205" y="1990"/>
                  <a:pt x="19176" y="2002"/>
                  <a:pt x="19195" y="2000"/>
                </a:cubicBezTo>
                <a:cubicBezTo>
                  <a:pt x="19213" y="1998"/>
                  <a:pt x="19212" y="1971"/>
                  <a:pt x="19218" y="1947"/>
                </a:cubicBezTo>
                <a:cubicBezTo>
                  <a:pt x="19189" y="1966"/>
                  <a:pt x="19214" y="1953"/>
                  <a:pt x="19137" y="1971"/>
                </a:cubicBezTo>
                <a:close/>
                <a:moveTo>
                  <a:pt x="18205" y="1947"/>
                </a:moveTo>
                <a:lnTo>
                  <a:pt x="18218" y="1961"/>
                </a:lnTo>
                <a:cubicBezTo>
                  <a:pt x="18240" y="1950"/>
                  <a:pt x="18228" y="1974"/>
                  <a:pt x="18237" y="1947"/>
                </a:cubicBezTo>
                <a:lnTo>
                  <a:pt x="18310" y="1947"/>
                </a:lnTo>
                <a:lnTo>
                  <a:pt x="18310" y="1923"/>
                </a:lnTo>
                <a:cubicBezTo>
                  <a:pt x="18242" y="1924"/>
                  <a:pt x="18327" y="1931"/>
                  <a:pt x="18221" y="1923"/>
                </a:cubicBezTo>
                <a:cubicBezTo>
                  <a:pt x="18220" y="1924"/>
                  <a:pt x="18219" y="1925"/>
                  <a:pt x="18219" y="1928"/>
                </a:cubicBezTo>
                <a:lnTo>
                  <a:pt x="18205" y="1947"/>
                </a:lnTo>
                <a:lnTo>
                  <a:pt x="18197" y="1939"/>
                </a:lnTo>
                <a:cubicBezTo>
                  <a:pt x="18196" y="1938"/>
                  <a:pt x="18193" y="1935"/>
                  <a:pt x="18193" y="1935"/>
                </a:cubicBezTo>
                <a:cubicBezTo>
                  <a:pt x="18180" y="1922"/>
                  <a:pt x="18110" y="1947"/>
                  <a:pt x="18075" y="1947"/>
                </a:cubicBezTo>
                <a:lnTo>
                  <a:pt x="18075" y="1955"/>
                </a:lnTo>
                <a:cubicBezTo>
                  <a:pt x="18126" y="1955"/>
                  <a:pt x="18109" y="1967"/>
                  <a:pt x="18136" y="1966"/>
                </a:cubicBezTo>
                <a:cubicBezTo>
                  <a:pt x="18180" y="1966"/>
                  <a:pt x="18176" y="1955"/>
                  <a:pt x="18205" y="1947"/>
                </a:cubicBezTo>
                <a:close/>
                <a:moveTo>
                  <a:pt x="19898" y="5277"/>
                </a:moveTo>
                <a:cubicBezTo>
                  <a:pt x="19902" y="5289"/>
                  <a:pt x="19896" y="5295"/>
                  <a:pt x="19910" y="5298"/>
                </a:cubicBezTo>
                <a:cubicBezTo>
                  <a:pt x="19934" y="5305"/>
                  <a:pt x="19917" y="5299"/>
                  <a:pt x="19923" y="5285"/>
                </a:cubicBezTo>
                <a:cubicBezTo>
                  <a:pt x="19961" y="5286"/>
                  <a:pt x="19954" y="5277"/>
                  <a:pt x="19963" y="5309"/>
                </a:cubicBezTo>
                <a:cubicBezTo>
                  <a:pt x="19982" y="5299"/>
                  <a:pt x="19984" y="5295"/>
                  <a:pt x="20012" y="5293"/>
                </a:cubicBezTo>
                <a:cubicBezTo>
                  <a:pt x="19995" y="5270"/>
                  <a:pt x="20011" y="5287"/>
                  <a:pt x="19988" y="5276"/>
                </a:cubicBezTo>
                <a:lnTo>
                  <a:pt x="19960" y="5265"/>
                </a:lnTo>
                <a:cubicBezTo>
                  <a:pt x="19938" y="5262"/>
                  <a:pt x="19926" y="5270"/>
                  <a:pt x="19898" y="5277"/>
                </a:cubicBezTo>
                <a:close/>
                <a:moveTo>
                  <a:pt x="16220" y="2538"/>
                </a:moveTo>
                <a:cubicBezTo>
                  <a:pt x="16181" y="2538"/>
                  <a:pt x="16209" y="2531"/>
                  <a:pt x="16181" y="2533"/>
                </a:cubicBezTo>
                <a:cubicBezTo>
                  <a:pt x="16170" y="2533"/>
                  <a:pt x="16165" y="2538"/>
                  <a:pt x="16139" y="2538"/>
                </a:cubicBezTo>
                <a:lnTo>
                  <a:pt x="16139" y="2555"/>
                </a:lnTo>
                <a:cubicBezTo>
                  <a:pt x="16209" y="2536"/>
                  <a:pt x="16174" y="2557"/>
                  <a:pt x="16218" y="2553"/>
                </a:cubicBezTo>
                <a:cubicBezTo>
                  <a:pt x="16233" y="2552"/>
                  <a:pt x="16245" y="2547"/>
                  <a:pt x="16277" y="2547"/>
                </a:cubicBezTo>
                <a:cubicBezTo>
                  <a:pt x="16265" y="2529"/>
                  <a:pt x="16261" y="2519"/>
                  <a:pt x="16244" y="2506"/>
                </a:cubicBezTo>
                <a:lnTo>
                  <a:pt x="16239" y="2520"/>
                </a:lnTo>
                <a:cubicBezTo>
                  <a:pt x="16235" y="2528"/>
                  <a:pt x="16229" y="2538"/>
                  <a:pt x="16220" y="2538"/>
                </a:cubicBezTo>
                <a:close/>
                <a:moveTo>
                  <a:pt x="16860" y="4370"/>
                </a:moveTo>
                <a:cubicBezTo>
                  <a:pt x="16842" y="4365"/>
                  <a:pt x="16841" y="4363"/>
                  <a:pt x="16820" y="4361"/>
                </a:cubicBezTo>
                <a:lnTo>
                  <a:pt x="16820" y="4386"/>
                </a:lnTo>
                <a:cubicBezTo>
                  <a:pt x="16859" y="4389"/>
                  <a:pt x="16902" y="4431"/>
                  <a:pt x="16876" y="4321"/>
                </a:cubicBezTo>
                <a:lnTo>
                  <a:pt x="16860" y="4321"/>
                </a:lnTo>
                <a:cubicBezTo>
                  <a:pt x="16863" y="4360"/>
                  <a:pt x="16868" y="4335"/>
                  <a:pt x="16860" y="4370"/>
                </a:cubicBezTo>
                <a:close/>
                <a:moveTo>
                  <a:pt x="17524" y="2538"/>
                </a:moveTo>
                <a:cubicBezTo>
                  <a:pt x="17563" y="2549"/>
                  <a:pt x="17558" y="2573"/>
                  <a:pt x="17597" y="2538"/>
                </a:cubicBezTo>
                <a:lnTo>
                  <a:pt x="17630" y="2555"/>
                </a:lnTo>
                <a:cubicBezTo>
                  <a:pt x="17625" y="2535"/>
                  <a:pt x="17612" y="2520"/>
                  <a:pt x="17591" y="2519"/>
                </a:cubicBezTo>
                <a:cubicBezTo>
                  <a:pt x="17524" y="2514"/>
                  <a:pt x="17528" y="2534"/>
                  <a:pt x="17524" y="2538"/>
                </a:cubicBezTo>
                <a:close/>
                <a:moveTo>
                  <a:pt x="16828" y="1736"/>
                </a:moveTo>
                <a:cubicBezTo>
                  <a:pt x="16863" y="1733"/>
                  <a:pt x="16842" y="1737"/>
                  <a:pt x="16868" y="1720"/>
                </a:cubicBezTo>
                <a:cubicBezTo>
                  <a:pt x="16888" y="1747"/>
                  <a:pt x="16867" y="1737"/>
                  <a:pt x="16904" y="1731"/>
                </a:cubicBezTo>
                <a:cubicBezTo>
                  <a:pt x="16947" y="1725"/>
                  <a:pt x="16932" y="1723"/>
                  <a:pt x="16941" y="1744"/>
                </a:cubicBezTo>
                <a:cubicBezTo>
                  <a:pt x="16960" y="1732"/>
                  <a:pt x="16950" y="1735"/>
                  <a:pt x="16974" y="1728"/>
                </a:cubicBezTo>
                <a:cubicBezTo>
                  <a:pt x="16955" y="1695"/>
                  <a:pt x="16942" y="1719"/>
                  <a:pt x="16918" y="1718"/>
                </a:cubicBezTo>
                <a:cubicBezTo>
                  <a:pt x="16889" y="1717"/>
                  <a:pt x="16829" y="1694"/>
                  <a:pt x="16828" y="1736"/>
                </a:cubicBezTo>
                <a:close/>
                <a:moveTo>
                  <a:pt x="0" y="3308"/>
                </a:moveTo>
                <a:cubicBezTo>
                  <a:pt x="40" y="3289"/>
                  <a:pt x="69" y="3284"/>
                  <a:pt x="130" y="3284"/>
                </a:cubicBezTo>
                <a:lnTo>
                  <a:pt x="130" y="3268"/>
                </a:lnTo>
                <a:cubicBezTo>
                  <a:pt x="84" y="3268"/>
                  <a:pt x="99" y="3275"/>
                  <a:pt x="89" y="3251"/>
                </a:cubicBezTo>
                <a:cubicBezTo>
                  <a:pt x="63" y="3258"/>
                  <a:pt x="84" y="3252"/>
                  <a:pt x="66" y="3261"/>
                </a:cubicBezTo>
                <a:cubicBezTo>
                  <a:pt x="61" y="3263"/>
                  <a:pt x="45" y="3271"/>
                  <a:pt x="39" y="3274"/>
                </a:cubicBezTo>
                <a:cubicBezTo>
                  <a:pt x="8" y="3291"/>
                  <a:pt x="7" y="3290"/>
                  <a:pt x="0" y="3308"/>
                </a:cubicBezTo>
                <a:close/>
                <a:moveTo>
                  <a:pt x="17873" y="5447"/>
                </a:moveTo>
                <a:lnTo>
                  <a:pt x="17719" y="5447"/>
                </a:lnTo>
                <a:cubicBezTo>
                  <a:pt x="17741" y="5477"/>
                  <a:pt x="17779" y="5460"/>
                  <a:pt x="17849" y="5465"/>
                </a:cubicBezTo>
                <a:cubicBezTo>
                  <a:pt x="17883" y="5467"/>
                  <a:pt x="17869" y="5486"/>
                  <a:pt x="17873" y="5447"/>
                </a:cubicBezTo>
                <a:close/>
                <a:moveTo>
                  <a:pt x="20619" y="2992"/>
                </a:moveTo>
                <a:cubicBezTo>
                  <a:pt x="20638" y="2988"/>
                  <a:pt x="20638" y="2986"/>
                  <a:pt x="20660" y="2984"/>
                </a:cubicBezTo>
                <a:cubicBezTo>
                  <a:pt x="20666" y="3008"/>
                  <a:pt x="20659" y="2996"/>
                  <a:pt x="20676" y="3008"/>
                </a:cubicBezTo>
                <a:lnTo>
                  <a:pt x="20702" y="2994"/>
                </a:lnTo>
                <a:cubicBezTo>
                  <a:pt x="20720" y="2987"/>
                  <a:pt x="20714" y="2993"/>
                  <a:pt x="20733" y="2984"/>
                </a:cubicBezTo>
                <a:cubicBezTo>
                  <a:pt x="20727" y="2973"/>
                  <a:pt x="20728" y="2975"/>
                  <a:pt x="20725" y="2960"/>
                </a:cubicBezTo>
                <a:cubicBezTo>
                  <a:pt x="20702" y="2965"/>
                  <a:pt x="20698" y="2965"/>
                  <a:pt x="20670" y="2970"/>
                </a:cubicBezTo>
                <a:cubicBezTo>
                  <a:pt x="20641" y="2974"/>
                  <a:pt x="20634" y="2972"/>
                  <a:pt x="20619" y="2992"/>
                </a:cubicBezTo>
                <a:close/>
                <a:moveTo>
                  <a:pt x="16301" y="5609"/>
                </a:moveTo>
                <a:lnTo>
                  <a:pt x="16301" y="5617"/>
                </a:lnTo>
                <a:cubicBezTo>
                  <a:pt x="16325" y="5617"/>
                  <a:pt x="16363" y="5623"/>
                  <a:pt x="16371" y="5622"/>
                </a:cubicBezTo>
                <a:cubicBezTo>
                  <a:pt x="16386" y="5619"/>
                  <a:pt x="16387" y="5613"/>
                  <a:pt x="16399" y="5611"/>
                </a:cubicBezTo>
                <a:cubicBezTo>
                  <a:pt x="16427" y="5608"/>
                  <a:pt x="16430" y="5638"/>
                  <a:pt x="16455" y="5601"/>
                </a:cubicBezTo>
                <a:cubicBezTo>
                  <a:pt x="16410" y="5592"/>
                  <a:pt x="16449" y="5608"/>
                  <a:pt x="16376" y="5597"/>
                </a:cubicBezTo>
                <a:cubicBezTo>
                  <a:pt x="16375" y="5597"/>
                  <a:pt x="16361" y="5594"/>
                  <a:pt x="16357" y="5595"/>
                </a:cubicBezTo>
                <a:cubicBezTo>
                  <a:pt x="16327" y="5597"/>
                  <a:pt x="16335" y="5609"/>
                  <a:pt x="16301" y="5609"/>
                </a:cubicBezTo>
                <a:close/>
                <a:moveTo>
                  <a:pt x="18764" y="3308"/>
                </a:moveTo>
                <a:cubicBezTo>
                  <a:pt x="18797" y="3309"/>
                  <a:pt x="18799" y="3313"/>
                  <a:pt x="18821" y="3324"/>
                </a:cubicBezTo>
                <a:cubicBezTo>
                  <a:pt x="18874" y="3289"/>
                  <a:pt x="18856" y="3299"/>
                  <a:pt x="18894" y="3308"/>
                </a:cubicBezTo>
                <a:cubicBezTo>
                  <a:pt x="18867" y="3258"/>
                  <a:pt x="18880" y="3292"/>
                  <a:pt x="18845" y="3292"/>
                </a:cubicBezTo>
                <a:lnTo>
                  <a:pt x="18795" y="3289"/>
                </a:lnTo>
                <a:cubicBezTo>
                  <a:pt x="18775" y="3290"/>
                  <a:pt x="18765" y="3278"/>
                  <a:pt x="18764" y="3308"/>
                </a:cubicBezTo>
                <a:close/>
                <a:moveTo>
                  <a:pt x="21016" y="5318"/>
                </a:moveTo>
                <a:cubicBezTo>
                  <a:pt x="21053" y="5318"/>
                  <a:pt x="21045" y="5324"/>
                  <a:pt x="21081" y="5326"/>
                </a:cubicBezTo>
                <a:cubicBezTo>
                  <a:pt x="21107" y="5327"/>
                  <a:pt x="21136" y="5326"/>
                  <a:pt x="21162" y="5326"/>
                </a:cubicBezTo>
                <a:lnTo>
                  <a:pt x="21162" y="5318"/>
                </a:lnTo>
                <a:cubicBezTo>
                  <a:pt x="21108" y="5318"/>
                  <a:pt x="21166" y="5301"/>
                  <a:pt x="21089" y="5301"/>
                </a:cubicBezTo>
                <a:cubicBezTo>
                  <a:pt x="21039" y="5301"/>
                  <a:pt x="21068" y="5313"/>
                  <a:pt x="21016" y="5301"/>
                </a:cubicBezTo>
                <a:lnTo>
                  <a:pt x="21016" y="5318"/>
                </a:lnTo>
                <a:close/>
                <a:moveTo>
                  <a:pt x="18958" y="3073"/>
                </a:moveTo>
                <a:cubicBezTo>
                  <a:pt x="18957" y="3072"/>
                  <a:pt x="18955" y="3067"/>
                  <a:pt x="18955" y="3069"/>
                </a:cubicBezTo>
                <a:cubicBezTo>
                  <a:pt x="18954" y="3070"/>
                  <a:pt x="18951" y="3066"/>
                  <a:pt x="18950" y="3065"/>
                </a:cubicBezTo>
                <a:cubicBezTo>
                  <a:pt x="18944" y="3061"/>
                  <a:pt x="18946" y="3061"/>
                  <a:pt x="18934" y="3057"/>
                </a:cubicBezTo>
                <a:cubicBezTo>
                  <a:pt x="18942" y="3091"/>
                  <a:pt x="18944" y="3087"/>
                  <a:pt x="18974" y="3098"/>
                </a:cubicBezTo>
                <a:cubicBezTo>
                  <a:pt x="19015" y="3114"/>
                  <a:pt x="19007" y="3111"/>
                  <a:pt x="19023" y="3081"/>
                </a:cubicBezTo>
                <a:cubicBezTo>
                  <a:pt x="19005" y="3077"/>
                  <a:pt x="19005" y="3075"/>
                  <a:pt x="18983" y="3073"/>
                </a:cubicBezTo>
                <a:lnTo>
                  <a:pt x="18983" y="3049"/>
                </a:lnTo>
                <a:lnTo>
                  <a:pt x="18958" y="3049"/>
                </a:lnTo>
                <a:lnTo>
                  <a:pt x="18958" y="3073"/>
                </a:lnTo>
                <a:close/>
                <a:moveTo>
                  <a:pt x="17136" y="2587"/>
                </a:moveTo>
                <a:cubicBezTo>
                  <a:pt x="17104" y="2584"/>
                  <a:pt x="17109" y="2579"/>
                  <a:pt x="17071" y="2579"/>
                </a:cubicBezTo>
                <a:cubicBezTo>
                  <a:pt x="17063" y="2609"/>
                  <a:pt x="17063" y="2589"/>
                  <a:pt x="17055" y="2619"/>
                </a:cubicBezTo>
                <a:cubicBezTo>
                  <a:pt x="17057" y="2619"/>
                  <a:pt x="17059" y="2615"/>
                  <a:pt x="17060" y="2617"/>
                </a:cubicBezTo>
                <a:cubicBezTo>
                  <a:pt x="17061" y="2618"/>
                  <a:pt x="17064" y="2614"/>
                  <a:pt x="17065" y="2614"/>
                </a:cubicBezTo>
                <a:cubicBezTo>
                  <a:pt x="17107" y="2594"/>
                  <a:pt x="17126" y="2636"/>
                  <a:pt x="17144" y="2587"/>
                </a:cubicBezTo>
                <a:cubicBezTo>
                  <a:pt x="17178" y="2600"/>
                  <a:pt x="17131" y="2575"/>
                  <a:pt x="17155" y="2592"/>
                </a:cubicBezTo>
                <a:cubicBezTo>
                  <a:pt x="17160" y="2595"/>
                  <a:pt x="17165" y="2601"/>
                  <a:pt x="17168" y="2603"/>
                </a:cubicBezTo>
                <a:cubicBezTo>
                  <a:pt x="17166" y="2578"/>
                  <a:pt x="17168" y="2588"/>
                  <a:pt x="17160" y="2571"/>
                </a:cubicBezTo>
                <a:cubicBezTo>
                  <a:pt x="17110" y="2575"/>
                  <a:pt x="17147" y="2574"/>
                  <a:pt x="17136" y="2587"/>
                </a:cubicBezTo>
                <a:close/>
                <a:moveTo>
                  <a:pt x="15386" y="2547"/>
                </a:moveTo>
                <a:cubicBezTo>
                  <a:pt x="15408" y="2541"/>
                  <a:pt x="15395" y="2547"/>
                  <a:pt x="15415" y="2527"/>
                </a:cubicBezTo>
                <a:lnTo>
                  <a:pt x="15434" y="2506"/>
                </a:lnTo>
                <a:cubicBezTo>
                  <a:pt x="15408" y="2489"/>
                  <a:pt x="15426" y="2490"/>
                  <a:pt x="15377" y="2490"/>
                </a:cubicBezTo>
                <a:cubicBezTo>
                  <a:pt x="15323" y="2490"/>
                  <a:pt x="15373" y="2501"/>
                  <a:pt x="15386" y="2547"/>
                </a:cubicBezTo>
                <a:close/>
                <a:moveTo>
                  <a:pt x="16690" y="2044"/>
                </a:moveTo>
                <a:cubicBezTo>
                  <a:pt x="16677" y="1995"/>
                  <a:pt x="16679" y="2034"/>
                  <a:pt x="16690" y="1987"/>
                </a:cubicBezTo>
                <a:lnTo>
                  <a:pt x="16625" y="1987"/>
                </a:lnTo>
                <a:cubicBezTo>
                  <a:pt x="16626" y="2025"/>
                  <a:pt x="16617" y="2014"/>
                  <a:pt x="16642" y="2028"/>
                </a:cubicBezTo>
                <a:cubicBezTo>
                  <a:pt x="16646" y="2030"/>
                  <a:pt x="16683" y="2042"/>
                  <a:pt x="16690" y="2044"/>
                </a:cubicBezTo>
                <a:close/>
                <a:moveTo>
                  <a:pt x="15911" y="1728"/>
                </a:moveTo>
                <a:cubicBezTo>
                  <a:pt x="15913" y="1729"/>
                  <a:pt x="15915" y="1728"/>
                  <a:pt x="15916" y="1729"/>
                </a:cubicBezTo>
                <a:cubicBezTo>
                  <a:pt x="15922" y="1765"/>
                  <a:pt x="15917" y="1710"/>
                  <a:pt x="15928" y="1744"/>
                </a:cubicBezTo>
                <a:cubicBezTo>
                  <a:pt x="15903" y="1754"/>
                  <a:pt x="15917" y="1727"/>
                  <a:pt x="15912" y="1769"/>
                </a:cubicBezTo>
                <a:cubicBezTo>
                  <a:pt x="15952" y="1758"/>
                  <a:pt x="15918" y="1754"/>
                  <a:pt x="15969" y="1753"/>
                </a:cubicBezTo>
                <a:lnTo>
                  <a:pt x="15977" y="1728"/>
                </a:lnTo>
                <a:lnTo>
                  <a:pt x="15953" y="1712"/>
                </a:lnTo>
                <a:cubicBezTo>
                  <a:pt x="15951" y="1712"/>
                  <a:pt x="15949" y="1710"/>
                  <a:pt x="15948" y="1709"/>
                </a:cubicBezTo>
                <a:cubicBezTo>
                  <a:pt x="15946" y="1709"/>
                  <a:pt x="15944" y="1707"/>
                  <a:pt x="15943" y="1706"/>
                </a:cubicBezTo>
                <a:cubicBezTo>
                  <a:pt x="15935" y="1702"/>
                  <a:pt x="15927" y="1699"/>
                  <a:pt x="15920" y="1696"/>
                </a:cubicBezTo>
                <a:lnTo>
                  <a:pt x="15911" y="1728"/>
                </a:lnTo>
                <a:close/>
                <a:moveTo>
                  <a:pt x="23050" y="3170"/>
                </a:moveTo>
                <a:lnTo>
                  <a:pt x="23050" y="3187"/>
                </a:lnTo>
                <a:cubicBezTo>
                  <a:pt x="23079" y="3193"/>
                  <a:pt x="23066" y="3195"/>
                  <a:pt x="23082" y="3170"/>
                </a:cubicBezTo>
                <a:cubicBezTo>
                  <a:pt x="23089" y="3195"/>
                  <a:pt x="23082" y="3188"/>
                  <a:pt x="23107" y="3195"/>
                </a:cubicBezTo>
                <a:lnTo>
                  <a:pt x="23107" y="3162"/>
                </a:lnTo>
                <a:cubicBezTo>
                  <a:pt x="23138" y="3160"/>
                  <a:pt x="23133" y="3154"/>
                  <a:pt x="23171" y="3154"/>
                </a:cubicBezTo>
                <a:cubicBezTo>
                  <a:pt x="23150" y="3123"/>
                  <a:pt x="23165" y="3135"/>
                  <a:pt x="23121" y="3142"/>
                </a:cubicBezTo>
                <a:cubicBezTo>
                  <a:pt x="23059" y="3153"/>
                  <a:pt x="23101" y="3158"/>
                  <a:pt x="23050" y="3170"/>
                </a:cubicBezTo>
                <a:close/>
                <a:moveTo>
                  <a:pt x="18999" y="5261"/>
                </a:moveTo>
                <a:cubicBezTo>
                  <a:pt x="19042" y="5281"/>
                  <a:pt x="19061" y="5258"/>
                  <a:pt x="19048" y="5318"/>
                </a:cubicBezTo>
                <a:cubicBezTo>
                  <a:pt x="19117" y="5271"/>
                  <a:pt x="19072" y="5278"/>
                  <a:pt x="19121" y="5277"/>
                </a:cubicBezTo>
                <a:lnTo>
                  <a:pt x="19121" y="5261"/>
                </a:lnTo>
                <a:cubicBezTo>
                  <a:pt x="19082" y="5262"/>
                  <a:pt x="19086" y="5273"/>
                  <a:pt x="19056" y="5261"/>
                </a:cubicBezTo>
                <a:cubicBezTo>
                  <a:pt x="19039" y="5255"/>
                  <a:pt x="19004" y="5231"/>
                  <a:pt x="18999" y="5261"/>
                </a:cubicBezTo>
                <a:close/>
                <a:moveTo>
                  <a:pt x="15685" y="2336"/>
                </a:moveTo>
                <a:lnTo>
                  <a:pt x="15726" y="2336"/>
                </a:lnTo>
                <a:lnTo>
                  <a:pt x="15726" y="2360"/>
                </a:lnTo>
                <a:cubicBezTo>
                  <a:pt x="15809" y="2353"/>
                  <a:pt x="15782" y="2368"/>
                  <a:pt x="15799" y="2344"/>
                </a:cubicBezTo>
                <a:cubicBezTo>
                  <a:pt x="15765" y="2335"/>
                  <a:pt x="15782" y="2340"/>
                  <a:pt x="15766" y="2312"/>
                </a:cubicBezTo>
                <a:cubicBezTo>
                  <a:pt x="15714" y="2348"/>
                  <a:pt x="15736" y="2314"/>
                  <a:pt x="15708" y="2313"/>
                </a:cubicBezTo>
                <a:cubicBezTo>
                  <a:pt x="15685" y="2313"/>
                  <a:pt x="15695" y="2322"/>
                  <a:pt x="15685" y="2336"/>
                </a:cubicBezTo>
                <a:close/>
                <a:moveTo>
                  <a:pt x="20312" y="5488"/>
                </a:moveTo>
                <a:cubicBezTo>
                  <a:pt x="20280" y="5488"/>
                  <a:pt x="20311" y="5476"/>
                  <a:pt x="20263" y="5488"/>
                </a:cubicBezTo>
                <a:cubicBezTo>
                  <a:pt x="20280" y="5519"/>
                  <a:pt x="20283" y="5498"/>
                  <a:pt x="20309" y="5500"/>
                </a:cubicBezTo>
                <a:lnTo>
                  <a:pt x="20378" y="5501"/>
                </a:lnTo>
                <a:cubicBezTo>
                  <a:pt x="20386" y="5501"/>
                  <a:pt x="20396" y="5503"/>
                  <a:pt x="20417" y="5504"/>
                </a:cubicBezTo>
                <a:cubicBezTo>
                  <a:pt x="20406" y="5459"/>
                  <a:pt x="20396" y="5488"/>
                  <a:pt x="20371" y="5484"/>
                </a:cubicBezTo>
                <a:cubicBezTo>
                  <a:pt x="20354" y="5481"/>
                  <a:pt x="20354" y="5471"/>
                  <a:pt x="20336" y="5471"/>
                </a:cubicBezTo>
                <a:cubicBezTo>
                  <a:pt x="20321" y="5471"/>
                  <a:pt x="20326" y="5488"/>
                  <a:pt x="20312" y="5488"/>
                </a:cubicBezTo>
                <a:close/>
                <a:moveTo>
                  <a:pt x="23058" y="4045"/>
                </a:moveTo>
                <a:lnTo>
                  <a:pt x="23074" y="4102"/>
                </a:lnTo>
                <a:cubicBezTo>
                  <a:pt x="23078" y="4058"/>
                  <a:pt x="23090" y="4062"/>
                  <a:pt x="23123" y="4070"/>
                </a:cubicBezTo>
                <a:lnTo>
                  <a:pt x="23132" y="4021"/>
                </a:lnTo>
                <a:cubicBezTo>
                  <a:pt x="23122" y="4022"/>
                  <a:pt x="23090" y="4026"/>
                  <a:pt x="23089" y="4026"/>
                </a:cubicBezTo>
                <a:cubicBezTo>
                  <a:pt x="23078" y="4028"/>
                  <a:pt x="23089" y="4023"/>
                  <a:pt x="23076" y="4031"/>
                </a:cubicBezTo>
                <a:cubicBezTo>
                  <a:pt x="23075" y="4032"/>
                  <a:pt x="23064" y="4042"/>
                  <a:pt x="23058" y="4045"/>
                </a:cubicBezTo>
                <a:close/>
                <a:moveTo>
                  <a:pt x="19040" y="3097"/>
                </a:moveTo>
                <a:cubicBezTo>
                  <a:pt x="19059" y="3109"/>
                  <a:pt x="19014" y="3106"/>
                  <a:pt x="19046" y="3101"/>
                </a:cubicBezTo>
                <a:cubicBezTo>
                  <a:pt x="19047" y="3101"/>
                  <a:pt x="19050" y="3100"/>
                  <a:pt x="19051" y="3100"/>
                </a:cubicBezTo>
                <a:lnTo>
                  <a:pt x="19082" y="3098"/>
                </a:lnTo>
                <a:cubicBezTo>
                  <a:pt x="19119" y="3091"/>
                  <a:pt x="19094" y="3103"/>
                  <a:pt x="19126" y="3102"/>
                </a:cubicBezTo>
                <a:cubicBezTo>
                  <a:pt x="19139" y="3101"/>
                  <a:pt x="19159" y="3099"/>
                  <a:pt x="19176" y="3100"/>
                </a:cubicBezTo>
                <a:cubicBezTo>
                  <a:pt x="19198" y="3101"/>
                  <a:pt x="19192" y="3116"/>
                  <a:pt x="19202" y="3081"/>
                </a:cubicBezTo>
                <a:cubicBezTo>
                  <a:pt x="19163" y="3065"/>
                  <a:pt x="19141" y="3088"/>
                  <a:pt x="19122" y="3088"/>
                </a:cubicBezTo>
                <a:cubicBezTo>
                  <a:pt x="19088" y="3086"/>
                  <a:pt x="19070" y="3056"/>
                  <a:pt x="19040" y="3097"/>
                </a:cubicBezTo>
                <a:close/>
                <a:moveTo>
                  <a:pt x="16487" y="2660"/>
                </a:moveTo>
                <a:cubicBezTo>
                  <a:pt x="16487" y="2675"/>
                  <a:pt x="16487" y="2661"/>
                  <a:pt x="16496" y="2676"/>
                </a:cubicBezTo>
                <a:cubicBezTo>
                  <a:pt x="16517" y="2662"/>
                  <a:pt x="16512" y="2672"/>
                  <a:pt x="16520" y="2644"/>
                </a:cubicBezTo>
                <a:cubicBezTo>
                  <a:pt x="16533" y="2644"/>
                  <a:pt x="16557" y="2645"/>
                  <a:pt x="16569" y="2644"/>
                </a:cubicBezTo>
                <a:cubicBezTo>
                  <a:pt x="16600" y="2642"/>
                  <a:pt x="16594" y="2646"/>
                  <a:pt x="16601" y="2619"/>
                </a:cubicBezTo>
                <a:cubicBezTo>
                  <a:pt x="16579" y="2619"/>
                  <a:pt x="16571" y="2623"/>
                  <a:pt x="16557" y="2624"/>
                </a:cubicBezTo>
                <a:cubicBezTo>
                  <a:pt x="16535" y="2627"/>
                  <a:pt x="16487" y="2601"/>
                  <a:pt x="16487" y="2660"/>
                </a:cubicBezTo>
                <a:close/>
                <a:moveTo>
                  <a:pt x="14551" y="2060"/>
                </a:moveTo>
                <a:cubicBezTo>
                  <a:pt x="14604" y="2027"/>
                  <a:pt x="14634" y="2064"/>
                  <a:pt x="14648" y="2012"/>
                </a:cubicBezTo>
                <a:cubicBezTo>
                  <a:pt x="14592" y="2025"/>
                  <a:pt x="14608" y="2002"/>
                  <a:pt x="14563" y="2023"/>
                </a:cubicBezTo>
                <a:cubicBezTo>
                  <a:pt x="14561" y="2024"/>
                  <a:pt x="14554" y="2028"/>
                  <a:pt x="14552" y="2029"/>
                </a:cubicBezTo>
                <a:cubicBezTo>
                  <a:pt x="14530" y="2041"/>
                  <a:pt x="14541" y="2031"/>
                  <a:pt x="14527" y="2052"/>
                </a:cubicBezTo>
                <a:cubicBezTo>
                  <a:pt x="14548" y="2058"/>
                  <a:pt x="14533" y="2052"/>
                  <a:pt x="14551" y="2060"/>
                </a:cubicBezTo>
                <a:lnTo>
                  <a:pt x="14526" y="2075"/>
                </a:lnTo>
                <a:cubicBezTo>
                  <a:pt x="14505" y="2087"/>
                  <a:pt x="14520" y="2069"/>
                  <a:pt x="14502" y="2093"/>
                </a:cubicBezTo>
                <a:lnTo>
                  <a:pt x="14543" y="2101"/>
                </a:lnTo>
                <a:cubicBezTo>
                  <a:pt x="14511" y="2108"/>
                  <a:pt x="14474" y="2123"/>
                  <a:pt x="14446" y="2109"/>
                </a:cubicBezTo>
                <a:cubicBezTo>
                  <a:pt x="14443" y="2139"/>
                  <a:pt x="14434" y="2142"/>
                  <a:pt x="14421" y="2166"/>
                </a:cubicBezTo>
                <a:cubicBezTo>
                  <a:pt x="14449" y="2179"/>
                  <a:pt x="14426" y="2168"/>
                  <a:pt x="14455" y="2172"/>
                </a:cubicBezTo>
                <a:lnTo>
                  <a:pt x="14475" y="2176"/>
                </a:lnTo>
                <a:cubicBezTo>
                  <a:pt x="14597" y="2193"/>
                  <a:pt x="14551" y="2168"/>
                  <a:pt x="14615" y="2174"/>
                </a:cubicBezTo>
                <a:lnTo>
                  <a:pt x="14660" y="2171"/>
                </a:lnTo>
                <a:cubicBezTo>
                  <a:pt x="14719" y="2172"/>
                  <a:pt x="14757" y="2166"/>
                  <a:pt x="14804" y="2171"/>
                </a:cubicBezTo>
                <a:cubicBezTo>
                  <a:pt x="14876" y="2179"/>
                  <a:pt x="14811" y="2188"/>
                  <a:pt x="14908" y="2166"/>
                </a:cubicBezTo>
                <a:cubicBezTo>
                  <a:pt x="14898" y="2127"/>
                  <a:pt x="14897" y="2114"/>
                  <a:pt x="14857" y="2120"/>
                </a:cubicBezTo>
                <a:cubicBezTo>
                  <a:pt x="14852" y="2121"/>
                  <a:pt x="14849" y="2121"/>
                  <a:pt x="14841" y="2124"/>
                </a:cubicBezTo>
                <a:cubicBezTo>
                  <a:pt x="14797" y="2136"/>
                  <a:pt x="14820" y="2141"/>
                  <a:pt x="14770" y="2141"/>
                </a:cubicBezTo>
                <a:cubicBezTo>
                  <a:pt x="14750" y="2093"/>
                  <a:pt x="14679" y="2128"/>
                  <a:pt x="14668" y="2130"/>
                </a:cubicBezTo>
                <a:cubicBezTo>
                  <a:pt x="14642" y="2134"/>
                  <a:pt x="14661" y="2135"/>
                  <a:pt x="14637" y="2128"/>
                </a:cubicBezTo>
                <a:cubicBezTo>
                  <a:pt x="14616" y="2121"/>
                  <a:pt x="14627" y="2115"/>
                  <a:pt x="14582" y="2112"/>
                </a:cubicBezTo>
                <a:cubicBezTo>
                  <a:pt x="14575" y="2111"/>
                  <a:pt x="14568" y="2110"/>
                  <a:pt x="14551" y="2109"/>
                </a:cubicBezTo>
                <a:cubicBezTo>
                  <a:pt x="14593" y="2046"/>
                  <a:pt x="14580" y="2153"/>
                  <a:pt x="14600" y="2069"/>
                </a:cubicBezTo>
                <a:cubicBezTo>
                  <a:pt x="14567" y="2069"/>
                  <a:pt x="14574" y="2071"/>
                  <a:pt x="14551" y="2060"/>
                </a:cubicBezTo>
                <a:close/>
                <a:moveTo>
                  <a:pt x="381" y="4102"/>
                </a:moveTo>
                <a:cubicBezTo>
                  <a:pt x="381" y="4129"/>
                  <a:pt x="387" y="4109"/>
                  <a:pt x="404" y="4139"/>
                </a:cubicBezTo>
                <a:cubicBezTo>
                  <a:pt x="404" y="4140"/>
                  <a:pt x="405" y="4142"/>
                  <a:pt x="405" y="4143"/>
                </a:cubicBezTo>
                <a:cubicBezTo>
                  <a:pt x="424" y="4129"/>
                  <a:pt x="414" y="4141"/>
                  <a:pt x="419" y="4122"/>
                </a:cubicBezTo>
                <a:lnTo>
                  <a:pt x="422" y="4092"/>
                </a:lnTo>
                <a:cubicBezTo>
                  <a:pt x="420" y="4082"/>
                  <a:pt x="407" y="4099"/>
                  <a:pt x="423" y="4065"/>
                </a:cubicBezTo>
                <a:lnTo>
                  <a:pt x="429" y="4054"/>
                </a:lnTo>
                <a:cubicBezTo>
                  <a:pt x="407" y="4046"/>
                  <a:pt x="415" y="4036"/>
                  <a:pt x="389" y="4029"/>
                </a:cubicBezTo>
                <a:cubicBezTo>
                  <a:pt x="399" y="4147"/>
                  <a:pt x="381" y="4063"/>
                  <a:pt x="381" y="4102"/>
                </a:cubicBezTo>
                <a:close/>
                <a:moveTo>
                  <a:pt x="16933" y="4523"/>
                </a:moveTo>
                <a:cubicBezTo>
                  <a:pt x="16945" y="4523"/>
                  <a:pt x="16963" y="4525"/>
                  <a:pt x="16974" y="4524"/>
                </a:cubicBezTo>
                <a:lnTo>
                  <a:pt x="17006" y="4515"/>
                </a:lnTo>
                <a:cubicBezTo>
                  <a:pt x="17024" y="4528"/>
                  <a:pt x="17016" y="4517"/>
                  <a:pt x="17022" y="4540"/>
                </a:cubicBezTo>
                <a:cubicBezTo>
                  <a:pt x="17075" y="4522"/>
                  <a:pt x="16994" y="4541"/>
                  <a:pt x="17046" y="4523"/>
                </a:cubicBezTo>
                <a:cubicBezTo>
                  <a:pt x="17057" y="4550"/>
                  <a:pt x="17047" y="4547"/>
                  <a:pt x="17079" y="4532"/>
                </a:cubicBezTo>
                <a:cubicBezTo>
                  <a:pt x="17073" y="4515"/>
                  <a:pt x="17068" y="4503"/>
                  <a:pt x="17040" y="4501"/>
                </a:cubicBezTo>
                <a:cubicBezTo>
                  <a:pt x="17036" y="4501"/>
                  <a:pt x="17021" y="4504"/>
                  <a:pt x="17015" y="4504"/>
                </a:cubicBezTo>
                <a:cubicBezTo>
                  <a:pt x="17000" y="4505"/>
                  <a:pt x="16961" y="4486"/>
                  <a:pt x="16933" y="4523"/>
                </a:cubicBezTo>
                <a:close/>
                <a:moveTo>
                  <a:pt x="18019" y="2206"/>
                </a:moveTo>
                <a:cubicBezTo>
                  <a:pt x="18067" y="2193"/>
                  <a:pt x="18018" y="2194"/>
                  <a:pt x="18069" y="2196"/>
                </a:cubicBezTo>
                <a:cubicBezTo>
                  <a:pt x="18096" y="2197"/>
                  <a:pt x="18096" y="2190"/>
                  <a:pt x="18132" y="2190"/>
                </a:cubicBezTo>
                <a:cubicBezTo>
                  <a:pt x="18125" y="2180"/>
                  <a:pt x="18127" y="2166"/>
                  <a:pt x="18059" y="2166"/>
                </a:cubicBezTo>
                <a:cubicBezTo>
                  <a:pt x="18027" y="2166"/>
                  <a:pt x="18059" y="2177"/>
                  <a:pt x="18011" y="2166"/>
                </a:cubicBezTo>
                <a:cubicBezTo>
                  <a:pt x="18011" y="2194"/>
                  <a:pt x="18009" y="2187"/>
                  <a:pt x="18019" y="2206"/>
                </a:cubicBezTo>
                <a:close/>
                <a:moveTo>
                  <a:pt x="14705" y="2069"/>
                </a:moveTo>
                <a:cubicBezTo>
                  <a:pt x="14706" y="2121"/>
                  <a:pt x="14719" y="2093"/>
                  <a:pt x="14742" y="2090"/>
                </a:cubicBezTo>
                <a:lnTo>
                  <a:pt x="14762" y="2101"/>
                </a:lnTo>
                <a:cubicBezTo>
                  <a:pt x="14774" y="2055"/>
                  <a:pt x="14783" y="2083"/>
                  <a:pt x="14818" y="2052"/>
                </a:cubicBezTo>
                <a:cubicBezTo>
                  <a:pt x="14775" y="2052"/>
                  <a:pt x="14773" y="2045"/>
                  <a:pt x="14737" y="2044"/>
                </a:cubicBezTo>
                <a:cubicBezTo>
                  <a:pt x="14724" y="2078"/>
                  <a:pt x="14759" y="2067"/>
                  <a:pt x="14705" y="2069"/>
                </a:cubicBezTo>
                <a:close/>
                <a:moveTo>
                  <a:pt x="16876" y="1898"/>
                </a:moveTo>
                <a:cubicBezTo>
                  <a:pt x="16897" y="1888"/>
                  <a:pt x="16926" y="1882"/>
                  <a:pt x="16957" y="1882"/>
                </a:cubicBezTo>
                <a:cubicBezTo>
                  <a:pt x="16956" y="1881"/>
                  <a:pt x="16954" y="1877"/>
                  <a:pt x="16953" y="1878"/>
                </a:cubicBezTo>
                <a:lnTo>
                  <a:pt x="16917" y="1850"/>
                </a:lnTo>
                <a:cubicBezTo>
                  <a:pt x="16876" y="1850"/>
                  <a:pt x="16875" y="1849"/>
                  <a:pt x="16844" y="1842"/>
                </a:cubicBezTo>
                <a:cubicBezTo>
                  <a:pt x="16853" y="1874"/>
                  <a:pt x="16853" y="1854"/>
                  <a:pt x="16876" y="1898"/>
                </a:cubicBezTo>
                <a:close/>
                <a:moveTo>
                  <a:pt x="20482" y="3219"/>
                </a:moveTo>
                <a:cubicBezTo>
                  <a:pt x="20532" y="3247"/>
                  <a:pt x="20603" y="3211"/>
                  <a:pt x="20603" y="3211"/>
                </a:cubicBezTo>
                <a:cubicBezTo>
                  <a:pt x="20593" y="3196"/>
                  <a:pt x="20597" y="3193"/>
                  <a:pt x="20578" y="3188"/>
                </a:cubicBezTo>
                <a:lnTo>
                  <a:pt x="20515" y="3199"/>
                </a:lnTo>
                <a:cubicBezTo>
                  <a:pt x="20479" y="3206"/>
                  <a:pt x="20498" y="3196"/>
                  <a:pt x="20482" y="3219"/>
                </a:cubicBezTo>
                <a:close/>
                <a:moveTo>
                  <a:pt x="19850" y="3681"/>
                </a:moveTo>
                <a:cubicBezTo>
                  <a:pt x="19900" y="3694"/>
                  <a:pt x="19853" y="3696"/>
                  <a:pt x="19887" y="3709"/>
                </a:cubicBezTo>
                <a:cubicBezTo>
                  <a:pt x="19894" y="3712"/>
                  <a:pt x="19934" y="3702"/>
                  <a:pt x="19882" y="3697"/>
                </a:cubicBezTo>
                <a:cubicBezTo>
                  <a:pt x="19891" y="3680"/>
                  <a:pt x="19893" y="3678"/>
                  <a:pt x="19898" y="3657"/>
                </a:cubicBezTo>
                <a:cubicBezTo>
                  <a:pt x="19922" y="3663"/>
                  <a:pt x="19911" y="3660"/>
                  <a:pt x="19931" y="3673"/>
                </a:cubicBezTo>
                <a:cubicBezTo>
                  <a:pt x="19963" y="3625"/>
                  <a:pt x="19961" y="3650"/>
                  <a:pt x="19971" y="3624"/>
                </a:cubicBezTo>
                <a:cubicBezTo>
                  <a:pt x="19904" y="3624"/>
                  <a:pt x="19929" y="3628"/>
                  <a:pt x="19896" y="3646"/>
                </a:cubicBezTo>
                <a:lnTo>
                  <a:pt x="19850" y="3681"/>
                </a:lnTo>
                <a:close/>
                <a:moveTo>
                  <a:pt x="14673" y="2619"/>
                </a:moveTo>
                <a:cubicBezTo>
                  <a:pt x="14679" y="2640"/>
                  <a:pt x="14666" y="2620"/>
                  <a:pt x="14713" y="2652"/>
                </a:cubicBezTo>
                <a:cubicBezTo>
                  <a:pt x="14733" y="2642"/>
                  <a:pt x="14781" y="2628"/>
                  <a:pt x="14806" y="2634"/>
                </a:cubicBezTo>
                <a:cubicBezTo>
                  <a:pt x="14831" y="2639"/>
                  <a:pt x="14811" y="2658"/>
                  <a:pt x="14851" y="2636"/>
                </a:cubicBezTo>
                <a:cubicBezTo>
                  <a:pt x="14841" y="2621"/>
                  <a:pt x="14857" y="2619"/>
                  <a:pt x="14770" y="2619"/>
                </a:cubicBezTo>
                <a:lnTo>
                  <a:pt x="14673" y="2619"/>
                </a:lnTo>
                <a:close/>
                <a:moveTo>
                  <a:pt x="4853" y="1858"/>
                </a:moveTo>
                <a:cubicBezTo>
                  <a:pt x="4909" y="1871"/>
                  <a:pt x="4941" y="1879"/>
                  <a:pt x="4942" y="1817"/>
                </a:cubicBezTo>
                <a:lnTo>
                  <a:pt x="4877" y="1817"/>
                </a:lnTo>
                <a:lnTo>
                  <a:pt x="4853" y="1858"/>
                </a:lnTo>
                <a:close/>
                <a:moveTo>
                  <a:pt x="19210" y="5593"/>
                </a:moveTo>
                <a:cubicBezTo>
                  <a:pt x="19211" y="5593"/>
                  <a:pt x="19213" y="5593"/>
                  <a:pt x="19213" y="5594"/>
                </a:cubicBezTo>
                <a:cubicBezTo>
                  <a:pt x="19216" y="5606"/>
                  <a:pt x="19267" y="5597"/>
                  <a:pt x="19283" y="5593"/>
                </a:cubicBezTo>
                <a:cubicBezTo>
                  <a:pt x="19291" y="5613"/>
                  <a:pt x="19288" y="5600"/>
                  <a:pt x="19283" y="5625"/>
                </a:cubicBezTo>
                <a:cubicBezTo>
                  <a:pt x="19312" y="5619"/>
                  <a:pt x="19309" y="5621"/>
                  <a:pt x="19323" y="5601"/>
                </a:cubicBezTo>
                <a:lnTo>
                  <a:pt x="19380" y="5577"/>
                </a:lnTo>
                <a:lnTo>
                  <a:pt x="19225" y="5580"/>
                </a:lnTo>
                <a:cubicBezTo>
                  <a:pt x="19216" y="5583"/>
                  <a:pt x="19213" y="5576"/>
                  <a:pt x="19210" y="5593"/>
                </a:cubicBezTo>
                <a:close/>
                <a:moveTo>
                  <a:pt x="15272" y="2522"/>
                </a:moveTo>
                <a:cubicBezTo>
                  <a:pt x="15261" y="2522"/>
                  <a:pt x="15232" y="2504"/>
                  <a:pt x="15232" y="2530"/>
                </a:cubicBezTo>
                <a:cubicBezTo>
                  <a:pt x="15232" y="2580"/>
                  <a:pt x="15294" y="2522"/>
                  <a:pt x="15345" y="2547"/>
                </a:cubicBezTo>
                <a:cubicBezTo>
                  <a:pt x="15342" y="2509"/>
                  <a:pt x="15338" y="2524"/>
                  <a:pt x="15321" y="2498"/>
                </a:cubicBezTo>
                <a:lnTo>
                  <a:pt x="15272" y="2522"/>
                </a:lnTo>
                <a:close/>
                <a:moveTo>
                  <a:pt x="15467" y="1696"/>
                </a:moveTo>
                <a:lnTo>
                  <a:pt x="15467" y="1712"/>
                </a:lnTo>
                <a:cubicBezTo>
                  <a:pt x="15488" y="1720"/>
                  <a:pt x="15477" y="1720"/>
                  <a:pt x="15499" y="1736"/>
                </a:cubicBezTo>
                <a:lnTo>
                  <a:pt x="15473" y="1767"/>
                </a:lnTo>
                <a:lnTo>
                  <a:pt x="15499" y="1777"/>
                </a:lnTo>
                <a:cubicBezTo>
                  <a:pt x="15500" y="1777"/>
                  <a:pt x="15502" y="1780"/>
                  <a:pt x="15503" y="1781"/>
                </a:cubicBezTo>
                <a:cubicBezTo>
                  <a:pt x="15504" y="1781"/>
                  <a:pt x="15506" y="1784"/>
                  <a:pt x="15507" y="1785"/>
                </a:cubicBezTo>
                <a:cubicBezTo>
                  <a:pt x="15512" y="1765"/>
                  <a:pt x="15515" y="1737"/>
                  <a:pt x="15523" y="1720"/>
                </a:cubicBezTo>
                <a:lnTo>
                  <a:pt x="15548" y="1688"/>
                </a:lnTo>
                <a:cubicBezTo>
                  <a:pt x="15527" y="1688"/>
                  <a:pt x="15516" y="1690"/>
                  <a:pt x="15509" y="1691"/>
                </a:cubicBezTo>
                <a:cubicBezTo>
                  <a:pt x="15488" y="1692"/>
                  <a:pt x="15492" y="1693"/>
                  <a:pt x="15467" y="1696"/>
                </a:cubicBezTo>
                <a:close/>
                <a:moveTo>
                  <a:pt x="14413" y="1680"/>
                </a:moveTo>
                <a:cubicBezTo>
                  <a:pt x="14429" y="1704"/>
                  <a:pt x="14429" y="1698"/>
                  <a:pt x="14450" y="1716"/>
                </a:cubicBezTo>
                <a:cubicBezTo>
                  <a:pt x="14477" y="1739"/>
                  <a:pt x="14452" y="1736"/>
                  <a:pt x="14502" y="1736"/>
                </a:cubicBezTo>
                <a:cubicBezTo>
                  <a:pt x="14484" y="1659"/>
                  <a:pt x="14574" y="1680"/>
                  <a:pt x="14413" y="1680"/>
                </a:cubicBezTo>
                <a:close/>
                <a:moveTo>
                  <a:pt x="20020" y="5488"/>
                </a:moveTo>
                <a:cubicBezTo>
                  <a:pt x="20026" y="5493"/>
                  <a:pt x="20020" y="5494"/>
                  <a:pt x="20033" y="5498"/>
                </a:cubicBezTo>
                <a:cubicBezTo>
                  <a:pt x="20050" y="5503"/>
                  <a:pt x="20069" y="5492"/>
                  <a:pt x="20108" y="5496"/>
                </a:cubicBezTo>
                <a:cubicBezTo>
                  <a:pt x="20166" y="5503"/>
                  <a:pt x="20221" y="5517"/>
                  <a:pt x="20255" y="5488"/>
                </a:cubicBezTo>
                <a:cubicBezTo>
                  <a:pt x="20178" y="5488"/>
                  <a:pt x="20226" y="5477"/>
                  <a:pt x="20107" y="5486"/>
                </a:cubicBezTo>
                <a:cubicBezTo>
                  <a:pt x="20077" y="5488"/>
                  <a:pt x="20065" y="5470"/>
                  <a:pt x="20020" y="5488"/>
                </a:cubicBezTo>
                <a:close/>
                <a:moveTo>
                  <a:pt x="17257" y="1485"/>
                </a:moveTo>
                <a:lnTo>
                  <a:pt x="17257" y="1509"/>
                </a:lnTo>
                <a:lnTo>
                  <a:pt x="17306" y="1534"/>
                </a:lnTo>
                <a:cubicBezTo>
                  <a:pt x="17323" y="1508"/>
                  <a:pt x="17319" y="1528"/>
                  <a:pt x="17322" y="1493"/>
                </a:cubicBezTo>
                <a:cubicBezTo>
                  <a:pt x="17375" y="1493"/>
                  <a:pt x="17358" y="1494"/>
                  <a:pt x="17371" y="1477"/>
                </a:cubicBezTo>
                <a:cubicBezTo>
                  <a:pt x="17302" y="1461"/>
                  <a:pt x="17376" y="1485"/>
                  <a:pt x="17281" y="1485"/>
                </a:cubicBezTo>
                <a:cubicBezTo>
                  <a:pt x="17278" y="1443"/>
                  <a:pt x="17289" y="1470"/>
                  <a:pt x="17265" y="1461"/>
                </a:cubicBezTo>
                <a:cubicBezTo>
                  <a:pt x="17260" y="1471"/>
                  <a:pt x="17257" y="1470"/>
                  <a:pt x="17257" y="1485"/>
                </a:cubicBezTo>
                <a:close/>
                <a:moveTo>
                  <a:pt x="14713" y="1720"/>
                </a:moveTo>
                <a:cubicBezTo>
                  <a:pt x="14721" y="1731"/>
                  <a:pt x="14721" y="1703"/>
                  <a:pt x="14721" y="1744"/>
                </a:cubicBezTo>
                <a:cubicBezTo>
                  <a:pt x="14759" y="1724"/>
                  <a:pt x="14756" y="1724"/>
                  <a:pt x="14794" y="1744"/>
                </a:cubicBezTo>
                <a:cubicBezTo>
                  <a:pt x="14800" y="1729"/>
                  <a:pt x="14775" y="1717"/>
                  <a:pt x="14859" y="1736"/>
                </a:cubicBezTo>
                <a:cubicBezTo>
                  <a:pt x="14856" y="1707"/>
                  <a:pt x="14867" y="1712"/>
                  <a:pt x="14842" y="1707"/>
                </a:cubicBezTo>
                <a:lnTo>
                  <a:pt x="14831" y="1706"/>
                </a:lnTo>
                <a:cubicBezTo>
                  <a:pt x="14780" y="1701"/>
                  <a:pt x="14742" y="1700"/>
                  <a:pt x="14713" y="1720"/>
                </a:cubicBezTo>
                <a:cubicBezTo>
                  <a:pt x="14653" y="1680"/>
                  <a:pt x="14710" y="1713"/>
                  <a:pt x="14647" y="1689"/>
                </a:cubicBezTo>
                <a:cubicBezTo>
                  <a:pt x="14624" y="1680"/>
                  <a:pt x="14658" y="1689"/>
                  <a:pt x="14624" y="1680"/>
                </a:cubicBezTo>
                <a:lnTo>
                  <a:pt x="14593" y="1705"/>
                </a:lnTo>
                <a:cubicBezTo>
                  <a:pt x="14554" y="1676"/>
                  <a:pt x="14599" y="1685"/>
                  <a:pt x="14551" y="1680"/>
                </a:cubicBezTo>
                <a:cubicBezTo>
                  <a:pt x="14557" y="1746"/>
                  <a:pt x="14585" y="1684"/>
                  <a:pt x="14567" y="1728"/>
                </a:cubicBezTo>
                <a:cubicBezTo>
                  <a:pt x="14633" y="1723"/>
                  <a:pt x="14601" y="1744"/>
                  <a:pt x="14632" y="1736"/>
                </a:cubicBezTo>
                <a:cubicBezTo>
                  <a:pt x="14656" y="1721"/>
                  <a:pt x="14643" y="1720"/>
                  <a:pt x="14673" y="1712"/>
                </a:cubicBezTo>
                <a:cubicBezTo>
                  <a:pt x="14681" y="1734"/>
                  <a:pt x="14674" y="1733"/>
                  <a:pt x="14713" y="1736"/>
                </a:cubicBezTo>
                <a:lnTo>
                  <a:pt x="14713" y="1720"/>
                </a:lnTo>
                <a:close/>
                <a:moveTo>
                  <a:pt x="16990" y="4985"/>
                </a:moveTo>
                <a:lnTo>
                  <a:pt x="16990" y="5002"/>
                </a:lnTo>
                <a:cubicBezTo>
                  <a:pt x="17025" y="5002"/>
                  <a:pt x="17030" y="5005"/>
                  <a:pt x="17055" y="4993"/>
                </a:cubicBezTo>
                <a:cubicBezTo>
                  <a:pt x="17071" y="5004"/>
                  <a:pt x="17077" y="5008"/>
                  <a:pt x="17095" y="5018"/>
                </a:cubicBezTo>
                <a:lnTo>
                  <a:pt x="17113" y="5003"/>
                </a:lnTo>
                <a:cubicBezTo>
                  <a:pt x="17154" y="4968"/>
                  <a:pt x="17151" y="4980"/>
                  <a:pt x="17152" y="4945"/>
                </a:cubicBezTo>
                <a:lnTo>
                  <a:pt x="17141" y="4958"/>
                </a:lnTo>
                <a:cubicBezTo>
                  <a:pt x="17118" y="4978"/>
                  <a:pt x="17104" y="4971"/>
                  <a:pt x="17084" y="4973"/>
                </a:cubicBezTo>
                <a:cubicBezTo>
                  <a:pt x="17039" y="4976"/>
                  <a:pt x="17105" y="4985"/>
                  <a:pt x="16990" y="4985"/>
                </a:cubicBezTo>
                <a:close/>
                <a:moveTo>
                  <a:pt x="454" y="3000"/>
                </a:moveTo>
                <a:cubicBezTo>
                  <a:pt x="477" y="3000"/>
                  <a:pt x="502" y="3000"/>
                  <a:pt x="497" y="2973"/>
                </a:cubicBezTo>
                <a:cubicBezTo>
                  <a:pt x="497" y="2972"/>
                  <a:pt x="496" y="2970"/>
                  <a:pt x="495" y="2969"/>
                </a:cubicBezTo>
                <a:lnTo>
                  <a:pt x="494" y="2935"/>
                </a:lnTo>
                <a:cubicBezTo>
                  <a:pt x="461" y="2927"/>
                  <a:pt x="415" y="2879"/>
                  <a:pt x="446" y="2976"/>
                </a:cubicBezTo>
                <a:cubicBezTo>
                  <a:pt x="451" y="2994"/>
                  <a:pt x="445" y="2983"/>
                  <a:pt x="454" y="3000"/>
                </a:cubicBezTo>
                <a:close/>
                <a:moveTo>
                  <a:pt x="19744" y="5480"/>
                </a:moveTo>
                <a:cubicBezTo>
                  <a:pt x="19722" y="5480"/>
                  <a:pt x="19729" y="5483"/>
                  <a:pt x="19720" y="5496"/>
                </a:cubicBezTo>
                <a:lnTo>
                  <a:pt x="19836" y="5500"/>
                </a:lnTo>
                <a:cubicBezTo>
                  <a:pt x="19858" y="5501"/>
                  <a:pt x="19923" y="5496"/>
                  <a:pt x="19963" y="5496"/>
                </a:cubicBezTo>
                <a:cubicBezTo>
                  <a:pt x="19942" y="5467"/>
                  <a:pt x="19942" y="5479"/>
                  <a:pt x="19886" y="5482"/>
                </a:cubicBezTo>
                <a:cubicBezTo>
                  <a:pt x="19833" y="5486"/>
                  <a:pt x="19895" y="5468"/>
                  <a:pt x="19804" y="5483"/>
                </a:cubicBezTo>
                <a:cubicBezTo>
                  <a:pt x="19774" y="5488"/>
                  <a:pt x="19778" y="5480"/>
                  <a:pt x="19744" y="5480"/>
                </a:cubicBezTo>
                <a:close/>
                <a:moveTo>
                  <a:pt x="7097" y="1534"/>
                </a:moveTo>
                <a:cubicBezTo>
                  <a:pt x="7104" y="1558"/>
                  <a:pt x="7101" y="1547"/>
                  <a:pt x="7113" y="1566"/>
                </a:cubicBezTo>
                <a:cubicBezTo>
                  <a:pt x="7134" y="1561"/>
                  <a:pt x="7135" y="1560"/>
                  <a:pt x="7161" y="1556"/>
                </a:cubicBezTo>
                <a:cubicBezTo>
                  <a:pt x="7173" y="1554"/>
                  <a:pt x="7173" y="1555"/>
                  <a:pt x="7184" y="1553"/>
                </a:cubicBezTo>
                <a:lnTo>
                  <a:pt x="7214" y="1548"/>
                </a:lnTo>
                <a:cubicBezTo>
                  <a:pt x="7236" y="1545"/>
                  <a:pt x="7216" y="1551"/>
                  <a:pt x="7236" y="1544"/>
                </a:cubicBezTo>
                <a:cubicBezTo>
                  <a:pt x="7271" y="1531"/>
                  <a:pt x="7221" y="1551"/>
                  <a:pt x="7247" y="1538"/>
                </a:cubicBezTo>
                <a:cubicBezTo>
                  <a:pt x="7250" y="1537"/>
                  <a:pt x="7256" y="1534"/>
                  <a:pt x="7258" y="1533"/>
                </a:cubicBezTo>
                <a:cubicBezTo>
                  <a:pt x="7270" y="1526"/>
                  <a:pt x="7263" y="1535"/>
                  <a:pt x="7276" y="1518"/>
                </a:cubicBezTo>
                <a:lnTo>
                  <a:pt x="7182" y="1528"/>
                </a:lnTo>
                <a:cubicBezTo>
                  <a:pt x="7107" y="1527"/>
                  <a:pt x="7219" y="1536"/>
                  <a:pt x="7097" y="1534"/>
                </a:cubicBezTo>
                <a:close/>
                <a:moveTo>
                  <a:pt x="21413" y="3729"/>
                </a:moveTo>
                <a:cubicBezTo>
                  <a:pt x="21426" y="3777"/>
                  <a:pt x="21425" y="3746"/>
                  <a:pt x="21454" y="3746"/>
                </a:cubicBezTo>
                <a:cubicBezTo>
                  <a:pt x="21476" y="3746"/>
                  <a:pt x="21536" y="3770"/>
                  <a:pt x="21519" y="3697"/>
                </a:cubicBezTo>
                <a:cubicBezTo>
                  <a:pt x="21470" y="3697"/>
                  <a:pt x="21486" y="3695"/>
                  <a:pt x="21465" y="3709"/>
                </a:cubicBezTo>
                <a:cubicBezTo>
                  <a:pt x="21444" y="3723"/>
                  <a:pt x="21440" y="3723"/>
                  <a:pt x="21413" y="3729"/>
                </a:cubicBezTo>
                <a:close/>
                <a:moveTo>
                  <a:pt x="15556" y="2498"/>
                </a:moveTo>
                <a:cubicBezTo>
                  <a:pt x="15564" y="2532"/>
                  <a:pt x="15570" y="2537"/>
                  <a:pt x="15523" y="2538"/>
                </a:cubicBezTo>
                <a:cubicBezTo>
                  <a:pt x="15549" y="2576"/>
                  <a:pt x="15562" y="2543"/>
                  <a:pt x="15608" y="2540"/>
                </a:cubicBezTo>
                <a:cubicBezTo>
                  <a:pt x="15639" y="2538"/>
                  <a:pt x="15623" y="2508"/>
                  <a:pt x="15620" y="2482"/>
                </a:cubicBezTo>
                <a:cubicBezTo>
                  <a:pt x="15598" y="2487"/>
                  <a:pt x="15578" y="2493"/>
                  <a:pt x="15556" y="2498"/>
                </a:cubicBezTo>
                <a:close/>
                <a:moveTo>
                  <a:pt x="17953" y="4491"/>
                </a:moveTo>
                <a:cubicBezTo>
                  <a:pt x="17912" y="4492"/>
                  <a:pt x="17939" y="4499"/>
                  <a:pt x="17903" y="4488"/>
                </a:cubicBezTo>
                <a:lnTo>
                  <a:pt x="17880" y="4491"/>
                </a:lnTo>
                <a:cubicBezTo>
                  <a:pt x="17823" y="4518"/>
                  <a:pt x="17913" y="4482"/>
                  <a:pt x="17865" y="4499"/>
                </a:cubicBezTo>
                <a:cubicBezTo>
                  <a:pt x="17843" y="4467"/>
                  <a:pt x="17852" y="4475"/>
                  <a:pt x="17816" y="4483"/>
                </a:cubicBezTo>
                <a:cubicBezTo>
                  <a:pt x="17847" y="4525"/>
                  <a:pt x="17855" y="4480"/>
                  <a:pt x="17873" y="4523"/>
                </a:cubicBezTo>
                <a:lnTo>
                  <a:pt x="17897" y="4507"/>
                </a:lnTo>
                <a:lnTo>
                  <a:pt x="17962" y="4507"/>
                </a:lnTo>
                <a:cubicBezTo>
                  <a:pt x="17976" y="4535"/>
                  <a:pt x="17963" y="4522"/>
                  <a:pt x="17986" y="4540"/>
                </a:cubicBezTo>
                <a:cubicBezTo>
                  <a:pt x="17991" y="4492"/>
                  <a:pt x="17983" y="4537"/>
                  <a:pt x="18011" y="4499"/>
                </a:cubicBezTo>
                <a:cubicBezTo>
                  <a:pt x="17989" y="4497"/>
                  <a:pt x="17989" y="4495"/>
                  <a:pt x="17970" y="4491"/>
                </a:cubicBezTo>
                <a:cubicBezTo>
                  <a:pt x="17977" y="4476"/>
                  <a:pt x="17976" y="4481"/>
                  <a:pt x="17978" y="4459"/>
                </a:cubicBezTo>
                <a:lnTo>
                  <a:pt x="17953" y="4491"/>
                </a:lnTo>
                <a:close/>
                <a:moveTo>
                  <a:pt x="17978" y="2279"/>
                </a:moveTo>
                <a:cubicBezTo>
                  <a:pt x="17991" y="2297"/>
                  <a:pt x="17979" y="2289"/>
                  <a:pt x="18002" y="2295"/>
                </a:cubicBezTo>
                <a:cubicBezTo>
                  <a:pt x="17998" y="2349"/>
                  <a:pt x="17958" y="2346"/>
                  <a:pt x="18027" y="2328"/>
                </a:cubicBezTo>
                <a:cubicBezTo>
                  <a:pt x="18041" y="2348"/>
                  <a:pt x="18041" y="2353"/>
                  <a:pt x="18067" y="2360"/>
                </a:cubicBezTo>
                <a:cubicBezTo>
                  <a:pt x="18083" y="2316"/>
                  <a:pt x="18084" y="2356"/>
                  <a:pt x="18100" y="2312"/>
                </a:cubicBezTo>
                <a:cubicBezTo>
                  <a:pt x="18077" y="2313"/>
                  <a:pt x="18079" y="2316"/>
                  <a:pt x="18067" y="2317"/>
                </a:cubicBezTo>
                <a:cubicBezTo>
                  <a:pt x="18065" y="2317"/>
                  <a:pt x="18063" y="2317"/>
                  <a:pt x="18062" y="2317"/>
                </a:cubicBezTo>
                <a:cubicBezTo>
                  <a:pt x="18060" y="2317"/>
                  <a:pt x="18055" y="2317"/>
                  <a:pt x="18053" y="2317"/>
                </a:cubicBezTo>
                <a:cubicBezTo>
                  <a:pt x="18052" y="2316"/>
                  <a:pt x="18050" y="2315"/>
                  <a:pt x="18050" y="2315"/>
                </a:cubicBezTo>
                <a:lnTo>
                  <a:pt x="18034" y="2300"/>
                </a:lnTo>
                <a:cubicBezTo>
                  <a:pt x="18015" y="2288"/>
                  <a:pt x="18001" y="2251"/>
                  <a:pt x="17978" y="2279"/>
                </a:cubicBezTo>
                <a:close/>
                <a:moveTo>
                  <a:pt x="16641" y="2619"/>
                </a:moveTo>
                <a:lnTo>
                  <a:pt x="16641" y="2636"/>
                </a:lnTo>
                <a:cubicBezTo>
                  <a:pt x="16684" y="2639"/>
                  <a:pt x="16656" y="2628"/>
                  <a:pt x="16666" y="2652"/>
                </a:cubicBezTo>
                <a:cubicBezTo>
                  <a:pt x="16690" y="2646"/>
                  <a:pt x="16761" y="2643"/>
                  <a:pt x="16780" y="2619"/>
                </a:cubicBezTo>
                <a:cubicBezTo>
                  <a:pt x="16793" y="2602"/>
                  <a:pt x="16789" y="2610"/>
                  <a:pt x="16781" y="2601"/>
                </a:cubicBezTo>
                <a:cubicBezTo>
                  <a:pt x="16763" y="2584"/>
                  <a:pt x="16771" y="2599"/>
                  <a:pt x="16746" y="2610"/>
                </a:cubicBezTo>
                <a:lnTo>
                  <a:pt x="16690" y="2619"/>
                </a:lnTo>
                <a:cubicBezTo>
                  <a:pt x="16681" y="2603"/>
                  <a:pt x="16694" y="2603"/>
                  <a:pt x="16666" y="2595"/>
                </a:cubicBezTo>
                <a:cubicBezTo>
                  <a:pt x="16672" y="2625"/>
                  <a:pt x="16679" y="2619"/>
                  <a:pt x="16641" y="2619"/>
                </a:cubicBezTo>
                <a:close/>
                <a:moveTo>
                  <a:pt x="17670" y="1906"/>
                </a:moveTo>
                <a:cubicBezTo>
                  <a:pt x="17638" y="1906"/>
                  <a:pt x="17637" y="1909"/>
                  <a:pt x="17614" y="1915"/>
                </a:cubicBezTo>
                <a:cubicBezTo>
                  <a:pt x="17607" y="1898"/>
                  <a:pt x="17623" y="1898"/>
                  <a:pt x="17565" y="1898"/>
                </a:cubicBezTo>
                <a:cubicBezTo>
                  <a:pt x="17563" y="1920"/>
                  <a:pt x="17561" y="1920"/>
                  <a:pt x="17557" y="1939"/>
                </a:cubicBezTo>
                <a:cubicBezTo>
                  <a:pt x="17609" y="1939"/>
                  <a:pt x="17630" y="1931"/>
                  <a:pt x="17686" y="1931"/>
                </a:cubicBezTo>
                <a:cubicBezTo>
                  <a:pt x="17700" y="1882"/>
                  <a:pt x="17697" y="1920"/>
                  <a:pt x="17686" y="1874"/>
                </a:cubicBezTo>
                <a:lnTo>
                  <a:pt x="17670" y="1906"/>
                </a:lnTo>
                <a:close/>
                <a:moveTo>
                  <a:pt x="21203" y="4629"/>
                </a:moveTo>
                <a:cubicBezTo>
                  <a:pt x="21217" y="4681"/>
                  <a:pt x="21227" y="4614"/>
                  <a:pt x="21268" y="4669"/>
                </a:cubicBezTo>
                <a:cubicBezTo>
                  <a:pt x="21231" y="4684"/>
                  <a:pt x="21256" y="4648"/>
                  <a:pt x="21234" y="4668"/>
                </a:cubicBezTo>
                <a:cubicBezTo>
                  <a:pt x="21217" y="4683"/>
                  <a:pt x="21231" y="4669"/>
                  <a:pt x="21227" y="4686"/>
                </a:cubicBezTo>
                <a:cubicBezTo>
                  <a:pt x="21236" y="4686"/>
                  <a:pt x="21262" y="4690"/>
                  <a:pt x="21262" y="4690"/>
                </a:cubicBezTo>
                <a:cubicBezTo>
                  <a:pt x="21297" y="4691"/>
                  <a:pt x="21251" y="4691"/>
                  <a:pt x="21289" y="4683"/>
                </a:cubicBezTo>
                <a:cubicBezTo>
                  <a:pt x="21312" y="4679"/>
                  <a:pt x="21305" y="4693"/>
                  <a:pt x="21349" y="4694"/>
                </a:cubicBezTo>
                <a:cubicBezTo>
                  <a:pt x="21321" y="4656"/>
                  <a:pt x="21280" y="4686"/>
                  <a:pt x="21276" y="4629"/>
                </a:cubicBezTo>
                <a:cubicBezTo>
                  <a:pt x="21262" y="4628"/>
                  <a:pt x="21217" y="4612"/>
                  <a:pt x="21203" y="4629"/>
                </a:cubicBezTo>
                <a:close/>
                <a:moveTo>
                  <a:pt x="22078" y="4029"/>
                </a:moveTo>
                <a:cubicBezTo>
                  <a:pt x="22091" y="4067"/>
                  <a:pt x="22099" y="4044"/>
                  <a:pt x="22110" y="4086"/>
                </a:cubicBezTo>
                <a:cubicBezTo>
                  <a:pt x="22120" y="4085"/>
                  <a:pt x="22134" y="4083"/>
                  <a:pt x="22138" y="4082"/>
                </a:cubicBezTo>
                <a:cubicBezTo>
                  <a:pt x="22163" y="4080"/>
                  <a:pt x="22144" y="4092"/>
                  <a:pt x="22161" y="4079"/>
                </a:cubicBezTo>
                <a:cubicBezTo>
                  <a:pt x="22174" y="4069"/>
                  <a:pt x="22174" y="4039"/>
                  <a:pt x="22183" y="4021"/>
                </a:cubicBezTo>
                <a:cubicBezTo>
                  <a:pt x="22134" y="4021"/>
                  <a:pt x="22118" y="4029"/>
                  <a:pt x="22078" y="4029"/>
                </a:cubicBezTo>
                <a:close/>
                <a:moveTo>
                  <a:pt x="15475" y="2125"/>
                </a:moveTo>
                <a:cubicBezTo>
                  <a:pt x="15442" y="2128"/>
                  <a:pt x="15442" y="2129"/>
                  <a:pt x="15434" y="2158"/>
                </a:cubicBezTo>
                <a:cubicBezTo>
                  <a:pt x="15448" y="2161"/>
                  <a:pt x="15454" y="2161"/>
                  <a:pt x="15464" y="2163"/>
                </a:cubicBezTo>
                <a:lnTo>
                  <a:pt x="15482" y="2168"/>
                </a:lnTo>
                <a:cubicBezTo>
                  <a:pt x="15510" y="2165"/>
                  <a:pt x="15491" y="2162"/>
                  <a:pt x="15504" y="2155"/>
                </a:cubicBezTo>
                <a:cubicBezTo>
                  <a:pt x="15516" y="2148"/>
                  <a:pt x="15526" y="2148"/>
                  <a:pt x="15539" y="2141"/>
                </a:cubicBezTo>
                <a:lnTo>
                  <a:pt x="15500" y="2103"/>
                </a:lnTo>
                <a:cubicBezTo>
                  <a:pt x="15496" y="2078"/>
                  <a:pt x="15494" y="2112"/>
                  <a:pt x="15491" y="2069"/>
                </a:cubicBezTo>
                <a:lnTo>
                  <a:pt x="15467" y="2069"/>
                </a:lnTo>
                <a:cubicBezTo>
                  <a:pt x="15472" y="2092"/>
                  <a:pt x="15475" y="2093"/>
                  <a:pt x="15475" y="2125"/>
                </a:cubicBezTo>
                <a:close/>
                <a:moveTo>
                  <a:pt x="6927" y="1558"/>
                </a:moveTo>
                <a:cubicBezTo>
                  <a:pt x="6927" y="1602"/>
                  <a:pt x="6976" y="1572"/>
                  <a:pt x="7002" y="1568"/>
                </a:cubicBezTo>
                <a:cubicBezTo>
                  <a:pt x="7059" y="1559"/>
                  <a:pt x="7061" y="1584"/>
                  <a:pt x="7089" y="1542"/>
                </a:cubicBezTo>
                <a:cubicBezTo>
                  <a:pt x="7054" y="1525"/>
                  <a:pt x="7048" y="1541"/>
                  <a:pt x="7008" y="1542"/>
                </a:cubicBezTo>
                <a:cubicBezTo>
                  <a:pt x="6983" y="1543"/>
                  <a:pt x="6927" y="1533"/>
                  <a:pt x="6927" y="1558"/>
                </a:cubicBezTo>
                <a:close/>
                <a:moveTo>
                  <a:pt x="19347" y="5496"/>
                </a:moveTo>
                <a:lnTo>
                  <a:pt x="19499" y="5491"/>
                </a:lnTo>
                <a:cubicBezTo>
                  <a:pt x="19513" y="5492"/>
                  <a:pt x="19529" y="5496"/>
                  <a:pt x="19550" y="5496"/>
                </a:cubicBezTo>
                <a:cubicBezTo>
                  <a:pt x="19548" y="5495"/>
                  <a:pt x="19546" y="5491"/>
                  <a:pt x="19545" y="5492"/>
                </a:cubicBezTo>
                <a:cubicBezTo>
                  <a:pt x="19545" y="5493"/>
                  <a:pt x="19542" y="5489"/>
                  <a:pt x="19541" y="5488"/>
                </a:cubicBezTo>
                <a:lnTo>
                  <a:pt x="19518" y="5463"/>
                </a:lnTo>
                <a:cubicBezTo>
                  <a:pt x="19441" y="5500"/>
                  <a:pt x="19326" y="5440"/>
                  <a:pt x="19326" y="5481"/>
                </a:cubicBezTo>
                <a:cubicBezTo>
                  <a:pt x="19327" y="5493"/>
                  <a:pt x="19329" y="5496"/>
                  <a:pt x="19347" y="5496"/>
                </a:cubicBezTo>
                <a:close/>
                <a:moveTo>
                  <a:pt x="21835" y="3916"/>
                </a:moveTo>
                <a:cubicBezTo>
                  <a:pt x="21835" y="3928"/>
                  <a:pt x="21852" y="3952"/>
                  <a:pt x="21859" y="3964"/>
                </a:cubicBezTo>
                <a:cubicBezTo>
                  <a:pt x="21923" y="3947"/>
                  <a:pt x="21880" y="3960"/>
                  <a:pt x="21932" y="3964"/>
                </a:cubicBezTo>
                <a:cubicBezTo>
                  <a:pt x="21929" y="3934"/>
                  <a:pt x="21925" y="3924"/>
                  <a:pt x="21891" y="3924"/>
                </a:cubicBezTo>
                <a:lnTo>
                  <a:pt x="21891" y="3916"/>
                </a:lnTo>
                <a:cubicBezTo>
                  <a:pt x="21927" y="3916"/>
                  <a:pt x="21931" y="3901"/>
                  <a:pt x="21932" y="3900"/>
                </a:cubicBezTo>
                <a:cubicBezTo>
                  <a:pt x="21905" y="3900"/>
                  <a:pt x="21835" y="3890"/>
                  <a:pt x="21835" y="3916"/>
                </a:cubicBezTo>
                <a:close/>
                <a:moveTo>
                  <a:pt x="18894" y="1979"/>
                </a:moveTo>
                <a:cubicBezTo>
                  <a:pt x="18843" y="1945"/>
                  <a:pt x="18843" y="1931"/>
                  <a:pt x="18756" y="1931"/>
                </a:cubicBezTo>
                <a:lnTo>
                  <a:pt x="18756" y="1947"/>
                </a:lnTo>
                <a:cubicBezTo>
                  <a:pt x="18793" y="1938"/>
                  <a:pt x="18777" y="1929"/>
                  <a:pt x="18796" y="1955"/>
                </a:cubicBezTo>
                <a:lnTo>
                  <a:pt x="18764" y="1955"/>
                </a:lnTo>
                <a:cubicBezTo>
                  <a:pt x="18785" y="1986"/>
                  <a:pt x="18786" y="1983"/>
                  <a:pt x="18814" y="1986"/>
                </a:cubicBezTo>
                <a:cubicBezTo>
                  <a:pt x="18858" y="1991"/>
                  <a:pt x="18864" y="1998"/>
                  <a:pt x="18894" y="1979"/>
                </a:cubicBezTo>
                <a:lnTo>
                  <a:pt x="18903" y="1995"/>
                </a:lnTo>
                <a:cubicBezTo>
                  <a:pt x="18948" y="1983"/>
                  <a:pt x="18918" y="1972"/>
                  <a:pt x="18999" y="1979"/>
                </a:cubicBezTo>
                <a:cubicBezTo>
                  <a:pt x="19076" y="1985"/>
                  <a:pt x="19067" y="1976"/>
                  <a:pt x="19096" y="1996"/>
                </a:cubicBezTo>
                <a:cubicBezTo>
                  <a:pt x="19123" y="1981"/>
                  <a:pt x="19111" y="1995"/>
                  <a:pt x="19129" y="1971"/>
                </a:cubicBezTo>
                <a:cubicBezTo>
                  <a:pt x="19090" y="1968"/>
                  <a:pt x="19122" y="1973"/>
                  <a:pt x="19072" y="1947"/>
                </a:cubicBezTo>
                <a:cubicBezTo>
                  <a:pt x="19053" y="1957"/>
                  <a:pt x="19051" y="1961"/>
                  <a:pt x="19023" y="1963"/>
                </a:cubicBezTo>
                <a:cubicBezTo>
                  <a:pt x="19018" y="1942"/>
                  <a:pt x="19024" y="1957"/>
                  <a:pt x="19015" y="1939"/>
                </a:cubicBezTo>
                <a:cubicBezTo>
                  <a:pt x="18982" y="1955"/>
                  <a:pt x="18906" y="1931"/>
                  <a:pt x="18894" y="1979"/>
                </a:cubicBezTo>
                <a:close/>
                <a:moveTo>
                  <a:pt x="22337" y="3130"/>
                </a:moveTo>
                <a:cubicBezTo>
                  <a:pt x="22357" y="3120"/>
                  <a:pt x="22477" y="3128"/>
                  <a:pt x="22523" y="3106"/>
                </a:cubicBezTo>
                <a:cubicBezTo>
                  <a:pt x="22503" y="3078"/>
                  <a:pt x="22437" y="3075"/>
                  <a:pt x="22406" y="3094"/>
                </a:cubicBezTo>
                <a:cubicBezTo>
                  <a:pt x="22393" y="3102"/>
                  <a:pt x="22403" y="3100"/>
                  <a:pt x="22385" y="3105"/>
                </a:cubicBezTo>
                <a:cubicBezTo>
                  <a:pt x="22360" y="3113"/>
                  <a:pt x="22350" y="3099"/>
                  <a:pt x="22337" y="3130"/>
                </a:cubicBezTo>
                <a:close/>
                <a:moveTo>
                  <a:pt x="22499" y="1129"/>
                </a:moveTo>
                <a:cubicBezTo>
                  <a:pt x="22457" y="1119"/>
                  <a:pt x="22474" y="1127"/>
                  <a:pt x="22443" y="1126"/>
                </a:cubicBezTo>
                <a:cubicBezTo>
                  <a:pt x="22415" y="1124"/>
                  <a:pt x="22413" y="1102"/>
                  <a:pt x="22402" y="1145"/>
                </a:cubicBezTo>
                <a:cubicBezTo>
                  <a:pt x="22441" y="1154"/>
                  <a:pt x="22450" y="1144"/>
                  <a:pt x="22487" y="1157"/>
                </a:cubicBezTo>
                <a:cubicBezTo>
                  <a:pt x="22518" y="1168"/>
                  <a:pt x="22485" y="1165"/>
                  <a:pt x="22525" y="1165"/>
                </a:cubicBezTo>
                <a:cubicBezTo>
                  <a:pt x="22550" y="1164"/>
                  <a:pt x="22547" y="1176"/>
                  <a:pt x="22556" y="1145"/>
                </a:cubicBezTo>
                <a:cubicBezTo>
                  <a:pt x="22523" y="1145"/>
                  <a:pt x="22530" y="1148"/>
                  <a:pt x="22507" y="1137"/>
                </a:cubicBezTo>
                <a:cubicBezTo>
                  <a:pt x="22522" y="1117"/>
                  <a:pt x="22518" y="1119"/>
                  <a:pt x="22548" y="1112"/>
                </a:cubicBezTo>
                <a:cubicBezTo>
                  <a:pt x="22536" y="1096"/>
                  <a:pt x="22551" y="1096"/>
                  <a:pt x="22507" y="1096"/>
                </a:cubicBezTo>
                <a:cubicBezTo>
                  <a:pt x="22493" y="1130"/>
                  <a:pt x="22513" y="1095"/>
                  <a:pt x="22499" y="1129"/>
                </a:cubicBezTo>
                <a:close/>
                <a:moveTo>
                  <a:pt x="15394" y="2012"/>
                </a:moveTo>
                <a:cubicBezTo>
                  <a:pt x="15350" y="2011"/>
                  <a:pt x="15372" y="2008"/>
                  <a:pt x="15355" y="2002"/>
                </a:cubicBezTo>
                <a:cubicBezTo>
                  <a:pt x="15312" y="1988"/>
                  <a:pt x="15365" y="2004"/>
                  <a:pt x="15321" y="2004"/>
                </a:cubicBezTo>
                <a:cubicBezTo>
                  <a:pt x="15305" y="2004"/>
                  <a:pt x="15294" y="1993"/>
                  <a:pt x="15272" y="1987"/>
                </a:cubicBezTo>
                <a:cubicBezTo>
                  <a:pt x="15266" y="2012"/>
                  <a:pt x="15272" y="2005"/>
                  <a:pt x="15248" y="2012"/>
                </a:cubicBezTo>
                <a:cubicBezTo>
                  <a:pt x="15244" y="1969"/>
                  <a:pt x="15256" y="1997"/>
                  <a:pt x="15232" y="1987"/>
                </a:cubicBezTo>
                <a:cubicBezTo>
                  <a:pt x="15232" y="2061"/>
                  <a:pt x="15228" y="2037"/>
                  <a:pt x="15302" y="2040"/>
                </a:cubicBezTo>
                <a:lnTo>
                  <a:pt x="15394" y="2012"/>
                </a:lnTo>
                <a:close/>
                <a:moveTo>
                  <a:pt x="13700" y="2320"/>
                </a:moveTo>
                <a:cubicBezTo>
                  <a:pt x="13711" y="2342"/>
                  <a:pt x="13715" y="2327"/>
                  <a:pt x="13676" y="2384"/>
                </a:cubicBezTo>
                <a:cubicBezTo>
                  <a:pt x="13716" y="2388"/>
                  <a:pt x="13734" y="2379"/>
                  <a:pt x="13781" y="2368"/>
                </a:cubicBezTo>
                <a:cubicBezTo>
                  <a:pt x="13773" y="2334"/>
                  <a:pt x="13772" y="2346"/>
                  <a:pt x="13789" y="2320"/>
                </a:cubicBezTo>
                <a:cubicBezTo>
                  <a:pt x="13771" y="2319"/>
                  <a:pt x="13758" y="2315"/>
                  <a:pt x="13749" y="2315"/>
                </a:cubicBezTo>
                <a:cubicBezTo>
                  <a:pt x="13740" y="2315"/>
                  <a:pt x="13721" y="2320"/>
                  <a:pt x="13700" y="2320"/>
                </a:cubicBezTo>
                <a:close/>
                <a:moveTo>
                  <a:pt x="22402" y="4831"/>
                </a:moveTo>
                <a:cubicBezTo>
                  <a:pt x="22433" y="4831"/>
                  <a:pt x="22466" y="4824"/>
                  <a:pt x="22487" y="4812"/>
                </a:cubicBezTo>
                <a:cubicBezTo>
                  <a:pt x="22491" y="4809"/>
                  <a:pt x="22500" y="4802"/>
                  <a:pt x="22501" y="4801"/>
                </a:cubicBezTo>
                <a:lnTo>
                  <a:pt x="22564" y="4775"/>
                </a:lnTo>
                <a:cubicBezTo>
                  <a:pt x="22534" y="4733"/>
                  <a:pt x="22554" y="4800"/>
                  <a:pt x="22459" y="4774"/>
                </a:cubicBezTo>
                <a:cubicBezTo>
                  <a:pt x="22428" y="4766"/>
                  <a:pt x="22448" y="4766"/>
                  <a:pt x="22418" y="4758"/>
                </a:cubicBezTo>
                <a:cubicBezTo>
                  <a:pt x="22430" y="4785"/>
                  <a:pt x="22428" y="4766"/>
                  <a:pt x="22419" y="4791"/>
                </a:cubicBezTo>
                <a:cubicBezTo>
                  <a:pt x="22415" y="4800"/>
                  <a:pt x="22406" y="4823"/>
                  <a:pt x="22402" y="4831"/>
                </a:cubicBezTo>
                <a:close/>
                <a:moveTo>
                  <a:pt x="21430" y="4669"/>
                </a:moveTo>
                <a:cubicBezTo>
                  <a:pt x="21430" y="4688"/>
                  <a:pt x="21427" y="4679"/>
                  <a:pt x="21421" y="4702"/>
                </a:cubicBezTo>
                <a:cubicBezTo>
                  <a:pt x="21471" y="4702"/>
                  <a:pt x="21465" y="4711"/>
                  <a:pt x="21502" y="4702"/>
                </a:cubicBezTo>
                <a:lnTo>
                  <a:pt x="21505" y="4695"/>
                </a:lnTo>
                <a:cubicBezTo>
                  <a:pt x="21505" y="4695"/>
                  <a:pt x="21506" y="4692"/>
                  <a:pt x="21506" y="4691"/>
                </a:cubicBezTo>
                <a:lnTo>
                  <a:pt x="21519" y="4661"/>
                </a:lnTo>
                <a:cubicBezTo>
                  <a:pt x="21510" y="4657"/>
                  <a:pt x="21504" y="4656"/>
                  <a:pt x="21496" y="4652"/>
                </a:cubicBezTo>
                <a:cubicBezTo>
                  <a:pt x="21484" y="4646"/>
                  <a:pt x="21475" y="4637"/>
                  <a:pt x="21470" y="4637"/>
                </a:cubicBezTo>
                <a:cubicBezTo>
                  <a:pt x="21433" y="4637"/>
                  <a:pt x="21434" y="4651"/>
                  <a:pt x="21405" y="4637"/>
                </a:cubicBezTo>
                <a:cubicBezTo>
                  <a:pt x="21411" y="4653"/>
                  <a:pt x="21408" y="4644"/>
                  <a:pt x="21414" y="4652"/>
                </a:cubicBezTo>
                <a:cubicBezTo>
                  <a:pt x="21418" y="4657"/>
                  <a:pt x="21430" y="4658"/>
                  <a:pt x="21430" y="4669"/>
                </a:cubicBezTo>
                <a:close/>
                <a:moveTo>
                  <a:pt x="7405" y="1526"/>
                </a:moveTo>
                <a:cubicBezTo>
                  <a:pt x="7441" y="1533"/>
                  <a:pt x="7459" y="1531"/>
                  <a:pt x="7508" y="1529"/>
                </a:cubicBezTo>
                <a:cubicBezTo>
                  <a:pt x="7569" y="1527"/>
                  <a:pt x="7595" y="1548"/>
                  <a:pt x="7608" y="1493"/>
                </a:cubicBezTo>
                <a:cubicBezTo>
                  <a:pt x="7558" y="1493"/>
                  <a:pt x="7541" y="1499"/>
                  <a:pt x="7502" y="1501"/>
                </a:cubicBezTo>
                <a:cubicBezTo>
                  <a:pt x="7433" y="1505"/>
                  <a:pt x="7421" y="1505"/>
                  <a:pt x="7405" y="1526"/>
                </a:cubicBezTo>
                <a:close/>
                <a:moveTo>
                  <a:pt x="13749" y="5698"/>
                </a:moveTo>
                <a:lnTo>
                  <a:pt x="13749" y="5739"/>
                </a:lnTo>
                <a:cubicBezTo>
                  <a:pt x="13808" y="5753"/>
                  <a:pt x="13745" y="5737"/>
                  <a:pt x="13822" y="5738"/>
                </a:cubicBezTo>
                <a:cubicBezTo>
                  <a:pt x="13868" y="5738"/>
                  <a:pt x="13864" y="5718"/>
                  <a:pt x="13903" y="5715"/>
                </a:cubicBezTo>
                <a:lnTo>
                  <a:pt x="13903" y="5698"/>
                </a:lnTo>
                <a:cubicBezTo>
                  <a:pt x="13846" y="5685"/>
                  <a:pt x="13834" y="5706"/>
                  <a:pt x="13805" y="5703"/>
                </a:cubicBezTo>
                <a:cubicBezTo>
                  <a:pt x="13766" y="5698"/>
                  <a:pt x="13828" y="5690"/>
                  <a:pt x="13749" y="5698"/>
                </a:cubicBezTo>
                <a:close/>
                <a:moveTo>
                  <a:pt x="14745" y="5682"/>
                </a:moveTo>
                <a:cubicBezTo>
                  <a:pt x="14780" y="5729"/>
                  <a:pt x="14805" y="5661"/>
                  <a:pt x="14827" y="5715"/>
                </a:cubicBezTo>
                <a:cubicBezTo>
                  <a:pt x="14879" y="5678"/>
                  <a:pt x="14845" y="5710"/>
                  <a:pt x="14899" y="5715"/>
                </a:cubicBezTo>
                <a:cubicBezTo>
                  <a:pt x="14891" y="5695"/>
                  <a:pt x="14901" y="5708"/>
                  <a:pt x="14875" y="5690"/>
                </a:cubicBezTo>
                <a:cubicBezTo>
                  <a:pt x="14888" y="5687"/>
                  <a:pt x="14893" y="5685"/>
                  <a:pt x="14899" y="5686"/>
                </a:cubicBezTo>
                <a:cubicBezTo>
                  <a:pt x="14931" y="5694"/>
                  <a:pt x="14910" y="5690"/>
                  <a:pt x="14916" y="5706"/>
                </a:cubicBezTo>
                <a:cubicBezTo>
                  <a:pt x="14942" y="5698"/>
                  <a:pt x="14915" y="5692"/>
                  <a:pt x="14956" y="5682"/>
                </a:cubicBezTo>
                <a:cubicBezTo>
                  <a:pt x="14936" y="5653"/>
                  <a:pt x="14913" y="5669"/>
                  <a:pt x="14836" y="5671"/>
                </a:cubicBezTo>
                <a:cubicBezTo>
                  <a:pt x="14807" y="5672"/>
                  <a:pt x="14765" y="5673"/>
                  <a:pt x="14745" y="5682"/>
                </a:cubicBezTo>
                <a:close/>
                <a:moveTo>
                  <a:pt x="17849" y="2328"/>
                </a:moveTo>
                <a:cubicBezTo>
                  <a:pt x="17895" y="2328"/>
                  <a:pt x="17891" y="2328"/>
                  <a:pt x="17921" y="2312"/>
                </a:cubicBezTo>
                <a:lnTo>
                  <a:pt x="17912" y="2360"/>
                </a:lnTo>
                <a:cubicBezTo>
                  <a:pt x="17939" y="2341"/>
                  <a:pt x="17922" y="2340"/>
                  <a:pt x="17944" y="2326"/>
                </a:cubicBezTo>
                <a:cubicBezTo>
                  <a:pt x="17974" y="2306"/>
                  <a:pt x="17961" y="2338"/>
                  <a:pt x="17986" y="2303"/>
                </a:cubicBezTo>
                <a:lnTo>
                  <a:pt x="17930" y="2303"/>
                </a:lnTo>
                <a:cubicBezTo>
                  <a:pt x="17936" y="2298"/>
                  <a:pt x="17931" y="2297"/>
                  <a:pt x="17943" y="2293"/>
                </a:cubicBezTo>
                <a:cubicBezTo>
                  <a:pt x="17962" y="2285"/>
                  <a:pt x="17947" y="2289"/>
                  <a:pt x="17970" y="2287"/>
                </a:cubicBezTo>
                <a:cubicBezTo>
                  <a:pt x="17943" y="2251"/>
                  <a:pt x="17864" y="2261"/>
                  <a:pt x="17849" y="2328"/>
                </a:cubicBezTo>
                <a:close/>
                <a:moveTo>
                  <a:pt x="18343" y="1607"/>
                </a:moveTo>
                <a:cubicBezTo>
                  <a:pt x="18344" y="1607"/>
                  <a:pt x="18346" y="1606"/>
                  <a:pt x="18346" y="1608"/>
                </a:cubicBezTo>
                <a:lnTo>
                  <a:pt x="18365" y="1610"/>
                </a:lnTo>
                <a:cubicBezTo>
                  <a:pt x="18380" y="1611"/>
                  <a:pt x="18376" y="1613"/>
                  <a:pt x="18399" y="1615"/>
                </a:cubicBezTo>
                <a:lnTo>
                  <a:pt x="18416" y="1583"/>
                </a:lnTo>
                <a:cubicBezTo>
                  <a:pt x="18424" y="1585"/>
                  <a:pt x="18459" y="1620"/>
                  <a:pt x="18464" y="1558"/>
                </a:cubicBezTo>
                <a:cubicBezTo>
                  <a:pt x="18407" y="1545"/>
                  <a:pt x="18447" y="1569"/>
                  <a:pt x="18408" y="1559"/>
                </a:cubicBezTo>
                <a:cubicBezTo>
                  <a:pt x="18399" y="1556"/>
                  <a:pt x="18398" y="1553"/>
                  <a:pt x="18377" y="1548"/>
                </a:cubicBezTo>
                <a:cubicBezTo>
                  <a:pt x="18365" y="1545"/>
                  <a:pt x="18356" y="1542"/>
                  <a:pt x="18335" y="1542"/>
                </a:cubicBezTo>
                <a:cubicBezTo>
                  <a:pt x="18347" y="1576"/>
                  <a:pt x="18352" y="1549"/>
                  <a:pt x="18343" y="1590"/>
                </a:cubicBezTo>
                <a:cubicBezTo>
                  <a:pt x="18339" y="1610"/>
                  <a:pt x="18336" y="1592"/>
                  <a:pt x="18343" y="1607"/>
                </a:cubicBezTo>
                <a:close/>
                <a:moveTo>
                  <a:pt x="17921" y="4791"/>
                </a:moveTo>
                <a:lnTo>
                  <a:pt x="17942" y="4861"/>
                </a:lnTo>
                <a:cubicBezTo>
                  <a:pt x="17959" y="4901"/>
                  <a:pt x="17986" y="4876"/>
                  <a:pt x="17988" y="4875"/>
                </a:cubicBezTo>
                <a:lnTo>
                  <a:pt x="17985" y="4840"/>
                </a:lnTo>
                <a:cubicBezTo>
                  <a:pt x="17965" y="4829"/>
                  <a:pt x="17978" y="4832"/>
                  <a:pt x="17946" y="4831"/>
                </a:cubicBezTo>
                <a:cubicBezTo>
                  <a:pt x="17965" y="4805"/>
                  <a:pt x="17973" y="4826"/>
                  <a:pt x="18035" y="4831"/>
                </a:cubicBezTo>
                <a:cubicBezTo>
                  <a:pt x="18017" y="4806"/>
                  <a:pt x="18040" y="4818"/>
                  <a:pt x="18002" y="4815"/>
                </a:cubicBezTo>
                <a:cubicBezTo>
                  <a:pt x="18009" y="4791"/>
                  <a:pt x="18006" y="4802"/>
                  <a:pt x="18019" y="4783"/>
                </a:cubicBezTo>
                <a:cubicBezTo>
                  <a:pt x="17979" y="4783"/>
                  <a:pt x="17979" y="4780"/>
                  <a:pt x="17954" y="4767"/>
                </a:cubicBezTo>
                <a:lnTo>
                  <a:pt x="17921" y="4791"/>
                </a:lnTo>
                <a:close/>
                <a:moveTo>
                  <a:pt x="14324" y="5706"/>
                </a:moveTo>
                <a:cubicBezTo>
                  <a:pt x="14304" y="5695"/>
                  <a:pt x="14309" y="5698"/>
                  <a:pt x="14276" y="5698"/>
                </a:cubicBezTo>
                <a:lnTo>
                  <a:pt x="14276" y="5723"/>
                </a:lnTo>
                <a:cubicBezTo>
                  <a:pt x="14297" y="5728"/>
                  <a:pt x="14285" y="5720"/>
                  <a:pt x="14292" y="5739"/>
                </a:cubicBezTo>
                <a:cubicBezTo>
                  <a:pt x="14337" y="5735"/>
                  <a:pt x="14313" y="5719"/>
                  <a:pt x="14365" y="5715"/>
                </a:cubicBezTo>
                <a:lnTo>
                  <a:pt x="14365" y="5731"/>
                </a:lnTo>
                <a:cubicBezTo>
                  <a:pt x="14423" y="5692"/>
                  <a:pt x="14388" y="5745"/>
                  <a:pt x="14446" y="5706"/>
                </a:cubicBezTo>
                <a:cubicBezTo>
                  <a:pt x="14442" y="5697"/>
                  <a:pt x="14440" y="5684"/>
                  <a:pt x="14421" y="5678"/>
                </a:cubicBezTo>
                <a:lnTo>
                  <a:pt x="14381" y="5666"/>
                </a:lnTo>
                <a:cubicBezTo>
                  <a:pt x="14347" y="5666"/>
                  <a:pt x="14333" y="5690"/>
                  <a:pt x="14324" y="5706"/>
                </a:cubicBezTo>
                <a:close/>
                <a:moveTo>
                  <a:pt x="15070" y="2320"/>
                </a:moveTo>
                <a:lnTo>
                  <a:pt x="15029" y="2320"/>
                </a:lnTo>
                <a:cubicBezTo>
                  <a:pt x="15046" y="2343"/>
                  <a:pt x="15028" y="2335"/>
                  <a:pt x="15070" y="2336"/>
                </a:cubicBezTo>
                <a:lnTo>
                  <a:pt x="15086" y="2336"/>
                </a:lnTo>
                <a:cubicBezTo>
                  <a:pt x="15104" y="2348"/>
                  <a:pt x="15096" y="2337"/>
                  <a:pt x="15102" y="2360"/>
                </a:cubicBezTo>
                <a:cubicBezTo>
                  <a:pt x="15179" y="2342"/>
                  <a:pt x="15132" y="2359"/>
                  <a:pt x="15161" y="2363"/>
                </a:cubicBezTo>
                <a:cubicBezTo>
                  <a:pt x="15173" y="2365"/>
                  <a:pt x="15177" y="2359"/>
                  <a:pt x="15194" y="2356"/>
                </a:cubicBezTo>
                <a:cubicBezTo>
                  <a:pt x="15231" y="2350"/>
                  <a:pt x="15203" y="2358"/>
                  <a:pt x="15223" y="2356"/>
                </a:cubicBezTo>
                <a:cubicBezTo>
                  <a:pt x="15267" y="2351"/>
                  <a:pt x="15201" y="2344"/>
                  <a:pt x="15280" y="2344"/>
                </a:cubicBezTo>
                <a:lnTo>
                  <a:pt x="15280" y="2320"/>
                </a:lnTo>
                <a:lnTo>
                  <a:pt x="15086" y="2328"/>
                </a:lnTo>
                <a:cubicBezTo>
                  <a:pt x="15078" y="2308"/>
                  <a:pt x="15080" y="2321"/>
                  <a:pt x="15086" y="2295"/>
                </a:cubicBezTo>
                <a:lnTo>
                  <a:pt x="15070" y="2320"/>
                </a:lnTo>
                <a:close/>
                <a:moveTo>
                  <a:pt x="20579" y="3405"/>
                </a:moveTo>
                <a:cubicBezTo>
                  <a:pt x="20652" y="3405"/>
                  <a:pt x="20579" y="3381"/>
                  <a:pt x="20676" y="3389"/>
                </a:cubicBezTo>
                <a:cubicBezTo>
                  <a:pt x="20667" y="3428"/>
                  <a:pt x="20671" y="3402"/>
                  <a:pt x="20676" y="3413"/>
                </a:cubicBezTo>
                <a:cubicBezTo>
                  <a:pt x="20718" y="3404"/>
                  <a:pt x="20690" y="3410"/>
                  <a:pt x="20733" y="3413"/>
                </a:cubicBezTo>
                <a:cubicBezTo>
                  <a:pt x="20738" y="3366"/>
                  <a:pt x="20783" y="3387"/>
                  <a:pt x="20672" y="3361"/>
                </a:cubicBezTo>
                <a:cubicBezTo>
                  <a:pt x="20612" y="3347"/>
                  <a:pt x="20621" y="3370"/>
                  <a:pt x="20563" y="3357"/>
                </a:cubicBezTo>
                <a:cubicBezTo>
                  <a:pt x="20563" y="3389"/>
                  <a:pt x="20566" y="3387"/>
                  <a:pt x="20579" y="3405"/>
                </a:cubicBezTo>
                <a:close/>
                <a:moveTo>
                  <a:pt x="21259" y="3916"/>
                </a:moveTo>
                <a:cubicBezTo>
                  <a:pt x="21284" y="3916"/>
                  <a:pt x="21272" y="3905"/>
                  <a:pt x="21318" y="3915"/>
                </a:cubicBezTo>
                <a:cubicBezTo>
                  <a:pt x="21392" y="3933"/>
                  <a:pt x="21378" y="3913"/>
                  <a:pt x="21389" y="3867"/>
                </a:cubicBezTo>
                <a:cubicBezTo>
                  <a:pt x="21362" y="3865"/>
                  <a:pt x="21369" y="3864"/>
                  <a:pt x="21345" y="3863"/>
                </a:cubicBezTo>
                <a:cubicBezTo>
                  <a:pt x="21339" y="3862"/>
                  <a:pt x="21326" y="3861"/>
                  <a:pt x="21323" y="3861"/>
                </a:cubicBezTo>
                <a:cubicBezTo>
                  <a:pt x="21303" y="3866"/>
                  <a:pt x="21316" y="3855"/>
                  <a:pt x="21308" y="3875"/>
                </a:cubicBezTo>
                <a:cubicBezTo>
                  <a:pt x="21276" y="3875"/>
                  <a:pt x="21278" y="3872"/>
                  <a:pt x="21259" y="3859"/>
                </a:cubicBezTo>
                <a:cubicBezTo>
                  <a:pt x="21253" y="3872"/>
                  <a:pt x="21231" y="3916"/>
                  <a:pt x="21259" y="3916"/>
                </a:cubicBezTo>
                <a:close/>
                <a:moveTo>
                  <a:pt x="17273" y="2328"/>
                </a:moveTo>
                <a:lnTo>
                  <a:pt x="17273" y="2344"/>
                </a:lnTo>
                <a:cubicBezTo>
                  <a:pt x="17315" y="2345"/>
                  <a:pt x="17297" y="2337"/>
                  <a:pt x="17314" y="2360"/>
                </a:cubicBezTo>
                <a:cubicBezTo>
                  <a:pt x="17284" y="2367"/>
                  <a:pt x="17277" y="2376"/>
                  <a:pt x="17241" y="2376"/>
                </a:cubicBezTo>
                <a:lnTo>
                  <a:pt x="17241" y="2393"/>
                </a:lnTo>
                <a:cubicBezTo>
                  <a:pt x="17276" y="2393"/>
                  <a:pt x="17271" y="2401"/>
                  <a:pt x="17330" y="2401"/>
                </a:cubicBezTo>
                <a:cubicBezTo>
                  <a:pt x="17361" y="2401"/>
                  <a:pt x="17333" y="2403"/>
                  <a:pt x="17354" y="2393"/>
                </a:cubicBezTo>
                <a:cubicBezTo>
                  <a:pt x="17346" y="2371"/>
                  <a:pt x="17371" y="2377"/>
                  <a:pt x="17322" y="2376"/>
                </a:cubicBezTo>
                <a:lnTo>
                  <a:pt x="17322" y="2352"/>
                </a:lnTo>
                <a:cubicBezTo>
                  <a:pt x="17343" y="2346"/>
                  <a:pt x="17329" y="2353"/>
                  <a:pt x="17346" y="2344"/>
                </a:cubicBezTo>
                <a:cubicBezTo>
                  <a:pt x="17341" y="2323"/>
                  <a:pt x="17349" y="2335"/>
                  <a:pt x="17330" y="2328"/>
                </a:cubicBezTo>
                <a:cubicBezTo>
                  <a:pt x="17346" y="2306"/>
                  <a:pt x="17358" y="2314"/>
                  <a:pt x="17362" y="2263"/>
                </a:cubicBezTo>
                <a:cubicBezTo>
                  <a:pt x="17318" y="2273"/>
                  <a:pt x="17338" y="2270"/>
                  <a:pt x="17317" y="2298"/>
                </a:cubicBezTo>
                <a:cubicBezTo>
                  <a:pt x="17301" y="2320"/>
                  <a:pt x="17290" y="2323"/>
                  <a:pt x="17273" y="2328"/>
                </a:cubicBezTo>
                <a:close/>
                <a:moveTo>
                  <a:pt x="17063" y="1850"/>
                </a:moveTo>
                <a:cubicBezTo>
                  <a:pt x="17063" y="1902"/>
                  <a:pt x="17081" y="1904"/>
                  <a:pt x="17030" y="1930"/>
                </a:cubicBezTo>
                <a:lnTo>
                  <a:pt x="17019" y="1936"/>
                </a:lnTo>
                <a:cubicBezTo>
                  <a:pt x="17018" y="1936"/>
                  <a:pt x="17016" y="1938"/>
                  <a:pt x="17014" y="1939"/>
                </a:cubicBezTo>
                <a:cubicBezTo>
                  <a:pt x="17048" y="1947"/>
                  <a:pt x="17036" y="1949"/>
                  <a:pt x="17063" y="1931"/>
                </a:cubicBezTo>
                <a:cubicBezTo>
                  <a:pt x="17076" y="1950"/>
                  <a:pt x="17072" y="1939"/>
                  <a:pt x="17079" y="1963"/>
                </a:cubicBezTo>
                <a:lnTo>
                  <a:pt x="17136" y="1923"/>
                </a:lnTo>
                <a:cubicBezTo>
                  <a:pt x="17104" y="1920"/>
                  <a:pt x="17111" y="1911"/>
                  <a:pt x="17087" y="1923"/>
                </a:cubicBezTo>
                <a:cubicBezTo>
                  <a:pt x="17093" y="1907"/>
                  <a:pt x="17090" y="1916"/>
                  <a:pt x="17096" y="1907"/>
                </a:cubicBezTo>
                <a:lnTo>
                  <a:pt x="17107" y="1894"/>
                </a:lnTo>
                <a:cubicBezTo>
                  <a:pt x="17108" y="1893"/>
                  <a:pt x="17109" y="1890"/>
                  <a:pt x="17110" y="1889"/>
                </a:cubicBezTo>
                <a:lnTo>
                  <a:pt x="17136" y="1850"/>
                </a:lnTo>
                <a:cubicBezTo>
                  <a:pt x="17108" y="1835"/>
                  <a:pt x="17128" y="1866"/>
                  <a:pt x="17090" y="1831"/>
                </a:cubicBezTo>
                <a:cubicBezTo>
                  <a:pt x="17077" y="1819"/>
                  <a:pt x="17089" y="1824"/>
                  <a:pt x="17071" y="1817"/>
                </a:cubicBezTo>
                <a:cubicBezTo>
                  <a:pt x="17066" y="1839"/>
                  <a:pt x="17063" y="1833"/>
                  <a:pt x="17063" y="1850"/>
                </a:cubicBezTo>
                <a:close/>
                <a:moveTo>
                  <a:pt x="20158" y="4645"/>
                </a:moveTo>
                <a:lnTo>
                  <a:pt x="20093" y="4655"/>
                </a:lnTo>
                <a:cubicBezTo>
                  <a:pt x="20114" y="4682"/>
                  <a:pt x="20110" y="4672"/>
                  <a:pt x="20135" y="4671"/>
                </a:cubicBezTo>
                <a:cubicBezTo>
                  <a:pt x="20182" y="4670"/>
                  <a:pt x="20160" y="4687"/>
                  <a:pt x="20209" y="4664"/>
                </a:cubicBezTo>
                <a:lnTo>
                  <a:pt x="20245" y="4642"/>
                </a:lnTo>
                <a:cubicBezTo>
                  <a:pt x="20256" y="4633"/>
                  <a:pt x="20238" y="4664"/>
                  <a:pt x="20259" y="4626"/>
                </a:cubicBezTo>
                <a:cubicBezTo>
                  <a:pt x="20273" y="4599"/>
                  <a:pt x="20264" y="4624"/>
                  <a:pt x="20271" y="4596"/>
                </a:cubicBezTo>
                <a:cubicBezTo>
                  <a:pt x="20234" y="4610"/>
                  <a:pt x="20269" y="4596"/>
                  <a:pt x="20248" y="4614"/>
                </a:cubicBezTo>
                <a:cubicBezTo>
                  <a:pt x="20220" y="4638"/>
                  <a:pt x="20197" y="4631"/>
                  <a:pt x="20196" y="4620"/>
                </a:cubicBezTo>
                <a:cubicBezTo>
                  <a:pt x="20192" y="4594"/>
                  <a:pt x="20175" y="4630"/>
                  <a:pt x="20209" y="4608"/>
                </a:cubicBezTo>
                <a:cubicBezTo>
                  <a:pt x="20210" y="4607"/>
                  <a:pt x="20212" y="4606"/>
                  <a:pt x="20214" y="4605"/>
                </a:cubicBezTo>
                <a:cubicBezTo>
                  <a:pt x="20195" y="4600"/>
                  <a:pt x="20182" y="4596"/>
                  <a:pt x="20166" y="4588"/>
                </a:cubicBezTo>
                <a:cubicBezTo>
                  <a:pt x="20144" y="4620"/>
                  <a:pt x="20137" y="4607"/>
                  <a:pt x="20158" y="4645"/>
                </a:cubicBezTo>
                <a:close/>
                <a:moveTo>
                  <a:pt x="17500" y="2287"/>
                </a:moveTo>
                <a:cubicBezTo>
                  <a:pt x="17517" y="2351"/>
                  <a:pt x="17546" y="2272"/>
                  <a:pt x="17533" y="2336"/>
                </a:cubicBezTo>
                <a:lnTo>
                  <a:pt x="17597" y="2336"/>
                </a:lnTo>
                <a:cubicBezTo>
                  <a:pt x="17580" y="2312"/>
                  <a:pt x="17591" y="2320"/>
                  <a:pt x="17549" y="2320"/>
                </a:cubicBezTo>
                <a:cubicBezTo>
                  <a:pt x="17555" y="2306"/>
                  <a:pt x="17551" y="2312"/>
                  <a:pt x="17555" y="2301"/>
                </a:cubicBezTo>
                <a:cubicBezTo>
                  <a:pt x="17575" y="2240"/>
                  <a:pt x="17577" y="2287"/>
                  <a:pt x="17581" y="2239"/>
                </a:cubicBezTo>
                <a:cubicBezTo>
                  <a:pt x="17554" y="2250"/>
                  <a:pt x="17522" y="2222"/>
                  <a:pt x="17488" y="2251"/>
                </a:cubicBezTo>
                <a:lnTo>
                  <a:pt x="17471" y="2275"/>
                </a:lnTo>
                <a:cubicBezTo>
                  <a:pt x="17470" y="2277"/>
                  <a:pt x="17469" y="2279"/>
                  <a:pt x="17468" y="2280"/>
                </a:cubicBezTo>
                <a:cubicBezTo>
                  <a:pt x="17450" y="2308"/>
                  <a:pt x="17442" y="2289"/>
                  <a:pt x="17459" y="2306"/>
                </a:cubicBezTo>
                <a:cubicBezTo>
                  <a:pt x="17473" y="2320"/>
                  <a:pt x="17483" y="2299"/>
                  <a:pt x="17500" y="2287"/>
                </a:cubicBezTo>
                <a:close/>
                <a:moveTo>
                  <a:pt x="16860" y="4993"/>
                </a:moveTo>
                <a:cubicBezTo>
                  <a:pt x="16826" y="4979"/>
                  <a:pt x="16858" y="5010"/>
                  <a:pt x="16787" y="5010"/>
                </a:cubicBezTo>
                <a:cubicBezTo>
                  <a:pt x="16805" y="5035"/>
                  <a:pt x="16786" y="5025"/>
                  <a:pt x="16834" y="5024"/>
                </a:cubicBezTo>
                <a:lnTo>
                  <a:pt x="16852" y="5024"/>
                </a:lnTo>
                <a:cubicBezTo>
                  <a:pt x="16870" y="5023"/>
                  <a:pt x="16867" y="5022"/>
                  <a:pt x="16886" y="5019"/>
                </a:cubicBezTo>
                <a:cubicBezTo>
                  <a:pt x="16947" y="5009"/>
                  <a:pt x="16961" y="5021"/>
                  <a:pt x="16982" y="4993"/>
                </a:cubicBezTo>
                <a:cubicBezTo>
                  <a:pt x="16959" y="4963"/>
                  <a:pt x="16985" y="4993"/>
                  <a:pt x="16909" y="4960"/>
                </a:cubicBezTo>
                <a:cubicBezTo>
                  <a:pt x="16909" y="4960"/>
                  <a:pt x="16885" y="4944"/>
                  <a:pt x="16864" y="4956"/>
                </a:cubicBezTo>
                <a:cubicBezTo>
                  <a:pt x="16843" y="4968"/>
                  <a:pt x="16854" y="4967"/>
                  <a:pt x="16860" y="4993"/>
                </a:cubicBezTo>
                <a:close/>
                <a:moveTo>
                  <a:pt x="559" y="2028"/>
                </a:moveTo>
                <a:cubicBezTo>
                  <a:pt x="559" y="2094"/>
                  <a:pt x="586" y="2097"/>
                  <a:pt x="543" y="2109"/>
                </a:cubicBezTo>
                <a:cubicBezTo>
                  <a:pt x="549" y="2134"/>
                  <a:pt x="554" y="2135"/>
                  <a:pt x="543" y="2158"/>
                </a:cubicBezTo>
                <a:cubicBezTo>
                  <a:pt x="590" y="2157"/>
                  <a:pt x="588" y="2145"/>
                  <a:pt x="609" y="2102"/>
                </a:cubicBezTo>
                <a:cubicBezTo>
                  <a:pt x="609" y="2102"/>
                  <a:pt x="615" y="2091"/>
                  <a:pt x="617" y="2086"/>
                </a:cubicBezTo>
                <a:cubicBezTo>
                  <a:pt x="631" y="2059"/>
                  <a:pt x="632" y="2078"/>
                  <a:pt x="632" y="2044"/>
                </a:cubicBezTo>
                <a:cubicBezTo>
                  <a:pt x="632" y="1996"/>
                  <a:pt x="587" y="2021"/>
                  <a:pt x="559" y="2028"/>
                </a:cubicBezTo>
                <a:close/>
                <a:moveTo>
                  <a:pt x="16722" y="2506"/>
                </a:moveTo>
                <a:cubicBezTo>
                  <a:pt x="16738" y="2538"/>
                  <a:pt x="16725" y="2536"/>
                  <a:pt x="16722" y="2571"/>
                </a:cubicBezTo>
                <a:lnTo>
                  <a:pt x="16797" y="2552"/>
                </a:lnTo>
                <a:cubicBezTo>
                  <a:pt x="16819" y="2546"/>
                  <a:pt x="16812" y="2557"/>
                  <a:pt x="16820" y="2530"/>
                </a:cubicBezTo>
                <a:cubicBezTo>
                  <a:pt x="16829" y="2535"/>
                  <a:pt x="16847" y="2539"/>
                  <a:pt x="16852" y="2543"/>
                </a:cubicBezTo>
                <a:cubicBezTo>
                  <a:pt x="16873" y="2556"/>
                  <a:pt x="16832" y="2551"/>
                  <a:pt x="16876" y="2555"/>
                </a:cubicBezTo>
                <a:lnTo>
                  <a:pt x="16880" y="2514"/>
                </a:lnTo>
                <a:cubicBezTo>
                  <a:pt x="16897" y="2522"/>
                  <a:pt x="16885" y="2518"/>
                  <a:pt x="16892" y="2522"/>
                </a:cubicBezTo>
                <a:cubicBezTo>
                  <a:pt x="16900" y="2526"/>
                  <a:pt x="16888" y="2523"/>
                  <a:pt x="16909" y="2530"/>
                </a:cubicBezTo>
                <a:lnTo>
                  <a:pt x="16909" y="2498"/>
                </a:lnTo>
                <a:lnTo>
                  <a:pt x="16825" y="2507"/>
                </a:lnTo>
                <a:cubicBezTo>
                  <a:pt x="16801" y="2500"/>
                  <a:pt x="16838" y="2505"/>
                  <a:pt x="16810" y="2500"/>
                </a:cubicBezTo>
                <a:lnTo>
                  <a:pt x="16722" y="2506"/>
                </a:lnTo>
                <a:close/>
                <a:moveTo>
                  <a:pt x="19202" y="2644"/>
                </a:moveTo>
                <a:cubicBezTo>
                  <a:pt x="19230" y="2658"/>
                  <a:pt x="19467" y="2680"/>
                  <a:pt x="19514" y="2682"/>
                </a:cubicBezTo>
                <a:lnTo>
                  <a:pt x="19599" y="2684"/>
                </a:lnTo>
                <a:cubicBezTo>
                  <a:pt x="19575" y="2652"/>
                  <a:pt x="19612" y="2689"/>
                  <a:pt x="19531" y="2665"/>
                </a:cubicBezTo>
                <a:cubicBezTo>
                  <a:pt x="19478" y="2649"/>
                  <a:pt x="19506" y="2658"/>
                  <a:pt x="19469" y="2668"/>
                </a:cubicBezTo>
                <a:cubicBezTo>
                  <a:pt x="19486" y="2642"/>
                  <a:pt x="19482" y="2662"/>
                  <a:pt x="19485" y="2628"/>
                </a:cubicBezTo>
                <a:lnTo>
                  <a:pt x="19453" y="2660"/>
                </a:lnTo>
                <a:cubicBezTo>
                  <a:pt x="19424" y="2646"/>
                  <a:pt x="19391" y="2635"/>
                  <a:pt x="19355" y="2652"/>
                </a:cubicBezTo>
                <a:cubicBezTo>
                  <a:pt x="19358" y="2619"/>
                  <a:pt x="19374" y="2628"/>
                  <a:pt x="19347" y="2619"/>
                </a:cubicBezTo>
                <a:lnTo>
                  <a:pt x="19347" y="2644"/>
                </a:lnTo>
                <a:cubicBezTo>
                  <a:pt x="19287" y="2644"/>
                  <a:pt x="19293" y="2644"/>
                  <a:pt x="19237" y="2628"/>
                </a:cubicBezTo>
                <a:cubicBezTo>
                  <a:pt x="19237" y="2628"/>
                  <a:pt x="19221" y="2607"/>
                  <a:pt x="19202" y="2644"/>
                </a:cubicBezTo>
                <a:close/>
                <a:moveTo>
                  <a:pt x="14729" y="2506"/>
                </a:moveTo>
                <a:cubicBezTo>
                  <a:pt x="14721" y="2543"/>
                  <a:pt x="14731" y="2539"/>
                  <a:pt x="14718" y="2560"/>
                </a:cubicBezTo>
                <a:cubicBezTo>
                  <a:pt x="14707" y="2578"/>
                  <a:pt x="14718" y="2542"/>
                  <a:pt x="14705" y="2579"/>
                </a:cubicBezTo>
                <a:cubicBezTo>
                  <a:pt x="14757" y="2583"/>
                  <a:pt x="14783" y="2608"/>
                  <a:pt x="14810" y="2571"/>
                </a:cubicBezTo>
                <a:lnTo>
                  <a:pt x="14778" y="2571"/>
                </a:lnTo>
                <a:cubicBezTo>
                  <a:pt x="14788" y="2534"/>
                  <a:pt x="14817" y="2535"/>
                  <a:pt x="14875" y="2530"/>
                </a:cubicBezTo>
                <a:lnTo>
                  <a:pt x="14875" y="2514"/>
                </a:lnTo>
                <a:cubicBezTo>
                  <a:pt x="14753" y="2486"/>
                  <a:pt x="14824" y="2499"/>
                  <a:pt x="14778" y="2466"/>
                </a:cubicBezTo>
                <a:cubicBezTo>
                  <a:pt x="14768" y="2504"/>
                  <a:pt x="14761" y="2491"/>
                  <a:pt x="14729" y="2506"/>
                </a:cubicBezTo>
                <a:close/>
                <a:moveTo>
                  <a:pt x="15839" y="2563"/>
                </a:moveTo>
                <a:cubicBezTo>
                  <a:pt x="15832" y="2578"/>
                  <a:pt x="15833" y="2573"/>
                  <a:pt x="15831" y="2595"/>
                </a:cubicBezTo>
                <a:cubicBezTo>
                  <a:pt x="15775" y="2596"/>
                  <a:pt x="15815" y="2607"/>
                  <a:pt x="15766" y="2611"/>
                </a:cubicBezTo>
                <a:cubicBezTo>
                  <a:pt x="15761" y="2659"/>
                  <a:pt x="15770" y="2614"/>
                  <a:pt x="15742" y="2652"/>
                </a:cubicBezTo>
                <a:cubicBezTo>
                  <a:pt x="15786" y="2673"/>
                  <a:pt x="15796" y="2652"/>
                  <a:pt x="15880" y="2652"/>
                </a:cubicBezTo>
                <a:cubicBezTo>
                  <a:pt x="15899" y="2652"/>
                  <a:pt x="15912" y="2670"/>
                  <a:pt x="15911" y="2637"/>
                </a:cubicBezTo>
                <a:cubicBezTo>
                  <a:pt x="15910" y="2613"/>
                  <a:pt x="15913" y="2635"/>
                  <a:pt x="15896" y="2595"/>
                </a:cubicBezTo>
                <a:cubicBezTo>
                  <a:pt x="15871" y="2613"/>
                  <a:pt x="15883" y="2590"/>
                  <a:pt x="15880" y="2628"/>
                </a:cubicBezTo>
                <a:cubicBezTo>
                  <a:pt x="15853" y="2608"/>
                  <a:pt x="15871" y="2619"/>
                  <a:pt x="15855" y="2587"/>
                </a:cubicBezTo>
                <a:cubicBezTo>
                  <a:pt x="15877" y="2577"/>
                  <a:pt x="15864" y="2580"/>
                  <a:pt x="15896" y="2579"/>
                </a:cubicBezTo>
                <a:lnTo>
                  <a:pt x="15896" y="2555"/>
                </a:lnTo>
                <a:cubicBezTo>
                  <a:pt x="15840" y="2561"/>
                  <a:pt x="15906" y="2568"/>
                  <a:pt x="15839" y="2563"/>
                </a:cubicBezTo>
                <a:close/>
                <a:moveTo>
                  <a:pt x="19874" y="3146"/>
                </a:moveTo>
                <a:cubicBezTo>
                  <a:pt x="19910" y="3200"/>
                  <a:pt x="19920" y="3186"/>
                  <a:pt x="20037" y="3191"/>
                </a:cubicBezTo>
                <a:lnTo>
                  <a:pt x="20247" y="3203"/>
                </a:lnTo>
                <a:cubicBezTo>
                  <a:pt x="20231" y="3159"/>
                  <a:pt x="20232" y="3198"/>
                  <a:pt x="20155" y="3173"/>
                </a:cubicBezTo>
                <a:lnTo>
                  <a:pt x="19957" y="3152"/>
                </a:lnTo>
                <a:cubicBezTo>
                  <a:pt x="19955" y="3151"/>
                  <a:pt x="19953" y="3150"/>
                  <a:pt x="19951" y="3149"/>
                </a:cubicBezTo>
                <a:cubicBezTo>
                  <a:pt x="19947" y="3148"/>
                  <a:pt x="19954" y="3139"/>
                  <a:pt x="19923" y="3146"/>
                </a:cubicBezTo>
                <a:cubicBezTo>
                  <a:pt x="19897" y="3152"/>
                  <a:pt x="19932" y="3151"/>
                  <a:pt x="19901" y="3150"/>
                </a:cubicBezTo>
                <a:cubicBezTo>
                  <a:pt x="19901" y="3150"/>
                  <a:pt x="19878" y="3146"/>
                  <a:pt x="19874" y="3146"/>
                </a:cubicBezTo>
                <a:close/>
                <a:moveTo>
                  <a:pt x="18359" y="4953"/>
                </a:moveTo>
                <a:cubicBezTo>
                  <a:pt x="18402" y="4953"/>
                  <a:pt x="18405" y="4944"/>
                  <a:pt x="18424" y="4969"/>
                </a:cubicBezTo>
                <a:cubicBezTo>
                  <a:pt x="18396" y="4970"/>
                  <a:pt x="18395" y="4974"/>
                  <a:pt x="18381" y="4975"/>
                </a:cubicBezTo>
                <a:cubicBezTo>
                  <a:pt x="18352" y="4977"/>
                  <a:pt x="18368" y="4972"/>
                  <a:pt x="18334" y="4969"/>
                </a:cubicBezTo>
                <a:cubicBezTo>
                  <a:pt x="18294" y="4967"/>
                  <a:pt x="18300" y="4977"/>
                  <a:pt x="18273" y="4958"/>
                </a:cubicBezTo>
                <a:cubicBezTo>
                  <a:pt x="18253" y="4945"/>
                  <a:pt x="18286" y="4956"/>
                  <a:pt x="18254" y="4945"/>
                </a:cubicBezTo>
                <a:cubicBezTo>
                  <a:pt x="18255" y="4967"/>
                  <a:pt x="18257" y="4967"/>
                  <a:pt x="18262" y="4985"/>
                </a:cubicBezTo>
                <a:cubicBezTo>
                  <a:pt x="18298" y="4985"/>
                  <a:pt x="18339" y="4982"/>
                  <a:pt x="18371" y="4991"/>
                </a:cubicBezTo>
                <a:cubicBezTo>
                  <a:pt x="18372" y="4991"/>
                  <a:pt x="18388" y="4997"/>
                  <a:pt x="18389" y="4997"/>
                </a:cubicBezTo>
                <a:lnTo>
                  <a:pt x="18426" y="4992"/>
                </a:lnTo>
                <a:cubicBezTo>
                  <a:pt x="18441" y="4996"/>
                  <a:pt x="18418" y="4993"/>
                  <a:pt x="18448" y="5002"/>
                </a:cubicBezTo>
                <a:lnTo>
                  <a:pt x="18448" y="4985"/>
                </a:lnTo>
                <a:cubicBezTo>
                  <a:pt x="18475" y="4977"/>
                  <a:pt x="18456" y="4988"/>
                  <a:pt x="18455" y="4974"/>
                </a:cubicBezTo>
                <a:lnTo>
                  <a:pt x="18456" y="4937"/>
                </a:lnTo>
                <a:cubicBezTo>
                  <a:pt x="18480" y="4943"/>
                  <a:pt x="18469" y="4940"/>
                  <a:pt x="18489" y="4953"/>
                </a:cubicBezTo>
                <a:cubicBezTo>
                  <a:pt x="18493" y="4933"/>
                  <a:pt x="18497" y="4920"/>
                  <a:pt x="18505" y="4904"/>
                </a:cubicBezTo>
                <a:cubicBezTo>
                  <a:pt x="18473" y="4902"/>
                  <a:pt x="18415" y="4869"/>
                  <a:pt x="18359" y="4953"/>
                </a:cubicBezTo>
                <a:close/>
                <a:moveTo>
                  <a:pt x="4966" y="1817"/>
                </a:moveTo>
                <a:cubicBezTo>
                  <a:pt x="4970" y="1855"/>
                  <a:pt x="4977" y="1852"/>
                  <a:pt x="5005" y="1853"/>
                </a:cubicBezTo>
                <a:cubicBezTo>
                  <a:pt x="5080" y="1856"/>
                  <a:pt x="5043" y="1840"/>
                  <a:pt x="5120" y="1858"/>
                </a:cubicBezTo>
                <a:lnTo>
                  <a:pt x="5137" y="1826"/>
                </a:lnTo>
                <a:cubicBezTo>
                  <a:pt x="5167" y="1833"/>
                  <a:pt x="5207" y="1823"/>
                  <a:pt x="5235" y="1810"/>
                </a:cubicBezTo>
                <a:cubicBezTo>
                  <a:pt x="5269" y="1794"/>
                  <a:pt x="5250" y="1807"/>
                  <a:pt x="5258" y="1785"/>
                </a:cubicBezTo>
                <a:cubicBezTo>
                  <a:pt x="5225" y="1771"/>
                  <a:pt x="5264" y="1788"/>
                  <a:pt x="5199" y="1787"/>
                </a:cubicBezTo>
                <a:cubicBezTo>
                  <a:pt x="5156" y="1786"/>
                  <a:pt x="5039" y="1811"/>
                  <a:pt x="4966" y="1817"/>
                </a:cubicBezTo>
                <a:close/>
                <a:moveTo>
                  <a:pt x="21648" y="3567"/>
                </a:moveTo>
                <a:lnTo>
                  <a:pt x="21614" y="3607"/>
                </a:lnTo>
                <a:lnTo>
                  <a:pt x="21648" y="3648"/>
                </a:lnTo>
                <a:cubicBezTo>
                  <a:pt x="21672" y="3631"/>
                  <a:pt x="21664" y="3650"/>
                  <a:pt x="21665" y="3608"/>
                </a:cubicBezTo>
                <a:cubicBezTo>
                  <a:pt x="21667" y="3609"/>
                  <a:pt x="21669" y="3609"/>
                  <a:pt x="21670" y="3611"/>
                </a:cubicBezTo>
                <a:cubicBezTo>
                  <a:pt x="21671" y="3614"/>
                  <a:pt x="21674" y="3614"/>
                  <a:pt x="21675" y="3614"/>
                </a:cubicBezTo>
                <a:cubicBezTo>
                  <a:pt x="21700" y="3624"/>
                  <a:pt x="21688" y="3617"/>
                  <a:pt x="21713" y="3608"/>
                </a:cubicBezTo>
                <a:cubicBezTo>
                  <a:pt x="21718" y="3629"/>
                  <a:pt x="21721" y="3632"/>
                  <a:pt x="21729" y="3648"/>
                </a:cubicBezTo>
                <a:lnTo>
                  <a:pt x="21754" y="3631"/>
                </a:lnTo>
                <a:cubicBezTo>
                  <a:pt x="21755" y="3630"/>
                  <a:pt x="21757" y="3630"/>
                  <a:pt x="21758" y="3629"/>
                </a:cubicBezTo>
                <a:cubicBezTo>
                  <a:pt x="21774" y="3625"/>
                  <a:pt x="21790" y="3627"/>
                  <a:pt x="21802" y="3632"/>
                </a:cubicBezTo>
                <a:cubicBezTo>
                  <a:pt x="21799" y="3591"/>
                  <a:pt x="21820" y="3543"/>
                  <a:pt x="21713" y="3567"/>
                </a:cubicBezTo>
                <a:cubicBezTo>
                  <a:pt x="21707" y="3580"/>
                  <a:pt x="21705" y="3553"/>
                  <a:pt x="21713" y="3592"/>
                </a:cubicBezTo>
                <a:cubicBezTo>
                  <a:pt x="21674" y="3581"/>
                  <a:pt x="21700" y="3574"/>
                  <a:pt x="21666" y="3558"/>
                </a:cubicBezTo>
                <a:cubicBezTo>
                  <a:pt x="21650" y="3550"/>
                  <a:pt x="21619" y="3551"/>
                  <a:pt x="21592" y="3551"/>
                </a:cubicBezTo>
                <a:cubicBezTo>
                  <a:pt x="21611" y="3578"/>
                  <a:pt x="21616" y="3575"/>
                  <a:pt x="21648" y="3567"/>
                </a:cubicBezTo>
                <a:close/>
                <a:moveTo>
                  <a:pt x="20384" y="4613"/>
                </a:moveTo>
                <a:cubicBezTo>
                  <a:pt x="20493" y="4613"/>
                  <a:pt x="20456" y="4657"/>
                  <a:pt x="20506" y="4652"/>
                </a:cubicBezTo>
                <a:cubicBezTo>
                  <a:pt x="20540" y="4649"/>
                  <a:pt x="20525" y="4658"/>
                  <a:pt x="20563" y="4661"/>
                </a:cubicBezTo>
                <a:cubicBezTo>
                  <a:pt x="20553" y="4636"/>
                  <a:pt x="20580" y="4650"/>
                  <a:pt x="20538" y="4645"/>
                </a:cubicBezTo>
                <a:cubicBezTo>
                  <a:pt x="20542" y="4598"/>
                  <a:pt x="20561" y="4619"/>
                  <a:pt x="20603" y="4629"/>
                </a:cubicBezTo>
                <a:cubicBezTo>
                  <a:pt x="20600" y="4589"/>
                  <a:pt x="20567" y="4567"/>
                  <a:pt x="20534" y="4561"/>
                </a:cubicBezTo>
                <a:cubicBezTo>
                  <a:pt x="20504" y="4555"/>
                  <a:pt x="20512" y="4569"/>
                  <a:pt x="20512" y="4571"/>
                </a:cubicBezTo>
                <a:cubicBezTo>
                  <a:pt x="20506" y="4582"/>
                  <a:pt x="20525" y="4588"/>
                  <a:pt x="20497" y="4591"/>
                </a:cubicBezTo>
                <a:cubicBezTo>
                  <a:pt x="20482" y="4593"/>
                  <a:pt x="20497" y="4588"/>
                  <a:pt x="20469" y="4583"/>
                </a:cubicBezTo>
                <a:cubicBezTo>
                  <a:pt x="20464" y="4582"/>
                  <a:pt x="20447" y="4582"/>
                  <a:pt x="20439" y="4586"/>
                </a:cubicBezTo>
                <a:lnTo>
                  <a:pt x="20409" y="4605"/>
                </a:lnTo>
                <a:cubicBezTo>
                  <a:pt x="20398" y="4582"/>
                  <a:pt x="20401" y="4589"/>
                  <a:pt x="20401" y="4556"/>
                </a:cubicBezTo>
                <a:cubicBezTo>
                  <a:pt x="20375" y="4562"/>
                  <a:pt x="20375" y="4567"/>
                  <a:pt x="20352" y="4556"/>
                </a:cubicBezTo>
                <a:cubicBezTo>
                  <a:pt x="20363" y="4597"/>
                  <a:pt x="20374" y="4572"/>
                  <a:pt x="20384" y="4613"/>
                </a:cubicBezTo>
                <a:close/>
                <a:moveTo>
                  <a:pt x="17014" y="5617"/>
                </a:moveTo>
                <a:cubicBezTo>
                  <a:pt x="17006" y="5632"/>
                  <a:pt x="17005" y="5632"/>
                  <a:pt x="17024" y="5639"/>
                </a:cubicBezTo>
                <a:cubicBezTo>
                  <a:pt x="17050" y="5648"/>
                  <a:pt x="17087" y="5637"/>
                  <a:pt x="17109" y="5638"/>
                </a:cubicBezTo>
                <a:lnTo>
                  <a:pt x="17156" y="5640"/>
                </a:lnTo>
                <a:cubicBezTo>
                  <a:pt x="17207" y="5639"/>
                  <a:pt x="17184" y="5631"/>
                  <a:pt x="17209" y="5623"/>
                </a:cubicBezTo>
                <a:cubicBezTo>
                  <a:pt x="17218" y="5620"/>
                  <a:pt x="17230" y="5623"/>
                  <a:pt x="17243" y="5620"/>
                </a:cubicBezTo>
                <a:cubicBezTo>
                  <a:pt x="17273" y="5613"/>
                  <a:pt x="17266" y="5620"/>
                  <a:pt x="17273" y="5593"/>
                </a:cubicBezTo>
                <a:cubicBezTo>
                  <a:pt x="17222" y="5593"/>
                  <a:pt x="17241" y="5582"/>
                  <a:pt x="17158" y="5587"/>
                </a:cubicBezTo>
                <a:cubicBezTo>
                  <a:pt x="17135" y="5589"/>
                  <a:pt x="17167" y="5586"/>
                  <a:pt x="17142" y="5588"/>
                </a:cubicBezTo>
                <a:lnTo>
                  <a:pt x="17075" y="5591"/>
                </a:lnTo>
                <a:cubicBezTo>
                  <a:pt x="17065" y="5590"/>
                  <a:pt x="17073" y="5590"/>
                  <a:pt x="17058" y="5591"/>
                </a:cubicBezTo>
                <a:cubicBezTo>
                  <a:pt x="16934" y="5596"/>
                  <a:pt x="17018" y="5579"/>
                  <a:pt x="16925" y="5601"/>
                </a:cubicBezTo>
                <a:cubicBezTo>
                  <a:pt x="16932" y="5606"/>
                  <a:pt x="16927" y="5606"/>
                  <a:pt x="16940" y="5610"/>
                </a:cubicBezTo>
                <a:cubicBezTo>
                  <a:pt x="16974" y="5620"/>
                  <a:pt x="16974" y="5598"/>
                  <a:pt x="17014" y="5617"/>
                </a:cubicBezTo>
                <a:close/>
                <a:moveTo>
                  <a:pt x="18618" y="2603"/>
                </a:moveTo>
                <a:cubicBezTo>
                  <a:pt x="18637" y="2590"/>
                  <a:pt x="18627" y="2593"/>
                  <a:pt x="18651" y="2587"/>
                </a:cubicBezTo>
                <a:lnTo>
                  <a:pt x="18651" y="2611"/>
                </a:lnTo>
                <a:cubicBezTo>
                  <a:pt x="18703" y="2610"/>
                  <a:pt x="18672" y="2599"/>
                  <a:pt x="18705" y="2599"/>
                </a:cubicBezTo>
                <a:lnTo>
                  <a:pt x="18829" y="2619"/>
                </a:lnTo>
                <a:cubicBezTo>
                  <a:pt x="18882" y="2636"/>
                  <a:pt x="18995" y="2607"/>
                  <a:pt x="19059" y="2648"/>
                </a:cubicBezTo>
                <a:cubicBezTo>
                  <a:pt x="19072" y="2657"/>
                  <a:pt x="19063" y="2653"/>
                  <a:pt x="19075" y="2656"/>
                </a:cubicBezTo>
                <a:cubicBezTo>
                  <a:pt x="19079" y="2657"/>
                  <a:pt x="19092" y="2657"/>
                  <a:pt x="19104" y="2660"/>
                </a:cubicBezTo>
                <a:cubicBezTo>
                  <a:pt x="19095" y="2621"/>
                  <a:pt x="19099" y="2647"/>
                  <a:pt x="19104" y="2636"/>
                </a:cubicBezTo>
                <a:cubicBezTo>
                  <a:pt x="19139" y="2644"/>
                  <a:pt x="19132" y="2656"/>
                  <a:pt x="19153" y="2628"/>
                </a:cubicBezTo>
                <a:cubicBezTo>
                  <a:pt x="19093" y="2626"/>
                  <a:pt x="19116" y="2608"/>
                  <a:pt x="19015" y="2613"/>
                </a:cubicBezTo>
                <a:lnTo>
                  <a:pt x="18987" y="2610"/>
                </a:lnTo>
                <a:cubicBezTo>
                  <a:pt x="18943" y="2608"/>
                  <a:pt x="18988" y="2619"/>
                  <a:pt x="18953" y="2616"/>
                </a:cubicBezTo>
                <a:lnTo>
                  <a:pt x="18871" y="2602"/>
                </a:lnTo>
                <a:cubicBezTo>
                  <a:pt x="18852" y="2595"/>
                  <a:pt x="18855" y="2591"/>
                  <a:pt x="18837" y="2579"/>
                </a:cubicBezTo>
                <a:cubicBezTo>
                  <a:pt x="18813" y="2592"/>
                  <a:pt x="18791" y="2586"/>
                  <a:pt x="18747" y="2581"/>
                </a:cubicBezTo>
                <a:lnTo>
                  <a:pt x="18690" y="2572"/>
                </a:lnTo>
                <a:cubicBezTo>
                  <a:pt x="18618" y="2558"/>
                  <a:pt x="18716" y="2587"/>
                  <a:pt x="18626" y="2563"/>
                </a:cubicBezTo>
                <a:cubicBezTo>
                  <a:pt x="18617" y="2582"/>
                  <a:pt x="18618" y="2573"/>
                  <a:pt x="18618" y="2603"/>
                </a:cubicBezTo>
                <a:close/>
                <a:moveTo>
                  <a:pt x="19372" y="4183"/>
                </a:moveTo>
                <a:cubicBezTo>
                  <a:pt x="19348" y="4183"/>
                  <a:pt x="19381" y="4180"/>
                  <a:pt x="19358" y="4174"/>
                </a:cubicBezTo>
                <a:cubicBezTo>
                  <a:pt x="19356" y="4174"/>
                  <a:pt x="19286" y="4187"/>
                  <a:pt x="19268" y="4201"/>
                </a:cubicBezTo>
                <a:cubicBezTo>
                  <a:pt x="19243" y="4220"/>
                  <a:pt x="19259" y="4200"/>
                  <a:pt x="19242" y="4232"/>
                </a:cubicBezTo>
                <a:lnTo>
                  <a:pt x="19396" y="4248"/>
                </a:lnTo>
                <a:cubicBezTo>
                  <a:pt x="19389" y="4242"/>
                  <a:pt x="19394" y="4243"/>
                  <a:pt x="19382" y="4238"/>
                </a:cubicBezTo>
                <a:cubicBezTo>
                  <a:pt x="19362" y="4230"/>
                  <a:pt x="19382" y="4234"/>
                  <a:pt x="19355" y="4232"/>
                </a:cubicBezTo>
                <a:cubicBezTo>
                  <a:pt x="19364" y="4200"/>
                  <a:pt x="19375" y="4207"/>
                  <a:pt x="19404" y="4191"/>
                </a:cubicBezTo>
                <a:cubicBezTo>
                  <a:pt x="19411" y="4211"/>
                  <a:pt x="19408" y="4213"/>
                  <a:pt x="19445" y="4216"/>
                </a:cubicBezTo>
                <a:cubicBezTo>
                  <a:pt x="19443" y="4217"/>
                  <a:pt x="19441" y="4217"/>
                  <a:pt x="19440" y="4219"/>
                </a:cubicBezTo>
                <a:cubicBezTo>
                  <a:pt x="19439" y="4221"/>
                  <a:pt x="19436" y="4221"/>
                  <a:pt x="19434" y="4222"/>
                </a:cubicBezTo>
                <a:cubicBezTo>
                  <a:pt x="19423" y="4224"/>
                  <a:pt x="19424" y="4223"/>
                  <a:pt x="19412" y="4224"/>
                </a:cubicBezTo>
                <a:lnTo>
                  <a:pt x="19412" y="4256"/>
                </a:lnTo>
                <a:lnTo>
                  <a:pt x="19518" y="4256"/>
                </a:lnTo>
                <a:lnTo>
                  <a:pt x="19518" y="4224"/>
                </a:lnTo>
                <a:cubicBezTo>
                  <a:pt x="19494" y="4218"/>
                  <a:pt x="19466" y="4207"/>
                  <a:pt x="19444" y="4184"/>
                </a:cubicBezTo>
                <a:cubicBezTo>
                  <a:pt x="19443" y="4182"/>
                  <a:pt x="19438" y="4177"/>
                  <a:pt x="19436" y="4175"/>
                </a:cubicBezTo>
                <a:cubicBezTo>
                  <a:pt x="19488" y="4163"/>
                  <a:pt x="19472" y="4168"/>
                  <a:pt x="19469" y="4159"/>
                </a:cubicBezTo>
                <a:cubicBezTo>
                  <a:pt x="19468" y="4158"/>
                  <a:pt x="19466" y="4157"/>
                  <a:pt x="19465" y="4158"/>
                </a:cubicBezTo>
                <a:lnTo>
                  <a:pt x="19451" y="4157"/>
                </a:lnTo>
                <a:cubicBezTo>
                  <a:pt x="19436" y="4159"/>
                  <a:pt x="19436" y="4160"/>
                  <a:pt x="19426" y="4164"/>
                </a:cubicBezTo>
                <a:cubicBezTo>
                  <a:pt x="19406" y="4170"/>
                  <a:pt x="19385" y="4183"/>
                  <a:pt x="19372" y="4183"/>
                </a:cubicBezTo>
                <a:close/>
                <a:moveTo>
                  <a:pt x="15159" y="1785"/>
                </a:moveTo>
                <a:cubicBezTo>
                  <a:pt x="15139" y="1772"/>
                  <a:pt x="15150" y="1775"/>
                  <a:pt x="15126" y="1769"/>
                </a:cubicBezTo>
                <a:cubicBezTo>
                  <a:pt x="15128" y="1788"/>
                  <a:pt x="15140" y="1812"/>
                  <a:pt x="15168" y="1815"/>
                </a:cubicBezTo>
                <a:cubicBezTo>
                  <a:pt x="15248" y="1823"/>
                  <a:pt x="15209" y="1751"/>
                  <a:pt x="15224" y="1736"/>
                </a:cubicBezTo>
                <a:cubicBezTo>
                  <a:pt x="15225" y="1735"/>
                  <a:pt x="15286" y="1741"/>
                  <a:pt x="15312" y="1712"/>
                </a:cubicBezTo>
                <a:cubicBezTo>
                  <a:pt x="15321" y="1703"/>
                  <a:pt x="15316" y="1712"/>
                  <a:pt x="15321" y="1696"/>
                </a:cubicBezTo>
                <a:lnTo>
                  <a:pt x="15223" y="1693"/>
                </a:lnTo>
                <a:cubicBezTo>
                  <a:pt x="15196" y="1692"/>
                  <a:pt x="15185" y="1682"/>
                  <a:pt x="15146" y="1691"/>
                </a:cubicBezTo>
                <a:cubicBezTo>
                  <a:pt x="15095" y="1704"/>
                  <a:pt x="15088" y="1714"/>
                  <a:pt x="15061" y="1696"/>
                </a:cubicBezTo>
                <a:cubicBezTo>
                  <a:pt x="15067" y="1722"/>
                  <a:pt x="15070" y="1708"/>
                  <a:pt x="15061" y="1728"/>
                </a:cubicBezTo>
                <a:cubicBezTo>
                  <a:pt x="15118" y="1729"/>
                  <a:pt x="15109" y="1753"/>
                  <a:pt x="15159" y="1720"/>
                </a:cubicBezTo>
                <a:cubicBezTo>
                  <a:pt x="15172" y="1756"/>
                  <a:pt x="15179" y="1723"/>
                  <a:pt x="15183" y="1769"/>
                </a:cubicBezTo>
                <a:cubicBezTo>
                  <a:pt x="15159" y="1774"/>
                  <a:pt x="15171" y="1768"/>
                  <a:pt x="15159" y="1785"/>
                </a:cubicBezTo>
                <a:close/>
                <a:moveTo>
                  <a:pt x="15037" y="2506"/>
                </a:moveTo>
                <a:cubicBezTo>
                  <a:pt x="15011" y="2506"/>
                  <a:pt x="14981" y="2505"/>
                  <a:pt x="14956" y="2506"/>
                </a:cubicBezTo>
                <a:lnTo>
                  <a:pt x="14891" y="2514"/>
                </a:lnTo>
                <a:cubicBezTo>
                  <a:pt x="14941" y="2588"/>
                  <a:pt x="14934" y="2520"/>
                  <a:pt x="14940" y="2579"/>
                </a:cubicBezTo>
                <a:cubicBezTo>
                  <a:pt x="14941" y="2577"/>
                  <a:pt x="14943" y="2573"/>
                  <a:pt x="14943" y="2574"/>
                </a:cubicBezTo>
                <a:lnTo>
                  <a:pt x="14948" y="2547"/>
                </a:lnTo>
                <a:lnTo>
                  <a:pt x="14998" y="2552"/>
                </a:lnTo>
                <a:cubicBezTo>
                  <a:pt x="15109" y="2556"/>
                  <a:pt x="15012" y="2552"/>
                  <a:pt x="15078" y="2547"/>
                </a:cubicBezTo>
                <a:cubicBezTo>
                  <a:pt x="15072" y="2571"/>
                  <a:pt x="15068" y="2566"/>
                  <a:pt x="15078" y="2587"/>
                </a:cubicBezTo>
                <a:cubicBezTo>
                  <a:pt x="15103" y="2569"/>
                  <a:pt x="15093" y="2590"/>
                  <a:pt x="15086" y="2555"/>
                </a:cubicBezTo>
                <a:lnTo>
                  <a:pt x="15162" y="2536"/>
                </a:lnTo>
                <a:cubicBezTo>
                  <a:pt x="15180" y="2536"/>
                  <a:pt x="15167" y="2526"/>
                  <a:pt x="15175" y="2547"/>
                </a:cubicBezTo>
                <a:lnTo>
                  <a:pt x="15199" y="2547"/>
                </a:lnTo>
                <a:cubicBezTo>
                  <a:pt x="15217" y="2469"/>
                  <a:pt x="15214" y="2564"/>
                  <a:pt x="15232" y="2498"/>
                </a:cubicBezTo>
                <a:cubicBezTo>
                  <a:pt x="15204" y="2499"/>
                  <a:pt x="15200" y="2503"/>
                  <a:pt x="15175" y="2506"/>
                </a:cubicBezTo>
                <a:lnTo>
                  <a:pt x="15100" y="2507"/>
                </a:lnTo>
                <a:cubicBezTo>
                  <a:pt x="15099" y="2507"/>
                  <a:pt x="15096" y="2506"/>
                  <a:pt x="15095" y="2506"/>
                </a:cubicBezTo>
                <a:cubicBezTo>
                  <a:pt x="15033" y="2492"/>
                  <a:pt x="15079" y="2501"/>
                  <a:pt x="15037" y="2474"/>
                </a:cubicBezTo>
                <a:cubicBezTo>
                  <a:pt x="15042" y="2498"/>
                  <a:pt x="15045" y="2487"/>
                  <a:pt x="15037" y="2506"/>
                </a:cubicBezTo>
                <a:close/>
                <a:moveTo>
                  <a:pt x="17338" y="5625"/>
                </a:moveTo>
                <a:cubicBezTo>
                  <a:pt x="17376" y="5625"/>
                  <a:pt x="17364" y="5618"/>
                  <a:pt x="17396" y="5617"/>
                </a:cubicBezTo>
                <a:lnTo>
                  <a:pt x="17471" y="5631"/>
                </a:lnTo>
                <a:cubicBezTo>
                  <a:pt x="17473" y="5631"/>
                  <a:pt x="17476" y="5632"/>
                  <a:pt x="17477" y="5632"/>
                </a:cubicBezTo>
                <a:cubicBezTo>
                  <a:pt x="17479" y="5631"/>
                  <a:pt x="17482" y="5631"/>
                  <a:pt x="17483" y="5631"/>
                </a:cubicBezTo>
                <a:cubicBezTo>
                  <a:pt x="17496" y="5629"/>
                  <a:pt x="17494" y="5628"/>
                  <a:pt x="17500" y="5626"/>
                </a:cubicBezTo>
                <a:cubicBezTo>
                  <a:pt x="17506" y="5623"/>
                  <a:pt x="17492" y="5623"/>
                  <a:pt x="17523" y="5615"/>
                </a:cubicBezTo>
                <a:cubicBezTo>
                  <a:pt x="17566" y="5604"/>
                  <a:pt x="17536" y="5644"/>
                  <a:pt x="17664" y="5631"/>
                </a:cubicBezTo>
                <a:lnTo>
                  <a:pt x="17679" y="5630"/>
                </a:lnTo>
                <a:cubicBezTo>
                  <a:pt x="17680" y="5629"/>
                  <a:pt x="17682" y="5629"/>
                  <a:pt x="17683" y="5628"/>
                </a:cubicBezTo>
                <a:cubicBezTo>
                  <a:pt x="17716" y="5616"/>
                  <a:pt x="17686" y="5609"/>
                  <a:pt x="17768" y="5609"/>
                </a:cubicBezTo>
                <a:cubicBezTo>
                  <a:pt x="17754" y="5589"/>
                  <a:pt x="17766" y="5594"/>
                  <a:pt x="17745" y="5589"/>
                </a:cubicBezTo>
                <a:lnTo>
                  <a:pt x="17721" y="5592"/>
                </a:lnTo>
                <a:cubicBezTo>
                  <a:pt x="17681" y="5601"/>
                  <a:pt x="17712" y="5594"/>
                  <a:pt x="17676" y="5589"/>
                </a:cubicBezTo>
                <a:cubicBezTo>
                  <a:pt x="17609" y="5579"/>
                  <a:pt x="17548" y="5602"/>
                  <a:pt x="17520" y="5597"/>
                </a:cubicBezTo>
                <a:cubicBezTo>
                  <a:pt x="17484" y="5591"/>
                  <a:pt x="17526" y="5585"/>
                  <a:pt x="17452" y="5585"/>
                </a:cubicBezTo>
                <a:cubicBezTo>
                  <a:pt x="17416" y="5585"/>
                  <a:pt x="17414" y="5592"/>
                  <a:pt x="17389" y="5591"/>
                </a:cubicBezTo>
                <a:cubicBezTo>
                  <a:pt x="17373" y="5590"/>
                  <a:pt x="17353" y="5585"/>
                  <a:pt x="17322" y="5585"/>
                </a:cubicBezTo>
                <a:cubicBezTo>
                  <a:pt x="17330" y="5615"/>
                  <a:pt x="17330" y="5595"/>
                  <a:pt x="17338" y="5625"/>
                </a:cubicBezTo>
                <a:close/>
                <a:moveTo>
                  <a:pt x="19145" y="5261"/>
                </a:moveTo>
                <a:cubicBezTo>
                  <a:pt x="19144" y="5310"/>
                  <a:pt x="19135" y="5293"/>
                  <a:pt x="19112" y="5326"/>
                </a:cubicBezTo>
                <a:cubicBezTo>
                  <a:pt x="19113" y="5326"/>
                  <a:pt x="19116" y="5325"/>
                  <a:pt x="19116" y="5327"/>
                </a:cubicBezTo>
                <a:lnTo>
                  <a:pt x="19122" y="5330"/>
                </a:lnTo>
                <a:cubicBezTo>
                  <a:pt x="19126" y="5335"/>
                  <a:pt x="19123" y="5325"/>
                  <a:pt x="19129" y="5342"/>
                </a:cubicBezTo>
                <a:cubicBezTo>
                  <a:pt x="19216" y="5321"/>
                  <a:pt x="19210" y="5306"/>
                  <a:pt x="19236" y="5287"/>
                </a:cubicBezTo>
                <a:cubicBezTo>
                  <a:pt x="19246" y="5279"/>
                  <a:pt x="19240" y="5284"/>
                  <a:pt x="19248" y="5281"/>
                </a:cubicBezTo>
                <a:lnTo>
                  <a:pt x="19347" y="5277"/>
                </a:lnTo>
                <a:cubicBezTo>
                  <a:pt x="19345" y="5304"/>
                  <a:pt x="19344" y="5311"/>
                  <a:pt x="19321" y="5305"/>
                </a:cubicBezTo>
                <a:cubicBezTo>
                  <a:pt x="19294" y="5297"/>
                  <a:pt x="19322" y="5293"/>
                  <a:pt x="19258" y="5293"/>
                </a:cubicBezTo>
                <a:cubicBezTo>
                  <a:pt x="19271" y="5341"/>
                  <a:pt x="19288" y="5321"/>
                  <a:pt x="19338" y="5327"/>
                </a:cubicBezTo>
                <a:cubicBezTo>
                  <a:pt x="19409" y="5334"/>
                  <a:pt x="19388" y="5325"/>
                  <a:pt x="19406" y="5328"/>
                </a:cubicBezTo>
                <a:cubicBezTo>
                  <a:pt x="19426" y="5331"/>
                  <a:pt x="19413" y="5323"/>
                  <a:pt x="19420" y="5342"/>
                </a:cubicBezTo>
                <a:cubicBezTo>
                  <a:pt x="19484" y="5337"/>
                  <a:pt x="19471" y="5317"/>
                  <a:pt x="19476" y="5305"/>
                </a:cubicBezTo>
                <a:cubicBezTo>
                  <a:pt x="19477" y="5304"/>
                  <a:pt x="19490" y="5290"/>
                  <a:pt x="19493" y="5285"/>
                </a:cubicBezTo>
                <a:cubicBezTo>
                  <a:pt x="19462" y="5288"/>
                  <a:pt x="19469" y="5280"/>
                  <a:pt x="19461" y="5309"/>
                </a:cubicBezTo>
                <a:cubicBezTo>
                  <a:pt x="19403" y="5271"/>
                  <a:pt x="19405" y="5315"/>
                  <a:pt x="19404" y="5318"/>
                </a:cubicBezTo>
                <a:cubicBezTo>
                  <a:pt x="19386" y="5305"/>
                  <a:pt x="19388" y="5322"/>
                  <a:pt x="19388" y="5269"/>
                </a:cubicBezTo>
                <a:lnTo>
                  <a:pt x="19210" y="5269"/>
                </a:lnTo>
                <a:cubicBezTo>
                  <a:pt x="19219" y="5230"/>
                  <a:pt x="19215" y="5256"/>
                  <a:pt x="19210" y="5245"/>
                </a:cubicBezTo>
                <a:cubicBezTo>
                  <a:pt x="19148" y="5250"/>
                  <a:pt x="19241" y="5261"/>
                  <a:pt x="19145" y="5261"/>
                </a:cubicBezTo>
                <a:close/>
                <a:moveTo>
                  <a:pt x="16965" y="2036"/>
                </a:moveTo>
                <a:lnTo>
                  <a:pt x="17095" y="2028"/>
                </a:lnTo>
                <a:cubicBezTo>
                  <a:pt x="17079" y="2006"/>
                  <a:pt x="17106" y="2013"/>
                  <a:pt x="17012" y="2009"/>
                </a:cubicBezTo>
                <a:lnTo>
                  <a:pt x="16855" y="2000"/>
                </a:lnTo>
                <a:cubicBezTo>
                  <a:pt x="16805" y="1998"/>
                  <a:pt x="16811" y="2009"/>
                  <a:pt x="16771" y="1987"/>
                </a:cubicBezTo>
                <a:cubicBezTo>
                  <a:pt x="16743" y="2055"/>
                  <a:pt x="16768" y="2001"/>
                  <a:pt x="16744" y="2026"/>
                </a:cubicBezTo>
                <a:cubicBezTo>
                  <a:pt x="16729" y="2042"/>
                  <a:pt x="16729" y="2068"/>
                  <a:pt x="16757" y="2073"/>
                </a:cubicBezTo>
                <a:cubicBezTo>
                  <a:pt x="16792" y="2079"/>
                  <a:pt x="16757" y="2052"/>
                  <a:pt x="16822" y="2069"/>
                </a:cubicBezTo>
                <a:lnTo>
                  <a:pt x="16876" y="2085"/>
                </a:lnTo>
                <a:cubicBezTo>
                  <a:pt x="16895" y="2045"/>
                  <a:pt x="16891" y="2025"/>
                  <a:pt x="16909" y="2012"/>
                </a:cubicBezTo>
                <a:cubicBezTo>
                  <a:pt x="16909" y="2013"/>
                  <a:pt x="16909" y="2014"/>
                  <a:pt x="16909" y="2016"/>
                </a:cubicBezTo>
                <a:cubicBezTo>
                  <a:pt x="16910" y="2033"/>
                  <a:pt x="16916" y="2034"/>
                  <a:pt x="16922" y="2038"/>
                </a:cubicBezTo>
                <a:lnTo>
                  <a:pt x="16965" y="2060"/>
                </a:lnTo>
                <a:lnTo>
                  <a:pt x="16965" y="2036"/>
                </a:lnTo>
                <a:close/>
                <a:moveTo>
                  <a:pt x="15450" y="5083"/>
                </a:moveTo>
                <a:cubicBezTo>
                  <a:pt x="15458" y="5110"/>
                  <a:pt x="15454" y="5088"/>
                  <a:pt x="15459" y="5110"/>
                </a:cubicBezTo>
                <a:cubicBezTo>
                  <a:pt x="15466" y="5135"/>
                  <a:pt x="15451" y="5111"/>
                  <a:pt x="15466" y="5134"/>
                </a:cubicBezTo>
                <a:cubicBezTo>
                  <a:pt x="15483" y="5159"/>
                  <a:pt x="15482" y="5142"/>
                  <a:pt x="15486" y="5142"/>
                </a:cubicBezTo>
                <a:cubicBezTo>
                  <a:pt x="15500" y="5139"/>
                  <a:pt x="15474" y="5136"/>
                  <a:pt x="15515" y="5131"/>
                </a:cubicBezTo>
                <a:cubicBezTo>
                  <a:pt x="15522" y="5145"/>
                  <a:pt x="15525" y="5157"/>
                  <a:pt x="15531" y="5172"/>
                </a:cubicBezTo>
                <a:cubicBezTo>
                  <a:pt x="15599" y="5157"/>
                  <a:pt x="15587" y="5192"/>
                  <a:pt x="15679" y="5166"/>
                </a:cubicBezTo>
                <a:cubicBezTo>
                  <a:pt x="15694" y="5161"/>
                  <a:pt x="15705" y="5161"/>
                  <a:pt x="15710" y="5160"/>
                </a:cubicBezTo>
                <a:cubicBezTo>
                  <a:pt x="15734" y="5155"/>
                  <a:pt x="15734" y="5164"/>
                  <a:pt x="15726" y="5123"/>
                </a:cubicBezTo>
                <a:cubicBezTo>
                  <a:pt x="15654" y="5123"/>
                  <a:pt x="15664" y="5116"/>
                  <a:pt x="15603" y="5110"/>
                </a:cubicBezTo>
                <a:cubicBezTo>
                  <a:pt x="15562" y="5106"/>
                  <a:pt x="15529" y="5052"/>
                  <a:pt x="15450" y="5083"/>
                </a:cubicBezTo>
                <a:close/>
                <a:moveTo>
                  <a:pt x="18707" y="4953"/>
                </a:moveTo>
                <a:cubicBezTo>
                  <a:pt x="18731" y="4959"/>
                  <a:pt x="18720" y="4956"/>
                  <a:pt x="18740" y="4969"/>
                </a:cubicBezTo>
                <a:cubicBezTo>
                  <a:pt x="18758" y="4957"/>
                  <a:pt x="18750" y="4968"/>
                  <a:pt x="18756" y="4945"/>
                </a:cubicBezTo>
                <a:cubicBezTo>
                  <a:pt x="18809" y="4946"/>
                  <a:pt x="18775" y="4952"/>
                  <a:pt x="18814" y="4964"/>
                </a:cubicBezTo>
                <a:cubicBezTo>
                  <a:pt x="18830" y="4968"/>
                  <a:pt x="18835" y="4961"/>
                  <a:pt x="18869" y="4969"/>
                </a:cubicBezTo>
                <a:lnTo>
                  <a:pt x="18829" y="4953"/>
                </a:lnTo>
                <a:cubicBezTo>
                  <a:pt x="18836" y="4938"/>
                  <a:pt x="18835" y="4943"/>
                  <a:pt x="18837" y="4921"/>
                </a:cubicBezTo>
                <a:cubicBezTo>
                  <a:pt x="18878" y="4937"/>
                  <a:pt x="18807" y="4903"/>
                  <a:pt x="18850" y="4931"/>
                </a:cubicBezTo>
                <a:cubicBezTo>
                  <a:pt x="18868" y="4943"/>
                  <a:pt x="18846" y="4938"/>
                  <a:pt x="18864" y="4937"/>
                </a:cubicBezTo>
                <a:lnTo>
                  <a:pt x="18874" y="4935"/>
                </a:lnTo>
                <a:cubicBezTo>
                  <a:pt x="18888" y="4931"/>
                  <a:pt x="18910" y="4925"/>
                  <a:pt x="18913" y="4911"/>
                </a:cubicBezTo>
                <a:cubicBezTo>
                  <a:pt x="18920" y="4882"/>
                  <a:pt x="18914" y="4912"/>
                  <a:pt x="18853" y="4912"/>
                </a:cubicBezTo>
                <a:cubicBezTo>
                  <a:pt x="18847" y="4888"/>
                  <a:pt x="18853" y="4895"/>
                  <a:pt x="18829" y="4888"/>
                </a:cubicBezTo>
                <a:cubicBezTo>
                  <a:pt x="18807" y="4903"/>
                  <a:pt x="18805" y="4918"/>
                  <a:pt x="18780" y="4920"/>
                </a:cubicBezTo>
                <a:cubicBezTo>
                  <a:pt x="18749" y="4922"/>
                  <a:pt x="18753" y="4905"/>
                  <a:pt x="18715" y="4896"/>
                </a:cubicBezTo>
                <a:cubicBezTo>
                  <a:pt x="18730" y="4887"/>
                  <a:pt x="18739" y="4894"/>
                  <a:pt x="18748" y="4872"/>
                </a:cubicBezTo>
                <a:lnTo>
                  <a:pt x="18680" y="4862"/>
                </a:lnTo>
                <a:cubicBezTo>
                  <a:pt x="18664" y="4861"/>
                  <a:pt x="18690" y="4857"/>
                  <a:pt x="18659" y="4864"/>
                </a:cubicBezTo>
                <a:cubicBezTo>
                  <a:pt x="18666" y="4883"/>
                  <a:pt x="18714" y="4910"/>
                  <a:pt x="18626" y="4912"/>
                </a:cubicBezTo>
                <a:cubicBezTo>
                  <a:pt x="18615" y="4859"/>
                  <a:pt x="18641" y="4900"/>
                  <a:pt x="18626" y="4864"/>
                </a:cubicBezTo>
                <a:lnTo>
                  <a:pt x="18595" y="4889"/>
                </a:lnTo>
                <a:cubicBezTo>
                  <a:pt x="18596" y="4918"/>
                  <a:pt x="18604" y="4898"/>
                  <a:pt x="18601" y="4926"/>
                </a:cubicBezTo>
                <a:cubicBezTo>
                  <a:pt x="18601" y="4930"/>
                  <a:pt x="18578" y="4940"/>
                  <a:pt x="18606" y="4956"/>
                </a:cubicBezTo>
                <a:cubicBezTo>
                  <a:pt x="18644" y="4978"/>
                  <a:pt x="18667" y="4935"/>
                  <a:pt x="18683" y="4993"/>
                </a:cubicBezTo>
                <a:cubicBezTo>
                  <a:pt x="18719" y="4990"/>
                  <a:pt x="18699" y="4990"/>
                  <a:pt x="18707" y="4953"/>
                </a:cubicBezTo>
                <a:close/>
                <a:moveTo>
                  <a:pt x="17954" y="5585"/>
                </a:moveTo>
                <a:cubicBezTo>
                  <a:pt x="17922" y="5585"/>
                  <a:pt x="17929" y="5596"/>
                  <a:pt x="17905" y="5597"/>
                </a:cubicBezTo>
                <a:cubicBezTo>
                  <a:pt x="17896" y="5598"/>
                  <a:pt x="17870" y="5593"/>
                  <a:pt x="17849" y="5593"/>
                </a:cubicBezTo>
                <a:cubicBezTo>
                  <a:pt x="17885" y="5643"/>
                  <a:pt x="17888" y="5584"/>
                  <a:pt x="17954" y="5642"/>
                </a:cubicBezTo>
                <a:cubicBezTo>
                  <a:pt x="17979" y="5623"/>
                  <a:pt x="17967" y="5647"/>
                  <a:pt x="17970" y="5609"/>
                </a:cubicBezTo>
                <a:cubicBezTo>
                  <a:pt x="17989" y="5614"/>
                  <a:pt x="17994" y="5617"/>
                  <a:pt x="18019" y="5617"/>
                </a:cubicBezTo>
                <a:cubicBezTo>
                  <a:pt x="18030" y="5617"/>
                  <a:pt x="18038" y="5616"/>
                  <a:pt x="18047" y="5615"/>
                </a:cubicBezTo>
                <a:lnTo>
                  <a:pt x="18121" y="5607"/>
                </a:lnTo>
                <a:cubicBezTo>
                  <a:pt x="18140" y="5601"/>
                  <a:pt x="18140" y="5594"/>
                  <a:pt x="18173" y="5593"/>
                </a:cubicBezTo>
                <a:cubicBezTo>
                  <a:pt x="18133" y="5652"/>
                  <a:pt x="18121" y="5594"/>
                  <a:pt x="18108" y="5634"/>
                </a:cubicBezTo>
                <a:cubicBezTo>
                  <a:pt x="18159" y="5634"/>
                  <a:pt x="18166" y="5627"/>
                  <a:pt x="18185" y="5604"/>
                </a:cubicBezTo>
                <a:cubicBezTo>
                  <a:pt x="18189" y="5600"/>
                  <a:pt x="18156" y="5597"/>
                  <a:pt x="18205" y="5593"/>
                </a:cubicBezTo>
                <a:cubicBezTo>
                  <a:pt x="18214" y="5614"/>
                  <a:pt x="18195" y="5598"/>
                  <a:pt x="18215" y="5605"/>
                </a:cubicBezTo>
                <a:cubicBezTo>
                  <a:pt x="18235" y="5611"/>
                  <a:pt x="18237" y="5601"/>
                  <a:pt x="18294" y="5601"/>
                </a:cubicBezTo>
                <a:lnTo>
                  <a:pt x="18294" y="5625"/>
                </a:lnTo>
                <a:cubicBezTo>
                  <a:pt x="18336" y="5614"/>
                  <a:pt x="18301" y="5618"/>
                  <a:pt x="18335" y="5593"/>
                </a:cubicBezTo>
                <a:cubicBezTo>
                  <a:pt x="18353" y="5640"/>
                  <a:pt x="18332" y="5575"/>
                  <a:pt x="18427" y="5598"/>
                </a:cubicBezTo>
                <a:cubicBezTo>
                  <a:pt x="18448" y="5604"/>
                  <a:pt x="18448" y="5609"/>
                  <a:pt x="18468" y="5605"/>
                </a:cubicBezTo>
                <a:lnTo>
                  <a:pt x="18504" y="5592"/>
                </a:lnTo>
                <a:cubicBezTo>
                  <a:pt x="18534" y="5584"/>
                  <a:pt x="18534" y="5587"/>
                  <a:pt x="18560" y="5593"/>
                </a:cubicBezTo>
                <a:cubicBezTo>
                  <a:pt x="18577" y="5597"/>
                  <a:pt x="18564" y="5595"/>
                  <a:pt x="18576" y="5596"/>
                </a:cubicBezTo>
                <a:cubicBezTo>
                  <a:pt x="18661" y="5608"/>
                  <a:pt x="18638" y="5594"/>
                  <a:pt x="18691" y="5593"/>
                </a:cubicBezTo>
                <a:lnTo>
                  <a:pt x="18691" y="5577"/>
                </a:lnTo>
                <a:cubicBezTo>
                  <a:pt x="18643" y="5577"/>
                  <a:pt x="18636" y="5584"/>
                  <a:pt x="18601" y="5578"/>
                </a:cubicBezTo>
                <a:cubicBezTo>
                  <a:pt x="18585" y="5576"/>
                  <a:pt x="18567" y="5572"/>
                  <a:pt x="18561" y="5572"/>
                </a:cubicBezTo>
                <a:lnTo>
                  <a:pt x="18391" y="5577"/>
                </a:lnTo>
                <a:cubicBezTo>
                  <a:pt x="18318" y="5577"/>
                  <a:pt x="18276" y="5567"/>
                  <a:pt x="18166" y="5578"/>
                </a:cubicBezTo>
                <a:cubicBezTo>
                  <a:pt x="18144" y="5581"/>
                  <a:pt x="18151" y="5582"/>
                  <a:pt x="18127" y="5581"/>
                </a:cubicBezTo>
                <a:cubicBezTo>
                  <a:pt x="18092" y="5579"/>
                  <a:pt x="18109" y="5582"/>
                  <a:pt x="18075" y="5584"/>
                </a:cubicBezTo>
                <a:cubicBezTo>
                  <a:pt x="18054" y="5586"/>
                  <a:pt x="18032" y="5584"/>
                  <a:pt x="18011" y="5585"/>
                </a:cubicBezTo>
                <a:cubicBezTo>
                  <a:pt x="18005" y="5586"/>
                  <a:pt x="17984" y="5589"/>
                  <a:pt x="17984" y="5589"/>
                </a:cubicBezTo>
                <a:cubicBezTo>
                  <a:pt x="17946" y="5590"/>
                  <a:pt x="17993" y="5585"/>
                  <a:pt x="17954" y="5585"/>
                </a:cubicBezTo>
                <a:close/>
                <a:moveTo>
                  <a:pt x="14421" y="2320"/>
                </a:moveTo>
                <a:cubicBezTo>
                  <a:pt x="14400" y="2320"/>
                  <a:pt x="14380" y="2311"/>
                  <a:pt x="14351" y="2316"/>
                </a:cubicBezTo>
                <a:cubicBezTo>
                  <a:pt x="14307" y="2323"/>
                  <a:pt x="14320" y="2327"/>
                  <a:pt x="14257" y="2322"/>
                </a:cubicBezTo>
                <a:lnTo>
                  <a:pt x="14196" y="2317"/>
                </a:lnTo>
                <a:cubicBezTo>
                  <a:pt x="14181" y="2325"/>
                  <a:pt x="14186" y="2333"/>
                  <a:pt x="14195" y="2342"/>
                </a:cubicBezTo>
                <a:cubicBezTo>
                  <a:pt x="14226" y="2373"/>
                  <a:pt x="14185" y="2322"/>
                  <a:pt x="14311" y="2358"/>
                </a:cubicBezTo>
                <a:cubicBezTo>
                  <a:pt x="14312" y="2359"/>
                  <a:pt x="14320" y="2361"/>
                  <a:pt x="14321" y="2362"/>
                </a:cubicBezTo>
                <a:cubicBezTo>
                  <a:pt x="14330" y="2363"/>
                  <a:pt x="14328" y="2361"/>
                  <a:pt x="14335" y="2360"/>
                </a:cubicBezTo>
                <a:cubicBezTo>
                  <a:pt x="14380" y="2355"/>
                  <a:pt x="14351" y="2373"/>
                  <a:pt x="14387" y="2359"/>
                </a:cubicBezTo>
                <a:cubicBezTo>
                  <a:pt x="14456" y="2333"/>
                  <a:pt x="14397" y="2354"/>
                  <a:pt x="14458" y="2349"/>
                </a:cubicBezTo>
                <a:cubicBezTo>
                  <a:pt x="14596" y="2336"/>
                  <a:pt x="14498" y="2359"/>
                  <a:pt x="14556" y="2354"/>
                </a:cubicBezTo>
                <a:cubicBezTo>
                  <a:pt x="14587" y="2352"/>
                  <a:pt x="14563" y="2347"/>
                  <a:pt x="14589" y="2348"/>
                </a:cubicBezTo>
                <a:cubicBezTo>
                  <a:pt x="14607" y="2348"/>
                  <a:pt x="14600" y="2353"/>
                  <a:pt x="14629" y="2350"/>
                </a:cubicBezTo>
                <a:lnTo>
                  <a:pt x="14794" y="2344"/>
                </a:lnTo>
                <a:cubicBezTo>
                  <a:pt x="14826" y="2344"/>
                  <a:pt x="14802" y="2375"/>
                  <a:pt x="14853" y="2347"/>
                </a:cubicBezTo>
                <a:cubicBezTo>
                  <a:pt x="14855" y="2347"/>
                  <a:pt x="14857" y="2345"/>
                  <a:pt x="14859" y="2344"/>
                </a:cubicBezTo>
                <a:cubicBezTo>
                  <a:pt x="14869" y="2358"/>
                  <a:pt x="14873" y="2375"/>
                  <a:pt x="14890" y="2359"/>
                </a:cubicBezTo>
                <a:cubicBezTo>
                  <a:pt x="14908" y="2341"/>
                  <a:pt x="14894" y="2345"/>
                  <a:pt x="14891" y="2312"/>
                </a:cubicBezTo>
                <a:cubicBezTo>
                  <a:pt x="14849" y="2332"/>
                  <a:pt x="14777" y="2312"/>
                  <a:pt x="14740" y="2315"/>
                </a:cubicBezTo>
                <a:lnTo>
                  <a:pt x="14642" y="2316"/>
                </a:lnTo>
                <a:cubicBezTo>
                  <a:pt x="14619" y="2307"/>
                  <a:pt x="14627" y="2314"/>
                  <a:pt x="14624" y="2287"/>
                </a:cubicBezTo>
                <a:lnTo>
                  <a:pt x="14576" y="2320"/>
                </a:lnTo>
                <a:cubicBezTo>
                  <a:pt x="14556" y="2329"/>
                  <a:pt x="14543" y="2324"/>
                  <a:pt x="14515" y="2315"/>
                </a:cubicBezTo>
                <a:cubicBezTo>
                  <a:pt x="14473" y="2302"/>
                  <a:pt x="14482" y="2320"/>
                  <a:pt x="14421" y="2320"/>
                </a:cubicBezTo>
                <a:close/>
                <a:moveTo>
                  <a:pt x="14486" y="2247"/>
                </a:moveTo>
                <a:cubicBezTo>
                  <a:pt x="14491" y="2227"/>
                  <a:pt x="14483" y="2236"/>
                  <a:pt x="14502" y="2231"/>
                </a:cubicBezTo>
                <a:lnTo>
                  <a:pt x="14513" y="2237"/>
                </a:lnTo>
                <a:cubicBezTo>
                  <a:pt x="14537" y="2264"/>
                  <a:pt x="14503" y="2214"/>
                  <a:pt x="14520" y="2245"/>
                </a:cubicBezTo>
                <a:cubicBezTo>
                  <a:pt x="14529" y="2260"/>
                  <a:pt x="14526" y="2247"/>
                  <a:pt x="14527" y="2271"/>
                </a:cubicBezTo>
                <a:cubicBezTo>
                  <a:pt x="14607" y="2271"/>
                  <a:pt x="14532" y="2260"/>
                  <a:pt x="14638" y="2273"/>
                </a:cubicBezTo>
                <a:cubicBezTo>
                  <a:pt x="14674" y="2278"/>
                  <a:pt x="14651" y="2273"/>
                  <a:pt x="14689" y="2272"/>
                </a:cubicBezTo>
                <a:cubicBezTo>
                  <a:pt x="14718" y="2271"/>
                  <a:pt x="14719" y="2277"/>
                  <a:pt x="14745" y="2279"/>
                </a:cubicBezTo>
                <a:cubicBezTo>
                  <a:pt x="14757" y="2251"/>
                  <a:pt x="14736" y="2250"/>
                  <a:pt x="14786" y="2239"/>
                </a:cubicBezTo>
                <a:cubicBezTo>
                  <a:pt x="14800" y="2272"/>
                  <a:pt x="14780" y="2237"/>
                  <a:pt x="14794" y="2271"/>
                </a:cubicBezTo>
                <a:cubicBezTo>
                  <a:pt x="14846" y="2259"/>
                  <a:pt x="14879" y="2226"/>
                  <a:pt x="14932" y="2239"/>
                </a:cubicBezTo>
                <a:lnTo>
                  <a:pt x="14932" y="2271"/>
                </a:lnTo>
                <a:lnTo>
                  <a:pt x="14964" y="2271"/>
                </a:lnTo>
                <a:lnTo>
                  <a:pt x="14964" y="2239"/>
                </a:lnTo>
                <a:lnTo>
                  <a:pt x="15021" y="2239"/>
                </a:lnTo>
                <a:lnTo>
                  <a:pt x="15021" y="2214"/>
                </a:lnTo>
                <a:cubicBezTo>
                  <a:pt x="14956" y="2214"/>
                  <a:pt x="14869" y="2217"/>
                  <a:pt x="14821" y="2217"/>
                </a:cubicBezTo>
                <a:lnTo>
                  <a:pt x="14424" y="2210"/>
                </a:lnTo>
                <a:cubicBezTo>
                  <a:pt x="14411" y="2211"/>
                  <a:pt x="14392" y="2194"/>
                  <a:pt x="14405" y="2241"/>
                </a:cubicBezTo>
                <a:lnTo>
                  <a:pt x="14411" y="2259"/>
                </a:lnTo>
                <a:cubicBezTo>
                  <a:pt x="14423" y="2272"/>
                  <a:pt x="14432" y="2271"/>
                  <a:pt x="14454" y="2271"/>
                </a:cubicBezTo>
                <a:cubicBezTo>
                  <a:pt x="14457" y="2233"/>
                  <a:pt x="14445" y="2257"/>
                  <a:pt x="14470" y="2239"/>
                </a:cubicBezTo>
                <a:lnTo>
                  <a:pt x="14470" y="2271"/>
                </a:lnTo>
                <a:lnTo>
                  <a:pt x="14502" y="2271"/>
                </a:lnTo>
                <a:cubicBezTo>
                  <a:pt x="14508" y="2250"/>
                  <a:pt x="14502" y="2264"/>
                  <a:pt x="14511" y="2247"/>
                </a:cubicBezTo>
                <a:lnTo>
                  <a:pt x="14486" y="2247"/>
                </a:lnTo>
                <a:close/>
                <a:moveTo>
                  <a:pt x="16463" y="1834"/>
                </a:moveTo>
                <a:lnTo>
                  <a:pt x="16285" y="1817"/>
                </a:lnTo>
                <a:cubicBezTo>
                  <a:pt x="16247" y="1817"/>
                  <a:pt x="16254" y="1823"/>
                  <a:pt x="16218" y="1821"/>
                </a:cubicBezTo>
                <a:lnTo>
                  <a:pt x="16147" y="1817"/>
                </a:lnTo>
                <a:cubicBezTo>
                  <a:pt x="16155" y="1845"/>
                  <a:pt x="16162" y="1840"/>
                  <a:pt x="16162" y="1844"/>
                </a:cubicBezTo>
                <a:cubicBezTo>
                  <a:pt x="16170" y="1881"/>
                  <a:pt x="16160" y="1834"/>
                  <a:pt x="16155" y="1874"/>
                </a:cubicBezTo>
                <a:cubicBezTo>
                  <a:pt x="16188" y="1866"/>
                  <a:pt x="16188" y="1866"/>
                  <a:pt x="16212" y="1850"/>
                </a:cubicBezTo>
                <a:cubicBezTo>
                  <a:pt x="16219" y="1883"/>
                  <a:pt x="16224" y="1863"/>
                  <a:pt x="16208" y="1876"/>
                </a:cubicBezTo>
                <a:cubicBezTo>
                  <a:pt x="16186" y="1895"/>
                  <a:pt x="16193" y="1842"/>
                  <a:pt x="16188" y="1898"/>
                </a:cubicBezTo>
                <a:cubicBezTo>
                  <a:pt x="16222" y="1898"/>
                  <a:pt x="16225" y="1893"/>
                  <a:pt x="16248" y="1878"/>
                </a:cubicBezTo>
                <a:cubicBezTo>
                  <a:pt x="16262" y="1869"/>
                  <a:pt x="16259" y="1870"/>
                  <a:pt x="16272" y="1861"/>
                </a:cubicBezTo>
                <a:cubicBezTo>
                  <a:pt x="16293" y="1844"/>
                  <a:pt x="16266" y="1842"/>
                  <a:pt x="16325" y="1842"/>
                </a:cubicBezTo>
                <a:lnTo>
                  <a:pt x="16331" y="1880"/>
                </a:lnTo>
                <a:cubicBezTo>
                  <a:pt x="16339" y="1867"/>
                  <a:pt x="16331" y="1876"/>
                  <a:pt x="16340" y="1864"/>
                </a:cubicBezTo>
                <a:cubicBezTo>
                  <a:pt x="16353" y="1849"/>
                  <a:pt x="16375" y="1835"/>
                  <a:pt x="16388" y="1849"/>
                </a:cubicBezTo>
                <a:cubicBezTo>
                  <a:pt x="16400" y="1861"/>
                  <a:pt x="16397" y="1842"/>
                  <a:pt x="16390" y="1874"/>
                </a:cubicBezTo>
                <a:cubicBezTo>
                  <a:pt x="16427" y="1866"/>
                  <a:pt x="16435" y="1875"/>
                  <a:pt x="16456" y="1872"/>
                </a:cubicBezTo>
                <a:cubicBezTo>
                  <a:pt x="16524" y="1862"/>
                  <a:pt x="16409" y="1855"/>
                  <a:pt x="16544" y="1866"/>
                </a:cubicBezTo>
                <a:cubicBezTo>
                  <a:pt x="16535" y="1905"/>
                  <a:pt x="16539" y="1879"/>
                  <a:pt x="16544" y="1890"/>
                </a:cubicBezTo>
                <a:cubicBezTo>
                  <a:pt x="16579" y="1872"/>
                  <a:pt x="16559" y="1892"/>
                  <a:pt x="16568" y="1866"/>
                </a:cubicBezTo>
                <a:cubicBezTo>
                  <a:pt x="16643" y="1872"/>
                  <a:pt x="16543" y="1889"/>
                  <a:pt x="16651" y="1874"/>
                </a:cubicBezTo>
                <a:cubicBezTo>
                  <a:pt x="16652" y="1874"/>
                  <a:pt x="16654" y="1874"/>
                  <a:pt x="16655" y="1874"/>
                </a:cubicBezTo>
                <a:cubicBezTo>
                  <a:pt x="16666" y="1872"/>
                  <a:pt x="16664" y="1879"/>
                  <a:pt x="16666" y="1858"/>
                </a:cubicBezTo>
                <a:lnTo>
                  <a:pt x="16722" y="1858"/>
                </a:lnTo>
                <a:cubicBezTo>
                  <a:pt x="16728" y="1879"/>
                  <a:pt x="16719" y="1867"/>
                  <a:pt x="16739" y="1874"/>
                </a:cubicBezTo>
                <a:cubicBezTo>
                  <a:pt x="16757" y="1849"/>
                  <a:pt x="16759" y="1863"/>
                  <a:pt x="16779" y="1834"/>
                </a:cubicBezTo>
                <a:cubicBezTo>
                  <a:pt x="16758" y="1829"/>
                  <a:pt x="16755" y="1826"/>
                  <a:pt x="16739" y="1817"/>
                </a:cubicBezTo>
                <a:cubicBezTo>
                  <a:pt x="16716" y="1832"/>
                  <a:pt x="16723" y="1839"/>
                  <a:pt x="16692" y="1844"/>
                </a:cubicBezTo>
                <a:cubicBezTo>
                  <a:pt x="16655" y="1850"/>
                  <a:pt x="16690" y="1838"/>
                  <a:pt x="16641" y="1834"/>
                </a:cubicBezTo>
                <a:lnTo>
                  <a:pt x="16641" y="1801"/>
                </a:lnTo>
                <a:lnTo>
                  <a:pt x="16528" y="1801"/>
                </a:lnTo>
                <a:lnTo>
                  <a:pt x="16528" y="1825"/>
                </a:lnTo>
                <a:cubicBezTo>
                  <a:pt x="16493" y="1807"/>
                  <a:pt x="16513" y="1828"/>
                  <a:pt x="16504" y="1801"/>
                </a:cubicBezTo>
                <a:cubicBezTo>
                  <a:pt x="16472" y="1804"/>
                  <a:pt x="16470" y="1805"/>
                  <a:pt x="16463" y="1834"/>
                </a:cubicBezTo>
                <a:close/>
                <a:moveTo>
                  <a:pt x="20952" y="4637"/>
                </a:moveTo>
                <a:lnTo>
                  <a:pt x="20984" y="4629"/>
                </a:lnTo>
                <a:cubicBezTo>
                  <a:pt x="20985" y="4629"/>
                  <a:pt x="20987" y="4629"/>
                  <a:pt x="20988" y="4629"/>
                </a:cubicBezTo>
                <a:cubicBezTo>
                  <a:pt x="21004" y="4626"/>
                  <a:pt x="20978" y="4626"/>
                  <a:pt x="21000" y="4628"/>
                </a:cubicBezTo>
                <a:cubicBezTo>
                  <a:pt x="21000" y="4628"/>
                  <a:pt x="21026" y="4634"/>
                  <a:pt x="21026" y="4634"/>
                </a:cubicBezTo>
                <a:cubicBezTo>
                  <a:pt x="21063" y="4648"/>
                  <a:pt x="21036" y="4624"/>
                  <a:pt x="21057" y="4653"/>
                </a:cubicBezTo>
                <a:cubicBezTo>
                  <a:pt x="21038" y="4657"/>
                  <a:pt x="21038" y="4659"/>
                  <a:pt x="21016" y="4661"/>
                </a:cubicBezTo>
                <a:lnTo>
                  <a:pt x="21016" y="4677"/>
                </a:lnTo>
                <a:cubicBezTo>
                  <a:pt x="21081" y="4683"/>
                  <a:pt x="21140" y="4677"/>
                  <a:pt x="21178" y="4686"/>
                </a:cubicBezTo>
                <a:cubicBezTo>
                  <a:pt x="21161" y="4621"/>
                  <a:pt x="21168" y="4705"/>
                  <a:pt x="21137" y="4639"/>
                </a:cubicBezTo>
                <a:lnTo>
                  <a:pt x="21131" y="4627"/>
                </a:lnTo>
                <a:cubicBezTo>
                  <a:pt x="21130" y="4626"/>
                  <a:pt x="21129" y="4624"/>
                  <a:pt x="21128" y="4623"/>
                </a:cubicBezTo>
                <a:cubicBezTo>
                  <a:pt x="21110" y="4603"/>
                  <a:pt x="21070" y="4606"/>
                  <a:pt x="21044" y="4611"/>
                </a:cubicBezTo>
                <a:cubicBezTo>
                  <a:pt x="21043" y="4611"/>
                  <a:pt x="21040" y="4612"/>
                  <a:pt x="21039" y="4612"/>
                </a:cubicBezTo>
                <a:cubicBezTo>
                  <a:pt x="20991" y="4622"/>
                  <a:pt x="21015" y="4603"/>
                  <a:pt x="20978" y="4601"/>
                </a:cubicBezTo>
                <a:cubicBezTo>
                  <a:pt x="20885" y="4596"/>
                  <a:pt x="20867" y="4586"/>
                  <a:pt x="20862" y="4629"/>
                </a:cubicBezTo>
                <a:lnTo>
                  <a:pt x="20853" y="4614"/>
                </a:lnTo>
                <a:cubicBezTo>
                  <a:pt x="20852" y="4613"/>
                  <a:pt x="20850" y="4611"/>
                  <a:pt x="20849" y="4610"/>
                </a:cubicBezTo>
                <a:cubicBezTo>
                  <a:pt x="20848" y="4608"/>
                  <a:pt x="20847" y="4606"/>
                  <a:pt x="20846" y="4605"/>
                </a:cubicBezTo>
                <a:cubicBezTo>
                  <a:pt x="20844" y="4603"/>
                  <a:pt x="20840" y="4598"/>
                  <a:pt x="20838" y="4596"/>
                </a:cubicBezTo>
                <a:cubicBezTo>
                  <a:pt x="20797" y="4607"/>
                  <a:pt x="20830" y="4615"/>
                  <a:pt x="20794" y="4608"/>
                </a:cubicBezTo>
                <a:lnTo>
                  <a:pt x="20728" y="4586"/>
                </a:lnTo>
                <a:cubicBezTo>
                  <a:pt x="20727" y="4585"/>
                  <a:pt x="20725" y="4585"/>
                  <a:pt x="20723" y="4585"/>
                </a:cubicBezTo>
                <a:cubicBezTo>
                  <a:pt x="20650" y="4569"/>
                  <a:pt x="20704" y="4574"/>
                  <a:pt x="20644" y="4588"/>
                </a:cubicBezTo>
                <a:cubicBezTo>
                  <a:pt x="20657" y="4647"/>
                  <a:pt x="20695" y="4603"/>
                  <a:pt x="20667" y="4631"/>
                </a:cubicBezTo>
                <a:cubicBezTo>
                  <a:pt x="20650" y="4649"/>
                  <a:pt x="20649" y="4620"/>
                  <a:pt x="20627" y="4605"/>
                </a:cubicBezTo>
                <a:cubicBezTo>
                  <a:pt x="20618" y="4625"/>
                  <a:pt x="20622" y="4620"/>
                  <a:pt x="20627" y="4645"/>
                </a:cubicBezTo>
                <a:cubicBezTo>
                  <a:pt x="20587" y="4654"/>
                  <a:pt x="20599" y="4633"/>
                  <a:pt x="20579" y="4661"/>
                </a:cubicBezTo>
                <a:cubicBezTo>
                  <a:pt x="20661" y="4661"/>
                  <a:pt x="20628" y="4647"/>
                  <a:pt x="20676" y="4668"/>
                </a:cubicBezTo>
                <a:cubicBezTo>
                  <a:pt x="20698" y="4678"/>
                  <a:pt x="20669" y="4674"/>
                  <a:pt x="20708" y="4677"/>
                </a:cubicBezTo>
                <a:cubicBezTo>
                  <a:pt x="20705" y="4646"/>
                  <a:pt x="20705" y="4672"/>
                  <a:pt x="20692" y="4637"/>
                </a:cubicBezTo>
                <a:cubicBezTo>
                  <a:pt x="20728" y="4656"/>
                  <a:pt x="20712" y="4631"/>
                  <a:pt x="20717" y="4669"/>
                </a:cubicBezTo>
                <a:cubicBezTo>
                  <a:pt x="20758" y="4666"/>
                  <a:pt x="20728" y="4663"/>
                  <a:pt x="20765" y="4653"/>
                </a:cubicBezTo>
                <a:cubicBezTo>
                  <a:pt x="20794" y="4672"/>
                  <a:pt x="20780" y="4674"/>
                  <a:pt x="20846" y="4677"/>
                </a:cubicBezTo>
                <a:cubicBezTo>
                  <a:pt x="20927" y="4681"/>
                  <a:pt x="20932" y="4681"/>
                  <a:pt x="20935" y="4645"/>
                </a:cubicBezTo>
                <a:lnTo>
                  <a:pt x="20943" y="4677"/>
                </a:lnTo>
                <a:lnTo>
                  <a:pt x="21008" y="4677"/>
                </a:lnTo>
                <a:cubicBezTo>
                  <a:pt x="20997" y="4634"/>
                  <a:pt x="20988" y="4668"/>
                  <a:pt x="20952" y="4637"/>
                </a:cubicBezTo>
                <a:close/>
                <a:moveTo>
                  <a:pt x="15248" y="1915"/>
                </a:moveTo>
                <a:cubicBezTo>
                  <a:pt x="15204" y="1918"/>
                  <a:pt x="15176" y="1930"/>
                  <a:pt x="15134" y="1931"/>
                </a:cubicBezTo>
                <a:cubicBezTo>
                  <a:pt x="15128" y="1920"/>
                  <a:pt x="15130" y="1922"/>
                  <a:pt x="15126" y="1906"/>
                </a:cubicBezTo>
                <a:cubicBezTo>
                  <a:pt x="15149" y="1905"/>
                  <a:pt x="15146" y="1903"/>
                  <a:pt x="15160" y="1902"/>
                </a:cubicBezTo>
                <a:cubicBezTo>
                  <a:pt x="15161" y="1901"/>
                  <a:pt x="15164" y="1901"/>
                  <a:pt x="15165" y="1901"/>
                </a:cubicBezTo>
                <a:cubicBezTo>
                  <a:pt x="15167" y="1901"/>
                  <a:pt x="15169" y="1901"/>
                  <a:pt x="15171" y="1901"/>
                </a:cubicBezTo>
                <a:cubicBezTo>
                  <a:pt x="15173" y="1901"/>
                  <a:pt x="15175" y="1900"/>
                  <a:pt x="15176" y="1900"/>
                </a:cubicBezTo>
                <a:cubicBezTo>
                  <a:pt x="15178" y="1900"/>
                  <a:pt x="15180" y="1900"/>
                  <a:pt x="15182" y="1900"/>
                </a:cubicBezTo>
                <a:lnTo>
                  <a:pt x="15248" y="1915"/>
                </a:lnTo>
                <a:close/>
                <a:moveTo>
                  <a:pt x="18659" y="4159"/>
                </a:moveTo>
                <a:cubicBezTo>
                  <a:pt x="18657" y="4158"/>
                  <a:pt x="18655" y="4156"/>
                  <a:pt x="18654" y="4158"/>
                </a:cubicBezTo>
                <a:lnTo>
                  <a:pt x="18602" y="4151"/>
                </a:lnTo>
                <a:cubicBezTo>
                  <a:pt x="18607" y="4177"/>
                  <a:pt x="18610" y="4163"/>
                  <a:pt x="18602" y="4183"/>
                </a:cubicBezTo>
                <a:cubicBezTo>
                  <a:pt x="18536" y="4165"/>
                  <a:pt x="18641" y="4159"/>
                  <a:pt x="18505" y="4159"/>
                </a:cubicBezTo>
                <a:cubicBezTo>
                  <a:pt x="18509" y="4214"/>
                  <a:pt x="18542" y="4177"/>
                  <a:pt x="18505" y="4232"/>
                </a:cubicBezTo>
                <a:cubicBezTo>
                  <a:pt x="18568" y="4233"/>
                  <a:pt x="18518" y="4232"/>
                  <a:pt x="18537" y="4249"/>
                </a:cubicBezTo>
                <a:cubicBezTo>
                  <a:pt x="18560" y="4269"/>
                  <a:pt x="18577" y="4250"/>
                  <a:pt x="18590" y="4248"/>
                </a:cubicBezTo>
                <a:lnTo>
                  <a:pt x="18653" y="4234"/>
                </a:lnTo>
                <a:cubicBezTo>
                  <a:pt x="18673" y="4229"/>
                  <a:pt x="18692" y="4228"/>
                  <a:pt x="18704" y="4227"/>
                </a:cubicBezTo>
                <a:cubicBezTo>
                  <a:pt x="18757" y="4222"/>
                  <a:pt x="18745" y="4247"/>
                  <a:pt x="18782" y="4241"/>
                </a:cubicBezTo>
                <a:cubicBezTo>
                  <a:pt x="18840" y="4232"/>
                  <a:pt x="18793" y="4243"/>
                  <a:pt x="18848" y="4242"/>
                </a:cubicBezTo>
                <a:cubicBezTo>
                  <a:pt x="18918" y="4239"/>
                  <a:pt x="18905" y="4266"/>
                  <a:pt x="18952" y="4242"/>
                </a:cubicBezTo>
                <a:cubicBezTo>
                  <a:pt x="18971" y="4232"/>
                  <a:pt x="18946" y="4240"/>
                  <a:pt x="18975" y="4231"/>
                </a:cubicBezTo>
                <a:cubicBezTo>
                  <a:pt x="19012" y="4220"/>
                  <a:pt x="18990" y="4241"/>
                  <a:pt x="19047" y="4231"/>
                </a:cubicBezTo>
                <a:lnTo>
                  <a:pt x="19192" y="4233"/>
                </a:lnTo>
                <a:cubicBezTo>
                  <a:pt x="19204" y="4224"/>
                  <a:pt x="19201" y="4216"/>
                  <a:pt x="19202" y="4183"/>
                </a:cubicBezTo>
                <a:cubicBezTo>
                  <a:pt x="19142" y="4185"/>
                  <a:pt x="19142" y="4227"/>
                  <a:pt x="19070" y="4194"/>
                </a:cubicBezTo>
                <a:cubicBezTo>
                  <a:pt x="19053" y="4186"/>
                  <a:pt x="19073" y="4191"/>
                  <a:pt x="19055" y="4188"/>
                </a:cubicBezTo>
                <a:cubicBezTo>
                  <a:pt x="19035" y="4185"/>
                  <a:pt x="19052" y="4201"/>
                  <a:pt x="18997" y="4177"/>
                </a:cubicBezTo>
                <a:cubicBezTo>
                  <a:pt x="18983" y="4170"/>
                  <a:pt x="18994" y="4170"/>
                  <a:pt x="18976" y="4170"/>
                </a:cubicBezTo>
                <a:cubicBezTo>
                  <a:pt x="18975" y="4170"/>
                  <a:pt x="18951" y="4179"/>
                  <a:pt x="18948" y="4180"/>
                </a:cubicBezTo>
                <a:cubicBezTo>
                  <a:pt x="18931" y="4191"/>
                  <a:pt x="18922" y="4209"/>
                  <a:pt x="18903" y="4211"/>
                </a:cubicBezTo>
                <a:cubicBezTo>
                  <a:pt x="18850" y="4214"/>
                  <a:pt x="18865" y="4163"/>
                  <a:pt x="18796" y="4199"/>
                </a:cubicBezTo>
                <a:cubicBezTo>
                  <a:pt x="18783" y="4147"/>
                  <a:pt x="18783" y="4201"/>
                  <a:pt x="18788" y="4135"/>
                </a:cubicBezTo>
                <a:cubicBezTo>
                  <a:pt x="18713" y="4175"/>
                  <a:pt x="18738" y="4170"/>
                  <a:pt x="18707" y="4159"/>
                </a:cubicBezTo>
                <a:cubicBezTo>
                  <a:pt x="18708" y="4197"/>
                  <a:pt x="18716" y="4186"/>
                  <a:pt x="18707" y="4208"/>
                </a:cubicBezTo>
                <a:cubicBezTo>
                  <a:pt x="18661" y="4183"/>
                  <a:pt x="18706" y="4207"/>
                  <a:pt x="18676" y="4173"/>
                </a:cubicBezTo>
                <a:cubicBezTo>
                  <a:pt x="18675" y="4172"/>
                  <a:pt x="18674" y="4170"/>
                  <a:pt x="18673" y="4170"/>
                </a:cubicBezTo>
                <a:lnTo>
                  <a:pt x="18659" y="4159"/>
                </a:lnTo>
                <a:close/>
                <a:moveTo>
                  <a:pt x="6157" y="1663"/>
                </a:moveTo>
                <a:cubicBezTo>
                  <a:pt x="6081" y="1643"/>
                  <a:pt x="6123" y="1644"/>
                  <a:pt x="6026" y="1659"/>
                </a:cubicBezTo>
                <a:cubicBezTo>
                  <a:pt x="6005" y="1662"/>
                  <a:pt x="6009" y="1658"/>
                  <a:pt x="5980" y="1664"/>
                </a:cubicBezTo>
                <a:cubicBezTo>
                  <a:pt x="5913" y="1678"/>
                  <a:pt x="5875" y="1699"/>
                  <a:pt x="5777" y="1700"/>
                </a:cubicBezTo>
                <a:cubicBezTo>
                  <a:pt x="5745" y="1700"/>
                  <a:pt x="5790" y="1695"/>
                  <a:pt x="5754" y="1700"/>
                </a:cubicBezTo>
                <a:lnTo>
                  <a:pt x="5697" y="1714"/>
                </a:lnTo>
                <a:cubicBezTo>
                  <a:pt x="5695" y="1715"/>
                  <a:pt x="5692" y="1715"/>
                  <a:pt x="5690" y="1716"/>
                </a:cubicBezTo>
                <a:lnTo>
                  <a:pt x="5678" y="1719"/>
                </a:lnTo>
                <a:cubicBezTo>
                  <a:pt x="5653" y="1725"/>
                  <a:pt x="5653" y="1717"/>
                  <a:pt x="5639" y="1717"/>
                </a:cubicBezTo>
                <a:lnTo>
                  <a:pt x="5493" y="1744"/>
                </a:lnTo>
                <a:cubicBezTo>
                  <a:pt x="5433" y="1747"/>
                  <a:pt x="5420" y="1744"/>
                  <a:pt x="5420" y="1801"/>
                </a:cubicBezTo>
                <a:cubicBezTo>
                  <a:pt x="5479" y="1762"/>
                  <a:pt x="5444" y="1792"/>
                  <a:pt x="5489" y="1788"/>
                </a:cubicBezTo>
                <a:cubicBezTo>
                  <a:pt x="5513" y="1787"/>
                  <a:pt x="5522" y="1780"/>
                  <a:pt x="5533" y="1776"/>
                </a:cubicBezTo>
                <a:cubicBezTo>
                  <a:pt x="5584" y="1762"/>
                  <a:pt x="5533" y="1777"/>
                  <a:pt x="5574" y="1777"/>
                </a:cubicBezTo>
                <a:cubicBezTo>
                  <a:pt x="5596" y="1777"/>
                  <a:pt x="5590" y="1766"/>
                  <a:pt x="5622" y="1764"/>
                </a:cubicBezTo>
                <a:cubicBezTo>
                  <a:pt x="5693" y="1761"/>
                  <a:pt x="5643" y="1762"/>
                  <a:pt x="5703" y="1744"/>
                </a:cubicBezTo>
                <a:cubicBezTo>
                  <a:pt x="5724" y="1738"/>
                  <a:pt x="5739" y="1744"/>
                  <a:pt x="5777" y="1744"/>
                </a:cubicBezTo>
                <a:cubicBezTo>
                  <a:pt x="5780" y="1707"/>
                  <a:pt x="5768" y="1730"/>
                  <a:pt x="5793" y="1712"/>
                </a:cubicBezTo>
                <a:cubicBezTo>
                  <a:pt x="5856" y="1727"/>
                  <a:pt x="5828" y="1714"/>
                  <a:pt x="5916" y="1715"/>
                </a:cubicBezTo>
                <a:cubicBezTo>
                  <a:pt x="5992" y="1716"/>
                  <a:pt x="5967" y="1718"/>
                  <a:pt x="6042" y="1702"/>
                </a:cubicBezTo>
                <a:cubicBezTo>
                  <a:pt x="6044" y="1702"/>
                  <a:pt x="6058" y="1699"/>
                  <a:pt x="6062" y="1697"/>
                </a:cubicBezTo>
                <a:cubicBezTo>
                  <a:pt x="6192" y="1660"/>
                  <a:pt x="6159" y="1686"/>
                  <a:pt x="6254" y="1671"/>
                </a:cubicBezTo>
                <a:cubicBezTo>
                  <a:pt x="6313" y="1662"/>
                  <a:pt x="6242" y="1661"/>
                  <a:pt x="6359" y="1654"/>
                </a:cubicBezTo>
                <a:lnTo>
                  <a:pt x="6386" y="1650"/>
                </a:lnTo>
                <a:cubicBezTo>
                  <a:pt x="6438" y="1636"/>
                  <a:pt x="6428" y="1645"/>
                  <a:pt x="6467" y="1624"/>
                </a:cubicBezTo>
                <a:cubicBezTo>
                  <a:pt x="6469" y="1623"/>
                  <a:pt x="6470" y="1622"/>
                  <a:pt x="6472" y="1621"/>
                </a:cubicBezTo>
                <a:cubicBezTo>
                  <a:pt x="6474" y="1620"/>
                  <a:pt x="6476" y="1619"/>
                  <a:pt x="6477" y="1618"/>
                </a:cubicBezTo>
                <a:cubicBezTo>
                  <a:pt x="6517" y="1605"/>
                  <a:pt x="6491" y="1628"/>
                  <a:pt x="6522" y="1615"/>
                </a:cubicBezTo>
                <a:cubicBezTo>
                  <a:pt x="6495" y="1578"/>
                  <a:pt x="6482" y="1595"/>
                  <a:pt x="6438" y="1603"/>
                </a:cubicBezTo>
                <a:cubicBezTo>
                  <a:pt x="6415" y="1608"/>
                  <a:pt x="6407" y="1605"/>
                  <a:pt x="6384" y="1607"/>
                </a:cubicBezTo>
                <a:lnTo>
                  <a:pt x="6296" y="1623"/>
                </a:lnTo>
                <a:cubicBezTo>
                  <a:pt x="6204" y="1635"/>
                  <a:pt x="6167" y="1628"/>
                  <a:pt x="6157" y="1663"/>
                </a:cubicBezTo>
                <a:close/>
                <a:moveTo>
                  <a:pt x="19833" y="3016"/>
                </a:moveTo>
                <a:cubicBezTo>
                  <a:pt x="19823" y="3026"/>
                  <a:pt x="19827" y="3028"/>
                  <a:pt x="19808" y="3029"/>
                </a:cubicBezTo>
                <a:cubicBezTo>
                  <a:pt x="19765" y="3032"/>
                  <a:pt x="19813" y="3021"/>
                  <a:pt x="19781" y="3024"/>
                </a:cubicBezTo>
                <a:cubicBezTo>
                  <a:pt x="19781" y="3024"/>
                  <a:pt x="19761" y="3005"/>
                  <a:pt x="19771" y="3038"/>
                </a:cubicBezTo>
                <a:cubicBezTo>
                  <a:pt x="19775" y="3047"/>
                  <a:pt x="19766" y="3049"/>
                  <a:pt x="19801" y="3057"/>
                </a:cubicBezTo>
                <a:cubicBezTo>
                  <a:pt x="19834" y="3078"/>
                  <a:pt x="19791" y="3062"/>
                  <a:pt x="19826" y="3065"/>
                </a:cubicBezTo>
                <a:cubicBezTo>
                  <a:pt x="19845" y="3067"/>
                  <a:pt x="19848" y="3064"/>
                  <a:pt x="19861" y="3060"/>
                </a:cubicBezTo>
                <a:cubicBezTo>
                  <a:pt x="19892" y="3052"/>
                  <a:pt x="19850" y="3046"/>
                  <a:pt x="19918" y="3061"/>
                </a:cubicBezTo>
                <a:lnTo>
                  <a:pt x="20079" y="3056"/>
                </a:lnTo>
                <a:cubicBezTo>
                  <a:pt x="20089" y="3054"/>
                  <a:pt x="20117" y="3033"/>
                  <a:pt x="20130" y="3029"/>
                </a:cubicBezTo>
                <a:cubicBezTo>
                  <a:pt x="20238" y="2990"/>
                  <a:pt x="20207" y="3053"/>
                  <a:pt x="20206" y="3057"/>
                </a:cubicBezTo>
                <a:lnTo>
                  <a:pt x="20230" y="3057"/>
                </a:lnTo>
                <a:cubicBezTo>
                  <a:pt x="20243" y="3021"/>
                  <a:pt x="20251" y="3054"/>
                  <a:pt x="20255" y="3008"/>
                </a:cubicBezTo>
                <a:cubicBezTo>
                  <a:pt x="20310" y="3008"/>
                  <a:pt x="20310" y="2990"/>
                  <a:pt x="20320" y="3025"/>
                </a:cubicBezTo>
                <a:lnTo>
                  <a:pt x="20336" y="3025"/>
                </a:lnTo>
                <a:cubicBezTo>
                  <a:pt x="20340" y="3009"/>
                  <a:pt x="20350" y="2997"/>
                  <a:pt x="20366" y="2991"/>
                </a:cubicBezTo>
                <a:cubicBezTo>
                  <a:pt x="20399" y="2979"/>
                  <a:pt x="20375" y="3004"/>
                  <a:pt x="20417" y="2984"/>
                </a:cubicBezTo>
                <a:cubicBezTo>
                  <a:pt x="20403" y="2950"/>
                  <a:pt x="20424" y="2983"/>
                  <a:pt x="20390" y="2962"/>
                </a:cubicBezTo>
                <a:cubicBezTo>
                  <a:pt x="20318" y="2919"/>
                  <a:pt x="20349" y="2977"/>
                  <a:pt x="20271" y="2935"/>
                </a:cubicBezTo>
                <a:cubicBezTo>
                  <a:pt x="20246" y="2954"/>
                  <a:pt x="20258" y="2930"/>
                  <a:pt x="20255" y="2968"/>
                </a:cubicBezTo>
                <a:lnTo>
                  <a:pt x="20214" y="2968"/>
                </a:lnTo>
                <a:cubicBezTo>
                  <a:pt x="20205" y="2933"/>
                  <a:pt x="20212" y="2950"/>
                  <a:pt x="20182" y="2943"/>
                </a:cubicBezTo>
                <a:cubicBezTo>
                  <a:pt x="20112" y="2925"/>
                  <a:pt x="20129" y="2935"/>
                  <a:pt x="20125" y="2935"/>
                </a:cubicBezTo>
                <a:lnTo>
                  <a:pt x="20116" y="2937"/>
                </a:lnTo>
                <a:cubicBezTo>
                  <a:pt x="20115" y="2937"/>
                  <a:pt x="20112" y="2937"/>
                  <a:pt x="20111" y="2937"/>
                </a:cubicBezTo>
                <a:cubicBezTo>
                  <a:pt x="20084" y="2935"/>
                  <a:pt x="20080" y="2914"/>
                  <a:pt x="20068" y="2944"/>
                </a:cubicBezTo>
                <a:cubicBezTo>
                  <a:pt x="20013" y="2944"/>
                  <a:pt x="20020" y="2954"/>
                  <a:pt x="20028" y="2919"/>
                </a:cubicBezTo>
                <a:cubicBezTo>
                  <a:pt x="19940" y="2921"/>
                  <a:pt x="20087" y="2943"/>
                  <a:pt x="19933" y="2954"/>
                </a:cubicBezTo>
                <a:cubicBezTo>
                  <a:pt x="19897" y="2957"/>
                  <a:pt x="19849" y="2946"/>
                  <a:pt x="19798" y="2939"/>
                </a:cubicBezTo>
                <a:cubicBezTo>
                  <a:pt x="19728" y="2928"/>
                  <a:pt x="19725" y="2938"/>
                  <a:pt x="19689" y="2945"/>
                </a:cubicBezTo>
                <a:cubicBezTo>
                  <a:pt x="19665" y="2949"/>
                  <a:pt x="19686" y="2952"/>
                  <a:pt x="19664" y="2942"/>
                </a:cubicBezTo>
                <a:cubicBezTo>
                  <a:pt x="19650" y="2936"/>
                  <a:pt x="19625" y="2915"/>
                  <a:pt x="19612" y="2913"/>
                </a:cubicBezTo>
                <a:cubicBezTo>
                  <a:pt x="19576" y="2908"/>
                  <a:pt x="19594" y="2923"/>
                  <a:pt x="19566" y="2944"/>
                </a:cubicBezTo>
                <a:cubicBezTo>
                  <a:pt x="19508" y="2905"/>
                  <a:pt x="19527" y="2931"/>
                  <a:pt x="19498" y="2938"/>
                </a:cubicBezTo>
                <a:cubicBezTo>
                  <a:pt x="19452" y="2950"/>
                  <a:pt x="19453" y="2922"/>
                  <a:pt x="19461" y="2887"/>
                </a:cubicBezTo>
                <a:cubicBezTo>
                  <a:pt x="19406" y="2887"/>
                  <a:pt x="19397" y="2903"/>
                  <a:pt x="19420" y="2952"/>
                </a:cubicBezTo>
                <a:cubicBezTo>
                  <a:pt x="19347" y="2950"/>
                  <a:pt x="19433" y="2925"/>
                  <a:pt x="19367" y="2938"/>
                </a:cubicBezTo>
                <a:cubicBezTo>
                  <a:pt x="19339" y="2943"/>
                  <a:pt x="19362" y="2947"/>
                  <a:pt x="19332" y="2948"/>
                </a:cubicBezTo>
                <a:cubicBezTo>
                  <a:pt x="19323" y="2949"/>
                  <a:pt x="19310" y="2944"/>
                  <a:pt x="19291" y="2944"/>
                </a:cubicBezTo>
                <a:cubicBezTo>
                  <a:pt x="19296" y="2956"/>
                  <a:pt x="19297" y="2967"/>
                  <a:pt x="19299" y="2992"/>
                </a:cubicBezTo>
                <a:lnTo>
                  <a:pt x="19315" y="2992"/>
                </a:lnTo>
                <a:cubicBezTo>
                  <a:pt x="19323" y="2964"/>
                  <a:pt x="19322" y="2963"/>
                  <a:pt x="19355" y="2960"/>
                </a:cubicBezTo>
                <a:cubicBezTo>
                  <a:pt x="19373" y="2976"/>
                  <a:pt x="19354" y="2978"/>
                  <a:pt x="19380" y="2991"/>
                </a:cubicBezTo>
                <a:lnTo>
                  <a:pt x="19351" y="3010"/>
                </a:lnTo>
                <a:cubicBezTo>
                  <a:pt x="19319" y="3015"/>
                  <a:pt x="19329" y="3010"/>
                  <a:pt x="19323" y="3025"/>
                </a:cubicBezTo>
                <a:lnTo>
                  <a:pt x="19307" y="3025"/>
                </a:lnTo>
                <a:cubicBezTo>
                  <a:pt x="19302" y="2980"/>
                  <a:pt x="19291" y="2994"/>
                  <a:pt x="19274" y="3016"/>
                </a:cubicBezTo>
                <a:cubicBezTo>
                  <a:pt x="19305" y="3020"/>
                  <a:pt x="19303" y="3052"/>
                  <a:pt x="19350" y="3041"/>
                </a:cubicBezTo>
                <a:cubicBezTo>
                  <a:pt x="19371" y="3036"/>
                  <a:pt x="19338" y="3041"/>
                  <a:pt x="19367" y="3036"/>
                </a:cubicBezTo>
                <a:cubicBezTo>
                  <a:pt x="19420" y="3027"/>
                  <a:pt x="19376" y="3049"/>
                  <a:pt x="19420" y="3016"/>
                </a:cubicBezTo>
                <a:lnTo>
                  <a:pt x="19441" y="3038"/>
                </a:lnTo>
                <a:cubicBezTo>
                  <a:pt x="19476" y="3032"/>
                  <a:pt x="19425" y="3036"/>
                  <a:pt x="19474" y="3021"/>
                </a:cubicBezTo>
                <a:cubicBezTo>
                  <a:pt x="19514" y="3009"/>
                  <a:pt x="19520" y="3041"/>
                  <a:pt x="19542" y="3057"/>
                </a:cubicBezTo>
                <a:cubicBezTo>
                  <a:pt x="19553" y="3041"/>
                  <a:pt x="19557" y="3035"/>
                  <a:pt x="19566" y="3016"/>
                </a:cubicBezTo>
                <a:cubicBezTo>
                  <a:pt x="19591" y="3035"/>
                  <a:pt x="19579" y="3011"/>
                  <a:pt x="19582" y="3049"/>
                </a:cubicBezTo>
                <a:lnTo>
                  <a:pt x="19599" y="3049"/>
                </a:lnTo>
                <a:cubicBezTo>
                  <a:pt x="19595" y="3010"/>
                  <a:pt x="19588" y="3033"/>
                  <a:pt x="19599" y="3008"/>
                </a:cubicBezTo>
                <a:cubicBezTo>
                  <a:pt x="19657" y="2995"/>
                  <a:pt x="19692" y="3025"/>
                  <a:pt x="19733" y="3021"/>
                </a:cubicBezTo>
                <a:cubicBezTo>
                  <a:pt x="19778" y="3016"/>
                  <a:pt x="19765" y="3022"/>
                  <a:pt x="19769" y="2992"/>
                </a:cubicBezTo>
                <a:cubicBezTo>
                  <a:pt x="19801" y="3001"/>
                  <a:pt x="19769" y="2993"/>
                  <a:pt x="19798" y="3004"/>
                </a:cubicBezTo>
                <a:cubicBezTo>
                  <a:pt x="19815" y="3011"/>
                  <a:pt x="19818" y="3009"/>
                  <a:pt x="19833" y="3016"/>
                </a:cubicBezTo>
                <a:close/>
                <a:moveTo>
                  <a:pt x="17265" y="3008"/>
                </a:moveTo>
                <a:cubicBezTo>
                  <a:pt x="17233" y="2996"/>
                  <a:pt x="17257" y="2996"/>
                  <a:pt x="17225" y="3008"/>
                </a:cubicBezTo>
                <a:cubicBezTo>
                  <a:pt x="17230" y="2980"/>
                  <a:pt x="17218" y="2990"/>
                  <a:pt x="17242" y="2986"/>
                </a:cubicBezTo>
                <a:cubicBezTo>
                  <a:pt x="17268" y="2982"/>
                  <a:pt x="17257" y="2990"/>
                  <a:pt x="17265" y="3008"/>
                </a:cubicBezTo>
                <a:close/>
                <a:moveTo>
                  <a:pt x="17208" y="3008"/>
                </a:moveTo>
                <a:lnTo>
                  <a:pt x="17184" y="3008"/>
                </a:lnTo>
                <a:lnTo>
                  <a:pt x="17184" y="2960"/>
                </a:lnTo>
                <a:cubicBezTo>
                  <a:pt x="17206" y="2962"/>
                  <a:pt x="17206" y="2964"/>
                  <a:pt x="17225" y="2968"/>
                </a:cubicBezTo>
                <a:cubicBezTo>
                  <a:pt x="17215" y="2986"/>
                  <a:pt x="17216" y="2987"/>
                  <a:pt x="17208" y="3008"/>
                </a:cubicBezTo>
                <a:close/>
                <a:moveTo>
                  <a:pt x="17095" y="2992"/>
                </a:moveTo>
                <a:lnTo>
                  <a:pt x="17086" y="2976"/>
                </a:lnTo>
                <a:cubicBezTo>
                  <a:pt x="17049" y="2986"/>
                  <a:pt x="17080" y="2989"/>
                  <a:pt x="17038" y="2992"/>
                </a:cubicBezTo>
                <a:cubicBezTo>
                  <a:pt x="17034" y="2948"/>
                  <a:pt x="17059" y="2982"/>
                  <a:pt x="16965" y="2960"/>
                </a:cubicBezTo>
                <a:cubicBezTo>
                  <a:pt x="16999" y="2938"/>
                  <a:pt x="17066" y="2951"/>
                  <a:pt x="17103" y="2960"/>
                </a:cubicBezTo>
                <a:cubicBezTo>
                  <a:pt x="17108" y="2938"/>
                  <a:pt x="17108" y="2941"/>
                  <a:pt x="17119" y="2919"/>
                </a:cubicBezTo>
                <a:cubicBezTo>
                  <a:pt x="17120" y="2931"/>
                  <a:pt x="17125" y="2969"/>
                  <a:pt x="17125" y="2969"/>
                </a:cubicBezTo>
                <a:cubicBezTo>
                  <a:pt x="17119" y="2997"/>
                  <a:pt x="17124" y="2985"/>
                  <a:pt x="17095" y="2992"/>
                </a:cubicBezTo>
                <a:close/>
                <a:moveTo>
                  <a:pt x="15823" y="4912"/>
                </a:moveTo>
                <a:cubicBezTo>
                  <a:pt x="15740" y="4871"/>
                  <a:pt x="15582" y="4911"/>
                  <a:pt x="15484" y="4895"/>
                </a:cubicBezTo>
                <a:cubicBezTo>
                  <a:pt x="15464" y="4892"/>
                  <a:pt x="15465" y="4890"/>
                  <a:pt x="15445" y="4892"/>
                </a:cubicBezTo>
                <a:cubicBezTo>
                  <a:pt x="15365" y="4903"/>
                  <a:pt x="15434" y="4894"/>
                  <a:pt x="15377" y="4888"/>
                </a:cubicBezTo>
                <a:cubicBezTo>
                  <a:pt x="15354" y="4886"/>
                  <a:pt x="15351" y="4889"/>
                  <a:pt x="15333" y="4893"/>
                </a:cubicBezTo>
                <a:cubicBezTo>
                  <a:pt x="15277" y="4905"/>
                  <a:pt x="15318" y="4894"/>
                  <a:pt x="15270" y="4894"/>
                </a:cubicBezTo>
                <a:cubicBezTo>
                  <a:pt x="15236" y="4895"/>
                  <a:pt x="15203" y="4893"/>
                  <a:pt x="15175" y="4904"/>
                </a:cubicBezTo>
                <a:lnTo>
                  <a:pt x="15175" y="4872"/>
                </a:lnTo>
                <a:cubicBezTo>
                  <a:pt x="15318" y="4860"/>
                  <a:pt x="15322" y="4885"/>
                  <a:pt x="15401" y="4871"/>
                </a:cubicBezTo>
                <a:cubicBezTo>
                  <a:pt x="15447" y="4863"/>
                  <a:pt x="15417" y="4869"/>
                  <a:pt x="15448" y="4874"/>
                </a:cubicBezTo>
                <a:cubicBezTo>
                  <a:pt x="15495" y="4881"/>
                  <a:pt x="15441" y="4870"/>
                  <a:pt x="15484" y="4870"/>
                </a:cubicBezTo>
                <a:cubicBezTo>
                  <a:pt x="15507" y="4870"/>
                  <a:pt x="15495" y="4878"/>
                  <a:pt x="15523" y="4888"/>
                </a:cubicBezTo>
                <a:cubicBezTo>
                  <a:pt x="15541" y="4873"/>
                  <a:pt x="15543" y="4871"/>
                  <a:pt x="15562" y="4869"/>
                </a:cubicBezTo>
                <a:cubicBezTo>
                  <a:pt x="15586" y="4867"/>
                  <a:pt x="15597" y="4866"/>
                  <a:pt x="15620" y="4864"/>
                </a:cubicBezTo>
                <a:cubicBezTo>
                  <a:pt x="15605" y="4825"/>
                  <a:pt x="15596" y="4866"/>
                  <a:pt x="15593" y="4829"/>
                </a:cubicBezTo>
                <a:cubicBezTo>
                  <a:pt x="15591" y="4804"/>
                  <a:pt x="15608" y="4821"/>
                  <a:pt x="15637" y="4823"/>
                </a:cubicBezTo>
                <a:cubicBezTo>
                  <a:pt x="15628" y="4861"/>
                  <a:pt x="15620" y="4869"/>
                  <a:pt x="15658" y="4869"/>
                </a:cubicBezTo>
                <a:cubicBezTo>
                  <a:pt x="15708" y="4867"/>
                  <a:pt x="15694" y="4854"/>
                  <a:pt x="15718" y="4888"/>
                </a:cubicBezTo>
                <a:cubicBezTo>
                  <a:pt x="15729" y="4845"/>
                  <a:pt x="15752" y="4860"/>
                  <a:pt x="15796" y="4866"/>
                </a:cubicBezTo>
                <a:cubicBezTo>
                  <a:pt x="15841" y="4871"/>
                  <a:pt x="15835" y="4858"/>
                  <a:pt x="15880" y="4888"/>
                </a:cubicBezTo>
                <a:cubicBezTo>
                  <a:pt x="15874" y="4860"/>
                  <a:pt x="15853" y="4888"/>
                  <a:pt x="15948" y="4834"/>
                </a:cubicBezTo>
                <a:lnTo>
                  <a:pt x="15979" y="4828"/>
                </a:lnTo>
                <a:cubicBezTo>
                  <a:pt x="16011" y="4835"/>
                  <a:pt x="16003" y="4840"/>
                  <a:pt x="16026" y="4856"/>
                </a:cubicBezTo>
                <a:cubicBezTo>
                  <a:pt x="16030" y="4846"/>
                  <a:pt x="16028" y="4857"/>
                  <a:pt x="16028" y="4844"/>
                </a:cubicBezTo>
                <a:cubicBezTo>
                  <a:pt x="16028" y="4843"/>
                  <a:pt x="16026" y="4826"/>
                  <a:pt x="16026" y="4823"/>
                </a:cubicBezTo>
                <a:cubicBezTo>
                  <a:pt x="16058" y="4832"/>
                  <a:pt x="16056" y="4837"/>
                  <a:pt x="16050" y="4868"/>
                </a:cubicBezTo>
                <a:lnTo>
                  <a:pt x="16042" y="4904"/>
                </a:lnTo>
                <a:cubicBezTo>
                  <a:pt x="15997" y="4904"/>
                  <a:pt x="15959" y="4901"/>
                  <a:pt x="15938" y="4899"/>
                </a:cubicBezTo>
                <a:lnTo>
                  <a:pt x="15848" y="4897"/>
                </a:lnTo>
                <a:cubicBezTo>
                  <a:pt x="15819" y="4905"/>
                  <a:pt x="15840" y="4887"/>
                  <a:pt x="15823" y="4912"/>
                </a:cubicBezTo>
                <a:close/>
                <a:moveTo>
                  <a:pt x="15053" y="4856"/>
                </a:moveTo>
                <a:lnTo>
                  <a:pt x="15052" y="4845"/>
                </a:lnTo>
                <a:cubicBezTo>
                  <a:pt x="15049" y="4792"/>
                  <a:pt x="15060" y="4839"/>
                  <a:pt x="15062" y="4791"/>
                </a:cubicBezTo>
                <a:cubicBezTo>
                  <a:pt x="15092" y="4781"/>
                  <a:pt x="15079" y="4787"/>
                  <a:pt x="15086" y="4791"/>
                </a:cubicBezTo>
                <a:cubicBezTo>
                  <a:pt x="15076" y="4811"/>
                  <a:pt x="15082" y="4820"/>
                  <a:pt x="15068" y="4840"/>
                </a:cubicBezTo>
                <a:lnTo>
                  <a:pt x="15059" y="4851"/>
                </a:lnTo>
                <a:cubicBezTo>
                  <a:pt x="15058" y="4852"/>
                  <a:pt x="15055" y="4854"/>
                  <a:pt x="15053" y="4856"/>
                </a:cubicBezTo>
                <a:close/>
                <a:moveTo>
                  <a:pt x="15134" y="4783"/>
                </a:moveTo>
                <a:cubicBezTo>
                  <a:pt x="15124" y="4794"/>
                  <a:pt x="15124" y="4788"/>
                  <a:pt x="15134" y="4799"/>
                </a:cubicBezTo>
                <a:cubicBezTo>
                  <a:pt x="15097" y="4793"/>
                  <a:pt x="15118" y="4811"/>
                  <a:pt x="15110" y="4783"/>
                </a:cubicBezTo>
                <a:lnTo>
                  <a:pt x="15134" y="4783"/>
                </a:lnTo>
                <a:close/>
                <a:moveTo>
                  <a:pt x="15118" y="4831"/>
                </a:moveTo>
                <a:cubicBezTo>
                  <a:pt x="15140" y="4843"/>
                  <a:pt x="15126" y="4841"/>
                  <a:pt x="15134" y="4831"/>
                </a:cubicBezTo>
                <a:cubicBezTo>
                  <a:pt x="15167" y="4831"/>
                  <a:pt x="15139" y="4833"/>
                  <a:pt x="15143" y="4823"/>
                </a:cubicBezTo>
                <a:lnTo>
                  <a:pt x="15158" y="4818"/>
                </a:lnTo>
                <a:cubicBezTo>
                  <a:pt x="15159" y="4817"/>
                  <a:pt x="15163" y="4816"/>
                  <a:pt x="15165" y="4815"/>
                </a:cubicBezTo>
                <a:cubicBezTo>
                  <a:pt x="15166" y="4815"/>
                  <a:pt x="15169" y="4814"/>
                  <a:pt x="15171" y="4814"/>
                </a:cubicBezTo>
                <a:lnTo>
                  <a:pt x="15185" y="4809"/>
                </a:lnTo>
                <a:cubicBezTo>
                  <a:pt x="15228" y="4799"/>
                  <a:pt x="15251" y="4801"/>
                  <a:pt x="15280" y="4831"/>
                </a:cubicBezTo>
                <a:cubicBezTo>
                  <a:pt x="15283" y="4799"/>
                  <a:pt x="15285" y="4797"/>
                  <a:pt x="15305" y="4783"/>
                </a:cubicBezTo>
                <a:cubicBezTo>
                  <a:pt x="15322" y="4816"/>
                  <a:pt x="15322" y="4809"/>
                  <a:pt x="15313" y="4848"/>
                </a:cubicBezTo>
                <a:cubicBezTo>
                  <a:pt x="15252" y="4846"/>
                  <a:pt x="15234" y="4842"/>
                  <a:pt x="15159" y="4856"/>
                </a:cubicBezTo>
                <a:cubicBezTo>
                  <a:pt x="15135" y="4861"/>
                  <a:pt x="15132" y="4866"/>
                  <a:pt x="15118" y="4880"/>
                </a:cubicBezTo>
                <a:cubicBezTo>
                  <a:pt x="15113" y="4859"/>
                  <a:pt x="15121" y="4871"/>
                  <a:pt x="15102" y="4864"/>
                </a:cubicBezTo>
                <a:cubicBezTo>
                  <a:pt x="15116" y="4844"/>
                  <a:pt x="15109" y="4854"/>
                  <a:pt x="15118" y="4831"/>
                </a:cubicBezTo>
                <a:close/>
                <a:moveTo>
                  <a:pt x="16058" y="4669"/>
                </a:moveTo>
                <a:cubicBezTo>
                  <a:pt x="16091" y="4694"/>
                  <a:pt x="16071" y="4682"/>
                  <a:pt x="16090" y="4677"/>
                </a:cubicBezTo>
                <a:cubicBezTo>
                  <a:pt x="16091" y="4718"/>
                  <a:pt x="16096" y="4710"/>
                  <a:pt x="16099" y="4742"/>
                </a:cubicBezTo>
                <a:lnTo>
                  <a:pt x="16009" y="4734"/>
                </a:lnTo>
                <a:lnTo>
                  <a:pt x="16009" y="4775"/>
                </a:lnTo>
                <a:cubicBezTo>
                  <a:pt x="15972" y="4749"/>
                  <a:pt x="15976" y="4756"/>
                  <a:pt x="15928" y="4767"/>
                </a:cubicBezTo>
                <a:lnTo>
                  <a:pt x="15928" y="4750"/>
                </a:lnTo>
                <a:cubicBezTo>
                  <a:pt x="15969" y="4747"/>
                  <a:pt x="16006" y="4745"/>
                  <a:pt x="15985" y="4702"/>
                </a:cubicBezTo>
                <a:cubicBezTo>
                  <a:pt x="16033" y="4701"/>
                  <a:pt x="16023" y="4682"/>
                  <a:pt x="16050" y="4694"/>
                </a:cubicBezTo>
                <a:cubicBezTo>
                  <a:pt x="16055" y="4688"/>
                  <a:pt x="16056" y="4674"/>
                  <a:pt x="16058" y="4669"/>
                </a:cubicBezTo>
                <a:close/>
                <a:moveTo>
                  <a:pt x="16123" y="4702"/>
                </a:moveTo>
                <a:cubicBezTo>
                  <a:pt x="16135" y="4695"/>
                  <a:pt x="16125" y="4713"/>
                  <a:pt x="16128" y="4687"/>
                </a:cubicBezTo>
                <a:cubicBezTo>
                  <a:pt x="16132" y="4654"/>
                  <a:pt x="16114" y="4703"/>
                  <a:pt x="16131" y="4653"/>
                </a:cubicBezTo>
                <a:cubicBezTo>
                  <a:pt x="16154" y="4710"/>
                  <a:pt x="16162" y="4681"/>
                  <a:pt x="16163" y="4734"/>
                </a:cubicBezTo>
                <a:cubicBezTo>
                  <a:pt x="16141" y="4736"/>
                  <a:pt x="16141" y="4738"/>
                  <a:pt x="16123" y="4742"/>
                </a:cubicBezTo>
                <a:cubicBezTo>
                  <a:pt x="16117" y="4716"/>
                  <a:pt x="16116" y="4729"/>
                  <a:pt x="16123" y="4702"/>
                </a:cubicBezTo>
                <a:close/>
                <a:moveTo>
                  <a:pt x="16220" y="4645"/>
                </a:moveTo>
                <a:cubicBezTo>
                  <a:pt x="16299" y="4685"/>
                  <a:pt x="16250" y="4630"/>
                  <a:pt x="16301" y="4653"/>
                </a:cubicBezTo>
                <a:cubicBezTo>
                  <a:pt x="16314" y="4642"/>
                  <a:pt x="16306" y="4656"/>
                  <a:pt x="16301" y="4637"/>
                </a:cubicBezTo>
                <a:cubicBezTo>
                  <a:pt x="16341" y="4626"/>
                  <a:pt x="16302" y="4637"/>
                  <a:pt x="16333" y="4604"/>
                </a:cubicBezTo>
                <a:cubicBezTo>
                  <a:pt x="16362" y="4573"/>
                  <a:pt x="16430" y="4588"/>
                  <a:pt x="16479" y="4588"/>
                </a:cubicBezTo>
                <a:cubicBezTo>
                  <a:pt x="16463" y="4629"/>
                  <a:pt x="16481" y="4573"/>
                  <a:pt x="16439" y="4637"/>
                </a:cubicBezTo>
                <a:cubicBezTo>
                  <a:pt x="16388" y="4603"/>
                  <a:pt x="16410" y="4624"/>
                  <a:pt x="16382" y="4613"/>
                </a:cubicBezTo>
                <a:cubicBezTo>
                  <a:pt x="16386" y="4629"/>
                  <a:pt x="16384" y="4630"/>
                  <a:pt x="16396" y="4639"/>
                </a:cubicBezTo>
                <a:lnTo>
                  <a:pt x="16423" y="4645"/>
                </a:lnTo>
                <a:cubicBezTo>
                  <a:pt x="16392" y="4687"/>
                  <a:pt x="16369" y="4621"/>
                  <a:pt x="16325" y="4686"/>
                </a:cubicBezTo>
                <a:cubicBezTo>
                  <a:pt x="16357" y="4683"/>
                  <a:pt x="16346" y="4678"/>
                  <a:pt x="16382" y="4677"/>
                </a:cubicBezTo>
                <a:cubicBezTo>
                  <a:pt x="16362" y="4754"/>
                  <a:pt x="16374" y="4690"/>
                  <a:pt x="16383" y="4734"/>
                </a:cubicBezTo>
                <a:cubicBezTo>
                  <a:pt x="16387" y="4755"/>
                  <a:pt x="16393" y="4731"/>
                  <a:pt x="16382" y="4758"/>
                </a:cubicBezTo>
                <a:lnTo>
                  <a:pt x="16301" y="4758"/>
                </a:lnTo>
                <a:cubicBezTo>
                  <a:pt x="16304" y="4720"/>
                  <a:pt x="16316" y="4720"/>
                  <a:pt x="16317" y="4677"/>
                </a:cubicBezTo>
                <a:cubicBezTo>
                  <a:pt x="16306" y="4678"/>
                  <a:pt x="16297" y="4680"/>
                  <a:pt x="16291" y="4681"/>
                </a:cubicBezTo>
                <a:cubicBezTo>
                  <a:pt x="16288" y="4681"/>
                  <a:pt x="16282" y="4682"/>
                  <a:pt x="16280" y="4682"/>
                </a:cubicBezTo>
                <a:cubicBezTo>
                  <a:pt x="16278" y="4682"/>
                  <a:pt x="16276" y="4683"/>
                  <a:pt x="16275" y="4683"/>
                </a:cubicBezTo>
                <a:cubicBezTo>
                  <a:pt x="16225" y="4690"/>
                  <a:pt x="16249" y="4697"/>
                  <a:pt x="16212" y="4677"/>
                </a:cubicBezTo>
                <a:cubicBezTo>
                  <a:pt x="16216" y="4664"/>
                  <a:pt x="16216" y="4659"/>
                  <a:pt x="16220" y="4645"/>
                </a:cubicBezTo>
                <a:close/>
              </a:path>
            </a:pathLst>
          </a:custGeom>
          <a:solidFill>
            <a:srgbClr val="3A9C9C"/>
          </a:solidFill>
          <a:ln>
            <a:noFill/>
          </a:ln>
        </p:spPr>
        <p:txBody>
          <a:bodyPr vert="horz" wrap="square" lIns="91440" tIns="45720" rIns="91440" bIns="45720" numCol="1" anchor="t" anchorCtr="0" compatLnSpc="1"/>
          <a:lstStyle/>
          <a:p>
            <a:endParaRPr lang="zh-CN" altLang="en-US" sz="5400"/>
          </a:p>
        </p:txBody>
      </p:sp>
      <p:sp>
        <p:nvSpPr>
          <p:cNvPr id="6" name="TextBox 2"/>
          <p:cNvSpPr txBox="1"/>
          <p:nvPr/>
        </p:nvSpPr>
        <p:spPr>
          <a:xfrm>
            <a:off x="3918248" y="40303"/>
            <a:ext cx="1038638" cy="646330"/>
          </a:xfrm>
          <a:prstGeom prst="rect">
            <a:avLst/>
          </a:prstGeom>
          <a:noFill/>
        </p:spPr>
        <p:txBody>
          <a:bodyPr wrap="square" rtlCol="0">
            <a:spAutoFit/>
          </a:bodyPr>
          <a:lstStyle/>
          <a:p>
            <a:r>
              <a:rPr lang="zh-CN" altLang="en-US" sz="3600" dirty="0">
                <a:solidFill>
                  <a:srgbClr val="FFF3F3"/>
                </a:solidFill>
                <a:latin typeface="华文楷体" panose="02010600040101010101" pitchFamily="2" charset="-122"/>
                <a:ea typeface="华文楷体" panose="02010600040101010101" pitchFamily="2" charset="-122"/>
              </a:rPr>
              <a:t>肆</a:t>
            </a:r>
            <a:endParaRPr lang="zh-CN" altLang="en-US" sz="3600" dirty="0">
              <a:solidFill>
                <a:srgbClr val="FFF3F3"/>
              </a:solidFill>
              <a:latin typeface="华文楷体" panose="02010600040101010101" pitchFamily="2" charset="-122"/>
              <a:ea typeface="华文楷体" panose="02010600040101010101" pitchFamily="2"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在外">
    <p:spTree>
      <p:nvGrpSpPr>
        <p:cNvPr id="1" name=""/>
        <p:cNvGrpSpPr/>
        <p:nvPr/>
      </p:nvGrpSpPr>
      <p:grpSpPr>
        <a:xfrm>
          <a:off x="0" y="0"/>
          <a:ext cx="0" cy="0"/>
          <a:chOff x="0" y="0"/>
          <a:chExt cx="0" cy="0"/>
        </a:xfrm>
      </p:grpSpPr>
      <p:sp>
        <p:nvSpPr>
          <p:cNvPr id="2" name="文本框 1"/>
          <p:cNvSpPr txBox="1"/>
          <p:nvPr userDrawn="1"/>
        </p:nvSpPr>
        <p:spPr>
          <a:xfrm>
            <a:off x="5363549" y="103150"/>
            <a:ext cx="3039961" cy="553998"/>
          </a:xfrm>
          <a:prstGeom prst="rect">
            <a:avLst/>
          </a:prstGeom>
          <a:noFill/>
        </p:spPr>
        <p:txBody>
          <a:bodyPr wrap="square" rtlCol="0">
            <a:spAutoFit/>
          </a:bodyPr>
          <a:lstStyle>
            <a:defPPr>
              <a:defRPr lang="zh-CN"/>
            </a:defPPr>
            <a:lvl1pPr>
              <a:defRPr sz="2400" b="1">
                <a:latin typeface="华文楷体" panose="02010600040101010101" pitchFamily="2" charset="-122"/>
                <a:ea typeface="华文楷体" panose="02010600040101010101" pitchFamily="2" charset="-122"/>
              </a:defRPr>
            </a:lvl1pPr>
          </a:lstStyle>
          <a:p>
            <a:r>
              <a:rPr lang="zh-CN" altLang="en-US" sz="3000" b="0" dirty="0"/>
              <a:t>危机舆情管理</a:t>
            </a:r>
            <a:endParaRPr lang="zh-CN" altLang="en-US" sz="3000" b="0" dirty="0"/>
          </a:p>
        </p:txBody>
      </p:sp>
      <p:sp>
        <p:nvSpPr>
          <p:cNvPr id="3" name="Freeform 6"/>
          <p:cNvSpPr>
            <a:spLocks noEditPoints="1"/>
          </p:cNvSpPr>
          <p:nvPr userDrawn="1"/>
        </p:nvSpPr>
        <p:spPr bwMode="auto">
          <a:xfrm rot="816186">
            <a:off x="3791744" y="0"/>
            <a:ext cx="1352796" cy="760307"/>
          </a:xfrm>
          <a:custGeom>
            <a:avLst/>
            <a:gdLst>
              <a:gd name="T0" fmla="*/ 130 w 23323"/>
              <a:gd name="T1" fmla="*/ 4572 h 6897"/>
              <a:gd name="T2" fmla="*/ 5078 w 23323"/>
              <a:gd name="T3" fmla="*/ 6635 h 6897"/>
              <a:gd name="T4" fmla="*/ 12565 w 23323"/>
              <a:gd name="T5" fmla="*/ 5747 h 6897"/>
              <a:gd name="T6" fmla="*/ 15241 w 23323"/>
              <a:gd name="T7" fmla="*/ 5062 h 6897"/>
              <a:gd name="T8" fmla="*/ 18410 w 23323"/>
              <a:gd name="T9" fmla="*/ 4607 h 6897"/>
              <a:gd name="T10" fmla="*/ 16771 w 23323"/>
              <a:gd name="T11" fmla="*/ 4361 h 6897"/>
              <a:gd name="T12" fmla="*/ 19428 w 23323"/>
              <a:gd name="T13" fmla="*/ 3681 h 6897"/>
              <a:gd name="T14" fmla="*/ 16892 w 23323"/>
              <a:gd name="T15" fmla="*/ 3268 h 6897"/>
              <a:gd name="T16" fmla="*/ 17492 w 23323"/>
              <a:gd name="T17" fmla="*/ 2944 h 6897"/>
              <a:gd name="T18" fmla="*/ 14659 w 23323"/>
              <a:gd name="T19" fmla="*/ 2675 h 6897"/>
              <a:gd name="T20" fmla="*/ 14197 w 23323"/>
              <a:gd name="T21" fmla="*/ 1951 h 6897"/>
              <a:gd name="T22" fmla="*/ 14248 w 23323"/>
              <a:gd name="T23" fmla="*/ 1674 h 6897"/>
              <a:gd name="T24" fmla="*/ 17799 w 23323"/>
              <a:gd name="T25" fmla="*/ 1527 h 6897"/>
              <a:gd name="T26" fmla="*/ 20393 w 23323"/>
              <a:gd name="T27" fmla="*/ 4248 h 6897"/>
              <a:gd name="T28" fmla="*/ 21602 w 23323"/>
              <a:gd name="T29" fmla="*/ 3947 h 6897"/>
              <a:gd name="T30" fmla="*/ 19485 w 23323"/>
              <a:gd name="T31" fmla="*/ 4183 h 6897"/>
              <a:gd name="T32" fmla="*/ 14878 w 23323"/>
              <a:gd name="T33" fmla="*/ 2439 h 6897"/>
              <a:gd name="T34" fmla="*/ 21535 w 23323"/>
              <a:gd name="T35" fmla="*/ 3883 h 6897"/>
              <a:gd name="T36" fmla="*/ 21616 w 23323"/>
              <a:gd name="T37" fmla="*/ 3341 h 6897"/>
              <a:gd name="T38" fmla="*/ 19301 w 23323"/>
              <a:gd name="T39" fmla="*/ 2277 h 6897"/>
              <a:gd name="T40" fmla="*/ 11651 w 23323"/>
              <a:gd name="T41" fmla="*/ 5933 h 6897"/>
              <a:gd name="T42" fmla="*/ 1385 w 23323"/>
              <a:gd name="T43" fmla="*/ 2190 h 6897"/>
              <a:gd name="T44" fmla="*/ 18321 w 23323"/>
              <a:gd name="T45" fmla="*/ 2082 h 6897"/>
              <a:gd name="T46" fmla="*/ 17349 w 23323"/>
              <a:gd name="T47" fmla="*/ 1766 h 6897"/>
              <a:gd name="T48" fmla="*/ 17257 w 23323"/>
              <a:gd name="T49" fmla="*/ 4912 h 6897"/>
              <a:gd name="T50" fmla="*/ 18334 w 23323"/>
              <a:gd name="T51" fmla="*/ 2297 h 6897"/>
              <a:gd name="T52" fmla="*/ 379 w 23323"/>
              <a:gd name="T53" fmla="*/ 4230 h 6897"/>
              <a:gd name="T54" fmla="*/ 3816 w 23323"/>
              <a:gd name="T55" fmla="*/ 6816 h 6897"/>
              <a:gd name="T56" fmla="*/ 19987 w 23323"/>
              <a:gd name="T57" fmla="*/ 3908 h 6897"/>
              <a:gd name="T58" fmla="*/ 18080 w 23323"/>
              <a:gd name="T59" fmla="*/ 2538 h 6897"/>
              <a:gd name="T60" fmla="*/ 20993 w 23323"/>
              <a:gd name="T61" fmla="*/ 3941 h 6897"/>
              <a:gd name="T62" fmla="*/ 20353 w 23323"/>
              <a:gd name="T63" fmla="*/ 4853 h 6897"/>
              <a:gd name="T64" fmla="*/ 16406 w 23323"/>
              <a:gd name="T65" fmla="*/ 1931 h 6897"/>
              <a:gd name="T66" fmla="*/ 21285 w 23323"/>
              <a:gd name="T67" fmla="*/ 5281 h 6897"/>
              <a:gd name="T68" fmla="*/ 14421 w 23323"/>
              <a:gd name="T69" fmla="*/ 2571 h 6897"/>
              <a:gd name="T70" fmla="*/ 21478 w 23323"/>
              <a:gd name="T71" fmla="*/ 4037 h 6897"/>
              <a:gd name="T72" fmla="*/ 19177 w 23323"/>
              <a:gd name="T73" fmla="*/ 4394 h 6897"/>
              <a:gd name="T74" fmla="*/ 22207 w 23323"/>
              <a:gd name="T75" fmla="*/ 4054 h 6897"/>
              <a:gd name="T76" fmla="*/ 18910 w 23323"/>
              <a:gd name="T77" fmla="*/ 5585 h 6897"/>
              <a:gd name="T78" fmla="*/ 17719 w 23323"/>
              <a:gd name="T79" fmla="*/ 2263 h 6897"/>
              <a:gd name="T80" fmla="*/ 19680 w 23323"/>
              <a:gd name="T81" fmla="*/ 5593 h 6897"/>
              <a:gd name="T82" fmla="*/ 15969 w 23323"/>
              <a:gd name="T83" fmla="*/ 2101 h 6897"/>
              <a:gd name="T84" fmla="*/ 20968 w 23323"/>
              <a:gd name="T85" fmla="*/ 5488 h 6897"/>
              <a:gd name="T86" fmla="*/ 1298 w 23323"/>
              <a:gd name="T87" fmla="*/ 2216 h 6897"/>
              <a:gd name="T88" fmla="*/ 18918 w 23323"/>
              <a:gd name="T89" fmla="*/ 5634 h 6897"/>
              <a:gd name="T90" fmla="*/ 21340 w 23323"/>
              <a:gd name="T91" fmla="*/ 3316 h 6897"/>
              <a:gd name="T92" fmla="*/ 21883 w 23323"/>
              <a:gd name="T93" fmla="*/ 3373 h 6897"/>
              <a:gd name="T94" fmla="*/ 21065 w 23323"/>
              <a:gd name="T95" fmla="*/ 5496 h 6897"/>
              <a:gd name="T96" fmla="*/ 18213 w 23323"/>
              <a:gd name="T97" fmla="*/ 5107 h 6897"/>
              <a:gd name="T98" fmla="*/ 20190 w 23323"/>
              <a:gd name="T99" fmla="*/ 4548 h 6897"/>
              <a:gd name="T100" fmla="*/ 19923 w 23323"/>
              <a:gd name="T101" fmla="*/ 4661 h 6897"/>
              <a:gd name="T102" fmla="*/ 23236 w 23323"/>
              <a:gd name="T103" fmla="*/ 1299 h 6897"/>
              <a:gd name="T104" fmla="*/ 12736 w 23323"/>
              <a:gd name="T105" fmla="*/ 1615 h 6897"/>
              <a:gd name="T106" fmla="*/ 15635 w 23323"/>
              <a:gd name="T107" fmla="*/ 1862 h 6897"/>
              <a:gd name="T108" fmla="*/ 16001 w 23323"/>
              <a:gd name="T109" fmla="*/ 2052 h 6897"/>
              <a:gd name="T110" fmla="*/ 1350 w 23323"/>
              <a:gd name="T111" fmla="*/ 5645 h 6897"/>
              <a:gd name="T112" fmla="*/ 12347 w 23323"/>
              <a:gd name="T113" fmla="*/ 1364 h 6897"/>
              <a:gd name="T114" fmla="*/ 16569 w 23323"/>
              <a:gd name="T115" fmla="*/ 2644 h 6897"/>
              <a:gd name="T116" fmla="*/ 18027 w 23323"/>
              <a:gd name="T117" fmla="*/ 2328 h 6897"/>
              <a:gd name="T118" fmla="*/ 15086 w 23323"/>
              <a:gd name="T119" fmla="*/ 2295 h 6897"/>
              <a:gd name="T120" fmla="*/ 17075 w 23323"/>
              <a:gd name="T121" fmla="*/ 5591 h 6897"/>
              <a:gd name="T122" fmla="*/ 14311 w 23323"/>
              <a:gd name="T123" fmla="*/ 2358 h 6897"/>
              <a:gd name="T124" fmla="*/ 20390 w 23323"/>
              <a:gd name="T125" fmla="*/ 2962 h 6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3" h="6897">
                <a:moveTo>
                  <a:pt x="6627" y="1728"/>
                </a:moveTo>
                <a:cubicBezTo>
                  <a:pt x="6597" y="1745"/>
                  <a:pt x="6604" y="1756"/>
                  <a:pt x="6595" y="1728"/>
                </a:cubicBezTo>
                <a:lnTo>
                  <a:pt x="6603" y="1728"/>
                </a:lnTo>
                <a:lnTo>
                  <a:pt x="6596" y="1719"/>
                </a:lnTo>
                <a:lnTo>
                  <a:pt x="6595" y="1728"/>
                </a:lnTo>
                <a:cubicBezTo>
                  <a:pt x="6582" y="1742"/>
                  <a:pt x="6556" y="1759"/>
                  <a:pt x="6536" y="1747"/>
                </a:cubicBezTo>
                <a:cubicBezTo>
                  <a:pt x="6519" y="1737"/>
                  <a:pt x="6529" y="1747"/>
                  <a:pt x="6522" y="1728"/>
                </a:cubicBezTo>
                <a:cubicBezTo>
                  <a:pt x="6468" y="1764"/>
                  <a:pt x="6446" y="1757"/>
                  <a:pt x="6362" y="1762"/>
                </a:cubicBezTo>
                <a:cubicBezTo>
                  <a:pt x="6343" y="1763"/>
                  <a:pt x="6321" y="1768"/>
                  <a:pt x="6292" y="1764"/>
                </a:cubicBezTo>
                <a:cubicBezTo>
                  <a:pt x="6248" y="1759"/>
                  <a:pt x="6250" y="1747"/>
                  <a:pt x="6214" y="1744"/>
                </a:cubicBezTo>
                <a:cubicBezTo>
                  <a:pt x="6193" y="1759"/>
                  <a:pt x="6195" y="1766"/>
                  <a:pt x="6172" y="1775"/>
                </a:cubicBezTo>
                <a:lnTo>
                  <a:pt x="6050" y="1808"/>
                </a:lnTo>
                <a:cubicBezTo>
                  <a:pt x="6007" y="1819"/>
                  <a:pt x="6007" y="1803"/>
                  <a:pt x="5962" y="1816"/>
                </a:cubicBezTo>
                <a:lnTo>
                  <a:pt x="5845" y="1831"/>
                </a:lnTo>
                <a:cubicBezTo>
                  <a:pt x="5800" y="1837"/>
                  <a:pt x="5817" y="1840"/>
                  <a:pt x="5784" y="1849"/>
                </a:cubicBezTo>
                <a:cubicBezTo>
                  <a:pt x="5704" y="1868"/>
                  <a:pt x="5661" y="1844"/>
                  <a:pt x="5539" y="1896"/>
                </a:cubicBezTo>
                <a:cubicBezTo>
                  <a:pt x="5522" y="1903"/>
                  <a:pt x="5509" y="1899"/>
                  <a:pt x="5485" y="1899"/>
                </a:cubicBezTo>
                <a:cubicBezTo>
                  <a:pt x="5444" y="1898"/>
                  <a:pt x="5389" y="1913"/>
                  <a:pt x="5349" y="1925"/>
                </a:cubicBezTo>
                <a:lnTo>
                  <a:pt x="5309" y="1957"/>
                </a:lnTo>
                <a:cubicBezTo>
                  <a:pt x="5308" y="1959"/>
                  <a:pt x="5308" y="1961"/>
                  <a:pt x="5307" y="1963"/>
                </a:cubicBezTo>
                <a:cubicBezTo>
                  <a:pt x="5287" y="1877"/>
                  <a:pt x="5243" y="1943"/>
                  <a:pt x="5180" y="1929"/>
                </a:cubicBezTo>
                <a:lnTo>
                  <a:pt x="5129" y="1923"/>
                </a:lnTo>
                <a:cubicBezTo>
                  <a:pt x="5104" y="1928"/>
                  <a:pt x="5111" y="1923"/>
                  <a:pt x="5104" y="1947"/>
                </a:cubicBezTo>
                <a:cubicBezTo>
                  <a:pt x="5042" y="1946"/>
                  <a:pt x="5051" y="1932"/>
                  <a:pt x="4978" y="1948"/>
                </a:cubicBezTo>
                <a:lnTo>
                  <a:pt x="4894" y="1958"/>
                </a:lnTo>
                <a:cubicBezTo>
                  <a:pt x="4860" y="1964"/>
                  <a:pt x="4823" y="1962"/>
                  <a:pt x="4779" y="1978"/>
                </a:cubicBezTo>
                <a:cubicBezTo>
                  <a:pt x="4710" y="2004"/>
                  <a:pt x="4723" y="1990"/>
                  <a:pt x="4665" y="2001"/>
                </a:cubicBezTo>
                <a:cubicBezTo>
                  <a:pt x="4663" y="2002"/>
                  <a:pt x="4661" y="2003"/>
                  <a:pt x="4659" y="2003"/>
                </a:cubicBezTo>
                <a:lnTo>
                  <a:pt x="4614" y="2008"/>
                </a:lnTo>
                <a:cubicBezTo>
                  <a:pt x="4583" y="2015"/>
                  <a:pt x="4600" y="2023"/>
                  <a:pt x="4555" y="2019"/>
                </a:cubicBezTo>
                <a:cubicBezTo>
                  <a:pt x="4453" y="2010"/>
                  <a:pt x="4356" y="2058"/>
                  <a:pt x="4256" y="2035"/>
                </a:cubicBezTo>
                <a:cubicBezTo>
                  <a:pt x="4215" y="2025"/>
                  <a:pt x="4247" y="2037"/>
                  <a:pt x="4213" y="2012"/>
                </a:cubicBezTo>
                <a:cubicBezTo>
                  <a:pt x="4168" y="2024"/>
                  <a:pt x="4208" y="2029"/>
                  <a:pt x="4170" y="2022"/>
                </a:cubicBezTo>
                <a:cubicBezTo>
                  <a:pt x="4126" y="2013"/>
                  <a:pt x="4149" y="1994"/>
                  <a:pt x="4089" y="2050"/>
                </a:cubicBezTo>
                <a:cubicBezTo>
                  <a:pt x="4061" y="2076"/>
                  <a:pt x="4063" y="2059"/>
                  <a:pt x="4059" y="2093"/>
                </a:cubicBezTo>
                <a:lnTo>
                  <a:pt x="3986" y="2093"/>
                </a:lnTo>
                <a:cubicBezTo>
                  <a:pt x="3975" y="2041"/>
                  <a:pt x="4018" y="2056"/>
                  <a:pt x="4043" y="2020"/>
                </a:cubicBezTo>
                <a:cubicBezTo>
                  <a:pt x="4007" y="2027"/>
                  <a:pt x="4028" y="2037"/>
                  <a:pt x="4010" y="2012"/>
                </a:cubicBezTo>
                <a:lnTo>
                  <a:pt x="4354" y="1950"/>
                </a:lnTo>
                <a:cubicBezTo>
                  <a:pt x="4356" y="1949"/>
                  <a:pt x="4358" y="1948"/>
                  <a:pt x="4360" y="1948"/>
                </a:cubicBezTo>
                <a:lnTo>
                  <a:pt x="4423" y="1938"/>
                </a:lnTo>
                <a:cubicBezTo>
                  <a:pt x="4477" y="1934"/>
                  <a:pt x="4508" y="1908"/>
                  <a:pt x="4559" y="1908"/>
                </a:cubicBezTo>
                <a:lnTo>
                  <a:pt x="4704" y="1902"/>
                </a:lnTo>
                <a:cubicBezTo>
                  <a:pt x="4736" y="1899"/>
                  <a:pt x="4727" y="1895"/>
                  <a:pt x="4752" y="1887"/>
                </a:cubicBezTo>
                <a:cubicBezTo>
                  <a:pt x="4794" y="1873"/>
                  <a:pt x="4833" y="1894"/>
                  <a:pt x="4845" y="1842"/>
                </a:cubicBezTo>
                <a:cubicBezTo>
                  <a:pt x="4812" y="1834"/>
                  <a:pt x="4758" y="1823"/>
                  <a:pt x="4721" y="1831"/>
                </a:cubicBezTo>
                <a:cubicBezTo>
                  <a:pt x="4720" y="1831"/>
                  <a:pt x="4707" y="1835"/>
                  <a:pt x="4706" y="1835"/>
                </a:cubicBezTo>
                <a:cubicBezTo>
                  <a:pt x="4687" y="1840"/>
                  <a:pt x="4711" y="1835"/>
                  <a:pt x="4691" y="1838"/>
                </a:cubicBezTo>
                <a:lnTo>
                  <a:pt x="4462" y="1871"/>
                </a:lnTo>
                <a:cubicBezTo>
                  <a:pt x="4444" y="1876"/>
                  <a:pt x="4438" y="1874"/>
                  <a:pt x="4421" y="1879"/>
                </a:cubicBezTo>
                <a:cubicBezTo>
                  <a:pt x="4302" y="1913"/>
                  <a:pt x="4317" y="1881"/>
                  <a:pt x="4221" y="1898"/>
                </a:cubicBezTo>
                <a:cubicBezTo>
                  <a:pt x="4161" y="1909"/>
                  <a:pt x="4120" y="1927"/>
                  <a:pt x="4057" y="1931"/>
                </a:cubicBezTo>
                <a:cubicBezTo>
                  <a:pt x="4017" y="1934"/>
                  <a:pt x="4093" y="1934"/>
                  <a:pt x="4044" y="1930"/>
                </a:cubicBezTo>
                <a:lnTo>
                  <a:pt x="4014" y="1934"/>
                </a:lnTo>
                <a:cubicBezTo>
                  <a:pt x="3954" y="1950"/>
                  <a:pt x="3868" y="1951"/>
                  <a:pt x="3819" y="1961"/>
                </a:cubicBezTo>
                <a:lnTo>
                  <a:pt x="3767" y="1967"/>
                </a:lnTo>
                <a:cubicBezTo>
                  <a:pt x="3733" y="1968"/>
                  <a:pt x="3735" y="1985"/>
                  <a:pt x="3698" y="1982"/>
                </a:cubicBezTo>
                <a:cubicBezTo>
                  <a:pt x="3674" y="1979"/>
                  <a:pt x="3678" y="1976"/>
                  <a:pt x="3665" y="1978"/>
                </a:cubicBezTo>
                <a:lnTo>
                  <a:pt x="3492" y="2021"/>
                </a:lnTo>
                <a:cubicBezTo>
                  <a:pt x="3429" y="2038"/>
                  <a:pt x="3497" y="2004"/>
                  <a:pt x="3408" y="2022"/>
                </a:cubicBezTo>
                <a:lnTo>
                  <a:pt x="3353" y="2032"/>
                </a:lnTo>
                <a:cubicBezTo>
                  <a:pt x="3261" y="2045"/>
                  <a:pt x="3353" y="2011"/>
                  <a:pt x="3125" y="2067"/>
                </a:cubicBezTo>
                <a:cubicBezTo>
                  <a:pt x="3085" y="2077"/>
                  <a:pt x="3101" y="2056"/>
                  <a:pt x="3065" y="2079"/>
                </a:cubicBezTo>
                <a:lnTo>
                  <a:pt x="3030" y="2090"/>
                </a:lnTo>
                <a:cubicBezTo>
                  <a:pt x="2990" y="2095"/>
                  <a:pt x="2971" y="2082"/>
                  <a:pt x="2940" y="2090"/>
                </a:cubicBezTo>
                <a:lnTo>
                  <a:pt x="2910" y="2101"/>
                </a:lnTo>
                <a:cubicBezTo>
                  <a:pt x="2869" y="2112"/>
                  <a:pt x="2919" y="2102"/>
                  <a:pt x="2875" y="2102"/>
                </a:cubicBezTo>
                <a:cubicBezTo>
                  <a:pt x="2858" y="2102"/>
                  <a:pt x="2812" y="2118"/>
                  <a:pt x="2723" y="2113"/>
                </a:cubicBezTo>
                <a:cubicBezTo>
                  <a:pt x="2677" y="2111"/>
                  <a:pt x="2692" y="2110"/>
                  <a:pt x="2651" y="2136"/>
                </a:cubicBezTo>
                <a:cubicBezTo>
                  <a:pt x="2610" y="2161"/>
                  <a:pt x="2518" y="2111"/>
                  <a:pt x="2512" y="2182"/>
                </a:cubicBezTo>
                <a:cubicBezTo>
                  <a:pt x="2481" y="2138"/>
                  <a:pt x="2479" y="2148"/>
                  <a:pt x="2402" y="2160"/>
                </a:cubicBezTo>
                <a:cubicBezTo>
                  <a:pt x="2398" y="2161"/>
                  <a:pt x="2380" y="2163"/>
                  <a:pt x="2380" y="2163"/>
                </a:cubicBezTo>
                <a:lnTo>
                  <a:pt x="2370" y="2165"/>
                </a:lnTo>
                <a:cubicBezTo>
                  <a:pt x="2369" y="2165"/>
                  <a:pt x="2366" y="2166"/>
                  <a:pt x="2365" y="2166"/>
                </a:cubicBezTo>
                <a:lnTo>
                  <a:pt x="2258" y="2182"/>
                </a:lnTo>
                <a:cubicBezTo>
                  <a:pt x="2241" y="2186"/>
                  <a:pt x="2233" y="2188"/>
                  <a:pt x="2228" y="2206"/>
                </a:cubicBezTo>
                <a:cubicBezTo>
                  <a:pt x="2181" y="2194"/>
                  <a:pt x="2218" y="2175"/>
                  <a:pt x="2160" y="2186"/>
                </a:cubicBezTo>
                <a:lnTo>
                  <a:pt x="2103" y="2192"/>
                </a:lnTo>
                <a:cubicBezTo>
                  <a:pt x="2059" y="2214"/>
                  <a:pt x="2047" y="2187"/>
                  <a:pt x="2007" y="2195"/>
                </a:cubicBezTo>
                <a:cubicBezTo>
                  <a:pt x="1945" y="2207"/>
                  <a:pt x="1977" y="2208"/>
                  <a:pt x="1934" y="2201"/>
                </a:cubicBezTo>
                <a:cubicBezTo>
                  <a:pt x="1908" y="2196"/>
                  <a:pt x="1914" y="2199"/>
                  <a:pt x="1892" y="2202"/>
                </a:cubicBezTo>
                <a:lnTo>
                  <a:pt x="1742" y="2209"/>
                </a:lnTo>
                <a:cubicBezTo>
                  <a:pt x="1723" y="2209"/>
                  <a:pt x="1725" y="2213"/>
                  <a:pt x="1705" y="2210"/>
                </a:cubicBezTo>
                <a:cubicBezTo>
                  <a:pt x="1676" y="2205"/>
                  <a:pt x="1699" y="2201"/>
                  <a:pt x="1661" y="2198"/>
                </a:cubicBezTo>
                <a:lnTo>
                  <a:pt x="1661" y="2231"/>
                </a:lnTo>
                <a:cubicBezTo>
                  <a:pt x="1612" y="2207"/>
                  <a:pt x="1622" y="2228"/>
                  <a:pt x="1596" y="2247"/>
                </a:cubicBezTo>
                <a:cubicBezTo>
                  <a:pt x="1580" y="2223"/>
                  <a:pt x="1578" y="2195"/>
                  <a:pt x="1550" y="2183"/>
                </a:cubicBezTo>
                <a:cubicBezTo>
                  <a:pt x="1527" y="2174"/>
                  <a:pt x="1549" y="2177"/>
                  <a:pt x="1515" y="2174"/>
                </a:cubicBezTo>
                <a:cubicBezTo>
                  <a:pt x="1530" y="2230"/>
                  <a:pt x="1559" y="2172"/>
                  <a:pt x="1580" y="2263"/>
                </a:cubicBezTo>
                <a:cubicBezTo>
                  <a:pt x="1542" y="2253"/>
                  <a:pt x="1573" y="2250"/>
                  <a:pt x="1531" y="2247"/>
                </a:cubicBezTo>
                <a:cubicBezTo>
                  <a:pt x="1515" y="2271"/>
                  <a:pt x="1503" y="2312"/>
                  <a:pt x="1499" y="2263"/>
                </a:cubicBezTo>
                <a:cubicBezTo>
                  <a:pt x="1481" y="2275"/>
                  <a:pt x="1489" y="2264"/>
                  <a:pt x="1483" y="2287"/>
                </a:cubicBezTo>
                <a:cubicBezTo>
                  <a:pt x="1453" y="2279"/>
                  <a:pt x="1466" y="2279"/>
                  <a:pt x="1442" y="2263"/>
                </a:cubicBezTo>
                <a:cubicBezTo>
                  <a:pt x="1410" y="2323"/>
                  <a:pt x="1399" y="2287"/>
                  <a:pt x="1356" y="2284"/>
                </a:cubicBezTo>
                <a:cubicBezTo>
                  <a:pt x="1224" y="2273"/>
                  <a:pt x="1236" y="2288"/>
                  <a:pt x="1188" y="2241"/>
                </a:cubicBezTo>
                <a:lnTo>
                  <a:pt x="1091" y="2161"/>
                </a:lnTo>
                <a:cubicBezTo>
                  <a:pt x="1073" y="2148"/>
                  <a:pt x="1096" y="2152"/>
                  <a:pt x="1061" y="2150"/>
                </a:cubicBezTo>
                <a:lnTo>
                  <a:pt x="1061" y="2174"/>
                </a:lnTo>
                <a:lnTo>
                  <a:pt x="972" y="2174"/>
                </a:lnTo>
                <a:cubicBezTo>
                  <a:pt x="965" y="2147"/>
                  <a:pt x="960" y="2147"/>
                  <a:pt x="940" y="2133"/>
                </a:cubicBezTo>
                <a:cubicBezTo>
                  <a:pt x="963" y="2102"/>
                  <a:pt x="953" y="2133"/>
                  <a:pt x="964" y="2101"/>
                </a:cubicBezTo>
                <a:cubicBezTo>
                  <a:pt x="951" y="2096"/>
                  <a:pt x="955" y="2096"/>
                  <a:pt x="949" y="2092"/>
                </a:cubicBezTo>
                <a:cubicBezTo>
                  <a:pt x="884" y="2052"/>
                  <a:pt x="903" y="2075"/>
                  <a:pt x="863" y="2063"/>
                </a:cubicBezTo>
                <a:lnTo>
                  <a:pt x="799" y="2023"/>
                </a:lnTo>
                <a:cubicBezTo>
                  <a:pt x="766" y="1997"/>
                  <a:pt x="758" y="1951"/>
                  <a:pt x="705" y="1947"/>
                </a:cubicBezTo>
                <a:lnTo>
                  <a:pt x="730" y="2076"/>
                </a:lnTo>
                <a:cubicBezTo>
                  <a:pt x="742" y="2092"/>
                  <a:pt x="764" y="2087"/>
                  <a:pt x="778" y="2101"/>
                </a:cubicBezTo>
                <a:lnTo>
                  <a:pt x="804" y="2178"/>
                </a:lnTo>
                <a:cubicBezTo>
                  <a:pt x="807" y="2194"/>
                  <a:pt x="793" y="2211"/>
                  <a:pt x="793" y="2264"/>
                </a:cubicBezTo>
                <a:cubicBezTo>
                  <a:pt x="793" y="2272"/>
                  <a:pt x="799" y="2275"/>
                  <a:pt x="786" y="2295"/>
                </a:cubicBezTo>
                <a:cubicBezTo>
                  <a:pt x="781" y="2276"/>
                  <a:pt x="789" y="2284"/>
                  <a:pt x="770" y="2279"/>
                </a:cubicBezTo>
                <a:lnTo>
                  <a:pt x="786" y="2295"/>
                </a:lnTo>
                <a:cubicBezTo>
                  <a:pt x="800" y="2335"/>
                  <a:pt x="787" y="2292"/>
                  <a:pt x="801" y="2321"/>
                </a:cubicBezTo>
                <a:cubicBezTo>
                  <a:pt x="822" y="2362"/>
                  <a:pt x="806" y="2372"/>
                  <a:pt x="818" y="2425"/>
                </a:cubicBezTo>
                <a:cubicBezTo>
                  <a:pt x="817" y="2426"/>
                  <a:pt x="815" y="2424"/>
                  <a:pt x="814" y="2426"/>
                </a:cubicBezTo>
                <a:lnTo>
                  <a:pt x="789" y="2444"/>
                </a:lnTo>
                <a:cubicBezTo>
                  <a:pt x="788" y="2445"/>
                  <a:pt x="787" y="2448"/>
                  <a:pt x="786" y="2449"/>
                </a:cubicBezTo>
                <a:cubicBezTo>
                  <a:pt x="807" y="2478"/>
                  <a:pt x="798" y="2452"/>
                  <a:pt x="811" y="2481"/>
                </a:cubicBezTo>
                <a:cubicBezTo>
                  <a:pt x="818" y="2495"/>
                  <a:pt x="818" y="2514"/>
                  <a:pt x="818" y="2538"/>
                </a:cubicBezTo>
                <a:cubicBezTo>
                  <a:pt x="763" y="2551"/>
                  <a:pt x="794" y="2547"/>
                  <a:pt x="762" y="2571"/>
                </a:cubicBezTo>
                <a:cubicBezTo>
                  <a:pt x="768" y="2589"/>
                  <a:pt x="758" y="2577"/>
                  <a:pt x="778" y="2586"/>
                </a:cubicBezTo>
                <a:cubicBezTo>
                  <a:pt x="779" y="2586"/>
                  <a:pt x="781" y="2586"/>
                  <a:pt x="782" y="2586"/>
                </a:cubicBezTo>
                <a:cubicBezTo>
                  <a:pt x="782" y="2587"/>
                  <a:pt x="785" y="2586"/>
                  <a:pt x="786" y="2587"/>
                </a:cubicBezTo>
                <a:lnTo>
                  <a:pt x="745" y="2700"/>
                </a:lnTo>
                <a:cubicBezTo>
                  <a:pt x="743" y="2666"/>
                  <a:pt x="736" y="2674"/>
                  <a:pt x="729" y="2644"/>
                </a:cubicBezTo>
                <a:cubicBezTo>
                  <a:pt x="756" y="2634"/>
                  <a:pt x="735" y="2654"/>
                  <a:pt x="753" y="2619"/>
                </a:cubicBezTo>
                <a:cubicBezTo>
                  <a:pt x="738" y="2612"/>
                  <a:pt x="716" y="2608"/>
                  <a:pt x="697" y="2603"/>
                </a:cubicBezTo>
                <a:cubicBezTo>
                  <a:pt x="711" y="2655"/>
                  <a:pt x="722" y="2610"/>
                  <a:pt x="689" y="2660"/>
                </a:cubicBezTo>
                <a:cubicBezTo>
                  <a:pt x="699" y="2676"/>
                  <a:pt x="724" y="2691"/>
                  <a:pt x="703" y="2695"/>
                </a:cubicBezTo>
                <a:cubicBezTo>
                  <a:pt x="683" y="2699"/>
                  <a:pt x="699" y="2701"/>
                  <a:pt x="676" y="2673"/>
                </a:cubicBezTo>
                <a:cubicBezTo>
                  <a:pt x="666" y="2661"/>
                  <a:pt x="671" y="2667"/>
                  <a:pt x="665" y="2659"/>
                </a:cubicBezTo>
                <a:lnTo>
                  <a:pt x="629" y="2622"/>
                </a:lnTo>
                <a:cubicBezTo>
                  <a:pt x="605" y="2606"/>
                  <a:pt x="600" y="2609"/>
                  <a:pt x="591" y="2579"/>
                </a:cubicBezTo>
                <a:lnTo>
                  <a:pt x="575" y="2579"/>
                </a:lnTo>
                <a:cubicBezTo>
                  <a:pt x="575" y="2609"/>
                  <a:pt x="568" y="2611"/>
                  <a:pt x="569" y="2628"/>
                </a:cubicBezTo>
                <a:cubicBezTo>
                  <a:pt x="571" y="2654"/>
                  <a:pt x="577" y="2646"/>
                  <a:pt x="591" y="2668"/>
                </a:cubicBezTo>
                <a:cubicBezTo>
                  <a:pt x="561" y="2660"/>
                  <a:pt x="581" y="2660"/>
                  <a:pt x="551" y="2652"/>
                </a:cubicBezTo>
                <a:cubicBezTo>
                  <a:pt x="566" y="2680"/>
                  <a:pt x="556" y="2683"/>
                  <a:pt x="600" y="2684"/>
                </a:cubicBezTo>
                <a:cubicBezTo>
                  <a:pt x="595" y="2744"/>
                  <a:pt x="593" y="2702"/>
                  <a:pt x="624" y="2749"/>
                </a:cubicBezTo>
                <a:cubicBezTo>
                  <a:pt x="596" y="2769"/>
                  <a:pt x="598" y="2791"/>
                  <a:pt x="583" y="2822"/>
                </a:cubicBezTo>
                <a:cubicBezTo>
                  <a:pt x="626" y="2833"/>
                  <a:pt x="594" y="2843"/>
                  <a:pt x="648" y="2830"/>
                </a:cubicBezTo>
                <a:cubicBezTo>
                  <a:pt x="638" y="2808"/>
                  <a:pt x="632" y="2791"/>
                  <a:pt x="632" y="2757"/>
                </a:cubicBezTo>
                <a:cubicBezTo>
                  <a:pt x="657" y="2775"/>
                  <a:pt x="645" y="2752"/>
                  <a:pt x="648" y="2790"/>
                </a:cubicBezTo>
                <a:cubicBezTo>
                  <a:pt x="682" y="2781"/>
                  <a:pt x="662" y="2779"/>
                  <a:pt x="684" y="2771"/>
                </a:cubicBezTo>
                <a:cubicBezTo>
                  <a:pt x="697" y="2767"/>
                  <a:pt x="703" y="2771"/>
                  <a:pt x="729" y="2765"/>
                </a:cubicBezTo>
                <a:cubicBezTo>
                  <a:pt x="712" y="2740"/>
                  <a:pt x="690" y="2705"/>
                  <a:pt x="745" y="2700"/>
                </a:cubicBezTo>
                <a:cubicBezTo>
                  <a:pt x="743" y="2730"/>
                  <a:pt x="741" y="2726"/>
                  <a:pt x="741" y="2748"/>
                </a:cubicBezTo>
                <a:cubicBezTo>
                  <a:pt x="741" y="2768"/>
                  <a:pt x="747" y="2768"/>
                  <a:pt x="733" y="2785"/>
                </a:cubicBezTo>
                <a:cubicBezTo>
                  <a:pt x="715" y="2805"/>
                  <a:pt x="733" y="2785"/>
                  <a:pt x="714" y="2799"/>
                </a:cubicBezTo>
                <a:cubicBezTo>
                  <a:pt x="704" y="2806"/>
                  <a:pt x="710" y="2799"/>
                  <a:pt x="696" y="2813"/>
                </a:cubicBezTo>
                <a:cubicBezTo>
                  <a:pt x="670" y="2840"/>
                  <a:pt x="700" y="2837"/>
                  <a:pt x="648" y="2838"/>
                </a:cubicBezTo>
                <a:cubicBezTo>
                  <a:pt x="648" y="2881"/>
                  <a:pt x="656" y="2870"/>
                  <a:pt x="641" y="2892"/>
                </a:cubicBezTo>
                <a:lnTo>
                  <a:pt x="634" y="2902"/>
                </a:lnTo>
                <a:cubicBezTo>
                  <a:pt x="623" y="2927"/>
                  <a:pt x="635" y="2927"/>
                  <a:pt x="648" y="2935"/>
                </a:cubicBezTo>
                <a:cubicBezTo>
                  <a:pt x="672" y="2913"/>
                  <a:pt x="648" y="2935"/>
                  <a:pt x="661" y="2916"/>
                </a:cubicBezTo>
                <a:cubicBezTo>
                  <a:pt x="679" y="2892"/>
                  <a:pt x="646" y="2909"/>
                  <a:pt x="681" y="2895"/>
                </a:cubicBezTo>
                <a:cubicBezTo>
                  <a:pt x="691" y="2917"/>
                  <a:pt x="679" y="2905"/>
                  <a:pt x="676" y="2937"/>
                </a:cubicBezTo>
                <a:cubicBezTo>
                  <a:pt x="674" y="2952"/>
                  <a:pt x="680" y="2963"/>
                  <a:pt x="681" y="2992"/>
                </a:cubicBezTo>
                <a:lnTo>
                  <a:pt x="664" y="2992"/>
                </a:lnTo>
                <a:cubicBezTo>
                  <a:pt x="676" y="2966"/>
                  <a:pt x="665" y="2956"/>
                  <a:pt x="656" y="2944"/>
                </a:cubicBezTo>
                <a:cubicBezTo>
                  <a:pt x="653" y="2979"/>
                  <a:pt x="653" y="2956"/>
                  <a:pt x="647" y="2983"/>
                </a:cubicBezTo>
                <a:cubicBezTo>
                  <a:pt x="642" y="3006"/>
                  <a:pt x="646" y="3005"/>
                  <a:pt x="644" y="3019"/>
                </a:cubicBezTo>
                <a:cubicBezTo>
                  <a:pt x="641" y="3044"/>
                  <a:pt x="656" y="3019"/>
                  <a:pt x="629" y="3046"/>
                </a:cubicBezTo>
                <a:cubicBezTo>
                  <a:pt x="616" y="3059"/>
                  <a:pt x="612" y="3060"/>
                  <a:pt x="600" y="3073"/>
                </a:cubicBezTo>
                <a:cubicBezTo>
                  <a:pt x="601" y="3003"/>
                  <a:pt x="609" y="3075"/>
                  <a:pt x="616" y="3016"/>
                </a:cubicBezTo>
                <a:cubicBezTo>
                  <a:pt x="545" y="3018"/>
                  <a:pt x="551" y="3086"/>
                  <a:pt x="543" y="3106"/>
                </a:cubicBezTo>
                <a:cubicBezTo>
                  <a:pt x="543" y="3105"/>
                  <a:pt x="597" y="3068"/>
                  <a:pt x="576" y="3135"/>
                </a:cubicBezTo>
                <a:cubicBezTo>
                  <a:pt x="576" y="3136"/>
                  <a:pt x="575" y="3139"/>
                  <a:pt x="575" y="3140"/>
                </a:cubicBezTo>
                <a:cubicBezTo>
                  <a:pt x="565" y="3160"/>
                  <a:pt x="588" y="3153"/>
                  <a:pt x="543" y="3154"/>
                </a:cubicBezTo>
                <a:cubicBezTo>
                  <a:pt x="548" y="3175"/>
                  <a:pt x="557" y="3184"/>
                  <a:pt x="567" y="3203"/>
                </a:cubicBezTo>
                <a:lnTo>
                  <a:pt x="543" y="3203"/>
                </a:lnTo>
                <a:cubicBezTo>
                  <a:pt x="544" y="3255"/>
                  <a:pt x="541" y="3227"/>
                  <a:pt x="556" y="3229"/>
                </a:cubicBezTo>
                <a:cubicBezTo>
                  <a:pt x="596" y="3233"/>
                  <a:pt x="537" y="3214"/>
                  <a:pt x="567" y="3227"/>
                </a:cubicBezTo>
                <a:cubicBezTo>
                  <a:pt x="543" y="3260"/>
                  <a:pt x="498" y="3238"/>
                  <a:pt x="486" y="3308"/>
                </a:cubicBezTo>
                <a:cubicBezTo>
                  <a:pt x="481" y="3335"/>
                  <a:pt x="482" y="3353"/>
                  <a:pt x="478" y="3381"/>
                </a:cubicBezTo>
                <a:cubicBezTo>
                  <a:pt x="475" y="3405"/>
                  <a:pt x="481" y="3399"/>
                  <a:pt x="459" y="3424"/>
                </a:cubicBezTo>
                <a:lnTo>
                  <a:pt x="454" y="3430"/>
                </a:lnTo>
                <a:cubicBezTo>
                  <a:pt x="452" y="3430"/>
                  <a:pt x="435" y="3433"/>
                  <a:pt x="429" y="3438"/>
                </a:cubicBezTo>
                <a:cubicBezTo>
                  <a:pt x="429" y="3475"/>
                  <a:pt x="424" y="3531"/>
                  <a:pt x="405" y="3559"/>
                </a:cubicBezTo>
                <a:cubicBezTo>
                  <a:pt x="430" y="3566"/>
                  <a:pt x="423" y="3559"/>
                  <a:pt x="429" y="3584"/>
                </a:cubicBezTo>
                <a:lnTo>
                  <a:pt x="397" y="3575"/>
                </a:lnTo>
                <a:lnTo>
                  <a:pt x="395" y="3661"/>
                </a:lnTo>
                <a:cubicBezTo>
                  <a:pt x="395" y="3744"/>
                  <a:pt x="366" y="3662"/>
                  <a:pt x="388" y="3795"/>
                </a:cubicBezTo>
                <a:cubicBezTo>
                  <a:pt x="405" y="3894"/>
                  <a:pt x="409" y="3878"/>
                  <a:pt x="438" y="3932"/>
                </a:cubicBezTo>
                <a:cubicBezTo>
                  <a:pt x="415" y="3930"/>
                  <a:pt x="420" y="3931"/>
                  <a:pt x="405" y="3924"/>
                </a:cubicBezTo>
                <a:cubicBezTo>
                  <a:pt x="406" y="3972"/>
                  <a:pt x="412" y="3957"/>
                  <a:pt x="442" y="4008"/>
                </a:cubicBezTo>
                <a:cubicBezTo>
                  <a:pt x="449" y="4019"/>
                  <a:pt x="445" y="4014"/>
                  <a:pt x="451" y="4023"/>
                </a:cubicBezTo>
                <a:cubicBezTo>
                  <a:pt x="483" y="4069"/>
                  <a:pt x="468" y="4046"/>
                  <a:pt x="492" y="4104"/>
                </a:cubicBezTo>
                <a:lnTo>
                  <a:pt x="497" y="4115"/>
                </a:lnTo>
                <a:cubicBezTo>
                  <a:pt x="498" y="4117"/>
                  <a:pt x="498" y="4120"/>
                  <a:pt x="499" y="4122"/>
                </a:cubicBezTo>
                <a:cubicBezTo>
                  <a:pt x="514" y="4169"/>
                  <a:pt x="487" y="4146"/>
                  <a:pt x="519" y="4159"/>
                </a:cubicBezTo>
                <a:lnTo>
                  <a:pt x="519" y="4183"/>
                </a:lnTo>
                <a:cubicBezTo>
                  <a:pt x="508" y="4186"/>
                  <a:pt x="481" y="4176"/>
                  <a:pt x="505" y="4254"/>
                </a:cubicBezTo>
                <a:cubicBezTo>
                  <a:pt x="523" y="4309"/>
                  <a:pt x="569" y="4236"/>
                  <a:pt x="609" y="4433"/>
                </a:cubicBezTo>
                <a:cubicBezTo>
                  <a:pt x="617" y="4473"/>
                  <a:pt x="620" y="4441"/>
                  <a:pt x="624" y="4483"/>
                </a:cubicBezTo>
                <a:cubicBezTo>
                  <a:pt x="592" y="4483"/>
                  <a:pt x="578" y="4480"/>
                  <a:pt x="552" y="4473"/>
                </a:cubicBezTo>
                <a:lnTo>
                  <a:pt x="474" y="4447"/>
                </a:lnTo>
                <a:cubicBezTo>
                  <a:pt x="447" y="4427"/>
                  <a:pt x="401" y="4405"/>
                  <a:pt x="389" y="4451"/>
                </a:cubicBezTo>
                <a:cubicBezTo>
                  <a:pt x="330" y="4445"/>
                  <a:pt x="409" y="4428"/>
                  <a:pt x="348" y="4421"/>
                </a:cubicBezTo>
                <a:cubicBezTo>
                  <a:pt x="308" y="4416"/>
                  <a:pt x="327" y="4447"/>
                  <a:pt x="284" y="4418"/>
                </a:cubicBezTo>
                <a:cubicBezTo>
                  <a:pt x="279" y="4469"/>
                  <a:pt x="242" y="4469"/>
                  <a:pt x="235" y="4491"/>
                </a:cubicBezTo>
                <a:cubicBezTo>
                  <a:pt x="221" y="4497"/>
                  <a:pt x="180" y="4471"/>
                  <a:pt x="162" y="4459"/>
                </a:cubicBezTo>
                <a:cubicBezTo>
                  <a:pt x="151" y="4483"/>
                  <a:pt x="180" y="4482"/>
                  <a:pt x="130" y="4483"/>
                </a:cubicBezTo>
                <a:cubicBezTo>
                  <a:pt x="130" y="4560"/>
                  <a:pt x="149" y="4516"/>
                  <a:pt x="186" y="4572"/>
                </a:cubicBezTo>
                <a:lnTo>
                  <a:pt x="130" y="4572"/>
                </a:lnTo>
                <a:cubicBezTo>
                  <a:pt x="130" y="4640"/>
                  <a:pt x="129" y="4620"/>
                  <a:pt x="81" y="4645"/>
                </a:cubicBezTo>
                <a:cubicBezTo>
                  <a:pt x="88" y="4660"/>
                  <a:pt x="74" y="4708"/>
                  <a:pt x="178" y="4710"/>
                </a:cubicBezTo>
                <a:cubicBezTo>
                  <a:pt x="171" y="4741"/>
                  <a:pt x="165" y="4725"/>
                  <a:pt x="178" y="4743"/>
                </a:cubicBezTo>
                <a:lnTo>
                  <a:pt x="197" y="4755"/>
                </a:lnTo>
                <a:cubicBezTo>
                  <a:pt x="199" y="4756"/>
                  <a:pt x="201" y="4757"/>
                  <a:pt x="203" y="4758"/>
                </a:cubicBezTo>
                <a:cubicBezTo>
                  <a:pt x="248" y="4779"/>
                  <a:pt x="243" y="4783"/>
                  <a:pt x="284" y="4783"/>
                </a:cubicBezTo>
                <a:cubicBezTo>
                  <a:pt x="287" y="4819"/>
                  <a:pt x="302" y="4829"/>
                  <a:pt x="351" y="4861"/>
                </a:cubicBezTo>
                <a:cubicBezTo>
                  <a:pt x="411" y="4900"/>
                  <a:pt x="350" y="4869"/>
                  <a:pt x="415" y="4911"/>
                </a:cubicBezTo>
                <a:cubicBezTo>
                  <a:pt x="451" y="4934"/>
                  <a:pt x="450" y="4945"/>
                  <a:pt x="519" y="4945"/>
                </a:cubicBezTo>
                <a:cubicBezTo>
                  <a:pt x="520" y="4993"/>
                  <a:pt x="507" y="4968"/>
                  <a:pt x="553" y="4983"/>
                </a:cubicBezTo>
                <a:cubicBezTo>
                  <a:pt x="602" y="4999"/>
                  <a:pt x="513" y="4971"/>
                  <a:pt x="566" y="4987"/>
                </a:cubicBezTo>
                <a:cubicBezTo>
                  <a:pt x="570" y="4988"/>
                  <a:pt x="566" y="4991"/>
                  <a:pt x="591" y="4993"/>
                </a:cubicBezTo>
                <a:cubicBezTo>
                  <a:pt x="587" y="4975"/>
                  <a:pt x="585" y="4975"/>
                  <a:pt x="583" y="4953"/>
                </a:cubicBezTo>
                <a:cubicBezTo>
                  <a:pt x="639" y="4966"/>
                  <a:pt x="623" y="4987"/>
                  <a:pt x="697" y="4993"/>
                </a:cubicBezTo>
                <a:cubicBezTo>
                  <a:pt x="706" y="5001"/>
                  <a:pt x="680" y="5005"/>
                  <a:pt x="719" y="4999"/>
                </a:cubicBezTo>
                <a:cubicBezTo>
                  <a:pt x="746" y="4994"/>
                  <a:pt x="729" y="4992"/>
                  <a:pt x="745" y="4984"/>
                </a:cubicBezTo>
                <a:cubicBezTo>
                  <a:pt x="756" y="4979"/>
                  <a:pt x="728" y="4975"/>
                  <a:pt x="768" y="4979"/>
                </a:cubicBezTo>
                <a:cubicBezTo>
                  <a:pt x="779" y="4980"/>
                  <a:pt x="785" y="4986"/>
                  <a:pt x="796" y="4991"/>
                </a:cubicBezTo>
                <a:cubicBezTo>
                  <a:pt x="815" y="5001"/>
                  <a:pt x="790" y="4993"/>
                  <a:pt x="818" y="5002"/>
                </a:cubicBezTo>
                <a:cubicBezTo>
                  <a:pt x="871" y="5017"/>
                  <a:pt x="852" y="4977"/>
                  <a:pt x="891" y="5034"/>
                </a:cubicBezTo>
                <a:cubicBezTo>
                  <a:pt x="899" y="5004"/>
                  <a:pt x="881" y="5026"/>
                  <a:pt x="915" y="5018"/>
                </a:cubicBezTo>
                <a:cubicBezTo>
                  <a:pt x="899" y="5031"/>
                  <a:pt x="904" y="5023"/>
                  <a:pt x="899" y="5042"/>
                </a:cubicBezTo>
                <a:cubicBezTo>
                  <a:pt x="936" y="5046"/>
                  <a:pt x="914" y="5033"/>
                  <a:pt x="937" y="5078"/>
                </a:cubicBezTo>
                <a:cubicBezTo>
                  <a:pt x="955" y="5113"/>
                  <a:pt x="959" y="5117"/>
                  <a:pt x="900" y="5097"/>
                </a:cubicBezTo>
                <a:cubicBezTo>
                  <a:pt x="869" y="5086"/>
                  <a:pt x="867" y="5083"/>
                  <a:pt x="859" y="5115"/>
                </a:cubicBezTo>
                <a:cubicBezTo>
                  <a:pt x="870" y="5120"/>
                  <a:pt x="939" y="5108"/>
                  <a:pt x="971" y="5173"/>
                </a:cubicBezTo>
                <a:lnTo>
                  <a:pt x="1018" y="5271"/>
                </a:lnTo>
                <a:cubicBezTo>
                  <a:pt x="1050" y="5364"/>
                  <a:pt x="1033" y="5272"/>
                  <a:pt x="1075" y="5336"/>
                </a:cubicBezTo>
                <a:cubicBezTo>
                  <a:pt x="1094" y="5364"/>
                  <a:pt x="1106" y="5381"/>
                  <a:pt x="1140" y="5401"/>
                </a:cubicBezTo>
                <a:cubicBezTo>
                  <a:pt x="1142" y="5402"/>
                  <a:pt x="1144" y="5403"/>
                  <a:pt x="1145" y="5404"/>
                </a:cubicBezTo>
                <a:cubicBezTo>
                  <a:pt x="1154" y="5409"/>
                  <a:pt x="1146" y="5405"/>
                  <a:pt x="1156" y="5409"/>
                </a:cubicBezTo>
                <a:cubicBezTo>
                  <a:pt x="1191" y="5424"/>
                  <a:pt x="1195" y="5404"/>
                  <a:pt x="1196" y="5438"/>
                </a:cubicBezTo>
                <a:cubicBezTo>
                  <a:pt x="1196" y="5454"/>
                  <a:pt x="1191" y="5443"/>
                  <a:pt x="1183" y="5471"/>
                </a:cubicBezTo>
                <a:lnTo>
                  <a:pt x="1271" y="5488"/>
                </a:lnTo>
                <a:cubicBezTo>
                  <a:pt x="1296" y="5492"/>
                  <a:pt x="1265" y="5501"/>
                  <a:pt x="1296" y="5488"/>
                </a:cubicBezTo>
                <a:cubicBezTo>
                  <a:pt x="1306" y="5536"/>
                  <a:pt x="1286" y="5527"/>
                  <a:pt x="1321" y="5536"/>
                </a:cubicBezTo>
                <a:cubicBezTo>
                  <a:pt x="1338" y="5493"/>
                  <a:pt x="1312" y="5540"/>
                  <a:pt x="1320" y="5509"/>
                </a:cubicBezTo>
                <a:cubicBezTo>
                  <a:pt x="1322" y="5501"/>
                  <a:pt x="1307" y="5508"/>
                  <a:pt x="1326" y="5501"/>
                </a:cubicBezTo>
                <a:cubicBezTo>
                  <a:pt x="1369" y="5486"/>
                  <a:pt x="1345" y="5567"/>
                  <a:pt x="1345" y="5577"/>
                </a:cubicBezTo>
                <a:lnTo>
                  <a:pt x="1396" y="5589"/>
                </a:lnTo>
                <a:cubicBezTo>
                  <a:pt x="1440" y="5601"/>
                  <a:pt x="1423" y="5620"/>
                  <a:pt x="1458" y="5642"/>
                </a:cubicBezTo>
                <a:lnTo>
                  <a:pt x="1488" y="5661"/>
                </a:lnTo>
                <a:cubicBezTo>
                  <a:pt x="1526" y="5699"/>
                  <a:pt x="1482" y="5671"/>
                  <a:pt x="1539" y="5698"/>
                </a:cubicBezTo>
                <a:cubicBezTo>
                  <a:pt x="1530" y="5663"/>
                  <a:pt x="1518" y="5669"/>
                  <a:pt x="1496" y="5645"/>
                </a:cubicBezTo>
                <a:cubicBezTo>
                  <a:pt x="1484" y="5632"/>
                  <a:pt x="1489" y="5644"/>
                  <a:pt x="1483" y="5625"/>
                </a:cubicBezTo>
                <a:cubicBezTo>
                  <a:pt x="1553" y="5627"/>
                  <a:pt x="1558" y="5626"/>
                  <a:pt x="1559" y="5641"/>
                </a:cubicBezTo>
                <a:lnTo>
                  <a:pt x="1554" y="5665"/>
                </a:lnTo>
                <a:cubicBezTo>
                  <a:pt x="1548" y="5724"/>
                  <a:pt x="1590" y="5725"/>
                  <a:pt x="1612" y="5755"/>
                </a:cubicBezTo>
                <a:cubicBezTo>
                  <a:pt x="1582" y="5758"/>
                  <a:pt x="1594" y="5761"/>
                  <a:pt x="1576" y="5757"/>
                </a:cubicBezTo>
                <a:cubicBezTo>
                  <a:pt x="1546" y="5751"/>
                  <a:pt x="1528" y="5728"/>
                  <a:pt x="1515" y="5715"/>
                </a:cubicBezTo>
                <a:cubicBezTo>
                  <a:pt x="1506" y="5705"/>
                  <a:pt x="1494" y="5698"/>
                  <a:pt x="1483" y="5690"/>
                </a:cubicBezTo>
                <a:lnTo>
                  <a:pt x="1483" y="5682"/>
                </a:lnTo>
                <a:lnTo>
                  <a:pt x="1473" y="5689"/>
                </a:lnTo>
                <a:lnTo>
                  <a:pt x="1483" y="5690"/>
                </a:lnTo>
                <a:cubicBezTo>
                  <a:pt x="1483" y="5754"/>
                  <a:pt x="1477" y="5723"/>
                  <a:pt x="1466" y="5763"/>
                </a:cubicBezTo>
                <a:lnTo>
                  <a:pt x="1494" y="5776"/>
                </a:lnTo>
                <a:cubicBezTo>
                  <a:pt x="1495" y="5777"/>
                  <a:pt x="1497" y="5779"/>
                  <a:pt x="1499" y="5780"/>
                </a:cubicBezTo>
                <a:lnTo>
                  <a:pt x="1597" y="5827"/>
                </a:lnTo>
                <a:cubicBezTo>
                  <a:pt x="1661" y="5847"/>
                  <a:pt x="1626" y="5873"/>
                  <a:pt x="1669" y="5893"/>
                </a:cubicBezTo>
                <a:cubicBezTo>
                  <a:pt x="1717" y="5916"/>
                  <a:pt x="1689" y="5879"/>
                  <a:pt x="1719" y="5901"/>
                </a:cubicBezTo>
                <a:cubicBezTo>
                  <a:pt x="1751" y="5925"/>
                  <a:pt x="1697" y="5909"/>
                  <a:pt x="1774" y="5966"/>
                </a:cubicBezTo>
                <a:lnTo>
                  <a:pt x="1789" y="5984"/>
                </a:lnTo>
                <a:cubicBezTo>
                  <a:pt x="1785" y="5961"/>
                  <a:pt x="1794" y="5973"/>
                  <a:pt x="1774" y="5966"/>
                </a:cubicBezTo>
                <a:cubicBezTo>
                  <a:pt x="1781" y="5954"/>
                  <a:pt x="1778" y="5957"/>
                  <a:pt x="1782" y="5941"/>
                </a:cubicBezTo>
                <a:cubicBezTo>
                  <a:pt x="1810" y="5956"/>
                  <a:pt x="1829" y="5966"/>
                  <a:pt x="1863" y="5974"/>
                </a:cubicBezTo>
                <a:cubicBezTo>
                  <a:pt x="1845" y="5999"/>
                  <a:pt x="1869" y="5987"/>
                  <a:pt x="1831" y="5990"/>
                </a:cubicBezTo>
                <a:cubicBezTo>
                  <a:pt x="1835" y="6033"/>
                  <a:pt x="1828" y="5997"/>
                  <a:pt x="1842" y="6019"/>
                </a:cubicBezTo>
                <a:lnTo>
                  <a:pt x="1849" y="6029"/>
                </a:lnTo>
                <a:cubicBezTo>
                  <a:pt x="1850" y="6030"/>
                  <a:pt x="1851" y="6032"/>
                  <a:pt x="1852" y="6034"/>
                </a:cubicBezTo>
                <a:cubicBezTo>
                  <a:pt x="1870" y="6058"/>
                  <a:pt x="1855" y="6054"/>
                  <a:pt x="1888" y="6063"/>
                </a:cubicBezTo>
                <a:cubicBezTo>
                  <a:pt x="1896" y="6042"/>
                  <a:pt x="1881" y="6028"/>
                  <a:pt x="1900" y="6021"/>
                </a:cubicBezTo>
                <a:cubicBezTo>
                  <a:pt x="1922" y="6013"/>
                  <a:pt x="1894" y="6016"/>
                  <a:pt x="1928" y="6040"/>
                </a:cubicBezTo>
                <a:lnTo>
                  <a:pt x="1948" y="6046"/>
                </a:lnTo>
                <a:cubicBezTo>
                  <a:pt x="1990" y="6033"/>
                  <a:pt x="1925" y="6036"/>
                  <a:pt x="1977" y="6031"/>
                </a:cubicBezTo>
                <a:cubicBezTo>
                  <a:pt x="1987" y="6053"/>
                  <a:pt x="1976" y="6057"/>
                  <a:pt x="1985" y="6095"/>
                </a:cubicBezTo>
                <a:cubicBezTo>
                  <a:pt x="1926" y="6090"/>
                  <a:pt x="1972" y="6064"/>
                  <a:pt x="1904" y="6063"/>
                </a:cubicBezTo>
                <a:cubicBezTo>
                  <a:pt x="1915" y="6102"/>
                  <a:pt x="1961" y="6107"/>
                  <a:pt x="1986" y="6134"/>
                </a:cubicBezTo>
                <a:cubicBezTo>
                  <a:pt x="2007" y="6156"/>
                  <a:pt x="2000" y="6134"/>
                  <a:pt x="2001" y="6176"/>
                </a:cubicBezTo>
                <a:lnTo>
                  <a:pt x="2027" y="6096"/>
                </a:lnTo>
                <a:lnTo>
                  <a:pt x="2001" y="6095"/>
                </a:lnTo>
                <a:cubicBezTo>
                  <a:pt x="2005" y="6053"/>
                  <a:pt x="2013" y="6054"/>
                  <a:pt x="2042" y="6039"/>
                </a:cubicBezTo>
                <a:lnTo>
                  <a:pt x="2043" y="6065"/>
                </a:lnTo>
                <a:cubicBezTo>
                  <a:pt x="2047" y="6090"/>
                  <a:pt x="2042" y="6077"/>
                  <a:pt x="2052" y="6086"/>
                </a:cubicBezTo>
                <a:cubicBezTo>
                  <a:pt x="2053" y="6086"/>
                  <a:pt x="2073" y="6095"/>
                  <a:pt x="2074" y="6095"/>
                </a:cubicBezTo>
                <a:cubicBezTo>
                  <a:pt x="2065" y="6056"/>
                  <a:pt x="2069" y="6083"/>
                  <a:pt x="2074" y="6071"/>
                </a:cubicBezTo>
                <a:cubicBezTo>
                  <a:pt x="2106" y="6072"/>
                  <a:pt x="2104" y="6075"/>
                  <a:pt x="2123" y="6087"/>
                </a:cubicBezTo>
                <a:cubicBezTo>
                  <a:pt x="2129" y="6074"/>
                  <a:pt x="2131" y="6102"/>
                  <a:pt x="2123" y="6063"/>
                </a:cubicBezTo>
                <a:cubicBezTo>
                  <a:pt x="2144" y="6068"/>
                  <a:pt x="2176" y="6079"/>
                  <a:pt x="2188" y="6095"/>
                </a:cubicBezTo>
                <a:cubicBezTo>
                  <a:pt x="2151" y="6104"/>
                  <a:pt x="2155" y="6101"/>
                  <a:pt x="2155" y="6144"/>
                </a:cubicBezTo>
                <a:lnTo>
                  <a:pt x="2115" y="6152"/>
                </a:lnTo>
                <a:cubicBezTo>
                  <a:pt x="2115" y="6131"/>
                  <a:pt x="2114" y="6099"/>
                  <a:pt x="2085" y="6113"/>
                </a:cubicBezTo>
                <a:cubicBezTo>
                  <a:pt x="2070" y="6120"/>
                  <a:pt x="2073" y="6095"/>
                  <a:pt x="2076" y="6132"/>
                </a:cubicBezTo>
                <a:cubicBezTo>
                  <a:pt x="2077" y="6147"/>
                  <a:pt x="2081" y="6146"/>
                  <a:pt x="2090" y="6160"/>
                </a:cubicBezTo>
                <a:lnTo>
                  <a:pt x="2069" y="6175"/>
                </a:lnTo>
                <a:cubicBezTo>
                  <a:pt x="2069" y="6175"/>
                  <a:pt x="2067" y="6176"/>
                  <a:pt x="2066" y="6176"/>
                </a:cubicBezTo>
                <a:cubicBezTo>
                  <a:pt x="2066" y="6275"/>
                  <a:pt x="2070" y="6229"/>
                  <a:pt x="2082" y="6274"/>
                </a:cubicBezTo>
                <a:cubicBezTo>
                  <a:pt x="2121" y="6259"/>
                  <a:pt x="2081" y="6272"/>
                  <a:pt x="2101" y="6260"/>
                </a:cubicBezTo>
                <a:cubicBezTo>
                  <a:pt x="2119" y="6250"/>
                  <a:pt x="2094" y="6252"/>
                  <a:pt x="2131" y="6249"/>
                </a:cubicBezTo>
                <a:cubicBezTo>
                  <a:pt x="2133" y="6259"/>
                  <a:pt x="2135" y="6283"/>
                  <a:pt x="2135" y="6284"/>
                </a:cubicBezTo>
                <a:cubicBezTo>
                  <a:pt x="2140" y="6303"/>
                  <a:pt x="2170" y="6329"/>
                  <a:pt x="2193" y="6337"/>
                </a:cubicBezTo>
                <a:lnTo>
                  <a:pt x="2242" y="6365"/>
                </a:lnTo>
                <a:cubicBezTo>
                  <a:pt x="2275" y="6390"/>
                  <a:pt x="2247" y="6393"/>
                  <a:pt x="2291" y="6409"/>
                </a:cubicBezTo>
                <a:lnTo>
                  <a:pt x="2333" y="6428"/>
                </a:lnTo>
                <a:lnTo>
                  <a:pt x="2341" y="6395"/>
                </a:lnTo>
                <a:cubicBezTo>
                  <a:pt x="2342" y="6404"/>
                  <a:pt x="2341" y="6403"/>
                  <a:pt x="2343" y="6410"/>
                </a:cubicBezTo>
                <a:cubicBezTo>
                  <a:pt x="2343" y="6411"/>
                  <a:pt x="2344" y="6415"/>
                  <a:pt x="2344" y="6417"/>
                </a:cubicBezTo>
                <a:lnTo>
                  <a:pt x="2373" y="6445"/>
                </a:lnTo>
                <a:cubicBezTo>
                  <a:pt x="2408" y="6465"/>
                  <a:pt x="2400" y="6470"/>
                  <a:pt x="2422" y="6476"/>
                </a:cubicBezTo>
                <a:cubicBezTo>
                  <a:pt x="2433" y="6449"/>
                  <a:pt x="2449" y="6459"/>
                  <a:pt x="2452" y="6427"/>
                </a:cubicBezTo>
                <a:cubicBezTo>
                  <a:pt x="2455" y="6387"/>
                  <a:pt x="2425" y="6403"/>
                  <a:pt x="2471" y="6379"/>
                </a:cubicBezTo>
                <a:cubicBezTo>
                  <a:pt x="2460" y="6428"/>
                  <a:pt x="2482" y="6432"/>
                  <a:pt x="2457" y="6463"/>
                </a:cubicBezTo>
                <a:cubicBezTo>
                  <a:pt x="2443" y="6481"/>
                  <a:pt x="2446" y="6464"/>
                  <a:pt x="2439" y="6492"/>
                </a:cubicBezTo>
                <a:cubicBezTo>
                  <a:pt x="2458" y="6503"/>
                  <a:pt x="2481" y="6512"/>
                  <a:pt x="2505" y="6519"/>
                </a:cubicBezTo>
                <a:lnTo>
                  <a:pt x="2571" y="6546"/>
                </a:lnTo>
                <a:cubicBezTo>
                  <a:pt x="2601" y="6558"/>
                  <a:pt x="2623" y="6560"/>
                  <a:pt x="2650" y="6560"/>
                </a:cubicBezTo>
                <a:cubicBezTo>
                  <a:pt x="2702" y="6560"/>
                  <a:pt x="2676" y="6557"/>
                  <a:pt x="2714" y="6590"/>
                </a:cubicBezTo>
                <a:lnTo>
                  <a:pt x="2705" y="6605"/>
                </a:lnTo>
                <a:lnTo>
                  <a:pt x="2714" y="6590"/>
                </a:lnTo>
                <a:cubicBezTo>
                  <a:pt x="2760" y="6559"/>
                  <a:pt x="2711" y="6592"/>
                  <a:pt x="2768" y="6580"/>
                </a:cubicBezTo>
                <a:cubicBezTo>
                  <a:pt x="2772" y="6579"/>
                  <a:pt x="2774" y="6575"/>
                  <a:pt x="2795" y="6573"/>
                </a:cubicBezTo>
                <a:cubicBezTo>
                  <a:pt x="2811" y="6643"/>
                  <a:pt x="2780" y="6592"/>
                  <a:pt x="2795" y="6630"/>
                </a:cubicBezTo>
                <a:cubicBezTo>
                  <a:pt x="2829" y="6616"/>
                  <a:pt x="2789" y="6631"/>
                  <a:pt x="2820" y="6607"/>
                </a:cubicBezTo>
                <a:cubicBezTo>
                  <a:pt x="2829" y="6600"/>
                  <a:pt x="2818" y="6602"/>
                  <a:pt x="2836" y="6598"/>
                </a:cubicBezTo>
                <a:cubicBezTo>
                  <a:pt x="2850" y="6629"/>
                  <a:pt x="2808" y="6622"/>
                  <a:pt x="2836" y="6630"/>
                </a:cubicBezTo>
                <a:cubicBezTo>
                  <a:pt x="2855" y="6677"/>
                  <a:pt x="2837" y="6606"/>
                  <a:pt x="2916" y="6679"/>
                </a:cubicBezTo>
                <a:cubicBezTo>
                  <a:pt x="2972" y="6730"/>
                  <a:pt x="2959" y="6678"/>
                  <a:pt x="3021" y="6704"/>
                </a:cubicBezTo>
                <a:cubicBezTo>
                  <a:pt x="3042" y="6714"/>
                  <a:pt x="3007" y="6702"/>
                  <a:pt x="3035" y="6712"/>
                </a:cubicBezTo>
                <a:cubicBezTo>
                  <a:pt x="3056" y="6719"/>
                  <a:pt x="3053" y="6709"/>
                  <a:pt x="3087" y="6727"/>
                </a:cubicBezTo>
                <a:cubicBezTo>
                  <a:pt x="3080" y="6752"/>
                  <a:pt x="3087" y="6745"/>
                  <a:pt x="3063" y="6752"/>
                </a:cubicBezTo>
                <a:lnTo>
                  <a:pt x="3063" y="6784"/>
                </a:lnTo>
                <a:cubicBezTo>
                  <a:pt x="3096" y="6781"/>
                  <a:pt x="3100" y="6767"/>
                  <a:pt x="3103" y="6808"/>
                </a:cubicBezTo>
                <a:cubicBezTo>
                  <a:pt x="3142" y="6808"/>
                  <a:pt x="3137" y="6803"/>
                  <a:pt x="3168" y="6800"/>
                </a:cubicBezTo>
                <a:cubicBezTo>
                  <a:pt x="3181" y="6855"/>
                  <a:pt x="3174" y="6818"/>
                  <a:pt x="3244" y="6849"/>
                </a:cubicBezTo>
                <a:cubicBezTo>
                  <a:pt x="3264" y="6858"/>
                  <a:pt x="3234" y="6846"/>
                  <a:pt x="3256" y="6854"/>
                </a:cubicBezTo>
                <a:lnTo>
                  <a:pt x="3272" y="6859"/>
                </a:lnTo>
                <a:cubicBezTo>
                  <a:pt x="3357" y="6885"/>
                  <a:pt x="3371" y="6861"/>
                  <a:pt x="3389" y="6865"/>
                </a:cubicBezTo>
                <a:cubicBezTo>
                  <a:pt x="3399" y="6866"/>
                  <a:pt x="3387" y="6867"/>
                  <a:pt x="3411" y="6873"/>
                </a:cubicBezTo>
                <a:cubicBezTo>
                  <a:pt x="3425" y="6846"/>
                  <a:pt x="3412" y="6858"/>
                  <a:pt x="3435" y="6841"/>
                </a:cubicBezTo>
                <a:cubicBezTo>
                  <a:pt x="3494" y="6892"/>
                  <a:pt x="3501" y="6867"/>
                  <a:pt x="3518" y="6873"/>
                </a:cubicBezTo>
                <a:cubicBezTo>
                  <a:pt x="3524" y="6876"/>
                  <a:pt x="3538" y="6890"/>
                  <a:pt x="3549" y="6897"/>
                </a:cubicBezTo>
                <a:lnTo>
                  <a:pt x="3623" y="6864"/>
                </a:lnTo>
                <a:cubicBezTo>
                  <a:pt x="3642" y="6861"/>
                  <a:pt x="3632" y="6861"/>
                  <a:pt x="3662" y="6881"/>
                </a:cubicBezTo>
                <a:cubicBezTo>
                  <a:pt x="3682" y="6854"/>
                  <a:pt x="3686" y="6858"/>
                  <a:pt x="3719" y="6865"/>
                </a:cubicBezTo>
                <a:cubicBezTo>
                  <a:pt x="3719" y="6807"/>
                  <a:pt x="3705" y="6811"/>
                  <a:pt x="3684" y="6778"/>
                </a:cubicBezTo>
                <a:cubicBezTo>
                  <a:pt x="3678" y="6768"/>
                  <a:pt x="3675" y="6761"/>
                  <a:pt x="3670" y="6752"/>
                </a:cubicBezTo>
                <a:cubicBezTo>
                  <a:pt x="3688" y="6739"/>
                  <a:pt x="3680" y="6750"/>
                  <a:pt x="3686" y="6727"/>
                </a:cubicBezTo>
                <a:cubicBezTo>
                  <a:pt x="3713" y="6734"/>
                  <a:pt x="3713" y="6739"/>
                  <a:pt x="3727" y="6760"/>
                </a:cubicBezTo>
                <a:cubicBezTo>
                  <a:pt x="3756" y="6752"/>
                  <a:pt x="3743" y="6747"/>
                  <a:pt x="3761" y="6747"/>
                </a:cubicBezTo>
                <a:cubicBezTo>
                  <a:pt x="3797" y="6748"/>
                  <a:pt x="3767" y="6761"/>
                  <a:pt x="3789" y="6780"/>
                </a:cubicBezTo>
                <a:cubicBezTo>
                  <a:pt x="3789" y="6780"/>
                  <a:pt x="3809" y="6790"/>
                  <a:pt x="3809" y="6790"/>
                </a:cubicBezTo>
                <a:cubicBezTo>
                  <a:pt x="3838" y="6801"/>
                  <a:pt x="3808" y="6802"/>
                  <a:pt x="3848" y="6792"/>
                </a:cubicBezTo>
                <a:cubicBezTo>
                  <a:pt x="3838" y="6763"/>
                  <a:pt x="3837" y="6791"/>
                  <a:pt x="3832" y="6752"/>
                </a:cubicBezTo>
                <a:cubicBezTo>
                  <a:pt x="3845" y="6758"/>
                  <a:pt x="3835" y="6758"/>
                  <a:pt x="3850" y="6757"/>
                </a:cubicBezTo>
                <a:cubicBezTo>
                  <a:pt x="3866" y="6756"/>
                  <a:pt x="3855" y="6759"/>
                  <a:pt x="3864" y="6752"/>
                </a:cubicBezTo>
                <a:cubicBezTo>
                  <a:pt x="3902" y="6722"/>
                  <a:pt x="3831" y="6744"/>
                  <a:pt x="3881" y="6727"/>
                </a:cubicBezTo>
                <a:cubicBezTo>
                  <a:pt x="3899" y="6740"/>
                  <a:pt x="3891" y="6729"/>
                  <a:pt x="3897" y="6752"/>
                </a:cubicBezTo>
                <a:lnTo>
                  <a:pt x="3889" y="6752"/>
                </a:lnTo>
                <a:lnTo>
                  <a:pt x="3896" y="6761"/>
                </a:lnTo>
                <a:lnTo>
                  <a:pt x="3897" y="6752"/>
                </a:lnTo>
                <a:cubicBezTo>
                  <a:pt x="4009" y="6752"/>
                  <a:pt x="3905" y="6784"/>
                  <a:pt x="4027" y="6784"/>
                </a:cubicBezTo>
                <a:cubicBezTo>
                  <a:pt x="3999" y="6746"/>
                  <a:pt x="4009" y="6808"/>
                  <a:pt x="3994" y="6752"/>
                </a:cubicBezTo>
                <a:cubicBezTo>
                  <a:pt x="4010" y="6748"/>
                  <a:pt x="4014" y="6747"/>
                  <a:pt x="4031" y="6740"/>
                </a:cubicBezTo>
                <a:cubicBezTo>
                  <a:pt x="4066" y="6726"/>
                  <a:pt x="4047" y="6748"/>
                  <a:pt x="4059" y="6719"/>
                </a:cubicBezTo>
                <a:lnTo>
                  <a:pt x="4083" y="6719"/>
                </a:lnTo>
                <a:cubicBezTo>
                  <a:pt x="4088" y="6760"/>
                  <a:pt x="4105" y="6750"/>
                  <a:pt x="4130" y="6748"/>
                </a:cubicBezTo>
                <a:cubicBezTo>
                  <a:pt x="4190" y="6743"/>
                  <a:pt x="4123" y="6756"/>
                  <a:pt x="4183" y="6764"/>
                </a:cubicBezTo>
                <a:cubicBezTo>
                  <a:pt x="4199" y="6766"/>
                  <a:pt x="4194" y="6764"/>
                  <a:pt x="4211" y="6759"/>
                </a:cubicBezTo>
                <a:cubicBezTo>
                  <a:pt x="4241" y="6752"/>
                  <a:pt x="4224" y="6760"/>
                  <a:pt x="4251" y="6725"/>
                </a:cubicBezTo>
                <a:cubicBezTo>
                  <a:pt x="4265" y="6706"/>
                  <a:pt x="4262" y="6723"/>
                  <a:pt x="4270" y="6695"/>
                </a:cubicBezTo>
                <a:lnTo>
                  <a:pt x="4305" y="6708"/>
                </a:lnTo>
                <a:cubicBezTo>
                  <a:pt x="4366" y="6736"/>
                  <a:pt x="4349" y="6721"/>
                  <a:pt x="4343" y="6752"/>
                </a:cubicBezTo>
                <a:lnTo>
                  <a:pt x="4416" y="6733"/>
                </a:lnTo>
                <a:cubicBezTo>
                  <a:pt x="4427" y="6721"/>
                  <a:pt x="4439" y="6709"/>
                  <a:pt x="4464" y="6703"/>
                </a:cubicBezTo>
                <a:cubicBezTo>
                  <a:pt x="4470" y="6719"/>
                  <a:pt x="4467" y="6696"/>
                  <a:pt x="4463" y="6712"/>
                </a:cubicBezTo>
                <a:lnTo>
                  <a:pt x="4460" y="6722"/>
                </a:lnTo>
                <a:cubicBezTo>
                  <a:pt x="4451" y="6754"/>
                  <a:pt x="4460" y="6696"/>
                  <a:pt x="4456" y="6735"/>
                </a:cubicBezTo>
                <a:cubicBezTo>
                  <a:pt x="4492" y="6735"/>
                  <a:pt x="4493" y="6728"/>
                  <a:pt x="4519" y="6730"/>
                </a:cubicBezTo>
                <a:cubicBezTo>
                  <a:pt x="4529" y="6731"/>
                  <a:pt x="4564" y="6743"/>
                  <a:pt x="4582" y="6732"/>
                </a:cubicBezTo>
                <a:cubicBezTo>
                  <a:pt x="4607" y="6716"/>
                  <a:pt x="4588" y="6706"/>
                  <a:pt x="4590" y="6681"/>
                </a:cubicBezTo>
                <a:lnTo>
                  <a:pt x="4593" y="6670"/>
                </a:lnTo>
                <a:cubicBezTo>
                  <a:pt x="4600" y="6643"/>
                  <a:pt x="4603" y="6634"/>
                  <a:pt x="4618" y="6622"/>
                </a:cubicBezTo>
                <a:lnTo>
                  <a:pt x="4626" y="6671"/>
                </a:lnTo>
                <a:cubicBezTo>
                  <a:pt x="4645" y="6666"/>
                  <a:pt x="4634" y="6671"/>
                  <a:pt x="4646" y="6658"/>
                </a:cubicBezTo>
                <a:cubicBezTo>
                  <a:pt x="4661" y="6643"/>
                  <a:pt x="4640" y="6667"/>
                  <a:pt x="4653" y="6649"/>
                </a:cubicBezTo>
                <a:lnTo>
                  <a:pt x="4659" y="6638"/>
                </a:lnTo>
                <a:cubicBezTo>
                  <a:pt x="4659" y="6701"/>
                  <a:pt x="4642" y="6691"/>
                  <a:pt x="4664" y="6697"/>
                </a:cubicBezTo>
                <a:cubicBezTo>
                  <a:pt x="4695" y="6707"/>
                  <a:pt x="4656" y="6682"/>
                  <a:pt x="4691" y="6671"/>
                </a:cubicBezTo>
                <a:cubicBezTo>
                  <a:pt x="4692" y="6708"/>
                  <a:pt x="4692" y="6711"/>
                  <a:pt x="4723" y="6719"/>
                </a:cubicBezTo>
                <a:cubicBezTo>
                  <a:pt x="4729" y="6739"/>
                  <a:pt x="4720" y="6730"/>
                  <a:pt x="4740" y="6735"/>
                </a:cubicBezTo>
                <a:lnTo>
                  <a:pt x="4723" y="6719"/>
                </a:lnTo>
                <a:cubicBezTo>
                  <a:pt x="4719" y="6703"/>
                  <a:pt x="4722" y="6707"/>
                  <a:pt x="4715" y="6695"/>
                </a:cubicBezTo>
                <a:lnTo>
                  <a:pt x="4740" y="6687"/>
                </a:lnTo>
                <a:cubicBezTo>
                  <a:pt x="4767" y="6671"/>
                  <a:pt x="4754" y="6677"/>
                  <a:pt x="4764" y="6712"/>
                </a:cubicBezTo>
                <a:cubicBezTo>
                  <a:pt x="4769" y="6733"/>
                  <a:pt x="4764" y="6719"/>
                  <a:pt x="4772" y="6735"/>
                </a:cubicBezTo>
                <a:lnTo>
                  <a:pt x="4797" y="6724"/>
                </a:lnTo>
                <a:cubicBezTo>
                  <a:pt x="4798" y="6724"/>
                  <a:pt x="4801" y="6724"/>
                  <a:pt x="4802" y="6723"/>
                </a:cubicBezTo>
                <a:cubicBezTo>
                  <a:pt x="4803" y="6723"/>
                  <a:pt x="4800" y="6725"/>
                  <a:pt x="4816" y="6720"/>
                </a:cubicBezTo>
                <a:cubicBezTo>
                  <a:pt x="4847" y="6710"/>
                  <a:pt x="4830" y="6704"/>
                  <a:pt x="4861" y="6711"/>
                </a:cubicBezTo>
                <a:cubicBezTo>
                  <a:pt x="4895" y="6718"/>
                  <a:pt x="4894" y="6738"/>
                  <a:pt x="4934" y="6687"/>
                </a:cubicBezTo>
                <a:lnTo>
                  <a:pt x="4948" y="6668"/>
                </a:lnTo>
                <a:cubicBezTo>
                  <a:pt x="4949" y="6667"/>
                  <a:pt x="4951" y="6665"/>
                  <a:pt x="4952" y="6664"/>
                </a:cubicBezTo>
                <a:cubicBezTo>
                  <a:pt x="4972" y="6639"/>
                  <a:pt x="4968" y="6654"/>
                  <a:pt x="4975" y="6630"/>
                </a:cubicBezTo>
                <a:cubicBezTo>
                  <a:pt x="5032" y="6630"/>
                  <a:pt x="5046" y="6640"/>
                  <a:pt x="5057" y="6640"/>
                </a:cubicBezTo>
                <a:cubicBezTo>
                  <a:pt x="5058" y="6640"/>
                  <a:pt x="5060" y="6640"/>
                  <a:pt x="5061" y="6640"/>
                </a:cubicBezTo>
                <a:lnTo>
                  <a:pt x="5078" y="6635"/>
                </a:lnTo>
                <a:cubicBezTo>
                  <a:pt x="5109" y="6627"/>
                  <a:pt x="5147" y="6638"/>
                  <a:pt x="5193" y="6638"/>
                </a:cubicBezTo>
                <a:cubicBezTo>
                  <a:pt x="5181" y="6663"/>
                  <a:pt x="5185" y="6668"/>
                  <a:pt x="5185" y="6703"/>
                </a:cubicBezTo>
                <a:cubicBezTo>
                  <a:pt x="5265" y="6703"/>
                  <a:pt x="5186" y="6666"/>
                  <a:pt x="5259" y="6677"/>
                </a:cubicBezTo>
                <a:cubicBezTo>
                  <a:pt x="5303" y="6684"/>
                  <a:pt x="5237" y="6682"/>
                  <a:pt x="5273" y="6680"/>
                </a:cubicBezTo>
                <a:cubicBezTo>
                  <a:pt x="5326" y="6678"/>
                  <a:pt x="5321" y="6617"/>
                  <a:pt x="5353" y="6617"/>
                </a:cubicBezTo>
                <a:cubicBezTo>
                  <a:pt x="5373" y="6617"/>
                  <a:pt x="5357" y="6624"/>
                  <a:pt x="5387" y="6621"/>
                </a:cubicBezTo>
                <a:cubicBezTo>
                  <a:pt x="5419" y="6618"/>
                  <a:pt x="5413" y="6616"/>
                  <a:pt x="5420" y="6598"/>
                </a:cubicBezTo>
                <a:cubicBezTo>
                  <a:pt x="5432" y="6612"/>
                  <a:pt x="5432" y="6617"/>
                  <a:pt x="5453" y="6622"/>
                </a:cubicBezTo>
                <a:cubicBezTo>
                  <a:pt x="5494" y="6591"/>
                  <a:pt x="5441" y="6598"/>
                  <a:pt x="5491" y="6587"/>
                </a:cubicBezTo>
                <a:cubicBezTo>
                  <a:pt x="5537" y="6577"/>
                  <a:pt x="5479" y="6591"/>
                  <a:pt x="5534" y="6606"/>
                </a:cubicBezTo>
                <a:cubicBezTo>
                  <a:pt x="5580" y="6572"/>
                  <a:pt x="5496" y="6573"/>
                  <a:pt x="5582" y="6573"/>
                </a:cubicBezTo>
                <a:lnTo>
                  <a:pt x="5590" y="6622"/>
                </a:lnTo>
                <a:cubicBezTo>
                  <a:pt x="5571" y="6627"/>
                  <a:pt x="5581" y="6622"/>
                  <a:pt x="5564" y="6632"/>
                </a:cubicBezTo>
                <a:cubicBezTo>
                  <a:pt x="5549" y="6639"/>
                  <a:pt x="5558" y="6621"/>
                  <a:pt x="5550" y="6646"/>
                </a:cubicBezTo>
                <a:lnTo>
                  <a:pt x="5615" y="6646"/>
                </a:lnTo>
                <a:lnTo>
                  <a:pt x="5597" y="6590"/>
                </a:lnTo>
                <a:cubicBezTo>
                  <a:pt x="5642" y="6621"/>
                  <a:pt x="5595" y="6649"/>
                  <a:pt x="5655" y="6654"/>
                </a:cubicBezTo>
                <a:cubicBezTo>
                  <a:pt x="5666" y="6610"/>
                  <a:pt x="5664" y="6623"/>
                  <a:pt x="5631" y="6622"/>
                </a:cubicBezTo>
                <a:lnTo>
                  <a:pt x="5631" y="6606"/>
                </a:lnTo>
                <a:cubicBezTo>
                  <a:pt x="5655" y="6596"/>
                  <a:pt x="5635" y="6608"/>
                  <a:pt x="5643" y="6590"/>
                </a:cubicBezTo>
                <a:lnTo>
                  <a:pt x="5662" y="6561"/>
                </a:lnTo>
                <a:cubicBezTo>
                  <a:pt x="5675" y="6550"/>
                  <a:pt x="5653" y="6558"/>
                  <a:pt x="5679" y="6549"/>
                </a:cubicBezTo>
                <a:cubicBezTo>
                  <a:pt x="5681" y="6563"/>
                  <a:pt x="5681" y="6575"/>
                  <a:pt x="5686" y="6583"/>
                </a:cubicBezTo>
                <a:cubicBezTo>
                  <a:pt x="5700" y="6605"/>
                  <a:pt x="5672" y="6593"/>
                  <a:pt x="5712" y="6598"/>
                </a:cubicBezTo>
                <a:cubicBezTo>
                  <a:pt x="5710" y="6599"/>
                  <a:pt x="5708" y="6598"/>
                  <a:pt x="5707" y="6601"/>
                </a:cubicBezTo>
                <a:cubicBezTo>
                  <a:pt x="5706" y="6605"/>
                  <a:pt x="5687" y="6608"/>
                  <a:pt x="5679" y="6630"/>
                </a:cubicBezTo>
                <a:cubicBezTo>
                  <a:pt x="5752" y="6611"/>
                  <a:pt x="5654" y="6615"/>
                  <a:pt x="5745" y="6625"/>
                </a:cubicBezTo>
                <a:lnTo>
                  <a:pt x="5789" y="6621"/>
                </a:lnTo>
                <a:cubicBezTo>
                  <a:pt x="5791" y="6620"/>
                  <a:pt x="5793" y="6620"/>
                  <a:pt x="5795" y="6620"/>
                </a:cubicBezTo>
                <a:cubicBezTo>
                  <a:pt x="5797" y="6620"/>
                  <a:pt x="5799" y="6620"/>
                  <a:pt x="5801" y="6619"/>
                </a:cubicBezTo>
                <a:cubicBezTo>
                  <a:pt x="5835" y="6612"/>
                  <a:pt x="5834" y="6591"/>
                  <a:pt x="5785" y="6590"/>
                </a:cubicBezTo>
                <a:cubicBezTo>
                  <a:pt x="5801" y="6579"/>
                  <a:pt x="5769" y="6589"/>
                  <a:pt x="5807" y="6580"/>
                </a:cubicBezTo>
                <a:cubicBezTo>
                  <a:pt x="5822" y="6576"/>
                  <a:pt x="5815" y="6577"/>
                  <a:pt x="5831" y="6578"/>
                </a:cubicBezTo>
                <a:cubicBezTo>
                  <a:pt x="5865" y="6580"/>
                  <a:pt x="5858" y="6589"/>
                  <a:pt x="5890" y="6573"/>
                </a:cubicBezTo>
                <a:cubicBezTo>
                  <a:pt x="5906" y="6614"/>
                  <a:pt x="5894" y="6578"/>
                  <a:pt x="5918" y="6586"/>
                </a:cubicBezTo>
                <a:cubicBezTo>
                  <a:pt x="5946" y="6595"/>
                  <a:pt x="5918" y="6583"/>
                  <a:pt x="5927" y="6591"/>
                </a:cubicBezTo>
                <a:cubicBezTo>
                  <a:pt x="5928" y="6592"/>
                  <a:pt x="5929" y="6594"/>
                  <a:pt x="5930" y="6595"/>
                </a:cubicBezTo>
                <a:lnTo>
                  <a:pt x="5939" y="6606"/>
                </a:lnTo>
                <a:cubicBezTo>
                  <a:pt x="5967" y="6598"/>
                  <a:pt x="5957" y="6603"/>
                  <a:pt x="5971" y="6581"/>
                </a:cubicBezTo>
                <a:lnTo>
                  <a:pt x="5947" y="6581"/>
                </a:lnTo>
                <a:lnTo>
                  <a:pt x="5947" y="6557"/>
                </a:lnTo>
                <a:cubicBezTo>
                  <a:pt x="6006" y="6562"/>
                  <a:pt x="5989" y="6573"/>
                  <a:pt x="6020" y="6581"/>
                </a:cubicBezTo>
                <a:lnTo>
                  <a:pt x="6117" y="6525"/>
                </a:lnTo>
                <a:cubicBezTo>
                  <a:pt x="6123" y="6538"/>
                  <a:pt x="6125" y="6510"/>
                  <a:pt x="6117" y="6549"/>
                </a:cubicBezTo>
                <a:lnTo>
                  <a:pt x="6156" y="6515"/>
                </a:lnTo>
                <a:cubicBezTo>
                  <a:pt x="6142" y="6582"/>
                  <a:pt x="6126" y="6518"/>
                  <a:pt x="6141" y="6581"/>
                </a:cubicBezTo>
                <a:lnTo>
                  <a:pt x="6166" y="6533"/>
                </a:lnTo>
                <a:cubicBezTo>
                  <a:pt x="6181" y="6555"/>
                  <a:pt x="6180" y="6551"/>
                  <a:pt x="6174" y="6581"/>
                </a:cubicBezTo>
                <a:cubicBezTo>
                  <a:pt x="6211" y="6571"/>
                  <a:pt x="6186" y="6582"/>
                  <a:pt x="6193" y="6562"/>
                </a:cubicBezTo>
                <a:cubicBezTo>
                  <a:pt x="6196" y="6556"/>
                  <a:pt x="6188" y="6544"/>
                  <a:pt x="6214" y="6537"/>
                </a:cubicBezTo>
                <a:lnTo>
                  <a:pt x="6246" y="6532"/>
                </a:lnTo>
                <a:cubicBezTo>
                  <a:pt x="6268" y="6527"/>
                  <a:pt x="6259" y="6525"/>
                  <a:pt x="6295" y="6525"/>
                </a:cubicBezTo>
                <a:lnTo>
                  <a:pt x="6295" y="6557"/>
                </a:lnTo>
                <a:cubicBezTo>
                  <a:pt x="6344" y="6553"/>
                  <a:pt x="6312" y="6540"/>
                  <a:pt x="6355" y="6519"/>
                </a:cubicBezTo>
                <a:cubicBezTo>
                  <a:pt x="6367" y="6514"/>
                  <a:pt x="6352" y="6519"/>
                  <a:pt x="6365" y="6516"/>
                </a:cubicBezTo>
                <a:cubicBezTo>
                  <a:pt x="6377" y="6514"/>
                  <a:pt x="6369" y="6515"/>
                  <a:pt x="6379" y="6516"/>
                </a:cubicBezTo>
                <a:lnTo>
                  <a:pt x="6389" y="6519"/>
                </a:lnTo>
                <a:cubicBezTo>
                  <a:pt x="6425" y="6525"/>
                  <a:pt x="6395" y="6509"/>
                  <a:pt x="6427" y="6523"/>
                </a:cubicBezTo>
                <a:cubicBezTo>
                  <a:pt x="6461" y="6538"/>
                  <a:pt x="6420" y="6545"/>
                  <a:pt x="6473" y="6549"/>
                </a:cubicBezTo>
                <a:cubicBezTo>
                  <a:pt x="6464" y="6512"/>
                  <a:pt x="6440" y="6519"/>
                  <a:pt x="6460" y="6514"/>
                </a:cubicBezTo>
                <a:cubicBezTo>
                  <a:pt x="6525" y="6498"/>
                  <a:pt x="6443" y="6525"/>
                  <a:pt x="6492" y="6517"/>
                </a:cubicBezTo>
                <a:cubicBezTo>
                  <a:pt x="6573" y="6503"/>
                  <a:pt x="6494" y="6510"/>
                  <a:pt x="6538" y="6525"/>
                </a:cubicBezTo>
                <a:cubicBezTo>
                  <a:pt x="6562" y="6489"/>
                  <a:pt x="6602" y="6495"/>
                  <a:pt x="6639" y="6487"/>
                </a:cubicBezTo>
                <a:cubicBezTo>
                  <a:pt x="6664" y="6481"/>
                  <a:pt x="6638" y="6477"/>
                  <a:pt x="6684" y="6476"/>
                </a:cubicBezTo>
                <a:cubicBezTo>
                  <a:pt x="6681" y="6438"/>
                  <a:pt x="6674" y="6460"/>
                  <a:pt x="6684" y="6436"/>
                </a:cubicBezTo>
                <a:cubicBezTo>
                  <a:pt x="6709" y="6438"/>
                  <a:pt x="6699" y="6436"/>
                  <a:pt x="6716" y="6444"/>
                </a:cubicBezTo>
                <a:cubicBezTo>
                  <a:pt x="6701" y="6467"/>
                  <a:pt x="6700" y="6455"/>
                  <a:pt x="6692" y="6484"/>
                </a:cubicBezTo>
                <a:cubicBezTo>
                  <a:pt x="6748" y="6480"/>
                  <a:pt x="6733" y="6478"/>
                  <a:pt x="6749" y="6444"/>
                </a:cubicBezTo>
                <a:lnTo>
                  <a:pt x="6762" y="6461"/>
                </a:lnTo>
                <a:cubicBezTo>
                  <a:pt x="6763" y="6462"/>
                  <a:pt x="6764" y="6464"/>
                  <a:pt x="6764" y="6465"/>
                </a:cubicBezTo>
                <a:cubicBezTo>
                  <a:pt x="6776" y="6479"/>
                  <a:pt x="6781" y="6482"/>
                  <a:pt x="6806" y="6484"/>
                </a:cubicBezTo>
                <a:lnTo>
                  <a:pt x="6815" y="6452"/>
                </a:lnTo>
                <a:cubicBezTo>
                  <a:pt x="6838" y="6468"/>
                  <a:pt x="6837" y="6462"/>
                  <a:pt x="6838" y="6500"/>
                </a:cubicBezTo>
                <a:lnTo>
                  <a:pt x="6854" y="6500"/>
                </a:lnTo>
                <a:cubicBezTo>
                  <a:pt x="6859" y="6487"/>
                  <a:pt x="6852" y="6486"/>
                  <a:pt x="6883" y="6483"/>
                </a:cubicBezTo>
                <a:cubicBezTo>
                  <a:pt x="6931" y="6477"/>
                  <a:pt x="6908" y="6472"/>
                  <a:pt x="6929" y="6468"/>
                </a:cubicBezTo>
                <a:cubicBezTo>
                  <a:pt x="6930" y="6468"/>
                  <a:pt x="6933" y="6468"/>
                  <a:pt x="6934" y="6468"/>
                </a:cubicBezTo>
                <a:cubicBezTo>
                  <a:pt x="7000" y="6465"/>
                  <a:pt x="6963" y="6452"/>
                  <a:pt x="7018" y="6457"/>
                </a:cubicBezTo>
                <a:cubicBezTo>
                  <a:pt x="7020" y="6457"/>
                  <a:pt x="7022" y="6457"/>
                  <a:pt x="7024" y="6457"/>
                </a:cubicBezTo>
                <a:lnTo>
                  <a:pt x="7034" y="6460"/>
                </a:lnTo>
                <a:cubicBezTo>
                  <a:pt x="7072" y="6467"/>
                  <a:pt x="7090" y="6438"/>
                  <a:pt x="7162" y="6439"/>
                </a:cubicBezTo>
                <a:cubicBezTo>
                  <a:pt x="7195" y="6439"/>
                  <a:pt x="7186" y="6425"/>
                  <a:pt x="7195" y="6452"/>
                </a:cubicBezTo>
                <a:lnTo>
                  <a:pt x="7211" y="6436"/>
                </a:lnTo>
                <a:cubicBezTo>
                  <a:pt x="7261" y="6460"/>
                  <a:pt x="7256" y="6451"/>
                  <a:pt x="7305" y="6447"/>
                </a:cubicBezTo>
                <a:cubicBezTo>
                  <a:pt x="7323" y="6445"/>
                  <a:pt x="7326" y="6443"/>
                  <a:pt x="7347" y="6445"/>
                </a:cubicBezTo>
                <a:cubicBezTo>
                  <a:pt x="7396" y="6449"/>
                  <a:pt x="7374" y="6456"/>
                  <a:pt x="7428" y="6443"/>
                </a:cubicBezTo>
                <a:cubicBezTo>
                  <a:pt x="7463" y="6435"/>
                  <a:pt x="7460" y="6450"/>
                  <a:pt x="7507" y="6440"/>
                </a:cubicBezTo>
                <a:cubicBezTo>
                  <a:pt x="7507" y="6439"/>
                  <a:pt x="7514" y="6436"/>
                  <a:pt x="7523" y="6435"/>
                </a:cubicBezTo>
                <a:cubicBezTo>
                  <a:pt x="7555" y="6431"/>
                  <a:pt x="7523" y="6443"/>
                  <a:pt x="7570" y="6439"/>
                </a:cubicBezTo>
                <a:cubicBezTo>
                  <a:pt x="7598" y="6437"/>
                  <a:pt x="7639" y="6438"/>
                  <a:pt x="7664" y="6435"/>
                </a:cubicBezTo>
                <a:cubicBezTo>
                  <a:pt x="7704" y="6430"/>
                  <a:pt x="7678" y="6429"/>
                  <a:pt x="7701" y="6425"/>
                </a:cubicBezTo>
                <a:cubicBezTo>
                  <a:pt x="7742" y="6418"/>
                  <a:pt x="7710" y="6450"/>
                  <a:pt x="7811" y="6420"/>
                </a:cubicBezTo>
                <a:cubicBezTo>
                  <a:pt x="7852" y="6408"/>
                  <a:pt x="7859" y="6419"/>
                  <a:pt x="7887" y="6414"/>
                </a:cubicBezTo>
                <a:cubicBezTo>
                  <a:pt x="7940" y="6406"/>
                  <a:pt x="7915" y="6402"/>
                  <a:pt x="7951" y="6409"/>
                </a:cubicBezTo>
                <a:lnTo>
                  <a:pt x="8280" y="6371"/>
                </a:lnTo>
                <a:cubicBezTo>
                  <a:pt x="8298" y="6368"/>
                  <a:pt x="8280" y="6370"/>
                  <a:pt x="8295" y="6369"/>
                </a:cubicBezTo>
                <a:cubicBezTo>
                  <a:pt x="8328" y="6367"/>
                  <a:pt x="8361" y="6368"/>
                  <a:pt x="8385" y="6347"/>
                </a:cubicBezTo>
                <a:cubicBezTo>
                  <a:pt x="8417" y="6370"/>
                  <a:pt x="8386" y="6359"/>
                  <a:pt x="8418" y="6371"/>
                </a:cubicBezTo>
                <a:cubicBezTo>
                  <a:pt x="8456" y="6338"/>
                  <a:pt x="8435" y="6355"/>
                  <a:pt x="8474" y="6351"/>
                </a:cubicBezTo>
                <a:cubicBezTo>
                  <a:pt x="8513" y="6347"/>
                  <a:pt x="8501" y="6332"/>
                  <a:pt x="8536" y="6334"/>
                </a:cubicBezTo>
                <a:cubicBezTo>
                  <a:pt x="8577" y="6336"/>
                  <a:pt x="8642" y="6344"/>
                  <a:pt x="8686" y="6332"/>
                </a:cubicBezTo>
                <a:cubicBezTo>
                  <a:pt x="8805" y="6300"/>
                  <a:pt x="8886" y="6309"/>
                  <a:pt x="8930" y="6296"/>
                </a:cubicBezTo>
                <a:cubicBezTo>
                  <a:pt x="8950" y="6290"/>
                  <a:pt x="8946" y="6300"/>
                  <a:pt x="8953" y="6274"/>
                </a:cubicBezTo>
                <a:cubicBezTo>
                  <a:pt x="9044" y="6274"/>
                  <a:pt x="8999" y="6296"/>
                  <a:pt x="9085" y="6268"/>
                </a:cubicBezTo>
                <a:lnTo>
                  <a:pt x="9268" y="6251"/>
                </a:lnTo>
                <a:cubicBezTo>
                  <a:pt x="9308" y="6254"/>
                  <a:pt x="9275" y="6264"/>
                  <a:pt x="9314" y="6246"/>
                </a:cubicBezTo>
                <a:cubicBezTo>
                  <a:pt x="9352" y="6230"/>
                  <a:pt x="9353" y="6243"/>
                  <a:pt x="9389" y="6239"/>
                </a:cubicBezTo>
                <a:lnTo>
                  <a:pt x="9484" y="6221"/>
                </a:lnTo>
                <a:cubicBezTo>
                  <a:pt x="9493" y="6219"/>
                  <a:pt x="9489" y="6220"/>
                  <a:pt x="9499" y="6218"/>
                </a:cubicBezTo>
                <a:lnTo>
                  <a:pt x="9613" y="6200"/>
                </a:lnTo>
                <a:cubicBezTo>
                  <a:pt x="9682" y="6204"/>
                  <a:pt x="9642" y="6171"/>
                  <a:pt x="9723" y="6200"/>
                </a:cubicBezTo>
                <a:cubicBezTo>
                  <a:pt x="9744" y="6207"/>
                  <a:pt x="9879" y="6198"/>
                  <a:pt x="9913" y="6189"/>
                </a:cubicBezTo>
                <a:lnTo>
                  <a:pt x="9951" y="6182"/>
                </a:lnTo>
                <a:cubicBezTo>
                  <a:pt x="10129" y="6191"/>
                  <a:pt x="10049" y="6166"/>
                  <a:pt x="10132" y="6132"/>
                </a:cubicBezTo>
                <a:cubicBezTo>
                  <a:pt x="10191" y="6107"/>
                  <a:pt x="10191" y="6141"/>
                  <a:pt x="10226" y="6150"/>
                </a:cubicBezTo>
                <a:lnTo>
                  <a:pt x="10297" y="6154"/>
                </a:lnTo>
                <a:cubicBezTo>
                  <a:pt x="10297" y="6154"/>
                  <a:pt x="10321" y="6152"/>
                  <a:pt x="10322" y="6152"/>
                </a:cubicBezTo>
                <a:lnTo>
                  <a:pt x="10322" y="6128"/>
                </a:lnTo>
                <a:lnTo>
                  <a:pt x="10289" y="6128"/>
                </a:lnTo>
                <a:cubicBezTo>
                  <a:pt x="10293" y="6093"/>
                  <a:pt x="10287" y="6115"/>
                  <a:pt x="10338" y="6103"/>
                </a:cubicBezTo>
                <a:cubicBezTo>
                  <a:pt x="10338" y="6136"/>
                  <a:pt x="10335" y="6130"/>
                  <a:pt x="10346" y="6152"/>
                </a:cubicBezTo>
                <a:cubicBezTo>
                  <a:pt x="10388" y="6149"/>
                  <a:pt x="10419" y="6149"/>
                  <a:pt x="10398" y="6109"/>
                </a:cubicBezTo>
                <a:cubicBezTo>
                  <a:pt x="10398" y="6108"/>
                  <a:pt x="10396" y="6105"/>
                  <a:pt x="10395" y="6103"/>
                </a:cubicBezTo>
                <a:cubicBezTo>
                  <a:pt x="10428" y="6101"/>
                  <a:pt x="10423" y="6093"/>
                  <a:pt x="10466" y="6096"/>
                </a:cubicBezTo>
                <a:cubicBezTo>
                  <a:pt x="10501" y="6099"/>
                  <a:pt x="10489" y="6101"/>
                  <a:pt x="10532" y="6095"/>
                </a:cubicBezTo>
                <a:cubicBezTo>
                  <a:pt x="10620" y="6083"/>
                  <a:pt x="10598" y="6095"/>
                  <a:pt x="10654" y="6047"/>
                </a:cubicBezTo>
                <a:cubicBezTo>
                  <a:pt x="10713" y="6062"/>
                  <a:pt x="10676" y="6066"/>
                  <a:pt x="10748" y="6052"/>
                </a:cubicBezTo>
                <a:cubicBezTo>
                  <a:pt x="10800" y="6042"/>
                  <a:pt x="10798" y="6060"/>
                  <a:pt x="10867" y="6038"/>
                </a:cubicBezTo>
                <a:lnTo>
                  <a:pt x="10910" y="6029"/>
                </a:lnTo>
                <a:cubicBezTo>
                  <a:pt x="10912" y="6029"/>
                  <a:pt x="10918" y="6031"/>
                  <a:pt x="10920" y="6032"/>
                </a:cubicBezTo>
                <a:cubicBezTo>
                  <a:pt x="10968" y="6044"/>
                  <a:pt x="10954" y="6033"/>
                  <a:pt x="10994" y="6022"/>
                </a:cubicBezTo>
                <a:cubicBezTo>
                  <a:pt x="11001" y="6047"/>
                  <a:pt x="10994" y="6040"/>
                  <a:pt x="11019" y="6047"/>
                </a:cubicBezTo>
                <a:lnTo>
                  <a:pt x="11019" y="6014"/>
                </a:lnTo>
                <a:cubicBezTo>
                  <a:pt x="11037" y="6027"/>
                  <a:pt x="11029" y="6016"/>
                  <a:pt x="11035" y="6039"/>
                </a:cubicBezTo>
                <a:cubicBezTo>
                  <a:pt x="11077" y="6007"/>
                  <a:pt x="11055" y="6023"/>
                  <a:pt x="11078" y="6024"/>
                </a:cubicBezTo>
                <a:lnTo>
                  <a:pt x="11097" y="6020"/>
                </a:lnTo>
                <a:cubicBezTo>
                  <a:pt x="11099" y="6020"/>
                  <a:pt x="11101" y="6018"/>
                  <a:pt x="11103" y="6018"/>
                </a:cubicBezTo>
                <a:cubicBezTo>
                  <a:pt x="11183" y="5993"/>
                  <a:pt x="11256" y="6024"/>
                  <a:pt x="11262" y="5974"/>
                </a:cubicBezTo>
                <a:cubicBezTo>
                  <a:pt x="11299" y="5994"/>
                  <a:pt x="11295" y="5999"/>
                  <a:pt x="11341" y="5989"/>
                </a:cubicBezTo>
                <a:cubicBezTo>
                  <a:pt x="11473" y="5959"/>
                  <a:pt x="11461" y="5977"/>
                  <a:pt x="11527" y="5967"/>
                </a:cubicBezTo>
                <a:cubicBezTo>
                  <a:pt x="11556" y="5962"/>
                  <a:pt x="11590" y="5949"/>
                  <a:pt x="11634" y="5949"/>
                </a:cubicBezTo>
                <a:lnTo>
                  <a:pt x="11634" y="5909"/>
                </a:lnTo>
                <a:cubicBezTo>
                  <a:pt x="11676" y="5909"/>
                  <a:pt x="11682" y="5906"/>
                  <a:pt x="11691" y="5941"/>
                </a:cubicBezTo>
                <a:cubicBezTo>
                  <a:pt x="11740" y="5941"/>
                  <a:pt x="11784" y="5940"/>
                  <a:pt x="11825" y="5921"/>
                </a:cubicBezTo>
                <a:cubicBezTo>
                  <a:pt x="11852" y="5909"/>
                  <a:pt x="11845" y="5907"/>
                  <a:pt x="11869" y="5901"/>
                </a:cubicBezTo>
                <a:lnTo>
                  <a:pt x="11887" y="5924"/>
                </a:lnTo>
                <a:cubicBezTo>
                  <a:pt x="11978" y="5907"/>
                  <a:pt x="11942" y="5922"/>
                  <a:pt x="11969" y="5911"/>
                </a:cubicBezTo>
                <a:cubicBezTo>
                  <a:pt x="11985" y="5904"/>
                  <a:pt x="11988" y="5889"/>
                  <a:pt x="12048" y="5860"/>
                </a:cubicBezTo>
                <a:cubicBezTo>
                  <a:pt x="12040" y="5890"/>
                  <a:pt x="12039" y="5871"/>
                  <a:pt x="12031" y="5901"/>
                </a:cubicBezTo>
                <a:cubicBezTo>
                  <a:pt x="12033" y="5900"/>
                  <a:pt x="12036" y="5896"/>
                  <a:pt x="12037" y="5898"/>
                </a:cubicBezTo>
                <a:lnTo>
                  <a:pt x="12068" y="5890"/>
                </a:lnTo>
                <a:cubicBezTo>
                  <a:pt x="12128" y="5906"/>
                  <a:pt x="12027" y="5912"/>
                  <a:pt x="12178" y="5894"/>
                </a:cubicBezTo>
                <a:lnTo>
                  <a:pt x="12213" y="5888"/>
                </a:lnTo>
                <a:cubicBezTo>
                  <a:pt x="12277" y="5872"/>
                  <a:pt x="12288" y="5888"/>
                  <a:pt x="12341" y="5879"/>
                </a:cubicBezTo>
                <a:cubicBezTo>
                  <a:pt x="12456" y="5860"/>
                  <a:pt x="12443" y="5882"/>
                  <a:pt x="12453" y="5844"/>
                </a:cubicBezTo>
                <a:lnTo>
                  <a:pt x="12469" y="5844"/>
                </a:lnTo>
                <a:cubicBezTo>
                  <a:pt x="12478" y="5867"/>
                  <a:pt x="12458" y="5858"/>
                  <a:pt x="12506" y="5863"/>
                </a:cubicBezTo>
                <a:cubicBezTo>
                  <a:pt x="12518" y="5865"/>
                  <a:pt x="12534" y="5866"/>
                  <a:pt x="12557" y="5860"/>
                </a:cubicBezTo>
                <a:cubicBezTo>
                  <a:pt x="12588" y="5851"/>
                  <a:pt x="12578" y="5841"/>
                  <a:pt x="12631" y="5842"/>
                </a:cubicBezTo>
                <a:cubicBezTo>
                  <a:pt x="12650" y="5843"/>
                  <a:pt x="12629" y="5842"/>
                  <a:pt x="12644" y="5844"/>
                </a:cubicBezTo>
                <a:cubicBezTo>
                  <a:pt x="12658" y="5846"/>
                  <a:pt x="12635" y="5849"/>
                  <a:pt x="12666" y="5846"/>
                </a:cubicBezTo>
                <a:cubicBezTo>
                  <a:pt x="12698" y="5844"/>
                  <a:pt x="12691" y="5840"/>
                  <a:pt x="12716" y="5831"/>
                </a:cubicBezTo>
                <a:cubicBezTo>
                  <a:pt x="12751" y="5818"/>
                  <a:pt x="12737" y="5825"/>
                  <a:pt x="12761" y="5824"/>
                </a:cubicBezTo>
                <a:lnTo>
                  <a:pt x="12809" y="5812"/>
                </a:lnTo>
                <a:cubicBezTo>
                  <a:pt x="12827" y="5819"/>
                  <a:pt x="12813" y="5816"/>
                  <a:pt x="12823" y="5823"/>
                </a:cubicBezTo>
                <a:cubicBezTo>
                  <a:pt x="12839" y="5835"/>
                  <a:pt x="12837" y="5838"/>
                  <a:pt x="12871" y="5825"/>
                </a:cubicBezTo>
                <a:cubicBezTo>
                  <a:pt x="12919" y="5807"/>
                  <a:pt x="12897" y="5807"/>
                  <a:pt x="12914" y="5771"/>
                </a:cubicBezTo>
                <a:lnTo>
                  <a:pt x="12955" y="5771"/>
                </a:lnTo>
                <a:cubicBezTo>
                  <a:pt x="12957" y="5799"/>
                  <a:pt x="12961" y="5801"/>
                  <a:pt x="12971" y="5820"/>
                </a:cubicBezTo>
                <a:cubicBezTo>
                  <a:pt x="13041" y="5820"/>
                  <a:pt x="12990" y="5802"/>
                  <a:pt x="13123" y="5806"/>
                </a:cubicBezTo>
                <a:cubicBezTo>
                  <a:pt x="13153" y="5806"/>
                  <a:pt x="13164" y="5797"/>
                  <a:pt x="13194" y="5791"/>
                </a:cubicBezTo>
                <a:cubicBezTo>
                  <a:pt x="13215" y="5787"/>
                  <a:pt x="13226" y="5790"/>
                  <a:pt x="13240" y="5794"/>
                </a:cubicBezTo>
                <a:cubicBezTo>
                  <a:pt x="13303" y="5809"/>
                  <a:pt x="13288" y="5796"/>
                  <a:pt x="13326" y="5786"/>
                </a:cubicBezTo>
                <a:cubicBezTo>
                  <a:pt x="13359" y="5777"/>
                  <a:pt x="13328" y="5785"/>
                  <a:pt x="13364" y="5791"/>
                </a:cubicBezTo>
                <a:cubicBezTo>
                  <a:pt x="13413" y="5801"/>
                  <a:pt x="13430" y="5760"/>
                  <a:pt x="13469" y="5776"/>
                </a:cubicBezTo>
                <a:cubicBezTo>
                  <a:pt x="13510" y="5793"/>
                  <a:pt x="13468" y="5786"/>
                  <a:pt x="13525" y="5777"/>
                </a:cubicBezTo>
                <a:cubicBezTo>
                  <a:pt x="13554" y="5772"/>
                  <a:pt x="13523" y="5776"/>
                  <a:pt x="13548" y="5776"/>
                </a:cubicBezTo>
                <a:lnTo>
                  <a:pt x="13644" y="5779"/>
                </a:lnTo>
                <a:cubicBezTo>
                  <a:pt x="13649" y="5726"/>
                  <a:pt x="13681" y="5765"/>
                  <a:pt x="13716" y="5739"/>
                </a:cubicBezTo>
                <a:cubicBezTo>
                  <a:pt x="13739" y="5721"/>
                  <a:pt x="13730" y="5743"/>
                  <a:pt x="13733" y="5706"/>
                </a:cubicBezTo>
                <a:cubicBezTo>
                  <a:pt x="13697" y="5706"/>
                  <a:pt x="13669" y="5715"/>
                  <a:pt x="13647" y="5711"/>
                </a:cubicBezTo>
                <a:cubicBezTo>
                  <a:pt x="13617" y="5707"/>
                  <a:pt x="13606" y="5693"/>
                  <a:pt x="13571" y="5690"/>
                </a:cubicBezTo>
                <a:cubicBezTo>
                  <a:pt x="13570" y="5736"/>
                  <a:pt x="13565" y="5727"/>
                  <a:pt x="13530" y="5724"/>
                </a:cubicBezTo>
                <a:cubicBezTo>
                  <a:pt x="13486" y="5721"/>
                  <a:pt x="13472" y="5730"/>
                  <a:pt x="13448" y="5730"/>
                </a:cubicBezTo>
                <a:cubicBezTo>
                  <a:pt x="13405" y="5730"/>
                  <a:pt x="13427" y="5709"/>
                  <a:pt x="13384" y="5708"/>
                </a:cubicBezTo>
                <a:cubicBezTo>
                  <a:pt x="13352" y="5708"/>
                  <a:pt x="13362" y="5723"/>
                  <a:pt x="13320" y="5715"/>
                </a:cubicBezTo>
                <a:cubicBezTo>
                  <a:pt x="13327" y="5745"/>
                  <a:pt x="13337" y="5749"/>
                  <a:pt x="13328" y="5771"/>
                </a:cubicBezTo>
                <a:cubicBezTo>
                  <a:pt x="13291" y="5786"/>
                  <a:pt x="13333" y="5760"/>
                  <a:pt x="13279" y="5771"/>
                </a:cubicBezTo>
                <a:lnTo>
                  <a:pt x="13279" y="5739"/>
                </a:lnTo>
                <a:cubicBezTo>
                  <a:pt x="13324" y="5727"/>
                  <a:pt x="13301" y="5713"/>
                  <a:pt x="13278" y="5720"/>
                </a:cubicBezTo>
                <a:cubicBezTo>
                  <a:pt x="13269" y="5723"/>
                  <a:pt x="13271" y="5731"/>
                  <a:pt x="13244" y="5735"/>
                </a:cubicBezTo>
                <a:lnTo>
                  <a:pt x="13222" y="5731"/>
                </a:lnTo>
                <a:lnTo>
                  <a:pt x="13213" y="5715"/>
                </a:lnTo>
                <a:cubicBezTo>
                  <a:pt x="13149" y="5716"/>
                  <a:pt x="13218" y="5729"/>
                  <a:pt x="13147" y="5718"/>
                </a:cubicBezTo>
                <a:cubicBezTo>
                  <a:pt x="13124" y="5714"/>
                  <a:pt x="13094" y="5723"/>
                  <a:pt x="13066" y="5726"/>
                </a:cubicBezTo>
                <a:cubicBezTo>
                  <a:pt x="13013" y="5733"/>
                  <a:pt x="12964" y="5718"/>
                  <a:pt x="12918" y="5734"/>
                </a:cubicBezTo>
                <a:cubicBezTo>
                  <a:pt x="12862" y="5754"/>
                  <a:pt x="12902" y="5719"/>
                  <a:pt x="12836" y="5734"/>
                </a:cubicBezTo>
                <a:lnTo>
                  <a:pt x="12720" y="5764"/>
                </a:lnTo>
                <a:cubicBezTo>
                  <a:pt x="12682" y="5760"/>
                  <a:pt x="12701" y="5746"/>
                  <a:pt x="12673" y="5743"/>
                </a:cubicBezTo>
                <a:cubicBezTo>
                  <a:pt x="12672" y="5743"/>
                  <a:pt x="12652" y="5746"/>
                  <a:pt x="12647" y="5747"/>
                </a:cubicBezTo>
                <a:cubicBezTo>
                  <a:pt x="12662" y="5760"/>
                  <a:pt x="12648" y="5749"/>
                  <a:pt x="12667" y="5760"/>
                </a:cubicBezTo>
                <a:cubicBezTo>
                  <a:pt x="12668" y="5761"/>
                  <a:pt x="12670" y="5762"/>
                  <a:pt x="12672" y="5763"/>
                </a:cubicBezTo>
                <a:lnTo>
                  <a:pt x="12688" y="5771"/>
                </a:lnTo>
                <a:cubicBezTo>
                  <a:pt x="12626" y="5771"/>
                  <a:pt x="12648" y="5755"/>
                  <a:pt x="12598" y="5755"/>
                </a:cubicBezTo>
                <a:cubicBezTo>
                  <a:pt x="12588" y="5746"/>
                  <a:pt x="12609" y="5745"/>
                  <a:pt x="12565" y="5747"/>
                </a:cubicBezTo>
                <a:lnTo>
                  <a:pt x="12551" y="5746"/>
                </a:lnTo>
                <a:cubicBezTo>
                  <a:pt x="12518" y="5737"/>
                  <a:pt x="12545" y="5742"/>
                  <a:pt x="12527" y="5737"/>
                </a:cubicBezTo>
                <a:cubicBezTo>
                  <a:pt x="12457" y="5715"/>
                  <a:pt x="12491" y="5778"/>
                  <a:pt x="12420" y="5731"/>
                </a:cubicBezTo>
                <a:cubicBezTo>
                  <a:pt x="12454" y="5685"/>
                  <a:pt x="12486" y="5741"/>
                  <a:pt x="12501" y="5682"/>
                </a:cubicBezTo>
                <a:cubicBezTo>
                  <a:pt x="12526" y="5684"/>
                  <a:pt x="12540" y="5690"/>
                  <a:pt x="12558" y="5698"/>
                </a:cubicBezTo>
                <a:lnTo>
                  <a:pt x="12558" y="5666"/>
                </a:lnTo>
                <a:cubicBezTo>
                  <a:pt x="12625" y="5671"/>
                  <a:pt x="12570" y="5674"/>
                  <a:pt x="12622" y="5657"/>
                </a:cubicBezTo>
                <a:cubicBezTo>
                  <a:pt x="12650" y="5647"/>
                  <a:pt x="12648" y="5655"/>
                  <a:pt x="12654" y="5656"/>
                </a:cubicBezTo>
                <a:lnTo>
                  <a:pt x="12663" y="5658"/>
                </a:lnTo>
                <a:cubicBezTo>
                  <a:pt x="12695" y="5663"/>
                  <a:pt x="12760" y="5669"/>
                  <a:pt x="12798" y="5660"/>
                </a:cubicBezTo>
                <a:cubicBezTo>
                  <a:pt x="12844" y="5650"/>
                  <a:pt x="12855" y="5658"/>
                  <a:pt x="12897" y="5640"/>
                </a:cubicBezTo>
                <a:cubicBezTo>
                  <a:pt x="12955" y="5615"/>
                  <a:pt x="12954" y="5641"/>
                  <a:pt x="13050" y="5622"/>
                </a:cubicBezTo>
                <a:cubicBezTo>
                  <a:pt x="13077" y="5617"/>
                  <a:pt x="13061" y="5610"/>
                  <a:pt x="13092" y="5625"/>
                </a:cubicBezTo>
                <a:cubicBezTo>
                  <a:pt x="13104" y="5631"/>
                  <a:pt x="13098" y="5628"/>
                  <a:pt x="13109" y="5634"/>
                </a:cubicBezTo>
                <a:cubicBezTo>
                  <a:pt x="13165" y="5596"/>
                  <a:pt x="13233" y="5584"/>
                  <a:pt x="13295" y="5585"/>
                </a:cubicBezTo>
                <a:cubicBezTo>
                  <a:pt x="13330" y="5585"/>
                  <a:pt x="13380" y="5582"/>
                  <a:pt x="13401" y="5581"/>
                </a:cubicBezTo>
                <a:lnTo>
                  <a:pt x="13533" y="5578"/>
                </a:lnTo>
                <a:cubicBezTo>
                  <a:pt x="13600" y="5578"/>
                  <a:pt x="13542" y="5588"/>
                  <a:pt x="13625" y="5575"/>
                </a:cubicBezTo>
                <a:lnTo>
                  <a:pt x="13836" y="5559"/>
                </a:lnTo>
                <a:cubicBezTo>
                  <a:pt x="13844" y="5558"/>
                  <a:pt x="13855" y="5557"/>
                  <a:pt x="13860" y="5557"/>
                </a:cubicBezTo>
                <a:lnTo>
                  <a:pt x="14171" y="5528"/>
                </a:lnTo>
                <a:cubicBezTo>
                  <a:pt x="14237" y="5523"/>
                  <a:pt x="14204" y="5543"/>
                  <a:pt x="14312" y="5522"/>
                </a:cubicBezTo>
                <a:lnTo>
                  <a:pt x="14471" y="5513"/>
                </a:lnTo>
                <a:cubicBezTo>
                  <a:pt x="14516" y="5502"/>
                  <a:pt x="15104" y="5482"/>
                  <a:pt x="15223" y="5487"/>
                </a:cubicBezTo>
                <a:lnTo>
                  <a:pt x="15649" y="5477"/>
                </a:lnTo>
                <a:cubicBezTo>
                  <a:pt x="15716" y="5481"/>
                  <a:pt x="15841" y="5471"/>
                  <a:pt x="15863" y="5475"/>
                </a:cubicBezTo>
                <a:cubicBezTo>
                  <a:pt x="15918" y="5483"/>
                  <a:pt x="15930" y="5483"/>
                  <a:pt x="15990" y="5473"/>
                </a:cubicBezTo>
                <a:cubicBezTo>
                  <a:pt x="16043" y="5465"/>
                  <a:pt x="16010" y="5470"/>
                  <a:pt x="16091" y="5471"/>
                </a:cubicBezTo>
                <a:cubicBezTo>
                  <a:pt x="16102" y="5471"/>
                  <a:pt x="16111" y="5471"/>
                  <a:pt x="16122" y="5473"/>
                </a:cubicBezTo>
                <a:cubicBezTo>
                  <a:pt x="16184" y="5483"/>
                  <a:pt x="16116" y="5484"/>
                  <a:pt x="16183" y="5475"/>
                </a:cubicBezTo>
                <a:cubicBezTo>
                  <a:pt x="16213" y="5471"/>
                  <a:pt x="16213" y="5476"/>
                  <a:pt x="16220" y="5496"/>
                </a:cubicBezTo>
                <a:cubicBezTo>
                  <a:pt x="16267" y="5462"/>
                  <a:pt x="16199" y="5479"/>
                  <a:pt x="16280" y="5473"/>
                </a:cubicBezTo>
                <a:cubicBezTo>
                  <a:pt x="16335" y="5470"/>
                  <a:pt x="16278" y="5469"/>
                  <a:pt x="16317" y="5455"/>
                </a:cubicBezTo>
                <a:cubicBezTo>
                  <a:pt x="16344" y="5479"/>
                  <a:pt x="16336" y="5472"/>
                  <a:pt x="16377" y="5468"/>
                </a:cubicBezTo>
                <a:cubicBezTo>
                  <a:pt x="16434" y="5463"/>
                  <a:pt x="16458" y="5473"/>
                  <a:pt x="16512" y="5472"/>
                </a:cubicBezTo>
                <a:lnTo>
                  <a:pt x="16665" y="5470"/>
                </a:lnTo>
                <a:cubicBezTo>
                  <a:pt x="16703" y="5468"/>
                  <a:pt x="16826" y="5456"/>
                  <a:pt x="16860" y="5471"/>
                </a:cubicBezTo>
                <a:cubicBezTo>
                  <a:pt x="16844" y="5516"/>
                  <a:pt x="16828" y="5476"/>
                  <a:pt x="16811" y="5520"/>
                </a:cubicBezTo>
                <a:cubicBezTo>
                  <a:pt x="16833" y="5510"/>
                  <a:pt x="16820" y="5513"/>
                  <a:pt x="16852" y="5512"/>
                </a:cubicBezTo>
                <a:lnTo>
                  <a:pt x="16852" y="5520"/>
                </a:lnTo>
                <a:lnTo>
                  <a:pt x="16861" y="5513"/>
                </a:lnTo>
                <a:lnTo>
                  <a:pt x="16852" y="5512"/>
                </a:lnTo>
                <a:lnTo>
                  <a:pt x="16867" y="5494"/>
                </a:lnTo>
                <a:cubicBezTo>
                  <a:pt x="16878" y="5521"/>
                  <a:pt x="16851" y="5507"/>
                  <a:pt x="16892" y="5512"/>
                </a:cubicBezTo>
                <a:cubicBezTo>
                  <a:pt x="16884" y="5490"/>
                  <a:pt x="16892" y="5502"/>
                  <a:pt x="16892" y="5463"/>
                </a:cubicBezTo>
                <a:cubicBezTo>
                  <a:pt x="16912" y="5472"/>
                  <a:pt x="16910" y="5468"/>
                  <a:pt x="16929" y="5470"/>
                </a:cubicBezTo>
                <a:lnTo>
                  <a:pt x="17711" y="5447"/>
                </a:lnTo>
                <a:cubicBezTo>
                  <a:pt x="17676" y="5447"/>
                  <a:pt x="17641" y="5449"/>
                  <a:pt x="17606" y="5446"/>
                </a:cubicBezTo>
                <a:cubicBezTo>
                  <a:pt x="17561" y="5441"/>
                  <a:pt x="17561" y="5449"/>
                  <a:pt x="17508" y="5448"/>
                </a:cubicBezTo>
                <a:cubicBezTo>
                  <a:pt x="17470" y="5447"/>
                  <a:pt x="17455" y="5440"/>
                  <a:pt x="17412" y="5438"/>
                </a:cubicBezTo>
                <a:lnTo>
                  <a:pt x="17228" y="5436"/>
                </a:lnTo>
                <a:cubicBezTo>
                  <a:pt x="17136" y="5421"/>
                  <a:pt x="16997" y="5441"/>
                  <a:pt x="16929" y="5437"/>
                </a:cubicBezTo>
                <a:cubicBezTo>
                  <a:pt x="16794" y="5428"/>
                  <a:pt x="16909" y="5421"/>
                  <a:pt x="16804" y="5440"/>
                </a:cubicBezTo>
                <a:cubicBezTo>
                  <a:pt x="16775" y="5445"/>
                  <a:pt x="16789" y="5441"/>
                  <a:pt x="16763" y="5442"/>
                </a:cubicBezTo>
                <a:cubicBezTo>
                  <a:pt x="16658" y="5445"/>
                  <a:pt x="16801" y="5419"/>
                  <a:pt x="16581" y="5444"/>
                </a:cubicBezTo>
                <a:cubicBezTo>
                  <a:pt x="16561" y="5446"/>
                  <a:pt x="16426" y="5444"/>
                  <a:pt x="16404" y="5441"/>
                </a:cubicBezTo>
                <a:cubicBezTo>
                  <a:pt x="16357" y="5435"/>
                  <a:pt x="16295" y="5460"/>
                  <a:pt x="16251" y="5440"/>
                </a:cubicBezTo>
                <a:cubicBezTo>
                  <a:pt x="16223" y="5427"/>
                  <a:pt x="16249" y="5436"/>
                  <a:pt x="16220" y="5415"/>
                </a:cubicBezTo>
                <a:lnTo>
                  <a:pt x="16220" y="5439"/>
                </a:lnTo>
                <a:lnTo>
                  <a:pt x="16180" y="5439"/>
                </a:lnTo>
                <a:cubicBezTo>
                  <a:pt x="16164" y="5399"/>
                  <a:pt x="16174" y="5429"/>
                  <a:pt x="16152" y="5434"/>
                </a:cubicBezTo>
                <a:cubicBezTo>
                  <a:pt x="16118" y="5441"/>
                  <a:pt x="16138" y="5438"/>
                  <a:pt x="16107" y="5431"/>
                </a:cubicBezTo>
                <a:lnTo>
                  <a:pt x="16091" y="5422"/>
                </a:lnTo>
                <a:lnTo>
                  <a:pt x="16107" y="5431"/>
                </a:lnTo>
                <a:cubicBezTo>
                  <a:pt x="16081" y="5447"/>
                  <a:pt x="16039" y="5448"/>
                  <a:pt x="16005" y="5444"/>
                </a:cubicBezTo>
                <a:cubicBezTo>
                  <a:pt x="15960" y="5438"/>
                  <a:pt x="15940" y="5456"/>
                  <a:pt x="15883" y="5444"/>
                </a:cubicBezTo>
                <a:lnTo>
                  <a:pt x="15836" y="5442"/>
                </a:lnTo>
                <a:cubicBezTo>
                  <a:pt x="15826" y="5441"/>
                  <a:pt x="15821" y="5440"/>
                  <a:pt x="15807" y="5440"/>
                </a:cubicBezTo>
                <a:cubicBezTo>
                  <a:pt x="15722" y="5443"/>
                  <a:pt x="15784" y="5419"/>
                  <a:pt x="15725" y="5436"/>
                </a:cubicBezTo>
                <a:cubicBezTo>
                  <a:pt x="15658" y="5456"/>
                  <a:pt x="15483" y="5448"/>
                  <a:pt x="15394" y="5447"/>
                </a:cubicBezTo>
                <a:cubicBezTo>
                  <a:pt x="15350" y="5446"/>
                  <a:pt x="15311" y="5455"/>
                  <a:pt x="15281" y="5453"/>
                </a:cubicBezTo>
                <a:cubicBezTo>
                  <a:pt x="15191" y="5447"/>
                  <a:pt x="15115" y="5448"/>
                  <a:pt x="15020" y="5459"/>
                </a:cubicBezTo>
                <a:cubicBezTo>
                  <a:pt x="15005" y="5460"/>
                  <a:pt x="14903" y="5451"/>
                  <a:pt x="14834" y="5463"/>
                </a:cubicBezTo>
                <a:cubicBezTo>
                  <a:pt x="14801" y="5468"/>
                  <a:pt x="14763" y="5467"/>
                  <a:pt x="14733" y="5466"/>
                </a:cubicBezTo>
                <a:lnTo>
                  <a:pt x="14632" y="5463"/>
                </a:lnTo>
                <a:cubicBezTo>
                  <a:pt x="14580" y="5466"/>
                  <a:pt x="14547" y="5469"/>
                  <a:pt x="14543" y="5423"/>
                </a:cubicBezTo>
                <a:cubicBezTo>
                  <a:pt x="14501" y="5443"/>
                  <a:pt x="14509" y="5418"/>
                  <a:pt x="14478" y="5463"/>
                </a:cubicBezTo>
                <a:cubicBezTo>
                  <a:pt x="14436" y="5452"/>
                  <a:pt x="14472" y="5447"/>
                  <a:pt x="14414" y="5455"/>
                </a:cubicBezTo>
                <a:cubicBezTo>
                  <a:pt x="14390" y="5459"/>
                  <a:pt x="14391" y="5460"/>
                  <a:pt x="14371" y="5462"/>
                </a:cubicBezTo>
                <a:lnTo>
                  <a:pt x="14339" y="5462"/>
                </a:lnTo>
                <a:cubicBezTo>
                  <a:pt x="14296" y="5460"/>
                  <a:pt x="14286" y="5452"/>
                  <a:pt x="14267" y="5452"/>
                </a:cubicBezTo>
                <a:cubicBezTo>
                  <a:pt x="14238" y="5453"/>
                  <a:pt x="14263" y="5462"/>
                  <a:pt x="14239" y="5455"/>
                </a:cubicBezTo>
                <a:cubicBezTo>
                  <a:pt x="14231" y="5453"/>
                  <a:pt x="14242" y="5447"/>
                  <a:pt x="14211" y="5439"/>
                </a:cubicBezTo>
                <a:cubicBezTo>
                  <a:pt x="14197" y="5439"/>
                  <a:pt x="14189" y="5462"/>
                  <a:pt x="14107" y="5443"/>
                </a:cubicBezTo>
                <a:cubicBezTo>
                  <a:pt x="14071" y="5434"/>
                  <a:pt x="14090" y="5446"/>
                  <a:pt x="14073" y="5423"/>
                </a:cubicBezTo>
                <a:cubicBezTo>
                  <a:pt x="14113" y="5408"/>
                  <a:pt x="14064" y="5418"/>
                  <a:pt x="14113" y="5407"/>
                </a:cubicBezTo>
                <a:cubicBezTo>
                  <a:pt x="14189" y="5389"/>
                  <a:pt x="14182" y="5404"/>
                  <a:pt x="14251" y="5376"/>
                </a:cubicBezTo>
                <a:lnTo>
                  <a:pt x="14289" y="5376"/>
                </a:lnTo>
                <a:cubicBezTo>
                  <a:pt x="14335" y="5381"/>
                  <a:pt x="14321" y="5368"/>
                  <a:pt x="14369" y="5371"/>
                </a:cubicBezTo>
                <a:cubicBezTo>
                  <a:pt x="14394" y="5373"/>
                  <a:pt x="14386" y="5376"/>
                  <a:pt x="14413" y="5382"/>
                </a:cubicBezTo>
                <a:cubicBezTo>
                  <a:pt x="14454" y="5305"/>
                  <a:pt x="14492" y="5372"/>
                  <a:pt x="14591" y="5358"/>
                </a:cubicBezTo>
                <a:cubicBezTo>
                  <a:pt x="14612" y="5355"/>
                  <a:pt x="14603" y="5355"/>
                  <a:pt x="14610" y="5353"/>
                </a:cubicBezTo>
                <a:cubicBezTo>
                  <a:pt x="14613" y="5352"/>
                  <a:pt x="14619" y="5349"/>
                  <a:pt x="14622" y="5348"/>
                </a:cubicBezTo>
                <a:cubicBezTo>
                  <a:pt x="14678" y="5329"/>
                  <a:pt x="14705" y="5336"/>
                  <a:pt x="14741" y="5338"/>
                </a:cubicBezTo>
                <a:cubicBezTo>
                  <a:pt x="14780" y="5340"/>
                  <a:pt x="14745" y="5337"/>
                  <a:pt x="14786" y="5326"/>
                </a:cubicBezTo>
                <a:lnTo>
                  <a:pt x="14817" y="5351"/>
                </a:lnTo>
                <a:cubicBezTo>
                  <a:pt x="14829" y="5320"/>
                  <a:pt x="14820" y="5337"/>
                  <a:pt x="14851" y="5326"/>
                </a:cubicBezTo>
                <a:cubicBezTo>
                  <a:pt x="14882" y="5314"/>
                  <a:pt x="14873" y="5331"/>
                  <a:pt x="14883" y="5301"/>
                </a:cubicBezTo>
                <a:lnTo>
                  <a:pt x="14899" y="5301"/>
                </a:lnTo>
                <a:cubicBezTo>
                  <a:pt x="14909" y="5326"/>
                  <a:pt x="14897" y="5305"/>
                  <a:pt x="14917" y="5316"/>
                </a:cubicBezTo>
                <a:cubicBezTo>
                  <a:pt x="14976" y="5348"/>
                  <a:pt x="14943" y="5346"/>
                  <a:pt x="14987" y="5352"/>
                </a:cubicBezTo>
                <a:lnTo>
                  <a:pt x="15065" y="5345"/>
                </a:lnTo>
                <a:cubicBezTo>
                  <a:pt x="15086" y="5336"/>
                  <a:pt x="15078" y="5345"/>
                  <a:pt x="15086" y="5326"/>
                </a:cubicBezTo>
                <a:lnTo>
                  <a:pt x="15126" y="5326"/>
                </a:lnTo>
                <a:cubicBezTo>
                  <a:pt x="15134" y="5345"/>
                  <a:pt x="15129" y="5343"/>
                  <a:pt x="15199" y="5342"/>
                </a:cubicBezTo>
                <a:cubicBezTo>
                  <a:pt x="15233" y="5341"/>
                  <a:pt x="15261" y="5343"/>
                  <a:pt x="15293" y="5345"/>
                </a:cubicBezTo>
                <a:cubicBezTo>
                  <a:pt x="15323" y="5346"/>
                  <a:pt x="15334" y="5340"/>
                  <a:pt x="15355" y="5328"/>
                </a:cubicBezTo>
                <a:cubicBezTo>
                  <a:pt x="15357" y="5327"/>
                  <a:pt x="15359" y="5326"/>
                  <a:pt x="15360" y="5325"/>
                </a:cubicBezTo>
                <a:cubicBezTo>
                  <a:pt x="15362" y="5324"/>
                  <a:pt x="15364" y="5323"/>
                  <a:pt x="15366" y="5322"/>
                </a:cubicBezTo>
                <a:cubicBezTo>
                  <a:pt x="15395" y="5309"/>
                  <a:pt x="15389" y="5323"/>
                  <a:pt x="15410" y="5293"/>
                </a:cubicBezTo>
                <a:cubicBezTo>
                  <a:pt x="15413" y="5300"/>
                  <a:pt x="15400" y="5322"/>
                  <a:pt x="15454" y="5313"/>
                </a:cubicBezTo>
                <a:lnTo>
                  <a:pt x="15473" y="5309"/>
                </a:lnTo>
                <a:cubicBezTo>
                  <a:pt x="15477" y="5309"/>
                  <a:pt x="15482" y="5310"/>
                  <a:pt x="15487" y="5311"/>
                </a:cubicBezTo>
                <a:cubicBezTo>
                  <a:pt x="15523" y="5318"/>
                  <a:pt x="15506" y="5323"/>
                  <a:pt x="15531" y="5342"/>
                </a:cubicBezTo>
                <a:cubicBezTo>
                  <a:pt x="15543" y="5336"/>
                  <a:pt x="15546" y="5337"/>
                  <a:pt x="15555" y="5333"/>
                </a:cubicBezTo>
                <a:lnTo>
                  <a:pt x="15620" y="5301"/>
                </a:lnTo>
                <a:lnTo>
                  <a:pt x="15660" y="5335"/>
                </a:lnTo>
                <a:cubicBezTo>
                  <a:pt x="15680" y="5289"/>
                  <a:pt x="15723" y="5319"/>
                  <a:pt x="15767" y="5309"/>
                </a:cubicBezTo>
                <a:cubicBezTo>
                  <a:pt x="15787" y="5305"/>
                  <a:pt x="15764" y="5303"/>
                  <a:pt x="15795" y="5307"/>
                </a:cubicBezTo>
                <a:cubicBezTo>
                  <a:pt x="15824" y="5311"/>
                  <a:pt x="15795" y="5330"/>
                  <a:pt x="15818" y="5308"/>
                </a:cubicBezTo>
                <a:cubicBezTo>
                  <a:pt x="15830" y="5297"/>
                  <a:pt x="15824" y="5296"/>
                  <a:pt x="15817" y="5285"/>
                </a:cubicBezTo>
                <a:cubicBezTo>
                  <a:pt x="15807" y="5268"/>
                  <a:pt x="15810" y="5288"/>
                  <a:pt x="15791" y="5261"/>
                </a:cubicBezTo>
                <a:cubicBezTo>
                  <a:pt x="15798" y="5228"/>
                  <a:pt x="15798" y="5228"/>
                  <a:pt x="15831" y="5220"/>
                </a:cubicBezTo>
                <a:cubicBezTo>
                  <a:pt x="15823" y="5239"/>
                  <a:pt x="15833" y="5224"/>
                  <a:pt x="15821" y="5235"/>
                </a:cubicBezTo>
                <a:lnTo>
                  <a:pt x="15812" y="5242"/>
                </a:lnTo>
                <a:cubicBezTo>
                  <a:pt x="15811" y="5242"/>
                  <a:pt x="15808" y="5243"/>
                  <a:pt x="15807" y="5245"/>
                </a:cubicBezTo>
                <a:cubicBezTo>
                  <a:pt x="15840" y="5247"/>
                  <a:pt x="15826" y="5253"/>
                  <a:pt x="15848" y="5245"/>
                </a:cubicBezTo>
                <a:cubicBezTo>
                  <a:pt x="15900" y="5227"/>
                  <a:pt x="15819" y="5246"/>
                  <a:pt x="15872" y="5228"/>
                </a:cubicBezTo>
                <a:cubicBezTo>
                  <a:pt x="15873" y="5249"/>
                  <a:pt x="15874" y="5242"/>
                  <a:pt x="15877" y="5254"/>
                </a:cubicBezTo>
                <a:lnTo>
                  <a:pt x="15888" y="5274"/>
                </a:lnTo>
                <a:cubicBezTo>
                  <a:pt x="15914" y="5297"/>
                  <a:pt x="15966" y="5249"/>
                  <a:pt x="16058" y="5293"/>
                </a:cubicBezTo>
                <a:cubicBezTo>
                  <a:pt x="16066" y="5323"/>
                  <a:pt x="16067" y="5310"/>
                  <a:pt x="16082" y="5334"/>
                </a:cubicBezTo>
                <a:cubicBezTo>
                  <a:pt x="16104" y="5325"/>
                  <a:pt x="16097" y="5350"/>
                  <a:pt x="16099" y="5301"/>
                </a:cubicBezTo>
                <a:cubicBezTo>
                  <a:pt x="16123" y="5320"/>
                  <a:pt x="16112" y="5296"/>
                  <a:pt x="16115" y="5334"/>
                </a:cubicBezTo>
                <a:cubicBezTo>
                  <a:pt x="16309" y="5334"/>
                  <a:pt x="16212" y="5309"/>
                  <a:pt x="16301" y="5301"/>
                </a:cubicBezTo>
                <a:cubicBezTo>
                  <a:pt x="16305" y="5305"/>
                  <a:pt x="16307" y="5310"/>
                  <a:pt x="16312" y="5316"/>
                </a:cubicBezTo>
                <a:cubicBezTo>
                  <a:pt x="16327" y="5333"/>
                  <a:pt x="16338" y="5332"/>
                  <a:pt x="16360" y="5333"/>
                </a:cubicBezTo>
                <a:cubicBezTo>
                  <a:pt x="16385" y="5334"/>
                  <a:pt x="16408" y="5335"/>
                  <a:pt x="16429" y="5323"/>
                </a:cubicBezTo>
                <a:cubicBezTo>
                  <a:pt x="16461" y="5306"/>
                  <a:pt x="16472" y="5328"/>
                  <a:pt x="16506" y="5296"/>
                </a:cubicBezTo>
                <a:lnTo>
                  <a:pt x="16531" y="5272"/>
                </a:lnTo>
                <a:cubicBezTo>
                  <a:pt x="16551" y="5256"/>
                  <a:pt x="16554" y="5261"/>
                  <a:pt x="16585" y="5261"/>
                </a:cubicBezTo>
                <a:cubicBezTo>
                  <a:pt x="16580" y="5280"/>
                  <a:pt x="16577" y="5285"/>
                  <a:pt x="16577" y="5309"/>
                </a:cubicBezTo>
                <a:cubicBezTo>
                  <a:pt x="16634" y="5311"/>
                  <a:pt x="16592" y="5328"/>
                  <a:pt x="16666" y="5334"/>
                </a:cubicBezTo>
                <a:cubicBezTo>
                  <a:pt x="16657" y="5297"/>
                  <a:pt x="16654" y="5286"/>
                  <a:pt x="16706" y="5285"/>
                </a:cubicBezTo>
                <a:lnTo>
                  <a:pt x="16713" y="5248"/>
                </a:lnTo>
                <a:cubicBezTo>
                  <a:pt x="16713" y="5248"/>
                  <a:pt x="16714" y="5246"/>
                  <a:pt x="16714" y="5245"/>
                </a:cubicBezTo>
                <a:cubicBezTo>
                  <a:pt x="16738" y="5243"/>
                  <a:pt x="16745" y="5237"/>
                  <a:pt x="16765" y="5231"/>
                </a:cubicBezTo>
                <a:cubicBezTo>
                  <a:pt x="16785" y="5225"/>
                  <a:pt x="16764" y="5227"/>
                  <a:pt x="16781" y="5229"/>
                </a:cubicBezTo>
                <a:cubicBezTo>
                  <a:pt x="16783" y="5230"/>
                  <a:pt x="16796" y="5236"/>
                  <a:pt x="16803" y="5236"/>
                </a:cubicBezTo>
                <a:cubicBezTo>
                  <a:pt x="16802" y="5238"/>
                  <a:pt x="16799" y="5237"/>
                  <a:pt x="16798" y="5239"/>
                </a:cubicBezTo>
                <a:cubicBezTo>
                  <a:pt x="16795" y="5251"/>
                  <a:pt x="16786" y="5245"/>
                  <a:pt x="16779" y="5261"/>
                </a:cubicBezTo>
                <a:cubicBezTo>
                  <a:pt x="16895" y="5261"/>
                  <a:pt x="16868" y="5240"/>
                  <a:pt x="16909" y="5236"/>
                </a:cubicBezTo>
                <a:cubicBezTo>
                  <a:pt x="16912" y="5279"/>
                  <a:pt x="16901" y="5251"/>
                  <a:pt x="16925" y="5261"/>
                </a:cubicBezTo>
                <a:cubicBezTo>
                  <a:pt x="16956" y="5218"/>
                  <a:pt x="17024" y="5239"/>
                  <a:pt x="17071" y="5228"/>
                </a:cubicBezTo>
                <a:cubicBezTo>
                  <a:pt x="17077" y="5241"/>
                  <a:pt x="17080" y="5252"/>
                  <a:pt x="17093" y="5257"/>
                </a:cubicBezTo>
                <a:lnTo>
                  <a:pt x="17102" y="5259"/>
                </a:lnTo>
                <a:cubicBezTo>
                  <a:pt x="17152" y="5266"/>
                  <a:pt x="17150" y="5248"/>
                  <a:pt x="17152" y="5228"/>
                </a:cubicBezTo>
                <a:cubicBezTo>
                  <a:pt x="17205" y="5241"/>
                  <a:pt x="17162" y="5246"/>
                  <a:pt x="17209" y="5252"/>
                </a:cubicBezTo>
                <a:cubicBezTo>
                  <a:pt x="17245" y="5257"/>
                  <a:pt x="17254" y="5253"/>
                  <a:pt x="17289" y="5261"/>
                </a:cubicBezTo>
                <a:cubicBezTo>
                  <a:pt x="17279" y="5236"/>
                  <a:pt x="17286" y="5259"/>
                  <a:pt x="17289" y="5220"/>
                </a:cubicBezTo>
                <a:cubicBezTo>
                  <a:pt x="17253" y="5221"/>
                  <a:pt x="17264" y="5224"/>
                  <a:pt x="17238" y="5222"/>
                </a:cubicBezTo>
                <a:cubicBezTo>
                  <a:pt x="17142" y="5217"/>
                  <a:pt x="17004" y="5203"/>
                  <a:pt x="16910" y="5207"/>
                </a:cubicBezTo>
                <a:cubicBezTo>
                  <a:pt x="16883" y="5209"/>
                  <a:pt x="16848" y="5217"/>
                  <a:pt x="16857" y="5176"/>
                </a:cubicBezTo>
                <a:lnTo>
                  <a:pt x="16865" y="5161"/>
                </a:lnTo>
                <a:cubicBezTo>
                  <a:pt x="16866" y="5160"/>
                  <a:pt x="16867" y="5157"/>
                  <a:pt x="16868" y="5155"/>
                </a:cubicBezTo>
                <a:cubicBezTo>
                  <a:pt x="16825" y="5166"/>
                  <a:pt x="16835" y="5167"/>
                  <a:pt x="16844" y="5204"/>
                </a:cubicBezTo>
                <a:cubicBezTo>
                  <a:pt x="16796" y="5172"/>
                  <a:pt x="16821" y="5203"/>
                  <a:pt x="16763" y="5212"/>
                </a:cubicBezTo>
                <a:cubicBezTo>
                  <a:pt x="16730" y="5217"/>
                  <a:pt x="16679" y="5212"/>
                  <a:pt x="16666" y="5245"/>
                </a:cubicBezTo>
                <a:lnTo>
                  <a:pt x="16641" y="5245"/>
                </a:lnTo>
                <a:cubicBezTo>
                  <a:pt x="16634" y="5226"/>
                  <a:pt x="16642" y="5232"/>
                  <a:pt x="16621" y="5225"/>
                </a:cubicBezTo>
                <a:cubicBezTo>
                  <a:pt x="16602" y="5219"/>
                  <a:pt x="16573" y="5230"/>
                  <a:pt x="16555" y="5230"/>
                </a:cubicBezTo>
                <a:cubicBezTo>
                  <a:pt x="16498" y="5230"/>
                  <a:pt x="16525" y="5250"/>
                  <a:pt x="16454" y="5229"/>
                </a:cubicBezTo>
                <a:cubicBezTo>
                  <a:pt x="16390" y="5209"/>
                  <a:pt x="16433" y="5233"/>
                  <a:pt x="16392" y="5238"/>
                </a:cubicBezTo>
                <a:cubicBezTo>
                  <a:pt x="16391" y="5238"/>
                  <a:pt x="16389" y="5238"/>
                  <a:pt x="16388" y="5238"/>
                </a:cubicBezTo>
                <a:lnTo>
                  <a:pt x="16375" y="5235"/>
                </a:lnTo>
                <a:cubicBezTo>
                  <a:pt x="16355" y="5231"/>
                  <a:pt x="16366" y="5236"/>
                  <a:pt x="16344" y="5227"/>
                </a:cubicBezTo>
                <a:cubicBezTo>
                  <a:pt x="16295" y="5207"/>
                  <a:pt x="16333" y="5214"/>
                  <a:pt x="16275" y="5219"/>
                </a:cubicBezTo>
                <a:lnTo>
                  <a:pt x="16203" y="5220"/>
                </a:lnTo>
                <a:cubicBezTo>
                  <a:pt x="16162" y="5222"/>
                  <a:pt x="16154" y="5219"/>
                  <a:pt x="16123" y="5212"/>
                </a:cubicBezTo>
                <a:lnTo>
                  <a:pt x="16090" y="5245"/>
                </a:lnTo>
                <a:cubicBezTo>
                  <a:pt x="16078" y="5197"/>
                  <a:pt x="16046" y="5216"/>
                  <a:pt x="15993" y="5204"/>
                </a:cubicBezTo>
                <a:cubicBezTo>
                  <a:pt x="15995" y="5226"/>
                  <a:pt x="15997" y="5226"/>
                  <a:pt x="16001" y="5245"/>
                </a:cubicBezTo>
                <a:cubicBezTo>
                  <a:pt x="15966" y="5228"/>
                  <a:pt x="15963" y="5238"/>
                  <a:pt x="15920" y="5212"/>
                </a:cubicBezTo>
                <a:cubicBezTo>
                  <a:pt x="15919" y="5211"/>
                  <a:pt x="15917" y="5210"/>
                  <a:pt x="15915" y="5209"/>
                </a:cubicBezTo>
                <a:cubicBezTo>
                  <a:pt x="15888" y="5195"/>
                  <a:pt x="15860" y="5195"/>
                  <a:pt x="15831" y="5204"/>
                </a:cubicBezTo>
                <a:cubicBezTo>
                  <a:pt x="15792" y="5216"/>
                  <a:pt x="15808" y="5212"/>
                  <a:pt x="15763" y="5208"/>
                </a:cubicBezTo>
                <a:cubicBezTo>
                  <a:pt x="15714" y="5205"/>
                  <a:pt x="15641" y="5199"/>
                  <a:pt x="15594" y="5209"/>
                </a:cubicBezTo>
                <a:cubicBezTo>
                  <a:pt x="15593" y="5209"/>
                  <a:pt x="15590" y="5210"/>
                  <a:pt x="15589" y="5210"/>
                </a:cubicBezTo>
                <a:lnTo>
                  <a:pt x="15537" y="5199"/>
                </a:lnTo>
                <a:cubicBezTo>
                  <a:pt x="15478" y="5185"/>
                  <a:pt x="15426" y="5207"/>
                  <a:pt x="15373" y="5198"/>
                </a:cubicBezTo>
                <a:lnTo>
                  <a:pt x="15154" y="5185"/>
                </a:lnTo>
                <a:cubicBezTo>
                  <a:pt x="15152" y="5185"/>
                  <a:pt x="15126" y="5190"/>
                  <a:pt x="15123" y="5190"/>
                </a:cubicBezTo>
                <a:lnTo>
                  <a:pt x="15108" y="5187"/>
                </a:lnTo>
                <a:cubicBezTo>
                  <a:pt x="15107" y="5186"/>
                  <a:pt x="15105" y="5185"/>
                  <a:pt x="15104" y="5185"/>
                </a:cubicBezTo>
                <a:cubicBezTo>
                  <a:pt x="15070" y="5168"/>
                  <a:pt x="15064" y="5172"/>
                  <a:pt x="15061" y="5172"/>
                </a:cubicBezTo>
                <a:cubicBezTo>
                  <a:pt x="15065" y="5134"/>
                  <a:pt x="15068" y="5150"/>
                  <a:pt x="15086" y="5123"/>
                </a:cubicBezTo>
                <a:cubicBezTo>
                  <a:pt x="15168" y="5125"/>
                  <a:pt x="15151" y="5140"/>
                  <a:pt x="15183" y="5164"/>
                </a:cubicBezTo>
                <a:cubicBezTo>
                  <a:pt x="15188" y="5116"/>
                  <a:pt x="15251" y="5110"/>
                  <a:pt x="15256" y="5164"/>
                </a:cubicBezTo>
                <a:lnTo>
                  <a:pt x="15272" y="5164"/>
                </a:lnTo>
                <a:cubicBezTo>
                  <a:pt x="15267" y="5138"/>
                  <a:pt x="15264" y="5151"/>
                  <a:pt x="15272" y="5131"/>
                </a:cubicBezTo>
                <a:lnTo>
                  <a:pt x="15352" y="5127"/>
                </a:lnTo>
                <a:cubicBezTo>
                  <a:pt x="15374" y="5125"/>
                  <a:pt x="15393" y="5102"/>
                  <a:pt x="15426" y="5099"/>
                </a:cubicBezTo>
                <a:lnTo>
                  <a:pt x="15426" y="5074"/>
                </a:lnTo>
                <a:cubicBezTo>
                  <a:pt x="15392" y="5067"/>
                  <a:pt x="15389" y="5081"/>
                  <a:pt x="15316" y="5066"/>
                </a:cubicBezTo>
                <a:lnTo>
                  <a:pt x="15241" y="5062"/>
                </a:lnTo>
                <a:cubicBezTo>
                  <a:pt x="15217" y="5064"/>
                  <a:pt x="15249" y="5061"/>
                  <a:pt x="15218" y="5068"/>
                </a:cubicBezTo>
                <a:cubicBezTo>
                  <a:pt x="15217" y="5068"/>
                  <a:pt x="15214" y="5069"/>
                  <a:pt x="15213" y="5069"/>
                </a:cubicBezTo>
                <a:cubicBezTo>
                  <a:pt x="15211" y="5069"/>
                  <a:pt x="15209" y="5069"/>
                  <a:pt x="15207" y="5070"/>
                </a:cubicBezTo>
                <a:cubicBezTo>
                  <a:pt x="15155" y="5076"/>
                  <a:pt x="15099" y="5063"/>
                  <a:pt x="15047" y="5069"/>
                </a:cubicBezTo>
                <a:cubicBezTo>
                  <a:pt x="15000" y="5074"/>
                  <a:pt x="14997" y="5096"/>
                  <a:pt x="14943" y="5071"/>
                </a:cubicBezTo>
                <a:cubicBezTo>
                  <a:pt x="14922" y="5061"/>
                  <a:pt x="14935" y="5057"/>
                  <a:pt x="14902" y="5068"/>
                </a:cubicBezTo>
                <a:cubicBezTo>
                  <a:pt x="14812" y="5100"/>
                  <a:pt x="14799" y="5063"/>
                  <a:pt x="14759" y="5055"/>
                </a:cubicBezTo>
                <a:cubicBezTo>
                  <a:pt x="14716" y="5046"/>
                  <a:pt x="14684" y="5075"/>
                  <a:pt x="14656" y="5083"/>
                </a:cubicBezTo>
                <a:cubicBezTo>
                  <a:pt x="14619" y="5058"/>
                  <a:pt x="14622" y="5061"/>
                  <a:pt x="14579" y="5057"/>
                </a:cubicBezTo>
                <a:cubicBezTo>
                  <a:pt x="14569" y="5056"/>
                  <a:pt x="14575" y="5055"/>
                  <a:pt x="14564" y="5057"/>
                </a:cubicBezTo>
                <a:lnTo>
                  <a:pt x="14500" y="5062"/>
                </a:lnTo>
                <a:cubicBezTo>
                  <a:pt x="14465" y="5067"/>
                  <a:pt x="14490" y="5067"/>
                  <a:pt x="14471" y="5075"/>
                </a:cubicBezTo>
                <a:cubicBezTo>
                  <a:pt x="14447" y="5086"/>
                  <a:pt x="14424" y="5072"/>
                  <a:pt x="14397" y="5058"/>
                </a:cubicBezTo>
                <a:cubicBezTo>
                  <a:pt x="14405" y="5037"/>
                  <a:pt x="14395" y="5057"/>
                  <a:pt x="14410" y="5046"/>
                </a:cubicBezTo>
                <a:cubicBezTo>
                  <a:pt x="14456" y="5010"/>
                  <a:pt x="14448" y="5032"/>
                  <a:pt x="14498" y="5013"/>
                </a:cubicBezTo>
                <a:cubicBezTo>
                  <a:pt x="14527" y="5002"/>
                  <a:pt x="14505" y="5002"/>
                  <a:pt x="14551" y="5002"/>
                </a:cubicBezTo>
                <a:lnTo>
                  <a:pt x="14525" y="5033"/>
                </a:lnTo>
                <a:cubicBezTo>
                  <a:pt x="14578" y="5020"/>
                  <a:pt x="14540" y="4973"/>
                  <a:pt x="14588" y="4971"/>
                </a:cubicBezTo>
                <a:cubicBezTo>
                  <a:pt x="14628" y="4969"/>
                  <a:pt x="14621" y="4959"/>
                  <a:pt x="14624" y="4993"/>
                </a:cubicBezTo>
                <a:cubicBezTo>
                  <a:pt x="14664" y="4983"/>
                  <a:pt x="14629" y="4978"/>
                  <a:pt x="14681" y="4977"/>
                </a:cubicBezTo>
                <a:cubicBezTo>
                  <a:pt x="14687" y="4990"/>
                  <a:pt x="14689" y="4962"/>
                  <a:pt x="14681" y="5002"/>
                </a:cubicBezTo>
                <a:cubicBezTo>
                  <a:pt x="14716" y="4998"/>
                  <a:pt x="14692" y="4995"/>
                  <a:pt x="14740" y="4980"/>
                </a:cubicBezTo>
                <a:cubicBezTo>
                  <a:pt x="14782" y="4967"/>
                  <a:pt x="14768" y="4954"/>
                  <a:pt x="14819" y="4952"/>
                </a:cubicBezTo>
                <a:cubicBezTo>
                  <a:pt x="14884" y="4949"/>
                  <a:pt x="14856" y="4963"/>
                  <a:pt x="14896" y="4974"/>
                </a:cubicBezTo>
                <a:cubicBezTo>
                  <a:pt x="14940" y="4985"/>
                  <a:pt x="14950" y="4950"/>
                  <a:pt x="14956" y="5002"/>
                </a:cubicBezTo>
                <a:cubicBezTo>
                  <a:pt x="14989" y="4978"/>
                  <a:pt x="14959" y="5002"/>
                  <a:pt x="14972" y="4969"/>
                </a:cubicBezTo>
                <a:cubicBezTo>
                  <a:pt x="15026" y="4982"/>
                  <a:pt x="15015" y="4982"/>
                  <a:pt x="15077" y="4976"/>
                </a:cubicBezTo>
                <a:lnTo>
                  <a:pt x="15176" y="4976"/>
                </a:lnTo>
                <a:cubicBezTo>
                  <a:pt x="15178" y="4977"/>
                  <a:pt x="15183" y="4978"/>
                  <a:pt x="15185" y="4978"/>
                </a:cubicBezTo>
                <a:lnTo>
                  <a:pt x="15264" y="4974"/>
                </a:lnTo>
                <a:cubicBezTo>
                  <a:pt x="15303" y="4972"/>
                  <a:pt x="15314" y="4953"/>
                  <a:pt x="15361" y="4953"/>
                </a:cubicBezTo>
                <a:lnTo>
                  <a:pt x="15368" y="4968"/>
                </a:lnTo>
                <a:cubicBezTo>
                  <a:pt x="15402" y="4941"/>
                  <a:pt x="15336" y="4970"/>
                  <a:pt x="15380" y="4960"/>
                </a:cubicBezTo>
                <a:cubicBezTo>
                  <a:pt x="15380" y="4960"/>
                  <a:pt x="15383" y="4960"/>
                  <a:pt x="15384" y="4960"/>
                </a:cubicBezTo>
                <a:cubicBezTo>
                  <a:pt x="15385" y="4960"/>
                  <a:pt x="15391" y="4962"/>
                  <a:pt x="15392" y="4962"/>
                </a:cubicBezTo>
                <a:cubicBezTo>
                  <a:pt x="15394" y="4962"/>
                  <a:pt x="15396" y="4963"/>
                  <a:pt x="15397" y="4964"/>
                </a:cubicBezTo>
                <a:cubicBezTo>
                  <a:pt x="15399" y="4964"/>
                  <a:pt x="15401" y="4964"/>
                  <a:pt x="15402" y="4964"/>
                </a:cubicBezTo>
                <a:cubicBezTo>
                  <a:pt x="15404" y="4964"/>
                  <a:pt x="15406" y="4965"/>
                  <a:pt x="15407" y="4964"/>
                </a:cubicBezTo>
                <a:lnTo>
                  <a:pt x="15442" y="4969"/>
                </a:lnTo>
                <a:lnTo>
                  <a:pt x="15425" y="4974"/>
                </a:lnTo>
                <a:lnTo>
                  <a:pt x="15442" y="4969"/>
                </a:lnTo>
                <a:lnTo>
                  <a:pt x="15469" y="4960"/>
                </a:lnTo>
                <a:cubicBezTo>
                  <a:pt x="15470" y="4960"/>
                  <a:pt x="15473" y="4959"/>
                  <a:pt x="15474" y="4959"/>
                </a:cubicBezTo>
                <a:lnTo>
                  <a:pt x="15506" y="4951"/>
                </a:lnTo>
                <a:cubicBezTo>
                  <a:pt x="15569" y="4933"/>
                  <a:pt x="15531" y="4966"/>
                  <a:pt x="15578" y="4958"/>
                </a:cubicBezTo>
                <a:cubicBezTo>
                  <a:pt x="15634" y="4948"/>
                  <a:pt x="15601" y="4962"/>
                  <a:pt x="15639" y="4961"/>
                </a:cubicBezTo>
                <a:cubicBezTo>
                  <a:pt x="15685" y="4960"/>
                  <a:pt x="15660" y="4967"/>
                  <a:pt x="15694" y="4968"/>
                </a:cubicBezTo>
                <a:cubicBezTo>
                  <a:pt x="15741" y="4968"/>
                  <a:pt x="15700" y="4966"/>
                  <a:pt x="15724" y="4960"/>
                </a:cubicBezTo>
                <a:cubicBezTo>
                  <a:pt x="15755" y="4954"/>
                  <a:pt x="15734" y="4968"/>
                  <a:pt x="15774" y="4969"/>
                </a:cubicBezTo>
                <a:cubicBezTo>
                  <a:pt x="15849" y="4970"/>
                  <a:pt x="15745" y="4959"/>
                  <a:pt x="15815" y="4953"/>
                </a:cubicBezTo>
                <a:lnTo>
                  <a:pt x="15815" y="4969"/>
                </a:lnTo>
                <a:cubicBezTo>
                  <a:pt x="15871" y="4968"/>
                  <a:pt x="15842" y="4950"/>
                  <a:pt x="15878" y="4949"/>
                </a:cubicBezTo>
                <a:cubicBezTo>
                  <a:pt x="15880" y="4949"/>
                  <a:pt x="15898" y="4952"/>
                  <a:pt x="15904" y="4953"/>
                </a:cubicBezTo>
                <a:cubicBezTo>
                  <a:pt x="15914" y="4941"/>
                  <a:pt x="15905" y="4949"/>
                  <a:pt x="15904" y="4937"/>
                </a:cubicBezTo>
                <a:lnTo>
                  <a:pt x="16071" y="4918"/>
                </a:lnTo>
                <a:cubicBezTo>
                  <a:pt x="16096" y="4916"/>
                  <a:pt x="16121" y="4923"/>
                  <a:pt x="16149" y="4926"/>
                </a:cubicBezTo>
                <a:cubicBezTo>
                  <a:pt x="16212" y="4932"/>
                  <a:pt x="16201" y="4914"/>
                  <a:pt x="16204" y="4904"/>
                </a:cubicBezTo>
                <a:lnTo>
                  <a:pt x="16099" y="4880"/>
                </a:lnTo>
                <a:cubicBezTo>
                  <a:pt x="16141" y="4889"/>
                  <a:pt x="16118" y="4875"/>
                  <a:pt x="16171" y="4872"/>
                </a:cubicBezTo>
                <a:cubicBezTo>
                  <a:pt x="16204" y="4869"/>
                  <a:pt x="16248" y="4877"/>
                  <a:pt x="16266" y="4874"/>
                </a:cubicBezTo>
                <a:cubicBezTo>
                  <a:pt x="16293" y="4870"/>
                  <a:pt x="16258" y="4870"/>
                  <a:pt x="16291" y="4868"/>
                </a:cubicBezTo>
                <a:lnTo>
                  <a:pt x="16359" y="4871"/>
                </a:lnTo>
                <a:cubicBezTo>
                  <a:pt x="16385" y="4877"/>
                  <a:pt x="16369" y="4879"/>
                  <a:pt x="16406" y="4880"/>
                </a:cubicBezTo>
                <a:cubicBezTo>
                  <a:pt x="16406" y="4848"/>
                  <a:pt x="16409" y="4861"/>
                  <a:pt x="16398" y="4839"/>
                </a:cubicBezTo>
                <a:cubicBezTo>
                  <a:pt x="16431" y="4821"/>
                  <a:pt x="16424" y="4865"/>
                  <a:pt x="16431" y="4880"/>
                </a:cubicBezTo>
                <a:cubicBezTo>
                  <a:pt x="16502" y="4880"/>
                  <a:pt x="16485" y="4852"/>
                  <a:pt x="16568" y="4872"/>
                </a:cubicBezTo>
                <a:cubicBezTo>
                  <a:pt x="16566" y="4868"/>
                  <a:pt x="16561" y="4850"/>
                  <a:pt x="16560" y="4848"/>
                </a:cubicBezTo>
                <a:cubicBezTo>
                  <a:pt x="16549" y="4829"/>
                  <a:pt x="16567" y="4840"/>
                  <a:pt x="16544" y="4831"/>
                </a:cubicBezTo>
                <a:cubicBezTo>
                  <a:pt x="16546" y="4830"/>
                  <a:pt x="16548" y="4827"/>
                  <a:pt x="16549" y="4828"/>
                </a:cubicBezTo>
                <a:lnTo>
                  <a:pt x="16562" y="4817"/>
                </a:lnTo>
                <a:cubicBezTo>
                  <a:pt x="16600" y="4783"/>
                  <a:pt x="16592" y="4795"/>
                  <a:pt x="16641" y="4799"/>
                </a:cubicBezTo>
                <a:cubicBezTo>
                  <a:pt x="16648" y="4812"/>
                  <a:pt x="16650" y="4784"/>
                  <a:pt x="16641" y="4823"/>
                </a:cubicBezTo>
                <a:cubicBezTo>
                  <a:pt x="16653" y="4820"/>
                  <a:pt x="16658" y="4820"/>
                  <a:pt x="16668" y="4817"/>
                </a:cubicBezTo>
                <a:lnTo>
                  <a:pt x="16685" y="4809"/>
                </a:lnTo>
                <a:cubicBezTo>
                  <a:pt x="16710" y="4795"/>
                  <a:pt x="16725" y="4776"/>
                  <a:pt x="16730" y="4823"/>
                </a:cubicBezTo>
                <a:cubicBezTo>
                  <a:pt x="16703" y="4836"/>
                  <a:pt x="16693" y="4826"/>
                  <a:pt x="16666" y="4839"/>
                </a:cubicBezTo>
                <a:cubicBezTo>
                  <a:pt x="16680" y="4866"/>
                  <a:pt x="16674" y="4871"/>
                  <a:pt x="16706" y="4880"/>
                </a:cubicBezTo>
                <a:lnTo>
                  <a:pt x="16706" y="4888"/>
                </a:lnTo>
                <a:lnTo>
                  <a:pt x="16716" y="4881"/>
                </a:lnTo>
                <a:lnTo>
                  <a:pt x="16706" y="4880"/>
                </a:lnTo>
                <a:cubicBezTo>
                  <a:pt x="16688" y="4840"/>
                  <a:pt x="16734" y="4825"/>
                  <a:pt x="16739" y="4880"/>
                </a:cubicBezTo>
                <a:cubicBezTo>
                  <a:pt x="16761" y="4882"/>
                  <a:pt x="16758" y="4883"/>
                  <a:pt x="16771" y="4883"/>
                </a:cubicBezTo>
                <a:lnTo>
                  <a:pt x="16781" y="4881"/>
                </a:lnTo>
                <a:cubicBezTo>
                  <a:pt x="16811" y="4878"/>
                  <a:pt x="16789" y="4901"/>
                  <a:pt x="16844" y="4888"/>
                </a:cubicBezTo>
                <a:lnTo>
                  <a:pt x="16802" y="4911"/>
                </a:lnTo>
                <a:cubicBezTo>
                  <a:pt x="16783" y="4915"/>
                  <a:pt x="16807" y="4915"/>
                  <a:pt x="16789" y="4913"/>
                </a:cubicBezTo>
                <a:lnTo>
                  <a:pt x="16698" y="4912"/>
                </a:lnTo>
                <a:cubicBezTo>
                  <a:pt x="16742" y="4917"/>
                  <a:pt x="16705" y="4923"/>
                  <a:pt x="16751" y="4927"/>
                </a:cubicBezTo>
                <a:lnTo>
                  <a:pt x="16921" y="4943"/>
                </a:lnTo>
                <a:cubicBezTo>
                  <a:pt x="16944" y="4936"/>
                  <a:pt x="16935" y="4945"/>
                  <a:pt x="16941" y="4921"/>
                </a:cubicBezTo>
                <a:cubicBezTo>
                  <a:pt x="16915" y="4927"/>
                  <a:pt x="16855" y="4934"/>
                  <a:pt x="16852" y="4896"/>
                </a:cubicBezTo>
                <a:cubicBezTo>
                  <a:pt x="16913" y="4896"/>
                  <a:pt x="16876" y="4891"/>
                  <a:pt x="16915" y="4878"/>
                </a:cubicBezTo>
                <a:cubicBezTo>
                  <a:pt x="16952" y="4866"/>
                  <a:pt x="16953" y="4898"/>
                  <a:pt x="16957" y="4848"/>
                </a:cubicBezTo>
                <a:lnTo>
                  <a:pt x="17026" y="4863"/>
                </a:lnTo>
                <a:cubicBezTo>
                  <a:pt x="17051" y="4870"/>
                  <a:pt x="17051" y="4869"/>
                  <a:pt x="17079" y="4856"/>
                </a:cubicBezTo>
                <a:cubicBezTo>
                  <a:pt x="17082" y="4898"/>
                  <a:pt x="17090" y="4883"/>
                  <a:pt x="17112" y="4878"/>
                </a:cubicBezTo>
                <a:cubicBezTo>
                  <a:pt x="17134" y="4873"/>
                  <a:pt x="17155" y="4866"/>
                  <a:pt x="17176" y="4856"/>
                </a:cubicBezTo>
                <a:cubicBezTo>
                  <a:pt x="17180" y="4865"/>
                  <a:pt x="17178" y="4865"/>
                  <a:pt x="17183" y="4873"/>
                </a:cubicBezTo>
                <a:cubicBezTo>
                  <a:pt x="17197" y="4895"/>
                  <a:pt x="17214" y="4902"/>
                  <a:pt x="17241" y="4904"/>
                </a:cubicBezTo>
                <a:cubicBezTo>
                  <a:pt x="17234" y="4880"/>
                  <a:pt x="17238" y="4891"/>
                  <a:pt x="17225" y="4872"/>
                </a:cubicBezTo>
                <a:cubicBezTo>
                  <a:pt x="17310" y="4872"/>
                  <a:pt x="17327" y="4837"/>
                  <a:pt x="17366" y="4868"/>
                </a:cubicBezTo>
                <a:cubicBezTo>
                  <a:pt x="17367" y="4869"/>
                  <a:pt x="17369" y="4871"/>
                  <a:pt x="17371" y="4872"/>
                </a:cubicBezTo>
                <a:cubicBezTo>
                  <a:pt x="17387" y="4825"/>
                  <a:pt x="17417" y="4839"/>
                  <a:pt x="17421" y="4839"/>
                </a:cubicBezTo>
                <a:cubicBezTo>
                  <a:pt x="17422" y="4839"/>
                  <a:pt x="17425" y="4838"/>
                  <a:pt x="17425" y="4838"/>
                </a:cubicBezTo>
                <a:cubicBezTo>
                  <a:pt x="17426" y="4838"/>
                  <a:pt x="17429" y="4838"/>
                  <a:pt x="17430" y="4838"/>
                </a:cubicBezTo>
                <a:cubicBezTo>
                  <a:pt x="17431" y="4838"/>
                  <a:pt x="17433" y="4837"/>
                  <a:pt x="17434" y="4837"/>
                </a:cubicBezTo>
                <a:cubicBezTo>
                  <a:pt x="17480" y="4833"/>
                  <a:pt x="17457" y="4849"/>
                  <a:pt x="17457" y="4849"/>
                </a:cubicBezTo>
                <a:cubicBezTo>
                  <a:pt x="17457" y="4850"/>
                  <a:pt x="17455" y="4854"/>
                  <a:pt x="17455" y="4855"/>
                </a:cubicBezTo>
                <a:cubicBezTo>
                  <a:pt x="17455" y="4856"/>
                  <a:pt x="17454" y="4858"/>
                  <a:pt x="17454" y="4858"/>
                </a:cubicBezTo>
                <a:cubicBezTo>
                  <a:pt x="17454" y="4859"/>
                  <a:pt x="17454" y="4861"/>
                  <a:pt x="17454" y="4862"/>
                </a:cubicBezTo>
                <a:lnTo>
                  <a:pt x="17444" y="4881"/>
                </a:lnTo>
                <a:cubicBezTo>
                  <a:pt x="17435" y="4892"/>
                  <a:pt x="17433" y="4883"/>
                  <a:pt x="17432" y="4918"/>
                </a:cubicBezTo>
                <a:cubicBezTo>
                  <a:pt x="17432" y="4952"/>
                  <a:pt x="17429" y="4922"/>
                  <a:pt x="17452" y="4953"/>
                </a:cubicBezTo>
                <a:cubicBezTo>
                  <a:pt x="17430" y="4963"/>
                  <a:pt x="17443" y="4960"/>
                  <a:pt x="17411" y="4961"/>
                </a:cubicBezTo>
                <a:lnTo>
                  <a:pt x="17411" y="4977"/>
                </a:lnTo>
                <a:cubicBezTo>
                  <a:pt x="17513" y="5001"/>
                  <a:pt x="17414" y="4998"/>
                  <a:pt x="17518" y="4973"/>
                </a:cubicBezTo>
                <a:cubicBezTo>
                  <a:pt x="17519" y="4973"/>
                  <a:pt x="17522" y="4973"/>
                  <a:pt x="17523" y="4972"/>
                </a:cubicBezTo>
                <a:lnTo>
                  <a:pt x="17543" y="4969"/>
                </a:lnTo>
                <a:cubicBezTo>
                  <a:pt x="17557" y="4965"/>
                  <a:pt x="17537" y="4968"/>
                  <a:pt x="17565" y="4961"/>
                </a:cubicBezTo>
                <a:lnTo>
                  <a:pt x="17565" y="4945"/>
                </a:lnTo>
                <a:cubicBezTo>
                  <a:pt x="17530" y="4935"/>
                  <a:pt x="17534" y="4934"/>
                  <a:pt x="17541" y="4904"/>
                </a:cubicBezTo>
                <a:cubicBezTo>
                  <a:pt x="17541" y="4904"/>
                  <a:pt x="17615" y="4952"/>
                  <a:pt x="17622" y="4872"/>
                </a:cubicBezTo>
                <a:cubicBezTo>
                  <a:pt x="17554" y="4888"/>
                  <a:pt x="17579" y="4888"/>
                  <a:pt x="17503" y="4884"/>
                </a:cubicBezTo>
                <a:cubicBezTo>
                  <a:pt x="17476" y="4882"/>
                  <a:pt x="17495" y="4897"/>
                  <a:pt x="17476" y="4872"/>
                </a:cubicBezTo>
                <a:cubicBezTo>
                  <a:pt x="17529" y="4867"/>
                  <a:pt x="17514" y="4873"/>
                  <a:pt x="17516" y="4848"/>
                </a:cubicBezTo>
                <a:cubicBezTo>
                  <a:pt x="17545" y="4848"/>
                  <a:pt x="17589" y="4854"/>
                  <a:pt x="17603" y="4850"/>
                </a:cubicBezTo>
                <a:cubicBezTo>
                  <a:pt x="17632" y="4842"/>
                  <a:pt x="17615" y="4825"/>
                  <a:pt x="17661" y="4827"/>
                </a:cubicBezTo>
                <a:lnTo>
                  <a:pt x="17735" y="4824"/>
                </a:lnTo>
                <a:cubicBezTo>
                  <a:pt x="17751" y="4824"/>
                  <a:pt x="17763" y="4826"/>
                  <a:pt x="17775" y="4828"/>
                </a:cubicBezTo>
                <a:cubicBezTo>
                  <a:pt x="17792" y="4830"/>
                  <a:pt x="17809" y="4814"/>
                  <a:pt x="17798" y="4849"/>
                </a:cubicBezTo>
                <a:cubicBezTo>
                  <a:pt x="17798" y="4850"/>
                  <a:pt x="17797" y="4852"/>
                  <a:pt x="17796" y="4853"/>
                </a:cubicBezTo>
                <a:lnTo>
                  <a:pt x="17784" y="4912"/>
                </a:lnTo>
                <a:cubicBezTo>
                  <a:pt x="17814" y="4923"/>
                  <a:pt x="17755" y="4909"/>
                  <a:pt x="17793" y="4911"/>
                </a:cubicBezTo>
                <a:cubicBezTo>
                  <a:pt x="17831" y="4913"/>
                  <a:pt x="17800" y="4931"/>
                  <a:pt x="17824" y="4921"/>
                </a:cubicBezTo>
                <a:cubicBezTo>
                  <a:pt x="17826" y="4915"/>
                  <a:pt x="17806" y="4890"/>
                  <a:pt x="17822" y="4873"/>
                </a:cubicBezTo>
                <a:cubicBezTo>
                  <a:pt x="17834" y="4860"/>
                  <a:pt x="17815" y="4868"/>
                  <a:pt x="17849" y="4870"/>
                </a:cubicBezTo>
                <a:cubicBezTo>
                  <a:pt x="17863" y="4871"/>
                  <a:pt x="17873" y="4872"/>
                  <a:pt x="17889" y="4872"/>
                </a:cubicBezTo>
                <a:lnTo>
                  <a:pt x="17889" y="4856"/>
                </a:lnTo>
                <a:cubicBezTo>
                  <a:pt x="17853" y="4856"/>
                  <a:pt x="17842" y="4860"/>
                  <a:pt x="17816" y="4848"/>
                </a:cubicBezTo>
                <a:cubicBezTo>
                  <a:pt x="17826" y="4824"/>
                  <a:pt x="17816" y="4832"/>
                  <a:pt x="17858" y="4827"/>
                </a:cubicBezTo>
                <a:cubicBezTo>
                  <a:pt x="17888" y="4824"/>
                  <a:pt x="17872" y="4833"/>
                  <a:pt x="17905" y="4815"/>
                </a:cubicBezTo>
                <a:lnTo>
                  <a:pt x="17905" y="4823"/>
                </a:lnTo>
                <a:lnTo>
                  <a:pt x="17915" y="4817"/>
                </a:lnTo>
                <a:lnTo>
                  <a:pt x="17905" y="4815"/>
                </a:lnTo>
                <a:cubicBezTo>
                  <a:pt x="17922" y="4773"/>
                  <a:pt x="17904" y="4816"/>
                  <a:pt x="17896" y="4793"/>
                </a:cubicBezTo>
                <a:cubicBezTo>
                  <a:pt x="17882" y="4749"/>
                  <a:pt x="17936" y="4768"/>
                  <a:pt x="17973" y="4754"/>
                </a:cubicBezTo>
                <a:cubicBezTo>
                  <a:pt x="17999" y="4745"/>
                  <a:pt x="17973" y="4750"/>
                  <a:pt x="18010" y="4741"/>
                </a:cubicBezTo>
                <a:cubicBezTo>
                  <a:pt x="18027" y="4737"/>
                  <a:pt x="18032" y="4736"/>
                  <a:pt x="18048" y="4737"/>
                </a:cubicBezTo>
                <a:cubicBezTo>
                  <a:pt x="18095" y="4742"/>
                  <a:pt x="18089" y="4756"/>
                  <a:pt x="18124" y="4758"/>
                </a:cubicBezTo>
                <a:cubicBezTo>
                  <a:pt x="18121" y="4794"/>
                  <a:pt x="18107" y="4797"/>
                  <a:pt x="18124" y="4831"/>
                </a:cubicBezTo>
                <a:lnTo>
                  <a:pt x="18108" y="4839"/>
                </a:lnTo>
                <a:cubicBezTo>
                  <a:pt x="18104" y="4824"/>
                  <a:pt x="18106" y="4827"/>
                  <a:pt x="18100" y="4815"/>
                </a:cubicBezTo>
                <a:cubicBezTo>
                  <a:pt x="18071" y="4830"/>
                  <a:pt x="18076" y="4814"/>
                  <a:pt x="18067" y="4848"/>
                </a:cubicBezTo>
                <a:lnTo>
                  <a:pt x="18092" y="4848"/>
                </a:lnTo>
                <a:lnTo>
                  <a:pt x="18083" y="4863"/>
                </a:lnTo>
                <a:cubicBezTo>
                  <a:pt x="18102" y="4878"/>
                  <a:pt x="18091" y="4867"/>
                  <a:pt x="18101" y="4887"/>
                </a:cubicBezTo>
                <a:lnTo>
                  <a:pt x="18116" y="4912"/>
                </a:lnTo>
                <a:cubicBezTo>
                  <a:pt x="18089" y="4927"/>
                  <a:pt x="18101" y="4913"/>
                  <a:pt x="18083" y="4937"/>
                </a:cubicBezTo>
                <a:cubicBezTo>
                  <a:pt x="18120" y="4938"/>
                  <a:pt x="18116" y="4945"/>
                  <a:pt x="18156" y="4945"/>
                </a:cubicBezTo>
                <a:cubicBezTo>
                  <a:pt x="18142" y="4924"/>
                  <a:pt x="18138" y="4922"/>
                  <a:pt x="18124" y="4896"/>
                </a:cubicBezTo>
                <a:cubicBezTo>
                  <a:pt x="18203" y="4915"/>
                  <a:pt x="18139" y="4861"/>
                  <a:pt x="18136" y="4860"/>
                </a:cubicBezTo>
                <a:cubicBezTo>
                  <a:pt x="18135" y="4859"/>
                  <a:pt x="18132" y="4858"/>
                  <a:pt x="18131" y="4857"/>
                </a:cubicBezTo>
                <a:cubicBezTo>
                  <a:pt x="18129" y="4856"/>
                  <a:pt x="18126" y="4856"/>
                  <a:pt x="18125" y="4855"/>
                </a:cubicBezTo>
                <a:lnTo>
                  <a:pt x="18113" y="4850"/>
                </a:lnTo>
                <a:cubicBezTo>
                  <a:pt x="18112" y="4850"/>
                  <a:pt x="18109" y="4849"/>
                  <a:pt x="18108" y="4848"/>
                </a:cubicBezTo>
                <a:cubicBezTo>
                  <a:pt x="18114" y="4846"/>
                  <a:pt x="18133" y="4842"/>
                  <a:pt x="18134" y="4842"/>
                </a:cubicBezTo>
                <a:cubicBezTo>
                  <a:pt x="18157" y="4832"/>
                  <a:pt x="18148" y="4845"/>
                  <a:pt x="18156" y="4823"/>
                </a:cubicBezTo>
                <a:cubicBezTo>
                  <a:pt x="18176" y="4836"/>
                  <a:pt x="18165" y="4833"/>
                  <a:pt x="18189" y="4839"/>
                </a:cubicBezTo>
                <a:cubicBezTo>
                  <a:pt x="18194" y="4771"/>
                  <a:pt x="18213" y="4848"/>
                  <a:pt x="18213" y="4767"/>
                </a:cubicBezTo>
                <a:cubicBezTo>
                  <a:pt x="18251" y="4766"/>
                  <a:pt x="18262" y="4764"/>
                  <a:pt x="18270" y="4734"/>
                </a:cubicBezTo>
                <a:lnTo>
                  <a:pt x="18383" y="4734"/>
                </a:lnTo>
                <a:cubicBezTo>
                  <a:pt x="18373" y="4776"/>
                  <a:pt x="18362" y="4766"/>
                  <a:pt x="18399" y="4758"/>
                </a:cubicBezTo>
                <a:cubicBezTo>
                  <a:pt x="18394" y="4784"/>
                  <a:pt x="18389" y="4782"/>
                  <a:pt x="18383" y="4807"/>
                </a:cubicBezTo>
                <a:cubicBezTo>
                  <a:pt x="18397" y="4813"/>
                  <a:pt x="18398" y="4800"/>
                  <a:pt x="18417" y="4821"/>
                </a:cubicBezTo>
                <a:cubicBezTo>
                  <a:pt x="18437" y="4843"/>
                  <a:pt x="18414" y="4844"/>
                  <a:pt x="18456" y="4848"/>
                </a:cubicBezTo>
                <a:lnTo>
                  <a:pt x="18456" y="4831"/>
                </a:lnTo>
                <a:cubicBezTo>
                  <a:pt x="18524" y="4826"/>
                  <a:pt x="18464" y="4777"/>
                  <a:pt x="18521" y="4815"/>
                </a:cubicBezTo>
                <a:cubicBezTo>
                  <a:pt x="18524" y="4783"/>
                  <a:pt x="18525" y="4800"/>
                  <a:pt x="18530" y="4791"/>
                </a:cubicBezTo>
                <a:cubicBezTo>
                  <a:pt x="18545" y="4760"/>
                  <a:pt x="18537" y="4761"/>
                  <a:pt x="18542" y="4745"/>
                </a:cubicBezTo>
                <a:cubicBezTo>
                  <a:pt x="18553" y="4713"/>
                  <a:pt x="18536" y="4735"/>
                  <a:pt x="18561" y="4726"/>
                </a:cubicBezTo>
                <a:cubicBezTo>
                  <a:pt x="18567" y="4724"/>
                  <a:pt x="18572" y="4740"/>
                  <a:pt x="18610" y="4727"/>
                </a:cubicBezTo>
                <a:cubicBezTo>
                  <a:pt x="18777" y="4670"/>
                  <a:pt x="18813" y="4709"/>
                  <a:pt x="18903" y="4686"/>
                </a:cubicBezTo>
                <a:cubicBezTo>
                  <a:pt x="18963" y="4671"/>
                  <a:pt x="19020" y="4698"/>
                  <a:pt x="19103" y="4685"/>
                </a:cubicBezTo>
                <a:cubicBezTo>
                  <a:pt x="19254" y="4660"/>
                  <a:pt x="19303" y="4681"/>
                  <a:pt x="19363" y="4676"/>
                </a:cubicBezTo>
                <a:cubicBezTo>
                  <a:pt x="19549" y="4661"/>
                  <a:pt x="19444" y="4708"/>
                  <a:pt x="19542" y="4685"/>
                </a:cubicBezTo>
                <a:cubicBezTo>
                  <a:pt x="19602" y="4672"/>
                  <a:pt x="19549" y="4689"/>
                  <a:pt x="19607" y="4694"/>
                </a:cubicBezTo>
                <a:cubicBezTo>
                  <a:pt x="19610" y="4656"/>
                  <a:pt x="19598" y="4679"/>
                  <a:pt x="19623" y="4661"/>
                </a:cubicBezTo>
                <a:cubicBezTo>
                  <a:pt x="19625" y="4662"/>
                  <a:pt x="19627" y="4662"/>
                  <a:pt x="19628" y="4664"/>
                </a:cubicBezTo>
                <a:lnTo>
                  <a:pt x="19671" y="4694"/>
                </a:lnTo>
                <a:cubicBezTo>
                  <a:pt x="19664" y="4660"/>
                  <a:pt x="19657" y="4680"/>
                  <a:pt x="19675" y="4663"/>
                </a:cubicBezTo>
                <a:cubicBezTo>
                  <a:pt x="19695" y="4644"/>
                  <a:pt x="19714" y="4671"/>
                  <a:pt x="19743" y="4675"/>
                </a:cubicBezTo>
                <a:cubicBezTo>
                  <a:pt x="19746" y="4676"/>
                  <a:pt x="19755" y="4676"/>
                  <a:pt x="19759" y="4675"/>
                </a:cubicBezTo>
                <a:cubicBezTo>
                  <a:pt x="19814" y="4666"/>
                  <a:pt x="19714" y="4687"/>
                  <a:pt x="19777" y="4669"/>
                </a:cubicBezTo>
                <a:cubicBezTo>
                  <a:pt x="19781" y="4668"/>
                  <a:pt x="19781" y="4666"/>
                  <a:pt x="19792" y="4665"/>
                </a:cubicBezTo>
                <a:cubicBezTo>
                  <a:pt x="19811" y="4664"/>
                  <a:pt x="19791" y="4665"/>
                  <a:pt x="19811" y="4667"/>
                </a:cubicBezTo>
                <a:cubicBezTo>
                  <a:pt x="19870" y="4673"/>
                  <a:pt x="19851" y="4671"/>
                  <a:pt x="19923" y="4621"/>
                </a:cubicBezTo>
                <a:lnTo>
                  <a:pt x="19657" y="4616"/>
                </a:lnTo>
                <a:cubicBezTo>
                  <a:pt x="19524" y="4598"/>
                  <a:pt x="19594" y="4625"/>
                  <a:pt x="19500" y="4624"/>
                </a:cubicBezTo>
                <a:lnTo>
                  <a:pt x="19407" y="4616"/>
                </a:lnTo>
                <a:cubicBezTo>
                  <a:pt x="19369" y="4615"/>
                  <a:pt x="19317" y="4611"/>
                  <a:pt x="19288" y="4607"/>
                </a:cubicBezTo>
                <a:cubicBezTo>
                  <a:pt x="19179" y="4592"/>
                  <a:pt x="19168" y="4619"/>
                  <a:pt x="19125" y="4616"/>
                </a:cubicBezTo>
                <a:lnTo>
                  <a:pt x="18533" y="4602"/>
                </a:lnTo>
                <a:cubicBezTo>
                  <a:pt x="18517" y="4602"/>
                  <a:pt x="18516" y="4597"/>
                  <a:pt x="18493" y="4599"/>
                </a:cubicBezTo>
                <a:lnTo>
                  <a:pt x="18457" y="4606"/>
                </a:lnTo>
                <a:cubicBezTo>
                  <a:pt x="18443" y="4607"/>
                  <a:pt x="18426" y="4604"/>
                  <a:pt x="18410" y="4607"/>
                </a:cubicBezTo>
                <a:cubicBezTo>
                  <a:pt x="18379" y="4613"/>
                  <a:pt x="18386" y="4634"/>
                  <a:pt x="18307" y="4600"/>
                </a:cubicBezTo>
                <a:cubicBezTo>
                  <a:pt x="18283" y="4589"/>
                  <a:pt x="18295" y="4587"/>
                  <a:pt x="18270" y="4580"/>
                </a:cubicBezTo>
                <a:cubicBezTo>
                  <a:pt x="18289" y="4554"/>
                  <a:pt x="18284" y="4574"/>
                  <a:pt x="18302" y="4540"/>
                </a:cubicBezTo>
                <a:cubicBezTo>
                  <a:pt x="18244" y="4541"/>
                  <a:pt x="18281" y="4544"/>
                  <a:pt x="18268" y="4555"/>
                </a:cubicBezTo>
                <a:cubicBezTo>
                  <a:pt x="18228" y="4589"/>
                  <a:pt x="18302" y="4541"/>
                  <a:pt x="18257" y="4565"/>
                </a:cubicBezTo>
                <a:lnTo>
                  <a:pt x="18215" y="4575"/>
                </a:lnTo>
                <a:cubicBezTo>
                  <a:pt x="18174" y="4573"/>
                  <a:pt x="18258" y="4584"/>
                  <a:pt x="18197" y="4564"/>
                </a:cubicBezTo>
                <a:cubicBezTo>
                  <a:pt x="18194" y="4572"/>
                  <a:pt x="18208" y="4589"/>
                  <a:pt x="18146" y="4585"/>
                </a:cubicBezTo>
                <a:cubicBezTo>
                  <a:pt x="18112" y="4583"/>
                  <a:pt x="18109" y="4581"/>
                  <a:pt x="18083" y="4564"/>
                </a:cubicBezTo>
                <a:cubicBezTo>
                  <a:pt x="18054" y="4584"/>
                  <a:pt x="18070" y="4586"/>
                  <a:pt x="18030" y="4585"/>
                </a:cubicBezTo>
                <a:cubicBezTo>
                  <a:pt x="18002" y="4585"/>
                  <a:pt x="17994" y="4577"/>
                  <a:pt x="17986" y="4548"/>
                </a:cubicBezTo>
                <a:lnTo>
                  <a:pt x="17978" y="4580"/>
                </a:lnTo>
                <a:lnTo>
                  <a:pt x="17730" y="4583"/>
                </a:lnTo>
                <a:cubicBezTo>
                  <a:pt x="17702" y="4584"/>
                  <a:pt x="17699" y="4583"/>
                  <a:pt x="17676" y="4587"/>
                </a:cubicBezTo>
                <a:lnTo>
                  <a:pt x="17492" y="4596"/>
                </a:lnTo>
                <a:cubicBezTo>
                  <a:pt x="17496" y="4560"/>
                  <a:pt x="17570" y="4557"/>
                  <a:pt x="17452" y="4564"/>
                </a:cubicBezTo>
                <a:lnTo>
                  <a:pt x="17330" y="4564"/>
                </a:lnTo>
                <a:cubicBezTo>
                  <a:pt x="17335" y="4590"/>
                  <a:pt x="17338" y="4577"/>
                  <a:pt x="17330" y="4596"/>
                </a:cubicBezTo>
                <a:cubicBezTo>
                  <a:pt x="17305" y="4594"/>
                  <a:pt x="17292" y="4589"/>
                  <a:pt x="17272" y="4581"/>
                </a:cubicBezTo>
                <a:lnTo>
                  <a:pt x="17228" y="4578"/>
                </a:lnTo>
                <a:cubicBezTo>
                  <a:pt x="17204" y="4581"/>
                  <a:pt x="17187" y="4577"/>
                  <a:pt x="17167" y="4579"/>
                </a:cubicBezTo>
                <a:lnTo>
                  <a:pt x="17144" y="4582"/>
                </a:lnTo>
                <a:cubicBezTo>
                  <a:pt x="17139" y="4582"/>
                  <a:pt x="17117" y="4576"/>
                  <a:pt x="17117" y="4576"/>
                </a:cubicBezTo>
                <a:cubicBezTo>
                  <a:pt x="17020" y="4565"/>
                  <a:pt x="17055" y="4594"/>
                  <a:pt x="16946" y="4559"/>
                </a:cubicBezTo>
                <a:cubicBezTo>
                  <a:pt x="16944" y="4558"/>
                  <a:pt x="16941" y="4558"/>
                  <a:pt x="16939" y="4557"/>
                </a:cubicBezTo>
                <a:cubicBezTo>
                  <a:pt x="16930" y="4554"/>
                  <a:pt x="16874" y="4546"/>
                  <a:pt x="16917" y="4532"/>
                </a:cubicBezTo>
                <a:lnTo>
                  <a:pt x="16901" y="4515"/>
                </a:lnTo>
                <a:cubicBezTo>
                  <a:pt x="16923" y="4476"/>
                  <a:pt x="16862" y="4504"/>
                  <a:pt x="16828" y="4507"/>
                </a:cubicBezTo>
                <a:cubicBezTo>
                  <a:pt x="16820" y="4533"/>
                  <a:pt x="16863" y="4500"/>
                  <a:pt x="16833" y="4526"/>
                </a:cubicBezTo>
                <a:cubicBezTo>
                  <a:pt x="16807" y="4550"/>
                  <a:pt x="16813" y="4524"/>
                  <a:pt x="16811" y="4507"/>
                </a:cubicBezTo>
                <a:lnTo>
                  <a:pt x="16763" y="4564"/>
                </a:lnTo>
                <a:cubicBezTo>
                  <a:pt x="16738" y="4557"/>
                  <a:pt x="16745" y="4564"/>
                  <a:pt x="16739" y="4540"/>
                </a:cubicBezTo>
                <a:cubicBezTo>
                  <a:pt x="16703" y="4558"/>
                  <a:pt x="16718" y="4533"/>
                  <a:pt x="16714" y="4572"/>
                </a:cubicBezTo>
                <a:cubicBezTo>
                  <a:pt x="16636" y="4554"/>
                  <a:pt x="16698" y="4537"/>
                  <a:pt x="16545" y="4565"/>
                </a:cubicBezTo>
                <a:cubicBezTo>
                  <a:pt x="16519" y="4570"/>
                  <a:pt x="16519" y="4570"/>
                  <a:pt x="16485" y="4558"/>
                </a:cubicBezTo>
                <a:cubicBezTo>
                  <a:pt x="16437" y="4541"/>
                  <a:pt x="16440" y="4578"/>
                  <a:pt x="16362" y="4559"/>
                </a:cubicBezTo>
                <a:cubicBezTo>
                  <a:pt x="16331" y="4551"/>
                  <a:pt x="16343" y="4548"/>
                  <a:pt x="16312" y="4556"/>
                </a:cubicBezTo>
                <a:lnTo>
                  <a:pt x="16269" y="4548"/>
                </a:lnTo>
                <a:cubicBezTo>
                  <a:pt x="16261" y="4578"/>
                  <a:pt x="16279" y="4556"/>
                  <a:pt x="16244" y="4564"/>
                </a:cubicBezTo>
                <a:lnTo>
                  <a:pt x="16261" y="4515"/>
                </a:lnTo>
                <a:cubicBezTo>
                  <a:pt x="16234" y="4525"/>
                  <a:pt x="16242" y="4527"/>
                  <a:pt x="16212" y="4572"/>
                </a:cubicBezTo>
                <a:cubicBezTo>
                  <a:pt x="16188" y="4560"/>
                  <a:pt x="16177" y="4554"/>
                  <a:pt x="16155" y="4564"/>
                </a:cubicBezTo>
                <a:lnTo>
                  <a:pt x="16155" y="4523"/>
                </a:lnTo>
                <a:lnTo>
                  <a:pt x="16121" y="4554"/>
                </a:lnTo>
                <a:cubicBezTo>
                  <a:pt x="16094" y="4537"/>
                  <a:pt x="16091" y="4529"/>
                  <a:pt x="16045" y="4543"/>
                </a:cubicBezTo>
                <a:cubicBezTo>
                  <a:pt x="16043" y="4544"/>
                  <a:pt x="16041" y="4545"/>
                  <a:pt x="16040" y="4545"/>
                </a:cubicBezTo>
                <a:cubicBezTo>
                  <a:pt x="16005" y="4555"/>
                  <a:pt x="16033" y="4538"/>
                  <a:pt x="16000" y="4536"/>
                </a:cubicBezTo>
                <a:cubicBezTo>
                  <a:pt x="15956" y="4533"/>
                  <a:pt x="15987" y="4537"/>
                  <a:pt x="15984" y="4547"/>
                </a:cubicBezTo>
                <a:cubicBezTo>
                  <a:pt x="15982" y="4555"/>
                  <a:pt x="16008" y="4567"/>
                  <a:pt x="15953" y="4572"/>
                </a:cubicBezTo>
                <a:lnTo>
                  <a:pt x="15962" y="4540"/>
                </a:lnTo>
                <a:lnTo>
                  <a:pt x="15936" y="4540"/>
                </a:lnTo>
                <a:cubicBezTo>
                  <a:pt x="15929" y="4562"/>
                  <a:pt x="15936" y="4549"/>
                  <a:pt x="15924" y="4556"/>
                </a:cubicBezTo>
                <a:cubicBezTo>
                  <a:pt x="15911" y="4563"/>
                  <a:pt x="15906" y="4556"/>
                  <a:pt x="15893" y="4552"/>
                </a:cubicBezTo>
                <a:cubicBezTo>
                  <a:pt x="15810" y="4523"/>
                  <a:pt x="15811" y="4554"/>
                  <a:pt x="15772" y="4542"/>
                </a:cubicBezTo>
                <a:cubicBezTo>
                  <a:pt x="15731" y="4529"/>
                  <a:pt x="15757" y="4521"/>
                  <a:pt x="15710" y="4532"/>
                </a:cubicBezTo>
                <a:cubicBezTo>
                  <a:pt x="15737" y="4479"/>
                  <a:pt x="15740" y="4507"/>
                  <a:pt x="15807" y="4491"/>
                </a:cubicBezTo>
                <a:cubicBezTo>
                  <a:pt x="15798" y="4486"/>
                  <a:pt x="15807" y="4486"/>
                  <a:pt x="15790" y="4484"/>
                </a:cubicBezTo>
                <a:cubicBezTo>
                  <a:pt x="15783" y="4482"/>
                  <a:pt x="15774" y="4483"/>
                  <a:pt x="15766" y="4483"/>
                </a:cubicBezTo>
                <a:cubicBezTo>
                  <a:pt x="15785" y="4458"/>
                  <a:pt x="15783" y="4461"/>
                  <a:pt x="15808" y="4466"/>
                </a:cubicBezTo>
                <a:cubicBezTo>
                  <a:pt x="15852" y="4475"/>
                  <a:pt x="15824" y="4485"/>
                  <a:pt x="15864" y="4459"/>
                </a:cubicBezTo>
                <a:lnTo>
                  <a:pt x="15854" y="4507"/>
                </a:lnTo>
                <a:cubicBezTo>
                  <a:pt x="15940" y="4488"/>
                  <a:pt x="15820" y="4437"/>
                  <a:pt x="15989" y="4456"/>
                </a:cubicBezTo>
                <a:cubicBezTo>
                  <a:pt x="16026" y="4460"/>
                  <a:pt x="16036" y="4469"/>
                  <a:pt x="16058" y="4459"/>
                </a:cubicBezTo>
                <a:lnTo>
                  <a:pt x="16058" y="4499"/>
                </a:lnTo>
                <a:lnTo>
                  <a:pt x="16123" y="4499"/>
                </a:lnTo>
                <a:lnTo>
                  <a:pt x="16123" y="4467"/>
                </a:lnTo>
                <a:cubicBezTo>
                  <a:pt x="16144" y="4467"/>
                  <a:pt x="16163" y="4463"/>
                  <a:pt x="16172" y="4463"/>
                </a:cubicBezTo>
                <a:cubicBezTo>
                  <a:pt x="16191" y="4464"/>
                  <a:pt x="16165" y="4463"/>
                  <a:pt x="16189" y="4466"/>
                </a:cubicBezTo>
                <a:lnTo>
                  <a:pt x="16293" y="4475"/>
                </a:lnTo>
                <a:lnTo>
                  <a:pt x="16285" y="4475"/>
                </a:lnTo>
                <a:lnTo>
                  <a:pt x="16292" y="4484"/>
                </a:lnTo>
                <a:lnTo>
                  <a:pt x="16293" y="4475"/>
                </a:lnTo>
                <a:cubicBezTo>
                  <a:pt x="16336" y="4452"/>
                  <a:pt x="16415" y="4456"/>
                  <a:pt x="16469" y="4461"/>
                </a:cubicBezTo>
                <a:cubicBezTo>
                  <a:pt x="16505" y="4464"/>
                  <a:pt x="16614" y="4467"/>
                  <a:pt x="16649" y="4459"/>
                </a:cubicBezTo>
                <a:lnTo>
                  <a:pt x="16649" y="4475"/>
                </a:lnTo>
                <a:lnTo>
                  <a:pt x="16641" y="4475"/>
                </a:lnTo>
                <a:lnTo>
                  <a:pt x="16648" y="4484"/>
                </a:lnTo>
                <a:lnTo>
                  <a:pt x="16649" y="4475"/>
                </a:lnTo>
                <a:cubicBezTo>
                  <a:pt x="16664" y="4468"/>
                  <a:pt x="16676" y="4466"/>
                  <a:pt x="16690" y="4459"/>
                </a:cubicBezTo>
                <a:cubicBezTo>
                  <a:pt x="16729" y="4487"/>
                  <a:pt x="16665" y="4477"/>
                  <a:pt x="16719" y="4486"/>
                </a:cubicBezTo>
                <a:cubicBezTo>
                  <a:pt x="16759" y="4492"/>
                  <a:pt x="16731" y="4485"/>
                  <a:pt x="16732" y="4478"/>
                </a:cubicBezTo>
                <a:cubicBezTo>
                  <a:pt x="16732" y="4476"/>
                  <a:pt x="16732" y="4472"/>
                  <a:pt x="16732" y="4470"/>
                </a:cubicBezTo>
                <a:cubicBezTo>
                  <a:pt x="16730" y="4429"/>
                  <a:pt x="16717" y="4489"/>
                  <a:pt x="16730" y="4459"/>
                </a:cubicBezTo>
                <a:cubicBezTo>
                  <a:pt x="16773" y="4470"/>
                  <a:pt x="16742" y="4460"/>
                  <a:pt x="16755" y="4491"/>
                </a:cubicBezTo>
                <a:cubicBezTo>
                  <a:pt x="16789" y="4473"/>
                  <a:pt x="16769" y="4478"/>
                  <a:pt x="16795" y="4459"/>
                </a:cubicBezTo>
                <a:lnTo>
                  <a:pt x="16828" y="4467"/>
                </a:lnTo>
                <a:cubicBezTo>
                  <a:pt x="16858" y="4471"/>
                  <a:pt x="16842" y="4462"/>
                  <a:pt x="16868" y="4475"/>
                </a:cubicBezTo>
                <a:lnTo>
                  <a:pt x="16893" y="4475"/>
                </a:lnTo>
                <a:cubicBezTo>
                  <a:pt x="16932" y="4469"/>
                  <a:pt x="16913" y="4481"/>
                  <a:pt x="16961" y="4464"/>
                </a:cubicBezTo>
                <a:lnTo>
                  <a:pt x="17002" y="4455"/>
                </a:lnTo>
                <a:cubicBezTo>
                  <a:pt x="17016" y="4452"/>
                  <a:pt x="17010" y="4451"/>
                  <a:pt x="17030" y="4451"/>
                </a:cubicBezTo>
                <a:lnTo>
                  <a:pt x="17046" y="4475"/>
                </a:lnTo>
                <a:cubicBezTo>
                  <a:pt x="17055" y="4442"/>
                  <a:pt x="17065" y="4451"/>
                  <a:pt x="17103" y="4442"/>
                </a:cubicBezTo>
                <a:cubicBezTo>
                  <a:pt x="17095" y="4479"/>
                  <a:pt x="17094" y="4467"/>
                  <a:pt x="17152" y="4467"/>
                </a:cubicBezTo>
                <a:cubicBezTo>
                  <a:pt x="17163" y="4439"/>
                  <a:pt x="17184" y="4442"/>
                  <a:pt x="17217" y="4434"/>
                </a:cubicBezTo>
                <a:cubicBezTo>
                  <a:pt x="17222" y="4456"/>
                  <a:pt x="17216" y="4441"/>
                  <a:pt x="17225" y="4459"/>
                </a:cubicBezTo>
                <a:cubicBezTo>
                  <a:pt x="17205" y="4467"/>
                  <a:pt x="17196" y="4465"/>
                  <a:pt x="17168" y="4459"/>
                </a:cubicBezTo>
                <a:cubicBezTo>
                  <a:pt x="17196" y="4501"/>
                  <a:pt x="17235" y="4478"/>
                  <a:pt x="17273" y="4480"/>
                </a:cubicBezTo>
                <a:lnTo>
                  <a:pt x="17345" y="4488"/>
                </a:lnTo>
                <a:cubicBezTo>
                  <a:pt x="17382" y="4490"/>
                  <a:pt x="17341" y="4484"/>
                  <a:pt x="17379" y="4499"/>
                </a:cubicBezTo>
                <a:cubicBezTo>
                  <a:pt x="17407" y="4510"/>
                  <a:pt x="17421" y="4499"/>
                  <a:pt x="17468" y="4499"/>
                </a:cubicBezTo>
                <a:cubicBezTo>
                  <a:pt x="17471" y="4530"/>
                  <a:pt x="17466" y="4512"/>
                  <a:pt x="17477" y="4523"/>
                </a:cubicBezTo>
                <a:cubicBezTo>
                  <a:pt x="17486" y="4531"/>
                  <a:pt x="17489" y="4533"/>
                  <a:pt x="17503" y="4527"/>
                </a:cubicBezTo>
                <a:cubicBezTo>
                  <a:pt x="17532" y="4516"/>
                  <a:pt x="17499" y="4503"/>
                  <a:pt x="17605" y="4499"/>
                </a:cubicBezTo>
                <a:cubicBezTo>
                  <a:pt x="17629" y="4499"/>
                  <a:pt x="17654" y="4499"/>
                  <a:pt x="17678" y="4499"/>
                </a:cubicBezTo>
                <a:cubicBezTo>
                  <a:pt x="17679" y="4548"/>
                  <a:pt x="17673" y="4523"/>
                  <a:pt x="17695" y="4532"/>
                </a:cubicBezTo>
                <a:cubicBezTo>
                  <a:pt x="17705" y="4506"/>
                  <a:pt x="17696" y="4522"/>
                  <a:pt x="17695" y="4503"/>
                </a:cubicBezTo>
                <a:cubicBezTo>
                  <a:pt x="17695" y="4502"/>
                  <a:pt x="17694" y="4500"/>
                  <a:pt x="17695" y="4499"/>
                </a:cubicBezTo>
                <a:cubicBezTo>
                  <a:pt x="17735" y="4499"/>
                  <a:pt x="17735" y="4508"/>
                  <a:pt x="17735" y="4548"/>
                </a:cubicBezTo>
                <a:lnTo>
                  <a:pt x="17746" y="4535"/>
                </a:lnTo>
                <a:cubicBezTo>
                  <a:pt x="17759" y="4525"/>
                  <a:pt x="17750" y="4528"/>
                  <a:pt x="17768" y="4523"/>
                </a:cubicBezTo>
                <a:cubicBezTo>
                  <a:pt x="17760" y="4518"/>
                  <a:pt x="17731" y="4515"/>
                  <a:pt x="17755" y="4503"/>
                </a:cubicBezTo>
                <a:cubicBezTo>
                  <a:pt x="17769" y="4496"/>
                  <a:pt x="17791" y="4499"/>
                  <a:pt x="17808" y="4499"/>
                </a:cubicBezTo>
                <a:cubicBezTo>
                  <a:pt x="17789" y="4471"/>
                  <a:pt x="17793" y="4481"/>
                  <a:pt x="17768" y="4478"/>
                </a:cubicBezTo>
                <a:cubicBezTo>
                  <a:pt x="17729" y="4473"/>
                  <a:pt x="17742" y="4479"/>
                  <a:pt x="17727" y="4451"/>
                </a:cubicBezTo>
                <a:lnTo>
                  <a:pt x="17832" y="4432"/>
                </a:lnTo>
                <a:cubicBezTo>
                  <a:pt x="17864" y="4433"/>
                  <a:pt x="17856" y="4437"/>
                  <a:pt x="17887" y="4425"/>
                </a:cubicBezTo>
                <a:cubicBezTo>
                  <a:pt x="17906" y="4417"/>
                  <a:pt x="17892" y="4419"/>
                  <a:pt x="17921" y="4418"/>
                </a:cubicBezTo>
                <a:lnTo>
                  <a:pt x="17921" y="4451"/>
                </a:lnTo>
                <a:cubicBezTo>
                  <a:pt x="17934" y="4451"/>
                  <a:pt x="17948" y="4451"/>
                  <a:pt x="17961" y="4450"/>
                </a:cubicBezTo>
                <a:cubicBezTo>
                  <a:pt x="17988" y="4445"/>
                  <a:pt x="17974" y="4443"/>
                  <a:pt x="17998" y="4439"/>
                </a:cubicBezTo>
                <a:cubicBezTo>
                  <a:pt x="18020" y="4435"/>
                  <a:pt x="18034" y="4442"/>
                  <a:pt x="18068" y="4435"/>
                </a:cubicBezTo>
                <a:cubicBezTo>
                  <a:pt x="18121" y="4425"/>
                  <a:pt x="18078" y="4434"/>
                  <a:pt x="18097" y="4424"/>
                </a:cubicBezTo>
                <a:lnTo>
                  <a:pt x="18181" y="4394"/>
                </a:lnTo>
                <a:cubicBezTo>
                  <a:pt x="18176" y="4412"/>
                  <a:pt x="18174" y="4412"/>
                  <a:pt x="18173" y="4434"/>
                </a:cubicBezTo>
                <a:cubicBezTo>
                  <a:pt x="18247" y="4434"/>
                  <a:pt x="18214" y="4426"/>
                  <a:pt x="18229" y="4394"/>
                </a:cubicBezTo>
                <a:cubicBezTo>
                  <a:pt x="18324" y="4386"/>
                  <a:pt x="18254" y="4386"/>
                  <a:pt x="18327" y="4434"/>
                </a:cubicBezTo>
                <a:cubicBezTo>
                  <a:pt x="18355" y="4421"/>
                  <a:pt x="18358" y="4411"/>
                  <a:pt x="18383" y="4394"/>
                </a:cubicBezTo>
                <a:cubicBezTo>
                  <a:pt x="18423" y="4403"/>
                  <a:pt x="18446" y="4431"/>
                  <a:pt x="18489" y="4434"/>
                </a:cubicBezTo>
                <a:lnTo>
                  <a:pt x="18469" y="4413"/>
                </a:lnTo>
                <a:cubicBezTo>
                  <a:pt x="18469" y="4412"/>
                  <a:pt x="18466" y="4411"/>
                  <a:pt x="18464" y="4410"/>
                </a:cubicBezTo>
                <a:cubicBezTo>
                  <a:pt x="18497" y="4409"/>
                  <a:pt x="18494" y="4406"/>
                  <a:pt x="18513" y="4394"/>
                </a:cubicBezTo>
                <a:lnTo>
                  <a:pt x="18549" y="4419"/>
                </a:lnTo>
                <a:cubicBezTo>
                  <a:pt x="18589" y="4420"/>
                  <a:pt x="18620" y="4405"/>
                  <a:pt x="18657" y="4428"/>
                </a:cubicBezTo>
                <a:cubicBezTo>
                  <a:pt x="18659" y="4429"/>
                  <a:pt x="18663" y="4432"/>
                  <a:pt x="18665" y="4433"/>
                </a:cubicBezTo>
                <a:cubicBezTo>
                  <a:pt x="18683" y="4442"/>
                  <a:pt x="18669" y="4437"/>
                  <a:pt x="18691" y="4442"/>
                </a:cubicBezTo>
                <a:lnTo>
                  <a:pt x="18700" y="4410"/>
                </a:lnTo>
                <a:lnTo>
                  <a:pt x="18771" y="4408"/>
                </a:lnTo>
                <a:cubicBezTo>
                  <a:pt x="18775" y="4408"/>
                  <a:pt x="18859" y="4423"/>
                  <a:pt x="18951" y="4410"/>
                </a:cubicBezTo>
                <a:lnTo>
                  <a:pt x="18988" y="4402"/>
                </a:lnTo>
                <a:cubicBezTo>
                  <a:pt x="18995" y="4400"/>
                  <a:pt x="18995" y="4400"/>
                  <a:pt x="19004" y="4400"/>
                </a:cubicBezTo>
                <a:cubicBezTo>
                  <a:pt x="19004" y="4400"/>
                  <a:pt x="19027" y="4402"/>
                  <a:pt x="19031" y="4402"/>
                </a:cubicBezTo>
                <a:cubicBezTo>
                  <a:pt x="19030" y="4380"/>
                  <a:pt x="19028" y="4380"/>
                  <a:pt x="19023" y="4361"/>
                </a:cubicBezTo>
                <a:cubicBezTo>
                  <a:pt x="19001" y="4367"/>
                  <a:pt x="18968" y="4369"/>
                  <a:pt x="18950" y="4378"/>
                </a:cubicBezTo>
                <a:cubicBezTo>
                  <a:pt x="18918" y="4316"/>
                  <a:pt x="18932" y="4341"/>
                  <a:pt x="18813" y="4345"/>
                </a:cubicBezTo>
                <a:cubicBezTo>
                  <a:pt x="18749" y="4347"/>
                  <a:pt x="18707" y="4365"/>
                  <a:pt x="18647" y="4355"/>
                </a:cubicBezTo>
                <a:cubicBezTo>
                  <a:pt x="18646" y="4355"/>
                  <a:pt x="18644" y="4354"/>
                  <a:pt x="18642" y="4354"/>
                </a:cubicBezTo>
                <a:cubicBezTo>
                  <a:pt x="18641" y="4354"/>
                  <a:pt x="18639" y="4353"/>
                  <a:pt x="18638" y="4353"/>
                </a:cubicBezTo>
                <a:lnTo>
                  <a:pt x="18617" y="4353"/>
                </a:lnTo>
                <a:cubicBezTo>
                  <a:pt x="18616" y="4353"/>
                  <a:pt x="18613" y="4354"/>
                  <a:pt x="18613" y="4354"/>
                </a:cubicBezTo>
                <a:lnTo>
                  <a:pt x="18595" y="4352"/>
                </a:lnTo>
                <a:cubicBezTo>
                  <a:pt x="18528" y="4349"/>
                  <a:pt x="18494" y="4339"/>
                  <a:pt x="18426" y="4348"/>
                </a:cubicBezTo>
                <a:cubicBezTo>
                  <a:pt x="18384" y="4354"/>
                  <a:pt x="18378" y="4322"/>
                  <a:pt x="18367" y="4361"/>
                </a:cubicBezTo>
                <a:cubicBezTo>
                  <a:pt x="18316" y="4324"/>
                  <a:pt x="18380" y="4334"/>
                  <a:pt x="18258" y="4339"/>
                </a:cubicBezTo>
                <a:cubicBezTo>
                  <a:pt x="18168" y="4343"/>
                  <a:pt x="18197" y="4387"/>
                  <a:pt x="18107" y="4355"/>
                </a:cubicBezTo>
                <a:lnTo>
                  <a:pt x="17921" y="4338"/>
                </a:lnTo>
                <a:cubicBezTo>
                  <a:pt x="17837" y="4323"/>
                  <a:pt x="17881" y="4349"/>
                  <a:pt x="17816" y="4338"/>
                </a:cubicBezTo>
                <a:lnTo>
                  <a:pt x="17780" y="4338"/>
                </a:lnTo>
                <a:cubicBezTo>
                  <a:pt x="17756" y="4335"/>
                  <a:pt x="17780" y="4336"/>
                  <a:pt x="17755" y="4332"/>
                </a:cubicBezTo>
                <a:cubicBezTo>
                  <a:pt x="17697" y="4322"/>
                  <a:pt x="17698" y="4368"/>
                  <a:pt x="17656" y="4358"/>
                </a:cubicBezTo>
                <a:cubicBezTo>
                  <a:pt x="17627" y="4352"/>
                  <a:pt x="17648" y="4341"/>
                  <a:pt x="17605" y="4349"/>
                </a:cubicBezTo>
                <a:cubicBezTo>
                  <a:pt x="17600" y="4350"/>
                  <a:pt x="17590" y="4351"/>
                  <a:pt x="17588" y="4351"/>
                </a:cubicBezTo>
                <a:cubicBezTo>
                  <a:pt x="17571" y="4352"/>
                  <a:pt x="17547" y="4351"/>
                  <a:pt x="17524" y="4361"/>
                </a:cubicBezTo>
                <a:cubicBezTo>
                  <a:pt x="17510" y="4339"/>
                  <a:pt x="17515" y="4321"/>
                  <a:pt x="17484" y="4313"/>
                </a:cubicBezTo>
                <a:cubicBezTo>
                  <a:pt x="17483" y="4364"/>
                  <a:pt x="17469" y="4360"/>
                  <a:pt x="17435" y="4357"/>
                </a:cubicBezTo>
                <a:lnTo>
                  <a:pt x="17254" y="4351"/>
                </a:lnTo>
                <a:cubicBezTo>
                  <a:pt x="17234" y="4349"/>
                  <a:pt x="17239" y="4353"/>
                  <a:pt x="17208" y="4353"/>
                </a:cubicBezTo>
                <a:cubicBezTo>
                  <a:pt x="17248" y="4413"/>
                  <a:pt x="17215" y="4396"/>
                  <a:pt x="17168" y="4392"/>
                </a:cubicBezTo>
                <a:cubicBezTo>
                  <a:pt x="17132" y="4389"/>
                  <a:pt x="17141" y="4390"/>
                  <a:pt x="17144" y="4357"/>
                </a:cubicBezTo>
                <a:cubicBezTo>
                  <a:pt x="17144" y="4352"/>
                  <a:pt x="17140" y="4331"/>
                  <a:pt x="17127" y="4363"/>
                </a:cubicBezTo>
                <a:cubicBezTo>
                  <a:pt x="17115" y="4391"/>
                  <a:pt x="17148" y="4367"/>
                  <a:pt x="17110" y="4393"/>
                </a:cubicBezTo>
                <a:cubicBezTo>
                  <a:pt x="17084" y="4411"/>
                  <a:pt x="17067" y="4402"/>
                  <a:pt x="17035" y="4406"/>
                </a:cubicBezTo>
                <a:cubicBezTo>
                  <a:pt x="16987" y="4413"/>
                  <a:pt x="16993" y="4429"/>
                  <a:pt x="16955" y="4431"/>
                </a:cubicBezTo>
                <a:cubicBezTo>
                  <a:pt x="16936" y="4431"/>
                  <a:pt x="16898" y="4418"/>
                  <a:pt x="16860" y="4418"/>
                </a:cubicBezTo>
                <a:lnTo>
                  <a:pt x="16851" y="4450"/>
                </a:lnTo>
                <a:lnTo>
                  <a:pt x="16829" y="4440"/>
                </a:lnTo>
                <a:cubicBezTo>
                  <a:pt x="16787" y="4437"/>
                  <a:pt x="16872" y="4431"/>
                  <a:pt x="16811" y="4451"/>
                </a:cubicBezTo>
                <a:cubicBezTo>
                  <a:pt x="16798" y="4417"/>
                  <a:pt x="16817" y="4452"/>
                  <a:pt x="16803" y="4418"/>
                </a:cubicBezTo>
                <a:cubicBezTo>
                  <a:pt x="16765" y="4446"/>
                  <a:pt x="16828" y="4435"/>
                  <a:pt x="16771" y="4451"/>
                </a:cubicBezTo>
                <a:cubicBezTo>
                  <a:pt x="16757" y="4416"/>
                  <a:pt x="16790" y="4436"/>
                  <a:pt x="16755" y="4410"/>
                </a:cubicBezTo>
                <a:cubicBezTo>
                  <a:pt x="16744" y="4432"/>
                  <a:pt x="16747" y="4419"/>
                  <a:pt x="16747" y="4451"/>
                </a:cubicBezTo>
                <a:cubicBezTo>
                  <a:pt x="16682" y="4445"/>
                  <a:pt x="16710" y="4434"/>
                  <a:pt x="16699" y="4426"/>
                </a:cubicBezTo>
                <a:lnTo>
                  <a:pt x="16684" y="4426"/>
                </a:lnTo>
                <a:cubicBezTo>
                  <a:pt x="16668" y="4425"/>
                  <a:pt x="16681" y="4421"/>
                  <a:pt x="16649" y="4418"/>
                </a:cubicBezTo>
                <a:lnTo>
                  <a:pt x="16658" y="4442"/>
                </a:lnTo>
                <a:cubicBezTo>
                  <a:pt x="16624" y="4440"/>
                  <a:pt x="16669" y="4434"/>
                  <a:pt x="16603" y="4433"/>
                </a:cubicBezTo>
                <a:lnTo>
                  <a:pt x="16520" y="4442"/>
                </a:lnTo>
                <a:cubicBezTo>
                  <a:pt x="16528" y="4406"/>
                  <a:pt x="16521" y="4414"/>
                  <a:pt x="16552" y="4410"/>
                </a:cubicBezTo>
                <a:cubicBezTo>
                  <a:pt x="16563" y="4408"/>
                  <a:pt x="16603" y="4410"/>
                  <a:pt x="16617" y="4410"/>
                </a:cubicBezTo>
                <a:cubicBezTo>
                  <a:pt x="16669" y="4411"/>
                  <a:pt x="16690" y="4402"/>
                  <a:pt x="16747" y="4402"/>
                </a:cubicBezTo>
                <a:cubicBezTo>
                  <a:pt x="16743" y="4357"/>
                  <a:pt x="16729" y="4378"/>
                  <a:pt x="16666" y="4378"/>
                </a:cubicBezTo>
                <a:lnTo>
                  <a:pt x="16667" y="4341"/>
                </a:lnTo>
                <a:cubicBezTo>
                  <a:pt x="16667" y="4339"/>
                  <a:pt x="16667" y="4337"/>
                  <a:pt x="16667" y="4335"/>
                </a:cubicBezTo>
                <a:cubicBezTo>
                  <a:pt x="16668" y="4301"/>
                  <a:pt x="16649" y="4306"/>
                  <a:pt x="16698" y="4305"/>
                </a:cubicBezTo>
                <a:cubicBezTo>
                  <a:pt x="16681" y="4331"/>
                  <a:pt x="16685" y="4310"/>
                  <a:pt x="16682" y="4345"/>
                </a:cubicBezTo>
                <a:cubicBezTo>
                  <a:pt x="16718" y="4321"/>
                  <a:pt x="16691" y="4327"/>
                  <a:pt x="16730" y="4353"/>
                </a:cubicBezTo>
                <a:cubicBezTo>
                  <a:pt x="16732" y="4338"/>
                  <a:pt x="16724" y="4344"/>
                  <a:pt x="16735" y="4335"/>
                </a:cubicBezTo>
                <a:cubicBezTo>
                  <a:pt x="16757" y="4319"/>
                  <a:pt x="16740" y="4333"/>
                  <a:pt x="16747" y="4337"/>
                </a:cubicBezTo>
                <a:lnTo>
                  <a:pt x="16737" y="4353"/>
                </a:lnTo>
                <a:lnTo>
                  <a:pt x="16747" y="4337"/>
                </a:lnTo>
                <a:lnTo>
                  <a:pt x="16763" y="4337"/>
                </a:lnTo>
                <a:cubicBezTo>
                  <a:pt x="16757" y="4361"/>
                  <a:pt x="16755" y="4362"/>
                  <a:pt x="16755" y="4394"/>
                </a:cubicBezTo>
                <a:lnTo>
                  <a:pt x="16795" y="4394"/>
                </a:lnTo>
                <a:cubicBezTo>
                  <a:pt x="16788" y="4377"/>
                  <a:pt x="16792" y="4389"/>
                  <a:pt x="16785" y="4380"/>
                </a:cubicBezTo>
                <a:cubicBezTo>
                  <a:pt x="16767" y="4357"/>
                  <a:pt x="16786" y="4400"/>
                  <a:pt x="16771" y="4361"/>
                </a:cubicBezTo>
                <a:lnTo>
                  <a:pt x="16783" y="4316"/>
                </a:lnTo>
                <a:cubicBezTo>
                  <a:pt x="16787" y="4294"/>
                  <a:pt x="16788" y="4288"/>
                  <a:pt x="16795" y="4272"/>
                </a:cubicBezTo>
                <a:lnTo>
                  <a:pt x="16849" y="4305"/>
                </a:lnTo>
                <a:cubicBezTo>
                  <a:pt x="16873" y="4314"/>
                  <a:pt x="16871" y="4297"/>
                  <a:pt x="16933" y="4297"/>
                </a:cubicBezTo>
                <a:cubicBezTo>
                  <a:pt x="16934" y="4247"/>
                  <a:pt x="16931" y="4263"/>
                  <a:pt x="16974" y="4272"/>
                </a:cubicBezTo>
                <a:cubicBezTo>
                  <a:pt x="16956" y="4209"/>
                  <a:pt x="16925" y="4300"/>
                  <a:pt x="16909" y="4240"/>
                </a:cubicBezTo>
                <a:cubicBezTo>
                  <a:pt x="16962" y="4240"/>
                  <a:pt x="17005" y="4219"/>
                  <a:pt x="17031" y="4220"/>
                </a:cubicBezTo>
                <a:cubicBezTo>
                  <a:pt x="17049" y="4220"/>
                  <a:pt x="17035" y="4217"/>
                  <a:pt x="17046" y="4224"/>
                </a:cubicBezTo>
                <a:cubicBezTo>
                  <a:pt x="17045" y="4225"/>
                  <a:pt x="17044" y="4226"/>
                  <a:pt x="17043" y="4229"/>
                </a:cubicBezTo>
                <a:cubicBezTo>
                  <a:pt x="17043" y="4232"/>
                  <a:pt x="17038" y="4237"/>
                  <a:pt x="17036" y="4238"/>
                </a:cubicBezTo>
                <a:cubicBezTo>
                  <a:pt x="16996" y="4269"/>
                  <a:pt x="17009" y="4227"/>
                  <a:pt x="16982" y="4264"/>
                </a:cubicBezTo>
                <a:cubicBezTo>
                  <a:pt x="17006" y="4264"/>
                  <a:pt x="17005" y="4264"/>
                  <a:pt x="17026" y="4269"/>
                </a:cubicBezTo>
                <a:cubicBezTo>
                  <a:pt x="17048" y="4273"/>
                  <a:pt x="17016" y="4269"/>
                  <a:pt x="17040" y="4272"/>
                </a:cubicBezTo>
                <a:lnTo>
                  <a:pt x="17076" y="4276"/>
                </a:lnTo>
                <a:cubicBezTo>
                  <a:pt x="17090" y="4283"/>
                  <a:pt x="17089" y="4259"/>
                  <a:pt x="17079" y="4305"/>
                </a:cubicBezTo>
                <a:cubicBezTo>
                  <a:pt x="17113" y="4296"/>
                  <a:pt x="17096" y="4301"/>
                  <a:pt x="17111" y="4272"/>
                </a:cubicBezTo>
                <a:lnTo>
                  <a:pt x="17157" y="4279"/>
                </a:lnTo>
                <a:cubicBezTo>
                  <a:pt x="17158" y="4279"/>
                  <a:pt x="17160" y="4278"/>
                  <a:pt x="17161" y="4278"/>
                </a:cubicBezTo>
                <a:lnTo>
                  <a:pt x="17174" y="4282"/>
                </a:lnTo>
                <a:cubicBezTo>
                  <a:pt x="17175" y="4282"/>
                  <a:pt x="17206" y="4296"/>
                  <a:pt x="17208" y="4297"/>
                </a:cubicBezTo>
                <a:cubicBezTo>
                  <a:pt x="17232" y="4314"/>
                  <a:pt x="17224" y="4293"/>
                  <a:pt x="17225" y="4337"/>
                </a:cubicBezTo>
                <a:lnTo>
                  <a:pt x="17249" y="4337"/>
                </a:lnTo>
                <a:cubicBezTo>
                  <a:pt x="17248" y="4312"/>
                  <a:pt x="17245" y="4308"/>
                  <a:pt x="17241" y="4289"/>
                </a:cubicBezTo>
                <a:cubicBezTo>
                  <a:pt x="17265" y="4283"/>
                  <a:pt x="17266" y="4280"/>
                  <a:pt x="17298" y="4280"/>
                </a:cubicBezTo>
                <a:cubicBezTo>
                  <a:pt x="17288" y="4306"/>
                  <a:pt x="17288" y="4293"/>
                  <a:pt x="17273" y="4321"/>
                </a:cubicBezTo>
                <a:cubicBezTo>
                  <a:pt x="17317" y="4321"/>
                  <a:pt x="17305" y="4314"/>
                  <a:pt x="17338" y="4321"/>
                </a:cubicBezTo>
                <a:cubicBezTo>
                  <a:pt x="17333" y="4303"/>
                  <a:pt x="17327" y="4300"/>
                  <a:pt x="17314" y="4289"/>
                </a:cubicBezTo>
                <a:cubicBezTo>
                  <a:pt x="17371" y="4284"/>
                  <a:pt x="17328" y="4269"/>
                  <a:pt x="17403" y="4268"/>
                </a:cubicBezTo>
                <a:cubicBezTo>
                  <a:pt x="17450" y="4267"/>
                  <a:pt x="17456" y="4244"/>
                  <a:pt x="17500" y="4240"/>
                </a:cubicBezTo>
                <a:cubicBezTo>
                  <a:pt x="17501" y="4274"/>
                  <a:pt x="17491" y="4270"/>
                  <a:pt x="17523" y="4272"/>
                </a:cubicBezTo>
                <a:lnTo>
                  <a:pt x="17550" y="4266"/>
                </a:lnTo>
                <a:cubicBezTo>
                  <a:pt x="17551" y="4265"/>
                  <a:pt x="17553" y="4263"/>
                  <a:pt x="17555" y="4263"/>
                </a:cubicBezTo>
                <a:lnTo>
                  <a:pt x="17590" y="4241"/>
                </a:lnTo>
                <a:cubicBezTo>
                  <a:pt x="17607" y="4234"/>
                  <a:pt x="17589" y="4238"/>
                  <a:pt x="17614" y="4232"/>
                </a:cubicBezTo>
                <a:cubicBezTo>
                  <a:pt x="17619" y="4254"/>
                  <a:pt x="17617" y="4250"/>
                  <a:pt x="17630" y="4264"/>
                </a:cubicBezTo>
                <a:cubicBezTo>
                  <a:pt x="17638" y="4233"/>
                  <a:pt x="17654" y="4236"/>
                  <a:pt x="17686" y="4236"/>
                </a:cubicBezTo>
                <a:cubicBezTo>
                  <a:pt x="17729" y="4236"/>
                  <a:pt x="17821" y="4209"/>
                  <a:pt x="17863" y="4214"/>
                </a:cubicBezTo>
                <a:cubicBezTo>
                  <a:pt x="17886" y="4216"/>
                  <a:pt x="17861" y="4218"/>
                  <a:pt x="17889" y="4208"/>
                </a:cubicBezTo>
                <a:lnTo>
                  <a:pt x="17881" y="4256"/>
                </a:lnTo>
                <a:cubicBezTo>
                  <a:pt x="17916" y="4237"/>
                  <a:pt x="17901" y="4262"/>
                  <a:pt x="17905" y="4224"/>
                </a:cubicBezTo>
                <a:lnTo>
                  <a:pt x="17921" y="4224"/>
                </a:lnTo>
                <a:cubicBezTo>
                  <a:pt x="17921" y="4267"/>
                  <a:pt x="17921" y="4236"/>
                  <a:pt x="17930" y="4248"/>
                </a:cubicBezTo>
                <a:cubicBezTo>
                  <a:pt x="17934" y="4229"/>
                  <a:pt x="17932" y="4225"/>
                  <a:pt x="17937" y="4219"/>
                </a:cubicBezTo>
                <a:cubicBezTo>
                  <a:pt x="17966" y="4185"/>
                  <a:pt x="18033" y="4211"/>
                  <a:pt x="18051" y="4216"/>
                </a:cubicBezTo>
                <a:cubicBezTo>
                  <a:pt x="18054" y="4191"/>
                  <a:pt x="18050" y="4204"/>
                  <a:pt x="18061" y="4196"/>
                </a:cubicBezTo>
                <a:cubicBezTo>
                  <a:pt x="18062" y="4195"/>
                  <a:pt x="18090" y="4184"/>
                  <a:pt x="18104" y="4204"/>
                </a:cubicBezTo>
                <a:lnTo>
                  <a:pt x="18107" y="4212"/>
                </a:lnTo>
                <a:cubicBezTo>
                  <a:pt x="18107" y="4212"/>
                  <a:pt x="18107" y="4214"/>
                  <a:pt x="18108" y="4216"/>
                </a:cubicBezTo>
                <a:cubicBezTo>
                  <a:pt x="18126" y="4203"/>
                  <a:pt x="18118" y="4214"/>
                  <a:pt x="18124" y="4191"/>
                </a:cubicBezTo>
                <a:cubicBezTo>
                  <a:pt x="18139" y="4191"/>
                  <a:pt x="18155" y="4190"/>
                  <a:pt x="18168" y="4194"/>
                </a:cubicBezTo>
                <a:cubicBezTo>
                  <a:pt x="18213" y="4207"/>
                  <a:pt x="18137" y="4190"/>
                  <a:pt x="18189" y="4208"/>
                </a:cubicBezTo>
                <a:cubicBezTo>
                  <a:pt x="18220" y="4206"/>
                  <a:pt x="18264" y="4166"/>
                  <a:pt x="18294" y="4224"/>
                </a:cubicBezTo>
                <a:lnTo>
                  <a:pt x="18305" y="4218"/>
                </a:lnTo>
                <a:cubicBezTo>
                  <a:pt x="18346" y="4199"/>
                  <a:pt x="18373" y="4215"/>
                  <a:pt x="18396" y="4243"/>
                </a:cubicBezTo>
                <a:cubicBezTo>
                  <a:pt x="18397" y="4244"/>
                  <a:pt x="18398" y="4247"/>
                  <a:pt x="18399" y="4248"/>
                </a:cubicBezTo>
                <a:lnTo>
                  <a:pt x="18399" y="4256"/>
                </a:lnTo>
                <a:lnTo>
                  <a:pt x="18409" y="4249"/>
                </a:lnTo>
                <a:lnTo>
                  <a:pt x="18399" y="4248"/>
                </a:lnTo>
                <a:lnTo>
                  <a:pt x="18399" y="4224"/>
                </a:lnTo>
                <a:cubicBezTo>
                  <a:pt x="18441" y="4223"/>
                  <a:pt x="18423" y="4231"/>
                  <a:pt x="18440" y="4208"/>
                </a:cubicBezTo>
                <a:lnTo>
                  <a:pt x="18408" y="4208"/>
                </a:lnTo>
                <a:lnTo>
                  <a:pt x="18408" y="4183"/>
                </a:lnTo>
                <a:cubicBezTo>
                  <a:pt x="18426" y="4183"/>
                  <a:pt x="18446" y="4184"/>
                  <a:pt x="18464" y="4183"/>
                </a:cubicBezTo>
                <a:cubicBezTo>
                  <a:pt x="18502" y="4180"/>
                  <a:pt x="18494" y="4175"/>
                  <a:pt x="18497" y="4167"/>
                </a:cubicBezTo>
                <a:lnTo>
                  <a:pt x="18399" y="4167"/>
                </a:lnTo>
                <a:cubicBezTo>
                  <a:pt x="18398" y="4145"/>
                  <a:pt x="18396" y="4145"/>
                  <a:pt x="18391" y="4126"/>
                </a:cubicBezTo>
                <a:cubicBezTo>
                  <a:pt x="18432" y="4135"/>
                  <a:pt x="18398" y="4127"/>
                  <a:pt x="18441" y="4127"/>
                </a:cubicBezTo>
                <a:cubicBezTo>
                  <a:pt x="18476" y="4127"/>
                  <a:pt x="18474" y="4136"/>
                  <a:pt x="18493" y="4136"/>
                </a:cubicBezTo>
                <a:lnTo>
                  <a:pt x="18548" y="4121"/>
                </a:lnTo>
                <a:cubicBezTo>
                  <a:pt x="18563" y="4116"/>
                  <a:pt x="18543" y="4121"/>
                  <a:pt x="18560" y="4117"/>
                </a:cubicBezTo>
                <a:cubicBezTo>
                  <a:pt x="18590" y="4109"/>
                  <a:pt x="18567" y="4113"/>
                  <a:pt x="18589" y="4117"/>
                </a:cubicBezTo>
                <a:cubicBezTo>
                  <a:pt x="18607" y="4120"/>
                  <a:pt x="18597" y="4121"/>
                  <a:pt x="18608" y="4120"/>
                </a:cubicBezTo>
                <a:cubicBezTo>
                  <a:pt x="18632" y="4117"/>
                  <a:pt x="18614" y="4101"/>
                  <a:pt x="18691" y="4107"/>
                </a:cubicBezTo>
                <a:cubicBezTo>
                  <a:pt x="18728" y="4109"/>
                  <a:pt x="18698" y="4109"/>
                  <a:pt x="18726" y="4089"/>
                </a:cubicBezTo>
                <a:cubicBezTo>
                  <a:pt x="18752" y="4070"/>
                  <a:pt x="18733" y="4085"/>
                  <a:pt x="18780" y="4086"/>
                </a:cubicBezTo>
                <a:cubicBezTo>
                  <a:pt x="18795" y="4057"/>
                  <a:pt x="18779" y="4063"/>
                  <a:pt x="18813" y="4054"/>
                </a:cubicBezTo>
                <a:cubicBezTo>
                  <a:pt x="18806" y="4083"/>
                  <a:pt x="18802" y="4091"/>
                  <a:pt x="18845" y="4094"/>
                </a:cubicBezTo>
                <a:cubicBezTo>
                  <a:pt x="18861" y="4033"/>
                  <a:pt x="18849" y="4116"/>
                  <a:pt x="18942" y="4054"/>
                </a:cubicBezTo>
                <a:cubicBezTo>
                  <a:pt x="18976" y="4063"/>
                  <a:pt x="18964" y="4076"/>
                  <a:pt x="18996" y="4073"/>
                </a:cubicBezTo>
                <a:lnTo>
                  <a:pt x="19064" y="4070"/>
                </a:lnTo>
                <a:cubicBezTo>
                  <a:pt x="19066" y="4042"/>
                  <a:pt x="19070" y="4040"/>
                  <a:pt x="19080" y="4021"/>
                </a:cubicBezTo>
                <a:cubicBezTo>
                  <a:pt x="19100" y="4036"/>
                  <a:pt x="19097" y="4032"/>
                  <a:pt x="19104" y="4062"/>
                </a:cubicBezTo>
                <a:lnTo>
                  <a:pt x="19137" y="4062"/>
                </a:lnTo>
                <a:cubicBezTo>
                  <a:pt x="19158" y="4002"/>
                  <a:pt x="19211" y="4022"/>
                  <a:pt x="19224" y="4018"/>
                </a:cubicBezTo>
                <a:cubicBezTo>
                  <a:pt x="19225" y="4018"/>
                  <a:pt x="19247" y="4009"/>
                  <a:pt x="19248" y="4009"/>
                </a:cubicBezTo>
                <a:cubicBezTo>
                  <a:pt x="19292" y="3991"/>
                  <a:pt x="19278" y="3987"/>
                  <a:pt x="19278" y="4003"/>
                </a:cubicBezTo>
                <a:cubicBezTo>
                  <a:pt x="19278" y="4022"/>
                  <a:pt x="19274" y="4008"/>
                  <a:pt x="19266" y="4037"/>
                </a:cubicBezTo>
                <a:lnTo>
                  <a:pt x="19366" y="4002"/>
                </a:lnTo>
                <a:cubicBezTo>
                  <a:pt x="19396" y="3994"/>
                  <a:pt x="19371" y="4023"/>
                  <a:pt x="19396" y="3989"/>
                </a:cubicBezTo>
                <a:cubicBezTo>
                  <a:pt x="19443" y="3999"/>
                  <a:pt x="19397" y="3993"/>
                  <a:pt x="19445" y="3981"/>
                </a:cubicBezTo>
                <a:lnTo>
                  <a:pt x="19445" y="4013"/>
                </a:lnTo>
                <a:cubicBezTo>
                  <a:pt x="19472" y="4004"/>
                  <a:pt x="19455" y="4014"/>
                  <a:pt x="19453" y="3981"/>
                </a:cubicBezTo>
                <a:lnTo>
                  <a:pt x="19518" y="3981"/>
                </a:lnTo>
                <a:cubicBezTo>
                  <a:pt x="19523" y="4002"/>
                  <a:pt x="19515" y="3990"/>
                  <a:pt x="19534" y="3997"/>
                </a:cubicBezTo>
                <a:lnTo>
                  <a:pt x="19502" y="4004"/>
                </a:lnTo>
                <a:cubicBezTo>
                  <a:pt x="19507" y="4025"/>
                  <a:pt x="19505" y="4020"/>
                  <a:pt x="19529" y="4042"/>
                </a:cubicBezTo>
                <a:cubicBezTo>
                  <a:pt x="19540" y="4052"/>
                  <a:pt x="19531" y="4046"/>
                  <a:pt x="19542" y="4054"/>
                </a:cubicBezTo>
                <a:cubicBezTo>
                  <a:pt x="19548" y="4041"/>
                  <a:pt x="19550" y="4068"/>
                  <a:pt x="19542" y="4029"/>
                </a:cubicBezTo>
                <a:cubicBezTo>
                  <a:pt x="19570" y="4043"/>
                  <a:pt x="19570" y="4043"/>
                  <a:pt x="19599" y="4037"/>
                </a:cubicBezTo>
                <a:cubicBezTo>
                  <a:pt x="19598" y="3991"/>
                  <a:pt x="19572" y="3985"/>
                  <a:pt x="19623" y="3981"/>
                </a:cubicBezTo>
                <a:lnTo>
                  <a:pt x="19606" y="4037"/>
                </a:lnTo>
                <a:cubicBezTo>
                  <a:pt x="19638" y="4026"/>
                  <a:pt x="19608" y="4040"/>
                  <a:pt x="19630" y="4020"/>
                </a:cubicBezTo>
                <a:cubicBezTo>
                  <a:pt x="19644" y="4006"/>
                  <a:pt x="19637" y="4009"/>
                  <a:pt x="19655" y="3997"/>
                </a:cubicBezTo>
                <a:cubicBezTo>
                  <a:pt x="19655" y="4039"/>
                  <a:pt x="19646" y="4037"/>
                  <a:pt x="19680" y="4045"/>
                </a:cubicBezTo>
                <a:cubicBezTo>
                  <a:pt x="19688" y="4024"/>
                  <a:pt x="19681" y="4043"/>
                  <a:pt x="19677" y="4030"/>
                </a:cubicBezTo>
                <a:lnTo>
                  <a:pt x="19673" y="4023"/>
                </a:lnTo>
                <a:cubicBezTo>
                  <a:pt x="19673" y="4022"/>
                  <a:pt x="19673" y="4020"/>
                  <a:pt x="19672" y="4020"/>
                </a:cubicBezTo>
                <a:cubicBezTo>
                  <a:pt x="19672" y="4013"/>
                  <a:pt x="19680" y="4009"/>
                  <a:pt x="19671" y="3973"/>
                </a:cubicBezTo>
                <a:lnTo>
                  <a:pt x="19764" y="3944"/>
                </a:lnTo>
                <a:cubicBezTo>
                  <a:pt x="19783" y="3934"/>
                  <a:pt x="19753" y="3935"/>
                  <a:pt x="19793" y="3932"/>
                </a:cubicBezTo>
                <a:cubicBezTo>
                  <a:pt x="19794" y="3977"/>
                  <a:pt x="19799" y="3942"/>
                  <a:pt x="19809" y="3973"/>
                </a:cubicBezTo>
                <a:cubicBezTo>
                  <a:pt x="19775" y="3982"/>
                  <a:pt x="19792" y="3976"/>
                  <a:pt x="19777" y="4005"/>
                </a:cubicBezTo>
                <a:cubicBezTo>
                  <a:pt x="19779" y="4004"/>
                  <a:pt x="19782" y="4001"/>
                  <a:pt x="19783" y="4002"/>
                </a:cubicBezTo>
                <a:cubicBezTo>
                  <a:pt x="19783" y="4004"/>
                  <a:pt x="19787" y="4000"/>
                  <a:pt x="19788" y="4000"/>
                </a:cubicBezTo>
                <a:cubicBezTo>
                  <a:pt x="19804" y="3995"/>
                  <a:pt x="19876" y="3998"/>
                  <a:pt x="19887" y="4009"/>
                </a:cubicBezTo>
                <a:lnTo>
                  <a:pt x="19898" y="4029"/>
                </a:lnTo>
                <a:cubicBezTo>
                  <a:pt x="19906" y="3997"/>
                  <a:pt x="19916" y="4005"/>
                  <a:pt x="19929" y="3987"/>
                </a:cubicBezTo>
                <a:cubicBezTo>
                  <a:pt x="19938" y="3975"/>
                  <a:pt x="19932" y="3985"/>
                  <a:pt x="19933" y="3976"/>
                </a:cubicBezTo>
                <a:cubicBezTo>
                  <a:pt x="19935" y="3947"/>
                  <a:pt x="19925" y="3956"/>
                  <a:pt x="19890" y="3948"/>
                </a:cubicBezTo>
                <a:cubicBezTo>
                  <a:pt x="19898" y="3918"/>
                  <a:pt x="19909" y="3917"/>
                  <a:pt x="19947" y="3916"/>
                </a:cubicBezTo>
                <a:cubicBezTo>
                  <a:pt x="19947" y="3883"/>
                  <a:pt x="19944" y="3890"/>
                  <a:pt x="19955" y="3867"/>
                </a:cubicBezTo>
                <a:cubicBezTo>
                  <a:pt x="19998" y="3868"/>
                  <a:pt x="20010" y="3877"/>
                  <a:pt x="20043" y="3865"/>
                </a:cubicBezTo>
                <a:cubicBezTo>
                  <a:pt x="20080" y="3852"/>
                  <a:pt x="20042" y="3845"/>
                  <a:pt x="20083" y="3860"/>
                </a:cubicBezTo>
                <a:cubicBezTo>
                  <a:pt x="20117" y="3873"/>
                  <a:pt x="20082" y="3874"/>
                  <a:pt x="20133" y="3875"/>
                </a:cubicBezTo>
                <a:cubicBezTo>
                  <a:pt x="20118" y="3897"/>
                  <a:pt x="20113" y="3899"/>
                  <a:pt x="20077" y="3900"/>
                </a:cubicBezTo>
                <a:cubicBezTo>
                  <a:pt x="20078" y="3902"/>
                  <a:pt x="20085" y="3913"/>
                  <a:pt x="20085" y="3913"/>
                </a:cubicBezTo>
                <a:cubicBezTo>
                  <a:pt x="20090" y="3938"/>
                  <a:pt x="20070" y="3924"/>
                  <a:pt x="20060" y="3948"/>
                </a:cubicBezTo>
                <a:cubicBezTo>
                  <a:pt x="20043" y="3936"/>
                  <a:pt x="20050" y="3947"/>
                  <a:pt x="20044" y="3924"/>
                </a:cubicBezTo>
                <a:cubicBezTo>
                  <a:pt x="20012" y="3924"/>
                  <a:pt x="20011" y="3926"/>
                  <a:pt x="19987" y="3932"/>
                </a:cubicBezTo>
                <a:lnTo>
                  <a:pt x="20016" y="3960"/>
                </a:lnTo>
                <a:cubicBezTo>
                  <a:pt x="20017" y="3961"/>
                  <a:pt x="20018" y="3963"/>
                  <a:pt x="20020" y="3964"/>
                </a:cubicBezTo>
                <a:cubicBezTo>
                  <a:pt x="20000" y="3970"/>
                  <a:pt x="20009" y="3961"/>
                  <a:pt x="20004" y="3981"/>
                </a:cubicBezTo>
                <a:cubicBezTo>
                  <a:pt x="20025" y="3975"/>
                  <a:pt x="20013" y="3984"/>
                  <a:pt x="20020" y="3964"/>
                </a:cubicBezTo>
                <a:cubicBezTo>
                  <a:pt x="20035" y="3972"/>
                  <a:pt x="20030" y="3971"/>
                  <a:pt x="20052" y="3973"/>
                </a:cubicBezTo>
                <a:cubicBezTo>
                  <a:pt x="20058" y="3951"/>
                  <a:pt x="20052" y="3966"/>
                  <a:pt x="20060" y="3948"/>
                </a:cubicBezTo>
                <a:cubicBezTo>
                  <a:pt x="20102" y="3947"/>
                  <a:pt x="20147" y="3928"/>
                  <a:pt x="20174" y="3964"/>
                </a:cubicBezTo>
                <a:lnTo>
                  <a:pt x="20166" y="3964"/>
                </a:lnTo>
                <a:lnTo>
                  <a:pt x="20172" y="3974"/>
                </a:lnTo>
                <a:lnTo>
                  <a:pt x="20174" y="3964"/>
                </a:lnTo>
                <a:lnTo>
                  <a:pt x="20183" y="3949"/>
                </a:lnTo>
                <a:cubicBezTo>
                  <a:pt x="20212" y="3968"/>
                  <a:pt x="20196" y="3964"/>
                  <a:pt x="20206" y="3989"/>
                </a:cubicBezTo>
                <a:lnTo>
                  <a:pt x="20197" y="4005"/>
                </a:lnTo>
                <a:lnTo>
                  <a:pt x="20206" y="3989"/>
                </a:lnTo>
                <a:cubicBezTo>
                  <a:pt x="20227" y="3994"/>
                  <a:pt x="20230" y="3996"/>
                  <a:pt x="20247" y="4005"/>
                </a:cubicBezTo>
                <a:lnTo>
                  <a:pt x="20253" y="3988"/>
                </a:lnTo>
                <a:cubicBezTo>
                  <a:pt x="20262" y="3963"/>
                  <a:pt x="20258" y="3974"/>
                  <a:pt x="20255" y="3940"/>
                </a:cubicBezTo>
                <a:cubicBezTo>
                  <a:pt x="20287" y="3949"/>
                  <a:pt x="20278" y="3942"/>
                  <a:pt x="20279" y="3981"/>
                </a:cubicBezTo>
                <a:cubicBezTo>
                  <a:pt x="20431" y="3981"/>
                  <a:pt x="20393" y="3958"/>
                  <a:pt x="20401" y="3924"/>
                </a:cubicBezTo>
                <a:cubicBezTo>
                  <a:pt x="20345" y="3924"/>
                  <a:pt x="20351" y="3945"/>
                  <a:pt x="20311" y="3938"/>
                </a:cubicBezTo>
                <a:cubicBezTo>
                  <a:pt x="20283" y="3933"/>
                  <a:pt x="20294" y="3928"/>
                  <a:pt x="20282" y="3923"/>
                </a:cubicBezTo>
                <a:cubicBezTo>
                  <a:pt x="20240" y="3905"/>
                  <a:pt x="20286" y="3938"/>
                  <a:pt x="20239" y="3916"/>
                </a:cubicBezTo>
                <a:cubicBezTo>
                  <a:pt x="20271" y="3871"/>
                  <a:pt x="20232" y="3930"/>
                  <a:pt x="20277" y="3898"/>
                </a:cubicBezTo>
                <a:cubicBezTo>
                  <a:pt x="20296" y="3885"/>
                  <a:pt x="20298" y="3866"/>
                  <a:pt x="20303" y="3843"/>
                </a:cubicBezTo>
                <a:cubicBezTo>
                  <a:pt x="20397" y="3845"/>
                  <a:pt x="20413" y="3896"/>
                  <a:pt x="20474" y="3867"/>
                </a:cubicBezTo>
                <a:cubicBezTo>
                  <a:pt x="20464" y="3844"/>
                  <a:pt x="20473" y="3863"/>
                  <a:pt x="20441" y="3843"/>
                </a:cubicBezTo>
                <a:cubicBezTo>
                  <a:pt x="20480" y="3842"/>
                  <a:pt x="20475" y="3829"/>
                  <a:pt x="20482" y="3819"/>
                </a:cubicBezTo>
                <a:lnTo>
                  <a:pt x="20490" y="3835"/>
                </a:lnTo>
                <a:cubicBezTo>
                  <a:pt x="20506" y="3911"/>
                  <a:pt x="20531" y="3879"/>
                  <a:pt x="20498" y="3948"/>
                </a:cubicBezTo>
                <a:cubicBezTo>
                  <a:pt x="20538" y="3944"/>
                  <a:pt x="20502" y="3962"/>
                  <a:pt x="20538" y="3908"/>
                </a:cubicBezTo>
                <a:cubicBezTo>
                  <a:pt x="20521" y="3843"/>
                  <a:pt x="20529" y="3911"/>
                  <a:pt x="20530" y="3835"/>
                </a:cubicBezTo>
                <a:cubicBezTo>
                  <a:pt x="20506" y="3829"/>
                  <a:pt x="20511" y="3825"/>
                  <a:pt x="20490" y="3835"/>
                </a:cubicBezTo>
                <a:lnTo>
                  <a:pt x="20490" y="3802"/>
                </a:lnTo>
                <a:lnTo>
                  <a:pt x="20506" y="3802"/>
                </a:lnTo>
                <a:lnTo>
                  <a:pt x="20510" y="3820"/>
                </a:lnTo>
                <a:lnTo>
                  <a:pt x="20506" y="3802"/>
                </a:lnTo>
                <a:lnTo>
                  <a:pt x="20506" y="3786"/>
                </a:lnTo>
                <a:cubicBezTo>
                  <a:pt x="20467" y="3789"/>
                  <a:pt x="20492" y="3794"/>
                  <a:pt x="20457" y="3786"/>
                </a:cubicBezTo>
                <a:cubicBezTo>
                  <a:pt x="20465" y="3797"/>
                  <a:pt x="20456" y="3786"/>
                  <a:pt x="20469" y="3799"/>
                </a:cubicBezTo>
                <a:lnTo>
                  <a:pt x="20482" y="3810"/>
                </a:lnTo>
                <a:cubicBezTo>
                  <a:pt x="20478" y="3810"/>
                  <a:pt x="20458" y="3808"/>
                  <a:pt x="20457" y="3809"/>
                </a:cubicBezTo>
                <a:lnTo>
                  <a:pt x="20431" y="3816"/>
                </a:lnTo>
                <a:cubicBezTo>
                  <a:pt x="20387" y="3820"/>
                  <a:pt x="20427" y="3805"/>
                  <a:pt x="20377" y="3803"/>
                </a:cubicBezTo>
                <a:cubicBezTo>
                  <a:pt x="20340" y="3802"/>
                  <a:pt x="20360" y="3814"/>
                  <a:pt x="20315" y="3808"/>
                </a:cubicBezTo>
                <a:cubicBezTo>
                  <a:pt x="20312" y="3808"/>
                  <a:pt x="20294" y="3803"/>
                  <a:pt x="20289" y="3801"/>
                </a:cubicBezTo>
                <a:cubicBezTo>
                  <a:pt x="20271" y="3795"/>
                  <a:pt x="20275" y="3797"/>
                  <a:pt x="20263" y="3786"/>
                </a:cubicBezTo>
                <a:lnTo>
                  <a:pt x="20352" y="3786"/>
                </a:lnTo>
                <a:cubicBezTo>
                  <a:pt x="20340" y="3774"/>
                  <a:pt x="20338" y="3778"/>
                  <a:pt x="20336" y="3754"/>
                </a:cubicBezTo>
                <a:cubicBezTo>
                  <a:pt x="20289" y="3758"/>
                  <a:pt x="20331" y="3755"/>
                  <a:pt x="20298" y="3765"/>
                </a:cubicBezTo>
                <a:cubicBezTo>
                  <a:pt x="20199" y="3798"/>
                  <a:pt x="20205" y="3731"/>
                  <a:pt x="20089" y="3750"/>
                </a:cubicBezTo>
                <a:lnTo>
                  <a:pt x="20043" y="3761"/>
                </a:lnTo>
                <a:cubicBezTo>
                  <a:pt x="20019" y="3775"/>
                  <a:pt x="20039" y="3776"/>
                  <a:pt x="20010" y="3783"/>
                </a:cubicBezTo>
                <a:cubicBezTo>
                  <a:pt x="19989" y="3788"/>
                  <a:pt x="19969" y="3780"/>
                  <a:pt x="19955" y="3771"/>
                </a:cubicBezTo>
                <a:cubicBezTo>
                  <a:pt x="19909" y="3743"/>
                  <a:pt x="19910" y="3728"/>
                  <a:pt x="19873" y="3737"/>
                </a:cubicBezTo>
                <a:cubicBezTo>
                  <a:pt x="19819" y="3749"/>
                  <a:pt x="19830" y="3749"/>
                  <a:pt x="19776" y="3737"/>
                </a:cubicBezTo>
                <a:cubicBezTo>
                  <a:pt x="19739" y="3729"/>
                  <a:pt x="19730" y="3737"/>
                  <a:pt x="19720" y="3778"/>
                </a:cubicBezTo>
                <a:cubicBezTo>
                  <a:pt x="19687" y="3754"/>
                  <a:pt x="19695" y="3737"/>
                  <a:pt x="19704" y="3697"/>
                </a:cubicBezTo>
                <a:cubicBezTo>
                  <a:pt x="19683" y="3705"/>
                  <a:pt x="19693" y="3710"/>
                  <a:pt x="19667" y="3704"/>
                </a:cubicBezTo>
                <a:cubicBezTo>
                  <a:pt x="19651" y="3700"/>
                  <a:pt x="19651" y="3699"/>
                  <a:pt x="19623" y="3697"/>
                </a:cubicBezTo>
                <a:cubicBezTo>
                  <a:pt x="19615" y="3717"/>
                  <a:pt x="19617" y="3704"/>
                  <a:pt x="19623" y="3729"/>
                </a:cubicBezTo>
                <a:lnTo>
                  <a:pt x="19558" y="3729"/>
                </a:lnTo>
                <a:cubicBezTo>
                  <a:pt x="19587" y="3702"/>
                  <a:pt x="19558" y="3715"/>
                  <a:pt x="19571" y="3670"/>
                </a:cubicBezTo>
                <a:lnTo>
                  <a:pt x="19582" y="3648"/>
                </a:lnTo>
                <a:cubicBezTo>
                  <a:pt x="19618" y="3649"/>
                  <a:pt x="19627" y="3657"/>
                  <a:pt x="19671" y="3657"/>
                </a:cubicBezTo>
                <a:lnTo>
                  <a:pt x="19671" y="3689"/>
                </a:lnTo>
                <a:cubicBezTo>
                  <a:pt x="19720" y="3685"/>
                  <a:pt x="19702" y="3665"/>
                  <a:pt x="19791" y="3662"/>
                </a:cubicBezTo>
                <a:cubicBezTo>
                  <a:pt x="19826" y="3661"/>
                  <a:pt x="19804" y="3678"/>
                  <a:pt x="19825" y="3648"/>
                </a:cubicBezTo>
                <a:cubicBezTo>
                  <a:pt x="19736" y="3628"/>
                  <a:pt x="19744" y="3643"/>
                  <a:pt x="19712" y="3665"/>
                </a:cubicBezTo>
                <a:cubicBezTo>
                  <a:pt x="19699" y="3645"/>
                  <a:pt x="19702" y="3656"/>
                  <a:pt x="19696" y="3632"/>
                </a:cubicBezTo>
                <a:lnTo>
                  <a:pt x="19663" y="3632"/>
                </a:lnTo>
                <a:cubicBezTo>
                  <a:pt x="19652" y="3668"/>
                  <a:pt x="19609" y="3627"/>
                  <a:pt x="19532" y="3627"/>
                </a:cubicBezTo>
                <a:cubicBezTo>
                  <a:pt x="19492" y="3627"/>
                  <a:pt x="19511" y="3639"/>
                  <a:pt x="19484" y="3633"/>
                </a:cubicBezTo>
                <a:cubicBezTo>
                  <a:pt x="19464" y="3630"/>
                  <a:pt x="19496" y="3628"/>
                  <a:pt x="19453" y="3624"/>
                </a:cubicBezTo>
                <a:cubicBezTo>
                  <a:pt x="19458" y="3691"/>
                  <a:pt x="19459" y="3640"/>
                  <a:pt x="19428" y="3681"/>
                </a:cubicBezTo>
                <a:cubicBezTo>
                  <a:pt x="19409" y="3686"/>
                  <a:pt x="19417" y="3677"/>
                  <a:pt x="19412" y="3697"/>
                </a:cubicBezTo>
                <a:cubicBezTo>
                  <a:pt x="19433" y="3691"/>
                  <a:pt x="19421" y="3700"/>
                  <a:pt x="19428" y="3681"/>
                </a:cubicBezTo>
                <a:cubicBezTo>
                  <a:pt x="19446" y="3693"/>
                  <a:pt x="19439" y="3682"/>
                  <a:pt x="19445" y="3705"/>
                </a:cubicBezTo>
                <a:cubicBezTo>
                  <a:pt x="19464" y="3705"/>
                  <a:pt x="19472" y="3708"/>
                  <a:pt x="19488" y="3701"/>
                </a:cubicBezTo>
                <a:cubicBezTo>
                  <a:pt x="19538" y="3678"/>
                  <a:pt x="19457" y="3698"/>
                  <a:pt x="19509" y="3681"/>
                </a:cubicBezTo>
                <a:lnTo>
                  <a:pt x="19521" y="3694"/>
                </a:lnTo>
                <a:cubicBezTo>
                  <a:pt x="19522" y="3696"/>
                  <a:pt x="19526" y="3701"/>
                  <a:pt x="19528" y="3703"/>
                </a:cubicBezTo>
                <a:cubicBezTo>
                  <a:pt x="19541" y="3717"/>
                  <a:pt x="19530" y="3714"/>
                  <a:pt x="19550" y="3721"/>
                </a:cubicBezTo>
                <a:lnTo>
                  <a:pt x="19540" y="3728"/>
                </a:lnTo>
                <a:cubicBezTo>
                  <a:pt x="19513" y="3755"/>
                  <a:pt x="19537" y="3743"/>
                  <a:pt x="19526" y="3770"/>
                </a:cubicBezTo>
                <a:cubicBezTo>
                  <a:pt x="19477" y="3757"/>
                  <a:pt x="19544" y="3757"/>
                  <a:pt x="19461" y="3713"/>
                </a:cubicBezTo>
                <a:cubicBezTo>
                  <a:pt x="19393" y="3777"/>
                  <a:pt x="19406" y="3744"/>
                  <a:pt x="19387" y="3753"/>
                </a:cubicBezTo>
                <a:cubicBezTo>
                  <a:pt x="19351" y="3772"/>
                  <a:pt x="19422" y="3753"/>
                  <a:pt x="19372" y="3770"/>
                </a:cubicBezTo>
                <a:cubicBezTo>
                  <a:pt x="19366" y="3707"/>
                  <a:pt x="19319" y="3746"/>
                  <a:pt x="19291" y="3754"/>
                </a:cubicBezTo>
                <a:lnTo>
                  <a:pt x="19202" y="3705"/>
                </a:lnTo>
                <a:cubicBezTo>
                  <a:pt x="19194" y="3734"/>
                  <a:pt x="19201" y="3727"/>
                  <a:pt x="19169" y="3729"/>
                </a:cubicBezTo>
                <a:lnTo>
                  <a:pt x="19169" y="3721"/>
                </a:lnTo>
                <a:lnTo>
                  <a:pt x="19160" y="3728"/>
                </a:lnTo>
                <a:lnTo>
                  <a:pt x="19169" y="3729"/>
                </a:lnTo>
                <a:lnTo>
                  <a:pt x="19145" y="3762"/>
                </a:lnTo>
                <a:cubicBezTo>
                  <a:pt x="19039" y="3762"/>
                  <a:pt x="19065" y="3753"/>
                  <a:pt x="19072" y="3721"/>
                </a:cubicBezTo>
                <a:cubicBezTo>
                  <a:pt x="19052" y="3730"/>
                  <a:pt x="19065" y="3727"/>
                  <a:pt x="19040" y="3721"/>
                </a:cubicBezTo>
                <a:cubicBezTo>
                  <a:pt x="19049" y="3742"/>
                  <a:pt x="19045" y="3737"/>
                  <a:pt x="19040" y="3762"/>
                </a:cubicBezTo>
                <a:lnTo>
                  <a:pt x="19015" y="3762"/>
                </a:lnTo>
                <a:cubicBezTo>
                  <a:pt x="19022" y="3738"/>
                  <a:pt x="19018" y="3749"/>
                  <a:pt x="19031" y="3729"/>
                </a:cubicBezTo>
                <a:cubicBezTo>
                  <a:pt x="18988" y="3733"/>
                  <a:pt x="18979" y="3742"/>
                  <a:pt x="18991" y="3689"/>
                </a:cubicBezTo>
                <a:lnTo>
                  <a:pt x="18902" y="3689"/>
                </a:lnTo>
                <a:cubicBezTo>
                  <a:pt x="18907" y="3707"/>
                  <a:pt x="18901" y="3696"/>
                  <a:pt x="18912" y="3707"/>
                </a:cubicBezTo>
                <a:lnTo>
                  <a:pt x="18926" y="3713"/>
                </a:lnTo>
                <a:cubicBezTo>
                  <a:pt x="18921" y="3736"/>
                  <a:pt x="18916" y="3741"/>
                  <a:pt x="18902" y="3754"/>
                </a:cubicBezTo>
                <a:cubicBezTo>
                  <a:pt x="18878" y="3736"/>
                  <a:pt x="18892" y="3731"/>
                  <a:pt x="18869" y="3721"/>
                </a:cubicBezTo>
                <a:cubicBezTo>
                  <a:pt x="18879" y="3696"/>
                  <a:pt x="18852" y="3710"/>
                  <a:pt x="18894" y="3705"/>
                </a:cubicBezTo>
                <a:cubicBezTo>
                  <a:pt x="18866" y="3667"/>
                  <a:pt x="18881" y="3715"/>
                  <a:pt x="18853" y="3665"/>
                </a:cubicBezTo>
                <a:cubicBezTo>
                  <a:pt x="18800" y="3666"/>
                  <a:pt x="18817" y="3680"/>
                  <a:pt x="18788" y="3642"/>
                </a:cubicBezTo>
                <a:cubicBezTo>
                  <a:pt x="18786" y="3640"/>
                  <a:pt x="18782" y="3634"/>
                  <a:pt x="18780" y="3632"/>
                </a:cubicBezTo>
                <a:cubicBezTo>
                  <a:pt x="18745" y="3642"/>
                  <a:pt x="18767" y="3646"/>
                  <a:pt x="18742" y="3650"/>
                </a:cubicBezTo>
                <a:cubicBezTo>
                  <a:pt x="18728" y="3653"/>
                  <a:pt x="18712" y="3646"/>
                  <a:pt x="18720" y="3628"/>
                </a:cubicBezTo>
                <a:cubicBezTo>
                  <a:pt x="18730" y="3605"/>
                  <a:pt x="18728" y="3623"/>
                  <a:pt x="18761" y="3621"/>
                </a:cubicBezTo>
                <a:cubicBezTo>
                  <a:pt x="18774" y="3620"/>
                  <a:pt x="18797" y="3616"/>
                  <a:pt x="18821" y="3616"/>
                </a:cubicBezTo>
                <a:cubicBezTo>
                  <a:pt x="18804" y="3591"/>
                  <a:pt x="18797" y="3598"/>
                  <a:pt x="18788" y="3567"/>
                </a:cubicBezTo>
                <a:cubicBezTo>
                  <a:pt x="18879" y="3546"/>
                  <a:pt x="18852" y="3574"/>
                  <a:pt x="18853" y="3527"/>
                </a:cubicBezTo>
                <a:cubicBezTo>
                  <a:pt x="18894" y="3538"/>
                  <a:pt x="18877" y="3558"/>
                  <a:pt x="18910" y="3558"/>
                </a:cubicBezTo>
                <a:cubicBezTo>
                  <a:pt x="18943" y="3558"/>
                  <a:pt x="18926" y="3538"/>
                  <a:pt x="18967" y="3527"/>
                </a:cubicBezTo>
                <a:cubicBezTo>
                  <a:pt x="18967" y="3564"/>
                  <a:pt x="18976" y="3555"/>
                  <a:pt x="18964" y="3581"/>
                </a:cubicBezTo>
                <a:lnTo>
                  <a:pt x="18950" y="3608"/>
                </a:lnTo>
                <a:lnTo>
                  <a:pt x="18829" y="3608"/>
                </a:lnTo>
                <a:lnTo>
                  <a:pt x="18856" y="3629"/>
                </a:lnTo>
                <a:cubicBezTo>
                  <a:pt x="18890" y="3653"/>
                  <a:pt x="18862" y="3626"/>
                  <a:pt x="18901" y="3634"/>
                </a:cubicBezTo>
                <a:cubicBezTo>
                  <a:pt x="18960" y="3647"/>
                  <a:pt x="18957" y="3632"/>
                  <a:pt x="19015" y="3632"/>
                </a:cubicBezTo>
                <a:lnTo>
                  <a:pt x="18983" y="3616"/>
                </a:lnTo>
                <a:cubicBezTo>
                  <a:pt x="18986" y="3580"/>
                  <a:pt x="18981" y="3603"/>
                  <a:pt x="18999" y="3576"/>
                </a:cubicBezTo>
                <a:cubicBezTo>
                  <a:pt x="19009" y="3562"/>
                  <a:pt x="19017" y="3553"/>
                  <a:pt x="19031" y="3543"/>
                </a:cubicBezTo>
                <a:cubicBezTo>
                  <a:pt x="19074" y="3554"/>
                  <a:pt x="19038" y="3551"/>
                  <a:pt x="19072" y="3576"/>
                </a:cubicBezTo>
                <a:cubicBezTo>
                  <a:pt x="19101" y="3532"/>
                  <a:pt x="19086" y="3527"/>
                  <a:pt x="19153" y="3527"/>
                </a:cubicBezTo>
                <a:cubicBezTo>
                  <a:pt x="19164" y="3569"/>
                  <a:pt x="19161" y="3534"/>
                  <a:pt x="19185" y="3567"/>
                </a:cubicBezTo>
                <a:lnTo>
                  <a:pt x="19177" y="3567"/>
                </a:lnTo>
                <a:lnTo>
                  <a:pt x="19184" y="3577"/>
                </a:lnTo>
                <a:lnTo>
                  <a:pt x="19185" y="3567"/>
                </a:lnTo>
                <a:lnTo>
                  <a:pt x="19193" y="3527"/>
                </a:lnTo>
                <a:cubicBezTo>
                  <a:pt x="19218" y="3526"/>
                  <a:pt x="19223" y="3523"/>
                  <a:pt x="19242" y="3519"/>
                </a:cubicBezTo>
                <a:lnTo>
                  <a:pt x="19242" y="3559"/>
                </a:lnTo>
                <a:cubicBezTo>
                  <a:pt x="19286" y="3549"/>
                  <a:pt x="19276" y="3561"/>
                  <a:pt x="19313" y="3548"/>
                </a:cubicBezTo>
                <a:cubicBezTo>
                  <a:pt x="19362" y="3530"/>
                  <a:pt x="19336" y="3555"/>
                  <a:pt x="19387" y="3543"/>
                </a:cubicBezTo>
                <a:cubicBezTo>
                  <a:pt x="19418" y="3536"/>
                  <a:pt x="19411" y="3530"/>
                  <a:pt x="19445" y="3527"/>
                </a:cubicBezTo>
                <a:cubicBezTo>
                  <a:pt x="19451" y="3551"/>
                  <a:pt x="19460" y="3561"/>
                  <a:pt x="19489" y="3555"/>
                </a:cubicBezTo>
                <a:cubicBezTo>
                  <a:pt x="19549" y="3543"/>
                  <a:pt x="19489" y="3532"/>
                  <a:pt x="19550" y="3527"/>
                </a:cubicBezTo>
                <a:lnTo>
                  <a:pt x="19551" y="3535"/>
                </a:lnTo>
                <a:cubicBezTo>
                  <a:pt x="19567" y="3586"/>
                  <a:pt x="19575" y="3518"/>
                  <a:pt x="19590" y="3576"/>
                </a:cubicBezTo>
                <a:cubicBezTo>
                  <a:pt x="19559" y="3578"/>
                  <a:pt x="19566" y="3571"/>
                  <a:pt x="19558" y="3600"/>
                </a:cubicBezTo>
                <a:lnTo>
                  <a:pt x="19599" y="3600"/>
                </a:lnTo>
                <a:cubicBezTo>
                  <a:pt x="19593" y="3578"/>
                  <a:pt x="19599" y="3593"/>
                  <a:pt x="19590" y="3576"/>
                </a:cubicBezTo>
                <a:lnTo>
                  <a:pt x="19626" y="3555"/>
                </a:lnTo>
                <a:cubicBezTo>
                  <a:pt x="19628" y="3554"/>
                  <a:pt x="19630" y="3553"/>
                  <a:pt x="19631" y="3552"/>
                </a:cubicBezTo>
                <a:cubicBezTo>
                  <a:pt x="19633" y="3551"/>
                  <a:pt x="19635" y="3550"/>
                  <a:pt x="19637" y="3549"/>
                </a:cubicBezTo>
                <a:cubicBezTo>
                  <a:pt x="19653" y="3539"/>
                  <a:pt x="19658" y="3539"/>
                  <a:pt x="19663" y="3519"/>
                </a:cubicBezTo>
                <a:lnTo>
                  <a:pt x="19696" y="3519"/>
                </a:lnTo>
                <a:cubicBezTo>
                  <a:pt x="19700" y="3537"/>
                  <a:pt x="19702" y="3537"/>
                  <a:pt x="19704" y="3559"/>
                </a:cubicBezTo>
                <a:cubicBezTo>
                  <a:pt x="19736" y="3551"/>
                  <a:pt x="19714" y="3546"/>
                  <a:pt x="19734" y="3551"/>
                </a:cubicBezTo>
                <a:cubicBezTo>
                  <a:pt x="19782" y="3562"/>
                  <a:pt x="19690" y="3562"/>
                  <a:pt x="19787" y="3565"/>
                </a:cubicBezTo>
                <a:lnTo>
                  <a:pt x="19820" y="3567"/>
                </a:lnTo>
                <a:cubicBezTo>
                  <a:pt x="19821" y="3567"/>
                  <a:pt x="19831" y="3563"/>
                  <a:pt x="19842" y="3560"/>
                </a:cubicBezTo>
                <a:lnTo>
                  <a:pt x="19958" y="3545"/>
                </a:lnTo>
                <a:cubicBezTo>
                  <a:pt x="19989" y="3540"/>
                  <a:pt x="19969" y="3538"/>
                  <a:pt x="20004" y="3535"/>
                </a:cubicBezTo>
                <a:cubicBezTo>
                  <a:pt x="20020" y="3579"/>
                  <a:pt x="20028" y="3538"/>
                  <a:pt x="20085" y="3576"/>
                </a:cubicBezTo>
                <a:cubicBezTo>
                  <a:pt x="20098" y="3556"/>
                  <a:pt x="20094" y="3567"/>
                  <a:pt x="20101" y="3543"/>
                </a:cubicBezTo>
                <a:cubicBezTo>
                  <a:pt x="20126" y="3561"/>
                  <a:pt x="20114" y="3538"/>
                  <a:pt x="20117" y="3576"/>
                </a:cubicBezTo>
                <a:cubicBezTo>
                  <a:pt x="20141" y="3564"/>
                  <a:pt x="20128" y="3569"/>
                  <a:pt x="20170" y="3570"/>
                </a:cubicBezTo>
                <a:lnTo>
                  <a:pt x="20221" y="3571"/>
                </a:lnTo>
                <a:cubicBezTo>
                  <a:pt x="20265" y="3579"/>
                  <a:pt x="20246" y="3570"/>
                  <a:pt x="20255" y="3592"/>
                </a:cubicBezTo>
                <a:lnTo>
                  <a:pt x="20151" y="3618"/>
                </a:lnTo>
                <a:cubicBezTo>
                  <a:pt x="20132" y="3623"/>
                  <a:pt x="20151" y="3620"/>
                  <a:pt x="20128" y="3625"/>
                </a:cubicBezTo>
                <a:cubicBezTo>
                  <a:pt x="20127" y="3626"/>
                  <a:pt x="20124" y="3626"/>
                  <a:pt x="20123" y="3626"/>
                </a:cubicBezTo>
                <a:lnTo>
                  <a:pt x="20060" y="3640"/>
                </a:lnTo>
                <a:cubicBezTo>
                  <a:pt x="20063" y="3675"/>
                  <a:pt x="20054" y="3669"/>
                  <a:pt x="20129" y="3675"/>
                </a:cubicBezTo>
                <a:lnTo>
                  <a:pt x="20161" y="3672"/>
                </a:lnTo>
                <a:cubicBezTo>
                  <a:pt x="20191" y="3675"/>
                  <a:pt x="20159" y="3691"/>
                  <a:pt x="20198" y="3665"/>
                </a:cubicBezTo>
                <a:cubicBezTo>
                  <a:pt x="20194" y="3683"/>
                  <a:pt x="20192" y="3683"/>
                  <a:pt x="20190" y="3705"/>
                </a:cubicBezTo>
                <a:cubicBezTo>
                  <a:pt x="20228" y="3677"/>
                  <a:pt x="20183" y="3686"/>
                  <a:pt x="20230" y="3681"/>
                </a:cubicBezTo>
                <a:cubicBezTo>
                  <a:pt x="20224" y="3649"/>
                  <a:pt x="20224" y="3672"/>
                  <a:pt x="20230" y="3640"/>
                </a:cubicBezTo>
                <a:cubicBezTo>
                  <a:pt x="20211" y="3632"/>
                  <a:pt x="20224" y="3635"/>
                  <a:pt x="20198" y="3640"/>
                </a:cubicBezTo>
                <a:cubicBezTo>
                  <a:pt x="20205" y="3614"/>
                  <a:pt x="20203" y="3611"/>
                  <a:pt x="20226" y="3614"/>
                </a:cubicBezTo>
                <a:cubicBezTo>
                  <a:pt x="20227" y="3614"/>
                  <a:pt x="20241" y="3644"/>
                  <a:pt x="20255" y="3592"/>
                </a:cubicBezTo>
                <a:cubicBezTo>
                  <a:pt x="20282" y="3574"/>
                  <a:pt x="20272" y="3575"/>
                  <a:pt x="20303" y="3592"/>
                </a:cubicBezTo>
                <a:cubicBezTo>
                  <a:pt x="20289" y="3553"/>
                  <a:pt x="20301" y="3598"/>
                  <a:pt x="20287" y="3559"/>
                </a:cubicBezTo>
                <a:cubicBezTo>
                  <a:pt x="20330" y="3556"/>
                  <a:pt x="20302" y="3567"/>
                  <a:pt x="20312" y="3543"/>
                </a:cubicBezTo>
                <a:cubicBezTo>
                  <a:pt x="20358" y="3547"/>
                  <a:pt x="20375" y="3552"/>
                  <a:pt x="20376" y="3600"/>
                </a:cubicBezTo>
                <a:lnTo>
                  <a:pt x="20358" y="3614"/>
                </a:lnTo>
                <a:cubicBezTo>
                  <a:pt x="20383" y="3629"/>
                  <a:pt x="20385" y="3619"/>
                  <a:pt x="20376" y="3600"/>
                </a:cubicBezTo>
                <a:cubicBezTo>
                  <a:pt x="20388" y="3592"/>
                  <a:pt x="20397" y="3586"/>
                  <a:pt x="20410" y="3577"/>
                </a:cubicBezTo>
                <a:lnTo>
                  <a:pt x="20449" y="3551"/>
                </a:lnTo>
                <a:cubicBezTo>
                  <a:pt x="20481" y="3563"/>
                  <a:pt x="20450" y="3552"/>
                  <a:pt x="20482" y="3576"/>
                </a:cubicBezTo>
                <a:cubicBezTo>
                  <a:pt x="20491" y="3549"/>
                  <a:pt x="20471" y="3570"/>
                  <a:pt x="20506" y="3551"/>
                </a:cubicBezTo>
                <a:cubicBezTo>
                  <a:pt x="20514" y="3580"/>
                  <a:pt x="20522" y="3575"/>
                  <a:pt x="20529" y="3600"/>
                </a:cubicBezTo>
                <a:cubicBezTo>
                  <a:pt x="20529" y="3601"/>
                  <a:pt x="20529" y="3604"/>
                  <a:pt x="20530" y="3604"/>
                </a:cubicBezTo>
                <a:cubicBezTo>
                  <a:pt x="20530" y="3605"/>
                  <a:pt x="20530" y="3607"/>
                  <a:pt x="20530" y="3608"/>
                </a:cubicBezTo>
                <a:cubicBezTo>
                  <a:pt x="20572" y="3597"/>
                  <a:pt x="20541" y="3595"/>
                  <a:pt x="20587" y="3595"/>
                </a:cubicBezTo>
                <a:cubicBezTo>
                  <a:pt x="20619" y="3596"/>
                  <a:pt x="20619" y="3577"/>
                  <a:pt x="20644" y="3567"/>
                </a:cubicBezTo>
                <a:cubicBezTo>
                  <a:pt x="20644" y="3568"/>
                  <a:pt x="20650" y="3578"/>
                  <a:pt x="20653" y="3582"/>
                </a:cubicBezTo>
                <a:cubicBezTo>
                  <a:pt x="20667" y="3600"/>
                  <a:pt x="20697" y="3624"/>
                  <a:pt x="20722" y="3620"/>
                </a:cubicBezTo>
                <a:cubicBezTo>
                  <a:pt x="20723" y="3620"/>
                  <a:pt x="20726" y="3619"/>
                  <a:pt x="20727" y="3619"/>
                </a:cubicBezTo>
                <a:lnTo>
                  <a:pt x="20806" y="3608"/>
                </a:lnTo>
                <a:cubicBezTo>
                  <a:pt x="20816" y="3583"/>
                  <a:pt x="20809" y="3606"/>
                  <a:pt x="20806" y="3567"/>
                </a:cubicBezTo>
                <a:cubicBezTo>
                  <a:pt x="20851" y="3589"/>
                  <a:pt x="20829" y="3556"/>
                  <a:pt x="20887" y="3551"/>
                </a:cubicBezTo>
                <a:cubicBezTo>
                  <a:pt x="20887" y="3583"/>
                  <a:pt x="20885" y="3570"/>
                  <a:pt x="20895" y="3592"/>
                </a:cubicBezTo>
                <a:cubicBezTo>
                  <a:pt x="20915" y="3581"/>
                  <a:pt x="20920" y="3576"/>
                  <a:pt x="20952" y="3575"/>
                </a:cubicBezTo>
                <a:cubicBezTo>
                  <a:pt x="20993" y="3573"/>
                  <a:pt x="20988" y="3579"/>
                  <a:pt x="21011" y="3586"/>
                </a:cubicBezTo>
                <a:cubicBezTo>
                  <a:pt x="21027" y="3590"/>
                  <a:pt x="21054" y="3580"/>
                  <a:pt x="21075" y="3592"/>
                </a:cubicBezTo>
                <a:cubicBezTo>
                  <a:pt x="21101" y="3608"/>
                  <a:pt x="21057" y="3593"/>
                  <a:pt x="21097" y="3608"/>
                </a:cubicBezTo>
                <a:lnTo>
                  <a:pt x="21152" y="3572"/>
                </a:lnTo>
                <a:cubicBezTo>
                  <a:pt x="21220" y="3554"/>
                  <a:pt x="21210" y="3594"/>
                  <a:pt x="21211" y="3600"/>
                </a:cubicBezTo>
                <a:cubicBezTo>
                  <a:pt x="21241" y="3599"/>
                  <a:pt x="21239" y="3594"/>
                  <a:pt x="21259" y="3595"/>
                </a:cubicBezTo>
                <a:lnTo>
                  <a:pt x="21320" y="3600"/>
                </a:lnTo>
                <a:cubicBezTo>
                  <a:pt x="21383" y="3609"/>
                  <a:pt x="21392" y="3588"/>
                  <a:pt x="21432" y="3598"/>
                </a:cubicBezTo>
                <a:lnTo>
                  <a:pt x="21477" y="3606"/>
                </a:lnTo>
                <a:cubicBezTo>
                  <a:pt x="21482" y="3606"/>
                  <a:pt x="21518" y="3611"/>
                  <a:pt x="21522" y="3610"/>
                </a:cubicBezTo>
                <a:cubicBezTo>
                  <a:pt x="21537" y="3610"/>
                  <a:pt x="21547" y="3598"/>
                  <a:pt x="21559" y="3592"/>
                </a:cubicBezTo>
                <a:cubicBezTo>
                  <a:pt x="21585" y="3611"/>
                  <a:pt x="21566" y="3614"/>
                  <a:pt x="21592" y="3624"/>
                </a:cubicBezTo>
                <a:cubicBezTo>
                  <a:pt x="21591" y="3588"/>
                  <a:pt x="21584" y="3586"/>
                  <a:pt x="21584" y="3543"/>
                </a:cubicBezTo>
                <a:cubicBezTo>
                  <a:pt x="21538" y="3547"/>
                  <a:pt x="21521" y="3543"/>
                  <a:pt x="21477" y="3536"/>
                </a:cubicBezTo>
                <a:cubicBezTo>
                  <a:pt x="21434" y="3530"/>
                  <a:pt x="21389" y="3530"/>
                  <a:pt x="21362" y="3529"/>
                </a:cubicBezTo>
                <a:lnTo>
                  <a:pt x="21031" y="3505"/>
                </a:lnTo>
                <a:cubicBezTo>
                  <a:pt x="20983" y="3498"/>
                  <a:pt x="20940" y="3499"/>
                  <a:pt x="20910" y="3501"/>
                </a:cubicBezTo>
                <a:cubicBezTo>
                  <a:pt x="20888" y="3503"/>
                  <a:pt x="20864" y="3500"/>
                  <a:pt x="20854" y="3499"/>
                </a:cubicBezTo>
                <a:cubicBezTo>
                  <a:pt x="20822" y="3498"/>
                  <a:pt x="20838" y="3500"/>
                  <a:pt x="20801" y="3492"/>
                </a:cubicBezTo>
                <a:lnTo>
                  <a:pt x="20755" y="3488"/>
                </a:lnTo>
                <a:cubicBezTo>
                  <a:pt x="20686" y="3485"/>
                  <a:pt x="20577" y="3458"/>
                  <a:pt x="20522" y="3470"/>
                </a:cubicBezTo>
                <a:cubicBezTo>
                  <a:pt x="20489" y="3477"/>
                  <a:pt x="20237" y="3466"/>
                  <a:pt x="20201" y="3456"/>
                </a:cubicBezTo>
                <a:cubicBezTo>
                  <a:pt x="20171" y="3448"/>
                  <a:pt x="20201" y="3444"/>
                  <a:pt x="20158" y="3454"/>
                </a:cubicBezTo>
                <a:cubicBezTo>
                  <a:pt x="20082" y="3470"/>
                  <a:pt x="19916" y="3430"/>
                  <a:pt x="19781" y="3440"/>
                </a:cubicBezTo>
                <a:cubicBezTo>
                  <a:pt x="19734" y="3443"/>
                  <a:pt x="19687" y="3448"/>
                  <a:pt x="19634" y="3435"/>
                </a:cubicBezTo>
                <a:cubicBezTo>
                  <a:pt x="19628" y="3433"/>
                  <a:pt x="19621" y="3430"/>
                  <a:pt x="19609" y="3428"/>
                </a:cubicBezTo>
                <a:cubicBezTo>
                  <a:pt x="19584" y="3425"/>
                  <a:pt x="19566" y="3441"/>
                  <a:pt x="19526" y="3438"/>
                </a:cubicBezTo>
                <a:cubicBezTo>
                  <a:pt x="19494" y="3435"/>
                  <a:pt x="19500" y="3429"/>
                  <a:pt x="19463" y="3432"/>
                </a:cubicBezTo>
                <a:cubicBezTo>
                  <a:pt x="19433" y="3434"/>
                  <a:pt x="19447" y="3436"/>
                  <a:pt x="19411" y="3431"/>
                </a:cubicBezTo>
                <a:cubicBezTo>
                  <a:pt x="19386" y="3428"/>
                  <a:pt x="19365" y="3422"/>
                  <a:pt x="19347" y="3423"/>
                </a:cubicBezTo>
                <a:cubicBezTo>
                  <a:pt x="19287" y="3423"/>
                  <a:pt x="19317" y="3430"/>
                  <a:pt x="19237" y="3418"/>
                </a:cubicBezTo>
                <a:lnTo>
                  <a:pt x="19012" y="3409"/>
                </a:lnTo>
                <a:cubicBezTo>
                  <a:pt x="18957" y="3409"/>
                  <a:pt x="19026" y="3406"/>
                  <a:pt x="18966" y="3398"/>
                </a:cubicBezTo>
                <a:cubicBezTo>
                  <a:pt x="18942" y="3394"/>
                  <a:pt x="18922" y="3400"/>
                  <a:pt x="18896" y="3394"/>
                </a:cubicBezTo>
                <a:cubicBezTo>
                  <a:pt x="18847" y="3384"/>
                  <a:pt x="18879" y="3387"/>
                  <a:pt x="18801" y="3402"/>
                </a:cubicBezTo>
                <a:cubicBezTo>
                  <a:pt x="18728" y="3417"/>
                  <a:pt x="18763" y="3394"/>
                  <a:pt x="18708" y="3393"/>
                </a:cubicBezTo>
                <a:cubicBezTo>
                  <a:pt x="18682" y="3392"/>
                  <a:pt x="18645" y="3394"/>
                  <a:pt x="18594" y="3389"/>
                </a:cubicBezTo>
                <a:cubicBezTo>
                  <a:pt x="18560" y="3386"/>
                  <a:pt x="18567" y="3380"/>
                  <a:pt x="18543" y="3375"/>
                </a:cubicBezTo>
                <a:cubicBezTo>
                  <a:pt x="18515" y="3369"/>
                  <a:pt x="18500" y="3377"/>
                  <a:pt x="18479" y="3380"/>
                </a:cubicBezTo>
                <a:cubicBezTo>
                  <a:pt x="18398" y="3388"/>
                  <a:pt x="18424" y="3392"/>
                  <a:pt x="18387" y="3399"/>
                </a:cubicBezTo>
                <a:cubicBezTo>
                  <a:pt x="18362" y="3403"/>
                  <a:pt x="18380" y="3396"/>
                  <a:pt x="18350" y="3391"/>
                </a:cubicBezTo>
                <a:cubicBezTo>
                  <a:pt x="18305" y="3383"/>
                  <a:pt x="18289" y="3396"/>
                  <a:pt x="18247" y="3374"/>
                </a:cubicBezTo>
                <a:lnTo>
                  <a:pt x="18137" y="3352"/>
                </a:lnTo>
                <a:cubicBezTo>
                  <a:pt x="18105" y="3334"/>
                  <a:pt x="18125" y="3332"/>
                  <a:pt x="18075" y="3332"/>
                </a:cubicBezTo>
                <a:cubicBezTo>
                  <a:pt x="18094" y="3306"/>
                  <a:pt x="18097" y="3326"/>
                  <a:pt x="18108" y="3300"/>
                </a:cubicBezTo>
                <a:cubicBezTo>
                  <a:pt x="18086" y="3302"/>
                  <a:pt x="18086" y="3304"/>
                  <a:pt x="18067" y="3308"/>
                </a:cubicBezTo>
                <a:cubicBezTo>
                  <a:pt x="18055" y="3333"/>
                  <a:pt x="18060" y="3344"/>
                  <a:pt x="18048" y="3362"/>
                </a:cubicBezTo>
                <a:lnTo>
                  <a:pt x="18025" y="3388"/>
                </a:lnTo>
                <a:cubicBezTo>
                  <a:pt x="17989" y="3417"/>
                  <a:pt x="17973" y="3372"/>
                  <a:pt x="17962" y="3349"/>
                </a:cubicBezTo>
                <a:cubicBezTo>
                  <a:pt x="17929" y="3366"/>
                  <a:pt x="17895" y="3373"/>
                  <a:pt x="17857" y="3373"/>
                </a:cubicBezTo>
                <a:cubicBezTo>
                  <a:pt x="17852" y="3355"/>
                  <a:pt x="17859" y="3365"/>
                  <a:pt x="17845" y="3355"/>
                </a:cubicBezTo>
                <a:lnTo>
                  <a:pt x="17768" y="3332"/>
                </a:lnTo>
                <a:cubicBezTo>
                  <a:pt x="17744" y="3381"/>
                  <a:pt x="17795" y="3368"/>
                  <a:pt x="17743" y="3373"/>
                </a:cubicBezTo>
                <a:cubicBezTo>
                  <a:pt x="17742" y="3341"/>
                  <a:pt x="17745" y="3354"/>
                  <a:pt x="17735" y="3332"/>
                </a:cubicBezTo>
                <a:cubicBezTo>
                  <a:pt x="17674" y="3365"/>
                  <a:pt x="17704" y="3339"/>
                  <a:pt x="17654" y="3365"/>
                </a:cubicBezTo>
                <a:cubicBezTo>
                  <a:pt x="17636" y="3352"/>
                  <a:pt x="17644" y="3364"/>
                  <a:pt x="17638" y="3341"/>
                </a:cubicBezTo>
                <a:lnTo>
                  <a:pt x="17605" y="3341"/>
                </a:lnTo>
                <a:cubicBezTo>
                  <a:pt x="17598" y="3370"/>
                  <a:pt x="17605" y="3362"/>
                  <a:pt x="17573" y="3365"/>
                </a:cubicBezTo>
                <a:cubicBezTo>
                  <a:pt x="17573" y="3364"/>
                  <a:pt x="17574" y="3361"/>
                  <a:pt x="17574" y="3362"/>
                </a:cubicBezTo>
                <a:lnTo>
                  <a:pt x="17576" y="3355"/>
                </a:lnTo>
                <a:cubicBezTo>
                  <a:pt x="17578" y="3330"/>
                  <a:pt x="17564" y="3340"/>
                  <a:pt x="17524" y="3341"/>
                </a:cubicBezTo>
                <a:cubicBezTo>
                  <a:pt x="17519" y="3319"/>
                  <a:pt x="17525" y="3334"/>
                  <a:pt x="17516" y="3316"/>
                </a:cubicBezTo>
                <a:lnTo>
                  <a:pt x="17541" y="3316"/>
                </a:lnTo>
                <a:lnTo>
                  <a:pt x="17541" y="3300"/>
                </a:lnTo>
                <a:cubicBezTo>
                  <a:pt x="17519" y="3306"/>
                  <a:pt x="17534" y="3299"/>
                  <a:pt x="17516" y="3308"/>
                </a:cubicBezTo>
                <a:cubicBezTo>
                  <a:pt x="17524" y="3278"/>
                  <a:pt x="17525" y="3298"/>
                  <a:pt x="17533" y="3268"/>
                </a:cubicBezTo>
                <a:cubicBezTo>
                  <a:pt x="17477" y="3281"/>
                  <a:pt x="17465" y="3289"/>
                  <a:pt x="17394" y="3285"/>
                </a:cubicBezTo>
                <a:cubicBezTo>
                  <a:pt x="17375" y="3284"/>
                  <a:pt x="17357" y="3284"/>
                  <a:pt x="17338" y="3284"/>
                </a:cubicBezTo>
                <a:cubicBezTo>
                  <a:pt x="17301" y="3284"/>
                  <a:pt x="17261" y="3283"/>
                  <a:pt x="17224" y="3284"/>
                </a:cubicBezTo>
                <a:cubicBezTo>
                  <a:pt x="17157" y="3286"/>
                  <a:pt x="17164" y="3303"/>
                  <a:pt x="17168" y="3251"/>
                </a:cubicBezTo>
                <a:lnTo>
                  <a:pt x="17136" y="3251"/>
                </a:lnTo>
                <a:cubicBezTo>
                  <a:pt x="17133" y="3283"/>
                  <a:pt x="17140" y="3276"/>
                  <a:pt x="17111" y="3284"/>
                </a:cubicBezTo>
                <a:cubicBezTo>
                  <a:pt x="17120" y="3245"/>
                  <a:pt x="17109" y="3243"/>
                  <a:pt x="17071" y="3251"/>
                </a:cubicBezTo>
                <a:lnTo>
                  <a:pt x="17071" y="3243"/>
                </a:lnTo>
                <a:lnTo>
                  <a:pt x="17061" y="3250"/>
                </a:lnTo>
                <a:lnTo>
                  <a:pt x="17071" y="3251"/>
                </a:lnTo>
                <a:lnTo>
                  <a:pt x="17079" y="3268"/>
                </a:lnTo>
                <a:cubicBezTo>
                  <a:pt x="17074" y="3269"/>
                  <a:pt x="17051" y="3286"/>
                  <a:pt x="17020" y="3288"/>
                </a:cubicBezTo>
                <a:cubicBezTo>
                  <a:pt x="16982" y="3291"/>
                  <a:pt x="16972" y="3284"/>
                  <a:pt x="16965" y="3268"/>
                </a:cubicBezTo>
                <a:cubicBezTo>
                  <a:pt x="16941" y="3274"/>
                  <a:pt x="16948" y="3268"/>
                  <a:pt x="16941" y="3292"/>
                </a:cubicBezTo>
                <a:lnTo>
                  <a:pt x="16925" y="3292"/>
                </a:lnTo>
                <a:cubicBezTo>
                  <a:pt x="16921" y="3258"/>
                  <a:pt x="16937" y="3269"/>
                  <a:pt x="16892" y="3268"/>
                </a:cubicBezTo>
                <a:cubicBezTo>
                  <a:pt x="16885" y="3284"/>
                  <a:pt x="16890" y="3273"/>
                  <a:pt x="16890" y="3287"/>
                </a:cubicBezTo>
                <a:lnTo>
                  <a:pt x="16892" y="3297"/>
                </a:lnTo>
                <a:cubicBezTo>
                  <a:pt x="16892" y="3298"/>
                  <a:pt x="16893" y="3299"/>
                  <a:pt x="16892" y="3300"/>
                </a:cubicBezTo>
                <a:cubicBezTo>
                  <a:pt x="16829" y="3295"/>
                  <a:pt x="16921" y="3274"/>
                  <a:pt x="16844" y="3268"/>
                </a:cubicBezTo>
                <a:cubicBezTo>
                  <a:pt x="16858" y="3259"/>
                  <a:pt x="16867" y="3265"/>
                  <a:pt x="16876" y="3243"/>
                </a:cubicBezTo>
                <a:cubicBezTo>
                  <a:pt x="16852" y="3238"/>
                  <a:pt x="16852" y="3235"/>
                  <a:pt x="16820" y="3235"/>
                </a:cubicBezTo>
                <a:cubicBezTo>
                  <a:pt x="16832" y="3255"/>
                  <a:pt x="16829" y="3244"/>
                  <a:pt x="16836" y="3268"/>
                </a:cubicBezTo>
                <a:cubicBezTo>
                  <a:pt x="16793" y="3278"/>
                  <a:pt x="16808" y="3268"/>
                  <a:pt x="16781" y="3272"/>
                </a:cubicBezTo>
                <a:cubicBezTo>
                  <a:pt x="16749" y="3276"/>
                  <a:pt x="16749" y="3292"/>
                  <a:pt x="16688" y="3285"/>
                </a:cubicBezTo>
                <a:cubicBezTo>
                  <a:pt x="16648" y="3280"/>
                  <a:pt x="16634" y="3272"/>
                  <a:pt x="16601" y="3282"/>
                </a:cubicBezTo>
                <a:cubicBezTo>
                  <a:pt x="16600" y="3282"/>
                  <a:pt x="16598" y="3283"/>
                  <a:pt x="16597" y="3283"/>
                </a:cubicBezTo>
                <a:cubicBezTo>
                  <a:pt x="16595" y="3284"/>
                  <a:pt x="16580" y="3311"/>
                  <a:pt x="16568" y="3268"/>
                </a:cubicBezTo>
                <a:cubicBezTo>
                  <a:pt x="16534" y="3277"/>
                  <a:pt x="16563" y="3284"/>
                  <a:pt x="16488" y="3279"/>
                </a:cubicBezTo>
                <a:cubicBezTo>
                  <a:pt x="16401" y="3274"/>
                  <a:pt x="16434" y="3284"/>
                  <a:pt x="16412" y="3285"/>
                </a:cubicBezTo>
                <a:cubicBezTo>
                  <a:pt x="16397" y="3286"/>
                  <a:pt x="16390" y="3271"/>
                  <a:pt x="16358" y="3268"/>
                </a:cubicBezTo>
                <a:lnTo>
                  <a:pt x="16261" y="3267"/>
                </a:lnTo>
                <a:cubicBezTo>
                  <a:pt x="16224" y="3278"/>
                  <a:pt x="16252" y="3281"/>
                  <a:pt x="16212" y="3284"/>
                </a:cubicBezTo>
                <a:cubicBezTo>
                  <a:pt x="16209" y="3255"/>
                  <a:pt x="16197" y="3244"/>
                  <a:pt x="16171" y="3235"/>
                </a:cubicBezTo>
                <a:cubicBezTo>
                  <a:pt x="16186" y="3225"/>
                  <a:pt x="16220" y="3210"/>
                  <a:pt x="16228" y="3179"/>
                </a:cubicBezTo>
                <a:cubicBezTo>
                  <a:pt x="16244" y="3186"/>
                  <a:pt x="16241" y="3183"/>
                  <a:pt x="16258" y="3189"/>
                </a:cubicBezTo>
                <a:cubicBezTo>
                  <a:pt x="16280" y="3197"/>
                  <a:pt x="16268" y="3196"/>
                  <a:pt x="16293" y="3203"/>
                </a:cubicBezTo>
                <a:cubicBezTo>
                  <a:pt x="16296" y="3170"/>
                  <a:pt x="16298" y="3168"/>
                  <a:pt x="16317" y="3154"/>
                </a:cubicBezTo>
                <a:cubicBezTo>
                  <a:pt x="16312" y="3180"/>
                  <a:pt x="16309" y="3167"/>
                  <a:pt x="16317" y="3187"/>
                </a:cubicBezTo>
                <a:cubicBezTo>
                  <a:pt x="16340" y="3189"/>
                  <a:pt x="16342" y="3189"/>
                  <a:pt x="16362" y="3192"/>
                </a:cubicBezTo>
                <a:cubicBezTo>
                  <a:pt x="16378" y="3193"/>
                  <a:pt x="16366" y="3188"/>
                  <a:pt x="16382" y="3196"/>
                </a:cubicBezTo>
                <a:cubicBezTo>
                  <a:pt x="16415" y="3210"/>
                  <a:pt x="16396" y="3217"/>
                  <a:pt x="16439" y="3211"/>
                </a:cubicBezTo>
                <a:lnTo>
                  <a:pt x="16455" y="3209"/>
                </a:lnTo>
                <a:cubicBezTo>
                  <a:pt x="16476" y="3205"/>
                  <a:pt x="16458" y="3213"/>
                  <a:pt x="16479" y="3203"/>
                </a:cubicBezTo>
                <a:cubicBezTo>
                  <a:pt x="16486" y="3216"/>
                  <a:pt x="16488" y="3188"/>
                  <a:pt x="16479" y="3227"/>
                </a:cubicBezTo>
                <a:cubicBezTo>
                  <a:pt x="16536" y="3222"/>
                  <a:pt x="16488" y="3204"/>
                  <a:pt x="16552" y="3203"/>
                </a:cubicBezTo>
                <a:lnTo>
                  <a:pt x="16577" y="3219"/>
                </a:lnTo>
                <a:lnTo>
                  <a:pt x="16577" y="3187"/>
                </a:lnTo>
                <a:cubicBezTo>
                  <a:pt x="16601" y="3198"/>
                  <a:pt x="16638" y="3191"/>
                  <a:pt x="16661" y="3191"/>
                </a:cubicBezTo>
                <a:lnTo>
                  <a:pt x="16691" y="3188"/>
                </a:lnTo>
                <a:cubicBezTo>
                  <a:pt x="16714" y="3171"/>
                  <a:pt x="16663" y="3185"/>
                  <a:pt x="16706" y="3170"/>
                </a:cubicBezTo>
                <a:cubicBezTo>
                  <a:pt x="16727" y="3186"/>
                  <a:pt x="16731" y="3199"/>
                  <a:pt x="16722" y="3219"/>
                </a:cubicBezTo>
                <a:cubicBezTo>
                  <a:pt x="16758" y="3209"/>
                  <a:pt x="16742" y="3199"/>
                  <a:pt x="16803" y="3202"/>
                </a:cubicBezTo>
                <a:cubicBezTo>
                  <a:pt x="16848" y="3205"/>
                  <a:pt x="16848" y="3218"/>
                  <a:pt x="16892" y="3219"/>
                </a:cubicBezTo>
                <a:lnTo>
                  <a:pt x="16892" y="3203"/>
                </a:lnTo>
                <a:cubicBezTo>
                  <a:pt x="16925" y="3195"/>
                  <a:pt x="16952" y="3199"/>
                  <a:pt x="16993" y="3208"/>
                </a:cubicBezTo>
                <a:cubicBezTo>
                  <a:pt x="17055" y="3222"/>
                  <a:pt x="17031" y="3211"/>
                  <a:pt x="17095" y="3211"/>
                </a:cubicBezTo>
                <a:cubicBezTo>
                  <a:pt x="17101" y="3224"/>
                  <a:pt x="17103" y="3196"/>
                  <a:pt x="17095" y="3235"/>
                </a:cubicBezTo>
                <a:cubicBezTo>
                  <a:pt x="17126" y="3214"/>
                  <a:pt x="17129" y="3209"/>
                  <a:pt x="17184" y="3210"/>
                </a:cubicBezTo>
                <a:lnTo>
                  <a:pt x="17289" y="3227"/>
                </a:lnTo>
                <a:cubicBezTo>
                  <a:pt x="17408" y="3199"/>
                  <a:pt x="17328" y="3210"/>
                  <a:pt x="17392" y="3216"/>
                </a:cubicBezTo>
                <a:cubicBezTo>
                  <a:pt x="17425" y="3219"/>
                  <a:pt x="17380" y="3212"/>
                  <a:pt x="17416" y="3217"/>
                </a:cubicBezTo>
                <a:cubicBezTo>
                  <a:pt x="17474" y="3225"/>
                  <a:pt x="17418" y="3243"/>
                  <a:pt x="17500" y="3243"/>
                </a:cubicBezTo>
                <a:lnTo>
                  <a:pt x="17516" y="3253"/>
                </a:lnTo>
                <a:lnTo>
                  <a:pt x="17500" y="3243"/>
                </a:lnTo>
                <a:cubicBezTo>
                  <a:pt x="17514" y="3219"/>
                  <a:pt x="17505" y="3229"/>
                  <a:pt x="17540" y="3226"/>
                </a:cubicBezTo>
                <a:cubicBezTo>
                  <a:pt x="17602" y="3222"/>
                  <a:pt x="17605" y="3238"/>
                  <a:pt x="17634" y="3245"/>
                </a:cubicBezTo>
                <a:cubicBezTo>
                  <a:pt x="17651" y="3249"/>
                  <a:pt x="17651" y="3245"/>
                  <a:pt x="17678" y="3251"/>
                </a:cubicBezTo>
                <a:cubicBezTo>
                  <a:pt x="17684" y="3230"/>
                  <a:pt x="17678" y="3245"/>
                  <a:pt x="17686" y="3227"/>
                </a:cubicBezTo>
                <a:cubicBezTo>
                  <a:pt x="17738" y="3252"/>
                  <a:pt x="17726" y="3235"/>
                  <a:pt x="17784" y="3235"/>
                </a:cubicBezTo>
                <a:cubicBezTo>
                  <a:pt x="17779" y="3217"/>
                  <a:pt x="17777" y="3217"/>
                  <a:pt x="17776" y="3195"/>
                </a:cubicBezTo>
                <a:cubicBezTo>
                  <a:pt x="17808" y="3195"/>
                  <a:pt x="17808" y="3192"/>
                  <a:pt x="17832" y="3187"/>
                </a:cubicBezTo>
                <a:lnTo>
                  <a:pt x="17846" y="3213"/>
                </a:lnTo>
                <a:cubicBezTo>
                  <a:pt x="17854" y="3229"/>
                  <a:pt x="17853" y="3226"/>
                  <a:pt x="17857" y="3243"/>
                </a:cubicBezTo>
                <a:lnTo>
                  <a:pt x="17875" y="3233"/>
                </a:lnTo>
                <a:cubicBezTo>
                  <a:pt x="17862" y="3204"/>
                  <a:pt x="17870" y="3253"/>
                  <a:pt x="17865" y="3203"/>
                </a:cubicBezTo>
                <a:cubicBezTo>
                  <a:pt x="17912" y="3214"/>
                  <a:pt x="17888" y="3203"/>
                  <a:pt x="17901" y="3202"/>
                </a:cubicBezTo>
                <a:cubicBezTo>
                  <a:pt x="17902" y="3202"/>
                  <a:pt x="17905" y="3201"/>
                  <a:pt x="17906" y="3201"/>
                </a:cubicBezTo>
                <a:cubicBezTo>
                  <a:pt x="17907" y="3201"/>
                  <a:pt x="17909" y="3201"/>
                  <a:pt x="17910" y="3201"/>
                </a:cubicBezTo>
                <a:lnTo>
                  <a:pt x="17946" y="3227"/>
                </a:lnTo>
                <a:cubicBezTo>
                  <a:pt x="17913" y="3234"/>
                  <a:pt x="17922" y="3224"/>
                  <a:pt x="17897" y="3235"/>
                </a:cubicBezTo>
                <a:lnTo>
                  <a:pt x="17898" y="3247"/>
                </a:lnTo>
                <a:cubicBezTo>
                  <a:pt x="17898" y="3262"/>
                  <a:pt x="17904" y="3237"/>
                  <a:pt x="17897" y="3268"/>
                </a:cubicBezTo>
                <a:lnTo>
                  <a:pt x="17921" y="3268"/>
                </a:lnTo>
                <a:cubicBezTo>
                  <a:pt x="17925" y="3226"/>
                  <a:pt x="17907" y="3255"/>
                  <a:pt x="17969" y="3245"/>
                </a:cubicBezTo>
                <a:lnTo>
                  <a:pt x="17987" y="3242"/>
                </a:lnTo>
                <a:cubicBezTo>
                  <a:pt x="18018" y="3241"/>
                  <a:pt x="17985" y="3251"/>
                  <a:pt x="18015" y="3239"/>
                </a:cubicBezTo>
                <a:cubicBezTo>
                  <a:pt x="18082" y="3214"/>
                  <a:pt x="18003" y="3250"/>
                  <a:pt x="18075" y="3251"/>
                </a:cubicBezTo>
                <a:lnTo>
                  <a:pt x="18075" y="3276"/>
                </a:lnTo>
                <a:cubicBezTo>
                  <a:pt x="18054" y="3281"/>
                  <a:pt x="18066" y="3273"/>
                  <a:pt x="18059" y="3292"/>
                </a:cubicBezTo>
                <a:cubicBezTo>
                  <a:pt x="18114" y="3286"/>
                  <a:pt x="18049" y="3276"/>
                  <a:pt x="18124" y="3276"/>
                </a:cubicBezTo>
                <a:cubicBezTo>
                  <a:pt x="18104" y="3246"/>
                  <a:pt x="18098" y="3262"/>
                  <a:pt x="18124" y="3243"/>
                </a:cubicBezTo>
                <a:cubicBezTo>
                  <a:pt x="18138" y="3231"/>
                  <a:pt x="18134" y="3232"/>
                  <a:pt x="18156" y="3227"/>
                </a:cubicBezTo>
                <a:cubicBezTo>
                  <a:pt x="18165" y="3247"/>
                  <a:pt x="18162" y="3234"/>
                  <a:pt x="18156" y="3260"/>
                </a:cubicBezTo>
                <a:lnTo>
                  <a:pt x="18205" y="3260"/>
                </a:lnTo>
                <a:cubicBezTo>
                  <a:pt x="18198" y="3242"/>
                  <a:pt x="18202" y="3255"/>
                  <a:pt x="18195" y="3246"/>
                </a:cubicBezTo>
                <a:cubicBezTo>
                  <a:pt x="18177" y="3223"/>
                  <a:pt x="18196" y="3266"/>
                  <a:pt x="18181" y="3227"/>
                </a:cubicBezTo>
                <a:cubicBezTo>
                  <a:pt x="18228" y="3217"/>
                  <a:pt x="18185" y="3231"/>
                  <a:pt x="18237" y="3235"/>
                </a:cubicBezTo>
                <a:cubicBezTo>
                  <a:pt x="18241" y="3193"/>
                  <a:pt x="18230" y="3221"/>
                  <a:pt x="18254" y="3211"/>
                </a:cubicBezTo>
                <a:cubicBezTo>
                  <a:pt x="18266" y="3228"/>
                  <a:pt x="18270" y="3228"/>
                  <a:pt x="18297" y="3233"/>
                </a:cubicBezTo>
                <a:cubicBezTo>
                  <a:pt x="18318" y="3236"/>
                  <a:pt x="18337" y="3235"/>
                  <a:pt x="18359" y="3235"/>
                </a:cubicBezTo>
                <a:lnTo>
                  <a:pt x="18359" y="3268"/>
                </a:lnTo>
                <a:cubicBezTo>
                  <a:pt x="18384" y="3265"/>
                  <a:pt x="18369" y="3264"/>
                  <a:pt x="18381" y="3253"/>
                </a:cubicBezTo>
                <a:lnTo>
                  <a:pt x="18387" y="3247"/>
                </a:lnTo>
                <a:cubicBezTo>
                  <a:pt x="18413" y="3228"/>
                  <a:pt x="18466" y="3220"/>
                  <a:pt x="18492" y="3241"/>
                </a:cubicBezTo>
                <a:cubicBezTo>
                  <a:pt x="18493" y="3241"/>
                  <a:pt x="18495" y="3243"/>
                  <a:pt x="18496" y="3244"/>
                </a:cubicBezTo>
                <a:cubicBezTo>
                  <a:pt x="18515" y="3262"/>
                  <a:pt x="18503" y="3243"/>
                  <a:pt x="18504" y="3257"/>
                </a:cubicBezTo>
                <a:cubicBezTo>
                  <a:pt x="18505" y="3275"/>
                  <a:pt x="18500" y="3254"/>
                  <a:pt x="18497" y="3284"/>
                </a:cubicBezTo>
                <a:lnTo>
                  <a:pt x="18529" y="3275"/>
                </a:lnTo>
                <a:lnTo>
                  <a:pt x="18529" y="3292"/>
                </a:lnTo>
                <a:cubicBezTo>
                  <a:pt x="18493" y="3295"/>
                  <a:pt x="18505" y="3281"/>
                  <a:pt x="18513" y="3316"/>
                </a:cubicBezTo>
                <a:cubicBezTo>
                  <a:pt x="18541" y="3309"/>
                  <a:pt x="18534" y="3313"/>
                  <a:pt x="18543" y="3291"/>
                </a:cubicBezTo>
                <a:lnTo>
                  <a:pt x="18545" y="3251"/>
                </a:lnTo>
                <a:cubicBezTo>
                  <a:pt x="18574" y="3238"/>
                  <a:pt x="18572" y="3247"/>
                  <a:pt x="18602" y="3227"/>
                </a:cubicBezTo>
                <a:lnTo>
                  <a:pt x="18602" y="3251"/>
                </a:lnTo>
                <a:cubicBezTo>
                  <a:pt x="18622" y="3250"/>
                  <a:pt x="18668" y="3224"/>
                  <a:pt x="18761" y="3240"/>
                </a:cubicBezTo>
                <a:cubicBezTo>
                  <a:pt x="18770" y="3242"/>
                  <a:pt x="18785" y="3249"/>
                  <a:pt x="18795" y="3253"/>
                </a:cubicBezTo>
                <a:cubicBezTo>
                  <a:pt x="18815" y="3263"/>
                  <a:pt x="18807" y="3265"/>
                  <a:pt x="18829" y="3261"/>
                </a:cubicBezTo>
                <a:lnTo>
                  <a:pt x="18845" y="3254"/>
                </a:lnTo>
                <a:cubicBezTo>
                  <a:pt x="18854" y="3249"/>
                  <a:pt x="18839" y="3246"/>
                  <a:pt x="18869" y="3243"/>
                </a:cubicBezTo>
                <a:cubicBezTo>
                  <a:pt x="18872" y="3268"/>
                  <a:pt x="18871" y="3270"/>
                  <a:pt x="18896" y="3273"/>
                </a:cubicBezTo>
                <a:cubicBezTo>
                  <a:pt x="18921" y="3276"/>
                  <a:pt x="18920" y="3267"/>
                  <a:pt x="18926" y="3251"/>
                </a:cubicBezTo>
                <a:cubicBezTo>
                  <a:pt x="18980" y="3229"/>
                  <a:pt x="19015" y="3276"/>
                  <a:pt x="19015" y="3276"/>
                </a:cubicBezTo>
                <a:cubicBezTo>
                  <a:pt x="19017" y="3275"/>
                  <a:pt x="19020" y="3271"/>
                  <a:pt x="19021" y="3273"/>
                </a:cubicBezTo>
                <a:cubicBezTo>
                  <a:pt x="19022" y="3275"/>
                  <a:pt x="19025" y="3271"/>
                  <a:pt x="19026" y="3270"/>
                </a:cubicBezTo>
                <a:cubicBezTo>
                  <a:pt x="19057" y="3258"/>
                  <a:pt x="19058" y="3262"/>
                  <a:pt x="19082" y="3265"/>
                </a:cubicBezTo>
                <a:cubicBezTo>
                  <a:pt x="19117" y="3270"/>
                  <a:pt x="19136" y="3271"/>
                  <a:pt x="19161" y="3260"/>
                </a:cubicBezTo>
                <a:cubicBezTo>
                  <a:pt x="19165" y="3274"/>
                  <a:pt x="19159" y="3299"/>
                  <a:pt x="19193" y="3260"/>
                </a:cubicBezTo>
                <a:lnTo>
                  <a:pt x="19203" y="3292"/>
                </a:lnTo>
                <a:cubicBezTo>
                  <a:pt x="19258" y="3288"/>
                  <a:pt x="19266" y="3274"/>
                  <a:pt x="19283" y="3268"/>
                </a:cubicBezTo>
                <a:cubicBezTo>
                  <a:pt x="19282" y="3266"/>
                  <a:pt x="19279" y="3262"/>
                  <a:pt x="19279" y="3263"/>
                </a:cubicBezTo>
                <a:lnTo>
                  <a:pt x="19268" y="3250"/>
                </a:lnTo>
                <a:cubicBezTo>
                  <a:pt x="19259" y="3235"/>
                  <a:pt x="19259" y="3274"/>
                  <a:pt x="19258" y="3219"/>
                </a:cubicBezTo>
                <a:cubicBezTo>
                  <a:pt x="19208" y="3252"/>
                  <a:pt x="19233" y="3211"/>
                  <a:pt x="19196" y="3234"/>
                </a:cubicBezTo>
                <a:cubicBezTo>
                  <a:pt x="19173" y="3248"/>
                  <a:pt x="19178" y="3217"/>
                  <a:pt x="19112" y="3251"/>
                </a:cubicBezTo>
                <a:cubicBezTo>
                  <a:pt x="19095" y="3239"/>
                  <a:pt x="19102" y="3250"/>
                  <a:pt x="19096" y="3227"/>
                </a:cubicBezTo>
                <a:cubicBezTo>
                  <a:pt x="19059" y="3230"/>
                  <a:pt x="19074" y="3234"/>
                  <a:pt x="19048" y="3251"/>
                </a:cubicBezTo>
                <a:cubicBezTo>
                  <a:pt x="19036" y="3235"/>
                  <a:pt x="19016" y="3228"/>
                  <a:pt x="18995" y="3223"/>
                </a:cubicBezTo>
                <a:cubicBezTo>
                  <a:pt x="18972" y="3219"/>
                  <a:pt x="18959" y="3229"/>
                  <a:pt x="18934" y="3235"/>
                </a:cubicBezTo>
                <a:cubicBezTo>
                  <a:pt x="18919" y="3179"/>
                  <a:pt x="18874" y="3218"/>
                  <a:pt x="18824" y="3218"/>
                </a:cubicBezTo>
                <a:cubicBezTo>
                  <a:pt x="18783" y="3217"/>
                  <a:pt x="18795" y="3225"/>
                  <a:pt x="18776" y="3222"/>
                </a:cubicBezTo>
                <a:lnTo>
                  <a:pt x="18705" y="3208"/>
                </a:lnTo>
                <a:cubicBezTo>
                  <a:pt x="18695" y="3211"/>
                  <a:pt x="18677" y="3217"/>
                  <a:pt x="18673" y="3218"/>
                </a:cubicBezTo>
                <a:cubicBezTo>
                  <a:pt x="18652" y="3220"/>
                  <a:pt x="18656" y="3219"/>
                  <a:pt x="18639" y="3215"/>
                </a:cubicBezTo>
                <a:lnTo>
                  <a:pt x="18532" y="3185"/>
                </a:lnTo>
                <a:cubicBezTo>
                  <a:pt x="18499" y="3192"/>
                  <a:pt x="18522" y="3179"/>
                  <a:pt x="18513" y="3203"/>
                </a:cubicBezTo>
                <a:lnTo>
                  <a:pt x="18497" y="3203"/>
                </a:lnTo>
                <a:cubicBezTo>
                  <a:pt x="18485" y="3174"/>
                  <a:pt x="18502" y="3197"/>
                  <a:pt x="18464" y="3179"/>
                </a:cubicBezTo>
                <a:cubicBezTo>
                  <a:pt x="18460" y="3216"/>
                  <a:pt x="18436" y="3219"/>
                  <a:pt x="18399" y="3211"/>
                </a:cubicBezTo>
                <a:cubicBezTo>
                  <a:pt x="18399" y="3184"/>
                  <a:pt x="18385" y="3209"/>
                  <a:pt x="18383" y="3211"/>
                </a:cubicBezTo>
                <a:cubicBezTo>
                  <a:pt x="18348" y="3174"/>
                  <a:pt x="18260" y="3192"/>
                  <a:pt x="18220" y="3180"/>
                </a:cubicBezTo>
                <a:cubicBezTo>
                  <a:pt x="18202" y="3175"/>
                  <a:pt x="18215" y="3160"/>
                  <a:pt x="18152" y="3183"/>
                </a:cubicBezTo>
                <a:cubicBezTo>
                  <a:pt x="18093" y="3203"/>
                  <a:pt x="18131" y="3183"/>
                  <a:pt x="18083" y="3170"/>
                </a:cubicBezTo>
                <a:cubicBezTo>
                  <a:pt x="18093" y="3209"/>
                  <a:pt x="18089" y="3183"/>
                  <a:pt x="18083" y="3195"/>
                </a:cubicBezTo>
                <a:cubicBezTo>
                  <a:pt x="18055" y="3174"/>
                  <a:pt x="18080" y="3180"/>
                  <a:pt x="18053" y="3168"/>
                </a:cubicBezTo>
                <a:lnTo>
                  <a:pt x="17954" y="3162"/>
                </a:lnTo>
                <a:cubicBezTo>
                  <a:pt x="17919" y="3164"/>
                  <a:pt x="17925" y="3170"/>
                  <a:pt x="17897" y="3169"/>
                </a:cubicBezTo>
                <a:cubicBezTo>
                  <a:pt x="17852" y="3167"/>
                  <a:pt x="17901" y="3152"/>
                  <a:pt x="17801" y="3164"/>
                </a:cubicBezTo>
                <a:cubicBezTo>
                  <a:pt x="17755" y="3169"/>
                  <a:pt x="17779" y="3159"/>
                  <a:pt x="17734" y="3161"/>
                </a:cubicBezTo>
                <a:cubicBezTo>
                  <a:pt x="17724" y="3161"/>
                  <a:pt x="17714" y="3162"/>
                  <a:pt x="17703" y="3162"/>
                </a:cubicBezTo>
                <a:cubicBezTo>
                  <a:pt x="17692" y="3202"/>
                  <a:pt x="17686" y="3169"/>
                  <a:pt x="17686" y="3227"/>
                </a:cubicBezTo>
                <a:cubicBezTo>
                  <a:pt x="17673" y="3206"/>
                  <a:pt x="17677" y="3182"/>
                  <a:pt x="17686" y="3162"/>
                </a:cubicBezTo>
                <a:cubicBezTo>
                  <a:pt x="17678" y="3158"/>
                  <a:pt x="17689" y="3147"/>
                  <a:pt x="17677" y="3162"/>
                </a:cubicBezTo>
                <a:cubicBezTo>
                  <a:pt x="17668" y="3173"/>
                  <a:pt x="17675" y="3162"/>
                  <a:pt x="17670" y="3179"/>
                </a:cubicBezTo>
                <a:cubicBezTo>
                  <a:pt x="17595" y="3128"/>
                  <a:pt x="17616" y="3146"/>
                  <a:pt x="17614" y="3170"/>
                </a:cubicBezTo>
                <a:lnTo>
                  <a:pt x="17597" y="3170"/>
                </a:lnTo>
                <a:cubicBezTo>
                  <a:pt x="17591" y="3146"/>
                  <a:pt x="17597" y="3153"/>
                  <a:pt x="17573" y="3146"/>
                </a:cubicBezTo>
                <a:cubicBezTo>
                  <a:pt x="17570" y="3178"/>
                  <a:pt x="17578" y="3171"/>
                  <a:pt x="17549" y="3179"/>
                </a:cubicBezTo>
                <a:cubicBezTo>
                  <a:pt x="17546" y="3154"/>
                  <a:pt x="17567" y="3156"/>
                  <a:pt x="17490" y="3148"/>
                </a:cubicBezTo>
                <a:lnTo>
                  <a:pt x="17344" y="3143"/>
                </a:lnTo>
                <a:cubicBezTo>
                  <a:pt x="17278" y="3137"/>
                  <a:pt x="17007" y="3123"/>
                  <a:pt x="16941" y="3138"/>
                </a:cubicBezTo>
                <a:lnTo>
                  <a:pt x="16933" y="3122"/>
                </a:lnTo>
                <a:lnTo>
                  <a:pt x="16901" y="3131"/>
                </a:lnTo>
                <a:cubicBezTo>
                  <a:pt x="16859" y="3051"/>
                  <a:pt x="16845" y="3105"/>
                  <a:pt x="16763" y="3089"/>
                </a:cubicBezTo>
                <a:cubicBezTo>
                  <a:pt x="16714" y="3080"/>
                  <a:pt x="16743" y="3098"/>
                  <a:pt x="16699" y="3088"/>
                </a:cubicBezTo>
                <a:lnTo>
                  <a:pt x="16616" y="3080"/>
                </a:lnTo>
                <a:cubicBezTo>
                  <a:pt x="16567" y="3090"/>
                  <a:pt x="16576" y="3079"/>
                  <a:pt x="16518" y="3076"/>
                </a:cubicBezTo>
                <a:cubicBezTo>
                  <a:pt x="16501" y="3075"/>
                  <a:pt x="16426" y="3089"/>
                  <a:pt x="16389" y="3074"/>
                </a:cubicBezTo>
                <a:cubicBezTo>
                  <a:pt x="16365" y="3064"/>
                  <a:pt x="16373" y="3074"/>
                  <a:pt x="16366" y="3049"/>
                </a:cubicBezTo>
                <a:cubicBezTo>
                  <a:pt x="16385" y="3041"/>
                  <a:pt x="16385" y="3049"/>
                  <a:pt x="16423" y="3049"/>
                </a:cubicBezTo>
                <a:cubicBezTo>
                  <a:pt x="16410" y="3001"/>
                  <a:pt x="16405" y="3047"/>
                  <a:pt x="16414" y="3000"/>
                </a:cubicBezTo>
                <a:cubicBezTo>
                  <a:pt x="16458" y="3000"/>
                  <a:pt x="16464" y="2995"/>
                  <a:pt x="16496" y="2992"/>
                </a:cubicBezTo>
                <a:cubicBezTo>
                  <a:pt x="16485" y="3015"/>
                  <a:pt x="16487" y="3008"/>
                  <a:pt x="16487" y="3041"/>
                </a:cubicBezTo>
                <a:lnTo>
                  <a:pt x="16512" y="3041"/>
                </a:lnTo>
                <a:cubicBezTo>
                  <a:pt x="16517" y="2980"/>
                  <a:pt x="16597" y="3000"/>
                  <a:pt x="16601" y="3049"/>
                </a:cubicBezTo>
                <a:cubicBezTo>
                  <a:pt x="16621" y="3048"/>
                  <a:pt x="16632" y="3047"/>
                  <a:pt x="16644" y="3043"/>
                </a:cubicBezTo>
                <a:cubicBezTo>
                  <a:pt x="16688" y="3028"/>
                  <a:pt x="16645" y="3045"/>
                  <a:pt x="16673" y="3024"/>
                </a:cubicBezTo>
                <a:cubicBezTo>
                  <a:pt x="16689" y="3012"/>
                  <a:pt x="16684" y="3013"/>
                  <a:pt x="16704" y="3011"/>
                </a:cubicBezTo>
                <a:cubicBezTo>
                  <a:pt x="16731" y="3008"/>
                  <a:pt x="16693" y="3012"/>
                  <a:pt x="16721" y="3010"/>
                </a:cubicBezTo>
                <a:cubicBezTo>
                  <a:pt x="16723" y="3010"/>
                  <a:pt x="16742" y="3009"/>
                  <a:pt x="16747" y="3008"/>
                </a:cubicBezTo>
                <a:lnTo>
                  <a:pt x="16755" y="3041"/>
                </a:lnTo>
                <a:cubicBezTo>
                  <a:pt x="16733" y="3032"/>
                  <a:pt x="16739" y="3026"/>
                  <a:pt x="16730" y="3057"/>
                </a:cubicBezTo>
                <a:lnTo>
                  <a:pt x="16755" y="3041"/>
                </a:lnTo>
                <a:lnTo>
                  <a:pt x="16837" y="3018"/>
                </a:lnTo>
                <a:cubicBezTo>
                  <a:pt x="16877" y="3011"/>
                  <a:pt x="16875" y="3021"/>
                  <a:pt x="16897" y="3026"/>
                </a:cubicBezTo>
                <a:lnTo>
                  <a:pt x="16907" y="3027"/>
                </a:lnTo>
                <a:cubicBezTo>
                  <a:pt x="16910" y="3027"/>
                  <a:pt x="16916" y="3027"/>
                  <a:pt x="16919" y="3027"/>
                </a:cubicBezTo>
                <a:lnTo>
                  <a:pt x="17025" y="3029"/>
                </a:lnTo>
                <a:cubicBezTo>
                  <a:pt x="17063" y="3032"/>
                  <a:pt x="17074" y="3008"/>
                  <a:pt x="17138" y="3030"/>
                </a:cubicBezTo>
                <a:cubicBezTo>
                  <a:pt x="17192" y="3048"/>
                  <a:pt x="17177" y="3038"/>
                  <a:pt x="17184" y="3057"/>
                </a:cubicBezTo>
                <a:cubicBezTo>
                  <a:pt x="17192" y="3047"/>
                  <a:pt x="17189" y="3066"/>
                  <a:pt x="17192" y="3033"/>
                </a:cubicBezTo>
                <a:cubicBezTo>
                  <a:pt x="17220" y="3035"/>
                  <a:pt x="17222" y="3039"/>
                  <a:pt x="17241" y="3049"/>
                </a:cubicBezTo>
                <a:cubicBezTo>
                  <a:pt x="17279" y="3021"/>
                  <a:pt x="17237" y="3029"/>
                  <a:pt x="17290" y="3030"/>
                </a:cubicBezTo>
                <a:cubicBezTo>
                  <a:pt x="17335" y="3031"/>
                  <a:pt x="17315" y="3023"/>
                  <a:pt x="17354" y="3033"/>
                </a:cubicBezTo>
                <a:lnTo>
                  <a:pt x="17354" y="3054"/>
                </a:lnTo>
                <a:cubicBezTo>
                  <a:pt x="17354" y="3054"/>
                  <a:pt x="17354" y="3056"/>
                  <a:pt x="17354" y="3057"/>
                </a:cubicBezTo>
                <a:cubicBezTo>
                  <a:pt x="17370" y="3049"/>
                  <a:pt x="17378" y="3041"/>
                  <a:pt x="17390" y="3034"/>
                </a:cubicBezTo>
                <a:cubicBezTo>
                  <a:pt x="17427" y="3012"/>
                  <a:pt x="17424" y="3033"/>
                  <a:pt x="17425" y="3033"/>
                </a:cubicBezTo>
                <a:cubicBezTo>
                  <a:pt x="17426" y="3034"/>
                  <a:pt x="17439" y="3041"/>
                  <a:pt x="17454" y="3038"/>
                </a:cubicBezTo>
                <a:cubicBezTo>
                  <a:pt x="17492" y="3031"/>
                  <a:pt x="17481" y="3039"/>
                  <a:pt x="17484" y="3008"/>
                </a:cubicBezTo>
                <a:cubicBezTo>
                  <a:pt x="17445" y="2990"/>
                  <a:pt x="17425" y="3017"/>
                  <a:pt x="17375" y="3004"/>
                </a:cubicBezTo>
                <a:lnTo>
                  <a:pt x="17311" y="2988"/>
                </a:lnTo>
                <a:cubicBezTo>
                  <a:pt x="17288" y="2986"/>
                  <a:pt x="17302" y="2979"/>
                  <a:pt x="17298" y="2992"/>
                </a:cubicBezTo>
                <a:cubicBezTo>
                  <a:pt x="17263" y="2984"/>
                  <a:pt x="17280" y="2994"/>
                  <a:pt x="17257" y="2960"/>
                </a:cubicBezTo>
                <a:cubicBezTo>
                  <a:pt x="17282" y="2960"/>
                  <a:pt x="17317" y="2955"/>
                  <a:pt x="17338" y="2968"/>
                </a:cubicBezTo>
                <a:lnTo>
                  <a:pt x="17329" y="2984"/>
                </a:lnTo>
                <a:lnTo>
                  <a:pt x="17338" y="2968"/>
                </a:lnTo>
                <a:lnTo>
                  <a:pt x="17347" y="2984"/>
                </a:lnTo>
                <a:cubicBezTo>
                  <a:pt x="17382" y="2975"/>
                  <a:pt x="17436" y="2907"/>
                  <a:pt x="17452" y="2976"/>
                </a:cubicBezTo>
                <a:lnTo>
                  <a:pt x="17484" y="2976"/>
                </a:lnTo>
                <a:cubicBezTo>
                  <a:pt x="17486" y="2951"/>
                  <a:pt x="17484" y="2961"/>
                  <a:pt x="17492" y="2944"/>
                </a:cubicBezTo>
                <a:lnTo>
                  <a:pt x="17536" y="2942"/>
                </a:lnTo>
                <a:cubicBezTo>
                  <a:pt x="17550" y="2942"/>
                  <a:pt x="17538" y="2938"/>
                  <a:pt x="17549" y="2944"/>
                </a:cubicBezTo>
                <a:cubicBezTo>
                  <a:pt x="17558" y="2974"/>
                  <a:pt x="17551" y="2931"/>
                  <a:pt x="17524" y="2968"/>
                </a:cubicBezTo>
                <a:cubicBezTo>
                  <a:pt x="17551" y="2962"/>
                  <a:pt x="17562" y="2953"/>
                  <a:pt x="17592" y="2954"/>
                </a:cubicBezTo>
                <a:cubicBezTo>
                  <a:pt x="17625" y="2955"/>
                  <a:pt x="17622" y="2960"/>
                  <a:pt x="17622" y="3008"/>
                </a:cubicBezTo>
                <a:lnTo>
                  <a:pt x="17581" y="3016"/>
                </a:lnTo>
                <a:cubicBezTo>
                  <a:pt x="17615" y="3062"/>
                  <a:pt x="17626" y="2999"/>
                  <a:pt x="17614" y="3057"/>
                </a:cubicBezTo>
                <a:lnTo>
                  <a:pt x="17630" y="3057"/>
                </a:lnTo>
                <a:cubicBezTo>
                  <a:pt x="17638" y="3027"/>
                  <a:pt x="17657" y="3025"/>
                  <a:pt x="17695" y="3025"/>
                </a:cubicBezTo>
                <a:cubicBezTo>
                  <a:pt x="17700" y="3012"/>
                  <a:pt x="17695" y="3026"/>
                  <a:pt x="17695" y="3014"/>
                </a:cubicBezTo>
                <a:cubicBezTo>
                  <a:pt x="17695" y="3013"/>
                  <a:pt x="17694" y="3008"/>
                  <a:pt x="17694" y="3007"/>
                </a:cubicBezTo>
                <a:cubicBezTo>
                  <a:pt x="17694" y="3007"/>
                  <a:pt x="17694" y="3004"/>
                  <a:pt x="17694" y="3004"/>
                </a:cubicBezTo>
                <a:cubicBezTo>
                  <a:pt x="17694" y="3003"/>
                  <a:pt x="17694" y="3001"/>
                  <a:pt x="17695" y="3000"/>
                </a:cubicBezTo>
                <a:cubicBezTo>
                  <a:pt x="17708" y="3006"/>
                  <a:pt x="17701" y="3007"/>
                  <a:pt x="17717" y="3004"/>
                </a:cubicBezTo>
                <a:lnTo>
                  <a:pt x="17738" y="2995"/>
                </a:lnTo>
                <a:cubicBezTo>
                  <a:pt x="17739" y="2995"/>
                  <a:pt x="17741" y="2993"/>
                  <a:pt x="17743" y="2992"/>
                </a:cubicBezTo>
                <a:cubicBezTo>
                  <a:pt x="17750" y="3023"/>
                  <a:pt x="17747" y="3025"/>
                  <a:pt x="17768" y="3041"/>
                </a:cubicBezTo>
                <a:cubicBezTo>
                  <a:pt x="17781" y="3013"/>
                  <a:pt x="17774" y="3013"/>
                  <a:pt x="17759" y="2992"/>
                </a:cubicBezTo>
                <a:lnTo>
                  <a:pt x="17893" y="2990"/>
                </a:lnTo>
                <a:cubicBezTo>
                  <a:pt x="17907" y="2997"/>
                  <a:pt x="17894" y="2967"/>
                  <a:pt x="17905" y="3000"/>
                </a:cubicBezTo>
                <a:lnTo>
                  <a:pt x="17857" y="3000"/>
                </a:lnTo>
                <a:cubicBezTo>
                  <a:pt x="17858" y="3078"/>
                  <a:pt x="17911" y="3038"/>
                  <a:pt x="17926" y="3014"/>
                </a:cubicBezTo>
                <a:cubicBezTo>
                  <a:pt x="17937" y="2997"/>
                  <a:pt x="17934" y="3020"/>
                  <a:pt x="17921" y="2984"/>
                </a:cubicBezTo>
                <a:lnTo>
                  <a:pt x="17962" y="3000"/>
                </a:lnTo>
                <a:cubicBezTo>
                  <a:pt x="17982" y="2995"/>
                  <a:pt x="17973" y="3004"/>
                  <a:pt x="17978" y="2984"/>
                </a:cubicBezTo>
                <a:cubicBezTo>
                  <a:pt x="18013" y="3010"/>
                  <a:pt x="17975" y="2999"/>
                  <a:pt x="18011" y="3025"/>
                </a:cubicBezTo>
                <a:cubicBezTo>
                  <a:pt x="18017" y="3049"/>
                  <a:pt x="18010" y="3042"/>
                  <a:pt x="18035" y="3049"/>
                </a:cubicBezTo>
                <a:lnTo>
                  <a:pt x="18011" y="3025"/>
                </a:lnTo>
                <a:cubicBezTo>
                  <a:pt x="18009" y="3003"/>
                  <a:pt x="18007" y="3003"/>
                  <a:pt x="18002" y="2984"/>
                </a:cubicBezTo>
                <a:cubicBezTo>
                  <a:pt x="18026" y="2996"/>
                  <a:pt x="18068" y="2987"/>
                  <a:pt x="18092" y="2976"/>
                </a:cubicBezTo>
                <a:cubicBezTo>
                  <a:pt x="18104" y="3002"/>
                  <a:pt x="18067" y="3012"/>
                  <a:pt x="18116" y="3016"/>
                </a:cubicBezTo>
                <a:cubicBezTo>
                  <a:pt x="18116" y="2984"/>
                  <a:pt x="18118" y="2984"/>
                  <a:pt x="18124" y="2960"/>
                </a:cubicBezTo>
                <a:lnTo>
                  <a:pt x="18140" y="3000"/>
                </a:lnTo>
                <a:cubicBezTo>
                  <a:pt x="18157" y="2991"/>
                  <a:pt x="18159" y="2989"/>
                  <a:pt x="18181" y="2984"/>
                </a:cubicBezTo>
                <a:cubicBezTo>
                  <a:pt x="18176" y="2993"/>
                  <a:pt x="18171" y="2998"/>
                  <a:pt x="18170" y="3013"/>
                </a:cubicBezTo>
                <a:cubicBezTo>
                  <a:pt x="18166" y="3047"/>
                  <a:pt x="18168" y="3024"/>
                  <a:pt x="18184" y="3027"/>
                </a:cubicBezTo>
                <a:cubicBezTo>
                  <a:pt x="18213" y="3033"/>
                  <a:pt x="18217" y="3028"/>
                  <a:pt x="18221" y="3081"/>
                </a:cubicBezTo>
                <a:cubicBezTo>
                  <a:pt x="18278" y="3040"/>
                  <a:pt x="18204" y="3065"/>
                  <a:pt x="18228" y="3033"/>
                </a:cubicBezTo>
                <a:cubicBezTo>
                  <a:pt x="18239" y="3019"/>
                  <a:pt x="18262" y="3032"/>
                  <a:pt x="18286" y="3016"/>
                </a:cubicBezTo>
                <a:cubicBezTo>
                  <a:pt x="18255" y="3014"/>
                  <a:pt x="18265" y="3009"/>
                  <a:pt x="18229" y="3008"/>
                </a:cubicBezTo>
                <a:cubicBezTo>
                  <a:pt x="18250" y="2981"/>
                  <a:pt x="18259" y="3000"/>
                  <a:pt x="18343" y="3000"/>
                </a:cubicBezTo>
                <a:lnTo>
                  <a:pt x="18343" y="2976"/>
                </a:lnTo>
                <a:cubicBezTo>
                  <a:pt x="18404" y="2981"/>
                  <a:pt x="18355" y="3005"/>
                  <a:pt x="18419" y="2963"/>
                </a:cubicBezTo>
                <a:cubicBezTo>
                  <a:pt x="18434" y="2953"/>
                  <a:pt x="18460" y="2964"/>
                  <a:pt x="18487" y="2962"/>
                </a:cubicBezTo>
                <a:cubicBezTo>
                  <a:pt x="18533" y="2959"/>
                  <a:pt x="18493" y="2948"/>
                  <a:pt x="18545" y="2960"/>
                </a:cubicBezTo>
                <a:cubicBezTo>
                  <a:pt x="18501" y="3020"/>
                  <a:pt x="18466" y="2942"/>
                  <a:pt x="18464" y="3016"/>
                </a:cubicBezTo>
                <a:cubicBezTo>
                  <a:pt x="18491" y="2999"/>
                  <a:pt x="18508" y="2990"/>
                  <a:pt x="18545" y="3008"/>
                </a:cubicBezTo>
                <a:cubicBezTo>
                  <a:pt x="18581" y="2955"/>
                  <a:pt x="18585" y="2980"/>
                  <a:pt x="18607" y="2976"/>
                </a:cubicBezTo>
                <a:lnTo>
                  <a:pt x="18621" y="2971"/>
                </a:lnTo>
                <a:cubicBezTo>
                  <a:pt x="18622" y="2970"/>
                  <a:pt x="18625" y="2969"/>
                  <a:pt x="18626" y="2968"/>
                </a:cubicBezTo>
                <a:lnTo>
                  <a:pt x="18626" y="3008"/>
                </a:lnTo>
                <a:lnTo>
                  <a:pt x="18651" y="3008"/>
                </a:lnTo>
                <a:cubicBezTo>
                  <a:pt x="18652" y="2963"/>
                  <a:pt x="18648" y="2969"/>
                  <a:pt x="18675" y="2960"/>
                </a:cubicBezTo>
                <a:cubicBezTo>
                  <a:pt x="18683" y="2979"/>
                  <a:pt x="18675" y="2979"/>
                  <a:pt x="18675" y="3016"/>
                </a:cubicBezTo>
                <a:cubicBezTo>
                  <a:pt x="18644" y="3019"/>
                  <a:pt x="18644" y="3025"/>
                  <a:pt x="18626" y="3041"/>
                </a:cubicBezTo>
                <a:cubicBezTo>
                  <a:pt x="18658" y="3048"/>
                  <a:pt x="18699" y="3076"/>
                  <a:pt x="18722" y="3084"/>
                </a:cubicBezTo>
                <a:cubicBezTo>
                  <a:pt x="18748" y="3093"/>
                  <a:pt x="18732" y="3094"/>
                  <a:pt x="18748" y="3073"/>
                </a:cubicBezTo>
                <a:cubicBezTo>
                  <a:pt x="18696" y="3068"/>
                  <a:pt x="18743" y="3074"/>
                  <a:pt x="18716" y="3056"/>
                </a:cubicBezTo>
                <a:cubicBezTo>
                  <a:pt x="18688" y="3038"/>
                  <a:pt x="18705" y="3062"/>
                  <a:pt x="18683" y="3033"/>
                </a:cubicBezTo>
                <a:cubicBezTo>
                  <a:pt x="18705" y="3031"/>
                  <a:pt x="18713" y="3030"/>
                  <a:pt x="18736" y="3027"/>
                </a:cubicBezTo>
                <a:cubicBezTo>
                  <a:pt x="18747" y="3026"/>
                  <a:pt x="18730" y="3046"/>
                  <a:pt x="18754" y="3022"/>
                </a:cubicBezTo>
                <a:cubicBezTo>
                  <a:pt x="18778" y="2998"/>
                  <a:pt x="18759" y="3014"/>
                  <a:pt x="18756" y="3008"/>
                </a:cubicBezTo>
                <a:lnTo>
                  <a:pt x="18749" y="3009"/>
                </a:lnTo>
                <a:cubicBezTo>
                  <a:pt x="18722" y="3012"/>
                  <a:pt x="18731" y="3001"/>
                  <a:pt x="18691" y="3000"/>
                </a:cubicBezTo>
                <a:cubicBezTo>
                  <a:pt x="18734" y="2911"/>
                  <a:pt x="18759" y="2981"/>
                  <a:pt x="18801" y="2957"/>
                </a:cubicBezTo>
                <a:lnTo>
                  <a:pt x="18820" y="2944"/>
                </a:lnTo>
                <a:cubicBezTo>
                  <a:pt x="18830" y="2939"/>
                  <a:pt x="18820" y="2941"/>
                  <a:pt x="18835" y="2940"/>
                </a:cubicBezTo>
                <a:cubicBezTo>
                  <a:pt x="18837" y="2940"/>
                  <a:pt x="18849" y="2942"/>
                  <a:pt x="18852" y="2943"/>
                </a:cubicBezTo>
                <a:lnTo>
                  <a:pt x="18863" y="2945"/>
                </a:lnTo>
                <a:cubicBezTo>
                  <a:pt x="18890" y="2949"/>
                  <a:pt x="18893" y="2947"/>
                  <a:pt x="18894" y="2984"/>
                </a:cubicBezTo>
                <a:cubicBezTo>
                  <a:pt x="18851" y="2994"/>
                  <a:pt x="18830" y="2981"/>
                  <a:pt x="18821" y="3016"/>
                </a:cubicBezTo>
                <a:lnTo>
                  <a:pt x="18805" y="3016"/>
                </a:lnTo>
                <a:cubicBezTo>
                  <a:pt x="18797" y="2985"/>
                  <a:pt x="18801" y="2984"/>
                  <a:pt x="18772" y="2976"/>
                </a:cubicBezTo>
                <a:cubicBezTo>
                  <a:pt x="18778" y="2997"/>
                  <a:pt x="18778" y="2990"/>
                  <a:pt x="18780" y="2998"/>
                </a:cubicBezTo>
                <a:cubicBezTo>
                  <a:pt x="18780" y="2999"/>
                  <a:pt x="18780" y="3002"/>
                  <a:pt x="18781" y="3003"/>
                </a:cubicBezTo>
                <a:lnTo>
                  <a:pt x="18793" y="3033"/>
                </a:lnTo>
                <a:cubicBezTo>
                  <a:pt x="18802" y="3046"/>
                  <a:pt x="18802" y="3031"/>
                  <a:pt x="18796" y="3057"/>
                </a:cubicBezTo>
                <a:lnTo>
                  <a:pt x="18813" y="3057"/>
                </a:lnTo>
                <a:cubicBezTo>
                  <a:pt x="18830" y="2993"/>
                  <a:pt x="18852" y="3081"/>
                  <a:pt x="18853" y="3008"/>
                </a:cubicBezTo>
                <a:cubicBezTo>
                  <a:pt x="18867" y="3016"/>
                  <a:pt x="18852" y="3007"/>
                  <a:pt x="18868" y="3018"/>
                </a:cubicBezTo>
                <a:cubicBezTo>
                  <a:pt x="18888" y="3032"/>
                  <a:pt x="18899" y="3039"/>
                  <a:pt x="18926" y="3041"/>
                </a:cubicBezTo>
                <a:cubicBezTo>
                  <a:pt x="18918" y="3022"/>
                  <a:pt x="18928" y="3037"/>
                  <a:pt x="18916" y="3026"/>
                </a:cubicBezTo>
                <a:lnTo>
                  <a:pt x="18907" y="3019"/>
                </a:lnTo>
                <a:cubicBezTo>
                  <a:pt x="18906" y="3019"/>
                  <a:pt x="18903" y="3018"/>
                  <a:pt x="18902" y="3016"/>
                </a:cubicBezTo>
                <a:cubicBezTo>
                  <a:pt x="18925" y="3011"/>
                  <a:pt x="18917" y="3006"/>
                  <a:pt x="18939" y="2995"/>
                </a:cubicBezTo>
                <a:lnTo>
                  <a:pt x="18955" y="2987"/>
                </a:lnTo>
                <a:cubicBezTo>
                  <a:pt x="18964" y="2972"/>
                  <a:pt x="18943" y="2985"/>
                  <a:pt x="18967" y="2968"/>
                </a:cubicBezTo>
                <a:cubicBezTo>
                  <a:pt x="18972" y="3024"/>
                  <a:pt x="18965" y="2972"/>
                  <a:pt x="18987" y="2990"/>
                </a:cubicBezTo>
                <a:cubicBezTo>
                  <a:pt x="19006" y="3006"/>
                  <a:pt x="18999" y="2990"/>
                  <a:pt x="18991" y="3025"/>
                </a:cubicBezTo>
                <a:cubicBezTo>
                  <a:pt x="19020" y="3005"/>
                  <a:pt x="19000" y="3013"/>
                  <a:pt x="19040" y="3016"/>
                </a:cubicBezTo>
                <a:cubicBezTo>
                  <a:pt x="18997" y="2928"/>
                  <a:pt x="19075" y="2977"/>
                  <a:pt x="19104" y="2984"/>
                </a:cubicBezTo>
                <a:lnTo>
                  <a:pt x="19104" y="3000"/>
                </a:lnTo>
                <a:cubicBezTo>
                  <a:pt x="19076" y="3008"/>
                  <a:pt x="19075" y="3008"/>
                  <a:pt x="19072" y="3041"/>
                </a:cubicBezTo>
                <a:cubicBezTo>
                  <a:pt x="19116" y="3040"/>
                  <a:pt x="19188" y="3046"/>
                  <a:pt x="19218" y="3025"/>
                </a:cubicBezTo>
                <a:cubicBezTo>
                  <a:pt x="19188" y="3018"/>
                  <a:pt x="19181" y="3009"/>
                  <a:pt x="19145" y="3008"/>
                </a:cubicBezTo>
                <a:cubicBezTo>
                  <a:pt x="19157" y="2953"/>
                  <a:pt x="19137" y="2976"/>
                  <a:pt x="19208" y="2958"/>
                </a:cubicBezTo>
                <a:cubicBezTo>
                  <a:pt x="19246" y="2949"/>
                  <a:pt x="19256" y="2940"/>
                  <a:pt x="19266" y="2895"/>
                </a:cubicBezTo>
                <a:lnTo>
                  <a:pt x="19234" y="2915"/>
                </a:lnTo>
                <a:cubicBezTo>
                  <a:pt x="19233" y="2915"/>
                  <a:pt x="19202" y="2919"/>
                  <a:pt x="19185" y="2919"/>
                </a:cubicBezTo>
                <a:cubicBezTo>
                  <a:pt x="19193" y="2899"/>
                  <a:pt x="19210" y="2886"/>
                  <a:pt x="19168" y="2882"/>
                </a:cubicBezTo>
                <a:cubicBezTo>
                  <a:pt x="19131" y="2878"/>
                  <a:pt x="19032" y="2910"/>
                  <a:pt x="18994" y="2900"/>
                </a:cubicBezTo>
                <a:cubicBezTo>
                  <a:pt x="18960" y="2892"/>
                  <a:pt x="18963" y="2865"/>
                  <a:pt x="18950" y="2838"/>
                </a:cubicBezTo>
                <a:cubicBezTo>
                  <a:pt x="18913" y="2839"/>
                  <a:pt x="18924" y="2847"/>
                  <a:pt x="18898" y="2841"/>
                </a:cubicBezTo>
                <a:cubicBezTo>
                  <a:pt x="18869" y="2835"/>
                  <a:pt x="18901" y="2828"/>
                  <a:pt x="18851" y="2836"/>
                </a:cubicBezTo>
                <a:lnTo>
                  <a:pt x="18749" y="2837"/>
                </a:lnTo>
                <a:cubicBezTo>
                  <a:pt x="18747" y="2836"/>
                  <a:pt x="18745" y="2835"/>
                  <a:pt x="18744" y="2835"/>
                </a:cubicBezTo>
                <a:cubicBezTo>
                  <a:pt x="18742" y="2835"/>
                  <a:pt x="18740" y="2835"/>
                  <a:pt x="18738" y="2834"/>
                </a:cubicBezTo>
                <a:lnTo>
                  <a:pt x="18700" y="2836"/>
                </a:lnTo>
                <a:cubicBezTo>
                  <a:pt x="18670" y="2833"/>
                  <a:pt x="18687" y="2826"/>
                  <a:pt x="18586" y="2821"/>
                </a:cubicBezTo>
                <a:cubicBezTo>
                  <a:pt x="18546" y="2819"/>
                  <a:pt x="18569" y="2819"/>
                  <a:pt x="18529" y="2822"/>
                </a:cubicBezTo>
                <a:cubicBezTo>
                  <a:pt x="18548" y="2869"/>
                  <a:pt x="18502" y="2784"/>
                  <a:pt x="18537" y="2832"/>
                </a:cubicBezTo>
                <a:lnTo>
                  <a:pt x="18546" y="2846"/>
                </a:lnTo>
                <a:cubicBezTo>
                  <a:pt x="18543" y="2859"/>
                  <a:pt x="18519" y="2851"/>
                  <a:pt x="18510" y="2838"/>
                </a:cubicBezTo>
                <a:lnTo>
                  <a:pt x="18505" y="2822"/>
                </a:lnTo>
                <a:cubicBezTo>
                  <a:pt x="18464" y="2821"/>
                  <a:pt x="18442" y="2806"/>
                  <a:pt x="18403" y="2809"/>
                </a:cubicBezTo>
                <a:cubicBezTo>
                  <a:pt x="18228" y="2826"/>
                  <a:pt x="18026" y="2796"/>
                  <a:pt x="17848" y="2797"/>
                </a:cubicBezTo>
                <a:cubicBezTo>
                  <a:pt x="17804" y="2798"/>
                  <a:pt x="17775" y="2805"/>
                  <a:pt x="17746" y="2802"/>
                </a:cubicBezTo>
                <a:cubicBezTo>
                  <a:pt x="17673" y="2796"/>
                  <a:pt x="17715" y="2802"/>
                  <a:pt x="17662" y="2814"/>
                </a:cubicBezTo>
                <a:cubicBezTo>
                  <a:pt x="17649" y="2801"/>
                  <a:pt x="17647" y="2799"/>
                  <a:pt x="17638" y="2782"/>
                </a:cubicBezTo>
                <a:cubicBezTo>
                  <a:pt x="17593" y="2800"/>
                  <a:pt x="17670" y="2758"/>
                  <a:pt x="17629" y="2789"/>
                </a:cubicBezTo>
                <a:cubicBezTo>
                  <a:pt x="17613" y="2801"/>
                  <a:pt x="17628" y="2793"/>
                  <a:pt x="17616" y="2799"/>
                </a:cubicBezTo>
                <a:cubicBezTo>
                  <a:pt x="17587" y="2812"/>
                  <a:pt x="17557" y="2800"/>
                  <a:pt x="17524" y="2798"/>
                </a:cubicBezTo>
                <a:cubicBezTo>
                  <a:pt x="17526" y="2797"/>
                  <a:pt x="17529" y="2793"/>
                  <a:pt x="17530" y="2795"/>
                </a:cubicBezTo>
                <a:lnTo>
                  <a:pt x="17557" y="2782"/>
                </a:lnTo>
                <a:cubicBezTo>
                  <a:pt x="17491" y="2776"/>
                  <a:pt x="17441" y="2816"/>
                  <a:pt x="17395" y="2798"/>
                </a:cubicBezTo>
                <a:cubicBezTo>
                  <a:pt x="17346" y="2782"/>
                  <a:pt x="17426" y="2803"/>
                  <a:pt x="17363" y="2764"/>
                </a:cubicBezTo>
                <a:cubicBezTo>
                  <a:pt x="17341" y="2751"/>
                  <a:pt x="17333" y="2751"/>
                  <a:pt x="17306" y="2757"/>
                </a:cubicBezTo>
                <a:cubicBezTo>
                  <a:pt x="17328" y="2788"/>
                  <a:pt x="17306" y="2763"/>
                  <a:pt x="17330" y="2770"/>
                </a:cubicBezTo>
                <a:lnTo>
                  <a:pt x="17371" y="2782"/>
                </a:lnTo>
                <a:cubicBezTo>
                  <a:pt x="17349" y="2811"/>
                  <a:pt x="17354" y="2792"/>
                  <a:pt x="17306" y="2791"/>
                </a:cubicBezTo>
                <a:cubicBezTo>
                  <a:pt x="17298" y="2790"/>
                  <a:pt x="17290" y="2792"/>
                  <a:pt x="17286" y="2792"/>
                </a:cubicBezTo>
                <a:lnTo>
                  <a:pt x="17188" y="2784"/>
                </a:lnTo>
                <a:cubicBezTo>
                  <a:pt x="17157" y="2783"/>
                  <a:pt x="17138" y="2790"/>
                  <a:pt x="17095" y="2790"/>
                </a:cubicBezTo>
                <a:cubicBezTo>
                  <a:pt x="17098" y="2771"/>
                  <a:pt x="17106" y="2788"/>
                  <a:pt x="17084" y="2783"/>
                </a:cubicBezTo>
                <a:cubicBezTo>
                  <a:pt x="17070" y="2780"/>
                  <a:pt x="16990" y="2778"/>
                  <a:pt x="16955" y="2768"/>
                </a:cubicBezTo>
                <a:cubicBezTo>
                  <a:pt x="16926" y="2760"/>
                  <a:pt x="16933" y="2772"/>
                  <a:pt x="16925" y="2741"/>
                </a:cubicBezTo>
                <a:lnTo>
                  <a:pt x="16756" y="2757"/>
                </a:lnTo>
                <a:cubicBezTo>
                  <a:pt x="16659" y="2750"/>
                  <a:pt x="16669" y="2743"/>
                  <a:pt x="16554" y="2759"/>
                </a:cubicBezTo>
                <a:cubicBezTo>
                  <a:pt x="16513" y="2764"/>
                  <a:pt x="16393" y="2773"/>
                  <a:pt x="16339" y="2759"/>
                </a:cubicBezTo>
                <a:lnTo>
                  <a:pt x="16253" y="2744"/>
                </a:lnTo>
                <a:cubicBezTo>
                  <a:pt x="16234" y="2744"/>
                  <a:pt x="16200" y="2765"/>
                  <a:pt x="16101" y="2749"/>
                </a:cubicBezTo>
                <a:lnTo>
                  <a:pt x="16017" y="2757"/>
                </a:lnTo>
                <a:cubicBezTo>
                  <a:pt x="15974" y="2759"/>
                  <a:pt x="15978" y="2758"/>
                  <a:pt x="15961" y="2733"/>
                </a:cubicBezTo>
                <a:cubicBezTo>
                  <a:pt x="15980" y="2733"/>
                  <a:pt x="15974" y="2733"/>
                  <a:pt x="15990" y="2729"/>
                </a:cubicBezTo>
                <a:cubicBezTo>
                  <a:pt x="16068" y="2709"/>
                  <a:pt x="15967" y="2752"/>
                  <a:pt x="16108" y="2718"/>
                </a:cubicBezTo>
                <a:lnTo>
                  <a:pt x="16204" y="2692"/>
                </a:lnTo>
                <a:cubicBezTo>
                  <a:pt x="16255" y="2676"/>
                  <a:pt x="16165" y="2691"/>
                  <a:pt x="16232" y="2666"/>
                </a:cubicBezTo>
                <a:cubicBezTo>
                  <a:pt x="16266" y="2654"/>
                  <a:pt x="16221" y="2671"/>
                  <a:pt x="16251" y="2663"/>
                </a:cubicBezTo>
                <a:lnTo>
                  <a:pt x="16277" y="2652"/>
                </a:lnTo>
                <a:lnTo>
                  <a:pt x="16293" y="2661"/>
                </a:lnTo>
                <a:lnTo>
                  <a:pt x="16285" y="2644"/>
                </a:lnTo>
                <a:lnTo>
                  <a:pt x="16285" y="2628"/>
                </a:lnTo>
                <a:cubicBezTo>
                  <a:pt x="16262" y="2633"/>
                  <a:pt x="16261" y="2637"/>
                  <a:pt x="16242" y="2641"/>
                </a:cubicBezTo>
                <a:cubicBezTo>
                  <a:pt x="16220" y="2646"/>
                  <a:pt x="16207" y="2647"/>
                  <a:pt x="16188" y="2652"/>
                </a:cubicBezTo>
                <a:lnTo>
                  <a:pt x="16184" y="2619"/>
                </a:lnTo>
                <a:cubicBezTo>
                  <a:pt x="16161" y="2615"/>
                  <a:pt x="16162" y="2611"/>
                  <a:pt x="16141" y="2614"/>
                </a:cubicBezTo>
                <a:cubicBezTo>
                  <a:pt x="16071" y="2623"/>
                  <a:pt x="16142" y="2644"/>
                  <a:pt x="16081" y="2647"/>
                </a:cubicBezTo>
                <a:cubicBezTo>
                  <a:pt x="16052" y="2649"/>
                  <a:pt x="16072" y="2629"/>
                  <a:pt x="16050" y="2660"/>
                </a:cubicBezTo>
                <a:cubicBezTo>
                  <a:pt x="16073" y="2665"/>
                  <a:pt x="16077" y="2671"/>
                  <a:pt x="16090" y="2684"/>
                </a:cubicBezTo>
                <a:cubicBezTo>
                  <a:pt x="16053" y="2740"/>
                  <a:pt x="16044" y="2702"/>
                  <a:pt x="15997" y="2705"/>
                </a:cubicBezTo>
                <a:cubicBezTo>
                  <a:pt x="15975" y="2707"/>
                  <a:pt x="15954" y="2712"/>
                  <a:pt x="15939" y="2713"/>
                </a:cubicBezTo>
                <a:cubicBezTo>
                  <a:pt x="15903" y="2715"/>
                  <a:pt x="15898" y="2719"/>
                  <a:pt x="15853" y="2714"/>
                </a:cubicBezTo>
                <a:cubicBezTo>
                  <a:pt x="15814" y="2709"/>
                  <a:pt x="15816" y="2698"/>
                  <a:pt x="15780" y="2686"/>
                </a:cubicBezTo>
                <a:cubicBezTo>
                  <a:pt x="15743" y="2674"/>
                  <a:pt x="15760" y="2691"/>
                  <a:pt x="15677" y="2692"/>
                </a:cubicBezTo>
                <a:cubicBezTo>
                  <a:pt x="15689" y="2660"/>
                  <a:pt x="15678" y="2691"/>
                  <a:pt x="15702" y="2660"/>
                </a:cubicBezTo>
                <a:cubicBezTo>
                  <a:pt x="15681" y="2662"/>
                  <a:pt x="15687" y="2658"/>
                  <a:pt x="15668" y="2675"/>
                </a:cubicBezTo>
                <a:lnTo>
                  <a:pt x="15661" y="2684"/>
                </a:lnTo>
                <a:cubicBezTo>
                  <a:pt x="15648" y="2630"/>
                  <a:pt x="15658" y="2662"/>
                  <a:pt x="15669" y="2619"/>
                </a:cubicBezTo>
                <a:cubicBezTo>
                  <a:pt x="15647" y="2631"/>
                  <a:pt x="15643" y="2633"/>
                  <a:pt x="15636" y="2661"/>
                </a:cubicBezTo>
                <a:cubicBezTo>
                  <a:pt x="15629" y="2694"/>
                  <a:pt x="15638" y="2681"/>
                  <a:pt x="15640" y="2686"/>
                </a:cubicBezTo>
                <a:cubicBezTo>
                  <a:pt x="15659" y="2719"/>
                  <a:pt x="15655" y="2659"/>
                  <a:pt x="15645" y="2692"/>
                </a:cubicBezTo>
                <a:cubicBezTo>
                  <a:pt x="15220" y="2692"/>
                  <a:pt x="15455" y="2668"/>
                  <a:pt x="15300" y="2643"/>
                </a:cubicBezTo>
                <a:lnTo>
                  <a:pt x="15283" y="2639"/>
                </a:lnTo>
                <a:cubicBezTo>
                  <a:pt x="15262" y="2629"/>
                  <a:pt x="15288" y="2644"/>
                  <a:pt x="15272" y="2626"/>
                </a:cubicBezTo>
                <a:lnTo>
                  <a:pt x="15256" y="2611"/>
                </a:lnTo>
                <a:cubicBezTo>
                  <a:pt x="15208" y="2631"/>
                  <a:pt x="15302" y="2587"/>
                  <a:pt x="15238" y="2626"/>
                </a:cubicBezTo>
                <a:cubicBezTo>
                  <a:pt x="15237" y="2627"/>
                  <a:pt x="15235" y="2628"/>
                  <a:pt x="15234" y="2629"/>
                </a:cubicBezTo>
                <a:cubicBezTo>
                  <a:pt x="15201" y="2644"/>
                  <a:pt x="15126" y="2621"/>
                  <a:pt x="15101" y="2623"/>
                </a:cubicBezTo>
                <a:cubicBezTo>
                  <a:pt x="15063" y="2626"/>
                  <a:pt x="15085" y="2625"/>
                  <a:pt x="15085" y="2641"/>
                </a:cubicBezTo>
                <a:cubicBezTo>
                  <a:pt x="15084" y="2681"/>
                  <a:pt x="15099" y="2622"/>
                  <a:pt x="15086" y="2652"/>
                </a:cubicBezTo>
                <a:lnTo>
                  <a:pt x="15061" y="2652"/>
                </a:lnTo>
                <a:lnTo>
                  <a:pt x="15061" y="2628"/>
                </a:lnTo>
                <a:cubicBezTo>
                  <a:pt x="15022" y="2624"/>
                  <a:pt x="15036" y="2613"/>
                  <a:pt x="14985" y="2624"/>
                </a:cubicBezTo>
                <a:cubicBezTo>
                  <a:pt x="14947" y="2632"/>
                  <a:pt x="14986" y="2630"/>
                  <a:pt x="14953" y="2623"/>
                </a:cubicBezTo>
                <a:lnTo>
                  <a:pt x="14917" y="2619"/>
                </a:lnTo>
                <a:cubicBezTo>
                  <a:pt x="14878" y="2621"/>
                  <a:pt x="14885" y="2630"/>
                  <a:pt x="14883" y="2636"/>
                </a:cubicBezTo>
                <a:cubicBezTo>
                  <a:pt x="14917" y="2636"/>
                  <a:pt x="14916" y="2632"/>
                  <a:pt x="14940" y="2644"/>
                </a:cubicBezTo>
                <a:lnTo>
                  <a:pt x="14957" y="2668"/>
                </a:lnTo>
                <a:cubicBezTo>
                  <a:pt x="14957" y="2692"/>
                  <a:pt x="14962" y="2661"/>
                  <a:pt x="14952" y="2680"/>
                </a:cubicBezTo>
                <a:lnTo>
                  <a:pt x="14945" y="2692"/>
                </a:lnTo>
                <a:cubicBezTo>
                  <a:pt x="14932" y="2719"/>
                  <a:pt x="14952" y="2683"/>
                  <a:pt x="14940" y="2705"/>
                </a:cubicBezTo>
                <a:cubicBezTo>
                  <a:pt x="14940" y="2705"/>
                  <a:pt x="14932" y="2716"/>
                  <a:pt x="14932" y="2717"/>
                </a:cubicBezTo>
                <a:lnTo>
                  <a:pt x="14921" y="2730"/>
                </a:lnTo>
                <a:cubicBezTo>
                  <a:pt x="14896" y="2757"/>
                  <a:pt x="14891" y="2755"/>
                  <a:pt x="14865" y="2748"/>
                </a:cubicBezTo>
                <a:cubicBezTo>
                  <a:pt x="14864" y="2747"/>
                  <a:pt x="14862" y="2747"/>
                  <a:pt x="14861" y="2746"/>
                </a:cubicBezTo>
                <a:lnTo>
                  <a:pt x="14754" y="2717"/>
                </a:lnTo>
                <a:cubicBezTo>
                  <a:pt x="14791" y="2725"/>
                  <a:pt x="14764" y="2728"/>
                  <a:pt x="14796" y="2716"/>
                </a:cubicBezTo>
                <a:cubicBezTo>
                  <a:pt x="14798" y="2715"/>
                  <a:pt x="14803" y="2713"/>
                  <a:pt x="14804" y="2712"/>
                </a:cubicBezTo>
                <a:cubicBezTo>
                  <a:pt x="14805" y="2712"/>
                  <a:pt x="14807" y="2711"/>
                  <a:pt x="14808" y="2710"/>
                </a:cubicBezTo>
                <a:lnTo>
                  <a:pt x="14835" y="2694"/>
                </a:lnTo>
                <a:cubicBezTo>
                  <a:pt x="14878" y="2675"/>
                  <a:pt x="14913" y="2696"/>
                  <a:pt x="14940" y="2660"/>
                </a:cubicBezTo>
                <a:cubicBezTo>
                  <a:pt x="14903" y="2660"/>
                  <a:pt x="14824" y="2678"/>
                  <a:pt x="14767" y="2672"/>
                </a:cubicBezTo>
                <a:lnTo>
                  <a:pt x="14712" y="2676"/>
                </a:lnTo>
                <a:cubicBezTo>
                  <a:pt x="14688" y="2683"/>
                  <a:pt x="14723" y="2681"/>
                  <a:pt x="14689" y="2682"/>
                </a:cubicBezTo>
                <a:cubicBezTo>
                  <a:pt x="14650" y="2683"/>
                  <a:pt x="14697" y="2682"/>
                  <a:pt x="14659" y="2675"/>
                </a:cubicBezTo>
                <a:cubicBezTo>
                  <a:pt x="14619" y="2667"/>
                  <a:pt x="14644" y="2688"/>
                  <a:pt x="14597" y="2676"/>
                </a:cubicBezTo>
                <a:cubicBezTo>
                  <a:pt x="14499" y="2649"/>
                  <a:pt x="14574" y="2675"/>
                  <a:pt x="14512" y="2666"/>
                </a:cubicBezTo>
                <a:cubicBezTo>
                  <a:pt x="14493" y="2664"/>
                  <a:pt x="14505" y="2667"/>
                  <a:pt x="14494" y="2660"/>
                </a:cubicBezTo>
                <a:lnTo>
                  <a:pt x="14502" y="2660"/>
                </a:lnTo>
                <a:lnTo>
                  <a:pt x="14496" y="2651"/>
                </a:lnTo>
                <a:lnTo>
                  <a:pt x="14494" y="2660"/>
                </a:lnTo>
                <a:cubicBezTo>
                  <a:pt x="14457" y="2678"/>
                  <a:pt x="14473" y="2656"/>
                  <a:pt x="14462" y="2684"/>
                </a:cubicBezTo>
                <a:cubicBezTo>
                  <a:pt x="14426" y="2675"/>
                  <a:pt x="14449" y="2665"/>
                  <a:pt x="14406" y="2668"/>
                </a:cubicBezTo>
                <a:cubicBezTo>
                  <a:pt x="14362" y="2671"/>
                  <a:pt x="14396" y="2666"/>
                  <a:pt x="14374" y="2678"/>
                </a:cubicBezTo>
                <a:cubicBezTo>
                  <a:pt x="14335" y="2701"/>
                  <a:pt x="14357" y="2748"/>
                  <a:pt x="14297" y="2751"/>
                </a:cubicBezTo>
                <a:cubicBezTo>
                  <a:pt x="14263" y="2753"/>
                  <a:pt x="14279" y="2735"/>
                  <a:pt x="14267" y="2709"/>
                </a:cubicBezTo>
                <a:lnTo>
                  <a:pt x="14227" y="2644"/>
                </a:lnTo>
                <a:cubicBezTo>
                  <a:pt x="14245" y="2636"/>
                  <a:pt x="14319" y="2632"/>
                  <a:pt x="14359" y="2638"/>
                </a:cubicBezTo>
                <a:cubicBezTo>
                  <a:pt x="14408" y="2646"/>
                  <a:pt x="14414" y="2642"/>
                  <a:pt x="14430" y="2619"/>
                </a:cubicBezTo>
                <a:cubicBezTo>
                  <a:pt x="14376" y="2594"/>
                  <a:pt x="14335" y="2649"/>
                  <a:pt x="14348" y="2587"/>
                </a:cubicBezTo>
                <a:cubicBezTo>
                  <a:pt x="14311" y="2588"/>
                  <a:pt x="14318" y="2582"/>
                  <a:pt x="14324" y="2611"/>
                </a:cubicBezTo>
                <a:cubicBezTo>
                  <a:pt x="14294" y="2611"/>
                  <a:pt x="14258" y="2608"/>
                  <a:pt x="14275" y="2578"/>
                </a:cubicBezTo>
                <a:cubicBezTo>
                  <a:pt x="14297" y="2539"/>
                  <a:pt x="14243" y="2605"/>
                  <a:pt x="14292" y="2563"/>
                </a:cubicBezTo>
                <a:lnTo>
                  <a:pt x="14308" y="2563"/>
                </a:lnTo>
                <a:lnTo>
                  <a:pt x="14324" y="2572"/>
                </a:lnTo>
                <a:lnTo>
                  <a:pt x="14316" y="2555"/>
                </a:lnTo>
                <a:cubicBezTo>
                  <a:pt x="14334" y="2543"/>
                  <a:pt x="14431" y="2530"/>
                  <a:pt x="14455" y="2563"/>
                </a:cubicBezTo>
                <a:cubicBezTo>
                  <a:pt x="14455" y="2564"/>
                  <a:pt x="14456" y="2566"/>
                  <a:pt x="14457" y="2567"/>
                </a:cubicBezTo>
                <a:cubicBezTo>
                  <a:pt x="14498" y="2622"/>
                  <a:pt x="14525" y="2588"/>
                  <a:pt x="14559" y="2587"/>
                </a:cubicBezTo>
                <a:cubicBezTo>
                  <a:pt x="14529" y="2542"/>
                  <a:pt x="14555" y="2559"/>
                  <a:pt x="14567" y="2506"/>
                </a:cubicBezTo>
                <a:cubicBezTo>
                  <a:pt x="14526" y="2506"/>
                  <a:pt x="14532" y="2506"/>
                  <a:pt x="14502" y="2498"/>
                </a:cubicBezTo>
                <a:cubicBezTo>
                  <a:pt x="14465" y="2488"/>
                  <a:pt x="14493" y="2497"/>
                  <a:pt x="14446" y="2498"/>
                </a:cubicBezTo>
                <a:cubicBezTo>
                  <a:pt x="14455" y="2477"/>
                  <a:pt x="14451" y="2482"/>
                  <a:pt x="14446" y="2457"/>
                </a:cubicBezTo>
                <a:cubicBezTo>
                  <a:pt x="14399" y="2461"/>
                  <a:pt x="14434" y="2468"/>
                  <a:pt x="14397" y="2482"/>
                </a:cubicBezTo>
                <a:lnTo>
                  <a:pt x="14397" y="2474"/>
                </a:lnTo>
                <a:lnTo>
                  <a:pt x="14388" y="2480"/>
                </a:lnTo>
                <a:lnTo>
                  <a:pt x="14397" y="2482"/>
                </a:lnTo>
                <a:cubicBezTo>
                  <a:pt x="14391" y="2490"/>
                  <a:pt x="14390" y="2504"/>
                  <a:pt x="14351" y="2508"/>
                </a:cubicBezTo>
                <a:cubicBezTo>
                  <a:pt x="14322" y="2511"/>
                  <a:pt x="14334" y="2496"/>
                  <a:pt x="14287" y="2504"/>
                </a:cubicBezTo>
                <a:cubicBezTo>
                  <a:pt x="14252" y="2510"/>
                  <a:pt x="14273" y="2504"/>
                  <a:pt x="14240" y="2503"/>
                </a:cubicBezTo>
                <a:lnTo>
                  <a:pt x="14116" y="2509"/>
                </a:lnTo>
                <a:cubicBezTo>
                  <a:pt x="14069" y="2513"/>
                  <a:pt x="14082" y="2498"/>
                  <a:pt x="14039" y="2491"/>
                </a:cubicBezTo>
                <a:cubicBezTo>
                  <a:pt x="13995" y="2484"/>
                  <a:pt x="13966" y="2507"/>
                  <a:pt x="13906" y="2508"/>
                </a:cubicBezTo>
                <a:lnTo>
                  <a:pt x="13789" y="2498"/>
                </a:lnTo>
                <a:cubicBezTo>
                  <a:pt x="13817" y="2474"/>
                  <a:pt x="13811" y="2486"/>
                  <a:pt x="13806" y="2474"/>
                </a:cubicBezTo>
                <a:cubicBezTo>
                  <a:pt x="13773" y="2489"/>
                  <a:pt x="13749" y="2483"/>
                  <a:pt x="13720" y="2486"/>
                </a:cubicBezTo>
                <a:cubicBezTo>
                  <a:pt x="13675" y="2490"/>
                  <a:pt x="13647" y="2499"/>
                  <a:pt x="13636" y="2457"/>
                </a:cubicBezTo>
                <a:cubicBezTo>
                  <a:pt x="13613" y="2468"/>
                  <a:pt x="13591" y="2466"/>
                  <a:pt x="13558" y="2468"/>
                </a:cubicBezTo>
                <a:lnTo>
                  <a:pt x="13482" y="2474"/>
                </a:lnTo>
                <a:lnTo>
                  <a:pt x="13473" y="2449"/>
                </a:lnTo>
                <a:cubicBezTo>
                  <a:pt x="13446" y="2464"/>
                  <a:pt x="13451" y="2455"/>
                  <a:pt x="13433" y="2482"/>
                </a:cubicBezTo>
                <a:cubicBezTo>
                  <a:pt x="13404" y="2470"/>
                  <a:pt x="13435" y="2471"/>
                  <a:pt x="13401" y="2457"/>
                </a:cubicBezTo>
                <a:cubicBezTo>
                  <a:pt x="13399" y="2459"/>
                  <a:pt x="13396" y="2458"/>
                  <a:pt x="13395" y="2460"/>
                </a:cubicBezTo>
                <a:cubicBezTo>
                  <a:pt x="13387" y="2479"/>
                  <a:pt x="13151" y="2464"/>
                  <a:pt x="13151" y="2464"/>
                </a:cubicBezTo>
                <a:cubicBezTo>
                  <a:pt x="13116" y="2455"/>
                  <a:pt x="13132" y="2460"/>
                  <a:pt x="13125" y="2441"/>
                </a:cubicBezTo>
                <a:lnTo>
                  <a:pt x="13109" y="2441"/>
                </a:lnTo>
                <a:cubicBezTo>
                  <a:pt x="13116" y="2477"/>
                  <a:pt x="13126" y="2456"/>
                  <a:pt x="13101" y="2474"/>
                </a:cubicBezTo>
                <a:lnTo>
                  <a:pt x="13076" y="2457"/>
                </a:lnTo>
                <a:cubicBezTo>
                  <a:pt x="13067" y="2484"/>
                  <a:pt x="13082" y="2461"/>
                  <a:pt x="13060" y="2482"/>
                </a:cubicBezTo>
                <a:cubicBezTo>
                  <a:pt x="13044" y="2470"/>
                  <a:pt x="13059" y="2479"/>
                  <a:pt x="13048" y="2470"/>
                </a:cubicBezTo>
                <a:lnTo>
                  <a:pt x="13038" y="2464"/>
                </a:lnTo>
                <a:cubicBezTo>
                  <a:pt x="13008" y="2444"/>
                  <a:pt x="13025" y="2470"/>
                  <a:pt x="13004" y="2441"/>
                </a:cubicBezTo>
                <a:cubicBezTo>
                  <a:pt x="13029" y="2432"/>
                  <a:pt x="13015" y="2459"/>
                  <a:pt x="13020" y="2417"/>
                </a:cubicBezTo>
                <a:cubicBezTo>
                  <a:pt x="13056" y="2416"/>
                  <a:pt x="13052" y="2409"/>
                  <a:pt x="13093" y="2409"/>
                </a:cubicBezTo>
                <a:lnTo>
                  <a:pt x="13093" y="2417"/>
                </a:lnTo>
                <a:lnTo>
                  <a:pt x="13102" y="2410"/>
                </a:lnTo>
                <a:lnTo>
                  <a:pt x="13093" y="2409"/>
                </a:lnTo>
                <a:cubicBezTo>
                  <a:pt x="13087" y="2394"/>
                  <a:pt x="13065" y="2393"/>
                  <a:pt x="13149" y="2393"/>
                </a:cubicBezTo>
                <a:cubicBezTo>
                  <a:pt x="13155" y="2415"/>
                  <a:pt x="13160" y="2417"/>
                  <a:pt x="13168" y="2391"/>
                </a:cubicBezTo>
                <a:cubicBezTo>
                  <a:pt x="13173" y="2376"/>
                  <a:pt x="13166" y="2370"/>
                  <a:pt x="13166" y="2344"/>
                </a:cubicBezTo>
                <a:cubicBezTo>
                  <a:pt x="13186" y="2349"/>
                  <a:pt x="13197" y="2365"/>
                  <a:pt x="13199" y="2373"/>
                </a:cubicBezTo>
                <a:cubicBezTo>
                  <a:pt x="13203" y="2399"/>
                  <a:pt x="13186" y="2375"/>
                  <a:pt x="13182" y="2409"/>
                </a:cubicBezTo>
                <a:cubicBezTo>
                  <a:pt x="13263" y="2428"/>
                  <a:pt x="13218" y="2373"/>
                  <a:pt x="13279" y="2368"/>
                </a:cubicBezTo>
                <a:cubicBezTo>
                  <a:pt x="13287" y="2403"/>
                  <a:pt x="13286" y="2408"/>
                  <a:pt x="13328" y="2409"/>
                </a:cubicBezTo>
                <a:cubicBezTo>
                  <a:pt x="13313" y="2381"/>
                  <a:pt x="13306" y="2369"/>
                  <a:pt x="13322" y="2366"/>
                </a:cubicBezTo>
                <a:cubicBezTo>
                  <a:pt x="13342" y="2362"/>
                  <a:pt x="13329" y="2358"/>
                  <a:pt x="13336" y="2376"/>
                </a:cubicBezTo>
                <a:lnTo>
                  <a:pt x="13352" y="2376"/>
                </a:lnTo>
                <a:cubicBezTo>
                  <a:pt x="13345" y="2342"/>
                  <a:pt x="13344" y="2359"/>
                  <a:pt x="13371" y="2347"/>
                </a:cubicBezTo>
                <a:lnTo>
                  <a:pt x="13398" y="2336"/>
                </a:lnTo>
                <a:cubicBezTo>
                  <a:pt x="13411" y="2333"/>
                  <a:pt x="13399" y="2334"/>
                  <a:pt x="13411" y="2336"/>
                </a:cubicBezTo>
                <a:cubicBezTo>
                  <a:pt x="13431" y="2339"/>
                  <a:pt x="13398" y="2336"/>
                  <a:pt x="13427" y="2340"/>
                </a:cubicBezTo>
                <a:cubicBezTo>
                  <a:pt x="13449" y="2344"/>
                  <a:pt x="13449" y="2338"/>
                  <a:pt x="13473" y="2336"/>
                </a:cubicBezTo>
                <a:cubicBezTo>
                  <a:pt x="13466" y="2367"/>
                  <a:pt x="13465" y="2368"/>
                  <a:pt x="13465" y="2409"/>
                </a:cubicBezTo>
                <a:cubicBezTo>
                  <a:pt x="13492" y="2390"/>
                  <a:pt x="13482" y="2405"/>
                  <a:pt x="13473" y="2368"/>
                </a:cubicBezTo>
                <a:cubicBezTo>
                  <a:pt x="13516" y="2358"/>
                  <a:pt x="13487" y="2365"/>
                  <a:pt x="13530" y="2368"/>
                </a:cubicBezTo>
                <a:cubicBezTo>
                  <a:pt x="13541" y="2345"/>
                  <a:pt x="13541" y="2359"/>
                  <a:pt x="13530" y="2336"/>
                </a:cubicBezTo>
                <a:cubicBezTo>
                  <a:pt x="13572" y="2336"/>
                  <a:pt x="13562" y="2343"/>
                  <a:pt x="13579" y="2320"/>
                </a:cubicBezTo>
                <a:cubicBezTo>
                  <a:pt x="13500" y="2320"/>
                  <a:pt x="13522" y="2311"/>
                  <a:pt x="13460" y="2319"/>
                </a:cubicBezTo>
                <a:lnTo>
                  <a:pt x="13413" y="2312"/>
                </a:lnTo>
                <a:cubicBezTo>
                  <a:pt x="13412" y="2312"/>
                  <a:pt x="13410" y="2312"/>
                  <a:pt x="13409" y="2312"/>
                </a:cubicBezTo>
                <a:cubicBezTo>
                  <a:pt x="13411" y="2286"/>
                  <a:pt x="13409" y="2296"/>
                  <a:pt x="13417" y="2279"/>
                </a:cubicBezTo>
                <a:cubicBezTo>
                  <a:pt x="13451" y="2282"/>
                  <a:pt x="13443" y="2288"/>
                  <a:pt x="13473" y="2295"/>
                </a:cubicBezTo>
                <a:cubicBezTo>
                  <a:pt x="13474" y="2257"/>
                  <a:pt x="13465" y="2264"/>
                  <a:pt x="13498" y="2255"/>
                </a:cubicBezTo>
                <a:cubicBezTo>
                  <a:pt x="13505" y="2270"/>
                  <a:pt x="13504" y="2265"/>
                  <a:pt x="13506" y="2287"/>
                </a:cubicBezTo>
                <a:lnTo>
                  <a:pt x="13488" y="2292"/>
                </a:lnTo>
                <a:lnTo>
                  <a:pt x="13506" y="2287"/>
                </a:lnTo>
                <a:cubicBezTo>
                  <a:pt x="13549" y="2284"/>
                  <a:pt x="13529" y="2272"/>
                  <a:pt x="13575" y="2274"/>
                </a:cubicBezTo>
                <a:cubicBezTo>
                  <a:pt x="13628" y="2276"/>
                  <a:pt x="13578" y="2285"/>
                  <a:pt x="13619" y="2255"/>
                </a:cubicBezTo>
                <a:lnTo>
                  <a:pt x="13676" y="2295"/>
                </a:lnTo>
                <a:cubicBezTo>
                  <a:pt x="13679" y="2271"/>
                  <a:pt x="13666" y="2265"/>
                  <a:pt x="13694" y="2275"/>
                </a:cubicBezTo>
                <a:cubicBezTo>
                  <a:pt x="13717" y="2284"/>
                  <a:pt x="13703" y="2275"/>
                  <a:pt x="13700" y="2312"/>
                </a:cubicBezTo>
                <a:cubicBezTo>
                  <a:pt x="13725" y="2293"/>
                  <a:pt x="13713" y="2317"/>
                  <a:pt x="13717" y="2279"/>
                </a:cubicBezTo>
                <a:lnTo>
                  <a:pt x="13733" y="2279"/>
                </a:lnTo>
                <a:cubicBezTo>
                  <a:pt x="13741" y="2301"/>
                  <a:pt x="13716" y="2294"/>
                  <a:pt x="13765" y="2295"/>
                </a:cubicBezTo>
                <a:cubicBezTo>
                  <a:pt x="13753" y="2266"/>
                  <a:pt x="13755" y="2297"/>
                  <a:pt x="13741" y="2263"/>
                </a:cubicBezTo>
                <a:cubicBezTo>
                  <a:pt x="13749" y="2259"/>
                  <a:pt x="13752" y="2258"/>
                  <a:pt x="13758" y="2250"/>
                </a:cubicBezTo>
                <a:lnTo>
                  <a:pt x="13765" y="2231"/>
                </a:lnTo>
                <a:cubicBezTo>
                  <a:pt x="13815" y="2257"/>
                  <a:pt x="13772" y="2234"/>
                  <a:pt x="13790" y="2272"/>
                </a:cubicBezTo>
                <a:lnTo>
                  <a:pt x="13830" y="2303"/>
                </a:lnTo>
                <a:cubicBezTo>
                  <a:pt x="13844" y="2282"/>
                  <a:pt x="13849" y="2281"/>
                  <a:pt x="13862" y="2255"/>
                </a:cubicBezTo>
                <a:cubicBezTo>
                  <a:pt x="13921" y="2260"/>
                  <a:pt x="13880" y="2275"/>
                  <a:pt x="13917" y="2237"/>
                </a:cubicBezTo>
                <a:cubicBezTo>
                  <a:pt x="13941" y="2213"/>
                  <a:pt x="13944" y="2215"/>
                  <a:pt x="13976" y="2222"/>
                </a:cubicBezTo>
                <a:cubicBezTo>
                  <a:pt x="13972" y="2264"/>
                  <a:pt x="13970" y="2233"/>
                  <a:pt x="13960" y="2271"/>
                </a:cubicBezTo>
                <a:cubicBezTo>
                  <a:pt x="13999" y="2268"/>
                  <a:pt x="13988" y="2258"/>
                  <a:pt x="14016" y="2239"/>
                </a:cubicBezTo>
                <a:cubicBezTo>
                  <a:pt x="14017" y="2263"/>
                  <a:pt x="14020" y="2268"/>
                  <a:pt x="14024" y="2287"/>
                </a:cubicBezTo>
                <a:lnTo>
                  <a:pt x="14041" y="2287"/>
                </a:lnTo>
                <a:cubicBezTo>
                  <a:pt x="14050" y="2253"/>
                  <a:pt x="14048" y="2262"/>
                  <a:pt x="14081" y="2255"/>
                </a:cubicBezTo>
                <a:cubicBezTo>
                  <a:pt x="14131" y="2245"/>
                  <a:pt x="14055" y="2264"/>
                  <a:pt x="14095" y="2253"/>
                </a:cubicBezTo>
                <a:cubicBezTo>
                  <a:pt x="14128" y="2244"/>
                  <a:pt x="14110" y="2238"/>
                  <a:pt x="14138" y="2231"/>
                </a:cubicBezTo>
                <a:cubicBezTo>
                  <a:pt x="14141" y="2262"/>
                  <a:pt x="14142" y="2236"/>
                  <a:pt x="14154" y="2271"/>
                </a:cubicBezTo>
                <a:cubicBezTo>
                  <a:pt x="14180" y="2252"/>
                  <a:pt x="14161" y="2258"/>
                  <a:pt x="14186" y="2239"/>
                </a:cubicBezTo>
                <a:cubicBezTo>
                  <a:pt x="14199" y="2256"/>
                  <a:pt x="14188" y="2249"/>
                  <a:pt x="14211" y="2255"/>
                </a:cubicBezTo>
                <a:lnTo>
                  <a:pt x="14227" y="2264"/>
                </a:lnTo>
                <a:lnTo>
                  <a:pt x="14211" y="2255"/>
                </a:lnTo>
                <a:lnTo>
                  <a:pt x="14247" y="2242"/>
                </a:lnTo>
                <a:cubicBezTo>
                  <a:pt x="14257" y="2240"/>
                  <a:pt x="14254" y="2241"/>
                  <a:pt x="14266" y="2237"/>
                </a:cubicBezTo>
                <a:cubicBezTo>
                  <a:pt x="14266" y="2237"/>
                  <a:pt x="14281" y="2229"/>
                  <a:pt x="14288" y="2227"/>
                </a:cubicBezTo>
                <a:cubicBezTo>
                  <a:pt x="14345" y="2210"/>
                  <a:pt x="14348" y="2244"/>
                  <a:pt x="14381" y="2231"/>
                </a:cubicBezTo>
                <a:lnTo>
                  <a:pt x="14389" y="2247"/>
                </a:lnTo>
                <a:cubicBezTo>
                  <a:pt x="14382" y="2259"/>
                  <a:pt x="14385" y="2255"/>
                  <a:pt x="14381" y="2271"/>
                </a:cubicBezTo>
                <a:cubicBezTo>
                  <a:pt x="14398" y="2264"/>
                  <a:pt x="14391" y="2281"/>
                  <a:pt x="14394" y="2261"/>
                </a:cubicBezTo>
                <a:cubicBezTo>
                  <a:pt x="14400" y="2231"/>
                  <a:pt x="14397" y="2259"/>
                  <a:pt x="14389" y="2247"/>
                </a:cubicBezTo>
                <a:lnTo>
                  <a:pt x="14381" y="2231"/>
                </a:lnTo>
                <a:cubicBezTo>
                  <a:pt x="14395" y="2206"/>
                  <a:pt x="14385" y="2221"/>
                  <a:pt x="14381" y="2214"/>
                </a:cubicBezTo>
                <a:cubicBezTo>
                  <a:pt x="14327" y="2202"/>
                  <a:pt x="14278" y="2216"/>
                  <a:pt x="14235" y="2215"/>
                </a:cubicBezTo>
                <a:cubicBezTo>
                  <a:pt x="14199" y="2213"/>
                  <a:pt x="14191" y="2206"/>
                  <a:pt x="14146" y="2206"/>
                </a:cubicBezTo>
                <a:lnTo>
                  <a:pt x="13913" y="2200"/>
                </a:lnTo>
                <a:cubicBezTo>
                  <a:pt x="13912" y="2199"/>
                  <a:pt x="13910" y="2198"/>
                  <a:pt x="13909" y="2198"/>
                </a:cubicBezTo>
                <a:cubicBezTo>
                  <a:pt x="13874" y="2192"/>
                  <a:pt x="13898" y="2210"/>
                  <a:pt x="13848" y="2213"/>
                </a:cubicBezTo>
                <a:cubicBezTo>
                  <a:pt x="13846" y="2213"/>
                  <a:pt x="13844" y="2213"/>
                  <a:pt x="13842" y="2213"/>
                </a:cubicBezTo>
                <a:lnTo>
                  <a:pt x="13818" y="2211"/>
                </a:lnTo>
                <a:cubicBezTo>
                  <a:pt x="13797" y="2208"/>
                  <a:pt x="13790" y="2206"/>
                  <a:pt x="13765" y="2206"/>
                </a:cubicBezTo>
                <a:cubicBezTo>
                  <a:pt x="13782" y="2173"/>
                  <a:pt x="13788" y="2185"/>
                  <a:pt x="13807" y="2183"/>
                </a:cubicBezTo>
                <a:lnTo>
                  <a:pt x="13817" y="2182"/>
                </a:lnTo>
                <a:cubicBezTo>
                  <a:pt x="13855" y="2178"/>
                  <a:pt x="13819" y="2187"/>
                  <a:pt x="13862" y="2198"/>
                </a:cubicBezTo>
                <a:cubicBezTo>
                  <a:pt x="13863" y="2191"/>
                  <a:pt x="13851" y="2169"/>
                  <a:pt x="13906" y="2161"/>
                </a:cubicBezTo>
                <a:cubicBezTo>
                  <a:pt x="13949" y="2154"/>
                  <a:pt x="14017" y="2160"/>
                  <a:pt x="14034" y="2165"/>
                </a:cubicBezTo>
                <a:cubicBezTo>
                  <a:pt x="14056" y="2171"/>
                  <a:pt x="14024" y="2175"/>
                  <a:pt x="14061" y="2169"/>
                </a:cubicBezTo>
                <a:cubicBezTo>
                  <a:pt x="14090" y="2164"/>
                  <a:pt x="14051" y="2161"/>
                  <a:pt x="14097" y="2158"/>
                </a:cubicBezTo>
                <a:cubicBezTo>
                  <a:pt x="14107" y="2195"/>
                  <a:pt x="14106" y="2177"/>
                  <a:pt x="14131" y="2178"/>
                </a:cubicBezTo>
                <a:cubicBezTo>
                  <a:pt x="14193" y="2179"/>
                  <a:pt x="14168" y="2183"/>
                  <a:pt x="14224" y="2155"/>
                </a:cubicBezTo>
                <a:cubicBezTo>
                  <a:pt x="14259" y="2137"/>
                  <a:pt x="14243" y="2148"/>
                  <a:pt x="14259" y="2117"/>
                </a:cubicBezTo>
                <a:lnTo>
                  <a:pt x="14195" y="2117"/>
                </a:lnTo>
                <a:cubicBezTo>
                  <a:pt x="14191" y="2160"/>
                  <a:pt x="14202" y="2132"/>
                  <a:pt x="14178" y="2141"/>
                </a:cubicBezTo>
                <a:cubicBezTo>
                  <a:pt x="14164" y="2120"/>
                  <a:pt x="14174" y="2125"/>
                  <a:pt x="14146" y="2117"/>
                </a:cubicBezTo>
                <a:cubicBezTo>
                  <a:pt x="14149" y="2083"/>
                  <a:pt x="14153" y="2079"/>
                  <a:pt x="14186" y="2077"/>
                </a:cubicBezTo>
                <a:lnTo>
                  <a:pt x="14186" y="2060"/>
                </a:lnTo>
                <a:cubicBezTo>
                  <a:pt x="14144" y="2064"/>
                  <a:pt x="14131" y="2073"/>
                  <a:pt x="14130" y="2117"/>
                </a:cubicBezTo>
                <a:cubicBezTo>
                  <a:pt x="14094" y="2118"/>
                  <a:pt x="14107" y="2121"/>
                  <a:pt x="14081" y="2125"/>
                </a:cubicBezTo>
                <a:lnTo>
                  <a:pt x="14052" y="2124"/>
                </a:lnTo>
                <a:cubicBezTo>
                  <a:pt x="14002" y="2114"/>
                  <a:pt x="13997" y="2132"/>
                  <a:pt x="13971" y="2128"/>
                </a:cubicBezTo>
                <a:cubicBezTo>
                  <a:pt x="13938" y="2124"/>
                  <a:pt x="13967" y="2119"/>
                  <a:pt x="13927" y="2117"/>
                </a:cubicBezTo>
                <a:cubicBezTo>
                  <a:pt x="13886" y="2116"/>
                  <a:pt x="13905" y="2121"/>
                  <a:pt x="13884" y="2127"/>
                </a:cubicBezTo>
                <a:cubicBezTo>
                  <a:pt x="13826" y="2141"/>
                  <a:pt x="13857" y="2113"/>
                  <a:pt x="13806" y="2109"/>
                </a:cubicBezTo>
                <a:lnTo>
                  <a:pt x="13798" y="2125"/>
                </a:lnTo>
                <a:cubicBezTo>
                  <a:pt x="13793" y="2111"/>
                  <a:pt x="13804" y="2116"/>
                  <a:pt x="13784" y="2117"/>
                </a:cubicBezTo>
                <a:lnTo>
                  <a:pt x="13776" y="2120"/>
                </a:lnTo>
                <a:cubicBezTo>
                  <a:pt x="13757" y="2122"/>
                  <a:pt x="13764" y="2123"/>
                  <a:pt x="13741" y="2117"/>
                </a:cubicBezTo>
                <a:cubicBezTo>
                  <a:pt x="13650" y="2096"/>
                  <a:pt x="13697" y="2112"/>
                  <a:pt x="13661" y="2111"/>
                </a:cubicBezTo>
                <a:cubicBezTo>
                  <a:pt x="13634" y="2110"/>
                  <a:pt x="13644" y="2103"/>
                  <a:pt x="13620" y="2104"/>
                </a:cubicBezTo>
                <a:cubicBezTo>
                  <a:pt x="13593" y="2104"/>
                  <a:pt x="13581" y="2115"/>
                  <a:pt x="13578" y="2117"/>
                </a:cubicBezTo>
                <a:cubicBezTo>
                  <a:pt x="13547" y="2133"/>
                  <a:pt x="13578" y="2123"/>
                  <a:pt x="13545" y="2131"/>
                </a:cubicBezTo>
                <a:lnTo>
                  <a:pt x="13498" y="2141"/>
                </a:lnTo>
                <a:lnTo>
                  <a:pt x="13498" y="2117"/>
                </a:lnTo>
                <a:lnTo>
                  <a:pt x="13473" y="2117"/>
                </a:lnTo>
                <a:lnTo>
                  <a:pt x="13473" y="2133"/>
                </a:lnTo>
                <a:cubicBezTo>
                  <a:pt x="13495" y="2139"/>
                  <a:pt x="13480" y="2133"/>
                  <a:pt x="13498" y="2141"/>
                </a:cubicBezTo>
                <a:cubicBezTo>
                  <a:pt x="13496" y="2142"/>
                  <a:pt x="13493" y="2141"/>
                  <a:pt x="13493" y="2143"/>
                </a:cubicBezTo>
                <a:cubicBezTo>
                  <a:pt x="13487" y="2157"/>
                  <a:pt x="13437" y="2130"/>
                  <a:pt x="13436" y="2130"/>
                </a:cubicBezTo>
                <a:cubicBezTo>
                  <a:pt x="13408" y="2119"/>
                  <a:pt x="13390" y="2122"/>
                  <a:pt x="13371" y="2120"/>
                </a:cubicBezTo>
                <a:cubicBezTo>
                  <a:pt x="13321" y="2113"/>
                  <a:pt x="13346" y="2107"/>
                  <a:pt x="13306" y="2103"/>
                </a:cubicBezTo>
                <a:cubicBezTo>
                  <a:pt x="13303" y="2103"/>
                  <a:pt x="13279" y="2104"/>
                  <a:pt x="13279" y="2104"/>
                </a:cubicBezTo>
                <a:cubicBezTo>
                  <a:pt x="13254" y="2114"/>
                  <a:pt x="13266" y="2098"/>
                  <a:pt x="13263" y="2133"/>
                </a:cubicBezTo>
                <a:cubicBezTo>
                  <a:pt x="13227" y="2126"/>
                  <a:pt x="13230" y="2136"/>
                  <a:pt x="13206" y="2101"/>
                </a:cubicBezTo>
                <a:cubicBezTo>
                  <a:pt x="13223" y="2089"/>
                  <a:pt x="13208" y="2097"/>
                  <a:pt x="13218" y="2090"/>
                </a:cubicBezTo>
                <a:cubicBezTo>
                  <a:pt x="13232" y="2080"/>
                  <a:pt x="13223" y="2085"/>
                  <a:pt x="13234" y="2082"/>
                </a:cubicBezTo>
                <a:lnTo>
                  <a:pt x="13266" y="2072"/>
                </a:lnTo>
                <a:cubicBezTo>
                  <a:pt x="13267" y="2071"/>
                  <a:pt x="13269" y="2070"/>
                  <a:pt x="13271" y="2069"/>
                </a:cubicBezTo>
                <a:cubicBezTo>
                  <a:pt x="13300" y="2080"/>
                  <a:pt x="13269" y="2079"/>
                  <a:pt x="13303" y="2093"/>
                </a:cubicBezTo>
                <a:lnTo>
                  <a:pt x="13328" y="2076"/>
                </a:lnTo>
                <a:cubicBezTo>
                  <a:pt x="13329" y="2076"/>
                  <a:pt x="13331" y="2075"/>
                  <a:pt x="13333" y="2074"/>
                </a:cubicBezTo>
                <a:lnTo>
                  <a:pt x="13353" y="2070"/>
                </a:lnTo>
                <a:cubicBezTo>
                  <a:pt x="13388" y="2066"/>
                  <a:pt x="13382" y="2063"/>
                  <a:pt x="13409" y="2069"/>
                </a:cubicBezTo>
                <a:lnTo>
                  <a:pt x="13360" y="2036"/>
                </a:lnTo>
                <a:lnTo>
                  <a:pt x="13409" y="2036"/>
                </a:lnTo>
                <a:cubicBezTo>
                  <a:pt x="13442" y="2028"/>
                  <a:pt x="13433" y="2034"/>
                  <a:pt x="13441" y="2012"/>
                </a:cubicBezTo>
                <a:lnTo>
                  <a:pt x="13409" y="2020"/>
                </a:lnTo>
                <a:cubicBezTo>
                  <a:pt x="13389" y="1973"/>
                  <a:pt x="13462" y="2005"/>
                  <a:pt x="13496" y="2002"/>
                </a:cubicBezTo>
                <a:cubicBezTo>
                  <a:pt x="13506" y="2001"/>
                  <a:pt x="13535" y="1993"/>
                  <a:pt x="13546" y="1992"/>
                </a:cubicBezTo>
                <a:cubicBezTo>
                  <a:pt x="13574" y="1989"/>
                  <a:pt x="13535" y="1996"/>
                  <a:pt x="13568" y="1991"/>
                </a:cubicBezTo>
                <a:cubicBezTo>
                  <a:pt x="13571" y="1990"/>
                  <a:pt x="13598" y="1983"/>
                  <a:pt x="13598" y="1983"/>
                </a:cubicBezTo>
                <a:lnTo>
                  <a:pt x="13705" y="1991"/>
                </a:lnTo>
                <a:cubicBezTo>
                  <a:pt x="13725" y="1996"/>
                  <a:pt x="13739" y="2012"/>
                  <a:pt x="13755" y="2005"/>
                </a:cubicBezTo>
                <a:cubicBezTo>
                  <a:pt x="13782" y="1994"/>
                  <a:pt x="13763" y="2002"/>
                  <a:pt x="13754" y="1987"/>
                </a:cubicBezTo>
                <a:cubicBezTo>
                  <a:pt x="13734" y="1952"/>
                  <a:pt x="13739" y="2012"/>
                  <a:pt x="13749" y="1979"/>
                </a:cubicBezTo>
                <a:cubicBezTo>
                  <a:pt x="13764" y="1956"/>
                  <a:pt x="13780" y="1938"/>
                  <a:pt x="13811" y="1945"/>
                </a:cubicBezTo>
                <a:lnTo>
                  <a:pt x="13855" y="1964"/>
                </a:lnTo>
                <a:cubicBezTo>
                  <a:pt x="13856" y="1964"/>
                  <a:pt x="13858" y="1963"/>
                  <a:pt x="13859" y="1963"/>
                </a:cubicBezTo>
                <a:lnTo>
                  <a:pt x="14052" y="1927"/>
                </a:lnTo>
                <a:cubicBezTo>
                  <a:pt x="14088" y="1921"/>
                  <a:pt x="14158" y="1956"/>
                  <a:pt x="14197" y="1951"/>
                </a:cubicBezTo>
                <a:lnTo>
                  <a:pt x="14228" y="1946"/>
                </a:lnTo>
                <a:cubicBezTo>
                  <a:pt x="14246" y="1945"/>
                  <a:pt x="14223" y="1945"/>
                  <a:pt x="14242" y="1947"/>
                </a:cubicBezTo>
                <a:cubicBezTo>
                  <a:pt x="14243" y="1947"/>
                  <a:pt x="14246" y="1948"/>
                  <a:pt x="14247" y="1948"/>
                </a:cubicBezTo>
                <a:lnTo>
                  <a:pt x="14262" y="1951"/>
                </a:lnTo>
                <a:cubicBezTo>
                  <a:pt x="14273" y="1954"/>
                  <a:pt x="14268" y="1951"/>
                  <a:pt x="14276" y="1956"/>
                </a:cubicBezTo>
                <a:cubicBezTo>
                  <a:pt x="14308" y="1975"/>
                  <a:pt x="14281" y="1978"/>
                  <a:pt x="14332" y="1979"/>
                </a:cubicBezTo>
                <a:cubicBezTo>
                  <a:pt x="14335" y="1955"/>
                  <a:pt x="14336" y="1959"/>
                  <a:pt x="14348" y="1947"/>
                </a:cubicBezTo>
                <a:cubicBezTo>
                  <a:pt x="14374" y="1961"/>
                  <a:pt x="14376" y="1965"/>
                  <a:pt x="14397" y="1979"/>
                </a:cubicBezTo>
                <a:cubicBezTo>
                  <a:pt x="14389" y="1940"/>
                  <a:pt x="14382" y="1963"/>
                  <a:pt x="14405" y="1955"/>
                </a:cubicBezTo>
                <a:cubicBezTo>
                  <a:pt x="14409" y="1997"/>
                  <a:pt x="14397" y="1970"/>
                  <a:pt x="14421" y="1979"/>
                </a:cubicBezTo>
                <a:lnTo>
                  <a:pt x="14430" y="1955"/>
                </a:lnTo>
                <a:cubicBezTo>
                  <a:pt x="14482" y="1955"/>
                  <a:pt x="14463" y="1965"/>
                  <a:pt x="14511" y="1956"/>
                </a:cubicBezTo>
                <a:cubicBezTo>
                  <a:pt x="14561" y="1946"/>
                  <a:pt x="14539" y="1955"/>
                  <a:pt x="14592" y="1955"/>
                </a:cubicBezTo>
                <a:cubicBezTo>
                  <a:pt x="14587" y="1974"/>
                  <a:pt x="14585" y="1974"/>
                  <a:pt x="14583" y="1996"/>
                </a:cubicBezTo>
                <a:cubicBezTo>
                  <a:pt x="14615" y="1975"/>
                  <a:pt x="14606" y="1951"/>
                  <a:pt x="14639" y="1951"/>
                </a:cubicBezTo>
                <a:cubicBezTo>
                  <a:pt x="14677" y="1952"/>
                  <a:pt x="14607" y="1962"/>
                  <a:pt x="14706" y="1950"/>
                </a:cubicBezTo>
                <a:lnTo>
                  <a:pt x="14883" y="1939"/>
                </a:lnTo>
                <a:cubicBezTo>
                  <a:pt x="14874" y="1956"/>
                  <a:pt x="14872" y="1958"/>
                  <a:pt x="14867" y="1979"/>
                </a:cubicBezTo>
                <a:lnTo>
                  <a:pt x="14835" y="1970"/>
                </a:lnTo>
                <a:lnTo>
                  <a:pt x="14802" y="2036"/>
                </a:lnTo>
                <a:cubicBezTo>
                  <a:pt x="14834" y="2029"/>
                  <a:pt x="14811" y="2029"/>
                  <a:pt x="14843" y="2036"/>
                </a:cubicBezTo>
                <a:cubicBezTo>
                  <a:pt x="14837" y="2013"/>
                  <a:pt x="14834" y="2016"/>
                  <a:pt x="14842" y="2003"/>
                </a:cubicBezTo>
                <a:lnTo>
                  <a:pt x="14863" y="1983"/>
                </a:lnTo>
                <a:cubicBezTo>
                  <a:pt x="14864" y="1983"/>
                  <a:pt x="14866" y="1981"/>
                  <a:pt x="14867" y="1979"/>
                </a:cubicBezTo>
                <a:cubicBezTo>
                  <a:pt x="14887" y="1988"/>
                  <a:pt x="14874" y="1985"/>
                  <a:pt x="14899" y="1979"/>
                </a:cubicBezTo>
                <a:lnTo>
                  <a:pt x="14916" y="2028"/>
                </a:lnTo>
                <a:cubicBezTo>
                  <a:pt x="14920" y="2009"/>
                  <a:pt x="14924" y="1987"/>
                  <a:pt x="14932" y="1971"/>
                </a:cubicBezTo>
                <a:cubicBezTo>
                  <a:pt x="15013" y="1973"/>
                  <a:pt x="14902" y="1954"/>
                  <a:pt x="15005" y="2004"/>
                </a:cubicBezTo>
                <a:cubicBezTo>
                  <a:pt x="15017" y="1979"/>
                  <a:pt x="15006" y="1966"/>
                  <a:pt x="15041" y="1942"/>
                </a:cubicBezTo>
                <a:cubicBezTo>
                  <a:pt x="15053" y="1934"/>
                  <a:pt x="15045" y="1937"/>
                  <a:pt x="15061" y="1931"/>
                </a:cubicBezTo>
                <a:lnTo>
                  <a:pt x="15053" y="1947"/>
                </a:lnTo>
                <a:cubicBezTo>
                  <a:pt x="15092" y="1947"/>
                  <a:pt x="15090" y="1948"/>
                  <a:pt x="15118" y="1955"/>
                </a:cubicBezTo>
                <a:lnTo>
                  <a:pt x="15128" y="2003"/>
                </a:lnTo>
                <a:cubicBezTo>
                  <a:pt x="15058" y="2004"/>
                  <a:pt x="15092" y="2013"/>
                  <a:pt x="15086" y="2044"/>
                </a:cubicBezTo>
                <a:lnTo>
                  <a:pt x="15118" y="2044"/>
                </a:lnTo>
                <a:cubicBezTo>
                  <a:pt x="15124" y="1979"/>
                  <a:pt x="15133" y="2069"/>
                  <a:pt x="15148" y="2014"/>
                </a:cubicBezTo>
                <a:cubicBezTo>
                  <a:pt x="15157" y="1979"/>
                  <a:pt x="15131" y="2030"/>
                  <a:pt x="15155" y="1984"/>
                </a:cubicBezTo>
                <a:cubicBezTo>
                  <a:pt x="15163" y="1969"/>
                  <a:pt x="15166" y="1968"/>
                  <a:pt x="15175" y="1955"/>
                </a:cubicBezTo>
                <a:cubicBezTo>
                  <a:pt x="15223" y="1959"/>
                  <a:pt x="15192" y="1979"/>
                  <a:pt x="15250" y="1966"/>
                </a:cubicBezTo>
                <a:cubicBezTo>
                  <a:pt x="15265" y="1962"/>
                  <a:pt x="15270" y="1958"/>
                  <a:pt x="15287" y="1965"/>
                </a:cubicBezTo>
                <a:cubicBezTo>
                  <a:pt x="15340" y="1986"/>
                  <a:pt x="15268" y="1991"/>
                  <a:pt x="15386" y="1976"/>
                </a:cubicBezTo>
                <a:cubicBezTo>
                  <a:pt x="15399" y="1974"/>
                  <a:pt x="15410" y="1975"/>
                  <a:pt x="15425" y="1976"/>
                </a:cubicBezTo>
                <a:cubicBezTo>
                  <a:pt x="15455" y="1977"/>
                  <a:pt x="15472" y="1963"/>
                  <a:pt x="15531" y="1963"/>
                </a:cubicBezTo>
                <a:cubicBezTo>
                  <a:pt x="15514" y="2045"/>
                  <a:pt x="15505" y="1958"/>
                  <a:pt x="15499" y="2028"/>
                </a:cubicBezTo>
                <a:cubicBezTo>
                  <a:pt x="15565" y="2060"/>
                  <a:pt x="15517" y="2000"/>
                  <a:pt x="15572" y="2036"/>
                </a:cubicBezTo>
                <a:cubicBezTo>
                  <a:pt x="15570" y="2016"/>
                  <a:pt x="15569" y="2015"/>
                  <a:pt x="15569" y="2005"/>
                </a:cubicBezTo>
                <a:cubicBezTo>
                  <a:pt x="15569" y="2002"/>
                  <a:pt x="15572" y="1980"/>
                  <a:pt x="15572" y="1971"/>
                </a:cubicBezTo>
                <a:cubicBezTo>
                  <a:pt x="15637" y="1989"/>
                  <a:pt x="15571" y="1979"/>
                  <a:pt x="15652" y="1985"/>
                </a:cubicBezTo>
                <a:cubicBezTo>
                  <a:pt x="15677" y="1987"/>
                  <a:pt x="15678" y="1997"/>
                  <a:pt x="15710" y="1989"/>
                </a:cubicBezTo>
                <a:lnTo>
                  <a:pt x="15750" y="1996"/>
                </a:lnTo>
                <a:cubicBezTo>
                  <a:pt x="15683" y="2028"/>
                  <a:pt x="15623" y="1976"/>
                  <a:pt x="15588" y="2028"/>
                </a:cubicBezTo>
                <a:cubicBezTo>
                  <a:pt x="15611" y="2039"/>
                  <a:pt x="15641" y="2027"/>
                  <a:pt x="15676" y="2031"/>
                </a:cubicBezTo>
                <a:cubicBezTo>
                  <a:pt x="15687" y="2032"/>
                  <a:pt x="15690" y="2033"/>
                  <a:pt x="15710" y="2036"/>
                </a:cubicBezTo>
                <a:cubicBezTo>
                  <a:pt x="15739" y="2039"/>
                  <a:pt x="15771" y="2049"/>
                  <a:pt x="15809" y="2040"/>
                </a:cubicBezTo>
                <a:cubicBezTo>
                  <a:pt x="15829" y="2035"/>
                  <a:pt x="15818" y="2039"/>
                  <a:pt x="15831" y="2020"/>
                </a:cubicBezTo>
                <a:cubicBezTo>
                  <a:pt x="15799" y="2005"/>
                  <a:pt x="15789" y="2012"/>
                  <a:pt x="15755" y="1998"/>
                </a:cubicBezTo>
                <a:cubicBezTo>
                  <a:pt x="15754" y="1998"/>
                  <a:pt x="15752" y="1997"/>
                  <a:pt x="15750" y="1996"/>
                </a:cubicBezTo>
                <a:cubicBezTo>
                  <a:pt x="15778" y="1984"/>
                  <a:pt x="15865" y="1996"/>
                  <a:pt x="15920" y="1996"/>
                </a:cubicBezTo>
                <a:cubicBezTo>
                  <a:pt x="15927" y="2010"/>
                  <a:pt x="15924" y="1990"/>
                  <a:pt x="15920" y="2006"/>
                </a:cubicBezTo>
                <a:cubicBezTo>
                  <a:pt x="15917" y="2019"/>
                  <a:pt x="15919" y="2002"/>
                  <a:pt x="15912" y="2028"/>
                </a:cubicBezTo>
                <a:lnTo>
                  <a:pt x="15936" y="2028"/>
                </a:lnTo>
                <a:cubicBezTo>
                  <a:pt x="15947" y="2000"/>
                  <a:pt x="15944" y="2004"/>
                  <a:pt x="16029" y="2002"/>
                </a:cubicBezTo>
                <a:cubicBezTo>
                  <a:pt x="16035" y="2002"/>
                  <a:pt x="16044" y="2002"/>
                  <a:pt x="16047" y="2002"/>
                </a:cubicBezTo>
                <a:cubicBezTo>
                  <a:pt x="16076" y="2001"/>
                  <a:pt x="16065" y="2002"/>
                  <a:pt x="16090" y="1996"/>
                </a:cubicBezTo>
                <a:cubicBezTo>
                  <a:pt x="16100" y="2015"/>
                  <a:pt x="16097" y="2025"/>
                  <a:pt x="16107" y="2044"/>
                </a:cubicBezTo>
                <a:cubicBezTo>
                  <a:pt x="16142" y="2035"/>
                  <a:pt x="16119" y="2029"/>
                  <a:pt x="16144" y="2033"/>
                </a:cubicBezTo>
                <a:cubicBezTo>
                  <a:pt x="16144" y="2033"/>
                  <a:pt x="16172" y="2047"/>
                  <a:pt x="16183" y="2049"/>
                </a:cubicBezTo>
                <a:cubicBezTo>
                  <a:pt x="16207" y="2054"/>
                  <a:pt x="16257" y="2038"/>
                  <a:pt x="16285" y="2036"/>
                </a:cubicBezTo>
                <a:lnTo>
                  <a:pt x="16285" y="2004"/>
                </a:lnTo>
                <a:cubicBezTo>
                  <a:pt x="16310" y="2003"/>
                  <a:pt x="16314" y="2000"/>
                  <a:pt x="16333" y="1996"/>
                </a:cubicBezTo>
                <a:cubicBezTo>
                  <a:pt x="16302" y="1930"/>
                  <a:pt x="16332" y="1978"/>
                  <a:pt x="16229" y="1954"/>
                </a:cubicBezTo>
                <a:cubicBezTo>
                  <a:pt x="16202" y="1947"/>
                  <a:pt x="16219" y="1940"/>
                  <a:pt x="16188" y="1955"/>
                </a:cubicBezTo>
                <a:cubicBezTo>
                  <a:pt x="16197" y="1921"/>
                  <a:pt x="16194" y="1936"/>
                  <a:pt x="16228" y="1939"/>
                </a:cubicBezTo>
                <a:cubicBezTo>
                  <a:pt x="16212" y="1908"/>
                  <a:pt x="16230" y="1917"/>
                  <a:pt x="16205" y="1918"/>
                </a:cubicBezTo>
                <a:cubicBezTo>
                  <a:pt x="16181" y="1918"/>
                  <a:pt x="16182" y="1924"/>
                  <a:pt x="16180" y="1947"/>
                </a:cubicBezTo>
                <a:cubicBezTo>
                  <a:pt x="16125" y="1947"/>
                  <a:pt x="16066" y="1954"/>
                  <a:pt x="16033" y="1948"/>
                </a:cubicBezTo>
                <a:cubicBezTo>
                  <a:pt x="15887" y="1921"/>
                  <a:pt x="16010" y="1948"/>
                  <a:pt x="15904" y="1956"/>
                </a:cubicBezTo>
                <a:cubicBezTo>
                  <a:pt x="15865" y="1959"/>
                  <a:pt x="15790" y="1982"/>
                  <a:pt x="15797" y="1899"/>
                </a:cubicBezTo>
                <a:lnTo>
                  <a:pt x="15815" y="1809"/>
                </a:lnTo>
                <a:lnTo>
                  <a:pt x="15783" y="1793"/>
                </a:lnTo>
                <a:lnTo>
                  <a:pt x="15792" y="1777"/>
                </a:lnTo>
                <a:lnTo>
                  <a:pt x="15783" y="1793"/>
                </a:lnTo>
                <a:lnTo>
                  <a:pt x="15766" y="1793"/>
                </a:lnTo>
                <a:cubicBezTo>
                  <a:pt x="15784" y="1869"/>
                  <a:pt x="15794" y="1827"/>
                  <a:pt x="15769" y="1893"/>
                </a:cubicBezTo>
                <a:cubicBezTo>
                  <a:pt x="15755" y="1931"/>
                  <a:pt x="15752" y="1899"/>
                  <a:pt x="15766" y="1939"/>
                </a:cubicBezTo>
                <a:cubicBezTo>
                  <a:pt x="15725" y="1939"/>
                  <a:pt x="15725" y="1944"/>
                  <a:pt x="15693" y="1947"/>
                </a:cubicBezTo>
                <a:cubicBezTo>
                  <a:pt x="15690" y="1912"/>
                  <a:pt x="15717" y="1931"/>
                  <a:pt x="15634" y="1918"/>
                </a:cubicBezTo>
                <a:cubicBezTo>
                  <a:pt x="15620" y="1916"/>
                  <a:pt x="15623" y="1918"/>
                  <a:pt x="15616" y="1917"/>
                </a:cubicBezTo>
                <a:cubicBezTo>
                  <a:pt x="15554" y="1913"/>
                  <a:pt x="15576" y="1885"/>
                  <a:pt x="15572" y="1931"/>
                </a:cubicBezTo>
                <a:cubicBezTo>
                  <a:pt x="15554" y="1918"/>
                  <a:pt x="15562" y="1929"/>
                  <a:pt x="15556" y="1906"/>
                </a:cubicBezTo>
                <a:lnTo>
                  <a:pt x="15507" y="1906"/>
                </a:lnTo>
                <a:cubicBezTo>
                  <a:pt x="15515" y="1946"/>
                  <a:pt x="15520" y="1919"/>
                  <a:pt x="15503" y="1935"/>
                </a:cubicBezTo>
                <a:cubicBezTo>
                  <a:pt x="15474" y="1963"/>
                  <a:pt x="15437" y="1934"/>
                  <a:pt x="15428" y="1931"/>
                </a:cubicBezTo>
                <a:cubicBezTo>
                  <a:pt x="15418" y="1928"/>
                  <a:pt x="15424" y="1930"/>
                  <a:pt x="15414" y="1930"/>
                </a:cubicBezTo>
                <a:cubicBezTo>
                  <a:pt x="15369" y="1929"/>
                  <a:pt x="15408" y="1908"/>
                  <a:pt x="15335" y="1921"/>
                </a:cubicBezTo>
                <a:lnTo>
                  <a:pt x="15248" y="1915"/>
                </a:lnTo>
                <a:cubicBezTo>
                  <a:pt x="15334" y="1873"/>
                  <a:pt x="15267" y="1927"/>
                  <a:pt x="15329" y="1882"/>
                </a:cubicBezTo>
                <a:cubicBezTo>
                  <a:pt x="15408" y="1901"/>
                  <a:pt x="15382" y="1878"/>
                  <a:pt x="15394" y="1906"/>
                </a:cubicBezTo>
                <a:cubicBezTo>
                  <a:pt x="15434" y="1903"/>
                  <a:pt x="15414" y="1896"/>
                  <a:pt x="15442" y="1880"/>
                </a:cubicBezTo>
                <a:cubicBezTo>
                  <a:pt x="15443" y="1879"/>
                  <a:pt x="15445" y="1878"/>
                  <a:pt x="15446" y="1878"/>
                </a:cubicBezTo>
                <a:lnTo>
                  <a:pt x="15488" y="1875"/>
                </a:lnTo>
                <a:cubicBezTo>
                  <a:pt x="15489" y="1876"/>
                  <a:pt x="15491" y="1876"/>
                  <a:pt x="15492" y="1876"/>
                </a:cubicBezTo>
                <a:lnTo>
                  <a:pt x="15525" y="1880"/>
                </a:lnTo>
                <a:cubicBezTo>
                  <a:pt x="15565" y="1883"/>
                  <a:pt x="15538" y="1889"/>
                  <a:pt x="15560" y="1878"/>
                </a:cubicBezTo>
                <a:cubicBezTo>
                  <a:pt x="15575" y="1871"/>
                  <a:pt x="15541" y="1867"/>
                  <a:pt x="15596" y="1866"/>
                </a:cubicBezTo>
                <a:lnTo>
                  <a:pt x="15596" y="1842"/>
                </a:lnTo>
                <a:cubicBezTo>
                  <a:pt x="15574" y="1836"/>
                  <a:pt x="15590" y="1850"/>
                  <a:pt x="15588" y="1833"/>
                </a:cubicBezTo>
                <a:lnTo>
                  <a:pt x="15598" y="1820"/>
                </a:lnTo>
                <a:cubicBezTo>
                  <a:pt x="15598" y="1820"/>
                  <a:pt x="15601" y="1819"/>
                  <a:pt x="15602" y="1818"/>
                </a:cubicBezTo>
                <a:cubicBezTo>
                  <a:pt x="15614" y="1809"/>
                  <a:pt x="15617" y="1813"/>
                  <a:pt x="15614" y="1803"/>
                </a:cubicBezTo>
                <a:cubicBezTo>
                  <a:pt x="15607" y="1781"/>
                  <a:pt x="15594" y="1798"/>
                  <a:pt x="15579" y="1798"/>
                </a:cubicBezTo>
                <a:lnTo>
                  <a:pt x="15513" y="1790"/>
                </a:lnTo>
                <a:cubicBezTo>
                  <a:pt x="15482" y="1788"/>
                  <a:pt x="15492" y="1781"/>
                  <a:pt x="15471" y="1784"/>
                </a:cubicBezTo>
                <a:cubicBezTo>
                  <a:pt x="15470" y="1784"/>
                  <a:pt x="15467" y="1785"/>
                  <a:pt x="15466" y="1785"/>
                </a:cubicBezTo>
                <a:cubicBezTo>
                  <a:pt x="15401" y="1800"/>
                  <a:pt x="15389" y="1773"/>
                  <a:pt x="15377" y="1817"/>
                </a:cubicBezTo>
                <a:cubicBezTo>
                  <a:pt x="15425" y="1816"/>
                  <a:pt x="15399" y="1807"/>
                  <a:pt x="15442" y="1817"/>
                </a:cubicBezTo>
                <a:lnTo>
                  <a:pt x="15442" y="1842"/>
                </a:lnTo>
                <a:cubicBezTo>
                  <a:pt x="15440" y="1841"/>
                  <a:pt x="15424" y="1838"/>
                  <a:pt x="15424" y="1838"/>
                </a:cubicBezTo>
                <a:cubicBezTo>
                  <a:pt x="15408" y="1838"/>
                  <a:pt x="15417" y="1839"/>
                  <a:pt x="15403" y="1842"/>
                </a:cubicBezTo>
                <a:cubicBezTo>
                  <a:pt x="15363" y="1853"/>
                  <a:pt x="15309" y="1842"/>
                  <a:pt x="15264" y="1842"/>
                </a:cubicBezTo>
                <a:cubicBezTo>
                  <a:pt x="15285" y="1802"/>
                  <a:pt x="15276" y="1814"/>
                  <a:pt x="15321" y="1817"/>
                </a:cubicBezTo>
                <a:lnTo>
                  <a:pt x="15321" y="1793"/>
                </a:lnTo>
                <a:cubicBezTo>
                  <a:pt x="15276" y="1793"/>
                  <a:pt x="15265" y="1798"/>
                  <a:pt x="15232" y="1801"/>
                </a:cubicBezTo>
                <a:lnTo>
                  <a:pt x="15256" y="1842"/>
                </a:lnTo>
                <a:cubicBezTo>
                  <a:pt x="15207" y="1842"/>
                  <a:pt x="15211" y="1830"/>
                  <a:pt x="15207" y="1866"/>
                </a:cubicBezTo>
                <a:lnTo>
                  <a:pt x="15142" y="1866"/>
                </a:lnTo>
                <a:cubicBezTo>
                  <a:pt x="15159" y="1843"/>
                  <a:pt x="15150" y="1858"/>
                  <a:pt x="15199" y="1858"/>
                </a:cubicBezTo>
                <a:lnTo>
                  <a:pt x="15199" y="1825"/>
                </a:lnTo>
                <a:lnTo>
                  <a:pt x="15094" y="1842"/>
                </a:lnTo>
                <a:lnTo>
                  <a:pt x="15100" y="1865"/>
                </a:lnTo>
                <a:cubicBezTo>
                  <a:pt x="15115" y="1923"/>
                  <a:pt x="15105" y="1892"/>
                  <a:pt x="15126" y="1906"/>
                </a:cubicBezTo>
                <a:cubicBezTo>
                  <a:pt x="15077" y="1906"/>
                  <a:pt x="15059" y="1911"/>
                  <a:pt x="15029" y="1931"/>
                </a:cubicBezTo>
                <a:lnTo>
                  <a:pt x="15029" y="1915"/>
                </a:lnTo>
                <a:cubicBezTo>
                  <a:pt x="15005" y="1917"/>
                  <a:pt x="14989" y="1923"/>
                  <a:pt x="14959" y="1926"/>
                </a:cubicBezTo>
                <a:cubicBezTo>
                  <a:pt x="14906" y="1933"/>
                  <a:pt x="14926" y="1911"/>
                  <a:pt x="14899" y="1939"/>
                </a:cubicBezTo>
                <a:cubicBezTo>
                  <a:pt x="14900" y="1901"/>
                  <a:pt x="14901" y="1919"/>
                  <a:pt x="14908" y="1899"/>
                </a:cubicBezTo>
                <a:lnTo>
                  <a:pt x="14913" y="1888"/>
                </a:lnTo>
                <a:cubicBezTo>
                  <a:pt x="14914" y="1886"/>
                  <a:pt x="14915" y="1884"/>
                  <a:pt x="14915" y="1882"/>
                </a:cubicBezTo>
                <a:cubicBezTo>
                  <a:pt x="14920" y="1869"/>
                  <a:pt x="14917" y="1872"/>
                  <a:pt x="14924" y="1858"/>
                </a:cubicBezTo>
                <a:cubicBezTo>
                  <a:pt x="14972" y="1862"/>
                  <a:pt x="14948" y="1862"/>
                  <a:pt x="14997" y="1858"/>
                </a:cubicBezTo>
                <a:lnTo>
                  <a:pt x="14997" y="1834"/>
                </a:lnTo>
                <a:cubicBezTo>
                  <a:pt x="14968" y="1840"/>
                  <a:pt x="14970" y="1842"/>
                  <a:pt x="14932" y="1842"/>
                </a:cubicBezTo>
                <a:lnTo>
                  <a:pt x="14948" y="1817"/>
                </a:lnTo>
                <a:lnTo>
                  <a:pt x="14965" y="1813"/>
                </a:lnTo>
                <a:lnTo>
                  <a:pt x="14948" y="1817"/>
                </a:lnTo>
                <a:cubicBezTo>
                  <a:pt x="14930" y="1822"/>
                  <a:pt x="14931" y="1826"/>
                  <a:pt x="14910" y="1822"/>
                </a:cubicBezTo>
                <a:cubicBezTo>
                  <a:pt x="14894" y="1819"/>
                  <a:pt x="14884" y="1809"/>
                  <a:pt x="14875" y="1801"/>
                </a:cubicBezTo>
                <a:cubicBezTo>
                  <a:pt x="14921" y="1797"/>
                  <a:pt x="14952" y="1796"/>
                  <a:pt x="14980" y="1777"/>
                </a:cubicBezTo>
                <a:cubicBezTo>
                  <a:pt x="14980" y="1819"/>
                  <a:pt x="14973" y="1808"/>
                  <a:pt x="14997" y="1825"/>
                </a:cubicBezTo>
                <a:cubicBezTo>
                  <a:pt x="14997" y="1787"/>
                  <a:pt x="15002" y="1792"/>
                  <a:pt x="15005" y="1761"/>
                </a:cubicBezTo>
                <a:cubicBezTo>
                  <a:pt x="14934" y="1761"/>
                  <a:pt x="14960" y="1766"/>
                  <a:pt x="14936" y="1772"/>
                </a:cubicBezTo>
                <a:cubicBezTo>
                  <a:pt x="14917" y="1776"/>
                  <a:pt x="14890" y="1769"/>
                  <a:pt x="14859" y="1769"/>
                </a:cubicBezTo>
                <a:lnTo>
                  <a:pt x="14760" y="1759"/>
                </a:lnTo>
                <a:cubicBezTo>
                  <a:pt x="14662" y="1760"/>
                  <a:pt x="14682" y="1755"/>
                  <a:pt x="14571" y="1771"/>
                </a:cubicBezTo>
                <a:cubicBezTo>
                  <a:pt x="14552" y="1774"/>
                  <a:pt x="14535" y="1766"/>
                  <a:pt x="14513" y="1765"/>
                </a:cubicBezTo>
                <a:cubicBezTo>
                  <a:pt x="14454" y="1765"/>
                  <a:pt x="14445" y="1747"/>
                  <a:pt x="14454" y="1772"/>
                </a:cubicBezTo>
                <a:lnTo>
                  <a:pt x="14473" y="1796"/>
                </a:lnTo>
                <a:cubicBezTo>
                  <a:pt x="14474" y="1796"/>
                  <a:pt x="14476" y="1797"/>
                  <a:pt x="14478" y="1798"/>
                </a:cubicBezTo>
                <a:cubicBezTo>
                  <a:pt x="14479" y="1798"/>
                  <a:pt x="14481" y="1798"/>
                  <a:pt x="14482" y="1799"/>
                </a:cubicBezTo>
                <a:cubicBezTo>
                  <a:pt x="14510" y="1804"/>
                  <a:pt x="14519" y="1790"/>
                  <a:pt x="14553" y="1799"/>
                </a:cubicBezTo>
                <a:lnTo>
                  <a:pt x="14570" y="1806"/>
                </a:lnTo>
                <a:cubicBezTo>
                  <a:pt x="14571" y="1807"/>
                  <a:pt x="14574" y="1808"/>
                  <a:pt x="14575" y="1809"/>
                </a:cubicBezTo>
                <a:cubicBezTo>
                  <a:pt x="14534" y="1819"/>
                  <a:pt x="14527" y="1820"/>
                  <a:pt x="14478" y="1826"/>
                </a:cubicBezTo>
                <a:cubicBezTo>
                  <a:pt x="14422" y="1833"/>
                  <a:pt x="14433" y="1863"/>
                  <a:pt x="14405" y="1834"/>
                </a:cubicBezTo>
                <a:cubicBezTo>
                  <a:pt x="14400" y="1893"/>
                  <a:pt x="14361" y="1866"/>
                  <a:pt x="14267" y="1866"/>
                </a:cubicBezTo>
                <a:lnTo>
                  <a:pt x="14267" y="1858"/>
                </a:lnTo>
                <a:cubicBezTo>
                  <a:pt x="14342" y="1858"/>
                  <a:pt x="14335" y="1837"/>
                  <a:pt x="14354" y="1815"/>
                </a:cubicBezTo>
                <a:cubicBezTo>
                  <a:pt x="14412" y="1745"/>
                  <a:pt x="14416" y="1837"/>
                  <a:pt x="14421" y="1777"/>
                </a:cubicBezTo>
                <a:cubicBezTo>
                  <a:pt x="14357" y="1771"/>
                  <a:pt x="14397" y="1751"/>
                  <a:pt x="14329" y="1760"/>
                </a:cubicBezTo>
                <a:cubicBezTo>
                  <a:pt x="14304" y="1764"/>
                  <a:pt x="14314" y="1753"/>
                  <a:pt x="14267" y="1753"/>
                </a:cubicBezTo>
                <a:lnTo>
                  <a:pt x="14267" y="1777"/>
                </a:lnTo>
                <a:cubicBezTo>
                  <a:pt x="14326" y="1778"/>
                  <a:pt x="14323" y="1776"/>
                  <a:pt x="14348" y="1793"/>
                </a:cubicBezTo>
                <a:cubicBezTo>
                  <a:pt x="14317" y="1836"/>
                  <a:pt x="14312" y="1839"/>
                  <a:pt x="14251" y="1837"/>
                </a:cubicBezTo>
                <a:cubicBezTo>
                  <a:pt x="14161" y="1833"/>
                  <a:pt x="14242" y="1882"/>
                  <a:pt x="14138" y="1858"/>
                </a:cubicBezTo>
                <a:cubicBezTo>
                  <a:pt x="14152" y="1819"/>
                  <a:pt x="14140" y="1864"/>
                  <a:pt x="14154" y="1825"/>
                </a:cubicBezTo>
                <a:cubicBezTo>
                  <a:pt x="14094" y="1857"/>
                  <a:pt x="14024" y="1818"/>
                  <a:pt x="13975" y="1841"/>
                </a:cubicBezTo>
                <a:cubicBezTo>
                  <a:pt x="13943" y="1857"/>
                  <a:pt x="13937" y="1876"/>
                  <a:pt x="13913" y="1870"/>
                </a:cubicBezTo>
                <a:cubicBezTo>
                  <a:pt x="13884" y="1864"/>
                  <a:pt x="13905" y="1864"/>
                  <a:pt x="13902" y="1858"/>
                </a:cubicBezTo>
                <a:cubicBezTo>
                  <a:pt x="13890" y="1835"/>
                  <a:pt x="13931" y="1839"/>
                  <a:pt x="13879" y="1834"/>
                </a:cubicBezTo>
                <a:cubicBezTo>
                  <a:pt x="13882" y="1795"/>
                  <a:pt x="13867" y="1814"/>
                  <a:pt x="13911" y="1817"/>
                </a:cubicBezTo>
                <a:cubicBezTo>
                  <a:pt x="13888" y="1786"/>
                  <a:pt x="13898" y="1817"/>
                  <a:pt x="13887" y="1785"/>
                </a:cubicBezTo>
                <a:cubicBezTo>
                  <a:pt x="13918" y="1788"/>
                  <a:pt x="13893" y="1789"/>
                  <a:pt x="13927" y="1801"/>
                </a:cubicBezTo>
                <a:cubicBezTo>
                  <a:pt x="13956" y="1758"/>
                  <a:pt x="13946" y="1777"/>
                  <a:pt x="14008" y="1777"/>
                </a:cubicBezTo>
                <a:cubicBezTo>
                  <a:pt x="14016" y="1797"/>
                  <a:pt x="14014" y="1783"/>
                  <a:pt x="14008" y="1809"/>
                </a:cubicBezTo>
                <a:lnTo>
                  <a:pt x="14128" y="1783"/>
                </a:lnTo>
                <a:cubicBezTo>
                  <a:pt x="14190" y="1778"/>
                  <a:pt x="14187" y="1802"/>
                  <a:pt x="14235" y="1761"/>
                </a:cubicBezTo>
                <a:cubicBezTo>
                  <a:pt x="14205" y="1754"/>
                  <a:pt x="14202" y="1752"/>
                  <a:pt x="14162" y="1752"/>
                </a:cubicBezTo>
                <a:cubicBezTo>
                  <a:pt x="14151" y="1753"/>
                  <a:pt x="14132" y="1754"/>
                  <a:pt x="14121" y="1753"/>
                </a:cubicBezTo>
                <a:cubicBezTo>
                  <a:pt x="14104" y="1751"/>
                  <a:pt x="14123" y="1754"/>
                  <a:pt x="14107" y="1751"/>
                </a:cubicBezTo>
                <a:cubicBezTo>
                  <a:pt x="14090" y="1747"/>
                  <a:pt x="14099" y="1751"/>
                  <a:pt x="14089" y="1744"/>
                </a:cubicBezTo>
                <a:lnTo>
                  <a:pt x="14097" y="1736"/>
                </a:lnTo>
                <a:cubicBezTo>
                  <a:pt x="14151" y="1722"/>
                  <a:pt x="14099" y="1713"/>
                  <a:pt x="14178" y="1722"/>
                </a:cubicBezTo>
                <a:cubicBezTo>
                  <a:pt x="14245" y="1729"/>
                  <a:pt x="14212" y="1704"/>
                  <a:pt x="14259" y="1736"/>
                </a:cubicBezTo>
                <a:cubicBezTo>
                  <a:pt x="14305" y="1721"/>
                  <a:pt x="14246" y="1735"/>
                  <a:pt x="14276" y="1725"/>
                </a:cubicBezTo>
                <a:cubicBezTo>
                  <a:pt x="14302" y="1716"/>
                  <a:pt x="14286" y="1725"/>
                  <a:pt x="14312" y="1722"/>
                </a:cubicBezTo>
                <a:lnTo>
                  <a:pt x="14365" y="1712"/>
                </a:lnTo>
                <a:cubicBezTo>
                  <a:pt x="14362" y="1745"/>
                  <a:pt x="14346" y="1735"/>
                  <a:pt x="14373" y="1744"/>
                </a:cubicBezTo>
                <a:cubicBezTo>
                  <a:pt x="14380" y="1715"/>
                  <a:pt x="14377" y="1718"/>
                  <a:pt x="14397" y="1704"/>
                </a:cubicBezTo>
                <a:cubicBezTo>
                  <a:pt x="14404" y="1730"/>
                  <a:pt x="14411" y="1737"/>
                  <a:pt x="14438" y="1744"/>
                </a:cubicBezTo>
                <a:lnTo>
                  <a:pt x="14397" y="1704"/>
                </a:lnTo>
                <a:cubicBezTo>
                  <a:pt x="14390" y="1678"/>
                  <a:pt x="14389" y="1676"/>
                  <a:pt x="14361" y="1673"/>
                </a:cubicBezTo>
                <a:lnTo>
                  <a:pt x="14296" y="1681"/>
                </a:lnTo>
                <a:cubicBezTo>
                  <a:pt x="14295" y="1681"/>
                  <a:pt x="14293" y="1683"/>
                  <a:pt x="14292" y="1684"/>
                </a:cubicBezTo>
                <a:cubicBezTo>
                  <a:pt x="14268" y="1699"/>
                  <a:pt x="14316" y="1692"/>
                  <a:pt x="14267" y="1696"/>
                </a:cubicBezTo>
                <a:cubicBezTo>
                  <a:pt x="14259" y="1672"/>
                  <a:pt x="14281" y="1687"/>
                  <a:pt x="14248" y="1674"/>
                </a:cubicBezTo>
                <a:lnTo>
                  <a:pt x="14153" y="1671"/>
                </a:lnTo>
                <a:cubicBezTo>
                  <a:pt x="14066" y="1681"/>
                  <a:pt x="13949" y="1662"/>
                  <a:pt x="13936" y="1663"/>
                </a:cubicBezTo>
                <a:cubicBezTo>
                  <a:pt x="13904" y="1665"/>
                  <a:pt x="13892" y="1672"/>
                  <a:pt x="13859" y="1674"/>
                </a:cubicBezTo>
                <a:cubicBezTo>
                  <a:pt x="13806" y="1677"/>
                  <a:pt x="13853" y="1659"/>
                  <a:pt x="13762" y="1674"/>
                </a:cubicBezTo>
                <a:cubicBezTo>
                  <a:pt x="13746" y="1677"/>
                  <a:pt x="13751" y="1675"/>
                  <a:pt x="13727" y="1674"/>
                </a:cubicBezTo>
                <a:cubicBezTo>
                  <a:pt x="13714" y="1674"/>
                  <a:pt x="13691" y="1675"/>
                  <a:pt x="13666" y="1675"/>
                </a:cubicBezTo>
                <a:cubicBezTo>
                  <a:pt x="13613" y="1675"/>
                  <a:pt x="13670" y="1659"/>
                  <a:pt x="13563" y="1672"/>
                </a:cubicBezTo>
                <a:lnTo>
                  <a:pt x="13082" y="1677"/>
                </a:lnTo>
                <a:cubicBezTo>
                  <a:pt x="12992" y="1692"/>
                  <a:pt x="12989" y="1673"/>
                  <a:pt x="12849" y="1680"/>
                </a:cubicBezTo>
                <a:cubicBezTo>
                  <a:pt x="12809" y="1682"/>
                  <a:pt x="12819" y="1683"/>
                  <a:pt x="12784" y="1682"/>
                </a:cubicBezTo>
                <a:cubicBezTo>
                  <a:pt x="12782" y="1682"/>
                  <a:pt x="12780" y="1682"/>
                  <a:pt x="12778" y="1682"/>
                </a:cubicBezTo>
                <a:cubicBezTo>
                  <a:pt x="12776" y="1681"/>
                  <a:pt x="12773" y="1682"/>
                  <a:pt x="12771" y="1682"/>
                </a:cubicBezTo>
                <a:lnTo>
                  <a:pt x="12620" y="1690"/>
                </a:lnTo>
                <a:cubicBezTo>
                  <a:pt x="12608" y="1690"/>
                  <a:pt x="12588" y="1686"/>
                  <a:pt x="12578" y="1685"/>
                </a:cubicBezTo>
                <a:cubicBezTo>
                  <a:pt x="12541" y="1680"/>
                  <a:pt x="12496" y="1696"/>
                  <a:pt x="12415" y="1686"/>
                </a:cubicBezTo>
                <a:cubicBezTo>
                  <a:pt x="12390" y="1683"/>
                  <a:pt x="12406" y="1685"/>
                  <a:pt x="12381" y="1685"/>
                </a:cubicBezTo>
                <a:cubicBezTo>
                  <a:pt x="12359" y="1685"/>
                  <a:pt x="12348" y="1683"/>
                  <a:pt x="12321" y="1686"/>
                </a:cubicBezTo>
                <a:cubicBezTo>
                  <a:pt x="12296" y="1688"/>
                  <a:pt x="12254" y="1692"/>
                  <a:pt x="12242" y="1691"/>
                </a:cubicBezTo>
                <a:cubicBezTo>
                  <a:pt x="12228" y="1690"/>
                  <a:pt x="12218" y="1680"/>
                  <a:pt x="12185" y="1682"/>
                </a:cubicBezTo>
                <a:cubicBezTo>
                  <a:pt x="12144" y="1683"/>
                  <a:pt x="12100" y="1694"/>
                  <a:pt x="12039" y="1680"/>
                </a:cubicBezTo>
                <a:lnTo>
                  <a:pt x="12035" y="1662"/>
                </a:lnTo>
                <a:lnTo>
                  <a:pt x="12039" y="1680"/>
                </a:lnTo>
                <a:cubicBezTo>
                  <a:pt x="12003" y="1702"/>
                  <a:pt x="11975" y="1663"/>
                  <a:pt x="11936" y="1669"/>
                </a:cubicBezTo>
                <a:cubicBezTo>
                  <a:pt x="11905" y="1673"/>
                  <a:pt x="11923" y="1689"/>
                  <a:pt x="11845" y="1688"/>
                </a:cubicBezTo>
                <a:cubicBezTo>
                  <a:pt x="11809" y="1687"/>
                  <a:pt x="11790" y="1683"/>
                  <a:pt x="11764" y="1696"/>
                </a:cubicBezTo>
                <a:cubicBezTo>
                  <a:pt x="11758" y="1683"/>
                  <a:pt x="11756" y="1711"/>
                  <a:pt x="11764" y="1671"/>
                </a:cubicBezTo>
                <a:cubicBezTo>
                  <a:pt x="11644" y="1671"/>
                  <a:pt x="11704" y="1699"/>
                  <a:pt x="11625" y="1692"/>
                </a:cubicBezTo>
                <a:lnTo>
                  <a:pt x="11594" y="1687"/>
                </a:lnTo>
                <a:cubicBezTo>
                  <a:pt x="11593" y="1687"/>
                  <a:pt x="11590" y="1687"/>
                  <a:pt x="11589" y="1686"/>
                </a:cubicBezTo>
                <a:cubicBezTo>
                  <a:pt x="11571" y="1685"/>
                  <a:pt x="11571" y="1694"/>
                  <a:pt x="11549" y="1690"/>
                </a:cubicBezTo>
                <a:cubicBezTo>
                  <a:pt x="11514" y="1684"/>
                  <a:pt x="11568" y="1668"/>
                  <a:pt x="11494" y="1693"/>
                </a:cubicBezTo>
                <a:cubicBezTo>
                  <a:pt x="11443" y="1710"/>
                  <a:pt x="11537" y="1682"/>
                  <a:pt x="11481" y="1697"/>
                </a:cubicBezTo>
                <a:cubicBezTo>
                  <a:pt x="11441" y="1708"/>
                  <a:pt x="11430" y="1703"/>
                  <a:pt x="11399" y="1696"/>
                </a:cubicBezTo>
                <a:cubicBezTo>
                  <a:pt x="11418" y="1669"/>
                  <a:pt x="11422" y="1684"/>
                  <a:pt x="11432" y="1655"/>
                </a:cubicBezTo>
                <a:lnTo>
                  <a:pt x="11449" y="1651"/>
                </a:lnTo>
                <a:lnTo>
                  <a:pt x="11432" y="1655"/>
                </a:lnTo>
                <a:cubicBezTo>
                  <a:pt x="11410" y="1657"/>
                  <a:pt x="11410" y="1659"/>
                  <a:pt x="11391" y="1663"/>
                </a:cubicBezTo>
                <a:cubicBezTo>
                  <a:pt x="11374" y="1628"/>
                  <a:pt x="11386" y="1619"/>
                  <a:pt x="11335" y="1615"/>
                </a:cubicBezTo>
                <a:cubicBezTo>
                  <a:pt x="11327" y="1648"/>
                  <a:pt x="11339" y="1641"/>
                  <a:pt x="11270" y="1647"/>
                </a:cubicBezTo>
                <a:cubicBezTo>
                  <a:pt x="11250" y="1605"/>
                  <a:pt x="11278" y="1628"/>
                  <a:pt x="11237" y="1607"/>
                </a:cubicBezTo>
                <a:cubicBezTo>
                  <a:pt x="11243" y="1632"/>
                  <a:pt x="11248" y="1630"/>
                  <a:pt x="11254" y="1655"/>
                </a:cubicBezTo>
                <a:cubicBezTo>
                  <a:pt x="11232" y="1661"/>
                  <a:pt x="11247" y="1655"/>
                  <a:pt x="11229" y="1663"/>
                </a:cubicBezTo>
                <a:lnTo>
                  <a:pt x="11225" y="1646"/>
                </a:lnTo>
                <a:lnTo>
                  <a:pt x="11229" y="1663"/>
                </a:lnTo>
                <a:lnTo>
                  <a:pt x="11203" y="1672"/>
                </a:lnTo>
                <a:cubicBezTo>
                  <a:pt x="11203" y="1672"/>
                  <a:pt x="11189" y="1679"/>
                  <a:pt x="11189" y="1680"/>
                </a:cubicBezTo>
                <a:lnTo>
                  <a:pt x="11208" y="1701"/>
                </a:lnTo>
                <a:cubicBezTo>
                  <a:pt x="11209" y="1702"/>
                  <a:pt x="11211" y="1703"/>
                  <a:pt x="11213" y="1704"/>
                </a:cubicBezTo>
                <a:cubicBezTo>
                  <a:pt x="11172" y="1704"/>
                  <a:pt x="11124" y="1718"/>
                  <a:pt x="11086" y="1714"/>
                </a:cubicBezTo>
                <a:cubicBezTo>
                  <a:pt x="11015" y="1708"/>
                  <a:pt x="11038" y="1717"/>
                  <a:pt x="10970" y="1720"/>
                </a:cubicBezTo>
                <a:lnTo>
                  <a:pt x="10791" y="1726"/>
                </a:lnTo>
                <a:cubicBezTo>
                  <a:pt x="10775" y="1727"/>
                  <a:pt x="10794" y="1725"/>
                  <a:pt x="10777" y="1729"/>
                </a:cubicBezTo>
                <a:cubicBezTo>
                  <a:pt x="10758" y="1733"/>
                  <a:pt x="10640" y="1750"/>
                  <a:pt x="10655" y="1689"/>
                </a:cubicBezTo>
                <a:cubicBezTo>
                  <a:pt x="10656" y="1688"/>
                  <a:pt x="10660" y="1690"/>
                  <a:pt x="10662" y="1663"/>
                </a:cubicBezTo>
                <a:cubicBezTo>
                  <a:pt x="10633" y="1666"/>
                  <a:pt x="10621" y="1671"/>
                  <a:pt x="10592" y="1660"/>
                </a:cubicBezTo>
                <a:lnTo>
                  <a:pt x="10573" y="1654"/>
                </a:lnTo>
                <a:cubicBezTo>
                  <a:pt x="10555" y="1654"/>
                  <a:pt x="10561" y="1661"/>
                  <a:pt x="10538" y="1666"/>
                </a:cubicBezTo>
                <a:cubicBezTo>
                  <a:pt x="10520" y="1670"/>
                  <a:pt x="10522" y="1664"/>
                  <a:pt x="10492" y="1671"/>
                </a:cubicBezTo>
                <a:lnTo>
                  <a:pt x="10492" y="1696"/>
                </a:lnTo>
                <a:cubicBezTo>
                  <a:pt x="10516" y="1702"/>
                  <a:pt x="10510" y="1696"/>
                  <a:pt x="10516" y="1720"/>
                </a:cubicBezTo>
                <a:cubicBezTo>
                  <a:pt x="10456" y="1749"/>
                  <a:pt x="10473" y="1714"/>
                  <a:pt x="10476" y="1680"/>
                </a:cubicBezTo>
                <a:cubicBezTo>
                  <a:pt x="10420" y="1678"/>
                  <a:pt x="10456" y="1669"/>
                  <a:pt x="10379" y="1672"/>
                </a:cubicBezTo>
                <a:lnTo>
                  <a:pt x="10265" y="1662"/>
                </a:lnTo>
                <a:cubicBezTo>
                  <a:pt x="10240" y="1664"/>
                  <a:pt x="10224" y="1678"/>
                  <a:pt x="10198" y="1676"/>
                </a:cubicBezTo>
                <a:lnTo>
                  <a:pt x="10103" y="1671"/>
                </a:lnTo>
                <a:cubicBezTo>
                  <a:pt x="10139" y="1720"/>
                  <a:pt x="10175" y="1647"/>
                  <a:pt x="10192" y="1712"/>
                </a:cubicBezTo>
                <a:lnTo>
                  <a:pt x="10273" y="1712"/>
                </a:lnTo>
                <a:lnTo>
                  <a:pt x="10273" y="1680"/>
                </a:lnTo>
                <a:cubicBezTo>
                  <a:pt x="10312" y="1683"/>
                  <a:pt x="10291" y="1685"/>
                  <a:pt x="10315" y="1703"/>
                </a:cubicBezTo>
                <a:cubicBezTo>
                  <a:pt x="10316" y="1704"/>
                  <a:pt x="10318" y="1705"/>
                  <a:pt x="10319" y="1706"/>
                </a:cubicBezTo>
                <a:cubicBezTo>
                  <a:pt x="10335" y="1718"/>
                  <a:pt x="10339" y="1710"/>
                  <a:pt x="10346" y="1728"/>
                </a:cubicBezTo>
                <a:cubicBezTo>
                  <a:pt x="10326" y="1738"/>
                  <a:pt x="10285" y="1740"/>
                  <a:pt x="10275" y="1740"/>
                </a:cubicBezTo>
                <a:cubicBezTo>
                  <a:pt x="10245" y="1741"/>
                  <a:pt x="10226" y="1755"/>
                  <a:pt x="10217" y="1720"/>
                </a:cubicBezTo>
                <a:lnTo>
                  <a:pt x="10200" y="1720"/>
                </a:lnTo>
                <a:cubicBezTo>
                  <a:pt x="10195" y="1744"/>
                  <a:pt x="10201" y="1732"/>
                  <a:pt x="10184" y="1744"/>
                </a:cubicBezTo>
                <a:cubicBezTo>
                  <a:pt x="10166" y="1710"/>
                  <a:pt x="10186" y="1730"/>
                  <a:pt x="10160" y="1720"/>
                </a:cubicBezTo>
                <a:cubicBezTo>
                  <a:pt x="10140" y="1737"/>
                  <a:pt x="10119" y="1744"/>
                  <a:pt x="10087" y="1744"/>
                </a:cubicBezTo>
                <a:cubicBezTo>
                  <a:pt x="10088" y="1700"/>
                  <a:pt x="10093" y="1735"/>
                  <a:pt x="10103" y="1704"/>
                </a:cubicBezTo>
                <a:cubicBezTo>
                  <a:pt x="10094" y="1686"/>
                  <a:pt x="10090" y="1680"/>
                  <a:pt x="10079" y="1663"/>
                </a:cubicBezTo>
                <a:cubicBezTo>
                  <a:pt x="10112" y="1656"/>
                  <a:pt x="10127" y="1662"/>
                  <a:pt x="10144" y="1639"/>
                </a:cubicBezTo>
                <a:cubicBezTo>
                  <a:pt x="10107" y="1640"/>
                  <a:pt x="10110" y="1650"/>
                  <a:pt x="10080" y="1646"/>
                </a:cubicBezTo>
                <a:cubicBezTo>
                  <a:pt x="10050" y="1643"/>
                  <a:pt x="10059" y="1632"/>
                  <a:pt x="10022" y="1623"/>
                </a:cubicBezTo>
                <a:cubicBezTo>
                  <a:pt x="10039" y="1654"/>
                  <a:pt x="10043" y="1636"/>
                  <a:pt x="10054" y="1663"/>
                </a:cubicBezTo>
                <a:lnTo>
                  <a:pt x="9955" y="1670"/>
                </a:lnTo>
                <a:cubicBezTo>
                  <a:pt x="9942" y="1670"/>
                  <a:pt x="9939" y="1670"/>
                  <a:pt x="9926" y="1670"/>
                </a:cubicBezTo>
                <a:lnTo>
                  <a:pt x="9728" y="1641"/>
                </a:lnTo>
                <a:cubicBezTo>
                  <a:pt x="9682" y="1633"/>
                  <a:pt x="9698" y="1650"/>
                  <a:pt x="9698" y="1558"/>
                </a:cubicBezTo>
                <a:cubicBezTo>
                  <a:pt x="9655" y="1558"/>
                  <a:pt x="9627" y="1566"/>
                  <a:pt x="9593" y="1574"/>
                </a:cubicBezTo>
                <a:cubicBezTo>
                  <a:pt x="9592" y="1594"/>
                  <a:pt x="9591" y="1603"/>
                  <a:pt x="9574" y="1612"/>
                </a:cubicBezTo>
                <a:cubicBezTo>
                  <a:pt x="9542" y="1630"/>
                  <a:pt x="9550" y="1586"/>
                  <a:pt x="9544" y="1639"/>
                </a:cubicBezTo>
                <a:lnTo>
                  <a:pt x="9528" y="1639"/>
                </a:lnTo>
                <a:cubicBezTo>
                  <a:pt x="9524" y="1596"/>
                  <a:pt x="9526" y="1618"/>
                  <a:pt x="9498" y="1607"/>
                </a:cubicBezTo>
                <a:lnTo>
                  <a:pt x="9460" y="1585"/>
                </a:lnTo>
                <a:cubicBezTo>
                  <a:pt x="9442" y="1577"/>
                  <a:pt x="9447" y="1581"/>
                  <a:pt x="9435" y="1583"/>
                </a:cubicBezTo>
                <a:lnTo>
                  <a:pt x="9426" y="1584"/>
                </a:lnTo>
                <a:cubicBezTo>
                  <a:pt x="9422" y="1584"/>
                  <a:pt x="9404" y="1583"/>
                  <a:pt x="9398" y="1582"/>
                </a:cubicBezTo>
                <a:cubicBezTo>
                  <a:pt x="9401" y="1621"/>
                  <a:pt x="9446" y="1658"/>
                  <a:pt x="9403" y="1650"/>
                </a:cubicBezTo>
                <a:cubicBezTo>
                  <a:pt x="9364" y="1643"/>
                  <a:pt x="9400" y="1647"/>
                  <a:pt x="9375" y="1633"/>
                </a:cubicBezTo>
                <a:cubicBezTo>
                  <a:pt x="9374" y="1632"/>
                  <a:pt x="9372" y="1631"/>
                  <a:pt x="9371" y="1630"/>
                </a:cubicBezTo>
                <a:cubicBezTo>
                  <a:pt x="9370" y="1630"/>
                  <a:pt x="9368" y="1629"/>
                  <a:pt x="9367" y="1629"/>
                </a:cubicBezTo>
                <a:lnTo>
                  <a:pt x="9348" y="1623"/>
                </a:lnTo>
                <a:cubicBezTo>
                  <a:pt x="9329" y="1617"/>
                  <a:pt x="9356" y="1623"/>
                  <a:pt x="9325" y="1615"/>
                </a:cubicBezTo>
                <a:cubicBezTo>
                  <a:pt x="9313" y="1669"/>
                  <a:pt x="9278" y="1640"/>
                  <a:pt x="9244" y="1631"/>
                </a:cubicBezTo>
                <a:cubicBezTo>
                  <a:pt x="9250" y="1643"/>
                  <a:pt x="9252" y="1638"/>
                  <a:pt x="9249" y="1655"/>
                </a:cubicBezTo>
                <a:cubicBezTo>
                  <a:pt x="9244" y="1691"/>
                  <a:pt x="9248" y="1662"/>
                  <a:pt x="9241" y="1665"/>
                </a:cubicBezTo>
                <a:lnTo>
                  <a:pt x="9209" y="1671"/>
                </a:lnTo>
                <a:cubicBezTo>
                  <a:pt x="9180" y="1679"/>
                  <a:pt x="9196" y="1678"/>
                  <a:pt x="9161" y="1666"/>
                </a:cubicBezTo>
                <a:cubicBezTo>
                  <a:pt x="9125" y="1654"/>
                  <a:pt x="9155" y="1662"/>
                  <a:pt x="9107" y="1663"/>
                </a:cubicBezTo>
                <a:cubicBezTo>
                  <a:pt x="9106" y="1634"/>
                  <a:pt x="9111" y="1642"/>
                  <a:pt x="9095" y="1627"/>
                </a:cubicBezTo>
                <a:cubicBezTo>
                  <a:pt x="9094" y="1625"/>
                  <a:pt x="9091" y="1624"/>
                  <a:pt x="9090" y="1623"/>
                </a:cubicBezTo>
                <a:lnTo>
                  <a:pt x="9074" y="1615"/>
                </a:lnTo>
                <a:cubicBezTo>
                  <a:pt x="9046" y="1635"/>
                  <a:pt x="9068" y="1633"/>
                  <a:pt x="9042" y="1647"/>
                </a:cubicBezTo>
                <a:cubicBezTo>
                  <a:pt x="9024" y="1657"/>
                  <a:pt x="8999" y="1643"/>
                  <a:pt x="8993" y="1639"/>
                </a:cubicBezTo>
                <a:lnTo>
                  <a:pt x="9042" y="1639"/>
                </a:lnTo>
                <a:cubicBezTo>
                  <a:pt x="9024" y="1564"/>
                  <a:pt x="9005" y="1658"/>
                  <a:pt x="8985" y="1582"/>
                </a:cubicBezTo>
                <a:cubicBezTo>
                  <a:pt x="8942" y="1582"/>
                  <a:pt x="8940" y="1590"/>
                  <a:pt x="8904" y="1590"/>
                </a:cubicBezTo>
                <a:cubicBezTo>
                  <a:pt x="8918" y="1610"/>
                  <a:pt x="8920" y="1612"/>
                  <a:pt x="8953" y="1615"/>
                </a:cubicBezTo>
                <a:lnTo>
                  <a:pt x="8904" y="1622"/>
                </a:lnTo>
                <a:cubicBezTo>
                  <a:pt x="8907" y="1657"/>
                  <a:pt x="8921" y="1660"/>
                  <a:pt x="8880" y="1663"/>
                </a:cubicBezTo>
                <a:cubicBezTo>
                  <a:pt x="8879" y="1627"/>
                  <a:pt x="8872" y="1631"/>
                  <a:pt x="8872" y="1590"/>
                </a:cubicBezTo>
                <a:lnTo>
                  <a:pt x="8847" y="1590"/>
                </a:lnTo>
                <a:cubicBezTo>
                  <a:pt x="8847" y="1670"/>
                  <a:pt x="8824" y="1597"/>
                  <a:pt x="8839" y="1663"/>
                </a:cubicBezTo>
                <a:lnTo>
                  <a:pt x="8815" y="1663"/>
                </a:lnTo>
                <a:cubicBezTo>
                  <a:pt x="8815" y="1617"/>
                  <a:pt x="8844" y="1582"/>
                  <a:pt x="8792" y="1582"/>
                </a:cubicBezTo>
                <a:cubicBezTo>
                  <a:pt x="8755" y="1582"/>
                  <a:pt x="8726" y="1605"/>
                  <a:pt x="8718" y="1639"/>
                </a:cubicBezTo>
                <a:cubicBezTo>
                  <a:pt x="8726" y="1643"/>
                  <a:pt x="8769" y="1645"/>
                  <a:pt x="8750" y="1665"/>
                </a:cubicBezTo>
                <a:cubicBezTo>
                  <a:pt x="8732" y="1682"/>
                  <a:pt x="8699" y="1665"/>
                  <a:pt x="8677" y="1663"/>
                </a:cubicBezTo>
                <a:cubicBezTo>
                  <a:pt x="8671" y="1639"/>
                  <a:pt x="8667" y="1644"/>
                  <a:pt x="8677" y="1623"/>
                </a:cubicBezTo>
                <a:cubicBezTo>
                  <a:pt x="8620" y="1638"/>
                  <a:pt x="8713" y="1647"/>
                  <a:pt x="8596" y="1647"/>
                </a:cubicBezTo>
                <a:cubicBezTo>
                  <a:pt x="8589" y="1671"/>
                  <a:pt x="8600" y="1661"/>
                  <a:pt x="8590" y="1650"/>
                </a:cubicBezTo>
                <a:cubicBezTo>
                  <a:pt x="8589" y="1648"/>
                  <a:pt x="8583" y="1633"/>
                  <a:pt x="8564" y="1626"/>
                </a:cubicBezTo>
                <a:cubicBezTo>
                  <a:pt x="8563" y="1625"/>
                  <a:pt x="8561" y="1625"/>
                  <a:pt x="8560" y="1624"/>
                </a:cubicBezTo>
                <a:cubicBezTo>
                  <a:pt x="8471" y="1588"/>
                  <a:pt x="8475" y="1607"/>
                  <a:pt x="8380" y="1625"/>
                </a:cubicBezTo>
                <a:cubicBezTo>
                  <a:pt x="8360" y="1629"/>
                  <a:pt x="8350" y="1619"/>
                  <a:pt x="8340" y="1637"/>
                </a:cubicBezTo>
                <a:cubicBezTo>
                  <a:pt x="8326" y="1661"/>
                  <a:pt x="8358" y="1644"/>
                  <a:pt x="8361" y="1688"/>
                </a:cubicBezTo>
                <a:cubicBezTo>
                  <a:pt x="8325" y="1679"/>
                  <a:pt x="8317" y="1662"/>
                  <a:pt x="8313" y="1704"/>
                </a:cubicBezTo>
                <a:cubicBezTo>
                  <a:pt x="8237" y="1698"/>
                  <a:pt x="8289" y="1691"/>
                  <a:pt x="8195" y="1699"/>
                </a:cubicBezTo>
                <a:cubicBezTo>
                  <a:pt x="8177" y="1701"/>
                  <a:pt x="8161" y="1700"/>
                  <a:pt x="8137" y="1693"/>
                </a:cubicBezTo>
                <a:cubicBezTo>
                  <a:pt x="8082" y="1675"/>
                  <a:pt x="8124" y="1661"/>
                  <a:pt x="8068" y="1641"/>
                </a:cubicBezTo>
                <a:cubicBezTo>
                  <a:pt x="8025" y="1625"/>
                  <a:pt x="7989" y="1641"/>
                  <a:pt x="7950" y="1657"/>
                </a:cubicBezTo>
                <a:cubicBezTo>
                  <a:pt x="7930" y="1665"/>
                  <a:pt x="7943" y="1663"/>
                  <a:pt x="7916" y="1663"/>
                </a:cubicBezTo>
                <a:cubicBezTo>
                  <a:pt x="7909" y="1650"/>
                  <a:pt x="7907" y="1678"/>
                  <a:pt x="7916" y="1639"/>
                </a:cubicBezTo>
                <a:lnTo>
                  <a:pt x="7835" y="1650"/>
                </a:lnTo>
                <a:cubicBezTo>
                  <a:pt x="7788" y="1654"/>
                  <a:pt x="7803" y="1686"/>
                  <a:pt x="7745" y="1688"/>
                </a:cubicBezTo>
                <a:cubicBezTo>
                  <a:pt x="7740" y="1664"/>
                  <a:pt x="7746" y="1676"/>
                  <a:pt x="7729" y="1663"/>
                </a:cubicBezTo>
                <a:cubicBezTo>
                  <a:pt x="7729" y="1664"/>
                  <a:pt x="7728" y="1665"/>
                  <a:pt x="7728" y="1667"/>
                </a:cubicBezTo>
                <a:cubicBezTo>
                  <a:pt x="7726" y="1680"/>
                  <a:pt x="7709" y="1679"/>
                  <a:pt x="7697" y="1680"/>
                </a:cubicBezTo>
                <a:cubicBezTo>
                  <a:pt x="7693" y="1642"/>
                  <a:pt x="7700" y="1661"/>
                  <a:pt x="7659" y="1652"/>
                </a:cubicBezTo>
                <a:cubicBezTo>
                  <a:pt x="7598" y="1638"/>
                  <a:pt x="7633" y="1649"/>
                  <a:pt x="7589" y="1663"/>
                </a:cubicBezTo>
                <a:lnTo>
                  <a:pt x="7502" y="1680"/>
                </a:lnTo>
                <a:cubicBezTo>
                  <a:pt x="7467" y="1690"/>
                  <a:pt x="7453" y="1698"/>
                  <a:pt x="7406" y="1698"/>
                </a:cubicBezTo>
                <a:cubicBezTo>
                  <a:pt x="7323" y="1698"/>
                  <a:pt x="7390" y="1718"/>
                  <a:pt x="7249" y="1690"/>
                </a:cubicBezTo>
                <a:cubicBezTo>
                  <a:pt x="7182" y="1677"/>
                  <a:pt x="7115" y="1692"/>
                  <a:pt x="7056" y="1689"/>
                </a:cubicBezTo>
                <a:cubicBezTo>
                  <a:pt x="7007" y="1686"/>
                  <a:pt x="6973" y="1721"/>
                  <a:pt x="6911" y="1720"/>
                </a:cubicBezTo>
                <a:cubicBezTo>
                  <a:pt x="6863" y="1719"/>
                  <a:pt x="6878" y="1713"/>
                  <a:pt x="6831" y="1723"/>
                </a:cubicBezTo>
                <a:lnTo>
                  <a:pt x="6783" y="1722"/>
                </a:lnTo>
                <a:cubicBezTo>
                  <a:pt x="6728" y="1725"/>
                  <a:pt x="6689" y="1744"/>
                  <a:pt x="6627" y="1744"/>
                </a:cubicBezTo>
                <a:lnTo>
                  <a:pt x="6627" y="1728"/>
                </a:lnTo>
                <a:lnTo>
                  <a:pt x="6635" y="1728"/>
                </a:lnTo>
                <a:lnTo>
                  <a:pt x="6629" y="1719"/>
                </a:lnTo>
                <a:lnTo>
                  <a:pt x="6627" y="1728"/>
                </a:lnTo>
                <a:close/>
                <a:moveTo>
                  <a:pt x="802" y="5261"/>
                </a:moveTo>
                <a:lnTo>
                  <a:pt x="807" y="5278"/>
                </a:lnTo>
                <a:lnTo>
                  <a:pt x="802" y="5261"/>
                </a:lnTo>
                <a:lnTo>
                  <a:pt x="802" y="5253"/>
                </a:lnTo>
                <a:lnTo>
                  <a:pt x="793" y="5259"/>
                </a:lnTo>
                <a:lnTo>
                  <a:pt x="802" y="5261"/>
                </a:lnTo>
                <a:close/>
                <a:moveTo>
                  <a:pt x="21324" y="4289"/>
                </a:moveTo>
                <a:lnTo>
                  <a:pt x="21342" y="4284"/>
                </a:lnTo>
                <a:lnTo>
                  <a:pt x="21324" y="4289"/>
                </a:lnTo>
                <a:cubicBezTo>
                  <a:pt x="21302" y="4287"/>
                  <a:pt x="21307" y="4288"/>
                  <a:pt x="21292" y="4280"/>
                </a:cubicBezTo>
                <a:cubicBezTo>
                  <a:pt x="21303" y="4323"/>
                  <a:pt x="21318" y="4291"/>
                  <a:pt x="21300" y="4329"/>
                </a:cubicBezTo>
                <a:cubicBezTo>
                  <a:pt x="21325" y="4330"/>
                  <a:pt x="21329" y="4333"/>
                  <a:pt x="21349" y="4337"/>
                </a:cubicBezTo>
                <a:cubicBezTo>
                  <a:pt x="21343" y="4312"/>
                  <a:pt x="21336" y="4306"/>
                  <a:pt x="21324" y="4289"/>
                </a:cubicBezTo>
                <a:close/>
                <a:moveTo>
                  <a:pt x="20490" y="3981"/>
                </a:moveTo>
                <a:lnTo>
                  <a:pt x="20482" y="3964"/>
                </a:lnTo>
                <a:lnTo>
                  <a:pt x="20482" y="3956"/>
                </a:lnTo>
                <a:lnTo>
                  <a:pt x="20472" y="3963"/>
                </a:lnTo>
                <a:lnTo>
                  <a:pt x="20482" y="3964"/>
                </a:lnTo>
                <a:lnTo>
                  <a:pt x="20490" y="3981"/>
                </a:lnTo>
                <a:cubicBezTo>
                  <a:pt x="20497" y="4009"/>
                  <a:pt x="20493" y="3999"/>
                  <a:pt x="20514" y="4013"/>
                </a:cubicBezTo>
                <a:cubicBezTo>
                  <a:pt x="20506" y="3985"/>
                  <a:pt x="20511" y="3995"/>
                  <a:pt x="20490" y="3981"/>
                </a:cubicBezTo>
                <a:close/>
                <a:moveTo>
                  <a:pt x="16730" y="1607"/>
                </a:moveTo>
                <a:lnTo>
                  <a:pt x="16746" y="1616"/>
                </a:lnTo>
                <a:lnTo>
                  <a:pt x="16730" y="1607"/>
                </a:lnTo>
                <a:lnTo>
                  <a:pt x="16730" y="1599"/>
                </a:lnTo>
                <a:lnTo>
                  <a:pt x="16721" y="1605"/>
                </a:lnTo>
                <a:lnTo>
                  <a:pt x="16730" y="1607"/>
                </a:lnTo>
                <a:close/>
                <a:moveTo>
                  <a:pt x="13700" y="2409"/>
                </a:moveTo>
                <a:lnTo>
                  <a:pt x="13691" y="2425"/>
                </a:lnTo>
                <a:lnTo>
                  <a:pt x="13700" y="2409"/>
                </a:lnTo>
                <a:lnTo>
                  <a:pt x="13708" y="2409"/>
                </a:lnTo>
                <a:lnTo>
                  <a:pt x="13702" y="2399"/>
                </a:lnTo>
                <a:lnTo>
                  <a:pt x="13700" y="2409"/>
                </a:lnTo>
                <a:close/>
                <a:moveTo>
                  <a:pt x="14705" y="5034"/>
                </a:moveTo>
                <a:lnTo>
                  <a:pt x="14722" y="5029"/>
                </a:lnTo>
                <a:lnTo>
                  <a:pt x="14705" y="5034"/>
                </a:lnTo>
                <a:lnTo>
                  <a:pt x="14673" y="5034"/>
                </a:lnTo>
                <a:lnTo>
                  <a:pt x="14673" y="5050"/>
                </a:lnTo>
                <a:cubicBezTo>
                  <a:pt x="14710" y="5047"/>
                  <a:pt x="14687" y="5059"/>
                  <a:pt x="14705" y="5034"/>
                </a:cubicBezTo>
                <a:close/>
                <a:moveTo>
                  <a:pt x="17800" y="1518"/>
                </a:moveTo>
                <a:lnTo>
                  <a:pt x="17817" y="1513"/>
                </a:lnTo>
                <a:lnTo>
                  <a:pt x="17800" y="1518"/>
                </a:lnTo>
                <a:lnTo>
                  <a:pt x="17792" y="1518"/>
                </a:lnTo>
                <a:lnTo>
                  <a:pt x="17799" y="1527"/>
                </a:lnTo>
                <a:lnTo>
                  <a:pt x="17800" y="1518"/>
                </a:lnTo>
                <a:close/>
                <a:moveTo>
                  <a:pt x="21000" y="5164"/>
                </a:moveTo>
                <a:lnTo>
                  <a:pt x="20996" y="5146"/>
                </a:lnTo>
                <a:lnTo>
                  <a:pt x="21000" y="5164"/>
                </a:lnTo>
                <a:lnTo>
                  <a:pt x="21000" y="5172"/>
                </a:lnTo>
                <a:lnTo>
                  <a:pt x="21010" y="5165"/>
                </a:lnTo>
                <a:lnTo>
                  <a:pt x="21000" y="5164"/>
                </a:lnTo>
                <a:close/>
                <a:moveTo>
                  <a:pt x="5112" y="6687"/>
                </a:moveTo>
                <a:close/>
                <a:moveTo>
                  <a:pt x="527" y="2636"/>
                </a:moveTo>
                <a:lnTo>
                  <a:pt x="542" y="2645"/>
                </a:lnTo>
                <a:lnTo>
                  <a:pt x="527" y="2636"/>
                </a:lnTo>
                <a:cubicBezTo>
                  <a:pt x="512" y="2614"/>
                  <a:pt x="523" y="2619"/>
                  <a:pt x="494" y="2611"/>
                </a:cubicBezTo>
                <a:cubicBezTo>
                  <a:pt x="502" y="2633"/>
                  <a:pt x="494" y="2628"/>
                  <a:pt x="527" y="2636"/>
                </a:cubicBezTo>
                <a:close/>
                <a:moveTo>
                  <a:pt x="22856" y="3478"/>
                </a:moveTo>
                <a:close/>
                <a:moveTo>
                  <a:pt x="22937" y="3470"/>
                </a:moveTo>
                <a:close/>
                <a:moveTo>
                  <a:pt x="20465" y="4005"/>
                </a:moveTo>
                <a:lnTo>
                  <a:pt x="20448" y="4009"/>
                </a:lnTo>
                <a:lnTo>
                  <a:pt x="20465" y="4005"/>
                </a:lnTo>
                <a:cubicBezTo>
                  <a:pt x="20467" y="4002"/>
                  <a:pt x="20481" y="4012"/>
                  <a:pt x="20471" y="3990"/>
                </a:cubicBezTo>
                <a:cubicBezTo>
                  <a:pt x="20462" y="3973"/>
                  <a:pt x="20477" y="3989"/>
                  <a:pt x="20457" y="3981"/>
                </a:cubicBezTo>
                <a:cubicBezTo>
                  <a:pt x="20463" y="3992"/>
                  <a:pt x="20462" y="3990"/>
                  <a:pt x="20465" y="4005"/>
                </a:cubicBezTo>
                <a:close/>
                <a:moveTo>
                  <a:pt x="17913" y="1744"/>
                </a:moveTo>
                <a:lnTo>
                  <a:pt x="17909" y="1727"/>
                </a:lnTo>
                <a:lnTo>
                  <a:pt x="17913" y="1744"/>
                </a:lnTo>
                <a:lnTo>
                  <a:pt x="17913" y="1753"/>
                </a:lnTo>
                <a:lnTo>
                  <a:pt x="17923" y="1746"/>
                </a:lnTo>
                <a:lnTo>
                  <a:pt x="17913" y="1744"/>
                </a:lnTo>
                <a:close/>
                <a:moveTo>
                  <a:pt x="14089" y="1744"/>
                </a:moveTo>
                <a:lnTo>
                  <a:pt x="14073" y="1744"/>
                </a:lnTo>
                <a:lnTo>
                  <a:pt x="14073" y="1720"/>
                </a:lnTo>
                <a:lnTo>
                  <a:pt x="14105" y="1720"/>
                </a:lnTo>
                <a:lnTo>
                  <a:pt x="14097" y="1736"/>
                </a:lnTo>
                <a:lnTo>
                  <a:pt x="14089" y="1744"/>
                </a:lnTo>
                <a:close/>
                <a:moveTo>
                  <a:pt x="16050" y="1720"/>
                </a:moveTo>
                <a:lnTo>
                  <a:pt x="16041" y="1736"/>
                </a:lnTo>
                <a:lnTo>
                  <a:pt x="16050" y="1720"/>
                </a:lnTo>
                <a:cubicBezTo>
                  <a:pt x="16069" y="1718"/>
                  <a:pt x="16098" y="1708"/>
                  <a:pt x="16107" y="1696"/>
                </a:cubicBezTo>
                <a:cubicBezTo>
                  <a:pt x="16075" y="1696"/>
                  <a:pt x="16074" y="1698"/>
                  <a:pt x="16050" y="1704"/>
                </a:cubicBezTo>
                <a:lnTo>
                  <a:pt x="16034" y="1695"/>
                </a:lnTo>
                <a:lnTo>
                  <a:pt x="16050" y="1704"/>
                </a:lnTo>
                <a:lnTo>
                  <a:pt x="16050" y="1720"/>
                </a:lnTo>
                <a:close/>
                <a:moveTo>
                  <a:pt x="13579" y="2020"/>
                </a:moveTo>
                <a:lnTo>
                  <a:pt x="13563" y="2011"/>
                </a:lnTo>
                <a:lnTo>
                  <a:pt x="13579" y="2020"/>
                </a:lnTo>
                <a:cubicBezTo>
                  <a:pt x="13593" y="2041"/>
                  <a:pt x="13583" y="2037"/>
                  <a:pt x="13611" y="2044"/>
                </a:cubicBezTo>
                <a:cubicBezTo>
                  <a:pt x="13616" y="2064"/>
                  <a:pt x="13608" y="2055"/>
                  <a:pt x="13627" y="2060"/>
                </a:cubicBezTo>
                <a:lnTo>
                  <a:pt x="13611" y="2044"/>
                </a:lnTo>
                <a:cubicBezTo>
                  <a:pt x="13608" y="2007"/>
                  <a:pt x="13607" y="2014"/>
                  <a:pt x="13579" y="2020"/>
                </a:cubicBezTo>
                <a:close/>
                <a:moveTo>
                  <a:pt x="18391" y="4532"/>
                </a:moveTo>
                <a:lnTo>
                  <a:pt x="18409" y="4527"/>
                </a:lnTo>
                <a:lnTo>
                  <a:pt x="18391" y="4532"/>
                </a:lnTo>
                <a:lnTo>
                  <a:pt x="18374" y="4536"/>
                </a:lnTo>
                <a:lnTo>
                  <a:pt x="18391" y="4532"/>
                </a:lnTo>
                <a:close/>
                <a:moveTo>
                  <a:pt x="794" y="2514"/>
                </a:moveTo>
                <a:lnTo>
                  <a:pt x="785" y="2530"/>
                </a:lnTo>
                <a:lnTo>
                  <a:pt x="794" y="2514"/>
                </a:lnTo>
                <a:cubicBezTo>
                  <a:pt x="814" y="2509"/>
                  <a:pt x="805" y="2518"/>
                  <a:pt x="810" y="2498"/>
                </a:cubicBezTo>
                <a:lnTo>
                  <a:pt x="794" y="2514"/>
                </a:lnTo>
                <a:close/>
                <a:moveTo>
                  <a:pt x="18699" y="4532"/>
                </a:moveTo>
                <a:lnTo>
                  <a:pt x="18709" y="4516"/>
                </a:lnTo>
                <a:lnTo>
                  <a:pt x="18699" y="4532"/>
                </a:lnTo>
                <a:cubicBezTo>
                  <a:pt x="18680" y="4519"/>
                  <a:pt x="18691" y="4522"/>
                  <a:pt x="18667" y="4515"/>
                </a:cubicBezTo>
                <a:cubicBezTo>
                  <a:pt x="18648" y="4528"/>
                  <a:pt x="18658" y="4525"/>
                  <a:pt x="18634" y="4532"/>
                </a:cubicBezTo>
                <a:cubicBezTo>
                  <a:pt x="18636" y="4605"/>
                  <a:pt x="18698" y="4572"/>
                  <a:pt x="18748" y="4572"/>
                </a:cubicBezTo>
                <a:lnTo>
                  <a:pt x="18707" y="4556"/>
                </a:lnTo>
                <a:cubicBezTo>
                  <a:pt x="18702" y="4534"/>
                  <a:pt x="18708" y="4549"/>
                  <a:pt x="18699" y="4532"/>
                </a:cubicBezTo>
                <a:close/>
                <a:moveTo>
                  <a:pt x="20563" y="4110"/>
                </a:moveTo>
                <a:lnTo>
                  <a:pt x="20558" y="4093"/>
                </a:lnTo>
                <a:lnTo>
                  <a:pt x="20563" y="4110"/>
                </a:lnTo>
                <a:lnTo>
                  <a:pt x="20563" y="4118"/>
                </a:lnTo>
                <a:lnTo>
                  <a:pt x="20572" y="4112"/>
                </a:lnTo>
                <a:lnTo>
                  <a:pt x="20563" y="4110"/>
                </a:lnTo>
                <a:close/>
                <a:moveTo>
                  <a:pt x="21721" y="4694"/>
                </a:moveTo>
                <a:lnTo>
                  <a:pt x="21739" y="4689"/>
                </a:lnTo>
                <a:lnTo>
                  <a:pt x="21721" y="4694"/>
                </a:lnTo>
                <a:lnTo>
                  <a:pt x="21712" y="4678"/>
                </a:lnTo>
                <a:cubicBezTo>
                  <a:pt x="21712" y="4679"/>
                  <a:pt x="21710" y="4679"/>
                  <a:pt x="21710" y="4682"/>
                </a:cubicBezTo>
                <a:cubicBezTo>
                  <a:pt x="21702" y="4714"/>
                  <a:pt x="21647" y="4695"/>
                  <a:pt x="21640" y="4694"/>
                </a:cubicBezTo>
                <a:cubicBezTo>
                  <a:pt x="21640" y="4693"/>
                  <a:pt x="21643" y="4683"/>
                  <a:pt x="21623" y="4670"/>
                </a:cubicBezTo>
                <a:cubicBezTo>
                  <a:pt x="21591" y="4650"/>
                  <a:pt x="21612" y="4682"/>
                  <a:pt x="21577" y="4652"/>
                </a:cubicBezTo>
                <a:cubicBezTo>
                  <a:pt x="21558" y="4636"/>
                  <a:pt x="21577" y="4644"/>
                  <a:pt x="21551" y="4637"/>
                </a:cubicBezTo>
                <a:cubicBezTo>
                  <a:pt x="21548" y="4650"/>
                  <a:pt x="21547" y="4665"/>
                  <a:pt x="21546" y="4671"/>
                </a:cubicBezTo>
                <a:cubicBezTo>
                  <a:pt x="21546" y="4672"/>
                  <a:pt x="21545" y="4674"/>
                  <a:pt x="21545" y="4675"/>
                </a:cubicBezTo>
                <a:cubicBezTo>
                  <a:pt x="21544" y="4677"/>
                  <a:pt x="21542" y="4682"/>
                  <a:pt x="21541" y="4684"/>
                </a:cubicBezTo>
                <a:cubicBezTo>
                  <a:pt x="21540" y="4690"/>
                  <a:pt x="21537" y="4685"/>
                  <a:pt x="21535" y="4710"/>
                </a:cubicBezTo>
                <a:cubicBezTo>
                  <a:pt x="21574" y="4707"/>
                  <a:pt x="21551" y="4700"/>
                  <a:pt x="21575" y="4710"/>
                </a:cubicBezTo>
                <a:cubicBezTo>
                  <a:pt x="21556" y="4736"/>
                  <a:pt x="21562" y="4716"/>
                  <a:pt x="21543" y="4742"/>
                </a:cubicBezTo>
                <a:lnTo>
                  <a:pt x="21624" y="4734"/>
                </a:lnTo>
                <a:lnTo>
                  <a:pt x="21640" y="4694"/>
                </a:lnTo>
                <a:cubicBezTo>
                  <a:pt x="21656" y="4715"/>
                  <a:pt x="21660" y="4717"/>
                  <a:pt x="21697" y="4718"/>
                </a:cubicBezTo>
                <a:cubicBezTo>
                  <a:pt x="21686" y="4741"/>
                  <a:pt x="21682" y="4729"/>
                  <a:pt x="21700" y="4746"/>
                </a:cubicBezTo>
                <a:cubicBezTo>
                  <a:pt x="21722" y="4766"/>
                  <a:pt x="21716" y="4722"/>
                  <a:pt x="21721" y="4775"/>
                </a:cubicBezTo>
                <a:cubicBezTo>
                  <a:pt x="21732" y="4769"/>
                  <a:pt x="21730" y="4770"/>
                  <a:pt x="21746" y="4767"/>
                </a:cubicBezTo>
                <a:cubicBezTo>
                  <a:pt x="21740" y="4743"/>
                  <a:pt x="21747" y="4760"/>
                  <a:pt x="21737" y="4743"/>
                </a:cubicBezTo>
                <a:cubicBezTo>
                  <a:pt x="21722" y="4718"/>
                  <a:pt x="21735" y="4755"/>
                  <a:pt x="21721" y="4718"/>
                </a:cubicBezTo>
                <a:lnTo>
                  <a:pt x="21770" y="4702"/>
                </a:lnTo>
                <a:cubicBezTo>
                  <a:pt x="21735" y="4705"/>
                  <a:pt x="21743" y="4712"/>
                  <a:pt x="21721" y="4694"/>
                </a:cubicBezTo>
                <a:close/>
                <a:moveTo>
                  <a:pt x="17638" y="2004"/>
                </a:moveTo>
                <a:lnTo>
                  <a:pt x="17630" y="2012"/>
                </a:lnTo>
                <a:cubicBezTo>
                  <a:pt x="17606" y="2029"/>
                  <a:pt x="17620" y="2017"/>
                  <a:pt x="17605" y="2044"/>
                </a:cubicBezTo>
                <a:cubicBezTo>
                  <a:pt x="17532" y="2044"/>
                  <a:pt x="17579" y="2053"/>
                  <a:pt x="17512" y="2041"/>
                </a:cubicBezTo>
                <a:cubicBezTo>
                  <a:pt x="17468" y="2034"/>
                  <a:pt x="17515" y="2040"/>
                  <a:pt x="17482" y="2042"/>
                </a:cubicBezTo>
                <a:cubicBezTo>
                  <a:pt x="17429" y="2046"/>
                  <a:pt x="17432" y="2006"/>
                  <a:pt x="17362" y="2052"/>
                </a:cubicBezTo>
                <a:cubicBezTo>
                  <a:pt x="17343" y="2042"/>
                  <a:pt x="17335" y="2034"/>
                  <a:pt x="17314" y="2028"/>
                </a:cubicBezTo>
                <a:cubicBezTo>
                  <a:pt x="17302" y="2060"/>
                  <a:pt x="17315" y="2026"/>
                  <a:pt x="17301" y="2047"/>
                </a:cubicBezTo>
                <a:cubicBezTo>
                  <a:pt x="17292" y="2060"/>
                  <a:pt x="17294" y="2051"/>
                  <a:pt x="17289" y="2069"/>
                </a:cubicBezTo>
                <a:cubicBezTo>
                  <a:pt x="17331" y="2065"/>
                  <a:pt x="17300" y="2062"/>
                  <a:pt x="17338" y="2052"/>
                </a:cubicBezTo>
                <a:cubicBezTo>
                  <a:pt x="17393" y="2081"/>
                  <a:pt x="17352" y="2070"/>
                  <a:pt x="17412" y="2071"/>
                </a:cubicBezTo>
                <a:cubicBezTo>
                  <a:pt x="17481" y="2072"/>
                  <a:pt x="17479" y="2080"/>
                  <a:pt x="17531" y="2068"/>
                </a:cubicBezTo>
                <a:cubicBezTo>
                  <a:pt x="17532" y="2068"/>
                  <a:pt x="17534" y="2067"/>
                  <a:pt x="17535" y="2067"/>
                </a:cubicBezTo>
                <a:lnTo>
                  <a:pt x="17654" y="2085"/>
                </a:lnTo>
                <a:cubicBezTo>
                  <a:pt x="17638" y="2016"/>
                  <a:pt x="17631" y="2071"/>
                  <a:pt x="17630" y="2012"/>
                </a:cubicBezTo>
                <a:lnTo>
                  <a:pt x="17638" y="2004"/>
                </a:lnTo>
                <a:lnTo>
                  <a:pt x="17661" y="1986"/>
                </a:lnTo>
                <a:lnTo>
                  <a:pt x="17662" y="1963"/>
                </a:lnTo>
                <a:cubicBezTo>
                  <a:pt x="17680" y="1951"/>
                  <a:pt x="17673" y="1962"/>
                  <a:pt x="17678" y="1939"/>
                </a:cubicBezTo>
                <a:cubicBezTo>
                  <a:pt x="17660" y="1951"/>
                  <a:pt x="17668" y="1940"/>
                  <a:pt x="17662" y="1963"/>
                </a:cubicBezTo>
                <a:cubicBezTo>
                  <a:pt x="17595" y="1927"/>
                  <a:pt x="17626" y="1970"/>
                  <a:pt x="17492" y="1939"/>
                </a:cubicBezTo>
                <a:cubicBezTo>
                  <a:pt x="17493" y="1938"/>
                  <a:pt x="17496" y="1934"/>
                  <a:pt x="17496" y="1935"/>
                </a:cubicBezTo>
                <a:cubicBezTo>
                  <a:pt x="17497" y="1936"/>
                  <a:pt x="17506" y="1932"/>
                  <a:pt x="17509" y="1907"/>
                </a:cubicBezTo>
                <a:cubicBezTo>
                  <a:pt x="17510" y="1896"/>
                  <a:pt x="17508" y="1870"/>
                  <a:pt x="17508" y="1858"/>
                </a:cubicBezTo>
                <a:cubicBezTo>
                  <a:pt x="17478" y="1866"/>
                  <a:pt x="17488" y="1864"/>
                  <a:pt x="17489" y="1887"/>
                </a:cubicBezTo>
                <a:cubicBezTo>
                  <a:pt x="17489" y="1906"/>
                  <a:pt x="17494" y="1908"/>
                  <a:pt x="17468" y="1915"/>
                </a:cubicBezTo>
                <a:lnTo>
                  <a:pt x="17485" y="1943"/>
                </a:lnTo>
                <a:cubicBezTo>
                  <a:pt x="17446" y="1950"/>
                  <a:pt x="17470" y="1938"/>
                  <a:pt x="17452" y="1963"/>
                </a:cubicBezTo>
                <a:cubicBezTo>
                  <a:pt x="17477" y="1963"/>
                  <a:pt x="17486" y="1956"/>
                  <a:pt x="17497" y="1959"/>
                </a:cubicBezTo>
                <a:cubicBezTo>
                  <a:pt x="17511" y="1963"/>
                  <a:pt x="17509" y="1976"/>
                  <a:pt x="17539" y="1977"/>
                </a:cubicBezTo>
                <a:cubicBezTo>
                  <a:pt x="17581" y="1978"/>
                  <a:pt x="17587" y="1964"/>
                  <a:pt x="17622" y="1987"/>
                </a:cubicBezTo>
                <a:cubicBezTo>
                  <a:pt x="17641" y="1975"/>
                  <a:pt x="17630" y="1978"/>
                  <a:pt x="17654" y="1971"/>
                </a:cubicBezTo>
                <a:cubicBezTo>
                  <a:pt x="17641" y="1991"/>
                  <a:pt x="17644" y="1980"/>
                  <a:pt x="17638" y="2004"/>
                </a:cubicBezTo>
                <a:close/>
                <a:moveTo>
                  <a:pt x="17395" y="1955"/>
                </a:moveTo>
                <a:lnTo>
                  <a:pt x="17379" y="1946"/>
                </a:lnTo>
                <a:lnTo>
                  <a:pt x="17395" y="1955"/>
                </a:lnTo>
                <a:cubicBezTo>
                  <a:pt x="17403" y="1960"/>
                  <a:pt x="17383" y="1970"/>
                  <a:pt x="17408" y="1959"/>
                </a:cubicBezTo>
                <a:cubicBezTo>
                  <a:pt x="17426" y="1950"/>
                  <a:pt x="17411" y="1958"/>
                  <a:pt x="17419" y="1947"/>
                </a:cubicBezTo>
                <a:cubicBezTo>
                  <a:pt x="17398" y="1953"/>
                  <a:pt x="17412" y="1946"/>
                  <a:pt x="17395" y="1955"/>
                </a:cubicBezTo>
                <a:close/>
                <a:moveTo>
                  <a:pt x="21203" y="2709"/>
                </a:moveTo>
                <a:lnTo>
                  <a:pt x="21185" y="2713"/>
                </a:lnTo>
                <a:lnTo>
                  <a:pt x="21203" y="2709"/>
                </a:lnTo>
                <a:lnTo>
                  <a:pt x="21211" y="2709"/>
                </a:lnTo>
                <a:lnTo>
                  <a:pt x="21204" y="2699"/>
                </a:lnTo>
                <a:lnTo>
                  <a:pt x="21203" y="2709"/>
                </a:lnTo>
                <a:close/>
                <a:moveTo>
                  <a:pt x="15718" y="1712"/>
                </a:moveTo>
                <a:lnTo>
                  <a:pt x="15735" y="1708"/>
                </a:lnTo>
                <a:lnTo>
                  <a:pt x="15718" y="1712"/>
                </a:lnTo>
                <a:lnTo>
                  <a:pt x="15685" y="1712"/>
                </a:lnTo>
                <a:lnTo>
                  <a:pt x="15685" y="1728"/>
                </a:lnTo>
                <a:cubicBezTo>
                  <a:pt x="15734" y="1727"/>
                  <a:pt x="15709" y="1733"/>
                  <a:pt x="15718" y="1712"/>
                </a:cubicBezTo>
                <a:close/>
                <a:moveTo>
                  <a:pt x="23180" y="2709"/>
                </a:moveTo>
                <a:close/>
                <a:moveTo>
                  <a:pt x="16876" y="1915"/>
                </a:moveTo>
                <a:lnTo>
                  <a:pt x="16859" y="1919"/>
                </a:lnTo>
                <a:lnTo>
                  <a:pt x="16876" y="1915"/>
                </a:lnTo>
                <a:lnTo>
                  <a:pt x="16884" y="1915"/>
                </a:lnTo>
                <a:lnTo>
                  <a:pt x="16878" y="1905"/>
                </a:lnTo>
                <a:lnTo>
                  <a:pt x="16876" y="1915"/>
                </a:lnTo>
                <a:close/>
                <a:moveTo>
                  <a:pt x="18651" y="1582"/>
                </a:moveTo>
                <a:lnTo>
                  <a:pt x="18633" y="1587"/>
                </a:lnTo>
                <a:lnTo>
                  <a:pt x="18651" y="1582"/>
                </a:lnTo>
                <a:cubicBezTo>
                  <a:pt x="18662" y="1589"/>
                  <a:pt x="18659" y="1586"/>
                  <a:pt x="18675" y="1590"/>
                </a:cubicBezTo>
                <a:cubicBezTo>
                  <a:pt x="18668" y="1573"/>
                  <a:pt x="18685" y="1581"/>
                  <a:pt x="18665" y="1577"/>
                </a:cubicBezTo>
                <a:cubicBezTo>
                  <a:pt x="18635" y="1571"/>
                  <a:pt x="18663" y="1574"/>
                  <a:pt x="18651" y="1582"/>
                </a:cubicBezTo>
                <a:close/>
                <a:moveTo>
                  <a:pt x="18173" y="2741"/>
                </a:moveTo>
                <a:lnTo>
                  <a:pt x="18156" y="2749"/>
                </a:lnTo>
                <a:lnTo>
                  <a:pt x="18139" y="2754"/>
                </a:lnTo>
                <a:lnTo>
                  <a:pt x="18156" y="2749"/>
                </a:lnTo>
                <a:lnTo>
                  <a:pt x="18173" y="2741"/>
                </a:lnTo>
                <a:cubicBezTo>
                  <a:pt x="18192" y="2736"/>
                  <a:pt x="18184" y="2745"/>
                  <a:pt x="18189" y="2725"/>
                </a:cubicBezTo>
                <a:lnTo>
                  <a:pt x="18173" y="2741"/>
                </a:lnTo>
                <a:close/>
                <a:moveTo>
                  <a:pt x="10759" y="1582"/>
                </a:moveTo>
                <a:lnTo>
                  <a:pt x="10775" y="1592"/>
                </a:lnTo>
                <a:lnTo>
                  <a:pt x="10759" y="1582"/>
                </a:lnTo>
                <a:cubicBezTo>
                  <a:pt x="10754" y="1563"/>
                  <a:pt x="10763" y="1571"/>
                  <a:pt x="10743" y="1566"/>
                </a:cubicBezTo>
                <a:cubicBezTo>
                  <a:pt x="10749" y="1587"/>
                  <a:pt x="10740" y="1575"/>
                  <a:pt x="10759" y="1582"/>
                </a:cubicBezTo>
                <a:close/>
                <a:moveTo>
                  <a:pt x="21810" y="3251"/>
                </a:moveTo>
                <a:close/>
                <a:moveTo>
                  <a:pt x="16649" y="1915"/>
                </a:moveTo>
                <a:lnTo>
                  <a:pt x="16632" y="1919"/>
                </a:lnTo>
                <a:lnTo>
                  <a:pt x="16649" y="1915"/>
                </a:lnTo>
                <a:lnTo>
                  <a:pt x="16658" y="1906"/>
                </a:lnTo>
                <a:lnTo>
                  <a:pt x="16667" y="1891"/>
                </a:lnTo>
                <a:lnTo>
                  <a:pt x="16658" y="1906"/>
                </a:lnTo>
                <a:lnTo>
                  <a:pt x="16649" y="1915"/>
                </a:lnTo>
                <a:close/>
                <a:moveTo>
                  <a:pt x="21462" y="3025"/>
                </a:moveTo>
                <a:close/>
                <a:moveTo>
                  <a:pt x="21308" y="2676"/>
                </a:moveTo>
                <a:lnTo>
                  <a:pt x="21300" y="2684"/>
                </a:lnTo>
                <a:lnTo>
                  <a:pt x="21292" y="2684"/>
                </a:lnTo>
                <a:lnTo>
                  <a:pt x="21299" y="2694"/>
                </a:lnTo>
                <a:lnTo>
                  <a:pt x="21300" y="2684"/>
                </a:lnTo>
                <a:lnTo>
                  <a:pt x="21308" y="2676"/>
                </a:lnTo>
                <a:lnTo>
                  <a:pt x="21316" y="2676"/>
                </a:lnTo>
                <a:lnTo>
                  <a:pt x="21309" y="2667"/>
                </a:lnTo>
                <a:lnTo>
                  <a:pt x="21308" y="2676"/>
                </a:lnTo>
                <a:close/>
                <a:moveTo>
                  <a:pt x="17516" y="2684"/>
                </a:moveTo>
                <a:lnTo>
                  <a:pt x="17499" y="2689"/>
                </a:lnTo>
                <a:lnTo>
                  <a:pt x="17516" y="2684"/>
                </a:lnTo>
                <a:cubicBezTo>
                  <a:pt x="17546" y="2676"/>
                  <a:pt x="17538" y="2684"/>
                  <a:pt x="17541" y="2652"/>
                </a:cubicBezTo>
                <a:cubicBezTo>
                  <a:pt x="17508" y="2652"/>
                  <a:pt x="17515" y="2655"/>
                  <a:pt x="17492" y="2644"/>
                </a:cubicBezTo>
                <a:cubicBezTo>
                  <a:pt x="17501" y="2665"/>
                  <a:pt x="17475" y="2659"/>
                  <a:pt x="17524" y="2660"/>
                </a:cubicBezTo>
                <a:cubicBezTo>
                  <a:pt x="17519" y="2681"/>
                  <a:pt x="17525" y="2667"/>
                  <a:pt x="17516" y="2684"/>
                </a:cubicBezTo>
                <a:close/>
                <a:moveTo>
                  <a:pt x="21365" y="3438"/>
                </a:moveTo>
                <a:lnTo>
                  <a:pt x="21347" y="3442"/>
                </a:lnTo>
                <a:lnTo>
                  <a:pt x="21365" y="3438"/>
                </a:lnTo>
                <a:lnTo>
                  <a:pt x="21381" y="3447"/>
                </a:lnTo>
                <a:cubicBezTo>
                  <a:pt x="21377" y="3435"/>
                  <a:pt x="21386" y="3439"/>
                  <a:pt x="21376" y="3436"/>
                </a:cubicBezTo>
                <a:cubicBezTo>
                  <a:pt x="21360" y="3430"/>
                  <a:pt x="21376" y="3432"/>
                  <a:pt x="21365" y="3438"/>
                </a:cubicBezTo>
                <a:close/>
                <a:moveTo>
                  <a:pt x="20393" y="4248"/>
                </a:moveTo>
                <a:lnTo>
                  <a:pt x="20377" y="4239"/>
                </a:lnTo>
                <a:lnTo>
                  <a:pt x="20393" y="4248"/>
                </a:lnTo>
                <a:lnTo>
                  <a:pt x="20408" y="4257"/>
                </a:lnTo>
                <a:lnTo>
                  <a:pt x="20393" y="4248"/>
                </a:lnTo>
                <a:close/>
                <a:moveTo>
                  <a:pt x="13846" y="2457"/>
                </a:moveTo>
                <a:lnTo>
                  <a:pt x="13838" y="2457"/>
                </a:lnTo>
                <a:lnTo>
                  <a:pt x="13838" y="2449"/>
                </a:lnTo>
                <a:lnTo>
                  <a:pt x="13829" y="2456"/>
                </a:lnTo>
                <a:lnTo>
                  <a:pt x="13838" y="2457"/>
                </a:lnTo>
                <a:lnTo>
                  <a:pt x="13846" y="2457"/>
                </a:lnTo>
                <a:lnTo>
                  <a:pt x="13854" y="2457"/>
                </a:lnTo>
                <a:lnTo>
                  <a:pt x="13848" y="2448"/>
                </a:lnTo>
                <a:lnTo>
                  <a:pt x="13846" y="2457"/>
                </a:lnTo>
                <a:close/>
                <a:moveTo>
                  <a:pt x="17784" y="1898"/>
                </a:moveTo>
                <a:lnTo>
                  <a:pt x="17776" y="1898"/>
                </a:lnTo>
                <a:cubicBezTo>
                  <a:pt x="17780" y="1880"/>
                  <a:pt x="17782" y="1880"/>
                  <a:pt x="17784" y="1858"/>
                </a:cubicBezTo>
                <a:cubicBezTo>
                  <a:pt x="17732" y="1892"/>
                  <a:pt x="17782" y="1906"/>
                  <a:pt x="17711" y="1906"/>
                </a:cubicBezTo>
                <a:lnTo>
                  <a:pt x="17711" y="1931"/>
                </a:lnTo>
                <a:cubicBezTo>
                  <a:pt x="17717" y="1931"/>
                  <a:pt x="17742" y="1928"/>
                  <a:pt x="17744" y="1929"/>
                </a:cubicBezTo>
                <a:lnTo>
                  <a:pt x="17824" y="1963"/>
                </a:lnTo>
                <a:cubicBezTo>
                  <a:pt x="17856" y="1955"/>
                  <a:pt x="17833" y="1954"/>
                  <a:pt x="17864" y="1950"/>
                </a:cubicBezTo>
                <a:cubicBezTo>
                  <a:pt x="17887" y="1947"/>
                  <a:pt x="17885" y="1965"/>
                  <a:pt x="17889" y="1923"/>
                </a:cubicBezTo>
                <a:cubicBezTo>
                  <a:pt x="17901" y="1929"/>
                  <a:pt x="17898" y="1927"/>
                  <a:pt x="17913" y="1931"/>
                </a:cubicBezTo>
                <a:cubicBezTo>
                  <a:pt x="17909" y="1925"/>
                  <a:pt x="17915" y="1922"/>
                  <a:pt x="17902" y="1919"/>
                </a:cubicBezTo>
                <a:cubicBezTo>
                  <a:pt x="17886" y="1915"/>
                  <a:pt x="17899" y="1917"/>
                  <a:pt x="17889" y="1923"/>
                </a:cubicBezTo>
                <a:cubicBezTo>
                  <a:pt x="17847" y="1939"/>
                  <a:pt x="17904" y="1921"/>
                  <a:pt x="17858" y="1918"/>
                </a:cubicBezTo>
                <a:cubicBezTo>
                  <a:pt x="17835" y="1917"/>
                  <a:pt x="17851" y="1931"/>
                  <a:pt x="17816" y="1915"/>
                </a:cubicBezTo>
                <a:cubicBezTo>
                  <a:pt x="17828" y="1884"/>
                  <a:pt x="17840" y="1939"/>
                  <a:pt x="17840" y="1858"/>
                </a:cubicBezTo>
                <a:lnTo>
                  <a:pt x="17821" y="1867"/>
                </a:lnTo>
                <a:cubicBezTo>
                  <a:pt x="17820" y="1867"/>
                  <a:pt x="17818" y="1868"/>
                  <a:pt x="17817" y="1868"/>
                </a:cubicBezTo>
                <a:cubicBezTo>
                  <a:pt x="17795" y="1878"/>
                  <a:pt x="17796" y="1880"/>
                  <a:pt x="17784" y="1898"/>
                </a:cubicBezTo>
                <a:close/>
                <a:moveTo>
                  <a:pt x="17776" y="1898"/>
                </a:moveTo>
                <a:lnTo>
                  <a:pt x="17784" y="1898"/>
                </a:lnTo>
                <a:lnTo>
                  <a:pt x="17800" y="1898"/>
                </a:lnTo>
                <a:cubicBezTo>
                  <a:pt x="17795" y="1906"/>
                  <a:pt x="17770" y="1938"/>
                  <a:pt x="17765" y="1910"/>
                </a:cubicBezTo>
                <a:cubicBezTo>
                  <a:pt x="17761" y="1894"/>
                  <a:pt x="17757" y="1904"/>
                  <a:pt x="17776" y="1898"/>
                </a:cubicBezTo>
                <a:close/>
                <a:moveTo>
                  <a:pt x="22572" y="1161"/>
                </a:moveTo>
                <a:lnTo>
                  <a:pt x="22588" y="1170"/>
                </a:lnTo>
                <a:lnTo>
                  <a:pt x="22572" y="1161"/>
                </a:lnTo>
                <a:lnTo>
                  <a:pt x="22572" y="1153"/>
                </a:lnTo>
                <a:lnTo>
                  <a:pt x="22562" y="1160"/>
                </a:lnTo>
                <a:lnTo>
                  <a:pt x="22572" y="1161"/>
                </a:lnTo>
                <a:close/>
                <a:moveTo>
                  <a:pt x="17759" y="805"/>
                </a:moveTo>
                <a:close/>
                <a:moveTo>
                  <a:pt x="16982" y="1453"/>
                </a:moveTo>
                <a:lnTo>
                  <a:pt x="16999" y="1448"/>
                </a:lnTo>
                <a:lnTo>
                  <a:pt x="16982" y="1453"/>
                </a:lnTo>
                <a:lnTo>
                  <a:pt x="16974" y="1453"/>
                </a:lnTo>
                <a:lnTo>
                  <a:pt x="16980" y="1462"/>
                </a:lnTo>
                <a:lnTo>
                  <a:pt x="16982" y="1453"/>
                </a:lnTo>
                <a:close/>
                <a:moveTo>
                  <a:pt x="16001" y="5301"/>
                </a:moveTo>
                <a:lnTo>
                  <a:pt x="15985" y="5292"/>
                </a:lnTo>
                <a:lnTo>
                  <a:pt x="16001" y="5301"/>
                </a:lnTo>
                <a:lnTo>
                  <a:pt x="16010" y="5317"/>
                </a:lnTo>
                <a:cubicBezTo>
                  <a:pt x="16024" y="5310"/>
                  <a:pt x="16020" y="5311"/>
                  <a:pt x="16042" y="5309"/>
                </a:cubicBezTo>
                <a:cubicBezTo>
                  <a:pt x="16023" y="5283"/>
                  <a:pt x="16038" y="5293"/>
                  <a:pt x="16001" y="5301"/>
                </a:cubicBezTo>
                <a:close/>
                <a:moveTo>
                  <a:pt x="14519" y="2474"/>
                </a:moveTo>
                <a:lnTo>
                  <a:pt x="14503" y="2464"/>
                </a:lnTo>
                <a:lnTo>
                  <a:pt x="14519" y="2474"/>
                </a:lnTo>
                <a:cubicBezTo>
                  <a:pt x="14520" y="2475"/>
                  <a:pt x="14522" y="2475"/>
                  <a:pt x="14522" y="2478"/>
                </a:cubicBezTo>
                <a:lnTo>
                  <a:pt x="14539" y="2494"/>
                </a:lnTo>
                <a:cubicBezTo>
                  <a:pt x="14541" y="2494"/>
                  <a:pt x="14543" y="2495"/>
                  <a:pt x="14545" y="2496"/>
                </a:cubicBezTo>
                <a:cubicBezTo>
                  <a:pt x="14555" y="2499"/>
                  <a:pt x="14557" y="2498"/>
                  <a:pt x="14567" y="2498"/>
                </a:cubicBezTo>
                <a:lnTo>
                  <a:pt x="14543" y="2466"/>
                </a:lnTo>
                <a:cubicBezTo>
                  <a:pt x="14521" y="2471"/>
                  <a:pt x="14536" y="2465"/>
                  <a:pt x="14519" y="2474"/>
                </a:cubicBezTo>
                <a:close/>
                <a:moveTo>
                  <a:pt x="19461" y="3243"/>
                </a:moveTo>
                <a:lnTo>
                  <a:pt x="19477" y="3253"/>
                </a:lnTo>
                <a:lnTo>
                  <a:pt x="19461" y="3243"/>
                </a:lnTo>
                <a:lnTo>
                  <a:pt x="19445" y="3234"/>
                </a:lnTo>
                <a:lnTo>
                  <a:pt x="19445" y="3251"/>
                </a:lnTo>
                <a:cubicBezTo>
                  <a:pt x="19393" y="3251"/>
                  <a:pt x="19370" y="3256"/>
                  <a:pt x="19331" y="3260"/>
                </a:cubicBezTo>
                <a:cubicBezTo>
                  <a:pt x="19351" y="3286"/>
                  <a:pt x="19349" y="3266"/>
                  <a:pt x="19362" y="3289"/>
                </a:cubicBezTo>
                <a:cubicBezTo>
                  <a:pt x="19363" y="3289"/>
                  <a:pt x="19363" y="3291"/>
                  <a:pt x="19364" y="3292"/>
                </a:cubicBezTo>
                <a:cubicBezTo>
                  <a:pt x="19465" y="3268"/>
                  <a:pt x="19413" y="3279"/>
                  <a:pt x="19461" y="3292"/>
                </a:cubicBezTo>
                <a:cubicBezTo>
                  <a:pt x="19458" y="3257"/>
                  <a:pt x="19462" y="3277"/>
                  <a:pt x="19445" y="3251"/>
                </a:cubicBezTo>
                <a:lnTo>
                  <a:pt x="19461" y="3243"/>
                </a:lnTo>
                <a:close/>
                <a:moveTo>
                  <a:pt x="14170" y="5698"/>
                </a:moveTo>
                <a:lnTo>
                  <a:pt x="14180" y="5683"/>
                </a:lnTo>
                <a:lnTo>
                  <a:pt x="14170" y="5698"/>
                </a:lnTo>
                <a:cubicBezTo>
                  <a:pt x="14136" y="5685"/>
                  <a:pt x="14171" y="5697"/>
                  <a:pt x="14154" y="5698"/>
                </a:cubicBezTo>
                <a:lnTo>
                  <a:pt x="14140" y="5697"/>
                </a:lnTo>
                <a:cubicBezTo>
                  <a:pt x="14056" y="5688"/>
                  <a:pt x="14162" y="5721"/>
                  <a:pt x="14034" y="5683"/>
                </a:cubicBezTo>
                <a:lnTo>
                  <a:pt x="14008" y="5715"/>
                </a:lnTo>
                <a:cubicBezTo>
                  <a:pt x="13949" y="5721"/>
                  <a:pt x="14022" y="5731"/>
                  <a:pt x="13952" y="5747"/>
                </a:cubicBezTo>
                <a:cubicBezTo>
                  <a:pt x="13989" y="5803"/>
                  <a:pt x="14025" y="5747"/>
                  <a:pt x="14043" y="5741"/>
                </a:cubicBezTo>
                <a:cubicBezTo>
                  <a:pt x="14051" y="5738"/>
                  <a:pt x="14093" y="5733"/>
                  <a:pt x="14105" y="5730"/>
                </a:cubicBezTo>
                <a:cubicBezTo>
                  <a:pt x="14128" y="5726"/>
                  <a:pt x="14148" y="5720"/>
                  <a:pt x="14170" y="5715"/>
                </a:cubicBezTo>
                <a:lnTo>
                  <a:pt x="14170" y="5698"/>
                </a:lnTo>
                <a:close/>
                <a:moveTo>
                  <a:pt x="10873" y="1388"/>
                </a:moveTo>
                <a:lnTo>
                  <a:pt x="10890" y="1383"/>
                </a:lnTo>
                <a:lnTo>
                  <a:pt x="10873" y="1388"/>
                </a:lnTo>
                <a:cubicBezTo>
                  <a:pt x="10850" y="1383"/>
                  <a:pt x="10859" y="1384"/>
                  <a:pt x="10839" y="1383"/>
                </a:cubicBezTo>
                <a:cubicBezTo>
                  <a:pt x="10831" y="1382"/>
                  <a:pt x="10820" y="1380"/>
                  <a:pt x="10800" y="1380"/>
                </a:cubicBezTo>
                <a:lnTo>
                  <a:pt x="10800" y="1404"/>
                </a:lnTo>
                <a:lnTo>
                  <a:pt x="10865" y="1404"/>
                </a:lnTo>
                <a:lnTo>
                  <a:pt x="10873" y="1388"/>
                </a:lnTo>
                <a:close/>
                <a:moveTo>
                  <a:pt x="20911" y="4272"/>
                </a:moveTo>
                <a:lnTo>
                  <a:pt x="20894" y="4277"/>
                </a:lnTo>
                <a:lnTo>
                  <a:pt x="20911" y="4272"/>
                </a:lnTo>
                <a:cubicBezTo>
                  <a:pt x="20926" y="4280"/>
                  <a:pt x="20921" y="4279"/>
                  <a:pt x="20943" y="4280"/>
                </a:cubicBezTo>
                <a:lnTo>
                  <a:pt x="20911" y="4272"/>
                </a:lnTo>
                <a:close/>
                <a:moveTo>
                  <a:pt x="17662" y="2401"/>
                </a:moveTo>
                <a:lnTo>
                  <a:pt x="17645" y="2405"/>
                </a:lnTo>
                <a:lnTo>
                  <a:pt x="17662" y="2401"/>
                </a:lnTo>
                <a:lnTo>
                  <a:pt x="17686" y="2401"/>
                </a:lnTo>
                <a:lnTo>
                  <a:pt x="17686" y="2384"/>
                </a:lnTo>
                <a:cubicBezTo>
                  <a:pt x="17663" y="2390"/>
                  <a:pt x="17675" y="2383"/>
                  <a:pt x="17662" y="2401"/>
                </a:cubicBezTo>
                <a:close/>
                <a:moveTo>
                  <a:pt x="18092" y="4985"/>
                </a:moveTo>
                <a:lnTo>
                  <a:pt x="18074" y="4990"/>
                </a:lnTo>
                <a:lnTo>
                  <a:pt x="18092" y="4985"/>
                </a:lnTo>
                <a:cubicBezTo>
                  <a:pt x="18123" y="4985"/>
                  <a:pt x="18111" y="4988"/>
                  <a:pt x="18132" y="4977"/>
                </a:cubicBezTo>
                <a:cubicBezTo>
                  <a:pt x="18115" y="4954"/>
                  <a:pt x="18127" y="4967"/>
                  <a:pt x="18100" y="4953"/>
                </a:cubicBezTo>
                <a:cubicBezTo>
                  <a:pt x="18098" y="4978"/>
                  <a:pt x="18100" y="4968"/>
                  <a:pt x="18092" y="4985"/>
                </a:cubicBezTo>
                <a:close/>
                <a:moveTo>
                  <a:pt x="19023" y="4985"/>
                </a:moveTo>
                <a:lnTo>
                  <a:pt x="19039" y="4995"/>
                </a:lnTo>
                <a:lnTo>
                  <a:pt x="19023" y="4985"/>
                </a:lnTo>
                <a:lnTo>
                  <a:pt x="19032" y="4953"/>
                </a:lnTo>
                <a:cubicBezTo>
                  <a:pt x="19012" y="4948"/>
                  <a:pt x="19017" y="4946"/>
                  <a:pt x="19001" y="4948"/>
                </a:cubicBezTo>
                <a:lnTo>
                  <a:pt x="18975" y="4961"/>
                </a:lnTo>
                <a:cubicBezTo>
                  <a:pt x="19013" y="4970"/>
                  <a:pt x="19004" y="4965"/>
                  <a:pt x="19023" y="4985"/>
                </a:cubicBezTo>
                <a:close/>
                <a:moveTo>
                  <a:pt x="14697" y="1388"/>
                </a:moveTo>
                <a:close/>
                <a:moveTo>
                  <a:pt x="14592" y="5002"/>
                </a:moveTo>
                <a:lnTo>
                  <a:pt x="14601" y="4986"/>
                </a:lnTo>
                <a:lnTo>
                  <a:pt x="14592" y="5002"/>
                </a:lnTo>
                <a:lnTo>
                  <a:pt x="14574" y="5016"/>
                </a:lnTo>
                <a:cubicBezTo>
                  <a:pt x="14596" y="5012"/>
                  <a:pt x="14584" y="5021"/>
                  <a:pt x="14592" y="5002"/>
                </a:cubicBezTo>
                <a:close/>
                <a:moveTo>
                  <a:pt x="15434" y="4993"/>
                </a:moveTo>
                <a:close/>
                <a:moveTo>
                  <a:pt x="16771" y="1437"/>
                </a:moveTo>
                <a:lnTo>
                  <a:pt x="16788" y="1432"/>
                </a:lnTo>
                <a:lnTo>
                  <a:pt x="16771" y="1437"/>
                </a:lnTo>
                <a:lnTo>
                  <a:pt x="16722" y="1437"/>
                </a:lnTo>
                <a:cubicBezTo>
                  <a:pt x="16720" y="1435"/>
                  <a:pt x="16724" y="1424"/>
                  <a:pt x="16674" y="1420"/>
                </a:cubicBezTo>
                <a:cubicBezTo>
                  <a:pt x="16672" y="1422"/>
                  <a:pt x="16670" y="1422"/>
                  <a:pt x="16669" y="1424"/>
                </a:cubicBezTo>
                <a:cubicBezTo>
                  <a:pt x="16668" y="1429"/>
                  <a:pt x="16653" y="1429"/>
                  <a:pt x="16641" y="1477"/>
                </a:cubicBezTo>
                <a:cubicBezTo>
                  <a:pt x="16663" y="1477"/>
                  <a:pt x="16678" y="1478"/>
                  <a:pt x="16690" y="1469"/>
                </a:cubicBezTo>
                <a:cubicBezTo>
                  <a:pt x="16711" y="1454"/>
                  <a:pt x="16687" y="1470"/>
                  <a:pt x="16703" y="1450"/>
                </a:cubicBezTo>
                <a:cubicBezTo>
                  <a:pt x="16716" y="1436"/>
                  <a:pt x="16703" y="1443"/>
                  <a:pt x="16722" y="1437"/>
                </a:cubicBezTo>
                <a:lnTo>
                  <a:pt x="16722" y="1485"/>
                </a:lnTo>
                <a:lnTo>
                  <a:pt x="16771" y="1437"/>
                </a:lnTo>
                <a:close/>
                <a:moveTo>
                  <a:pt x="15337" y="5002"/>
                </a:moveTo>
                <a:lnTo>
                  <a:pt x="15341" y="5019"/>
                </a:lnTo>
                <a:lnTo>
                  <a:pt x="15337" y="5002"/>
                </a:lnTo>
                <a:lnTo>
                  <a:pt x="15346" y="4986"/>
                </a:lnTo>
                <a:lnTo>
                  <a:pt x="15329" y="4985"/>
                </a:lnTo>
                <a:cubicBezTo>
                  <a:pt x="15324" y="4966"/>
                  <a:pt x="15332" y="4974"/>
                  <a:pt x="15313" y="4969"/>
                </a:cubicBezTo>
                <a:lnTo>
                  <a:pt x="15329" y="4985"/>
                </a:lnTo>
                <a:lnTo>
                  <a:pt x="15337" y="5002"/>
                </a:lnTo>
                <a:close/>
                <a:moveTo>
                  <a:pt x="16957" y="2360"/>
                </a:moveTo>
                <a:lnTo>
                  <a:pt x="16953" y="2343"/>
                </a:lnTo>
                <a:lnTo>
                  <a:pt x="16957" y="2360"/>
                </a:lnTo>
                <a:cubicBezTo>
                  <a:pt x="16946" y="2368"/>
                  <a:pt x="16974" y="2368"/>
                  <a:pt x="16933" y="2368"/>
                </a:cubicBezTo>
                <a:lnTo>
                  <a:pt x="16933" y="2376"/>
                </a:lnTo>
                <a:cubicBezTo>
                  <a:pt x="16992" y="2376"/>
                  <a:pt x="16999" y="2398"/>
                  <a:pt x="17014" y="2360"/>
                </a:cubicBezTo>
                <a:lnTo>
                  <a:pt x="17038" y="2376"/>
                </a:lnTo>
                <a:cubicBezTo>
                  <a:pt x="17029" y="2355"/>
                  <a:pt x="17033" y="2361"/>
                  <a:pt x="17038" y="2336"/>
                </a:cubicBezTo>
                <a:cubicBezTo>
                  <a:pt x="16987" y="2348"/>
                  <a:pt x="17025" y="2355"/>
                  <a:pt x="16981" y="2358"/>
                </a:cubicBezTo>
                <a:cubicBezTo>
                  <a:pt x="16961" y="2359"/>
                  <a:pt x="16990" y="2353"/>
                  <a:pt x="16957" y="2360"/>
                </a:cubicBezTo>
                <a:close/>
                <a:moveTo>
                  <a:pt x="49" y="2320"/>
                </a:moveTo>
                <a:lnTo>
                  <a:pt x="41" y="2312"/>
                </a:lnTo>
                <a:lnTo>
                  <a:pt x="41" y="2303"/>
                </a:lnTo>
                <a:lnTo>
                  <a:pt x="31" y="2310"/>
                </a:lnTo>
                <a:lnTo>
                  <a:pt x="41" y="2312"/>
                </a:lnTo>
                <a:lnTo>
                  <a:pt x="49" y="2320"/>
                </a:lnTo>
                <a:cubicBezTo>
                  <a:pt x="63" y="2341"/>
                  <a:pt x="53" y="2336"/>
                  <a:pt x="81" y="2344"/>
                </a:cubicBezTo>
                <a:cubicBezTo>
                  <a:pt x="89" y="2372"/>
                  <a:pt x="85" y="2369"/>
                  <a:pt x="113" y="2376"/>
                </a:cubicBezTo>
                <a:cubicBezTo>
                  <a:pt x="104" y="2343"/>
                  <a:pt x="110" y="2359"/>
                  <a:pt x="81" y="2344"/>
                </a:cubicBezTo>
                <a:cubicBezTo>
                  <a:pt x="67" y="2323"/>
                  <a:pt x="77" y="2327"/>
                  <a:pt x="49" y="2320"/>
                </a:cubicBezTo>
                <a:close/>
                <a:moveTo>
                  <a:pt x="17776" y="2312"/>
                </a:moveTo>
                <a:lnTo>
                  <a:pt x="17793" y="2307"/>
                </a:lnTo>
                <a:lnTo>
                  <a:pt x="17776" y="2312"/>
                </a:lnTo>
                <a:lnTo>
                  <a:pt x="17744" y="2302"/>
                </a:lnTo>
                <a:lnTo>
                  <a:pt x="17743" y="2320"/>
                </a:lnTo>
                <a:cubicBezTo>
                  <a:pt x="17748" y="2320"/>
                  <a:pt x="17756" y="2320"/>
                  <a:pt x="17759" y="2319"/>
                </a:cubicBezTo>
                <a:cubicBezTo>
                  <a:pt x="17773" y="2315"/>
                  <a:pt x="17768" y="2316"/>
                  <a:pt x="17776" y="2312"/>
                </a:cubicBezTo>
                <a:close/>
                <a:moveTo>
                  <a:pt x="16625" y="2214"/>
                </a:moveTo>
                <a:lnTo>
                  <a:pt x="16617" y="2214"/>
                </a:lnTo>
                <a:lnTo>
                  <a:pt x="16593" y="2214"/>
                </a:lnTo>
                <a:cubicBezTo>
                  <a:pt x="16608" y="2237"/>
                  <a:pt x="16607" y="2226"/>
                  <a:pt x="16601" y="2255"/>
                </a:cubicBezTo>
                <a:cubicBezTo>
                  <a:pt x="16619" y="2251"/>
                  <a:pt x="16619" y="2247"/>
                  <a:pt x="16641" y="2247"/>
                </a:cubicBezTo>
                <a:lnTo>
                  <a:pt x="16617" y="2214"/>
                </a:lnTo>
                <a:lnTo>
                  <a:pt x="16625" y="2214"/>
                </a:lnTo>
                <a:cubicBezTo>
                  <a:pt x="16637" y="2232"/>
                  <a:pt x="16626" y="2225"/>
                  <a:pt x="16649" y="2231"/>
                </a:cubicBezTo>
                <a:cubicBezTo>
                  <a:pt x="16637" y="2213"/>
                  <a:pt x="16648" y="2220"/>
                  <a:pt x="16625" y="2214"/>
                </a:cubicBezTo>
                <a:close/>
                <a:moveTo>
                  <a:pt x="21737" y="3940"/>
                </a:moveTo>
                <a:lnTo>
                  <a:pt x="21729" y="3948"/>
                </a:lnTo>
                <a:cubicBezTo>
                  <a:pt x="21685" y="3949"/>
                  <a:pt x="21711" y="3951"/>
                  <a:pt x="21683" y="3959"/>
                </a:cubicBezTo>
                <a:cubicBezTo>
                  <a:pt x="21657" y="3967"/>
                  <a:pt x="21661" y="3959"/>
                  <a:pt x="21632" y="3956"/>
                </a:cubicBezTo>
                <a:cubicBezTo>
                  <a:pt x="21635" y="3968"/>
                  <a:pt x="21662" y="3990"/>
                  <a:pt x="21584" y="3997"/>
                </a:cubicBezTo>
                <a:lnTo>
                  <a:pt x="21584" y="4037"/>
                </a:lnTo>
                <a:cubicBezTo>
                  <a:pt x="21621" y="4027"/>
                  <a:pt x="21595" y="4023"/>
                  <a:pt x="21629" y="4016"/>
                </a:cubicBezTo>
                <a:cubicBezTo>
                  <a:pt x="21634" y="4015"/>
                  <a:pt x="21624" y="4023"/>
                  <a:pt x="21648" y="4013"/>
                </a:cubicBezTo>
                <a:lnTo>
                  <a:pt x="21652" y="4023"/>
                </a:lnTo>
                <a:cubicBezTo>
                  <a:pt x="21658" y="4032"/>
                  <a:pt x="21642" y="4021"/>
                  <a:pt x="21665" y="4037"/>
                </a:cubicBezTo>
                <a:cubicBezTo>
                  <a:pt x="21667" y="4012"/>
                  <a:pt x="21664" y="4022"/>
                  <a:pt x="21673" y="4005"/>
                </a:cubicBezTo>
                <a:cubicBezTo>
                  <a:pt x="21689" y="4014"/>
                  <a:pt x="21692" y="4016"/>
                  <a:pt x="21713" y="4021"/>
                </a:cubicBezTo>
                <a:cubicBezTo>
                  <a:pt x="21729" y="4010"/>
                  <a:pt x="21736" y="4006"/>
                  <a:pt x="21754" y="3997"/>
                </a:cubicBezTo>
                <a:cubicBezTo>
                  <a:pt x="21736" y="3970"/>
                  <a:pt x="21732" y="3986"/>
                  <a:pt x="21729" y="3948"/>
                </a:cubicBezTo>
                <a:lnTo>
                  <a:pt x="21737" y="3940"/>
                </a:lnTo>
                <a:cubicBezTo>
                  <a:pt x="21749" y="3947"/>
                  <a:pt x="21746" y="3944"/>
                  <a:pt x="21762" y="3948"/>
                </a:cubicBezTo>
                <a:cubicBezTo>
                  <a:pt x="21759" y="3917"/>
                  <a:pt x="21754" y="3927"/>
                  <a:pt x="21754" y="3892"/>
                </a:cubicBezTo>
                <a:cubicBezTo>
                  <a:pt x="21709" y="3892"/>
                  <a:pt x="21691" y="3902"/>
                  <a:pt x="21657" y="3900"/>
                </a:cubicBezTo>
                <a:cubicBezTo>
                  <a:pt x="21626" y="3898"/>
                  <a:pt x="21597" y="3882"/>
                  <a:pt x="21567" y="3875"/>
                </a:cubicBezTo>
                <a:cubicBezTo>
                  <a:pt x="21563" y="3926"/>
                  <a:pt x="21547" y="3894"/>
                  <a:pt x="21535" y="3940"/>
                </a:cubicBezTo>
                <a:cubicBezTo>
                  <a:pt x="21566" y="3947"/>
                  <a:pt x="21550" y="3945"/>
                  <a:pt x="21585" y="3946"/>
                </a:cubicBezTo>
                <a:lnTo>
                  <a:pt x="21596" y="3946"/>
                </a:lnTo>
                <a:cubicBezTo>
                  <a:pt x="21598" y="3946"/>
                  <a:pt x="21600" y="3947"/>
                  <a:pt x="21602" y="3947"/>
                </a:cubicBezTo>
                <a:lnTo>
                  <a:pt x="21638" y="3947"/>
                </a:lnTo>
                <a:cubicBezTo>
                  <a:pt x="21641" y="3947"/>
                  <a:pt x="21661" y="3942"/>
                  <a:pt x="21665" y="3941"/>
                </a:cubicBezTo>
                <a:cubicBezTo>
                  <a:pt x="21682" y="3933"/>
                  <a:pt x="21672" y="3938"/>
                  <a:pt x="21684" y="3927"/>
                </a:cubicBezTo>
                <a:cubicBezTo>
                  <a:pt x="21710" y="3902"/>
                  <a:pt x="21686" y="3908"/>
                  <a:pt x="21737" y="3908"/>
                </a:cubicBezTo>
                <a:cubicBezTo>
                  <a:pt x="21732" y="3934"/>
                  <a:pt x="21729" y="3920"/>
                  <a:pt x="21737" y="3940"/>
                </a:cubicBezTo>
                <a:close/>
                <a:moveTo>
                  <a:pt x="15815" y="2166"/>
                </a:moveTo>
                <a:lnTo>
                  <a:pt x="15832" y="2161"/>
                </a:lnTo>
                <a:lnTo>
                  <a:pt x="15815" y="2166"/>
                </a:lnTo>
                <a:lnTo>
                  <a:pt x="15766" y="2166"/>
                </a:lnTo>
                <a:cubicBezTo>
                  <a:pt x="15773" y="2189"/>
                  <a:pt x="15771" y="2196"/>
                  <a:pt x="15800" y="2176"/>
                </a:cubicBezTo>
                <a:lnTo>
                  <a:pt x="15815" y="2166"/>
                </a:lnTo>
                <a:close/>
                <a:moveTo>
                  <a:pt x="19785" y="2619"/>
                </a:moveTo>
                <a:lnTo>
                  <a:pt x="19776" y="2635"/>
                </a:lnTo>
                <a:lnTo>
                  <a:pt x="19785" y="2619"/>
                </a:lnTo>
                <a:lnTo>
                  <a:pt x="19793" y="2619"/>
                </a:lnTo>
                <a:lnTo>
                  <a:pt x="19786" y="2610"/>
                </a:lnTo>
                <a:lnTo>
                  <a:pt x="19785" y="2619"/>
                </a:lnTo>
                <a:close/>
                <a:moveTo>
                  <a:pt x="19177" y="1647"/>
                </a:moveTo>
                <a:cubicBezTo>
                  <a:pt x="19177" y="1648"/>
                  <a:pt x="19177" y="1649"/>
                  <a:pt x="19177" y="1649"/>
                </a:cubicBezTo>
                <a:lnTo>
                  <a:pt x="19177" y="1647"/>
                </a:lnTo>
                <a:close/>
                <a:moveTo>
                  <a:pt x="19509" y="1696"/>
                </a:moveTo>
                <a:cubicBezTo>
                  <a:pt x="19509" y="1696"/>
                  <a:pt x="19509" y="1697"/>
                  <a:pt x="19509" y="1698"/>
                </a:cubicBezTo>
                <a:lnTo>
                  <a:pt x="19509" y="1696"/>
                </a:lnTo>
                <a:close/>
                <a:moveTo>
                  <a:pt x="15126" y="1412"/>
                </a:moveTo>
                <a:cubicBezTo>
                  <a:pt x="15127" y="1413"/>
                  <a:pt x="15129" y="1409"/>
                  <a:pt x="15129" y="1410"/>
                </a:cubicBezTo>
                <a:cubicBezTo>
                  <a:pt x="15129" y="1410"/>
                  <a:pt x="15130" y="1409"/>
                  <a:pt x="15130" y="1409"/>
                </a:cubicBezTo>
                <a:lnTo>
                  <a:pt x="15126" y="1412"/>
                </a:lnTo>
                <a:close/>
                <a:moveTo>
                  <a:pt x="17824" y="1761"/>
                </a:moveTo>
                <a:lnTo>
                  <a:pt x="17827" y="1758"/>
                </a:lnTo>
                <a:cubicBezTo>
                  <a:pt x="17826" y="1758"/>
                  <a:pt x="17823" y="1760"/>
                  <a:pt x="17824" y="1761"/>
                </a:cubicBezTo>
                <a:close/>
                <a:moveTo>
                  <a:pt x="17897" y="2700"/>
                </a:moveTo>
                <a:lnTo>
                  <a:pt x="17900" y="2698"/>
                </a:lnTo>
                <a:cubicBezTo>
                  <a:pt x="17899" y="2698"/>
                  <a:pt x="17896" y="2700"/>
                  <a:pt x="17897" y="2700"/>
                </a:cubicBezTo>
                <a:close/>
                <a:moveTo>
                  <a:pt x="21357" y="5099"/>
                </a:moveTo>
                <a:lnTo>
                  <a:pt x="21359" y="5096"/>
                </a:lnTo>
                <a:cubicBezTo>
                  <a:pt x="21359" y="5096"/>
                  <a:pt x="21356" y="5098"/>
                  <a:pt x="21357" y="5099"/>
                </a:cubicBezTo>
                <a:close/>
                <a:moveTo>
                  <a:pt x="15353" y="2530"/>
                </a:moveTo>
                <a:lnTo>
                  <a:pt x="15356" y="2528"/>
                </a:lnTo>
                <a:cubicBezTo>
                  <a:pt x="15355" y="2528"/>
                  <a:pt x="15352" y="2530"/>
                  <a:pt x="15353" y="2530"/>
                </a:cubicBezTo>
                <a:close/>
                <a:moveTo>
                  <a:pt x="19412" y="4078"/>
                </a:moveTo>
                <a:lnTo>
                  <a:pt x="19415" y="4075"/>
                </a:lnTo>
                <a:cubicBezTo>
                  <a:pt x="19414" y="4076"/>
                  <a:pt x="19411" y="4077"/>
                  <a:pt x="19412" y="4078"/>
                </a:cubicBezTo>
                <a:close/>
                <a:moveTo>
                  <a:pt x="284" y="2490"/>
                </a:moveTo>
                <a:lnTo>
                  <a:pt x="286" y="2487"/>
                </a:lnTo>
                <a:cubicBezTo>
                  <a:pt x="286" y="2488"/>
                  <a:pt x="283" y="2489"/>
                  <a:pt x="284" y="2490"/>
                </a:cubicBezTo>
                <a:close/>
                <a:moveTo>
                  <a:pt x="16625" y="2125"/>
                </a:moveTo>
                <a:lnTo>
                  <a:pt x="16628" y="2123"/>
                </a:lnTo>
                <a:cubicBezTo>
                  <a:pt x="16627" y="2123"/>
                  <a:pt x="16624" y="2124"/>
                  <a:pt x="16625" y="2125"/>
                </a:cubicBezTo>
                <a:close/>
                <a:moveTo>
                  <a:pt x="20790" y="3251"/>
                </a:moveTo>
                <a:lnTo>
                  <a:pt x="20792" y="3249"/>
                </a:lnTo>
                <a:cubicBezTo>
                  <a:pt x="20792" y="3249"/>
                  <a:pt x="20789" y="3251"/>
                  <a:pt x="20790" y="3251"/>
                </a:cubicBezTo>
                <a:close/>
                <a:moveTo>
                  <a:pt x="21357" y="5504"/>
                </a:moveTo>
                <a:lnTo>
                  <a:pt x="21359" y="5501"/>
                </a:lnTo>
                <a:cubicBezTo>
                  <a:pt x="21359" y="5502"/>
                  <a:pt x="21356" y="5503"/>
                  <a:pt x="21357" y="5504"/>
                </a:cubicBezTo>
                <a:close/>
                <a:moveTo>
                  <a:pt x="21673" y="1015"/>
                </a:moveTo>
                <a:lnTo>
                  <a:pt x="21675" y="1013"/>
                </a:lnTo>
                <a:cubicBezTo>
                  <a:pt x="21675" y="1013"/>
                  <a:pt x="21672" y="1014"/>
                  <a:pt x="21673" y="1015"/>
                </a:cubicBezTo>
                <a:close/>
                <a:moveTo>
                  <a:pt x="19590" y="4969"/>
                </a:moveTo>
                <a:lnTo>
                  <a:pt x="19593" y="4967"/>
                </a:lnTo>
                <a:cubicBezTo>
                  <a:pt x="19593" y="4967"/>
                  <a:pt x="19590" y="4968"/>
                  <a:pt x="19590" y="4969"/>
                </a:cubicBezTo>
                <a:close/>
                <a:moveTo>
                  <a:pt x="17508" y="1777"/>
                </a:moveTo>
                <a:lnTo>
                  <a:pt x="17511" y="1774"/>
                </a:lnTo>
                <a:cubicBezTo>
                  <a:pt x="17511" y="1775"/>
                  <a:pt x="17507" y="1776"/>
                  <a:pt x="17508" y="1777"/>
                </a:cubicBezTo>
                <a:close/>
                <a:moveTo>
                  <a:pt x="20190" y="4750"/>
                </a:moveTo>
                <a:lnTo>
                  <a:pt x="20192" y="4748"/>
                </a:lnTo>
                <a:cubicBezTo>
                  <a:pt x="20192" y="4748"/>
                  <a:pt x="20189" y="4750"/>
                  <a:pt x="20190" y="4750"/>
                </a:cubicBezTo>
                <a:close/>
                <a:moveTo>
                  <a:pt x="19590" y="1712"/>
                </a:moveTo>
                <a:lnTo>
                  <a:pt x="19593" y="1710"/>
                </a:lnTo>
                <a:cubicBezTo>
                  <a:pt x="19593" y="1710"/>
                  <a:pt x="19590" y="1711"/>
                  <a:pt x="19590" y="1712"/>
                </a:cubicBezTo>
                <a:close/>
                <a:moveTo>
                  <a:pt x="22766" y="1023"/>
                </a:moveTo>
                <a:lnTo>
                  <a:pt x="22769" y="1021"/>
                </a:lnTo>
                <a:cubicBezTo>
                  <a:pt x="22769" y="1021"/>
                  <a:pt x="22766" y="1023"/>
                  <a:pt x="22766" y="1023"/>
                </a:cubicBezTo>
                <a:close/>
                <a:moveTo>
                  <a:pt x="17897" y="2790"/>
                </a:moveTo>
                <a:lnTo>
                  <a:pt x="17900" y="2787"/>
                </a:lnTo>
                <a:cubicBezTo>
                  <a:pt x="17899" y="2787"/>
                  <a:pt x="17896" y="2789"/>
                  <a:pt x="17897" y="2790"/>
                </a:cubicBezTo>
                <a:close/>
                <a:moveTo>
                  <a:pt x="20401" y="2733"/>
                </a:moveTo>
                <a:lnTo>
                  <a:pt x="20403" y="2730"/>
                </a:lnTo>
                <a:cubicBezTo>
                  <a:pt x="20403" y="2731"/>
                  <a:pt x="20400" y="2732"/>
                  <a:pt x="20401" y="2733"/>
                </a:cubicBezTo>
                <a:close/>
                <a:moveTo>
                  <a:pt x="21851" y="4605"/>
                </a:moveTo>
                <a:lnTo>
                  <a:pt x="21853" y="4602"/>
                </a:lnTo>
                <a:cubicBezTo>
                  <a:pt x="21853" y="4602"/>
                  <a:pt x="21850" y="4604"/>
                  <a:pt x="21851" y="4605"/>
                </a:cubicBezTo>
                <a:close/>
                <a:moveTo>
                  <a:pt x="19096" y="2101"/>
                </a:moveTo>
                <a:lnTo>
                  <a:pt x="19099" y="2098"/>
                </a:lnTo>
                <a:cubicBezTo>
                  <a:pt x="19098" y="2099"/>
                  <a:pt x="19095" y="2100"/>
                  <a:pt x="19096" y="2101"/>
                </a:cubicBezTo>
                <a:close/>
                <a:moveTo>
                  <a:pt x="15353" y="2255"/>
                </a:moveTo>
                <a:lnTo>
                  <a:pt x="15356" y="2252"/>
                </a:lnTo>
                <a:cubicBezTo>
                  <a:pt x="15355" y="2253"/>
                  <a:pt x="15352" y="2254"/>
                  <a:pt x="15353" y="2255"/>
                </a:cubicBezTo>
                <a:close/>
                <a:moveTo>
                  <a:pt x="19096" y="3729"/>
                </a:moveTo>
                <a:lnTo>
                  <a:pt x="19099" y="3727"/>
                </a:lnTo>
                <a:cubicBezTo>
                  <a:pt x="19098" y="3727"/>
                  <a:pt x="19095" y="3729"/>
                  <a:pt x="19096" y="3729"/>
                </a:cubicBezTo>
                <a:close/>
                <a:moveTo>
                  <a:pt x="21851" y="4021"/>
                </a:moveTo>
                <a:lnTo>
                  <a:pt x="21853" y="4019"/>
                </a:lnTo>
                <a:cubicBezTo>
                  <a:pt x="21853" y="4019"/>
                  <a:pt x="21850" y="4020"/>
                  <a:pt x="21851" y="4021"/>
                </a:cubicBezTo>
                <a:close/>
                <a:moveTo>
                  <a:pt x="19590" y="5585"/>
                </a:moveTo>
                <a:lnTo>
                  <a:pt x="19593" y="5582"/>
                </a:lnTo>
                <a:cubicBezTo>
                  <a:pt x="19593" y="5583"/>
                  <a:pt x="19590" y="5584"/>
                  <a:pt x="19590" y="5585"/>
                </a:cubicBezTo>
                <a:close/>
                <a:moveTo>
                  <a:pt x="19307" y="5512"/>
                </a:moveTo>
                <a:lnTo>
                  <a:pt x="19309" y="5510"/>
                </a:lnTo>
                <a:cubicBezTo>
                  <a:pt x="19309" y="5510"/>
                  <a:pt x="19306" y="5511"/>
                  <a:pt x="19307" y="5512"/>
                </a:cubicBezTo>
                <a:close/>
                <a:moveTo>
                  <a:pt x="18286" y="2644"/>
                </a:moveTo>
                <a:lnTo>
                  <a:pt x="18288" y="2641"/>
                </a:lnTo>
                <a:cubicBezTo>
                  <a:pt x="18288" y="2642"/>
                  <a:pt x="18285" y="2643"/>
                  <a:pt x="18286" y="2644"/>
                </a:cubicBezTo>
                <a:close/>
                <a:moveTo>
                  <a:pt x="5363" y="6671"/>
                </a:moveTo>
                <a:lnTo>
                  <a:pt x="5366" y="6668"/>
                </a:lnTo>
                <a:cubicBezTo>
                  <a:pt x="5366" y="6668"/>
                  <a:pt x="5363" y="6670"/>
                  <a:pt x="5363" y="6671"/>
                </a:cubicBezTo>
                <a:close/>
                <a:moveTo>
                  <a:pt x="19623" y="5285"/>
                </a:moveTo>
                <a:lnTo>
                  <a:pt x="19625" y="5283"/>
                </a:lnTo>
                <a:cubicBezTo>
                  <a:pt x="19625" y="5283"/>
                  <a:pt x="19622" y="5284"/>
                  <a:pt x="19623" y="5285"/>
                </a:cubicBezTo>
                <a:close/>
                <a:moveTo>
                  <a:pt x="17646" y="2449"/>
                </a:moveTo>
                <a:lnTo>
                  <a:pt x="17648" y="2447"/>
                </a:lnTo>
                <a:cubicBezTo>
                  <a:pt x="17648" y="2447"/>
                  <a:pt x="17645" y="2449"/>
                  <a:pt x="17646" y="2449"/>
                </a:cubicBezTo>
                <a:close/>
                <a:moveTo>
                  <a:pt x="8256" y="1655"/>
                </a:moveTo>
                <a:lnTo>
                  <a:pt x="8258" y="1653"/>
                </a:lnTo>
                <a:cubicBezTo>
                  <a:pt x="8258" y="1653"/>
                  <a:pt x="8255" y="1654"/>
                  <a:pt x="8256" y="1655"/>
                </a:cubicBezTo>
                <a:close/>
                <a:moveTo>
                  <a:pt x="20927" y="3681"/>
                </a:moveTo>
                <a:lnTo>
                  <a:pt x="20930" y="3678"/>
                </a:lnTo>
                <a:cubicBezTo>
                  <a:pt x="20930" y="3679"/>
                  <a:pt x="20926" y="3680"/>
                  <a:pt x="20927" y="3681"/>
                </a:cubicBezTo>
                <a:close/>
                <a:moveTo>
                  <a:pt x="10832" y="1696"/>
                </a:moveTo>
                <a:lnTo>
                  <a:pt x="10835" y="1693"/>
                </a:lnTo>
                <a:cubicBezTo>
                  <a:pt x="10835" y="1694"/>
                  <a:pt x="10831" y="1695"/>
                  <a:pt x="10832" y="1696"/>
                </a:cubicBezTo>
                <a:close/>
                <a:moveTo>
                  <a:pt x="20117" y="1947"/>
                </a:moveTo>
                <a:lnTo>
                  <a:pt x="20119" y="1945"/>
                </a:lnTo>
                <a:cubicBezTo>
                  <a:pt x="20119" y="1945"/>
                  <a:pt x="20116" y="1946"/>
                  <a:pt x="20117" y="1947"/>
                </a:cubicBezTo>
                <a:close/>
                <a:moveTo>
                  <a:pt x="17614" y="5220"/>
                </a:moveTo>
                <a:lnTo>
                  <a:pt x="17616" y="5218"/>
                </a:lnTo>
                <a:cubicBezTo>
                  <a:pt x="17616" y="5218"/>
                  <a:pt x="17613" y="5219"/>
                  <a:pt x="17614" y="5220"/>
                </a:cubicBezTo>
                <a:close/>
                <a:moveTo>
                  <a:pt x="9917" y="1607"/>
                </a:moveTo>
                <a:lnTo>
                  <a:pt x="9919" y="1604"/>
                </a:lnTo>
                <a:cubicBezTo>
                  <a:pt x="9919" y="1604"/>
                  <a:pt x="9916" y="1606"/>
                  <a:pt x="9917" y="1607"/>
                </a:cubicBezTo>
                <a:close/>
                <a:moveTo>
                  <a:pt x="21810" y="4605"/>
                </a:moveTo>
                <a:lnTo>
                  <a:pt x="21813" y="4602"/>
                </a:lnTo>
                <a:cubicBezTo>
                  <a:pt x="21813" y="4602"/>
                  <a:pt x="21810" y="4604"/>
                  <a:pt x="21810" y="4605"/>
                </a:cubicBezTo>
                <a:close/>
                <a:moveTo>
                  <a:pt x="14964" y="2482"/>
                </a:moveTo>
                <a:lnTo>
                  <a:pt x="14967" y="2479"/>
                </a:lnTo>
                <a:cubicBezTo>
                  <a:pt x="14966" y="2479"/>
                  <a:pt x="14963" y="2481"/>
                  <a:pt x="14964" y="2482"/>
                </a:cubicBezTo>
                <a:close/>
                <a:moveTo>
                  <a:pt x="20822" y="4564"/>
                </a:moveTo>
                <a:lnTo>
                  <a:pt x="20824" y="4562"/>
                </a:lnTo>
                <a:cubicBezTo>
                  <a:pt x="20824" y="4562"/>
                  <a:pt x="20821" y="4563"/>
                  <a:pt x="20822" y="4564"/>
                </a:cubicBezTo>
                <a:close/>
                <a:moveTo>
                  <a:pt x="19129" y="5172"/>
                </a:moveTo>
                <a:lnTo>
                  <a:pt x="19131" y="5169"/>
                </a:lnTo>
                <a:cubicBezTo>
                  <a:pt x="19131" y="5169"/>
                  <a:pt x="19128" y="5171"/>
                  <a:pt x="19129" y="5172"/>
                </a:cubicBezTo>
                <a:close/>
                <a:moveTo>
                  <a:pt x="20222" y="4880"/>
                </a:moveTo>
                <a:lnTo>
                  <a:pt x="20225" y="4878"/>
                </a:lnTo>
                <a:cubicBezTo>
                  <a:pt x="20225" y="4878"/>
                  <a:pt x="20222" y="4879"/>
                  <a:pt x="20222" y="4880"/>
                </a:cubicBezTo>
                <a:close/>
                <a:moveTo>
                  <a:pt x="19769" y="2530"/>
                </a:moveTo>
                <a:lnTo>
                  <a:pt x="19771" y="2528"/>
                </a:lnTo>
                <a:cubicBezTo>
                  <a:pt x="19771" y="2528"/>
                  <a:pt x="19768" y="2530"/>
                  <a:pt x="19769" y="2530"/>
                </a:cubicBezTo>
                <a:close/>
                <a:moveTo>
                  <a:pt x="20652" y="4313"/>
                </a:moveTo>
                <a:lnTo>
                  <a:pt x="20654" y="4310"/>
                </a:lnTo>
                <a:cubicBezTo>
                  <a:pt x="20654" y="4311"/>
                  <a:pt x="20651" y="4312"/>
                  <a:pt x="20652" y="4313"/>
                </a:cubicBezTo>
                <a:close/>
                <a:moveTo>
                  <a:pt x="14122" y="2466"/>
                </a:moveTo>
                <a:lnTo>
                  <a:pt x="14124" y="2463"/>
                </a:lnTo>
                <a:cubicBezTo>
                  <a:pt x="14124" y="2463"/>
                  <a:pt x="14121" y="2465"/>
                  <a:pt x="14122" y="2466"/>
                </a:cubicBezTo>
                <a:close/>
                <a:moveTo>
                  <a:pt x="16204" y="2587"/>
                </a:moveTo>
                <a:lnTo>
                  <a:pt x="16206" y="2585"/>
                </a:lnTo>
                <a:cubicBezTo>
                  <a:pt x="16206" y="2585"/>
                  <a:pt x="16203" y="2586"/>
                  <a:pt x="16204" y="2587"/>
                </a:cubicBezTo>
                <a:close/>
                <a:moveTo>
                  <a:pt x="9568" y="1420"/>
                </a:moveTo>
                <a:lnTo>
                  <a:pt x="9571" y="1418"/>
                </a:lnTo>
                <a:cubicBezTo>
                  <a:pt x="9571" y="1418"/>
                  <a:pt x="9568" y="1420"/>
                  <a:pt x="9568" y="1420"/>
                </a:cubicBezTo>
                <a:close/>
                <a:moveTo>
                  <a:pt x="12534" y="1380"/>
                </a:moveTo>
                <a:lnTo>
                  <a:pt x="12536" y="1377"/>
                </a:lnTo>
                <a:cubicBezTo>
                  <a:pt x="12536" y="1378"/>
                  <a:pt x="12533" y="1379"/>
                  <a:pt x="12534" y="1380"/>
                </a:cubicBezTo>
                <a:close/>
                <a:moveTo>
                  <a:pt x="22134" y="3503"/>
                </a:moveTo>
                <a:lnTo>
                  <a:pt x="22137" y="3500"/>
                </a:lnTo>
                <a:cubicBezTo>
                  <a:pt x="22137" y="3500"/>
                  <a:pt x="22134" y="3502"/>
                  <a:pt x="22134" y="3503"/>
                </a:cubicBezTo>
                <a:close/>
                <a:moveTo>
                  <a:pt x="20158" y="2004"/>
                </a:moveTo>
                <a:lnTo>
                  <a:pt x="20160" y="2001"/>
                </a:lnTo>
                <a:cubicBezTo>
                  <a:pt x="20160" y="2001"/>
                  <a:pt x="20157" y="2003"/>
                  <a:pt x="20158" y="2004"/>
                </a:cubicBezTo>
                <a:close/>
                <a:moveTo>
                  <a:pt x="17508" y="2368"/>
                </a:moveTo>
                <a:lnTo>
                  <a:pt x="17511" y="2366"/>
                </a:lnTo>
                <a:cubicBezTo>
                  <a:pt x="17511" y="2366"/>
                  <a:pt x="17507" y="2367"/>
                  <a:pt x="17508" y="2368"/>
                </a:cubicBezTo>
                <a:close/>
                <a:moveTo>
                  <a:pt x="17119" y="2514"/>
                </a:moveTo>
                <a:lnTo>
                  <a:pt x="17122" y="2512"/>
                </a:lnTo>
                <a:cubicBezTo>
                  <a:pt x="17122" y="2512"/>
                  <a:pt x="17119" y="2513"/>
                  <a:pt x="17119" y="2514"/>
                </a:cubicBezTo>
                <a:close/>
                <a:moveTo>
                  <a:pt x="5153" y="6687"/>
                </a:moveTo>
                <a:lnTo>
                  <a:pt x="5155" y="6684"/>
                </a:lnTo>
                <a:cubicBezTo>
                  <a:pt x="5155" y="6685"/>
                  <a:pt x="5152" y="6686"/>
                  <a:pt x="5153" y="6687"/>
                </a:cubicBezTo>
                <a:close/>
                <a:moveTo>
                  <a:pt x="17119" y="4937"/>
                </a:moveTo>
                <a:lnTo>
                  <a:pt x="17122" y="4934"/>
                </a:lnTo>
                <a:cubicBezTo>
                  <a:pt x="17122" y="4934"/>
                  <a:pt x="17119" y="4936"/>
                  <a:pt x="17119" y="4937"/>
                </a:cubicBezTo>
                <a:close/>
                <a:moveTo>
                  <a:pt x="22839" y="4791"/>
                </a:moveTo>
                <a:lnTo>
                  <a:pt x="22842" y="4788"/>
                </a:lnTo>
                <a:cubicBezTo>
                  <a:pt x="22842" y="4789"/>
                  <a:pt x="22838" y="4790"/>
                  <a:pt x="22839" y="4791"/>
                </a:cubicBezTo>
                <a:close/>
                <a:moveTo>
                  <a:pt x="17119" y="2141"/>
                </a:moveTo>
                <a:lnTo>
                  <a:pt x="17122" y="2139"/>
                </a:lnTo>
                <a:cubicBezTo>
                  <a:pt x="17122" y="2139"/>
                  <a:pt x="17119" y="2141"/>
                  <a:pt x="17119" y="2141"/>
                </a:cubicBezTo>
                <a:close/>
                <a:moveTo>
                  <a:pt x="16342" y="2182"/>
                </a:moveTo>
                <a:lnTo>
                  <a:pt x="16344" y="2180"/>
                </a:lnTo>
                <a:cubicBezTo>
                  <a:pt x="16344" y="2180"/>
                  <a:pt x="16341" y="2181"/>
                  <a:pt x="16342" y="2182"/>
                </a:cubicBezTo>
                <a:close/>
                <a:moveTo>
                  <a:pt x="17614" y="1890"/>
                </a:moveTo>
                <a:lnTo>
                  <a:pt x="17616" y="1888"/>
                </a:lnTo>
                <a:cubicBezTo>
                  <a:pt x="17616" y="1888"/>
                  <a:pt x="17613" y="1889"/>
                  <a:pt x="17614" y="1890"/>
                </a:cubicBezTo>
                <a:close/>
                <a:moveTo>
                  <a:pt x="19874" y="4831"/>
                </a:moveTo>
                <a:lnTo>
                  <a:pt x="19876" y="4829"/>
                </a:lnTo>
                <a:cubicBezTo>
                  <a:pt x="19876" y="4829"/>
                  <a:pt x="19873" y="4831"/>
                  <a:pt x="19874" y="4831"/>
                </a:cubicBezTo>
                <a:close/>
                <a:moveTo>
                  <a:pt x="19412" y="3057"/>
                </a:moveTo>
                <a:lnTo>
                  <a:pt x="19415" y="3055"/>
                </a:lnTo>
                <a:cubicBezTo>
                  <a:pt x="19414" y="3055"/>
                  <a:pt x="19411" y="3056"/>
                  <a:pt x="19412" y="3057"/>
                </a:cubicBezTo>
                <a:close/>
                <a:moveTo>
                  <a:pt x="18813" y="2474"/>
                </a:moveTo>
                <a:lnTo>
                  <a:pt x="18815" y="2471"/>
                </a:lnTo>
                <a:cubicBezTo>
                  <a:pt x="18815" y="2471"/>
                  <a:pt x="18812" y="2473"/>
                  <a:pt x="18813" y="2474"/>
                </a:cubicBezTo>
                <a:close/>
                <a:moveTo>
                  <a:pt x="16730" y="5309"/>
                </a:moveTo>
                <a:lnTo>
                  <a:pt x="16733" y="5307"/>
                </a:lnTo>
                <a:cubicBezTo>
                  <a:pt x="16733" y="5307"/>
                  <a:pt x="16730" y="5309"/>
                  <a:pt x="16730" y="5309"/>
                </a:cubicBezTo>
                <a:close/>
                <a:moveTo>
                  <a:pt x="19485" y="4183"/>
                </a:moveTo>
                <a:lnTo>
                  <a:pt x="19488" y="4181"/>
                </a:lnTo>
                <a:cubicBezTo>
                  <a:pt x="19487" y="4181"/>
                  <a:pt x="19484" y="4182"/>
                  <a:pt x="19485" y="4183"/>
                </a:cubicBezTo>
                <a:close/>
                <a:moveTo>
                  <a:pt x="19080" y="1655"/>
                </a:moveTo>
                <a:lnTo>
                  <a:pt x="19082" y="1653"/>
                </a:lnTo>
                <a:cubicBezTo>
                  <a:pt x="19082" y="1653"/>
                  <a:pt x="19079" y="1654"/>
                  <a:pt x="19080" y="1655"/>
                </a:cubicBezTo>
                <a:close/>
                <a:moveTo>
                  <a:pt x="19777" y="886"/>
                </a:moveTo>
                <a:lnTo>
                  <a:pt x="19779" y="883"/>
                </a:lnTo>
                <a:cubicBezTo>
                  <a:pt x="19779" y="883"/>
                  <a:pt x="19776" y="885"/>
                  <a:pt x="19777" y="886"/>
                </a:cubicBezTo>
                <a:close/>
                <a:moveTo>
                  <a:pt x="18019" y="1574"/>
                </a:moveTo>
                <a:lnTo>
                  <a:pt x="18021" y="1572"/>
                </a:lnTo>
                <a:cubicBezTo>
                  <a:pt x="18021" y="1572"/>
                  <a:pt x="18018" y="1573"/>
                  <a:pt x="18019" y="1574"/>
                </a:cubicBezTo>
                <a:close/>
                <a:moveTo>
                  <a:pt x="15791" y="1696"/>
                </a:moveTo>
                <a:lnTo>
                  <a:pt x="15793" y="1693"/>
                </a:lnTo>
                <a:cubicBezTo>
                  <a:pt x="15793" y="1694"/>
                  <a:pt x="15790" y="1695"/>
                  <a:pt x="15791" y="1696"/>
                </a:cubicBezTo>
                <a:close/>
                <a:moveTo>
                  <a:pt x="17946" y="1696"/>
                </a:moveTo>
                <a:lnTo>
                  <a:pt x="17948" y="1693"/>
                </a:lnTo>
                <a:cubicBezTo>
                  <a:pt x="17948" y="1694"/>
                  <a:pt x="17945" y="1695"/>
                  <a:pt x="17946" y="1696"/>
                </a:cubicBezTo>
                <a:close/>
                <a:moveTo>
                  <a:pt x="9933" y="1404"/>
                </a:moveTo>
                <a:lnTo>
                  <a:pt x="9935" y="1402"/>
                </a:lnTo>
                <a:cubicBezTo>
                  <a:pt x="9935" y="1402"/>
                  <a:pt x="9932" y="1403"/>
                  <a:pt x="9933" y="1404"/>
                </a:cubicBezTo>
                <a:close/>
                <a:moveTo>
                  <a:pt x="7041" y="1655"/>
                </a:moveTo>
                <a:lnTo>
                  <a:pt x="7043" y="1653"/>
                </a:lnTo>
                <a:cubicBezTo>
                  <a:pt x="7043" y="1653"/>
                  <a:pt x="7040" y="1654"/>
                  <a:pt x="7041" y="1655"/>
                </a:cubicBezTo>
                <a:close/>
                <a:moveTo>
                  <a:pt x="20530" y="4767"/>
                </a:moveTo>
                <a:lnTo>
                  <a:pt x="20533" y="4764"/>
                </a:lnTo>
                <a:cubicBezTo>
                  <a:pt x="20533" y="4764"/>
                  <a:pt x="20529" y="4766"/>
                  <a:pt x="20530" y="4767"/>
                </a:cubicBezTo>
                <a:close/>
                <a:moveTo>
                  <a:pt x="19931" y="3219"/>
                </a:moveTo>
                <a:lnTo>
                  <a:pt x="19933" y="3217"/>
                </a:lnTo>
                <a:cubicBezTo>
                  <a:pt x="19933" y="3217"/>
                  <a:pt x="19930" y="3218"/>
                  <a:pt x="19931" y="3219"/>
                </a:cubicBezTo>
                <a:close/>
                <a:moveTo>
                  <a:pt x="19542" y="3219"/>
                </a:moveTo>
                <a:lnTo>
                  <a:pt x="19544" y="3217"/>
                </a:lnTo>
                <a:cubicBezTo>
                  <a:pt x="19544" y="3217"/>
                  <a:pt x="19541" y="3218"/>
                  <a:pt x="19542" y="3219"/>
                </a:cubicBezTo>
                <a:close/>
                <a:moveTo>
                  <a:pt x="19266" y="4912"/>
                </a:moveTo>
                <a:lnTo>
                  <a:pt x="19269" y="4910"/>
                </a:lnTo>
                <a:cubicBezTo>
                  <a:pt x="19269" y="4910"/>
                  <a:pt x="19266" y="4912"/>
                  <a:pt x="19266" y="4912"/>
                </a:cubicBezTo>
                <a:close/>
                <a:moveTo>
                  <a:pt x="18278" y="4912"/>
                </a:moveTo>
                <a:lnTo>
                  <a:pt x="18280" y="4910"/>
                </a:lnTo>
                <a:cubicBezTo>
                  <a:pt x="18280" y="4910"/>
                  <a:pt x="18277" y="4912"/>
                  <a:pt x="18278" y="4912"/>
                </a:cubicBezTo>
                <a:close/>
                <a:moveTo>
                  <a:pt x="15864" y="2700"/>
                </a:moveTo>
                <a:lnTo>
                  <a:pt x="15866" y="2698"/>
                </a:lnTo>
                <a:cubicBezTo>
                  <a:pt x="15866" y="2698"/>
                  <a:pt x="15863" y="2700"/>
                  <a:pt x="15864" y="2700"/>
                </a:cubicBezTo>
                <a:close/>
                <a:moveTo>
                  <a:pt x="22937" y="2700"/>
                </a:moveTo>
                <a:lnTo>
                  <a:pt x="22939" y="2698"/>
                </a:lnTo>
                <a:cubicBezTo>
                  <a:pt x="22939" y="2698"/>
                  <a:pt x="22936" y="2700"/>
                  <a:pt x="22937" y="2700"/>
                </a:cubicBezTo>
                <a:close/>
                <a:moveTo>
                  <a:pt x="1013" y="2093"/>
                </a:moveTo>
                <a:lnTo>
                  <a:pt x="1015" y="2090"/>
                </a:lnTo>
                <a:cubicBezTo>
                  <a:pt x="1015" y="2091"/>
                  <a:pt x="1012" y="2092"/>
                  <a:pt x="1013" y="2093"/>
                </a:cubicBezTo>
                <a:close/>
                <a:moveTo>
                  <a:pt x="22937" y="3138"/>
                </a:moveTo>
                <a:lnTo>
                  <a:pt x="22939" y="3136"/>
                </a:lnTo>
                <a:cubicBezTo>
                  <a:pt x="22939" y="3136"/>
                  <a:pt x="22936" y="3137"/>
                  <a:pt x="22937" y="3138"/>
                </a:cubicBezTo>
                <a:close/>
                <a:moveTo>
                  <a:pt x="22864" y="3138"/>
                </a:moveTo>
                <a:lnTo>
                  <a:pt x="22866" y="3136"/>
                </a:lnTo>
                <a:cubicBezTo>
                  <a:pt x="22866" y="3136"/>
                  <a:pt x="22863" y="3137"/>
                  <a:pt x="22864" y="3138"/>
                </a:cubicBezTo>
                <a:close/>
                <a:moveTo>
                  <a:pt x="19104" y="4888"/>
                </a:moveTo>
                <a:lnTo>
                  <a:pt x="19107" y="4886"/>
                </a:lnTo>
                <a:cubicBezTo>
                  <a:pt x="19107" y="4886"/>
                  <a:pt x="19104" y="4887"/>
                  <a:pt x="19104" y="4888"/>
                </a:cubicBezTo>
                <a:close/>
                <a:moveTo>
                  <a:pt x="18715" y="3138"/>
                </a:moveTo>
                <a:lnTo>
                  <a:pt x="18718" y="3136"/>
                </a:lnTo>
                <a:cubicBezTo>
                  <a:pt x="18718" y="3136"/>
                  <a:pt x="18715" y="3137"/>
                  <a:pt x="18715" y="3138"/>
                </a:cubicBezTo>
                <a:close/>
                <a:moveTo>
                  <a:pt x="18894" y="4888"/>
                </a:moveTo>
                <a:lnTo>
                  <a:pt x="18896" y="4886"/>
                </a:lnTo>
                <a:cubicBezTo>
                  <a:pt x="18896" y="4886"/>
                  <a:pt x="18893" y="4887"/>
                  <a:pt x="18894" y="4888"/>
                </a:cubicBezTo>
                <a:close/>
                <a:moveTo>
                  <a:pt x="16293" y="5139"/>
                </a:moveTo>
                <a:lnTo>
                  <a:pt x="16295" y="5137"/>
                </a:lnTo>
                <a:cubicBezTo>
                  <a:pt x="16295" y="5137"/>
                  <a:pt x="16292" y="5138"/>
                  <a:pt x="16293" y="5139"/>
                </a:cubicBezTo>
                <a:close/>
                <a:moveTo>
                  <a:pt x="14243" y="2490"/>
                </a:moveTo>
                <a:lnTo>
                  <a:pt x="14246" y="2487"/>
                </a:lnTo>
                <a:cubicBezTo>
                  <a:pt x="14245" y="2488"/>
                  <a:pt x="14242" y="2489"/>
                  <a:pt x="14243" y="2490"/>
                </a:cubicBezTo>
                <a:close/>
                <a:moveTo>
                  <a:pt x="19404" y="4848"/>
                </a:moveTo>
                <a:lnTo>
                  <a:pt x="19407" y="4845"/>
                </a:lnTo>
                <a:cubicBezTo>
                  <a:pt x="19406" y="4845"/>
                  <a:pt x="19403" y="4847"/>
                  <a:pt x="19404" y="4848"/>
                </a:cubicBezTo>
                <a:close/>
                <a:moveTo>
                  <a:pt x="15791" y="5099"/>
                </a:moveTo>
                <a:lnTo>
                  <a:pt x="15793" y="5096"/>
                </a:lnTo>
                <a:cubicBezTo>
                  <a:pt x="15793" y="5096"/>
                  <a:pt x="15790" y="5098"/>
                  <a:pt x="15791" y="5099"/>
                </a:cubicBezTo>
                <a:close/>
                <a:moveTo>
                  <a:pt x="21681" y="4848"/>
                </a:moveTo>
                <a:lnTo>
                  <a:pt x="21683" y="4845"/>
                </a:lnTo>
                <a:cubicBezTo>
                  <a:pt x="21683" y="4845"/>
                  <a:pt x="21680" y="4847"/>
                  <a:pt x="21681" y="4848"/>
                </a:cubicBezTo>
                <a:close/>
                <a:moveTo>
                  <a:pt x="19615" y="4993"/>
                </a:moveTo>
                <a:lnTo>
                  <a:pt x="19617" y="4991"/>
                </a:lnTo>
                <a:cubicBezTo>
                  <a:pt x="19617" y="4991"/>
                  <a:pt x="19614" y="4993"/>
                  <a:pt x="19615" y="4993"/>
                </a:cubicBezTo>
                <a:close/>
                <a:moveTo>
                  <a:pt x="19242" y="3097"/>
                </a:moveTo>
                <a:lnTo>
                  <a:pt x="19244" y="3095"/>
                </a:lnTo>
                <a:cubicBezTo>
                  <a:pt x="19244" y="3095"/>
                  <a:pt x="19241" y="3097"/>
                  <a:pt x="19242" y="3097"/>
                </a:cubicBezTo>
                <a:close/>
                <a:moveTo>
                  <a:pt x="19218" y="4993"/>
                </a:moveTo>
                <a:lnTo>
                  <a:pt x="19220" y="4991"/>
                </a:lnTo>
                <a:cubicBezTo>
                  <a:pt x="19220" y="4991"/>
                  <a:pt x="19217" y="4993"/>
                  <a:pt x="19218" y="4993"/>
                </a:cubicBezTo>
                <a:close/>
                <a:moveTo>
                  <a:pt x="348" y="3033"/>
                </a:moveTo>
                <a:lnTo>
                  <a:pt x="351" y="3030"/>
                </a:lnTo>
                <a:cubicBezTo>
                  <a:pt x="351" y="3030"/>
                  <a:pt x="348" y="3032"/>
                  <a:pt x="348" y="3033"/>
                </a:cubicBezTo>
                <a:close/>
                <a:moveTo>
                  <a:pt x="16285" y="2555"/>
                </a:moveTo>
                <a:lnTo>
                  <a:pt x="16287" y="2552"/>
                </a:lnTo>
                <a:cubicBezTo>
                  <a:pt x="16287" y="2552"/>
                  <a:pt x="16284" y="2554"/>
                  <a:pt x="16285" y="2555"/>
                </a:cubicBezTo>
                <a:close/>
                <a:moveTo>
                  <a:pt x="17873" y="4888"/>
                </a:moveTo>
                <a:lnTo>
                  <a:pt x="17875" y="4886"/>
                </a:lnTo>
                <a:cubicBezTo>
                  <a:pt x="17875" y="4886"/>
                  <a:pt x="17872" y="4887"/>
                  <a:pt x="17873" y="4888"/>
                </a:cubicBezTo>
                <a:close/>
                <a:moveTo>
                  <a:pt x="18262" y="2555"/>
                </a:moveTo>
                <a:lnTo>
                  <a:pt x="18264" y="2552"/>
                </a:lnTo>
                <a:cubicBezTo>
                  <a:pt x="18264" y="2552"/>
                  <a:pt x="18261" y="2554"/>
                  <a:pt x="18262" y="2555"/>
                </a:cubicBezTo>
                <a:close/>
                <a:moveTo>
                  <a:pt x="20239" y="4159"/>
                </a:moveTo>
                <a:lnTo>
                  <a:pt x="20241" y="4156"/>
                </a:lnTo>
                <a:cubicBezTo>
                  <a:pt x="20241" y="4157"/>
                  <a:pt x="20238" y="4158"/>
                  <a:pt x="20239" y="4159"/>
                </a:cubicBezTo>
                <a:close/>
                <a:moveTo>
                  <a:pt x="535" y="3033"/>
                </a:moveTo>
                <a:lnTo>
                  <a:pt x="537" y="3030"/>
                </a:lnTo>
                <a:cubicBezTo>
                  <a:pt x="537" y="3030"/>
                  <a:pt x="534" y="3032"/>
                  <a:pt x="535" y="3033"/>
                </a:cubicBezTo>
                <a:close/>
                <a:moveTo>
                  <a:pt x="20773" y="4118"/>
                </a:moveTo>
                <a:lnTo>
                  <a:pt x="20776" y="4116"/>
                </a:lnTo>
                <a:cubicBezTo>
                  <a:pt x="20776" y="4116"/>
                  <a:pt x="20773" y="4118"/>
                  <a:pt x="20773" y="4118"/>
                </a:cubicBezTo>
                <a:close/>
                <a:moveTo>
                  <a:pt x="21899" y="4054"/>
                </a:moveTo>
                <a:lnTo>
                  <a:pt x="21902" y="4051"/>
                </a:lnTo>
                <a:cubicBezTo>
                  <a:pt x="21902" y="4051"/>
                  <a:pt x="21899" y="4053"/>
                  <a:pt x="21899" y="4054"/>
                </a:cubicBezTo>
                <a:close/>
                <a:moveTo>
                  <a:pt x="21324" y="4054"/>
                </a:moveTo>
                <a:lnTo>
                  <a:pt x="21327" y="4051"/>
                </a:lnTo>
                <a:cubicBezTo>
                  <a:pt x="21327" y="4051"/>
                  <a:pt x="21323" y="4053"/>
                  <a:pt x="21324" y="4054"/>
                </a:cubicBezTo>
                <a:close/>
                <a:moveTo>
                  <a:pt x="20312" y="2555"/>
                </a:moveTo>
                <a:lnTo>
                  <a:pt x="20314" y="2552"/>
                </a:lnTo>
                <a:cubicBezTo>
                  <a:pt x="20314" y="2552"/>
                  <a:pt x="20311" y="2554"/>
                  <a:pt x="20312" y="2555"/>
                </a:cubicBezTo>
                <a:close/>
                <a:moveTo>
                  <a:pt x="21818" y="4013"/>
                </a:moveTo>
                <a:lnTo>
                  <a:pt x="21821" y="4011"/>
                </a:lnTo>
                <a:cubicBezTo>
                  <a:pt x="21821" y="4011"/>
                  <a:pt x="21818" y="4012"/>
                  <a:pt x="21818" y="4013"/>
                </a:cubicBezTo>
                <a:close/>
                <a:moveTo>
                  <a:pt x="12615" y="5893"/>
                </a:moveTo>
                <a:lnTo>
                  <a:pt x="12617" y="5890"/>
                </a:lnTo>
                <a:cubicBezTo>
                  <a:pt x="12617" y="5891"/>
                  <a:pt x="12614" y="5892"/>
                  <a:pt x="12615" y="5893"/>
                </a:cubicBezTo>
                <a:close/>
                <a:moveTo>
                  <a:pt x="20093" y="3973"/>
                </a:moveTo>
                <a:lnTo>
                  <a:pt x="20095" y="3970"/>
                </a:lnTo>
                <a:cubicBezTo>
                  <a:pt x="20095" y="3970"/>
                  <a:pt x="20092" y="3972"/>
                  <a:pt x="20093" y="3973"/>
                </a:cubicBezTo>
                <a:close/>
                <a:moveTo>
                  <a:pt x="19712" y="3973"/>
                </a:moveTo>
                <a:lnTo>
                  <a:pt x="19714" y="3970"/>
                </a:lnTo>
                <a:cubicBezTo>
                  <a:pt x="19714" y="3970"/>
                  <a:pt x="19711" y="3972"/>
                  <a:pt x="19712" y="3973"/>
                </a:cubicBezTo>
                <a:close/>
                <a:moveTo>
                  <a:pt x="12833" y="5868"/>
                </a:moveTo>
                <a:lnTo>
                  <a:pt x="12836" y="5866"/>
                </a:lnTo>
                <a:cubicBezTo>
                  <a:pt x="12836" y="5866"/>
                  <a:pt x="12833" y="5868"/>
                  <a:pt x="12833" y="5868"/>
                </a:cubicBezTo>
                <a:close/>
                <a:moveTo>
                  <a:pt x="21430" y="3324"/>
                </a:moveTo>
                <a:lnTo>
                  <a:pt x="21432" y="3322"/>
                </a:lnTo>
                <a:cubicBezTo>
                  <a:pt x="21432" y="3322"/>
                  <a:pt x="21429" y="3324"/>
                  <a:pt x="21430" y="3324"/>
                </a:cubicBezTo>
                <a:close/>
                <a:moveTo>
                  <a:pt x="18578" y="2303"/>
                </a:moveTo>
                <a:lnTo>
                  <a:pt x="18580" y="2301"/>
                </a:lnTo>
                <a:cubicBezTo>
                  <a:pt x="18580" y="2301"/>
                  <a:pt x="18577" y="2303"/>
                  <a:pt x="18578" y="2303"/>
                </a:cubicBezTo>
                <a:close/>
                <a:moveTo>
                  <a:pt x="19785" y="3721"/>
                </a:moveTo>
                <a:lnTo>
                  <a:pt x="19787" y="3719"/>
                </a:lnTo>
                <a:cubicBezTo>
                  <a:pt x="19787" y="3719"/>
                  <a:pt x="19784" y="3721"/>
                  <a:pt x="19785" y="3721"/>
                </a:cubicBezTo>
                <a:close/>
                <a:moveTo>
                  <a:pt x="18958" y="3033"/>
                </a:moveTo>
                <a:lnTo>
                  <a:pt x="18961" y="3030"/>
                </a:lnTo>
                <a:cubicBezTo>
                  <a:pt x="18961" y="3030"/>
                  <a:pt x="18958" y="3032"/>
                  <a:pt x="18958" y="3033"/>
                </a:cubicBezTo>
                <a:close/>
                <a:moveTo>
                  <a:pt x="22475" y="3681"/>
                </a:moveTo>
                <a:lnTo>
                  <a:pt x="22477" y="3678"/>
                </a:lnTo>
                <a:cubicBezTo>
                  <a:pt x="22477" y="3679"/>
                  <a:pt x="22474" y="3680"/>
                  <a:pt x="22475" y="3681"/>
                </a:cubicBezTo>
                <a:close/>
                <a:moveTo>
                  <a:pt x="14316" y="2409"/>
                </a:moveTo>
                <a:lnTo>
                  <a:pt x="14319" y="2406"/>
                </a:lnTo>
                <a:cubicBezTo>
                  <a:pt x="14318" y="2407"/>
                  <a:pt x="14315" y="2408"/>
                  <a:pt x="14316" y="2409"/>
                </a:cubicBezTo>
                <a:close/>
                <a:moveTo>
                  <a:pt x="18237" y="4807"/>
                </a:moveTo>
                <a:lnTo>
                  <a:pt x="18240" y="4805"/>
                </a:lnTo>
                <a:cubicBezTo>
                  <a:pt x="18240" y="4805"/>
                  <a:pt x="18237" y="4806"/>
                  <a:pt x="18237" y="4807"/>
                </a:cubicBezTo>
                <a:close/>
                <a:moveTo>
                  <a:pt x="21964" y="2636"/>
                </a:moveTo>
                <a:lnTo>
                  <a:pt x="21967" y="2633"/>
                </a:lnTo>
                <a:cubicBezTo>
                  <a:pt x="21967" y="2633"/>
                  <a:pt x="21963" y="2635"/>
                  <a:pt x="21964" y="2636"/>
                </a:cubicBezTo>
                <a:close/>
                <a:moveTo>
                  <a:pt x="21980" y="2636"/>
                </a:moveTo>
                <a:lnTo>
                  <a:pt x="21983" y="2633"/>
                </a:lnTo>
                <a:cubicBezTo>
                  <a:pt x="21983" y="2633"/>
                  <a:pt x="21980" y="2635"/>
                  <a:pt x="21980" y="2636"/>
                </a:cubicBezTo>
                <a:close/>
                <a:moveTo>
                  <a:pt x="20490" y="3389"/>
                </a:moveTo>
                <a:lnTo>
                  <a:pt x="20492" y="3387"/>
                </a:lnTo>
                <a:cubicBezTo>
                  <a:pt x="20492" y="3387"/>
                  <a:pt x="20489" y="3388"/>
                  <a:pt x="20490" y="3389"/>
                </a:cubicBezTo>
                <a:close/>
                <a:moveTo>
                  <a:pt x="21089" y="3284"/>
                </a:moveTo>
                <a:lnTo>
                  <a:pt x="21092" y="3281"/>
                </a:lnTo>
                <a:cubicBezTo>
                  <a:pt x="21092" y="3282"/>
                  <a:pt x="21088" y="3283"/>
                  <a:pt x="21089" y="3284"/>
                </a:cubicBezTo>
                <a:close/>
                <a:moveTo>
                  <a:pt x="18643" y="3284"/>
                </a:moveTo>
                <a:lnTo>
                  <a:pt x="18645" y="3281"/>
                </a:lnTo>
                <a:cubicBezTo>
                  <a:pt x="18645" y="3282"/>
                  <a:pt x="18642" y="3283"/>
                  <a:pt x="18643" y="3284"/>
                </a:cubicBezTo>
                <a:close/>
                <a:moveTo>
                  <a:pt x="23236" y="4912"/>
                </a:moveTo>
                <a:lnTo>
                  <a:pt x="23239" y="4910"/>
                </a:lnTo>
                <a:cubicBezTo>
                  <a:pt x="23239" y="4910"/>
                  <a:pt x="23235" y="4912"/>
                  <a:pt x="23236" y="4912"/>
                </a:cubicBezTo>
                <a:close/>
                <a:moveTo>
                  <a:pt x="19688" y="4912"/>
                </a:moveTo>
                <a:lnTo>
                  <a:pt x="19690" y="4910"/>
                </a:lnTo>
                <a:cubicBezTo>
                  <a:pt x="19690" y="4910"/>
                  <a:pt x="19687" y="4912"/>
                  <a:pt x="19688" y="4912"/>
                </a:cubicBezTo>
                <a:close/>
                <a:moveTo>
                  <a:pt x="19574" y="4070"/>
                </a:moveTo>
                <a:lnTo>
                  <a:pt x="19577" y="4067"/>
                </a:lnTo>
                <a:cubicBezTo>
                  <a:pt x="19576" y="4068"/>
                  <a:pt x="19573" y="4069"/>
                  <a:pt x="19574" y="4070"/>
                </a:cubicBezTo>
                <a:close/>
                <a:moveTo>
                  <a:pt x="18553" y="4880"/>
                </a:moveTo>
                <a:lnTo>
                  <a:pt x="18556" y="4878"/>
                </a:lnTo>
                <a:cubicBezTo>
                  <a:pt x="18556" y="4878"/>
                  <a:pt x="18553" y="4879"/>
                  <a:pt x="18553" y="4880"/>
                </a:cubicBezTo>
                <a:close/>
                <a:moveTo>
                  <a:pt x="19291" y="3673"/>
                </a:moveTo>
                <a:lnTo>
                  <a:pt x="19293" y="3670"/>
                </a:lnTo>
                <a:cubicBezTo>
                  <a:pt x="19293" y="3670"/>
                  <a:pt x="19290" y="3672"/>
                  <a:pt x="19291" y="3673"/>
                </a:cubicBezTo>
                <a:close/>
                <a:moveTo>
                  <a:pt x="20109" y="5318"/>
                </a:moveTo>
                <a:lnTo>
                  <a:pt x="20111" y="5315"/>
                </a:lnTo>
                <a:cubicBezTo>
                  <a:pt x="20111" y="5315"/>
                  <a:pt x="20108" y="5317"/>
                  <a:pt x="20109" y="5318"/>
                </a:cubicBezTo>
                <a:close/>
                <a:moveTo>
                  <a:pt x="18958" y="5261"/>
                </a:moveTo>
                <a:lnTo>
                  <a:pt x="18961" y="5258"/>
                </a:lnTo>
                <a:cubicBezTo>
                  <a:pt x="18961" y="5259"/>
                  <a:pt x="18958" y="5260"/>
                  <a:pt x="18958" y="5261"/>
                </a:cubicBezTo>
                <a:close/>
                <a:moveTo>
                  <a:pt x="18861" y="4880"/>
                </a:moveTo>
                <a:lnTo>
                  <a:pt x="18864" y="4878"/>
                </a:lnTo>
                <a:cubicBezTo>
                  <a:pt x="18864" y="4878"/>
                  <a:pt x="18860" y="4879"/>
                  <a:pt x="18861" y="4880"/>
                </a:cubicBezTo>
                <a:close/>
                <a:moveTo>
                  <a:pt x="19996" y="4961"/>
                </a:moveTo>
                <a:lnTo>
                  <a:pt x="19998" y="4959"/>
                </a:lnTo>
                <a:cubicBezTo>
                  <a:pt x="19998" y="4959"/>
                  <a:pt x="19995" y="4960"/>
                  <a:pt x="19996" y="4961"/>
                </a:cubicBezTo>
                <a:close/>
                <a:moveTo>
                  <a:pt x="22961" y="2692"/>
                </a:moveTo>
                <a:lnTo>
                  <a:pt x="22963" y="2690"/>
                </a:lnTo>
                <a:cubicBezTo>
                  <a:pt x="22963" y="2690"/>
                  <a:pt x="22960" y="2692"/>
                  <a:pt x="22961" y="2692"/>
                </a:cubicBezTo>
                <a:close/>
                <a:moveTo>
                  <a:pt x="21754" y="4605"/>
                </a:moveTo>
                <a:lnTo>
                  <a:pt x="21756" y="4602"/>
                </a:lnTo>
                <a:cubicBezTo>
                  <a:pt x="21756" y="4602"/>
                  <a:pt x="21753" y="4604"/>
                  <a:pt x="21754" y="4605"/>
                </a:cubicBezTo>
                <a:close/>
                <a:moveTo>
                  <a:pt x="21243" y="4896"/>
                </a:moveTo>
                <a:lnTo>
                  <a:pt x="21246" y="4894"/>
                </a:lnTo>
                <a:cubicBezTo>
                  <a:pt x="21245" y="4894"/>
                  <a:pt x="21242" y="4895"/>
                  <a:pt x="21243" y="4896"/>
                </a:cubicBezTo>
                <a:close/>
                <a:moveTo>
                  <a:pt x="14875" y="2441"/>
                </a:moveTo>
                <a:lnTo>
                  <a:pt x="14878" y="2439"/>
                </a:lnTo>
                <a:cubicBezTo>
                  <a:pt x="14877" y="2439"/>
                  <a:pt x="14874" y="2440"/>
                  <a:pt x="14875" y="2441"/>
                </a:cubicBezTo>
                <a:close/>
                <a:moveTo>
                  <a:pt x="17306" y="2441"/>
                </a:moveTo>
                <a:lnTo>
                  <a:pt x="17308" y="2439"/>
                </a:lnTo>
                <a:cubicBezTo>
                  <a:pt x="17308" y="2439"/>
                  <a:pt x="17305" y="2440"/>
                  <a:pt x="17306" y="2441"/>
                </a:cubicBezTo>
                <a:close/>
                <a:moveTo>
                  <a:pt x="20676" y="4029"/>
                </a:moveTo>
                <a:lnTo>
                  <a:pt x="20679" y="4027"/>
                </a:lnTo>
                <a:cubicBezTo>
                  <a:pt x="20678" y="4027"/>
                  <a:pt x="20675" y="4028"/>
                  <a:pt x="20676" y="4029"/>
                </a:cubicBezTo>
                <a:close/>
                <a:moveTo>
                  <a:pt x="15523" y="2085"/>
                </a:moveTo>
                <a:lnTo>
                  <a:pt x="15526" y="2082"/>
                </a:lnTo>
                <a:cubicBezTo>
                  <a:pt x="15526" y="2082"/>
                  <a:pt x="15522" y="2084"/>
                  <a:pt x="15523" y="2085"/>
                </a:cubicBezTo>
                <a:close/>
                <a:moveTo>
                  <a:pt x="20393" y="2441"/>
                </a:moveTo>
                <a:lnTo>
                  <a:pt x="20395" y="2439"/>
                </a:lnTo>
                <a:cubicBezTo>
                  <a:pt x="20395" y="2439"/>
                  <a:pt x="20392" y="2440"/>
                  <a:pt x="20393" y="2441"/>
                </a:cubicBezTo>
                <a:close/>
                <a:moveTo>
                  <a:pt x="14794" y="2085"/>
                </a:moveTo>
                <a:lnTo>
                  <a:pt x="14797" y="2082"/>
                </a:lnTo>
                <a:cubicBezTo>
                  <a:pt x="14796" y="2082"/>
                  <a:pt x="14793" y="2084"/>
                  <a:pt x="14794" y="2085"/>
                </a:cubicBezTo>
                <a:close/>
                <a:moveTo>
                  <a:pt x="20538" y="4548"/>
                </a:moveTo>
                <a:lnTo>
                  <a:pt x="20541" y="4545"/>
                </a:lnTo>
                <a:cubicBezTo>
                  <a:pt x="20541" y="4546"/>
                  <a:pt x="20538" y="4547"/>
                  <a:pt x="20538" y="4548"/>
                </a:cubicBezTo>
                <a:close/>
                <a:moveTo>
                  <a:pt x="17962" y="2069"/>
                </a:moveTo>
                <a:lnTo>
                  <a:pt x="17964" y="2066"/>
                </a:lnTo>
                <a:cubicBezTo>
                  <a:pt x="17964" y="2066"/>
                  <a:pt x="17961" y="2068"/>
                  <a:pt x="17962" y="2069"/>
                </a:cubicBezTo>
                <a:close/>
                <a:moveTo>
                  <a:pt x="19428" y="3648"/>
                </a:moveTo>
                <a:lnTo>
                  <a:pt x="19431" y="3646"/>
                </a:lnTo>
                <a:cubicBezTo>
                  <a:pt x="19431" y="3646"/>
                  <a:pt x="19428" y="3648"/>
                  <a:pt x="19428" y="3648"/>
                </a:cubicBezTo>
                <a:close/>
                <a:moveTo>
                  <a:pt x="15305" y="2069"/>
                </a:moveTo>
                <a:lnTo>
                  <a:pt x="15307" y="2066"/>
                </a:lnTo>
                <a:cubicBezTo>
                  <a:pt x="15307" y="2066"/>
                  <a:pt x="15304" y="2068"/>
                  <a:pt x="15305" y="2069"/>
                </a:cubicBezTo>
                <a:close/>
                <a:moveTo>
                  <a:pt x="19315" y="3648"/>
                </a:moveTo>
                <a:lnTo>
                  <a:pt x="19317" y="3646"/>
                </a:lnTo>
                <a:cubicBezTo>
                  <a:pt x="19317" y="3646"/>
                  <a:pt x="19314" y="3648"/>
                  <a:pt x="19315" y="3648"/>
                </a:cubicBezTo>
                <a:close/>
                <a:moveTo>
                  <a:pt x="10962" y="6071"/>
                </a:moveTo>
                <a:lnTo>
                  <a:pt x="10964" y="6069"/>
                </a:lnTo>
                <a:cubicBezTo>
                  <a:pt x="10964" y="6069"/>
                  <a:pt x="10961" y="6070"/>
                  <a:pt x="10962" y="6071"/>
                </a:cubicBezTo>
                <a:close/>
                <a:moveTo>
                  <a:pt x="11489" y="6006"/>
                </a:moveTo>
                <a:lnTo>
                  <a:pt x="11491" y="6004"/>
                </a:lnTo>
                <a:cubicBezTo>
                  <a:pt x="11491" y="6004"/>
                  <a:pt x="11488" y="6005"/>
                  <a:pt x="11489" y="6006"/>
                </a:cubicBezTo>
                <a:close/>
                <a:moveTo>
                  <a:pt x="16577" y="3041"/>
                </a:moveTo>
                <a:lnTo>
                  <a:pt x="16579" y="3038"/>
                </a:lnTo>
                <a:cubicBezTo>
                  <a:pt x="16579" y="3039"/>
                  <a:pt x="16576" y="3040"/>
                  <a:pt x="16577" y="3041"/>
                </a:cubicBezTo>
                <a:close/>
                <a:moveTo>
                  <a:pt x="14073" y="2457"/>
                </a:moveTo>
                <a:lnTo>
                  <a:pt x="14075" y="2455"/>
                </a:lnTo>
                <a:cubicBezTo>
                  <a:pt x="14075" y="2455"/>
                  <a:pt x="14072" y="2457"/>
                  <a:pt x="14073" y="2457"/>
                </a:cubicBezTo>
                <a:close/>
                <a:moveTo>
                  <a:pt x="14535" y="1704"/>
                </a:moveTo>
                <a:lnTo>
                  <a:pt x="14537" y="1701"/>
                </a:lnTo>
                <a:cubicBezTo>
                  <a:pt x="14537" y="1702"/>
                  <a:pt x="14534" y="1703"/>
                  <a:pt x="14535" y="1704"/>
                </a:cubicBezTo>
                <a:close/>
                <a:moveTo>
                  <a:pt x="19420" y="4062"/>
                </a:moveTo>
                <a:lnTo>
                  <a:pt x="19423" y="4059"/>
                </a:lnTo>
                <a:cubicBezTo>
                  <a:pt x="19423" y="4059"/>
                  <a:pt x="19419" y="4061"/>
                  <a:pt x="19420" y="4062"/>
                </a:cubicBezTo>
                <a:close/>
                <a:moveTo>
                  <a:pt x="22750" y="4880"/>
                </a:moveTo>
                <a:lnTo>
                  <a:pt x="22753" y="4878"/>
                </a:lnTo>
                <a:cubicBezTo>
                  <a:pt x="22752" y="4878"/>
                  <a:pt x="22749" y="4879"/>
                  <a:pt x="22750" y="4880"/>
                </a:cubicBezTo>
                <a:close/>
                <a:moveTo>
                  <a:pt x="12266" y="5925"/>
                </a:moveTo>
                <a:lnTo>
                  <a:pt x="12269" y="5923"/>
                </a:lnTo>
                <a:cubicBezTo>
                  <a:pt x="12269" y="5923"/>
                  <a:pt x="12265" y="5924"/>
                  <a:pt x="12266" y="5925"/>
                </a:cubicBezTo>
                <a:close/>
                <a:moveTo>
                  <a:pt x="18821" y="1631"/>
                </a:moveTo>
                <a:lnTo>
                  <a:pt x="18823" y="1629"/>
                </a:lnTo>
                <a:cubicBezTo>
                  <a:pt x="18823" y="1629"/>
                  <a:pt x="18820" y="1630"/>
                  <a:pt x="18821" y="1631"/>
                </a:cubicBezTo>
                <a:close/>
                <a:moveTo>
                  <a:pt x="19671" y="2457"/>
                </a:moveTo>
                <a:lnTo>
                  <a:pt x="19674" y="2455"/>
                </a:lnTo>
                <a:cubicBezTo>
                  <a:pt x="19674" y="2455"/>
                  <a:pt x="19671" y="2457"/>
                  <a:pt x="19671" y="2457"/>
                </a:cubicBezTo>
                <a:close/>
                <a:moveTo>
                  <a:pt x="21940" y="4062"/>
                </a:moveTo>
                <a:lnTo>
                  <a:pt x="21942" y="4059"/>
                </a:lnTo>
                <a:cubicBezTo>
                  <a:pt x="21942" y="4059"/>
                  <a:pt x="21939" y="4061"/>
                  <a:pt x="21940" y="4062"/>
                </a:cubicBezTo>
                <a:close/>
                <a:moveTo>
                  <a:pt x="19809" y="2457"/>
                </a:moveTo>
                <a:lnTo>
                  <a:pt x="19812" y="2455"/>
                </a:lnTo>
                <a:cubicBezTo>
                  <a:pt x="19811" y="2455"/>
                  <a:pt x="19808" y="2457"/>
                  <a:pt x="19809" y="2457"/>
                </a:cubicBezTo>
                <a:close/>
                <a:moveTo>
                  <a:pt x="13952" y="1631"/>
                </a:moveTo>
                <a:lnTo>
                  <a:pt x="13954" y="1629"/>
                </a:lnTo>
                <a:cubicBezTo>
                  <a:pt x="13954" y="1629"/>
                  <a:pt x="13951" y="1630"/>
                  <a:pt x="13952" y="1631"/>
                </a:cubicBezTo>
                <a:close/>
                <a:moveTo>
                  <a:pt x="17759" y="2060"/>
                </a:moveTo>
                <a:lnTo>
                  <a:pt x="17762" y="2058"/>
                </a:lnTo>
                <a:cubicBezTo>
                  <a:pt x="17762" y="2058"/>
                  <a:pt x="17759" y="2060"/>
                  <a:pt x="17759" y="2060"/>
                </a:cubicBezTo>
                <a:close/>
                <a:moveTo>
                  <a:pt x="20028" y="2498"/>
                </a:moveTo>
                <a:lnTo>
                  <a:pt x="20030" y="2496"/>
                </a:lnTo>
                <a:cubicBezTo>
                  <a:pt x="20030" y="2496"/>
                  <a:pt x="20027" y="2497"/>
                  <a:pt x="20028" y="2498"/>
                </a:cubicBezTo>
                <a:close/>
                <a:moveTo>
                  <a:pt x="2139" y="2"/>
                </a:moveTo>
                <a:lnTo>
                  <a:pt x="2141" y="0"/>
                </a:lnTo>
                <a:cubicBezTo>
                  <a:pt x="2141" y="0"/>
                  <a:pt x="2138" y="2"/>
                  <a:pt x="2139" y="2"/>
                </a:cubicBezTo>
                <a:close/>
                <a:moveTo>
                  <a:pt x="13563" y="2044"/>
                </a:moveTo>
                <a:lnTo>
                  <a:pt x="13565" y="2042"/>
                </a:lnTo>
                <a:cubicBezTo>
                  <a:pt x="13565" y="2042"/>
                  <a:pt x="13562" y="2043"/>
                  <a:pt x="13563" y="2044"/>
                </a:cubicBezTo>
                <a:close/>
                <a:moveTo>
                  <a:pt x="19315" y="5253"/>
                </a:moveTo>
                <a:lnTo>
                  <a:pt x="19317" y="5250"/>
                </a:lnTo>
                <a:cubicBezTo>
                  <a:pt x="19317" y="5250"/>
                  <a:pt x="19314" y="5252"/>
                  <a:pt x="19315" y="5253"/>
                </a:cubicBezTo>
                <a:close/>
                <a:moveTo>
                  <a:pt x="17776" y="2692"/>
                </a:moveTo>
                <a:lnTo>
                  <a:pt x="17778" y="2690"/>
                </a:lnTo>
                <a:cubicBezTo>
                  <a:pt x="17778" y="2690"/>
                  <a:pt x="17775" y="2692"/>
                  <a:pt x="17776" y="2692"/>
                </a:cubicBezTo>
                <a:close/>
                <a:moveTo>
                  <a:pt x="18975" y="3025"/>
                </a:moveTo>
                <a:lnTo>
                  <a:pt x="18977" y="3022"/>
                </a:lnTo>
                <a:cubicBezTo>
                  <a:pt x="18977" y="3022"/>
                  <a:pt x="18974" y="3024"/>
                  <a:pt x="18975" y="3025"/>
                </a:cubicBezTo>
                <a:close/>
                <a:moveTo>
                  <a:pt x="22823" y="4880"/>
                </a:moveTo>
                <a:lnTo>
                  <a:pt x="22826" y="4878"/>
                </a:lnTo>
                <a:cubicBezTo>
                  <a:pt x="22825" y="4878"/>
                  <a:pt x="22822" y="4879"/>
                  <a:pt x="22823" y="4880"/>
                </a:cubicBezTo>
                <a:close/>
                <a:moveTo>
                  <a:pt x="12995" y="1631"/>
                </a:moveTo>
                <a:lnTo>
                  <a:pt x="12998" y="1629"/>
                </a:lnTo>
                <a:cubicBezTo>
                  <a:pt x="12998" y="1629"/>
                  <a:pt x="12995" y="1630"/>
                  <a:pt x="12995" y="1631"/>
                </a:cubicBezTo>
                <a:close/>
                <a:moveTo>
                  <a:pt x="23285" y="3008"/>
                </a:moveTo>
                <a:lnTo>
                  <a:pt x="23287" y="3006"/>
                </a:lnTo>
                <a:cubicBezTo>
                  <a:pt x="23287" y="3006"/>
                  <a:pt x="23284" y="3008"/>
                  <a:pt x="23285" y="3008"/>
                </a:cubicBezTo>
                <a:close/>
                <a:moveTo>
                  <a:pt x="14851" y="2482"/>
                </a:moveTo>
                <a:lnTo>
                  <a:pt x="14853" y="2479"/>
                </a:lnTo>
                <a:cubicBezTo>
                  <a:pt x="14853" y="2479"/>
                  <a:pt x="14850" y="2481"/>
                  <a:pt x="14851" y="2482"/>
                </a:cubicBezTo>
                <a:close/>
                <a:moveTo>
                  <a:pt x="19461" y="3592"/>
                </a:moveTo>
                <a:lnTo>
                  <a:pt x="19463" y="3589"/>
                </a:lnTo>
                <a:cubicBezTo>
                  <a:pt x="19463" y="3589"/>
                  <a:pt x="19460" y="3591"/>
                  <a:pt x="19461" y="3592"/>
                </a:cubicBezTo>
                <a:close/>
                <a:moveTo>
                  <a:pt x="20044" y="5236"/>
                </a:moveTo>
                <a:lnTo>
                  <a:pt x="20047" y="5234"/>
                </a:lnTo>
                <a:cubicBezTo>
                  <a:pt x="20046" y="5234"/>
                  <a:pt x="20043" y="5236"/>
                  <a:pt x="20044" y="5236"/>
                </a:cubicBezTo>
                <a:close/>
                <a:moveTo>
                  <a:pt x="18999" y="1623"/>
                </a:moveTo>
                <a:lnTo>
                  <a:pt x="19001" y="1620"/>
                </a:lnTo>
                <a:cubicBezTo>
                  <a:pt x="19001" y="1621"/>
                  <a:pt x="18998" y="1622"/>
                  <a:pt x="18999" y="1623"/>
                </a:cubicBezTo>
                <a:close/>
                <a:moveTo>
                  <a:pt x="16706" y="2028"/>
                </a:moveTo>
                <a:lnTo>
                  <a:pt x="16709" y="2026"/>
                </a:lnTo>
                <a:cubicBezTo>
                  <a:pt x="16708" y="2026"/>
                  <a:pt x="16705" y="2027"/>
                  <a:pt x="16706" y="2028"/>
                </a:cubicBezTo>
                <a:close/>
                <a:moveTo>
                  <a:pt x="15305" y="1412"/>
                </a:moveTo>
                <a:lnTo>
                  <a:pt x="15307" y="1410"/>
                </a:lnTo>
                <a:cubicBezTo>
                  <a:pt x="15307" y="1410"/>
                  <a:pt x="15304" y="1411"/>
                  <a:pt x="15305" y="1412"/>
                </a:cubicBezTo>
                <a:close/>
                <a:moveTo>
                  <a:pt x="18100" y="5115"/>
                </a:moveTo>
                <a:lnTo>
                  <a:pt x="18102" y="5113"/>
                </a:lnTo>
                <a:cubicBezTo>
                  <a:pt x="18102" y="5113"/>
                  <a:pt x="18099" y="5114"/>
                  <a:pt x="18100" y="5115"/>
                </a:cubicBezTo>
                <a:close/>
                <a:moveTo>
                  <a:pt x="20725" y="2628"/>
                </a:moveTo>
                <a:lnTo>
                  <a:pt x="20727" y="2625"/>
                </a:lnTo>
                <a:cubicBezTo>
                  <a:pt x="20727" y="2625"/>
                  <a:pt x="20724" y="2627"/>
                  <a:pt x="20725" y="2628"/>
                </a:cubicBezTo>
                <a:close/>
                <a:moveTo>
                  <a:pt x="17168" y="5253"/>
                </a:moveTo>
                <a:lnTo>
                  <a:pt x="17170" y="5250"/>
                </a:lnTo>
                <a:cubicBezTo>
                  <a:pt x="17170" y="5250"/>
                  <a:pt x="17167" y="5252"/>
                  <a:pt x="17168" y="5253"/>
                </a:cubicBezTo>
                <a:close/>
                <a:moveTo>
                  <a:pt x="21057" y="3025"/>
                </a:moveTo>
                <a:lnTo>
                  <a:pt x="21059" y="3022"/>
                </a:lnTo>
                <a:cubicBezTo>
                  <a:pt x="21059" y="3022"/>
                  <a:pt x="21056" y="3024"/>
                  <a:pt x="21057" y="3025"/>
                </a:cubicBezTo>
                <a:close/>
                <a:moveTo>
                  <a:pt x="308" y="3584"/>
                </a:moveTo>
                <a:lnTo>
                  <a:pt x="310" y="3581"/>
                </a:lnTo>
                <a:cubicBezTo>
                  <a:pt x="310" y="3581"/>
                  <a:pt x="307" y="3583"/>
                  <a:pt x="308" y="3584"/>
                </a:cubicBezTo>
                <a:close/>
                <a:moveTo>
                  <a:pt x="15377" y="2004"/>
                </a:moveTo>
                <a:lnTo>
                  <a:pt x="15380" y="2001"/>
                </a:lnTo>
                <a:cubicBezTo>
                  <a:pt x="15380" y="2001"/>
                  <a:pt x="15377" y="2003"/>
                  <a:pt x="15377" y="2004"/>
                </a:cubicBezTo>
                <a:close/>
                <a:moveTo>
                  <a:pt x="15572" y="5658"/>
                </a:moveTo>
                <a:lnTo>
                  <a:pt x="15574" y="5655"/>
                </a:lnTo>
                <a:cubicBezTo>
                  <a:pt x="15574" y="5656"/>
                  <a:pt x="15571" y="5657"/>
                  <a:pt x="15572" y="5658"/>
                </a:cubicBezTo>
                <a:close/>
                <a:moveTo>
                  <a:pt x="10735" y="1688"/>
                </a:moveTo>
                <a:lnTo>
                  <a:pt x="10737" y="1685"/>
                </a:lnTo>
                <a:cubicBezTo>
                  <a:pt x="10737" y="1685"/>
                  <a:pt x="10734" y="1687"/>
                  <a:pt x="10735" y="1688"/>
                </a:cubicBezTo>
                <a:close/>
                <a:moveTo>
                  <a:pt x="20068" y="894"/>
                </a:moveTo>
                <a:lnTo>
                  <a:pt x="20071" y="891"/>
                </a:lnTo>
                <a:cubicBezTo>
                  <a:pt x="20071" y="891"/>
                  <a:pt x="20068" y="893"/>
                  <a:pt x="20068" y="894"/>
                </a:cubicBezTo>
                <a:close/>
                <a:moveTo>
                  <a:pt x="14316" y="2125"/>
                </a:moveTo>
                <a:lnTo>
                  <a:pt x="14319" y="2123"/>
                </a:lnTo>
                <a:cubicBezTo>
                  <a:pt x="14318" y="2123"/>
                  <a:pt x="14315" y="2124"/>
                  <a:pt x="14316" y="2125"/>
                </a:cubicBezTo>
                <a:close/>
                <a:moveTo>
                  <a:pt x="16082" y="2125"/>
                </a:moveTo>
                <a:lnTo>
                  <a:pt x="16085" y="2123"/>
                </a:lnTo>
                <a:cubicBezTo>
                  <a:pt x="16085" y="2123"/>
                  <a:pt x="16081" y="2124"/>
                  <a:pt x="16082" y="2125"/>
                </a:cubicBezTo>
                <a:close/>
                <a:moveTo>
                  <a:pt x="19971" y="3989"/>
                </a:moveTo>
                <a:lnTo>
                  <a:pt x="19974" y="3986"/>
                </a:lnTo>
                <a:cubicBezTo>
                  <a:pt x="19973" y="3986"/>
                  <a:pt x="19970" y="3988"/>
                  <a:pt x="19971" y="3989"/>
                </a:cubicBezTo>
                <a:close/>
                <a:moveTo>
                  <a:pt x="20239" y="4669"/>
                </a:moveTo>
                <a:lnTo>
                  <a:pt x="20241" y="4667"/>
                </a:lnTo>
                <a:cubicBezTo>
                  <a:pt x="20241" y="4667"/>
                  <a:pt x="20238" y="4669"/>
                  <a:pt x="20239" y="4669"/>
                </a:cubicBezTo>
                <a:close/>
                <a:moveTo>
                  <a:pt x="15467" y="2652"/>
                </a:moveTo>
                <a:lnTo>
                  <a:pt x="15469" y="2649"/>
                </a:lnTo>
                <a:cubicBezTo>
                  <a:pt x="15469" y="2650"/>
                  <a:pt x="15466" y="2651"/>
                  <a:pt x="15467" y="2652"/>
                </a:cubicBezTo>
                <a:close/>
                <a:moveTo>
                  <a:pt x="15499" y="5634"/>
                </a:moveTo>
                <a:lnTo>
                  <a:pt x="15501" y="5631"/>
                </a:lnTo>
                <a:cubicBezTo>
                  <a:pt x="15501" y="5631"/>
                  <a:pt x="15498" y="5633"/>
                  <a:pt x="15499" y="5634"/>
                </a:cubicBezTo>
                <a:close/>
                <a:moveTo>
                  <a:pt x="20060" y="1963"/>
                </a:moveTo>
                <a:lnTo>
                  <a:pt x="20063" y="1961"/>
                </a:lnTo>
                <a:cubicBezTo>
                  <a:pt x="20063" y="1961"/>
                  <a:pt x="20060" y="1962"/>
                  <a:pt x="20060" y="1963"/>
                </a:cubicBezTo>
                <a:close/>
                <a:moveTo>
                  <a:pt x="19923" y="1753"/>
                </a:moveTo>
                <a:lnTo>
                  <a:pt x="19925" y="1750"/>
                </a:lnTo>
                <a:cubicBezTo>
                  <a:pt x="19925" y="1750"/>
                  <a:pt x="19922" y="1752"/>
                  <a:pt x="19923" y="1753"/>
                </a:cubicBezTo>
                <a:close/>
                <a:moveTo>
                  <a:pt x="413" y="4191"/>
                </a:moveTo>
                <a:lnTo>
                  <a:pt x="416" y="4189"/>
                </a:lnTo>
                <a:cubicBezTo>
                  <a:pt x="415" y="4189"/>
                  <a:pt x="412" y="4190"/>
                  <a:pt x="413" y="4191"/>
                </a:cubicBezTo>
                <a:close/>
                <a:moveTo>
                  <a:pt x="20320" y="2166"/>
                </a:moveTo>
                <a:lnTo>
                  <a:pt x="20322" y="2163"/>
                </a:lnTo>
                <a:cubicBezTo>
                  <a:pt x="20322" y="2163"/>
                  <a:pt x="20319" y="2165"/>
                  <a:pt x="20320" y="2166"/>
                </a:cubicBezTo>
                <a:close/>
                <a:moveTo>
                  <a:pt x="19080" y="4191"/>
                </a:moveTo>
                <a:lnTo>
                  <a:pt x="19082" y="4189"/>
                </a:lnTo>
                <a:cubicBezTo>
                  <a:pt x="19082" y="4189"/>
                  <a:pt x="19079" y="4190"/>
                  <a:pt x="19080" y="4191"/>
                </a:cubicBezTo>
                <a:close/>
                <a:moveTo>
                  <a:pt x="9544" y="1412"/>
                </a:moveTo>
                <a:lnTo>
                  <a:pt x="9546" y="1410"/>
                </a:lnTo>
                <a:cubicBezTo>
                  <a:pt x="9546" y="1410"/>
                  <a:pt x="9543" y="1411"/>
                  <a:pt x="9544" y="1412"/>
                </a:cubicBezTo>
                <a:close/>
                <a:moveTo>
                  <a:pt x="438" y="3276"/>
                </a:moveTo>
                <a:lnTo>
                  <a:pt x="440" y="3273"/>
                </a:lnTo>
                <a:cubicBezTo>
                  <a:pt x="440" y="3273"/>
                  <a:pt x="437" y="3275"/>
                  <a:pt x="438" y="3276"/>
                </a:cubicBezTo>
                <a:close/>
                <a:moveTo>
                  <a:pt x="21997" y="3964"/>
                </a:moveTo>
                <a:lnTo>
                  <a:pt x="21999" y="3962"/>
                </a:lnTo>
                <a:cubicBezTo>
                  <a:pt x="21999" y="3962"/>
                  <a:pt x="21996" y="3964"/>
                  <a:pt x="21997" y="3964"/>
                </a:cubicBezTo>
                <a:close/>
                <a:moveTo>
                  <a:pt x="22475" y="3519"/>
                </a:moveTo>
                <a:lnTo>
                  <a:pt x="22477" y="3516"/>
                </a:lnTo>
                <a:cubicBezTo>
                  <a:pt x="22477" y="3517"/>
                  <a:pt x="22474" y="3518"/>
                  <a:pt x="22475" y="3519"/>
                </a:cubicBezTo>
                <a:close/>
                <a:moveTo>
                  <a:pt x="21187" y="4677"/>
                </a:moveTo>
                <a:lnTo>
                  <a:pt x="21189" y="4675"/>
                </a:lnTo>
                <a:cubicBezTo>
                  <a:pt x="21189" y="4675"/>
                  <a:pt x="21186" y="4677"/>
                  <a:pt x="21187" y="4677"/>
                </a:cubicBezTo>
                <a:close/>
                <a:moveTo>
                  <a:pt x="21729" y="2174"/>
                </a:moveTo>
                <a:lnTo>
                  <a:pt x="21732" y="2171"/>
                </a:lnTo>
                <a:cubicBezTo>
                  <a:pt x="21732" y="2172"/>
                  <a:pt x="21729" y="2173"/>
                  <a:pt x="21729" y="2174"/>
                </a:cubicBezTo>
                <a:close/>
                <a:moveTo>
                  <a:pt x="19939" y="4815"/>
                </a:moveTo>
                <a:lnTo>
                  <a:pt x="19941" y="4813"/>
                </a:lnTo>
                <a:cubicBezTo>
                  <a:pt x="19941" y="4813"/>
                  <a:pt x="19938" y="4814"/>
                  <a:pt x="19939" y="4815"/>
                </a:cubicBezTo>
                <a:close/>
                <a:moveTo>
                  <a:pt x="20287" y="2628"/>
                </a:moveTo>
                <a:lnTo>
                  <a:pt x="20290" y="2625"/>
                </a:lnTo>
                <a:cubicBezTo>
                  <a:pt x="20289" y="2625"/>
                  <a:pt x="20286" y="2627"/>
                  <a:pt x="20287" y="2628"/>
                </a:cubicBezTo>
                <a:close/>
                <a:moveTo>
                  <a:pt x="21535" y="3883"/>
                </a:moveTo>
                <a:lnTo>
                  <a:pt x="21537" y="3881"/>
                </a:lnTo>
                <a:cubicBezTo>
                  <a:pt x="21537" y="3881"/>
                  <a:pt x="21534" y="3883"/>
                  <a:pt x="21535" y="3883"/>
                </a:cubicBezTo>
                <a:close/>
                <a:moveTo>
                  <a:pt x="19526" y="1923"/>
                </a:moveTo>
                <a:lnTo>
                  <a:pt x="19528" y="1920"/>
                </a:lnTo>
                <a:cubicBezTo>
                  <a:pt x="19528" y="1920"/>
                  <a:pt x="19525" y="1922"/>
                  <a:pt x="19526" y="1923"/>
                </a:cubicBezTo>
                <a:close/>
                <a:moveTo>
                  <a:pt x="10500" y="1607"/>
                </a:moveTo>
                <a:lnTo>
                  <a:pt x="10503" y="1604"/>
                </a:lnTo>
                <a:cubicBezTo>
                  <a:pt x="10502" y="1604"/>
                  <a:pt x="10499" y="1606"/>
                  <a:pt x="10500" y="1607"/>
                </a:cubicBezTo>
                <a:close/>
                <a:moveTo>
                  <a:pt x="15945" y="2652"/>
                </a:moveTo>
                <a:lnTo>
                  <a:pt x="15947" y="2649"/>
                </a:lnTo>
                <a:cubicBezTo>
                  <a:pt x="15947" y="2650"/>
                  <a:pt x="15944" y="2651"/>
                  <a:pt x="15945" y="2652"/>
                </a:cubicBezTo>
                <a:close/>
                <a:moveTo>
                  <a:pt x="15620" y="2255"/>
                </a:moveTo>
                <a:lnTo>
                  <a:pt x="15623" y="2252"/>
                </a:lnTo>
                <a:cubicBezTo>
                  <a:pt x="15623" y="2253"/>
                  <a:pt x="15620" y="2254"/>
                  <a:pt x="15620" y="2255"/>
                </a:cubicBezTo>
                <a:close/>
                <a:moveTo>
                  <a:pt x="19752" y="5585"/>
                </a:moveTo>
                <a:lnTo>
                  <a:pt x="19755" y="5582"/>
                </a:lnTo>
                <a:cubicBezTo>
                  <a:pt x="19755" y="5583"/>
                  <a:pt x="19752" y="5584"/>
                  <a:pt x="19752" y="5585"/>
                </a:cubicBezTo>
                <a:close/>
                <a:moveTo>
                  <a:pt x="18019" y="1874"/>
                </a:moveTo>
                <a:lnTo>
                  <a:pt x="18021" y="1872"/>
                </a:lnTo>
                <a:cubicBezTo>
                  <a:pt x="18021" y="1872"/>
                  <a:pt x="18018" y="1873"/>
                  <a:pt x="18019" y="1874"/>
                </a:cubicBezTo>
                <a:close/>
                <a:moveTo>
                  <a:pt x="18942" y="5585"/>
                </a:moveTo>
                <a:lnTo>
                  <a:pt x="18945" y="5582"/>
                </a:lnTo>
                <a:cubicBezTo>
                  <a:pt x="18945" y="5583"/>
                  <a:pt x="18941" y="5584"/>
                  <a:pt x="18942" y="5585"/>
                </a:cubicBezTo>
                <a:close/>
                <a:moveTo>
                  <a:pt x="18205" y="4232"/>
                </a:moveTo>
                <a:lnTo>
                  <a:pt x="18207" y="4229"/>
                </a:lnTo>
                <a:cubicBezTo>
                  <a:pt x="18207" y="4230"/>
                  <a:pt x="18204" y="4231"/>
                  <a:pt x="18205" y="4232"/>
                </a:cubicBezTo>
                <a:close/>
                <a:moveTo>
                  <a:pt x="20247" y="4710"/>
                </a:moveTo>
                <a:lnTo>
                  <a:pt x="20249" y="4707"/>
                </a:lnTo>
                <a:cubicBezTo>
                  <a:pt x="20249" y="4708"/>
                  <a:pt x="20246" y="4709"/>
                  <a:pt x="20247" y="4710"/>
                </a:cubicBezTo>
                <a:close/>
                <a:moveTo>
                  <a:pt x="18975" y="2255"/>
                </a:moveTo>
                <a:lnTo>
                  <a:pt x="18977" y="2252"/>
                </a:lnTo>
                <a:cubicBezTo>
                  <a:pt x="18977" y="2253"/>
                  <a:pt x="18974" y="2254"/>
                  <a:pt x="18975" y="2255"/>
                </a:cubicBezTo>
                <a:close/>
                <a:moveTo>
                  <a:pt x="17208" y="2271"/>
                </a:moveTo>
                <a:lnTo>
                  <a:pt x="17211" y="2269"/>
                </a:lnTo>
                <a:cubicBezTo>
                  <a:pt x="17211" y="2269"/>
                  <a:pt x="17208" y="2270"/>
                  <a:pt x="17208" y="2271"/>
                </a:cubicBezTo>
                <a:close/>
                <a:moveTo>
                  <a:pt x="19615" y="2628"/>
                </a:moveTo>
                <a:lnTo>
                  <a:pt x="19617" y="2625"/>
                </a:lnTo>
                <a:cubicBezTo>
                  <a:pt x="19617" y="2625"/>
                  <a:pt x="19614" y="2627"/>
                  <a:pt x="19615" y="2628"/>
                </a:cubicBezTo>
                <a:close/>
                <a:moveTo>
                  <a:pt x="17905" y="5301"/>
                </a:moveTo>
                <a:lnTo>
                  <a:pt x="17908" y="5299"/>
                </a:lnTo>
                <a:cubicBezTo>
                  <a:pt x="17907" y="5299"/>
                  <a:pt x="17904" y="5301"/>
                  <a:pt x="17905" y="5301"/>
                </a:cubicBezTo>
                <a:close/>
                <a:moveTo>
                  <a:pt x="22256" y="5512"/>
                </a:moveTo>
                <a:lnTo>
                  <a:pt x="22258" y="5510"/>
                </a:lnTo>
                <a:cubicBezTo>
                  <a:pt x="22258" y="5510"/>
                  <a:pt x="22255" y="5511"/>
                  <a:pt x="22256" y="5512"/>
                </a:cubicBezTo>
                <a:close/>
                <a:moveTo>
                  <a:pt x="18043" y="2652"/>
                </a:moveTo>
                <a:lnTo>
                  <a:pt x="18045" y="2649"/>
                </a:lnTo>
                <a:cubicBezTo>
                  <a:pt x="18045" y="2650"/>
                  <a:pt x="18042" y="2651"/>
                  <a:pt x="18043" y="2652"/>
                </a:cubicBezTo>
                <a:close/>
                <a:moveTo>
                  <a:pt x="19655" y="2538"/>
                </a:moveTo>
                <a:lnTo>
                  <a:pt x="19658" y="2536"/>
                </a:lnTo>
                <a:cubicBezTo>
                  <a:pt x="19658" y="2536"/>
                  <a:pt x="19654" y="2538"/>
                  <a:pt x="19655" y="2538"/>
                </a:cubicBezTo>
                <a:close/>
                <a:moveTo>
                  <a:pt x="19987" y="3251"/>
                </a:moveTo>
                <a:lnTo>
                  <a:pt x="19990" y="3249"/>
                </a:lnTo>
                <a:cubicBezTo>
                  <a:pt x="19990" y="3249"/>
                  <a:pt x="19987" y="3251"/>
                  <a:pt x="19987" y="3251"/>
                </a:cubicBezTo>
                <a:close/>
                <a:moveTo>
                  <a:pt x="17865" y="2749"/>
                </a:moveTo>
                <a:lnTo>
                  <a:pt x="17867" y="2747"/>
                </a:lnTo>
                <a:cubicBezTo>
                  <a:pt x="17867" y="2747"/>
                  <a:pt x="17864" y="2748"/>
                  <a:pt x="17865" y="2749"/>
                </a:cubicBezTo>
                <a:close/>
                <a:moveTo>
                  <a:pt x="9520" y="1420"/>
                </a:moveTo>
                <a:lnTo>
                  <a:pt x="9522" y="1418"/>
                </a:lnTo>
                <a:cubicBezTo>
                  <a:pt x="9522" y="1418"/>
                  <a:pt x="9519" y="1420"/>
                  <a:pt x="9520" y="1420"/>
                </a:cubicBezTo>
                <a:close/>
                <a:moveTo>
                  <a:pt x="20919" y="4256"/>
                </a:moveTo>
                <a:lnTo>
                  <a:pt x="20922" y="4254"/>
                </a:lnTo>
                <a:cubicBezTo>
                  <a:pt x="20921" y="4254"/>
                  <a:pt x="20918" y="4255"/>
                  <a:pt x="20919" y="4256"/>
                </a:cubicBezTo>
                <a:close/>
                <a:moveTo>
                  <a:pt x="22507" y="3438"/>
                </a:moveTo>
                <a:lnTo>
                  <a:pt x="22510" y="3435"/>
                </a:lnTo>
                <a:cubicBezTo>
                  <a:pt x="22509" y="3436"/>
                  <a:pt x="22506" y="3437"/>
                  <a:pt x="22507" y="3438"/>
                </a:cubicBezTo>
                <a:close/>
                <a:moveTo>
                  <a:pt x="11521" y="1582"/>
                </a:moveTo>
                <a:lnTo>
                  <a:pt x="11523" y="1580"/>
                </a:lnTo>
                <a:cubicBezTo>
                  <a:pt x="11523" y="1580"/>
                  <a:pt x="11520" y="1582"/>
                  <a:pt x="11521" y="1582"/>
                </a:cubicBezTo>
                <a:close/>
                <a:moveTo>
                  <a:pt x="22442" y="3438"/>
                </a:moveTo>
                <a:lnTo>
                  <a:pt x="22445" y="3435"/>
                </a:lnTo>
                <a:cubicBezTo>
                  <a:pt x="22445" y="3436"/>
                  <a:pt x="22442" y="3437"/>
                  <a:pt x="22442" y="3438"/>
                </a:cubicBezTo>
                <a:close/>
                <a:moveTo>
                  <a:pt x="22434" y="4734"/>
                </a:moveTo>
                <a:lnTo>
                  <a:pt x="22437" y="4732"/>
                </a:lnTo>
                <a:cubicBezTo>
                  <a:pt x="22436" y="4732"/>
                  <a:pt x="22433" y="4733"/>
                  <a:pt x="22434" y="4734"/>
                </a:cubicBezTo>
                <a:close/>
                <a:moveTo>
                  <a:pt x="21276" y="3438"/>
                </a:moveTo>
                <a:lnTo>
                  <a:pt x="21278" y="3435"/>
                </a:lnTo>
                <a:cubicBezTo>
                  <a:pt x="21278" y="3436"/>
                  <a:pt x="21275" y="3437"/>
                  <a:pt x="21276" y="3438"/>
                </a:cubicBezTo>
                <a:close/>
                <a:moveTo>
                  <a:pt x="21259" y="3438"/>
                </a:moveTo>
                <a:lnTo>
                  <a:pt x="21262" y="3435"/>
                </a:lnTo>
                <a:cubicBezTo>
                  <a:pt x="21262" y="3436"/>
                  <a:pt x="21259" y="3437"/>
                  <a:pt x="21259" y="3438"/>
                </a:cubicBezTo>
                <a:close/>
                <a:moveTo>
                  <a:pt x="17387" y="5512"/>
                </a:moveTo>
                <a:lnTo>
                  <a:pt x="17389" y="5510"/>
                </a:lnTo>
                <a:cubicBezTo>
                  <a:pt x="17389" y="5510"/>
                  <a:pt x="17386" y="5511"/>
                  <a:pt x="17387" y="5512"/>
                </a:cubicBezTo>
                <a:close/>
                <a:moveTo>
                  <a:pt x="11278" y="1582"/>
                </a:moveTo>
                <a:lnTo>
                  <a:pt x="11280" y="1580"/>
                </a:lnTo>
                <a:cubicBezTo>
                  <a:pt x="11280" y="1580"/>
                  <a:pt x="11277" y="1582"/>
                  <a:pt x="11278" y="1582"/>
                </a:cubicBezTo>
                <a:close/>
                <a:moveTo>
                  <a:pt x="20919" y="2652"/>
                </a:moveTo>
                <a:lnTo>
                  <a:pt x="20922" y="2649"/>
                </a:lnTo>
                <a:cubicBezTo>
                  <a:pt x="20921" y="2650"/>
                  <a:pt x="20918" y="2651"/>
                  <a:pt x="20919" y="2652"/>
                </a:cubicBezTo>
                <a:close/>
                <a:moveTo>
                  <a:pt x="16252" y="1898"/>
                </a:moveTo>
                <a:lnTo>
                  <a:pt x="16255" y="1896"/>
                </a:lnTo>
                <a:cubicBezTo>
                  <a:pt x="16255" y="1896"/>
                  <a:pt x="16252" y="1898"/>
                  <a:pt x="16252" y="1898"/>
                </a:cubicBezTo>
                <a:close/>
                <a:moveTo>
                  <a:pt x="21373" y="3738"/>
                </a:moveTo>
                <a:lnTo>
                  <a:pt x="21375" y="3735"/>
                </a:lnTo>
                <a:cubicBezTo>
                  <a:pt x="21375" y="3735"/>
                  <a:pt x="21372" y="3737"/>
                  <a:pt x="21373" y="3738"/>
                </a:cubicBezTo>
                <a:close/>
                <a:moveTo>
                  <a:pt x="21948" y="1040"/>
                </a:moveTo>
                <a:lnTo>
                  <a:pt x="21951" y="1037"/>
                </a:lnTo>
                <a:cubicBezTo>
                  <a:pt x="21950" y="1037"/>
                  <a:pt x="21947" y="1039"/>
                  <a:pt x="21948" y="1040"/>
                </a:cubicBezTo>
                <a:close/>
                <a:moveTo>
                  <a:pt x="20838" y="3422"/>
                </a:moveTo>
                <a:lnTo>
                  <a:pt x="20841" y="3419"/>
                </a:lnTo>
                <a:cubicBezTo>
                  <a:pt x="20840" y="3419"/>
                  <a:pt x="20837" y="3421"/>
                  <a:pt x="20838" y="3422"/>
                </a:cubicBezTo>
                <a:close/>
                <a:moveTo>
                  <a:pt x="20943" y="3738"/>
                </a:moveTo>
                <a:lnTo>
                  <a:pt x="20946" y="3735"/>
                </a:lnTo>
                <a:cubicBezTo>
                  <a:pt x="20946" y="3735"/>
                  <a:pt x="20943" y="3737"/>
                  <a:pt x="20943" y="3738"/>
                </a:cubicBezTo>
                <a:close/>
                <a:moveTo>
                  <a:pt x="21276" y="3729"/>
                </a:moveTo>
                <a:lnTo>
                  <a:pt x="21278" y="3727"/>
                </a:lnTo>
                <a:cubicBezTo>
                  <a:pt x="21278" y="3727"/>
                  <a:pt x="21275" y="3729"/>
                  <a:pt x="21276" y="3729"/>
                </a:cubicBezTo>
                <a:close/>
                <a:moveTo>
                  <a:pt x="19331" y="3729"/>
                </a:moveTo>
                <a:lnTo>
                  <a:pt x="19334" y="3727"/>
                </a:lnTo>
                <a:cubicBezTo>
                  <a:pt x="19333" y="3727"/>
                  <a:pt x="19330" y="3729"/>
                  <a:pt x="19331" y="3729"/>
                </a:cubicBezTo>
                <a:close/>
                <a:moveTo>
                  <a:pt x="20433" y="5342"/>
                </a:moveTo>
                <a:lnTo>
                  <a:pt x="20435" y="5339"/>
                </a:lnTo>
                <a:cubicBezTo>
                  <a:pt x="20435" y="5340"/>
                  <a:pt x="20432" y="5341"/>
                  <a:pt x="20433" y="5342"/>
                </a:cubicBezTo>
                <a:close/>
                <a:moveTo>
                  <a:pt x="20174" y="4758"/>
                </a:moveTo>
                <a:lnTo>
                  <a:pt x="20176" y="4756"/>
                </a:lnTo>
                <a:cubicBezTo>
                  <a:pt x="20176" y="4756"/>
                  <a:pt x="20173" y="4758"/>
                  <a:pt x="20174" y="4758"/>
                </a:cubicBezTo>
                <a:close/>
                <a:moveTo>
                  <a:pt x="20952" y="4280"/>
                </a:moveTo>
                <a:lnTo>
                  <a:pt x="20954" y="4278"/>
                </a:lnTo>
                <a:cubicBezTo>
                  <a:pt x="20954" y="4278"/>
                  <a:pt x="20951" y="4280"/>
                  <a:pt x="20952" y="4280"/>
                </a:cubicBezTo>
                <a:close/>
                <a:moveTo>
                  <a:pt x="1256" y="5504"/>
                </a:moveTo>
                <a:lnTo>
                  <a:pt x="1258" y="5501"/>
                </a:lnTo>
                <a:cubicBezTo>
                  <a:pt x="1258" y="5502"/>
                  <a:pt x="1255" y="5503"/>
                  <a:pt x="1256" y="5504"/>
                </a:cubicBezTo>
                <a:close/>
                <a:moveTo>
                  <a:pt x="19112" y="1874"/>
                </a:moveTo>
                <a:lnTo>
                  <a:pt x="19115" y="1872"/>
                </a:lnTo>
                <a:cubicBezTo>
                  <a:pt x="19115" y="1872"/>
                  <a:pt x="19112" y="1873"/>
                  <a:pt x="19112" y="1874"/>
                </a:cubicBezTo>
                <a:close/>
                <a:moveTo>
                  <a:pt x="18618" y="5293"/>
                </a:moveTo>
                <a:lnTo>
                  <a:pt x="18621" y="5291"/>
                </a:lnTo>
                <a:cubicBezTo>
                  <a:pt x="18620" y="5291"/>
                  <a:pt x="18617" y="5292"/>
                  <a:pt x="18618" y="5293"/>
                </a:cubicBezTo>
                <a:close/>
                <a:moveTo>
                  <a:pt x="16682" y="1874"/>
                </a:moveTo>
                <a:lnTo>
                  <a:pt x="16684" y="1872"/>
                </a:lnTo>
                <a:cubicBezTo>
                  <a:pt x="16684" y="1872"/>
                  <a:pt x="16681" y="1873"/>
                  <a:pt x="16682" y="1874"/>
                </a:cubicBezTo>
                <a:close/>
                <a:moveTo>
                  <a:pt x="17913" y="813"/>
                </a:moveTo>
                <a:lnTo>
                  <a:pt x="17916" y="810"/>
                </a:lnTo>
                <a:cubicBezTo>
                  <a:pt x="17916" y="810"/>
                  <a:pt x="17913" y="812"/>
                  <a:pt x="17913" y="813"/>
                </a:cubicBezTo>
                <a:close/>
                <a:moveTo>
                  <a:pt x="20522" y="3397"/>
                </a:moveTo>
                <a:lnTo>
                  <a:pt x="20525" y="3395"/>
                </a:lnTo>
                <a:cubicBezTo>
                  <a:pt x="20524" y="3395"/>
                  <a:pt x="20521" y="3396"/>
                  <a:pt x="20522" y="3397"/>
                </a:cubicBezTo>
                <a:close/>
                <a:moveTo>
                  <a:pt x="348" y="3397"/>
                </a:moveTo>
                <a:lnTo>
                  <a:pt x="351" y="3395"/>
                </a:lnTo>
                <a:cubicBezTo>
                  <a:pt x="351" y="3395"/>
                  <a:pt x="348" y="3396"/>
                  <a:pt x="348" y="3397"/>
                </a:cubicBezTo>
                <a:close/>
                <a:moveTo>
                  <a:pt x="16358" y="1874"/>
                </a:moveTo>
                <a:lnTo>
                  <a:pt x="16360" y="1872"/>
                </a:lnTo>
                <a:cubicBezTo>
                  <a:pt x="16360" y="1872"/>
                  <a:pt x="16357" y="1873"/>
                  <a:pt x="16358" y="1874"/>
                </a:cubicBezTo>
                <a:close/>
                <a:moveTo>
                  <a:pt x="17605" y="2376"/>
                </a:moveTo>
                <a:lnTo>
                  <a:pt x="17608" y="2374"/>
                </a:lnTo>
                <a:cubicBezTo>
                  <a:pt x="17608" y="2374"/>
                  <a:pt x="17605" y="2376"/>
                  <a:pt x="17605" y="2376"/>
                </a:cubicBezTo>
                <a:close/>
                <a:moveTo>
                  <a:pt x="17865" y="3130"/>
                </a:moveTo>
                <a:lnTo>
                  <a:pt x="17867" y="3127"/>
                </a:lnTo>
                <a:cubicBezTo>
                  <a:pt x="17867" y="3128"/>
                  <a:pt x="17864" y="3129"/>
                  <a:pt x="17865" y="3130"/>
                </a:cubicBezTo>
                <a:close/>
                <a:moveTo>
                  <a:pt x="21948" y="3381"/>
                </a:moveTo>
                <a:lnTo>
                  <a:pt x="21951" y="3379"/>
                </a:lnTo>
                <a:cubicBezTo>
                  <a:pt x="21950" y="3379"/>
                  <a:pt x="21947" y="3380"/>
                  <a:pt x="21948" y="3381"/>
                </a:cubicBezTo>
                <a:close/>
                <a:moveTo>
                  <a:pt x="15159" y="2393"/>
                </a:moveTo>
                <a:lnTo>
                  <a:pt x="15161" y="2390"/>
                </a:lnTo>
                <a:cubicBezTo>
                  <a:pt x="15161" y="2390"/>
                  <a:pt x="15158" y="2392"/>
                  <a:pt x="15159" y="2393"/>
                </a:cubicBezTo>
                <a:close/>
                <a:moveTo>
                  <a:pt x="17184" y="2393"/>
                </a:moveTo>
                <a:lnTo>
                  <a:pt x="17187" y="2390"/>
                </a:lnTo>
                <a:cubicBezTo>
                  <a:pt x="17186" y="2390"/>
                  <a:pt x="17183" y="2392"/>
                  <a:pt x="17184" y="2393"/>
                </a:cubicBezTo>
                <a:close/>
                <a:moveTo>
                  <a:pt x="15718" y="1501"/>
                </a:moveTo>
                <a:lnTo>
                  <a:pt x="15720" y="1499"/>
                </a:lnTo>
                <a:cubicBezTo>
                  <a:pt x="15720" y="1499"/>
                  <a:pt x="15717" y="1501"/>
                  <a:pt x="15718" y="1501"/>
                </a:cubicBezTo>
                <a:close/>
                <a:moveTo>
                  <a:pt x="16990" y="1858"/>
                </a:moveTo>
                <a:lnTo>
                  <a:pt x="16992" y="1855"/>
                </a:lnTo>
                <a:cubicBezTo>
                  <a:pt x="16992" y="1856"/>
                  <a:pt x="16989" y="1857"/>
                  <a:pt x="16990" y="1858"/>
                </a:cubicBezTo>
                <a:close/>
                <a:moveTo>
                  <a:pt x="16820" y="1850"/>
                </a:moveTo>
                <a:lnTo>
                  <a:pt x="16822" y="1847"/>
                </a:lnTo>
                <a:cubicBezTo>
                  <a:pt x="16822" y="1847"/>
                  <a:pt x="16819" y="1849"/>
                  <a:pt x="16820" y="1850"/>
                </a:cubicBezTo>
                <a:close/>
                <a:moveTo>
                  <a:pt x="16155" y="2401"/>
                </a:moveTo>
                <a:lnTo>
                  <a:pt x="16158" y="2398"/>
                </a:lnTo>
                <a:cubicBezTo>
                  <a:pt x="16157" y="2398"/>
                  <a:pt x="16154" y="2400"/>
                  <a:pt x="16155" y="2401"/>
                </a:cubicBezTo>
                <a:close/>
                <a:moveTo>
                  <a:pt x="20498" y="3689"/>
                </a:moveTo>
                <a:lnTo>
                  <a:pt x="20500" y="3687"/>
                </a:lnTo>
                <a:cubicBezTo>
                  <a:pt x="20500" y="3687"/>
                  <a:pt x="20497" y="3688"/>
                  <a:pt x="20498" y="3689"/>
                </a:cubicBezTo>
                <a:close/>
                <a:moveTo>
                  <a:pt x="17338" y="4337"/>
                </a:moveTo>
                <a:lnTo>
                  <a:pt x="17341" y="4335"/>
                </a:lnTo>
                <a:cubicBezTo>
                  <a:pt x="17340" y="4335"/>
                  <a:pt x="17337" y="4336"/>
                  <a:pt x="17338" y="4337"/>
                </a:cubicBezTo>
                <a:close/>
                <a:moveTo>
                  <a:pt x="7794" y="1501"/>
                </a:moveTo>
                <a:lnTo>
                  <a:pt x="7796" y="1499"/>
                </a:lnTo>
                <a:cubicBezTo>
                  <a:pt x="7796" y="1499"/>
                  <a:pt x="7793" y="1501"/>
                  <a:pt x="7794" y="1501"/>
                </a:cubicBezTo>
                <a:close/>
                <a:moveTo>
                  <a:pt x="18667" y="1834"/>
                </a:moveTo>
                <a:lnTo>
                  <a:pt x="18669" y="1831"/>
                </a:lnTo>
                <a:cubicBezTo>
                  <a:pt x="18669" y="1831"/>
                  <a:pt x="18666" y="1833"/>
                  <a:pt x="18667" y="1834"/>
                </a:cubicBezTo>
                <a:close/>
                <a:moveTo>
                  <a:pt x="17962" y="5423"/>
                </a:moveTo>
                <a:lnTo>
                  <a:pt x="17964" y="5420"/>
                </a:lnTo>
                <a:cubicBezTo>
                  <a:pt x="17964" y="5421"/>
                  <a:pt x="17961" y="5422"/>
                  <a:pt x="17962" y="5423"/>
                </a:cubicBezTo>
                <a:close/>
                <a:moveTo>
                  <a:pt x="1069" y="5423"/>
                </a:moveTo>
                <a:lnTo>
                  <a:pt x="1072" y="5420"/>
                </a:lnTo>
                <a:cubicBezTo>
                  <a:pt x="1072" y="5421"/>
                  <a:pt x="1069" y="5422"/>
                  <a:pt x="1069" y="5423"/>
                </a:cubicBezTo>
                <a:close/>
                <a:moveTo>
                  <a:pt x="19193" y="3689"/>
                </a:moveTo>
                <a:lnTo>
                  <a:pt x="19196" y="3687"/>
                </a:lnTo>
                <a:cubicBezTo>
                  <a:pt x="19196" y="3687"/>
                  <a:pt x="19193" y="3688"/>
                  <a:pt x="19193" y="3689"/>
                </a:cubicBezTo>
                <a:close/>
                <a:moveTo>
                  <a:pt x="8053" y="1477"/>
                </a:moveTo>
                <a:lnTo>
                  <a:pt x="8056" y="1475"/>
                </a:lnTo>
                <a:cubicBezTo>
                  <a:pt x="8056" y="1475"/>
                  <a:pt x="8053" y="1476"/>
                  <a:pt x="8053" y="1477"/>
                </a:cubicBezTo>
                <a:close/>
                <a:moveTo>
                  <a:pt x="19364" y="4775"/>
                </a:moveTo>
                <a:lnTo>
                  <a:pt x="19366" y="4772"/>
                </a:lnTo>
                <a:cubicBezTo>
                  <a:pt x="19366" y="4772"/>
                  <a:pt x="19363" y="4774"/>
                  <a:pt x="19364" y="4775"/>
                </a:cubicBezTo>
                <a:close/>
                <a:moveTo>
                  <a:pt x="22937" y="5407"/>
                </a:moveTo>
                <a:lnTo>
                  <a:pt x="22939" y="5404"/>
                </a:lnTo>
                <a:cubicBezTo>
                  <a:pt x="22939" y="5404"/>
                  <a:pt x="22936" y="5406"/>
                  <a:pt x="22937" y="5407"/>
                </a:cubicBezTo>
                <a:close/>
                <a:moveTo>
                  <a:pt x="18651" y="2401"/>
                </a:moveTo>
                <a:lnTo>
                  <a:pt x="18653" y="2398"/>
                </a:lnTo>
                <a:cubicBezTo>
                  <a:pt x="18653" y="2398"/>
                  <a:pt x="18650" y="2400"/>
                  <a:pt x="18651" y="2401"/>
                </a:cubicBezTo>
                <a:close/>
                <a:moveTo>
                  <a:pt x="16852" y="1817"/>
                </a:moveTo>
                <a:lnTo>
                  <a:pt x="16854" y="1815"/>
                </a:lnTo>
                <a:cubicBezTo>
                  <a:pt x="16854" y="1815"/>
                  <a:pt x="16851" y="1817"/>
                  <a:pt x="16852" y="1817"/>
                </a:cubicBezTo>
                <a:close/>
                <a:moveTo>
                  <a:pt x="21616" y="3341"/>
                </a:moveTo>
                <a:lnTo>
                  <a:pt x="21618" y="3338"/>
                </a:lnTo>
                <a:cubicBezTo>
                  <a:pt x="21618" y="3338"/>
                  <a:pt x="21615" y="3340"/>
                  <a:pt x="21616" y="3341"/>
                </a:cubicBezTo>
                <a:close/>
                <a:moveTo>
                  <a:pt x="16706" y="2603"/>
                </a:moveTo>
                <a:lnTo>
                  <a:pt x="16709" y="2601"/>
                </a:lnTo>
                <a:cubicBezTo>
                  <a:pt x="16708" y="2601"/>
                  <a:pt x="16705" y="2602"/>
                  <a:pt x="16706" y="2603"/>
                </a:cubicBezTo>
                <a:close/>
                <a:moveTo>
                  <a:pt x="22070" y="5366"/>
                </a:moveTo>
                <a:lnTo>
                  <a:pt x="22072" y="5364"/>
                </a:lnTo>
                <a:cubicBezTo>
                  <a:pt x="22072" y="5364"/>
                  <a:pt x="22069" y="5365"/>
                  <a:pt x="22070" y="5366"/>
                </a:cubicBezTo>
                <a:close/>
                <a:moveTo>
                  <a:pt x="17314" y="2611"/>
                </a:moveTo>
                <a:lnTo>
                  <a:pt x="17316" y="2609"/>
                </a:lnTo>
                <a:cubicBezTo>
                  <a:pt x="17316" y="2609"/>
                  <a:pt x="17313" y="2611"/>
                  <a:pt x="17314" y="2611"/>
                </a:cubicBezTo>
                <a:close/>
                <a:moveTo>
                  <a:pt x="21827" y="5358"/>
                </a:moveTo>
                <a:lnTo>
                  <a:pt x="21829" y="5356"/>
                </a:lnTo>
                <a:cubicBezTo>
                  <a:pt x="21829" y="5356"/>
                  <a:pt x="21826" y="5357"/>
                  <a:pt x="21827" y="5358"/>
                </a:cubicBezTo>
                <a:close/>
                <a:moveTo>
                  <a:pt x="17338" y="2611"/>
                </a:moveTo>
                <a:lnTo>
                  <a:pt x="17341" y="2609"/>
                </a:lnTo>
                <a:cubicBezTo>
                  <a:pt x="17340" y="2609"/>
                  <a:pt x="17337" y="2611"/>
                  <a:pt x="17338" y="2611"/>
                </a:cubicBezTo>
                <a:close/>
                <a:moveTo>
                  <a:pt x="20919" y="1437"/>
                </a:moveTo>
                <a:lnTo>
                  <a:pt x="20922" y="1434"/>
                </a:lnTo>
                <a:cubicBezTo>
                  <a:pt x="20921" y="1434"/>
                  <a:pt x="20918" y="1436"/>
                  <a:pt x="20919" y="1437"/>
                </a:cubicBezTo>
                <a:close/>
                <a:moveTo>
                  <a:pt x="19283" y="1793"/>
                </a:moveTo>
                <a:lnTo>
                  <a:pt x="19285" y="1791"/>
                </a:lnTo>
                <a:cubicBezTo>
                  <a:pt x="19285" y="1791"/>
                  <a:pt x="19282" y="1792"/>
                  <a:pt x="19283" y="1793"/>
                </a:cubicBezTo>
                <a:close/>
                <a:moveTo>
                  <a:pt x="17411" y="2611"/>
                </a:moveTo>
                <a:lnTo>
                  <a:pt x="17413" y="2609"/>
                </a:lnTo>
                <a:cubicBezTo>
                  <a:pt x="17413" y="2609"/>
                  <a:pt x="17410" y="2611"/>
                  <a:pt x="17411" y="2611"/>
                </a:cubicBezTo>
                <a:close/>
                <a:moveTo>
                  <a:pt x="15061" y="1380"/>
                </a:moveTo>
                <a:lnTo>
                  <a:pt x="15064" y="1377"/>
                </a:lnTo>
                <a:cubicBezTo>
                  <a:pt x="15064" y="1378"/>
                  <a:pt x="15061" y="1379"/>
                  <a:pt x="15061" y="1380"/>
                </a:cubicBezTo>
                <a:close/>
                <a:moveTo>
                  <a:pt x="17921" y="1777"/>
                </a:moveTo>
                <a:lnTo>
                  <a:pt x="17924" y="1774"/>
                </a:lnTo>
                <a:cubicBezTo>
                  <a:pt x="17924" y="1775"/>
                  <a:pt x="17921" y="1776"/>
                  <a:pt x="17921" y="1777"/>
                </a:cubicBezTo>
                <a:close/>
                <a:moveTo>
                  <a:pt x="22053" y="2733"/>
                </a:moveTo>
                <a:lnTo>
                  <a:pt x="22056" y="2730"/>
                </a:lnTo>
                <a:cubicBezTo>
                  <a:pt x="22056" y="2731"/>
                  <a:pt x="22053" y="2732"/>
                  <a:pt x="22053" y="2733"/>
                </a:cubicBezTo>
                <a:close/>
                <a:moveTo>
                  <a:pt x="18011" y="4856"/>
                </a:moveTo>
                <a:lnTo>
                  <a:pt x="18013" y="4853"/>
                </a:lnTo>
                <a:cubicBezTo>
                  <a:pt x="18013" y="4853"/>
                  <a:pt x="18010" y="4855"/>
                  <a:pt x="18011" y="4856"/>
                </a:cubicBezTo>
                <a:close/>
                <a:moveTo>
                  <a:pt x="19996" y="1769"/>
                </a:moveTo>
                <a:lnTo>
                  <a:pt x="19998" y="1766"/>
                </a:lnTo>
                <a:cubicBezTo>
                  <a:pt x="19998" y="1766"/>
                  <a:pt x="19995" y="1768"/>
                  <a:pt x="19996" y="1769"/>
                </a:cubicBezTo>
                <a:close/>
                <a:moveTo>
                  <a:pt x="21818" y="4402"/>
                </a:moveTo>
                <a:lnTo>
                  <a:pt x="21821" y="4400"/>
                </a:lnTo>
                <a:cubicBezTo>
                  <a:pt x="21821" y="4400"/>
                  <a:pt x="21818" y="4401"/>
                  <a:pt x="21818" y="4402"/>
                </a:cubicBezTo>
                <a:close/>
                <a:moveTo>
                  <a:pt x="18408" y="2773"/>
                </a:moveTo>
                <a:lnTo>
                  <a:pt x="18410" y="2771"/>
                </a:lnTo>
                <a:cubicBezTo>
                  <a:pt x="18410" y="2771"/>
                  <a:pt x="18407" y="2773"/>
                  <a:pt x="18408" y="2773"/>
                </a:cubicBezTo>
                <a:close/>
                <a:moveTo>
                  <a:pt x="13684" y="1372"/>
                </a:moveTo>
                <a:lnTo>
                  <a:pt x="13687" y="1369"/>
                </a:lnTo>
                <a:cubicBezTo>
                  <a:pt x="13686" y="1369"/>
                  <a:pt x="13683" y="1371"/>
                  <a:pt x="13684" y="1372"/>
                </a:cubicBezTo>
                <a:close/>
                <a:moveTo>
                  <a:pt x="21924" y="5010"/>
                </a:moveTo>
                <a:lnTo>
                  <a:pt x="21926" y="5007"/>
                </a:lnTo>
                <a:cubicBezTo>
                  <a:pt x="21926" y="5007"/>
                  <a:pt x="21923" y="5009"/>
                  <a:pt x="21924" y="5010"/>
                </a:cubicBezTo>
                <a:close/>
                <a:moveTo>
                  <a:pt x="17265" y="3235"/>
                </a:moveTo>
                <a:lnTo>
                  <a:pt x="17268" y="3233"/>
                </a:lnTo>
                <a:cubicBezTo>
                  <a:pt x="17267" y="3233"/>
                  <a:pt x="17264" y="3234"/>
                  <a:pt x="17265" y="3235"/>
                </a:cubicBezTo>
                <a:close/>
                <a:moveTo>
                  <a:pt x="786" y="5010"/>
                </a:moveTo>
                <a:lnTo>
                  <a:pt x="788" y="5007"/>
                </a:lnTo>
                <a:cubicBezTo>
                  <a:pt x="788" y="5007"/>
                  <a:pt x="785" y="5009"/>
                  <a:pt x="786" y="5010"/>
                </a:cubicBezTo>
                <a:close/>
                <a:moveTo>
                  <a:pt x="18456" y="2773"/>
                </a:moveTo>
                <a:lnTo>
                  <a:pt x="18459" y="2771"/>
                </a:lnTo>
                <a:cubicBezTo>
                  <a:pt x="18458" y="2771"/>
                  <a:pt x="18455" y="2773"/>
                  <a:pt x="18456" y="2773"/>
                </a:cubicBezTo>
                <a:close/>
                <a:moveTo>
                  <a:pt x="19631" y="5002"/>
                </a:moveTo>
                <a:lnTo>
                  <a:pt x="19633" y="4999"/>
                </a:lnTo>
                <a:cubicBezTo>
                  <a:pt x="19633" y="4999"/>
                  <a:pt x="19630" y="5001"/>
                  <a:pt x="19631" y="5002"/>
                </a:cubicBezTo>
                <a:close/>
                <a:moveTo>
                  <a:pt x="18578" y="5002"/>
                </a:moveTo>
                <a:lnTo>
                  <a:pt x="18580" y="4999"/>
                </a:lnTo>
                <a:cubicBezTo>
                  <a:pt x="18580" y="4999"/>
                  <a:pt x="18577" y="5001"/>
                  <a:pt x="18578" y="5002"/>
                </a:cubicBezTo>
                <a:close/>
                <a:moveTo>
                  <a:pt x="19752" y="2773"/>
                </a:moveTo>
                <a:lnTo>
                  <a:pt x="19755" y="2771"/>
                </a:lnTo>
                <a:cubicBezTo>
                  <a:pt x="19755" y="2771"/>
                  <a:pt x="19752" y="2773"/>
                  <a:pt x="19752" y="2773"/>
                </a:cubicBezTo>
                <a:close/>
                <a:moveTo>
                  <a:pt x="22702" y="2773"/>
                </a:moveTo>
                <a:lnTo>
                  <a:pt x="22704" y="2771"/>
                </a:lnTo>
                <a:cubicBezTo>
                  <a:pt x="22704" y="2771"/>
                  <a:pt x="22701" y="2773"/>
                  <a:pt x="22702" y="2773"/>
                </a:cubicBezTo>
                <a:close/>
                <a:moveTo>
                  <a:pt x="21065" y="5172"/>
                </a:moveTo>
                <a:lnTo>
                  <a:pt x="21067" y="5169"/>
                </a:lnTo>
                <a:cubicBezTo>
                  <a:pt x="21067" y="5169"/>
                  <a:pt x="21064" y="5171"/>
                  <a:pt x="21065" y="5172"/>
                </a:cubicBezTo>
                <a:close/>
                <a:moveTo>
                  <a:pt x="17427" y="3106"/>
                </a:moveTo>
                <a:lnTo>
                  <a:pt x="17430" y="3103"/>
                </a:lnTo>
                <a:cubicBezTo>
                  <a:pt x="17429" y="3103"/>
                  <a:pt x="17426" y="3105"/>
                  <a:pt x="17427" y="3106"/>
                </a:cubicBezTo>
                <a:close/>
                <a:moveTo>
                  <a:pt x="22021" y="4864"/>
                </a:moveTo>
                <a:lnTo>
                  <a:pt x="22023" y="4861"/>
                </a:lnTo>
                <a:cubicBezTo>
                  <a:pt x="22023" y="4862"/>
                  <a:pt x="22020" y="4863"/>
                  <a:pt x="22021" y="4864"/>
                </a:cubicBezTo>
                <a:close/>
                <a:moveTo>
                  <a:pt x="17038" y="3106"/>
                </a:moveTo>
                <a:lnTo>
                  <a:pt x="17041" y="3103"/>
                </a:lnTo>
                <a:cubicBezTo>
                  <a:pt x="17041" y="3103"/>
                  <a:pt x="17038" y="3105"/>
                  <a:pt x="17038" y="3106"/>
                </a:cubicBezTo>
                <a:close/>
                <a:moveTo>
                  <a:pt x="22920" y="2733"/>
                </a:moveTo>
                <a:lnTo>
                  <a:pt x="22923" y="2730"/>
                </a:lnTo>
                <a:cubicBezTo>
                  <a:pt x="22923" y="2731"/>
                  <a:pt x="22920" y="2732"/>
                  <a:pt x="22920" y="2733"/>
                </a:cubicBezTo>
                <a:close/>
                <a:moveTo>
                  <a:pt x="23212" y="3195"/>
                </a:moveTo>
                <a:lnTo>
                  <a:pt x="23214" y="3192"/>
                </a:lnTo>
                <a:cubicBezTo>
                  <a:pt x="23214" y="3192"/>
                  <a:pt x="23211" y="3194"/>
                  <a:pt x="23212" y="3195"/>
                </a:cubicBezTo>
                <a:close/>
                <a:moveTo>
                  <a:pt x="23301" y="2773"/>
                </a:moveTo>
                <a:lnTo>
                  <a:pt x="23304" y="2771"/>
                </a:lnTo>
                <a:cubicBezTo>
                  <a:pt x="23303" y="2771"/>
                  <a:pt x="23300" y="2773"/>
                  <a:pt x="23301" y="2773"/>
                </a:cubicBezTo>
                <a:close/>
                <a:moveTo>
                  <a:pt x="16180" y="1728"/>
                </a:moveTo>
                <a:lnTo>
                  <a:pt x="16182" y="1726"/>
                </a:lnTo>
                <a:cubicBezTo>
                  <a:pt x="16182" y="1726"/>
                  <a:pt x="16179" y="1727"/>
                  <a:pt x="16180" y="1728"/>
                </a:cubicBezTo>
                <a:close/>
                <a:moveTo>
                  <a:pt x="17743" y="2790"/>
                </a:moveTo>
                <a:lnTo>
                  <a:pt x="17746" y="2787"/>
                </a:lnTo>
                <a:cubicBezTo>
                  <a:pt x="17745" y="2787"/>
                  <a:pt x="17742" y="2789"/>
                  <a:pt x="17743" y="2790"/>
                </a:cubicBezTo>
                <a:close/>
                <a:moveTo>
                  <a:pt x="21624" y="5188"/>
                </a:moveTo>
                <a:lnTo>
                  <a:pt x="21626" y="5185"/>
                </a:lnTo>
                <a:cubicBezTo>
                  <a:pt x="21626" y="5186"/>
                  <a:pt x="21623" y="5187"/>
                  <a:pt x="21624" y="5188"/>
                </a:cubicBezTo>
                <a:close/>
                <a:moveTo>
                  <a:pt x="22604" y="4985"/>
                </a:moveTo>
                <a:lnTo>
                  <a:pt x="22607" y="4983"/>
                </a:lnTo>
                <a:cubicBezTo>
                  <a:pt x="22607" y="4983"/>
                  <a:pt x="22604" y="4985"/>
                  <a:pt x="22604" y="4985"/>
                </a:cubicBezTo>
                <a:close/>
                <a:moveTo>
                  <a:pt x="10597" y="1396"/>
                </a:moveTo>
                <a:lnTo>
                  <a:pt x="10600" y="1394"/>
                </a:lnTo>
                <a:cubicBezTo>
                  <a:pt x="10600" y="1394"/>
                  <a:pt x="10597" y="1395"/>
                  <a:pt x="10597" y="1396"/>
                </a:cubicBezTo>
                <a:close/>
                <a:moveTo>
                  <a:pt x="17954" y="2790"/>
                </a:moveTo>
                <a:lnTo>
                  <a:pt x="17956" y="2787"/>
                </a:lnTo>
                <a:cubicBezTo>
                  <a:pt x="17956" y="2787"/>
                  <a:pt x="17953" y="2789"/>
                  <a:pt x="17954" y="2790"/>
                </a:cubicBezTo>
                <a:close/>
                <a:moveTo>
                  <a:pt x="16998" y="1712"/>
                </a:moveTo>
                <a:lnTo>
                  <a:pt x="17000" y="1710"/>
                </a:lnTo>
                <a:cubicBezTo>
                  <a:pt x="17000" y="1710"/>
                  <a:pt x="16997" y="1711"/>
                  <a:pt x="16998" y="1712"/>
                </a:cubicBezTo>
                <a:close/>
                <a:moveTo>
                  <a:pt x="16333" y="1712"/>
                </a:moveTo>
                <a:lnTo>
                  <a:pt x="16336" y="1710"/>
                </a:lnTo>
                <a:cubicBezTo>
                  <a:pt x="16336" y="1710"/>
                  <a:pt x="16333" y="1711"/>
                  <a:pt x="16333" y="1712"/>
                </a:cubicBezTo>
                <a:close/>
                <a:moveTo>
                  <a:pt x="20854" y="4532"/>
                </a:moveTo>
                <a:lnTo>
                  <a:pt x="20857" y="4529"/>
                </a:lnTo>
                <a:cubicBezTo>
                  <a:pt x="20857" y="4529"/>
                  <a:pt x="20854" y="4531"/>
                  <a:pt x="20854" y="4532"/>
                </a:cubicBezTo>
                <a:close/>
                <a:moveTo>
                  <a:pt x="19453" y="5261"/>
                </a:moveTo>
                <a:lnTo>
                  <a:pt x="19455" y="5258"/>
                </a:lnTo>
                <a:cubicBezTo>
                  <a:pt x="19455" y="5259"/>
                  <a:pt x="19452" y="5260"/>
                  <a:pt x="19453" y="5261"/>
                </a:cubicBezTo>
                <a:close/>
                <a:moveTo>
                  <a:pt x="308" y="2960"/>
                </a:moveTo>
                <a:lnTo>
                  <a:pt x="310" y="2957"/>
                </a:lnTo>
                <a:cubicBezTo>
                  <a:pt x="310" y="2957"/>
                  <a:pt x="307" y="2959"/>
                  <a:pt x="308" y="2960"/>
                </a:cubicBezTo>
                <a:close/>
                <a:moveTo>
                  <a:pt x="22531" y="5212"/>
                </a:moveTo>
                <a:lnTo>
                  <a:pt x="22534" y="5210"/>
                </a:lnTo>
                <a:cubicBezTo>
                  <a:pt x="22534" y="5210"/>
                  <a:pt x="22531" y="5211"/>
                  <a:pt x="22531" y="5212"/>
                </a:cubicBezTo>
                <a:close/>
                <a:moveTo>
                  <a:pt x="16868" y="2433"/>
                </a:moveTo>
                <a:lnTo>
                  <a:pt x="16871" y="2431"/>
                </a:lnTo>
                <a:cubicBezTo>
                  <a:pt x="16870" y="2431"/>
                  <a:pt x="16867" y="2432"/>
                  <a:pt x="16868" y="2433"/>
                </a:cubicBezTo>
                <a:close/>
                <a:moveTo>
                  <a:pt x="20012" y="5334"/>
                </a:moveTo>
                <a:lnTo>
                  <a:pt x="20014" y="5331"/>
                </a:lnTo>
                <a:cubicBezTo>
                  <a:pt x="20014" y="5331"/>
                  <a:pt x="20011" y="5333"/>
                  <a:pt x="20012" y="5334"/>
                </a:cubicBezTo>
                <a:close/>
                <a:moveTo>
                  <a:pt x="12744" y="1388"/>
                </a:moveTo>
                <a:lnTo>
                  <a:pt x="12747" y="1385"/>
                </a:lnTo>
                <a:cubicBezTo>
                  <a:pt x="12747" y="1386"/>
                  <a:pt x="12744" y="1387"/>
                  <a:pt x="12744" y="1388"/>
                </a:cubicBezTo>
                <a:close/>
                <a:moveTo>
                  <a:pt x="11051" y="1388"/>
                </a:moveTo>
                <a:lnTo>
                  <a:pt x="11053" y="1385"/>
                </a:lnTo>
                <a:cubicBezTo>
                  <a:pt x="11053" y="1386"/>
                  <a:pt x="11050" y="1387"/>
                  <a:pt x="11051" y="1388"/>
                </a:cubicBezTo>
                <a:close/>
                <a:moveTo>
                  <a:pt x="19663" y="5625"/>
                </a:moveTo>
                <a:lnTo>
                  <a:pt x="19666" y="5623"/>
                </a:lnTo>
                <a:cubicBezTo>
                  <a:pt x="19666" y="5623"/>
                  <a:pt x="19663" y="5625"/>
                  <a:pt x="19663" y="5625"/>
                </a:cubicBezTo>
                <a:close/>
                <a:moveTo>
                  <a:pt x="19542" y="1590"/>
                </a:moveTo>
                <a:lnTo>
                  <a:pt x="19544" y="1588"/>
                </a:lnTo>
                <a:cubicBezTo>
                  <a:pt x="19544" y="1588"/>
                  <a:pt x="19541" y="1590"/>
                  <a:pt x="19542" y="1590"/>
                </a:cubicBezTo>
                <a:close/>
                <a:moveTo>
                  <a:pt x="20028" y="902"/>
                </a:moveTo>
                <a:lnTo>
                  <a:pt x="20030" y="899"/>
                </a:lnTo>
                <a:cubicBezTo>
                  <a:pt x="20030" y="900"/>
                  <a:pt x="20027" y="901"/>
                  <a:pt x="20028" y="902"/>
                </a:cubicBezTo>
                <a:close/>
                <a:moveTo>
                  <a:pt x="13465" y="2425"/>
                </a:moveTo>
                <a:lnTo>
                  <a:pt x="13468" y="2423"/>
                </a:lnTo>
                <a:cubicBezTo>
                  <a:pt x="13468" y="2423"/>
                  <a:pt x="13465" y="2424"/>
                  <a:pt x="13465" y="2425"/>
                </a:cubicBezTo>
                <a:close/>
                <a:moveTo>
                  <a:pt x="17289" y="1736"/>
                </a:moveTo>
                <a:lnTo>
                  <a:pt x="17292" y="1734"/>
                </a:lnTo>
                <a:cubicBezTo>
                  <a:pt x="17292" y="1734"/>
                  <a:pt x="17289" y="1736"/>
                  <a:pt x="17289" y="1736"/>
                </a:cubicBezTo>
                <a:close/>
                <a:moveTo>
                  <a:pt x="21859" y="3802"/>
                </a:moveTo>
                <a:lnTo>
                  <a:pt x="21861" y="3800"/>
                </a:lnTo>
                <a:cubicBezTo>
                  <a:pt x="21861" y="3800"/>
                  <a:pt x="21858" y="3802"/>
                  <a:pt x="21859" y="3802"/>
                </a:cubicBezTo>
                <a:close/>
                <a:moveTo>
                  <a:pt x="19850" y="3657"/>
                </a:moveTo>
                <a:lnTo>
                  <a:pt x="19852" y="3654"/>
                </a:lnTo>
                <a:cubicBezTo>
                  <a:pt x="19852" y="3654"/>
                  <a:pt x="19849" y="3656"/>
                  <a:pt x="19850" y="3657"/>
                </a:cubicBezTo>
                <a:close/>
                <a:moveTo>
                  <a:pt x="18926" y="3657"/>
                </a:moveTo>
                <a:lnTo>
                  <a:pt x="18928" y="3654"/>
                </a:lnTo>
                <a:cubicBezTo>
                  <a:pt x="18928" y="3654"/>
                  <a:pt x="18925" y="3656"/>
                  <a:pt x="18926" y="3657"/>
                </a:cubicBezTo>
                <a:close/>
                <a:moveTo>
                  <a:pt x="16366" y="1736"/>
                </a:moveTo>
                <a:lnTo>
                  <a:pt x="16368" y="1734"/>
                </a:lnTo>
                <a:cubicBezTo>
                  <a:pt x="16368" y="1734"/>
                  <a:pt x="16365" y="1736"/>
                  <a:pt x="16366" y="1736"/>
                </a:cubicBezTo>
                <a:close/>
                <a:moveTo>
                  <a:pt x="17557" y="2133"/>
                </a:moveTo>
                <a:lnTo>
                  <a:pt x="17559" y="2131"/>
                </a:lnTo>
                <a:cubicBezTo>
                  <a:pt x="17559" y="2131"/>
                  <a:pt x="17556" y="2133"/>
                  <a:pt x="17557" y="2133"/>
                </a:cubicBezTo>
                <a:close/>
                <a:moveTo>
                  <a:pt x="17484" y="5220"/>
                </a:moveTo>
                <a:lnTo>
                  <a:pt x="17486" y="5218"/>
                </a:lnTo>
                <a:cubicBezTo>
                  <a:pt x="17486" y="5218"/>
                  <a:pt x="17483" y="5219"/>
                  <a:pt x="17484" y="5220"/>
                </a:cubicBezTo>
                <a:close/>
                <a:moveTo>
                  <a:pt x="21770" y="4345"/>
                </a:moveTo>
                <a:lnTo>
                  <a:pt x="21772" y="4343"/>
                </a:lnTo>
                <a:cubicBezTo>
                  <a:pt x="21772" y="4343"/>
                  <a:pt x="21769" y="4344"/>
                  <a:pt x="21770" y="4345"/>
                </a:cubicBezTo>
                <a:close/>
                <a:moveTo>
                  <a:pt x="21478" y="2676"/>
                </a:moveTo>
                <a:lnTo>
                  <a:pt x="21481" y="2674"/>
                </a:lnTo>
                <a:cubicBezTo>
                  <a:pt x="21480" y="2674"/>
                  <a:pt x="21477" y="2675"/>
                  <a:pt x="21478" y="2676"/>
                </a:cubicBezTo>
                <a:close/>
                <a:moveTo>
                  <a:pt x="14924" y="1736"/>
                </a:moveTo>
                <a:lnTo>
                  <a:pt x="14926" y="1734"/>
                </a:lnTo>
                <a:cubicBezTo>
                  <a:pt x="14926" y="1734"/>
                  <a:pt x="14923" y="1736"/>
                  <a:pt x="14924" y="1736"/>
                </a:cubicBezTo>
                <a:close/>
                <a:moveTo>
                  <a:pt x="16333" y="1736"/>
                </a:moveTo>
                <a:lnTo>
                  <a:pt x="16336" y="1734"/>
                </a:lnTo>
                <a:cubicBezTo>
                  <a:pt x="16336" y="1734"/>
                  <a:pt x="16333" y="1736"/>
                  <a:pt x="16333" y="1736"/>
                </a:cubicBezTo>
                <a:close/>
                <a:moveTo>
                  <a:pt x="17654" y="2676"/>
                </a:moveTo>
                <a:lnTo>
                  <a:pt x="17656" y="2674"/>
                </a:lnTo>
                <a:cubicBezTo>
                  <a:pt x="17656" y="2674"/>
                  <a:pt x="17653" y="2675"/>
                  <a:pt x="17654" y="2676"/>
                </a:cubicBezTo>
                <a:close/>
                <a:moveTo>
                  <a:pt x="19963" y="5326"/>
                </a:moveTo>
                <a:lnTo>
                  <a:pt x="19966" y="5323"/>
                </a:lnTo>
                <a:cubicBezTo>
                  <a:pt x="19965" y="5323"/>
                  <a:pt x="19962" y="5325"/>
                  <a:pt x="19963" y="5326"/>
                </a:cubicBezTo>
                <a:close/>
                <a:moveTo>
                  <a:pt x="17144" y="1987"/>
                </a:moveTo>
                <a:lnTo>
                  <a:pt x="17146" y="1985"/>
                </a:lnTo>
                <a:cubicBezTo>
                  <a:pt x="17146" y="1985"/>
                  <a:pt x="17143" y="1987"/>
                  <a:pt x="17144" y="1987"/>
                </a:cubicBezTo>
                <a:close/>
                <a:moveTo>
                  <a:pt x="19607" y="3114"/>
                </a:moveTo>
                <a:lnTo>
                  <a:pt x="19609" y="3111"/>
                </a:lnTo>
                <a:cubicBezTo>
                  <a:pt x="19609" y="3111"/>
                  <a:pt x="19606" y="3113"/>
                  <a:pt x="19607" y="3114"/>
                </a:cubicBezTo>
                <a:close/>
                <a:moveTo>
                  <a:pt x="21770" y="3511"/>
                </a:moveTo>
                <a:lnTo>
                  <a:pt x="21772" y="3508"/>
                </a:lnTo>
                <a:cubicBezTo>
                  <a:pt x="21772" y="3508"/>
                  <a:pt x="21769" y="3510"/>
                  <a:pt x="21770" y="3511"/>
                </a:cubicBezTo>
                <a:close/>
                <a:moveTo>
                  <a:pt x="19299" y="2279"/>
                </a:moveTo>
                <a:lnTo>
                  <a:pt x="19301" y="2277"/>
                </a:lnTo>
                <a:cubicBezTo>
                  <a:pt x="19301" y="2277"/>
                  <a:pt x="19298" y="2278"/>
                  <a:pt x="19299" y="2279"/>
                </a:cubicBezTo>
                <a:close/>
                <a:moveTo>
                  <a:pt x="21170" y="2133"/>
                </a:moveTo>
                <a:lnTo>
                  <a:pt x="21173" y="2131"/>
                </a:lnTo>
                <a:cubicBezTo>
                  <a:pt x="21173" y="2131"/>
                  <a:pt x="21170" y="2133"/>
                  <a:pt x="21170" y="2133"/>
                </a:cubicBezTo>
                <a:close/>
                <a:moveTo>
                  <a:pt x="18618" y="2717"/>
                </a:moveTo>
                <a:lnTo>
                  <a:pt x="18621" y="2714"/>
                </a:lnTo>
                <a:cubicBezTo>
                  <a:pt x="18620" y="2714"/>
                  <a:pt x="18617" y="2716"/>
                  <a:pt x="18618" y="2717"/>
                </a:cubicBezTo>
                <a:close/>
                <a:moveTo>
                  <a:pt x="14340" y="2433"/>
                </a:moveTo>
                <a:lnTo>
                  <a:pt x="14343" y="2431"/>
                </a:lnTo>
                <a:cubicBezTo>
                  <a:pt x="14343" y="2431"/>
                  <a:pt x="14340" y="2432"/>
                  <a:pt x="14340" y="2433"/>
                </a:cubicBezTo>
                <a:close/>
                <a:moveTo>
                  <a:pt x="16674" y="4499"/>
                </a:moveTo>
                <a:lnTo>
                  <a:pt x="16676" y="4497"/>
                </a:lnTo>
                <a:cubicBezTo>
                  <a:pt x="16676" y="4497"/>
                  <a:pt x="16673" y="4498"/>
                  <a:pt x="16674" y="4499"/>
                </a:cubicBezTo>
                <a:close/>
                <a:moveTo>
                  <a:pt x="14559" y="2433"/>
                </a:moveTo>
                <a:lnTo>
                  <a:pt x="14562" y="2431"/>
                </a:lnTo>
                <a:cubicBezTo>
                  <a:pt x="14561" y="2431"/>
                  <a:pt x="14558" y="2432"/>
                  <a:pt x="14559" y="2433"/>
                </a:cubicBezTo>
                <a:close/>
                <a:moveTo>
                  <a:pt x="10581" y="1639"/>
                </a:moveTo>
                <a:lnTo>
                  <a:pt x="10584" y="1637"/>
                </a:lnTo>
                <a:cubicBezTo>
                  <a:pt x="10583" y="1637"/>
                  <a:pt x="10580" y="1638"/>
                  <a:pt x="10581" y="1639"/>
                </a:cubicBezTo>
                <a:close/>
                <a:moveTo>
                  <a:pt x="19842" y="1744"/>
                </a:moveTo>
                <a:lnTo>
                  <a:pt x="19844" y="1742"/>
                </a:lnTo>
                <a:cubicBezTo>
                  <a:pt x="19844" y="1742"/>
                  <a:pt x="19841" y="1744"/>
                  <a:pt x="19842" y="1744"/>
                </a:cubicBezTo>
                <a:close/>
                <a:moveTo>
                  <a:pt x="23034" y="1785"/>
                </a:moveTo>
                <a:lnTo>
                  <a:pt x="23036" y="1783"/>
                </a:lnTo>
                <a:cubicBezTo>
                  <a:pt x="23036" y="1783"/>
                  <a:pt x="23033" y="1784"/>
                  <a:pt x="23034" y="1785"/>
                </a:cubicBezTo>
                <a:close/>
                <a:moveTo>
                  <a:pt x="18764" y="2036"/>
                </a:moveTo>
                <a:lnTo>
                  <a:pt x="18766" y="2034"/>
                </a:lnTo>
                <a:cubicBezTo>
                  <a:pt x="18766" y="2034"/>
                  <a:pt x="18763" y="2035"/>
                  <a:pt x="18764" y="2036"/>
                </a:cubicBezTo>
                <a:close/>
                <a:moveTo>
                  <a:pt x="21300" y="2725"/>
                </a:moveTo>
                <a:lnTo>
                  <a:pt x="21302" y="2722"/>
                </a:lnTo>
                <a:cubicBezTo>
                  <a:pt x="21302" y="2723"/>
                  <a:pt x="21299" y="2724"/>
                  <a:pt x="21300" y="2725"/>
                </a:cubicBezTo>
                <a:close/>
                <a:moveTo>
                  <a:pt x="17905" y="2036"/>
                </a:moveTo>
                <a:lnTo>
                  <a:pt x="17908" y="2034"/>
                </a:lnTo>
                <a:cubicBezTo>
                  <a:pt x="17907" y="2034"/>
                  <a:pt x="17904" y="2035"/>
                  <a:pt x="17905" y="2036"/>
                </a:cubicBezTo>
                <a:close/>
                <a:moveTo>
                  <a:pt x="21024" y="4143"/>
                </a:moveTo>
                <a:lnTo>
                  <a:pt x="21027" y="4140"/>
                </a:lnTo>
                <a:cubicBezTo>
                  <a:pt x="21027" y="4140"/>
                  <a:pt x="21024" y="4142"/>
                  <a:pt x="21024" y="4143"/>
                </a:cubicBezTo>
                <a:close/>
                <a:moveTo>
                  <a:pt x="17338" y="805"/>
                </a:moveTo>
                <a:lnTo>
                  <a:pt x="17341" y="802"/>
                </a:lnTo>
                <a:cubicBezTo>
                  <a:pt x="17340" y="802"/>
                  <a:pt x="17337" y="804"/>
                  <a:pt x="17338" y="805"/>
                </a:cubicBezTo>
                <a:close/>
                <a:moveTo>
                  <a:pt x="21964" y="3495"/>
                </a:moveTo>
                <a:lnTo>
                  <a:pt x="21967" y="3492"/>
                </a:lnTo>
                <a:cubicBezTo>
                  <a:pt x="21967" y="3492"/>
                  <a:pt x="21963" y="3494"/>
                  <a:pt x="21964" y="3495"/>
                </a:cubicBezTo>
                <a:close/>
                <a:moveTo>
                  <a:pt x="21575" y="3495"/>
                </a:moveTo>
                <a:lnTo>
                  <a:pt x="21578" y="3492"/>
                </a:lnTo>
                <a:cubicBezTo>
                  <a:pt x="21578" y="3492"/>
                  <a:pt x="21575" y="3494"/>
                  <a:pt x="21575" y="3495"/>
                </a:cubicBezTo>
                <a:close/>
                <a:moveTo>
                  <a:pt x="19355" y="2514"/>
                </a:moveTo>
                <a:lnTo>
                  <a:pt x="19358" y="2512"/>
                </a:lnTo>
                <a:cubicBezTo>
                  <a:pt x="19358" y="2512"/>
                  <a:pt x="19355" y="2513"/>
                  <a:pt x="19355" y="2514"/>
                </a:cubicBezTo>
                <a:close/>
                <a:moveTo>
                  <a:pt x="18327" y="4248"/>
                </a:moveTo>
                <a:lnTo>
                  <a:pt x="18329" y="4246"/>
                </a:lnTo>
                <a:cubicBezTo>
                  <a:pt x="18329" y="4246"/>
                  <a:pt x="18326" y="4247"/>
                  <a:pt x="18327" y="4248"/>
                </a:cubicBezTo>
                <a:close/>
                <a:moveTo>
                  <a:pt x="20773" y="4726"/>
                </a:moveTo>
                <a:lnTo>
                  <a:pt x="20776" y="4724"/>
                </a:lnTo>
                <a:cubicBezTo>
                  <a:pt x="20776" y="4724"/>
                  <a:pt x="20773" y="4725"/>
                  <a:pt x="20773" y="4726"/>
                </a:cubicBezTo>
                <a:close/>
                <a:moveTo>
                  <a:pt x="21478" y="3454"/>
                </a:moveTo>
                <a:lnTo>
                  <a:pt x="21481" y="3452"/>
                </a:lnTo>
                <a:cubicBezTo>
                  <a:pt x="21480" y="3452"/>
                  <a:pt x="21477" y="3453"/>
                  <a:pt x="21478" y="3454"/>
                </a:cubicBezTo>
                <a:close/>
                <a:moveTo>
                  <a:pt x="22256" y="3413"/>
                </a:moveTo>
                <a:lnTo>
                  <a:pt x="22258" y="3411"/>
                </a:lnTo>
                <a:cubicBezTo>
                  <a:pt x="22258" y="3411"/>
                  <a:pt x="22255" y="3413"/>
                  <a:pt x="22256" y="3413"/>
                </a:cubicBezTo>
                <a:close/>
                <a:moveTo>
                  <a:pt x="22232" y="3413"/>
                </a:moveTo>
                <a:lnTo>
                  <a:pt x="22234" y="3411"/>
                </a:lnTo>
                <a:cubicBezTo>
                  <a:pt x="22234" y="3411"/>
                  <a:pt x="22231" y="3413"/>
                  <a:pt x="22232" y="3413"/>
                </a:cubicBezTo>
                <a:close/>
                <a:moveTo>
                  <a:pt x="16277" y="1890"/>
                </a:moveTo>
                <a:lnTo>
                  <a:pt x="16279" y="1888"/>
                </a:lnTo>
                <a:cubicBezTo>
                  <a:pt x="16279" y="1888"/>
                  <a:pt x="16276" y="1889"/>
                  <a:pt x="16277" y="1890"/>
                </a:cubicBezTo>
                <a:close/>
                <a:moveTo>
                  <a:pt x="16107" y="1890"/>
                </a:moveTo>
                <a:lnTo>
                  <a:pt x="16109" y="1888"/>
                </a:lnTo>
                <a:cubicBezTo>
                  <a:pt x="16109" y="1888"/>
                  <a:pt x="16106" y="1889"/>
                  <a:pt x="16107" y="1890"/>
                </a:cubicBezTo>
                <a:close/>
                <a:moveTo>
                  <a:pt x="21008" y="2660"/>
                </a:moveTo>
                <a:lnTo>
                  <a:pt x="21011" y="2658"/>
                </a:lnTo>
                <a:cubicBezTo>
                  <a:pt x="21011" y="2658"/>
                  <a:pt x="21007" y="2659"/>
                  <a:pt x="21008" y="2660"/>
                </a:cubicBezTo>
                <a:close/>
                <a:moveTo>
                  <a:pt x="18480" y="2765"/>
                </a:moveTo>
                <a:lnTo>
                  <a:pt x="18483" y="2763"/>
                </a:lnTo>
                <a:cubicBezTo>
                  <a:pt x="18483" y="2763"/>
                  <a:pt x="18480" y="2764"/>
                  <a:pt x="18480" y="2765"/>
                </a:cubicBezTo>
                <a:close/>
                <a:moveTo>
                  <a:pt x="21381" y="4329"/>
                </a:moveTo>
                <a:lnTo>
                  <a:pt x="21383" y="4327"/>
                </a:lnTo>
                <a:cubicBezTo>
                  <a:pt x="21383" y="4327"/>
                  <a:pt x="21380" y="4328"/>
                  <a:pt x="21381" y="4329"/>
                </a:cubicBezTo>
                <a:close/>
                <a:moveTo>
                  <a:pt x="23042" y="5415"/>
                </a:moveTo>
                <a:lnTo>
                  <a:pt x="23044" y="5412"/>
                </a:lnTo>
                <a:cubicBezTo>
                  <a:pt x="23044" y="5412"/>
                  <a:pt x="23041" y="5414"/>
                  <a:pt x="23042" y="5415"/>
                </a:cubicBezTo>
                <a:close/>
                <a:moveTo>
                  <a:pt x="12048" y="1388"/>
                </a:moveTo>
                <a:lnTo>
                  <a:pt x="12050" y="1385"/>
                </a:lnTo>
                <a:cubicBezTo>
                  <a:pt x="12050" y="1386"/>
                  <a:pt x="12047" y="1387"/>
                  <a:pt x="12048" y="1388"/>
                </a:cubicBezTo>
                <a:close/>
                <a:moveTo>
                  <a:pt x="15961" y="2141"/>
                </a:moveTo>
                <a:lnTo>
                  <a:pt x="15963" y="2139"/>
                </a:lnTo>
                <a:cubicBezTo>
                  <a:pt x="15963" y="2139"/>
                  <a:pt x="15960" y="2141"/>
                  <a:pt x="15961" y="2141"/>
                </a:cubicBezTo>
                <a:close/>
                <a:moveTo>
                  <a:pt x="16820" y="2141"/>
                </a:moveTo>
                <a:lnTo>
                  <a:pt x="16822" y="2139"/>
                </a:lnTo>
                <a:cubicBezTo>
                  <a:pt x="16822" y="2139"/>
                  <a:pt x="16819" y="2141"/>
                  <a:pt x="16820" y="2141"/>
                </a:cubicBezTo>
                <a:close/>
                <a:moveTo>
                  <a:pt x="16974" y="2141"/>
                </a:moveTo>
                <a:lnTo>
                  <a:pt x="16976" y="2139"/>
                </a:lnTo>
                <a:cubicBezTo>
                  <a:pt x="16976" y="2139"/>
                  <a:pt x="16973" y="2141"/>
                  <a:pt x="16974" y="2141"/>
                </a:cubicBezTo>
                <a:close/>
                <a:moveTo>
                  <a:pt x="19258" y="4394"/>
                </a:moveTo>
                <a:lnTo>
                  <a:pt x="19261" y="4391"/>
                </a:lnTo>
                <a:cubicBezTo>
                  <a:pt x="19261" y="4392"/>
                  <a:pt x="19257" y="4393"/>
                  <a:pt x="19258" y="4394"/>
                </a:cubicBezTo>
                <a:close/>
                <a:moveTo>
                  <a:pt x="17233" y="3122"/>
                </a:moveTo>
                <a:lnTo>
                  <a:pt x="17235" y="3119"/>
                </a:lnTo>
                <a:cubicBezTo>
                  <a:pt x="17235" y="3120"/>
                  <a:pt x="17232" y="3121"/>
                  <a:pt x="17233" y="3122"/>
                </a:cubicBezTo>
                <a:close/>
                <a:moveTo>
                  <a:pt x="23220" y="1307"/>
                </a:moveTo>
                <a:lnTo>
                  <a:pt x="23223" y="1304"/>
                </a:lnTo>
                <a:cubicBezTo>
                  <a:pt x="23222" y="1305"/>
                  <a:pt x="23219" y="1306"/>
                  <a:pt x="23220" y="1307"/>
                </a:cubicBezTo>
                <a:close/>
                <a:moveTo>
                  <a:pt x="18626" y="2222"/>
                </a:moveTo>
                <a:lnTo>
                  <a:pt x="18629" y="2220"/>
                </a:lnTo>
                <a:cubicBezTo>
                  <a:pt x="18629" y="2220"/>
                  <a:pt x="18625" y="2222"/>
                  <a:pt x="18626" y="2222"/>
                </a:cubicBezTo>
                <a:close/>
                <a:moveTo>
                  <a:pt x="18051" y="3308"/>
                </a:moveTo>
                <a:lnTo>
                  <a:pt x="18053" y="3306"/>
                </a:lnTo>
                <a:cubicBezTo>
                  <a:pt x="18053" y="3306"/>
                  <a:pt x="18050" y="3307"/>
                  <a:pt x="18051" y="3308"/>
                </a:cubicBezTo>
                <a:close/>
                <a:moveTo>
                  <a:pt x="18132" y="3308"/>
                </a:moveTo>
                <a:lnTo>
                  <a:pt x="18135" y="3306"/>
                </a:lnTo>
                <a:cubicBezTo>
                  <a:pt x="18134" y="3306"/>
                  <a:pt x="18131" y="3307"/>
                  <a:pt x="18132" y="3308"/>
                </a:cubicBezTo>
                <a:close/>
                <a:moveTo>
                  <a:pt x="11440" y="1388"/>
                </a:moveTo>
                <a:lnTo>
                  <a:pt x="11442" y="1385"/>
                </a:lnTo>
                <a:cubicBezTo>
                  <a:pt x="11442" y="1386"/>
                  <a:pt x="11439" y="1387"/>
                  <a:pt x="11440" y="1388"/>
                </a:cubicBezTo>
                <a:close/>
                <a:moveTo>
                  <a:pt x="21089" y="3851"/>
                </a:moveTo>
                <a:lnTo>
                  <a:pt x="21092" y="3849"/>
                </a:lnTo>
                <a:cubicBezTo>
                  <a:pt x="21092" y="3849"/>
                  <a:pt x="21088" y="3850"/>
                  <a:pt x="21089" y="3851"/>
                </a:cubicBezTo>
                <a:close/>
                <a:moveTo>
                  <a:pt x="22742" y="4394"/>
                </a:moveTo>
                <a:lnTo>
                  <a:pt x="22744" y="4391"/>
                </a:lnTo>
                <a:cubicBezTo>
                  <a:pt x="22744" y="4392"/>
                  <a:pt x="22741" y="4393"/>
                  <a:pt x="22742" y="4394"/>
                </a:cubicBezTo>
                <a:close/>
                <a:moveTo>
                  <a:pt x="22523" y="1056"/>
                </a:moveTo>
                <a:lnTo>
                  <a:pt x="22526" y="1053"/>
                </a:lnTo>
                <a:cubicBezTo>
                  <a:pt x="22526" y="1053"/>
                  <a:pt x="22523" y="1055"/>
                  <a:pt x="22523" y="1056"/>
                </a:cubicBezTo>
                <a:close/>
                <a:moveTo>
                  <a:pt x="16560" y="4499"/>
                </a:moveTo>
                <a:lnTo>
                  <a:pt x="16563" y="4497"/>
                </a:lnTo>
                <a:cubicBezTo>
                  <a:pt x="16563" y="4497"/>
                  <a:pt x="16560" y="4498"/>
                  <a:pt x="16560" y="4499"/>
                </a:cubicBezTo>
                <a:close/>
                <a:moveTo>
                  <a:pt x="16277" y="2619"/>
                </a:moveTo>
                <a:lnTo>
                  <a:pt x="16279" y="2617"/>
                </a:lnTo>
                <a:cubicBezTo>
                  <a:pt x="16279" y="2617"/>
                  <a:pt x="16276" y="2619"/>
                  <a:pt x="16277" y="2619"/>
                </a:cubicBezTo>
                <a:close/>
                <a:moveTo>
                  <a:pt x="17168" y="2368"/>
                </a:moveTo>
                <a:lnTo>
                  <a:pt x="17170" y="2366"/>
                </a:lnTo>
                <a:cubicBezTo>
                  <a:pt x="17170" y="2366"/>
                  <a:pt x="17167" y="2367"/>
                  <a:pt x="17168" y="2368"/>
                </a:cubicBezTo>
                <a:close/>
                <a:moveTo>
                  <a:pt x="19939" y="3705"/>
                </a:moveTo>
                <a:lnTo>
                  <a:pt x="19941" y="3703"/>
                </a:lnTo>
                <a:cubicBezTo>
                  <a:pt x="19941" y="3703"/>
                  <a:pt x="19938" y="3704"/>
                  <a:pt x="19939" y="3705"/>
                </a:cubicBezTo>
                <a:close/>
                <a:moveTo>
                  <a:pt x="17589" y="5301"/>
                </a:moveTo>
                <a:lnTo>
                  <a:pt x="17589" y="5305"/>
                </a:lnTo>
                <a:cubicBezTo>
                  <a:pt x="17597" y="5304"/>
                  <a:pt x="17578" y="5320"/>
                  <a:pt x="17592" y="5304"/>
                </a:cubicBezTo>
                <a:cubicBezTo>
                  <a:pt x="17592" y="5304"/>
                  <a:pt x="17593" y="5303"/>
                  <a:pt x="17593" y="5303"/>
                </a:cubicBezTo>
                <a:lnTo>
                  <a:pt x="17589" y="5301"/>
                </a:lnTo>
                <a:close/>
                <a:moveTo>
                  <a:pt x="20376" y="5447"/>
                </a:moveTo>
                <a:lnTo>
                  <a:pt x="20377" y="5451"/>
                </a:lnTo>
                <a:cubicBezTo>
                  <a:pt x="20384" y="5450"/>
                  <a:pt x="20365" y="5466"/>
                  <a:pt x="20379" y="5450"/>
                </a:cubicBezTo>
                <a:cubicBezTo>
                  <a:pt x="20379" y="5450"/>
                  <a:pt x="20380" y="5449"/>
                  <a:pt x="20380" y="5448"/>
                </a:cubicBezTo>
                <a:lnTo>
                  <a:pt x="20376" y="5447"/>
                </a:lnTo>
                <a:close/>
                <a:moveTo>
                  <a:pt x="16439" y="2571"/>
                </a:moveTo>
                <a:lnTo>
                  <a:pt x="16439" y="2574"/>
                </a:lnTo>
                <a:cubicBezTo>
                  <a:pt x="16447" y="2574"/>
                  <a:pt x="16428" y="2590"/>
                  <a:pt x="16442" y="2574"/>
                </a:cubicBezTo>
                <a:cubicBezTo>
                  <a:pt x="16442" y="2574"/>
                  <a:pt x="16442" y="2572"/>
                  <a:pt x="16442" y="2572"/>
                </a:cubicBezTo>
                <a:lnTo>
                  <a:pt x="16439" y="2571"/>
                </a:lnTo>
                <a:close/>
                <a:moveTo>
                  <a:pt x="18975" y="5617"/>
                </a:moveTo>
                <a:lnTo>
                  <a:pt x="18975" y="5621"/>
                </a:lnTo>
                <a:cubicBezTo>
                  <a:pt x="18982" y="5620"/>
                  <a:pt x="18964" y="5636"/>
                  <a:pt x="18977" y="5620"/>
                </a:cubicBezTo>
                <a:cubicBezTo>
                  <a:pt x="18977" y="5620"/>
                  <a:pt x="18978" y="5619"/>
                  <a:pt x="18978" y="5619"/>
                </a:cubicBezTo>
                <a:lnTo>
                  <a:pt x="18975" y="5617"/>
                </a:lnTo>
                <a:close/>
                <a:moveTo>
                  <a:pt x="15710" y="1404"/>
                </a:moveTo>
                <a:lnTo>
                  <a:pt x="15710" y="1408"/>
                </a:lnTo>
                <a:cubicBezTo>
                  <a:pt x="15717" y="1407"/>
                  <a:pt x="15698" y="1423"/>
                  <a:pt x="15712" y="1407"/>
                </a:cubicBezTo>
                <a:cubicBezTo>
                  <a:pt x="15712" y="1407"/>
                  <a:pt x="15713" y="1405"/>
                  <a:pt x="15713" y="1405"/>
                </a:cubicBezTo>
                <a:lnTo>
                  <a:pt x="15710" y="1404"/>
                </a:lnTo>
                <a:close/>
                <a:moveTo>
                  <a:pt x="17241" y="1939"/>
                </a:moveTo>
                <a:lnTo>
                  <a:pt x="17241" y="1942"/>
                </a:lnTo>
                <a:cubicBezTo>
                  <a:pt x="17249" y="1942"/>
                  <a:pt x="17230" y="1958"/>
                  <a:pt x="17244" y="1942"/>
                </a:cubicBezTo>
                <a:cubicBezTo>
                  <a:pt x="17244" y="1942"/>
                  <a:pt x="17245" y="1940"/>
                  <a:pt x="17245" y="1940"/>
                </a:cubicBezTo>
                <a:lnTo>
                  <a:pt x="17241" y="1939"/>
                </a:lnTo>
                <a:close/>
                <a:moveTo>
                  <a:pt x="17176" y="4313"/>
                </a:moveTo>
                <a:lnTo>
                  <a:pt x="17176" y="4316"/>
                </a:lnTo>
                <a:cubicBezTo>
                  <a:pt x="17184" y="4316"/>
                  <a:pt x="17165" y="4332"/>
                  <a:pt x="17179" y="4316"/>
                </a:cubicBezTo>
                <a:cubicBezTo>
                  <a:pt x="17179" y="4316"/>
                  <a:pt x="17180" y="4314"/>
                  <a:pt x="17180" y="4314"/>
                </a:cubicBezTo>
                <a:lnTo>
                  <a:pt x="17176" y="4313"/>
                </a:lnTo>
                <a:close/>
                <a:moveTo>
                  <a:pt x="16876" y="2579"/>
                </a:moveTo>
                <a:lnTo>
                  <a:pt x="16876" y="2583"/>
                </a:lnTo>
                <a:cubicBezTo>
                  <a:pt x="16884" y="2582"/>
                  <a:pt x="16865" y="2598"/>
                  <a:pt x="16879" y="2582"/>
                </a:cubicBezTo>
                <a:cubicBezTo>
                  <a:pt x="16879" y="2582"/>
                  <a:pt x="16880" y="2580"/>
                  <a:pt x="16880" y="2580"/>
                </a:cubicBezTo>
                <a:lnTo>
                  <a:pt x="16876" y="2579"/>
                </a:lnTo>
                <a:close/>
                <a:moveTo>
                  <a:pt x="18075" y="4791"/>
                </a:moveTo>
                <a:lnTo>
                  <a:pt x="18076" y="4794"/>
                </a:lnTo>
                <a:cubicBezTo>
                  <a:pt x="18083" y="4794"/>
                  <a:pt x="18064" y="4810"/>
                  <a:pt x="18078" y="4794"/>
                </a:cubicBezTo>
                <a:cubicBezTo>
                  <a:pt x="18078" y="4794"/>
                  <a:pt x="18079" y="4792"/>
                  <a:pt x="18079" y="4792"/>
                </a:cubicBezTo>
                <a:lnTo>
                  <a:pt x="18075" y="4791"/>
                </a:lnTo>
                <a:close/>
                <a:moveTo>
                  <a:pt x="9220" y="1428"/>
                </a:moveTo>
                <a:cubicBezTo>
                  <a:pt x="9221" y="1429"/>
                  <a:pt x="9222" y="1425"/>
                  <a:pt x="9222" y="1426"/>
                </a:cubicBezTo>
                <a:lnTo>
                  <a:pt x="9222" y="1426"/>
                </a:lnTo>
                <a:cubicBezTo>
                  <a:pt x="9222" y="1426"/>
                  <a:pt x="9219" y="1428"/>
                  <a:pt x="9220" y="1428"/>
                </a:cubicBezTo>
                <a:close/>
                <a:moveTo>
                  <a:pt x="14162" y="5747"/>
                </a:moveTo>
                <a:cubicBezTo>
                  <a:pt x="14163" y="5748"/>
                  <a:pt x="14165" y="5743"/>
                  <a:pt x="14165" y="5745"/>
                </a:cubicBezTo>
                <a:lnTo>
                  <a:pt x="14165" y="5745"/>
                </a:lnTo>
                <a:cubicBezTo>
                  <a:pt x="14164" y="5745"/>
                  <a:pt x="14161" y="5746"/>
                  <a:pt x="14162" y="5747"/>
                </a:cubicBezTo>
                <a:close/>
                <a:moveTo>
                  <a:pt x="21008" y="3430"/>
                </a:moveTo>
                <a:cubicBezTo>
                  <a:pt x="21009" y="3430"/>
                  <a:pt x="21011" y="3426"/>
                  <a:pt x="21011" y="3427"/>
                </a:cubicBezTo>
                <a:lnTo>
                  <a:pt x="21011" y="3427"/>
                </a:lnTo>
                <a:cubicBezTo>
                  <a:pt x="21011" y="3427"/>
                  <a:pt x="21007" y="3429"/>
                  <a:pt x="21008" y="3430"/>
                </a:cubicBezTo>
                <a:close/>
                <a:moveTo>
                  <a:pt x="18788" y="4848"/>
                </a:moveTo>
                <a:cubicBezTo>
                  <a:pt x="18789" y="4848"/>
                  <a:pt x="18791" y="4844"/>
                  <a:pt x="18791" y="4845"/>
                </a:cubicBezTo>
                <a:lnTo>
                  <a:pt x="18791" y="4845"/>
                </a:lnTo>
                <a:cubicBezTo>
                  <a:pt x="18791" y="4845"/>
                  <a:pt x="18788" y="4847"/>
                  <a:pt x="18788" y="4848"/>
                </a:cubicBezTo>
                <a:close/>
                <a:moveTo>
                  <a:pt x="21324" y="4888"/>
                </a:moveTo>
                <a:cubicBezTo>
                  <a:pt x="21325" y="4889"/>
                  <a:pt x="21327" y="4885"/>
                  <a:pt x="21327" y="4886"/>
                </a:cubicBezTo>
                <a:lnTo>
                  <a:pt x="21327" y="4886"/>
                </a:lnTo>
                <a:cubicBezTo>
                  <a:pt x="21327" y="4886"/>
                  <a:pt x="21323" y="4887"/>
                  <a:pt x="21324" y="4888"/>
                </a:cubicBezTo>
                <a:close/>
                <a:moveTo>
                  <a:pt x="11651" y="5933"/>
                </a:moveTo>
                <a:cubicBezTo>
                  <a:pt x="11651" y="5934"/>
                  <a:pt x="11653" y="5930"/>
                  <a:pt x="11653" y="5931"/>
                </a:cubicBezTo>
                <a:lnTo>
                  <a:pt x="11653" y="5931"/>
                </a:lnTo>
                <a:cubicBezTo>
                  <a:pt x="11653" y="5931"/>
                  <a:pt x="11650" y="5932"/>
                  <a:pt x="11651" y="5933"/>
                </a:cubicBezTo>
                <a:close/>
                <a:moveTo>
                  <a:pt x="16593" y="5496"/>
                </a:moveTo>
                <a:cubicBezTo>
                  <a:pt x="16594" y="5497"/>
                  <a:pt x="16595" y="5492"/>
                  <a:pt x="16595" y="5493"/>
                </a:cubicBezTo>
                <a:lnTo>
                  <a:pt x="16595" y="5493"/>
                </a:lnTo>
                <a:cubicBezTo>
                  <a:pt x="16595" y="5494"/>
                  <a:pt x="16592" y="5495"/>
                  <a:pt x="16593" y="5496"/>
                </a:cubicBezTo>
                <a:close/>
                <a:moveTo>
                  <a:pt x="23228" y="3179"/>
                </a:moveTo>
                <a:cubicBezTo>
                  <a:pt x="23229" y="3179"/>
                  <a:pt x="23231" y="3175"/>
                  <a:pt x="23231" y="3176"/>
                </a:cubicBezTo>
                <a:lnTo>
                  <a:pt x="23231" y="3176"/>
                </a:lnTo>
                <a:cubicBezTo>
                  <a:pt x="23230" y="3176"/>
                  <a:pt x="23227" y="3178"/>
                  <a:pt x="23228" y="3179"/>
                </a:cubicBezTo>
                <a:close/>
                <a:moveTo>
                  <a:pt x="13522" y="2384"/>
                </a:moveTo>
                <a:cubicBezTo>
                  <a:pt x="13523" y="2385"/>
                  <a:pt x="13525" y="2381"/>
                  <a:pt x="13525" y="2382"/>
                </a:cubicBezTo>
                <a:lnTo>
                  <a:pt x="13525" y="2382"/>
                </a:lnTo>
                <a:cubicBezTo>
                  <a:pt x="13524" y="2382"/>
                  <a:pt x="13521" y="2384"/>
                  <a:pt x="13522" y="2384"/>
                </a:cubicBezTo>
                <a:close/>
                <a:moveTo>
                  <a:pt x="21640" y="5350"/>
                </a:moveTo>
                <a:cubicBezTo>
                  <a:pt x="21641" y="5351"/>
                  <a:pt x="21643" y="5346"/>
                  <a:pt x="21643" y="5348"/>
                </a:cubicBezTo>
                <a:lnTo>
                  <a:pt x="21643" y="5348"/>
                </a:lnTo>
                <a:cubicBezTo>
                  <a:pt x="21642" y="5348"/>
                  <a:pt x="21639" y="5349"/>
                  <a:pt x="21640" y="5350"/>
                </a:cubicBezTo>
                <a:close/>
                <a:moveTo>
                  <a:pt x="15928" y="5123"/>
                </a:moveTo>
                <a:cubicBezTo>
                  <a:pt x="15929" y="5124"/>
                  <a:pt x="15931" y="5120"/>
                  <a:pt x="15931" y="5121"/>
                </a:cubicBezTo>
                <a:lnTo>
                  <a:pt x="15931" y="5121"/>
                </a:lnTo>
                <a:cubicBezTo>
                  <a:pt x="15931" y="5121"/>
                  <a:pt x="15928" y="5122"/>
                  <a:pt x="15928" y="5123"/>
                </a:cubicBezTo>
                <a:close/>
                <a:moveTo>
                  <a:pt x="18399" y="5018"/>
                </a:moveTo>
                <a:cubicBezTo>
                  <a:pt x="18400" y="5019"/>
                  <a:pt x="18402" y="5014"/>
                  <a:pt x="18402" y="5015"/>
                </a:cubicBezTo>
                <a:lnTo>
                  <a:pt x="18402" y="5015"/>
                </a:lnTo>
                <a:cubicBezTo>
                  <a:pt x="18402" y="5015"/>
                  <a:pt x="18399" y="5017"/>
                  <a:pt x="18399" y="5018"/>
                </a:cubicBezTo>
                <a:close/>
                <a:moveTo>
                  <a:pt x="17055" y="2222"/>
                </a:moveTo>
                <a:cubicBezTo>
                  <a:pt x="17055" y="2223"/>
                  <a:pt x="17057" y="2219"/>
                  <a:pt x="17057" y="2220"/>
                </a:cubicBezTo>
                <a:lnTo>
                  <a:pt x="17057" y="2220"/>
                </a:lnTo>
                <a:cubicBezTo>
                  <a:pt x="17057" y="2220"/>
                  <a:pt x="17054" y="2222"/>
                  <a:pt x="17055" y="2222"/>
                </a:cubicBezTo>
                <a:close/>
                <a:moveTo>
                  <a:pt x="1450" y="5706"/>
                </a:moveTo>
                <a:cubicBezTo>
                  <a:pt x="1451" y="5707"/>
                  <a:pt x="1453" y="5703"/>
                  <a:pt x="1453" y="5704"/>
                </a:cubicBezTo>
                <a:lnTo>
                  <a:pt x="1453" y="5704"/>
                </a:lnTo>
                <a:cubicBezTo>
                  <a:pt x="1453" y="5704"/>
                  <a:pt x="1449" y="5706"/>
                  <a:pt x="1450" y="5706"/>
                </a:cubicBezTo>
                <a:close/>
                <a:moveTo>
                  <a:pt x="10095" y="1404"/>
                </a:moveTo>
                <a:cubicBezTo>
                  <a:pt x="10096" y="1405"/>
                  <a:pt x="10097" y="1401"/>
                  <a:pt x="10097" y="1402"/>
                </a:cubicBezTo>
                <a:lnTo>
                  <a:pt x="10097" y="1402"/>
                </a:lnTo>
                <a:cubicBezTo>
                  <a:pt x="10097" y="1402"/>
                  <a:pt x="10094" y="1403"/>
                  <a:pt x="10095" y="1404"/>
                </a:cubicBezTo>
                <a:close/>
                <a:moveTo>
                  <a:pt x="16909" y="3243"/>
                </a:moveTo>
                <a:cubicBezTo>
                  <a:pt x="16910" y="3244"/>
                  <a:pt x="16911" y="3240"/>
                  <a:pt x="16911" y="3241"/>
                </a:cubicBezTo>
                <a:lnTo>
                  <a:pt x="16911" y="3241"/>
                </a:lnTo>
                <a:cubicBezTo>
                  <a:pt x="16911" y="3241"/>
                  <a:pt x="16908" y="3243"/>
                  <a:pt x="16909" y="3243"/>
                </a:cubicBezTo>
                <a:close/>
                <a:moveTo>
                  <a:pt x="20401" y="4767"/>
                </a:moveTo>
                <a:cubicBezTo>
                  <a:pt x="20401" y="4767"/>
                  <a:pt x="20403" y="4763"/>
                  <a:pt x="20403" y="4764"/>
                </a:cubicBezTo>
                <a:lnTo>
                  <a:pt x="20403" y="4764"/>
                </a:lnTo>
                <a:cubicBezTo>
                  <a:pt x="20403" y="4764"/>
                  <a:pt x="20400" y="4766"/>
                  <a:pt x="20401" y="4767"/>
                </a:cubicBezTo>
                <a:close/>
                <a:moveTo>
                  <a:pt x="21470" y="2133"/>
                </a:moveTo>
                <a:cubicBezTo>
                  <a:pt x="21471" y="2134"/>
                  <a:pt x="21472" y="2130"/>
                  <a:pt x="21472" y="2131"/>
                </a:cubicBezTo>
                <a:lnTo>
                  <a:pt x="21472" y="2131"/>
                </a:lnTo>
                <a:cubicBezTo>
                  <a:pt x="21472" y="2131"/>
                  <a:pt x="21469" y="2133"/>
                  <a:pt x="21470" y="2133"/>
                </a:cubicBezTo>
                <a:close/>
                <a:moveTo>
                  <a:pt x="17516" y="2133"/>
                </a:moveTo>
                <a:cubicBezTo>
                  <a:pt x="17517" y="2134"/>
                  <a:pt x="17519" y="2130"/>
                  <a:pt x="17519" y="2131"/>
                </a:cubicBezTo>
                <a:lnTo>
                  <a:pt x="17519" y="2131"/>
                </a:lnTo>
                <a:cubicBezTo>
                  <a:pt x="17519" y="2131"/>
                  <a:pt x="17516" y="2133"/>
                  <a:pt x="17516" y="2133"/>
                </a:cubicBezTo>
                <a:close/>
                <a:moveTo>
                  <a:pt x="16423" y="1736"/>
                </a:moveTo>
                <a:cubicBezTo>
                  <a:pt x="16423" y="1737"/>
                  <a:pt x="16425" y="1733"/>
                  <a:pt x="16425" y="1734"/>
                </a:cubicBezTo>
                <a:lnTo>
                  <a:pt x="16425" y="1734"/>
                </a:lnTo>
                <a:cubicBezTo>
                  <a:pt x="16425" y="1734"/>
                  <a:pt x="16422" y="1736"/>
                  <a:pt x="16423" y="1736"/>
                </a:cubicBezTo>
                <a:close/>
                <a:moveTo>
                  <a:pt x="14332" y="2684"/>
                </a:moveTo>
                <a:cubicBezTo>
                  <a:pt x="14333" y="2685"/>
                  <a:pt x="14335" y="2681"/>
                  <a:pt x="14335" y="2682"/>
                </a:cubicBezTo>
                <a:lnTo>
                  <a:pt x="14335" y="2682"/>
                </a:lnTo>
                <a:cubicBezTo>
                  <a:pt x="14335" y="2682"/>
                  <a:pt x="14331" y="2683"/>
                  <a:pt x="14332" y="2684"/>
                </a:cubicBezTo>
                <a:close/>
                <a:moveTo>
                  <a:pt x="15993" y="4499"/>
                </a:moveTo>
                <a:cubicBezTo>
                  <a:pt x="15994" y="4500"/>
                  <a:pt x="15996" y="4496"/>
                  <a:pt x="15996" y="4497"/>
                </a:cubicBezTo>
                <a:lnTo>
                  <a:pt x="15996" y="4497"/>
                </a:lnTo>
                <a:cubicBezTo>
                  <a:pt x="15995" y="4497"/>
                  <a:pt x="15992" y="4498"/>
                  <a:pt x="15993" y="4499"/>
                </a:cubicBezTo>
                <a:close/>
                <a:moveTo>
                  <a:pt x="15750" y="5374"/>
                </a:moveTo>
                <a:cubicBezTo>
                  <a:pt x="15751" y="5375"/>
                  <a:pt x="15753" y="5371"/>
                  <a:pt x="15753" y="5372"/>
                </a:cubicBezTo>
                <a:lnTo>
                  <a:pt x="15753" y="5372"/>
                </a:lnTo>
                <a:cubicBezTo>
                  <a:pt x="15752" y="5372"/>
                  <a:pt x="15749" y="5373"/>
                  <a:pt x="15750" y="5374"/>
                </a:cubicBezTo>
                <a:close/>
                <a:moveTo>
                  <a:pt x="16982" y="4937"/>
                </a:moveTo>
                <a:cubicBezTo>
                  <a:pt x="16982" y="4938"/>
                  <a:pt x="16984" y="4933"/>
                  <a:pt x="16984" y="4934"/>
                </a:cubicBezTo>
                <a:lnTo>
                  <a:pt x="16984" y="4934"/>
                </a:lnTo>
                <a:cubicBezTo>
                  <a:pt x="16984" y="4934"/>
                  <a:pt x="16981" y="4936"/>
                  <a:pt x="16982" y="4937"/>
                </a:cubicBezTo>
                <a:close/>
                <a:moveTo>
                  <a:pt x="15539" y="5666"/>
                </a:moveTo>
                <a:cubicBezTo>
                  <a:pt x="15540" y="5667"/>
                  <a:pt x="15542" y="5662"/>
                  <a:pt x="15542" y="5663"/>
                </a:cubicBezTo>
                <a:lnTo>
                  <a:pt x="15542" y="5663"/>
                </a:lnTo>
                <a:cubicBezTo>
                  <a:pt x="15542" y="5664"/>
                  <a:pt x="15539" y="5665"/>
                  <a:pt x="15539" y="5666"/>
                </a:cubicBezTo>
                <a:close/>
                <a:moveTo>
                  <a:pt x="15685" y="1696"/>
                </a:moveTo>
                <a:cubicBezTo>
                  <a:pt x="15686" y="1697"/>
                  <a:pt x="15688" y="1692"/>
                  <a:pt x="15688" y="1693"/>
                </a:cubicBezTo>
                <a:lnTo>
                  <a:pt x="15688" y="1693"/>
                </a:lnTo>
                <a:cubicBezTo>
                  <a:pt x="15688" y="1694"/>
                  <a:pt x="15685" y="1695"/>
                  <a:pt x="15685" y="1696"/>
                </a:cubicBezTo>
                <a:close/>
                <a:moveTo>
                  <a:pt x="15191" y="2490"/>
                </a:moveTo>
                <a:cubicBezTo>
                  <a:pt x="15192" y="2491"/>
                  <a:pt x="15194" y="2486"/>
                  <a:pt x="15194" y="2487"/>
                </a:cubicBezTo>
                <a:lnTo>
                  <a:pt x="15194" y="2487"/>
                </a:lnTo>
                <a:cubicBezTo>
                  <a:pt x="15193" y="2488"/>
                  <a:pt x="15190" y="2489"/>
                  <a:pt x="15191" y="2490"/>
                </a:cubicBezTo>
                <a:close/>
                <a:moveTo>
                  <a:pt x="16990" y="5642"/>
                </a:moveTo>
                <a:cubicBezTo>
                  <a:pt x="16991" y="5642"/>
                  <a:pt x="16992" y="5638"/>
                  <a:pt x="16992" y="5639"/>
                </a:cubicBezTo>
                <a:lnTo>
                  <a:pt x="16992" y="5639"/>
                </a:lnTo>
                <a:cubicBezTo>
                  <a:pt x="16992" y="5639"/>
                  <a:pt x="16989" y="5641"/>
                  <a:pt x="16990" y="5642"/>
                </a:cubicBezTo>
                <a:close/>
                <a:moveTo>
                  <a:pt x="18651" y="3097"/>
                </a:moveTo>
                <a:cubicBezTo>
                  <a:pt x="18651" y="3098"/>
                  <a:pt x="18653" y="3094"/>
                  <a:pt x="18653" y="3095"/>
                </a:cubicBezTo>
                <a:lnTo>
                  <a:pt x="18653" y="3095"/>
                </a:lnTo>
                <a:cubicBezTo>
                  <a:pt x="18653" y="3095"/>
                  <a:pt x="18650" y="3097"/>
                  <a:pt x="18651" y="3097"/>
                </a:cubicBezTo>
                <a:close/>
                <a:moveTo>
                  <a:pt x="6109" y="6565"/>
                </a:moveTo>
                <a:cubicBezTo>
                  <a:pt x="6110" y="6566"/>
                  <a:pt x="6111" y="6562"/>
                  <a:pt x="6111" y="6563"/>
                </a:cubicBezTo>
                <a:lnTo>
                  <a:pt x="6111" y="6563"/>
                </a:lnTo>
                <a:cubicBezTo>
                  <a:pt x="6111" y="6563"/>
                  <a:pt x="6108" y="6564"/>
                  <a:pt x="6109" y="6565"/>
                </a:cubicBezTo>
                <a:close/>
                <a:moveTo>
                  <a:pt x="18764" y="4993"/>
                </a:moveTo>
                <a:cubicBezTo>
                  <a:pt x="18765" y="4994"/>
                  <a:pt x="18766" y="4990"/>
                  <a:pt x="18766" y="4991"/>
                </a:cubicBezTo>
                <a:lnTo>
                  <a:pt x="18766" y="4991"/>
                </a:lnTo>
                <a:cubicBezTo>
                  <a:pt x="18766" y="4991"/>
                  <a:pt x="18763" y="4993"/>
                  <a:pt x="18764" y="4993"/>
                </a:cubicBezTo>
                <a:close/>
                <a:moveTo>
                  <a:pt x="16196" y="5139"/>
                </a:moveTo>
                <a:cubicBezTo>
                  <a:pt x="16197" y="5140"/>
                  <a:pt x="16198" y="5136"/>
                  <a:pt x="16198" y="5137"/>
                </a:cubicBezTo>
                <a:lnTo>
                  <a:pt x="16198" y="5137"/>
                </a:lnTo>
                <a:cubicBezTo>
                  <a:pt x="16198" y="5137"/>
                  <a:pt x="16195" y="5138"/>
                  <a:pt x="16196" y="5139"/>
                </a:cubicBezTo>
                <a:close/>
                <a:moveTo>
                  <a:pt x="20279" y="2158"/>
                </a:moveTo>
                <a:cubicBezTo>
                  <a:pt x="20280" y="2158"/>
                  <a:pt x="20282" y="2154"/>
                  <a:pt x="20282" y="2155"/>
                </a:cubicBezTo>
                <a:lnTo>
                  <a:pt x="20282" y="2155"/>
                </a:lnTo>
                <a:cubicBezTo>
                  <a:pt x="20281" y="2155"/>
                  <a:pt x="20278" y="2157"/>
                  <a:pt x="20279" y="2158"/>
                </a:cubicBezTo>
                <a:close/>
                <a:moveTo>
                  <a:pt x="16261" y="5682"/>
                </a:moveTo>
                <a:cubicBezTo>
                  <a:pt x="16261" y="5683"/>
                  <a:pt x="16263" y="5679"/>
                  <a:pt x="16263" y="5680"/>
                </a:cubicBezTo>
                <a:lnTo>
                  <a:pt x="16263" y="5680"/>
                </a:lnTo>
                <a:cubicBezTo>
                  <a:pt x="16263" y="5680"/>
                  <a:pt x="16260" y="5681"/>
                  <a:pt x="16261" y="5682"/>
                </a:cubicBezTo>
                <a:close/>
                <a:moveTo>
                  <a:pt x="15094" y="2303"/>
                </a:moveTo>
                <a:cubicBezTo>
                  <a:pt x="15095" y="2304"/>
                  <a:pt x="15096" y="2300"/>
                  <a:pt x="15096" y="2301"/>
                </a:cubicBezTo>
                <a:lnTo>
                  <a:pt x="15096" y="2301"/>
                </a:lnTo>
                <a:cubicBezTo>
                  <a:pt x="15096" y="2301"/>
                  <a:pt x="15093" y="2303"/>
                  <a:pt x="15094" y="2303"/>
                </a:cubicBezTo>
                <a:close/>
                <a:moveTo>
                  <a:pt x="16147" y="2384"/>
                </a:moveTo>
                <a:cubicBezTo>
                  <a:pt x="16148" y="2385"/>
                  <a:pt x="16150" y="2381"/>
                  <a:pt x="16150" y="2382"/>
                </a:cubicBezTo>
                <a:lnTo>
                  <a:pt x="16150" y="2382"/>
                </a:lnTo>
                <a:cubicBezTo>
                  <a:pt x="16149" y="2382"/>
                  <a:pt x="16146" y="2384"/>
                  <a:pt x="16147" y="2384"/>
                </a:cubicBezTo>
                <a:close/>
                <a:moveTo>
                  <a:pt x="15661" y="5099"/>
                </a:moveTo>
                <a:cubicBezTo>
                  <a:pt x="15662" y="5100"/>
                  <a:pt x="15663" y="5095"/>
                  <a:pt x="15663" y="5096"/>
                </a:cubicBezTo>
                <a:lnTo>
                  <a:pt x="15663" y="5096"/>
                </a:lnTo>
                <a:cubicBezTo>
                  <a:pt x="15663" y="5096"/>
                  <a:pt x="15660" y="5098"/>
                  <a:pt x="15661" y="5099"/>
                </a:cubicBezTo>
                <a:close/>
                <a:moveTo>
                  <a:pt x="16641" y="4848"/>
                </a:moveTo>
                <a:cubicBezTo>
                  <a:pt x="16642" y="4848"/>
                  <a:pt x="16644" y="4844"/>
                  <a:pt x="16644" y="4845"/>
                </a:cubicBezTo>
                <a:lnTo>
                  <a:pt x="16644" y="4845"/>
                </a:lnTo>
                <a:cubicBezTo>
                  <a:pt x="16644" y="4845"/>
                  <a:pt x="16641" y="4847"/>
                  <a:pt x="16641" y="4848"/>
                </a:cubicBezTo>
                <a:close/>
                <a:moveTo>
                  <a:pt x="1961" y="6079"/>
                </a:moveTo>
                <a:cubicBezTo>
                  <a:pt x="1961" y="6080"/>
                  <a:pt x="1963" y="6076"/>
                  <a:pt x="1963" y="6077"/>
                </a:cubicBezTo>
                <a:lnTo>
                  <a:pt x="1963" y="6077"/>
                </a:lnTo>
                <a:cubicBezTo>
                  <a:pt x="1963" y="6077"/>
                  <a:pt x="1960" y="6078"/>
                  <a:pt x="1961" y="6079"/>
                </a:cubicBezTo>
                <a:close/>
                <a:moveTo>
                  <a:pt x="21203" y="4451"/>
                </a:moveTo>
                <a:cubicBezTo>
                  <a:pt x="21204" y="4451"/>
                  <a:pt x="21205" y="4447"/>
                  <a:pt x="21205" y="4448"/>
                </a:cubicBezTo>
                <a:lnTo>
                  <a:pt x="21205" y="4448"/>
                </a:lnTo>
                <a:cubicBezTo>
                  <a:pt x="21205" y="4448"/>
                  <a:pt x="21202" y="4450"/>
                  <a:pt x="21203" y="4451"/>
                </a:cubicBezTo>
                <a:close/>
                <a:moveTo>
                  <a:pt x="18699" y="1947"/>
                </a:moveTo>
                <a:cubicBezTo>
                  <a:pt x="18700" y="1948"/>
                  <a:pt x="18702" y="1943"/>
                  <a:pt x="18702" y="1945"/>
                </a:cubicBezTo>
                <a:lnTo>
                  <a:pt x="18702" y="1945"/>
                </a:lnTo>
                <a:cubicBezTo>
                  <a:pt x="18701" y="1945"/>
                  <a:pt x="18698" y="1946"/>
                  <a:pt x="18699" y="1947"/>
                </a:cubicBezTo>
                <a:close/>
                <a:moveTo>
                  <a:pt x="14430" y="2595"/>
                </a:moveTo>
                <a:cubicBezTo>
                  <a:pt x="14430" y="2596"/>
                  <a:pt x="14432" y="2592"/>
                  <a:pt x="14432" y="2593"/>
                </a:cubicBezTo>
                <a:lnTo>
                  <a:pt x="14432" y="2593"/>
                </a:lnTo>
                <a:cubicBezTo>
                  <a:pt x="14432" y="2593"/>
                  <a:pt x="14429" y="2594"/>
                  <a:pt x="14430" y="2595"/>
                </a:cubicBezTo>
                <a:close/>
                <a:moveTo>
                  <a:pt x="16017" y="5682"/>
                </a:moveTo>
                <a:cubicBezTo>
                  <a:pt x="16018" y="5683"/>
                  <a:pt x="16020" y="5679"/>
                  <a:pt x="16020" y="5680"/>
                </a:cubicBezTo>
                <a:lnTo>
                  <a:pt x="16020" y="5680"/>
                </a:lnTo>
                <a:cubicBezTo>
                  <a:pt x="16020" y="5680"/>
                  <a:pt x="16017" y="5681"/>
                  <a:pt x="16017" y="5682"/>
                </a:cubicBezTo>
                <a:close/>
                <a:moveTo>
                  <a:pt x="22856" y="3535"/>
                </a:moveTo>
                <a:cubicBezTo>
                  <a:pt x="22856" y="3536"/>
                  <a:pt x="22858" y="3531"/>
                  <a:pt x="22858" y="3533"/>
                </a:cubicBezTo>
                <a:lnTo>
                  <a:pt x="22858" y="3533"/>
                </a:lnTo>
                <a:cubicBezTo>
                  <a:pt x="22858" y="3533"/>
                  <a:pt x="22855" y="3534"/>
                  <a:pt x="22856" y="3535"/>
                </a:cubicBezTo>
                <a:close/>
                <a:moveTo>
                  <a:pt x="23001" y="3535"/>
                </a:moveTo>
                <a:cubicBezTo>
                  <a:pt x="23002" y="3536"/>
                  <a:pt x="23004" y="3531"/>
                  <a:pt x="23004" y="3533"/>
                </a:cubicBezTo>
                <a:lnTo>
                  <a:pt x="23004" y="3533"/>
                </a:lnTo>
                <a:cubicBezTo>
                  <a:pt x="23004" y="3533"/>
                  <a:pt x="23001" y="3534"/>
                  <a:pt x="23001" y="3535"/>
                </a:cubicBezTo>
                <a:close/>
                <a:moveTo>
                  <a:pt x="17103" y="5496"/>
                </a:moveTo>
                <a:cubicBezTo>
                  <a:pt x="17104" y="5497"/>
                  <a:pt x="17106" y="5492"/>
                  <a:pt x="17106" y="5493"/>
                </a:cubicBezTo>
                <a:lnTo>
                  <a:pt x="17106" y="5493"/>
                </a:lnTo>
                <a:cubicBezTo>
                  <a:pt x="17105" y="5494"/>
                  <a:pt x="17102" y="5495"/>
                  <a:pt x="17103" y="5496"/>
                </a:cubicBezTo>
                <a:close/>
                <a:moveTo>
                  <a:pt x="18181" y="2287"/>
                </a:moveTo>
                <a:cubicBezTo>
                  <a:pt x="18182" y="2288"/>
                  <a:pt x="18183" y="2284"/>
                  <a:pt x="18183" y="2285"/>
                </a:cubicBezTo>
                <a:lnTo>
                  <a:pt x="18183" y="2285"/>
                </a:lnTo>
                <a:cubicBezTo>
                  <a:pt x="18183" y="2285"/>
                  <a:pt x="18180" y="2286"/>
                  <a:pt x="18181" y="2287"/>
                </a:cubicBezTo>
                <a:close/>
                <a:moveTo>
                  <a:pt x="18286" y="5309"/>
                </a:moveTo>
                <a:cubicBezTo>
                  <a:pt x="18287" y="5310"/>
                  <a:pt x="18288" y="5306"/>
                  <a:pt x="18288" y="5307"/>
                </a:cubicBezTo>
                <a:lnTo>
                  <a:pt x="18288" y="5307"/>
                </a:lnTo>
                <a:cubicBezTo>
                  <a:pt x="18288" y="5307"/>
                  <a:pt x="18285" y="5309"/>
                  <a:pt x="18286" y="5309"/>
                </a:cubicBezTo>
                <a:close/>
                <a:moveTo>
                  <a:pt x="17930" y="3349"/>
                </a:moveTo>
                <a:cubicBezTo>
                  <a:pt x="17930" y="3349"/>
                  <a:pt x="17932" y="3345"/>
                  <a:pt x="17932" y="3346"/>
                </a:cubicBezTo>
                <a:lnTo>
                  <a:pt x="17932" y="3346"/>
                </a:lnTo>
                <a:cubicBezTo>
                  <a:pt x="17932" y="3346"/>
                  <a:pt x="17929" y="3348"/>
                  <a:pt x="17930" y="3349"/>
                </a:cubicBezTo>
                <a:close/>
                <a:moveTo>
                  <a:pt x="18707" y="845"/>
                </a:moveTo>
                <a:cubicBezTo>
                  <a:pt x="18708" y="846"/>
                  <a:pt x="18710" y="842"/>
                  <a:pt x="18710" y="843"/>
                </a:cubicBezTo>
                <a:lnTo>
                  <a:pt x="18710" y="843"/>
                </a:lnTo>
                <a:cubicBezTo>
                  <a:pt x="18710" y="843"/>
                  <a:pt x="18707" y="844"/>
                  <a:pt x="18707" y="845"/>
                </a:cubicBezTo>
                <a:close/>
                <a:moveTo>
                  <a:pt x="15774" y="2263"/>
                </a:moveTo>
                <a:cubicBezTo>
                  <a:pt x="15775" y="2264"/>
                  <a:pt x="15777" y="2259"/>
                  <a:pt x="15777" y="2261"/>
                </a:cubicBezTo>
                <a:lnTo>
                  <a:pt x="15777" y="2261"/>
                </a:lnTo>
                <a:cubicBezTo>
                  <a:pt x="15777" y="2261"/>
                  <a:pt x="15774" y="2262"/>
                  <a:pt x="15774" y="2263"/>
                </a:cubicBezTo>
                <a:close/>
                <a:moveTo>
                  <a:pt x="18853" y="2498"/>
                </a:moveTo>
                <a:cubicBezTo>
                  <a:pt x="18854" y="2499"/>
                  <a:pt x="18856" y="2494"/>
                  <a:pt x="18856" y="2496"/>
                </a:cubicBezTo>
                <a:lnTo>
                  <a:pt x="18856" y="2496"/>
                </a:lnTo>
                <a:cubicBezTo>
                  <a:pt x="18855" y="2496"/>
                  <a:pt x="18852" y="2497"/>
                  <a:pt x="18853" y="2498"/>
                </a:cubicBezTo>
                <a:close/>
                <a:moveTo>
                  <a:pt x="18294" y="1809"/>
                </a:moveTo>
                <a:cubicBezTo>
                  <a:pt x="18295" y="1810"/>
                  <a:pt x="18297" y="1806"/>
                  <a:pt x="18297" y="1807"/>
                </a:cubicBezTo>
                <a:lnTo>
                  <a:pt x="18297" y="1807"/>
                </a:lnTo>
                <a:cubicBezTo>
                  <a:pt x="18296" y="1807"/>
                  <a:pt x="18293" y="1808"/>
                  <a:pt x="18294" y="1809"/>
                </a:cubicBezTo>
                <a:close/>
                <a:moveTo>
                  <a:pt x="15993" y="2401"/>
                </a:moveTo>
                <a:cubicBezTo>
                  <a:pt x="15994" y="2402"/>
                  <a:pt x="15996" y="2397"/>
                  <a:pt x="15996" y="2398"/>
                </a:cubicBezTo>
                <a:lnTo>
                  <a:pt x="15996" y="2398"/>
                </a:lnTo>
                <a:cubicBezTo>
                  <a:pt x="15995" y="2398"/>
                  <a:pt x="15992" y="2400"/>
                  <a:pt x="15993" y="2401"/>
                </a:cubicBezTo>
                <a:close/>
                <a:moveTo>
                  <a:pt x="22564" y="4856"/>
                </a:moveTo>
                <a:cubicBezTo>
                  <a:pt x="22565" y="4856"/>
                  <a:pt x="22566" y="4852"/>
                  <a:pt x="22566" y="4853"/>
                </a:cubicBezTo>
                <a:lnTo>
                  <a:pt x="22566" y="4853"/>
                </a:lnTo>
                <a:cubicBezTo>
                  <a:pt x="22566" y="4853"/>
                  <a:pt x="22563" y="4855"/>
                  <a:pt x="22564" y="4856"/>
                </a:cubicBezTo>
                <a:close/>
                <a:moveTo>
                  <a:pt x="16666" y="4880"/>
                </a:moveTo>
                <a:cubicBezTo>
                  <a:pt x="16666" y="4881"/>
                  <a:pt x="16668" y="4876"/>
                  <a:pt x="16668" y="4878"/>
                </a:cubicBezTo>
                <a:lnTo>
                  <a:pt x="16668" y="4878"/>
                </a:lnTo>
                <a:cubicBezTo>
                  <a:pt x="16668" y="4878"/>
                  <a:pt x="16665" y="4879"/>
                  <a:pt x="16666" y="4880"/>
                </a:cubicBezTo>
                <a:close/>
                <a:moveTo>
                  <a:pt x="15151" y="2069"/>
                </a:moveTo>
                <a:cubicBezTo>
                  <a:pt x="15151" y="2069"/>
                  <a:pt x="15153" y="2065"/>
                  <a:pt x="15153" y="2066"/>
                </a:cubicBezTo>
                <a:lnTo>
                  <a:pt x="15153" y="2066"/>
                </a:lnTo>
                <a:cubicBezTo>
                  <a:pt x="15153" y="2066"/>
                  <a:pt x="15150" y="2068"/>
                  <a:pt x="15151" y="2069"/>
                </a:cubicBezTo>
                <a:close/>
                <a:moveTo>
                  <a:pt x="1385" y="2190"/>
                </a:moveTo>
                <a:cubicBezTo>
                  <a:pt x="1386" y="2191"/>
                  <a:pt x="1388" y="2186"/>
                  <a:pt x="1388" y="2188"/>
                </a:cubicBezTo>
                <a:lnTo>
                  <a:pt x="1388" y="2188"/>
                </a:lnTo>
                <a:cubicBezTo>
                  <a:pt x="1388" y="2188"/>
                  <a:pt x="1385" y="2189"/>
                  <a:pt x="1385" y="2190"/>
                </a:cubicBezTo>
                <a:close/>
                <a:moveTo>
                  <a:pt x="20376" y="4856"/>
                </a:moveTo>
                <a:cubicBezTo>
                  <a:pt x="20377" y="4856"/>
                  <a:pt x="20379" y="4852"/>
                  <a:pt x="20379" y="4853"/>
                </a:cubicBezTo>
                <a:lnTo>
                  <a:pt x="20379" y="4853"/>
                </a:lnTo>
                <a:cubicBezTo>
                  <a:pt x="20379" y="4853"/>
                  <a:pt x="20376" y="4855"/>
                  <a:pt x="20376" y="4856"/>
                </a:cubicBezTo>
                <a:close/>
                <a:moveTo>
                  <a:pt x="18254" y="1898"/>
                </a:moveTo>
                <a:cubicBezTo>
                  <a:pt x="18254" y="1899"/>
                  <a:pt x="18256" y="1895"/>
                  <a:pt x="18256" y="1896"/>
                </a:cubicBezTo>
                <a:lnTo>
                  <a:pt x="18256" y="1896"/>
                </a:lnTo>
                <a:cubicBezTo>
                  <a:pt x="18256" y="1896"/>
                  <a:pt x="18253" y="1898"/>
                  <a:pt x="18254" y="1898"/>
                </a:cubicBezTo>
                <a:close/>
                <a:moveTo>
                  <a:pt x="21786" y="4718"/>
                </a:moveTo>
                <a:cubicBezTo>
                  <a:pt x="21787" y="4719"/>
                  <a:pt x="21788" y="4714"/>
                  <a:pt x="21788" y="4716"/>
                </a:cubicBezTo>
                <a:lnTo>
                  <a:pt x="21788" y="4716"/>
                </a:lnTo>
                <a:cubicBezTo>
                  <a:pt x="21788" y="4716"/>
                  <a:pt x="21785" y="4717"/>
                  <a:pt x="21786" y="4718"/>
                </a:cubicBezTo>
                <a:close/>
                <a:moveTo>
                  <a:pt x="9682" y="6201"/>
                </a:moveTo>
                <a:cubicBezTo>
                  <a:pt x="9683" y="6201"/>
                  <a:pt x="9684" y="6197"/>
                  <a:pt x="9684" y="6198"/>
                </a:cubicBezTo>
                <a:lnTo>
                  <a:pt x="9684" y="6198"/>
                </a:lnTo>
                <a:cubicBezTo>
                  <a:pt x="9684" y="6198"/>
                  <a:pt x="9681" y="6200"/>
                  <a:pt x="9682" y="6201"/>
                </a:cubicBezTo>
                <a:close/>
                <a:moveTo>
                  <a:pt x="15434" y="5658"/>
                </a:moveTo>
                <a:cubicBezTo>
                  <a:pt x="15435" y="5659"/>
                  <a:pt x="15437" y="5654"/>
                  <a:pt x="15437" y="5655"/>
                </a:cubicBezTo>
                <a:lnTo>
                  <a:pt x="15437" y="5655"/>
                </a:lnTo>
                <a:cubicBezTo>
                  <a:pt x="15436" y="5656"/>
                  <a:pt x="15433" y="5657"/>
                  <a:pt x="15434" y="5658"/>
                </a:cubicBezTo>
                <a:close/>
                <a:moveTo>
                  <a:pt x="18853" y="4856"/>
                </a:moveTo>
                <a:cubicBezTo>
                  <a:pt x="18854" y="4856"/>
                  <a:pt x="18856" y="4852"/>
                  <a:pt x="18856" y="4853"/>
                </a:cubicBezTo>
                <a:lnTo>
                  <a:pt x="18856" y="4853"/>
                </a:lnTo>
                <a:cubicBezTo>
                  <a:pt x="18855" y="4853"/>
                  <a:pt x="18852" y="4855"/>
                  <a:pt x="18853" y="4856"/>
                </a:cubicBezTo>
                <a:close/>
                <a:moveTo>
                  <a:pt x="23026" y="4872"/>
                </a:moveTo>
                <a:cubicBezTo>
                  <a:pt x="23026" y="4873"/>
                  <a:pt x="23028" y="4868"/>
                  <a:pt x="23028" y="4869"/>
                </a:cubicBezTo>
                <a:lnTo>
                  <a:pt x="23028" y="4869"/>
                </a:lnTo>
                <a:cubicBezTo>
                  <a:pt x="23028" y="4870"/>
                  <a:pt x="23025" y="4871"/>
                  <a:pt x="23026" y="4872"/>
                </a:cubicBezTo>
                <a:close/>
                <a:moveTo>
                  <a:pt x="22710" y="1137"/>
                </a:moveTo>
                <a:cubicBezTo>
                  <a:pt x="22710" y="1138"/>
                  <a:pt x="22712" y="1133"/>
                  <a:pt x="22712" y="1134"/>
                </a:cubicBezTo>
                <a:lnTo>
                  <a:pt x="22712" y="1134"/>
                </a:lnTo>
                <a:cubicBezTo>
                  <a:pt x="22712" y="1134"/>
                  <a:pt x="22709" y="1136"/>
                  <a:pt x="22710" y="1137"/>
                </a:cubicBezTo>
                <a:close/>
                <a:moveTo>
                  <a:pt x="15920" y="2328"/>
                </a:moveTo>
                <a:cubicBezTo>
                  <a:pt x="15921" y="2329"/>
                  <a:pt x="15923" y="2324"/>
                  <a:pt x="15923" y="2325"/>
                </a:cubicBezTo>
                <a:lnTo>
                  <a:pt x="15923" y="2325"/>
                </a:lnTo>
                <a:cubicBezTo>
                  <a:pt x="15923" y="2326"/>
                  <a:pt x="15919" y="2327"/>
                  <a:pt x="15920" y="2328"/>
                </a:cubicBezTo>
                <a:close/>
                <a:moveTo>
                  <a:pt x="16836" y="5334"/>
                </a:moveTo>
                <a:cubicBezTo>
                  <a:pt x="16837" y="5335"/>
                  <a:pt x="16838" y="5330"/>
                  <a:pt x="16838" y="5331"/>
                </a:cubicBezTo>
                <a:lnTo>
                  <a:pt x="16838" y="5331"/>
                </a:lnTo>
                <a:cubicBezTo>
                  <a:pt x="16838" y="5331"/>
                  <a:pt x="16835" y="5333"/>
                  <a:pt x="16836" y="5334"/>
                </a:cubicBezTo>
                <a:close/>
                <a:moveTo>
                  <a:pt x="12744" y="1356"/>
                </a:moveTo>
                <a:cubicBezTo>
                  <a:pt x="12745" y="1356"/>
                  <a:pt x="12747" y="1352"/>
                  <a:pt x="12747" y="1353"/>
                </a:cubicBezTo>
                <a:lnTo>
                  <a:pt x="12747" y="1353"/>
                </a:lnTo>
                <a:cubicBezTo>
                  <a:pt x="12747" y="1353"/>
                  <a:pt x="12744" y="1355"/>
                  <a:pt x="12744" y="1356"/>
                </a:cubicBezTo>
                <a:close/>
                <a:moveTo>
                  <a:pt x="14227" y="2044"/>
                </a:moveTo>
                <a:cubicBezTo>
                  <a:pt x="14228" y="2045"/>
                  <a:pt x="14229" y="2041"/>
                  <a:pt x="14229" y="2042"/>
                </a:cubicBezTo>
                <a:lnTo>
                  <a:pt x="14229" y="2042"/>
                </a:lnTo>
                <a:cubicBezTo>
                  <a:pt x="14229" y="2042"/>
                  <a:pt x="14226" y="2043"/>
                  <a:pt x="14227" y="2044"/>
                </a:cubicBezTo>
                <a:close/>
                <a:moveTo>
                  <a:pt x="14227" y="5650"/>
                </a:moveTo>
                <a:cubicBezTo>
                  <a:pt x="14228" y="5651"/>
                  <a:pt x="14229" y="5646"/>
                  <a:pt x="14229" y="5647"/>
                </a:cubicBezTo>
                <a:lnTo>
                  <a:pt x="14229" y="5647"/>
                </a:lnTo>
                <a:cubicBezTo>
                  <a:pt x="14229" y="5647"/>
                  <a:pt x="14226" y="5649"/>
                  <a:pt x="14227" y="5650"/>
                </a:cubicBezTo>
                <a:close/>
                <a:moveTo>
                  <a:pt x="18205" y="4872"/>
                </a:moveTo>
                <a:cubicBezTo>
                  <a:pt x="18206" y="4873"/>
                  <a:pt x="18207" y="4868"/>
                  <a:pt x="18207" y="4869"/>
                </a:cubicBezTo>
                <a:lnTo>
                  <a:pt x="18207" y="4869"/>
                </a:lnTo>
                <a:cubicBezTo>
                  <a:pt x="18207" y="4870"/>
                  <a:pt x="18204" y="4871"/>
                  <a:pt x="18205" y="4872"/>
                </a:cubicBezTo>
                <a:close/>
                <a:moveTo>
                  <a:pt x="14041" y="2077"/>
                </a:moveTo>
                <a:cubicBezTo>
                  <a:pt x="14041" y="2077"/>
                  <a:pt x="14043" y="2073"/>
                  <a:pt x="14043" y="2074"/>
                </a:cubicBezTo>
                <a:lnTo>
                  <a:pt x="14043" y="2074"/>
                </a:lnTo>
                <a:cubicBezTo>
                  <a:pt x="14043" y="2074"/>
                  <a:pt x="14040" y="2076"/>
                  <a:pt x="14041" y="2077"/>
                </a:cubicBezTo>
                <a:close/>
                <a:moveTo>
                  <a:pt x="21980" y="3495"/>
                </a:moveTo>
                <a:cubicBezTo>
                  <a:pt x="21981" y="3495"/>
                  <a:pt x="21983" y="3491"/>
                  <a:pt x="21983" y="3492"/>
                </a:cubicBezTo>
                <a:lnTo>
                  <a:pt x="21983" y="3492"/>
                </a:lnTo>
                <a:cubicBezTo>
                  <a:pt x="21983" y="3492"/>
                  <a:pt x="21980" y="3494"/>
                  <a:pt x="21980" y="3495"/>
                </a:cubicBezTo>
                <a:close/>
                <a:moveTo>
                  <a:pt x="18553" y="2514"/>
                </a:moveTo>
                <a:cubicBezTo>
                  <a:pt x="18554" y="2515"/>
                  <a:pt x="18556" y="2511"/>
                  <a:pt x="18556" y="2512"/>
                </a:cubicBezTo>
                <a:lnTo>
                  <a:pt x="18556" y="2512"/>
                </a:lnTo>
                <a:cubicBezTo>
                  <a:pt x="18556" y="2512"/>
                  <a:pt x="18553" y="2513"/>
                  <a:pt x="18553" y="2514"/>
                </a:cubicBezTo>
                <a:close/>
                <a:moveTo>
                  <a:pt x="22005" y="3746"/>
                </a:moveTo>
                <a:cubicBezTo>
                  <a:pt x="22006" y="3746"/>
                  <a:pt x="22007" y="3742"/>
                  <a:pt x="22007" y="3743"/>
                </a:cubicBezTo>
                <a:lnTo>
                  <a:pt x="22007" y="3743"/>
                </a:lnTo>
                <a:cubicBezTo>
                  <a:pt x="22007" y="3743"/>
                  <a:pt x="22004" y="3745"/>
                  <a:pt x="22005" y="3746"/>
                </a:cubicBezTo>
                <a:close/>
                <a:moveTo>
                  <a:pt x="15904" y="1931"/>
                </a:moveTo>
                <a:cubicBezTo>
                  <a:pt x="15905" y="1932"/>
                  <a:pt x="15906" y="1927"/>
                  <a:pt x="15906" y="1928"/>
                </a:cubicBezTo>
                <a:lnTo>
                  <a:pt x="15906" y="1928"/>
                </a:lnTo>
                <a:cubicBezTo>
                  <a:pt x="15906" y="1929"/>
                  <a:pt x="15903" y="1930"/>
                  <a:pt x="15904" y="1931"/>
                </a:cubicBezTo>
                <a:close/>
                <a:moveTo>
                  <a:pt x="16147" y="1931"/>
                </a:moveTo>
                <a:cubicBezTo>
                  <a:pt x="16148" y="1932"/>
                  <a:pt x="16150" y="1927"/>
                  <a:pt x="16150" y="1928"/>
                </a:cubicBezTo>
                <a:lnTo>
                  <a:pt x="16150" y="1928"/>
                </a:lnTo>
                <a:cubicBezTo>
                  <a:pt x="16149" y="1929"/>
                  <a:pt x="16146" y="1930"/>
                  <a:pt x="16147" y="1931"/>
                </a:cubicBezTo>
                <a:close/>
                <a:moveTo>
                  <a:pt x="16617" y="4872"/>
                </a:moveTo>
                <a:cubicBezTo>
                  <a:pt x="16618" y="4873"/>
                  <a:pt x="16619" y="4868"/>
                  <a:pt x="16619" y="4869"/>
                </a:cubicBezTo>
                <a:lnTo>
                  <a:pt x="16619" y="4869"/>
                </a:lnTo>
                <a:cubicBezTo>
                  <a:pt x="16619" y="4870"/>
                  <a:pt x="16616" y="4871"/>
                  <a:pt x="16617" y="4872"/>
                </a:cubicBezTo>
                <a:close/>
                <a:moveTo>
                  <a:pt x="11845" y="1680"/>
                </a:moveTo>
                <a:cubicBezTo>
                  <a:pt x="11846" y="1680"/>
                  <a:pt x="11847" y="1676"/>
                  <a:pt x="11847" y="1677"/>
                </a:cubicBezTo>
                <a:lnTo>
                  <a:pt x="11847" y="1677"/>
                </a:lnTo>
                <a:cubicBezTo>
                  <a:pt x="11847" y="1677"/>
                  <a:pt x="11844" y="1679"/>
                  <a:pt x="11845" y="1680"/>
                </a:cubicBezTo>
                <a:close/>
                <a:moveTo>
                  <a:pt x="20328" y="5455"/>
                </a:moveTo>
                <a:cubicBezTo>
                  <a:pt x="20329" y="5456"/>
                  <a:pt x="20330" y="5452"/>
                  <a:pt x="20330" y="5453"/>
                </a:cubicBezTo>
                <a:lnTo>
                  <a:pt x="20330" y="5453"/>
                </a:lnTo>
                <a:cubicBezTo>
                  <a:pt x="20330" y="5453"/>
                  <a:pt x="20327" y="5454"/>
                  <a:pt x="20328" y="5455"/>
                </a:cubicBezTo>
                <a:close/>
                <a:moveTo>
                  <a:pt x="15880" y="1931"/>
                </a:moveTo>
                <a:cubicBezTo>
                  <a:pt x="15881" y="1932"/>
                  <a:pt x="15882" y="1927"/>
                  <a:pt x="15882" y="1928"/>
                </a:cubicBezTo>
                <a:lnTo>
                  <a:pt x="15882" y="1928"/>
                </a:lnTo>
                <a:cubicBezTo>
                  <a:pt x="15882" y="1929"/>
                  <a:pt x="15879" y="1930"/>
                  <a:pt x="15880" y="1931"/>
                </a:cubicBezTo>
                <a:close/>
                <a:moveTo>
                  <a:pt x="18845" y="3057"/>
                </a:moveTo>
                <a:cubicBezTo>
                  <a:pt x="18846" y="3058"/>
                  <a:pt x="18847" y="3053"/>
                  <a:pt x="18847" y="3055"/>
                </a:cubicBezTo>
                <a:lnTo>
                  <a:pt x="18847" y="3055"/>
                </a:lnTo>
                <a:cubicBezTo>
                  <a:pt x="18847" y="3055"/>
                  <a:pt x="18844" y="3056"/>
                  <a:pt x="18845" y="3057"/>
                </a:cubicBezTo>
                <a:close/>
                <a:moveTo>
                  <a:pt x="21349" y="4637"/>
                </a:moveTo>
                <a:cubicBezTo>
                  <a:pt x="21349" y="4638"/>
                  <a:pt x="21351" y="4633"/>
                  <a:pt x="21351" y="4635"/>
                </a:cubicBezTo>
                <a:lnTo>
                  <a:pt x="21351" y="4635"/>
                </a:lnTo>
                <a:cubicBezTo>
                  <a:pt x="21351" y="4635"/>
                  <a:pt x="21348" y="4636"/>
                  <a:pt x="21349" y="4637"/>
                </a:cubicBezTo>
                <a:close/>
                <a:moveTo>
                  <a:pt x="14284" y="1736"/>
                </a:moveTo>
                <a:cubicBezTo>
                  <a:pt x="14284" y="1737"/>
                  <a:pt x="14286" y="1733"/>
                  <a:pt x="14286" y="1734"/>
                </a:cubicBezTo>
                <a:lnTo>
                  <a:pt x="14286" y="1734"/>
                </a:lnTo>
                <a:cubicBezTo>
                  <a:pt x="14286" y="1734"/>
                  <a:pt x="14283" y="1736"/>
                  <a:pt x="14284" y="1736"/>
                </a:cubicBezTo>
                <a:close/>
                <a:moveTo>
                  <a:pt x="17395" y="2676"/>
                </a:moveTo>
                <a:cubicBezTo>
                  <a:pt x="17396" y="2677"/>
                  <a:pt x="17397" y="2673"/>
                  <a:pt x="17397" y="2674"/>
                </a:cubicBezTo>
                <a:lnTo>
                  <a:pt x="17397" y="2674"/>
                </a:lnTo>
                <a:cubicBezTo>
                  <a:pt x="17397" y="2674"/>
                  <a:pt x="17394" y="2675"/>
                  <a:pt x="17395" y="2676"/>
                </a:cubicBezTo>
                <a:close/>
                <a:moveTo>
                  <a:pt x="16261" y="5617"/>
                </a:moveTo>
                <a:cubicBezTo>
                  <a:pt x="16261" y="5618"/>
                  <a:pt x="16263" y="5614"/>
                  <a:pt x="16263" y="5615"/>
                </a:cubicBezTo>
                <a:lnTo>
                  <a:pt x="16263" y="5615"/>
                </a:lnTo>
                <a:cubicBezTo>
                  <a:pt x="16263" y="5615"/>
                  <a:pt x="16260" y="5616"/>
                  <a:pt x="16261" y="5617"/>
                </a:cubicBezTo>
                <a:close/>
                <a:moveTo>
                  <a:pt x="23107" y="4094"/>
                </a:moveTo>
                <a:cubicBezTo>
                  <a:pt x="23107" y="4095"/>
                  <a:pt x="23109" y="4091"/>
                  <a:pt x="23109" y="4092"/>
                </a:cubicBezTo>
                <a:lnTo>
                  <a:pt x="23109" y="4092"/>
                </a:lnTo>
                <a:cubicBezTo>
                  <a:pt x="23109" y="4092"/>
                  <a:pt x="23106" y="4093"/>
                  <a:pt x="23107" y="4094"/>
                </a:cubicBezTo>
                <a:close/>
                <a:moveTo>
                  <a:pt x="17030" y="2676"/>
                </a:moveTo>
                <a:cubicBezTo>
                  <a:pt x="17031" y="2677"/>
                  <a:pt x="17033" y="2673"/>
                  <a:pt x="17033" y="2674"/>
                </a:cubicBezTo>
                <a:lnTo>
                  <a:pt x="17033" y="2674"/>
                </a:lnTo>
                <a:cubicBezTo>
                  <a:pt x="17032" y="2674"/>
                  <a:pt x="17029" y="2675"/>
                  <a:pt x="17030" y="2676"/>
                </a:cubicBezTo>
                <a:close/>
                <a:moveTo>
                  <a:pt x="15483" y="2247"/>
                </a:moveTo>
                <a:cubicBezTo>
                  <a:pt x="15484" y="2248"/>
                  <a:pt x="15485" y="2243"/>
                  <a:pt x="15485" y="2244"/>
                </a:cubicBezTo>
                <a:lnTo>
                  <a:pt x="15485" y="2244"/>
                </a:lnTo>
                <a:cubicBezTo>
                  <a:pt x="15485" y="2244"/>
                  <a:pt x="15482" y="2246"/>
                  <a:pt x="15483" y="2247"/>
                </a:cubicBezTo>
                <a:close/>
                <a:moveTo>
                  <a:pt x="15872" y="2247"/>
                </a:moveTo>
                <a:cubicBezTo>
                  <a:pt x="15872" y="2248"/>
                  <a:pt x="15874" y="2243"/>
                  <a:pt x="15874" y="2244"/>
                </a:cubicBezTo>
                <a:lnTo>
                  <a:pt x="15874" y="2244"/>
                </a:lnTo>
                <a:cubicBezTo>
                  <a:pt x="15874" y="2244"/>
                  <a:pt x="15871" y="2246"/>
                  <a:pt x="15872" y="2247"/>
                </a:cubicBezTo>
                <a:close/>
                <a:moveTo>
                  <a:pt x="18829" y="2393"/>
                </a:moveTo>
                <a:cubicBezTo>
                  <a:pt x="18830" y="2393"/>
                  <a:pt x="18831" y="2389"/>
                  <a:pt x="18831" y="2390"/>
                </a:cubicBezTo>
                <a:lnTo>
                  <a:pt x="18831" y="2390"/>
                </a:lnTo>
                <a:cubicBezTo>
                  <a:pt x="18831" y="2390"/>
                  <a:pt x="18828" y="2392"/>
                  <a:pt x="18829" y="2393"/>
                </a:cubicBezTo>
                <a:close/>
                <a:moveTo>
                  <a:pt x="15337" y="1704"/>
                </a:moveTo>
                <a:cubicBezTo>
                  <a:pt x="15338" y="1705"/>
                  <a:pt x="15339" y="1700"/>
                  <a:pt x="15339" y="1701"/>
                </a:cubicBezTo>
                <a:lnTo>
                  <a:pt x="15339" y="1701"/>
                </a:lnTo>
                <a:cubicBezTo>
                  <a:pt x="15339" y="1702"/>
                  <a:pt x="15336" y="1703"/>
                  <a:pt x="15337" y="1704"/>
                </a:cubicBezTo>
                <a:close/>
                <a:moveTo>
                  <a:pt x="15369" y="1704"/>
                </a:moveTo>
                <a:cubicBezTo>
                  <a:pt x="15370" y="1705"/>
                  <a:pt x="15372" y="1700"/>
                  <a:pt x="15372" y="1701"/>
                </a:cubicBezTo>
                <a:lnTo>
                  <a:pt x="15372" y="1701"/>
                </a:lnTo>
                <a:cubicBezTo>
                  <a:pt x="15372" y="1702"/>
                  <a:pt x="15369" y="1703"/>
                  <a:pt x="15369" y="1704"/>
                </a:cubicBezTo>
                <a:close/>
                <a:moveTo>
                  <a:pt x="16090" y="2198"/>
                </a:moveTo>
                <a:cubicBezTo>
                  <a:pt x="16091" y="2199"/>
                  <a:pt x="16093" y="2195"/>
                  <a:pt x="16093" y="2196"/>
                </a:cubicBezTo>
                <a:lnTo>
                  <a:pt x="16093" y="2196"/>
                </a:lnTo>
                <a:cubicBezTo>
                  <a:pt x="16093" y="2196"/>
                  <a:pt x="16090" y="2197"/>
                  <a:pt x="16090" y="2198"/>
                </a:cubicBezTo>
                <a:close/>
                <a:moveTo>
                  <a:pt x="18173" y="1906"/>
                </a:moveTo>
                <a:cubicBezTo>
                  <a:pt x="18173" y="1907"/>
                  <a:pt x="18175" y="1903"/>
                  <a:pt x="18175" y="1904"/>
                </a:cubicBezTo>
                <a:lnTo>
                  <a:pt x="18175" y="1904"/>
                </a:lnTo>
                <a:cubicBezTo>
                  <a:pt x="18175" y="1904"/>
                  <a:pt x="18172" y="1906"/>
                  <a:pt x="18173" y="1906"/>
                </a:cubicBezTo>
                <a:close/>
                <a:moveTo>
                  <a:pt x="16269" y="1736"/>
                </a:moveTo>
                <a:cubicBezTo>
                  <a:pt x="16269" y="1737"/>
                  <a:pt x="16271" y="1733"/>
                  <a:pt x="16271" y="1734"/>
                </a:cubicBezTo>
                <a:lnTo>
                  <a:pt x="16271" y="1734"/>
                </a:lnTo>
                <a:cubicBezTo>
                  <a:pt x="16271" y="1734"/>
                  <a:pt x="16268" y="1736"/>
                  <a:pt x="16269" y="1736"/>
                </a:cubicBezTo>
                <a:close/>
                <a:moveTo>
                  <a:pt x="15102" y="1996"/>
                </a:moveTo>
                <a:cubicBezTo>
                  <a:pt x="15103" y="1996"/>
                  <a:pt x="15104" y="1992"/>
                  <a:pt x="15104" y="1993"/>
                </a:cubicBezTo>
                <a:lnTo>
                  <a:pt x="15104" y="1993"/>
                </a:lnTo>
                <a:cubicBezTo>
                  <a:pt x="15104" y="1993"/>
                  <a:pt x="15101" y="1995"/>
                  <a:pt x="15102" y="1996"/>
                </a:cubicBezTo>
                <a:close/>
                <a:moveTo>
                  <a:pt x="15831" y="4499"/>
                </a:moveTo>
                <a:cubicBezTo>
                  <a:pt x="15832" y="4500"/>
                  <a:pt x="15834" y="4496"/>
                  <a:pt x="15834" y="4497"/>
                </a:cubicBezTo>
                <a:lnTo>
                  <a:pt x="15834" y="4497"/>
                </a:lnTo>
                <a:cubicBezTo>
                  <a:pt x="15833" y="4497"/>
                  <a:pt x="15830" y="4498"/>
                  <a:pt x="15831" y="4499"/>
                </a:cubicBezTo>
                <a:close/>
                <a:moveTo>
                  <a:pt x="17395" y="4977"/>
                </a:moveTo>
                <a:cubicBezTo>
                  <a:pt x="17396" y="4978"/>
                  <a:pt x="17397" y="4974"/>
                  <a:pt x="17397" y="4975"/>
                </a:cubicBezTo>
                <a:lnTo>
                  <a:pt x="17397" y="4975"/>
                </a:lnTo>
                <a:cubicBezTo>
                  <a:pt x="17397" y="4975"/>
                  <a:pt x="17394" y="4976"/>
                  <a:pt x="17395" y="4977"/>
                </a:cubicBezTo>
                <a:close/>
                <a:moveTo>
                  <a:pt x="16398" y="5520"/>
                </a:moveTo>
                <a:cubicBezTo>
                  <a:pt x="16399" y="5521"/>
                  <a:pt x="16401" y="5517"/>
                  <a:pt x="16401" y="5518"/>
                </a:cubicBezTo>
                <a:lnTo>
                  <a:pt x="16401" y="5518"/>
                </a:lnTo>
                <a:cubicBezTo>
                  <a:pt x="16401" y="5518"/>
                  <a:pt x="16397" y="5519"/>
                  <a:pt x="16398" y="5520"/>
                </a:cubicBezTo>
                <a:close/>
                <a:moveTo>
                  <a:pt x="22296" y="4977"/>
                </a:moveTo>
                <a:cubicBezTo>
                  <a:pt x="22297" y="4978"/>
                  <a:pt x="22299" y="4974"/>
                  <a:pt x="22299" y="4975"/>
                </a:cubicBezTo>
                <a:lnTo>
                  <a:pt x="22299" y="4975"/>
                </a:lnTo>
                <a:cubicBezTo>
                  <a:pt x="22299" y="4975"/>
                  <a:pt x="22296" y="4976"/>
                  <a:pt x="22296" y="4977"/>
                </a:cubicBezTo>
                <a:close/>
                <a:moveTo>
                  <a:pt x="18521" y="2287"/>
                </a:moveTo>
                <a:cubicBezTo>
                  <a:pt x="18522" y="2288"/>
                  <a:pt x="18523" y="2284"/>
                  <a:pt x="18523" y="2285"/>
                </a:cubicBezTo>
                <a:lnTo>
                  <a:pt x="18523" y="2285"/>
                </a:lnTo>
                <a:cubicBezTo>
                  <a:pt x="18523" y="2285"/>
                  <a:pt x="18520" y="2286"/>
                  <a:pt x="18521" y="2287"/>
                </a:cubicBezTo>
                <a:close/>
                <a:moveTo>
                  <a:pt x="16358" y="5520"/>
                </a:moveTo>
                <a:cubicBezTo>
                  <a:pt x="16359" y="5521"/>
                  <a:pt x="16360" y="5517"/>
                  <a:pt x="16360" y="5518"/>
                </a:cubicBezTo>
                <a:lnTo>
                  <a:pt x="16360" y="5518"/>
                </a:lnTo>
                <a:cubicBezTo>
                  <a:pt x="16360" y="5518"/>
                  <a:pt x="16357" y="5519"/>
                  <a:pt x="16358" y="5520"/>
                </a:cubicBezTo>
                <a:close/>
                <a:moveTo>
                  <a:pt x="15904" y="5520"/>
                </a:moveTo>
                <a:cubicBezTo>
                  <a:pt x="15905" y="5521"/>
                  <a:pt x="15906" y="5517"/>
                  <a:pt x="15906" y="5518"/>
                </a:cubicBezTo>
                <a:lnTo>
                  <a:pt x="15906" y="5518"/>
                </a:lnTo>
                <a:cubicBezTo>
                  <a:pt x="15906" y="5518"/>
                  <a:pt x="15903" y="5519"/>
                  <a:pt x="15904" y="5520"/>
                </a:cubicBezTo>
                <a:close/>
                <a:moveTo>
                  <a:pt x="16909" y="1623"/>
                </a:moveTo>
                <a:cubicBezTo>
                  <a:pt x="16910" y="1624"/>
                  <a:pt x="16911" y="1619"/>
                  <a:pt x="16911" y="1620"/>
                </a:cubicBezTo>
                <a:lnTo>
                  <a:pt x="16911" y="1620"/>
                </a:lnTo>
                <a:cubicBezTo>
                  <a:pt x="16911" y="1621"/>
                  <a:pt x="16908" y="1622"/>
                  <a:pt x="16909" y="1623"/>
                </a:cubicBezTo>
                <a:close/>
                <a:moveTo>
                  <a:pt x="18286" y="4507"/>
                </a:moveTo>
                <a:cubicBezTo>
                  <a:pt x="18287" y="4508"/>
                  <a:pt x="18288" y="4504"/>
                  <a:pt x="18288" y="4505"/>
                </a:cubicBezTo>
                <a:lnTo>
                  <a:pt x="18288" y="4505"/>
                </a:lnTo>
                <a:cubicBezTo>
                  <a:pt x="18288" y="4505"/>
                  <a:pt x="18285" y="4506"/>
                  <a:pt x="18286" y="4507"/>
                </a:cubicBezTo>
                <a:close/>
                <a:moveTo>
                  <a:pt x="15321" y="2069"/>
                </a:moveTo>
                <a:cubicBezTo>
                  <a:pt x="15322" y="2069"/>
                  <a:pt x="15323" y="2065"/>
                  <a:pt x="15323" y="2066"/>
                </a:cubicBezTo>
                <a:lnTo>
                  <a:pt x="15323" y="2066"/>
                </a:lnTo>
                <a:cubicBezTo>
                  <a:pt x="15323" y="2066"/>
                  <a:pt x="15320" y="2068"/>
                  <a:pt x="15321" y="2069"/>
                </a:cubicBezTo>
                <a:close/>
                <a:moveTo>
                  <a:pt x="18318" y="2085"/>
                </a:moveTo>
                <a:cubicBezTo>
                  <a:pt x="18319" y="2086"/>
                  <a:pt x="18321" y="2081"/>
                  <a:pt x="18321" y="2082"/>
                </a:cubicBezTo>
                <a:lnTo>
                  <a:pt x="18321" y="2082"/>
                </a:lnTo>
                <a:cubicBezTo>
                  <a:pt x="18321" y="2082"/>
                  <a:pt x="18318" y="2084"/>
                  <a:pt x="18318" y="2085"/>
                </a:cubicBezTo>
                <a:close/>
                <a:moveTo>
                  <a:pt x="20862" y="4280"/>
                </a:moveTo>
                <a:cubicBezTo>
                  <a:pt x="20863" y="4281"/>
                  <a:pt x="20865" y="4277"/>
                  <a:pt x="20865" y="4278"/>
                </a:cubicBezTo>
                <a:lnTo>
                  <a:pt x="20865" y="4278"/>
                </a:lnTo>
                <a:cubicBezTo>
                  <a:pt x="20865" y="4278"/>
                  <a:pt x="20862" y="4280"/>
                  <a:pt x="20862" y="4280"/>
                </a:cubicBezTo>
                <a:close/>
                <a:moveTo>
                  <a:pt x="15531" y="5358"/>
                </a:moveTo>
                <a:cubicBezTo>
                  <a:pt x="15532" y="5359"/>
                  <a:pt x="15534" y="5354"/>
                  <a:pt x="15534" y="5356"/>
                </a:cubicBezTo>
                <a:lnTo>
                  <a:pt x="15534" y="5356"/>
                </a:lnTo>
                <a:cubicBezTo>
                  <a:pt x="15534" y="5356"/>
                  <a:pt x="15531" y="5357"/>
                  <a:pt x="15531" y="5358"/>
                </a:cubicBezTo>
                <a:close/>
                <a:moveTo>
                  <a:pt x="21567" y="4839"/>
                </a:moveTo>
                <a:cubicBezTo>
                  <a:pt x="21568" y="4840"/>
                  <a:pt x="21570" y="4836"/>
                  <a:pt x="21570" y="4837"/>
                </a:cubicBezTo>
                <a:lnTo>
                  <a:pt x="21570" y="4837"/>
                </a:lnTo>
                <a:cubicBezTo>
                  <a:pt x="21570" y="4837"/>
                  <a:pt x="21566" y="4839"/>
                  <a:pt x="21567" y="4839"/>
                </a:cubicBezTo>
                <a:close/>
                <a:moveTo>
                  <a:pt x="18391" y="1817"/>
                </a:moveTo>
                <a:cubicBezTo>
                  <a:pt x="18392" y="1818"/>
                  <a:pt x="18394" y="1814"/>
                  <a:pt x="18394" y="1815"/>
                </a:cubicBezTo>
                <a:lnTo>
                  <a:pt x="18394" y="1815"/>
                </a:lnTo>
                <a:cubicBezTo>
                  <a:pt x="18394" y="1815"/>
                  <a:pt x="18391" y="1817"/>
                  <a:pt x="18391" y="1817"/>
                </a:cubicBezTo>
                <a:close/>
                <a:moveTo>
                  <a:pt x="15637" y="1777"/>
                </a:moveTo>
                <a:cubicBezTo>
                  <a:pt x="15638" y="1778"/>
                  <a:pt x="15639" y="1773"/>
                  <a:pt x="15639" y="1774"/>
                </a:cubicBezTo>
                <a:lnTo>
                  <a:pt x="15639" y="1774"/>
                </a:lnTo>
                <a:cubicBezTo>
                  <a:pt x="15639" y="1775"/>
                  <a:pt x="15636" y="1776"/>
                  <a:pt x="15637" y="1777"/>
                </a:cubicBezTo>
                <a:close/>
                <a:moveTo>
                  <a:pt x="10800" y="1623"/>
                </a:moveTo>
                <a:cubicBezTo>
                  <a:pt x="10801" y="1624"/>
                  <a:pt x="10802" y="1619"/>
                  <a:pt x="10802" y="1620"/>
                </a:cubicBezTo>
                <a:lnTo>
                  <a:pt x="10802" y="1620"/>
                </a:lnTo>
                <a:cubicBezTo>
                  <a:pt x="10802" y="1621"/>
                  <a:pt x="10799" y="1622"/>
                  <a:pt x="10800" y="1623"/>
                </a:cubicBezTo>
                <a:close/>
                <a:moveTo>
                  <a:pt x="23131" y="4799"/>
                </a:moveTo>
                <a:cubicBezTo>
                  <a:pt x="23132" y="4800"/>
                  <a:pt x="23133" y="4795"/>
                  <a:pt x="23133" y="4797"/>
                </a:cubicBezTo>
                <a:lnTo>
                  <a:pt x="23133" y="4797"/>
                </a:lnTo>
                <a:cubicBezTo>
                  <a:pt x="23133" y="4797"/>
                  <a:pt x="23130" y="4798"/>
                  <a:pt x="23131" y="4799"/>
                </a:cubicBezTo>
                <a:close/>
                <a:moveTo>
                  <a:pt x="18545" y="3025"/>
                </a:moveTo>
                <a:cubicBezTo>
                  <a:pt x="18546" y="3025"/>
                  <a:pt x="18548" y="3021"/>
                  <a:pt x="18548" y="3022"/>
                </a:cubicBezTo>
                <a:lnTo>
                  <a:pt x="18548" y="3022"/>
                </a:lnTo>
                <a:cubicBezTo>
                  <a:pt x="18548" y="3022"/>
                  <a:pt x="18544" y="3024"/>
                  <a:pt x="18545" y="3025"/>
                </a:cubicBezTo>
                <a:close/>
                <a:moveTo>
                  <a:pt x="18367" y="2547"/>
                </a:moveTo>
                <a:cubicBezTo>
                  <a:pt x="18368" y="2547"/>
                  <a:pt x="18369" y="2543"/>
                  <a:pt x="18369" y="2544"/>
                </a:cubicBezTo>
                <a:lnTo>
                  <a:pt x="18369" y="2544"/>
                </a:lnTo>
                <a:cubicBezTo>
                  <a:pt x="18369" y="2544"/>
                  <a:pt x="18366" y="2546"/>
                  <a:pt x="18367" y="2547"/>
                </a:cubicBezTo>
                <a:close/>
                <a:moveTo>
                  <a:pt x="17589" y="4969"/>
                </a:moveTo>
                <a:cubicBezTo>
                  <a:pt x="17590" y="4970"/>
                  <a:pt x="17592" y="4966"/>
                  <a:pt x="17592" y="4967"/>
                </a:cubicBezTo>
                <a:lnTo>
                  <a:pt x="17592" y="4967"/>
                </a:lnTo>
                <a:cubicBezTo>
                  <a:pt x="17592" y="4967"/>
                  <a:pt x="17588" y="4968"/>
                  <a:pt x="17589" y="4969"/>
                </a:cubicBezTo>
                <a:close/>
                <a:moveTo>
                  <a:pt x="16884" y="1485"/>
                </a:moveTo>
                <a:cubicBezTo>
                  <a:pt x="16885" y="1486"/>
                  <a:pt x="16887" y="1482"/>
                  <a:pt x="16887" y="1483"/>
                </a:cubicBezTo>
                <a:lnTo>
                  <a:pt x="16887" y="1483"/>
                </a:lnTo>
                <a:cubicBezTo>
                  <a:pt x="16887" y="1483"/>
                  <a:pt x="16884" y="1484"/>
                  <a:pt x="16884" y="1485"/>
                </a:cubicBezTo>
                <a:close/>
                <a:moveTo>
                  <a:pt x="6660" y="6509"/>
                </a:moveTo>
                <a:cubicBezTo>
                  <a:pt x="6661" y="6509"/>
                  <a:pt x="6662" y="6505"/>
                  <a:pt x="6662" y="6506"/>
                </a:cubicBezTo>
                <a:lnTo>
                  <a:pt x="6662" y="6506"/>
                </a:lnTo>
                <a:cubicBezTo>
                  <a:pt x="6662" y="6506"/>
                  <a:pt x="6659" y="6508"/>
                  <a:pt x="6660" y="6509"/>
                </a:cubicBezTo>
                <a:close/>
                <a:moveTo>
                  <a:pt x="17322" y="2692"/>
                </a:moveTo>
                <a:cubicBezTo>
                  <a:pt x="17323" y="2693"/>
                  <a:pt x="17324" y="2689"/>
                  <a:pt x="17324" y="2690"/>
                </a:cubicBezTo>
                <a:lnTo>
                  <a:pt x="17324" y="2690"/>
                </a:lnTo>
                <a:cubicBezTo>
                  <a:pt x="17324" y="2690"/>
                  <a:pt x="17321" y="2692"/>
                  <a:pt x="17322" y="2692"/>
                </a:cubicBezTo>
                <a:close/>
                <a:moveTo>
                  <a:pt x="18310" y="3025"/>
                </a:moveTo>
                <a:cubicBezTo>
                  <a:pt x="18311" y="3025"/>
                  <a:pt x="18313" y="3021"/>
                  <a:pt x="18313" y="3022"/>
                </a:cubicBezTo>
                <a:lnTo>
                  <a:pt x="18313" y="3022"/>
                </a:lnTo>
                <a:cubicBezTo>
                  <a:pt x="18313" y="3022"/>
                  <a:pt x="18310" y="3024"/>
                  <a:pt x="18310" y="3025"/>
                </a:cubicBezTo>
                <a:close/>
                <a:moveTo>
                  <a:pt x="17954" y="4945"/>
                </a:moveTo>
                <a:cubicBezTo>
                  <a:pt x="17955" y="4946"/>
                  <a:pt x="17956" y="4941"/>
                  <a:pt x="17956" y="4942"/>
                </a:cubicBezTo>
                <a:lnTo>
                  <a:pt x="17956" y="4942"/>
                </a:lnTo>
                <a:cubicBezTo>
                  <a:pt x="17956" y="4943"/>
                  <a:pt x="17953" y="4944"/>
                  <a:pt x="17954" y="4945"/>
                </a:cubicBezTo>
                <a:close/>
                <a:moveTo>
                  <a:pt x="17913" y="3065"/>
                </a:moveTo>
                <a:cubicBezTo>
                  <a:pt x="17914" y="3066"/>
                  <a:pt x="17916" y="3062"/>
                  <a:pt x="17916" y="3063"/>
                </a:cubicBezTo>
                <a:lnTo>
                  <a:pt x="17916" y="3063"/>
                </a:lnTo>
                <a:cubicBezTo>
                  <a:pt x="17916" y="3063"/>
                  <a:pt x="17913" y="3064"/>
                  <a:pt x="17913" y="3065"/>
                </a:cubicBezTo>
                <a:close/>
                <a:moveTo>
                  <a:pt x="20741" y="2984"/>
                </a:moveTo>
                <a:cubicBezTo>
                  <a:pt x="20742" y="2985"/>
                  <a:pt x="20743" y="2981"/>
                  <a:pt x="20743" y="2982"/>
                </a:cubicBezTo>
                <a:lnTo>
                  <a:pt x="20743" y="2982"/>
                </a:lnTo>
                <a:cubicBezTo>
                  <a:pt x="20743" y="2982"/>
                  <a:pt x="20740" y="2983"/>
                  <a:pt x="20741" y="2984"/>
                </a:cubicBezTo>
                <a:close/>
                <a:moveTo>
                  <a:pt x="18270" y="5212"/>
                </a:moveTo>
                <a:cubicBezTo>
                  <a:pt x="18271" y="5213"/>
                  <a:pt x="18272" y="5209"/>
                  <a:pt x="18272" y="5210"/>
                </a:cubicBezTo>
                <a:lnTo>
                  <a:pt x="18272" y="5210"/>
                </a:lnTo>
                <a:cubicBezTo>
                  <a:pt x="18272" y="5210"/>
                  <a:pt x="18269" y="5211"/>
                  <a:pt x="18270" y="5212"/>
                </a:cubicBezTo>
                <a:close/>
                <a:moveTo>
                  <a:pt x="17492" y="2733"/>
                </a:moveTo>
                <a:cubicBezTo>
                  <a:pt x="17493" y="2734"/>
                  <a:pt x="17494" y="2729"/>
                  <a:pt x="17494" y="2730"/>
                </a:cubicBezTo>
                <a:lnTo>
                  <a:pt x="17494" y="2730"/>
                </a:lnTo>
                <a:cubicBezTo>
                  <a:pt x="17494" y="2731"/>
                  <a:pt x="17491" y="2732"/>
                  <a:pt x="17492" y="2733"/>
                </a:cubicBezTo>
                <a:close/>
                <a:moveTo>
                  <a:pt x="13887" y="1339"/>
                </a:moveTo>
                <a:cubicBezTo>
                  <a:pt x="13887" y="1340"/>
                  <a:pt x="13889" y="1336"/>
                  <a:pt x="13889" y="1337"/>
                </a:cubicBezTo>
                <a:lnTo>
                  <a:pt x="13889" y="1337"/>
                </a:lnTo>
                <a:cubicBezTo>
                  <a:pt x="13889" y="1337"/>
                  <a:pt x="13886" y="1338"/>
                  <a:pt x="13887" y="1339"/>
                </a:cubicBezTo>
                <a:close/>
                <a:moveTo>
                  <a:pt x="16123" y="2206"/>
                </a:moveTo>
                <a:cubicBezTo>
                  <a:pt x="16124" y="2207"/>
                  <a:pt x="16125" y="2203"/>
                  <a:pt x="16125" y="2204"/>
                </a:cubicBezTo>
                <a:lnTo>
                  <a:pt x="16125" y="2204"/>
                </a:lnTo>
                <a:cubicBezTo>
                  <a:pt x="16125" y="2204"/>
                  <a:pt x="16122" y="2205"/>
                  <a:pt x="16123" y="2206"/>
                </a:cubicBezTo>
                <a:close/>
                <a:moveTo>
                  <a:pt x="18513" y="4532"/>
                </a:moveTo>
                <a:cubicBezTo>
                  <a:pt x="18514" y="4532"/>
                  <a:pt x="18515" y="4528"/>
                  <a:pt x="18515" y="4529"/>
                </a:cubicBezTo>
                <a:lnTo>
                  <a:pt x="18515" y="4529"/>
                </a:lnTo>
                <a:cubicBezTo>
                  <a:pt x="18515" y="4529"/>
                  <a:pt x="18512" y="4531"/>
                  <a:pt x="18513" y="4532"/>
                </a:cubicBezTo>
                <a:close/>
                <a:moveTo>
                  <a:pt x="15556" y="2231"/>
                </a:moveTo>
                <a:cubicBezTo>
                  <a:pt x="15556" y="2231"/>
                  <a:pt x="15558" y="2227"/>
                  <a:pt x="15558" y="2228"/>
                </a:cubicBezTo>
                <a:lnTo>
                  <a:pt x="15558" y="2228"/>
                </a:lnTo>
                <a:cubicBezTo>
                  <a:pt x="15558" y="2228"/>
                  <a:pt x="15555" y="2230"/>
                  <a:pt x="15556" y="2231"/>
                </a:cubicBezTo>
                <a:close/>
                <a:moveTo>
                  <a:pt x="16123" y="5366"/>
                </a:moveTo>
                <a:cubicBezTo>
                  <a:pt x="16124" y="5367"/>
                  <a:pt x="16125" y="5363"/>
                  <a:pt x="16125" y="5364"/>
                </a:cubicBezTo>
                <a:lnTo>
                  <a:pt x="16125" y="5364"/>
                </a:lnTo>
                <a:cubicBezTo>
                  <a:pt x="16125" y="5364"/>
                  <a:pt x="16122" y="5365"/>
                  <a:pt x="16123" y="5366"/>
                </a:cubicBezTo>
                <a:close/>
                <a:moveTo>
                  <a:pt x="18983" y="3041"/>
                </a:moveTo>
                <a:cubicBezTo>
                  <a:pt x="18984" y="3042"/>
                  <a:pt x="18985" y="3037"/>
                  <a:pt x="18985" y="3038"/>
                </a:cubicBezTo>
                <a:lnTo>
                  <a:pt x="18985" y="3038"/>
                </a:lnTo>
                <a:cubicBezTo>
                  <a:pt x="18985" y="3039"/>
                  <a:pt x="18982" y="3040"/>
                  <a:pt x="18983" y="3041"/>
                </a:cubicBezTo>
                <a:close/>
                <a:moveTo>
                  <a:pt x="18270" y="3381"/>
                </a:moveTo>
                <a:cubicBezTo>
                  <a:pt x="18271" y="3382"/>
                  <a:pt x="18272" y="3378"/>
                  <a:pt x="18272" y="3379"/>
                </a:cubicBezTo>
                <a:lnTo>
                  <a:pt x="18272" y="3379"/>
                </a:lnTo>
                <a:cubicBezTo>
                  <a:pt x="18272" y="3379"/>
                  <a:pt x="18269" y="3380"/>
                  <a:pt x="18270" y="3381"/>
                </a:cubicBezTo>
                <a:close/>
                <a:moveTo>
                  <a:pt x="21130" y="2668"/>
                </a:moveTo>
                <a:cubicBezTo>
                  <a:pt x="21131" y="2669"/>
                  <a:pt x="21132" y="2665"/>
                  <a:pt x="21132" y="2666"/>
                </a:cubicBezTo>
                <a:lnTo>
                  <a:pt x="21132" y="2666"/>
                </a:lnTo>
                <a:cubicBezTo>
                  <a:pt x="21132" y="2666"/>
                  <a:pt x="21129" y="2667"/>
                  <a:pt x="21130" y="2668"/>
                </a:cubicBezTo>
                <a:close/>
                <a:moveTo>
                  <a:pt x="17346" y="4313"/>
                </a:moveTo>
                <a:cubicBezTo>
                  <a:pt x="17347" y="4314"/>
                  <a:pt x="17349" y="4309"/>
                  <a:pt x="17349" y="4310"/>
                </a:cubicBezTo>
                <a:lnTo>
                  <a:pt x="17349" y="4310"/>
                </a:lnTo>
                <a:cubicBezTo>
                  <a:pt x="17348" y="4311"/>
                  <a:pt x="17345" y="4312"/>
                  <a:pt x="17346" y="4313"/>
                </a:cubicBezTo>
                <a:close/>
                <a:moveTo>
                  <a:pt x="15702" y="2587"/>
                </a:moveTo>
                <a:cubicBezTo>
                  <a:pt x="15702" y="2588"/>
                  <a:pt x="15704" y="2583"/>
                  <a:pt x="15704" y="2585"/>
                </a:cubicBezTo>
                <a:lnTo>
                  <a:pt x="15704" y="2585"/>
                </a:lnTo>
                <a:cubicBezTo>
                  <a:pt x="15704" y="2585"/>
                  <a:pt x="15701" y="2586"/>
                  <a:pt x="15702" y="2587"/>
                </a:cubicBezTo>
                <a:close/>
                <a:moveTo>
                  <a:pt x="17006" y="3235"/>
                </a:moveTo>
                <a:cubicBezTo>
                  <a:pt x="17007" y="3236"/>
                  <a:pt x="17008" y="3232"/>
                  <a:pt x="17008" y="3233"/>
                </a:cubicBezTo>
                <a:lnTo>
                  <a:pt x="17008" y="3233"/>
                </a:lnTo>
                <a:cubicBezTo>
                  <a:pt x="17008" y="3233"/>
                  <a:pt x="17005" y="3234"/>
                  <a:pt x="17006" y="3235"/>
                </a:cubicBezTo>
                <a:close/>
                <a:moveTo>
                  <a:pt x="14065" y="5658"/>
                </a:moveTo>
                <a:cubicBezTo>
                  <a:pt x="14066" y="5659"/>
                  <a:pt x="14067" y="5654"/>
                  <a:pt x="14067" y="5655"/>
                </a:cubicBezTo>
                <a:lnTo>
                  <a:pt x="14067" y="5655"/>
                </a:lnTo>
                <a:cubicBezTo>
                  <a:pt x="14067" y="5656"/>
                  <a:pt x="14064" y="5657"/>
                  <a:pt x="14065" y="5658"/>
                </a:cubicBezTo>
                <a:close/>
                <a:moveTo>
                  <a:pt x="20814" y="4280"/>
                </a:moveTo>
                <a:cubicBezTo>
                  <a:pt x="20815" y="4281"/>
                  <a:pt x="20816" y="4277"/>
                  <a:pt x="20816" y="4278"/>
                </a:cubicBezTo>
                <a:lnTo>
                  <a:pt x="20816" y="4278"/>
                </a:lnTo>
                <a:cubicBezTo>
                  <a:pt x="20816" y="4278"/>
                  <a:pt x="20813" y="4280"/>
                  <a:pt x="20814" y="4280"/>
                </a:cubicBezTo>
                <a:close/>
                <a:moveTo>
                  <a:pt x="20255" y="4280"/>
                </a:moveTo>
                <a:cubicBezTo>
                  <a:pt x="20256" y="4281"/>
                  <a:pt x="20257" y="4277"/>
                  <a:pt x="20257" y="4278"/>
                </a:cubicBezTo>
                <a:lnTo>
                  <a:pt x="20257" y="4278"/>
                </a:lnTo>
                <a:cubicBezTo>
                  <a:pt x="20257" y="4278"/>
                  <a:pt x="20254" y="4280"/>
                  <a:pt x="20255" y="4280"/>
                </a:cubicBezTo>
                <a:close/>
                <a:moveTo>
                  <a:pt x="18659" y="5504"/>
                </a:moveTo>
                <a:cubicBezTo>
                  <a:pt x="18660" y="5505"/>
                  <a:pt x="18661" y="5500"/>
                  <a:pt x="18661" y="5501"/>
                </a:cubicBezTo>
                <a:lnTo>
                  <a:pt x="18661" y="5501"/>
                </a:lnTo>
                <a:cubicBezTo>
                  <a:pt x="18661" y="5502"/>
                  <a:pt x="18658" y="5503"/>
                  <a:pt x="18659" y="5504"/>
                </a:cubicBezTo>
                <a:close/>
                <a:moveTo>
                  <a:pt x="20887" y="5504"/>
                </a:moveTo>
                <a:cubicBezTo>
                  <a:pt x="20888" y="5505"/>
                  <a:pt x="20889" y="5500"/>
                  <a:pt x="20889" y="5501"/>
                </a:cubicBezTo>
                <a:lnTo>
                  <a:pt x="20889" y="5501"/>
                </a:lnTo>
                <a:cubicBezTo>
                  <a:pt x="20889" y="5502"/>
                  <a:pt x="20886" y="5503"/>
                  <a:pt x="20887" y="5504"/>
                </a:cubicBezTo>
                <a:close/>
                <a:moveTo>
                  <a:pt x="15126" y="2312"/>
                </a:moveTo>
                <a:cubicBezTo>
                  <a:pt x="15127" y="2312"/>
                  <a:pt x="15129" y="2308"/>
                  <a:pt x="15129" y="2309"/>
                </a:cubicBezTo>
                <a:lnTo>
                  <a:pt x="15129" y="2309"/>
                </a:lnTo>
                <a:cubicBezTo>
                  <a:pt x="15129" y="2309"/>
                  <a:pt x="15125" y="2311"/>
                  <a:pt x="15126" y="2312"/>
                </a:cubicBezTo>
                <a:close/>
                <a:moveTo>
                  <a:pt x="17711" y="1898"/>
                </a:moveTo>
                <a:cubicBezTo>
                  <a:pt x="17712" y="1899"/>
                  <a:pt x="17713" y="1895"/>
                  <a:pt x="17713" y="1896"/>
                </a:cubicBezTo>
                <a:lnTo>
                  <a:pt x="17713" y="1896"/>
                </a:lnTo>
                <a:cubicBezTo>
                  <a:pt x="17713" y="1896"/>
                  <a:pt x="17710" y="1898"/>
                  <a:pt x="17711" y="1898"/>
                </a:cubicBezTo>
                <a:close/>
                <a:moveTo>
                  <a:pt x="21665" y="5504"/>
                </a:moveTo>
                <a:cubicBezTo>
                  <a:pt x="21665" y="5505"/>
                  <a:pt x="21667" y="5500"/>
                  <a:pt x="21667" y="5501"/>
                </a:cubicBezTo>
                <a:lnTo>
                  <a:pt x="21667" y="5501"/>
                </a:lnTo>
                <a:cubicBezTo>
                  <a:pt x="21667" y="5502"/>
                  <a:pt x="21664" y="5503"/>
                  <a:pt x="21665" y="5504"/>
                </a:cubicBezTo>
                <a:close/>
                <a:moveTo>
                  <a:pt x="18489" y="4256"/>
                </a:moveTo>
                <a:cubicBezTo>
                  <a:pt x="18489" y="4257"/>
                  <a:pt x="18491" y="4253"/>
                  <a:pt x="18491" y="4254"/>
                </a:cubicBezTo>
                <a:lnTo>
                  <a:pt x="18491" y="4254"/>
                </a:lnTo>
                <a:cubicBezTo>
                  <a:pt x="18491" y="4254"/>
                  <a:pt x="18488" y="4255"/>
                  <a:pt x="18489" y="4256"/>
                </a:cubicBezTo>
                <a:close/>
                <a:moveTo>
                  <a:pt x="22224" y="5512"/>
                </a:moveTo>
                <a:cubicBezTo>
                  <a:pt x="22224" y="5513"/>
                  <a:pt x="22226" y="5508"/>
                  <a:pt x="22226" y="5510"/>
                </a:cubicBezTo>
                <a:lnTo>
                  <a:pt x="22226" y="5510"/>
                </a:lnTo>
                <a:cubicBezTo>
                  <a:pt x="22226" y="5510"/>
                  <a:pt x="22223" y="5511"/>
                  <a:pt x="22224" y="5512"/>
                </a:cubicBezTo>
                <a:close/>
                <a:moveTo>
                  <a:pt x="23001" y="3738"/>
                </a:moveTo>
                <a:cubicBezTo>
                  <a:pt x="23002" y="3738"/>
                  <a:pt x="23004" y="3734"/>
                  <a:pt x="23004" y="3735"/>
                </a:cubicBezTo>
                <a:lnTo>
                  <a:pt x="23004" y="3735"/>
                </a:lnTo>
                <a:cubicBezTo>
                  <a:pt x="23004" y="3735"/>
                  <a:pt x="23001" y="3737"/>
                  <a:pt x="23001" y="3738"/>
                </a:cubicBezTo>
                <a:close/>
                <a:moveTo>
                  <a:pt x="18383" y="5569"/>
                </a:moveTo>
                <a:cubicBezTo>
                  <a:pt x="18384" y="5569"/>
                  <a:pt x="18386" y="5565"/>
                  <a:pt x="18386" y="5566"/>
                </a:cubicBezTo>
                <a:lnTo>
                  <a:pt x="18386" y="5566"/>
                </a:lnTo>
                <a:cubicBezTo>
                  <a:pt x="18386" y="5566"/>
                  <a:pt x="18382" y="5568"/>
                  <a:pt x="18383" y="5569"/>
                </a:cubicBezTo>
                <a:close/>
                <a:moveTo>
                  <a:pt x="21349" y="4175"/>
                </a:moveTo>
                <a:cubicBezTo>
                  <a:pt x="21349" y="4176"/>
                  <a:pt x="21351" y="4172"/>
                  <a:pt x="21351" y="4173"/>
                </a:cubicBezTo>
                <a:lnTo>
                  <a:pt x="21351" y="4173"/>
                </a:lnTo>
                <a:cubicBezTo>
                  <a:pt x="21351" y="4173"/>
                  <a:pt x="21348" y="4174"/>
                  <a:pt x="21349" y="4175"/>
                </a:cubicBezTo>
                <a:close/>
                <a:moveTo>
                  <a:pt x="17249" y="2757"/>
                </a:moveTo>
                <a:cubicBezTo>
                  <a:pt x="17250" y="2758"/>
                  <a:pt x="17251" y="2754"/>
                  <a:pt x="17251" y="2755"/>
                </a:cubicBezTo>
                <a:lnTo>
                  <a:pt x="17251" y="2755"/>
                </a:lnTo>
                <a:cubicBezTo>
                  <a:pt x="17251" y="2755"/>
                  <a:pt x="17248" y="2756"/>
                  <a:pt x="17249" y="2757"/>
                </a:cubicBezTo>
                <a:close/>
                <a:moveTo>
                  <a:pt x="23277" y="3584"/>
                </a:moveTo>
                <a:cubicBezTo>
                  <a:pt x="23278" y="3584"/>
                  <a:pt x="23279" y="3580"/>
                  <a:pt x="23279" y="3581"/>
                </a:cubicBezTo>
                <a:lnTo>
                  <a:pt x="23279" y="3581"/>
                </a:lnTo>
                <a:cubicBezTo>
                  <a:pt x="23279" y="3581"/>
                  <a:pt x="23276" y="3583"/>
                  <a:pt x="23277" y="3584"/>
                </a:cubicBezTo>
                <a:close/>
                <a:moveTo>
                  <a:pt x="17419" y="3235"/>
                </a:moveTo>
                <a:cubicBezTo>
                  <a:pt x="17420" y="3236"/>
                  <a:pt x="17422" y="3232"/>
                  <a:pt x="17422" y="3233"/>
                </a:cubicBezTo>
                <a:lnTo>
                  <a:pt x="17422" y="3233"/>
                </a:lnTo>
                <a:cubicBezTo>
                  <a:pt x="17421" y="3233"/>
                  <a:pt x="17418" y="3234"/>
                  <a:pt x="17419" y="3235"/>
                </a:cubicBezTo>
                <a:close/>
                <a:moveTo>
                  <a:pt x="18805" y="4126"/>
                </a:moveTo>
                <a:cubicBezTo>
                  <a:pt x="18805" y="4127"/>
                  <a:pt x="18807" y="4123"/>
                  <a:pt x="18807" y="4124"/>
                </a:cubicBezTo>
                <a:lnTo>
                  <a:pt x="18807" y="4124"/>
                </a:lnTo>
                <a:cubicBezTo>
                  <a:pt x="18807" y="4124"/>
                  <a:pt x="18804" y="4126"/>
                  <a:pt x="18805" y="4126"/>
                </a:cubicBezTo>
                <a:close/>
                <a:moveTo>
                  <a:pt x="18732" y="2644"/>
                </a:moveTo>
                <a:cubicBezTo>
                  <a:pt x="18732" y="2645"/>
                  <a:pt x="18734" y="2640"/>
                  <a:pt x="18734" y="2641"/>
                </a:cubicBezTo>
                <a:lnTo>
                  <a:pt x="18734" y="2641"/>
                </a:lnTo>
                <a:cubicBezTo>
                  <a:pt x="18734" y="2642"/>
                  <a:pt x="18731" y="2643"/>
                  <a:pt x="18732" y="2644"/>
                </a:cubicBezTo>
                <a:close/>
                <a:moveTo>
                  <a:pt x="22540" y="4086"/>
                </a:moveTo>
                <a:cubicBezTo>
                  <a:pt x="22540" y="4087"/>
                  <a:pt x="22542" y="4082"/>
                  <a:pt x="22542" y="4084"/>
                </a:cubicBezTo>
                <a:lnTo>
                  <a:pt x="22542" y="4084"/>
                </a:lnTo>
                <a:cubicBezTo>
                  <a:pt x="22542" y="4084"/>
                  <a:pt x="22539" y="4085"/>
                  <a:pt x="22540" y="4086"/>
                </a:cubicBezTo>
                <a:close/>
                <a:moveTo>
                  <a:pt x="16544" y="1769"/>
                </a:moveTo>
                <a:cubicBezTo>
                  <a:pt x="16545" y="1770"/>
                  <a:pt x="16547" y="1765"/>
                  <a:pt x="16547" y="1766"/>
                </a:cubicBezTo>
                <a:lnTo>
                  <a:pt x="16547" y="1766"/>
                </a:lnTo>
                <a:cubicBezTo>
                  <a:pt x="16546" y="1766"/>
                  <a:pt x="16543" y="1768"/>
                  <a:pt x="16544" y="1769"/>
                </a:cubicBezTo>
                <a:close/>
                <a:moveTo>
                  <a:pt x="17346" y="1769"/>
                </a:moveTo>
                <a:cubicBezTo>
                  <a:pt x="17347" y="1770"/>
                  <a:pt x="17349" y="1765"/>
                  <a:pt x="17349" y="1766"/>
                </a:cubicBezTo>
                <a:lnTo>
                  <a:pt x="17349" y="1766"/>
                </a:lnTo>
                <a:cubicBezTo>
                  <a:pt x="17348" y="1766"/>
                  <a:pt x="17345" y="1768"/>
                  <a:pt x="17346" y="1769"/>
                </a:cubicBezTo>
                <a:close/>
                <a:moveTo>
                  <a:pt x="14178" y="1372"/>
                </a:moveTo>
                <a:cubicBezTo>
                  <a:pt x="14179" y="1373"/>
                  <a:pt x="14181" y="1368"/>
                  <a:pt x="14181" y="1369"/>
                </a:cubicBezTo>
                <a:lnTo>
                  <a:pt x="14181" y="1369"/>
                </a:lnTo>
                <a:cubicBezTo>
                  <a:pt x="14181" y="1369"/>
                  <a:pt x="14178" y="1371"/>
                  <a:pt x="14178" y="1372"/>
                </a:cubicBezTo>
                <a:close/>
                <a:moveTo>
                  <a:pt x="18448" y="2466"/>
                </a:moveTo>
                <a:cubicBezTo>
                  <a:pt x="18449" y="2466"/>
                  <a:pt x="18450" y="2462"/>
                  <a:pt x="18450" y="2463"/>
                </a:cubicBezTo>
                <a:lnTo>
                  <a:pt x="18450" y="2463"/>
                </a:lnTo>
                <a:cubicBezTo>
                  <a:pt x="18450" y="2463"/>
                  <a:pt x="18447" y="2465"/>
                  <a:pt x="18448" y="2466"/>
                </a:cubicBezTo>
                <a:close/>
                <a:moveTo>
                  <a:pt x="15126" y="2466"/>
                </a:moveTo>
                <a:cubicBezTo>
                  <a:pt x="15127" y="2466"/>
                  <a:pt x="15129" y="2462"/>
                  <a:pt x="15129" y="2463"/>
                </a:cubicBezTo>
                <a:lnTo>
                  <a:pt x="15129" y="2463"/>
                </a:lnTo>
                <a:cubicBezTo>
                  <a:pt x="15129" y="2463"/>
                  <a:pt x="15125" y="2465"/>
                  <a:pt x="15126" y="2466"/>
                </a:cubicBezTo>
                <a:close/>
                <a:moveTo>
                  <a:pt x="18164" y="2044"/>
                </a:moveTo>
                <a:cubicBezTo>
                  <a:pt x="18165" y="2045"/>
                  <a:pt x="18167" y="2041"/>
                  <a:pt x="18167" y="2042"/>
                </a:cubicBezTo>
                <a:lnTo>
                  <a:pt x="18167" y="2042"/>
                </a:lnTo>
                <a:cubicBezTo>
                  <a:pt x="18167" y="2042"/>
                  <a:pt x="18164" y="2043"/>
                  <a:pt x="18164" y="2044"/>
                </a:cubicBezTo>
                <a:close/>
                <a:moveTo>
                  <a:pt x="14041" y="5755"/>
                </a:moveTo>
                <a:cubicBezTo>
                  <a:pt x="14041" y="5756"/>
                  <a:pt x="14043" y="5751"/>
                  <a:pt x="14043" y="5753"/>
                </a:cubicBezTo>
                <a:lnTo>
                  <a:pt x="14043" y="5753"/>
                </a:lnTo>
                <a:cubicBezTo>
                  <a:pt x="14043" y="5753"/>
                  <a:pt x="14040" y="5754"/>
                  <a:pt x="14041" y="5755"/>
                </a:cubicBezTo>
                <a:close/>
                <a:moveTo>
                  <a:pt x="16398" y="2401"/>
                </a:moveTo>
                <a:cubicBezTo>
                  <a:pt x="16399" y="2402"/>
                  <a:pt x="16401" y="2397"/>
                  <a:pt x="16401" y="2398"/>
                </a:cubicBezTo>
                <a:lnTo>
                  <a:pt x="16401" y="2398"/>
                </a:lnTo>
                <a:cubicBezTo>
                  <a:pt x="16401" y="2398"/>
                  <a:pt x="16397" y="2400"/>
                  <a:pt x="16398" y="2401"/>
                </a:cubicBezTo>
                <a:close/>
                <a:moveTo>
                  <a:pt x="13255" y="1631"/>
                </a:moveTo>
                <a:cubicBezTo>
                  <a:pt x="13256" y="1632"/>
                  <a:pt x="13257" y="1627"/>
                  <a:pt x="13257" y="1629"/>
                </a:cubicBezTo>
                <a:lnTo>
                  <a:pt x="13257" y="1629"/>
                </a:lnTo>
                <a:cubicBezTo>
                  <a:pt x="13257" y="1629"/>
                  <a:pt x="13254" y="1630"/>
                  <a:pt x="13255" y="1631"/>
                </a:cubicBezTo>
                <a:close/>
                <a:moveTo>
                  <a:pt x="18448" y="2733"/>
                </a:moveTo>
                <a:cubicBezTo>
                  <a:pt x="18449" y="2734"/>
                  <a:pt x="18450" y="2729"/>
                  <a:pt x="18450" y="2730"/>
                </a:cubicBezTo>
                <a:lnTo>
                  <a:pt x="18450" y="2730"/>
                </a:lnTo>
                <a:cubicBezTo>
                  <a:pt x="18450" y="2731"/>
                  <a:pt x="18447" y="2732"/>
                  <a:pt x="18448" y="2733"/>
                </a:cubicBezTo>
                <a:close/>
                <a:moveTo>
                  <a:pt x="20595" y="5253"/>
                </a:moveTo>
                <a:cubicBezTo>
                  <a:pt x="20596" y="5254"/>
                  <a:pt x="20597" y="5249"/>
                  <a:pt x="20597" y="5250"/>
                </a:cubicBezTo>
                <a:lnTo>
                  <a:pt x="20597" y="5250"/>
                </a:lnTo>
                <a:cubicBezTo>
                  <a:pt x="20597" y="5250"/>
                  <a:pt x="20594" y="5252"/>
                  <a:pt x="20595" y="5253"/>
                </a:cubicBezTo>
                <a:close/>
                <a:moveTo>
                  <a:pt x="18100" y="2644"/>
                </a:moveTo>
                <a:cubicBezTo>
                  <a:pt x="18100" y="2645"/>
                  <a:pt x="18102" y="2640"/>
                  <a:pt x="18102" y="2641"/>
                </a:cubicBezTo>
                <a:lnTo>
                  <a:pt x="18102" y="2641"/>
                </a:lnTo>
                <a:cubicBezTo>
                  <a:pt x="18102" y="2642"/>
                  <a:pt x="18099" y="2643"/>
                  <a:pt x="18100" y="2644"/>
                </a:cubicBezTo>
                <a:close/>
                <a:moveTo>
                  <a:pt x="11456" y="1663"/>
                </a:moveTo>
                <a:cubicBezTo>
                  <a:pt x="11457" y="1664"/>
                  <a:pt x="11459" y="1660"/>
                  <a:pt x="11459" y="1661"/>
                </a:cubicBezTo>
                <a:lnTo>
                  <a:pt x="11459" y="1661"/>
                </a:lnTo>
                <a:cubicBezTo>
                  <a:pt x="11458" y="1661"/>
                  <a:pt x="11455" y="1663"/>
                  <a:pt x="11456" y="1663"/>
                </a:cubicBezTo>
                <a:close/>
                <a:moveTo>
                  <a:pt x="17541" y="1728"/>
                </a:moveTo>
                <a:cubicBezTo>
                  <a:pt x="17541" y="1729"/>
                  <a:pt x="17543" y="1725"/>
                  <a:pt x="17543" y="1726"/>
                </a:cubicBezTo>
                <a:lnTo>
                  <a:pt x="17543" y="1726"/>
                </a:lnTo>
                <a:cubicBezTo>
                  <a:pt x="17543" y="1726"/>
                  <a:pt x="17540" y="1727"/>
                  <a:pt x="17541" y="1728"/>
                </a:cubicBezTo>
                <a:close/>
                <a:moveTo>
                  <a:pt x="16374" y="1939"/>
                </a:moveTo>
                <a:cubicBezTo>
                  <a:pt x="16375" y="1940"/>
                  <a:pt x="16376" y="1935"/>
                  <a:pt x="16376" y="1936"/>
                </a:cubicBezTo>
                <a:lnTo>
                  <a:pt x="16376" y="1936"/>
                </a:lnTo>
                <a:cubicBezTo>
                  <a:pt x="16376" y="1937"/>
                  <a:pt x="16373" y="1938"/>
                  <a:pt x="16374" y="1939"/>
                </a:cubicBezTo>
                <a:close/>
                <a:moveTo>
                  <a:pt x="13093" y="2441"/>
                </a:moveTo>
                <a:cubicBezTo>
                  <a:pt x="13094" y="2442"/>
                  <a:pt x="13095" y="2438"/>
                  <a:pt x="13095" y="2439"/>
                </a:cubicBezTo>
                <a:lnTo>
                  <a:pt x="13095" y="2439"/>
                </a:lnTo>
                <a:cubicBezTo>
                  <a:pt x="13095" y="2439"/>
                  <a:pt x="13092" y="2440"/>
                  <a:pt x="13093" y="2441"/>
                </a:cubicBezTo>
                <a:close/>
                <a:moveTo>
                  <a:pt x="15564" y="2587"/>
                </a:moveTo>
                <a:cubicBezTo>
                  <a:pt x="15565" y="2588"/>
                  <a:pt x="15566" y="2583"/>
                  <a:pt x="15566" y="2585"/>
                </a:cubicBezTo>
                <a:lnTo>
                  <a:pt x="15566" y="2585"/>
                </a:lnTo>
                <a:cubicBezTo>
                  <a:pt x="15566" y="2585"/>
                  <a:pt x="15563" y="2586"/>
                  <a:pt x="15564" y="2587"/>
                </a:cubicBezTo>
                <a:close/>
                <a:moveTo>
                  <a:pt x="23082" y="3754"/>
                </a:moveTo>
                <a:cubicBezTo>
                  <a:pt x="23083" y="3755"/>
                  <a:pt x="23085" y="3750"/>
                  <a:pt x="23085" y="3751"/>
                </a:cubicBezTo>
                <a:lnTo>
                  <a:pt x="23085" y="3751"/>
                </a:lnTo>
                <a:cubicBezTo>
                  <a:pt x="23085" y="3752"/>
                  <a:pt x="23082" y="3753"/>
                  <a:pt x="23082" y="3754"/>
                </a:cubicBezTo>
                <a:close/>
                <a:moveTo>
                  <a:pt x="13692" y="2069"/>
                </a:moveTo>
                <a:cubicBezTo>
                  <a:pt x="13693" y="2069"/>
                  <a:pt x="13695" y="2065"/>
                  <a:pt x="13695" y="2066"/>
                </a:cubicBezTo>
                <a:lnTo>
                  <a:pt x="13695" y="2066"/>
                </a:lnTo>
                <a:cubicBezTo>
                  <a:pt x="13694" y="2066"/>
                  <a:pt x="13691" y="2068"/>
                  <a:pt x="13692" y="2069"/>
                </a:cubicBezTo>
                <a:close/>
                <a:moveTo>
                  <a:pt x="14397" y="2563"/>
                </a:moveTo>
                <a:cubicBezTo>
                  <a:pt x="14398" y="2564"/>
                  <a:pt x="14400" y="2559"/>
                  <a:pt x="14400" y="2560"/>
                </a:cubicBezTo>
                <a:lnTo>
                  <a:pt x="14400" y="2560"/>
                </a:lnTo>
                <a:cubicBezTo>
                  <a:pt x="14399" y="2560"/>
                  <a:pt x="14396" y="2562"/>
                  <a:pt x="14397" y="2563"/>
                </a:cubicBezTo>
                <a:close/>
                <a:moveTo>
                  <a:pt x="18845" y="2709"/>
                </a:moveTo>
                <a:cubicBezTo>
                  <a:pt x="18846" y="2709"/>
                  <a:pt x="18847" y="2705"/>
                  <a:pt x="18847" y="2706"/>
                </a:cubicBezTo>
                <a:lnTo>
                  <a:pt x="18847" y="2706"/>
                </a:lnTo>
                <a:cubicBezTo>
                  <a:pt x="18847" y="2706"/>
                  <a:pt x="18844" y="2708"/>
                  <a:pt x="18845" y="2709"/>
                </a:cubicBezTo>
                <a:close/>
                <a:moveTo>
                  <a:pt x="16090" y="1728"/>
                </a:moveTo>
                <a:cubicBezTo>
                  <a:pt x="16091" y="1729"/>
                  <a:pt x="16093" y="1725"/>
                  <a:pt x="16093" y="1726"/>
                </a:cubicBezTo>
                <a:lnTo>
                  <a:pt x="16093" y="1726"/>
                </a:lnTo>
                <a:cubicBezTo>
                  <a:pt x="16093" y="1726"/>
                  <a:pt x="16090" y="1727"/>
                  <a:pt x="16090" y="1728"/>
                </a:cubicBezTo>
                <a:close/>
                <a:moveTo>
                  <a:pt x="18561" y="2482"/>
                </a:moveTo>
                <a:cubicBezTo>
                  <a:pt x="18562" y="2483"/>
                  <a:pt x="18564" y="2478"/>
                  <a:pt x="18564" y="2479"/>
                </a:cubicBezTo>
                <a:lnTo>
                  <a:pt x="18564" y="2479"/>
                </a:lnTo>
                <a:cubicBezTo>
                  <a:pt x="18564" y="2479"/>
                  <a:pt x="18561" y="2481"/>
                  <a:pt x="18561" y="2482"/>
                </a:cubicBezTo>
                <a:close/>
                <a:moveTo>
                  <a:pt x="17079" y="3106"/>
                </a:moveTo>
                <a:cubicBezTo>
                  <a:pt x="17080" y="3106"/>
                  <a:pt x="17081" y="3102"/>
                  <a:pt x="17081" y="3103"/>
                </a:cubicBezTo>
                <a:lnTo>
                  <a:pt x="17081" y="3103"/>
                </a:lnTo>
                <a:cubicBezTo>
                  <a:pt x="17081" y="3103"/>
                  <a:pt x="17078" y="3105"/>
                  <a:pt x="17079" y="3106"/>
                </a:cubicBezTo>
                <a:close/>
                <a:moveTo>
                  <a:pt x="22904" y="4880"/>
                </a:moveTo>
                <a:cubicBezTo>
                  <a:pt x="22904" y="4881"/>
                  <a:pt x="22904" y="4881"/>
                  <a:pt x="22904" y="4882"/>
                </a:cubicBezTo>
                <a:cubicBezTo>
                  <a:pt x="22904" y="4883"/>
                  <a:pt x="22904" y="4884"/>
                  <a:pt x="22904" y="4884"/>
                </a:cubicBezTo>
                <a:cubicBezTo>
                  <a:pt x="22912" y="4883"/>
                  <a:pt x="22893" y="4899"/>
                  <a:pt x="22907" y="4883"/>
                </a:cubicBezTo>
                <a:cubicBezTo>
                  <a:pt x="22907" y="4883"/>
                  <a:pt x="22908" y="4881"/>
                  <a:pt x="22908" y="4881"/>
                </a:cubicBezTo>
                <a:lnTo>
                  <a:pt x="22904" y="4880"/>
                </a:lnTo>
                <a:close/>
                <a:moveTo>
                  <a:pt x="21948" y="4823"/>
                </a:moveTo>
                <a:cubicBezTo>
                  <a:pt x="21948" y="4824"/>
                  <a:pt x="21948" y="4825"/>
                  <a:pt x="21948" y="4826"/>
                </a:cubicBezTo>
                <a:cubicBezTo>
                  <a:pt x="21948" y="4826"/>
                  <a:pt x="21948" y="4827"/>
                  <a:pt x="21948" y="4827"/>
                </a:cubicBezTo>
                <a:cubicBezTo>
                  <a:pt x="21956" y="4826"/>
                  <a:pt x="21937" y="4842"/>
                  <a:pt x="21951" y="4826"/>
                </a:cubicBezTo>
                <a:cubicBezTo>
                  <a:pt x="21951" y="4826"/>
                  <a:pt x="21952" y="4825"/>
                  <a:pt x="21952" y="4825"/>
                </a:cubicBezTo>
                <a:lnTo>
                  <a:pt x="21948" y="4823"/>
                </a:lnTo>
                <a:close/>
                <a:moveTo>
                  <a:pt x="21187" y="5318"/>
                </a:moveTo>
                <a:cubicBezTo>
                  <a:pt x="21186" y="5318"/>
                  <a:pt x="21186" y="5319"/>
                  <a:pt x="21186" y="5320"/>
                </a:cubicBezTo>
                <a:cubicBezTo>
                  <a:pt x="21186" y="5320"/>
                  <a:pt x="21187" y="5321"/>
                  <a:pt x="21187" y="5321"/>
                </a:cubicBezTo>
                <a:cubicBezTo>
                  <a:pt x="21194" y="5320"/>
                  <a:pt x="21175" y="5337"/>
                  <a:pt x="21189" y="5320"/>
                </a:cubicBezTo>
                <a:cubicBezTo>
                  <a:pt x="21189" y="5320"/>
                  <a:pt x="21190" y="5319"/>
                  <a:pt x="21190" y="5319"/>
                </a:cubicBezTo>
                <a:lnTo>
                  <a:pt x="21187" y="5318"/>
                </a:lnTo>
                <a:close/>
                <a:moveTo>
                  <a:pt x="20943" y="4880"/>
                </a:moveTo>
                <a:cubicBezTo>
                  <a:pt x="20943" y="4881"/>
                  <a:pt x="20943" y="4881"/>
                  <a:pt x="20943" y="4882"/>
                </a:cubicBezTo>
                <a:cubicBezTo>
                  <a:pt x="20943" y="4883"/>
                  <a:pt x="20944" y="4884"/>
                  <a:pt x="20944" y="4884"/>
                </a:cubicBezTo>
                <a:cubicBezTo>
                  <a:pt x="20951" y="4883"/>
                  <a:pt x="20932" y="4899"/>
                  <a:pt x="20946" y="4883"/>
                </a:cubicBezTo>
                <a:cubicBezTo>
                  <a:pt x="20946" y="4883"/>
                  <a:pt x="20947" y="4881"/>
                  <a:pt x="20947" y="4881"/>
                </a:cubicBezTo>
                <a:lnTo>
                  <a:pt x="20943" y="4880"/>
                </a:lnTo>
                <a:close/>
                <a:moveTo>
                  <a:pt x="11902" y="1396"/>
                </a:moveTo>
                <a:lnTo>
                  <a:pt x="11902" y="1400"/>
                </a:lnTo>
                <a:cubicBezTo>
                  <a:pt x="11909" y="1399"/>
                  <a:pt x="11891" y="1415"/>
                  <a:pt x="11904" y="1399"/>
                </a:cubicBezTo>
                <a:lnTo>
                  <a:pt x="11902" y="1396"/>
                </a:lnTo>
                <a:close/>
                <a:moveTo>
                  <a:pt x="15653" y="1882"/>
                </a:moveTo>
                <a:lnTo>
                  <a:pt x="15656" y="1885"/>
                </a:lnTo>
                <a:cubicBezTo>
                  <a:pt x="15656" y="1885"/>
                  <a:pt x="15657" y="1884"/>
                  <a:pt x="15657" y="1883"/>
                </a:cubicBezTo>
                <a:lnTo>
                  <a:pt x="15653" y="1882"/>
                </a:lnTo>
                <a:close/>
                <a:moveTo>
                  <a:pt x="21146" y="4013"/>
                </a:moveTo>
                <a:lnTo>
                  <a:pt x="21149" y="4016"/>
                </a:lnTo>
                <a:cubicBezTo>
                  <a:pt x="21149" y="4016"/>
                  <a:pt x="21150" y="4014"/>
                  <a:pt x="21150" y="4014"/>
                </a:cubicBezTo>
                <a:lnTo>
                  <a:pt x="21146" y="4013"/>
                </a:lnTo>
                <a:close/>
                <a:moveTo>
                  <a:pt x="20004" y="2636"/>
                </a:moveTo>
                <a:lnTo>
                  <a:pt x="20006" y="2638"/>
                </a:lnTo>
                <a:cubicBezTo>
                  <a:pt x="20006" y="2638"/>
                  <a:pt x="20007" y="2637"/>
                  <a:pt x="20007" y="2637"/>
                </a:cubicBezTo>
                <a:lnTo>
                  <a:pt x="20004" y="2636"/>
                </a:lnTo>
                <a:close/>
                <a:moveTo>
                  <a:pt x="17678" y="1509"/>
                </a:moveTo>
                <a:lnTo>
                  <a:pt x="17681" y="1512"/>
                </a:lnTo>
                <a:cubicBezTo>
                  <a:pt x="17681" y="1512"/>
                  <a:pt x="17682" y="1511"/>
                  <a:pt x="17682" y="1511"/>
                </a:cubicBezTo>
                <a:lnTo>
                  <a:pt x="17678" y="1509"/>
                </a:lnTo>
                <a:close/>
                <a:moveTo>
                  <a:pt x="15450" y="2636"/>
                </a:moveTo>
                <a:lnTo>
                  <a:pt x="15453" y="2638"/>
                </a:lnTo>
                <a:cubicBezTo>
                  <a:pt x="15453" y="2638"/>
                  <a:pt x="15454" y="2637"/>
                  <a:pt x="15454" y="2637"/>
                </a:cubicBezTo>
                <a:lnTo>
                  <a:pt x="15450" y="2636"/>
                </a:lnTo>
                <a:close/>
                <a:moveTo>
                  <a:pt x="18578" y="2692"/>
                </a:moveTo>
                <a:lnTo>
                  <a:pt x="18580" y="2695"/>
                </a:lnTo>
                <a:cubicBezTo>
                  <a:pt x="18580" y="2695"/>
                  <a:pt x="18581" y="2694"/>
                  <a:pt x="18581" y="2694"/>
                </a:cubicBezTo>
                <a:lnTo>
                  <a:pt x="18578" y="2692"/>
                </a:lnTo>
                <a:close/>
                <a:moveTo>
                  <a:pt x="15499" y="2182"/>
                </a:moveTo>
                <a:lnTo>
                  <a:pt x="15502" y="2185"/>
                </a:lnTo>
                <a:cubicBezTo>
                  <a:pt x="15502" y="2185"/>
                  <a:pt x="15503" y="2183"/>
                  <a:pt x="15503" y="2183"/>
                </a:cubicBezTo>
                <a:lnTo>
                  <a:pt x="15499" y="2182"/>
                </a:lnTo>
                <a:close/>
                <a:moveTo>
                  <a:pt x="18221" y="2393"/>
                </a:moveTo>
                <a:lnTo>
                  <a:pt x="18224" y="2395"/>
                </a:lnTo>
                <a:cubicBezTo>
                  <a:pt x="18224" y="2395"/>
                  <a:pt x="18225" y="2394"/>
                  <a:pt x="18225" y="2394"/>
                </a:cubicBezTo>
                <a:lnTo>
                  <a:pt x="18221" y="2393"/>
                </a:lnTo>
                <a:close/>
                <a:moveTo>
                  <a:pt x="16957" y="1453"/>
                </a:moveTo>
                <a:lnTo>
                  <a:pt x="16960" y="1455"/>
                </a:lnTo>
                <a:cubicBezTo>
                  <a:pt x="16960" y="1455"/>
                  <a:pt x="16961" y="1454"/>
                  <a:pt x="16961" y="1454"/>
                </a:cubicBezTo>
                <a:lnTo>
                  <a:pt x="16957" y="1453"/>
                </a:lnTo>
                <a:close/>
                <a:moveTo>
                  <a:pt x="17379" y="2700"/>
                </a:moveTo>
                <a:lnTo>
                  <a:pt x="17381" y="2703"/>
                </a:lnTo>
                <a:cubicBezTo>
                  <a:pt x="17381" y="2703"/>
                  <a:pt x="17382" y="2702"/>
                  <a:pt x="17382" y="2702"/>
                </a:cubicBezTo>
                <a:lnTo>
                  <a:pt x="17379" y="2700"/>
                </a:lnTo>
                <a:close/>
                <a:moveTo>
                  <a:pt x="17257" y="2547"/>
                </a:moveTo>
                <a:lnTo>
                  <a:pt x="17260" y="2549"/>
                </a:lnTo>
                <a:cubicBezTo>
                  <a:pt x="17260" y="2549"/>
                  <a:pt x="17261" y="2548"/>
                  <a:pt x="17261" y="2548"/>
                </a:cubicBezTo>
                <a:lnTo>
                  <a:pt x="17257" y="2547"/>
                </a:lnTo>
                <a:close/>
                <a:moveTo>
                  <a:pt x="15693" y="2085"/>
                </a:moveTo>
                <a:lnTo>
                  <a:pt x="15696" y="2087"/>
                </a:lnTo>
                <a:cubicBezTo>
                  <a:pt x="15696" y="2087"/>
                  <a:pt x="15697" y="2086"/>
                  <a:pt x="15697" y="2086"/>
                </a:cubicBezTo>
                <a:lnTo>
                  <a:pt x="15693" y="2085"/>
                </a:lnTo>
                <a:close/>
                <a:moveTo>
                  <a:pt x="14843" y="2587"/>
                </a:moveTo>
                <a:lnTo>
                  <a:pt x="14845" y="2590"/>
                </a:lnTo>
                <a:cubicBezTo>
                  <a:pt x="14845" y="2590"/>
                  <a:pt x="14846" y="2588"/>
                  <a:pt x="14846" y="2588"/>
                </a:cubicBezTo>
                <a:lnTo>
                  <a:pt x="14843" y="2587"/>
                </a:lnTo>
                <a:close/>
                <a:moveTo>
                  <a:pt x="15985" y="1915"/>
                </a:moveTo>
                <a:lnTo>
                  <a:pt x="15988" y="1917"/>
                </a:lnTo>
                <a:cubicBezTo>
                  <a:pt x="15988" y="1917"/>
                  <a:pt x="15989" y="1916"/>
                  <a:pt x="15989" y="1916"/>
                </a:cubicBezTo>
                <a:lnTo>
                  <a:pt x="15985" y="1915"/>
                </a:lnTo>
                <a:close/>
                <a:moveTo>
                  <a:pt x="15774" y="2077"/>
                </a:moveTo>
                <a:lnTo>
                  <a:pt x="15777" y="2079"/>
                </a:lnTo>
                <a:cubicBezTo>
                  <a:pt x="15777" y="2079"/>
                  <a:pt x="15778" y="2078"/>
                  <a:pt x="15778" y="2078"/>
                </a:cubicBezTo>
                <a:lnTo>
                  <a:pt x="15774" y="2077"/>
                </a:lnTo>
                <a:close/>
                <a:moveTo>
                  <a:pt x="21697" y="4183"/>
                </a:moveTo>
                <a:lnTo>
                  <a:pt x="21700" y="4186"/>
                </a:lnTo>
                <a:cubicBezTo>
                  <a:pt x="21700" y="4186"/>
                  <a:pt x="21701" y="4185"/>
                  <a:pt x="21701" y="4184"/>
                </a:cubicBezTo>
                <a:lnTo>
                  <a:pt x="21697" y="4183"/>
                </a:lnTo>
                <a:close/>
                <a:moveTo>
                  <a:pt x="17533" y="2992"/>
                </a:moveTo>
                <a:lnTo>
                  <a:pt x="17535" y="2995"/>
                </a:lnTo>
                <a:cubicBezTo>
                  <a:pt x="17535" y="2995"/>
                  <a:pt x="17536" y="2994"/>
                  <a:pt x="17536" y="2993"/>
                </a:cubicBezTo>
                <a:lnTo>
                  <a:pt x="17533" y="2992"/>
                </a:lnTo>
                <a:close/>
                <a:moveTo>
                  <a:pt x="14340" y="2563"/>
                </a:moveTo>
                <a:lnTo>
                  <a:pt x="14340" y="2571"/>
                </a:lnTo>
                <a:lnTo>
                  <a:pt x="14350" y="2564"/>
                </a:lnTo>
                <a:lnTo>
                  <a:pt x="14340" y="2563"/>
                </a:lnTo>
                <a:lnTo>
                  <a:pt x="14340" y="2555"/>
                </a:lnTo>
                <a:lnTo>
                  <a:pt x="14331" y="2561"/>
                </a:lnTo>
                <a:lnTo>
                  <a:pt x="14340" y="2563"/>
                </a:lnTo>
                <a:close/>
                <a:moveTo>
                  <a:pt x="19599" y="3130"/>
                </a:moveTo>
                <a:lnTo>
                  <a:pt x="19599" y="3138"/>
                </a:lnTo>
                <a:lnTo>
                  <a:pt x="19608" y="3131"/>
                </a:lnTo>
                <a:lnTo>
                  <a:pt x="19599" y="3130"/>
                </a:lnTo>
                <a:lnTo>
                  <a:pt x="19599" y="3122"/>
                </a:lnTo>
                <a:lnTo>
                  <a:pt x="19589" y="3129"/>
                </a:lnTo>
                <a:lnTo>
                  <a:pt x="19599" y="3130"/>
                </a:lnTo>
                <a:close/>
                <a:moveTo>
                  <a:pt x="17298" y="4929"/>
                </a:moveTo>
                <a:lnTo>
                  <a:pt x="17298" y="4921"/>
                </a:lnTo>
                <a:lnTo>
                  <a:pt x="17288" y="4927"/>
                </a:lnTo>
                <a:lnTo>
                  <a:pt x="17298" y="4929"/>
                </a:lnTo>
                <a:lnTo>
                  <a:pt x="17257" y="4937"/>
                </a:lnTo>
                <a:lnTo>
                  <a:pt x="17257" y="4912"/>
                </a:lnTo>
                <a:cubicBezTo>
                  <a:pt x="17211" y="4923"/>
                  <a:pt x="17240" y="4932"/>
                  <a:pt x="17192" y="4921"/>
                </a:cubicBezTo>
                <a:lnTo>
                  <a:pt x="17192" y="4937"/>
                </a:lnTo>
                <a:cubicBezTo>
                  <a:pt x="17217" y="4939"/>
                  <a:pt x="17208" y="4937"/>
                  <a:pt x="17225" y="4945"/>
                </a:cubicBezTo>
                <a:cubicBezTo>
                  <a:pt x="17206" y="4970"/>
                  <a:pt x="17230" y="4958"/>
                  <a:pt x="17192" y="4961"/>
                </a:cubicBezTo>
                <a:cubicBezTo>
                  <a:pt x="17236" y="5003"/>
                  <a:pt x="17148" y="4991"/>
                  <a:pt x="17203" y="5014"/>
                </a:cubicBezTo>
                <a:cubicBezTo>
                  <a:pt x="17227" y="5024"/>
                  <a:pt x="17285" y="5018"/>
                  <a:pt x="17314" y="5018"/>
                </a:cubicBezTo>
                <a:cubicBezTo>
                  <a:pt x="17314" y="5013"/>
                  <a:pt x="17316" y="4984"/>
                  <a:pt x="17316" y="4984"/>
                </a:cubicBezTo>
                <a:cubicBezTo>
                  <a:pt x="17315" y="4982"/>
                  <a:pt x="17315" y="4980"/>
                  <a:pt x="17315" y="4979"/>
                </a:cubicBezTo>
                <a:cubicBezTo>
                  <a:pt x="17315" y="4978"/>
                  <a:pt x="17314" y="4975"/>
                  <a:pt x="17314" y="4974"/>
                </a:cubicBezTo>
                <a:cubicBezTo>
                  <a:pt x="17308" y="4929"/>
                  <a:pt x="17327" y="4974"/>
                  <a:pt x="17354" y="4937"/>
                </a:cubicBezTo>
                <a:cubicBezTo>
                  <a:pt x="17335" y="4929"/>
                  <a:pt x="17351" y="4934"/>
                  <a:pt x="17331" y="4931"/>
                </a:cubicBezTo>
                <a:cubicBezTo>
                  <a:pt x="17318" y="4930"/>
                  <a:pt x="17313" y="4929"/>
                  <a:pt x="17298" y="4929"/>
                </a:cubicBezTo>
                <a:close/>
                <a:moveTo>
                  <a:pt x="20036" y="5326"/>
                </a:moveTo>
                <a:lnTo>
                  <a:pt x="20036" y="5318"/>
                </a:lnTo>
                <a:lnTo>
                  <a:pt x="20027" y="5324"/>
                </a:lnTo>
                <a:lnTo>
                  <a:pt x="20036" y="5326"/>
                </a:lnTo>
                <a:lnTo>
                  <a:pt x="20036" y="5334"/>
                </a:lnTo>
                <a:lnTo>
                  <a:pt x="20045" y="5327"/>
                </a:lnTo>
                <a:lnTo>
                  <a:pt x="20036" y="5326"/>
                </a:lnTo>
                <a:close/>
                <a:moveTo>
                  <a:pt x="22329" y="4815"/>
                </a:moveTo>
                <a:lnTo>
                  <a:pt x="22329" y="4823"/>
                </a:lnTo>
                <a:lnTo>
                  <a:pt x="22338" y="4817"/>
                </a:lnTo>
                <a:lnTo>
                  <a:pt x="22329" y="4815"/>
                </a:lnTo>
                <a:cubicBezTo>
                  <a:pt x="22318" y="4807"/>
                  <a:pt x="22346" y="4807"/>
                  <a:pt x="22305" y="4807"/>
                </a:cubicBezTo>
                <a:cubicBezTo>
                  <a:pt x="22320" y="4828"/>
                  <a:pt x="22306" y="4825"/>
                  <a:pt x="22329" y="4815"/>
                </a:cubicBezTo>
                <a:close/>
                <a:moveTo>
                  <a:pt x="8604" y="1445"/>
                </a:moveTo>
                <a:lnTo>
                  <a:pt x="8612" y="1445"/>
                </a:lnTo>
                <a:lnTo>
                  <a:pt x="8606" y="1435"/>
                </a:lnTo>
                <a:lnTo>
                  <a:pt x="8604" y="1445"/>
                </a:lnTo>
                <a:cubicBezTo>
                  <a:pt x="8575" y="1438"/>
                  <a:pt x="8486" y="1438"/>
                  <a:pt x="8458" y="1445"/>
                </a:cubicBezTo>
                <a:cubicBezTo>
                  <a:pt x="8469" y="1476"/>
                  <a:pt x="8535" y="1467"/>
                  <a:pt x="8572" y="1465"/>
                </a:cubicBezTo>
                <a:cubicBezTo>
                  <a:pt x="8596" y="1464"/>
                  <a:pt x="8594" y="1483"/>
                  <a:pt x="8604" y="1445"/>
                </a:cubicBezTo>
                <a:close/>
                <a:moveTo>
                  <a:pt x="8839" y="1445"/>
                </a:moveTo>
                <a:lnTo>
                  <a:pt x="8847" y="1445"/>
                </a:lnTo>
                <a:lnTo>
                  <a:pt x="8841" y="1435"/>
                </a:lnTo>
                <a:lnTo>
                  <a:pt x="8839" y="1445"/>
                </a:lnTo>
                <a:lnTo>
                  <a:pt x="8831" y="1445"/>
                </a:lnTo>
                <a:lnTo>
                  <a:pt x="8838" y="1454"/>
                </a:lnTo>
                <a:lnTo>
                  <a:pt x="8839" y="1445"/>
                </a:lnTo>
                <a:close/>
                <a:moveTo>
                  <a:pt x="17144" y="2028"/>
                </a:moveTo>
                <a:lnTo>
                  <a:pt x="17144" y="2020"/>
                </a:lnTo>
                <a:lnTo>
                  <a:pt x="17136" y="2026"/>
                </a:lnTo>
                <a:lnTo>
                  <a:pt x="17112" y="2019"/>
                </a:lnTo>
                <a:cubicBezTo>
                  <a:pt x="17111" y="2021"/>
                  <a:pt x="17110" y="2022"/>
                  <a:pt x="17110" y="2024"/>
                </a:cubicBezTo>
                <a:cubicBezTo>
                  <a:pt x="17110" y="2025"/>
                  <a:pt x="17109" y="2027"/>
                  <a:pt x="17109" y="2027"/>
                </a:cubicBezTo>
                <a:cubicBezTo>
                  <a:pt x="17108" y="2030"/>
                  <a:pt x="17124" y="2024"/>
                  <a:pt x="17104" y="2037"/>
                </a:cubicBezTo>
                <a:cubicBezTo>
                  <a:pt x="17091" y="2047"/>
                  <a:pt x="17108" y="2042"/>
                  <a:pt x="17079" y="2036"/>
                </a:cubicBezTo>
                <a:lnTo>
                  <a:pt x="17079" y="2052"/>
                </a:lnTo>
                <a:cubicBezTo>
                  <a:pt x="17097" y="2056"/>
                  <a:pt x="17093" y="2057"/>
                  <a:pt x="17110" y="2058"/>
                </a:cubicBezTo>
                <a:cubicBezTo>
                  <a:pt x="17149" y="2060"/>
                  <a:pt x="17156" y="2067"/>
                  <a:pt x="17172" y="2063"/>
                </a:cubicBezTo>
                <a:lnTo>
                  <a:pt x="17200" y="2044"/>
                </a:lnTo>
                <a:lnTo>
                  <a:pt x="17233" y="2060"/>
                </a:lnTo>
                <a:lnTo>
                  <a:pt x="17258" y="2029"/>
                </a:lnTo>
                <a:cubicBezTo>
                  <a:pt x="17241" y="2020"/>
                  <a:pt x="17158" y="2021"/>
                  <a:pt x="17144" y="2028"/>
                </a:cubicBezTo>
                <a:close/>
                <a:moveTo>
                  <a:pt x="22831" y="4070"/>
                </a:moveTo>
                <a:lnTo>
                  <a:pt x="22831" y="4078"/>
                </a:lnTo>
                <a:lnTo>
                  <a:pt x="22841" y="4071"/>
                </a:lnTo>
                <a:lnTo>
                  <a:pt x="22831" y="4070"/>
                </a:lnTo>
                <a:lnTo>
                  <a:pt x="22831" y="4045"/>
                </a:lnTo>
                <a:cubicBezTo>
                  <a:pt x="22848" y="4054"/>
                  <a:pt x="22846" y="4052"/>
                  <a:pt x="22861" y="4065"/>
                </a:cubicBezTo>
                <a:cubicBezTo>
                  <a:pt x="22862" y="4065"/>
                  <a:pt x="22874" y="4075"/>
                  <a:pt x="22874" y="4075"/>
                </a:cubicBezTo>
                <a:lnTo>
                  <a:pt x="22897" y="4084"/>
                </a:lnTo>
                <a:cubicBezTo>
                  <a:pt x="22939" y="4096"/>
                  <a:pt x="22923" y="4094"/>
                  <a:pt x="22985" y="4094"/>
                </a:cubicBezTo>
                <a:lnTo>
                  <a:pt x="22985" y="4029"/>
                </a:lnTo>
                <a:cubicBezTo>
                  <a:pt x="22986" y="4031"/>
                  <a:pt x="22988" y="4031"/>
                  <a:pt x="22988" y="4034"/>
                </a:cubicBezTo>
                <a:lnTo>
                  <a:pt x="22993" y="4062"/>
                </a:lnTo>
                <a:cubicBezTo>
                  <a:pt x="23029" y="4059"/>
                  <a:pt x="23040" y="4061"/>
                  <a:pt x="23046" y="4049"/>
                </a:cubicBezTo>
                <a:cubicBezTo>
                  <a:pt x="23052" y="4036"/>
                  <a:pt x="23050" y="4037"/>
                  <a:pt x="23050" y="4021"/>
                </a:cubicBezTo>
                <a:lnTo>
                  <a:pt x="23058" y="4021"/>
                </a:lnTo>
                <a:lnTo>
                  <a:pt x="23051" y="4012"/>
                </a:lnTo>
                <a:lnTo>
                  <a:pt x="23050" y="4021"/>
                </a:lnTo>
                <a:lnTo>
                  <a:pt x="23026" y="4037"/>
                </a:lnTo>
                <a:cubicBezTo>
                  <a:pt x="23017" y="4015"/>
                  <a:pt x="23042" y="4028"/>
                  <a:pt x="22999" y="4016"/>
                </a:cubicBezTo>
                <a:cubicBezTo>
                  <a:pt x="22964" y="4006"/>
                  <a:pt x="22881" y="4010"/>
                  <a:pt x="22847" y="4013"/>
                </a:cubicBezTo>
                <a:cubicBezTo>
                  <a:pt x="22839" y="3980"/>
                  <a:pt x="22841" y="3989"/>
                  <a:pt x="22799" y="3989"/>
                </a:cubicBezTo>
                <a:cubicBezTo>
                  <a:pt x="22790" y="4016"/>
                  <a:pt x="22812" y="3991"/>
                  <a:pt x="22750" y="4005"/>
                </a:cubicBezTo>
                <a:lnTo>
                  <a:pt x="22750" y="3981"/>
                </a:lnTo>
                <a:lnTo>
                  <a:pt x="22791" y="3973"/>
                </a:lnTo>
                <a:cubicBezTo>
                  <a:pt x="22742" y="3968"/>
                  <a:pt x="22765" y="3955"/>
                  <a:pt x="22726" y="3989"/>
                </a:cubicBezTo>
                <a:cubicBezTo>
                  <a:pt x="22682" y="3978"/>
                  <a:pt x="22711" y="3995"/>
                  <a:pt x="22654" y="3979"/>
                </a:cubicBezTo>
                <a:cubicBezTo>
                  <a:pt x="22649" y="3978"/>
                  <a:pt x="22649" y="3976"/>
                  <a:pt x="22637" y="3975"/>
                </a:cubicBezTo>
                <a:cubicBezTo>
                  <a:pt x="22612" y="3975"/>
                  <a:pt x="22606" y="3990"/>
                  <a:pt x="22580" y="3997"/>
                </a:cubicBezTo>
                <a:cubicBezTo>
                  <a:pt x="22556" y="3980"/>
                  <a:pt x="22570" y="3992"/>
                  <a:pt x="22556" y="3964"/>
                </a:cubicBezTo>
                <a:lnTo>
                  <a:pt x="22525" y="3973"/>
                </a:lnTo>
                <a:cubicBezTo>
                  <a:pt x="22499" y="3974"/>
                  <a:pt x="22523" y="3954"/>
                  <a:pt x="22503" y="3978"/>
                </a:cubicBezTo>
                <a:cubicBezTo>
                  <a:pt x="22493" y="3989"/>
                  <a:pt x="22497" y="3987"/>
                  <a:pt x="22496" y="3997"/>
                </a:cubicBezTo>
                <a:cubicBezTo>
                  <a:pt x="22495" y="4030"/>
                  <a:pt x="22504" y="3980"/>
                  <a:pt x="22500" y="4016"/>
                </a:cubicBezTo>
                <a:cubicBezTo>
                  <a:pt x="22499" y="4024"/>
                  <a:pt x="22528" y="4026"/>
                  <a:pt x="22490" y="4027"/>
                </a:cubicBezTo>
                <a:cubicBezTo>
                  <a:pt x="22467" y="4028"/>
                  <a:pt x="22469" y="4012"/>
                  <a:pt x="22467" y="3989"/>
                </a:cubicBezTo>
                <a:cubicBezTo>
                  <a:pt x="22438" y="3996"/>
                  <a:pt x="22442" y="3997"/>
                  <a:pt x="22434" y="4029"/>
                </a:cubicBezTo>
                <a:cubicBezTo>
                  <a:pt x="22364" y="4029"/>
                  <a:pt x="22373" y="4025"/>
                  <a:pt x="22377" y="3973"/>
                </a:cubicBezTo>
                <a:cubicBezTo>
                  <a:pt x="22311" y="3978"/>
                  <a:pt x="22373" y="3978"/>
                  <a:pt x="22332" y="3962"/>
                </a:cubicBezTo>
                <a:cubicBezTo>
                  <a:pt x="22305" y="3951"/>
                  <a:pt x="22314" y="3964"/>
                  <a:pt x="22280" y="3956"/>
                </a:cubicBezTo>
                <a:cubicBezTo>
                  <a:pt x="22281" y="3989"/>
                  <a:pt x="22286" y="3977"/>
                  <a:pt x="22296" y="4005"/>
                </a:cubicBezTo>
                <a:cubicBezTo>
                  <a:pt x="22262" y="4005"/>
                  <a:pt x="22251" y="4004"/>
                  <a:pt x="22240" y="4054"/>
                </a:cubicBezTo>
                <a:cubicBezTo>
                  <a:pt x="22276" y="4071"/>
                  <a:pt x="22317" y="4080"/>
                  <a:pt x="22359" y="4068"/>
                </a:cubicBezTo>
                <a:cubicBezTo>
                  <a:pt x="22397" y="4057"/>
                  <a:pt x="22367" y="4045"/>
                  <a:pt x="22434" y="4045"/>
                </a:cubicBezTo>
                <a:cubicBezTo>
                  <a:pt x="22439" y="4099"/>
                  <a:pt x="22478" y="4075"/>
                  <a:pt x="22523" y="4086"/>
                </a:cubicBezTo>
                <a:cubicBezTo>
                  <a:pt x="22525" y="4028"/>
                  <a:pt x="22521" y="4067"/>
                  <a:pt x="22545" y="4051"/>
                </a:cubicBezTo>
                <a:cubicBezTo>
                  <a:pt x="22589" y="4021"/>
                  <a:pt x="22534" y="4066"/>
                  <a:pt x="22557" y="4043"/>
                </a:cubicBezTo>
                <a:lnTo>
                  <a:pt x="22563" y="4033"/>
                </a:lnTo>
                <a:cubicBezTo>
                  <a:pt x="22563" y="4032"/>
                  <a:pt x="22563" y="4030"/>
                  <a:pt x="22564" y="4029"/>
                </a:cubicBezTo>
                <a:cubicBezTo>
                  <a:pt x="22619" y="4029"/>
                  <a:pt x="22612" y="4032"/>
                  <a:pt x="22612" y="4086"/>
                </a:cubicBezTo>
                <a:cubicBezTo>
                  <a:pt x="22593" y="4082"/>
                  <a:pt x="22589" y="4078"/>
                  <a:pt x="22564" y="4078"/>
                </a:cubicBezTo>
                <a:cubicBezTo>
                  <a:pt x="22572" y="4089"/>
                  <a:pt x="22566" y="4090"/>
                  <a:pt x="22582" y="4093"/>
                </a:cubicBezTo>
                <a:cubicBezTo>
                  <a:pt x="22614" y="4101"/>
                  <a:pt x="22612" y="4086"/>
                  <a:pt x="22612" y="4086"/>
                </a:cubicBezTo>
                <a:cubicBezTo>
                  <a:pt x="22635" y="4091"/>
                  <a:pt x="22637" y="4097"/>
                  <a:pt x="22655" y="4100"/>
                </a:cubicBezTo>
                <a:cubicBezTo>
                  <a:pt x="22673" y="4104"/>
                  <a:pt x="22691" y="4102"/>
                  <a:pt x="22710" y="4102"/>
                </a:cubicBezTo>
                <a:lnTo>
                  <a:pt x="22734" y="4045"/>
                </a:lnTo>
                <a:cubicBezTo>
                  <a:pt x="22789" y="4045"/>
                  <a:pt x="22777" y="4035"/>
                  <a:pt x="22823" y="4045"/>
                </a:cubicBezTo>
                <a:lnTo>
                  <a:pt x="22823" y="4070"/>
                </a:lnTo>
                <a:lnTo>
                  <a:pt x="22807" y="4061"/>
                </a:lnTo>
                <a:cubicBezTo>
                  <a:pt x="22811" y="4072"/>
                  <a:pt x="22802" y="4069"/>
                  <a:pt x="22812" y="4072"/>
                </a:cubicBezTo>
                <a:cubicBezTo>
                  <a:pt x="22827" y="4077"/>
                  <a:pt x="22812" y="4076"/>
                  <a:pt x="22823" y="4070"/>
                </a:cubicBezTo>
                <a:lnTo>
                  <a:pt x="22831" y="4070"/>
                </a:lnTo>
                <a:close/>
                <a:moveTo>
                  <a:pt x="19436" y="4280"/>
                </a:moveTo>
                <a:lnTo>
                  <a:pt x="19436" y="4272"/>
                </a:lnTo>
                <a:lnTo>
                  <a:pt x="19427" y="4279"/>
                </a:lnTo>
                <a:lnTo>
                  <a:pt x="19436" y="4280"/>
                </a:lnTo>
                <a:lnTo>
                  <a:pt x="19436" y="4289"/>
                </a:lnTo>
                <a:lnTo>
                  <a:pt x="19446" y="4282"/>
                </a:lnTo>
                <a:lnTo>
                  <a:pt x="19436" y="4280"/>
                </a:lnTo>
                <a:close/>
                <a:moveTo>
                  <a:pt x="7357" y="1526"/>
                </a:moveTo>
                <a:lnTo>
                  <a:pt x="7357" y="1518"/>
                </a:lnTo>
                <a:lnTo>
                  <a:pt x="7347" y="1524"/>
                </a:lnTo>
                <a:lnTo>
                  <a:pt x="7357" y="1526"/>
                </a:lnTo>
                <a:lnTo>
                  <a:pt x="7371" y="1543"/>
                </a:lnTo>
                <a:cubicBezTo>
                  <a:pt x="7380" y="1527"/>
                  <a:pt x="7379" y="1532"/>
                  <a:pt x="7381" y="1509"/>
                </a:cubicBezTo>
                <a:lnTo>
                  <a:pt x="7365" y="1509"/>
                </a:lnTo>
                <a:lnTo>
                  <a:pt x="7357" y="1526"/>
                </a:lnTo>
                <a:close/>
                <a:moveTo>
                  <a:pt x="7624" y="1542"/>
                </a:moveTo>
                <a:lnTo>
                  <a:pt x="7616" y="1542"/>
                </a:lnTo>
                <a:lnTo>
                  <a:pt x="7623" y="1551"/>
                </a:lnTo>
                <a:lnTo>
                  <a:pt x="7624" y="1542"/>
                </a:lnTo>
                <a:lnTo>
                  <a:pt x="7632" y="1542"/>
                </a:lnTo>
                <a:lnTo>
                  <a:pt x="7625" y="1532"/>
                </a:lnTo>
                <a:lnTo>
                  <a:pt x="7624" y="1542"/>
                </a:lnTo>
                <a:close/>
                <a:moveTo>
                  <a:pt x="16763" y="1615"/>
                </a:moveTo>
                <a:lnTo>
                  <a:pt x="16755" y="1615"/>
                </a:lnTo>
                <a:lnTo>
                  <a:pt x="16762" y="1624"/>
                </a:lnTo>
                <a:lnTo>
                  <a:pt x="16763" y="1615"/>
                </a:lnTo>
                <a:cubicBezTo>
                  <a:pt x="16805" y="1615"/>
                  <a:pt x="16833" y="1625"/>
                  <a:pt x="16860" y="1639"/>
                </a:cubicBezTo>
                <a:cubicBezTo>
                  <a:pt x="16847" y="1591"/>
                  <a:pt x="16813" y="1599"/>
                  <a:pt x="16755" y="1599"/>
                </a:cubicBezTo>
                <a:lnTo>
                  <a:pt x="16763" y="1615"/>
                </a:lnTo>
                <a:close/>
                <a:moveTo>
                  <a:pt x="22710" y="4459"/>
                </a:moveTo>
                <a:lnTo>
                  <a:pt x="22710" y="4467"/>
                </a:lnTo>
                <a:lnTo>
                  <a:pt x="22719" y="4460"/>
                </a:lnTo>
                <a:lnTo>
                  <a:pt x="22710" y="4459"/>
                </a:lnTo>
                <a:lnTo>
                  <a:pt x="22710" y="4451"/>
                </a:lnTo>
                <a:lnTo>
                  <a:pt x="22700" y="4457"/>
                </a:lnTo>
                <a:lnTo>
                  <a:pt x="22710" y="4459"/>
                </a:lnTo>
                <a:close/>
                <a:moveTo>
                  <a:pt x="13992" y="1631"/>
                </a:moveTo>
                <a:lnTo>
                  <a:pt x="13984" y="1631"/>
                </a:lnTo>
                <a:lnTo>
                  <a:pt x="13991" y="1640"/>
                </a:lnTo>
                <a:lnTo>
                  <a:pt x="13992" y="1631"/>
                </a:lnTo>
                <a:cubicBezTo>
                  <a:pt x="14012" y="1626"/>
                  <a:pt x="14003" y="1635"/>
                  <a:pt x="14008" y="1615"/>
                </a:cubicBezTo>
                <a:lnTo>
                  <a:pt x="13992" y="1631"/>
                </a:lnTo>
                <a:close/>
                <a:moveTo>
                  <a:pt x="17184" y="1898"/>
                </a:moveTo>
                <a:lnTo>
                  <a:pt x="17184" y="1906"/>
                </a:lnTo>
                <a:lnTo>
                  <a:pt x="17194" y="1900"/>
                </a:lnTo>
                <a:lnTo>
                  <a:pt x="17184" y="1898"/>
                </a:lnTo>
                <a:cubicBezTo>
                  <a:pt x="17185" y="1896"/>
                  <a:pt x="17191" y="1884"/>
                  <a:pt x="17193" y="1882"/>
                </a:cubicBezTo>
                <a:cubicBezTo>
                  <a:pt x="17205" y="1865"/>
                  <a:pt x="17244" y="1848"/>
                  <a:pt x="17184" y="1842"/>
                </a:cubicBezTo>
                <a:lnTo>
                  <a:pt x="17180" y="1885"/>
                </a:lnTo>
                <a:cubicBezTo>
                  <a:pt x="17182" y="1898"/>
                  <a:pt x="17179" y="1889"/>
                  <a:pt x="17184" y="1898"/>
                </a:cubicBezTo>
                <a:close/>
                <a:moveTo>
                  <a:pt x="15256" y="5666"/>
                </a:moveTo>
                <a:lnTo>
                  <a:pt x="15264" y="5666"/>
                </a:lnTo>
                <a:lnTo>
                  <a:pt x="15257" y="5656"/>
                </a:lnTo>
                <a:lnTo>
                  <a:pt x="15256" y="5666"/>
                </a:lnTo>
                <a:cubicBezTo>
                  <a:pt x="15215" y="5662"/>
                  <a:pt x="15211" y="5640"/>
                  <a:pt x="15199" y="5682"/>
                </a:cubicBezTo>
                <a:cubicBezTo>
                  <a:pt x="15218" y="5681"/>
                  <a:pt x="15210" y="5682"/>
                  <a:pt x="15227" y="5678"/>
                </a:cubicBezTo>
                <a:lnTo>
                  <a:pt x="15256" y="5666"/>
                </a:lnTo>
                <a:close/>
                <a:moveTo>
                  <a:pt x="15855" y="2490"/>
                </a:moveTo>
                <a:lnTo>
                  <a:pt x="15864" y="2490"/>
                </a:lnTo>
                <a:lnTo>
                  <a:pt x="15857" y="2480"/>
                </a:lnTo>
                <a:lnTo>
                  <a:pt x="15855" y="2490"/>
                </a:lnTo>
                <a:cubicBezTo>
                  <a:pt x="15818" y="2493"/>
                  <a:pt x="15841" y="2481"/>
                  <a:pt x="15823" y="2506"/>
                </a:cubicBezTo>
                <a:cubicBezTo>
                  <a:pt x="15861" y="2503"/>
                  <a:pt x="15837" y="2515"/>
                  <a:pt x="15855" y="2490"/>
                </a:cubicBezTo>
                <a:close/>
                <a:moveTo>
                  <a:pt x="22475" y="3430"/>
                </a:moveTo>
                <a:lnTo>
                  <a:pt x="22475" y="3422"/>
                </a:lnTo>
                <a:lnTo>
                  <a:pt x="22465" y="3428"/>
                </a:lnTo>
                <a:lnTo>
                  <a:pt x="22475" y="3430"/>
                </a:lnTo>
                <a:lnTo>
                  <a:pt x="22475" y="3438"/>
                </a:lnTo>
                <a:lnTo>
                  <a:pt x="22484" y="3431"/>
                </a:lnTo>
                <a:lnTo>
                  <a:pt x="22475" y="3430"/>
                </a:lnTo>
                <a:close/>
                <a:moveTo>
                  <a:pt x="15604" y="2587"/>
                </a:moveTo>
                <a:lnTo>
                  <a:pt x="15596" y="2587"/>
                </a:lnTo>
                <a:lnTo>
                  <a:pt x="15603" y="2597"/>
                </a:lnTo>
                <a:lnTo>
                  <a:pt x="15604" y="2587"/>
                </a:lnTo>
                <a:cubicBezTo>
                  <a:pt x="15624" y="2582"/>
                  <a:pt x="15615" y="2591"/>
                  <a:pt x="15620" y="2571"/>
                </a:cubicBezTo>
                <a:lnTo>
                  <a:pt x="15604" y="2587"/>
                </a:lnTo>
                <a:close/>
                <a:moveTo>
                  <a:pt x="15945" y="2587"/>
                </a:moveTo>
                <a:lnTo>
                  <a:pt x="15936" y="2587"/>
                </a:lnTo>
                <a:lnTo>
                  <a:pt x="15943" y="2597"/>
                </a:lnTo>
                <a:lnTo>
                  <a:pt x="15945" y="2587"/>
                </a:lnTo>
                <a:lnTo>
                  <a:pt x="15969" y="2587"/>
                </a:lnTo>
                <a:cubicBezTo>
                  <a:pt x="15951" y="2562"/>
                  <a:pt x="15963" y="2562"/>
                  <a:pt x="15945" y="2587"/>
                </a:cubicBezTo>
                <a:close/>
                <a:moveTo>
                  <a:pt x="18408" y="2295"/>
                </a:moveTo>
                <a:lnTo>
                  <a:pt x="18408" y="2287"/>
                </a:lnTo>
                <a:lnTo>
                  <a:pt x="18398" y="2294"/>
                </a:lnTo>
                <a:lnTo>
                  <a:pt x="18408" y="2295"/>
                </a:lnTo>
                <a:lnTo>
                  <a:pt x="18408" y="2320"/>
                </a:lnTo>
                <a:lnTo>
                  <a:pt x="18383" y="2320"/>
                </a:lnTo>
                <a:lnTo>
                  <a:pt x="18383" y="2287"/>
                </a:lnTo>
                <a:cubicBezTo>
                  <a:pt x="18338" y="2299"/>
                  <a:pt x="18380" y="2304"/>
                  <a:pt x="18334" y="2297"/>
                </a:cubicBezTo>
                <a:cubicBezTo>
                  <a:pt x="18115" y="2262"/>
                  <a:pt x="18238" y="2300"/>
                  <a:pt x="18164" y="2320"/>
                </a:cubicBezTo>
                <a:cubicBezTo>
                  <a:pt x="18171" y="2290"/>
                  <a:pt x="18177" y="2296"/>
                  <a:pt x="18145" y="2281"/>
                </a:cubicBezTo>
                <a:cubicBezTo>
                  <a:pt x="18119" y="2270"/>
                  <a:pt x="18119" y="2268"/>
                  <a:pt x="18116" y="2303"/>
                </a:cubicBezTo>
                <a:cubicBezTo>
                  <a:pt x="18157" y="2303"/>
                  <a:pt x="18147" y="2283"/>
                  <a:pt x="18156" y="2312"/>
                </a:cubicBezTo>
                <a:cubicBezTo>
                  <a:pt x="18138" y="2316"/>
                  <a:pt x="18138" y="2318"/>
                  <a:pt x="18116" y="2320"/>
                </a:cubicBezTo>
                <a:lnTo>
                  <a:pt x="18116" y="2344"/>
                </a:lnTo>
                <a:cubicBezTo>
                  <a:pt x="18169" y="2344"/>
                  <a:pt x="18147" y="2331"/>
                  <a:pt x="18206" y="2344"/>
                </a:cubicBezTo>
                <a:cubicBezTo>
                  <a:pt x="18255" y="2354"/>
                  <a:pt x="18226" y="2339"/>
                  <a:pt x="18264" y="2332"/>
                </a:cubicBezTo>
                <a:cubicBezTo>
                  <a:pt x="18287" y="2328"/>
                  <a:pt x="18268" y="2335"/>
                  <a:pt x="18303" y="2336"/>
                </a:cubicBezTo>
                <a:cubicBezTo>
                  <a:pt x="18359" y="2337"/>
                  <a:pt x="18316" y="2321"/>
                  <a:pt x="18375" y="2320"/>
                </a:cubicBezTo>
                <a:lnTo>
                  <a:pt x="18375" y="2352"/>
                </a:lnTo>
                <a:cubicBezTo>
                  <a:pt x="18400" y="2346"/>
                  <a:pt x="18399" y="2342"/>
                  <a:pt x="18424" y="2336"/>
                </a:cubicBezTo>
                <a:cubicBezTo>
                  <a:pt x="18414" y="2375"/>
                  <a:pt x="18418" y="2348"/>
                  <a:pt x="18424" y="2360"/>
                </a:cubicBezTo>
                <a:lnTo>
                  <a:pt x="18456" y="2369"/>
                </a:lnTo>
                <a:cubicBezTo>
                  <a:pt x="18480" y="2351"/>
                  <a:pt x="18466" y="2363"/>
                  <a:pt x="18480" y="2336"/>
                </a:cubicBezTo>
                <a:lnTo>
                  <a:pt x="18513" y="2352"/>
                </a:lnTo>
                <a:cubicBezTo>
                  <a:pt x="18515" y="2330"/>
                  <a:pt x="18517" y="2330"/>
                  <a:pt x="18521" y="2312"/>
                </a:cubicBezTo>
                <a:cubicBezTo>
                  <a:pt x="18500" y="2306"/>
                  <a:pt x="18512" y="2315"/>
                  <a:pt x="18505" y="2295"/>
                </a:cubicBezTo>
                <a:cubicBezTo>
                  <a:pt x="18470" y="2305"/>
                  <a:pt x="18494" y="2309"/>
                  <a:pt x="18465" y="2307"/>
                </a:cubicBezTo>
                <a:cubicBezTo>
                  <a:pt x="18434" y="2306"/>
                  <a:pt x="18452" y="2276"/>
                  <a:pt x="18440" y="2312"/>
                </a:cubicBezTo>
                <a:lnTo>
                  <a:pt x="18408" y="2295"/>
                </a:lnTo>
                <a:close/>
                <a:moveTo>
                  <a:pt x="20125" y="4556"/>
                </a:moveTo>
                <a:lnTo>
                  <a:pt x="20133" y="4556"/>
                </a:lnTo>
                <a:lnTo>
                  <a:pt x="20127" y="4546"/>
                </a:lnTo>
                <a:lnTo>
                  <a:pt x="20125" y="4556"/>
                </a:lnTo>
                <a:cubicBezTo>
                  <a:pt x="20095" y="4542"/>
                  <a:pt x="20110" y="4541"/>
                  <a:pt x="20093" y="4564"/>
                </a:cubicBezTo>
                <a:cubicBezTo>
                  <a:pt x="20097" y="4564"/>
                  <a:pt x="20106" y="4564"/>
                  <a:pt x="20108" y="4563"/>
                </a:cubicBezTo>
                <a:cubicBezTo>
                  <a:pt x="20123" y="4559"/>
                  <a:pt x="20117" y="4561"/>
                  <a:pt x="20125" y="4556"/>
                </a:cubicBezTo>
                <a:close/>
                <a:moveTo>
                  <a:pt x="20441" y="2603"/>
                </a:moveTo>
                <a:lnTo>
                  <a:pt x="20449" y="2603"/>
                </a:lnTo>
                <a:lnTo>
                  <a:pt x="20442" y="2594"/>
                </a:lnTo>
                <a:lnTo>
                  <a:pt x="20441" y="2603"/>
                </a:lnTo>
                <a:lnTo>
                  <a:pt x="20433" y="2603"/>
                </a:lnTo>
                <a:lnTo>
                  <a:pt x="20440" y="2613"/>
                </a:lnTo>
                <a:lnTo>
                  <a:pt x="20441" y="2603"/>
                </a:lnTo>
                <a:close/>
                <a:moveTo>
                  <a:pt x="16844" y="1777"/>
                </a:moveTo>
                <a:lnTo>
                  <a:pt x="16852" y="1777"/>
                </a:lnTo>
                <a:lnTo>
                  <a:pt x="16845" y="1767"/>
                </a:lnTo>
                <a:lnTo>
                  <a:pt x="16844" y="1777"/>
                </a:lnTo>
                <a:lnTo>
                  <a:pt x="16836" y="1777"/>
                </a:lnTo>
                <a:lnTo>
                  <a:pt x="16843" y="1786"/>
                </a:lnTo>
                <a:lnTo>
                  <a:pt x="16844" y="1777"/>
                </a:lnTo>
                <a:close/>
                <a:moveTo>
                  <a:pt x="17395" y="4540"/>
                </a:moveTo>
                <a:lnTo>
                  <a:pt x="17387" y="4540"/>
                </a:lnTo>
                <a:lnTo>
                  <a:pt x="17393" y="4549"/>
                </a:lnTo>
                <a:lnTo>
                  <a:pt x="17395" y="4540"/>
                </a:lnTo>
                <a:cubicBezTo>
                  <a:pt x="17419" y="4531"/>
                  <a:pt x="17407" y="4557"/>
                  <a:pt x="17411" y="4515"/>
                </a:cubicBezTo>
                <a:lnTo>
                  <a:pt x="17395" y="4515"/>
                </a:lnTo>
                <a:lnTo>
                  <a:pt x="17395" y="4540"/>
                </a:lnTo>
                <a:close/>
                <a:moveTo>
                  <a:pt x="17808" y="3284"/>
                </a:moveTo>
                <a:lnTo>
                  <a:pt x="17808" y="3276"/>
                </a:lnTo>
                <a:lnTo>
                  <a:pt x="17799" y="3282"/>
                </a:lnTo>
                <a:lnTo>
                  <a:pt x="17808" y="3284"/>
                </a:lnTo>
                <a:cubicBezTo>
                  <a:pt x="17780" y="3318"/>
                  <a:pt x="17803" y="3258"/>
                  <a:pt x="17703" y="3280"/>
                </a:cubicBezTo>
                <a:cubicBezTo>
                  <a:pt x="17675" y="3286"/>
                  <a:pt x="17661" y="3273"/>
                  <a:pt x="17638" y="3268"/>
                </a:cubicBezTo>
                <a:cubicBezTo>
                  <a:pt x="17612" y="3285"/>
                  <a:pt x="17632" y="3281"/>
                  <a:pt x="17597" y="3284"/>
                </a:cubicBezTo>
                <a:lnTo>
                  <a:pt x="17597" y="3308"/>
                </a:lnTo>
                <a:lnTo>
                  <a:pt x="17775" y="3301"/>
                </a:lnTo>
                <a:cubicBezTo>
                  <a:pt x="17801" y="3305"/>
                  <a:pt x="17804" y="3325"/>
                  <a:pt x="17843" y="3302"/>
                </a:cubicBezTo>
                <a:cubicBezTo>
                  <a:pt x="17881" y="3279"/>
                  <a:pt x="17858" y="3288"/>
                  <a:pt x="17857" y="3284"/>
                </a:cubicBezTo>
                <a:lnTo>
                  <a:pt x="17808" y="3284"/>
                </a:lnTo>
                <a:close/>
                <a:moveTo>
                  <a:pt x="17946" y="2644"/>
                </a:moveTo>
                <a:lnTo>
                  <a:pt x="17938" y="2644"/>
                </a:lnTo>
                <a:lnTo>
                  <a:pt x="17944" y="2653"/>
                </a:lnTo>
                <a:lnTo>
                  <a:pt x="17946" y="2644"/>
                </a:lnTo>
                <a:cubicBezTo>
                  <a:pt x="17966" y="2615"/>
                  <a:pt x="17952" y="2622"/>
                  <a:pt x="17962" y="2579"/>
                </a:cubicBezTo>
                <a:cubicBezTo>
                  <a:pt x="17926" y="2582"/>
                  <a:pt x="17930" y="2594"/>
                  <a:pt x="17907" y="2593"/>
                </a:cubicBezTo>
                <a:cubicBezTo>
                  <a:pt x="17882" y="2592"/>
                  <a:pt x="17886" y="2577"/>
                  <a:pt x="17849" y="2595"/>
                </a:cubicBezTo>
                <a:cubicBezTo>
                  <a:pt x="17870" y="2624"/>
                  <a:pt x="17871" y="2611"/>
                  <a:pt x="17905" y="2603"/>
                </a:cubicBezTo>
                <a:cubicBezTo>
                  <a:pt x="17913" y="2623"/>
                  <a:pt x="17911" y="2610"/>
                  <a:pt x="17905" y="2636"/>
                </a:cubicBezTo>
                <a:cubicBezTo>
                  <a:pt x="17937" y="2635"/>
                  <a:pt x="17924" y="2638"/>
                  <a:pt x="17946" y="2628"/>
                </a:cubicBezTo>
                <a:lnTo>
                  <a:pt x="17946" y="2644"/>
                </a:lnTo>
                <a:close/>
                <a:moveTo>
                  <a:pt x="20158" y="2644"/>
                </a:moveTo>
                <a:lnTo>
                  <a:pt x="20158" y="2652"/>
                </a:lnTo>
                <a:lnTo>
                  <a:pt x="20167" y="2645"/>
                </a:lnTo>
                <a:lnTo>
                  <a:pt x="20158" y="2644"/>
                </a:lnTo>
                <a:lnTo>
                  <a:pt x="20158" y="2636"/>
                </a:lnTo>
                <a:lnTo>
                  <a:pt x="20148" y="2642"/>
                </a:lnTo>
                <a:lnTo>
                  <a:pt x="20158" y="2644"/>
                </a:lnTo>
                <a:close/>
                <a:moveTo>
                  <a:pt x="16901" y="2352"/>
                </a:moveTo>
                <a:lnTo>
                  <a:pt x="16909" y="2352"/>
                </a:lnTo>
                <a:lnTo>
                  <a:pt x="16902" y="2343"/>
                </a:lnTo>
                <a:lnTo>
                  <a:pt x="16901" y="2352"/>
                </a:lnTo>
                <a:cubicBezTo>
                  <a:pt x="16868" y="2336"/>
                  <a:pt x="16743" y="2344"/>
                  <a:pt x="16706" y="2344"/>
                </a:cubicBezTo>
                <a:cubicBezTo>
                  <a:pt x="16726" y="2361"/>
                  <a:pt x="16725" y="2357"/>
                  <a:pt x="16730" y="2376"/>
                </a:cubicBezTo>
                <a:lnTo>
                  <a:pt x="16855" y="2371"/>
                </a:lnTo>
                <a:cubicBezTo>
                  <a:pt x="16869" y="2366"/>
                  <a:pt x="16854" y="2350"/>
                  <a:pt x="16892" y="2368"/>
                </a:cubicBezTo>
                <a:lnTo>
                  <a:pt x="16901" y="2352"/>
                </a:lnTo>
                <a:close/>
                <a:moveTo>
                  <a:pt x="23212" y="4523"/>
                </a:moveTo>
                <a:lnTo>
                  <a:pt x="23204" y="4523"/>
                </a:lnTo>
                <a:lnTo>
                  <a:pt x="23211" y="4533"/>
                </a:lnTo>
                <a:lnTo>
                  <a:pt x="23212" y="4523"/>
                </a:lnTo>
                <a:lnTo>
                  <a:pt x="23220" y="4523"/>
                </a:lnTo>
                <a:lnTo>
                  <a:pt x="23213" y="4514"/>
                </a:lnTo>
                <a:lnTo>
                  <a:pt x="23212" y="4523"/>
                </a:lnTo>
                <a:close/>
                <a:moveTo>
                  <a:pt x="20239" y="4191"/>
                </a:moveTo>
                <a:lnTo>
                  <a:pt x="20239" y="4199"/>
                </a:lnTo>
                <a:lnTo>
                  <a:pt x="20248" y="4193"/>
                </a:lnTo>
                <a:lnTo>
                  <a:pt x="20239" y="4191"/>
                </a:lnTo>
                <a:lnTo>
                  <a:pt x="20239" y="4183"/>
                </a:lnTo>
                <a:lnTo>
                  <a:pt x="20229" y="4190"/>
                </a:lnTo>
                <a:lnTo>
                  <a:pt x="20239" y="4191"/>
                </a:lnTo>
                <a:close/>
                <a:moveTo>
                  <a:pt x="17946" y="5293"/>
                </a:moveTo>
                <a:lnTo>
                  <a:pt x="17954" y="5293"/>
                </a:lnTo>
                <a:lnTo>
                  <a:pt x="17947" y="5284"/>
                </a:lnTo>
                <a:lnTo>
                  <a:pt x="17946" y="5293"/>
                </a:lnTo>
                <a:cubicBezTo>
                  <a:pt x="17926" y="5298"/>
                  <a:pt x="17935" y="5290"/>
                  <a:pt x="17930" y="5309"/>
                </a:cubicBezTo>
                <a:cubicBezTo>
                  <a:pt x="17951" y="5304"/>
                  <a:pt x="17939" y="5312"/>
                  <a:pt x="17946" y="5293"/>
                </a:cubicBezTo>
                <a:close/>
                <a:moveTo>
                  <a:pt x="19906" y="2125"/>
                </a:moveTo>
                <a:lnTo>
                  <a:pt x="19898" y="2125"/>
                </a:lnTo>
                <a:lnTo>
                  <a:pt x="19905" y="2135"/>
                </a:lnTo>
                <a:lnTo>
                  <a:pt x="19906" y="2125"/>
                </a:lnTo>
                <a:cubicBezTo>
                  <a:pt x="19937" y="2140"/>
                  <a:pt x="19935" y="2143"/>
                  <a:pt x="19939" y="2109"/>
                </a:cubicBezTo>
                <a:cubicBezTo>
                  <a:pt x="19934" y="2111"/>
                  <a:pt x="19925" y="2115"/>
                  <a:pt x="19922" y="2116"/>
                </a:cubicBezTo>
                <a:cubicBezTo>
                  <a:pt x="19907" y="2124"/>
                  <a:pt x="19914" y="2120"/>
                  <a:pt x="19906" y="2125"/>
                </a:cubicBezTo>
                <a:close/>
                <a:moveTo>
                  <a:pt x="20198" y="2133"/>
                </a:moveTo>
                <a:lnTo>
                  <a:pt x="20206" y="2133"/>
                </a:lnTo>
                <a:lnTo>
                  <a:pt x="20199" y="2124"/>
                </a:lnTo>
                <a:lnTo>
                  <a:pt x="20198" y="2133"/>
                </a:lnTo>
                <a:lnTo>
                  <a:pt x="20190" y="2133"/>
                </a:lnTo>
                <a:lnTo>
                  <a:pt x="20197" y="2143"/>
                </a:lnTo>
                <a:lnTo>
                  <a:pt x="20198" y="2133"/>
                </a:lnTo>
                <a:close/>
                <a:moveTo>
                  <a:pt x="18424" y="1825"/>
                </a:moveTo>
                <a:lnTo>
                  <a:pt x="18424" y="1834"/>
                </a:lnTo>
                <a:lnTo>
                  <a:pt x="18433" y="1827"/>
                </a:lnTo>
                <a:lnTo>
                  <a:pt x="18424" y="1825"/>
                </a:lnTo>
                <a:cubicBezTo>
                  <a:pt x="18419" y="1806"/>
                  <a:pt x="18427" y="1814"/>
                  <a:pt x="18408" y="1809"/>
                </a:cubicBezTo>
                <a:cubicBezTo>
                  <a:pt x="18413" y="1830"/>
                  <a:pt x="18405" y="1818"/>
                  <a:pt x="18424" y="1825"/>
                </a:cubicBezTo>
                <a:close/>
                <a:moveTo>
                  <a:pt x="20312" y="3713"/>
                </a:moveTo>
                <a:lnTo>
                  <a:pt x="20312" y="3705"/>
                </a:lnTo>
                <a:lnTo>
                  <a:pt x="20302" y="3712"/>
                </a:lnTo>
                <a:lnTo>
                  <a:pt x="20312" y="3713"/>
                </a:lnTo>
                <a:cubicBezTo>
                  <a:pt x="20322" y="3721"/>
                  <a:pt x="20294" y="3721"/>
                  <a:pt x="20336" y="3721"/>
                </a:cubicBezTo>
                <a:lnTo>
                  <a:pt x="20336" y="3713"/>
                </a:lnTo>
                <a:lnTo>
                  <a:pt x="20312" y="3713"/>
                </a:lnTo>
                <a:close/>
                <a:moveTo>
                  <a:pt x="19145" y="3705"/>
                </a:moveTo>
                <a:lnTo>
                  <a:pt x="19137" y="3705"/>
                </a:lnTo>
                <a:lnTo>
                  <a:pt x="19143" y="3715"/>
                </a:lnTo>
                <a:lnTo>
                  <a:pt x="19145" y="3705"/>
                </a:lnTo>
                <a:cubicBezTo>
                  <a:pt x="19181" y="3723"/>
                  <a:pt x="19171" y="3716"/>
                  <a:pt x="19185" y="3689"/>
                </a:cubicBezTo>
                <a:cubicBezTo>
                  <a:pt x="19172" y="3690"/>
                  <a:pt x="19177" y="3687"/>
                  <a:pt x="19164" y="3692"/>
                </a:cubicBezTo>
                <a:cubicBezTo>
                  <a:pt x="19138" y="3702"/>
                  <a:pt x="19153" y="3698"/>
                  <a:pt x="19145" y="3705"/>
                </a:cubicBezTo>
                <a:close/>
                <a:moveTo>
                  <a:pt x="17832" y="2733"/>
                </a:moveTo>
                <a:lnTo>
                  <a:pt x="17840" y="2733"/>
                </a:lnTo>
                <a:lnTo>
                  <a:pt x="17834" y="2723"/>
                </a:lnTo>
                <a:lnTo>
                  <a:pt x="17832" y="2733"/>
                </a:lnTo>
                <a:lnTo>
                  <a:pt x="17814" y="2747"/>
                </a:lnTo>
                <a:cubicBezTo>
                  <a:pt x="17837" y="2744"/>
                  <a:pt x="17825" y="2752"/>
                  <a:pt x="17832" y="2733"/>
                </a:cubicBezTo>
                <a:close/>
                <a:moveTo>
                  <a:pt x="18910" y="3154"/>
                </a:moveTo>
                <a:lnTo>
                  <a:pt x="18910" y="3146"/>
                </a:lnTo>
                <a:lnTo>
                  <a:pt x="18900" y="3153"/>
                </a:lnTo>
                <a:lnTo>
                  <a:pt x="18910" y="3154"/>
                </a:lnTo>
                <a:cubicBezTo>
                  <a:pt x="18903" y="3166"/>
                  <a:pt x="18906" y="3163"/>
                  <a:pt x="18902" y="3179"/>
                </a:cubicBezTo>
                <a:cubicBezTo>
                  <a:pt x="18919" y="3172"/>
                  <a:pt x="18912" y="3188"/>
                  <a:pt x="18915" y="3169"/>
                </a:cubicBezTo>
                <a:cubicBezTo>
                  <a:pt x="18921" y="3138"/>
                  <a:pt x="18918" y="3167"/>
                  <a:pt x="18910" y="3154"/>
                </a:cubicBezTo>
                <a:close/>
                <a:moveTo>
                  <a:pt x="227" y="3146"/>
                </a:moveTo>
                <a:lnTo>
                  <a:pt x="235" y="3146"/>
                </a:lnTo>
                <a:lnTo>
                  <a:pt x="228" y="3137"/>
                </a:lnTo>
                <a:lnTo>
                  <a:pt x="227" y="3146"/>
                </a:lnTo>
                <a:cubicBezTo>
                  <a:pt x="204" y="3152"/>
                  <a:pt x="215" y="3145"/>
                  <a:pt x="203" y="3162"/>
                </a:cubicBezTo>
                <a:cubicBezTo>
                  <a:pt x="226" y="3157"/>
                  <a:pt x="214" y="3163"/>
                  <a:pt x="227" y="3146"/>
                </a:cubicBezTo>
                <a:close/>
                <a:moveTo>
                  <a:pt x="19380" y="3106"/>
                </a:moveTo>
                <a:lnTo>
                  <a:pt x="19380" y="3114"/>
                </a:lnTo>
                <a:lnTo>
                  <a:pt x="19389" y="3107"/>
                </a:lnTo>
                <a:lnTo>
                  <a:pt x="19380" y="3106"/>
                </a:lnTo>
                <a:lnTo>
                  <a:pt x="19380" y="3097"/>
                </a:lnTo>
                <a:lnTo>
                  <a:pt x="19370" y="3104"/>
                </a:lnTo>
                <a:lnTo>
                  <a:pt x="19380" y="3106"/>
                </a:lnTo>
                <a:close/>
                <a:moveTo>
                  <a:pt x="20514" y="2968"/>
                </a:moveTo>
                <a:lnTo>
                  <a:pt x="20522" y="2968"/>
                </a:lnTo>
                <a:lnTo>
                  <a:pt x="20515" y="2958"/>
                </a:lnTo>
                <a:lnTo>
                  <a:pt x="20514" y="2968"/>
                </a:lnTo>
                <a:lnTo>
                  <a:pt x="20506" y="2968"/>
                </a:lnTo>
                <a:lnTo>
                  <a:pt x="20513" y="2977"/>
                </a:lnTo>
                <a:lnTo>
                  <a:pt x="20514" y="2968"/>
                </a:lnTo>
                <a:close/>
                <a:moveTo>
                  <a:pt x="20595" y="2992"/>
                </a:moveTo>
                <a:lnTo>
                  <a:pt x="20587" y="2992"/>
                </a:lnTo>
                <a:lnTo>
                  <a:pt x="20594" y="3002"/>
                </a:lnTo>
                <a:lnTo>
                  <a:pt x="20595" y="2992"/>
                </a:lnTo>
                <a:lnTo>
                  <a:pt x="20613" y="2978"/>
                </a:lnTo>
                <a:cubicBezTo>
                  <a:pt x="20590" y="2982"/>
                  <a:pt x="20602" y="2973"/>
                  <a:pt x="20595" y="2992"/>
                </a:cubicBezTo>
                <a:close/>
                <a:moveTo>
                  <a:pt x="16390" y="4937"/>
                </a:moveTo>
                <a:lnTo>
                  <a:pt x="16390" y="4945"/>
                </a:lnTo>
                <a:lnTo>
                  <a:pt x="16400" y="4938"/>
                </a:lnTo>
                <a:lnTo>
                  <a:pt x="16390" y="4937"/>
                </a:lnTo>
                <a:lnTo>
                  <a:pt x="16390" y="4912"/>
                </a:lnTo>
                <a:cubicBezTo>
                  <a:pt x="16360" y="4906"/>
                  <a:pt x="16371" y="4911"/>
                  <a:pt x="16342" y="4904"/>
                </a:cubicBezTo>
                <a:lnTo>
                  <a:pt x="16342" y="4921"/>
                </a:lnTo>
                <a:cubicBezTo>
                  <a:pt x="16383" y="4924"/>
                  <a:pt x="16353" y="4927"/>
                  <a:pt x="16390" y="4937"/>
                </a:cubicBezTo>
                <a:close/>
                <a:moveTo>
                  <a:pt x="21105" y="3016"/>
                </a:moveTo>
                <a:lnTo>
                  <a:pt x="21097" y="3016"/>
                </a:lnTo>
                <a:lnTo>
                  <a:pt x="21104" y="3026"/>
                </a:lnTo>
                <a:lnTo>
                  <a:pt x="21105" y="3016"/>
                </a:lnTo>
                <a:cubicBezTo>
                  <a:pt x="21137" y="3032"/>
                  <a:pt x="21137" y="3026"/>
                  <a:pt x="21154" y="3000"/>
                </a:cubicBezTo>
                <a:cubicBezTo>
                  <a:pt x="21122" y="2985"/>
                  <a:pt x="21123" y="2991"/>
                  <a:pt x="21105" y="3016"/>
                </a:cubicBezTo>
                <a:close/>
                <a:moveTo>
                  <a:pt x="284" y="4102"/>
                </a:moveTo>
                <a:lnTo>
                  <a:pt x="284" y="4094"/>
                </a:lnTo>
                <a:lnTo>
                  <a:pt x="274" y="4101"/>
                </a:lnTo>
                <a:lnTo>
                  <a:pt x="284" y="4102"/>
                </a:lnTo>
                <a:lnTo>
                  <a:pt x="284" y="4126"/>
                </a:lnTo>
                <a:cubicBezTo>
                  <a:pt x="324" y="4137"/>
                  <a:pt x="293" y="4143"/>
                  <a:pt x="356" y="4143"/>
                </a:cubicBezTo>
                <a:cubicBezTo>
                  <a:pt x="348" y="4111"/>
                  <a:pt x="324" y="4083"/>
                  <a:pt x="284" y="4102"/>
                </a:cubicBezTo>
                <a:close/>
                <a:moveTo>
                  <a:pt x="389" y="4232"/>
                </a:moveTo>
                <a:lnTo>
                  <a:pt x="389" y="4224"/>
                </a:lnTo>
                <a:lnTo>
                  <a:pt x="379" y="4230"/>
                </a:lnTo>
                <a:lnTo>
                  <a:pt x="389" y="4232"/>
                </a:lnTo>
                <a:cubicBezTo>
                  <a:pt x="406" y="4243"/>
                  <a:pt x="369" y="4236"/>
                  <a:pt x="413" y="4240"/>
                </a:cubicBezTo>
                <a:cubicBezTo>
                  <a:pt x="420" y="4241"/>
                  <a:pt x="438" y="4240"/>
                  <a:pt x="446" y="4240"/>
                </a:cubicBezTo>
                <a:cubicBezTo>
                  <a:pt x="428" y="4216"/>
                  <a:pt x="417" y="4218"/>
                  <a:pt x="389" y="4232"/>
                </a:cubicBezTo>
                <a:close/>
                <a:moveTo>
                  <a:pt x="15888" y="5301"/>
                </a:moveTo>
                <a:lnTo>
                  <a:pt x="15888" y="5309"/>
                </a:lnTo>
                <a:lnTo>
                  <a:pt x="15897" y="5303"/>
                </a:lnTo>
                <a:lnTo>
                  <a:pt x="15888" y="5301"/>
                </a:lnTo>
                <a:cubicBezTo>
                  <a:pt x="15883" y="5282"/>
                  <a:pt x="15891" y="5290"/>
                  <a:pt x="15872" y="5285"/>
                </a:cubicBezTo>
                <a:cubicBezTo>
                  <a:pt x="15877" y="5306"/>
                  <a:pt x="15869" y="5294"/>
                  <a:pt x="15888" y="5301"/>
                </a:cubicBezTo>
                <a:close/>
                <a:moveTo>
                  <a:pt x="19234" y="3665"/>
                </a:moveTo>
                <a:lnTo>
                  <a:pt x="19234" y="3657"/>
                </a:lnTo>
                <a:lnTo>
                  <a:pt x="19224" y="3663"/>
                </a:lnTo>
                <a:lnTo>
                  <a:pt x="19234" y="3665"/>
                </a:lnTo>
                <a:cubicBezTo>
                  <a:pt x="19241" y="3676"/>
                  <a:pt x="19238" y="3673"/>
                  <a:pt x="19242" y="3689"/>
                </a:cubicBezTo>
                <a:cubicBezTo>
                  <a:pt x="19274" y="3674"/>
                  <a:pt x="19263" y="3691"/>
                  <a:pt x="19283" y="3665"/>
                </a:cubicBezTo>
                <a:cubicBezTo>
                  <a:pt x="19251" y="3657"/>
                  <a:pt x="19266" y="3657"/>
                  <a:pt x="19234" y="3665"/>
                </a:cubicBezTo>
                <a:close/>
                <a:moveTo>
                  <a:pt x="22799" y="3470"/>
                </a:moveTo>
                <a:lnTo>
                  <a:pt x="22799" y="3478"/>
                </a:lnTo>
                <a:lnTo>
                  <a:pt x="22808" y="3472"/>
                </a:lnTo>
                <a:lnTo>
                  <a:pt x="22799" y="3470"/>
                </a:lnTo>
                <a:lnTo>
                  <a:pt x="22808" y="3454"/>
                </a:lnTo>
                <a:cubicBezTo>
                  <a:pt x="22796" y="3458"/>
                  <a:pt x="22800" y="3449"/>
                  <a:pt x="22797" y="3459"/>
                </a:cubicBezTo>
                <a:cubicBezTo>
                  <a:pt x="22791" y="3474"/>
                  <a:pt x="22793" y="3459"/>
                  <a:pt x="22799" y="3470"/>
                </a:cubicBezTo>
                <a:close/>
                <a:moveTo>
                  <a:pt x="21494" y="3016"/>
                </a:moveTo>
                <a:lnTo>
                  <a:pt x="21502" y="3016"/>
                </a:lnTo>
                <a:lnTo>
                  <a:pt x="21496" y="3007"/>
                </a:lnTo>
                <a:lnTo>
                  <a:pt x="21494" y="3016"/>
                </a:lnTo>
                <a:close/>
                <a:moveTo>
                  <a:pt x="16593" y="2595"/>
                </a:moveTo>
                <a:lnTo>
                  <a:pt x="16601" y="2595"/>
                </a:lnTo>
                <a:lnTo>
                  <a:pt x="16594" y="2586"/>
                </a:lnTo>
                <a:lnTo>
                  <a:pt x="16593" y="2595"/>
                </a:lnTo>
                <a:cubicBezTo>
                  <a:pt x="16567" y="2593"/>
                  <a:pt x="16574" y="2591"/>
                  <a:pt x="16555" y="2591"/>
                </a:cubicBezTo>
                <a:cubicBezTo>
                  <a:pt x="16532" y="2590"/>
                  <a:pt x="16546" y="2593"/>
                  <a:pt x="16520" y="2587"/>
                </a:cubicBezTo>
                <a:lnTo>
                  <a:pt x="16520" y="2611"/>
                </a:lnTo>
                <a:lnTo>
                  <a:pt x="16585" y="2611"/>
                </a:lnTo>
                <a:lnTo>
                  <a:pt x="16593" y="2595"/>
                </a:lnTo>
                <a:close/>
                <a:moveTo>
                  <a:pt x="15418" y="2595"/>
                </a:moveTo>
                <a:lnTo>
                  <a:pt x="15418" y="2603"/>
                </a:lnTo>
                <a:lnTo>
                  <a:pt x="15427" y="2597"/>
                </a:lnTo>
                <a:lnTo>
                  <a:pt x="15418" y="2595"/>
                </a:lnTo>
                <a:lnTo>
                  <a:pt x="15409" y="2563"/>
                </a:lnTo>
                <a:lnTo>
                  <a:pt x="15394" y="2563"/>
                </a:lnTo>
                <a:cubicBezTo>
                  <a:pt x="15388" y="2584"/>
                  <a:pt x="15394" y="2569"/>
                  <a:pt x="15386" y="2587"/>
                </a:cubicBezTo>
                <a:cubicBezTo>
                  <a:pt x="15411" y="2589"/>
                  <a:pt x="15401" y="2587"/>
                  <a:pt x="15418" y="2595"/>
                </a:cubicBezTo>
                <a:close/>
                <a:moveTo>
                  <a:pt x="21600" y="4596"/>
                </a:moveTo>
                <a:lnTo>
                  <a:pt x="21608" y="4596"/>
                </a:lnTo>
                <a:lnTo>
                  <a:pt x="21601" y="4587"/>
                </a:lnTo>
                <a:lnTo>
                  <a:pt x="21600" y="4596"/>
                </a:lnTo>
                <a:cubicBezTo>
                  <a:pt x="21582" y="4585"/>
                  <a:pt x="21513" y="4536"/>
                  <a:pt x="21478" y="4588"/>
                </a:cubicBezTo>
                <a:cubicBezTo>
                  <a:pt x="21528" y="4588"/>
                  <a:pt x="21513" y="4586"/>
                  <a:pt x="21543" y="4604"/>
                </a:cubicBezTo>
                <a:cubicBezTo>
                  <a:pt x="21564" y="4617"/>
                  <a:pt x="21581" y="4623"/>
                  <a:pt x="21608" y="4629"/>
                </a:cubicBezTo>
                <a:cubicBezTo>
                  <a:pt x="21600" y="4614"/>
                  <a:pt x="21602" y="4619"/>
                  <a:pt x="21600" y="4596"/>
                </a:cubicBezTo>
                <a:close/>
                <a:moveTo>
                  <a:pt x="20692" y="4005"/>
                </a:moveTo>
                <a:lnTo>
                  <a:pt x="20684" y="4005"/>
                </a:lnTo>
                <a:lnTo>
                  <a:pt x="20691" y="4014"/>
                </a:lnTo>
                <a:lnTo>
                  <a:pt x="20692" y="4005"/>
                </a:lnTo>
                <a:lnTo>
                  <a:pt x="20743" y="3958"/>
                </a:lnTo>
                <a:lnTo>
                  <a:pt x="20779" y="3966"/>
                </a:lnTo>
                <a:cubicBezTo>
                  <a:pt x="20836" y="3964"/>
                  <a:pt x="20749" y="3956"/>
                  <a:pt x="20795" y="3965"/>
                </a:cubicBezTo>
                <a:lnTo>
                  <a:pt x="20814" y="3973"/>
                </a:lnTo>
                <a:cubicBezTo>
                  <a:pt x="20823" y="3932"/>
                  <a:pt x="20834" y="3874"/>
                  <a:pt x="20887" y="3875"/>
                </a:cubicBezTo>
                <a:cubicBezTo>
                  <a:pt x="20923" y="3875"/>
                  <a:pt x="20923" y="3889"/>
                  <a:pt x="20927" y="3900"/>
                </a:cubicBezTo>
                <a:lnTo>
                  <a:pt x="20968" y="3900"/>
                </a:lnTo>
                <a:cubicBezTo>
                  <a:pt x="20970" y="3875"/>
                  <a:pt x="20968" y="3884"/>
                  <a:pt x="20976" y="3867"/>
                </a:cubicBezTo>
                <a:lnTo>
                  <a:pt x="21035" y="3891"/>
                </a:lnTo>
                <a:cubicBezTo>
                  <a:pt x="21036" y="3892"/>
                  <a:pt x="21038" y="3893"/>
                  <a:pt x="21039" y="3894"/>
                </a:cubicBezTo>
                <a:cubicBezTo>
                  <a:pt x="21101" y="3932"/>
                  <a:pt x="21007" y="3888"/>
                  <a:pt x="21057" y="3908"/>
                </a:cubicBezTo>
                <a:cubicBezTo>
                  <a:pt x="21060" y="3876"/>
                  <a:pt x="21065" y="3870"/>
                  <a:pt x="21065" y="3827"/>
                </a:cubicBezTo>
                <a:cubicBezTo>
                  <a:pt x="20988" y="3827"/>
                  <a:pt x="21025" y="3888"/>
                  <a:pt x="20850" y="3840"/>
                </a:cubicBezTo>
                <a:lnTo>
                  <a:pt x="20822" y="3827"/>
                </a:lnTo>
                <a:lnTo>
                  <a:pt x="20846" y="3827"/>
                </a:lnTo>
                <a:lnTo>
                  <a:pt x="20846" y="3819"/>
                </a:lnTo>
                <a:cubicBezTo>
                  <a:pt x="20803" y="3819"/>
                  <a:pt x="20834" y="3819"/>
                  <a:pt x="20822" y="3827"/>
                </a:cubicBezTo>
                <a:lnTo>
                  <a:pt x="20767" y="3845"/>
                </a:lnTo>
                <a:cubicBezTo>
                  <a:pt x="20755" y="3844"/>
                  <a:pt x="20779" y="3859"/>
                  <a:pt x="20758" y="3844"/>
                </a:cubicBezTo>
                <a:cubicBezTo>
                  <a:pt x="20740" y="3830"/>
                  <a:pt x="20759" y="3856"/>
                  <a:pt x="20754" y="3835"/>
                </a:cubicBezTo>
                <a:cubicBezTo>
                  <a:pt x="20748" y="3815"/>
                  <a:pt x="20766" y="3839"/>
                  <a:pt x="20749" y="3802"/>
                </a:cubicBezTo>
                <a:cubicBezTo>
                  <a:pt x="20726" y="3819"/>
                  <a:pt x="20743" y="3809"/>
                  <a:pt x="20727" y="3830"/>
                </a:cubicBezTo>
                <a:lnTo>
                  <a:pt x="20720" y="3839"/>
                </a:lnTo>
                <a:cubicBezTo>
                  <a:pt x="20702" y="3858"/>
                  <a:pt x="20695" y="3850"/>
                  <a:pt x="20692" y="3851"/>
                </a:cubicBezTo>
                <a:cubicBezTo>
                  <a:pt x="20698" y="3875"/>
                  <a:pt x="20716" y="3966"/>
                  <a:pt x="20674" y="3959"/>
                </a:cubicBezTo>
                <a:cubicBezTo>
                  <a:pt x="20661" y="3956"/>
                  <a:pt x="20663" y="3948"/>
                  <a:pt x="20619" y="3948"/>
                </a:cubicBezTo>
                <a:cubicBezTo>
                  <a:pt x="20626" y="3957"/>
                  <a:pt x="20622" y="3952"/>
                  <a:pt x="20632" y="3960"/>
                </a:cubicBezTo>
                <a:cubicBezTo>
                  <a:pt x="20670" y="3987"/>
                  <a:pt x="20665" y="3987"/>
                  <a:pt x="20692" y="3989"/>
                </a:cubicBezTo>
                <a:lnTo>
                  <a:pt x="20692" y="4005"/>
                </a:lnTo>
                <a:close/>
                <a:moveTo>
                  <a:pt x="15823" y="2352"/>
                </a:moveTo>
                <a:lnTo>
                  <a:pt x="15815" y="2352"/>
                </a:lnTo>
                <a:lnTo>
                  <a:pt x="15822" y="2362"/>
                </a:lnTo>
                <a:lnTo>
                  <a:pt x="15823" y="2352"/>
                </a:lnTo>
                <a:cubicBezTo>
                  <a:pt x="15848" y="2334"/>
                  <a:pt x="15836" y="2357"/>
                  <a:pt x="15839" y="2320"/>
                </a:cubicBezTo>
                <a:cubicBezTo>
                  <a:pt x="15814" y="2338"/>
                  <a:pt x="15826" y="2314"/>
                  <a:pt x="15823" y="2352"/>
                </a:cubicBezTo>
                <a:close/>
                <a:moveTo>
                  <a:pt x="20295" y="5269"/>
                </a:moveTo>
                <a:lnTo>
                  <a:pt x="20303" y="5269"/>
                </a:lnTo>
                <a:lnTo>
                  <a:pt x="20297" y="5259"/>
                </a:lnTo>
                <a:lnTo>
                  <a:pt x="20295" y="5269"/>
                </a:lnTo>
                <a:lnTo>
                  <a:pt x="20271" y="5269"/>
                </a:lnTo>
                <a:lnTo>
                  <a:pt x="20271" y="5301"/>
                </a:lnTo>
                <a:cubicBezTo>
                  <a:pt x="20295" y="5284"/>
                  <a:pt x="20281" y="5296"/>
                  <a:pt x="20295" y="5269"/>
                </a:cubicBezTo>
                <a:close/>
                <a:moveTo>
                  <a:pt x="20433" y="5220"/>
                </a:moveTo>
                <a:lnTo>
                  <a:pt x="20441" y="5220"/>
                </a:lnTo>
                <a:lnTo>
                  <a:pt x="20434" y="5211"/>
                </a:lnTo>
                <a:lnTo>
                  <a:pt x="20433" y="5220"/>
                </a:lnTo>
                <a:lnTo>
                  <a:pt x="20385" y="5230"/>
                </a:lnTo>
                <a:cubicBezTo>
                  <a:pt x="20400" y="5252"/>
                  <a:pt x="20395" y="5252"/>
                  <a:pt x="20433" y="5253"/>
                </a:cubicBezTo>
                <a:cubicBezTo>
                  <a:pt x="20470" y="5255"/>
                  <a:pt x="20479" y="5251"/>
                  <a:pt x="20506" y="5245"/>
                </a:cubicBezTo>
                <a:cubicBezTo>
                  <a:pt x="20493" y="5195"/>
                  <a:pt x="20479" y="5239"/>
                  <a:pt x="20457" y="5236"/>
                </a:cubicBezTo>
                <a:cubicBezTo>
                  <a:pt x="20456" y="5236"/>
                  <a:pt x="20453" y="5232"/>
                  <a:pt x="20452" y="5234"/>
                </a:cubicBezTo>
                <a:lnTo>
                  <a:pt x="20433" y="5220"/>
                </a:lnTo>
                <a:close/>
                <a:moveTo>
                  <a:pt x="17192" y="1761"/>
                </a:moveTo>
                <a:lnTo>
                  <a:pt x="17192" y="1769"/>
                </a:lnTo>
                <a:lnTo>
                  <a:pt x="17202" y="1762"/>
                </a:lnTo>
                <a:lnTo>
                  <a:pt x="17192" y="1761"/>
                </a:lnTo>
                <a:cubicBezTo>
                  <a:pt x="17191" y="1760"/>
                  <a:pt x="17188" y="1756"/>
                  <a:pt x="17187" y="1758"/>
                </a:cubicBezTo>
                <a:cubicBezTo>
                  <a:pt x="17187" y="1758"/>
                  <a:pt x="17159" y="1754"/>
                  <a:pt x="17152" y="1728"/>
                </a:cubicBezTo>
                <a:cubicBezTo>
                  <a:pt x="17115" y="1755"/>
                  <a:pt x="17159" y="1753"/>
                  <a:pt x="17103" y="1753"/>
                </a:cubicBezTo>
                <a:lnTo>
                  <a:pt x="17103" y="1761"/>
                </a:lnTo>
                <a:cubicBezTo>
                  <a:pt x="17122" y="1761"/>
                  <a:pt x="17135" y="1765"/>
                  <a:pt x="17144" y="1765"/>
                </a:cubicBezTo>
                <a:cubicBezTo>
                  <a:pt x="17153" y="1765"/>
                  <a:pt x="17172" y="1761"/>
                  <a:pt x="17192" y="1761"/>
                </a:cubicBezTo>
                <a:close/>
                <a:moveTo>
                  <a:pt x="10938" y="1688"/>
                </a:moveTo>
                <a:lnTo>
                  <a:pt x="10946" y="1688"/>
                </a:lnTo>
                <a:lnTo>
                  <a:pt x="10939" y="1678"/>
                </a:lnTo>
                <a:lnTo>
                  <a:pt x="10938" y="1688"/>
                </a:lnTo>
                <a:lnTo>
                  <a:pt x="10922" y="1679"/>
                </a:lnTo>
                <a:cubicBezTo>
                  <a:pt x="10925" y="1690"/>
                  <a:pt x="10916" y="1687"/>
                  <a:pt x="10926" y="1690"/>
                </a:cubicBezTo>
                <a:cubicBezTo>
                  <a:pt x="10942" y="1695"/>
                  <a:pt x="10927" y="1694"/>
                  <a:pt x="10938" y="1688"/>
                </a:cubicBezTo>
                <a:close/>
                <a:moveTo>
                  <a:pt x="16099" y="2498"/>
                </a:moveTo>
                <a:lnTo>
                  <a:pt x="16107" y="2498"/>
                </a:lnTo>
                <a:lnTo>
                  <a:pt x="16100" y="2488"/>
                </a:lnTo>
                <a:lnTo>
                  <a:pt x="16099" y="2498"/>
                </a:lnTo>
                <a:cubicBezTo>
                  <a:pt x="16051" y="2475"/>
                  <a:pt x="16047" y="2513"/>
                  <a:pt x="16082" y="2538"/>
                </a:cubicBezTo>
                <a:cubicBezTo>
                  <a:pt x="16098" y="2494"/>
                  <a:pt x="16068" y="2574"/>
                  <a:pt x="16091" y="2523"/>
                </a:cubicBezTo>
                <a:cubicBezTo>
                  <a:pt x="16096" y="2511"/>
                  <a:pt x="16094" y="2535"/>
                  <a:pt x="16099" y="2498"/>
                </a:cubicBezTo>
                <a:close/>
                <a:moveTo>
                  <a:pt x="9439" y="1412"/>
                </a:moveTo>
                <a:cubicBezTo>
                  <a:pt x="9424" y="1427"/>
                  <a:pt x="9450" y="1418"/>
                  <a:pt x="9441" y="1412"/>
                </a:cubicBezTo>
                <a:cubicBezTo>
                  <a:pt x="9441" y="1412"/>
                  <a:pt x="9439" y="1412"/>
                  <a:pt x="9439" y="1412"/>
                </a:cubicBezTo>
                <a:close/>
                <a:moveTo>
                  <a:pt x="8710" y="1445"/>
                </a:moveTo>
                <a:cubicBezTo>
                  <a:pt x="8695" y="1459"/>
                  <a:pt x="8721" y="1451"/>
                  <a:pt x="8712" y="1444"/>
                </a:cubicBezTo>
                <a:cubicBezTo>
                  <a:pt x="8712" y="1444"/>
                  <a:pt x="8710" y="1444"/>
                  <a:pt x="8710" y="1445"/>
                </a:cubicBezTo>
                <a:close/>
                <a:moveTo>
                  <a:pt x="11999" y="1647"/>
                </a:moveTo>
                <a:cubicBezTo>
                  <a:pt x="11984" y="1662"/>
                  <a:pt x="12010" y="1653"/>
                  <a:pt x="12001" y="1647"/>
                </a:cubicBezTo>
                <a:cubicBezTo>
                  <a:pt x="12001" y="1647"/>
                  <a:pt x="11999" y="1647"/>
                  <a:pt x="11999" y="1647"/>
                </a:cubicBezTo>
                <a:close/>
                <a:moveTo>
                  <a:pt x="20911" y="5236"/>
                </a:moveTo>
                <a:cubicBezTo>
                  <a:pt x="20906" y="5217"/>
                  <a:pt x="20915" y="5226"/>
                  <a:pt x="20895" y="5220"/>
                </a:cubicBezTo>
                <a:lnTo>
                  <a:pt x="20911" y="5236"/>
                </a:lnTo>
                <a:cubicBezTo>
                  <a:pt x="20922" y="5245"/>
                  <a:pt x="20894" y="5245"/>
                  <a:pt x="20935" y="5245"/>
                </a:cubicBezTo>
                <a:lnTo>
                  <a:pt x="20927" y="5228"/>
                </a:lnTo>
                <a:cubicBezTo>
                  <a:pt x="20921" y="5232"/>
                  <a:pt x="20923" y="5232"/>
                  <a:pt x="20911" y="5236"/>
                </a:cubicBezTo>
                <a:close/>
                <a:moveTo>
                  <a:pt x="18383" y="5504"/>
                </a:moveTo>
                <a:cubicBezTo>
                  <a:pt x="18363" y="5509"/>
                  <a:pt x="18372" y="5500"/>
                  <a:pt x="18367" y="5520"/>
                </a:cubicBezTo>
                <a:lnTo>
                  <a:pt x="18383" y="5504"/>
                </a:lnTo>
                <a:cubicBezTo>
                  <a:pt x="18466" y="5504"/>
                  <a:pt x="18409" y="5517"/>
                  <a:pt x="18483" y="5500"/>
                </a:cubicBezTo>
                <a:cubicBezTo>
                  <a:pt x="18495" y="5498"/>
                  <a:pt x="18489" y="5500"/>
                  <a:pt x="18499" y="5499"/>
                </a:cubicBezTo>
                <a:cubicBezTo>
                  <a:pt x="18598" y="5494"/>
                  <a:pt x="18565" y="5478"/>
                  <a:pt x="18618" y="5479"/>
                </a:cubicBezTo>
                <a:cubicBezTo>
                  <a:pt x="18677" y="5479"/>
                  <a:pt x="18629" y="5489"/>
                  <a:pt x="18706" y="5478"/>
                </a:cubicBezTo>
                <a:lnTo>
                  <a:pt x="18800" y="5484"/>
                </a:lnTo>
                <a:cubicBezTo>
                  <a:pt x="18857" y="5492"/>
                  <a:pt x="18845" y="5485"/>
                  <a:pt x="18853" y="5504"/>
                </a:cubicBezTo>
                <a:cubicBezTo>
                  <a:pt x="18911" y="5488"/>
                  <a:pt x="18823" y="5479"/>
                  <a:pt x="19008" y="5488"/>
                </a:cubicBezTo>
                <a:cubicBezTo>
                  <a:pt x="19023" y="5489"/>
                  <a:pt x="19032" y="5490"/>
                  <a:pt x="19037" y="5492"/>
                </a:cubicBezTo>
                <a:lnTo>
                  <a:pt x="19065" y="5501"/>
                </a:lnTo>
                <a:cubicBezTo>
                  <a:pt x="19116" y="5515"/>
                  <a:pt x="19080" y="5520"/>
                  <a:pt x="19121" y="5512"/>
                </a:cubicBezTo>
                <a:cubicBezTo>
                  <a:pt x="19117" y="5471"/>
                  <a:pt x="19107" y="5471"/>
                  <a:pt x="19064" y="5471"/>
                </a:cubicBezTo>
                <a:cubicBezTo>
                  <a:pt x="19057" y="5459"/>
                  <a:pt x="19056" y="5486"/>
                  <a:pt x="19064" y="5447"/>
                </a:cubicBezTo>
                <a:lnTo>
                  <a:pt x="19048" y="5447"/>
                </a:lnTo>
                <a:cubicBezTo>
                  <a:pt x="19039" y="5471"/>
                  <a:pt x="19040" y="5473"/>
                  <a:pt x="18980" y="5467"/>
                </a:cubicBezTo>
                <a:cubicBezTo>
                  <a:pt x="18954" y="5465"/>
                  <a:pt x="18922" y="5469"/>
                  <a:pt x="18881" y="5459"/>
                </a:cubicBezTo>
                <a:lnTo>
                  <a:pt x="18618" y="5464"/>
                </a:lnTo>
                <a:cubicBezTo>
                  <a:pt x="18547" y="5468"/>
                  <a:pt x="18542" y="5455"/>
                  <a:pt x="18470" y="5449"/>
                </a:cubicBezTo>
                <a:cubicBezTo>
                  <a:pt x="18443" y="5447"/>
                  <a:pt x="18441" y="5453"/>
                  <a:pt x="18415" y="5455"/>
                </a:cubicBezTo>
                <a:cubicBezTo>
                  <a:pt x="18362" y="5459"/>
                  <a:pt x="18344" y="5428"/>
                  <a:pt x="18318" y="5463"/>
                </a:cubicBezTo>
                <a:cubicBezTo>
                  <a:pt x="18352" y="5471"/>
                  <a:pt x="18353" y="5468"/>
                  <a:pt x="18389" y="5467"/>
                </a:cubicBezTo>
                <a:cubicBezTo>
                  <a:pt x="18434" y="5467"/>
                  <a:pt x="18427" y="5476"/>
                  <a:pt x="18464" y="5480"/>
                </a:cubicBezTo>
                <a:cubicBezTo>
                  <a:pt x="18444" y="5507"/>
                  <a:pt x="18437" y="5488"/>
                  <a:pt x="18383" y="5488"/>
                </a:cubicBezTo>
                <a:lnTo>
                  <a:pt x="18383" y="5504"/>
                </a:lnTo>
                <a:close/>
                <a:moveTo>
                  <a:pt x="15175" y="2603"/>
                </a:moveTo>
                <a:lnTo>
                  <a:pt x="15157" y="2618"/>
                </a:lnTo>
                <a:cubicBezTo>
                  <a:pt x="15180" y="2614"/>
                  <a:pt x="15168" y="2622"/>
                  <a:pt x="15175" y="2603"/>
                </a:cubicBezTo>
                <a:cubicBezTo>
                  <a:pt x="15179" y="2596"/>
                  <a:pt x="15187" y="2615"/>
                  <a:pt x="15181" y="2588"/>
                </a:cubicBezTo>
                <a:cubicBezTo>
                  <a:pt x="15178" y="2574"/>
                  <a:pt x="15178" y="2579"/>
                  <a:pt x="15167" y="2571"/>
                </a:cubicBezTo>
                <a:lnTo>
                  <a:pt x="15175" y="2603"/>
                </a:lnTo>
                <a:close/>
                <a:moveTo>
                  <a:pt x="23277" y="3738"/>
                </a:moveTo>
                <a:lnTo>
                  <a:pt x="23295" y="3723"/>
                </a:lnTo>
                <a:cubicBezTo>
                  <a:pt x="23272" y="3727"/>
                  <a:pt x="23284" y="3718"/>
                  <a:pt x="23277" y="3738"/>
                </a:cubicBezTo>
                <a:cubicBezTo>
                  <a:pt x="23265" y="3744"/>
                  <a:pt x="23268" y="3742"/>
                  <a:pt x="23252" y="3746"/>
                </a:cubicBezTo>
                <a:cubicBezTo>
                  <a:pt x="23265" y="3791"/>
                  <a:pt x="23293" y="3772"/>
                  <a:pt x="23277" y="3738"/>
                </a:cubicBezTo>
                <a:close/>
                <a:moveTo>
                  <a:pt x="235" y="2457"/>
                </a:moveTo>
                <a:lnTo>
                  <a:pt x="250" y="2475"/>
                </a:lnTo>
                <a:cubicBezTo>
                  <a:pt x="246" y="2453"/>
                  <a:pt x="254" y="2465"/>
                  <a:pt x="235" y="2457"/>
                </a:cubicBezTo>
                <a:lnTo>
                  <a:pt x="122" y="2376"/>
                </a:lnTo>
                <a:cubicBezTo>
                  <a:pt x="127" y="2397"/>
                  <a:pt x="120" y="2390"/>
                  <a:pt x="141" y="2406"/>
                </a:cubicBezTo>
                <a:cubicBezTo>
                  <a:pt x="146" y="2410"/>
                  <a:pt x="147" y="2409"/>
                  <a:pt x="155" y="2416"/>
                </a:cubicBezTo>
                <a:cubicBezTo>
                  <a:pt x="180" y="2434"/>
                  <a:pt x="197" y="2449"/>
                  <a:pt x="235" y="2457"/>
                </a:cubicBezTo>
                <a:close/>
                <a:moveTo>
                  <a:pt x="21810" y="4686"/>
                </a:moveTo>
                <a:lnTo>
                  <a:pt x="21796" y="4668"/>
                </a:lnTo>
                <a:cubicBezTo>
                  <a:pt x="21800" y="4690"/>
                  <a:pt x="21791" y="4678"/>
                  <a:pt x="21810" y="4686"/>
                </a:cubicBezTo>
                <a:cubicBezTo>
                  <a:pt x="21791" y="4727"/>
                  <a:pt x="21828" y="4726"/>
                  <a:pt x="21891" y="4726"/>
                </a:cubicBezTo>
                <a:cubicBezTo>
                  <a:pt x="21876" y="4704"/>
                  <a:pt x="21844" y="4686"/>
                  <a:pt x="21810" y="4686"/>
                </a:cubicBezTo>
                <a:close/>
                <a:moveTo>
                  <a:pt x="17411" y="2320"/>
                </a:moveTo>
                <a:lnTo>
                  <a:pt x="17393" y="2334"/>
                </a:lnTo>
                <a:cubicBezTo>
                  <a:pt x="17416" y="2330"/>
                  <a:pt x="17404" y="2339"/>
                  <a:pt x="17411" y="2320"/>
                </a:cubicBezTo>
                <a:cubicBezTo>
                  <a:pt x="17428" y="2308"/>
                  <a:pt x="17422" y="2318"/>
                  <a:pt x="17427" y="2295"/>
                </a:cubicBezTo>
                <a:cubicBezTo>
                  <a:pt x="17409" y="2308"/>
                  <a:pt x="17417" y="2297"/>
                  <a:pt x="17411" y="2320"/>
                </a:cubicBezTo>
                <a:close/>
                <a:moveTo>
                  <a:pt x="3816" y="6816"/>
                </a:moveTo>
                <a:cubicBezTo>
                  <a:pt x="3816" y="6837"/>
                  <a:pt x="3829" y="6819"/>
                  <a:pt x="3821" y="6816"/>
                </a:cubicBezTo>
                <a:cubicBezTo>
                  <a:pt x="3821" y="6816"/>
                  <a:pt x="3816" y="6793"/>
                  <a:pt x="3816" y="6816"/>
                </a:cubicBezTo>
                <a:close/>
                <a:moveTo>
                  <a:pt x="13806" y="5755"/>
                </a:moveTo>
                <a:cubicBezTo>
                  <a:pt x="13806" y="5775"/>
                  <a:pt x="13819" y="5757"/>
                  <a:pt x="13811" y="5755"/>
                </a:cubicBezTo>
                <a:cubicBezTo>
                  <a:pt x="13811" y="5755"/>
                  <a:pt x="13806" y="5732"/>
                  <a:pt x="13806" y="5755"/>
                </a:cubicBezTo>
                <a:close/>
                <a:moveTo>
                  <a:pt x="21114" y="3413"/>
                </a:moveTo>
                <a:cubicBezTo>
                  <a:pt x="21114" y="3434"/>
                  <a:pt x="21127" y="3416"/>
                  <a:pt x="21119" y="3413"/>
                </a:cubicBezTo>
                <a:cubicBezTo>
                  <a:pt x="21119" y="3413"/>
                  <a:pt x="21114" y="3390"/>
                  <a:pt x="21114" y="3413"/>
                </a:cubicBezTo>
                <a:close/>
                <a:moveTo>
                  <a:pt x="22029" y="2725"/>
                </a:moveTo>
                <a:cubicBezTo>
                  <a:pt x="22029" y="2745"/>
                  <a:pt x="22042" y="2727"/>
                  <a:pt x="22034" y="2725"/>
                </a:cubicBezTo>
                <a:cubicBezTo>
                  <a:pt x="22034" y="2725"/>
                  <a:pt x="22029" y="2702"/>
                  <a:pt x="22029" y="2725"/>
                </a:cubicBezTo>
                <a:close/>
                <a:moveTo>
                  <a:pt x="21535" y="5334"/>
                </a:moveTo>
                <a:cubicBezTo>
                  <a:pt x="21535" y="5354"/>
                  <a:pt x="21548" y="5336"/>
                  <a:pt x="21540" y="5334"/>
                </a:cubicBezTo>
                <a:cubicBezTo>
                  <a:pt x="21540" y="5334"/>
                  <a:pt x="21535" y="5311"/>
                  <a:pt x="21535" y="5334"/>
                </a:cubicBezTo>
                <a:close/>
                <a:moveTo>
                  <a:pt x="19031" y="3624"/>
                </a:moveTo>
                <a:cubicBezTo>
                  <a:pt x="19031" y="3644"/>
                  <a:pt x="19044" y="3626"/>
                  <a:pt x="19036" y="3624"/>
                </a:cubicBezTo>
                <a:cubicBezTo>
                  <a:pt x="19036" y="3624"/>
                  <a:pt x="19031" y="3601"/>
                  <a:pt x="19031" y="3624"/>
                </a:cubicBezTo>
                <a:close/>
                <a:moveTo>
                  <a:pt x="17938" y="1939"/>
                </a:moveTo>
                <a:cubicBezTo>
                  <a:pt x="17938" y="1959"/>
                  <a:pt x="17951" y="1941"/>
                  <a:pt x="17943" y="1939"/>
                </a:cubicBezTo>
                <a:cubicBezTo>
                  <a:pt x="17943" y="1939"/>
                  <a:pt x="17938" y="1916"/>
                  <a:pt x="17938" y="1939"/>
                </a:cubicBezTo>
                <a:close/>
                <a:moveTo>
                  <a:pt x="16382" y="1753"/>
                </a:moveTo>
                <a:cubicBezTo>
                  <a:pt x="16382" y="1773"/>
                  <a:pt x="16395" y="1755"/>
                  <a:pt x="16387" y="1753"/>
                </a:cubicBezTo>
                <a:cubicBezTo>
                  <a:pt x="16387" y="1752"/>
                  <a:pt x="16382" y="1730"/>
                  <a:pt x="16382" y="1753"/>
                </a:cubicBezTo>
                <a:close/>
                <a:moveTo>
                  <a:pt x="15993" y="2547"/>
                </a:moveTo>
                <a:cubicBezTo>
                  <a:pt x="15993" y="2567"/>
                  <a:pt x="16006" y="2549"/>
                  <a:pt x="15998" y="2547"/>
                </a:cubicBezTo>
                <a:cubicBezTo>
                  <a:pt x="15998" y="2547"/>
                  <a:pt x="15993" y="2524"/>
                  <a:pt x="15993" y="2547"/>
                </a:cubicBezTo>
                <a:close/>
                <a:moveTo>
                  <a:pt x="18537" y="3089"/>
                </a:moveTo>
                <a:cubicBezTo>
                  <a:pt x="18537" y="3110"/>
                  <a:pt x="18550" y="3091"/>
                  <a:pt x="18542" y="3089"/>
                </a:cubicBezTo>
                <a:cubicBezTo>
                  <a:pt x="18542" y="3089"/>
                  <a:pt x="18537" y="3066"/>
                  <a:pt x="18537" y="3089"/>
                </a:cubicBezTo>
                <a:close/>
                <a:moveTo>
                  <a:pt x="13911" y="5698"/>
                </a:moveTo>
                <a:cubicBezTo>
                  <a:pt x="13911" y="5718"/>
                  <a:pt x="13924" y="5700"/>
                  <a:pt x="13916" y="5698"/>
                </a:cubicBezTo>
                <a:cubicBezTo>
                  <a:pt x="13916" y="5698"/>
                  <a:pt x="13911" y="5675"/>
                  <a:pt x="13911" y="5698"/>
                </a:cubicBezTo>
                <a:close/>
                <a:moveTo>
                  <a:pt x="18691" y="1834"/>
                </a:moveTo>
                <a:cubicBezTo>
                  <a:pt x="18691" y="1854"/>
                  <a:pt x="18704" y="1836"/>
                  <a:pt x="18696" y="1834"/>
                </a:cubicBezTo>
                <a:cubicBezTo>
                  <a:pt x="18696" y="1834"/>
                  <a:pt x="18691" y="1811"/>
                  <a:pt x="18691" y="1834"/>
                </a:cubicBezTo>
                <a:close/>
                <a:moveTo>
                  <a:pt x="19501" y="3251"/>
                </a:moveTo>
                <a:cubicBezTo>
                  <a:pt x="19501" y="3272"/>
                  <a:pt x="19514" y="3254"/>
                  <a:pt x="19506" y="3251"/>
                </a:cubicBezTo>
                <a:cubicBezTo>
                  <a:pt x="19506" y="3251"/>
                  <a:pt x="19501" y="3228"/>
                  <a:pt x="19501" y="3251"/>
                </a:cubicBezTo>
                <a:close/>
                <a:moveTo>
                  <a:pt x="21786" y="4191"/>
                </a:moveTo>
                <a:cubicBezTo>
                  <a:pt x="21786" y="4211"/>
                  <a:pt x="21799" y="4193"/>
                  <a:pt x="21791" y="4191"/>
                </a:cubicBezTo>
                <a:cubicBezTo>
                  <a:pt x="21791" y="4191"/>
                  <a:pt x="21786" y="4168"/>
                  <a:pt x="21786" y="4191"/>
                </a:cubicBezTo>
                <a:close/>
                <a:moveTo>
                  <a:pt x="15928" y="2644"/>
                </a:moveTo>
                <a:cubicBezTo>
                  <a:pt x="15928" y="2664"/>
                  <a:pt x="15941" y="2646"/>
                  <a:pt x="15933" y="2644"/>
                </a:cubicBezTo>
                <a:cubicBezTo>
                  <a:pt x="15933" y="2644"/>
                  <a:pt x="15928" y="2621"/>
                  <a:pt x="15928" y="2644"/>
                </a:cubicBezTo>
                <a:close/>
                <a:moveTo>
                  <a:pt x="18011" y="2749"/>
                </a:moveTo>
                <a:cubicBezTo>
                  <a:pt x="18011" y="2769"/>
                  <a:pt x="18024" y="2751"/>
                  <a:pt x="18016" y="2749"/>
                </a:cubicBezTo>
                <a:cubicBezTo>
                  <a:pt x="18015" y="2749"/>
                  <a:pt x="18011" y="2726"/>
                  <a:pt x="18011" y="2749"/>
                </a:cubicBezTo>
                <a:close/>
                <a:moveTo>
                  <a:pt x="20879" y="4021"/>
                </a:moveTo>
                <a:cubicBezTo>
                  <a:pt x="20879" y="4041"/>
                  <a:pt x="20892" y="4023"/>
                  <a:pt x="20884" y="4021"/>
                </a:cubicBezTo>
                <a:cubicBezTo>
                  <a:pt x="20884" y="4021"/>
                  <a:pt x="20879" y="3998"/>
                  <a:pt x="20879" y="4021"/>
                </a:cubicBezTo>
                <a:close/>
                <a:moveTo>
                  <a:pt x="15377" y="5002"/>
                </a:moveTo>
                <a:cubicBezTo>
                  <a:pt x="15377" y="5022"/>
                  <a:pt x="15390" y="5004"/>
                  <a:pt x="15382" y="5002"/>
                </a:cubicBezTo>
                <a:cubicBezTo>
                  <a:pt x="15382" y="5001"/>
                  <a:pt x="15377" y="4979"/>
                  <a:pt x="15377" y="5002"/>
                </a:cubicBezTo>
                <a:close/>
                <a:moveTo>
                  <a:pt x="6870" y="1688"/>
                </a:moveTo>
                <a:cubicBezTo>
                  <a:pt x="6870" y="1708"/>
                  <a:pt x="6883" y="1690"/>
                  <a:pt x="6875" y="1688"/>
                </a:cubicBezTo>
                <a:cubicBezTo>
                  <a:pt x="6875" y="1688"/>
                  <a:pt x="6870" y="1665"/>
                  <a:pt x="6870" y="1688"/>
                </a:cubicBezTo>
                <a:close/>
                <a:moveTo>
                  <a:pt x="19250" y="2749"/>
                </a:moveTo>
                <a:cubicBezTo>
                  <a:pt x="19250" y="2769"/>
                  <a:pt x="19263" y="2751"/>
                  <a:pt x="19255" y="2749"/>
                </a:cubicBezTo>
                <a:cubicBezTo>
                  <a:pt x="19255" y="2749"/>
                  <a:pt x="19250" y="2726"/>
                  <a:pt x="19250" y="2749"/>
                </a:cubicBezTo>
                <a:close/>
                <a:moveTo>
                  <a:pt x="17873" y="1728"/>
                </a:moveTo>
                <a:cubicBezTo>
                  <a:pt x="17873" y="1748"/>
                  <a:pt x="17886" y="1730"/>
                  <a:pt x="17878" y="1728"/>
                </a:cubicBezTo>
                <a:cubicBezTo>
                  <a:pt x="17878" y="1728"/>
                  <a:pt x="17873" y="1705"/>
                  <a:pt x="17873" y="1728"/>
                </a:cubicBezTo>
                <a:close/>
                <a:moveTo>
                  <a:pt x="19712" y="2603"/>
                </a:moveTo>
                <a:cubicBezTo>
                  <a:pt x="19712" y="2623"/>
                  <a:pt x="19725" y="2605"/>
                  <a:pt x="19717" y="2603"/>
                </a:cubicBezTo>
                <a:cubicBezTo>
                  <a:pt x="19717" y="2603"/>
                  <a:pt x="19712" y="2580"/>
                  <a:pt x="19712" y="2603"/>
                </a:cubicBezTo>
                <a:close/>
                <a:moveTo>
                  <a:pt x="4602" y="6735"/>
                </a:moveTo>
                <a:cubicBezTo>
                  <a:pt x="4602" y="6756"/>
                  <a:pt x="4615" y="6737"/>
                  <a:pt x="4607" y="6735"/>
                </a:cubicBezTo>
                <a:cubicBezTo>
                  <a:pt x="4607" y="6735"/>
                  <a:pt x="4602" y="6712"/>
                  <a:pt x="4602" y="6735"/>
                </a:cubicBezTo>
                <a:close/>
                <a:moveTo>
                  <a:pt x="4991" y="6695"/>
                </a:moveTo>
                <a:cubicBezTo>
                  <a:pt x="4991" y="6715"/>
                  <a:pt x="5004" y="6697"/>
                  <a:pt x="4996" y="6695"/>
                </a:cubicBezTo>
                <a:cubicBezTo>
                  <a:pt x="4996" y="6695"/>
                  <a:pt x="4991" y="6672"/>
                  <a:pt x="4991" y="6695"/>
                </a:cubicBezTo>
                <a:close/>
                <a:moveTo>
                  <a:pt x="19712" y="2790"/>
                </a:moveTo>
                <a:cubicBezTo>
                  <a:pt x="19712" y="2810"/>
                  <a:pt x="19725" y="2792"/>
                  <a:pt x="19717" y="2790"/>
                </a:cubicBezTo>
                <a:cubicBezTo>
                  <a:pt x="19717" y="2790"/>
                  <a:pt x="19712" y="2767"/>
                  <a:pt x="19712" y="2790"/>
                </a:cubicBezTo>
                <a:close/>
                <a:moveTo>
                  <a:pt x="14308" y="2725"/>
                </a:moveTo>
                <a:cubicBezTo>
                  <a:pt x="14308" y="2745"/>
                  <a:pt x="14321" y="2727"/>
                  <a:pt x="14313" y="2725"/>
                </a:cubicBezTo>
                <a:cubicBezTo>
                  <a:pt x="14313" y="2725"/>
                  <a:pt x="14308" y="2702"/>
                  <a:pt x="14308" y="2725"/>
                </a:cubicBezTo>
                <a:close/>
                <a:moveTo>
                  <a:pt x="17281" y="2765"/>
                </a:moveTo>
                <a:cubicBezTo>
                  <a:pt x="17281" y="2785"/>
                  <a:pt x="17294" y="2767"/>
                  <a:pt x="17286" y="2765"/>
                </a:cubicBezTo>
                <a:cubicBezTo>
                  <a:pt x="17286" y="2765"/>
                  <a:pt x="17281" y="2742"/>
                  <a:pt x="17281" y="2765"/>
                </a:cubicBezTo>
                <a:close/>
                <a:moveTo>
                  <a:pt x="14908" y="2328"/>
                </a:moveTo>
                <a:cubicBezTo>
                  <a:pt x="14908" y="2348"/>
                  <a:pt x="14920" y="2330"/>
                  <a:pt x="14913" y="2328"/>
                </a:cubicBezTo>
                <a:cubicBezTo>
                  <a:pt x="14912" y="2328"/>
                  <a:pt x="14908" y="2305"/>
                  <a:pt x="14908" y="2328"/>
                </a:cubicBezTo>
                <a:close/>
                <a:moveTo>
                  <a:pt x="18480" y="2579"/>
                </a:moveTo>
                <a:cubicBezTo>
                  <a:pt x="18480" y="2599"/>
                  <a:pt x="18493" y="2581"/>
                  <a:pt x="18485" y="2579"/>
                </a:cubicBezTo>
                <a:cubicBezTo>
                  <a:pt x="18485" y="2579"/>
                  <a:pt x="18480" y="2556"/>
                  <a:pt x="18480" y="2579"/>
                </a:cubicBezTo>
                <a:close/>
                <a:moveTo>
                  <a:pt x="13044" y="1388"/>
                </a:moveTo>
                <a:cubicBezTo>
                  <a:pt x="13044" y="1408"/>
                  <a:pt x="13057" y="1390"/>
                  <a:pt x="13049" y="1388"/>
                </a:cubicBezTo>
                <a:cubicBezTo>
                  <a:pt x="13049" y="1388"/>
                  <a:pt x="13044" y="1365"/>
                  <a:pt x="13044" y="1388"/>
                </a:cubicBezTo>
                <a:close/>
                <a:moveTo>
                  <a:pt x="13822" y="2077"/>
                </a:moveTo>
                <a:cubicBezTo>
                  <a:pt x="13822" y="2097"/>
                  <a:pt x="13835" y="2079"/>
                  <a:pt x="13827" y="2077"/>
                </a:cubicBezTo>
                <a:cubicBezTo>
                  <a:pt x="13827" y="2077"/>
                  <a:pt x="13822" y="2054"/>
                  <a:pt x="13822" y="2077"/>
                </a:cubicBezTo>
                <a:close/>
                <a:moveTo>
                  <a:pt x="20206" y="2790"/>
                </a:moveTo>
                <a:cubicBezTo>
                  <a:pt x="20206" y="2810"/>
                  <a:pt x="20219" y="2792"/>
                  <a:pt x="20211" y="2790"/>
                </a:cubicBezTo>
                <a:cubicBezTo>
                  <a:pt x="20211" y="2790"/>
                  <a:pt x="20206" y="2767"/>
                  <a:pt x="20206" y="2790"/>
                </a:cubicBezTo>
                <a:close/>
                <a:moveTo>
                  <a:pt x="17460" y="1850"/>
                </a:moveTo>
                <a:cubicBezTo>
                  <a:pt x="17460" y="1870"/>
                  <a:pt x="17473" y="1852"/>
                  <a:pt x="17465" y="1850"/>
                </a:cubicBezTo>
                <a:cubicBezTo>
                  <a:pt x="17465" y="1850"/>
                  <a:pt x="17460" y="1827"/>
                  <a:pt x="17460" y="1850"/>
                </a:cubicBezTo>
                <a:close/>
                <a:moveTo>
                  <a:pt x="18156" y="2538"/>
                </a:moveTo>
                <a:cubicBezTo>
                  <a:pt x="18156" y="2559"/>
                  <a:pt x="18169" y="2541"/>
                  <a:pt x="18161" y="2538"/>
                </a:cubicBezTo>
                <a:cubicBezTo>
                  <a:pt x="18161" y="2538"/>
                  <a:pt x="18156" y="2515"/>
                  <a:pt x="18156" y="2538"/>
                </a:cubicBezTo>
                <a:close/>
                <a:moveTo>
                  <a:pt x="18829" y="3640"/>
                </a:moveTo>
                <a:cubicBezTo>
                  <a:pt x="18829" y="3660"/>
                  <a:pt x="18842" y="3642"/>
                  <a:pt x="18834" y="3640"/>
                </a:cubicBezTo>
                <a:cubicBezTo>
                  <a:pt x="18834" y="3640"/>
                  <a:pt x="18829" y="3617"/>
                  <a:pt x="18829" y="3640"/>
                </a:cubicBezTo>
                <a:close/>
                <a:moveTo>
                  <a:pt x="22256" y="4977"/>
                </a:moveTo>
                <a:cubicBezTo>
                  <a:pt x="22256" y="4997"/>
                  <a:pt x="22269" y="4979"/>
                  <a:pt x="22261" y="4977"/>
                </a:cubicBezTo>
                <a:cubicBezTo>
                  <a:pt x="22261" y="4977"/>
                  <a:pt x="22256" y="4954"/>
                  <a:pt x="22256" y="4977"/>
                </a:cubicBezTo>
                <a:close/>
                <a:moveTo>
                  <a:pt x="14551" y="1388"/>
                </a:moveTo>
                <a:cubicBezTo>
                  <a:pt x="14551" y="1408"/>
                  <a:pt x="14564" y="1390"/>
                  <a:pt x="14556" y="1388"/>
                </a:cubicBezTo>
                <a:cubicBezTo>
                  <a:pt x="14556" y="1388"/>
                  <a:pt x="14551" y="1365"/>
                  <a:pt x="14551" y="1388"/>
                </a:cubicBezTo>
                <a:close/>
                <a:moveTo>
                  <a:pt x="16844" y="2393"/>
                </a:moveTo>
                <a:cubicBezTo>
                  <a:pt x="16844" y="2413"/>
                  <a:pt x="16857" y="2395"/>
                  <a:pt x="16849" y="2393"/>
                </a:cubicBezTo>
                <a:cubicBezTo>
                  <a:pt x="16849" y="2393"/>
                  <a:pt x="16844" y="2370"/>
                  <a:pt x="16844" y="2393"/>
                </a:cubicBezTo>
                <a:close/>
                <a:moveTo>
                  <a:pt x="20741" y="2158"/>
                </a:moveTo>
                <a:cubicBezTo>
                  <a:pt x="20741" y="2178"/>
                  <a:pt x="20754" y="2160"/>
                  <a:pt x="20746" y="2158"/>
                </a:cubicBezTo>
                <a:cubicBezTo>
                  <a:pt x="20746" y="2158"/>
                  <a:pt x="20741" y="2135"/>
                  <a:pt x="20741" y="2158"/>
                </a:cubicBezTo>
                <a:close/>
                <a:moveTo>
                  <a:pt x="18189" y="2085"/>
                </a:moveTo>
                <a:cubicBezTo>
                  <a:pt x="18189" y="2105"/>
                  <a:pt x="18202" y="2087"/>
                  <a:pt x="18194" y="2085"/>
                </a:cubicBezTo>
                <a:cubicBezTo>
                  <a:pt x="18194" y="2085"/>
                  <a:pt x="18189" y="2062"/>
                  <a:pt x="18189" y="2085"/>
                </a:cubicBezTo>
                <a:close/>
                <a:moveTo>
                  <a:pt x="17419" y="4515"/>
                </a:moveTo>
                <a:cubicBezTo>
                  <a:pt x="17419" y="4536"/>
                  <a:pt x="17432" y="4517"/>
                  <a:pt x="17424" y="4515"/>
                </a:cubicBezTo>
                <a:cubicBezTo>
                  <a:pt x="17424" y="4515"/>
                  <a:pt x="17419" y="4492"/>
                  <a:pt x="17419" y="4515"/>
                </a:cubicBezTo>
                <a:close/>
                <a:moveTo>
                  <a:pt x="18051" y="4240"/>
                </a:moveTo>
                <a:cubicBezTo>
                  <a:pt x="18051" y="4260"/>
                  <a:pt x="18064" y="4242"/>
                  <a:pt x="18056" y="4240"/>
                </a:cubicBezTo>
                <a:cubicBezTo>
                  <a:pt x="18056" y="4240"/>
                  <a:pt x="18051" y="4217"/>
                  <a:pt x="18051" y="4240"/>
                </a:cubicBezTo>
                <a:close/>
                <a:moveTo>
                  <a:pt x="18197" y="4515"/>
                </a:moveTo>
                <a:cubicBezTo>
                  <a:pt x="18197" y="4536"/>
                  <a:pt x="18210" y="4517"/>
                  <a:pt x="18202" y="4515"/>
                </a:cubicBezTo>
                <a:cubicBezTo>
                  <a:pt x="18202" y="4515"/>
                  <a:pt x="18197" y="4492"/>
                  <a:pt x="18197" y="4515"/>
                </a:cubicBezTo>
                <a:close/>
                <a:moveTo>
                  <a:pt x="17913" y="1906"/>
                </a:moveTo>
                <a:cubicBezTo>
                  <a:pt x="17913" y="1927"/>
                  <a:pt x="17926" y="1909"/>
                  <a:pt x="17918" y="1906"/>
                </a:cubicBezTo>
                <a:cubicBezTo>
                  <a:pt x="17918" y="1906"/>
                  <a:pt x="17913" y="1883"/>
                  <a:pt x="17913" y="1906"/>
                </a:cubicBezTo>
                <a:close/>
                <a:moveTo>
                  <a:pt x="20773" y="3235"/>
                </a:moveTo>
                <a:cubicBezTo>
                  <a:pt x="20773" y="3255"/>
                  <a:pt x="20786" y="3237"/>
                  <a:pt x="20778" y="3235"/>
                </a:cubicBezTo>
                <a:cubicBezTo>
                  <a:pt x="20778" y="3235"/>
                  <a:pt x="20773" y="3212"/>
                  <a:pt x="20773" y="3235"/>
                </a:cubicBezTo>
                <a:close/>
                <a:moveTo>
                  <a:pt x="21259" y="4054"/>
                </a:moveTo>
                <a:cubicBezTo>
                  <a:pt x="21259" y="4074"/>
                  <a:pt x="21272" y="4056"/>
                  <a:pt x="21264" y="4054"/>
                </a:cubicBezTo>
                <a:cubicBezTo>
                  <a:pt x="21264" y="4054"/>
                  <a:pt x="21259" y="4031"/>
                  <a:pt x="21259" y="4054"/>
                </a:cubicBezTo>
                <a:close/>
                <a:moveTo>
                  <a:pt x="12331" y="5909"/>
                </a:moveTo>
                <a:cubicBezTo>
                  <a:pt x="12331" y="5929"/>
                  <a:pt x="12344" y="5911"/>
                  <a:pt x="12336" y="5909"/>
                </a:cubicBezTo>
                <a:cubicBezTo>
                  <a:pt x="12336" y="5909"/>
                  <a:pt x="12331" y="5886"/>
                  <a:pt x="12331" y="5909"/>
                </a:cubicBezTo>
                <a:close/>
                <a:moveTo>
                  <a:pt x="21478" y="4370"/>
                </a:moveTo>
                <a:cubicBezTo>
                  <a:pt x="21478" y="4390"/>
                  <a:pt x="21491" y="4372"/>
                  <a:pt x="21483" y="4370"/>
                </a:cubicBezTo>
                <a:cubicBezTo>
                  <a:pt x="21483" y="4370"/>
                  <a:pt x="21478" y="4347"/>
                  <a:pt x="21478" y="4370"/>
                </a:cubicBezTo>
                <a:close/>
                <a:moveTo>
                  <a:pt x="23026" y="5034"/>
                </a:moveTo>
                <a:cubicBezTo>
                  <a:pt x="23026" y="5054"/>
                  <a:pt x="23039" y="5036"/>
                  <a:pt x="23031" y="5034"/>
                </a:cubicBezTo>
                <a:cubicBezTo>
                  <a:pt x="23031" y="5034"/>
                  <a:pt x="23026" y="5011"/>
                  <a:pt x="23026" y="5034"/>
                </a:cubicBezTo>
                <a:close/>
                <a:moveTo>
                  <a:pt x="21689" y="3341"/>
                </a:moveTo>
                <a:cubicBezTo>
                  <a:pt x="21689" y="3361"/>
                  <a:pt x="21702" y="3343"/>
                  <a:pt x="21694" y="3341"/>
                </a:cubicBezTo>
                <a:cubicBezTo>
                  <a:pt x="21694" y="3341"/>
                  <a:pt x="21689" y="3318"/>
                  <a:pt x="21689" y="3341"/>
                </a:cubicBezTo>
                <a:close/>
                <a:moveTo>
                  <a:pt x="656" y="2571"/>
                </a:moveTo>
                <a:cubicBezTo>
                  <a:pt x="656" y="2591"/>
                  <a:pt x="669" y="2573"/>
                  <a:pt x="661" y="2571"/>
                </a:cubicBezTo>
                <a:cubicBezTo>
                  <a:pt x="661" y="2571"/>
                  <a:pt x="656" y="2548"/>
                  <a:pt x="656" y="2571"/>
                </a:cubicBezTo>
                <a:close/>
                <a:moveTo>
                  <a:pt x="17913" y="5496"/>
                </a:moveTo>
                <a:cubicBezTo>
                  <a:pt x="17913" y="5516"/>
                  <a:pt x="17926" y="5498"/>
                  <a:pt x="17918" y="5496"/>
                </a:cubicBezTo>
                <a:cubicBezTo>
                  <a:pt x="17918" y="5496"/>
                  <a:pt x="17913" y="5473"/>
                  <a:pt x="17913" y="5496"/>
                </a:cubicBezTo>
                <a:close/>
                <a:moveTo>
                  <a:pt x="18189" y="5366"/>
                </a:moveTo>
                <a:cubicBezTo>
                  <a:pt x="18189" y="5386"/>
                  <a:pt x="18202" y="5368"/>
                  <a:pt x="18194" y="5366"/>
                </a:cubicBezTo>
                <a:cubicBezTo>
                  <a:pt x="18194" y="5366"/>
                  <a:pt x="18189" y="5343"/>
                  <a:pt x="18189" y="5366"/>
                </a:cubicBezTo>
                <a:close/>
                <a:moveTo>
                  <a:pt x="19177" y="2992"/>
                </a:moveTo>
                <a:cubicBezTo>
                  <a:pt x="19177" y="3012"/>
                  <a:pt x="19190" y="2994"/>
                  <a:pt x="19182" y="2992"/>
                </a:cubicBezTo>
                <a:cubicBezTo>
                  <a:pt x="19182" y="2992"/>
                  <a:pt x="19177" y="2969"/>
                  <a:pt x="19177" y="2992"/>
                </a:cubicBezTo>
                <a:close/>
                <a:moveTo>
                  <a:pt x="22774" y="4783"/>
                </a:moveTo>
                <a:cubicBezTo>
                  <a:pt x="22774" y="4803"/>
                  <a:pt x="22787" y="4785"/>
                  <a:pt x="22780" y="4783"/>
                </a:cubicBezTo>
                <a:cubicBezTo>
                  <a:pt x="22779" y="4783"/>
                  <a:pt x="22774" y="4760"/>
                  <a:pt x="22774" y="4783"/>
                </a:cubicBezTo>
                <a:close/>
                <a:moveTo>
                  <a:pt x="20984" y="4280"/>
                </a:moveTo>
                <a:cubicBezTo>
                  <a:pt x="20984" y="4301"/>
                  <a:pt x="20997" y="4282"/>
                  <a:pt x="20989" y="4280"/>
                </a:cubicBezTo>
                <a:cubicBezTo>
                  <a:pt x="20989" y="4280"/>
                  <a:pt x="20984" y="4257"/>
                  <a:pt x="20984" y="4280"/>
                </a:cubicBezTo>
                <a:close/>
                <a:moveTo>
                  <a:pt x="17670" y="4945"/>
                </a:moveTo>
                <a:cubicBezTo>
                  <a:pt x="17670" y="4965"/>
                  <a:pt x="17683" y="4947"/>
                  <a:pt x="17675" y="4945"/>
                </a:cubicBezTo>
                <a:cubicBezTo>
                  <a:pt x="17675" y="4945"/>
                  <a:pt x="17670" y="4922"/>
                  <a:pt x="17670" y="4945"/>
                </a:cubicBezTo>
                <a:close/>
                <a:moveTo>
                  <a:pt x="20952" y="3430"/>
                </a:moveTo>
                <a:cubicBezTo>
                  <a:pt x="20952" y="3450"/>
                  <a:pt x="20965" y="3432"/>
                  <a:pt x="20957" y="3430"/>
                </a:cubicBezTo>
                <a:cubicBezTo>
                  <a:pt x="20956" y="3430"/>
                  <a:pt x="20952" y="3407"/>
                  <a:pt x="20952" y="3430"/>
                </a:cubicBezTo>
                <a:close/>
                <a:moveTo>
                  <a:pt x="20206" y="4839"/>
                </a:moveTo>
                <a:cubicBezTo>
                  <a:pt x="20206" y="4860"/>
                  <a:pt x="20219" y="4842"/>
                  <a:pt x="20211" y="4839"/>
                </a:cubicBezTo>
                <a:cubicBezTo>
                  <a:pt x="20211" y="4839"/>
                  <a:pt x="20206" y="4816"/>
                  <a:pt x="20206" y="4839"/>
                </a:cubicBezTo>
                <a:close/>
                <a:moveTo>
                  <a:pt x="17881" y="2628"/>
                </a:moveTo>
                <a:cubicBezTo>
                  <a:pt x="17881" y="2648"/>
                  <a:pt x="17894" y="2630"/>
                  <a:pt x="17886" y="2628"/>
                </a:cubicBezTo>
                <a:cubicBezTo>
                  <a:pt x="17886" y="2628"/>
                  <a:pt x="17881" y="2605"/>
                  <a:pt x="17881" y="2628"/>
                </a:cubicBezTo>
                <a:close/>
                <a:moveTo>
                  <a:pt x="14340" y="1987"/>
                </a:moveTo>
                <a:cubicBezTo>
                  <a:pt x="14340" y="2008"/>
                  <a:pt x="14353" y="1990"/>
                  <a:pt x="14345" y="1987"/>
                </a:cubicBezTo>
                <a:cubicBezTo>
                  <a:pt x="14345" y="1987"/>
                  <a:pt x="14340" y="1964"/>
                  <a:pt x="14340" y="1987"/>
                </a:cubicBezTo>
                <a:close/>
                <a:moveTo>
                  <a:pt x="17411" y="2093"/>
                </a:moveTo>
                <a:cubicBezTo>
                  <a:pt x="17411" y="2113"/>
                  <a:pt x="17424" y="2095"/>
                  <a:pt x="17416" y="2093"/>
                </a:cubicBezTo>
                <a:cubicBezTo>
                  <a:pt x="17416" y="2093"/>
                  <a:pt x="17411" y="2070"/>
                  <a:pt x="17411" y="2093"/>
                </a:cubicBezTo>
                <a:close/>
                <a:moveTo>
                  <a:pt x="19858" y="4945"/>
                </a:moveTo>
                <a:cubicBezTo>
                  <a:pt x="19858" y="4965"/>
                  <a:pt x="19871" y="4947"/>
                  <a:pt x="19863" y="4945"/>
                </a:cubicBezTo>
                <a:cubicBezTo>
                  <a:pt x="19863" y="4945"/>
                  <a:pt x="19858" y="4922"/>
                  <a:pt x="19858" y="4945"/>
                </a:cubicBezTo>
                <a:close/>
                <a:moveTo>
                  <a:pt x="22459" y="5382"/>
                </a:moveTo>
                <a:cubicBezTo>
                  <a:pt x="22459" y="5402"/>
                  <a:pt x="22471" y="5384"/>
                  <a:pt x="22464" y="5382"/>
                </a:cubicBezTo>
                <a:cubicBezTo>
                  <a:pt x="22463" y="5382"/>
                  <a:pt x="22459" y="5359"/>
                  <a:pt x="22459" y="5382"/>
                </a:cubicBezTo>
                <a:close/>
                <a:moveTo>
                  <a:pt x="21511" y="4175"/>
                </a:moveTo>
                <a:cubicBezTo>
                  <a:pt x="21511" y="4195"/>
                  <a:pt x="21524" y="4177"/>
                  <a:pt x="21516" y="4175"/>
                </a:cubicBezTo>
                <a:cubicBezTo>
                  <a:pt x="21516" y="4175"/>
                  <a:pt x="21511" y="4152"/>
                  <a:pt x="21511" y="4175"/>
                </a:cubicBezTo>
                <a:close/>
                <a:moveTo>
                  <a:pt x="10605" y="6112"/>
                </a:moveTo>
                <a:cubicBezTo>
                  <a:pt x="10605" y="6132"/>
                  <a:pt x="10618" y="6114"/>
                  <a:pt x="10610" y="6112"/>
                </a:cubicBezTo>
                <a:cubicBezTo>
                  <a:pt x="10610" y="6112"/>
                  <a:pt x="10605" y="6089"/>
                  <a:pt x="10605" y="6112"/>
                </a:cubicBezTo>
                <a:close/>
                <a:moveTo>
                  <a:pt x="9828" y="1590"/>
                </a:moveTo>
                <a:cubicBezTo>
                  <a:pt x="9828" y="1611"/>
                  <a:pt x="9841" y="1593"/>
                  <a:pt x="9833" y="1590"/>
                </a:cubicBezTo>
                <a:cubicBezTo>
                  <a:pt x="9833" y="1590"/>
                  <a:pt x="9828" y="1567"/>
                  <a:pt x="9828" y="1590"/>
                </a:cubicBezTo>
                <a:close/>
                <a:moveTo>
                  <a:pt x="19534" y="2360"/>
                </a:moveTo>
                <a:cubicBezTo>
                  <a:pt x="19534" y="2380"/>
                  <a:pt x="19547" y="2362"/>
                  <a:pt x="19539" y="2360"/>
                </a:cubicBezTo>
                <a:cubicBezTo>
                  <a:pt x="19539" y="2360"/>
                  <a:pt x="19534" y="2337"/>
                  <a:pt x="19534" y="2360"/>
                </a:cubicBezTo>
                <a:close/>
                <a:moveTo>
                  <a:pt x="18861" y="2530"/>
                </a:moveTo>
                <a:cubicBezTo>
                  <a:pt x="18861" y="2550"/>
                  <a:pt x="18874" y="2532"/>
                  <a:pt x="18866" y="2530"/>
                </a:cubicBezTo>
                <a:cubicBezTo>
                  <a:pt x="18866" y="2530"/>
                  <a:pt x="18861" y="2507"/>
                  <a:pt x="18861" y="2530"/>
                </a:cubicBezTo>
                <a:close/>
                <a:moveTo>
                  <a:pt x="19987" y="3908"/>
                </a:moveTo>
                <a:cubicBezTo>
                  <a:pt x="19987" y="3928"/>
                  <a:pt x="20000" y="3910"/>
                  <a:pt x="19992" y="3908"/>
                </a:cubicBezTo>
                <a:cubicBezTo>
                  <a:pt x="19992" y="3908"/>
                  <a:pt x="19987" y="3885"/>
                  <a:pt x="19987" y="3908"/>
                </a:cubicBezTo>
                <a:close/>
                <a:moveTo>
                  <a:pt x="16601" y="2506"/>
                </a:moveTo>
                <a:cubicBezTo>
                  <a:pt x="16601" y="2526"/>
                  <a:pt x="16614" y="2508"/>
                  <a:pt x="16606" y="2506"/>
                </a:cubicBezTo>
                <a:cubicBezTo>
                  <a:pt x="16606" y="2506"/>
                  <a:pt x="16601" y="2483"/>
                  <a:pt x="16601" y="2506"/>
                </a:cubicBezTo>
                <a:close/>
                <a:moveTo>
                  <a:pt x="13644" y="2384"/>
                </a:moveTo>
                <a:cubicBezTo>
                  <a:pt x="13644" y="2405"/>
                  <a:pt x="13657" y="2387"/>
                  <a:pt x="13649" y="2384"/>
                </a:cubicBezTo>
                <a:cubicBezTo>
                  <a:pt x="13649" y="2384"/>
                  <a:pt x="13644" y="2362"/>
                  <a:pt x="13644" y="2384"/>
                </a:cubicBezTo>
                <a:close/>
                <a:moveTo>
                  <a:pt x="17460" y="1898"/>
                </a:moveTo>
                <a:cubicBezTo>
                  <a:pt x="17460" y="1918"/>
                  <a:pt x="17473" y="1900"/>
                  <a:pt x="17465" y="1898"/>
                </a:cubicBezTo>
                <a:cubicBezTo>
                  <a:pt x="17465" y="1898"/>
                  <a:pt x="17460" y="1875"/>
                  <a:pt x="17460" y="1898"/>
                </a:cubicBezTo>
                <a:close/>
                <a:moveTo>
                  <a:pt x="16965" y="4929"/>
                </a:moveTo>
                <a:cubicBezTo>
                  <a:pt x="16965" y="4949"/>
                  <a:pt x="16978" y="4931"/>
                  <a:pt x="16970" y="4929"/>
                </a:cubicBezTo>
                <a:cubicBezTo>
                  <a:pt x="16970" y="4929"/>
                  <a:pt x="16965" y="4906"/>
                  <a:pt x="16965" y="4929"/>
                </a:cubicBezTo>
                <a:close/>
                <a:moveTo>
                  <a:pt x="17954" y="2384"/>
                </a:moveTo>
                <a:cubicBezTo>
                  <a:pt x="17954" y="2405"/>
                  <a:pt x="17967" y="2387"/>
                  <a:pt x="17959" y="2384"/>
                </a:cubicBezTo>
                <a:cubicBezTo>
                  <a:pt x="17959" y="2384"/>
                  <a:pt x="17954" y="2362"/>
                  <a:pt x="17954" y="2384"/>
                </a:cubicBezTo>
                <a:close/>
                <a:moveTo>
                  <a:pt x="20563" y="4240"/>
                </a:moveTo>
                <a:cubicBezTo>
                  <a:pt x="20563" y="4260"/>
                  <a:pt x="20576" y="4242"/>
                  <a:pt x="20568" y="4240"/>
                </a:cubicBezTo>
                <a:cubicBezTo>
                  <a:pt x="20568" y="4240"/>
                  <a:pt x="20563" y="4217"/>
                  <a:pt x="20563" y="4240"/>
                </a:cubicBezTo>
                <a:close/>
                <a:moveTo>
                  <a:pt x="267" y="5658"/>
                </a:moveTo>
                <a:cubicBezTo>
                  <a:pt x="267" y="5678"/>
                  <a:pt x="280" y="5660"/>
                  <a:pt x="272" y="5658"/>
                </a:cubicBezTo>
                <a:cubicBezTo>
                  <a:pt x="272" y="5658"/>
                  <a:pt x="267" y="5635"/>
                  <a:pt x="267" y="5658"/>
                </a:cubicBezTo>
                <a:close/>
                <a:moveTo>
                  <a:pt x="16285" y="2401"/>
                </a:moveTo>
                <a:cubicBezTo>
                  <a:pt x="16285" y="2421"/>
                  <a:pt x="16298" y="2403"/>
                  <a:pt x="16290" y="2401"/>
                </a:cubicBezTo>
                <a:cubicBezTo>
                  <a:pt x="16290" y="2401"/>
                  <a:pt x="16285" y="2378"/>
                  <a:pt x="16285" y="2401"/>
                </a:cubicBezTo>
                <a:close/>
                <a:moveTo>
                  <a:pt x="21899" y="4029"/>
                </a:moveTo>
                <a:cubicBezTo>
                  <a:pt x="21899" y="4049"/>
                  <a:pt x="21912" y="4031"/>
                  <a:pt x="21905" y="4029"/>
                </a:cubicBezTo>
                <a:cubicBezTo>
                  <a:pt x="21904" y="4029"/>
                  <a:pt x="21899" y="4006"/>
                  <a:pt x="21899" y="4029"/>
                </a:cubicBezTo>
                <a:close/>
                <a:moveTo>
                  <a:pt x="23309" y="4799"/>
                </a:moveTo>
                <a:cubicBezTo>
                  <a:pt x="23309" y="4819"/>
                  <a:pt x="23322" y="4801"/>
                  <a:pt x="23314" y="4799"/>
                </a:cubicBezTo>
                <a:cubicBezTo>
                  <a:pt x="23314" y="4799"/>
                  <a:pt x="23309" y="4776"/>
                  <a:pt x="23309" y="4799"/>
                </a:cubicBezTo>
                <a:close/>
                <a:moveTo>
                  <a:pt x="18448" y="3130"/>
                </a:moveTo>
                <a:cubicBezTo>
                  <a:pt x="18448" y="3150"/>
                  <a:pt x="18461" y="3132"/>
                  <a:pt x="18453" y="3130"/>
                </a:cubicBezTo>
                <a:cubicBezTo>
                  <a:pt x="18453" y="3130"/>
                  <a:pt x="18448" y="3107"/>
                  <a:pt x="18448" y="3130"/>
                </a:cubicBezTo>
                <a:close/>
                <a:moveTo>
                  <a:pt x="21016" y="3964"/>
                </a:moveTo>
                <a:cubicBezTo>
                  <a:pt x="21016" y="3985"/>
                  <a:pt x="21029" y="3967"/>
                  <a:pt x="21021" y="3964"/>
                </a:cubicBezTo>
                <a:cubicBezTo>
                  <a:pt x="21021" y="3964"/>
                  <a:pt x="21016" y="3941"/>
                  <a:pt x="21016" y="3964"/>
                </a:cubicBezTo>
                <a:close/>
                <a:moveTo>
                  <a:pt x="17419" y="5342"/>
                </a:moveTo>
                <a:cubicBezTo>
                  <a:pt x="17419" y="5362"/>
                  <a:pt x="17432" y="5344"/>
                  <a:pt x="17424" y="5342"/>
                </a:cubicBezTo>
                <a:cubicBezTo>
                  <a:pt x="17424" y="5342"/>
                  <a:pt x="17419" y="5319"/>
                  <a:pt x="17419" y="5342"/>
                </a:cubicBezTo>
                <a:close/>
                <a:moveTo>
                  <a:pt x="17233" y="1858"/>
                </a:moveTo>
                <a:cubicBezTo>
                  <a:pt x="17233" y="1878"/>
                  <a:pt x="17246" y="1860"/>
                  <a:pt x="17238" y="1858"/>
                </a:cubicBezTo>
                <a:cubicBezTo>
                  <a:pt x="17238" y="1858"/>
                  <a:pt x="17233" y="1835"/>
                  <a:pt x="17233" y="1858"/>
                </a:cubicBezTo>
                <a:close/>
                <a:moveTo>
                  <a:pt x="17889" y="2060"/>
                </a:moveTo>
                <a:cubicBezTo>
                  <a:pt x="17889" y="2081"/>
                  <a:pt x="17902" y="2062"/>
                  <a:pt x="17894" y="2060"/>
                </a:cubicBezTo>
                <a:cubicBezTo>
                  <a:pt x="17894" y="2060"/>
                  <a:pt x="17889" y="2037"/>
                  <a:pt x="17889" y="2060"/>
                </a:cubicBezTo>
                <a:close/>
                <a:moveTo>
                  <a:pt x="18237" y="3251"/>
                </a:moveTo>
                <a:cubicBezTo>
                  <a:pt x="18237" y="3272"/>
                  <a:pt x="18250" y="3254"/>
                  <a:pt x="18242" y="3251"/>
                </a:cubicBezTo>
                <a:cubicBezTo>
                  <a:pt x="18242" y="3251"/>
                  <a:pt x="18237" y="3228"/>
                  <a:pt x="18237" y="3251"/>
                </a:cubicBezTo>
                <a:close/>
                <a:moveTo>
                  <a:pt x="20465" y="3940"/>
                </a:moveTo>
                <a:cubicBezTo>
                  <a:pt x="20465" y="3960"/>
                  <a:pt x="20478" y="3942"/>
                  <a:pt x="20470" y="3940"/>
                </a:cubicBezTo>
                <a:cubicBezTo>
                  <a:pt x="20470" y="3940"/>
                  <a:pt x="20465" y="3917"/>
                  <a:pt x="20465" y="3940"/>
                </a:cubicBezTo>
                <a:close/>
                <a:moveTo>
                  <a:pt x="14073" y="2020"/>
                </a:moveTo>
                <a:cubicBezTo>
                  <a:pt x="14073" y="2040"/>
                  <a:pt x="14086" y="2022"/>
                  <a:pt x="14078" y="2020"/>
                </a:cubicBezTo>
                <a:cubicBezTo>
                  <a:pt x="14078" y="2020"/>
                  <a:pt x="14073" y="1997"/>
                  <a:pt x="14073" y="2020"/>
                </a:cubicBezTo>
                <a:close/>
                <a:moveTo>
                  <a:pt x="15523" y="2166"/>
                </a:moveTo>
                <a:cubicBezTo>
                  <a:pt x="15523" y="2186"/>
                  <a:pt x="15536" y="2168"/>
                  <a:pt x="15528" y="2166"/>
                </a:cubicBezTo>
                <a:cubicBezTo>
                  <a:pt x="15528" y="2166"/>
                  <a:pt x="15523" y="2143"/>
                  <a:pt x="15523" y="2166"/>
                </a:cubicBezTo>
                <a:close/>
                <a:moveTo>
                  <a:pt x="21592" y="5504"/>
                </a:moveTo>
                <a:cubicBezTo>
                  <a:pt x="21592" y="5524"/>
                  <a:pt x="21605" y="5506"/>
                  <a:pt x="21597" y="5504"/>
                </a:cubicBezTo>
                <a:cubicBezTo>
                  <a:pt x="21597" y="5504"/>
                  <a:pt x="21592" y="5481"/>
                  <a:pt x="21592" y="5504"/>
                </a:cubicBezTo>
                <a:close/>
                <a:moveTo>
                  <a:pt x="23009" y="4086"/>
                </a:moveTo>
                <a:cubicBezTo>
                  <a:pt x="23009" y="4106"/>
                  <a:pt x="23022" y="4088"/>
                  <a:pt x="23014" y="4086"/>
                </a:cubicBezTo>
                <a:cubicBezTo>
                  <a:pt x="23014" y="4086"/>
                  <a:pt x="23009" y="4063"/>
                  <a:pt x="23009" y="4086"/>
                </a:cubicBezTo>
                <a:close/>
                <a:moveTo>
                  <a:pt x="21494" y="4629"/>
                </a:moveTo>
                <a:cubicBezTo>
                  <a:pt x="21494" y="4649"/>
                  <a:pt x="21507" y="4631"/>
                  <a:pt x="21499" y="4629"/>
                </a:cubicBezTo>
                <a:cubicBezTo>
                  <a:pt x="21499" y="4629"/>
                  <a:pt x="21494" y="4606"/>
                  <a:pt x="21494" y="4629"/>
                </a:cubicBezTo>
                <a:close/>
                <a:moveTo>
                  <a:pt x="20887" y="4126"/>
                </a:moveTo>
                <a:cubicBezTo>
                  <a:pt x="20887" y="4147"/>
                  <a:pt x="20900" y="4129"/>
                  <a:pt x="20892" y="4126"/>
                </a:cubicBezTo>
                <a:cubicBezTo>
                  <a:pt x="20892" y="4126"/>
                  <a:pt x="20887" y="4103"/>
                  <a:pt x="20887" y="4126"/>
                </a:cubicBezTo>
                <a:close/>
                <a:moveTo>
                  <a:pt x="22167" y="4961"/>
                </a:moveTo>
                <a:cubicBezTo>
                  <a:pt x="22167" y="4981"/>
                  <a:pt x="22180" y="4963"/>
                  <a:pt x="22172" y="4961"/>
                </a:cubicBezTo>
                <a:cubicBezTo>
                  <a:pt x="22172" y="4961"/>
                  <a:pt x="22167" y="4938"/>
                  <a:pt x="22167" y="4961"/>
                </a:cubicBezTo>
                <a:close/>
                <a:moveTo>
                  <a:pt x="16690" y="5399"/>
                </a:moveTo>
                <a:cubicBezTo>
                  <a:pt x="16690" y="5419"/>
                  <a:pt x="16703" y="5401"/>
                  <a:pt x="16695" y="5399"/>
                </a:cubicBezTo>
                <a:cubicBezTo>
                  <a:pt x="16695" y="5399"/>
                  <a:pt x="16690" y="5376"/>
                  <a:pt x="16690" y="5399"/>
                </a:cubicBezTo>
                <a:close/>
                <a:moveTo>
                  <a:pt x="13587" y="2328"/>
                </a:moveTo>
                <a:cubicBezTo>
                  <a:pt x="13587" y="2348"/>
                  <a:pt x="13600" y="2330"/>
                  <a:pt x="13592" y="2328"/>
                </a:cubicBezTo>
                <a:cubicBezTo>
                  <a:pt x="13592" y="2328"/>
                  <a:pt x="13587" y="2305"/>
                  <a:pt x="13587" y="2328"/>
                </a:cubicBezTo>
                <a:close/>
                <a:moveTo>
                  <a:pt x="17646" y="3057"/>
                </a:moveTo>
                <a:cubicBezTo>
                  <a:pt x="17646" y="3077"/>
                  <a:pt x="17659" y="3059"/>
                  <a:pt x="17651" y="3057"/>
                </a:cubicBezTo>
                <a:cubicBezTo>
                  <a:pt x="17651" y="3057"/>
                  <a:pt x="17646" y="3034"/>
                  <a:pt x="17646" y="3057"/>
                </a:cubicBezTo>
                <a:close/>
                <a:moveTo>
                  <a:pt x="2115" y="6103"/>
                </a:moveTo>
                <a:cubicBezTo>
                  <a:pt x="2115" y="6124"/>
                  <a:pt x="2128" y="6106"/>
                  <a:pt x="2120" y="6103"/>
                </a:cubicBezTo>
                <a:cubicBezTo>
                  <a:pt x="2120" y="6103"/>
                  <a:pt x="2115" y="6080"/>
                  <a:pt x="2115" y="6103"/>
                </a:cubicBezTo>
                <a:close/>
                <a:moveTo>
                  <a:pt x="348" y="3892"/>
                </a:moveTo>
                <a:cubicBezTo>
                  <a:pt x="348" y="3912"/>
                  <a:pt x="361" y="3894"/>
                  <a:pt x="353" y="3892"/>
                </a:cubicBezTo>
                <a:cubicBezTo>
                  <a:pt x="353" y="3891"/>
                  <a:pt x="348" y="3869"/>
                  <a:pt x="348" y="3892"/>
                </a:cubicBezTo>
                <a:close/>
                <a:moveTo>
                  <a:pt x="16941" y="1971"/>
                </a:moveTo>
                <a:cubicBezTo>
                  <a:pt x="16941" y="1991"/>
                  <a:pt x="16954" y="1973"/>
                  <a:pt x="16946" y="1971"/>
                </a:cubicBezTo>
                <a:cubicBezTo>
                  <a:pt x="16946" y="1971"/>
                  <a:pt x="16941" y="1948"/>
                  <a:pt x="16941" y="1971"/>
                </a:cubicBezTo>
                <a:close/>
                <a:moveTo>
                  <a:pt x="19266" y="2830"/>
                </a:moveTo>
                <a:cubicBezTo>
                  <a:pt x="19266" y="2850"/>
                  <a:pt x="19279" y="2832"/>
                  <a:pt x="19271" y="2830"/>
                </a:cubicBezTo>
                <a:cubicBezTo>
                  <a:pt x="19271" y="2830"/>
                  <a:pt x="19266" y="2807"/>
                  <a:pt x="19266" y="2830"/>
                </a:cubicBezTo>
                <a:close/>
                <a:moveTo>
                  <a:pt x="23082" y="5042"/>
                </a:moveTo>
                <a:cubicBezTo>
                  <a:pt x="23082" y="5062"/>
                  <a:pt x="23095" y="5044"/>
                  <a:pt x="23087" y="5042"/>
                </a:cubicBezTo>
                <a:cubicBezTo>
                  <a:pt x="23087" y="5042"/>
                  <a:pt x="23082" y="5019"/>
                  <a:pt x="23082" y="5042"/>
                </a:cubicBezTo>
                <a:close/>
                <a:moveTo>
                  <a:pt x="20992" y="4329"/>
                </a:moveTo>
                <a:cubicBezTo>
                  <a:pt x="20992" y="4349"/>
                  <a:pt x="21005" y="4331"/>
                  <a:pt x="20997" y="4329"/>
                </a:cubicBezTo>
                <a:cubicBezTo>
                  <a:pt x="20997" y="4329"/>
                  <a:pt x="20992" y="4306"/>
                  <a:pt x="20992" y="4329"/>
                </a:cubicBezTo>
                <a:close/>
                <a:moveTo>
                  <a:pt x="17362" y="2725"/>
                </a:moveTo>
                <a:cubicBezTo>
                  <a:pt x="17362" y="2745"/>
                  <a:pt x="17375" y="2727"/>
                  <a:pt x="17367" y="2725"/>
                </a:cubicBezTo>
                <a:cubicBezTo>
                  <a:pt x="17367" y="2725"/>
                  <a:pt x="17362" y="2702"/>
                  <a:pt x="17362" y="2725"/>
                </a:cubicBezTo>
                <a:close/>
                <a:moveTo>
                  <a:pt x="17435" y="805"/>
                </a:moveTo>
                <a:cubicBezTo>
                  <a:pt x="17435" y="825"/>
                  <a:pt x="17448" y="807"/>
                  <a:pt x="17440" y="805"/>
                </a:cubicBezTo>
                <a:cubicBezTo>
                  <a:pt x="17440" y="805"/>
                  <a:pt x="17435" y="782"/>
                  <a:pt x="17435" y="805"/>
                </a:cubicBezTo>
                <a:close/>
                <a:moveTo>
                  <a:pt x="19793" y="4831"/>
                </a:moveTo>
                <a:cubicBezTo>
                  <a:pt x="19793" y="4852"/>
                  <a:pt x="19806" y="4833"/>
                  <a:pt x="19798" y="4831"/>
                </a:cubicBezTo>
                <a:cubicBezTo>
                  <a:pt x="19798" y="4831"/>
                  <a:pt x="19793" y="4808"/>
                  <a:pt x="19793" y="4831"/>
                </a:cubicBezTo>
                <a:close/>
                <a:moveTo>
                  <a:pt x="16625" y="2182"/>
                </a:moveTo>
                <a:cubicBezTo>
                  <a:pt x="16625" y="2202"/>
                  <a:pt x="16638" y="2184"/>
                  <a:pt x="16630" y="2182"/>
                </a:cubicBezTo>
                <a:cubicBezTo>
                  <a:pt x="16630" y="2182"/>
                  <a:pt x="16625" y="2159"/>
                  <a:pt x="16625" y="2182"/>
                </a:cubicBezTo>
                <a:close/>
                <a:moveTo>
                  <a:pt x="22548" y="1056"/>
                </a:moveTo>
                <a:cubicBezTo>
                  <a:pt x="22548" y="1076"/>
                  <a:pt x="22561" y="1058"/>
                  <a:pt x="22553" y="1056"/>
                </a:cubicBezTo>
                <a:cubicBezTo>
                  <a:pt x="22553" y="1056"/>
                  <a:pt x="22548" y="1033"/>
                  <a:pt x="22548" y="1056"/>
                </a:cubicBezTo>
                <a:close/>
                <a:moveTo>
                  <a:pt x="21486" y="3324"/>
                </a:moveTo>
                <a:cubicBezTo>
                  <a:pt x="21486" y="3344"/>
                  <a:pt x="21499" y="3326"/>
                  <a:pt x="21491" y="3324"/>
                </a:cubicBezTo>
                <a:cubicBezTo>
                  <a:pt x="21491" y="3324"/>
                  <a:pt x="21486" y="3301"/>
                  <a:pt x="21486" y="3324"/>
                </a:cubicBezTo>
                <a:close/>
                <a:moveTo>
                  <a:pt x="17435" y="4532"/>
                </a:moveTo>
                <a:cubicBezTo>
                  <a:pt x="17435" y="4552"/>
                  <a:pt x="17448" y="4534"/>
                  <a:pt x="17440" y="4532"/>
                </a:cubicBezTo>
                <a:cubicBezTo>
                  <a:pt x="17440" y="4532"/>
                  <a:pt x="17435" y="4509"/>
                  <a:pt x="17435" y="4532"/>
                </a:cubicBezTo>
                <a:close/>
                <a:moveTo>
                  <a:pt x="17930" y="5010"/>
                </a:moveTo>
                <a:cubicBezTo>
                  <a:pt x="17930" y="5030"/>
                  <a:pt x="17942" y="5012"/>
                  <a:pt x="17935" y="5010"/>
                </a:cubicBezTo>
                <a:cubicBezTo>
                  <a:pt x="17934" y="5010"/>
                  <a:pt x="17930" y="4987"/>
                  <a:pt x="17930" y="5010"/>
                </a:cubicBezTo>
                <a:close/>
                <a:moveTo>
                  <a:pt x="17743" y="2652"/>
                </a:moveTo>
                <a:cubicBezTo>
                  <a:pt x="17743" y="2672"/>
                  <a:pt x="17756" y="2654"/>
                  <a:pt x="17748" y="2652"/>
                </a:cubicBezTo>
                <a:cubicBezTo>
                  <a:pt x="17748" y="2652"/>
                  <a:pt x="17743" y="2629"/>
                  <a:pt x="17743" y="2652"/>
                </a:cubicBezTo>
                <a:close/>
                <a:moveTo>
                  <a:pt x="15880" y="1696"/>
                </a:moveTo>
                <a:cubicBezTo>
                  <a:pt x="15880" y="1716"/>
                  <a:pt x="15893" y="1698"/>
                  <a:pt x="15885" y="1696"/>
                </a:cubicBezTo>
                <a:cubicBezTo>
                  <a:pt x="15885" y="1696"/>
                  <a:pt x="15880" y="1673"/>
                  <a:pt x="15880" y="1696"/>
                </a:cubicBezTo>
                <a:close/>
                <a:moveTo>
                  <a:pt x="21097" y="5155"/>
                </a:moveTo>
                <a:cubicBezTo>
                  <a:pt x="21097" y="5176"/>
                  <a:pt x="21110" y="5158"/>
                  <a:pt x="21102" y="5155"/>
                </a:cubicBezTo>
                <a:cubicBezTo>
                  <a:pt x="21102" y="5155"/>
                  <a:pt x="21097" y="5132"/>
                  <a:pt x="21097" y="5155"/>
                </a:cubicBezTo>
                <a:close/>
                <a:moveTo>
                  <a:pt x="20498" y="4094"/>
                </a:moveTo>
                <a:cubicBezTo>
                  <a:pt x="20498" y="4114"/>
                  <a:pt x="20511" y="4096"/>
                  <a:pt x="20503" y="4094"/>
                </a:cubicBezTo>
                <a:cubicBezTo>
                  <a:pt x="20503" y="4094"/>
                  <a:pt x="20498" y="4071"/>
                  <a:pt x="20498" y="4094"/>
                </a:cubicBezTo>
                <a:close/>
                <a:moveTo>
                  <a:pt x="21916" y="3365"/>
                </a:moveTo>
                <a:cubicBezTo>
                  <a:pt x="21916" y="3385"/>
                  <a:pt x="21929" y="3367"/>
                  <a:pt x="21921" y="3365"/>
                </a:cubicBezTo>
                <a:cubicBezTo>
                  <a:pt x="21921" y="3365"/>
                  <a:pt x="21916" y="3342"/>
                  <a:pt x="21916" y="3365"/>
                </a:cubicBezTo>
                <a:close/>
                <a:moveTo>
                  <a:pt x="18707" y="1963"/>
                </a:moveTo>
                <a:cubicBezTo>
                  <a:pt x="18707" y="1983"/>
                  <a:pt x="18720" y="1965"/>
                  <a:pt x="18712" y="1963"/>
                </a:cubicBezTo>
                <a:cubicBezTo>
                  <a:pt x="18712" y="1963"/>
                  <a:pt x="18707" y="1940"/>
                  <a:pt x="18707" y="1963"/>
                </a:cubicBezTo>
                <a:close/>
                <a:moveTo>
                  <a:pt x="19971" y="3762"/>
                </a:moveTo>
                <a:cubicBezTo>
                  <a:pt x="19971" y="3782"/>
                  <a:pt x="19984" y="3764"/>
                  <a:pt x="19976" y="3762"/>
                </a:cubicBezTo>
                <a:cubicBezTo>
                  <a:pt x="19976" y="3762"/>
                  <a:pt x="19971" y="3739"/>
                  <a:pt x="19971" y="3762"/>
                </a:cubicBezTo>
                <a:close/>
                <a:moveTo>
                  <a:pt x="18529" y="1923"/>
                </a:moveTo>
                <a:cubicBezTo>
                  <a:pt x="18529" y="1943"/>
                  <a:pt x="18542" y="1925"/>
                  <a:pt x="18534" y="1923"/>
                </a:cubicBezTo>
                <a:cubicBezTo>
                  <a:pt x="18534" y="1923"/>
                  <a:pt x="18529" y="1900"/>
                  <a:pt x="18529" y="1923"/>
                </a:cubicBezTo>
                <a:close/>
                <a:moveTo>
                  <a:pt x="17930" y="2069"/>
                </a:moveTo>
                <a:cubicBezTo>
                  <a:pt x="17930" y="2089"/>
                  <a:pt x="17942" y="2071"/>
                  <a:pt x="17935" y="2069"/>
                </a:cubicBezTo>
                <a:cubicBezTo>
                  <a:pt x="17934" y="2068"/>
                  <a:pt x="17930" y="2046"/>
                  <a:pt x="17930" y="2069"/>
                </a:cubicBezTo>
                <a:close/>
                <a:moveTo>
                  <a:pt x="17435" y="2449"/>
                </a:moveTo>
                <a:cubicBezTo>
                  <a:pt x="17435" y="2469"/>
                  <a:pt x="17448" y="2451"/>
                  <a:pt x="17440" y="2449"/>
                </a:cubicBezTo>
                <a:cubicBezTo>
                  <a:pt x="17440" y="2449"/>
                  <a:pt x="17435" y="2426"/>
                  <a:pt x="17435" y="2449"/>
                </a:cubicBezTo>
                <a:close/>
                <a:moveTo>
                  <a:pt x="17678" y="2263"/>
                </a:moveTo>
                <a:cubicBezTo>
                  <a:pt x="17678" y="2283"/>
                  <a:pt x="17691" y="2265"/>
                  <a:pt x="17683" y="2263"/>
                </a:cubicBezTo>
                <a:cubicBezTo>
                  <a:pt x="17683" y="2263"/>
                  <a:pt x="17678" y="2240"/>
                  <a:pt x="17678" y="2263"/>
                </a:cubicBezTo>
                <a:close/>
                <a:moveTo>
                  <a:pt x="18424" y="2555"/>
                </a:moveTo>
                <a:cubicBezTo>
                  <a:pt x="18424" y="2575"/>
                  <a:pt x="18437" y="2557"/>
                  <a:pt x="18429" y="2555"/>
                </a:cubicBezTo>
                <a:cubicBezTo>
                  <a:pt x="18429" y="2555"/>
                  <a:pt x="18424" y="2532"/>
                  <a:pt x="18424" y="2555"/>
                </a:cubicBezTo>
                <a:close/>
                <a:moveTo>
                  <a:pt x="19015" y="4848"/>
                </a:moveTo>
                <a:cubicBezTo>
                  <a:pt x="19015" y="4868"/>
                  <a:pt x="19028" y="4850"/>
                  <a:pt x="19020" y="4848"/>
                </a:cubicBezTo>
                <a:cubicBezTo>
                  <a:pt x="19020" y="4848"/>
                  <a:pt x="19015" y="4825"/>
                  <a:pt x="19015" y="4848"/>
                </a:cubicBezTo>
                <a:close/>
                <a:moveTo>
                  <a:pt x="20708" y="5139"/>
                </a:moveTo>
                <a:cubicBezTo>
                  <a:pt x="20708" y="5159"/>
                  <a:pt x="20721" y="5141"/>
                  <a:pt x="20714" y="5139"/>
                </a:cubicBezTo>
                <a:cubicBezTo>
                  <a:pt x="20713" y="5139"/>
                  <a:pt x="20708" y="5116"/>
                  <a:pt x="20708" y="5139"/>
                </a:cubicBezTo>
                <a:close/>
                <a:moveTo>
                  <a:pt x="18383" y="2109"/>
                </a:moveTo>
                <a:cubicBezTo>
                  <a:pt x="18383" y="2129"/>
                  <a:pt x="18396" y="2111"/>
                  <a:pt x="18388" y="2109"/>
                </a:cubicBezTo>
                <a:cubicBezTo>
                  <a:pt x="18388" y="2109"/>
                  <a:pt x="18383" y="2086"/>
                  <a:pt x="18383" y="2109"/>
                </a:cubicBezTo>
                <a:close/>
                <a:moveTo>
                  <a:pt x="17930" y="3114"/>
                </a:moveTo>
                <a:cubicBezTo>
                  <a:pt x="17930" y="3134"/>
                  <a:pt x="17942" y="3116"/>
                  <a:pt x="17935" y="3114"/>
                </a:cubicBezTo>
                <a:cubicBezTo>
                  <a:pt x="17934" y="3114"/>
                  <a:pt x="17930" y="3091"/>
                  <a:pt x="17930" y="3114"/>
                </a:cubicBezTo>
                <a:close/>
                <a:moveTo>
                  <a:pt x="22791" y="3738"/>
                </a:moveTo>
                <a:cubicBezTo>
                  <a:pt x="22791" y="3758"/>
                  <a:pt x="22804" y="3740"/>
                  <a:pt x="22796" y="3738"/>
                </a:cubicBezTo>
                <a:cubicBezTo>
                  <a:pt x="22796" y="3738"/>
                  <a:pt x="22791" y="3715"/>
                  <a:pt x="22791" y="3738"/>
                </a:cubicBezTo>
                <a:close/>
                <a:moveTo>
                  <a:pt x="18845" y="2530"/>
                </a:moveTo>
                <a:cubicBezTo>
                  <a:pt x="18845" y="2550"/>
                  <a:pt x="18858" y="2532"/>
                  <a:pt x="18850" y="2530"/>
                </a:cubicBezTo>
                <a:cubicBezTo>
                  <a:pt x="18850" y="2530"/>
                  <a:pt x="18845" y="2507"/>
                  <a:pt x="18845" y="2530"/>
                </a:cubicBezTo>
                <a:close/>
                <a:moveTo>
                  <a:pt x="15669" y="2085"/>
                </a:moveTo>
                <a:cubicBezTo>
                  <a:pt x="15669" y="2105"/>
                  <a:pt x="15682" y="2087"/>
                  <a:pt x="15674" y="2085"/>
                </a:cubicBezTo>
                <a:cubicBezTo>
                  <a:pt x="15674" y="2085"/>
                  <a:pt x="15669" y="2062"/>
                  <a:pt x="15669" y="2085"/>
                </a:cubicBezTo>
                <a:close/>
                <a:moveTo>
                  <a:pt x="22653" y="2628"/>
                </a:moveTo>
                <a:cubicBezTo>
                  <a:pt x="22653" y="2648"/>
                  <a:pt x="22666" y="2630"/>
                  <a:pt x="22658" y="2628"/>
                </a:cubicBezTo>
                <a:cubicBezTo>
                  <a:pt x="22658" y="2628"/>
                  <a:pt x="22653" y="2605"/>
                  <a:pt x="22653" y="2628"/>
                </a:cubicBezTo>
                <a:close/>
                <a:moveTo>
                  <a:pt x="23188" y="3754"/>
                </a:moveTo>
                <a:cubicBezTo>
                  <a:pt x="23188" y="3774"/>
                  <a:pt x="23201" y="3756"/>
                  <a:pt x="23193" y="3754"/>
                </a:cubicBezTo>
                <a:cubicBezTo>
                  <a:pt x="23193" y="3754"/>
                  <a:pt x="23188" y="3731"/>
                  <a:pt x="23188" y="3754"/>
                </a:cubicBezTo>
                <a:close/>
                <a:moveTo>
                  <a:pt x="16204" y="5609"/>
                </a:moveTo>
                <a:cubicBezTo>
                  <a:pt x="16204" y="5629"/>
                  <a:pt x="16217" y="5611"/>
                  <a:pt x="16209" y="5609"/>
                </a:cubicBezTo>
                <a:cubicBezTo>
                  <a:pt x="16209" y="5609"/>
                  <a:pt x="16204" y="5586"/>
                  <a:pt x="16204" y="5609"/>
                </a:cubicBezTo>
                <a:close/>
                <a:moveTo>
                  <a:pt x="21640" y="5504"/>
                </a:moveTo>
                <a:cubicBezTo>
                  <a:pt x="21640" y="5524"/>
                  <a:pt x="21653" y="5506"/>
                  <a:pt x="21645" y="5504"/>
                </a:cubicBezTo>
                <a:cubicBezTo>
                  <a:pt x="21645" y="5504"/>
                  <a:pt x="21640" y="5481"/>
                  <a:pt x="21640" y="5504"/>
                </a:cubicBezTo>
                <a:close/>
                <a:moveTo>
                  <a:pt x="15037" y="2603"/>
                </a:moveTo>
                <a:cubicBezTo>
                  <a:pt x="15037" y="2623"/>
                  <a:pt x="15050" y="2605"/>
                  <a:pt x="15042" y="2603"/>
                </a:cubicBezTo>
                <a:cubicBezTo>
                  <a:pt x="15042" y="2603"/>
                  <a:pt x="15037" y="2580"/>
                  <a:pt x="15037" y="2603"/>
                </a:cubicBezTo>
                <a:close/>
                <a:moveTo>
                  <a:pt x="20968" y="4564"/>
                </a:moveTo>
                <a:cubicBezTo>
                  <a:pt x="20968" y="4584"/>
                  <a:pt x="20981" y="4566"/>
                  <a:pt x="20973" y="4564"/>
                </a:cubicBezTo>
                <a:cubicBezTo>
                  <a:pt x="20973" y="4564"/>
                  <a:pt x="20968" y="4541"/>
                  <a:pt x="20968" y="4564"/>
                </a:cubicBezTo>
                <a:close/>
                <a:moveTo>
                  <a:pt x="17192" y="3251"/>
                </a:moveTo>
                <a:cubicBezTo>
                  <a:pt x="17192" y="3272"/>
                  <a:pt x="17205" y="3254"/>
                  <a:pt x="17197" y="3251"/>
                </a:cubicBezTo>
                <a:cubicBezTo>
                  <a:pt x="17197" y="3251"/>
                  <a:pt x="17192" y="3228"/>
                  <a:pt x="17192" y="3251"/>
                </a:cubicBezTo>
                <a:close/>
                <a:moveTo>
                  <a:pt x="18075" y="2538"/>
                </a:moveTo>
                <a:cubicBezTo>
                  <a:pt x="18075" y="2559"/>
                  <a:pt x="18088" y="2541"/>
                  <a:pt x="18080" y="2538"/>
                </a:cubicBezTo>
                <a:cubicBezTo>
                  <a:pt x="18080" y="2538"/>
                  <a:pt x="18075" y="2515"/>
                  <a:pt x="18075" y="2538"/>
                </a:cubicBezTo>
                <a:close/>
                <a:moveTo>
                  <a:pt x="21251" y="3454"/>
                </a:moveTo>
                <a:cubicBezTo>
                  <a:pt x="21251" y="3474"/>
                  <a:pt x="21264" y="3456"/>
                  <a:pt x="21256" y="3454"/>
                </a:cubicBezTo>
                <a:cubicBezTo>
                  <a:pt x="21256" y="3454"/>
                  <a:pt x="21251" y="3431"/>
                  <a:pt x="21251" y="3454"/>
                </a:cubicBezTo>
                <a:close/>
                <a:moveTo>
                  <a:pt x="17087" y="2676"/>
                </a:moveTo>
                <a:cubicBezTo>
                  <a:pt x="17087" y="2696"/>
                  <a:pt x="17100" y="2678"/>
                  <a:pt x="17092" y="2676"/>
                </a:cubicBezTo>
                <a:cubicBezTo>
                  <a:pt x="17092" y="2676"/>
                  <a:pt x="17087" y="2653"/>
                  <a:pt x="17087" y="2676"/>
                </a:cubicBezTo>
                <a:close/>
                <a:moveTo>
                  <a:pt x="17014" y="1720"/>
                </a:moveTo>
                <a:cubicBezTo>
                  <a:pt x="17014" y="1740"/>
                  <a:pt x="17027" y="1722"/>
                  <a:pt x="17019" y="1720"/>
                </a:cubicBezTo>
                <a:cubicBezTo>
                  <a:pt x="17019" y="1720"/>
                  <a:pt x="17014" y="1697"/>
                  <a:pt x="17014" y="1720"/>
                </a:cubicBezTo>
                <a:close/>
                <a:moveTo>
                  <a:pt x="19874" y="4054"/>
                </a:moveTo>
                <a:cubicBezTo>
                  <a:pt x="19874" y="4074"/>
                  <a:pt x="19887" y="4056"/>
                  <a:pt x="19879" y="4054"/>
                </a:cubicBezTo>
                <a:cubicBezTo>
                  <a:pt x="19879" y="4054"/>
                  <a:pt x="19874" y="4031"/>
                  <a:pt x="19874" y="4054"/>
                </a:cubicBezTo>
                <a:close/>
                <a:moveTo>
                  <a:pt x="14049" y="2320"/>
                </a:moveTo>
                <a:cubicBezTo>
                  <a:pt x="14049" y="2340"/>
                  <a:pt x="14062" y="2322"/>
                  <a:pt x="14054" y="2320"/>
                </a:cubicBezTo>
                <a:cubicBezTo>
                  <a:pt x="14054" y="2320"/>
                  <a:pt x="14049" y="2297"/>
                  <a:pt x="14049" y="2320"/>
                </a:cubicBezTo>
                <a:close/>
                <a:moveTo>
                  <a:pt x="19979" y="4661"/>
                </a:moveTo>
                <a:cubicBezTo>
                  <a:pt x="19979" y="4681"/>
                  <a:pt x="19992" y="4663"/>
                  <a:pt x="19984" y="4661"/>
                </a:cubicBezTo>
                <a:cubicBezTo>
                  <a:pt x="19984" y="4661"/>
                  <a:pt x="19979" y="4638"/>
                  <a:pt x="19979" y="4661"/>
                </a:cubicBezTo>
                <a:close/>
                <a:moveTo>
                  <a:pt x="17014" y="2587"/>
                </a:moveTo>
                <a:cubicBezTo>
                  <a:pt x="17014" y="2607"/>
                  <a:pt x="17027" y="2589"/>
                  <a:pt x="17019" y="2587"/>
                </a:cubicBezTo>
                <a:cubicBezTo>
                  <a:pt x="17019" y="2587"/>
                  <a:pt x="17014" y="2564"/>
                  <a:pt x="17014" y="2587"/>
                </a:cubicBezTo>
                <a:close/>
                <a:moveTo>
                  <a:pt x="19169" y="3316"/>
                </a:moveTo>
                <a:cubicBezTo>
                  <a:pt x="19169" y="3336"/>
                  <a:pt x="19182" y="3318"/>
                  <a:pt x="19174" y="3316"/>
                </a:cubicBezTo>
                <a:cubicBezTo>
                  <a:pt x="19174" y="3316"/>
                  <a:pt x="19169" y="3293"/>
                  <a:pt x="19169" y="3316"/>
                </a:cubicBezTo>
                <a:close/>
                <a:moveTo>
                  <a:pt x="18570" y="2587"/>
                </a:moveTo>
                <a:cubicBezTo>
                  <a:pt x="18570" y="2607"/>
                  <a:pt x="18583" y="2589"/>
                  <a:pt x="18575" y="2587"/>
                </a:cubicBezTo>
                <a:cubicBezTo>
                  <a:pt x="18575" y="2587"/>
                  <a:pt x="18570" y="2564"/>
                  <a:pt x="18570" y="2587"/>
                </a:cubicBezTo>
                <a:close/>
                <a:moveTo>
                  <a:pt x="22556" y="4985"/>
                </a:moveTo>
                <a:cubicBezTo>
                  <a:pt x="22556" y="5005"/>
                  <a:pt x="22569" y="4987"/>
                  <a:pt x="22561" y="4985"/>
                </a:cubicBezTo>
                <a:cubicBezTo>
                  <a:pt x="22561" y="4985"/>
                  <a:pt x="22556" y="4962"/>
                  <a:pt x="22556" y="4985"/>
                </a:cubicBezTo>
                <a:close/>
                <a:moveTo>
                  <a:pt x="3848" y="6865"/>
                </a:moveTo>
                <a:cubicBezTo>
                  <a:pt x="3848" y="6885"/>
                  <a:pt x="3861" y="6867"/>
                  <a:pt x="3853" y="6865"/>
                </a:cubicBezTo>
                <a:cubicBezTo>
                  <a:pt x="3853" y="6865"/>
                  <a:pt x="3848" y="6842"/>
                  <a:pt x="3848" y="6865"/>
                </a:cubicBezTo>
                <a:close/>
                <a:moveTo>
                  <a:pt x="21502" y="3883"/>
                </a:moveTo>
                <a:cubicBezTo>
                  <a:pt x="21503" y="3886"/>
                  <a:pt x="21511" y="3885"/>
                  <a:pt x="21512" y="3885"/>
                </a:cubicBezTo>
                <a:cubicBezTo>
                  <a:pt x="21514" y="3884"/>
                  <a:pt x="21526" y="3904"/>
                  <a:pt x="21516" y="3883"/>
                </a:cubicBezTo>
                <a:lnTo>
                  <a:pt x="21511" y="3881"/>
                </a:lnTo>
                <a:cubicBezTo>
                  <a:pt x="21505" y="3881"/>
                  <a:pt x="21500" y="3867"/>
                  <a:pt x="21502" y="3883"/>
                </a:cubicBezTo>
                <a:close/>
                <a:moveTo>
                  <a:pt x="19809" y="3349"/>
                </a:moveTo>
                <a:cubicBezTo>
                  <a:pt x="19810" y="3351"/>
                  <a:pt x="19818" y="3350"/>
                  <a:pt x="19819" y="3350"/>
                </a:cubicBezTo>
                <a:cubicBezTo>
                  <a:pt x="19821" y="3349"/>
                  <a:pt x="19833" y="3369"/>
                  <a:pt x="19822" y="3348"/>
                </a:cubicBezTo>
                <a:lnTo>
                  <a:pt x="19818" y="3346"/>
                </a:lnTo>
                <a:cubicBezTo>
                  <a:pt x="19812" y="3346"/>
                  <a:pt x="19807" y="3332"/>
                  <a:pt x="19809" y="3349"/>
                </a:cubicBezTo>
                <a:close/>
                <a:moveTo>
                  <a:pt x="19420" y="4839"/>
                </a:moveTo>
                <a:cubicBezTo>
                  <a:pt x="19421" y="4842"/>
                  <a:pt x="19429" y="4841"/>
                  <a:pt x="19430" y="4841"/>
                </a:cubicBezTo>
                <a:cubicBezTo>
                  <a:pt x="19432" y="4840"/>
                  <a:pt x="19444" y="4860"/>
                  <a:pt x="19433" y="4839"/>
                </a:cubicBezTo>
                <a:lnTo>
                  <a:pt x="19429" y="4837"/>
                </a:lnTo>
                <a:cubicBezTo>
                  <a:pt x="19423" y="4837"/>
                  <a:pt x="19418" y="4823"/>
                  <a:pt x="19420" y="4839"/>
                </a:cubicBezTo>
                <a:close/>
                <a:moveTo>
                  <a:pt x="16568" y="2093"/>
                </a:moveTo>
                <a:cubicBezTo>
                  <a:pt x="16569" y="2095"/>
                  <a:pt x="16577" y="2095"/>
                  <a:pt x="16578" y="2094"/>
                </a:cubicBezTo>
                <a:cubicBezTo>
                  <a:pt x="16580" y="2094"/>
                  <a:pt x="16592" y="2113"/>
                  <a:pt x="16582" y="2092"/>
                </a:cubicBezTo>
                <a:lnTo>
                  <a:pt x="16577" y="2090"/>
                </a:lnTo>
                <a:cubicBezTo>
                  <a:pt x="16571" y="2090"/>
                  <a:pt x="16566" y="2076"/>
                  <a:pt x="16568" y="2093"/>
                </a:cubicBezTo>
                <a:close/>
                <a:moveTo>
                  <a:pt x="23026" y="3762"/>
                </a:moveTo>
                <a:cubicBezTo>
                  <a:pt x="23026" y="3765"/>
                  <a:pt x="23035" y="3764"/>
                  <a:pt x="23035" y="3763"/>
                </a:cubicBezTo>
                <a:cubicBezTo>
                  <a:pt x="23037" y="3763"/>
                  <a:pt x="23049" y="3782"/>
                  <a:pt x="23039" y="3761"/>
                </a:cubicBezTo>
                <a:lnTo>
                  <a:pt x="23035" y="3759"/>
                </a:lnTo>
                <a:cubicBezTo>
                  <a:pt x="23028" y="3759"/>
                  <a:pt x="23024" y="3745"/>
                  <a:pt x="23026" y="3762"/>
                </a:cubicBezTo>
                <a:close/>
                <a:moveTo>
                  <a:pt x="17541" y="5301"/>
                </a:moveTo>
                <a:cubicBezTo>
                  <a:pt x="17541" y="5304"/>
                  <a:pt x="17550" y="5303"/>
                  <a:pt x="17550" y="5303"/>
                </a:cubicBezTo>
                <a:cubicBezTo>
                  <a:pt x="17552" y="5302"/>
                  <a:pt x="17564" y="5322"/>
                  <a:pt x="17554" y="5301"/>
                </a:cubicBezTo>
                <a:lnTo>
                  <a:pt x="17550" y="5299"/>
                </a:lnTo>
                <a:cubicBezTo>
                  <a:pt x="17543" y="5299"/>
                  <a:pt x="17539" y="5285"/>
                  <a:pt x="17541" y="5301"/>
                </a:cubicBezTo>
                <a:close/>
                <a:moveTo>
                  <a:pt x="16447" y="1898"/>
                </a:moveTo>
                <a:cubicBezTo>
                  <a:pt x="16447" y="1901"/>
                  <a:pt x="16456" y="1900"/>
                  <a:pt x="16457" y="1900"/>
                </a:cubicBezTo>
                <a:cubicBezTo>
                  <a:pt x="16459" y="1899"/>
                  <a:pt x="16471" y="1919"/>
                  <a:pt x="16460" y="1898"/>
                </a:cubicBezTo>
                <a:lnTo>
                  <a:pt x="16456" y="1896"/>
                </a:lnTo>
                <a:cubicBezTo>
                  <a:pt x="16450" y="1896"/>
                  <a:pt x="16445" y="1882"/>
                  <a:pt x="16447" y="1898"/>
                </a:cubicBezTo>
                <a:close/>
                <a:moveTo>
                  <a:pt x="17986" y="2069"/>
                </a:moveTo>
                <a:cubicBezTo>
                  <a:pt x="17987" y="2071"/>
                  <a:pt x="17995" y="2070"/>
                  <a:pt x="17996" y="2070"/>
                </a:cubicBezTo>
                <a:cubicBezTo>
                  <a:pt x="17998" y="2069"/>
                  <a:pt x="18010" y="2089"/>
                  <a:pt x="17999" y="2068"/>
                </a:cubicBezTo>
                <a:lnTo>
                  <a:pt x="17995" y="2066"/>
                </a:lnTo>
                <a:cubicBezTo>
                  <a:pt x="17989" y="2066"/>
                  <a:pt x="17984" y="2052"/>
                  <a:pt x="17986" y="2069"/>
                </a:cubicBezTo>
                <a:close/>
                <a:moveTo>
                  <a:pt x="19558" y="1923"/>
                </a:moveTo>
                <a:cubicBezTo>
                  <a:pt x="19558" y="1925"/>
                  <a:pt x="19567" y="1924"/>
                  <a:pt x="19568" y="1924"/>
                </a:cubicBezTo>
                <a:cubicBezTo>
                  <a:pt x="19570" y="1923"/>
                  <a:pt x="19582" y="1943"/>
                  <a:pt x="19571" y="1922"/>
                </a:cubicBezTo>
                <a:lnTo>
                  <a:pt x="19567" y="1920"/>
                </a:lnTo>
                <a:cubicBezTo>
                  <a:pt x="19561" y="1920"/>
                  <a:pt x="19556" y="1906"/>
                  <a:pt x="19558" y="1923"/>
                </a:cubicBezTo>
                <a:close/>
                <a:moveTo>
                  <a:pt x="17897" y="1777"/>
                </a:moveTo>
                <a:cubicBezTo>
                  <a:pt x="17897" y="1779"/>
                  <a:pt x="17906" y="1779"/>
                  <a:pt x="17907" y="1778"/>
                </a:cubicBezTo>
                <a:cubicBezTo>
                  <a:pt x="17909" y="1778"/>
                  <a:pt x="17921" y="1797"/>
                  <a:pt x="17910" y="1776"/>
                </a:cubicBezTo>
                <a:lnTo>
                  <a:pt x="17906" y="1774"/>
                </a:lnTo>
                <a:cubicBezTo>
                  <a:pt x="17900" y="1774"/>
                  <a:pt x="17895" y="1760"/>
                  <a:pt x="17897" y="1777"/>
                </a:cubicBezTo>
                <a:close/>
                <a:moveTo>
                  <a:pt x="16658" y="1607"/>
                </a:moveTo>
                <a:cubicBezTo>
                  <a:pt x="16658" y="1609"/>
                  <a:pt x="16666" y="1608"/>
                  <a:pt x="16667" y="1608"/>
                </a:cubicBezTo>
                <a:cubicBezTo>
                  <a:pt x="16669" y="1607"/>
                  <a:pt x="16681" y="1627"/>
                  <a:pt x="16671" y="1606"/>
                </a:cubicBezTo>
                <a:lnTo>
                  <a:pt x="16666" y="1604"/>
                </a:lnTo>
                <a:cubicBezTo>
                  <a:pt x="16660" y="1604"/>
                  <a:pt x="16655" y="1590"/>
                  <a:pt x="16658" y="1607"/>
                </a:cubicBezTo>
                <a:close/>
                <a:moveTo>
                  <a:pt x="170" y="3762"/>
                </a:moveTo>
                <a:cubicBezTo>
                  <a:pt x="170" y="3765"/>
                  <a:pt x="179" y="3764"/>
                  <a:pt x="180" y="3763"/>
                </a:cubicBezTo>
                <a:cubicBezTo>
                  <a:pt x="182" y="3763"/>
                  <a:pt x="194" y="3782"/>
                  <a:pt x="183" y="3761"/>
                </a:cubicBezTo>
                <a:lnTo>
                  <a:pt x="179" y="3759"/>
                </a:lnTo>
                <a:cubicBezTo>
                  <a:pt x="173" y="3759"/>
                  <a:pt x="168" y="3745"/>
                  <a:pt x="170" y="3762"/>
                </a:cubicBezTo>
                <a:close/>
                <a:moveTo>
                  <a:pt x="17144" y="1866"/>
                </a:moveTo>
                <a:cubicBezTo>
                  <a:pt x="17144" y="1869"/>
                  <a:pt x="17153" y="1868"/>
                  <a:pt x="17153" y="1867"/>
                </a:cubicBezTo>
                <a:cubicBezTo>
                  <a:pt x="17155" y="1867"/>
                  <a:pt x="17167" y="1886"/>
                  <a:pt x="17157" y="1865"/>
                </a:cubicBezTo>
                <a:lnTo>
                  <a:pt x="17153" y="1863"/>
                </a:lnTo>
                <a:cubicBezTo>
                  <a:pt x="17146" y="1863"/>
                  <a:pt x="17142" y="1849"/>
                  <a:pt x="17144" y="1866"/>
                </a:cubicBezTo>
                <a:close/>
                <a:moveTo>
                  <a:pt x="18521" y="4993"/>
                </a:moveTo>
                <a:cubicBezTo>
                  <a:pt x="18521" y="4996"/>
                  <a:pt x="18530" y="4995"/>
                  <a:pt x="18531" y="4995"/>
                </a:cubicBezTo>
                <a:cubicBezTo>
                  <a:pt x="18533" y="4994"/>
                  <a:pt x="18545" y="5014"/>
                  <a:pt x="18534" y="4993"/>
                </a:cubicBezTo>
                <a:lnTo>
                  <a:pt x="18530" y="4991"/>
                </a:lnTo>
                <a:cubicBezTo>
                  <a:pt x="18524" y="4991"/>
                  <a:pt x="18519" y="4977"/>
                  <a:pt x="18521" y="4993"/>
                </a:cubicBezTo>
                <a:close/>
                <a:moveTo>
                  <a:pt x="20303" y="4289"/>
                </a:moveTo>
                <a:cubicBezTo>
                  <a:pt x="20304" y="4291"/>
                  <a:pt x="20312" y="4290"/>
                  <a:pt x="20313" y="4290"/>
                </a:cubicBezTo>
                <a:cubicBezTo>
                  <a:pt x="20315" y="4289"/>
                  <a:pt x="20327" y="4309"/>
                  <a:pt x="20317" y="4288"/>
                </a:cubicBezTo>
                <a:lnTo>
                  <a:pt x="20312" y="4286"/>
                </a:lnTo>
                <a:cubicBezTo>
                  <a:pt x="20306" y="4286"/>
                  <a:pt x="20301" y="4272"/>
                  <a:pt x="20303" y="4289"/>
                </a:cubicBezTo>
                <a:close/>
                <a:moveTo>
                  <a:pt x="22677" y="3462"/>
                </a:moveTo>
                <a:cubicBezTo>
                  <a:pt x="22678" y="3465"/>
                  <a:pt x="22686" y="3464"/>
                  <a:pt x="22687" y="3464"/>
                </a:cubicBezTo>
                <a:cubicBezTo>
                  <a:pt x="22689" y="3463"/>
                  <a:pt x="22701" y="3482"/>
                  <a:pt x="22690" y="3461"/>
                </a:cubicBezTo>
                <a:lnTo>
                  <a:pt x="22686" y="3460"/>
                </a:lnTo>
                <a:cubicBezTo>
                  <a:pt x="22680" y="3459"/>
                  <a:pt x="22675" y="3445"/>
                  <a:pt x="22677" y="3462"/>
                </a:cubicBezTo>
                <a:close/>
                <a:moveTo>
                  <a:pt x="20465" y="2660"/>
                </a:moveTo>
                <a:cubicBezTo>
                  <a:pt x="20466" y="2663"/>
                  <a:pt x="20474" y="2662"/>
                  <a:pt x="20475" y="2662"/>
                </a:cubicBezTo>
                <a:cubicBezTo>
                  <a:pt x="20477" y="2661"/>
                  <a:pt x="20489" y="2680"/>
                  <a:pt x="20479" y="2659"/>
                </a:cubicBezTo>
                <a:lnTo>
                  <a:pt x="20474" y="2657"/>
                </a:lnTo>
                <a:cubicBezTo>
                  <a:pt x="20468" y="2657"/>
                  <a:pt x="20463" y="2643"/>
                  <a:pt x="20465" y="2660"/>
                </a:cubicBezTo>
                <a:close/>
                <a:moveTo>
                  <a:pt x="20879" y="3357"/>
                </a:moveTo>
                <a:cubicBezTo>
                  <a:pt x="20879" y="3359"/>
                  <a:pt x="20888" y="3359"/>
                  <a:pt x="20888" y="3358"/>
                </a:cubicBezTo>
                <a:cubicBezTo>
                  <a:pt x="20890" y="3358"/>
                  <a:pt x="20902" y="3377"/>
                  <a:pt x="20892" y="3356"/>
                </a:cubicBezTo>
                <a:lnTo>
                  <a:pt x="20888" y="3354"/>
                </a:lnTo>
                <a:cubicBezTo>
                  <a:pt x="20881" y="3354"/>
                  <a:pt x="20877" y="3340"/>
                  <a:pt x="20879" y="3357"/>
                </a:cubicBezTo>
                <a:close/>
                <a:moveTo>
                  <a:pt x="19996" y="1979"/>
                </a:moveTo>
                <a:cubicBezTo>
                  <a:pt x="19996" y="1982"/>
                  <a:pt x="20004" y="1981"/>
                  <a:pt x="20005" y="1981"/>
                </a:cubicBezTo>
                <a:cubicBezTo>
                  <a:pt x="20007" y="1980"/>
                  <a:pt x="20019" y="2000"/>
                  <a:pt x="20009" y="1979"/>
                </a:cubicBezTo>
                <a:lnTo>
                  <a:pt x="20004" y="1977"/>
                </a:lnTo>
                <a:cubicBezTo>
                  <a:pt x="19998" y="1977"/>
                  <a:pt x="19993" y="1963"/>
                  <a:pt x="19996" y="1979"/>
                </a:cubicBezTo>
                <a:close/>
                <a:moveTo>
                  <a:pt x="22240" y="3106"/>
                </a:moveTo>
                <a:cubicBezTo>
                  <a:pt x="22240" y="3108"/>
                  <a:pt x="22249" y="3107"/>
                  <a:pt x="22249" y="3107"/>
                </a:cubicBezTo>
                <a:cubicBezTo>
                  <a:pt x="22251" y="3106"/>
                  <a:pt x="22263" y="3126"/>
                  <a:pt x="22253" y="3105"/>
                </a:cubicBezTo>
                <a:lnTo>
                  <a:pt x="22249" y="3103"/>
                </a:lnTo>
                <a:cubicBezTo>
                  <a:pt x="22242" y="3103"/>
                  <a:pt x="22238" y="3089"/>
                  <a:pt x="22240" y="3106"/>
                </a:cubicBezTo>
                <a:close/>
                <a:moveTo>
                  <a:pt x="22677" y="3122"/>
                </a:moveTo>
                <a:cubicBezTo>
                  <a:pt x="22678" y="3124"/>
                  <a:pt x="22686" y="3124"/>
                  <a:pt x="22687" y="3123"/>
                </a:cubicBezTo>
                <a:cubicBezTo>
                  <a:pt x="22689" y="3123"/>
                  <a:pt x="22701" y="3142"/>
                  <a:pt x="22690" y="3121"/>
                </a:cubicBezTo>
                <a:lnTo>
                  <a:pt x="22686" y="3119"/>
                </a:lnTo>
                <a:cubicBezTo>
                  <a:pt x="22680" y="3119"/>
                  <a:pt x="22675" y="3105"/>
                  <a:pt x="22677" y="3122"/>
                </a:cubicBezTo>
                <a:close/>
                <a:moveTo>
                  <a:pt x="17030" y="4937"/>
                </a:moveTo>
                <a:cubicBezTo>
                  <a:pt x="17031" y="4939"/>
                  <a:pt x="17039" y="4939"/>
                  <a:pt x="17040" y="4938"/>
                </a:cubicBezTo>
                <a:cubicBezTo>
                  <a:pt x="17042" y="4937"/>
                  <a:pt x="17054" y="4957"/>
                  <a:pt x="17043" y="4936"/>
                </a:cubicBezTo>
                <a:lnTo>
                  <a:pt x="17039" y="4934"/>
                </a:lnTo>
                <a:cubicBezTo>
                  <a:pt x="17033" y="4934"/>
                  <a:pt x="17028" y="4920"/>
                  <a:pt x="17030" y="4937"/>
                </a:cubicBezTo>
                <a:close/>
                <a:moveTo>
                  <a:pt x="17403" y="1744"/>
                </a:moveTo>
                <a:cubicBezTo>
                  <a:pt x="17403" y="1747"/>
                  <a:pt x="17412" y="1746"/>
                  <a:pt x="17413" y="1746"/>
                </a:cubicBezTo>
                <a:cubicBezTo>
                  <a:pt x="17415" y="1745"/>
                  <a:pt x="17427" y="1765"/>
                  <a:pt x="17416" y="1744"/>
                </a:cubicBezTo>
                <a:lnTo>
                  <a:pt x="17412" y="1742"/>
                </a:lnTo>
                <a:cubicBezTo>
                  <a:pt x="17406" y="1742"/>
                  <a:pt x="17401" y="1728"/>
                  <a:pt x="17403" y="1744"/>
                </a:cubicBezTo>
                <a:close/>
                <a:moveTo>
                  <a:pt x="22726" y="3519"/>
                </a:moveTo>
                <a:cubicBezTo>
                  <a:pt x="22726" y="3521"/>
                  <a:pt x="22735" y="3521"/>
                  <a:pt x="22736" y="3520"/>
                </a:cubicBezTo>
                <a:cubicBezTo>
                  <a:pt x="22738" y="3520"/>
                  <a:pt x="22750" y="3539"/>
                  <a:pt x="22739" y="3518"/>
                </a:cubicBezTo>
                <a:lnTo>
                  <a:pt x="22735" y="3516"/>
                </a:lnTo>
                <a:cubicBezTo>
                  <a:pt x="22729" y="3516"/>
                  <a:pt x="22724" y="3502"/>
                  <a:pt x="22726" y="3519"/>
                </a:cubicBezTo>
                <a:close/>
                <a:moveTo>
                  <a:pt x="18391" y="2206"/>
                </a:moveTo>
                <a:cubicBezTo>
                  <a:pt x="18392" y="2209"/>
                  <a:pt x="18400" y="2208"/>
                  <a:pt x="18401" y="2208"/>
                </a:cubicBezTo>
                <a:cubicBezTo>
                  <a:pt x="18403" y="2207"/>
                  <a:pt x="18415" y="2227"/>
                  <a:pt x="18405" y="2206"/>
                </a:cubicBezTo>
                <a:lnTo>
                  <a:pt x="18400" y="2204"/>
                </a:lnTo>
                <a:cubicBezTo>
                  <a:pt x="18394" y="2204"/>
                  <a:pt x="18389" y="2190"/>
                  <a:pt x="18391" y="2206"/>
                </a:cubicBezTo>
                <a:close/>
                <a:moveTo>
                  <a:pt x="16163" y="1890"/>
                </a:moveTo>
                <a:cubicBezTo>
                  <a:pt x="16164" y="1893"/>
                  <a:pt x="16172" y="1892"/>
                  <a:pt x="16173" y="1892"/>
                </a:cubicBezTo>
                <a:cubicBezTo>
                  <a:pt x="16175" y="1891"/>
                  <a:pt x="16187" y="1911"/>
                  <a:pt x="16176" y="1890"/>
                </a:cubicBezTo>
                <a:lnTo>
                  <a:pt x="16172" y="1888"/>
                </a:lnTo>
                <a:cubicBezTo>
                  <a:pt x="16166" y="1888"/>
                  <a:pt x="16161" y="1874"/>
                  <a:pt x="16163" y="1890"/>
                </a:cubicBezTo>
                <a:close/>
                <a:moveTo>
                  <a:pt x="22199" y="4831"/>
                </a:moveTo>
                <a:cubicBezTo>
                  <a:pt x="22200" y="4834"/>
                  <a:pt x="22208" y="4833"/>
                  <a:pt x="22209" y="4833"/>
                </a:cubicBezTo>
                <a:cubicBezTo>
                  <a:pt x="22211" y="4832"/>
                  <a:pt x="22223" y="4852"/>
                  <a:pt x="22212" y="4831"/>
                </a:cubicBezTo>
                <a:lnTo>
                  <a:pt x="22208" y="4829"/>
                </a:lnTo>
                <a:cubicBezTo>
                  <a:pt x="22202" y="4829"/>
                  <a:pt x="22197" y="4815"/>
                  <a:pt x="22199" y="4831"/>
                </a:cubicBezTo>
                <a:close/>
                <a:moveTo>
                  <a:pt x="17605" y="1850"/>
                </a:moveTo>
                <a:cubicBezTo>
                  <a:pt x="17606" y="1852"/>
                  <a:pt x="17614" y="1852"/>
                  <a:pt x="17615" y="1851"/>
                </a:cubicBezTo>
                <a:cubicBezTo>
                  <a:pt x="17617" y="1851"/>
                  <a:pt x="17629" y="1870"/>
                  <a:pt x="17619" y="1849"/>
                </a:cubicBezTo>
                <a:lnTo>
                  <a:pt x="17614" y="1847"/>
                </a:lnTo>
                <a:cubicBezTo>
                  <a:pt x="17608" y="1847"/>
                  <a:pt x="17603" y="1833"/>
                  <a:pt x="17605" y="1850"/>
                </a:cubicBezTo>
                <a:close/>
                <a:moveTo>
                  <a:pt x="20943" y="3981"/>
                </a:moveTo>
                <a:cubicBezTo>
                  <a:pt x="20944" y="3983"/>
                  <a:pt x="20952" y="3982"/>
                  <a:pt x="20953" y="3982"/>
                </a:cubicBezTo>
                <a:cubicBezTo>
                  <a:pt x="20955" y="3981"/>
                  <a:pt x="20967" y="4001"/>
                  <a:pt x="20957" y="3980"/>
                </a:cubicBezTo>
                <a:lnTo>
                  <a:pt x="20952" y="3978"/>
                </a:lnTo>
                <a:cubicBezTo>
                  <a:pt x="20946" y="3978"/>
                  <a:pt x="20941" y="3964"/>
                  <a:pt x="20943" y="3981"/>
                </a:cubicBezTo>
                <a:close/>
                <a:moveTo>
                  <a:pt x="16017" y="1890"/>
                </a:moveTo>
                <a:cubicBezTo>
                  <a:pt x="16018" y="1893"/>
                  <a:pt x="16026" y="1892"/>
                  <a:pt x="16027" y="1892"/>
                </a:cubicBezTo>
                <a:cubicBezTo>
                  <a:pt x="16029" y="1891"/>
                  <a:pt x="16041" y="1911"/>
                  <a:pt x="16031" y="1890"/>
                </a:cubicBezTo>
                <a:lnTo>
                  <a:pt x="16026" y="1888"/>
                </a:lnTo>
                <a:cubicBezTo>
                  <a:pt x="16020" y="1888"/>
                  <a:pt x="16015" y="1874"/>
                  <a:pt x="16017" y="1890"/>
                </a:cubicBezTo>
                <a:close/>
                <a:moveTo>
                  <a:pt x="17500" y="2328"/>
                </a:moveTo>
                <a:cubicBezTo>
                  <a:pt x="17500" y="2330"/>
                  <a:pt x="17509" y="2330"/>
                  <a:pt x="17510" y="2329"/>
                </a:cubicBezTo>
                <a:cubicBezTo>
                  <a:pt x="17512" y="2329"/>
                  <a:pt x="17524" y="2348"/>
                  <a:pt x="17513" y="2327"/>
                </a:cubicBezTo>
                <a:lnTo>
                  <a:pt x="17509" y="2325"/>
                </a:lnTo>
                <a:cubicBezTo>
                  <a:pt x="17503" y="2325"/>
                  <a:pt x="17498" y="2311"/>
                  <a:pt x="17500" y="2328"/>
                </a:cubicBezTo>
                <a:close/>
                <a:moveTo>
                  <a:pt x="14899" y="4993"/>
                </a:moveTo>
                <a:cubicBezTo>
                  <a:pt x="14900" y="4996"/>
                  <a:pt x="14908" y="4995"/>
                  <a:pt x="14909" y="4995"/>
                </a:cubicBezTo>
                <a:cubicBezTo>
                  <a:pt x="14911" y="4994"/>
                  <a:pt x="14923" y="5014"/>
                  <a:pt x="14913" y="4993"/>
                </a:cubicBezTo>
                <a:cubicBezTo>
                  <a:pt x="14913" y="4993"/>
                  <a:pt x="14911" y="4991"/>
                  <a:pt x="14911" y="4991"/>
                </a:cubicBezTo>
                <a:cubicBezTo>
                  <a:pt x="14911" y="4991"/>
                  <a:pt x="14909" y="4991"/>
                  <a:pt x="14908" y="4991"/>
                </a:cubicBezTo>
                <a:cubicBezTo>
                  <a:pt x="14902" y="4991"/>
                  <a:pt x="14897" y="4977"/>
                  <a:pt x="14899" y="4993"/>
                </a:cubicBezTo>
                <a:close/>
                <a:moveTo>
                  <a:pt x="17484" y="805"/>
                </a:moveTo>
                <a:cubicBezTo>
                  <a:pt x="17484" y="807"/>
                  <a:pt x="17493" y="806"/>
                  <a:pt x="17494" y="806"/>
                </a:cubicBezTo>
                <a:cubicBezTo>
                  <a:pt x="17496" y="805"/>
                  <a:pt x="17508" y="825"/>
                  <a:pt x="17497" y="804"/>
                </a:cubicBezTo>
                <a:cubicBezTo>
                  <a:pt x="17497" y="804"/>
                  <a:pt x="17496" y="803"/>
                  <a:pt x="17496" y="802"/>
                </a:cubicBezTo>
                <a:cubicBezTo>
                  <a:pt x="17484" y="799"/>
                  <a:pt x="17482" y="790"/>
                  <a:pt x="17484" y="805"/>
                </a:cubicBezTo>
                <a:close/>
                <a:moveTo>
                  <a:pt x="20984" y="3956"/>
                </a:moveTo>
                <a:lnTo>
                  <a:pt x="20975" y="3972"/>
                </a:lnTo>
                <a:cubicBezTo>
                  <a:pt x="20986" y="3969"/>
                  <a:pt x="20983" y="3978"/>
                  <a:pt x="20986" y="3968"/>
                </a:cubicBezTo>
                <a:cubicBezTo>
                  <a:pt x="20991" y="3952"/>
                  <a:pt x="20990" y="3967"/>
                  <a:pt x="20984" y="3956"/>
                </a:cubicBezTo>
                <a:lnTo>
                  <a:pt x="20993" y="3941"/>
                </a:lnTo>
                <a:lnTo>
                  <a:pt x="20968" y="3940"/>
                </a:lnTo>
                <a:lnTo>
                  <a:pt x="20968" y="3956"/>
                </a:lnTo>
                <a:lnTo>
                  <a:pt x="20984" y="3956"/>
                </a:lnTo>
                <a:close/>
                <a:moveTo>
                  <a:pt x="22977" y="4475"/>
                </a:moveTo>
                <a:cubicBezTo>
                  <a:pt x="22977" y="4478"/>
                  <a:pt x="22986" y="4477"/>
                  <a:pt x="22987" y="4476"/>
                </a:cubicBezTo>
                <a:cubicBezTo>
                  <a:pt x="22989" y="4476"/>
                  <a:pt x="23001" y="4495"/>
                  <a:pt x="22990" y="4474"/>
                </a:cubicBezTo>
                <a:cubicBezTo>
                  <a:pt x="22990" y="4474"/>
                  <a:pt x="22975" y="4459"/>
                  <a:pt x="22977" y="4475"/>
                </a:cubicBezTo>
                <a:close/>
                <a:moveTo>
                  <a:pt x="15232" y="5698"/>
                </a:moveTo>
                <a:cubicBezTo>
                  <a:pt x="15232" y="5701"/>
                  <a:pt x="15241" y="5700"/>
                  <a:pt x="15241" y="5700"/>
                </a:cubicBezTo>
                <a:cubicBezTo>
                  <a:pt x="15243" y="5699"/>
                  <a:pt x="15255" y="5719"/>
                  <a:pt x="15245" y="5698"/>
                </a:cubicBezTo>
                <a:cubicBezTo>
                  <a:pt x="15245" y="5698"/>
                  <a:pt x="15230" y="5683"/>
                  <a:pt x="15232" y="5698"/>
                </a:cubicBezTo>
                <a:close/>
                <a:moveTo>
                  <a:pt x="12914" y="1631"/>
                </a:moveTo>
                <a:cubicBezTo>
                  <a:pt x="12915" y="1634"/>
                  <a:pt x="12923" y="1633"/>
                  <a:pt x="12924" y="1633"/>
                </a:cubicBezTo>
                <a:cubicBezTo>
                  <a:pt x="12926" y="1632"/>
                  <a:pt x="12938" y="1651"/>
                  <a:pt x="12928" y="1630"/>
                </a:cubicBezTo>
                <a:cubicBezTo>
                  <a:pt x="12928" y="1630"/>
                  <a:pt x="12913" y="1615"/>
                  <a:pt x="12914" y="1631"/>
                </a:cubicBezTo>
                <a:close/>
                <a:moveTo>
                  <a:pt x="14073" y="2077"/>
                </a:moveTo>
                <a:cubicBezTo>
                  <a:pt x="14073" y="2079"/>
                  <a:pt x="14082" y="2078"/>
                  <a:pt x="14083" y="2078"/>
                </a:cubicBezTo>
                <a:cubicBezTo>
                  <a:pt x="14085" y="2077"/>
                  <a:pt x="14097" y="2097"/>
                  <a:pt x="14086" y="2076"/>
                </a:cubicBezTo>
                <a:cubicBezTo>
                  <a:pt x="14086" y="2076"/>
                  <a:pt x="14071" y="2061"/>
                  <a:pt x="14073" y="2077"/>
                </a:cubicBezTo>
                <a:close/>
                <a:moveTo>
                  <a:pt x="15556" y="1696"/>
                </a:moveTo>
                <a:cubicBezTo>
                  <a:pt x="15556" y="1698"/>
                  <a:pt x="15565" y="1698"/>
                  <a:pt x="15565" y="1697"/>
                </a:cubicBezTo>
                <a:cubicBezTo>
                  <a:pt x="15567" y="1697"/>
                  <a:pt x="15579" y="1716"/>
                  <a:pt x="15569" y="1695"/>
                </a:cubicBezTo>
                <a:cubicBezTo>
                  <a:pt x="15569" y="1695"/>
                  <a:pt x="15554" y="1680"/>
                  <a:pt x="15556" y="1696"/>
                </a:cubicBezTo>
                <a:close/>
                <a:moveTo>
                  <a:pt x="17152" y="2644"/>
                </a:moveTo>
                <a:cubicBezTo>
                  <a:pt x="17152" y="2646"/>
                  <a:pt x="17161" y="2646"/>
                  <a:pt x="17161" y="2645"/>
                </a:cubicBezTo>
                <a:cubicBezTo>
                  <a:pt x="17163" y="2645"/>
                  <a:pt x="17175" y="2664"/>
                  <a:pt x="17165" y="2643"/>
                </a:cubicBezTo>
                <a:cubicBezTo>
                  <a:pt x="17165" y="2643"/>
                  <a:pt x="17150" y="2628"/>
                  <a:pt x="17152" y="2644"/>
                </a:cubicBezTo>
                <a:close/>
                <a:moveTo>
                  <a:pt x="18197" y="4483"/>
                </a:moveTo>
                <a:cubicBezTo>
                  <a:pt x="18197" y="4486"/>
                  <a:pt x="18206" y="4485"/>
                  <a:pt x="18207" y="4485"/>
                </a:cubicBezTo>
                <a:cubicBezTo>
                  <a:pt x="18209" y="4484"/>
                  <a:pt x="18221" y="4503"/>
                  <a:pt x="18210" y="4482"/>
                </a:cubicBezTo>
                <a:cubicBezTo>
                  <a:pt x="18210" y="4482"/>
                  <a:pt x="18195" y="4467"/>
                  <a:pt x="18197" y="4483"/>
                </a:cubicBezTo>
                <a:close/>
                <a:moveTo>
                  <a:pt x="14802" y="5018"/>
                </a:moveTo>
                <a:cubicBezTo>
                  <a:pt x="14799" y="5035"/>
                  <a:pt x="14814" y="5023"/>
                  <a:pt x="14813" y="5016"/>
                </a:cubicBezTo>
                <a:lnTo>
                  <a:pt x="14810" y="5015"/>
                </a:lnTo>
                <a:cubicBezTo>
                  <a:pt x="14795" y="5015"/>
                  <a:pt x="14805" y="5001"/>
                  <a:pt x="14802" y="5018"/>
                </a:cubicBezTo>
                <a:close/>
                <a:moveTo>
                  <a:pt x="14972" y="5382"/>
                </a:moveTo>
                <a:cubicBezTo>
                  <a:pt x="14969" y="5400"/>
                  <a:pt x="14984" y="5388"/>
                  <a:pt x="14983" y="5381"/>
                </a:cubicBezTo>
                <a:lnTo>
                  <a:pt x="14980" y="5379"/>
                </a:lnTo>
                <a:cubicBezTo>
                  <a:pt x="14965" y="5380"/>
                  <a:pt x="14975" y="5366"/>
                  <a:pt x="14972" y="5382"/>
                </a:cubicBezTo>
                <a:close/>
                <a:moveTo>
                  <a:pt x="20198" y="4969"/>
                </a:moveTo>
                <a:cubicBezTo>
                  <a:pt x="20195" y="4987"/>
                  <a:pt x="20210" y="4975"/>
                  <a:pt x="20209" y="4967"/>
                </a:cubicBezTo>
                <a:lnTo>
                  <a:pt x="20206" y="4966"/>
                </a:lnTo>
                <a:cubicBezTo>
                  <a:pt x="20191" y="4967"/>
                  <a:pt x="20201" y="4952"/>
                  <a:pt x="20198" y="4969"/>
                </a:cubicBezTo>
                <a:close/>
                <a:moveTo>
                  <a:pt x="18213" y="5504"/>
                </a:moveTo>
                <a:cubicBezTo>
                  <a:pt x="18210" y="5521"/>
                  <a:pt x="18225" y="5509"/>
                  <a:pt x="18224" y="5502"/>
                </a:cubicBezTo>
                <a:lnTo>
                  <a:pt x="18221" y="5501"/>
                </a:lnTo>
                <a:cubicBezTo>
                  <a:pt x="18206" y="5502"/>
                  <a:pt x="18216" y="5487"/>
                  <a:pt x="18213" y="5504"/>
                </a:cubicBezTo>
                <a:close/>
                <a:moveTo>
                  <a:pt x="19477" y="5253"/>
                </a:moveTo>
                <a:cubicBezTo>
                  <a:pt x="19474" y="5270"/>
                  <a:pt x="19489" y="5258"/>
                  <a:pt x="19488" y="5251"/>
                </a:cubicBezTo>
                <a:lnTo>
                  <a:pt x="19485" y="5250"/>
                </a:lnTo>
                <a:cubicBezTo>
                  <a:pt x="19470" y="5250"/>
                  <a:pt x="19480" y="5236"/>
                  <a:pt x="19477" y="5253"/>
                </a:cubicBezTo>
                <a:close/>
                <a:moveTo>
                  <a:pt x="14924" y="5415"/>
                </a:moveTo>
                <a:cubicBezTo>
                  <a:pt x="14921" y="5432"/>
                  <a:pt x="14935" y="5420"/>
                  <a:pt x="14935" y="5413"/>
                </a:cubicBezTo>
                <a:lnTo>
                  <a:pt x="14932" y="5412"/>
                </a:lnTo>
                <a:cubicBezTo>
                  <a:pt x="14917" y="5413"/>
                  <a:pt x="14927" y="5398"/>
                  <a:pt x="14924" y="5415"/>
                </a:cubicBezTo>
                <a:close/>
                <a:moveTo>
                  <a:pt x="19088" y="4118"/>
                </a:moveTo>
                <a:cubicBezTo>
                  <a:pt x="19084" y="4141"/>
                  <a:pt x="19107" y="4114"/>
                  <a:pt x="19096" y="4115"/>
                </a:cubicBezTo>
                <a:cubicBezTo>
                  <a:pt x="19081" y="4116"/>
                  <a:pt x="19091" y="4102"/>
                  <a:pt x="19088" y="4118"/>
                </a:cubicBezTo>
                <a:close/>
                <a:moveTo>
                  <a:pt x="17411" y="2538"/>
                </a:moveTo>
                <a:cubicBezTo>
                  <a:pt x="17407" y="2561"/>
                  <a:pt x="17430" y="2535"/>
                  <a:pt x="17419" y="2535"/>
                </a:cubicBezTo>
                <a:cubicBezTo>
                  <a:pt x="17404" y="2536"/>
                  <a:pt x="17414" y="2522"/>
                  <a:pt x="17411" y="2538"/>
                </a:cubicBezTo>
                <a:close/>
                <a:moveTo>
                  <a:pt x="21713" y="4037"/>
                </a:moveTo>
                <a:cubicBezTo>
                  <a:pt x="21709" y="4060"/>
                  <a:pt x="21732" y="4033"/>
                  <a:pt x="21721" y="4034"/>
                </a:cubicBezTo>
                <a:cubicBezTo>
                  <a:pt x="21706" y="4035"/>
                  <a:pt x="21716" y="4021"/>
                  <a:pt x="21713" y="4037"/>
                </a:cubicBezTo>
                <a:close/>
                <a:moveTo>
                  <a:pt x="14972" y="2036"/>
                </a:moveTo>
                <a:cubicBezTo>
                  <a:pt x="14968" y="2059"/>
                  <a:pt x="14992" y="2032"/>
                  <a:pt x="14980" y="2033"/>
                </a:cubicBezTo>
                <a:cubicBezTo>
                  <a:pt x="14965" y="2034"/>
                  <a:pt x="14975" y="2019"/>
                  <a:pt x="14972" y="2036"/>
                </a:cubicBezTo>
                <a:close/>
                <a:moveTo>
                  <a:pt x="14948" y="2328"/>
                </a:moveTo>
                <a:cubicBezTo>
                  <a:pt x="14944" y="2350"/>
                  <a:pt x="14967" y="2324"/>
                  <a:pt x="14956" y="2325"/>
                </a:cubicBezTo>
                <a:cubicBezTo>
                  <a:pt x="14941" y="2326"/>
                  <a:pt x="14951" y="2311"/>
                  <a:pt x="14948" y="2328"/>
                </a:cubicBezTo>
                <a:close/>
                <a:moveTo>
                  <a:pt x="19639" y="2619"/>
                </a:moveTo>
                <a:cubicBezTo>
                  <a:pt x="19635" y="2642"/>
                  <a:pt x="19658" y="2616"/>
                  <a:pt x="19647" y="2616"/>
                </a:cubicBezTo>
                <a:cubicBezTo>
                  <a:pt x="19632" y="2617"/>
                  <a:pt x="19642" y="2603"/>
                  <a:pt x="19639" y="2619"/>
                </a:cubicBezTo>
                <a:close/>
                <a:moveTo>
                  <a:pt x="21430" y="4029"/>
                </a:moveTo>
                <a:cubicBezTo>
                  <a:pt x="21425" y="4052"/>
                  <a:pt x="21449" y="4025"/>
                  <a:pt x="21438" y="4026"/>
                </a:cubicBezTo>
                <a:cubicBezTo>
                  <a:pt x="21422" y="4027"/>
                  <a:pt x="21433" y="4013"/>
                  <a:pt x="21430" y="4029"/>
                </a:cubicBezTo>
                <a:close/>
                <a:moveTo>
                  <a:pt x="18683" y="2312"/>
                </a:moveTo>
                <a:cubicBezTo>
                  <a:pt x="18679" y="2334"/>
                  <a:pt x="18702" y="2308"/>
                  <a:pt x="18691" y="2308"/>
                </a:cubicBezTo>
                <a:cubicBezTo>
                  <a:pt x="18676" y="2309"/>
                  <a:pt x="18686" y="2295"/>
                  <a:pt x="18683" y="2312"/>
                </a:cubicBezTo>
                <a:close/>
                <a:moveTo>
                  <a:pt x="21713" y="4191"/>
                </a:moveTo>
                <a:cubicBezTo>
                  <a:pt x="21709" y="4214"/>
                  <a:pt x="21732" y="4187"/>
                  <a:pt x="21721" y="4188"/>
                </a:cubicBezTo>
                <a:cubicBezTo>
                  <a:pt x="21706" y="4189"/>
                  <a:pt x="21716" y="4175"/>
                  <a:pt x="21713" y="4191"/>
                </a:cubicBezTo>
                <a:close/>
                <a:moveTo>
                  <a:pt x="19323" y="3106"/>
                </a:moveTo>
                <a:cubicBezTo>
                  <a:pt x="19319" y="3128"/>
                  <a:pt x="19342" y="3102"/>
                  <a:pt x="19331" y="3102"/>
                </a:cubicBezTo>
                <a:cubicBezTo>
                  <a:pt x="19316" y="3103"/>
                  <a:pt x="19326" y="3089"/>
                  <a:pt x="19323" y="3106"/>
                </a:cubicBezTo>
                <a:close/>
                <a:moveTo>
                  <a:pt x="19607" y="4070"/>
                </a:moveTo>
                <a:cubicBezTo>
                  <a:pt x="19602" y="4092"/>
                  <a:pt x="19626" y="4066"/>
                  <a:pt x="19615" y="4067"/>
                </a:cubicBezTo>
                <a:cubicBezTo>
                  <a:pt x="19600" y="4068"/>
                  <a:pt x="19610" y="4053"/>
                  <a:pt x="19607" y="4070"/>
                </a:cubicBezTo>
                <a:close/>
                <a:moveTo>
                  <a:pt x="21972" y="3981"/>
                </a:moveTo>
                <a:cubicBezTo>
                  <a:pt x="21968" y="4003"/>
                  <a:pt x="21992" y="3977"/>
                  <a:pt x="21980" y="3977"/>
                </a:cubicBezTo>
                <a:cubicBezTo>
                  <a:pt x="21965" y="3978"/>
                  <a:pt x="21975" y="3964"/>
                  <a:pt x="21972" y="3981"/>
                </a:cubicBezTo>
                <a:close/>
                <a:moveTo>
                  <a:pt x="18246" y="2190"/>
                </a:moveTo>
                <a:cubicBezTo>
                  <a:pt x="18241" y="2213"/>
                  <a:pt x="18265" y="2186"/>
                  <a:pt x="18254" y="2187"/>
                </a:cubicBezTo>
                <a:cubicBezTo>
                  <a:pt x="18238" y="2188"/>
                  <a:pt x="18249" y="2173"/>
                  <a:pt x="18246" y="2190"/>
                </a:cubicBezTo>
                <a:close/>
                <a:moveTo>
                  <a:pt x="21292" y="5326"/>
                </a:moveTo>
                <a:cubicBezTo>
                  <a:pt x="21288" y="5348"/>
                  <a:pt x="21311" y="5322"/>
                  <a:pt x="21300" y="5322"/>
                </a:cubicBezTo>
                <a:cubicBezTo>
                  <a:pt x="21285" y="5323"/>
                  <a:pt x="21295" y="5309"/>
                  <a:pt x="21292" y="5326"/>
                </a:cubicBezTo>
                <a:close/>
                <a:moveTo>
                  <a:pt x="19736" y="3697"/>
                </a:moveTo>
                <a:cubicBezTo>
                  <a:pt x="19732" y="3720"/>
                  <a:pt x="19756" y="3693"/>
                  <a:pt x="19744" y="3694"/>
                </a:cubicBezTo>
                <a:cubicBezTo>
                  <a:pt x="19729" y="3695"/>
                  <a:pt x="19739" y="3680"/>
                  <a:pt x="19736" y="3697"/>
                </a:cubicBezTo>
                <a:close/>
                <a:moveTo>
                  <a:pt x="16998" y="3260"/>
                </a:moveTo>
                <a:cubicBezTo>
                  <a:pt x="16994" y="3282"/>
                  <a:pt x="17017" y="3256"/>
                  <a:pt x="17006" y="3256"/>
                </a:cubicBezTo>
                <a:cubicBezTo>
                  <a:pt x="16991" y="3257"/>
                  <a:pt x="17001" y="3243"/>
                  <a:pt x="16998" y="3260"/>
                </a:cubicBezTo>
                <a:close/>
                <a:moveTo>
                  <a:pt x="15175" y="2425"/>
                </a:moveTo>
                <a:cubicBezTo>
                  <a:pt x="15171" y="2448"/>
                  <a:pt x="15194" y="2421"/>
                  <a:pt x="15183" y="2422"/>
                </a:cubicBezTo>
                <a:cubicBezTo>
                  <a:pt x="15168" y="2423"/>
                  <a:pt x="15178" y="2408"/>
                  <a:pt x="15175" y="2425"/>
                </a:cubicBezTo>
                <a:close/>
                <a:moveTo>
                  <a:pt x="18594" y="3089"/>
                </a:moveTo>
                <a:cubicBezTo>
                  <a:pt x="18590" y="3112"/>
                  <a:pt x="18613" y="3085"/>
                  <a:pt x="18602" y="3086"/>
                </a:cubicBezTo>
                <a:cubicBezTo>
                  <a:pt x="18587" y="3087"/>
                  <a:pt x="18597" y="3073"/>
                  <a:pt x="18594" y="3089"/>
                </a:cubicBezTo>
                <a:close/>
                <a:moveTo>
                  <a:pt x="14770" y="2028"/>
                </a:moveTo>
                <a:cubicBezTo>
                  <a:pt x="14766" y="2051"/>
                  <a:pt x="14789" y="2024"/>
                  <a:pt x="14778" y="2025"/>
                </a:cubicBezTo>
                <a:cubicBezTo>
                  <a:pt x="14763" y="2026"/>
                  <a:pt x="14773" y="2011"/>
                  <a:pt x="14770" y="2028"/>
                </a:cubicBezTo>
                <a:close/>
                <a:moveTo>
                  <a:pt x="21746" y="4337"/>
                </a:moveTo>
                <a:cubicBezTo>
                  <a:pt x="21741" y="4360"/>
                  <a:pt x="21765" y="4333"/>
                  <a:pt x="21754" y="4334"/>
                </a:cubicBezTo>
                <a:cubicBezTo>
                  <a:pt x="21738" y="4335"/>
                  <a:pt x="21749" y="4320"/>
                  <a:pt x="21746" y="4337"/>
                </a:cubicBezTo>
                <a:close/>
                <a:moveTo>
                  <a:pt x="20862" y="3989"/>
                </a:moveTo>
                <a:cubicBezTo>
                  <a:pt x="20858" y="4011"/>
                  <a:pt x="20882" y="3985"/>
                  <a:pt x="20870" y="3986"/>
                </a:cubicBezTo>
                <a:cubicBezTo>
                  <a:pt x="20855" y="3987"/>
                  <a:pt x="20866" y="3972"/>
                  <a:pt x="20862" y="3989"/>
                </a:cubicBezTo>
                <a:close/>
                <a:moveTo>
                  <a:pt x="17241" y="4515"/>
                </a:moveTo>
                <a:cubicBezTo>
                  <a:pt x="17241" y="4525"/>
                  <a:pt x="17258" y="4534"/>
                  <a:pt x="17253" y="4515"/>
                </a:cubicBezTo>
                <a:cubicBezTo>
                  <a:pt x="17249" y="4497"/>
                  <a:pt x="17274" y="4515"/>
                  <a:pt x="17250" y="4513"/>
                </a:cubicBezTo>
                <a:cubicBezTo>
                  <a:pt x="17239" y="4512"/>
                  <a:pt x="17241" y="4499"/>
                  <a:pt x="17241" y="4515"/>
                </a:cubicBezTo>
                <a:close/>
                <a:moveTo>
                  <a:pt x="20028" y="2636"/>
                </a:moveTo>
                <a:cubicBezTo>
                  <a:pt x="20028" y="2645"/>
                  <a:pt x="20045" y="2654"/>
                  <a:pt x="20040" y="2636"/>
                </a:cubicBezTo>
                <a:cubicBezTo>
                  <a:pt x="20036" y="2617"/>
                  <a:pt x="20061" y="2635"/>
                  <a:pt x="20037" y="2633"/>
                </a:cubicBezTo>
                <a:cubicBezTo>
                  <a:pt x="20027" y="2632"/>
                  <a:pt x="20028" y="2619"/>
                  <a:pt x="20028" y="2636"/>
                </a:cubicBezTo>
                <a:close/>
                <a:moveTo>
                  <a:pt x="15199" y="2198"/>
                </a:moveTo>
                <a:cubicBezTo>
                  <a:pt x="15199" y="2208"/>
                  <a:pt x="15217" y="2216"/>
                  <a:pt x="15212" y="2198"/>
                </a:cubicBezTo>
                <a:cubicBezTo>
                  <a:pt x="15207" y="2180"/>
                  <a:pt x="15232" y="2198"/>
                  <a:pt x="15208" y="2196"/>
                </a:cubicBezTo>
                <a:cubicBezTo>
                  <a:pt x="15198" y="2195"/>
                  <a:pt x="15199" y="2182"/>
                  <a:pt x="15199" y="2198"/>
                </a:cubicBezTo>
                <a:close/>
                <a:moveTo>
                  <a:pt x="19842" y="4912"/>
                </a:moveTo>
                <a:cubicBezTo>
                  <a:pt x="19842" y="4922"/>
                  <a:pt x="19859" y="4931"/>
                  <a:pt x="19854" y="4912"/>
                </a:cubicBezTo>
                <a:cubicBezTo>
                  <a:pt x="19849" y="4894"/>
                  <a:pt x="19875" y="4912"/>
                  <a:pt x="19850" y="4910"/>
                </a:cubicBezTo>
                <a:cubicBezTo>
                  <a:pt x="19840" y="4909"/>
                  <a:pt x="19842" y="4896"/>
                  <a:pt x="19842" y="4912"/>
                </a:cubicBezTo>
                <a:close/>
                <a:moveTo>
                  <a:pt x="16560" y="2052"/>
                </a:moveTo>
                <a:cubicBezTo>
                  <a:pt x="16560" y="2062"/>
                  <a:pt x="16578" y="2071"/>
                  <a:pt x="16573" y="2052"/>
                </a:cubicBezTo>
                <a:cubicBezTo>
                  <a:pt x="16568" y="2034"/>
                  <a:pt x="16593" y="2052"/>
                  <a:pt x="16569" y="2050"/>
                </a:cubicBezTo>
                <a:cubicBezTo>
                  <a:pt x="16559" y="2049"/>
                  <a:pt x="16560" y="2036"/>
                  <a:pt x="16560" y="2052"/>
                </a:cubicBezTo>
                <a:close/>
                <a:moveTo>
                  <a:pt x="17832" y="4953"/>
                </a:moveTo>
                <a:cubicBezTo>
                  <a:pt x="17832" y="4962"/>
                  <a:pt x="17850" y="4971"/>
                  <a:pt x="17845" y="4953"/>
                </a:cubicBezTo>
                <a:cubicBezTo>
                  <a:pt x="17840" y="4935"/>
                  <a:pt x="17865" y="4953"/>
                  <a:pt x="17841" y="4951"/>
                </a:cubicBezTo>
                <a:cubicBezTo>
                  <a:pt x="17831" y="4950"/>
                  <a:pt x="17832" y="4936"/>
                  <a:pt x="17832" y="4953"/>
                </a:cubicBezTo>
                <a:close/>
                <a:moveTo>
                  <a:pt x="14057" y="2344"/>
                </a:moveTo>
                <a:cubicBezTo>
                  <a:pt x="14057" y="2354"/>
                  <a:pt x="14074" y="2362"/>
                  <a:pt x="14069" y="2344"/>
                </a:cubicBezTo>
                <a:cubicBezTo>
                  <a:pt x="14064" y="2326"/>
                  <a:pt x="14090" y="2344"/>
                  <a:pt x="14066" y="2342"/>
                </a:cubicBezTo>
                <a:cubicBezTo>
                  <a:pt x="14055" y="2341"/>
                  <a:pt x="14057" y="2328"/>
                  <a:pt x="14057" y="2344"/>
                </a:cubicBezTo>
                <a:close/>
                <a:moveTo>
                  <a:pt x="9366" y="1607"/>
                </a:moveTo>
                <a:cubicBezTo>
                  <a:pt x="9366" y="1616"/>
                  <a:pt x="9383" y="1625"/>
                  <a:pt x="9378" y="1607"/>
                </a:cubicBezTo>
                <a:cubicBezTo>
                  <a:pt x="9373" y="1588"/>
                  <a:pt x="9399" y="1606"/>
                  <a:pt x="9375" y="1604"/>
                </a:cubicBezTo>
                <a:cubicBezTo>
                  <a:pt x="9364" y="1603"/>
                  <a:pt x="9366" y="1590"/>
                  <a:pt x="9366" y="1607"/>
                </a:cubicBezTo>
                <a:close/>
                <a:moveTo>
                  <a:pt x="21195" y="3422"/>
                </a:moveTo>
                <a:cubicBezTo>
                  <a:pt x="21195" y="3431"/>
                  <a:pt x="21212" y="3440"/>
                  <a:pt x="21207" y="3422"/>
                </a:cubicBezTo>
                <a:cubicBezTo>
                  <a:pt x="21202" y="3403"/>
                  <a:pt x="21228" y="3421"/>
                  <a:pt x="21203" y="3419"/>
                </a:cubicBezTo>
                <a:cubicBezTo>
                  <a:pt x="21193" y="3418"/>
                  <a:pt x="21195" y="3405"/>
                  <a:pt x="21195" y="3422"/>
                </a:cubicBezTo>
                <a:close/>
                <a:moveTo>
                  <a:pt x="16641" y="2587"/>
                </a:moveTo>
                <a:cubicBezTo>
                  <a:pt x="16641" y="2597"/>
                  <a:pt x="16659" y="2605"/>
                  <a:pt x="16654" y="2587"/>
                </a:cubicBezTo>
                <a:cubicBezTo>
                  <a:pt x="16649" y="2569"/>
                  <a:pt x="16674" y="2587"/>
                  <a:pt x="16650" y="2585"/>
                </a:cubicBezTo>
                <a:cubicBezTo>
                  <a:pt x="16640" y="2584"/>
                  <a:pt x="16641" y="2571"/>
                  <a:pt x="16641" y="2587"/>
                </a:cubicBezTo>
                <a:close/>
                <a:moveTo>
                  <a:pt x="6052" y="6573"/>
                </a:moveTo>
                <a:cubicBezTo>
                  <a:pt x="6052" y="6583"/>
                  <a:pt x="6070" y="6592"/>
                  <a:pt x="6065" y="6573"/>
                </a:cubicBezTo>
                <a:cubicBezTo>
                  <a:pt x="6060" y="6555"/>
                  <a:pt x="6085" y="6573"/>
                  <a:pt x="6061" y="6571"/>
                </a:cubicBezTo>
                <a:cubicBezTo>
                  <a:pt x="6051" y="6570"/>
                  <a:pt x="6052" y="6557"/>
                  <a:pt x="6052" y="6573"/>
                </a:cubicBezTo>
                <a:close/>
                <a:moveTo>
                  <a:pt x="19996" y="4256"/>
                </a:moveTo>
                <a:cubicBezTo>
                  <a:pt x="19996" y="4266"/>
                  <a:pt x="20013" y="4274"/>
                  <a:pt x="20008" y="4256"/>
                </a:cubicBezTo>
                <a:cubicBezTo>
                  <a:pt x="20003" y="4238"/>
                  <a:pt x="20029" y="4256"/>
                  <a:pt x="20004" y="4254"/>
                </a:cubicBezTo>
                <a:cubicBezTo>
                  <a:pt x="19994" y="4253"/>
                  <a:pt x="19996" y="4240"/>
                  <a:pt x="19996" y="4256"/>
                </a:cubicBezTo>
                <a:close/>
                <a:moveTo>
                  <a:pt x="20068" y="4548"/>
                </a:moveTo>
                <a:cubicBezTo>
                  <a:pt x="20068" y="4557"/>
                  <a:pt x="20086" y="4566"/>
                  <a:pt x="20081" y="4548"/>
                </a:cubicBezTo>
                <a:cubicBezTo>
                  <a:pt x="20076" y="4529"/>
                  <a:pt x="20102" y="4548"/>
                  <a:pt x="20077" y="4545"/>
                </a:cubicBezTo>
                <a:cubicBezTo>
                  <a:pt x="20067" y="4544"/>
                  <a:pt x="20068" y="4531"/>
                  <a:pt x="20068" y="4548"/>
                </a:cubicBezTo>
                <a:close/>
                <a:moveTo>
                  <a:pt x="867" y="5050"/>
                </a:moveTo>
                <a:cubicBezTo>
                  <a:pt x="867" y="5060"/>
                  <a:pt x="884" y="5068"/>
                  <a:pt x="879" y="5050"/>
                </a:cubicBezTo>
                <a:cubicBezTo>
                  <a:pt x="875" y="5032"/>
                  <a:pt x="900" y="5050"/>
                  <a:pt x="876" y="5048"/>
                </a:cubicBezTo>
                <a:cubicBezTo>
                  <a:pt x="866" y="5047"/>
                  <a:pt x="867" y="5034"/>
                  <a:pt x="867" y="5050"/>
                </a:cubicBezTo>
                <a:close/>
                <a:moveTo>
                  <a:pt x="18610" y="3276"/>
                </a:moveTo>
                <a:cubicBezTo>
                  <a:pt x="18610" y="3285"/>
                  <a:pt x="18628" y="3294"/>
                  <a:pt x="18623" y="3276"/>
                </a:cubicBezTo>
                <a:cubicBezTo>
                  <a:pt x="18618" y="3257"/>
                  <a:pt x="18643" y="3276"/>
                  <a:pt x="18619" y="3273"/>
                </a:cubicBezTo>
                <a:cubicBezTo>
                  <a:pt x="18609" y="3272"/>
                  <a:pt x="18610" y="3259"/>
                  <a:pt x="18610" y="3276"/>
                </a:cubicBezTo>
                <a:close/>
                <a:moveTo>
                  <a:pt x="20028" y="1769"/>
                </a:moveTo>
                <a:cubicBezTo>
                  <a:pt x="20028" y="1778"/>
                  <a:pt x="20045" y="1787"/>
                  <a:pt x="20040" y="1769"/>
                </a:cubicBezTo>
                <a:cubicBezTo>
                  <a:pt x="20036" y="1750"/>
                  <a:pt x="20061" y="1768"/>
                  <a:pt x="20037" y="1766"/>
                </a:cubicBezTo>
                <a:cubicBezTo>
                  <a:pt x="20027" y="1765"/>
                  <a:pt x="20028" y="1752"/>
                  <a:pt x="20028" y="1769"/>
                </a:cubicBezTo>
                <a:close/>
                <a:moveTo>
                  <a:pt x="14276" y="1809"/>
                </a:moveTo>
                <a:cubicBezTo>
                  <a:pt x="14276" y="1819"/>
                  <a:pt x="14293" y="1827"/>
                  <a:pt x="14288" y="1809"/>
                </a:cubicBezTo>
                <a:cubicBezTo>
                  <a:pt x="14283" y="1791"/>
                  <a:pt x="14309" y="1809"/>
                  <a:pt x="14284" y="1807"/>
                </a:cubicBezTo>
                <a:cubicBezTo>
                  <a:pt x="14274" y="1806"/>
                  <a:pt x="14276" y="1793"/>
                  <a:pt x="14276" y="1809"/>
                </a:cubicBezTo>
                <a:close/>
                <a:moveTo>
                  <a:pt x="16285" y="2352"/>
                </a:moveTo>
                <a:cubicBezTo>
                  <a:pt x="16285" y="2362"/>
                  <a:pt x="16302" y="2370"/>
                  <a:pt x="16297" y="2352"/>
                </a:cubicBezTo>
                <a:cubicBezTo>
                  <a:pt x="16292" y="2334"/>
                  <a:pt x="16318" y="2352"/>
                  <a:pt x="16294" y="2350"/>
                </a:cubicBezTo>
                <a:cubicBezTo>
                  <a:pt x="16283" y="2349"/>
                  <a:pt x="16285" y="2336"/>
                  <a:pt x="16285" y="2352"/>
                </a:cubicBezTo>
                <a:close/>
                <a:moveTo>
                  <a:pt x="22459" y="4961"/>
                </a:moveTo>
                <a:cubicBezTo>
                  <a:pt x="22459" y="4971"/>
                  <a:pt x="22476" y="4979"/>
                  <a:pt x="22471" y="4961"/>
                </a:cubicBezTo>
                <a:cubicBezTo>
                  <a:pt x="22466" y="4943"/>
                  <a:pt x="22492" y="4961"/>
                  <a:pt x="22467" y="4959"/>
                </a:cubicBezTo>
                <a:cubicBezTo>
                  <a:pt x="22457" y="4958"/>
                  <a:pt x="22459" y="4945"/>
                  <a:pt x="22459" y="4961"/>
                </a:cubicBezTo>
                <a:close/>
                <a:moveTo>
                  <a:pt x="21584" y="3332"/>
                </a:moveTo>
                <a:cubicBezTo>
                  <a:pt x="21584" y="3342"/>
                  <a:pt x="21601" y="3351"/>
                  <a:pt x="21596" y="3332"/>
                </a:cubicBezTo>
                <a:cubicBezTo>
                  <a:pt x="21591" y="3314"/>
                  <a:pt x="21617" y="3332"/>
                  <a:pt x="21592" y="3330"/>
                </a:cubicBezTo>
                <a:cubicBezTo>
                  <a:pt x="21582" y="3329"/>
                  <a:pt x="21584" y="3316"/>
                  <a:pt x="21584" y="3332"/>
                </a:cubicBezTo>
                <a:close/>
                <a:moveTo>
                  <a:pt x="19461" y="3187"/>
                </a:moveTo>
                <a:cubicBezTo>
                  <a:pt x="19461" y="3196"/>
                  <a:pt x="19478" y="3205"/>
                  <a:pt x="19473" y="3187"/>
                </a:cubicBezTo>
                <a:cubicBezTo>
                  <a:pt x="19468" y="3168"/>
                  <a:pt x="19494" y="3186"/>
                  <a:pt x="19470" y="3184"/>
                </a:cubicBezTo>
                <a:cubicBezTo>
                  <a:pt x="19459" y="3183"/>
                  <a:pt x="19461" y="3170"/>
                  <a:pt x="19461" y="3187"/>
                </a:cubicBezTo>
                <a:close/>
                <a:moveTo>
                  <a:pt x="20344" y="4856"/>
                </a:moveTo>
                <a:cubicBezTo>
                  <a:pt x="20344" y="4865"/>
                  <a:pt x="20361" y="4874"/>
                  <a:pt x="20356" y="4856"/>
                </a:cubicBezTo>
                <a:cubicBezTo>
                  <a:pt x="20352" y="4837"/>
                  <a:pt x="20377" y="4855"/>
                  <a:pt x="20353" y="4853"/>
                </a:cubicBezTo>
                <a:cubicBezTo>
                  <a:pt x="20343" y="4852"/>
                  <a:pt x="20344" y="4839"/>
                  <a:pt x="20344" y="4856"/>
                </a:cubicBezTo>
                <a:close/>
                <a:moveTo>
                  <a:pt x="20239" y="4839"/>
                </a:moveTo>
                <a:cubicBezTo>
                  <a:pt x="20239" y="4849"/>
                  <a:pt x="20256" y="4858"/>
                  <a:pt x="20251" y="4839"/>
                </a:cubicBezTo>
                <a:cubicBezTo>
                  <a:pt x="20246" y="4821"/>
                  <a:pt x="20272" y="4839"/>
                  <a:pt x="20247" y="4837"/>
                </a:cubicBezTo>
                <a:cubicBezTo>
                  <a:pt x="20237" y="4836"/>
                  <a:pt x="20239" y="4823"/>
                  <a:pt x="20239" y="4839"/>
                </a:cubicBezTo>
                <a:close/>
                <a:moveTo>
                  <a:pt x="20279" y="2020"/>
                </a:moveTo>
                <a:cubicBezTo>
                  <a:pt x="20279" y="2029"/>
                  <a:pt x="20297" y="2038"/>
                  <a:pt x="20292" y="2020"/>
                </a:cubicBezTo>
                <a:cubicBezTo>
                  <a:pt x="20287" y="2002"/>
                  <a:pt x="20312" y="2020"/>
                  <a:pt x="20288" y="2017"/>
                </a:cubicBezTo>
                <a:cubicBezTo>
                  <a:pt x="20278" y="2017"/>
                  <a:pt x="20279" y="2003"/>
                  <a:pt x="20279" y="2020"/>
                </a:cubicBezTo>
                <a:close/>
                <a:moveTo>
                  <a:pt x="16925" y="2352"/>
                </a:moveTo>
                <a:cubicBezTo>
                  <a:pt x="16925" y="2362"/>
                  <a:pt x="16942" y="2370"/>
                  <a:pt x="16937" y="2352"/>
                </a:cubicBezTo>
                <a:cubicBezTo>
                  <a:pt x="16933" y="2334"/>
                  <a:pt x="16958" y="2352"/>
                  <a:pt x="16934" y="2350"/>
                </a:cubicBezTo>
                <a:cubicBezTo>
                  <a:pt x="16923" y="2349"/>
                  <a:pt x="16925" y="2336"/>
                  <a:pt x="16925" y="2352"/>
                </a:cubicBezTo>
                <a:close/>
                <a:moveTo>
                  <a:pt x="22791" y="2773"/>
                </a:moveTo>
                <a:cubicBezTo>
                  <a:pt x="22791" y="2783"/>
                  <a:pt x="22808" y="2792"/>
                  <a:pt x="22803" y="2773"/>
                </a:cubicBezTo>
                <a:cubicBezTo>
                  <a:pt x="22798" y="2755"/>
                  <a:pt x="22824" y="2773"/>
                  <a:pt x="22799" y="2771"/>
                </a:cubicBezTo>
                <a:cubicBezTo>
                  <a:pt x="22789" y="2770"/>
                  <a:pt x="22791" y="2757"/>
                  <a:pt x="22791" y="2773"/>
                </a:cubicBezTo>
                <a:close/>
                <a:moveTo>
                  <a:pt x="17144" y="5504"/>
                </a:moveTo>
                <a:cubicBezTo>
                  <a:pt x="17144" y="5513"/>
                  <a:pt x="17161" y="5522"/>
                  <a:pt x="17156" y="5504"/>
                </a:cubicBezTo>
                <a:cubicBezTo>
                  <a:pt x="17151" y="5486"/>
                  <a:pt x="17177" y="5504"/>
                  <a:pt x="17152" y="5501"/>
                </a:cubicBezTo>
                <a:cubicBezTo>
                  <a:pt x="17142" y="5501"/>
                  <a:pt x="17144" y="5487"/>
                  <a:pt x="17144" y="5504"/>
                </a:cubicBezTo>
                <a:close/>
                <a:moveTo>
                  <a:pt x="14600" y="2522"/>
                </a:moveTo>
                <a:cubicBezTo>
                  <a:pt x="14600" y="2532"/>
                  <a:pt x="14617" y="2540"/>
                  <a:pt x="14612" y="2522"/>
                </a:cubicBezTo>
                <a:cubicBezTo>
                  <a:pt x="14607" y="2504"/>
                  <a:pt x="14633" y="2522"/>
                  <a:pt x="14608" y="2520"/>
                </a:cubicBezTo>
                <a:cubicBezTo>
                  <a:pt x="14598" y="2519"/>
                  <a:pt x="14600" y="2506"/>
                  <a:pt x="14600" y="2522"/>
                </a:cubicBezTo>
                <a:close/>
                <a:moveTo>
                  <a:pt x="19323" y="1785"/>
                </a:moveTo>
                <a:cubicBezTo>
                  <a:pt x="19323" y="1794"/>
                  <a:pt x="19341" y="1803"/>
                  <a:pt x="19336" y="1785"/>
                </a:cubicBezTo>
                <a:cubicBezTo>
                  <a:pt x="19331" y="1767"/>
                  <a:pt x="19356" y="1785"/>
                  <a:pt x="19332" y="1783"/>
                </a:cubicBezTo>
                <a:cubicBezTo>
                  <a:pt x="19322" y="1782"/>
                  <a:pt x="19323" y="1768"/>
                  <a:pt x="19323" y="1785"/>
                </a:cubicBezTo>
                <a:close/>
                <a:moveTo>
                  <a:pt x="10249" y="1599"/>
                </a:moveTo>
                <a:cubicBezTo>
                  <a:pt x="10249" y="1608"/>
                  <a:pt x="10266" y="1617"/>
                  <a:pt x="10261" y="1599"/>
                </a:cubicBezTo>
                <a:cubicBezTo>
                  <a:pt x="10257" y="1580"/>
                  <a:pt x="10282" y="1598"/>
                  <a:pt x="10258" y="1596"/>
                </a:cubicBezTo>
                <a:cubicBezTo>
                  <a:pt x="10248" y="1595"/>
                  <a:pt x="10249" y="1582"/>
                  <a:pt x="10249" y="1599"/>
                </a:cubicBezTo>
                <a:close/>
                <a:moveTo>
                  <a:pt x="13352" y="2393"/>
                </a:moveTo>
                <a:cubicBezTo>
                  <a:pt x="13352" y="2402"/>
                  <a:pt x="13369" y="2411"/>
                  <a:pt x="13365" y="2393"/>
                </a:cubicBezTo>
                <a:cubicBezTo>
                  <a:pt x="13360" y="2374"/>
                  <a:pt x="13385" y="2392"/>
                  <a:pt x="13361" y="2390"/>
                </a:cubicBezTo>
                <a:cubicBezTo>
                  <a:pt x="13351" y="2389"/>
                  <a:pt x="13352" y="2376"/>
                  <a:pt x="13352" y="2393"/>
                </a:cubicBezTo>
                <a:close/>
                <a:moveTo>
                  <a:pt x="17759" y="1542"/>
                </a:moveTo>
                <a:cubicBezTo>
                  <a:pt x="17759" y="1551"/>
                  <a:pt x="17777" y="1560"/>
                  <a:pt x="17772" y="1542"/>
                </a:cubicBezTo>
                <a:cubicBezTo>
                  <a:pt x="17767" y="1524"/>
                  <a:pt x="17793" y="1542"/>
                  <a:pt x="17768" y="1539"/>
                </a:cubicBezTo>
                <a:cubicBezTo>
                  <a:pt x="17758" y="1539"/>
                  <a:pt x="17759" y="1525"/>
                  <a:pt x="17759" y="1542"/>
                </a:cubicBezTo>
                <a:close/>
                <a:moveTo>
                  <a:pt x="15620" y="2619"/>
                </a:moveTo>
                <a:cubicBezTo>
                  <a:pt x="15620" y="2629"/>
                  <a:pt x="15638" y="2638"/>
                  <a:pt x="15633" y="2619"/>
                </a:cubicBezTo>
                <a:cubicBezTo>
                  <a:pt x="15628" y="2601"/>
                  <a:pt x="15654" y="2619"/>
                  <a:pt x="15629" y="2617"/>
                </a:cubicBezTo>
                <a:cubicBezTo>
                  <a:pt x="15619" y="2616"/>
                  <a:pt x="15620" y="2603"/>
                  <a:pt x="15620" y="2619"/>
                </a:cubicBezTo>
                <a:close/>
                <a:moveTo>
                  <a:pt x="20425" y="3786"/>
                </a:moveTo>
                <a:cubicBezTo>
                  <a:pt x="20425" y="3796"/>
                  <a:pt x="20442" y="3804"/>
                  <a:pt x="20437" y="3786"/>
                </a:cubicBezTo>
                <a:cubicBezTo>
                  <a:pt x="20433" y="3768"/>
                  <a:pt x="20458" y="3786"/>
                  <a:pt x="20434" y="3784"/>
                </a:cubicBezTo>
                <a:cubicBezTo>
                  <a:pt x="20424" y="3783"/>
                  <a:pt x="20425" y="3770"/>
                  <a:pt x="20425" y="3786"/>
                </a:cubicBezTo>
                <a:close/>
                <a:moveTo>
                  <a:pt x="18869" y="1850"/>
                </a:moveTo>
                <a:cubicBezTo>
                  <a:pt x="18869" y="1859"/>
                  <a:pt x="18887" y="1868"/>
                  <a:pt x="18882" y="1850"/>
                </a:cubicBezTo>
                <a:cubicBezTo>
                  <a:pt x="18877" y="1831"/>
                  <a:pt x="18903" y="1850"/>
                  <a:pt x="18878" y="1847"/>
                </a:cubicBezTo>
                <a:cubicBezTo>
                  <a:pt x="18868" y="1846"/>
                  <a:pt x="18869" y="1833"/>
                  <a:pt x="18869" y="1850"/>
                </a:cubicBezTo>
                <a:close/>
                <a:moveTo>
                  <a:pt x="16366" y="2579"/>
                </a:moveTo>
                <a:cubicBezTo>
                  <a:pt x="16366" y="2588"/>
                  <a:pt x="16383" y="2597"/>
                  <a:pt x="16378" y="2579"/>
                </a:cubicBezTo>
                <a:cubicBezTo>
                  <a:pt x="16374" y="2561"/>
                  <a:pt x="16399" y="2579"/>
                  <a:pt x="16375" y="2577"/>
                </a:cubicBezTo>
                <a:cubicBezTo>
                  <a:pt x="16364" y="2576"/>
                  <a:pt x="16366" y="2562"/>
                  <a:pt x="16366" y="2579"/>
                </a:cubicBezTo>
                <a:close/>
                <a:moveTo>
                  <a:pt x="22710" y="3738"/>
                </a:moveTo>
                <a:cubicBezTo>
                  <a:pt x="22710" y="3747"/>
                  <a:pt x="22727" y="3756"/>
                  <a:pt x="22722" y="3738"/>
                </a:cubicBezTo>
                <a:cubicBezTo>
                  <a:pt x="22717" y="3719"/>
                  <a:pt x="22743" y="3737"/>
                  <a:pt x="22718" y="3735"/>
                </a:cubicBezTo>
                <a:cubicBezTo>
                  <a:pt x="22708" y="3734"/>
                  <a:pt x="22710" y="3721"/>
                  <a:pt x="22710" y="3738"/>
                </a:cubicBezTo>
                <a:close/>
                <a:moveTo>
                  <a:pt x="18651" y="2360"/>
                </a:moveTo>
                <a:cubicBezTo>
                  <a:pt x="18651" y="2370"/>
                  <a:pt x="18668" y="2378"/>
                  <a:pt x="18663" y="2360"/>
                </a:cubicBezTo>
                <a:cubicBezTo>
                  <a:pt x="18658" y="2342"/>
                  <a:pt x="18684" y="2360"/>
                  <a:pt x="18659" y="2358"/>
                </a:cubicBezTo>
                <a:cubicBezTo>
                  <a:pt x="18649" y="2357"/>
                  <a:pt x="18651" y="2344"/>
                  <a:pt x="18651" y="2360"/>
                </a:cubicBezTo>
                <a:close/>
                <a:moveTo>
                  <a:pt x="21081" y="2125"/>
                </a:moveTo>
                <a:cubicBezTo>
                  <a:pt x="21081" y="2135"/>
                  <a:pt x="21099" y="2143"/>
                  <a:pt x="21094" y="2125"/>
                </a:cubicBezTo>
                <a:cubicBezTo>
                  <a:pt x="21089" y="2107"/>
                  <a:pt x="21114" y="2125"/>
                  <a:pt x="21090" y="2123"/>
                </a:cubicBezTo>
                <a:cubicBezTo>
                  <a:pt x="21080" y="2122"/>
                  <a:pt x="21081" y="2109"/>
                  <a:pt x="21081" y="2125"/>
                </a:cubicBezTo>
                <a:close/>
                <a:moveTo>
                  <a:pt x="17549" y="4564"/>
                </a:moveTo>
                <a:cubicBezTo>
                  <a:pt x="17549" y="4574"/>
                  <a:pt x="17566" y="4582"/>
                  <a:pt x="17561" y="4564"/>
                </a:cubicBezTo>
                <a:cubicBezTo>
                  <a:pt x="17556" y="4546"/>
                  <a:pt x="17582" y="4564"/>
                  <a:pt x="17558" y="4562"/>
                </a:cubicBezTo>
                <a:cubicBezTo>
                  <a:pt x="17547" y="4561"/>
                  <a:pt x="17549" y="4548"/>
                  <a:pt x="17549" y="4564"/>
                </a:cubicBezTo>
                <a:close/>
                <a:moveTo>
                  <a:pt x="15515" y="2506"/>
                </a:moveTo>
                <a:cubicBezTo>
                  <a:pt x="15515" y="2516"/>
                  <a:pt x="15533" y="2524"/>
                  <a:pt x="15528" y="2506"/>
                </a:cubicBezTo>
                <a:cubicBezTo>
                  <a:pt x="15523" y="2488"/>
                  <a:pt x="15548" y="2506"/>
                  <a:pt x="15524" y="2504"/>
                </a:cubicBezTo>
                <a:cubicBezTo>
                  <a:pt x="15514" y="2503"/>
                  <a:pt x="15515" y="2490"/>
                  <a:pt x="15515" y="2506"/>
                </a:cubicBezTo>
                <a:close/>
                <a:moveTo>
                  <a:pt x="18958" y="2538"/>
                </a:moveTo>
                <a:cubicBezTo>
                  <a:pt x="18958" y="2548"/>
                  <a:pt x="18976" y="2557"/>
                  <a:pt x="18971" y="2538"/>
                </a:cubicBezTo>
                <a:cubicBezTo>
                  <a:pt x="18966" y="2520"/>
                  <a:pt x="18992" y="2538"/>
                  <a:pt x="18967" y="2536"/>
                </a:cubicBezTo>
                <a:cubicBezTo>
                  <a:pt x="18957" y="2535"/>
                  <a:pt x="18958" y="2522"/>
                  <a:pt x="18958" y="2538"/>
                </a:cubicBezTo>
                <a:close/>
                <a:moveTo>
                  <a:pt x="23269" y="2830"/>
                </a:moveTo>
                <a:cubicBezTo>
                  <a:pt x="23269" y="2840"/>
                  <a:pt x="23286" y="2848"/>
                  <a:pt x="23281" y="2830"/>
                </a:cubicBezTo>
                <a:cubicBezTo>
                  <a:pt x="23276" y="2812"/>
                  <a:pt x="23302" y="2830"/>
                  <a:pt x="23278" y="2828"/>
                </a:cubicBezTo>
                <a:cubicBezTo>
                  <a:pt x="23267" y="2827"/>
                  <a:pt x="23269" y="2814"/>
                  <a:pt x="23269" y="2830"/>
                </a:cubicBezTo>
                <a:close/>
                <a:moveTo>
                  <a:pt x="16455" y="4937"/>
                </a:moveTo>
                <a:cubicBezTo>
                  <a:pt x="16455" y="4946"/>
                  <a:pt x="16472" y="4955"/>
                  <a:pt x="16468" y="4937"/>
                </a:cubicBezTo>
                <a:cubicBezTo>
                  <a:pt x="16463" y="4918"/>
                  <a:pt x="16488" y="4936"/>
                  <a:pt x="16464" y="4934"/>
                </a:cubicBezTo>
                <a:cubicBezTo>
                  <a:pt x="16454" y="4933"/>
                  <a:pt x="16455" y="4920"/>
                  <a:pt x="16455" y="4937"/>
                </a:cubicBezTo>
                <a:close/>
                <a:moveTo>
                  <a:pt x="16666" y="2214"/>
                </a:moveTo>
                <a:cubicBezTo>
                  <a:pt x="16666" y="2224"/>
                  <a:pt x="16683" y="2233"/>
                  <a:pt x="16678" y="2214"/>
                </a:cubicBezTo>
                <a:cubicBezTo>
                  <a:pt x="16673" y="2196"/>
                  <a:pt x="16699" y="2214"/>
                  <a:pt x="16674" y="2212"/>
                </a:cubicBezTo>
                <a:cubicBezTo>
                  <a:pt x="16664" y="2211"/>
                  <a:pt x="16666" y="2198"/>
                  <a:pt x="16666" y="2214"/>
                </a:cubicBezTo>
                <a:close/>
                <a:moveTo>
                  <a:pt x="16779" y="2133"/>
                </a:moveTo>
                <a:cubicBezTo>
                  <a:pt x="16779" y="2143"/>
                  <a:pt x="16797" y="2152"/>
                  <a:pt x="16792" y="2133"/>
                </a:cubicBezTo>
                <a:cubicBezTo>
                  <a:pt x="16787" y="2115"/>
                  <a:pt x="16812" y="2133"/>
                  <a:pt x="16788" y="2131"/>
                </a:cubicBezTo>
                <a:cubicBezTo>
                  <a:pt x="16778" y="2130"/>
                  <a:pt x="16779" y="2117"/>
                  <a:pt x="16779" y="2133"/>
                </a:cubicBezTo>
                <a:close/>
                <a:moveTo>
                  <a:pt x="17095" y="796"/>
                </a:moveTo>
                <a:cubicBezTo>
                  <a:pt x="17095" y="806"/>
                  <a:pt x="17112" y="815"/>
                  <a:pt x="17108" y="796"/>
                </a:cubicBezTo>
                <a:cubicBezTo>
                  <a:pt x="17103" y="778"/>
                  <a:pt x="17128" y="796"/>
                  <a:pt x="17104" y="794"/>
                </a:cubicBezTo>
                <a:cubicBezTo>
                  <a:pt x="17094" y="793"/>
                  <a:pt x="17095" y="780"/>
                  <a:pt x="17095" y="796"/>
                </a:cubicBezTo>
                <a:close/>
                <a:moveTo>
                  <a:pt x="19987" y="3762"/>
                </a:moveTo>
                <a:cubicBezTo>
                  <a:pt x="19987" y="3771"/>
                  <a:pt x="20005" y="3780"/>
                  <a:pt x="20000" y="3762"/>
                </a:cubicBezTo>
                <a:cubicBezTo>
                  <a:pt x="19995" y="3744"/>
                  <a:pt x="20021" y="3762"/>
                  <a:pt x="19996" y="3759"/>
                </a:cubicBezTo>
                <a:cubicBezTo>
                  <a:pt x="19986" y="3759"/>
                  <a:pt x="19987" y="3745"/>
                  <a:pt x="19987" y="3762"/>
                </a:cubicBezTo>
                <a:close/>
                <a:moveTo>
                  <a:pt x="22426" y="3616"/>
                </a:moveTo>
                <a:cubicBezTo>
                  <a:pt x="22426" y="3626"/>
                  <a:pt x="22444" y="3634"/>
                  <a:pt x="22439" y="3616"/>
                </a:cubicBezTo>
                <a:cubicBezTo>
                  <a:pt x="22434" y="3598"/>
                  <a:pt x="22459" y="3616"/>
                  <a:pt x="22435" y="3614"/>
                </a:cubicBezTo>
                <a:cubicBezTo>
                  <a:pt x="22425" y="3613"/>
                  <a:pt x="22426" y="3600"/>
                  <a:pt x="22426" y="3616"/>
                </a:cubicBezTo>
                <a:close/>
                <a:moveTo>
                  <a:pt x="21519" y="2133"/>
                </a:moveTo>
                <a:cubicBezTo>
                  <a:pt x="21519" y="2143"/>
                  <a:pt x="21536" y="2152"/>
                  <a:pt x="21531" y="2133"/>
                </a:cubicBezTo>
                <a:cubicBezTo>
                  <a:pt x="21526" y="2115"/>
                  <a:pt x="21552" y="2133"/>
                  <a:pt x="21527" y="2131"/>
                </a:cubicBezTo>
                <a:cubicBezTo>
                  <a:pt x="21517" y="2130"/>
                  <a:pt x="21519" y="2117"/>
                  <a:pt x="21519" y="2133"/>
                </a:cubicBezTo>
                <a:close/>
                <a:moveTo>
                  <a:pt x="8637" y="1445"/>
                </a:moveTo>
                <a:cubicBezTo>
                  <a:pt x="8637" y="1454"/>
                  <a:pt x="8654" y="1463"/>
                  <a:pt x="8649" y="1445"/>
                </a:cubicBezTo>
                <a:cubicBezTo>
                  <a:pt x="8644" y="1426"/>
                  <a:pt x="8670" y="1444"/>
                  <a:pt x="8645" y="1442"/>
                </a:cubicBezTo>
                <a:cubicBezTo>
                  <a:pt x="8635" y="1441"/>
                  <a:pt x="8637" y="1428"/>
                  <a:pt x="8637" y="1445"/>
                </a:cubicBezTo>
                <a:close/>
                <a:moveTo>
                  <a:pt x="19331" y="4888"/>
                </a:moveTo>
                <a:cubicBezTo>
                  <a:pt x="19331" y="4898"/>
                  <a:pt x="19349" y="4906"/>
                  <a:pt x="19344" y="4888"/>
                </a:cubicBezTo>
                <a:cubicBezTo>
                  <a:pt x="19339" y="4870"/>
                  <a:pt x="19364" y="4888"/>
                  <a:pt x="19340" y="4886"/>
                </a:cubicBezTo>
                <a:cubicBezTo>
                  <a:pt x="19330" y="4885"/>
                  <a:pt x="19331" y="4872"/>
                  <a:pt x="19331" y="4888"/>
                </a:cubicBezTo>
                <a:close/>
                <a:moveTo>
                  <a:pt x="454" y="4159"/>
                </a:moveTo>
                <a:cubicBezTo>
                  <a:pt x="454" y="4168"/>
                  <a:pt x="471" y="4177"/>
                  <a:pt x="466" y="4159"/>
                </a:cubicBezTo>
                <a:cubicBezTo>
                  <a:pt x="461" y="4141"/>
                  <a:pt x="487" y="4159"/>
                  <a:pt x="463" y="4156"/>
                </a:cubicBezTo>
                <a:cubicBezTo>
                  <a:pt x="452" y="4156"/>
                  <a:pt x="454" y="4142"/>
                  <a:pt x="454" y="4159"/>
                </a:cubicBezTo>
                <a:close/>
                <a:moveTo>
                  <a:pt x="18456" y="2595"/>
                </a:moveTo>
                <a:cubicBezTo>
                  <a:pt x="18456" y="2605"/>
                  <a:pt x="18474" y="2613"/>
                  <a:pt x="18469" y="2595"/>
                </a:cubicBezTo>
                <a:cubicBezTo>
                  <a:pt x="18464" y="2577"/>
                  <a:pt x="18489" y="2595"/>
                  <a:pt x="18465" y="2593"/>
                </a:cubicBezTo>
                <a:cubicBezTo>
                  <a:pt x="18455" y="2592"/>
                  <a:pt x="18456" y="2579"/>
                  <a:pt x="18456" y="2595"/>
                </a:cubicBezTo>
                <a:close/>
                <a:moveTo>
                  <a:pt x="14251" y="5682"/>
                </a:moveTo>
                <a:cubicBezTo>
                  <a:pt x="14251" y="5692"/>
                  <a:pt x="14269" y="5700"/>
                  <a:pt x="14264" y="5682"/>
                </a:cubicBezTo>
                <a:cubicBezTo>
                  <a:pt x="14259" y="5664"/>
                  <a:pt x="14284" y="5682"/>
                  <a:pt x="14260" y="5680"/>
                </a:cubicBezTo>
                <a:cubicBezTo>
                  <a:pt x="14250" y="5679"/>
                  <a:pt x="14251" y="5666"/>
                  <a:pt x="14251" y="5682"/>
                </a:cubicBezTo>
                <a:close/>
                <a:moveTo>
                  <a:pt x="15734" y="5099"/>
                </a:moveTo>
                <a:cubicBezTo>
                  <a:pt x="15734" y="5108"/>
                  <a:pt x="15751" y="5117"/>
                  <a:pt x="15746" y="5099"/>
                </a:cubicBezTo>
                <a:cubicBezTo>
                  <a:pt x="15742" y="5080"/>
                  <a:pt x="15767" y="5099"/>
                  <a:pt x="15743" y="5096"/>
                </a:cubicBezTo>
                <a:cubicBezTo>
                  <a:pt x="15733" y="5095"/>
                  <a:pt x="15734" y="5082"/>
                  <a:pt x="15734" y="5099"/>
                </a:cubicBezTo>
                <a:close/>
                <a:moveTo>
                  <a:pt x="18310" y="2052"/>
                </a:moveTo>
                <a:cubicBezTo>
                  <a:pt x="18310" y="2062"/>
                  <a:pt x="18328" y="2071"/>
                  <a:pt x="18323" y="2052"/>
                </a:cubicBezTo>
                <a:cubicBezTo>
                  <a:pt x="18318" y="2034"/>
                  <a:pt x="18343" y="2052"/>
                  <a:pt x="18319" y="2050"/>
                </a:cubicBezTo>
                <a:cubicBezTo>
                  <a:pt x="18309" y="2049"/>
                  <a:pt x="18310" y="2036"/>
                  <a:pt x="18310" y="2052"/>
                </a:cubicBezTo>
                <a:close/>
                <a:moveTo>
                  <a:pt x="17160" y="2676"/>
                </a:moveTo>
                <a:cubicBezTo>
                  <a:pt x="17160" y="2686"/>
                  <a:pt x="17177" y="2694"/>
                  <a:pt x="17172" y="2676"/>
                </a:cubicBezTo>
                <a:cubicBezTo>
                  <a:pt x="17167" y="2658"/>
                  <a:pt x="17193" y="2676"/>
                  <a:pt x="17169" y="2674"/>
                </a:cubicBezTo>
                <a:cubicBezTo>
                  <a:pt x="17158" y="2673"/>
                  <a:pt x="17160" y="2660"/>
                  <a:pt x="17160" y="2676"/>
                </a:cubicBezTo>
                <a:close/>
                <a:moveTo>
                  <a:pt x="17225" y="1469"/>
                </a:moveTo>
                <a:cubicBezTo>
                  <a:pt x="17225" y="1478"/>
                  <a:pt x="17242" y="1487"/>
                  <a:pt x="17237" y="1469"/>
                </a:cubicBezTo>
                <a:cubicBezTo>
                  <a:pt x="17232" y="1451"/>
                  <a:pt x="17258" y="1469"/>
                  <a:pt x="17233" y="1467"/>
                </a:cubicBezTo>
                <a:cubicBezTo>
                  <a:pt x="17223" y="1466"/>
                  <a:pt x="17225" y="1452"/>
                  <a:pt x="17225" y="1469"/>
                </a:cubicBezTo>
                <a:close/>
                <a:moveTo>
                  <a:pt x="22086" y="3932"/>
                </a:moveTo>
                <a:cubicBezTo>
                  <a:pt x="22086" y="3942"/>
                  <a:pt x="22103" y="3950"/>
                  <a:pt x="22098" y="3932"/>
                </a:cubicBezTo>
                <a:cubicBezTo>
                  <a:pt x="22093" y="3914"/>
                  <a:pt x="22119" y="3932"/>
                  <a:pt x="22095" y="3930"/>
                </a:cubicBezTo>
                <a:cubicBezTo>
                  <a:pt x="22084" y="3929"/>
                  <a:pt x="22086" y="3916"/>
                  <a:pt x="22086" y="3932"/>
                </a:cubicBezTo>
                <a:close/>
                <a:moveTo>
                  <a:pt x="17711" y="2295"/>
                </a:moveTo>
                <a:cubicBezTo>
                  <a:pt x="17711" y="2305"/>
                  <a:pt x="17728" y="2314"/>
                  <a:pt x="17723" y="2295"/>
                </a:cubicBezTo>
                <a:cubicBezTo>
                  <a:pt x="17718" y="2277"/>
                  <a:pt x="17744" y="2295"/>
                  <a:pt x="17720" y="2293"/>
                </a:cubicBezTo>
                <a:cubicBezTo>
                  <a:pt x="17709" y="2292"/>
                  <a:pt x="17711" y="2279"/>
                  <a:pt x="17711" y="2295"/>
                </a:cubicBezTo>
                <a:close/>
                <a:moveTo>
                  <a:pt x="19696" y="4256"/>
                </a:moveTo>
                <a:cubicBezTo>
                  <a:pt x="19696" y="4266"/>
                  <a:pt x="19713" y="4274"/>
                  <a:pt x="19708" y="4256"/>
                </a:cubicBezTo>
                <a:cubicBezTo>
                  <a:pt x="19703" y="4238"/>
                  <a:pt x="19729" y="4256"/>
                  <a:pt x="19705" y="4254"/>
                </a:cubicBezTo>
                <a:cubicBezTo>
                  <a:pt x="19694" y="4253"/>
                  <a:pt x="19696" y="4240"/>
                  <a:pt x="19696" y="4256"/>
                </a:cubicBezTo>
                <a:close/>
                <a:moveTo>
                  <a:pt x="14608" y="2628"/>
                </a:moveTo>
                <a:cubicBezTo>
                  <a:pt x="14608" y="2637"/>
                  <a:pt x="14625" y="2646"/>
                  <a:pt x="14620" y="2628"/>
                </a:cubicBezTo>
                <a:cubicBezTo>
                  <a:pt x="14615" y="2609"/>
                  <a:pt x="14641" y="2627"/>
                  <a:pt x="14617" y="2625"/>
                </a:cubicBezTo>
                <a:cubicBezTo>
                  <a:pt x="14606" y="2624"/>
                  <a:pt x="14608" y="2611"/>
                  <a:pt x="14608" y="2628"/>
                </a:cubicBezTo>
                <a:close/>
                <a:moveTo>
                  <a:pt x="23042" y="3146"/>
                </a:moveTo>
                <a:cubicBezTo>
                  <a:pt x="23042" y="3156"/>
                  <a:pt x="23059" y="3164"/>
                  <a:pt x="23054" y="3146"/>
                </a:cubicBezTo>
                <a:cubicBezTo>
                  <a:pt x="23049" y="3128"/>
                  <a:pt x="23075" y="3146"/>
                  <a:pt x="23051" y="3144"/>
                </a:cubicBezTo>
                <a:cubicBezTo>
                  <a:pt x="23040" y="3143"/>
                  <a:pt x="23042" y="3130"/>
                  <a:pt x="23042" y="3146"/>
                </a:cubicBezTo>
                <a:close/>
                <a:moveTo>
                  <a:pt x="19266" y="4856"/>
                </a:moveTo>
                <a:cubicBezTo>
                  <a:pt x="19266" y="4865"/>
                  <a:pt x="19284" y="4874"/>
                  <a:pt x="19279" y="4856"/>
                </a:cubicBezTo>
                <a:cubicBezTo>
                  <a:pt x="19274" y="4837"/>
                  <a:pt x="19300" y="4855"/>
                  <a:pt x="19275" y="4853"/>
                </a:cubicBezTo>
                <a:cubicBezTo>
                  <a:pt x="19265" y="4852"/>
                  <a:pt x="19266" y="4839"/>
                  <a:pt x="19266" y="4856"/>
                </a:cubicBezTo>
                <a:close/>
                <a:moveTo>
                  <a:pt x="17395" y="1477"/>
                </a:moveTo>
                <a:cubicBezTo>
                  <a:pt x="17395" y="1487"/>
                  <a:pt x="17412" y="1495"/>
                  <a:pt x="17407" y="1477"/>
                </a:cubicBezTo>
                <a:cubicBezTo>
                  <a:pt x="17402" y="1459"/>
                  <a:pt x="17428" y="1477"/>
                  <a:pt x="17404" y="1475"/>
                </a:cubicBezTo>
                <a:cubicBezTo>
                  <a:pt x="17393" y="1474"/>
                  <a:pt x="17395" y="1461"/>
                  <a:pt x="17395" y="1477"/>
                </a:cubicBezTo>
                <a:close/>
                <a:moveTo>
                  <a:pt x="21770" y="3900"/>
                </a:moveTo>
                <a:cubicBezTo>
                  <a:pt x="21770" y="3909"/>
                  <a:pt x="21787" y="3918"/>
                  <a:pt x="21782" y="3900"/>
                </a:cubicBezTo>
                <a:cubicBezTo>
                  <a:pt x="21777" y="3881"/>
                  <a:pt x="21803" y="3899"/>
                  <a:pt x="21779" y="3897"/>
                </a:cubicBezTo>
                <a:cubicBezTo>
                  <a:pt x="21768" y="3896"/>
                  <a:pt x="21770" y="3883"/>
                  <a:pt x="21770" y="3900"/>
                </a:cubicBezTo>
                <a:close/>
                <a:moveTo>
                  <a:pt x="18489" y="5423"/>
                </a:moveTo>
                <a:cubicBezTo>
                  <a:pt x="18489" y="5432"/>
                  <a:pt x="18506" y="5441"/>
                  <a:pt x="18501" y="5423"/>
                </a:cubicBezTo>
                <a:cubicBezTo>
                  <a:pt x="18496" y="5405"/>
                  <a:pt x="18522" y="5423"/>
                  <a:pt x="18497" y="5420"/>
                </a:cubicBezTo>
                <a:cubicBezTo>
                  <a:pt x="18487" y="5420"/>
                  <a:pt x="18489" y="5406"/>
                  <a:pt x="18489" y="5423"/>
                </a:cubicBezTo>
                <a:close/>
                <a:moveTo>
                  <a:pt x="20862" y="4321"/>
                </a:moveTo>
                <a:cubicBezTo>
                  <a:pt x="20862" y="4330"/>
                  <a:pt x="20880" y="4339"/>
                  <a:pt x="20875" y="4321"/>
                </a:cubicBezTo>
                <a:cubicBezTo>
                  <a:pt x="20870" y="4303"/>
                  <a:pt x="20896" y="4321"/>
                  <a:pt x="20871" y="4319"/>
                </a:cubicBezTo>
                <a:cubicBezTo>
                  <a:pt x="20861" y="4318"/>
                  <a:pt x="20862" y="4304"/>
                  <a:pt x="20862" y="4321"/>
                </a:cubicBezTo>
                <a:close/>
                <a:moveTo>
                  <a:pt x="2755" y="6614"/>
                </a:moveTo>
                <a:cubicBezTo>
                  <a:pt x="2755" y="6623"/>
                  <a:pt x="2772" y="6632"/>
                  <a:pt x="2767" y="6614"/>
                </a:cubicBezTo>
                <a:cubicBezTo>
                  <a:pt x="2762" y="6596"/>
                  <a:pt x="2788" y="6614"/>
                  <a:pt x="2763" y="6611"/>
                </a:cubicBezTo>
                <a:cubicBezTo>
                  <a:pt x="2753" y="6611"/>
                  <a:pt x="2755" y="6597"/>
                  <a:pt x="2755" y="6614"/>
                </a:cubicBezTo>
                <a:close/>
                <a:moveTo>
                  <a:pt x="21810" y="3916"/>
                </a:moveTo>
                <a:cubicBezTo>
                  <a:pt x="21810" y="3925"/>
                  <a:pt x="21828" y="3934"/>
                  <a:pt x="21823" y="3916"/>
                </a:cubicBezTo>
                <a:cubicBezTo>
                  <a:pt x="21818" y="3898"/>
                  <a:pt x="21844" y="3916"/>
                  <a:pt x="21819" y="3913"/>
                </a:cubicBezTo>
                <a:cubicBezTo>
                  <a:pt x="21809" y="3913"/>
                  <a:pt x="21810" y="3899"/>
                  <a:pt x="21810" y="3916"/>
                </a:cubicBezTo>
                <a:close/>
                <a:moveTo>
                  <a:pt x="17994" y="5123"/>
                </a:moveTo>
                <a:cubicBezTo>
                  <a:pt x="17994" y="5133"/>
                  <a:pt x="18012" y="5141"/>
                  <a:pt x="18007" y="5123"/>
                </a:cubicBezTo>
                <a:cubicBezTo>
                  <a:pt x="18002" y="5105"/>
                  <a:pt x="18028" y="5123"/>
                  <a:pt x="18003" y="5121"/>
                </a:cubicBezTo>
                <a:cubicBezTo>
                  <a:pt x="17993" y="5120"/>
                  <a:pt x="17994" y="5107"/>
                  <a:pt x="17994" y="5123"/>
                </a:cubicBezTo>
                <a:close/>
                <a:moveTo>
                  <a:pt x="16406" y="1931"/>
                </a:moveTo>
                <a:cubicBezTo>
                  <a:pt x="16406" y="1940"/>
                  <a:pt x="16424" y="1949"/>
                  <a:pt x="16419" y="1931"/>
                </a:cubicBezTo>
                <a:cubicBezTo>
                  <a:pt x="16414" y="1912"/>
                  <a:pt x="16440" y="1931"/>
                  <a:pt x="16415" y="1928"/>
                </a:cubicBezTo>
                <a:cubicBezTo>
                  <a:pt x="16405" y="1927"/>
                  <a:pt x="16406" y="1914"/>
                  <a:pt x="16406" y="1931"/>
                </a:cubicBezTo>
                <a:close/>
                <a:moveTo>
                  <a:pt x="14859" y="2628"/>
                </a:moveTo>
                <a:cubicBezTo>
                  <a:pt x="14859" y="2637"/>
                  <a:pt x="14876" y="2646"/>
                  <a:pt x="14871" y="2628"/>
                </a:cubicBezTo>
                <a:cubicBezTo>
                  <a:pt x="14867" y="2609"/>
                  <a:pt x="14892" y="2627"/>
                  <a:pt x="14868" y="2625"/>
                </a:cubicBezTo>
                <a:cubicBezTo>
                  <a:pt x="14858" y="2624"/>
                  <a:pt x="14859" y="2611"/>
                  <a:pt x="14859" y="2628"/>
                </a:cubicBezTo>
                <a:close/>
                <a:moveTo>
                  <a:pt x="14859" y="2060"/>
                </a:moveTo>
                <a:cubicBezTo>
                  <a:pt x="14859" y="2070"/>
                  <a:pt x="14876" y="2079"/>
                  <a:pt x="14871" y="2060"/>
                </a:cubicBezTo>
                <a:cubicBezTo>
                  <a:pt x="14867" y="2042"/>
                  <a:pt x="14892" y="2060"/>
                  <a:pt x="14868" y="2058"/>
                </a:cubicBezTo>
                <a:cubicBezTo>
                  <a:pt x="14858" y="2057"/>
                  <a:pt x="14859" y="2044"/>
                  <a:pt x="14859" y="2060"/>
                </a:cubicBezTo>
                <a:close/>
                <a:moveTo>
                  <a:pt x="18602" y="3025"/>
                </a:moveTo>
                <a:cubicBezTo>
                  <a:pt x="18602" y="3034"/>
                  <a:pt x="18619" y="3043"/>
                  <a:pt x="18615" y="3025"/>
                </a:cubicBezTo>
                <a:cubicBezTo>
                  <a:pt x="18610" y="3006"/>
                  <a:pt x="18635" y="3024"/>
                  <a:pt x="18611" y="3022"/>
                </a:cubicBezTo>
                <a:cubicBezTo>
                  <a:pt x="18601" y="3021"/>
                  <a:pt x="18602" y="3008"/>
                  <a:pt x="18602" y="3025"/>
                </a:cubicBezTo>
                <a:close/>
                <a:moveTo>
                  <a:pt x="17435" y="2271"/>
                </a:moveTo>
                <a:cubicBezTo>
                  <a:pt x="17435" y="2281"/>
                  <a:pt x="17453" y="2289"/>
                  <a:pt x="17448" y="2271"/>
                </a:cubicBezTo>
                <a:cubicBezTo>
                  <a:pt x="17443" y="2253"/>
                  <a:pt x="17468" y="2271"/>
                  <a:pt x="17444" y="2269"/>
                </a:cubicBezTo>
                <a:cubicBezTo>
                  <a:pt x="17434" y="2268"/>
                  <a:pt x="17435" y="2255"/>
                  <a:pt x="17435" y="2271"/>
                </a:cubicBezTo>
                <a:close/>
                <a:moveTo>
                  <a:pt x="16544" y="2214"/>
                </a:moveTo>
                <a:cubicBezTo>
                  <a:pt x="16544" y="2224"/>
                  <a:pt x="16562" y="2233"/>
                  <a:pt x="16557" y="2214"/>
                </a:cubicBezTo>
                <a:cubicBezTo>
                  <a:pt x="16552" y="2196"/>
                  <a:pt x="16577" y="2214"/>
                  <a:pt x="16553" y="2212"/>
                </a:cubicBezTo>
                <a:cubicBezTo>
                  <a:pt x="16543" y="2211"/>
                  <a:pt x="16544" y="2198"/>
                  <a:pt x="16544" y="2214"/>
                </a:cubicBezTo>
                <a:close/>
                <a:moveTo>
                  <a:pt x="18740" y="3308"/>
                </a:moveTo>
                <a:cubicBezTo>
                  <a:pt x="18740" y="3318"/>
                  <a:pt x="18757" y="3326"/>
                  <a:pt x="18752" y="3308"/>
                </a:cubicBezTo>
                <a:cubicBezTo>
                  <a:pt x="18747" y="3290"/>
                  <a:pt x="18773" y="3308"/>
                  <a:pt x="18749" y="3306"/>
                </a:cubicBezTo>
                <a:cubicBezTo>
                  <a:pt x="18738" y="3305"/>
                  <a:pt x="18740" y="3292"/>
                  <a:pt x="18740" y="3308"/>
                </a:cubicBezTo>
                <a:close/>
                <a:moveTo>
                  <a:pt x="21778" y="4394"/>
                </a:moveTo>
                <a:cubicBezTo>
                  <a:pt x="21778" y="4403"/>
                  <a:pt x="21795" y="4412"/>
                  <a:pt x="21790" y="4394"/>
                </a:cubicBezTo>
                <a:cubicBezTo>
                  <a:pt x="21786" y="4376"/>
                  <a:pt x="21811" y="4394"/>
                  <a:pt x="21787" y="4391"/>
                </a:cubicBezTo>
                <a:cubicBezTo>
                  <a:pt x="21777" y="4391"/>
                  <a:pt x="21778" y="4377"/>
                  <a:pt x="21778" y="4394"/>
                </a:cubicBezTo>
                <a:close/>
                <a:moveTo>
                  <a:pt x="13870" y="2328"/>
                </a:moveTo>
                <a:cubicBezTo>
                  <a:pt x="13870" y="2337"/>
                  <a:pt x="13888" y="2346"/>
                  <a:pt x="13883" y="2328"/>
                </a:cubicBezTo>
                <a:cubicBezTo>
                  <a:pt x="13878" y="2309"/>
                  <a:pt x="13904" y="2328"/>
                  <a:pt x="13879" y="2325"/>
                </a:cubicBezTo>
                <a:cubicBezTo>
                  <a:pt x="13869" y="2324"/>
                  <a:pt x="13870" y="2311"/>
                  <a:pt x="13870" y="2328"/>
                </a:cubicBezTo>
                <a:close/>
                <a:moveTo>
                  <a:pt x="18634" y="3162"/>
                </a:moveTo>
                <a:cubicBezTo>
                  <a:pt x="18634" y="3172"/>
                  <a:pt x="18652" y="3181"/>
                  <a:pt x="18647" y="3162"/>
                </a:cubicBezTo>
                <a:cubicBezTo>
                  <a:pt x="18642" y="3144"/>
                  <a:pt x="18668" y="3162"/>
                  <a:pt x="18643" y="3160"/>
                </a:cubicBezTo>
                <a:cubicBezTo>
                  <a:pt x="18633" y="3159"/>
                  <a:pt x="18634" y="3146"/>
                  <a:pt x="18634" y="3162"/>
                </a:cubicBezTo>
                <a:close/>
                <a:moveTo>
                  <a:pt x="13166" y="2433"/>
                </a:moveTo>
                <a:cubicBezTo>
                  <a:pt x="13166" y="2443"/>
                  <a:pt x="13183" y="2451"/>
                  <a:pt x="13178" y="2433"/>
                </a:cubicBezTo>
                <a:cubicBezTo>
                  <a:pt x="13173" y="2415"/>
                  <a:pt x="13199" y="2433"/>
                  <a:pt x="13174" y="2431"/>
                </a:cubicBezTo>
                <a:cubicBezTo>
                  <a:pt x="13164" y="2430"/>
                  <a:pt x="13166" y="2417"/>
                  <a:pt x="13166" y="2433"/>
                </a:cubicBezTo>
                <a:close/>
                <a:moveTo>
                  <a:pt x="18740" y="4434"/>
                </a:moveTo>
                <a:cubicBezTo>
                  <a:pt x="18740" y="4444"/>
                  <a:pt x="18757" y="4453"/>
                  <a:pt x="18752" y="4434"/>
                </a:cubicBezTo>
                <a:cubicBezTo>
                  <a:pt x="18747" y="4416"/>
                  <a:pt x="18773" y="4434"/>
                  <a:pt x="18749" y="4432"/>
                </a:cubicBezTo>
                <a:cubicBezTo>
                  <a:pt x="18738" y="4431"/>
                  <a:pt x="18740" y="4418"/>
                  <a:pt x="18740" y="4434"/>
                </a:cubicBezTo>
                <a:close/>
                <a:moveTo>
                  <a:pt x="23261" y="4062"/>
                </a:moveTo>
                <a:cubicBezTo>
                  <a:pt x="23261" y="4071"/>
                  <a:pt x="23278" y="4080"/>
                  <a:pt x="23273" y="4062"/>
                </a:cubicBezTo>
                <a:cubicBezTo>
                  <a:pt x="23268" y="4043"/>
                  <a:pt x="23294" y="4061"/>
                  <a:pt x="23269" y="4059"/>
                </a:cubicBezTo>
                <a:cubicBezTo>
                  <a:pt x="23259" y="4058"/>
                  <a:pt x="23261" y="4045"/>
                  <a:pt x="23261" y="4062"/>
                </a:cubicBezTo>
                <a:close/>
                <a:moveTo>
                  <a:pt x="16593" y="1955"/>
                </a:moveTo>
                <a:cubicBezTo>
                  <a:pt x="16593" y="1965"/>
                  <a:pt x="16610" y="1973"/>
                  <a:pt x="16605" y="1955"/>
                </a:cubicBezTo>
                <a:cubicBezTo>
                  <a:pt x="16600" y="1937"/>
                  <a:pt x="16626" y="1955"/>
                  <a:pt x="16602" y="1953"/>
                </a:cubicBezTo>
                <a:cubicBezTo>
                  <a:pt x="16591" y="1952"/>
                  <a:pt x="16593" y="1939"/>
                  <a:pt x="16593" y="1955"/>
                </a:cubicBezTo>
                <a:close/>
                <a:moveTo>
                  <a:pt x="17087" y="2376"/>
                </a:moveTo>
                <a:cubicBezTo>
                  <a:pt x="17087" y="2386"/>
                  <a:pt x="17104" y="2395"/>
                  <a:pt x="17099" y="2376"/>
                </a:cubicBezTo>
                <a:cubicBezTo>
                  <a:pt x="17095" y="2358"/>
                  <a:pt x="17120" y="2376"/>
                  <a:pt x="17096" y="2374"/>
                </a:cubicBezTo>
                <a:cubicBezTo>
                  <a:pt x="17086" y="2373"/>
                  <a:pt x="17087" y="2360"/>
                  <a:pt x="17087" y="2376"/>
                </a:cubicBezTo>
                <a:close/>
                <a:moveTo>
                  <a:pt x="9179" y="1582"/>
                </a:moveTo>
                <a:cubicBezTo>
                  <a:pt x="9179" y="1592"/>
                  <a:pt x="9197" y="1601"/>
                  <a:pt x="9192" y="1582"/>
                </a:cubicBezTo>
                <a:cubicBezTo>
                  <a:pt x="9187" y="1564"/>
                  <a:pt x="9213" y="1582"/>
                  <a:pt x="9188" y="1580"/>
                </a:cubicBezTo>
                <a:cubicBezTo>
                  <a:pt x="9178" y="1579"/>
                  <a:pt x="9179" y="1566"/>
                  <a:pt x="9179" y="1582"/>
                </a:cubicBezTo>
                <a:close/>
                <a:moveTo>
                  <a:pt x="19696" y="2652"/>
                </a:moveTo>
                <a:cubicBezTo>
                  <a:pt x="19696" y="2661"/>
                  <a:pt x="19713" y="2670"/>
                  <a:pt x="19708" y="2652"/>
                </a:cubicBezTo>
                <a:cubicBezTo>
                  <a:pt x="19703" y="2634"/>
                  <a:pt x="19729" y="2652"/>
                  <a:pt x="19705" y="2649"/>
                </a:cubicBezTo>
                <a:cubicBezTo>
                  <a:pt x="19694" y="2649"/>
                  <a:pt x="19696" y="2635"/>
                  <a:pt x="19696" y="2652"/>
                </a:cubicBezTo>
                <a:close/>
                <a:moveTo>
                  <a:pt x="18886" y="5585"/>
                </a:moveTo>
                <a:cubicBezTo>
                  <a:pt x="18886" y="5594"/>
                  <a:pt x="18903" y="5603"/>
                  <a:pt x="18898" y="5585"/>
                </a:cubicBezTo>
                <a:cubicBezTo>
                  <a:pt x="18893" y="5567"/>
                  <a:pt x="18919" y="5585"/>
                  <a:pt x="18894" y="5582"/>
                </a:cubicBezTo>
                <a:cubicBezTo>
                  <a:pt x="18884" y="5582"/>
                  <a:pt x="18886" y="5568"/>
                  <a:pt x="18886" y="5585"/>
                </a:cubicBezTo>
                <a:close/>
                <a:moveTo>
                  <a:pt x="16974" y="796"/>
                </a:moveTo>
                <a:cubicBezTo>
                  <a:pt x="16974" y="806"/>
                  <a:pt x="16991" y="815"/>
                  <a:pt x="16986" y="796"/>
                </a:cubicBezTo>
                <a:cubicBezTo>
                  <a:pt x="16981" y="778"/>
                  <a:pt x="17007" y="796"/>
                  <a:pt x="16982" y="794"/>
                </a:cubicBezTo>
                <a:cubicBezTo>
                  <a:pt x="16972" y="793"/>
                  <a:pt x="16974" y="780"/>
                  <a:pt x="16974" y="796"/>
                </a:cubicBezTo>
                <a:close/>
                <a:moveTo>
                  <a:pt x="15807" y="1696"/>
                </a:moveTo>
                <a:cubicBezTo>
                  <a:pt x="15807" y="1705"/>
                  <a:pt x="15824" y="1714"/>
                  <a:pt x="15819" y="1696"/>
                </a:cubicBezTo>
                <a:cubicBezTo>
                  <a:pt x="15814" y="1677"/>
                  <a:pt x="15840" y="1696"/>
                  <a:pt x="15816" y="1693"/>
                </a:cubicBezTo>
                <a:cubicBezTo>
                  <a:pt x="15805" y="1692"/>
                  <a:pt x="15807" y="1679"/>
                  <a:pt x="15807" y="1696"/>
                </a:cubicBezTo>
                <a:close/>
                <a:moveTo>
                  <a:pt x="15207" y="2093"/>
                </a:moveTo>
                <a:cubicBezTo>
                  <a:pt x="15207" y="2102"/>
                  <a:pt x="15225" y="2111"/>
                  <a:pt x="15220" y="2093"/>
                </a:cubicBezTo>
                <a:cubicBezTo>
                  <a:pt x="15215" y="2075"/>
                  <a:pt x="15240" y="2093"/>
                  <a:pt x="15216" y="2090"/>
                </a:cubicBezTo>
                <a:cubicBezTo>
                  <a:pt x="15206" y="2089"/>
                  <a:pt x="15207" y="2076"/>
                  <a:pt x="15207" y="2093"/>
                </a:cubicBezTo>
                <a:close/>
                <a:moveTo>
                  <a:pt x="11958" y="5949"/>
                </a:moveTo>
                <a:cubicBezTo>
                  <a:pt x="11958" y="5959"/>
                  <a:pt x="11976" y="5968"/>
                  <a:pt x="11971" y="5949"/>
                </a:cubicBezTo>
                <a:cubicBezTo>
                  <a:pt x="11966" y="5931"/>
                  <a:pt x="11992" y="5949"/>
                  <a:pt x="11967" y="5947"/>
                </a:cubicBezTo>
                <a:cubicBezTo>
                  <a:pt x="11957" y="5946"/>
                  <a:pt x="11958" y="5933"/>
                  <a:pt x="11958" y="5949"/>
                </a:cubicBezTo>
                <a:close/>
                <a:moveTo>
                  <a:pt x="19445" y="2611"/>
                </a:moveTo>
                <a:cubicBezTo>
                  <a:pt x="19445" y="2621"/>
                  <a:pt x="19462" y="2630"/>
                  <a:pt x="19457" y="2611"/>
                </a:cubicBezTo>
                <a:cubicBezTo>
                  <a:pt x="19452" y="2593"/>
                  <a:pt x="19478" y="2611"/>
                  <a:pt x="19453" y="2609"/>
                </a:cubicBezTo>
                <a:cubicBezTo>
                  <a:pt x="19443" y="2608"/>
                  <a:pt x="19445" y="2595"/>
                  <a:pt x="19445" y="2611"/>
                </a:cubicBezTo>
                <a:close/>
                <a:moveTo>
                  <a:pt x="21138" y="4345"/>
                </a:moveTo>
                <a:cubicBezTo>
                  <a:pt x="21138" y="4355"/>
                  <a:pt x="21155" y="4363"/>
                  <a:pt x="21150" y="4345"/>
                </a:cubicBezTo>
                <a:cubicBezTo>
                  <a:pt x="21146" y="4327"/>
                  <a:pt x="21171" y="4345"/>
                  <a:pt x="21147" y="4343"/>
                </a:cubicBezTo>
                <a:cubicBezTo>
                  <a:pt x="21136" y="4342"/>
                  <a:pt x="21138" y="4329"/>
                  <a:pt x="21138" y="4345"/>
                </a:cubicBezTo>
                <a:close/>
                <a:moveTo>
                  <a:pt x="18813" y="2425"/>
                </a:moveTo>
                <a:cubicBezTo>
                  <a:pt x="18813" y="2435"/>
                  <a:pt x="18830" y="2443"/>
                  <a:pt x="18825" y="2425"/>
                </a:cubicBezTo>
                <a:cubicBezTo>
                  <a:pt x="18820" y="2407"/>
                  <a:pt x="18846" y="2425"/>
                  <a:pt x="18821" y="2423"/>
                </a:cubicBezTo>
                <a:cubicBezTo>
                  <a:pt x="18811" y="2422"/>
                  <a:pt x="18813" y="2409"/>
                  <a:pt x="18813" y="2425"/>
                </a:cubicBezTo>
                <a:close/>
                <a:moveTo>
                  <a:pt x="16309" y="2174"/>
                </a:moveTo>
                <a:cubicBezTo>
                  <a:pt x="16309" y="2183"/>
                  <a:pt x="16327" y="2192"/>
                  <a:pt x="16322" y="2174"/>
                </a:cubicBezTo>
                <a:cubicBezTo>
                  <a:pt x="16317" y="2156"/>
                  <a:pt x="16342" y="2174"/>
                  <a:pt x="16318" y="2171"/>
                </a:cubicBezTo>
                <a:cubicBezTo>
                  <a:pt x="16308" y="2171"/>
                  <a:pt x="16309" y="2157"/>
                  <a:pt x="16309" y="2174"/>
                </a:cubicBezTo>
                <a:close/>
                <a:moveTo>
                  <a:pt x="21251" y="2717"/>
                </a:moveTo>
                <a:cubicBezTo>
                  <a:pt x="21251" y="2726"/>
                  <a:pt x="21269" y="2735"/>
                  <a:pt x="21264" y="2717"/>
                </a:cubicBezTo>
                <a:cubicBezTo>
                  <a:pt x="21259" y="2698"/>
                  <a:pt x="21284" y="2716"/>
                  <a:pt x="21260" y="2714"/>
                </a:cubicBezTo>
                <a:cubicBezTo>
                  <a:pt x="21250" y="2713"/>
                  <a:pt x="21251" y="2700"/>
                  <a:pt x="21251" y="2717"/>
                </a:cubicBezTo>
                <a:close/>
                <a:moveTo>
                  <a:pt x="18748" y="1842"/>
                </a:moveTo>
                <a:cubicBezTo>
                  <a:pt x="18756" y="1850"/>
                  <a:pt x="18777" y="1830"/>
                  <a:pt x="18757" y="1837"/>
                </a:cubicBezTo>
                <a:cubicBezTo>
                  <a:pt x="18757" y="1837"/>
                  <a:pt x="18734" y="1828"/>
                  <a:pt x="18748" y="1842"/>
                </a:cubicBezTo>
                <a:close/>
                <a:moveTo>
                  <a:pt x="22207" y="4953"/>
                </a:moveTo>
                <a:cubicBezTo>
                  <a:pt x="22216" y="4961"/>
                  <a:pt x="22237" y="4941"/>
                  <a:pt x="22217" y="4949"/>
                </a:cubicBezTo>
                <a:cubicBezTo>
                  <a:pt x="22217" y="4949"/>
                  <a:pt x="22194" y="4939"/>
                  <a:pt x="22207" y="4953"/>
                </a:cubicBezTo>
                <a:close/>
                <a:moveTo>
                  <a:pt x="17160" y="4515"/>
                </a:moveTo>
                <a:cubicBezTo>
                  <a:pt x="17168" y="4524"/>
                  <a:pt x="17189" y="4504"/>
                  <a:pt x="17169" y="4511"/>
                </a:cubicBezTo>
                <a:cubicBezTo>
                  <a:pt x="17169" y="4511"/>
                  <a:pt x="17146" y="4502"/>
                  <a:pt x="17160" y="4515"/>
                </a:cubicBezTo>
                <a:close/>
                <a:moveTo>
                  <a:pt x="22807" y="3973"/>
                </a:moveTo>
                <a:cubicBezTo>
                  <a:pt x="22815" y="3981"/>
                  <a:pt x="22836" y="3961"/>
                  <a:pt x="22816" y="3968"/>
                </a:cubicBezTo>
                <a:cubicBezTo>
                  <a:pt x="22816" y="3968"/>
                  <a:pt x="22793" y="3959"/>
                  <a:pt x="22807" y="3973"/>
                </a:cubicBezTo>
                <a:close/>
                <a:moveTo>
                  <a:pt x="16739" y="2409"/>
                </a:moveTo>
                <a:cubicBezTo>
                  <a:pt x="16747" y="2417"/>
                  <a:pt x="16768" y="2397"/>
                  <a:pt x="16748" y="2404"/>
                </a:cubicBezTo>
                <a:cubicBezTo>
                  <a:pt x="16748" y="2404"/>
                  <a:pt x="16725" y="2395"/>
                  <a:pt x="16739" y="2409"/>
                </a:cubicBezTo>
                <a:close/>
                <a:moveTo>
                  <a:pt x="21081" y="3316"/>
                </a:moveTo>
                <a:cubicBezTo>
                  <a:pt x="21090" y="3325"/>
                  <a:pt x="21110" y="3305"/>
                  <a:pt x="21091" y="3312"/>
                </a:cubicBezTo>
                <a:cubicBezTo>
                  <a:pt x="21090" y="3312"/>
                  <a:pt x="21068" y="3303"/>
                  <a:pt x="21081" y="3316"/>
                </a:cubicBezTo>
                <a:close/>
                <a:moveTo>
                  <a:pt x="21997" y="2733"/>
                </a:moveTo>
                <a:cubicBezTo>
                  <a:pt x="22005" y="2741"/>
                  <a:pt x="22026" y="2721"/>
                  <a:pt x="22006" y="2729"/>
                </a:cubicBezTo>
                <a:cubicBezTo>
                  <a:pt x="22006" y="2729"/>
                  <a:pt x="21983" y="2719"/>
                  <a:pt x="21997" y="2733"/>
                </a:cubicBezTo>
                <a:close/>
                <a:moveTo>
                  <a:pt x="15572" y="2652"/>
                </a:moveTo>
                <a:cubicBezTo>
                  <a:pt x="15580" y="2660"/>
                  <a:pt x="15601" y="2640"/>
                  <a:pt x="15581" y="2647"/>
                </a:cubicBezTo>
                <a:cubicBezTo>
                  <a:pt x="15581" y="2648"/>
                  <a:pt x="15558" y="2638"/>
                  <a:pt x="15572" y="2652"/>
                </a:cubicBezTo>
                <a:close/>
                <a:moveTo>
                  <a:pt x="19599" y="1923"/>
                </a:moveTo>
                <a:cubicBezTo>
                  <a:pt x="19607" y="1931"/>
                  <a:pt x="19628" y="1911"/>
                  <a:pt x="19608" y="1918"/>
                </a:cubicBezTo>
                <a:cubicBezTo>
                  <a:pt x="19608" y="1918"/>
                  <a:pt x="19585" y="1909"/>
                  <a:pt x="19599" y="1923"/>
                </a:cubicBezTo>
                <a:close/>
                <a:moveTo>
                  <a:pt x="21891" y="3486"/>
                </a:moveTo>
                <a:cubicBezTo>
                  <a:pt x="21900" y="3495"/>
                  <a:pt x="21921" y="3475"/>
                  <a:pt x="21901" y="3482"/>
                </a:cubicBezTo>
                <a:cubicBezTo>
                  <a:pt x="21901" y="3482"/>
                  <a:pt x="21878" y="3473"/>
                  <a:pt x="21891" y="3486"/>
                </a:cubicBezTo>
                <a:close/>
                <a:moveTo>
                  <a:pt x="15750" y="5131"/>
                </a:moveTo>
                <a:cubicBezTo>
                  <a:pt x="15758" y="5139"/>
                  <a:pt x="15779" y="5120"/>
                  <a:pt x="15760" y="5127"/>
                </a:cubicBezTo>
                <a:cubicBezTo>
                  <a:pt x="15759" y="5127"/>
                  <a:pt x="15737" y="5118"/>
                  <a:pt x="15750" y="5131"/>
                </a:cubicBezTo>
                <a:close/>
                <a:moveTo>
                  <a:pt x="20336" y="5220"/>
                </a:moveTo>
                <a:cubicBezTo>
                  <a:pt x="20344" y="5229"/>
                  <a:pt x="20365" y="5209"/>
                  <a:pt x="20345" y="5216"/>
                </a:cubicBezTo>
                <a:cubicBezTo>
                  <a:pt x="20345" y="5216"/>
                  <a:pt x="20322" y="5207"/>
                  <a:pt x="20336" y="5220"/>
                </a:cubicBezTo>
                <a:close/>
                <a:moveTo>
                  <a:pt x="15467" y="5634"/>
                </a:moveTo>
                <a:cubicBezTo>
                  <a:pt x="15475" y="5642"/>
                  <a:pt x="15496" y="5622"/>
                  <a:pt x="15476" y="5629"/>
                </a:cubicBezTo>
                <a:cubicBezTo>
                  <a:pt x="15476" y="5629"/>
                  <a:pt x="15453" y="5620"/>
                  <a:pt x="15467" y="5634"/>
                </a:cubicBezTo>
                <a:close/>
                <a:moveTo>
                  <a:pt x="21535" y="4839"/>
                </a:moveTo>
                <a:cubicBezTo>
                  <a:pt x="21543" y="4848"/>
                  <a:pt x="21564" y="4828"/>
                  <a:pt x="21544" y="4835"/>
                </a:cubicBezTo>
                <a:cubicBezTo>
                  <a:pt x="21544" y="4835"/>
                  <a:pt x="21521" y="4826"/>
                  <a:pt x="21535" y="4839"/>
                </a:cubicBezTo>
                <a:close/>
                <a:moveTo>
                  <a:pt x="21049" y="2133"/>
                </a:moveTo>
                <a:cubicBezTo>
                  <a:pt x="21057" y="2142"/>
                  <a:pt x="21078" y="2122"/>
                  <a:pt x="21058" y="2129"/>
                </a:cubicBezTo>
                <a:cubicBezTo>
                  <a:pt x="21058" y="2129"/>
                  <a:pt x="21035" y="2120"/>
                  <a:pt x="21049" y="2133"/>
                </a:cubicBezTo>
                <a:close/>
                <a:moveTo>
                  <a:pt x="21373" y="5285"/>
                </a:moveTo>
                <a:cubicBezTo>
                  <a:pt x="21381" y="5293"/>
                  <a:pt x="21402" y="5273"/>
                  <a:pt x="21382" y="5281"/>
                </a:cubicBezTo>
                <a:cubicBezTo>
                  <a:pt x="21382" y="5281"/>
                  <a:pt x="21359" y="5272"/>
                  <a:pt x="21373" y="5285"/>
                </a:cubicBezTo>
                <a:close/>
                <a:moveTo>
                  <a:pt x="20376" y="4767"/>
                </a:moveTo>
                <a:cubicBezTo>
                  <a:pt x="20385" y="4775"/>
                  <a:pt x="20406" y="4755"/>
                  <a:pt x="20386" y="4762"/>
                </a:cubicBezTo>
                <a:cubicBezTo>
                  <a:pt x="20386" y="4762"/>
                  <a:pt x="20363" y="4753"/>
                  <a:pt x="20376" y="4767"/>
                </a:cubicBezTo>
                <a:close/>
                <a:moveTo>
                  <a:pt x="19574" y="2782"/>
                </a:moveTo>
                <a:cubicBezTo>
                  <a:pt x="19583" y="2790"/>
                  <a:pt x="19604" y="2770"/>
                  <a:pt x="19584" y="2777"/>
                </a:cubicBezTo>
                <a:cubicBezTo>
                  <a:pt x="19583" y="2777"/>
                  <a:pt x="19561" y="2768"/>
                  <a:pt x="19574" y="2782"/>
                </a:cubicBezTo>
                <a:close/>
                <a:moveTo>
                  <a:pt x="20133" y="5601"/>
                </a:moveTo>
                <a:cubicBezTo>
                  <a:pt x="20142" y="5609"/>
                  <a:pt x="20163" y="5589"/>
                  <a:pt x="20143" y="5597"/>
                </a:cubicBezTo>
                <a:cubicBezTo>
                  <a:pt x="20142" y="5597"/>
                  <a:pt x="20120" y="5587"/>
                  <a:pt x="20133" y="5601"/>
                </a:cubicBezTo>
                <a:close/>
                <a:moveTo>
                  <a:pt x="16536" y="2409"/>
                </a:moveTo>
                <a:cubicBezTo>
                  <a:pt x="16544" y="2417"/>
                  <a:pt x="16565" y="2397"/>
                  <a:pt x="16545" y="2404"/>
                </a:cubicBezTo>
                <a:cubicBezTo>
                  <a:pt x="16545" y="2404"/>
                  <a:pt x="16522" y="2395"/>
                  <a:pt x="16536" y="2409"/>
                </a:cubicBezTo>
                <a:close/>
                <a:moveTo>
                  <a:pt x="19882" y="4985"/>
                </a:moveTo>
                <a:cubicBezTo>
                  <a:pt x="19890" y="4994"/>
                  <a:pt x="19911" y="4974"/>
                  <a:pt x="19891" y="4981"/>
                </a:cubicBezTo>
                <a:cubicBezTo>
                  <a:pt x="19891" y="4981"/>
                  <a:pt x="19869" y="4972"/>
                  <a:pt x="19882" y="4985"/>
                </a:cubicBezTo>
                <a:close/>
                <a:moveTo>
                  <a:pt x="15823" y="1882"/>
                </a:moveTo>
                <a:cubicBezTo>
                  <a:pt x="15831" y="1890"/>
                  <a:pt x="15852" y="1870"/>
                  <a:pt x="15832" y="1878"/>
                </a:cubicBezTo>
                <a:cubicBezTo>
                  <a:pt x="15832" y="1878"/>
                  <a:pt x="15809" y="1869"/>
                  <a:pt x="15823" y="1882"/>
                </a:cubicBezTo>
                <a:close/>
                <a:moveTo>
                  <a:pt x="20871" y="4256"/>
                </a:moveTo>
                <a:cubicBezTo>
                  <a:pt x="20879" y="4264"/>
                  <a:pt x="20900" y="4244"/>
                  <a:pt x="20880" y="4252"/>
                </a:cubicBezTo>
                <a:cubicBezTo>
                  <a:pt x="20880" y="4252"/>
                  <a:pt x="20857" y="4243"/>
                  <a:pt x="20871" y="4256"/>
                </a:cubicBezTo>
                <a:close/>
                <a:moveTo>
                  <a:pt x="17800" y="3235"/>
                </a:moveTo>
                <a:cubicBezTo>
                  <a:pt x="17808" y="3244"/>
                  <a:pt x="17829" y="3224"/>
                  <a:pt x="17809" y="3231"/>
                </a:cubicBezTo>
                <a:cubicBezTo>
                  <a:pt x="17809" y="3231"/>
                  <a:pt x="17786" y="3222"/>
                  <a:pt x="17800" y="3235"/>
                </a:cubicBezTo>
                <a:close/>
                <a:moveTo>
                  <a:pt x="10897" y="1404"/>
                </a:moveTo>
                <a:cubicBezTo>
                  <a:pt x="10905" y="1412"/>
                  <a:pt x="10926" y="1392"/>
                  <a:pt x="10906" y="1400"/>
                </a:cubicBezTo>
                <a:cubicBezTo>
                  <a:pt x="10906" y="1400"/>
                  <a:pt x="10883" y="1391"/>
                  <a:pt x="10897" y="1404"/>
                </a:cubicBezTo>
                <a:close/>
                <a:moveTo>
                  <a:pt x="12210" y="1655"/>
                </a:moveTo>
                <a:cubicBezTo>
                  <a:pt x="12218" y="1664"/>
                  <a:pt x="12239" y="1644"/>
                  <a:pt x="12219" y="1651"/>
                </a:cubicBezTo>
                <a:cubicBezTo>
                  <a:pt x="12219" y="1651"/>
                  <a:pt x="12196" y="1642"/>
                  <a:pt x="12210" y="1655"/>
                </a:cubicBezTo>
                <a:close/>
                <a:moveTo>
                  <a:pt x="20117" y="4993"/>
                </a:moveTo>
                <a:cubicBezTo>
                  <a:pt x="20125" y="5002"/>
                  <a:pt x="20146" y="4982"/>
                  <a:pt x="20126" y="4989"/>
                </a:cubicBezTo>
                <a:cubicBezTo>
                  <a:pt x="20126" y="4989"/>
                  <a:pt x="20103" y="4980"/>
                  <a:pt x="20117" y="4993"/>
                </a:cubicBezTo>
                <a:close/>
                <a:moveTo>
                  <a:pt x="19542" y="2530"/>
                </a:moveTo>
                <a:cubicBezTo>
                  <a:pt x="19550" y="2539"/>
                  <a:pt x="19571" y="2519"/>
                  <a:pt x="19551" y="2526"/>
                </a:cubicBezTo>
                <a:cubicBezTo>
                  <a:pt x="19551" y="2526"/>
                  <a:pt x="19528" y="2517"/>
                  <a:pt x="19542" y="2530"/>
                </a:cubicBezTo>
                <a:close/>
                <a:moveTo>
                  <a:pt x="21146" y="2676"/>
                </a:moveTo>
                <a:cubicBezTo>
                  <a:pt x="21154" y="2684"/>
                  <a:pt x="21175" y="2665"/>
                  <a:pt x="21155" y="2672"/>
                </a:cubicBezTo>
                <a:cubicBezTo>
                  <a:pt x="21155" y="2672"/>
                  <a:pt x="21132" y="2663"/>
                  <a:pt x="21146" y="2676"/>
                </a:cubicBezTo>
                <a:close/>
                <a:moveTo>
                  <a:pt x="17792" y="2782"/>
                </a:moveTo>
                <a:cubicBezTo>
                  <a:pt x="17800" y="2790"/>
                  <a:pt x="17821" y="2770"/>
                  <a:pt x="17801" y="2777"/>
                </a:cubicBezTo>
                <a:cubicBezTo>
                  <a:pt x="17801" y="2777"/>
                  <a:pt x="17778" y="2768"/>
                  <a:pt x="17792" y="2782"/>
                </a:cubicBezTo>
                <a:close/>
                <a:moveTo>
                  <a:pt x="22264" y="4451"/>
                </a:moveTo>
                <a:cubicBezTo>
                  <a:pt x="22272" y="4459"/>
                  <a:pt x="22293" y="4439"/>
                  <a:pt x="22273" y="4446"/>
                </a:cubicBezTo>
                <a:cubicBezTo>
                  <a:pt x="22273" y="4446"/>
                  <a:pt x="22250" y="4437"/>
                  <a:pt x="22264" y="4451"/>
                </a:cubicBezTo>
                <a:close/>
                <a:moveTo>
                  <a:pt x="19023" y="4451"/>
                </a:moveTo>
                <a:cubicBezTo>
                  <a:pt x="19032" y="4459"/>
                  <a:pt x="19053" y="4439"/>
                  <a:pt x="19033" y="4446"/>
                </a:cubicBezTo>
                <a:cubicBezTo>
                  <a:pt x="19033" y="4446"/>
                  <a:pt x="19010" y="4437"/>
                  <a:pt x="19023" y="4451"/>
                </a:cubicBezTo>
                <a:close/>
                <a:moveTo>
                  <a:pt x="17249" y="2344"/>
                </a:moveTo>
                <a:cubicBezTo>
                  <a:pt x="17257" y="2352"/>
                  <a:pt x="17278" y="2332"/>
                  <a:pt x="17258" y="2340"/>
                </a:cubicBezTo>
                <a:cubicBezTo>
                  <a:pt x="17258" y="2340"/>
                  <a:pt x="17235" y="2330"/>
                  <a:pt x="17249" y="2344"/>
                </a:cubicBezTo>
                <a:close/>
                <a:moveTo>
                  <a:pt x="21276" y="5285"/>
                </a:moveTo>
                <a:cubicBezTo>
                  <a:pt x="21284" y="5293"/>
                  <a:pt x="21305" y="5273"/>
                  <a:pt x="21285" y="5281"/>
                </a:cubicBezTo>
                <a:cubicBezTo>
                  <a:pt x="21285" y="5281"/>
                  <a:pt x="21262" y="5272"/>
                  <a:pt x="21276" y="5285"/>
                </a:cubicBezTo>
                <a:close/>
                <a:moveTo>
                  <a:pt x="15353" y="4993"/>
                </a:moveTo>
                <a:cubicBezTo>
                  <a:pt x="15361" y="5002"/>
                  <a:pt x="15382" y="4982"/>
                  <a:pt x="15363" y="4989"/>
                </a:cubicBezTo>
                <a:cubicBezTo>
                  <a:pt x="15362" y="4989"/>
                  <a:pt x="15340" y="4980"/>
                  <a:pt x="15353" y="4993"/>
                </a:cubicBezTo>
                <a:close/>
                <a:moveTo>
                  <a:pt x="19574" y="4410"/>
                </a:moveTo>
                <a:cubicBezTo>
                  <a:pt x="19583" y="4418"/>
                  <a:pt x="19604" y="4398"/>
                  <a:pt x="19584" y="4406"/>
                </a:cubicBezTo>
                <a:cubicBezTo>
                  <a:pt x="19583" y="4406"/>
                  <a:pt x="19561" y="4396"/>
                  <a:pt x="19574" y="4410"/>
                </a:cubicBezTo>
                <a:close/>
                <a:moveTo>
                  <a:pt x="16496" y="1234"/>
                </a:moveTo>
                <a:cubicBezTo>
                  <a:pt x="16504" y="1242"/>
                  <a:pt x="16525" y="1222"/>
                  <a:pt x="16505" y="1230"/>
                </a:cubicBezTo>
                <a:cubicBezTo>
                  <a:pt x="16505" y="1230"/>
                  <a:pt x="16482" y="1220"/>
                  <a:pt x="16496" y="1234"/>
                </a:cubicBezTo>
                <a:close/>
                <a:moveTo>
                  <a:pt x="16463" y="1712"/>
                </a:moveTo>
                <a:cubicBezTo>
                  <a:pt x="16471" y="1720"/>
                  <a:pt x="16492" y="1700"/>
                  <a:pt x="16472" y="1708"/>
                </a:cubicBezTo>
                <a:cubicBezTo>
                  <a:pt x="16472" y="1708"/>
                  <a:pt x="16449" y="1698"/>
                  <a:pt x="16463" y="1712"/>
                </a:cubicBezTo>
                <a:close/>
                <a:moveTo>
                  <a:pt x="22961" y="1104"/>
                </a:moveTo>
                <a:cubicBezTo>
                  <a:pt x="22969" y="1113"/>
                  <a:pt x="22990" y="1093"/>
                  <a:pt x="22970" y="1100"/>
                </a:cubicBezTo>
                <a:cubicBezTo>
                  <a:pt x="22970" y="1100"/>
                  <a:pt x="22947" y="1091"/>
                  <a:pt x="22961" y="1104"/>
                </a:cubicBezTo>
                <a:close/>
                <a:moveTo>
                  <a:pt x="22815" y="1193"/>
                </a:moveTo>
                <a:cubicBezTo>
                  <a:pt x="22823" y="1202"/>
                  <a:pt x="22844" y="1182"/>
                  <a:pt x="22824" y="1189"/>
                </a:cubicBezTo>
                <a:cubicBezTo>
                  <a:pt x="22824" y="1189"/>
                  <a:pt x="22801" y="1180"/>
                  <a:pt x="22815" y="1193"/>
                </a:cubicBezTo>
                <a:close/>
                <a:moveTo>
                  <a:pt x="10670" y="1671"/>
                </a:moveTo>
                <a:cubicBezTo>
                  <a:pt x="10679" y="1680"/>
                  <a:pt x="10700" y="1660"/>
                  <a:pt x="10680" y="1667"/>
                </a:cubicBezTo>
                <a:cubicBezTo>
                  <a:pt x="10679" y="1667"/>
                  <a:pt x="10657" y="1658"/>
                  <a:pt x="10670" y="1671"/>
                </a:cubicBezTo>
                <a:close/>
                <a:moveTo>
                  <a:pt x="16390" y="1420"/>
                </a:moveTo>
                <a:cubicBezTo>
                  <a:pt x="16398" y="1429"/>
                  <a:pt x="16419" y="1409"/>
                  <a:pt x="16400" y="1416"/>
                </a:cubicBezTo>
                <a:cubicBezTo>
                  <a:pt x="16399" y="1416"/>
                  <a:pt x="16377" y="1407"/>
                  <a:pt x="16390" y="1420"/>
                </a:cubicBezTo>
                <a:close/>
                <a:moveTo>
                  <a:pt x="20417" y="4005"/>
                </a:moveTo>
                <a:cubicBezTo>
                  <a:pt x="20425" y="4013"/>
                  <a:pt x="20446" y="3993"/>
                  <a:pt x="20426" y="4001"/>
                </a:cubicBezTo>
                <a:cubicBezTo>
                  <a:pt x="20426" y="4001"/>
                  <a:pt x="20403" y="3991"/>
                  <a:pt x="20417" y="4005"/>
                </a:cubicBezTo>
                <a:close/>
                <a:moveTo>
                  <a:pt x="20984" y="3989"/>
                </a:moveTo>
                <a:cubicBezTo>
                  <a:pt x="20992" y="3997"/>
                  <a:pt x="21013" y="3977"/>
                  <a:pt x="20993" y="3984"/>
                </a:cubicBezTo>
                <a:cubicBezTo>
                  <a:pt x="20993" y="3984"/>
                  <a:pt x="20970" y="3975"/>
                  <a:pt x="20984" y="3989"/>
                </a:cubicBezTo>
                <a:close/>
                <a:moveTo>
                  <a:pt x="20279" y="4637"/>
                </a:moveTo>
                <a:cubicBezTo>
                  <a:pt x="20287" y="4645"/>
                  <a:pt x="20308" y="4625"/>
                  <a:pt x="20288" y="4633"/>
                </a:cubicBezTo>
                <a:cubicBezTo>
                  <a:pt x="20288" y="4633"/>
                  <a:pt x="20265" y="4623"/>
                  <a:pt x="20279" y="4637"/>
                </a:cubicBezTo>
                <a:close/>
                <a:moveTo>
                  <a:pt x="17168" y="2547"/>
                </a:moveTo>
                <a:cubicBezTo>
                  <a:pt x="17176" y="2555"/>
                  <a:pt x="17197" y="2535"/>
                  <a:pt x="17177" y="2542"/>
                </a:cubicBezTo>
                <a:cubicBezTo>
                  <a:pt x="17177" y="2542"/>
                  <a:pt x="17154" y="2533"/>
                  <a:pt x="17168" y="2547"/>
                </a:cubicBezTo>
                <a:close/>
                <a:moveTo>
                  <a:pt x="20660" y="3673"/>
                </a:moveTo>
                <a:cubicBezTo>
                  <a:pt x="20668" y="3681"/>
                  <a:pt x="20689" y="3661"/>
                  <a:pt x="20669" y="3668"/>
                </a:cubicBezTo>
                <a:cubicBezTo>
                  <a:pt x="20669" y="3668"/>
                  <a:pt x="20646" y="3659"/>
                  <a:pt x="20660" y="3673"/>
                </a:cubicBezTo>
                <a:close/>
                <a:moveTo>
                  <a:pt x="18156" y="2401"/>
                </a:moveTo>
                <a:cubicBezTo>
                  <a:pt x="18165" y="2409"/>
                  <a:pt x="18186" y="2389"/>
                  <a:pt x="18166" y="2396"/>
                </a:cubicBezTo>
                <a:cubicBezTo>
                  <a:pt x="18166" y="2396"/>
                  <a:pt x="18143" y="2387"/>
                  <a:pt x="18156" y="2401"/>
                </a:cubicBezTo>
                <a:close/>
                <a:moveTo>
                  <a:pt x="20101" y="4070"/>
                </a:moveTo>
                <a:cubicBezTo>
                  <a:pt x="20109" y="4078"/>
                  <a:pt x="20130" y="4058"/>
                  <a:pt x="20110" y="4065"/>
                </a:cubicBezTo>
                <a:cubicBezTo>
                  <a:pt x="20110" y="4065"/>
                  <a:pt x="20087" y="4056"/>
                  <a:pt x="20101" y="4070"/>
                </a:cubicBezTo>
                <a:close/>
                <a:moveTo>
                  <a:pt x="16925" y="5301"/>
                </a:moveTo>
                <a:cubicBezTo>
                  <a:pt x="16933" y="5310"/>
                  <a:pt x="16954" y="5290"/>
                  <a:pt x="16934" y="5297"/>
                </a:cubicBezTo>
                <a:cubicBezTo>
                  <a:pt x="16934" y="5297"/>
                  <a:pt x="16911" y="5288"/>
                  <a:pt x="16925" y="5301"/>
                </a:cubicBezTo>
                <a:close/>
                <a:moveTo>
                  <a:pt x="19145" y="3405"/>
                </a:moveTo>
                <a:cubicBezTo>
                  <a:pt x="19153" y="3414"/>
                  <a:pt x="19174" y="3394"/>
                  <a:pt x="19154" y="3401"/>
                </a:cubicBezTo>
                <a:cubicBezTo>
                  <a:pt x="19154" y="3401"/>
                  <a:pt x="19131" y="3392"/>
                  <a:pt x="19145" y="3405"/>
                </a:cubicBezTo>
                <a:close/>
                <a:moveTo>
                  <a:pt x="17419" y="5010"/>
                </a:moveTo>
                <a:cubicBezTo>
                  <a:pt x="17427" y="5018"/>
                  <a:pt x="17448" y="4998"/>
                  <a:pt x="17429" y="5005"/>
                </a:cubicBezTo>
                <a:cubicBezTo>
                  <a:pt x="17428" y="5005"/>
                  <a:pt x="17406" y="4996"/>
                  <a:pt x="17419" y="5010"/>
                </a:cubicBezTo>
                <a:close/>
                <a:moveTo>
                  <a:pt x="81" y="4507"/>
                </a:moveTo>
                <a:cubicBezTo>
                  <a:pt x="89" y="4516"/>
                  <a:pt x="110" y="4496"/>
                  <a:pt x="90" y="4503"/>
                </a:cubicBezTo>
                <a:cubicBezTo>
                  <a:pt x="90" y="4503"/>
                  <a:pt x="67" y="4494"/>
                  <a:pt x="81" y="4507"/>
                </a:cubicBezTo>
                <a:close/>
                <a:moveTo>
                  <a:pt x="18092" y="4507"/>
                </a:moveTo>
                <a:cubicBezTo>
                  <a:pt x="18100" y="4516"/>
                  <a:pt x="18121" y="4496"/>
                  <a:pt x="18101" y="4503"/>
                </a:cubicBezTo>
                <a:cubicBezTo>
                  <a:pt x="18101" y="4503"/>
                  <a:pt x="18078" y="4494"/>
                  <a:pt x="18092" y="4507"/>
                </a:cubicBezTo>
                <a:close/>
                <a:moveTo>
                  <a:pt x="23034" y="2717"/>
                </a:moveTo>
                <a:cubicBezTo>
                  <a:pt x="23042" y="2725"/>
                  <a:pt x="23063" y="2705"/>
                  <a:pt x="23043" y="2712"/>
                </a:cubicBezTo>
                <a:cubicBezTo>
                  <a:pt x="23043" y="2712"/>
                  <a:pt x="23020" y="2703"/>
                  <a:pt x="23034" y="2717"/>
                </a:cubicBezTo>
                <a:close/>
                <a:moveTo>
                  <a:pt x="18197" y="813"/>
                </a:moveTo>
                <a:cubicBezTo>
                  <a:pt x="18205" y="821"/>
                  <a:pt x="18226" y="801"/>
                  <a:pt x="18206" y="808"/>
                </a:cubicBezTo>
                <a:cubicBezTo>
                  <a:pt x="18206" y="808"/>
                  <a:pt x="18183" y="799"/>
                  <a:pt x="18197" y="813"/>
                </a:cubicBezTo>
                <a:close/>
                <a:moveTo>
                  <a:pt x="17541" y="2158"/>
                </a:moveTo>
                <a:cubicBezTo>
                  <a:pt x="17549" y="2166"/>
                  <a:pt x="17570" y="2146"/>
                  <a:pt x="17550" y="2153"/>
                </a:cubicBezTo>
                <a:cubicBezTo>
                  <a:pt x="17550" y="2153"/>
                  <a:pt x="17527" y="2144"/>
                  <a:pt x="17541" y="2158"/>
                </a:cubicBezTo>
                <a:close/>
                <a:moveTo>
                  <a:pt x="19696" y="5496"/>
                </a:moveTo>
                <a:cubicBezTo>
                  <a:pt x="19704" y="5504"/>
                  <a:pt x="19725" y="5484"/>
                  <a:pt x="19705" y="5491"/>
                </a:cubicBezTo>
                <a:cubicBezTo>
                  <a:pt x="19705" y="5491"/>
                  <a:pt x="19682" y="5482"/>
                  <a:pt x="19696" y="5496"/>
                </a:cubicBezTo>
                <a:close/>
                <a:moveTo>
                  <a:pt x="17784" y="2595"/>
                </a:moveTo>
                <a:cubicBezTo>
                  <a:pt x="17792" y="2603"/>
                  <a:pt x="17813" y="2583"/>
                  <a:pt x="17793" y="2591"/>
                </a:cubicBezTo>
                <a:cubicBezTo>
                  <a:pt x="17793" y="2591"/>
                  <a:pt x="17770" y="2582"/>
                  <a:pt x="17784" y="2595"/>
                </a:cubicBezTo>
                <a:close/>
                <a:moveTo>
                  <a:pt x="12744" y="5747"/>
                </a:moveTo>
                <a:cubicBezTo>
                  <a:pt x="12753" y="5755"/>
                  <a:pt x="12774" y="5735"/>
                  <a:pt x="12754" y="5743"/>
                </a:cubicBezTo>
                <a:cubicBezTo>
                  <a:pt x="12754" y="5743"/>
                  <a:pt x="12731" y="5733"/>
                  <a:pt x="12744" y="5747"/>
                </a:cubicBezTo>
                <a:close/>
                <a:moveTo>
                  <a:pt x="18497" y="3138"/>
                </a:moveTo>
                <a:cubicBezTo>
                  <a:pt x="18505" y="3146"/>
                  <a:pt x="18526" y="3126"/>
                  <a:pt x="18506" y="3134"/>
                </a:cubicBezTo>
                <a:cubicBezTo>
                  <a:pt x="18506" y="3134"/>
                  <a:pt x="18483" y="3124"/>
                  <a:pt x="18497" y="3138"/>
                </a:cubicBezTo>
                <a:close/>
                <a:moveTo>
                  <a:pt x="16585" y="4953"/>
                </a:moveTo>
                <a:cubicBezTo>
                  <a:pt x="16593" y="4961"/>
                  <a:pt x="16614" y="4941"/>
                  <a:pt x="16594" y="4949"/>
                </a:cubicBezTo>
                <a:cubicBezTo>
                  <a:pt x="16594" y="4949"/>
                  <a:pt x="16571" y="4939"/>
                  <a:pt x="16585" y="4953"/>
                </a:cubicBezTo>
                <a:close/>
                <a:moveTo>
                  <a:pt x="22475" y="4767"/>
                </a:moveTo>
                <a:cubicBezTo>
                  <a:pt x="22483" y="4775"/>
                  <a:pt x="22504" y="4755"/>
                  <a:pt x="22484" y="4762"/>
                </a:cubicBezTo>
                <a:cubicBezTo>
                  <a:pt x="22484" y="4762"/>
                  <a:pt x="22461" y="4753"/>
                  <a:pt x="22475" y="4767"/>
                </a:cubicBezTo>
                <a:close/>
                <a:moveTo>
                  <a:pt x="19096" y="2555"/>
                </a:moveTo>
                <a:cubicBezTo>
                  <a:pt x="19105" y="2563"/>
                  <a:pt x="19126" y="2543"/>
                  <a:pt x="19106" y="2550"/>
                </a:cubicBezTo>
                <a:cubicBezTo>
                  <a:pt x="19105" y="2550"/>
                  <a:pt x="19083" y="2541"/>
                  <a:pt x="19096" y="2555"/>
                </a:cubicBezTo>
                <a:close/>
                <a:moveTo>
                  <a:pt x="980" y="5277"/>
                </a:moveTo>
                <a:cubicBezTo>
                  <a:pt x="989" y="5285"/>
                  <a:pt x="1010" y="5265"/>
                  <a:pt x="990" y="5273"/>
                </a:cubicBezTo>
                <a:cubicBezTo>
                  <a:pt x="990" y="5273"/>
                  <a:pt x="967" y="5263"/>
                  <a:pt x="980" y="5277"/>
                </a:cubicBezTo>
                <a:close/>
                <a:moveTo>
                  <a:pt x="19663" y="2652"/>
                </a:moveTo>
                <a:cubicBezTo>
                  <a:pt x="19672" y="2660"/>
                  <a:pt x="19693" y="2640"/>
                  <a:pt x="19673" y="2647"/>
                </a:cubicBezTo>
                <a:cubicBezTo>
                  <a:pt x="19673" y="2648"/>
                  <a:pt x="19650" y="2638"/>
                  <a:pt x="19663" y="2652"/>
                </a:cubicBezTo>
                <a:close/>
                <a:moveTo>
                  <a:pt x="19615" y="4256"/>
                </a:moveTo>
                <a:cubicBezTo>
                  <a:pt x="19623" y="4264"/>
                  <a:pt x="19644" y="4244"/>
                  <a:pt x="19624" y="4252"/>
                </a:cubicBezTo>
                <a:cubicBezTo>
                  <a:pt x="19624" y="4252"/>
                  <a:pt x="19601" y="4243"/>
                  <a:pt x="19615" y="4256"/>
                </a:cubicBezTo>
                <a:close/>
                <a:moveTo>
                  <a:pt x="20141" y="3989"/>
                </a:moveTo>
                <a:cubicBezTo>
                  <a:pt x="20150" y="3997"/>
                  <a:pt x="20171" y="3977"/>
                  <a:pt x="20151" y="3984"/>
                </a:cubicBezTo>
                <a:cubicBezTo>
                  <a:pt x="20151" y="3984"/>
                  <a:pt x="20128" y="3975"/>
                  <a:pt x="20141" y="3989"/>
                </a:cubicBezTo>
                <a:close/>
                <a:moveTo>
                  <a:pt x="13482" y="2441"/>
                </a:moveTo>
                <a:cubicBezTo>
                  <a:pt x="13490" y="2450"/>
                  <a:pt x="13511" y="2430"/>
                  <a:pt x="13491" y="2437"/>
                </a:cubicBezTo>
                <a:cubicBezTo>
                  <a:pt x="13491" y="2437"/>
                  <a:pt x="13468" y="2428"/>
                  <a:pt x="13482" y="2441"/>
                </a:cubicBezTo>
                <a:close/>
                <a:moveTo>
                  <a:pt x="14186" y="2441"/>
                </a:moveTo>
                <a:cubicBezTo>
                  <a:pt x="14195" y="2450"/>
                  <a:pt x="14216" y="2430"/>
                  <a:pt x="14196" y="2437"/>
                </a:cubicBezTo>
                <a:cubicBezTo>
                  <a:pt x="14196" y="2437"/>
                  <a:pt x="14173" y="2428"/>
                  <a:pt x="14186" y="2441"/>
                </a:cubicBezTo>
                <a:close/>
                <a:moveTo>
                  <a:pt x="20895" y="2174"/>
                </a:moveTo>
                <a:cubicBezTo>
                  <a:pt x="20903" y="2182"/>
                  <a:pt x="20924" y="2162"/>
                  <a:pt x="20904" y="2169"/>
                </a:cubicBezTo>
                <a:cubicBezTo>
                  <a:pt x="20904" y="2170"/>
                  <a:pt x="20881" y="2160"/>
                  <a:pt x="20895" y="2174"/>
                </a:cubicBezTo>
                <a:close/>
                <a:moveTo>
                  <a:pt x="19898" y="4823"/>
                </a:moveTo>
                <a:cubicBezTo>
                  <a:pt x="19907" y="4832"/>
                  <a:pt x="19928" y="4812"/>
                  <a:pt x="19908" y="4819"/>
                </a:cubicBezTo>
                <a:cubicBezTo>
                  <a:pt x="19908" y="4819"/>
                  <a:pt x="19885" y="4810"/>
                  <a:pt x="19898" y="4823"/>
                </a:cubicBezTo>
                <a:close/>
                <a:moveTo>
                  <a:pt x="20263" y="5342"/>
                </a:moveTo>
                <a:cubicBezTo>
                  <a:pt x="20271" y="5350"/>
                  <a:pt x="20292" y="5330"/>
                  <a:pt x="20272" y="5337"/>
                </a:cubicBezTo>
                <a:cubicBezTo>
                  <a:pt x="20272" y="5338"/>
                  <a:pt x="20249" y="5328"/>
                  <a:pt x="20263" y="5342"/>
                </a:cubicBezTo>
                <a:close/>
                <a:moveTo>
                  <a:pt x="15061" y="2425"/>
                </a:moveTo>
                <a:cubicBezTo>
                  <a:pt x="15070" y="2433"/>
                  <a:pt x="15091" y="2413"/>
                  <a:pt x="15071" y="2421"/>
                </a:cubicBezTo>
                <a:cubicBezTo>
                  <a:pt x="15071" y="2421"/>
                  <a:pt x="15048" y="2411"/>
                  <a:pt x="15061" y="2425"/>
                </a:cubicBezTo>
                <a:close/>
                <a:moveTo>
                  <a:pt x="17427" y="2174"/>
                </a:moveTo>
                <a:cubicBezTo>
                  <a:pt x="17436" y="2182"/>
                  <a:pt x="17457" y="2162"/>
                  <a:pt x="17437" y="2169"/>
                </a:cubicBezTo>
                <a:cubicBezTo>
                  <a:pt x="17436" y="2170"/>
                  <a:pt x="17414" y="2160"/>
                  <a:pt x="17427" y="2174"/>
                </a:cubicBezTo>
                <a:close/>
                <a:moveTo>
                  <a:pt x="14357" y="2150"/>
                </a:moveTo>
                <a:cubicBezTo>
                  <a:pt x="14365" y="2158"/>
                  <a:pt x="14386" y="2138"/>
                  <a:pt x="14366" y="2145"/>
                </a:cubicBezTo>
                <a:cubicBezTo>
                  <a:pt x="14366" y="2145"/>
                  <a:pt x="14343" y="2136"/>
                  <a:pt x="14357" y="2150"/>
                </a:cubicBezTo>
                <a:close/>
                <a:moveTo>
                  <a:pt x="21989" y="3527"/>
                </a:moveTo>
                <a:cubicBezTo>
                  <a:pt x="21997" y="3535"/>
                  <a:pt x="22018" y="3515"/>
                  <a:pt x="21998" y="3523"/>
                </a:cubicBezTo>
                <a:cubicBezTo>
                  <a:pt x="21998" y="3523"/>
                  <a:pt x="21975" y="3513"/>
                  <a:pt x="21989" y="3527"/>
                </a:cubicBezTo>
                <a:close/>
                <a:moveTo>
                  <a:pt x="17249" y="4904"/>
                </a:moveTo>
                <a:cubicBezTo>
                  <a:pt x="17257" y="4913"/>
                  <a:pt x="17278" y="4893"/>
                  <a:pt x="17258" y="4900"/>
                </a:cubicBezTo>
                <a:cubicBezTo>
                  <a:pt x="17258" y="4900"/>
                  <a:pt x="17235" y="4891"/>
                  <a:pt x="17249" y="4904"/>
                </a:cubicBezTo>
                <a:close/>
                <a:moveTo>
                  <a:pt x="17152" y="2482"/>
                </a:moveTo>
                <a:cubicBezTo>
                  <a:pt x="17160" y="2490"/>
                  <a:pt x="17181" y="2470"/>
                  <a:pt x="17161" y="2477"/>
                </a:cubicBezTo>
                <a:cubicBezTo>
                  <a:pt x="17161" y="2477"/>
                  <a:pt x="17138" y="2468"/>
                  <a:pt x="17152" y="2482"/>
                </a:cubicBezTo>
                <a:close/>
                <a:moveTo>
                  <a:pt x="19121" y="4402"/>
                </a:moveTo>
                <a:cubicBezTo>
                  <a:pt x="19129" y="4410"/>
                  <a:pt x="19150" y="4390"/>
                  <a:pt x="19130" y="4398"/>
                </a:cubicBezTo>
                <a:cubicBezTo>
                  <a:pt x="19130" y="4398"/>
                  <a:pt x="19107" y="4388"/>
                  <a:pt x="19121" y="4402"/>
                </a:cubicBezTo>
                <a:close/>
                <a:moveTo>
                  <a:pt x="17581" y="5220"/>
                </a:moveTo>
                <a:cubicBezTo>
                  <a:pt x="17589" y="5229"/>
                  <a:pt x="17610" y="5209"/>
                  <a:pt x="17591" y="5216"/>
                </a:cubicBezTo>
                <a:cubicBezTo>
                  <a:pt x="17590" y="5216"/>
                  <a:pt x="17568" y="5207"/>
                  <a:pt x="17581" y="5220"/>
                </a:cubicBezTo>
                <a:close/>
                <a:moveTo>
                  <a:pt x="17460" y="1777"/>
                </a:moveTo>
                <a:cubicBezTo>
                  <a:pt x="17468" y="1785"/>
                  <a:pt x="17489" y="1765"/>
                  <a:pt x="17469" y="1772"/>
                </a:cubicBezTo>
                <a:cubicBezTo>
                  <a:pt x="17469" y="1773"/>
                  <a:pt x="17446" y="1763"/>
                  <a:pt x="17460" y="1777"/>
                </a:cubicBezTo>
                <a:close/>
                <a:moveTo>
                  <a:pt x="22062" y="5512"/>
                </a:moveTo>
                <a:cubicBezTo>
                  <a:pt x="22070" y="5520"/>
                  <a:pt x="22091" y="5500"/>
                  <a:pt x="22071" y="5508"/>
                </a:cubicBezTo>
                <a:cubicBezTo>
                  <a:pt x="22071" y="5508"/>
                  <a:pt x="22048" y="5498"/>
                  <a:pt x="22062" y="5512"/>
                </a:cubicBezTo>
                <a:close/>
                <a:moveTo>
                  <a:pt x="17711" y="3025"/>
                </a:moveTo>
                <a:cubicBezTo>
                  <a:pt x="17719" y="3033"/>
                  <a:pt x="17740" y="3013"/>
                  <a:pt x="17720" y="3020"/>
                </a:cubicBezTo>
                <a:cubicBezTo>
                  <a:pt x="17720" y="3020"/>
                  <a:pt x="17697" y="3011"/>
                  <a:pt x="17711" y="3025"/>
                </a:cubicBezTo>
                <a:close/>
                <a:moveTo>
                  <a:pt x="20684" y="4361"/>
                </a:moveTo>
                <a:cubicBezTo>
                  <a:pt x="20693" y="4370"/>
                  <a:pt x="20713" y="4350"/>
                  <a:pt x="20694" y="4357"/>
                </a:cubicBezTo>
                <a:cubicBezTo>
                  <a:pt x="20693" y="4357"/>
                  <a:pt x="20671" y="4348"/>
                  <a:pt x="20684" y="4361"/>
                </a:cubicBezTo>
                <a:close/>
                <a:moveTo>
                  <a:pt x="16512" y="2214"/>
                </a:moveTo>
                <a:cubicBezTo>
                  <a:pt x="16520" y="2223"/>
                  <a:pt x="16541" y="2203"/>
                  <a:pt x="16521" y="2210"/>
                </a:cubicBezTo>
                <a:cubicBezTo>
                  <a:pt x="16521" y="2210"/>
                  <a:pt x="16498" y="2201"/>
                  <a:pt x="16512" y="2214"/>
                </a:cubicBezTo>
                <a:close/>
                <a:moveTo>
                  <a:pt x="21421" y="5593"/>
                </a:moveTo>
                <a:cubicBezTo>
                  <a:pt x="21430" y="5601"/>
                  <a:pt x="21451" y="5581"/>
                  <a:pt x="21431" y="5589"/>
                </a:cubicBezTo>
                <a:cubicBezTo>
                  <a:pt x="21431" y="5589"/>
                  <a:pt x="21408" y="5579"/>
                  <a:pt x="21421" y="5593"/>
                </a:cubicBezTo>
                <a:close/>
                <a:moveTo>
                  <a:pt x="22945" y="2733"/>
                </a:moveTo>
                <a:cubicBezTo>
                  <a:pt x="22953" y="2741"/>
                  <a:pt x="22974" y="2721"/>
                  <a:pt x="22954" y="2729"/>
                </a:cubicBezTo>
                <a:cubicBezTo>
                  <a:pt x="22954" y="2729"/>
                  <a:pt x="22931" y="2719"/>
                  <a:pt x="22945" y="2733"/>
                </a:cubicBezTo>
                <a:close/>
                <a:moveTo>
                  <a:pt x="16058" y="1858"/>
                </a:moveTo>
                <a:cubicBezTo>
                  <a:pt x="16066" y="1866"/>
                  <a:pt x="16087" y="1846"/>
                  <a:pt x="16067" y="1853"/>
                </a:cubicBezTo>
                <a:cubicBezTo>
                  <a:pt x="16067" y="1854"/>
                  <a:pt x="16044" y="1844"/>
                  <a:pt x="16058" y="1858"/>
                </a:cubicBezTo>
                <a:close/>
                <a:moveTo>
                  <a:pt x="19445" y="4823"/>
                </a:moveTo>
                <a:cubicBezTo>
                  <a:pt x="19453" y="4832"/>
                  <a:pt x="19474" y="4812"/>
                  <a:pt x="19454" y="4819"/>
                </a:cubicBezTo>
                <a:cubicBezTo>
                  <a:pt x="19454" y="4819"/>
                  <a:pt x="19431" y="4810"/>
                  <a:pt x="19445" y="4823"/>
                </a:cubicBezTo>
                <a:close/>
                <a:moveTo>
                  <a:pt x="18351" y="4507"/>
                </a:moveTo>
                <a:cubicBezTo>
                  <a:pt x="18359" y="4516"/>
                  <a:pt x="18380" y="4496"/>
                  <a:pt x="18360" y="4503"/>
                </a:cubicBezTo>
                <a:cubicBezTo>
                  <a:pt x="18360" y="4503"/>
                  <a:pt x="18337" y="4494"/>
                  <a:pt x="18351" y="4507"/>
                </a:cubicBezTo>
                <a:close/>
                <a:moveTo>
                  <a:pt x="13765" y="5763"/>
                </a:moveTo>
                <a:cubicBezTo>
                  <a:pt x="13773" y="5771"/>
                  <a:pt x="13794" y="5751"/>
                  <a:pt x="13775" y="5759"/>
                </a:cubicBezTo>
                <a:cubicBezTo>
                  <a:pt x="13774" y="5759"/>
                  <a:pt x="13752" y="5750"/>
                  <a:pt x="13765" y="5763"/>
                </a:cubicBezTo>
                <a:close/>
                <a:moveTo>
                  <a:pt x="15807" y="2279"/>
                </a:moveTo>
                <a:cubicBezTo>
                  <a:pt x="15815" y="2287"/>
                  <a:pt x="15836" y="2268"/>
                  <a:pt x="15816" y="2275"/>
                </a:cubicBezTo>
                <a:cubicBezTo>
                  <a:pt x="15816" y="2275"/>
                  <a:pt x="15793" y="2266"/>
                  <a:pt x="15807" y="2279"/>
                </a:cubicBezTo>
                <a:close/>
                <a:moveTo>
                  <a:pt x="19696" y="1963"/>
                </a:moveTo>
                <a:cubicBezTo>
                  <a:pt x="19704" y="1971"/>
                  <a:pt x="19725" y="1952"/>
                  <a:pt x="19705" y="1959"/>
                </a:cubicBezTo>
                <a:cubicBezTo>
                  <a:pt x="19705" y="1959"/>
                  <a:pt x="19682" y="1950"/>
                  <a:pt x="19696" y="1963"/>
                </a:cubicBezTo>
                <a:close/>
                <a:moveTo>
                  <a:pt x="8993" y="1445"/>
                </a:moveTo>
                <a:cubicBezTo>
                  <a:pt x="9001" y="1453"/>
                  <a:pt x="9022" y="1433"/>
                  <a:pt x="9003" y="1440"/>
                </a:cubicBezTo>
                <a:cubicBezTo>
                  <a:pt x="9002" y="1440"/>
                  <a:pt x="8980" y="1431"/>
                  <a:pt x="8993" y="1445"/>
                </a:cubicBezTo>
                <a:close/>
                <a:moveTo>
                  <a:pt x="16439" y="1736"/>
                </a:moveTo>
                <a:cubicBezTo>
                  <a:pt x="16447" y="1745"/>
                  <a:pt x="16468" y="1725"/>
                  <a:pt x="16448" y="1732"/>
                </a:cubicBezTo>
                <a:cubicBezTo>
                  <a:pt x="16448" y="1732"/>
                  <a:pt x="16425" y="1723"/>
                  <a:pt x="16439" y="1736"/>
                </a:cubicBezTo>
                <a:close/>
                <a:moveTo>
                  <a:pt x="15742" y="1501"/>
                </a:moveTo>
                <a:cubicBezTo>
                  <a:pt x="15750" y="1510"/>
                  <a:pt x="15771" y="1490"/>
                  <a:pt x="15751" y="1497"/>
                </a:cubicBezTo>
                <a:cubicBezTo>
                  <a:pt x="15751" y="1497"/>
                  <a:pt x="15728" y="1488"/>
                  <a:pt x="15742" y="1501"/>
                </a:cubicBezTo>
                <a:close/>
                <a:moveTo>
                  <a:pt x="17605" y="1501"/>
                </a:moveTo>
                <a:cubicBezTo>
                  <a:pt x="17614" y="1510"/>
                  <a:pt x="17635" y="1490"/>
                  <a:pt x="17615" y="1497"/>
                </a:cubicBezTo>
                <a:cubicBezTo>
                  <a:pt x="17615" y="1497"/>
                  <a:pt x="17592" y="1488"/>
                  <a:pt x="17605" y="1501"/>
                </a:cubicBezTo>
                <a:close/>
                <a:moveTo>
                  <a:pt x="13627" y="1631"/>
                </a:moveTo>
                <a:cubicBezTo>
                  <a:pt x="13636" y="1639"/>
                  <a:pt x="13657" y="1619"/>
                  <a:pt x="13637" y="1627"/>
                </a:cubicBezTo>
                <a:cubicBezTo>
                  <a:pt x="13637" y="1627"/>
                  <a:pt x="13614" y="1617"/>
                  <a:pt x="13627" y="1631"/>
                </a:cubicBezTo>
                <a:close/>
                <a:moveTo>
                  <a:pt x="18270" y="4807"/>
                </a:moveTo>
                <a:cubicBezTo>
                  <a:pt x="18278" y="4815"/>
                  <a:pt x="18299" y="4795"/>
                  <a:pt x="18279" y="4803"/>
                </a:cubicBezTo>
                <a:cubicBezTo>
                  <a:pt x="18279" y="4803"/>
                  <a:pt x="18256" y="4793"/>
                  <a:pt x="18270" y="4807"/>
                </a:cubicBezTo>
                <a:close/>
                <a:moveTo>
                  <a:pt x="19364" y="1898"/>
                </a:moveTo>
                <a:cubicBezTo>
                  <a:pt x="19372" y="1907"/>
                  <a:pt x="19393" y="1887"/>
                  <a:pt x="19373" y="1894"/>
                </a:cubicBezTo>
                <a:cubicBezTo>
                  <a:pt x="19373" y="1894"/>
                  <a:pt x="19350" y="1885"/>
                  <a:pt x="19364" y="1898"/>
                </a:cubicBezTo>
                <a:close/>
                <a:moveTo>
                  <a:pt x="14421" y="2571"/>
                </a:moveTo>
                <a:cubicBezTo>
                  <a:pt x="14430" y="2579"/>
                  <a:pt x="14451" y="2559"/>
                  <a:pt x="14431" y="2566"/>
                </a:cubicBezTo>
                <a:cubicBezTo>
                  <a:pt x="14431" y="2567"/>
                  <a:pt x="14408" y="2557"/>
                  <a:pt x="14421" y="2571"/>
                </a:cubicBezTo>
                <a:close/>
                <a:moveTo>
                  <a:pt x="19364" y="5010"/>
                </a:moveTo>
                <a:cubicBezTo>
                  <a:pt x="19372" y="5018"/>
                  <a:pt x="19393" y="4998"/>
                  <a:pt x="19373" y="5005"/>
                </a:cubicBezTo>
                <a:cubicBezTo>
                  <a:pt x="19373" y="5005"/>
                  <a:pt x="19350" y="4996"/>
                  <a:pt x="19364" y="5010"/>
                </a:cubicBezTo>
                <a:close/>
                <a:moveTo>
                  <a:pt x="21397" y="3478"/>
                </a:moveTo>
                <a:cubicBezTo>
                  <a:pt x="21405" y="3487"/>
                  <a:pt x="21426" y="3467"/>
                  <a:pt x="21407" y="3474"/>
                </a:cubicBezTo>
                <a:cubicBezTo>
                  <a:pt x="21406" y="3474"/>
                  <a:pt x="21384" y="3465"/>
                  <a:pt x="21397" y="3478"/>
                </a:cubicBezTo>
                <a:close/>
                <a:moveTo>
                  <a:pt x="16528" y="3041"/>
                </a:moveTo>
                <a:cubicBezTo>
                  <a:pt x="16536" y="3049"/>
                  <a:pt x="16557" y="3029"/>
                  <a:pt x="16537" y="3036"/>
                </a:cubicBezTo>
                <a:cubicBezTo>
                  <a:pt x="16537" y="3036"/>
                  <a:pt x="16514" y="3027"/>
                  <a:pt x="16528" y="3041"/>
                </a:cubicBezTo>
                <a:close/>
                <a:moveTo>
                  <a:pt x="16666" y="2060"/>
                </a:moveTo>
                <a:cubicBezTo>
                  <a:pt x="16674" y="2069"/>
                  <a:pt x="16695" y="2049"/>
                  <a:pt x="16675" y="2056"/>
                </a:cubicBezTo>
                <a:cubicBezTo>
                  <a:pt x="16675" y="2056"/>
                  <a:pt x="16652" y="2047"/>
                  <a:pt x="16666" y="2060"/>
                </a:cubicBezTo>
                <a:close/>
                <a:moveTo>
                  <a:pt x="13911" y="2271"/>
                </a:moveTo>
                <a:cubicBezTo>
                  <a:pt x="13919" y="2279"/>
                  <a:pt x="13940" y="2259"/>
                  <a:pt x="13920" y="2267"/>
                </a:cubicBezTo>
                <a:cubicBezTo>
                  <a:pt x="13920" y="2267"/>
                  <a:pt x="13897" y="2257"/>
                  <a:pt x="13911" y="2271"/>
                </a:cubicBezTo>
                <a:close/>
                <a:moveTo>
                  <a:pt x="17549" y="3292"/>
                </a:moveTo>
                <a:cubicBezTo>
                  <a:pt x="17557" y="3300"/>
                  <a:pt x="17578" y="3280"/>
                  <a:pt x="17558" y="3288"/>
                </a:cubicBezTo>
                <a:cubicBezTo>
                  <a:pt x="17558" y="3288"/>
                  <a:pt x="17535" y="3278"/>
                  <a:pt x="17549" y="3292"/>
                </a:cubicBezTo>
                <a:close/>
                <a:moveTo>
                  <a:pt x="20336" y="4086"/>
                </a:moveTo>
                <a:cubicBezTo>
                  <a:pt x="20344" y="4094"/>
                  <a:pt x="20365" y="4074"/>
                  <a:pt x="20345" y="4082"/>
                </a:cubicBezTo>
                <a:cubicBezTo>
                  <a:pt x="20345" y="4082"/>
                  <a:pt x="20322" y="4072"/>
                  <a:pt x="20336" y="4086"/>
                </a:cubicBezTo>
                <a:close/>
                <a:moveTo>
                  <a:pt x="20441" y="4645"/>
                </a:moveTo>
                <a:cubicBezTo>
                  <a:pt x="20449" y="4653"/>
                  <a:pt x="20470" y="4633"/>
                  <a:pt x="20451" y="4641"/>
                </a:cubicBezTo>
                <a:cubicBezTo>
                  <a:pt x="20450" y="4641"/>
                  <a:pt x="20428" y="4631"/>
                  <a:pt x="20441" y="4645"/>
                </a:cubicBezTo>
                <a:close/>
                <a:moveTo>
                  <a:pt x="20093" y="5293"/>
                </a:moveTo>
                <a:cubicBezTo>
                  <a:pt x="20101" y="5302"/>
                  <a:pt x="20122" y="5282"/>
                  <a:pt x="20102" y="5289"/>
                </a:cubicBezTo>
                <a:cubicBezTo>
                  <a:pt x="20102" y="5289"/>
                  <a:pt x="20079" y="5280"/>
                  <a:pt x="20093" y="5293"/>
                </a:cubicBezTo>
                <a:close/>
                <a:moveTo>
                  <a:pt x="15645" y="1704"/>
                </a:moveTo>
                <a:cubicBezTo>
                  <a:pt x="15653" y="1712"/>
                  <a:pt x="15674" y="1692"/>
                  <a:pt x="15654" y="1700"/>
                </a:cubicBezTo>
                <a:cubicBezTo>
                  <a:pt x="15654" y="1700"/>
                  <a:pt x="15631" y="1690"/>
                  <a:pt x="15645" y="1704"/>
                </a:cubicBezTo>
                <a:close/>
                <a:moveTo>
                  <a:pt x="16949" y="1623"/>
                </a:moveTo>
                <a:cubicBezTo>
                  <a:pt x="16958" y="1631"/>
                  <a:pt x="16979" y="1611"/>
                  <a:pt x="16959" y="1619"/>
                </a:cubicBezTo>
                <a:cubicBezTo>
                  <a:pt x="16958" y="1619"/>
                  <a:pt x="16936" y="1609"/>
                  <a:pt x="16949" y="1623"/>
                </a:cubicBezTo>
                <a:close/>
                <a:moveTo>
                  <a:pt x="14251" y="2263"/>
                </a:moveTo>
                <a:cubicBezTo>
                  <a:pt x="14260" y="2271"/>
                  <a:pt x="14281" y="2251"/>
                  <a:pt x="14261" y="2259"/>
                </a:cubicBezTo>
                <a:cubicBezTo>
                  <a:pt x="14260" y="2259"/>
                  <a:pt x="14238" y="2249"/>
                  <a:pt x="14251" y="2263"/>
                </a:cubicBezTo>
                <a:close/>
                <a:moveTo>
                  <a:pt x="16933" y="2263"/>
                </a:moveTo>
                <a:cubicBezTo>
                  <a:pt x="16941" y="2271"/>
                  <a:pt x="16962" y="2251"/>
                  <a:pt x="16942" y="2259"/>
                </a:cubicBezTo>
                <a:cubicBezTo>
                  <a:pt x="16942" y="2259"/>
                  <a:pt x="16919" y="2249"/>
                  <a:pt x="16933" y="2263"/>
                </a:cubicBezTo>
                <a:close/>
                <a:moveTo>
                  <a:pt x="11059" y="1663"/>
                </a:moveTo>
                <a:cubicBezTo>
                  <a:pt x="11067" y="1672"/>
                  <a:pt x="11088" y="1652"/>
                  <a:pt x="11069" y="1659"/>
                </a:cubicBezTo>
                <a:cubicBezTo>
                  <a:pt x="11068" y="1659"/>
                  <a:pt x="11046" y="1650"/>
                  <a:pt x="11059" y="1663"/>
                </a:cubicBezTo>
                <a:close/>
                <a:moveTo>
                  <a:pt x="13530" y="2457"/>
                </a:moveTo>
                <a:cubicBezTo>
                  <a:pt x="13539" y="2466"/>
                  <a:pt x="13560" y="2446"/>
                  <a:pt x="13540" y="2453"/>
                </a:cubicBezTo>
                <a:cubicBezTo>
                  <a:pt x="13539" y="2453"/>
                  <a:pt x="13517" y="2444"/>
                  <a:pt x="13530" y="2457"/>
                </a:cubicBezTo>
                <a:close/>
                <a:moveTo>
                  <a:pt x="15896" y="5334"/>
                </a:moveTo>
                <a:cubicBezTo>
                  <a:pt x="15904" y="5342"/>
                  <a:pt x="15925" y="5322"/>
                  <a:pt x="15905" y="5329"/>
                </a:cubicBezTo>
                <a:cubicBezTo>
                  <a:pt x="15905" y="5329"/>
                  <a:pt x="15882" y="5320"/>
                  <a:pt x="15896" y="5334"/>
                </a:cubicBezTo>
                <a:close/>
                <a:moveTo>
                  <a:pt x="15442" y="2247"/>
                </a:moveTo>
                <a:cubicBezTo>
                  <a:pt x="15451" y="2255"/>
                  <a:pt x="15472" y="2235"/>
                  <a:pt x="15452" y="2242"/>
                </a:cubicBezTo>
                <a:cubicBezTo>
                  <a:pt x="15451" y="2242"/>
                  <a:pt x="15429" y="2233"/>
                  <a:pt x="15442" y="2247"/>
                </a:cubicBezTo>
                <a:close/>
                <a:moveTo>
                  <a:pt x="18472" y="2457"/>
                </a:moveTo>
                <a:cubicBezTo>
                  <a:pt x="18481" y="2466"/>
                  <a:pt x="18502" y="2446"/>
                  <a:pt x="18482" y="2453"/>
                </a:cubicBezTo>
                <a:cubicBezTo>
                  <a:pt x="18482" y="2453"/>
                  <a:pt x="18459" y="2444"/>
                  <a:pt x="18472" y="2457"/>
                </a:cubicBezTo>
                <a:close/>
                <a:moveTo>
                  <a:pt x="15475" y="2206"/>
                </a:moveTo>
                <a:cubicBezTo>
                  <a:pt x="15483" y="2215"/>
                  <a:pt x="15504" y="2195"/>
                  <a:pt x="15484" y="2202"/>
                </a:cubicBezTo>
                <a:cubicBezTo>
                  <a:pt x="15484" y="2202"/>
                  <a:pt x="15461" y="2193"/>
                  <a:pt x="15475" y="2206"/>
                </a:cubicBezTo>
                <a:close/>
                <a:moveTo>
                  <a:pt x="17873" y="1874"/>
                </a:moveTo>
                <a:cubicBezTo>
                  <a:pt x="17881" y="1882"/>
                  <a:pt x="17902" y="1862"/>
                  <a:pt x="17882" y="1870"/>
                </a:cubicBezTo>
                <a:cubicBezTo>
                  <a:pt x="17882" y="1870"/>
                  <a:pt x="17859" y="1860"/>
                  <a:pt x="17873" y="1874"/>
                </a:cubicBezTo>
                <a:close/>
                <a:moveTo>
                  <a:pt x="18829" y="1850"/>
                </a:moveTo>
                <a:cubicBezTo>
                  <a:pt x="18837" y="1858"/>
                  <a:pt x="18858" y="1838"/>
                  <a:pt x="18838" y="1845"/>
                </a:cubicBezTo>
                <a:cubicBezTo>
                  <a:pt x="18838" y="1845"/>
                  <a:pt x="18815" y="1836"/>
                  <a:pt x="18829" y="1850"/>
                </a:cubicBezTo>
                <a:close/>
                <a:moveTo>
                  <a:pt x="18586" y="2603"/>
                </a:moveTo>
                <a:cubicBezTo>
                  <a:pt x="18594" y="2612"/>
                  <a:pt x="18615" y="2592"/>
                  <a:pt x="18595" y="2599"/>
                </a:cubicBezTo>
                <a:cubicBezTo>
                  <a:pt x="18595" y="2599"/>
                  <a:pt x="18572" y="2590"/>
                  <a:pt x="18586" y="2603"/>
                </a:cubicBezTo>
                <a:close/>
                <a:moveTo>
                  <a:pt x="21430" y="3786"/>
                </a:moveTo>
                <a:cubicBezTo>
                  <a:pt x="21438" y="3795"/>
                  <a:pt x="21459" y="3775"/>
                  <a:pt x="21439" y="3782"/>
                </a:cubicBezTo>
                <a:cubicBezTo>
                  <a:pt x="21439" y="3782"/>
                  <a:pt x="21416" y="3773"/>
                  <a:pt x="21430" y="3786"/>
                </a:cubicBezTo>
                <a:close/>
                <a:moveTo>
                  <a:pt x="10913" y="1388"/>
                </a:moveTo>
                <a:cubicBezTo>
                  <a:pt x="10922" y="1396"/>
                  <a:pt x="10943" y="1376"/>
                  <a:pt x="10923" y="1384"/>
                </a:cubicBezTo>
                <a:cubicBezTo>
                  <a:pt x="10922" y="1384"/>
                  <a:pt x="10900" y="1374"/>
                  <a:pt x="10913" y="1388"/>
                </a:cubicBezTo>
                <a:close/>
                <a:moveTo>
                  <a:pt x="17622" y="1744"/>
                </a:moveTo>
                <a:cubicBezTo>
                  <a:pt x="17630" y="1753"/>
                  <a:pt x="17651" y="1733"/>
                  <a:pt x="17631" y="1740"/>
                </a:cubicBezTo>
                <a:cubicBezTo>
                  <a:pt x="17631" y="1740"/>
                  <a:pt x="17608" y="1731"/>
                  <a:pt x="17622" y="1744"/>
                </a:cubicBezTo>
                <a:close/>
                <a:moveTo>
                  <a:pt x="16982" y="5309"/>
                </a:moveTo>
                <a:cubicBezTo>
                  <a:pt x="16990" y="5318"/>
                  <a:pt x="17011" y="5298"/>
                  <a:pt x="16991" y="5305"/>
                </a:cubicBezTo>
                <a:cubicBezTo>
                  <a:pt x="16991" y="5305"/>
                  <a:pt x="16968" y="5296"/>
                  <a:pt x="16982" y="5309"/>
                </a:cubicBezTo>
                <a:close/>
                <a:moveTo>
                  <a:pt x="22985" y="2725"/>
                </a:moveTo>
                <a:cubicBezTo>
                  <a:pt x="22993" y="2733"/>
                  <a:pt x="23014" y="2713"/>
                  <a:pt x="22995" y="2720"/>
                </a:cubicBezTo>
                <a:cubicBezTo>
                  <a:pt x="22994" y="2720"/>
                  <a:pt x="22972" y="2711"/>
                  <a:pt x="22985" y="2725"/>
                </a:cubicBezTo>
                <a:close/>
                <a:moveTo>
                  <a:pt x="16528" y="5309"/>
                </a:moveTo>
                <a:cubicBezTo>
                  <a:pt x="16536" y="5318"/>
                  <a:pt x="16557" y="5298"/>
                  <a:pt x="16537" y="5305"/>
                </a:cubicBezTo>
                <a:cubicBezTo>
                  <a:pt x="16537" y="5305"/>
                  <a:pt x="16514" y="5296"/>
                  <a:pt x="16528" y="5309"/>
                </a:cubicBezTo>
                <a:close/>
                <a:moveTo>
                  <a:pt x="18553" y="2563"/>
                </a:moveTo>
                <a:cubicBezTo>
                  <a:pt x="18562" y="2571"/>
                  <a:pt x="18583" y="2551"/>
                  <a:pt x="18563" y="2558"/>
                </a:cubicBezTo>
                <a:cubicBezTo>
                  <a:pt x="18563" y="2558"/>
                  <a:pt x="18540" y="2549"/>
                  <a:pt x="18553" y="2563"/>
                </a:cubicBezTo>
                <a:close/>
                <a:moveTo>
                  <a:pt x="17176" y="5334"/>
                </a:moveTo>
                <a:cubicBezTo>
                  <a:pt x="17184" y="5342"/>
                  <a:pt x="17205" y="5322"/>
                  <a:pt x="17185" y="5329"/>
                </a:cubicBezTo>
                <a:cubicBezTo>
                  <a:pt x="17185" y="5329"/>
                  <a:pt x="17162" y="5320"/>
                  <a:pt x="17176" y="5334"/>
                </a:cubicBezTo>
                <a:close/>
                <a:moveTo>
                  <a:pt x="19048" y="5625"/>
                </a:moveTo>
                <a:cubicBezTo>
                  <a:pt x="19056" y="5634"/>
                  <a:pt x="19077" y="5614"/>
                  <a:pt x="19057" y="5621"/>
                </a:cubicBezTo>
                <a:cubicBezTo>
                  <a:pt x="19057" y="5621"/>
                  <a:pt x="19034" y="5612"/>
                  <a:pt x="19048" y="5625"/>
                </a:cubicBezTo>
                <a:close/>
                <a:moveTo>
                  <a:pt x="20644" y="3810"/>
                </a:moveTo>
                <a:cubicBezTo>
                  <a:pt x="20652" y="3819"/>
                  <a:pt x="20673" y="3799"/>
                  <a:pt x="20653" y="3806"/>
                </a:cubicBezTo>
                <a:cubicBezTo>
                  <a:pt x="20653" y="3806"/>
                  <a:pt x="20630" y="3797"/>
                  <a:pt x="20644" y="3810"/>
                </a:cubicBezTo>
                <a:close/>
                <a:moveTo>
                  <a:pt x="18002" y="5504"/>
                </a:moveTo>
                <a:cubicBezTo>
                  <a:pt x="18011" y="5512"/>
                  <a:pt x="18032" y="5492"/>
                  <a:pt x="18012" y="5499"/>
                </a:cubicBezTo>
                <a:cubicBezTo>
                  <a:pt x="18012" y="5500"/>
                  <a:pt x="17989" y="5490"/>
                  <a:pt x="18002" y="5504"/>
                </a:cubicBezTo>
                <a:close/>
                <a:moveTo>
                  <a:pt x="17573" y="4564"/>
                </a:moveTo>
                <a:cubicBezTo>
                  <a:pt x="17581" y="4572"/>
                  <a:pt x="17602" y="4552"/>
                  <a:pt x="17582" y="4560"/>
                </a:cubicBezTo>
                <a:cubicBezTo>
                  <a:pt x="17582" y="4560"/>
                  <a:pt x="17559" y="4550"/>
                  <a:pt x="17573" y="4564"/>
                </a:cubicBezTo>
                <a:close/>
                <a:moveTo>
                  <a:pt x="19550" y="1704"/>
                </a:moveTo>
                <a:cubicBezTo>
                  <a:pt x="19558" y="1712"/>
                  <a:pt x="19579" y="1692"/>
                  <a:pt x="19559" y="1700"/>
                </a:cubicBezTo>
                <a:cubicBezTo>
                  <a:pt x="19559" y="1700"/>
                  <a:pt x="19536" y="1690"/>
                  <a:pt x="19550" y="1704"/>
                </a:cubicBezTo>
                <a:close/>
                <a:moveTo>
                  <a:pt x="20603" y="4313"/>
                </a:moveTo>
                <a:cubicBezTo>
                  <a:pt x="20611" y="4321"/>
                  <a:pt x="20632" y="4301"/>
                  <a:pt x="20613" y="4308"/>
                </a:cubicBezTo>
                <a:cubicBezTo>
                  <a:pt x="20612" y="4309"/>
                  <a:pt x="20590" y="4299"/>
                  <a:pt x="20603" y="4313"/>
                </a:cubicBezTo>
                <a:close/>
                <a:moveTo>
                  <a:pt x="17071" y="2538"/>
                </a:moveTo>
                <a:cubicBezTo>
                  <a:pt x="17079" y="2547"/>
                  <a:pt x="17100" y="2527"/>
                  <a:pt x="17080" y="2534"/>
                </a:cubicBezTo>
                <a:cubicBezTo>
                  <a:pt x="17080" y="2534"/>
                  <a:pt x="17057" y="2525"/>
                  <a:pt x="17071" y="2538"/>
                </a:cubicBezTo>
                <a:close/>
                <a:moveTo>
                  <a:pt x="23261" y="4791"/>
                </a:moveTo>
                <a:cubicBezTo>
                  <a:pt x="23269" y="4799"/>
                  <a:pt x="23290" y="4779"/>
                  <a:pt x="23270" y="4786"/>
                </a:cubicBezTo>
                <a:cubicBezTo>
                  <a:pt x="23270" y="4787"/>
                  <a:pt x="23247" y="4777"/>
                  <a:pt x="23261" y="4791"/>
                </a:cubicBezTo>
                <a:close/>
                <a:moveTo>
                  <a:pt x="17994" y="1874"/>
                </a:moveTo>
                <a:cubicBezTo>
                  <a:pt x="18003" y="1882"/>
                  <a:pt x="18024" y="1862"/>
                  <a:pt x="18004" y="1870"/>
                </a:cubicBezTo>
                <a:cubicBezTo>
                  <a:pt x="18004" y="1870"/>
                  <a:pt x="17981" y="1860"/>
                  <a:pt x="17994" y="1874"/>
                </a:cubicBezTo>
                <a:close/>
                <a:moveTo>
                  <a:pt x="729" y="2417"/>
                </a:moveTo>
                <a:cubicBezTo>
                  <a:pt x="737" y="2425"/>
                  <a:pt x="758" y="2405"/>
                  <a:pt x="739" y="2413"/>
                </a:cubicBezTo>
                <a:cubicBezTo>
                  <a:pt x="738" y="2413"/>
                  <a:pt x="716" y="2403"/>
                  <a:pt x="729" y="2417"/>
                </a:cubicBezTo>
                <a:close/>
                <a:moveTo>
                  <a:pt x="18343" y="1979"/>
                </a:moveTo>
                <a:cubicBezTo>
                  <a:pt x="18351" y="1988"/>
                  <a:pt x="18372" y="1968"/>
                  <a:pt x="18352" y="1975"/>
                </a:cubicBezTo>
                <a:cubicBezTo>
                  <a:pt x="18352" y="1975"/>
                  <a:pt x="18329" y="1966"/>
                  <a:pt x="18343" y="1979"/>
                </a:cubicBezTo>
                <a:close/>
                <a:moveTo>
                  <a:pt x="15564" y="2141"/>
                </a:moveTo>
                <a:cubicBezTo>
                  <a:pt x="15572" y="2150"/>
                  <a:pt x="15593" y="2130"/>
                  <a:pt x="15573" y="2137"/>
                </a:cubicBezTo>
                <a:cubicBezTo>
                  <a:pt x="15573" y="2137"/>
                  <a:pt x="15550" y="2128"/>
                  <a:pt x="15564" y="2141"/>
                </a:cubicBezTo>
                <a:close/>
                <a:moveTo>
                  <a:pt x="16974" y="5253"/>
                </a:moveTo>
                <a:cubicBezTo>
                  <a:pt x="16982" y="5261"/>
                  <a:pt x="17003" y="5241"/>
                  <a:pt x="16983" y="5248"/>
                </a:cubicBezTo>
                <a:cubicBezTo>
                  <a:pt x="16983" y="5248"/>
                  <a:pt x="16960" y="5239"/>
                  <a:pt x="16974" y="5253"/>
                </a:cubicBezTo>
                <a:close/>
                <a:moveTo>
                  <a:pt x="19582" y="5318"/>
                </a:moveTo>
                <a:cubicBezTo>
                  <a:pt x="19591" y="5326"/>
                  <a:pt x="19612" y="5306"/>
                  <a:pt x="19592" y="5313"/>
                </a:cubicBezTo>
                <a:cubicBezTo>
                  <a:pt x="19592" y="5313"/>
                  <a:pt x="19569" y="5304"/>
                  <a:pt x="19582" y="5318"/>
                </a:cubicBezTo>
                <a:close/>
                <a:moveTo>
                  <a:pt x="20960" y="3835"/>
                </a:moveTo>
                <a:cubicBezTo>
                  <a:pt x="20968" y="3843"/>
                  <a:pt x="20989" y="3823"/>
                  <a:pt x="20969" y="3830"/>
                </a:cubicBezTo>
                <a:cubicBezTo>
                  <a:pt x="20969" y="3830"/>
                  <a:pt x="20946" y="3821"/>
                  <a:pt x="20960" y="3835"/>
                </a:cubicBezTo>
                <a:close/>
                <a:moveTo>
                  <a:pt x="19331" y="4856"/>
                </a:moveTo>
                <a:cubicBezTo>
                  <a:pt x="19339" y="4864"/>
                  <a:pt x="19360" y="4844"/>
                  <a:pt x="19341" y="4851"/>
                </a:cubicBezTo>
                <a:cubicBezTo>
                  <a:pt x="19340" y="4851"/>
                  <a:pt x="19318" y="4842"/>
                  <a:pt x="19331" y="4856"/>
                </a:cubicBezTo>
                <a:close/>
                <a:moveTo>
                  <a:pt x="19801" y="4272"/>
                </a:moveTo>
                <a:cubicBezTo>
                  <a:pt x="19809" y="4281"/>
                  <a:pt x="19830" y="4261"/>
                  <a:pt x="19810" y="4268"/>
                </a:cubicBezTo>
                <a:cubicBezTo>
                  <a:pt x="19810" y="4268"/>
                  <a:pt x="19787" y="4259"/>
                  <a:pt x="19801" y="4272"/>
                </a:cubicBezTo>
                <a:close/>
                <a:moveTo>
                  <a:pt x="18602" y="2417"/>
                </a:moveTo>
                <a:cubicBezTo>
                  <a:pt x="18610" y="2425"/>
                  <a:pt x="18631" y="2405"/>
                  <a:pt x="18611" y="2413"/>
                </a:cubicBezTo>
                <a:cubicBezTo>
                  <a:pt x="18611" y="2413"/>
                  <a:pt x="18588" y="2403"/>
                  <a:pt x="18602" y="2417"/>
                </a:cubicBezTo>
                <a:close/>
                <a:moveTo>
                  <a:pt x="11651" y="1623"/>
                </a:moveTo>
                <a:cubicBezTo>
                  <a:pt x="11659" y="1631"/>
                  <a:pt x="11680" y="1611"/>
                  <a:pt x="11660" y="1619"/>
                </a:cubicBezTo>
                <a:cubicBezTo>
                  <a:pt x="11660" y="1619"/>
                  <a:pt x="11637" y="1609"/>
                  <a:pt x="11651" y="1623"/>
                </a:cubicBezTo>
                <a:close/>
                <a:moveTo>
                  <a:pt x="18942" y="4272"/>
                </a:moveTo>
                <a:cubicBezTo>
                  <a:pt x="18951" y="4281"/>
                  <a:pt x="18972" y="4261"/>
                  <a:pt x="18952" y="4268"/>
                </a:cubicBezTo>
                <a:cubicBezTo>
                  <a:pt x="18951" y="4268"/>
                  <a:pt x="18929" y="4259"/>
                  <a:pt x="18942" y="4272"/>
                </a:cubicBezTo>
                <a:close/>
                <a:moveTo>
                  <a:pt x="18059" y="4272"/>
                </a:moveTo>
                <a:cubicBezTo>
                  <a:pt x="18067" y="4281"/>
                  <a:pt x="18088" y="4261"/>
                  <a:pt x="18069" y="4268"/>
                </a:cubicBezTo>
                <a:cubicBezTo>
                  <a:pt x="18068" y="4268"/>
                  <a:pt x="18046" y="4259"/>
                  <a:pt x="18059" y="4272"/>
                </a:cubicBezTo>
                <a:close/>
                <a:moveTo>
                  <a:pt x="20368" y="4645"/>
                </a:moveTo>
                <a:cubicBezTo>
                  <a:pt x="20377" y="4653"/>
                  <a:pt x="20398" y="4633"/>
                  <a:pt x="20378" y="4641"/>
                </a:cubicBezTo>
                <a:cubicBezTo>
                  <a:pt x="20377" y="4641"/>
                  <a:pt x="20355" y="4631"/>
                  <a:pt x="20368" y="4645"/>
                </a:cubicBezTo>
                <a:close/>
                <a:moveTo>
                  <a:pt x="20474" y="3373"/>
                </a:moveTo>
                <a:cubicBezTo>
                  <a:pt x="20482" y="3381"/>
                  <a:pt x="20503" y="3361"/>
                  <a:pt x="20483" y="3369"/>
                </a:cubicBezTo>
                <a:cubicBezTo>
                  <a:pt x="20483" y="3369"/>
                  <a:pt x="20460" y="3359"/>
                  <a:pt x="20474" y="3373"/>
                </a:cubicBezTo>
                <a:close/>
                <a:moveTo>
                  <a:pt x="16593" y="2141"/>
                </a:moveTo>
                <a:cubicBezTo>
                  <a:pt x="16601" y="2150"/>
                  <a:pt x="16622" y="2130"/>
                  <a:pt x="16602" y="2137"/>
                </a:cubicBezTo>
                <a:cubicBezTo>
                  <a:pt x="16602" y="2137"/>
                  <a:pt x="16579" y="2128"/>
                  <a:pt x="16593" y="2141"/>
                </a:cubicBezTo>
                <a:close/>
                <a:moveTo>
                  <a:pt x="15945" y="5334"/>
                </a:moveTo>
                <a:cubicBezTo>
                  <a:pt x="15953" y="5342"/>
                  <a:pt x="15974" y="5322"/>
                  <a:pt x="15954" y="5329"/>
                </a:cubicBezTo>
                <a:cubicBezTo>
                  <a:pt x="15954" y="5329"/>
                  <a:pt x="15931" y="5320"/>
                  <a:pt x="15945" y="5334"/>
                </a:cubicBezTo>
                <a:close/>
                <a:moveTo>
                  <a:pt x="17565" y="2976"/>
                </a:moveTo>
                <a:cubicBezTo>
                  <a:pt x="17573" y="2984"/>
                  <a:pt x="17594" y="2964"/>
                  <a:pt x="17574" y="2972"/>
                </a:cubicBezTo>
                <a:cubicBezTo>
                  <a:pt x="17574" y="2972"/>
                  <a:pt x="17551" y="2962"/>
                  <a:pt x="17565" y="2976"/>
                </a:cubicBezTo>
                <a:close/>
                <a:moveTo>
                  <a:pt x="19590" y="2417"/>
                </a:moveTo>
                <a:cubicBezTo>
                  <a:pt x="19599" y="2425"/>
                  <a:pt x="19620" y="2405"/>
                  <a:pt x="19600" y="2413"/>
                </a:cubicBezTo>
                <a:cubicBezTo>
                  <a:pt x="19600" y="2413"/>
                  <a:pt x="19577" y="2403"/>
                  <a:pt x="19590" y="2417"/>
                </a:cubicBezTo>
                <a:close/>
                <a:moveTo>
                  <a:pt x="16439" y="2287"/>
                </a:moveTo>
                <a:cubicBezTo>
                  <a:pt x="16447" y="2296"/>
                  <a:pt x="16468" y="2276"/>
                  <a:pt x="16448" y="2283"/>
                </a:cubicBezTo>
                <a:cubicBezTo>
                  <a:pt x="16448" y="2283"/>
                  <a:pt x="16425" y="2274"/>
                  <a:pt x="16439" y="2287"/>
                </a:cubicBezTo>
                <a:close/>
                <a:moveTo>
                  <a:pt x="22086" y="1121"/>
                </a:moveTo>
                <a:cubicBezTo>
                  <a:pt x="22094" y="1129"/>
                  <a:pt x="22115" y="1109"/>
                  <a:pt x="22095" y="1116"/>
                </a:cubicBezTo>
                <a:cubicBezTo>
                  <a:pt x="22095" y="1116"/>
                  <a:pt x="22072" y="1107"/>
                  <a:pt x="22086" y="1121"/>
                </a:cubicBezTo>
                <a:close/>
                <a:moveTo>
                  <a:pt x="19801" y="5358"/>
                </a:moveTo>
                <a:cubicBezTo>
                  <a:pt x="19809" y="5366"/>
                  <a:pt x="19830" y="5346"/>
                  <a:pt x="19810" y="5354"/>
                </a:cubicBezTo>
                <a:cubicBezTo>
                  <a:pt x="19810" y="5354"/>
                  <a:pt x="19787" y="5344"/>
                  <a:pt x="19801" y="5358"/>
                </a:cubicBezTo>
                <a:close/>
                <a:moveTo>
                  <a:pt x="16544" y="1915"/>
                </a:moveTo>
                <a:cubicBezTo>
                  <a:pt x="16552" y="1923"/>
                  <a:pt x="16573" y="1903"/>
                  <a:pt x="16554" y="1910"/>
                </a:cubicBezTo>
                <a:cubicBezTo>
                  <a:pt x="16553" y="1910"/>
                  <a:pt x="16531" y="1901"/>
                  <a:pt x="16544" y="1915"/>
                </a:cubicBezTo>
                <a:close/>
                <a:moveTo>
                  <a:pt x="20960" y="4880"/>
                </a:moveTo>
                <a:cubicBezTo>
                  <a:pt x="20968" y="4888"/>
                  <a:pt x="20989" y="4868"/>
                  <a:pt x="20969" y="4876"/>
                </a:cubicBezTo>
                <a:cubicBezTo>
                  <a:pt x="20969" y="4876"/>
                  <a:pt x="20946" y="4866"/>
                  <a:pt x="20960" y="4880"/>
                </a:cubicBezTo>
                <a:close/>
                <a:moveTo>
                  <a:pt x="7292" y="1582"/>
                </a:moveTo>
                <a:cubicBezTo>
                  <a:pt x="7300" y="1591"/>
                  <a:pt x="7321" y="1571"/>
                  <a:pt x="7301" y="1578"/>
                </a:cubicBezTo>
                <a:cubicBezTo>
                  <a:pt x="7301" y="1578"/>
                  <a:pt x="7278" y="1569"/>
                  <a:pt x="7292" y="1582"/>
                </a:cubicBezTo>
                <a:close/>
                <a:moveTo>
                  <a:pt x="19461" y="5455"/>
                </a:moveTo>
                <a:cubicBezTo>
                  <a:pt x="19469" y="5464"/>
                  <a:pt x="19490" y="5444"/>
                  <a:pt x="19470" y="5451"/>
                </a:cubicBezTo>
                <a:cubicBezTo>
                  <a:pt x="19470" y="5451"/>
                  <a:pt x="19447" y="5442"/>
                  <a:pt x="19461" y="5455"/>
                </a:cubicBezTo>
                <a:close/>
                <a:moveTo>
                  <a:pt x="15969" y="1890"/>
                </a:moveTo>
                <a:cubicBezTo>
                  <a:pt x="15977" y="1899"/>
                  <a:pt x="15998" y="1879"/>
                  <a:pt x="15978" y="1886"/>
                </a:cubicBezTo>
                <a:cubicBezTo>
                  <a:pt x="15978" y="1886"/>
                  <a:pt x="15955" y="1877"/>
                  <a:pt x="15969" y="1890"/>
                </a:cubicBezTo>
                <a:close/>
                <a:moveTo>
                  <a:pt x="22183" y="2725"/>
                </a:moveTo>
                <a:cubicBezTo>
                  <a:pt x="22191" y="2733"/>
                  <a:pt x="22212" y="2713"/>
                  <a:pt x="22192" y="2720"/>
                </a:cubicBezTo>
                <a:cubicBezTo>
                  <a:pt x="22192" y="2720"/>
                  <a:pt x="22169" y="2711"/>
                  <a:pt x="22183" y="2725"/>
                </a:cubicBezTo>
                <a:close/>
                <a:moveTo>
                  <a:pt x="18724" y="1599"/>
                </a:moveTo>
                <a:cubicBezTo>
                  <a:pt x="18732" y="1607"/>
                  <a:pt x="18753" y="1587"/>
                  <a:pt x="18733" y="1594"/>
                </a:cubicBezTo>
                <a:cubicBezTo>
                  <a:pt x="18733" y="1594"/>
                  <a:pt x="18710" y="1585"/>
                  <a:pt x="18724" y="1599"/>
                </a:cubicBezTo>
                <a:close/>
                <a:moveTo>
                  <a:pt x="19072" y="1639"/>
                </a:moveTo>
                <a:cubicBezTo>
                  <a:pt x="19080" y="1647"/>
                  <a:pt x="19101" y="1627"/>
                  <a:pt x="19081" y="1635"/>
                </a:cubicBezTo>
                <a:cubicBezTo>
                  <a:pt x="19081" y="1635"/>
                  <a:pt x="19058" y="1625"/>
                  <a:pt x="19072" y="1639"/>
                </a:cubicBezTo>
                <a:close/>
                <a:moveTo>
                  <a:pt x="21478" y="4037"/>
                </a:moveTo>
                <a:cubicBezTo>
                  <a:pt x="21487" y="4046"/>
                  <a:pt x="21507" y="4026"/>
                  <a:pt x="21488" y="4033"/>
                </a:cubicBezTo>
                <a:cubicBezTo>
                  <a:pt x="21487" y="4033"/>
                  <a:pt x="21465" y="4024"/>
                  <a:pt x="21478" y="4037"/>
                </a:cubicBezTo>
                <a:close/>
                <a:moveTo>
                  <a:pt x="16998" y="805"/>
                </a:moveTo>
                <a:cubicBezTo>
                  <a:pt x="17006" y="813"/>
                  <a:pt x="17027" y="793"/>
                  <a:pt x="17007" y="800"/>
                </a:cubicBezTo>
                <a:cubicBezTo>
                  <a:pt x="17007" y="800"/>
                  <a:pt x="16984" y="791"/>
                  <a:pt x="16998" y="805"/>
                </a:cubicBezTo>
                <a:close/>
                <a:moveTo>
                  <a:pt x="21162" y="2660"/>
                </a:moveTo>
                <a:cubicBezTo>
                  <a:pt x="21171" y="2668"/>
                  <a:pt x="21192" y="2648"/>
                  <a:pt x="21172" y="2656"/>
                </a:cubicBezTo>
                <a:cubicBezTo>
                  <a:pt x="21171" y="2656"/>
                  <a:pt x="21149" y="2646"/>
                  <a:pt x="21162" y="2660"/>
                </a:cubicBezTo>
                <a:close/>
                <a:moveTo>
                  <a:pt x="21737" y="4394"/>
                </a:moveTo>
                <a:cubicBezTo>
                  <a:pt x="21746" y="4402"/>
                  <a:pt x="21767" y="4382"/>
                  <a:pt x="21747" y="4389"/>
                </a:cubicBezTo>
                <a:cubicBezTo>
                  <a:pt x="21747" y="4390"/>
                  <a:pt x="21724" y="4380"/>
                  <a:pt x="21737" y="4394"/>
                </a:cubicBezTo>
                <a:close/>
                <a:moveTo>
                  <a:pt x="21454" y="4621"/>
                </a:moveTo>
                <a:cubicBezTo>
                  <a:pt x="21462" y="4629"/>
                  <a:pt x="21483" y="4609"/>
                  <a:pt x="21463" y="4616"/>
                </a:cubicBezTo>
                <a:cubicBezTo>
                  <a:pt x="21463" y="4616"/>
                  <a:pt x="21440" y="4607"/>
                  <a:pt x="21454" y="4621"/>
                </a:cubicBezTo>
                <a:close/>
                <a:moveTo>
                  <a:pt x="16836" y="2433"/>
                </a:moveTo>
                <a:cubicBezTo>
                  <a:pt x="16844" y="2441"/>
                  <a:pt x="16865" y="2421"/>
                  <a:pt x="16845" y="2429"/>
                </a:cubicBezTo>
                <a:cubicBezTo>
                  <a:pt x="16845" y="2429"/>
                  <a:pt x="16822" y="2420"/>
                  <a:pt x="16836" y="2433"/>
                </a:cubicBezTo>
                <a:close/>
                <a:moveTo>
                  <a:pt x="17889" y="1890"/>
                </a:moveTo>
                <a:cubicBezTo>
                  <a:pt x="17897" y="1899"/>
                  <a:pt x="17918" y="1879"/>
                  <a:pt x="17898" y="1886"/>
                </a:cubicBezTo>
                <a:cubicBezTo>
                  <a:pt x="17898" y="1886"/>
                  <a:pt x="17875" y="1877"/>
                  <a:pt x="17889" y="1890"/>
                </a:cubicBezTo>
                <a:close/>
                <a:moveTo>
                  <a:pt x="16933" y="805"/>
                </a:moveTo>
                <a:cubicBezTo>
                  <a:pt x="16941" y="813"/>
                  <a:pt x="16962" y="793"/>
                  <a:pt x="16942" y="800"/>
                </a:cubicBezTo>
                <a:cubicBezTo>
                  <a:pt x="16942" y="800"/>
                  <a:pt x="16919" y="791"/>
                  <a:pt x="16933" y="805"/>
                </a:cubicBezTo>
                <a:close/>
                <a:moveTo>
                  <a:pt x="5177" y="1890"/>
                </a:moveTo>
                <a:cubicBezTo>
                  <a:pt x="5185" y="1899"/>
                  <a:pt x="5206" y="1879"/>
                  <a:pt x="5187" y="1886"/>
                </a:cubicBezTo>
                <a:cubicBezTo>
                  <a:pt x="5186" y="1886"/>
                  <a:pt x="5164" y="1877"/>
                  <a:pt x="5177" y="1890"/>
                </a:cubicBezTo>
                <a:close/>
                <a:moveTo>
                  <a:pt x="17614" y="4289"/>
                </a:moveTo>
                <a:cubicBezTo>
                  <a:pt x="17622" y="4297"/>
                  <a:pt x="17643" y="4277"/>
                  <a:pt x="17623" y="4284"/>
                </a:cubicBezTo>
                <a:cubicBezTo>
                  <a:pt x="17623" y="4284"/>
                  <a:pt x="17600" y="4275"/>
                  <a:pt x="17614" y="4289"/>
                </a:cubicBezTo>
                <a:close/>
                <a:moveTo>
                  <a:pt x="20741" y="3203"/>
                </a:moveTo>
                <a:cubicBezTo>
                  <a:pt x="20749" y="3211"/>
                  <a:pt x="20770" y="3191"/>
                  <a:pt x="20750" y="3198"/>
                </a:cubicBezTo>
                <a:cubicBezTo>
                  <a:pt x="20750" y="3199"/>
                  <a:pt x="20727" y="3189"/>
                  <a:pt x="20741" y="3203"/>
                </a:cubicBezTo>
                <a:close/>
                <a:moveTo>
                  <a:pt x="16892" y="5415"/>
                </a:moveTo>
                <a:cubicBezTo>
                  <a:pt x="16901" y="5423"/>
                  <a:pt x="16922" y="5403"/>
                  <a:pt x="16902" y="5410"/>
                </a:cubicBezTo>
                <a:cubicBezTo>
                  <a:pt x="16902" y="5410"/>
                  <a:pt x="16879" y="5401"/>
                  <a:pt x="16892" y="5415"/>
                </a:cubicBezTo>
                <a:close/>
                <a:moveTo>
                  <a:pt x="15791" y="1744"/>
                </a:moveTo>
                <a:lnTo>
                  <a:pt x="15807" y="1720"/>
                </a:lnTo>
                <a:cubicBezTo>
                  <a:pt x="15786" y="1728"/>
                  <a:pt x="15795" y="1720"/>
                  <a:pt x="15791" y="1744"/>
                </a:cubicBezTo>
                <a:close/>
                <a:moveTo>
                  <a:pt x="18399" y="3211"/>
                </a:moveTo>
                <a:cubicBezTo>
                  <a:pt x="18387" y="3222"/>
                  <a:pt x="18396" y="3222"/>
                  <a:pt x="18383" y="3211"/>
                </a:cubicBezTo>
                <a:lnTo>
                  <a:pt x="18399" y="3211"/>
                </a:lnTo>
                <a:close/>
                <a:moveTo>
                  <a:pt x="13887" y="2352"/>
                </a:moveTo>
                <a:cubicBezTo>
                  <a:pt x="13883" y="2369"/>
                  <a:pt x="13898" y="2358"/>
                  <a:pt x="13898" y="2350"/>
                </a:cubicBezTo>
                <a:cubicBezTo>
                  <a:pt x="13898" y="2350"/>
                  <a:pt x="13890" y="2332"/>
                  <a:pt x="13887" y="2352"/>
                </a:cubicBezTo>
                <a:close/>
                <a:moveTo>
                  <a:pt x="14243" y="1769"/>
                </a:moveTo>
                <a:cubicBezTo>
                  <a:pt x="14240" y="1786"/>
                  <a:pt x="14255" y="1774"/>
                  <a:pt x="14254" y="1767"/>
                </a:cubicBezTo>
                <a:cubicBezTo>
                  <a:pt x="14254" y="1767"/>
                  <a:pt x="14247" y="1749"/>
                  <a:pt x="14243" y="1769"/>
                </a:cubicBezTo>
                <a:close/>
                <a:moveTo>
                  <a:pt x="20911" y="2506"/>
                </a:moveTo>
                <a:cubicBezTo>
                  <a:pt x="20908" y="2523"/>
                  <a:pt x="20923" y="2512"/>
                  <a:pt x="20922" y="2504"/>
                </a:cubicBezTo>
                <a:cubicBezTo>
                  <a:pt x="20922" y="2504"/>
                  <a:pt x="20915" y="2486"/>
                  <a:pt x="20911" y="2506"/>
                </a:cubicBezTo>
                <a:close/>
                <a:moveTo>
                  <a:pt x="18480" y="1963"/>
                </a:moveTo>
                <a:cubicBezTo>
                  <a:pt x="18477" y="1981"/>
                  <a:pt x="18492" y="1969"/>
                  <a:pt x="18491" y="1962"/>
                </a:cubicBezTo>
                <a:cubicBezTo>
                  <a:pt x="18491" y="1961"/>
                  <a:pt x="18484" y="1943"/>
                  <a:pt x="18480" y="1963"/>
                </a:cubicBezTo>
                <a:close/>
                <a:moveTo>
                  <a:pt x="23269" y="3073"/>
                </a:moveTo>
                <a:cubicBezTo>
                  <a:pt x="23265" y="3091"/>
                  <a:pt x="23280" y="3079"/>
                  <a:pt x="23280" y="3072"/>
                </a:cubicBezTo>
                <a:cubicBezTo>
                  <a:pt x="23280" y="3071"/>
                  <a:pt x="23272" y="3053"/>
                  <a:pt x="23269" y="3073"/>
                </a:cubicBezTo>
                <a:close/>
                <a:moveTo>
                  <a:pt x="17938" y="1777"/>
                </a:moveTo>
                <a:cubicBezTo>
                  <a:pt x="17934" y="1794"/>
                  <a:pt x="17949" y="1782"/>
                  <a:pt x="17949" y="1775"/>
                </a:cubicBezTo>
                <a:cubicBezTo>
                  <a:pt x="17949" y="1775"/>
                  <a:pt x="17941" y="1757"/>
                  <a:pt x="17938" y="1777"/>
                </a:cubicBezTo>
                <a:close/>
                <a:moveTo>
                  <a:pt x="15337" y="2077"/>
                </a:moveTo>
                <a:cubicBezTo>
                  <a:pt x="15334" y="2094"/>
                  <a:pt x="15349" y="2082"/>
                  <a:pt x="15348" y="2075"/>
                </a:cubicBezTo>
                <a:cubicBezTo>
                  <a:pt x="15348" y="2075"/>
                  <a:pt x="15341" y="2057"/>
                  <a:pt x="15337" y="2077"/>
                </a:cubicBezTo>
                <a:close/>
                <a:moveTo>
                  <a:pt x="14276" y="2433"/>
                </a:moveTo>
                <a:cubicBezTo>
                  <a:pt x="14272" y="2450"/>
                  <a:pt x="14287" y="2439"/>
                  <a:pt x="14286" y="2431"/>
                </a:cubicBezTo>
                <a:cubicBezTo>
                  <a:pt x="14286" y="2431"/>
                  <a:pt x="14279" y="2413"/>
                  <a:pt x="14276" y="2433"/>
                </a:cubicBezTo>
                <a:close/>
                <a:moveTo>
                  <a:pt x="20741" y="5147"/>
                </a:moveTo>
                <a:cubicBezTo>
                  <a:pt x="20738" y="5165"/>
                  <a:pt x="20753" y="5153"/>
                  <a:pt x="20752" y="5146"/>
                </a:cubicBezTo>
                <a:cubicBezTo>
                  <a:pt x="20752" y="5145"/>
                  <a:pt x="20745" y="5128"/>
                  <a:pt x="20741" y="5147"/>
                </a:cubicBezTo>
                <a:close/>
                <a:moveTo>
                  <a:pt x="3775" y="6841"/>
                </a:moveTo>
                <a:cubicBezTo>
                  <a:pt x="3772" y="6858"/>
                  <a:pt x="3787" y="6846"/>
                  <a:pt x="3786" y="6839"/>
                </a:cubicBezTo>
                <a:cubicBezTo>
                  <a:pt x="3786" y="6839"/>
                  <a:pt x="3779" y="6821"/>
                  <a:pt x="3775" y="6841"/>
                </a:cubicBezTo>
                <a:close/>
                <a:moveTo>
                  <a:pt x="19971" y="2125"/>
                </a:moveTo>
                <a:cubicBezTo>
                  <a:pt x="19968" y="2143"/>
                  <a:pt x="19983" y="2131"/>
                  <a:pt x="19982" y="2124"/>
                </a:cubicBezTo>
                <a:cubicBezTo>
                  <a:pt x="19982" y="2123"/>
                  <a:pt x="19975" y="2106"/>
                  <a:pt x="19971" y="2125"/>
                </a:cubicBezTo>
                <a:close/>
                <a:moveTo>
                  <a:pt x="16965" y="1769"/>
                </a:moveTo>
                <a:cubicBezTo>
                  <a:pt x="16962" y="1786"/>
                  <a:pt x="16977" y="1774"/>
                  <a:pt x="16976" y="1767"/>
                </a:cubicBezTo>
                <a:cubicBezTo>
                  <a:pt x="16976" y="1767"/>
                  <a:pt x="16969" y="1749"/>
                  <a:pt x="16965" y="1769"/>
                </a:cubicBezTo>
                <a:close/>
                <a:moveTo>
                  <a:pt x="22734" y="3478"/>
                </a:moveTo>
                <a:cubicBezTo>
                  <a:pt x="22731" y="3496"/>
                  <a:pt x="22746" y="3484"/>
                  <a:pt x="22745" y="3477"/>
                </a:cubicBezTo>
                <a:cubicBezTo>
                  <a:pt x="22745" y="3476"/>
                  <a:pt x="22738" y="3459"/>
                  <a:pt x="22734" y="3478"/>
                </a:cubicBezTo>
                <a:close/>
                <a:moveTo>
                  <a:pt x="17046" y="2644"/>
                </a:moveTo>
                <a:cubicBezTo>
                  <a:pt x="17043" y="2661"/>
                  <a:pt x="17058" y="2649"/>
                  <a:pt x="17057" y="2642"/>
                </a:cubicBezTo>
                <a:cubicBezTo>
                  <a:pt x="17057" y="2642"/>
                  <a:pt x="17050" y="2624"/>
                  <a:pt x="17046" y="2644"/>
                </a:cubicBezTo>
                <a:close/>
                <a:moveTo>
                  <a:pt x="22758" y="3478"/>
                </a:moveTo>
                <a:cubicBezTo>
                  <a:pt x="22755" y="3496"/>
                  <a:pt x="22770" y="3484"/>
                  <a:pt x="22769" y="3477"/>
                </a:cubicBezTo>
                <a:cubicBezTo>
                  <a:pt x="22769" y="3476"/>
                  <a:pt x="22762" y="3459"/>
                  <a:pt x="22758" y="3478"/>
                </a:cubicBezTo>
                <a:close/>
                <a:moveTo>
                  <a:pt x="20401" y="5455"/>
                </a:moveTo>
                <a:cubicBezTo>
                  <a:pt x="20397" y="5473"/>
                  <a:pt x="20412" y="5461"/>
                  <a:pt x="20412" y="5454"/>
                </a:cubicBezTo>
                <a:cubicBezTo>
                  <a:pt x="20411" y="5453"/>
                  <a:pt x="20404" y="5436"/>
                  <a:pt x="20401" y="5455"/>
                </a:cubicBezTo>
                <a:close/>
                <a:moveTo>
                  <a:pt x="16730" y="2433"/>
                </a:moveTo>
                <a:cubicBezTo>
                  <a:pt x="16727" y="2450"/>
                  <a:pt x="16742" y="2439"/>
                  <a:pt x="16741" y="2431"/>
                </a:cubicBezTo>
                <a:cubicBezTo>
                  <a:pt x="16741" y="2431"/>
                  <a:pt x="16734" y="2413"/>
                  <a:pt x="16730" y="2433"/>
                </a:cubicBezTo>
                <a:close/>
                <a:moveTo>
                  <a:pt x="15669" y="2158"/>
                </a:moveTo>
                <a:cubicBezTo>
                  <a:pt x="15666" y="2175"/>
                  <a:pt x="15681" y="2163"/>
                  <a:pt x="15680" y="2156"/>
                </a:cubicBezTo>
                <a:cubicBezTo>
                  <a:pt x="15680" y="2156"/>
                  <a:pt x="15673" y="2138"/>
                  <a:pt x="15669" y="2158"/>
                </a:cubicBezTo>
                <a:close/>
                <a:moveTo>
                  <a:pt x="19752" y="4054"/>
                </a:moveTo>
                <a:cubicBezTo>
                  <a:pt x="19743" y="4028"/>
                  <a:pt x="19770" y="4042"/>
                  <a:pt x="19728" y="4037"/>
                </a:cubicBezTo>
                <a:lnTo>
                  <a:pt x="19752" y="4054"/>
                </a:lnTo>
                <a:close/>
                <a:moveTo>
                  <a:pt x="17873" y="2692"/>
                </a:moveTo>
                <a:cubicBezTo>
                  <a:pt x="17898" y="2683"/>
                  <a:pt x="17884" y="2710"/>
                  <a:pt x="17889" y="2668"/>
                </a:cubicBezTo>
                <a:lnTo>
                  <a:pt x="17873" y="2692"/>
                </a:lnTo>
                <a:close/>
                <a:moveTo>
                  <a:pt x="16099" y="2603"/>
                </a:moveTo>
                <a:cubicBezTo>
                  <a:pt x="16089" y="2578"/>
                  <a:pt x="16116" y="2592"/>
                  <a:pt x="16074" y="2587"/>
                </a:cubicBezTo>
                <a:lnTo>
                  <a:pt x="16099" y="2603"/>
                </a:lnTo>
                <a:close/>
                <a:moveTo>
                  <a:pt x="20514" y="2060"/>
                </a:moveTo>
                <a:cubicBezTo>
                  <a:pt x="20504" y="2035"/>
                  <a:pt x="20532" y="2049"/>
                  <a:pt x="20490" y="2044"/>
                </a:cubicBezTo>
                <a:lnTo>
                  <a:pt x="20514" y="2060"/>
                </a:lnTo>
                <a:close/>
                <a:moveTo>
                  <a:pt x="12526" y="5901"/>
                </a:moveTo>
                <a:cubicBezTo>
                  <a:pt x="12551" y="5891"/>
                  <a:pt x="12537" y="5918"/>
                  <a:pt x="12542" y="5877"/>
                </a:cubicBezTo>
                <a:lnTo>
                  <a:pt x="12526" y="5901"/>
                </a:lnTo>
                <a:close/>
                <a:moveTo>
                  <a:pt x="15580" y="1785"/>
                </a:moveTo>
                <a:lnTo>
                  <a:pt x="15604" y="1769"/>
                </a:lnTo>
                <a:cubicBezTo>
                  <a:pt x="15554" y="1773"/>
                  <a:pt x="15591" y="1772"/>
                  <a:pt x="15580" y="1785"/>
                </a:cubicBezTo>
                <a:close/>
                <a:moveTo>
                  <a:pt x="21527" y="4783"/>
                </a:moveTo>
                <a:cubicBezTo>
                  <a:pt x="21507" y="4788"/>
                  <a:pt x="21516" y="4779"/>
                  <a:pt x="21511" y="4799"/>
                </a:cubicBezTo>
                <a:cubicBezTo>
                  <a:pt x="21532" y="4793"/>
                  <a:pt x="21520" y="4802"/>
                  <a:pt x="21527" y="4783"/>
                </a:cubicBezTo>
                <a:cubicBezTo>
                  <a:pt x="21542" y="4775"/>
                  <a:pt x="21537" y="4777"/>
                  <a:pt x="21559" y="4775"/>
                </a:cubicBezTo>
                <a:lnTo>
                  <a:pt x="21535" y="4758"/>
                </a:lnTo>
                <a:cubicBezTo>
                  <a:pt x="21529" y="4769"/>
                  <a:pt x="21530" y="4767"/>
                  <a:pt x="21527" y="4783"/>
                </a:cubicBezTo>
                <a:close/>
                <a:moveTo>
                  <a:pt x="16585" y="1712"/>
                </a:moveTo>
                <a:cubicBezTo>
                  <a:pt x="16579" y="1692"/>
                  <a:pt x="16588" y="1701"/>
                  <a:pt x="16568" y="1696"/>
                </a:cubicBezTo>
                <a:cubicBezTo>
                  <a:pt x="16574" y="1717"/>
                  <a:pt x="16565" y="1705"/>
                  <a:pt x="16585" y="1712"/>
                </a:cubicBezTo>
                <a:cubicBezTo>
                  <a:pt x="16558" y="1748"/>
                  <a:pt x="16581" y="1718"/>
                  <a:pt x="16560" y="1724"/>
                </a:cubicBezTo>
                <a:cubicBezTo>
                  <a:pt x="16539" y="1729"/>
                  <a:pt x="16543" y="1727"/>
                  <a:pt x="16536" y="1753"/>
                </a:cubicBezTo>
                <a:cubicBezTo>
                  <a:pt x="16578" y="1756"/>
                  <a:pt x="16551" y="1745"/>
                  <a:pt x="16560" y="1769"/>
                </a:cubicBezTo>
                <a:lnTo>
                  <a:pt x="16601" y="1736"/>
                </a:lnTo>
                <a:cubicBezTo>
                  <a:pt x="16629" y="1744"/>
                  <a:pt x="16626" y="1741"/>
                  <a:pt x="16633" y="1769"/>
                </a:cubicBezTo>
                <a:cubicBezTo>
                  <a:pt x="16667" y="1761"/>
                  <a:pt x="16655" y="1753"/>
                  <a:pt x="16698" y="1753"/>
                </a:cubicBezTo>
                <a:lnTo>
                  <a:pt x="16698" y="1736"/>
                </a:lnTo>
                <a:cubicBezTo>
                  <a:pt x="16667" y="1728"/>
                  <a:pt x="16666" y="1725"/>
                  <a:pt x="16666" y="1688"/>
                </a:cubicBezTo>
                <a:cubicBezTo>
                  <a:pt x="16641" y="1701"/>
                  <a:pt x="16621" y="1711"/>
                  <a:pt x="16585" y="1712"/>
                </a:cubicBezTo>
                <a:close/>
                <a:moveTo>
                  <a:pt x="15078" y="2231"/>
                </a:moveTo>
                <a:cubicBezTo>
                  <a:pt x="15097" y="2225"/>
                  <a:pt x="15089" y="2234"/>
                  <a:pt x="15094" y="2214"/>
                </a:cubicBezTo>
                <a:cubicBezTo>
                  <a:pt x="15073" y="2220"/>
                  <a:pt x="15085" y="2211"/>
                  <a:pt x="15078" y="2231"/>
                </a:cubicBezTo>
                <a:cubicBezTo>
                  <a:pt x="15076" y="2229"/>
                  <a:pt x="15075" y="2225"/>
                  <a:pt x="15074" y="2226"/>
                </a:cubicBezTo>
                <a:lnTo>
                  <a:pt x="15053" y="2206"/>
                </a:lnTo>
                <a:cubicBezTo>
                  <a:pt x="15043" y="2214"/>
                  <a:pt x="15062" y="2211"/>
                  <a:pt x="15029" y="2214"/>
                </a:cubicBezTo>
                <a:lnTo>
                  <a:pt x="15029" y="2239"/>
                </a:lnTo>
                <a:lnTo>
                  <a:pt x="15061" y="2239"/>
                </a:lnTo>
                <a:lnTo>
                  <a:pt x="15061" y="2271"/>
                </a:lnTo>
                <a:cubicBezTo>
                  <a:pt x="15083" y="2269"/>
                  <a:pt x="15084" y="2267"/>
                  <a:pt x="15102" y="2263"/>
                </a:cubicBezTo>
                <a:lnTo>
                  <a:pt x="15102" y="2247"/>
                </a:lnTo>
                <a:cubicBezTo>
                  <a:pt x="15078" y="2241"/>
                  <a:pt x="15090" y="2248"/>
                  <a:pt x="15078" y="2231"/>
                </a:cubicBezTo>
                <a:close/>
                <a:moveTo>
                  <a:pt x="21178" y="4904"/>
                </a:moveTo>
                <a:cubicBezTo>
                  <a:pt x="21159" y="4910"/>
                  <a:pt x="21167" y="4901"/>
                  <a:pt x="21162" y="4921"/>
                </a:cubicBezTo>
                <a:cubicBezTo>
                  <a:pt x="21183" y="4915"/>
                  <a:pt x="21171" y="4924"/>
                  <a:pt x="21178" y="4904"/>
                </a:cubicBezTo>
                <a:cubicBezTo>
                  <a:pt x="21183" y="4896"/>
                  <a:pt x="21194" y="4917"/>
                  <a:pt x="21182" y="4891"/>
                </a:cubicBezTo>
                <a:cubicBezTo>
                  <a:pt x="21174" y="4873"/>
                  <a:pt x="21181" y="4888"/>
                  <a:pt x="21170" y="4880"/>
                </a:cubicBezTo>
                <a:cubicBezTo>
                  <a:pt x="21176" y="4901"/>
                  <a:pt x="21170" y="4887"/>
                  <a:pt x="21178" y="4904"/>
                </a:cubicBezTo>
                <a:close/>
                <a:moveTo>
                  <a:pt x="19777" y="3332"/>
                </a:moveTo>
                <a:cubicBezTo>
                  <a:pt x="19757" y="3338"/>
                  <a:pt x="19766" y="3329"/>
                  <a:pt x="19761" y="3349"/>
                </a:cubicBezTo>
                <a:cubicBezTo>
                  <a:pt x="19782" y="3343"/>
                  <a:pt x="19770" y="3352"/>
                  <a:pt x="19777" y="3332"/>
                </a:cubicBezTo>
                <a:cubicBezTo>
                  <a:pt x="19811" y="3346"/>
                  <a:pt x="19806" y="3311"/>
                  <a:pt x="19927" y="3336"/>
                </a:cubicBezTo>
                <a:cubicBezTo>
                  <a:pt x="19960" y="3343"/>
                  <a:pt x="19962" y="3345"/>
                  <a:pt x="19987" y="3332"/>
                </a:cubicBezTo>
                <a:cubicBezTo>
                  <a:pt x="19989" y="3385"/>
                  <a:pt x="19984" y="3357"/>
                  <a:pt x="20004" y="3363"/>
                </a:cubicBezTo>
                <a:cubicBezTo>
                  <a:pt x="20006" y="3363"/>
                  <a:pt x="20008" y="3363"/>
                  <a:pt x="20009" y="3364"/>
                </a:cubicBezTo>
                <a:cubicBezTo>
                  <a:pt x="20011" y="3364"/>
                  <a:pt x="20013" y="3364"/>
                  <a:pt x="20015" y="3364"/>
                </a:cubicBezTo>
                <a:cubicBezTo>
                  <a:pt x="20025" y="3366"/>
                  <a:pt x="20015" y="3364"/>
                  <a:pt x="20027" y="3366"/>
                </a:cubicBezTo>
                <a:cubicBezTo>
                  <a:pt x="20042" y="3369"/>
                  <a:pt x="20031" y="3368"/>
                  <a:pt x="20052" y="3373"/>
                </a:cubicBezTo>
                <a:cubicBezTo>
                  <a:pt x="20059" y="3340"/>
                  <a:pt x="20050" y="3341"/>
                  <a:pt x="20051" y="3338"/>
                </a:cubicBezTo>
                <a:cubicBezTo>
                  <a:pt x="20054" y="3321"/>
                  <a:pt x="20057" y="3330"/>
                  <a:pt x="20085" y="3316"/>
                </a:cubicBezTo>
                <a:cubicBezTo>
                  <a:pt x="20076" y="3349"/>
                  <a:pt x="20068" y="3329"/>
                  <a:pt x="20077" y="3349"/>
                </a:cubicBezTo>
                <a:lnTo>
                  <a:pt x="20100" y="3331"/>
                </a:lnTo>
                <a:cubicBezTo>
                  <a:pt x="20119" y="3317"/>
                  <a:pt x="20100" y="3319"/>
                  <a:pt x="20133" y="3316"/>
                </a:cubicBezTo>
                <a:cubicBezTo>
                  <a:pt x="20149" y="3361"/>
                  <a:pt x="20133" y="3301"/>
                  <a:pt x="20171" y="3365"/>
                </a:cubicBezTo>
                <a:cubicBezTo>
                  <a:pt x="20191" y="3399"/>
                  <a:pt x="20237" y="3387"/>
                  <a:pt x="20247" y="3349"/>
                </a:cubicBezTo>
                <a:lnTo>
                  <a:pt x="20257" y="3355"/>
                </a:lnTo>
                <a:cubicBezTo>
                  <a:pt x="20258" y="3355"/>
                  <a:pt x="20261" y="3357"/>
                  <a:pt x="20262" y="3357"/>
                </a:cubicBezTo>
                <a:lnTo>
                  <a:pt x="20283" y="3360"/>
                </a:lnTo>
                <a:cubicBezTo>
                  <a:pt x="20303" y="3359"/>
                  <a:pt x="20316" y="3354"/>
                  <a:pt x="20328" y="3349"/>
                </a:cubicBezTo>
                <a:cubicBezTo>
                  <a:pt x="20317" y="3308"/>
                  <a:pt x="20302" y="3337"/>
                  <a:pt x="20263" y="3323"/>
                </a:cubicBezTo>
                <a:cubicBezTo>
                  <a:pt x="20228" y="3311"/>
                  <a:pt x="20265" y="3316"/>
                  <a:pt x="20229" y="3313"/>
                </a:cubicBezTo>
                <a:cubicBezTo>
                  <a:pt x="20213" y="3311"/>
                  <a:pt x="20189" y="3313"/>
                  <a:pt x="20181" y="3313"/>
                </a:cubicBezTo>
                <a:lnTo>
                  <a:pt x="19996" y="3292"/>
                </a:lnTo>
                <a:cubicBezTo>
                  <a:pt x="20038" y="3292"/>
                  <a:pt x="20008" y="3292"/>
                  <a:pt x="20020" y="3300"/>
                </a:cubicBezTo>
                <a:cubicBezTo>
                  <a:pt x="20001" y="3309"/>
                  <a:pt x="19979" y="3300"/>
                  <a:pt x="19939" y="3300"/>
                </a:cubicBezTo>
                <a:lnTo>
                  <a:pt x="19939" y="3284"/>
                </a:lnTo>
                <a:cubicBezTo>
                  <a:pt x="19980" y="3285"/>
                  <a:pt x="19970" y="3304"/>
                  <a:pt x="19979" y="3276"/>
                </a:cubicBezTo>
                <a:cubicBezTo>
                  <a:pt x="19943" y="3275"/>
                  <a:pt x="19947" y="3268"/>
                  <a:pt x="19906" y="3268"/>
                </a:cubicBezTo>
                <a:cubicBezTo>
                  <a:pt x="19911" y="3287"/>
                  <a:pt x="19914" y="3292"/>
                  <a:pt x="19915" y="3316"/>
                </a:cubicBezTo>
                <a:cubicBezTo>
                  <a:pt x="19886" y="3276"/>
                  <a:pt x="19895" y="3301"/>
                  <a:pt x="19857" y="3304"/>
                </a:cubicBezTo>
                <a:lnTo>
                  <a:pt x="19734" y="3285"/>
                </a:lnTo>
                <a:cubicBezTo>
                  <a:pt x="19712" y="3281"/>
                  <a:pt x="19711" y="3278"/>
                  <a:pt x="19687" y="3276"/>
                </a:cubicBezTo>
                <a:cubicBezTo>
                  <a:pt x="19639" y="3271"/>
                  <a:pt x="19618" y="3274"/>
                  <a:pt x="19599" y="3300"/>
                </a:cubicBezTo>
                <a:cubicBezTo>
                  <a:pt x="19670" y="3294"/>
                  <a:pt x="19609" y="3310"/>
                  <a:pt x="19682" y="3310"/>
                </a:cubicBezTo>
                <a:lnTo>
                  <a:pt x="19777" y="3332"/>
                </a:lnTo>
                <a:close/>
                <a:moveTo>
                  <a:pt x="22985" y="2652"/>
                </a:moveTo>
                <a:cubicBezTo>
                  <a:pt x="22987" y="2661"/>
                  <a:pt x="23003" y="2670"/>
                  <a:pt x="22996" y="2654"/>
                </a:cubicBezTo>
                <a:cubicBezTo>
                  <a:pt x="22993" y="2647"/>
                  <a:pt x="22981" y="2631"/>
                  <a:pt x="22985" y="2652"/>
                </a:cubicBezTo>
                <a:close/>
                <a:moveTo>
                  <a:pt x="16706" y="5091"/>
                </a:moveTo>
                <a:cubicBezTo>
                  <a:pt x="16708" y="5100"/>
                  <a:pt x="16724" y="5108"/>
                  <a:pt x="16717" y="5092"/>
                </a:cubicBezTo>
                <a:cubicBezTo>
                  <a:pt x="16714" y="5086"/>
                  <a:pt x="16702" y="5070"/>
                  <a:pt x="16706" y="5091"/>
                </a:cubicBezTo>
                <a:close/>
                <a:moveTo>
                  <a:pt x="19712" y="3989"/>
                </a:moveTo>
                <a:cubicBezTo>
                  <a:pt x="19714" y="3998"/>
                  <a:pt x="19730" y="4006"/>
                  <a:pt x="19723" y="3990"/>
                </a:cubicBezTo>
                <a:cubicBezTo>
                  <a:pt x="19720" y="3984"/>
                  <a:pt x="19708" y="3968"/>
                  <a:pt x="19712" y="3989"/>
                </a:cubicBezTo>
                <a:close/>
                <a:moveTo>
                  <a:pt x="15159" y="4839"/>
                </a:moveTo>
                <a:cubicBezTo>
                  <a:pt x="15160" y="4849"/>
                  <a:pt x="15176" y="4857"/>
                  <a:pt x="15170" y="4841"/>
                </a:cubicBezTo>
                <a:cubicBezTo>
                  <a:pt x="15167" y="4834"/>
                  <a:pt x="15155" y="4818"/>
                  <a:pt x="15159" y="4839"/>
                </a:cubicBezTo>
                <a:close/>
                <a:moveTo>
                  <a:pt x="20773" y="3989"/>
                </a:moveTo>
                <a:cubicBezTo>
                  <a:pt x="20775" y="3998"/>
                  <a:pt x="20791" y="4006"/>
                  <a:pt x="20784" y="3990"/>
                </a:cubicBezTo>
                <a:cubicBezTo>
                  <a:pt x="20781" y="3984"/>
                  <a:pt x="20769" y="3968"/>
                  <a:pt x="20773" y="3989"/>
                </a:cubicBezTo>
                <a:close/>
                <a:moveTo>
                  <a:pt x="21219" y="4353"/>
                </a:moveTo>
                <a:cubicBezTo>
                  <a:pt x="21221" y="4363"/>
                  <a:pt x="21237" y="4371"/>
                  <a:pt x="21230" y="4355"/>
                </a:cubicBezTo>
                <a:cubicBezTo>
                  <a:pt x="21227" y="4348"/>
                  <a:pt x="21215" y="4332"/>
                  <a:pt x="21219" y="4353"/>
                </a:cubicBezTo>
                <a:close/>
                <a:moveTo>
                  <a:pt x="19177" y="4394"/>
                </a:moveTo>
                <a:cubicBezTo>
                  <a:pt x="19179" y="4403"/>
                  <a:pt x="19195" y="4412"/>
                  <a:pt x="19188" y="4395"/>
                </a:cubicBezTo>
                <a:cubicBezTo>
                  <a:pt x="19185" y="4389"/>
                  <a:pt x="19173" y="4373"/>
                  <a:pt x="19177" y="4394"/>
                </a:cubicBezTo>
                <a:close/>
                <a:moveTo>
                  <a:pt x="19242" y="1890"/>
                </a:moveTo>
                <a:cubicBezTo>
                  <a:pt x="19244" y="1899"/>
                  <a:pt x="19260" y="1908"/>
                  <a:pt x="19253" y="1892"/>
                </a:cubicBezTo>
                <a:cubicBezTo>
                  <a:pt x="19250" y="1885"/>
                  <a:pt x="19238" y="1869"/>
                  <a:pt x="19242" y="1890"/>
                </a:cubicBezTo>
                <a:close/>
                <a:moveTo>
                  <a:pt x="22037" y="5358"/>
                </a:moveTo>
                <a:cubicBezTo>
                  <a:pt x="22039" y="5367"/>
                  <a:pt x="22055" y="5376"/>
                  <a:pt x="22048" y="5360"/>
                </a:cubicBezTo>
                <a:cubicBezTo>
                  <a:pt x="22045" y="5353"/>
                  <a:pt x="22033" y="5337"/>
                  <a:pt x="22037" y="5358"/>
                </a:cubicBezTo>
                <a:close/>
                <a:moveTo>
                  <a:pt x="18156" y="4240"/>
                </a:moveTo>
                <a:cubicBezTo>
                  <a:pt x="18158" y="4249"/>
                  <a:pt x="18174" y="4258"/>
                  <a:pt x="18167" y="4242"/>
                </a:cubicBezTo>
                <a:cubicBezTo>
                  <a:pt x="18164" y="4235"/>
                  <a:pt x="18153" y="4219"/>
                  <a:pt x="18156" y="4240"/>
                </a:cubicBezTo>
                <a:close/>
                <a:moveTo>
                  <a:pt x="19987" y="3657"/>
                </a:moveTo>
                <a:cubicBezTo>
                  <a:pt x="19989" y="3666"/>
                  <a:pt x="20005" y="3674"/>
                  <a:pt x="19998" y="3658"/>
                </a:cubicBezTo>
                <a:cubicBezTo>
                  <a:pt x="19995" y="3651"/>
                  <a:pt x="19984" y="3636"/>
                  <a:pt x="19987" y="3657"/>
                </a:cubicBezTo>
                <a:close/>
                <a:moveTo>
                  <a:pt x="16066" y="2425"/>
                </a:moveTo>
                <a:cubicBezTo>
                  <a:pt x="16068" y="2434"/>
                  <a:pt x="16084" y="2443"/>
                  <a:pt x="16077" y="2427"/>
                </a:cubicBezTo>
                <a:cubicBezTo>
                  <a:pt x="16074" y="2420"/>
                  <a:pt x="16062" y="2404"/>
                  <a:pt x="16066" y="2425"/>
                </a:cubicBezTo>
                <a:close/>
                <a:moveTo>
                  <a:pt x="15620" y="2182"/>
                </a:moveTo>
                <a:cubicBezTo>
                  <a:pt x="15622" y="2191"/>
                  <a:pt x="15638" y="2200"/>
                  <a:pt x="15631" y="2184"/>
                </a:cubicBezTo>
                <a:cubicBezTo>
                  <a:pt x="15628" y="2177"/>
                  <a:pt x="15617" y="2161"/>
                  <a:pt x="15620" y="2182"/>
                </a:cubicBezTo>
                <a:close/>
                <a:moveTo>
                  <a:pt x="17371" y="1931"/>
                </a:moveTo>
                <a:cubicBezTo>
                  <a:pt x="17372" y="1940"/>
                  <a:pt x="17388" y="1948"/>
                  <a:pt x="17381" y="1932"/>
                </a:cubicBezTo>
                <a:cubicBezTo>
                  <a:pt x="17378" y="1926"/>
                  <a:pt x="17367" y="1910"/>
                  <a:pt x="17371" y="1931"/>
                </a:cubicBezTo>
                <a:close/>
                <a:moveTo>
                  <a:pt x="10492" y="6120"/>
                </a:moveTo>
                <a:cubicBezTo>
                  <a:pt x="10494" y="6129"/>
                  <a:pt x="10510" y="6137"/>
                  <a:pt x="10503" y="6121"/>
                </a:cubicBezTo>
                <a:cubicBezTo>
                  <a:pt x="10500" y="6114"/>
                  <a:pt x="10488" y="6099"/>
                  <a:pt x="10492" y="6120"/>
                </a:cubicBezTo>
                <a:close/>
                <a:moveTo>
                  <a:pt x="17443" y="5204"/>
                </a:moveTo>
                <a:cubicBezTo>
                  <a:pt x="17445" y="5213"/>
                  <a:pt x="17461" y="5222"/>
                  <a:pt x="17454" y="5206"/>
                </a:cubicBezTo>
                <a:cubicBezTo>
                  <a:pt x="17451" y="5199"/>
                  <a:pt x="17440" y="5183"/>
                  <a:pt x="17443" y="5204"/>
                </a:cubicBezTo>
                <a:close/>
                <a:moveTo>
                  <a:pt x="16171" y="1761"/>
                </a:moveTo>
                <a:cubicBezTo>
                  <a:pt x="16173" y="1770"/>
                  <a:pt x="16189" y="1778"/>
                  <a:pt x="16182" y="1762"/>
                </a:cubicBezTo>
                <a:cubicBezTo>
                  <a:pt x="16179" y="1755"/>
                  <a:pt x="16168" y="1740"/>
                  <a:pt x="16171" y="1761"/>
                </a:cubicBezTo>
                <a:close/>
                <a:moveTo>
                  <a:pt x="16990" y="4370"/>
                </a:moveTo>
                <a:cubicBezTo>
                  <a:pt x="16991" y="4379"/>
                  <a:pt x="17008" y="4387"/>
                  <a:pt x="17001" y="4371"/>
                </a:cubicBezTo>
                <a:cubicBezTo>
                  <a:pt x="16998" y="4364"/>
                  <a:pt x="16986" y="4349"/>
                  <a:pt x="16990" y="4370"/>
                </a:cubicBezTo>
                <a:close/>
                <a:moveTo>
                  <a:pt x="12185" y="1655"/>
                </a:moveTo>
                <a:cubicBezTo>
                  <a:pt x="12187" y="1665"/>
                  <a:pt x="12203" y="1673"/>
                  <a:pt x="12196" y="1657"/>
                </a:cubicBezTo>
                <a:cubicBezTo>
                  <a:pt x="12193" y="1650"/>
                  <a:pt x="12181" y="1634"/>
                  <a:pt x="12185" y="1655"/>
                </a:cubicBezTo>
                <a:close/>
                <a:moveTo>
                  <a:pt x="21762" y="3973"/>
                </a:moveTo>
                <a:cubicBezTo>
                  <a:pt x="21763" y="3982"/>
                  <a:pt x="21780" y="3990"/>
                  <a:pt x="21773" y="3974"/>
                </a:cubicBezTo>
                <a:cubicBezTo>
                  <a:pt x="21770" y="3967"/>
                  <a:pt x="21758" y="3951"/>
                  <a:pt x="21762" y="3973"/>
                </a:cubicBezTo>
                <a:close/>
                <a:moveTo>
                  <a:pt x="17411" y="2239"/>
                </a:moveTo>
                <a:cubicBezTo>
                  <a:pt x="17413" y="2248"/>
                  <a:pt x="17429" y="2256"/>
                  <a:pt x="17422" y="2240"/>
                </a:cubicBezTo>
                <a:cubicBezTo>
                  <a:pt x="17419" y="2234"/>
                  <a:pt x="17407" y="2218"/>
                  <a:pt x="17411" y="2239"/>
                </a:cubicBezTo>
                <a:close/>
                <a:moveTo>
                  <a:pt x="19469" y="5415"/>
                </a:moveTo>
                <a:cubicBezTo>
                  <a:pt x="19471" y="5424"/>
                  <a:pt x="19487" y="5432"/>
                  <a:pt x="19480" y="5416"/>
                </a:cubicBezTo>
                <a:cubicBezTo>
                  <a:pt x="19477" y="5410"/>
                  <a:pt x="19465" y="5394"/>
                  <a:pt x="19469" y="5415"/>
                </a:cubicBezTo>
                <a:close/>
                <a:moveTo>
                  <a:pt x="454" y="2587"/>
                </a:moveTo>
                <a:cubicBezTo>
                  <a:pt x="455" y="2596"/>
                  <a:pt x="472" y="2605"/>
                  <a:pt x="465" y="2589"/>
                </a:cubicBezTo>
                <a:cubicBezTo>
                  <a:pt x="462" y="2582"/>
                  <a:pt x="450" y="2566"/>
                  <a:pt x="454" y="2587"/>
                </a:cubicBezTo>
                <a:close/>
                <a:moveTo>
                  <a:pt x="16026" y="1923"/>
                </a:moveTo>
                <a:cubicBezTo>
                  <a:pt x="16027" y="1932"/>
                  <a:pt x="16043" y="1940"/>
                  <a:pt x="16036" y="1924"/>
                </a:cubicBezTo>
                <a:cubicBezTo>
                  <a:pt x="16034" y="1918"/>
                  <a:pt x="16022" y="1902"/>
                  <a:pt x="16026" y="1923"/>
                </a:cubicBezTo>
                <a:close/>
                <a:moveTo>
                  <a:pt x="18205" y="3292"/>
                </a:moveTo>
                <a:cubicBezTo>
                  <a:pt x="18207" y="3301"/>
                  <a:pt x="18223" y="3310"/>
                  <a:pt x="18216" y="3294"/>
                </a:cubicBezTo>
                <a:cubicBezTo>
                  <a:pt x="18213" y="3287"/>
                  <a:pt x="18201" y="3271"/>
                  <a:pt x="18205" y="3292"/>
                </a:cubicBezTo>
                <a:close/>
                <a:moveTo>
                  <a:pt x="19623" y="2101"/>
                </a:moveTo>
                <a:cubicBezTo>
                  <a:pt x="19625" y="2110"/>
                  <a:pt x="19641" y="2119"/>
                  <a:pt x="19634" y="2103"/>
                </a:cubicBezTo>
                <a:cubicBezTo>
                  <a:pt x="19631" y="2096"/>
                  <a:pt x="19619" y="2080"/>
                  <a:pt x="19623" y="2101"/>
                </a:cubicBezTo>
                <a:close/>
                <a:moveTo>
                  <a:pt x="19485" y="1915"/>
                </a:moveTo>
                <a:cubicBezTo>
                  <a:pt x="19487" y="1924"/>
                  <a:pt x="19503" y="1932"/>
                  <a:pt x="19496" y="1916"/>
                </a:cubicBezTo>
                <a:cubicBezTo>
                  <a:pt x="19493" y="1909"/>
                  <a:pt x="19481" y="1894"/>
                  <a:pt x="19485" y="1915"/>
                </a:cubicBezTo>
                <a:close/>
                <a:moveTo>
                  <a:pt x="770" y="2474"/>
                </a:moveTo>
                <a:cubicBezTo>
                  <a:pt x="771" y="2483"/>
                  <a:pt x="787" y="2491"/>
                  <a:pt x="781" y="2475"/>
                </a:cubicBezTo>
                <a:cubicBezTo>
                  <a:pt x="778" y="2468"/>
                  <a:pt x="766" y="2453"/>
                  <a:pt x="770" y="2474"/>
                </a:cubicBezTo>
                <a:close/>
                <a:moveTo>
                  <a:pt x="14462" y="2044"/>
                </a:moveTo>
                <a:cubicBezTo>
                  <a:pt x="14464" y="2053"/>
                  <a:pt x="14480" y="2062"/>
                  <a:pt x="14473" y="2046"/>
                </a:cubicBezTo>
                <a:cubicBezTo>
                  <a:pt x="14470" y="2039"/>
                  <a:pt x="14458" y="2023"/>
                  <a:pt x="14462" y="2044"/>
                </a:cubicBezTo>
                <a:close/>
                <a:moveTo>
                  <a:pt x="14932" y="1890"/>
                </a:moveTo>
                <a:cubicBezTo>
                  <a:pt x="14934" y="1899"/>
                  <a:pt x="14950" y="1908"/>
                  <a:pt x="14943" y="1892"/>
                </a:cubicBezTo>
                <a:cubicBezTo>
                  <a:pt x="14940" y="1885"/>
                  <a:pt x="14928" y="1869"/>
                  <a:pt x="14932" y="1890"/>
                </a:cubicBezTo>
                <a:close/>
                <a:moveTo>
                  <a:pt x="21170" y="4345"/>
                </a:moveTo>
                <a:cubicBezTo>
                  <a:pt x="21172" y="4354"/>
                  <a:pt x="21188" y="4363"/>
                  <a:pt x="21181" y="4347"/>
                </a:cubicBezTo>
                <a:cubicBezTo>
                  <a:pt x="21178" y="4340"/>
                  <a:pt x="21166" y="4324"/>
                  <a:pt x="21170" y="4345"/>
                </a:cubicBezTo>
                <a:close/>
                <a:moveTo>
                  <a:pt x="18108" y="2555"/>
                </a:moveTo>
                <a:cubicBezTo>
                  <a:pt x="18109" y="2564"/>
                  <a:pt x="18126" y="2572"/>
                  <a:pt x="18119" y="2556"/>
                </a:cubicBezTo>
                <a:cubicBezTo>
                  <a:pt x="18116" y="2549"/>
                  <a:pt x="18104" y="2534"/>
                  <a:pt x="18108" y="2555"/>
                </a:cubicBezTo>
                <a:close/>
                <a:moveTo>
                  <a:pt x="18213" y="2555"/>
                </a:moveTo>
                <a:cubicBezTo>
                  <a:pt x="18215" y="2564"/>
                  <a:pt x="18231" y="2572"/>
                  <a:pt x="18224" y="2556"/>
                </a:cubicBezTo>
                <a:cubicBezTo>
                  <a:pt x="18221" y="2549"/>
                  <a:pt x="18209" y="2534"/>
                  <a:pt x="18213" y="2555"/>
                </a:cubicBezTo>
                <a:close/>
                <a:moveTo>
                  <a:pt x="10719" y="1574"/>
                </a:moveTo>
                <a:cubicBezTo>
                  <a:pt x="10721" y="1584"/>
                  <a:pt x="10737" y="1592"/>
                  <a:pt x="10730" y="1576"/>
                </a:cubicBezTo>
                <a:cubicBezTo>
                  <a:pt x="10727" y="1569"/>
                  <a:pt x="10715" y="1553"/>
                  <a:pt x="10719" y="1574"/>
                </a:cubicBezTo>
                <a:close/>
                <a:moveTo>
                  <a:pt x="20368" y="3786"/>
                </a:moveTo>
                <a:cubicBezTo>
                  <a:pt x="20370" y="3795"/>
                  <a:pt x="20386" y="3804"/>
                  <a:pt x="20379" y="3788"/>
                </a:cubicBezTo>
                <a:cubicBezTo>
                  <a:pt x="20376" y="3781"/>
                  <a:pt x="20364" y="3765"/>
                  <a:pt x="20368" y="3786"/>
                </a:cubicBezTo>
                <a:close/>
                <a:moveTo>
                  <a:pt x="21794" y="2644"/>
                </a:moveTo>
                <a:cubicBezTo>
                  <a:pt x="21785" y="2618"/>
                  <a:pt x="21812" y="2632"/>
                  <a:pt x="21770" y="2628"/>
                </a:cubicBezTo>
                <a:cubicBezTo>
                  <a:pt x="21771" y="2629"/>
                  <a:pt x="21773" y="2629"/>
                  <a:pt x="21774" y="2631"/>
                </a:cubicBezTo>
                <a:lnTo>
                  <a:pt x="21794" y="2644"/>
                </a:lnTo>
                <a:close/>
                <a:moveTo>
                  <a:pt x="17289" y="2466"/>
                </a:moveTo>
                <a:cubicBezTo>
                  <a:pt x="17280" y="2440"/>
                  <a:pt x="17307" y="2454"/>
                  <a:pt x="17265" y="2449"/>
                </a:cubicBezTo>
                <a:cubicBezTo>
                  <a:pt x="17267" y="2451"/>
                  <a:pt x="17269" y="2451"/>
                  <a:pt x="17269" y="2453"/>
                </a:cubicBezTo>
                <a:lnTo>
                  <a:pt x="17289" y="2466"/>
                </a:lnTo>
                <a:close/>
                <a:moveTo>
                  <a:pt x="20465" y="2052"/>
                </a:moveTo>
                <a:cubicBezTo>
                  <a:pt x="20453" y="2034"/>
                  <a:pt x="20464" y="2042"/>
                  <a:pt x="20441" y="2036"/>
                </a:cubicBezTo>
                <a:cubicBezTo>
                  <a:pt x="20454" y="2054"/>
                  <a:pt x="20443" y="2046"/>
                  <a:pt x="20465" y="2052"/>
                </a:cubicBezTo>
                <a:close/>
                <a:moveTo>
                  <a:pt x="19979" y="2644"/>
                </a:moveTo>
                <a:cubicBezTo>
                  <a:pt x="19967" y="2626"/>
                  <a:pt x="19978" y="2634"/>
                  <a:pt x="19955" y="2628"/>
                </a:cubicBezTo>
                <a:cubicBezTo>
                  <a:pt x="19968" y="2646"/>
                  <a:pt x="19957" y="2637"/>
                  <a:pt x="19979" y="2644"/>
                </a:cubicBezTo>
                <a:close/>
                <a:moveTo>
                  <a:pt x="818" y="5091"/>
                </a:moveTo>
                <a:cubicBezTo>
                  <a:pt x="806" y="5073"/>
                  <a:pt x="817" y="5081"/>
                  <a:pt x="794" y="5074"/>
                </a:cubicBezTo>
                <a:cubicBezTo>
                  <a:pt x="807" y="5093"/>
                  <a:pt x="796" y="5084"/>
                  <a:pt x="818" y="5091"/>
                </a:cubicBezTo>
                <a:close/>
                <a:moveTo>
                  <a:pt x="22718" y="1185"/>
                </a:moveTo>
                <a:cubicBezTo>
                  <a:pt x="22720" y="1184"/>
                  <a:pt x="22723" y="1181"/>
                  <a:pt x="22723" y="1183"/>
                </a:cubicBezTo>
                <a:lnTo>
                  <a:pt x="22742" y="1169"/>
                </a:lnTo>
                <a:cubicBezTo>
                  <a:pt x="22692" y="1173"/>
                  <a:pt x="22729" y="1172"/>
                  <a:pt x="22718" y="1185"/>
                </a:cubicBezTo>
                <a:close/>
                <a:moveTo>
                  <a:pt x="21130" y="5002"/>
                </a:moveTo>
                <a:cubicBezTo>
                  <a:pt x="21132" y="5001"/>
                  <a:pt x="21135" y="4997"/>
                  <a:pt x="21135" y="4999"/>
                </a:cubicBezTo>
                <a:lnTo>
                  <a:pt x="21154" y="4985"/>
                </a:lnTo>
                <a:cubicBezTo>
                  <a:pt x="21104" y="4990"/>
                  <a:pt x="21141" y="4989"/>
                  <a:pt x="21130" y="5002"/>
                </a:cubicBezTo>
                <a:close/>
                <a:moveTo>
                  <a:pt x="17225" y="5309"/>
                </a:moveTo>
                <a:cubicBezTo>
                  <a:pt x="17226" y="5309"/>
                  <a:pt x="17229" y="5305"/>
                  <a:pt x="17230" y="5307"/>
                </a:cubicBezTo>
                <a:lnTo>
                  <a:pt x="17249" y="5293"/>
                </a:lnTo>
                <a:cubicBezTo>
                  <a:pt x="17199" y="5297"/>
                  <a:pt x="17236" y="5296"/>
                  <a:pt x="17225" y="5309"/>
                </a:cubicBezTo>
                <a:close/>
                <a:moveTo>
                  <a:pt x="162" y="3203"/>
                </a:moveTo>
                <a:cubicBezTo>
                  <a:pt x="139" y="3208"/>
                  <a:pt x="150" y="3202"/>
                  <a:pt x="138" y="3219"/>
                </a:cubicBezTo>
                <a:cubicBezTo>
                  <a:pt x="161" y="3213"/>
                  <a:pt x="149" y="3220"/>
                  <a:pt x="162" y="3203"/>
                </a:cubicBezTo>
                <a:cubicBezTo>
                  <a:pt x="186" y="3196"/>
                  <a:pt x="180" y="3203"/>
                  <a:pt x="186" y="3179"/>
                </a:cubicBezTo>
                <a:cubicBezTo>
                  <a:pt x="162" y="3185"/>
                  <a:pt x="169" y="3178"/>
                  <a:pt x="162" y="3203"/>
                </a:cubicBezTo>
                <a:close/>
                <a:moveTo>
                  <a:pt x="18027" y="1915"/>
                </a:moveTo>
                <a:cubicBezTo>
                  <a:pt x="18017" y="1889"/>
                  <a:pt x="18044" y="1903"/>
                  <a:pt x="18002" y="1898"/>
                </a:cubicBezTo>
                <a:cubicBezTo>
                  <a:pt x="18004" y="1900"/>
                  <a:pt x="18006" y="1900"/>
                  <a:pt x="18007" y="1902"/>
                </a:cubicBezTo>
                <a:cubicBezTo>
                  <a:pt x="18007" y="1905"/>
                  <a:pt x="18010" y="1905"/>
                  <a:pt x="18011" y="1906"/>
                </a:cubicBezTo>
                <a:cubicBezTo>
                  <a:pt x="18016" y="1909"/>
                  <a:pt x="18022" y="1912"/>
                  <a:pt x="18027" y="1915"/>
                </a:cubicBezTo>
                <a:close/>
                <a:moveTo>
                  <a:pt x="19590" y="4224"/>
                </a:moveTo>
                <a:lnTo>
                  <a:pt x="19615" y="4224"/>
                </a:lnTo>
                <a:lnTo>
                  <a:pt x="19615" y="4216"/>
                </a:lnTo>
                <a:cubicBezTo>
                  <a:pt x="19572" y="4216"/>
                  <a:pt x="19603" y="4216"/>
                  <a:pt x="19590" y="4224"/>
                </a:cubicBezTo>
                <a:cubicBezTo>
                  <a:pt x="19555" y="4209"/>
                  <a:pt x="19551" y="4255"/>
                  <a:pt x="19607" y="4256"/>
                </a:cubicBezTo>
                <a:lnTo>
                  <a:pt x="19590" y="4224"/>
                </a:lnTo>
                <a:close/>
                <a:moveTo>
                  <a:pt x="15061" y="2166"/>
                </a:moveTo>
                <a:lnTo>
                  <a:pt x="15037" y="2166"/>
                </a:lnTo>
                <a:lnTo>
                  <a:pt x="15037" y="2174"/>
                </a:lnTo>
                <a:cubicBezTo>
                  <a:pt x="15080" y="2174"/>
                  <a:pt x="15049" y="2174"/>
                  <a:pt x="15061" y="2166"/>
                </a:cubicBezTo>
                <a:cubicBezTo>
                  <a:pt x="15125" y="2151"/>
                  <a:pt x="15112" y="2157"/>
                  <a:pt x="15159" y="2182"/>
                </a:cubicBezTo>
                <a:cubicBezTo>
                  <a:pt x="15191" y="2173"/>
                  <a:pt x="15168" y="2171"/>
                  <a:pt x="15198" y="2169"/>
                </a:cubicBezTo>
                <a:lnTo>
                  <a:pt x="15248" y="2166"/>
                </a:lnTo>
                <a:lnTo>
                  <a:pt x="15256" y="2190"/>
                </a:lnTo>
                <a:cubicBezTo>
                  <a:pt x="15286" y="2175"/>
                  <a:pt x="15272" y="2187"/>
                  <a:pt x="15297" y="2184"/>
                </a:cubicBezTo>
                <a:lnTo>
                  <a:pt x="15312" y="2180"/>
                </a:lnTo>
                <a:cubicBezTo>
                  <a:pt x="15313" y="2180"/>
                  <a:pt x="15315" y="2179"/>
                  <a:pt x="15317" y="2178"/>
                </a:cubicBezTo>
                <a:cubicBezTo>
                  <a:pt x="15332" y="2175"/>
                  <a:pt x="15324" y="2174"/>
                  <a:pt x="15345" y="2174"/>
                </a:cubicBezTo>
                <a:lnTo>
                  <a:pt x="15345" y="2150"/>
                </a:lnTo>
                <a:cubicBezTo>
                  <a:pt x="15302" y="2150"/>
                  <a:pt x="15306" y="2158"/>
                  <a:pt x="15288" y="2133"/>
                </a:cubicBezTo>
                <a:cubicBezTo>
                  <a:pt x="15316" y="2126"/>
                  <a:pt x="15313" y="2129"/>
                  <a:pt x="15321" y="2101"/>
                </a:cubicBezTo>
                <a:lnTo>
                  <a:pt x="15224" y="2133"/>
                </a:lnTo>
                <a:lnTo>
                  <a:pt x="15224" y="2117"/>
                </a:lnTo>
                <a:cubicBezTo>
                  <a:pt x="15195" y="2125"/>
                  <a:pt x="15205" y="2120"/>
                  <a:pt x="15191" y="2141"/>
                </a:cubicBezTo>
                <a:lnTo>
                  <a:pt x="15165" y="2147"/>
                </a:lnTo>
                <a:cubicBezTo>
                  <a:pt x="15143" y="2147"/>
                  <a:pt x="15175" y="2148"/>
                  <a:pt x="15148" y="2147"/>
                </a:cubicBezTo>
                <a:cubicBezTo>
                  <a:pt x="15124" y="2147"/>
                  <a:pt x="15095" y="2141"/>
                  <a:pt x="15066" y="2137"/>
                </a:cubicBezTo>
                <a:cubicBezTo>
                  <a:pt x="15048" y="2134"/>
                  <a:pt x="15039" y="2135"/>
                  <a:pt x="15021" y="2133"/>
                </a:cubicBezTo>
                <a:cubicBezTo>
                  <a:pt x="14978" y="2129"/>
                  <a:pt x="15014" y="2132"/>
                  <a:pt x="14982" y="2122"/>
                </a:cubicBezTo>
                <a:cubicBezTo>
                  <a:pt x="14931" y="2108"/>
                  <a:pt x="14952" y="2140"/>
                  <a:pt x="14916" y="2125"/>
                </a:cubicBezTo>
                <a:cubicBezTo>
                  <a:pt x="14916" y="2127"/>
                  <a:pt x="14918" y="2128"/>
                  <a:pt x="14918" y="2130"/>
                </a:cubicBezTo>
                <a:cubicBezTo>
                  <a:pt x="14919" y="2139"/>
                  <a:pt x="14930" y="2137"/>
                  <a:pt x="14924" y="2166"/>
                </a:cubicBezTo>
                <a:cubicBezTo>
                  <a:pt x="14965" y="2166"/>
                  <a:pt x="14965" y="2171"/>
                  <a:pt x="14997" y="2174"/>
                </a:cubicBezTo>
                <a:cubicBezTo>
                  <a:pt x="14997" y="2166"/>
                  <a:pt x="14989" y="2124"/>
                  <a:pt x="15039" y="2148"/>
                </a:cubicBezTo>
                <a:lnTo>
                  <a:pt x="15061" y="2166"/>
                </a:lnTo>
                <a:close/>
                <a:moveTo>
                  <a:pt x="19250" y="3041"/>
                </a:moveTo>
                <a:cubicBezTo>
                  <a:pt x="19241" y="3015"/>
                  <a:pt x="19268" y="3029"/>
                  <a:pt x="19226" y="3025"/>
                </a:cubicBezTo>
                <a:cubicBezTo>
                  <a:pt x="19227" y="3026"/>
                  <a:pt x="19229" y="3026"/>
                  <a:pt x="19230" y="3028"/>
                </a:cubicBezTo>
                <a:cubicBezTo>
                  <a:pt x="19231" y="3031"/>
                  <a:pt x="19234" y="3032"/>
                  <a:pt x="19235" y="3032"/>
                </a:cubicBezTo>
                <a:cubicBezTo>
                  <a:pt x="19240" y="3035"/>
                  <a:pt x="19246" y="3038"/>
                  <a:pt x="19250" y="3041"/>
                </a:cubicBezTo>
                <a:close/>
                <a:moveTo>
                  <a:pt x="19145" y="2733"/>
                </a:moveTo>
                <a:cubicBezTo>
                  <a:pt x="19135" y="2707"/>
                  <a:pt x="19162" y="2721"/>
                  <a:pt x="19121" y="2717"/>
                </a:cubicBezTo>
                <a:cubicBezTo>
                  <a:pt x="19122" y="2718"/>
                  <a:pt x="19124" y="2718"/>
                  <a:pt x="19125" y="2721"/>
                </a:cubicBezTo>
                <a:cubicBezTo>
                  <a:pt x="19125" y="2723"/>
                  <a:pt x="19128" y="2724"/>
                  <a:pt x="19129" y="2724"/>
                </a:cubicBezTo>
                <a:cubicBezTo>
                  <a:pt x="19134" y="2727"/>
                  <a:pt x="19140" y="2730"/>
                  <a:pt x="19145" y="2733"/>
                </a:cubicBezTo>
                <a:close/>
                <a:moveTo>
                  <a:pt x="10273" y="1639"/>
                </a:moveTo>
                <a:lnTo>
                  <a:pt x="10249" y="1623"/>
                </a:lnTo>
                <a:cubicBezTo>
                  <a:pt x="10256" y="1643"/>
                  <a:pt x="10232" y="1638"/>
                  <a:pt x="10273" y="1639"/>
                </a:cubicBezTo>
                <a:close/>
                <a:moveTo>
                  <a:pt x="20790" y="3203"/>
                </a:moveTo>
                <a:lnTo>
                  <a:pt x="20765" y="3187"/>
                </a:lnTo>
                <a:cubicBezTo>
                  <a:pt x="20773" y="3206"/>
                  <a:pt x="20748" y="3202"/>
                  <a:pt x="20790" y="3203"/>
                </a:cubicBezTo>
                <a:close/>
                <a:moveTo>
                  <a:pt x="15596" y="2409"/>
                </a:moveTo>
                <a:cubicBezTo>
                  <a:pt x="15612" y="2404"/>
                  <a:pt x="15599" y="2419"/>
                  <a:pt x="15613" y="2402"/>
                </a:cubicBezTo>
                <a:cubicBezTo>
                  <a:pt x="15624" y="2388"/>
                  <a:pt x="15617" y="2403"/>
                  <a:pt x="15612" y="2393"/>
                </a:cubicBezTo>
                <a:cubicBezTo>
                  <a:pt x="15600" y="2388"/>
                  <a:pt x="15619" y="2378"/>
                  <a:pt x="15596" y="2409"/>
                </a:cubicBezTo>
                <a:close/>
                <a:moveTo>
                  <a:pt x="20247" y="2166"/>
                </a:moveTo>
                <a:cubicBezTo>
                  <a:pt x="20241" y="2142"/>
                  <a:pt x="20248" y="2154"/>
                  <a:pt x="20230" y="2141"/>
                </a:cubicBezTo>
                <a:cubicBezTo>
                  <a:pt x="20236" y="2164"/>
                  <a:pt x="20227" y="2154"/>
                  <a:pt x="20247" y="2166"/>
                </a:cubicBezTo>
                <a:close/>
                <a:moveTo>
                  <a:pt x="22896" y="3551"/>
                </a:moveTo>
                <a:cubicBezTo>
                  <a:pt x="22890" y="3528"/>
                  <a:pt x="22897" y="3540"/>
                  <a:pt x="22880" y="3527"/>
                </a:cubicBezTo>
                <a:cubicBezTo>
                  <a:pt x="22885" y="3549"/>
                  <a:pt x="22877" y="3540"/>
                  <a:pt x="22896" y="3551"/>
                </a:cubicBezTo>
                <a:close/>
                <a:moveTo>
                  <a:pt x="18237" y="2376"/>
                </a:moveTo>
                <a:cubicBezTo>
                  <a:pt x="18236" y="2375"/>
                  <a:pt x="18234" y="2371"/>
                  <a:pt x="18233" y="2373"/>
                </a:cubicBezTo>
                <a:lnTo>
                  <a:pt x="18213" y="2360"/>
                </a:lnTo>
                <a:cubicBezTo>
                  <a:pt x="18221" y="2380"/>
                  <a:pt x="18196" y="2375"/>
                  <a:pt x="18237" y="2376"/>
                </a:cubicBezTo>
                <a:close/>
                <a:moveTo>
                  <a:pt x="20692" y="3195"/>
                </a:moveTo>
                <a:lnTo>
                  <a:pt x="20717" y="3195"/>
                </a:lnTo>
                <a:lnTo>
                  <a:pt x="20717" y="3187"/>
                </a:lnTo>
                <a:lnTo>
                  <a:pt x="20692" y="3187"/>
                </a:lnTo>
                <a:lnTo>
                  <a:pt x="20692" y="3195"/>
                </a:lnTo>
                <a:close/>
                <a:moveTo>
                  <a:pt x="22637" y="2773"/>
                </a:moveTo>
                <a:lnTo>
                  <a:pt x="22661" y="2773"/>
                </a:lnTo>
                <a:lnTo>
                  <a:pt x="22661" y="2765"/>
                </a:lnTo>
                <a:lnTo>
                  <a:pt x="22637" y="2765"/>
                </a:lnTo>
                <a:lnTo>
                  <a:pt x="22637" y="2773"/>
                </a:lnTo>
                <a:close/>
                <a:moveTo>
                  <a:pt x="22207" y="4054"/>
                </a:moveTo>
                <a:lnTo>
                  <a:pt x="22232" y="4054"/>
                </a:lnTo>
                <a:lnTo>
                  <a:pt x="22232" y="4045"/>
                </a:lnTo>
                <a:lnTo>
                  <a:pt x="22207" y="4045"/>
                </a:lnTo>
                <a:lnTo>
                  <a:pt x="22207" y="4054"/>
                </a:lnTo>
                <a:close/>
                <a:moveTo>
                  <a:pt x="22637" y="1072"/>
                </a:moveTo>
                <a:lnTo>
                  <a:pt x="22661" y="1072"/>
                </a:lnTo>
                <a:lnTo>
                  <a:pt x="22661" y="1064"/>
                </a:lnTo>
                <a:lnTo>
                  <a:pt x="22637" y="1064"/>
                </a:lnTo>
                <a:lnTo>
                  <a:pt x="22637" y="1072"/>
                </a:lnTo>
                <a:close/>
                <a:moveTo>
                  <a:pt x="19388" y="1688"/>
                </a:moveTo>
                <a:lnTo>
                  <a:pt x="19412" y="1688"/>
                </a:lnTo>
                <a:lnTo>
                  <a:pt x="19412" y="1680"/>
                </a:lnTo>
                <a:lnTo>
                  <a:pt x="19388" y="1680"/>
                </a:lnTo>
                <a:lnTo>
                  <a:pt x="19388" y="1688"/>
                </a:lnTo>
                <a:close/>
                <a:moveTo>
                  <a:pt x="21397" y="3033"/>
                </a:moveTo>
                <a:lnTo>
                  <a:pt x="21421" y="3033"/>
                </a:lnTo>
                <a:lnTo>
                  <a:pt x="21421" y="3025"/>
                </a:lnTo>
                <a:lnTo>
                  <a:pt x="21397" y="3025"/>
                </a:lnTo>
                <a:lnTo>
                  <a:pt x="21397" y="3033"/>
                </a:lnTo>
                <a:close/>
                <a:moveTo>
                  <a:pt x="20619" y="2190"/>
                </a:moveTo>
                <a:lnTo>
                  <a:pt x="20644" y="2190"/>
                </a:lnTo>
                <a:lnTo>
                  <a:pt x="20644" y="2182"/>
                </a:lnTo>
                <a:lnTo>
                  <a:pt x="20619" y="2182"/>
                </a:lnTo>
                <a:lnTo>
                  <a:pt x="20619" y="2190"/>
                </a:lnTo>
                <a:close/>
                <a:moveTo>
                  <a:pt x="18043" y="2279"/>
                </a:moveTo>
                <a:lnTo>
                  <a:pt x="18067" y="2279"/>
                </a:lnTo>
                <a:lnTo>
                  <a:pt x="18067" y="2271"/>
                </a:lnTo>
                <a:lnTo>
                  <a:pt x="18043" y="2271"/>
                </a:lnTo>
                <a:lnTo>
                  <a:pt x="18043" y="2279"/>
                </a:lnTo>
                <a:close/>
                <a:moveTo>
                  <a:pt x="18148" y="5528"/>
                </a:moveTo>
                <a:lnTo>
                  <a:pt x="18173" y="5528"/>
                </a:lnTo>
                <a:lnTo>
                  <a:pt x="18173" y="5520"/>
                </a:lnTo>
                <a:lnTo>
                  <a:pt x="18148" y="5520"/>
                </a:lnTo>
                <a:lnTo>
                  <a:pt x="18148" y="5528"/>
                </a:lnTo>
                <a:close/>
                <a:moveTo>
                  <a:pt x="19850" y="2133"/>
                </a:moveTo>
                <a:lnTo>
                  <a:pt x="19874" y="2133"/>
                </a:lnTo>
                <a:lnTo>
                  <a:pt x="19874" y="2125"/>
                </a:lnTo>
                <a:lnTo>
                  <a:pt x="19850" y="2125"/>
                </a:lnTo>
                <a:lnTo>
                  <a:pt x="19850" y="2133"/>
                </a:lnTo>
                <a:close/>
                <a:moveTo>
                  <a:pt x="17136" y="2093"/>
                </a:moveTo>
                <a:lnTo>
                  <a:pt x="17144" y="2093"/>
                </a:lnTo>
                <a:lnTo>
                  <a:pt x="17144" y="2069"/>
                </a:lnTo>
                <a:lnTo>
                  <a:pt x="17136" y="2069"/>
                </a:lnTo>
                <a:lnTo>
                  <a:pt x="17136" y="2093"/>
                </a:lnTo>
                <a:close/>
                <a:moveTo>
                  <a:pt x="15175" y="2069"/>
                </a:moveTo>
                <a:lnTo>
                  <a:pt x="15199" y="2069"/>
                </a:lnTo>
                <a:lnTo>
                  <a:pt x="15199" y="2060"/>
                </a:lnTo>
                <a:lnTo>
                  <a:pt x="15175" y="2060"/>
                </a:lnTo>
                <a:lnTo>
                  <a:pt x="15175" y="2069"/>
                </a:lnTo>
                <a:close/>
                <a:moveTo>
                  <a:pt x="11140" y="1688"/>
                </a:moveTo>
                <a:lnTo>
                  <a:pt x="11164" y="1688"/>
                </a:lnTo>
                <a:lnTo>
                  <a:pt x="11164" y="1680"/>
                </a:lnTo>
                <a:lnTo>
                  <a:pt x="11140" y="1680"/>
                </a:lnTo>
                <a:lnTo>
                  <a:pt x="11140" y="1688"/>
                </a:lnTo>
                <a:close/>
                <a:moveTo>
                  <a:pt x="18894" y="3673"/>
                </a:moveTo>
                <a:lnTo>
                  <a:pt x="18902" y="3673"/>
                </a:lnTo>
                <a:lnTo>
                  <a:pt x="18902" y="3648"/>
                </a:lnTo>
                <a:lnTo>
                  <a:pt x="18894" y="3648"/>
                </a:lnTo>
                <a:lnTo>
                  <a:pt x="18894" y="3673"/>
                </a:lnTo>
                <a:close/>
                <a:moveTo>
                  <a:pt x="16933" y="2595"/>
                </a:moveTo>
                <a:lnTo>
                  <a:pt x="16941" y="2595"/>
                </a:lnTo>
                <a:lnTo>
                  <a:pt x="16941" y="2571"/>
                </a:lnTo>
                <a:lnTo>
                  <a:pt x="16933" y="2571"/>
                </a:lnTo>
                <a:lnTo>
                  <a:pt x="16933" y="2595"/>
                </a:lnTo>
                <a:close/>
                <a:moveTo>
                  <a:pt x="17330" y="3243"/>
                </a:moveTo>
                <a:lnTo>
                  <a:pt x="17354" y="3243"/>
                </a:lnTo>
                <a:lnTo>
                  <a:pt x="17354" y="3235"/>
                </a:lnTo>
                <a:lnTo>
                  <a:pt x="17330" y="3235"/>
                </a:lnTo>
                <a:lnTo>
                  <a:pt x="17330" y="3243"/>
                </a:lnTo>
                <a:close/>
                <a:moveTo>
                  <a:pt x="16042" y="2547"/>
                </a:moveTo>
                <a:lnTo>
                  <a:pt x="16066" y="2547"/>
                </a:lnTo>
                <a:lnTo>
                  <a:pt x="16066" y="2538"/>
                </a:lnTo>
                <a:lnTo>
                  <a:pt x="16042" y="2538"/>
                </a:lnTo>
                <a:lnTo>
                  <a:pt x="16042" y="2547"/>
                </a:lnTo>
                <a:close/>
                <a:moveTo>
                  <a:pt x="17362" y="3243"/>
                </a:moveTo>
                <a:lnTo>
                  <a:pt x="17387" y="3243"/>
                </a:lnTo>
                <a:lnTo>
                  <a:pt x="17387" y="3235"/>
                </a:lnTo>
                <a:lnTo>
                  <a:pt x="17362" y="3235"/>
                </a:lnTo>
                <a:lnTo>
                  <a:pt x="17362" y="3243"/>
                </a:lnTo>
                <a:close/>
                <a:moveTo>
                  <a:pt x="15912" y="2668"/>
                </a:moveTo>
                <a:lnTo>
                  <a:pt x="15936" y="2668"/>
                </a:lnTo>
                <a:lnTo>
                  <a:pt x="15936" y="2660"/>
                </a:lnTo>
                <a:lnTo>
                  <a:pt x="15912" y="2660"/>
                </a:lnTo>
                <a:lnTo>
                  <a:pt x="15912" y="2668"/>
                </a:lnTo>
                <a:close/>
                <a:moveTo>
                  <a:pt x="17759" y="2555"/>
                </a:moveTo>
                <a:lnTo>
                  <a:pt x="17768" y="2555"/>
                </a:lnTo>
                <a:lnTo>
                  <a:pt x="17768" y="2530"/>
                </a:lnTo>
                <a:lnTo>
                  <a:pt x="17759" y="2530"/>
                </a:lnTo>
                <a:lnTo>
                  <a:pt x="17759" y="2555"/>
                </a:lnTo>
                <a:close/>
                <a:moveTo>
                  <a:pt x="21640" y="4848"/>
                </a:moveTo>
                <a:lnTo>
                  <a:pt x="21665" y="4848"/>
                </a:lnTo>
                <a:lnTo>
                  <a:pt x="21665" y="4839"/>
                </a:lnTo>
                <a:lnTo>
                  <a:pt x="21640" y="4839"/>
                </a:lnTo>
                <a:lnTo>
                  <a:pt x="21640" y="4848"/>
                </a:lnTo>
                <a:close/>
                <a:moveTo>
                  <a:pt x="16933" y="2563"/>
                </a:moveTo>
                <a:lnTo>
                  <a:pt x="16941" y="2563"/>
                </a:lnTo>
                <a:lnTo>
                  <a:pt x="16941" y="2538"/>
                </a:lnTo>
                <a:lnTo>
                  <a:pt x="16933" y="2538"/>
                </a:lnTo>
                <a:lnTo>
                  <a:pt x="16933" y="2563"/>
                </a:lnTo>
                <a:close/>
                <a:moveTo>
                  <a:pt x="5137" y="1898"/>
                </a:moveTo>
                <a:lnTo>
                  <a:pt x="5161" y="1898"/>
                </a:lnTo>
                <a:lnTo>
                  <a:pt x="5161" y="1890"/>
                </a:lnTo>
                <a:lnTo>
                  <a:pt x="5137" y="1890"/>
                </a:lnTo>
                <a:lnTo>
                  <a:pt x="5137" y="1898"/>
                </a:lnTo>
                <a:close/>
                <a:moveTo>
                  <a:pt x="22280" y="5382"/>
                </a:moveTo>
                <a:lnTo>
                  <a:pt x="22288" y="5382"/>
                </a:lnTo>
                <a:lnTo>
                  <a:pt x="22288" y="5358"/>
                </a:lnTo>
                <a:lnTo>
                  <a:pt x="22280" y="5358"/>
                </a:lnTo>
                <a:lnTo>
                  <a:pt x="22280" y="5382"/>
                </a:lnTo>
                <a:close/>
                <a:moveTo>
                  <a:pt x="20960" y="3405"/>
                </a:moveTo>
                <a:lnTo>
                  <a:pt x="20984" y="3405"/>
                </a:lnTo>
                <a:lnTo>
                  <a:pt x="20984" y="3397"/>
                </a:lnTo>
                <a:lnTo>
                  <a:pt x="20960" y="3397"/>
                </a:lnTo>
                <a:lnTo>
                  <a:pt x="20960" y="3405"/>
                </a:lnTo>
                <a:close/>
                <a:moveTo>
                  <a:pt x="18456" y="3276"/>
                </a:moveTo>
                <a:lnTo>
                  <a:pt x="18480" y="3276"/>
                </a:lnTo>
                <a:lnTo>
                  <a:pt x="18480" y="3268"/>
                </a:lnTo>
                <a:lnTo>
                  <a:pt x="18456" y="3268"/>
                </a:lnTo>
                <a:lnTo>
                  <a:pt x="18456" y="3276"/>
                </a:lnTo>
                <a:close/>
                <a:moveTo>
                  <a:pt x="17946" y="2563"/>
                </a:moveTo>
                <a:lnTo>
                  <a:pt x="17954" y="2563"/>
                </a:lnTo>
                <a:lnTo>
                  <a:pt x="17954" y="2538"/>
                </a:lnTo>
                <a:lnTo>
                  <a:pt x="17946" y="2538"/>
                </a:lnTo>
                <a:lnTo>
                  <a:pt x="17946" y="2563"/>
                </a:lnTo>
                <a:close/>
                <a:moveTo>
                  <a:pt x="16957" y="4370"/>
                </a:moveTo>
                <a:lnTo>
                  <a:pt x="16965" y="4370"/>
                </a:lnTo>
                <a:lnTo>
                  <a:pt x="16965" y="4345"/>
                </a:lnTo>
                <a:lnTo>
                  <a:pt x="16957" y="4345"/>
                </a:lnTo>
                <a:lnTo>
                  <a:pt x="16957" y="4370"/>
                </a:lnTo>
                <a:close/>
                <a:moveTo>
                  <a:pt x="14632" y="2628"/>
                </a:moveTo>
                <a:lnTo>
                  <a:pt x="14656" y="2628"/>
                </a:lnTo>
                <a:lnTo>
                  <a:pt x="14656" y="2619"/>
                </a:lnTo>
                <a:lnTo>
                  <a:pt x="14632" y="2619"/>
                </a:lnTo>
                <a:lnTo>
                  <a:pt x="14632" y="2628"/>
                </a:lnTo>
                <a:close/>
                <a:moveTo>
                  <a:pt x="21195" y="4912"/>
                </a:moveTo>
                <a:lnTo>
                  <a:pt x="21219" y="4912"/>
                </a:lnTo>
                <a:lnTo>
                  <a:pt x="21219" y="4904"/>
                </a:lnTo>
                <a:lnTo>
                  <a:pt x="21195" y="4904"/>
                </a:lnTo>
                <a:lnTo>
                  <a:pt x="21195" y="4912"/>
                </a:lnTo>
                <a:close/>
                <a:moveTo>
                  <a:pt x="21584" y="3981"/>
                </a:moveTo>
                <a:lnTo>
                  <a:pt x="21592" y="3981"/>
                </a:lnTo>
                <a:lnTo>
                  <a:pt x="21592" y="3956"/>
                </a:lnTo>
                <a:lnTo>
                  <a:pt x="21584" y="3956"/>
                </a:lnTo>
                <a:lnTo>
                  <a:pt x="21584" y="3981"/>
                </a:lnTo>
                <a:close/>
                <a:moveTo>
                  <a:pt x="19420" y="2603"/>
                </a:moveTo>
                <a:lnTo>
                  <a:pt x="19428" y="2603"/>
                </a:lnTo>
                <a:lnTo>
                  <a:pt x="19428" y="2579"/>
                </a:lnTo>
                <a:lnTo>
                  <a:pt x="19420" y="2579"/>
                </a:lnTo>
                <a:lnTo>
                  <a:pt x="19420" y="2603"/>
                </a:lnTo>
                <a:close/>
                <a:moveTo>
                  <a:pt x="17533" y="2733"/>
                </a:moveTo>
                <a:lnTo>
                  <a:pt x="17557" y="2733"/>
                </a:lnTo>
                <a:lnTo>
                  <a:pt x="17557" y="2725"/>
                </a:lnTo>
                <a:lnTo>
                  <a:pt x="17533" y="2725"/>
                </a:lnTo>
                <a:lnTo>
                  <a:pt x="17533" y="2733"/>
                </a:lnTo>
                <a:close/>
                <a:moveTo>
                  <a:pt x="19339" y="3179"/>
                </a:moveTo>
                <a:lnTo>
                  <a:pt x="19364" y="3179"/>
                </a:lnTo>
                <a:lnTo>
                  <a:pt x="19364" y="3170"/>
                </a:lnTo>
                <a:lnTo>
                  <a:pt x="19339" y="3170"/>
                </a:lnTo>
                <a:lnTo>
                  <a:pt x="19339" y="3179"/>
                </a:lnTo>
                <a:close/>
                <a:moveTo>
                  <a:pt x="21373" y="4694"/>
                </a:moveTo>
                <a:lnTo>
                  <a:pt x="21397" y="4694"/>
                </a:lnTo>
                <a:lnTo>
                  <a:pt x="21397" y="4686"/>
                </a:lnTo>
                <a:lnTo>
                  <a:pt x="21373" y="4686"/>
                </a:lnTo>
                <a:lnTo>
                  <a:pt x="21373" y="4694"/>
                </a:lnTo>
                <a:close/>
                <a:moveTo>
                  <a:pt x="19469" y="3122"/>
                </a:moveTo>
                <a:lnTo>
                  <a:pt x="19477" y="3122"/>
                </a:lnTo>
                <a:lnTo>
                  <a:pt x="19477" y="3097"/>
                </a:lnTo>
                <a:lnTo>
                  <a:pt x="19469" y="3097"/>
                </a:lnTo>
                <a:lnTo>
                  <a:pt x="19469" y="3122"/>
                </a:lnTo>
                <a:close/>
                <a:moveTo>
                  <a:pt x="21219" y="3729"/>
                </a:moveTo>
                <a:lnTo>
                  <a:pt x="21243" y="3729"/>
                </a:lnTo>
                <a:lnTo>
                  <a:pt x="21243" y="3721"/>
                </a:lnTo>
                <a:lnTo>
                  <a:pt x="21219" y="3721"/>
                </a:lnTo>
                <a:lnTo>
                  <a:pt x="21219" y="3729"/>
                </a:lnTo>
                <a:close/>
                <a:moveTo>
                  <a:pt x="21543" y="3332"/>
                </a:moveTo>
                <a:lnTo>
                  <a:pt x="21567" y="3332"/>
                </a:lnTo>
                <a:lnTo>
                  <a:pt x="21567" y="3324"/>
                </a:lnTo>
                <a:lnTo>
                  <a:pt x="21543" y="3324"/>
                </a:lnTo>
                <a:lnTo>
                  <a:pt x="21543" y="3332"/>
                </a:lnTo>
                <a:close/>
                <a:moveTo>
                  <a:pt x="18505" y="3122"/>
                </a:moveTo>
                <a:lnTo>
                  <a:pt x="18529" y="3122"/>
                </a:lnTo>
                <a:lnTo>
                  <a:pt x="18529" y="3114"/>
                </a:lnTo>
                <a:lnTo>
                  <a:pt x="18505" y="3114"/>
                </a:lnTo>
                <a:lnTo>
                  <a:pt x="18505" y="3122"/>
                </a:lnTo>
                <a:close/>
                <a:moveTo>
                  <a:pt x="20555" y="2976"/>
                </a:moveTo>
                <a:lnTo>
                  <a:pt x="20579" y="2976"/>
                </a:lnTo>
                <a:lnTo>
                  <a:pt x="20579" y="2968"/>
                </a:lnTo>
                <a:lnTo>
                  <a:pt x="20555" y="2968"/>
                </a:lnTo>
                <a:lnTo>
                  <a:pt x="20555" y="2976"/>
                </a:lnTo>
                <a:close/>
                <a:moveTo>
                  <a:pt x="21494" y="4378"/>
                </a:moveTo>
                <a:lnTo>
                  <a:pt x="21519" y="4378"/>
                </a:lnTo>
                <a:lnTo>
                  <a:pt x="21519" y="4370"/>
                </a:lnTo>
                <a:lnTo>
                  <a:pt x="21494" y="4370"/>
                </a:lnTo>
                <a:lnTo>
                  <a:pt x="21494" y="4378"/>
                </a:lnTo>
                <a:close/>
                <a:moveTo>
                  <a:pt x="19688" y="2684"/>
                </a:moveTo>
                <a:lnTo>
                  <a:pt x="19712" y="2684"/>
                </a:lnTo>
                <a:lnTo>
                  <a:pt x="19712" y="2676"/>
                </a:lnTo>
                <a:lnTo>
                  <a:pt x="19688" y="2676"/>
                </a:lnTo>
                <a:lnTo>
                  <a:pt x="19688" y="2684"/>
                </a:lnTo>
                <a:close/>
                <a:moveTo>
                  <a:pt x="20530" y="4499"/>
                </a:moveTo>
                <a:lnTo>
                  <a:pt x="20555" y="4499"/>
                </a:lnTo>
                <a:lnTo>
                  <a:pt x="20555" y="4491"/>
                </a:lnTo>
                <a:lnTo>
                  <a:pt x="20530" y="4491"/>
                </a:lnTo>
                <a:lnTo>
                  <a:pt x="20530" y="4499"/>
                </a:lnTo>
                <a:close/>
                <a:moveTo>
                  <a:pt x="18910" y="5585"/>
                </a:moveTo>
                <a:lnTo>
                  <a:pt x="18934" y="5585"/>
                </a:lnTo>
                <a:lnTo>
                  <a:pt x="18934" y="5577"/>
                </a:lnTo>
                <a:lnTo>
                  <a:pt x="18910" y="5577"/>
                </a:lnTo>
                <a:lnTo>
                  <a:pt x="18910" y="5585"/>
                </a:lnTo>
                <a:close/>
                <a:moveTo>
                  <a:pt x="20457" y="2976"/>
                </a:moveTo>
                <a:lnTo>
                  <a:pt x="20482" y="2976"/>
                </a:lnTo>
                <a:lnTo>
                  <a:pt x="20482" y="2968"/>
                </a:lnTo>
                <a:lnTo>
                  <a:pt x="20457" y="2968"/>
                </a:lnTo>
                <a:lnTo>
                  <a:pt x="20457" y="2976"/>
                </a:lnTo>
                <a:close/>
                <a:moveTo>
                  <a:pt x="18456" y="2522"/>
                </a:moveTo>
                <a:lnTo>
                  <a:pt x="18464" y="2522"/>
                </a:lnTo>
                <a:lnTo>
                  <a:pt x="18464" y="2498"/>
                </a:lnTo>
                <a:lnTo>
                  <a:pt x="18456" y="2498"/>
                </a:lnTo>
                <a:lnTo>
                  <a:pt x="18456" y="2522"/>
                </a:lnTo>
                <a:close/>
                <a:moveTo>
                  <a:pt x="11715" y="1396"/>
                </a:moveTo>
                <a:lnTo>
                  <a:pt x="11723" y="1396"/>
                </a:lnTo>
                <a:lnTo>
                  <a:pt x="11723" y="1372"/>
                </a:lnTo>
                <a:lnTo>
                  <a:pt x="11715" y="1372"/>
                </a:lnTo>
                <a:lnTo>
                  <a:pt x="11715" y="1396"/>
                </a:lnTo>
                <a:close/>
                <a:moveTo>
                  <a:pt x="18918" y="2247"/>
                </a:moveTo>
                <a:lnTo>
                  <a:pt x="18942" y="2247"/>
                </a:lnTo>
                <a:lnTo>
                  <a:pt x="18942" y="2239"/>
                </a:lnTo>
                <a:lnTo>
                  <a:pt x="18918" y="2239"/>
                </a:lnTo>
                <a:lnTo>
                  <a:pt x="18918" y="2247"/>
                </a:lnTo>
                <a:close/>
                <a:moveTo>
                  <a:pt x="16828" y="5147"/>
                </a:moveTo>
                <a:lnTo>
                  <a:pt x="16852" y="5147"/>
                </a:lnTo>
                <a:lnTo>
                  <a:pt x="16852" y="5139"/>
                </a:lnTo>
                <a:lnTo>
                  <a:pt x="16828" y="5139"/>
                </a:lnTo>
                <a:lnTo>
                  <a:pt x="16828" y="5147"/>
                </a:lnTo>
                <a:close/>
                <a:moveTo>
                  <a:pt x="20603" y="3227"/>
                </a:moveTo>
                <a:lnTo>
                  <a:pt x="20627" y="3227"/>
                </a:lnTo>
                <a:lnTo>
                  <a:pt x="20627" y="3219"/>
                </a:lnTo>
                <a:lnTo>
                  <a:pt x="20603" y="3219"/>
                </a:lnTo>
                <a:lnTo>
                  <a:pt x="20603" y="3227"/>
                </a:lnTo>
                <a:close/>
                <a:moveTo>
                  <a:pt x="19428" y="3187"/>
                </a:moveTo>
                <a:lnTo>
                  <a:pt x="19453" y="3187"/>
                </a:lnTo>
                <a:lnTo>
                  <a:pt x="19453" y="3179"/>
                </a:lnTo>
                <a:lnTo>
                  <a:pt x="19428" y="3179"/>
                </a:lnTo>
                <a:lnTo>
                  <a:pt x="19428" y="3187"/>
                </a:lnTo>
                <a:close/>
                <a:moveTo>
                  <a:pt x="23188" y="2757"/>
                </a:moveTo>
                <a:lnTo>
                  <a:pt x="23196" y="2757"/>
                </a:lnTo>
                <a:lnTo>
                  <a:pt x="23196" y="2733"/>
                </a:lnTo>
                <a:lnTo>
                  <a:pt x="23188" y="2733"/>
                </a:lnTo>
                <a:lnTo>
                  <a:pt x="23188" y="2757"/>
                </a:lnTo>
                <a:close/>
                <a:moveTo>
                  <a:pt x="9455" y="1428"/>
                </a:moveTo>
                <a:lnTo>
                  <a:pt x="9463" y="1428"/>
                </a:lnTo>
                <a:lnTo>
                  <a:pt x="9463" y="1404"/>
                </a:lnTo>
                <a:lnTo>
                  <a:pt x="9455" y="1404"/>
                </a:lnTo>
                <a:lnTo>
                  <a:pt x="9455" y="1428"/>
                </a:lnTo>
                <a:close/>
                <a:moveTo>
                  <a:pt x="22021" y="3973"/>
                </a:moveTo>
                <a:lnTo>
                  <a:pt x="22029" y="3973"/>
                </a:lnTo>
                <a:lnTo>
                  <a:pt x="22029" y="3948"/>
                </a:lnTo>
                <a:lnTo>
                  <a:pt x="22021" y="3948"/>
                </a:lnTo>
                <a:lnTo>
                  <a:pt x="22021" y="3973"/>
                </a:lnTo>
                <a:close/>
                <a:moveTo>
                  <a:pt x="19226" y="1663"/>
                </a:moveTo>
                <a:lnTo>
                  <a:pt x="19250" y="1663"/>
                </a:lnTo>
                <a:lnTo>
                  <a:pt x="19250" y="1655"/>
                </a:lnTo>
                <a:lnTo>
                  <a:pt x="19226" y="1655"/>
                </a:lnTo>
                <a:lnTo>
                  <a:pt x="19226" y="1663"/>
                </a:lnTo>
                <a:close/>
                <a:moveTo>
                  <a:pt x="22369" y="5520"/>
                </a:moveTo>
                <a:lnTo>
                  <a:pt x="22394" y="5520"/>
                </a:lnTo>
                <a:lnTo>
                  <a:pt x="22394" y="5512"/>
                </a:lnTo>
                <a:lnTo>
                  <a:pt x="22369" y="5512"/>
                </a:lnTo>
                <a:lnTo>
                  <a:pt x="22369" y="5520"/>
                </a:lnTo>
                <a:close/>
                <a:moveTo>
                  <a:pt x="527" y="3025"/>
                </a:moveTo>
                <a:lnTo>
                  <a:pt x="504" y="2999"/>
                </a:lnTo>
                <a:cubicBezTo>
                  <a:pt x="509" y="3024"/>
                  <a:pt x="502" y="3019"/>
                  <a:pt x="527" y="3025"/>
                </a:cubicBezTo>
                <a:close/>
                <a:moveTo>
                  <a:pt x="21673" y="3470"/>
                </a:moveTo>
                <a:lnTo>
                  <a:pt x="21650" y="3444"/>
                </a:lnTo>
                <a:cubicBezTo>
                  <a:pt x="21655" y="3470"/>
                  <a:pt x="21648" y="3464"/>
                  <a:pt x="21673" y="3470"/>
                </a:cubicBezTo>
                <a:close/>
                <a:moveTo>
                  <a:pt x="13384" y="2393"/>
                </a:moveTo>
                <a:cubicBezTo>
                  <a:pt x="13408" y="2387"/>
                  <a:pt x="13396" y="2394"/>
                  <a:pt x="13409" y="2376"/>
                </a:cubicBezTo>
                <a:cubicBezTo>
                  <a:pt x="13394" y="2380"/>
                  <a:pt x="13387" y="2377"/>
                  <a:pt x="13384" y="2393"/>
                </a:cubicBezTo>
                <a:close/>
                <a:moveTo>
                  <a:pt x="17622" y="3106"/>
                </a:moveTo>
                <a:cubicBezTo>
                  <a:pt x="17645" y="3100"/>
                  <a:pt x="17633" y="3107"/>
                  <a:pt x="17646" y="3089"/>
                </a:cubicBezTo>
                <a:cubicBezTo>
                  <a:pt x="17632" y="3093"/>
                  <a:pt x="17624" y="3090"/>
                  <a:pt x="17622" y="3106"/>
                </a:cubicBezTo>
                <a:close/>
                <a:moveTo>
                  <a:pt x="19566" y="5407"/>
                </a:moveTo>
                <a:cubicBezTo>
                  <a:pt x="19590" y="5401"/>
                  <a:pt x="19578" y="5408"/>
                  <a:pt x="19590" y="5390"/>
                </a:cubicBezTo>
                <a:cubicBezTo>
                  <a:pt x="19576" y="5394"/>
                  <a:pt x="19569" y="5391"/>
                  <a:pt x="19566" y="5407"/>
                </a:cubicBezTo>
                <a:close/>
                <a:moveTo>
                  <a:pt x="16496" y="2401"/>
                </a:moveTo>
                <a:cubicBezTo>
                  <a:pt x="16519" y="2395"/>
                  <a:pt x="16507" y="2402"/>
                  <a:pt x="16520" y="2384"/>
                </a:cubicBezTo>
                <a:cubicBezTo>
                  <a:pt x="16506" y="2388"/>
                  <a:pt x="16498" y="2386"/>
                  <a:pt x="16496" y="2401"/>
                </a:cubicBezTo>
                <a:close/>
                <a:moveTo>
                  <a:pt x="19250" y="4823"/>
                </a:moveTo>
                <a:cubicBezTo>
                  <a:pt x="19274" y="4818"/>
                  <a:pt x="19262" y="4824"/>
                  <a:pt x="19274" y="4807"/>
                </a:cubicBezTo>
                <a:cubicBezTo>
                  <a:pt x="19260" y="4810"/>
                  <a:pt x="19253" y="4808"/>
                  <a:pt x="19250" y="4823"/>
                </a:cubicBezTo>
                <a:close/>
                <a:moveTo>
                  <a:pt x="21737" y="4191"/>
                </a:moveTo>
                <a:cubicBezTo>
                  <a:pt x="21761" y="4186"/>
                  <a:pt x="21749" y="4192"/>
                  <a:pt x="21762" y="4175"/>
                </a:cubicBezTo>
                <a:cubicBezTo>
                  <a:pt x="21748" y="4178"/>
                  <a:pt x="21740" y="4176"/>
                  <a:pt x="21737" y="4191"/>
                </a:cubicBezTo>
                <a:close/>
                <a:moveTo>
                  <a:pt x="18416" y="2482"/>
                </a:moveTo>
                <a:cubicBezTo>
                  <a:pt x="18439" y="2476"/>
                  <a:pt x="18427" y="2483"/>
                  <a:pt x="18440" y="2466"/>
                </a:cubicBezTo>
                <a:cubicBezTo>
                  <a:pt x="18426" y="2469"/>
                  <a:pt x="18418" y="2467"/>
                  <a:pt x="18416" y="2482"/>
                </a:cubicBezTo>
                <a:close/>
                <a:moveTo>
                  <a:pt x="21446" y="2692"/>
                </a:moveTo>
                <a:cubicBezTo>
                  <a:pt x="21469" y="2687"/>
                  <a:pt x="21457" y="2693"/>
                  <a:pt x="21470" y="2676"/>
                </a:cubicBezTo>
                <a:cubicBezTo>
                  <a:pt x="21456" y="2680"/>
                  <a:pt x="21448" y="2677"/>
                  <a:pt x="21446" y="2692"/>
                </a:cubicBezTo>
                <a:close/>
                <a:moveTo>
                  <a:pt x="15604" y="2133"/>
                </a:moveTo>
                <a:cubicBezTo>
                  <a:pt x="15628" y="2128"/>
                  <a:pt x="15616" y="2134"/>
                  <a:pt x="15629" y="2117"/>
                </a:cubicBezTo>
                <a:cubicBezTo>
                  <a:pt x="15614" y="2121"/>
                  <a:pt x="15607" y="2118"/>
                  <a:pt x="15604" y="2133"/>
                </a:cubicBezTo>
                <a:close/>
                <a:moveTo>
                  <a:pt x="17014" y="2441"/>
                </a:moveTo>
                <a:cubicBezTo>
                  <a:pt x="17038" y="2436"/>
                  <a:pt x="17026" y="2442"/>
                  <a:pt x="17038" y="2425"/>
                </a:cubicBezTo>
                <a:cubicBezTo>
                  <a:pt x="17024" y="2428"/>
                  <a:pt x="17017" y="2426"/>
                  <a:pt x="17014" y="2441"/>
                </a:cubicBezTo>
                <a:close/>
                <a:moveTo>
                  <a:pt x="22872" y="3495"/>
                </a:moveTo>
                <a:cubicBezTo>
                  <a:pt x="22895" y="3489"/>
                  <a:pt x="22883" y="3496"/>
                  <a:pt x="22896" y="3478"/>
                </a:cubicBezTo>
                <a:cubicBezTo>
                  <a:pt x="22882" y="3482"/>
                  <a:pt x="22874" y="3479"/>
                  <a:pt x="22872" y="3495"/>
                </a:cubicBezTo>
                <a:close/>
                <a:moveTo>
                  <a:pt x="21405" y="2700"/>
                </a:moveTo>
                <a:cubicBezTo>
                  <a:pt x="21423" y="2688"/>
                  <a:pt x="21415" y="2699"/>
                  <a:pt x="21421" y="2676"/>
                </a:cubicBezTo>
                <a:cubicBezTo>
                  <a:pt x="21408" y="2685"/>
                  <a:pt x="21406" y="2678"/>
                  <a:pt x="21405" y="2700"/>
                </a:cubicBezTo>
                <a:close/>
                <a:moveTo>
                  <a:pt x="18464" y="2676"/>
                </a:moveTo>
                <a:cubicBezTo>
                  <a:pt x="18482" y="2664"/>
                  <a:pt x="18474" y="2675"/>
                  <a:pt x="18480" y="2652"/>
                </a:cubicBezTo>
                <a:cubicBezTo>
                  <a:pt x="18467" y="2661"/>
                  <a:pt x="18465" y="2654"/>
                  <a:pt x="18464" y="2676"/>
                </a:cubicBezTo>
                <a:close/>
                <a:moveTo>
                  <a:pt x="10735" y="1412"/>
                </a:moveTo>
                <a:cubicBezTo>
                  <a:pt x="10753" y="1400"/>
                  <a:pt x="10745" y="1411"/>
                  <a:pt x="10751" y="1388"/>
                </a:cubicBezTo>
                <a:cubicBezTo>
                  <a:pt x="10738" y="1397"/>
                  <a:pt x="10736" y="1390"/>
                  <a:pt x="10735" y="1412"/>
                </a:cubicBezTo>
                <a:close/>
                <a:moveTo>
                  <a:pt x="22839" y="4888"/>
                </a:moveTo>
                <a:cubicBezTo>
                  <a:pt x="22857" y="4876"/>
                  <a:pt x="22849" y="4887"/>
                  <a:pt x="22856" y="4864"/>
                </a:cubicBezTo>
                <a:cubicBezTo>
                  <a:pt x="22842" y="4873"/>
                  <a:pt x="22840" y="4866"/>
                  <a:pt x="22839" y="4888"/>
                </a:cubicBezTo>
                <a:close/>
                <a:moveTo>
                  <a:pt x="22248" y="4839"/>
                </a:moveTo>
                <a:cubicBezTo>
                  <a:pt x="22266" y="4827"/>
                  <a:pt x="22258" y="4838"/>
                  <a:pt x="22264" y="4815"/>
                </a:cubicBezTo>
                <a:cubicBezTo>
                  <a:pt x="22251" y="4824"/>
                  <a:pt x="22248" y="4817"/>
                  <a:pt x="22248" y="4839"/>
                </a:cubicBezTo>
                <a:close/>
                <a:moveTo>
                  <a:pt x="12817" y="1639"/>
                </a:moveTo>
                <a:cubicBezTo>
                  <a:pt x="12835" y="1627"/>
                  <a:pt x="12827" y="1638"/>
                  <a:pt x="12833" y="1615"/>
                </a:cubicBezTo>
                <a:cubicBezTo>
                  <a:pt x="12820" y="1624"/>
                  <a:pt x="12818" y="1616"/>
                  <a:pt x="12817" y="1639"/>
                </a:cubicBezTo>
                <a:close/>
                <a:moveTo>
                  <a:pt x="16925" y="1963"/>
                </a:moveTo>
                <a:cubicBezTo>
                  <a:pt x="16943" y="1951"/>
                  <a:pt x="16935" y="1962"/>
                  <a:pt x="16941" y="1939"/>
                </a:cubicBezTo>
                <a:cubicBezTo>
                  <a:pt x="16928" y="1948"/>
                  <a:pt x="16926" y="1941"/>
                  <a:pt x="16925" y="1963"/>
                </a:cubicBezTo>
                <a:close/>
                <a:moveTo>
                  <a:pt x="21867" y="3770"/>
                </a:moveTo>
                <a:cubicBezTo>
                  <a:pt x="21885" y="3758"/>
                  <a:pt x="21877" y="3769"/>
                  <a:pt x="21883" y="3746"/>
                </a:cubicBezTo>
                <a:cubicBezTo>
                  <a:pt x="21870" y="3755"/>
                  <a:pt x="21868" y="3747"/>
                  <a:pt x="21867" y="3770"/>
                </a:cubicBezTo>
                <a:close/>
                <a:moveTo>
                  <a:pt x="5007" y="6662"/>
                </a:moveTo>
                <a:cubicBezTo>
                  <a:pt x="5025" y="6650"/>
                  <a:pt x="5017" y="6661"/>
                  <a:pt x="5023" y="6638"/>
                </a:cubicBezTo>
                <a:cubicBezTo>
                  <a:pt x="5010" y="6647"/>
                  <a:pt x="5008" y="6640"/>
                  <a:pt x="5007" y="6662"/>
                </a:cubicBezTo>
                <a:close/>
                <a:moveTo>
                  <a:pt x="22726" y="4888"/>
                </a:moveTo>
                <a:cubicBezTo>
                  <a:pt x="22744" y="4876"/>
                  <a:pt x="22736" y="4887"/>
                  <a:pt x="22742" y="4864"/>
                </a:cubicBezTo>
                <a:cubicBezTo>
                  <a:pt x="22729" y="4873"/>
                  <a:pt x="22726" y="4866"/>
                  <a:pt x="22726" y="4888"/>
                </a:cubicBezTo>
                <a:close/>
                <a:moveTo>
                  <a:pt x="17403" y="2287"/>
                </a:moveTo>
                <a:cubicBezTo>
                  <a:pt x="17421" y="2275"/>
                  <a:pt x="17413" y="2286"/>
                  <a:pt x="17419" y="2263"/>
                </a:cubicBezTo>
                <a:cubicBezTo>
                  <a:pt x="17406" y="2272"/>
                  <a:pt x="17404" y="2265"/>
                  <a:pt x="17403" y="2287"/>
                </a:cubicBezTo>
                <a:close/>
                <a:moveTo>
                  <a:pt x="9058" y="1599"/>
                </a:moveTo>
                <a:cubicBezTo>
                  <a:pt x="9076" y="1586"/>
                  <a:pt x="9068" y="1597"/>
                  <a:pt x="9074" y="1574"/>
                </a:cubicBezTo>
                <a:cubicBezTo>
                  <a:pt x="9061" y="1584"/>
                  <a:pt x="9059" y="1576"/>
                  <a:pt x="9058" y="1599"/>
                </a:cubicBezTo>
                <a:close/>
                <a:moveTo>
                  <a:pt x="19947" y="5358"/>
                </a:moveTo>
                <a:cubicBezTo>
                  <a:pt x="19989" y="5354"/>
                  <a:pt x="19962" y="5366"/>
                  <a:pt x="19971" y="5342"/>
                </a:cubicBezTo>
                <a:cubicBezTo>
                  <a:pt x="19957" y="5349"/>
                  <a:pt x="19955" y="5347"/>
                  <a:pt x="19947" y="5358"/>
                </a:cubicBezTo>
                <a:close/>
                <a:moveTo>
                  <a:pt x="519" y="2182"/>
                </a:moveTo>
                <a:cubicBezTo>
                  <a:pt x="561" y="2178"/>
                  <a:pt x="533" y="2190"/>
                  <a:pt x="543" y="2166"/>
                </a:cubicBezTo>
                <a:cubicBezTo>
                  <a:pt x="529" y="2173"/>
                  <a:pt x="527" y="2171"/>
                  <a:pt x="519" y="2182"/>
                </a:cubicBezTo>
                <a:close/>
                <a:moveTo>
                  <a:pt x="18561" y="2214"/>
                </a:moveTo>
                <a:lnTo>
                  <a:pt x="18529" y="2206"/>
                </a:lnTo>
                <a:cubicBezTo>
                  <a:pt x="18547" y="2231"/>
                  <a:pt x="18526" y="2222"/>
                  <a:pt x="18561" y="2214"/>
                </a:cubicBezTo>
                <a:close/>
                <a:moveTo>
                  <a:pt x="14373" y="1850"/>
                </a:moveTo>
                <a:lnTo>
                  <a:pt x="14399" y="1827"/>
                </a:lnTo>
                <a:cubicBezTo>
                  <a:pt x="14379" y="1830"/>
                  <a:pt x="14373" y="1827"/>
                  <a:pt x="14373" y="1850"/>
                </a:cubicBezTo>
                <a:close/>
                <a:moveTo>
                  <a:pt x="11796" y="5982"/>
                </a:moveTo>
                <a:lnTo>
                  <a:pt x="11822" y="5959"/>
                </a:lnTo>
                <a:cubicBezTo>
                  <a:pt x="11802" y="5963"/>
                  <a:pt x="11797" y="5959"/>
                  <a:pt x="11796" y="5982"/>
                </a:cubicBezTo>
                <a:close/>
                <a:moveTo>
                  <a:pt x="17111" y="1509"/>
                </a:moveTo>
                <a:lnTo>
                  <a:pt x="17137" y="1487"/>
                </a:lnTo>
                <a:cubicBezTo>
                  <a:pt x="17117" y="1490"/>
                  <a:pt x="17112" y="1487"/>
                  <a:pt x="17111" y="1509"/>
                </a:cubicBezTo>
                <a:close/>
                <a:moveTo>
                  <a:pt x="22005" y="4831"/>
                </a:moveTo>
                <a:lnTo>
                  <a:pt x="22031" y="4809"/>
                </a:lnTo>
                <a:cubicBezTo>
                  <a:pt x="22011" y="4812"/>
                  <a:pt x="22005" y="4809"/>
                  <a:pt x="22005" y="4831"/>
                </a:cubicBezTo>
                <a:close/>
                <a:moveTo>
                  <a:pt x="13571" y="2077"/>
                </a:moveTo>
                <a:lnTo>
                  <a:pt x="13597" y="2054"/>
                </a:lnTo>
                <a:cubicBezTo>
                  <a:pt x="13577" y="2057"/>
                  <a:pt x="13571" y="2054"/>
                  <a:pt x="13571" y="2077"/>
                </a:cubicBezTo>
                <a:close/>
                <a:moveTo>
                  <a:pt x="15199" y="2401"/>
                </a:moveTo>
                <a:cubicBezTo>
                  <a:pt x="15203" y="2392"/>
                  <a:pt x="15214" y="2403"/>
                  <a:pt x="15200" y="2391"/>
                </a:cubicBezTo>
                <a:cubicBezTo>
                  <a:pt x="15188" y="2382"/>
                  <a:pt x="15199" y="2389"/>
                  <a:pt x="15183" y="2384"/>
                </a:cubicBezTo>
                <a:cubicBezTo>
                  <a:pt x="15203" y="2423"/>
                  <a:pt x="15191" y="2404"/>
                  <a:pt x="15199" y="2401"/>
                </a:cubicBezTo>
                <a:close/>
                <a:moveTo>
                  <a:pt x="18788" y="4758"/>
                </a:moveTo>
                <a:cubicBezTo>
                  <a:pt x="18792" y="4750"/>
                  <a:pt x="18803" y="4761"/>
                  <a:pt x="18789" y="4749"/>
                </a:cubicBezTo>
                <a:cubicBezTo>
                  <a:pt x="18778" y="4740"/>
                  <a:pt x="18788" y="4747"/>
                  <a:pt x="18772" y="4742"/>
                </a:cubicBezTo>
                <a:cubicBezTo>
                  <a:pt x="18793" y="4781"/>
                  <a:pt x="18780" y="4762"/>
                  <a:pt x="18788" y="4758"/>
                </a:cubicBezTo>
                <a:close/>
                <a:moveTo>
                  <a:pt x="470" y="3332"/>
                </a:moveTo>
                <a:cubicBezTo>
                  <a:pt x="473" y="3324"/>
                  <a:pt x="493" y="3337"/>
                  <a:pt x="454" y="3316"/>
                </a:cubicBezTo>
                <a:cubicBezTo>
                  <a:pt x="458" y="3332"/>
                  <a:pt x="443" y="3320"/>
                  <a:pt x="460" y="3333"/>
                </a:cubicBezTo>
                <a:cubicBezTo>
                  <a:pt x="474" y="3344"/>
                  <a:pt x="459" y="3338"/>
                  <a:pt x="470" y="3332"/>
                </a:cubicBezTo>
                <a:close/>
                <a:moveTo>
                  <a:pt x="11521" y="1655"/>
                </a:moveTo>
                <a:lnTo>
                  <a:pt x="11545" y="1655"/>
                </a:lnTo>
                <a:cubicBezTo>
                  <a:pt x="11537" y="1645"/>
                  <a:pt x="11524" y="1630"/>
                  <a:pt x="11521" y="1655"/>
                </a:cubicBezTo>
                <a:close/>
                <a:moveTo>
                  <a:pt x="15191" y="2587"/>
                </a:moveTo>
                <a:lnTo>
                  <a:pt x="15215" y="2587"/>
                </a:lnTo>
                <a:cubicBezTo>
                  <a:pt x="15208" y="2576"/>
                  <a:pt x="15195" y="2562"/>
                  <a:pt x="15191" y="2587"/>
                </a:cubicBezTo>
                <a:close/>
                <a:moveTo>
                  <a:pt x="17452" y="2174"/>
                </a:moveTo>
                <a:lnTo>
                  <a:pt x="17476" y="2174"/>
                </a:lnTo>
                <a:cubicBezTo>
                  <a:pt x="17468" y="2163"/>
                  <a:pt x="17455" y="2148"/>
                  <a:pt x="17452" y="2174"/>
                </a:cubicBezTo>
                <a:close/>
                <a:moveTo>
                  <a:pt x="23285" y="4062"/>
                </a:moveTo>
                <a:lnTo>
                  <a:pt x="23309" y="4062"/>
                </a:lnTo>
                <a:cubicBezTo>
                  <a:pt x="23301" y="4051"/>
                  <a:pt x="23288" y="4036"/>
                  <a:pt x="23285" y="4062"/>
                </a:cubicBezTo>
                <a:close/>
                <a:moveTo>
                  <a:pt x="20636" y="3041"/>
                </a:moveTo>
                <a:lnTo>
                  <a:pt x="20660" y="3041"/>
                </a:lnTo>
                <a:cubicBezTo>
                  <a:pt x="20652" y="3030"/>
                  <a:pt x="20639" y="3015"/>
                  <a:pt x="20636" y="3041"/>
                </a:cubicBezTo>
                <a:close/>
                <a:moveTo>
                  <a:pt x="18011" y="2077"/>
                </a:moveTo>
                <a:lnTo>
                  <a:pt x="18035" y="2077"/>
                </a:lnTo>
                <a:cubicBezTo>
                  <a:pt x="18027" y="2066"/>
                  <a:pt x="18014" y="2051"/>
                  <a:pt x="18011" y="2077"/>
                </a:cubicBezTo>
                <a:close/>
                <a:moveTo>
                  <a:pt x="14276" y="2125"/>
                </a:moveTo>
                <a:lnTo>
                  <a:pt x="14300" y="2125"/>
                </a:lnTo>
                <a:cubicBezTo>
                  <a:pt x="14292" y="2114"/>
                  <a:pt x="14279" y="2100"/>
                  <a:pt x="14276" y="2125"/>
                </a:cubicBezTo>
                <a:close/>
                <a:moveTo>
                  <a:pt x="23188" y="3025"/>
                </a:moveTo>
                <a:lnTo>
                  <a:pt x="23212" y="3025"/>
                </a:lnTo>
                <a:cubicBezTo>
                  <a:pt x="23204" y="3014"/>
                  <a:pt x="23191" y="2999"/>
                  <a:pt x="23188" y="3025"/>
                </a:cubicBezTo>
                <a:close/>
                <a:moveTo>
                  <a:pt x="21511" y="3454"/>
                </a:moveTo>
                <a:lnTo>
                  <a:pt x="21535" y="3454"/>
                </a:lnTo>
                <a:cubicBezTo>
                  <a:pt x="21527" y="3443"/>
                  <a:pt x="21514" y="3429"/>
                  <a:pt x="21511" y="3454"/>
                </a:cubicBezTo>
                <a:close/>
                <a:moveTo>
                  <a:pt x="22621" y="2660"/>
                </a:moveTo>
                <a:lnTo>
                  <a:pt x="22645" y="2660"/>
                </a:lnTo>
                <a:cubicBezTo>
                  <a:pt x="22637" y="2649"/>
                  <a:pt x="22624" y="2635"/>
                  <a:pt x="22621" y="2660"/>
                </a:cubicBezTo>
                <a:close/>
                <a:moveTo>
                  <a:pt x="17719" y="2263"/>
                </a:moveTo>
                <a:cubicBezTo>
                  <a:pt x="17707" y="2256"/>
                  <a:pt x="17710" y="2259"/>
                  <a:pt x="17695" y="2255"/>
                </a:cubicBezTo>
                <a:cubicBezTo>
                  <a:pt x="17702" y="2272"/>
                  <a:pt x="17685" y="2265"/>
                  <a:pt x="17704" y="2268"/>
                </a:cubicBezTo>
                <a:cubicBezTo>
                  <a:pt x="17735" y="2274"/>
                  <a:pt x="17706" y="2271"/>
                  <a:pt x="17719" y="2263"/>
                </a:cubicBezTo>
                <a:cubicBezTo>
                  <a:pt x="17749" y="2269"/>
                  <a:pt x="17753" y="2275"/>
                  <a:pt x="17768" y="2255"/>
                </a:cubicBezTo>
                <a:cubicBezTo>
                  <a:pt x="17735" y="2241"/>
                  <a:pt x="17766" y="2265"/>
                  <a:pt x="17727" y="2247"/>
                </a:cubicBezTo>
                <a:lnTo>
                  <a:pt x="17719" y="2263"/>
                </a:lnTo>
                <a:close/>
                <a:moveTo>
                  <a:pt x="18181" y="2182"/>
                </a:moveTo>
                <a:lnTo>
                  <a:pt x="18156" y="2182"/>
                </a:lnTo>
                <a:cubicBezTo>
                  <a:pt x="18175" y="2207"/>
                  <a:pt x="18163" y="2207"/>
                  <a:pt x="18181" y="2182"/>
                </a:cubicBezTo>
                <a:close/>
                <a:moveTo>
                  <a:pt x="15458" y="2538"/>
                </a:moveTo>
                <a:lnTo>
                  <a:pt x="15434" y="2538"/>
                </a:lnTo>
                <a:cubicBezTo>
                  <a:pt x="15452" y="2564"/>
                  <a:pt x="15440" y="2564"/>
                  <a:pt x="15458" y="2538"/>
                </a:cubicBezTo>
                <a:close/>
                <a:moveTo>
                  <a:pt x="20960" y="2498"/>
                </a:moveTo>
                <a:lnTo>
                  <a:pt x="20935" y="2498"/>
                </a:lnTo>
                <a:cubicBezTo>
                  <a:pt x="20954" y="2523"/>
                  <a:pt x="20941" y="2523"/>
                  <a:pt x="20960" y="2498"/>
                </a:cubicBezTo>
                <a:close/>
                <a:moveTo>
                  <a:pt x="16131" y="2093"/>
                </a:moveTo>
                <a:lnTo>
                  <a:pt x="16107" y="2093"/>
                </a:lnTo>
                <a:cubicBezTo>
                  <a:pt x="16125" y="2118"/>
                  <a:pt x="16113" y="2118"/>
                  <a:pt x="16131" y="2093"/>
                </a:cubicBezTo>
                <a:close/>
                <a:moveTo>
                  <a:pt x="18043" y="4499"/>
                </a:moveTo>
                <a:lnTo>
                  <a:pt x="18019" y="4499"/>
                </a:lnTo>
                <a:cubicBezTo>
                  <a:pt x="18037" y="4524"/>
                  <a:pt x="18025" y="4524"/>
                  <a:pt x="18043" y="4499"/>
                </a:cubicBezTo>
                <a:close/>
                <a:moveTo>
                  <a:pt x="21721" y="5326"/>
                </a:moveTo>
                <a:cubicBezTo>
                  <a:pt x="21746" y="5307"/>
                  <a:pt x="21746" y="5319"/>
                  <a:pt x="21721" y="5301"/>
                </a:cubicBezTo>
                <a:lnTo>
                  <a:pt x="21721" y="5326"/>
                </a:lnTo>
                <a:close/>
                <a:moveTo>
                  <a:pt x="10184" y="1412"/>
                </a:moveTo>
                <a:cubicBezTo>
                  <a:pt x="10209" y="1394"/>
                  <a:pt x="10209" y="1406"/>
                  <a:pt x="10184" y="1388"/>
                </a:cubicBezTo>
                <a:lnTo>
                  <a:pt x="10184" y="1412"/>
                </a:lnTo>
                <a:close/>
                <a:moveTo>
                  <a:pt x="19007" y="4783"/>
                </a:moveTo>
                <a:cubicBezTo>
                  <a:pt x="19032" y="4765"/>
                  <a:pt x="19032" y="4777"/>
                  <a:pt x="19007" y="4758"/>
                </a:cubicBezTo>
                <a:lnTo>
                  <a:pt x="19007" y="4783"/>
                </a:lnTo>
                <a:close/>
                <a:moveTo>
                  <a:pt x="3808" y="6857"/>
                </a:moveTo>
                <a:cubicBezTo>
                  <a:pt x="3833" y="6839"/>
                  <a:pt x="3833" y="6851"/>
                  <a:pt x="3808" y="6833"/>
                </a:cubicBezTo>
                <a:lnTo>
                  <a:pt x="3808" y="6857"/>
                </a:lnTo>
                <a:close/>
                <a:moveTo>
                  <a:pt x="22013" y="4208"/>
                </a:moveTo>
                <a:lnTo>
                  <a:pt x="21989" y="4208"/>
                </a:lnTo>
                <a:cubicBezTo>
                  <a:pt x="22007" y="4233"/>
                  <a:pt x="21995" y="4233"/>
                  <a:pt x="22013" y="4208"/>
                </a:cubicBezTo>
                <a:close/>
                <a:moveTo>
                  <a:pt x="21154" y="2636"/>
                </a:moveTo>
                <a:lnTo>
                  <a:pt x="21130" y="2636"/>
                </a:lnTo>
                <a:cubicBezTo>
                  <a:pt x="21148" y="2661"/>
                  <a:pt x="21136" y="2661"/>
                  <a:pt x="21154" y="2636"/>
                </a:cubicBezTo>
                <a:close/>
                <a:moveTo>
                  <a:pt x="14478" y="5723"/>
                </a:moveTo>
                <a:lnTo>
                  <a:pt x="14454" y="5723"/>
                </a:lnTo>
                <a:cubicBezTo>
                  <a:pt x="14472" y="5748"/>
                  <a:pt x="14460" y="5748"/>
                  <a:pt x="14478" y="5723"/>
                </a:cubicBezTo>
                <a:close/>
                <a:moveTo>
                  <a:pt x="18197" y="2676"/>
                </a:moveTo>
                <a:lnTo>
                  <a:pt x="18173" y="2676"/>
                </a:lnTo>
                <a:cubicBezTo>
                  <a:pt x="18191" y="2701"/>
                  <a:pt x="18179" y="2701"/>
                  <a:pt x="18197" y="2676"/>
                </a:cubicBezTo>
                <a:close/>
                <a:moveTo>
                  <a:pt x="20660" y="4256"/>
                </a:moveTo>
                <a:lnTo>
                  <a:pt x="20636" y="4256"/>
                </a:lnTo>
                <a:cubicBezTo>
                  <a:pt x="20654" y="4281"/>
                  <a:pt x="20642" y="4281"/>
                  <a:pt x="20660" y="4256"/>
                </a:cubicBezTo>
                <a:close/>
                <a:moveTo>
                  <a:pt x="18399" y="5115"/>
                </a:moveTo>
                <a:lnTo>
                  <a:pt x="18375" y="5115"/>
                </a:lnTo>
                <a:cubicBezTo>
                  <a:pt x="18393" y="5140"/>
                  <a:pt x="18381" y="5140"/>
                  <a:pt x="18399" y="5115"/>
                </a:cubicBezTo>
                <a:close/>
                <a:moveTo>
                  <a:pt x="15872" y="1890"/>
                </a:moveTo>
                <a:cubicBezTo>
                  <a:pt x="15897" y="1872"/>
                  <a:pt x="15897" y="1884"/>
                  <a:pt x="15872" y="1866"/>
                </a:cubicBezTo>
                <a:lnTo>
                  <a:pt x="15872" y="1890"/>
                </a:lnTo>
                <a:close/>
                <a:moveTo>
                  <a:pt x="18699" y="3292"/>
                </a:moveTo>
                <a:lnTo>
                  <a:pt x="18699" y="3268"/>
                </a:lnTo>
                <a:cubicBezTo>
                  <a:pt x="18675" y="3285"/>
                  <a:pt x="18673" y="3274"/>
                  <a:pt x="18699" y="3292"/>
                </a:cubicBezTo>
                <a:close/>
                <a:moveTo>
                  <a:pt x="9755" y="1420"/>
                </a:moveTo>
                <a:lnTo>
                  <a:pt x="9755" y="1396"/>
                </a:lnTo>
                <a:cubicBezTo>
                  <a:pt x="9731" y="1413"/>
                  <a:pt x="9729" y="1402"/>
                  <a:pt x="9755" y="1420"/>
                </a:cubicBezTo>
                <a:close/>
                <a:moveTo>
                  <a:pt x="17800" y="1744"/>
                </a:moveTo>
                <a:lnTo>
                  <a:pt x="17849" y="1728"/>
                </a:lnTo>
                <a:cubicBezTo>
                  <a:pt x="17846" y="1729"/>
                  <a:pt x="17838" y="1730"/>
                  <a:pt x="17836" y="1731"/>
                </a:cubicBezTo>
                <a:cubicBezTo>
                  <a:pt x="17814" y="1732"/>
                  <a:pt x="17803" y="1727"/>
                  <a:pt x="17800" y="1744"/>
                </a:cubicBezTo>
                <a:close/>
                <a:moveTo>
                  <a:pt x="21778" y="4677"/>
                </a:moveTo>
                <a:cubicBezTo>
                  <a:pt x="21764" y="4656"/>
                  <a:pt x="21770" y="4656"/>
                  <a:pt x="21737" y="4653"/>
                </a:cubicBezTo>
                <a:lnTo>
                  <a:pt x="21778" y="4677"/>
                </a:lnTo>
                <a:close/>
                <a:moveTo>
                  <a:pt x="15053" y="2271"/>
                </a:moveTo>
                <a:cubicBezTo>
                  <a:pt x="15035" y="2236"/>
                  <a:pt x="15056" y="2256"/>
                  <a:pt x="15029" y="2247"/>
                </a:cubicBezTo>
                <a:cubicBezTo>
                  <a:pt x="15046" y="2280"/>
                  <a:pt x="15028" y="2261"/>
                  <a:pt x="15053" y="2271"/>
                </a:cubicBezTo>
                <a:close/>
                <a:moveTo>
                  <a:pt x="16641" y="2692"/>
                </a:moveTo>
                <a:cubicBezTo>
                  <a:pt x="16642" y="2691"/>
                  <a:pt x="16644" y="2687"/>
                  <a:pt x="16645" y="2688"/>
                </a:cubicBezTo>
                <a:cubicBezTo>
                  <a:pt x="16645" y="2689"/>
                  <a:pt x="16647" y="2683"/>
                  <a:pt x="16647" y="2682"/>
                </a:cubicBezTo>
                <a:cubicBezTo>
                  <a:pt x="16650" y="2671"/>
                  <a:pt x="16649" y="2672"/>
                  <a:pt x="16649" y="2660"/>
                </a:cubicBezTo>
                <a:cubicBezTo>
                  <a:pt x="16630" y="2674"/>
                  <a:pt x="16635" y="2666"/>
                  <a:pt x="16641" y="2692"/>
                </a:cubicBezTo>
                <a:close/>
                <a:moveTo>
                  <a:pt x="17759" y="5512"/>
                </a:moveTo>
                <a:cubicBezTo>
                  <a:pt x="17753" y="5507"/>
                  <a:pt x="17757" y="5507"/>
                  <a:pt x="17746" y="5501"/>
                </a:cubicBezTo>
                <a:cubicBezTo>
                  <a:pt x="17729" y="5494"/>
                  <a:pt x="17742" y="5499"/>
                  <a:pt x="17727" y="5496"/>
                </a:cubicBezTo>
                <a:cubicBezTo>
                  <a:pt x="17745" y="5521"/>
                  <a:pt x="17722" y="5509"/>
                  <a:pt x="17759" y="5512"/>
                </a:cubicBezTo>
                <a:close/>
                <a:moveTo>
                  <a:pt x="23317" y="2709"/>
                </a:moveTo>
                <a:cubicBezTo>
                  <a:pt x="23299" y="2684"/>
                  <a:pt x="23323" y="2696"/>
                  <a:pt x="23285" y="2692"/>
                </a:cubicBezTo>
                <a:cubicBezTo>
                  <a:pt x="23291" y="2698"/>
                  <a:pt x="23287" y="2698"/>
                  <a:pt x="23299" y="2703"/>
                </a:cubicBezTo>
                <a:cubicBezTo>
                  <a:pt x="23316" y="2711"/>
                  <a:pt x="23303" y="2705"/>
                  <a:pt x="23317" y="2709"/>
                </a:cubicBezTo>
                <a:close/>
                <a:moveTo>
                  <a:pt x="22029" y="4224"/>
                </a:moveTo>
                <a:lnTo>
                  <a:pt x="22062" y="4224"/>
                </a:lnTo>
                <a:lnTo>
                  <a:pt x="22062" y="4216"/>
                </a:lnTo>
                <a:lnTo>
                  <a:pt x="22029" y="4216"/>
                </a:lnTo>
                <a:lnTo>
                  <a:pt x="22029" y="4224"/>
                </a:lnTo>
                <a:close/>
                <a:moveTo>
                  <a:pt x="16001" y="2133"/>
                </a:moveTo>
                <a:lnTo>
                  <a:pt x="16034" y="2133"/>
                </a:lnTo>
                <a:lnTo>
                  <a:pt x="16034" y="2125"/>
                </a:lnTo>
                <a:lnTo>
                  <a:pt x="16001" y="2125"/>
                </a:lnTo>
                <a:lnTo>
                  <a:pt x="16001" y="2133"/>
                </a:lnTo>
                <a:close/>
                <a:moveTo>
                  <a:pt x="17589" y="4993"/>
                </a:moveTo>
                <a:lnTo>
                  <a:pt x="17622" y="4993"/>
                </a:lnTo>
                <a:lnTo>
                  <a:pt x="17622" y="4985"/>
                </a:lnTo>
                <a:lnTo>
                  <a:pt x="17589" y="4985"/>
                </a:lnTo>
                <a:lnTo>
                  <a:pt x="17589" y="4993"/>
                </a:lnTo>
                <a:close/>
                <a:moveTo>
                  <a:pt x="21640" y="4191"/>
                </a:moveTo>
                <a:lnTo>
                  <a:pt x="21673" y="4191"/>
                </a:lnTo>
                <a:lnTo>
                  <a:pt x="21673" y="4183"/>
                </a:lnTo>
                <a:lnTo>
                  <a:pt x="21640" y="4183"/>
                </a:lnTo>
                <a:lnTo>
                  <a:pt x="21640" y="4191"/>
                </a:lnTo>
                <a:close/>
                <a:moveTo>
                  <a:pt x="21381" y="4742"/>
                </a:moveTo>
                <a:lnTo>
                  <a:pt x="21413" y="4742"/>
                </a:lnTo>
                <a:lnTo>
                  <a:pt x="21413" y="4734"/>
                </a:lnTo>
                <a:lnTo>
                  <a:pt x="21381" y="4734"/>
                </a:lnTo>
                <a:lnTo>
                  <a:pt x="21381" y="4742"/>
                </a:lnTo>
                <a:close/>
                <a:moveTo>
                  <a:pt x="19639" y="5285"/>
                </a:moveTo>
                <a:lnTo>
                  <a:pt x="19671" y="5285"/>
                </a:lnTo>
                <a:lnTo>
                  <a:pt x="19671" y="5277"/>
                </a:lnTo>
                <a:lnTo>
                  <a:pt x="19639" y="5277"/>
                </a:lnTo>
                <a:lnTo>
                  <a:pt x="19639" y="5285"/>
                </a:lnTo>
                <a:close/>
                <a:moveTo>
                  <a:pt x="22920" y="4799"/>
                </a:moveTo>
                <a:lnTo>
                  <a:pt x="22953" y="4799"/>
                </a:lnTo>
                <a:lnTo>
                  <a:pt x="22953" y="4791"/>
                </a:lnTo>
                <a:lnTo>
                  <a:pt x="22920" y="4791"/>
                </a:lnTo>
                <a:lnTo>
                  <a:pt x="22920" y="4799"/>
                </a:lnTo>
                <a:close/>
                <a:moveTo>
                  <a:pt x="18051" y="4507"/>
                </a:moveTo>
                <a:lnTo>
                  <a:pt x="18083" y="4507"/>
                </a:lnTo>
                <a:lnTo>
                  <a:pt x="18083" y="4499"/>
                </a:lnTo>
                <a:lnTo>
                  <a:pt x="18051" y="4499"/>
                </a:lnTo>
                <a:lnTo>
                  <a:pt x="18051" y="4507"/>
                </a:lnTo>
                <a:close/>
                <a:moveTo>
                  <a:pt x="16479" y="2117"/>
                </a:moveTo>
                <a:lnTo>
                  <a:pt x="16512" y="2117"/>
                </a:lnTo>
                <a:lnTo>
                  <a:pt x="16512" y="2109"/>
                </a:lnTo>
                <a:lnTo>
                  <a:pt x="16479" y="2109"/>
                </a:lnTo>
                <a:lnTo>
                  <a:pt x="16479" y="2117"/>
                </a:lnTo>
                <a:close/>
                <a:moveTo>
                  <a:pt x="19696" y="3065"/>
                </a:moveTo>
                <a:lnTo>
                  <a:pt x="19704" y="3065"/>
                </a:lnTo>
                <a:lnTo>
                  <a:pt x="19704" y="3033"/>
                </a:lnTo>
                <a:lnTo>
                  <a:pt x="19696" y="3033"/>
                </a:lnTo>
                <a:lnTo>
                  <a:pt x="19696" y="3065"/>
                </a:lnTo>
                <a:close/>
                <a:moveTo>
                  <a:pt x="21251" y="4305"/>
                </a:moveTo>
                <a:cubicBezTo>
                  <a:pt x="21248" y="4267"/>
                  <a:pt x="21260" y="4291"/>
                  <a:pt x="21235" y="4272"/>
                </a:cubicBezTo>
                <a:cubicBezTo>
                  <a:pt x="21239" y="4288"/>
                  <a:pt x="21230" y="4272"/>
                  <a:pt x="21241" y="4291"/>
                </a:cubicBezTo>
                <a:cubicBezTo>
                  <a:pt x="21247" y="4302"/>
                  <a:pt x="21246" y="4299"/>
                  <a:pt x="21251" y="4305"/>
                </a:cubicBezTo>
                <a:close/>
                <a:moveTo>
                  <a:pt x="11181" y="6047"/>
                </a:moveTo>
                <a:cubicBezTo>
                  <a:pt x="11184" y="6038"/>
                  <a:pt x="11196" y="6049"/>
                  <a:pt x="11181" y="6037"/>
                </a:cubicBezTo>
                <a:cubicBezTo>
                  <a:pt x="11170" y="6028"/>
                  <a:pt x="11180" y="6035"/>
                  <a:pt x="11164" y="6031"/>
                </a:cubicBezTo>
                <a:cubicBezTo>
                  <a:pt x="11169" y="6047"/>
                  <a:pt x="11154" y="6034"/>
                  <a:pt x="11171" y="6047"/>
                </a:cubicBezTo>
                <a:cubicBezTo>
                  <a:pt x="11185" y="6058"/>
                  <a:pt x="11170" y="6052"/>
                  <a:pt x="11181" y="6047"/>
                </a:cubicBezTo>
                <a:close/>
                <a:moveTo>
                  <a:pt x="13814" y="1639"/>
                </a:moveTo>
                <a:cubicBezTo>
                  <a:pt x="13804" y="1613"/>
                  <a:pt x="13824" y="1633"/>
                  <a:pt x="13789" y="1615"/>
                </a:cubicBezTo>
                <a:cubicBezTo>
                  <a:pt x="13799" y="1641"/>
                  <a:pt x="13777" y="1621"/>
                  <a:pt x="13814" y="1639"/>
                </a:cubicBezTo>
                <a:close/>
                <a:moveTo>
                  <a:pt x="16925" y="2222"/>
                </a:moveTo>
                <a:cubicBezTo>
                  <a:pt x="16940" y="2219"/>
                  <a:pt x="16925" y="2227"/>
                  <a:pt x="16944" y="2217"/>
                </a:cubicBezTo>
                <a:cubicBezTo>
                  <a:pt x="16954" y="2211"/>
                  <a:pt x="16951" y="2211"/>
                  <a:pt x="16957" y="2206"/>
                </a:cubicBezTo>
                <a:cubicBezTo>
                  <a:pt x="16938" y="2208"/>
                  <a:pt x="16928" y="2205"/>
                  <a:pt x="16925" y="2222"/>
                </a:cubicBezTo>
                <a:close/>
                <a:moveTo>
                  <a:pt x="20919" y="3729"/>
                </a:moveTo>
                <a:cubicBezTo>
                  <a:pt x="20935" y="3726"/>
                  <a:pt x="20919" y="3734"/>
                  <a:pt x="20938" y="3724"/>
                </a:cubicBezTo>
                <a:cubicBezTo>
                  <a:pt x="20948" y="3718"/>
                  <a:pt x="20946" y="3718"/>
                  <a:pt x="20952" y="3713"/>
                </a:cubicBezTo>
                <a:cubicBezTo>
                  <a:pt x="20933" y="3715"/>
                  <a:pt x="20922" y="3712"/>
                  <a:pt x="20919" y="3729"/>
                </a:cubicBezTo>
                <a:close/>
                <a:moveTo>
                  <a:pt x="18837" y="2692"/>
                </a:moveTo>
                <a:cubicBezTo>
                  <a:pt x="18852" y="2689"/>
                  <a:pt x="18837" y="2697"/>
                  <a:pt x="18856" y="2687"/>
                </a:cubicBezTo>
                <a:cubicBezTo>
                  <a:pt x="18866" y="2681"/>
                  <a:pt x="18863" y="2681"/>
                  <a:pt x="18869" y="2676"/>
                </a:cubicBezTo>
                <a:cubicBezTo>
                  <a:pt x="18850" y="2678"/>
                  <a:pt x="18840" y="2675"/>
                  <a:pt x="18837" y="2692"/>
                </a:cubicBezTo>
                <a:close/>
                <a:moveTo>
                  <a:pt x="18497" y="2457"/>
                </a:moveTo>
                <a:cubicBezTo>
                  <a:pt x="18512" y="2454"/>
                  <a:pt x="18497" y="2462"/>
                  <a:pt x="18515" y="2452"/>
                </a:cubicBezTo>
                <a:cubicBezTo>
                  <a:pt x="18526" y="2446"/>
                  <a:pt x="18523" y="2446"/>
                  <a:pt x="18529" y="2441"/>
                </a:cubicBezTo>
                <a:cubicBezTo>
                  <a:pt x="18510" y="2443"/>
                  <a:pt x="18500" y="2440"/>
                  <a:pt x="18497" y="2457"/>
                </a:cubicBezTo>
                <a:close/>
                <a:moveTo>
                  <a:pt x="20555" y="4758"/>
                </a:moveTo>
                <a:lnTo>
                  <a:pt x="20611" y="4767"/>
                </a:lnTo>
                <a:cubicBezTo>
                  <a:pt x="20586" y="4745"/>
                  <a:pt x="20596" y="4758"/>
                  <a:pt x="20555" y="4758"/>
                </a:cubicBezTo>
                <a:close/>
                <a:moveTo>
                  <a:pt x="23115" y="2668"/>
                </a:moveTo>
                <a:cubicBezTo>
                  <a:pt x="23150" y="2676"/>
                  <a:pt x="23129" y="2685"/>
                  <a:pt x="23147" y="2660"/>
                </a:cubicBezTo>
                <a:cubicBezTo>
                  <a:pt x="23143" y="2660"/>
                  <a:pt x="23134" y="2660"/>
                  <a:pt x="23132" y="2661"/>
                </a:cubicBezTo>
                <a:cubicBezTo>
                  <a:pt x="23117" y="2665"/>
                  <a:pt x="23123" y="2663"/>
                  <a:pt x="23115" y="2668"/>
                </a:cubicBezTo>
                <a:close/>
                <a:moveTo>
                  <a:pt x="16974" y="2231"/>
                </a:moveTo>
                <a:cubicBezTo>
                  <a:pt x="17009" y="2238"/>
                  <a:pt x="16988" y="2247"/>
                  <a:pt x="17006" y="2222"/>
                </a:cubicBezTo>
                <a:cubicBezTo>
                  <a:pt x="17001" y="2222"/>
                  <a:pt x="16993" y="2222"/>
                  <a:pt x="16990" y="2223"/>
                </a:cubicBezTo>
                <a:cubicBezTo>
                  <a:pt x="16976" y="2227"/>
                  <a:pt x="16981" y="2226"/>
                  <a:pt x="16974" y="2231"/>
                </a:cubicBezTo>
                <a:close/>
                <a:moveTo>
                  <a:pt x="11051" y="1696"/>
                </a:moveTo>
                <a:lnTo>
                  <a:pt x="11051" y="1680"/>
                </a:lnTo>
                <a:lnTo>
                  <a:pt x="11027" y="1680"/>
                </a:lnTo>
                <a:cubicBezTo>
                  <a:pt x="11039" y="1698"/>
                  <a:pt x="11028" y="1689"/>
                  <a:pt x="11051" y="1696"/>
                </a:cubicBezTo>
                <a:close/>
                <a:moveTo>
                  <a:pt x="14219" y="2093"/>
                </a:moveTo>
                <a:lnTo>
                  <a:pt x="14219" y="2077"/>
                </a:lnTo>
                <a:lnTo>
                  <a:pt x="14195" y="2077"/>
                </a:lnTo>
                <a:cubicBezTo>
                  <a:pt x="14207" y="2095"/>
                  <a:pt x="14196" y="2086"/>
                  <a:pt x="14219" y="2093"/>
                </a:cubicBezTo>
                <a:close/>
                <a:moveTo>
                  <a:pt x="14827" y="2482"/>
                </a:moveTo>
                <a:lnTo>
                  <a:pt x="14827" y="2466"/>
                </a:lnTo>
                <a:lnTo>
                  <a:pt x="14802" y="2466"/>
                </a:lnTo>
                <a:cubicBezTo>
                  <a:pt x="14815" y="2484"/>
                  <a:pt x="14804" y="2475"/>
                  <a:pt x="14827" y="2482"/>
                </a:cubicBezTo>
                <a:close/>
                <a:moveTo>
                  <a:pt x="19582" y="5496"/>
                </a:moveTo>
                <a:lnTo>
                  <a:pt x="19582" y="5480"/>
                </a:lnTo>
                <a:lnTo>
                  <a:pt x="19558" y="5480"/>
                </a:lnTo>
                <a:cubicBezTo>
                  <a:pt x="19571" y="5498"/>
                  <a:pt x="19560" y="5489"/>
                  <a:pt x="19582" y="5496"/>
                </a:cubicBezTo>
                <a:close/>
                <a:moveTo>
                  <a:pt x="18254" y="2093"/>
                </a:moveTo>
                <a:lnTo>
                  <a:pt x="18254" y="2077"/>
                </a:lnTo>
                <a:lnTo>
                  <a:pt x="18229" y="2077"/>
                </a:lnTo>
                <a:cubicBezTo>
                  <a:pt x="18242" y="2095"/>
                  <a:pt x="18231" y="2086"/>
                  <a:pt x="18254" y="2093"/>
                </a:cubicBezTo>
                <a:close/>
                <a:moveTo>
                  <a:pt x="21178" y="4321"/>
                </a:moveTo>
                <a:lnTo>
                  <a:pt x="21178" y="4305"/>
                </a:lnTo>
                <a:lnTo>
                  <a:pt x="21154" y="4305"/>
                </a:lnTo>
                <a:cubicBezTo>
                  <a:pt x="21167" y="4323"/>
                  <a:pt x="21156" y="4314"/>
                  <a:pt x="21178" y="4321"/>
                </a:cubicBezTo>
                <a:close/>
                <a:moveTo>
                  <a:pt x="17079" y="5512"/>
                </a:moveTo>
                <a:lnTo>
                  <a:pt x="17079" y="5496"/>
                </a:lnTo>
                <a:lnTo>
                  <a:pt x="17055" y="5496"/>
                </a:lnTo>
                <a:cubicBezTo>
                  <a:pt x="17067" y="5514"/>
                  <a:pt x="17056" y="5505"/>
                  <a:pt x="17079" y="5512"/>
                </a:cubicBezTo>
                <a:close/>
                <a:moveTo>
                  <a:pt x="13222" y="1639"/>
                </a:moveTo>
                <a:lnTo>
                  <a:pt x="13222" y="1623"/>
                </a:lnTo>
                <a:lnTo>
                  <a:pt x="13198" y="1623"/>
                </a:lnTo>
                <a:cubicBezTo>
                  <a:pt x="13211" y="1641"/>
                  <a:pt x="13200" y="1632"/>
                  <a:pt x="13222" y="1639"/>
                </a:cubicBezTo>
                <a:close/>
                <a:moveTo>
                  <a:pt x="19680" y="5593"/>
                </a:moveTo>
                <a:lnTo>
                  <a:pt x="19680" y="5577"/>
                </a:lnTo>
                <a:lnTo>
                  <a:pt x="19655" y="5577"/>
                </a:lnTo>
                <a:cubicBezTo>
                  <a:pt x="19668" y="5595"/>
                  <a:pt x="19657" y="5586"/>
                  <a:pt x="19680" y="5593"/>
                </a:cubicBezTo>
                <a:close/>
                <a:moveTo>
                  <a:pt x="20449" y="2749"/>
                </a:moveTo>
                <a:lnTo>
                  <a:pt x="20449" y="2733"/>
                </a:lnTo>
                <a:lnTo>
                  <a:pt x="20425" y="2733"/>
                </a:lnTo>
                <a:cubicBezTo>
                  <a:pt x="20438" y="2751"/>
                  <a:pt x="20426" y="2742"/>
                  <a:pt x="20449" y="2749"/>
                </a:cubicBezTo>
                <a:close/>
                <a:moveTo>
                  <a:pt x="19923" y="2482"/>
                </a:moveTo>
                <a:lnTo>
                  <a:pt x="19923" y="2466"/>
                </a:lnTo>
                <a:lnTo>
                  <a:pt x="19898" y="2466"/>
                </a:lnTo>
                <a:cubicBezTo>
                  <a:pt x="19911" y="2484"/>
                  <a:pt x="19900" y="2475"/>
                  <a:pt x="19923" y="2482"/>
                </a:cubicBezTo>
                <a:close/>
                <a:moveTo>
                  <a:pt x="18254" y="5155"/>
                </a:moveTo>
                <a:lnTo>
                  <a:pt x="18254" y="5139"/>
                </a:lnTo>
                <a:lnTo>
                  <a:pt x="18229" y="5139"/>
                </a:lnTo>
                <a:cubicBezTo>
                  <a:pt x="18242" y="5158"/>
                  <a:pt x="18231" y="5149"/>
                  <a:pt x="18254" y="5155"/>
                </a:cubicBezTo>
                <a:close/>
                <a:moveTo>
                  <a:pt x="15151" y="2206"/>
                </a:moveTo>
                <a:cubicBezTo>
                  <a:pt x="15155" y="2206"/>
                  <a:pt x="15164" y="2206"/>
                  <a:pt x="15166" y="2206"/>
                </a:cubicBezTo>
                <a:cubicBezTo>
                  <a:pt x="15181" y="2202"/>
                  <a:pt x="15175" y="2203"/>
                  <a:pt x="15183" y="2198"/>
                </a:cubicBezTo>
                <a:cubicBezTo>
                  <a:pt x="15166" y="2195"/>
                  <a:pt x="15153" y="2186"/>
                  <a:pt x="15151" y="2206"/>
                </a:cubicBezTo>
                <a:close/>
                <a:moveTo>
                  <a:pt x="462" y="3154"/>
                </a:moveTo>
                <a:cubicBezTo>
                  <a:pt x="466" y="3154"/>
                  <a:pt x="475" y="3154"/>
                  <a:pt x="477" y="3154"/>
                </a:cubicBezTo>
                <a:cubicBezTo>
                  <a:pt x="492" y="3150"/>
                  <a:pt x="486" y="3151"/>
                  <a:pt x="494" y="3146"/>
                </a:cubicBezTo>
                <a:cubicBezTo>
                  <a:pt x="478" y="3143"/>
                  <a:pt x="465" y="3134"/>
                  <a:pt x="462" y="3154"/>
                </a:cubicBezTo>
                <a:close/>
                <a:moveTo>
                  <a:pt x="18529" y="1825"/>
                </a:moveTo>
                <a:cubicBezTo>
                  <a:pt x="18534" y="1825"/>
                  <a:pt x="18542" y="1826"/>
                  <a:pt x="18545" y="1825"/>
                </a:cubicBezTo>
                <a:cubicBezTo>
                  <a:pt x="18559" y="1821"/>
                  <a:pt x="18554" y="1822"/>
                  <a:pt x="18561" y="1817"/>
                </a:cubicBezTo>
                <a:cubicBezTo>
                  <a:pt x="18545" y="1814"/>
                  <a:pt x="18532" y="1805"/>
                  <a:pt x="18529" y="1825"/>
                </a:cubicBezTo>
                <a:close/>
                <a:moveTo>
                  <a:pt x="19558" y="2773"/>
                </a:moveTo>
                <a:lnTo>
                  <a:pt x="19571" y="2762"/>
                </a:lnTo>
                <a:cubicBezTo>
                  <a:pt x="19579" y="2758"/>
                  <a:pt x="19571" y="2757"/>
                  <a:pt x="19590" y="2757"/>
                </a:cubicBezTo>
                <a:lnTo>
                  <a:pt x="19558" y="2749"/>
                </a:lnTo>
                <a:lnTo>
                  <a:pt x="19558" y="2773"/>
                </a:lnTo>
                <a:close/>
                <a:moveTo>
                  <a:pt x="17865" y="2409"/>
                </a:moveTo>
                <a:lnTo>
                  <a:pt x="17889" y="2409"/>
                </a:lnTo>
                <a:cubicBezTo>
                  <a:pt x="17877" y="2391"/>
                  <a:pt x="17888" y="2399"/>
                  <a:pt x="17865" y="2393"/>
                </a:cubicBezTo>
                <a:lnTo>
                  <a:pt x="17865" y="2409"/>
                </a:lnTo>
                <a:close/>
                <a:moveTo>
                  <a:pt x="19566" y="5285"/>
                </a:moveTo>
                <a:lnTo>
                  <a:pt x="19590" y="5285"/>
                </a:lnTo>
                <a:cubicBezTo>
                  <a:pt x="19578" y="5267"/>
                  <a:pt x="19589" y="5275"/>
                  <a:pt x="19566" y="5269"/>
                </a:cubicBezTo>
                <a:lnTo>
                  <a:pt x="19566" y="5285"/>
                </a:lnTo>
                <a:close/>
                <a:moveTo>
                  <a:pt x="19631" y="5601"/>
                </a:moveTo>
                <a:cubicBezTo>
                  <a:pt x="19649" y="5589"/>
                  <a:pt x="19641" y="5600"/>
                  <a:pt x="19647" y="5577"/>
                </a:cubicBezTo>
                <a:lnTo>
                  <a:pt x="19631" y="5577"/>
                </a:lnTo>
                <a:lnTo>
                  <a:pt x="19631" y="5601"/>
                </a:lnTo>
                <a:close/>
                <a:moveTo>
                  <a:pt x="10986" y="6079"/>
                </a:moveTo>
                <a:cubicBezTo>
                  <a:pt x="11004" y="6067"/>
                  <a:pt x="10996" y="6078"/>
                  <a:pt x="11002" y="6055"/>
                </a:cubicBezTo>
                <a:lnTo>
                  <a:pt x="10986" y="6055"/>
                </a:lnTo>
                <a:lnTo>
                  <a:pt x="10986" y="6079"/>
                </a:lnTo>
                <a:close/>
                <a:moveTo>
                  <a:pt x="19501" y="4993"/>
                </a:moveTo>
                <a:lnTo>
                  <a:pt x="19526" y="4993"/>
                </a:lnTo>
                <a:cubicBezTo>
                  <a:pt x="19513" y="4976"/>
                  <a:pt x="19524" y="4983"/>
                  <a:pt x="19501" y="4977"/>
                </a:cubicBezTo>
                <a:lnTo>
                  <a:pt x="19501" y="4993"/>
                </a:lnTo>
                <a:close/>
                <a:moveTo>
                  <a:pt x="20401" y="3681"/>
                </a:moveTo>
                <a:lnTo>
                  <a:pt x="20425" y="3681"/>
                </a:lnTo>
                <a:cubicBezTo>
                  <a:pt x="20412" y="3663"/>
                  <a:pt x="20424" y="3671"/>
                  <a:pt x="20401" y="3665"/>
                </a:cubicBezTo>
                <a:lnTo>
                  <a:pt x="20401" y="3681"/>
                </a:lnTo>
                <a:close/>
                <a:moveTo>
                  <a:pt x="19129" y="3616"/>
                </a:moveTo>
                <a:lnTo>
                  <a:pt x="19153" y="3616"/>
                </a:lnTo>
                <a:cubicBezTo>
                  <a:pt x="19140" y="3598"/>
                  <a:pt x="19152" y="3606"/>
                  <a:pt x="19129" y="3600"/>
                </a:cubicBezTo>
                <a:lnTo>
                  <a:pt x="19129" y="3616"/>
                </a:lnTo>
                <a:close/>
                <a:moveTo>
                  <a:pt x="14786" y="1987"/>
                </a:moveTo>
                <a:lnTo>
                  <a:pt x="14810" y="1987"/>
                </a:lnTo>
                <a:cubicBezTo>
                  <a:pt x="14798" y="1970"/>
                  <a:pt x="14809" y="1977"/>
                  <a:pt x="14786" y="1971"/>
                </a:cubicBezTo>
                <a:lnTo>
                  <a:pt x="14786" y="1987"/>
                </a:lnTo>
                <a:close/>
                <a:moveTo>
                  <a:pt x="15880" y="2409"/>
                </a:moveTo>
                <a:lnTo>
                  <a:pt x="15904" y="2409"/>
                </a:lnTo>
                <a:cubicBezTo>
                  <a:pt x="15892" y="2391"/>
                  <a:pt x="15903" y="2399"/>
                  <a:pt x="15880" y="2393"/>
                </a:cubicBezTo>
                <a:lnTo>
                  <a:pt x="15880" y="2409"/>
                </a:lnTo>
                <a:close/>
                <a:moveTo>
                  <a:pt x="20409" y="4653"/>
                </a:moveTo>
                <a:lnTo>
                  <a:pt x="20433" y="4653"/>
                </a:lnTo>
                <a:cubicBezTo>
                  <a:pt x="20421" y="4635"/>
                  <a:pt x="20432" y="4643"/>
                  <a:pt x="20409" y="4637"/>
                </a:cubicBezTo>
                <a:lnTo>
                  <a:pt x="20409" y="4653"/>
                </a:lnTo>
                <a:close/>
                <a:moveTo>
                  <a:pt x="1296" y="5585"/>
                </a:moveTo>
                <a:lnTo>
                  <a:pt x="1321" y="5585"/>
                </a:lnTo>
                <a:cubicBezTo>
                  <a:pt x="1308" y="5567"/>
                  <a:pt x="1319" y="5575"/>
                  <a:pt x="1296" y="5569"/>
                </a:cubicBezTo>
                <a:lnTo>
                  <a:pt x="1296" y="5585"/>
                </a:lnTo>
                <a:close/>
                <a:moveTo>
                  <a:pt x="19396" y="4823"/>
                </a:moveTo>
                <a:lnTo>
                  <a:pt x="19420" y="4823"/>
                </a:lnTo>
                <a:cubicBezTo>
                  <a:pt x="19408" y="4805"/>
                  <a:pt x="19419" y="4813"/>
                  <a:pt x="19396" y="4807"/>
                </a:cubicBezTo>
                <a:lnTo>
                  <a:pt x="19396" y="4823"/>
                </a:lnTo>
                <a:close/>
                <a:moveTo>
                  <a:pt x="16115" y="2522"/>
                </a:moveTo>
                <a:lnTo>
                  <a:pt x="16139" y="2522"/>
                </a:lnTo>
                <a:cubicBezTo>
                  <a:pt x="16127" y="2504"/>
                  <a:pt x="16138" y="2512"/>
                  <a:pt x="16115" y="2506"/>
                </a:cubicBezTo>
                <a:lnTo>
                  <a:pt x="16115" y="2522"/>
                </a:lnTo>
                <a:close/>
                <a:moveTo>
                  <a:pt x="19226" y="3632"/>
                </a:moveTo>
                <a:lnTo>
                  <a:pt x="19250" y="3632"/>
                </a:lnTo>
                <a:cubicBezTo>
                  <a:pt x="19238" y="3614"/>
                  <a:pt x="19249" y="3622"/>
                  <a:pt x="19226" y="3616"/>
                </a:cubicBezTo>
                <a:lnTo>
                  <a:pt x="19226" y="3632"/>
                </a:lnTo>
                <a:close/>
                <a:moveTo>
                  <a:pt x="18594" y="3162"/>
                </a:moveTo>
                <a:lnTo>
                  <a:pt x="18618" y="3162"/>
                </a:lnTo>
                <a:cubicBezTo>
                  <a:pt x="18606" y="3144"/>
                  <a:pt x="18617" y="3152"/>
                  <a:pt x="18594" y="3146"/>
                </a:cubicBezTo>
                <a:lnTo>
                  <a:pt x="18594" y="3162"/>
                </a:lnTo>
                <a:close/>
                <a:moveTo>
                  <a:pt x="15426" y="1396"/>
                </a:moveTo>
                <a:lnTo>
                  <a:pt x="15450" y="1396"/>
                </a:lnTo>
                <a:cubicBezTo>
                  <a:pt x="15438" y="1378"/>
                  <a:pt x="15449" y="1386"/>
                  <a:pt x="15426" y="1380"/>
                </a:cubicBezTo>
                <a:lnTo>
                  <a:pt x="15426" y="1396"/>
                </a:lnTo>
                <a:close/>
                <a:moveTo>
                  <a:pt x="18391" y="1955"/>
                </a:moveTo>
                <a:lnTo>
                  <a:pt x="18416" y="1955"/>
                </a:lnTo>
                <a:cubicBezTo>
                  <a:pt x="18403" y="1937"/>
                  <a:pt x="18414" y="1945"/>
                  <a:pt x="18391" y="1939"/>
                </a:cubicBezTo>
                <a:lnTo>
                  <a:pt x="18391" y="1955"/>
                </a:lnTo>
                <a:close/>
                <a:moveTo>
                  <a:pt x="20579" y="3859"/>
                </a:moveTo>
                <a:lnTo>
                  <a:pt x="20603" y="3859"/>
                </a:lnTo>
                <a:cubicBezTo>
                  <a:pt x="20591" y="3841"/>
                  <a:pt x="20602" y="3849"/>
                  <a:pt x="20579" y="3843"/>
                </a:cubicBezTo>
                <a:lnTo>
                  <a:pt x="20579" y="3859"/>
                </a:lnTo>
                <a:close/>
                <a:moveTo>
                  <a:pt x="20158" y="4937"/>
                </a:moveTo>
                <a:cubicBezTo>
                  <a:pt x="20175" y="4924"/>
                  <a:pt x="20168" y="4935"/>
                  <a:pt x="20174" y="4912"/>
                </a:cubicBezTo>
                <a:lnTo>
                  <a:pt x="20158" y="4912"/>
                </a:lnTo>
                <a:lnTo>
                  <a:pt x="20158" y="4937"/>
                </a:lnTo>
                <a:close/>
                <a:moveTo>
                  <a:pt x="16455" y="2036"/>
                </a:moveTo>
                <a:lnTo>
                  <a:pt x="16455" y="2052"/>
                </a:lnTo>
                <a:cubicBezTo>
                  <a:pt x="16479" y="2047"/>
                  <a:pt x="16467" y="2053"/>
                  <a:pt x="16479" y="2036"/>
                </a:cubicBezTo>
                <a:lnTo>
                  <a:pt x="16455" y="2036"/>
                </a:lnTo>
                <a:cubicBezTo>
                  <a:pt x="16464" y="2014"/>
                  <a:pt x="16464" y="2035"/>
                  <a:pt x="16484" y="1992"/>
                </a:cubicBezTo>
                <a:lnTo>
                  <a:pt x="16507" y="1942"/>
                </a:lnTo>
                <a:cubicBezTo>
                  <a:pt x="16521" y="1920"/>
                  <a:pt x="16520" y="1938"/>
                  <a:pt x="16528" y="1906"/>
                </a:cubicBezTo>
                <a:cubicBezTo>
                  <a:pt x="16498" y="1926"/>
                  <a:pt x="16491" y="1950"/>
                  <a:pt x="16471" y="1979"/>
                </a:cubicBezTo>
                <a:cubicBezTo>
                  <a:pt x="16454" y="1971"/>
                  <a:pt x="16460" y="1976"/>
                  <a:pt x="16441" y="1969"/>
                </a:cubicBezTo>
                <a:cubicBezTo>
                  <a:pt x="16337" y="1935"/>
                  <a:pt x="16397" y="1981"/>
                  <a:pt x="16342" y="1955"/>
                </a:cubicBezTo>
                <a:lnTo>
                  <a:pt x="16342" y="1996"/>
                </a:lnTo>
                <a:lnTo>
                  <a:pt x="16398" y="1996"/>
                </a:lnTo>
                <a:cubicBezTo>
                  <a:pt x="16382" y="2020"/>
                  <a:pt x="16388" y="2019"/>
                  <a:pt x="16350" y="2020"/>
                </a:cubicBezTo>
                <a:lnTo>
                  <a:pt x="16350" y="2044"/>
                </a:lnTo>
                <a:cubicBezTo>
                  <a:pt x="16392" y="2041"/>
                  <a:pt x="16404" y="2002"/>
                  <a:pt x="16455" y="2036"/>
                </a:cubicBezTo>
                <a:close/>
                <a:moveTo>
                  <a:pt x="22515" y="4993"/>
                </a:moveTo>
                <a:cubicBezTo>
                  <a:pt x="22539" y="4988"/>
                  <a:pt x="22527" y="4994"/>
                  <a:pt x="22540" y="4977"/>
                </a:cubicBezTo>
                <a:lnTo>
                  <a:pt x="22515" y="4977"/>
                </a:lnTo>
                <a:lnTo>
                  <a:pt x="22515" y="4993"/>
                </a:lnTo>
                <a:close/>
                <a:moveTo>
                  <a:pt x="20692" y="5261"/>
                </a:moveTo>
                <a:lnTo>
                  <a:pt x="20708" y="5261"/>
                </a:lnTo>
                <a:cubicBezTo>
                  <a:pt x="20703" y="5237"/>
                  <a:pt x="20710" y="5249"/>
                  <a:pt x="20692" y="5236"/>
                </a:cubicBezTo>
                <a:lnTo>
                  <a:pt x="20692" y="5261"/>
                </a:lnTo>
                <a:close/>
                <a:moveTo>
                  <a:pt x="18092" y="1801"/>
                </a:moveTo>
                <a:cubicBezTo>
                  <a:pt x="18115" y="1795"/>
                  <a:pt x="18103" y="1802"/>
                  <a:pt x="18116" y="1785"/>
                </a:cubicBezTo>
                <a:lnTo>
                  <a:pt x="18092" y="1785"/>
                </a:lnTo>
                <a:lnTo>
                  <a:pt x="18092" y="1801"/>
                </a:lnTo>
                <a:close/>
                <a:moveTo>
                  <a:pt x="20279" y="3389"/>
                </a:moveTo>
                <a:cubicBezTo>
                  <a:pt x="20303" y="3384"/>
                  <a:pt x="20291" y="3390"/>
                  <a:pt x="20303" y="3373"/>
                </a:cubicBezTo>
                <a:lnTo>
                  <a:pt x="20279" y="3373"/>
                </a:lnTo>
                <a:lnTo>
                  <a:pt x="20279" y="3389"/>
                </a:lnTo>
                <a:close/>
                <a:moveTo>
                  <a:pt x="18724" y="1947"/>
                </a:moveTo>
                <a:cubicBezTo>
                  <a:pt x="18747" y="1941"/>
                  <a:pt x="18735" y="1948"/>
                  <a:pt x="18748" y="1931"/>
                </a:cubicBezTo>
                <a:lnTo>
                  <a:pt x="18724" y="1931"/>
                </a:lnTo>
                <a:lnTo>
                  <a:pt x="18724" y="1947"/>
                </a:lnTo>
                <a:close/>
                <a:moveTo>
                  <a:pt x="17265" y="2036"/>
                </a:moveTo>
                <a:cubicBezTo>
                  <a:pt x="17289" y="2030"/>
                  <a:pt x="17277" y="2037"/>
                  <a:pt x="17289" y="2020"/>
                </a:cubicBezTo>
                <a:lnTo>
                  <a:pt x="17265" y="2020"/>
                </a:lnTo>
                <a:lnTo>
                  <a:pt x="17265" y="2036"/>
                </a:lnTo>
                <a:close/>
                <a:moveTo>
                  <a:pt x="16625" y="1906"/>
                </a:moveTo>
                <a:cubicBezTo>
                  <a:pt x="16649" y="1901"/>
                  <a:pt x="16637" y="1907"/>
                  <a:pt x="16649" y="1890"/>
                </a:cubicBezTo>
                <a:lnTo>
                  <a:pt x="16625" y="1890"/>
                </a:lnTo>
                <a:lnTo>
                  <a:pt x="16625" y="1906"/>
                </a:lnTo>
                <a:close/>
                <a:moveTo>
                  <a:pt x="17225" y="1842"/>
                </a:moveTo>
                <a:cubicBezTo>
                  <a:pt x="17248" y="1836"/>
                  <a:pt x="17236" y="1843"/>
                  <a:pt x="17249" y="1825"/>
                </a:cubicBezTo>
                <a:lnTo>
                  <a:pt x="17225" y="1825"/>
                </a:lnTo>
                <a:lnTo>
                  <a:pt x="17225" y="1842"/>
                </a:lnTo>
                <a:close/>
                <a:moveTo>
                  <a:pt x="16155" y="2344"/>
                </a:moveTo>
                <a:lnTo>
                  <a:pt x="16155" y="2320"/>
                </a:lnTo>
                <a:lnTo>
                  <a:pt x="16139" y="2320"/>
                </a:lnTo>
                <a:cubicBezTo>
                  <a:pt x="16145" y="2343"/>
                  <a:pt x="16138" y="2331"/>
                  <a:pt x="16155" y="2344"/>
                </a:cubicBezTo>
                <a:lnTo>
                  <a:pt x="16139" y="2353"/>
                </a:lnTo>
                <a:cubicBezTo>
                  <a:pt x="16125" y="2320"/>
                  <a:pt x="16132" y="2324"/>
                  <a:pt x="16101" y="2317"/>
                </a:cubicBezTo>
                <a:cubicBezTo>
                  <a:pt x="16073" y="2309"/>
                  <a:pt x="16056" y="2317"/>
                  <a:pt x="16042" y="2336"/>
                </a:cubicBezTo>
                <a:cubicBezTo>
                  <a:pt x="16021" y="2330"/>
                  <a:pt x="16033" y="2339"/>
                  <a:pt x="16026" y="2320"/>
                </a:cubicBezTo>
                <a:lnTo>
                  <a:pt x="16001" y="2320"/>
                </a:lnTo>
                <a:cubicBezTo>
                  <a:pt x="15998" y="2364"/>
                  <a:pt x="15992" y="2358"/>
                  <a:pt x="16028" y="2357"/>
                </a:cubicBezTo>
                <a:cubicBezTo>
                  <a:pt x="16098" y="2355"/>
                  <a:pt x="16073" y="2338"/>
                  <a:pt x="16109" y="2346"/>
                </a:cubicBezTo>
                <a:cubicBezTo>
                  <a:pt x="16110" y="2346"/>
                  <a:pt x="16112" y="2346"/>
                  <a:pt x="16113" y="2347"/>
                </a:cubicBezTo>
                <a:cubicBezTo>
                  <a:pt x="16125" y="2352"/>
                  <a:pt x="16117" y="2342"/>
                  <a:pt x="16123" y="2360"/>
                </a:cubicBezTo>
                <a:cubicBezTo>
                  <a:pt x="16196" y="2360"/>
                  <a:pt x="16160" y="2348"/>
                  <a:pt x="16212" y="2336"/>
                </a:cubicBezTo>
                <a:lnTo>
                  <a:pt x="16212" y="2312"/>
                </a:lnTo>
                <a:lnTo>
                  <a:pt x="16171" y="2312"/>
                </a:lnTo>
                <a:lnTo>
                  <a:pt x="16155" y="2344"/>
                </a:lnTo>
                <a:close/>
                <a:moveTo>
                  <a:pt x="17184" y="5309"/>
                </a:moveTo>
                <a:cubicBezTo>
                  <a:pt x="17208" y="5304"/>
                  <a:pt x="17196" y="5310"/>
                  <a:pt x="17208" y="5293"/>
                </a:cubicBezTo>
                <a:lnTo>
                  <a:pt x="17184" y="5293"/>
                </a:lnTo>
                <a:lnTo>
                  <a:pt x="17184" y="5309"/>
                </a:lnTo>
                <a:close/>
                <a:moveTo>
                  <a:pt x="13976" y="2077"/>
                </a:moveTo>
                <a:cubicBezTo>
                  <a:pt x="13999" y="2071"/>
                  <a:pt x="13987" y="2078"/>
                  <a:pt x="14000" y="2060"/>
                </a:cubicBezTo>
                <a:lnTo>
                  <a:pt x="13976" y="2060"/>
                </a:lnTo>
                <a:lnTo>
                  <a:pt x="13976" y="2077"/>
                </a:lnTo>
                <a:close/>
                <a:moveTo>
                  <a:pt x="18156" y="5512"/>
                </a:moveTo>
                <a:cubicBezTo>
                  <a:pt x="18180" y="5506"/>
                  <a:pt x="18168" y="5513"/>
                  <a:pt x="18181" y="5496"/>
                </a:cubicBezTo>
                <a:lnTo>
                  <a:pt x="18156" y="5496"/>
                </a:lnTo>
                <a:lnTo>
                  <a:pt x="18156" y="5512"/>
                </a:lnTo>
                <a:close/>
                <a:moveTo>
                  <a:pt x="20060" y="5593"/>
                </a:moveTo>
                <a:cubicBezTo>
                  <a:pt x="20084" y="5587"/>
                  <a:pt x="20072" y="5594"/>
                  <a:pt x="20085" y="5577"/>
                </a:cubicBezTo>
                <a:lnTo>
                  <a:pt x="20060" y="5577"/>
                </a:lnTo>
                <a:lnTo>
                  <a:pt x="20060" y="5593"/>
                </a:lnTo>
                <a:close/>
                <a:moveTo>
                  <a:pt x="17873" y="3300"/>
                </a:moveTo>
                <a:cubicBezTo>
                  <a:pt x="17897" y="3294"/>
                  <a:pt x="17884" y="3301"/>
                  <a:pt x="17897" y="3284"/>
                </a:cubicBezTo>
                <a:lnTo>
                  <a:pt x="17873" y="3284"/>
                </a:lnTo>
                <a:lnTo>
                  <a:pt x="17873" y="3300"/>
                </a:lnTo>
                <a:close/>
                <a:moveTo>
                  <a:pt x="17046" y="2433"/>
                </a:moveTo>
                <a:cubicBezTo>
                  <a:pt x="17070" y="2427"/>
                  <a:pt x="17058" y="2434"/>
                  <a:pt x="17071" y="2417"/>
                </a:cubicBezTo>
                <a:lnTo>
                  <a:pt x="17046" y="2417"/>
                </a:lnTo>
                <a:lnTo>
                  <a:pt x="17046" y="2433"/>
                </a:lnTo>
                <a:close/>
                <a:moveTo>
                  <a:pt x="16261" y="2182"/>
                </a:moveTo>
                <a:cubicBezTo>
                  <a:pt x="16284" y="2176"/>
                  <a:pt x="16272" y="2183"/>
                  <a:pt x="16285" y="2166"/>
                </a:cubicBezTo>
                <a:lnTo>
                  <a:pt x="16261" y="2166"/>
                </a:lnTo>
                <a:lnTo>
                  <a:pt x="16261" y="2182"/>
                </a:lnTo>
                <a:close/>
                <a:moveTo>
                  <a:pt x="21843" y="5358"/>
                </a:moveTo>
                <a:cubicBezTo>
                  <a:pt x="21866" y="5352"/>
                  <a:pt x="21854" y="5359"/>
                  <a:pt x="21867" y="5342"/>
                </a:cubicBezTo>
                <a:lnTo>
                  <a:pt x="21843" y="5342"/>
                </a:lnTo>
                <a:lnTo>
                  <a:pt x="21843" y="5358"/>
                </a:lnTo>
                <a:close/>
                <a:moveTo>
                  <a:pt x="15969" y="2101"/>
                </a:moveTo>
                <a:cubicBezTo>
                  <a:pt x="15993" y="2095"/>
                  <a:pt x="15981" y="2102"/>
                  <a:pt x="15993" y="2085"/>
                </a:cubicBezTo>
                <a:lnTo>
                  <a:pt x="15969" y="2085"/>
                </a:lnTo>
                <a:lnTo>
                  <a:pt x="15969" y="2101"/>
                </a:lnTo>
                <a:close/>
                <a:moveTo>
                  <a:pt x="18448" y="2563"/>
                </a:moveTo>
                <a:lnTo>
                  <a:pt x="18464" y="2563"/>
                </a:lnTo>
                <a:cubicBezTo>
                  <a:pt x="18459" y="2539"/>
                  <a:pt x="18465" y="2551"/>
                  <a:pt x="18448" y="2538"/>
                </a:cubicBezTo>
                <a:lnTo>
                  <a:pt x="18448" y="2563"/>
                </a:lnTo>
                <a:close/>
                <a:moveTo>
                  <a:pt x="17038" y="5674"/>
                </a:moveTo>
                <a:cubicBezTo>
                  <a:pt x="17062" y="5668"/>
                  <a:pt x="17050" y="5675"/>
                  <a:pt x="17063" y="5658"/>
                </a:cubicBezTo>
                <a:lnTo>
                  <a:pt x="17038" y="5658"/>
                </a:lnTo>
                <a:lnTo>
                  <a:pt x="17038" y="5674"/>
                </a:lnTo>
                <a:close/>
                <a:moveTo>
                  <a:pt x="17743" y="1501"/>
                </a:moveTo>
                <a:cubicBezTo>
                  <a:pt x="17767" y="1496"/>
                  <a:pt x="17755" y="1502"/>
                  <a:pt x="17768" y="1485"/>
                </a:cubicBezTo>
                <a:lnTo>
                  <a:pt x="17743" y="1485"/>
                </a:lnTo>
                <a:lnTo>
                  <a:pt x="17743" y="1501"/>
                </a:lnTo>
                <a:close/>
                <a:moveTo>
                  <a:pt x="17638" y="1501"/>
                </a:moveTo>
                <a:cubicBezTo>
                  <a:pt x="17662" y="1496"/>
                  <a:pt x="17650" y="1502"/>
                  <a:pt x="17662" y="1485"/>
                </a:cubicBezTo>
                <a:lnTo>
                  <a:pt x="17638" y="1485"/>
                </a:lnTo>
                <a:lnTo>
                  <a:pt x="17638" y="1501"/>
                </a:lnTo>
                <a:close/>
                <a:moveTo>
                  <a:pt x="21349" y="4839"/>
                </a:moveTo>
                <a:cubicBezTo>
                  <a:pt x="21372" y="4834"/>
                  <a:pt x="21360" y="4841"/>
                  <a:pt x="21373" y="4823"/>
                </a:cubicBezTo>
                <a:lnTo>
                  <a:pt x="21349" y="4823"/>
                </a:lnTo>
                <a:lnTo>
                  <a:pt x="21349" y="4839"/>
                </a:lnTo>
                <a:close/>
                <a:moveTo>
                  <a:pt x="13190" y="2441"/>
                </a:moveTo>
                <a:cubicBezTo>
                  <a:pt x="13214" y="2436"/>
                  <a:pt x="13202" y="2442"/>
                  <a:pt x="13214" y="2425"/>
                </a:cubicBezTo>
                <a:lnTo>
                  <a:pt x="13190" y="2425"/>
                </a:lnTo>
                <a:lnTo>
                  <a:pt x="13190" y="2441"/>
                </a:lnTo>
                <a:close/>
                <a:moveTo>
                  <a:pt x="21105" y="3900"/>
                </a:moveTo>
                <a:lnTo>
                  <a:pt x="21122" y="3900"/>
                </a:lnTo>
                <a:cubicBezTo>
                  <a:pt x="21116" y="3876"/>
                  <a:pt x="21123" y="3888"/>
                  <a:pt x="21105" y="3875"/>
                </a:cubicBezTo>
                <a:lnTo>
                  <a:pt x="21105" y="3900"/>
                </a:lnTo>
                <a:close/>
                <a:moveTo>
                  <a:pt x="16236" y="1939"/>
                </a:moveTo>
                <a:cubicBezTo>
                  <a:pt x="16260" y="1933"/>
                  <a:pt x="16248" y="1940"/>
                  <a:pt x="16261" y="1923"/>
                </a:cubicBezTo>
                <a:lnTo>
                  <a:pt x="16236" y="1923"/>
                </a:lnTo>
                <a:lnTo>
                  <a:pt x="16236" y="1939"/>
                </a:lnTo>
                <a:close/>
                <a:moveTo>
                  <a:pt x="18821" y="2036"/>
                </a:moveTo>
                <a:cubicBezTo>
                  <a:pt x="18819" y="2040"/>
                  <a:pt x="18795" y="2041"/>
                  <a:pt x="18837" y="2052"/>
                </a:cubicBezTo>
                <a:cubicBezTo>
                  <a:pt x="18833" y="2036"/>
                  <a:pt x="18847" y="2049"/>
                  <a:pt x="18830" y="2036"/>
                </a:cubicBezTo>
                <a:cubicBezTo>
                  <a:pt x="18816" y="2024"/>
                  <a:pt x="18832" y="2031"/>
                  <a:pt x="18821" y="2036"/>
                </a:cubicBezTo>
                <a:close/>
                <a:moveTo>
                  <a:pt x="20417" y="3349"/>
                </a:moveTo>
                <a:cubicBezTo>
                  <a:pt x="20415" y="3353"/>
                  <a:pt x="20391" y="3354"/>
                  <a:pt x="20433" y="3365"/>
                </a:cubicBezTo>
                <a:cubicBezTo>
                  <a:pt x="20429" y="3349"/>
                  <a:pt x="20443" y="3362"/>
                  <a:pt x="20427" y="3348"/>
                </a:cubicBezTo>
                <a:cubicBezTo>
                  <a:pt x="20412" y="3337"/>
                  <a:pt x="20428" y="3344"/>
                  <a:pt x="20417" y="3349"/>
                </a:cubicBezTo>
                <a:close/>
                <a:moveTo>
                  <a:pt x="18926" y="2425"/>
                </a:moveTo>
                <a:cubicBezTo>
                  <a:pt x="18924" y="2429"/>
                  <a:pt x="18900" y="2430"/>
                  <a:pt x="18942" y="2441"/>
                </a:cubicBezTo>
                <a:cubicBezTo>
                  <a:pt x="18938" y="2425"/>
                  <a:pt x="18953" y="2438"/>
                  <a:pt x="18936" y="2425"/>
                </a:cubicBezTo>
                <a:cubicBezTo>
                  <a:pt x="18922" y="2413"/>
                  <a:pt x="18937" y="2420"/>
                  <a:pt x="18926" y="2425"/>
                </a:cubicBezTo>
                <a:close/>
                <a:moveTo>
                  <a:pt x="20879" y="3397"/>
                </a:moveTo>
                <a:cubicBezTo>
                  <a:pt x="20881" y="3393"/>
                  <a:pt x="20904" y="3392"/>
                  <a:pt x="20862" y="3381"/>
                </a:cubicBezTo>
                <a:cubicBezTo>
                  <a:pt x="20867" y="3397"/>
                  <a:pt x="20852" y="3384"/>
                  <a:pt x="20869" y="3398"/>
                </a:cubicBezTo>
                <a:cubicBezTo>
                  <a:pt x="20883" y="3409"/>
                  <a:pt x="20868" y="3403"/>
                  <a:pt x="20879" y="3397"/>
                </a:cubicBezTo>
                <a:close/>
                <a:moveTo>
                  <a:pt x="17136" y="4937"/>
                </a:moveTo>
                <a:lnTo>
                  <a:pt x="17160" y="4937"/>
                </a:lnTo>
                <a:cubicBezTo>
                  <a:pt x="17154" y="4920"/>
                  <a:pt x="17165" y="4925"/>
                  <a:pt x="17150" y="4923"/>
                </a:cubicBezTo>
                <a:cubicBezTo>
                  <a:pt x="17121" y="4919"/>
                  <a:pt x="17149" y="4921"/>
                  <a:pt x="17136" y="4937"/>
                </a:cubicBezTo>
                <a:close/>
                <a:moveTo>
                  <a:pt x="19412" y="3106"/>
                </a:moveTo>
                <a:cubicBezTo>
                  <a:pt x="19418" y="3117"/>
                  <a:pt x="19417" y="3115"/>
                  <a:pt x="19420" y="3130"/>
                </a:cubicBezTo>
                <a:lnTo>
                  <a:pt x="19436" y="3097"/>
                </a:lnTo>
                <a:cubicBezTo>
                  <a:pt x="19422" y="3105"/>
                  <a:pt x="19421" y="3102"/>
                  <a:pt x="19412" y="3106"/>
                </a:cubicBezTo>
                <a:close/>
                <a:moveTo>
                  <a:pt x="16933" y="2530"/>
                </a:moveTo>
                <a:lnTo>
                  <a:pt x="16933" y="2506"/>
                </a:lnTo>
                <a:cubicBezTo>
                  <a:pt x="16916" y="2512"/>
                  <a:pt x="16921" y="2500"/>
                  <a:pt x="16919" y="2516"/>
                </a:cubicBezTo>
                <a:cubicBezTo>
                  <a:pt x="16917" y="2529"/>
                  <a:pt x="16915" y="2524"/>
                  <a:pt x="16933" y="2530"/>
                </a:cubicBezTo>
                <a:close/>
                <a:moveTo>
                  <a:pt x="21292" y="3316"/>
                </a:moveTo>
                <a:lnTo>
                  <a:pt x="21292" y="3292"/>
                </a:lnTo>
                <a:lnTo>
                  <a:pt x="21276" y="3292"/>
                </a:lnTo>
                <a:cubicBezTo>
                  <a:pt x="21281" y="3314"/>
                  <a:pt x="21272" y="3305"/>
                  <a:pt x="21292" y="3316"/>
                </a:cubicBezTo>
                <a:close/>
                <a:moveTo>
                  <a:pt x="20935" y="3989"/>
                </a:moveTo>
                <a:lnTo>
                  <a:pt x="20935" y="3964"/>
                </a:lnTo>
                <a:lnTo>
                  <a:pt x="20919" y="3964"/>
                </a:lnTo>
                <a:cubicBezTo>
                  <a:pt x="20924" y="3987"/>
                  <a:pt x="20916" y="3977"/>
                  <a:pt x="20935" y="3989"/>
                </a:cubicBezTo>
                <a:close/>
                <a:moveTo>
                  <a:pt x="18059" y="1785"/>
                </a:moveTo>
                <a:cubicBezTo>
                  <a:pt x="18046" y="1789"/>
                  <a:pt x="18028" y="1790"/>
                  <a:pt x="18041" y="1803"/>
                </a:cubicBezTo>
                <a:cubicBezTo>
                  <a:pt x="18055" y="1817"/>
                  <a:pt x="18049" y="1805"/>
                  <a:pt x="18059" y="1785"/>
                </a:cubicBezTo>
                <a:close/>
                <a:moveTo>
                  <a:pt x="12574" y="5893"/>
                </a:moveTo>
                <a:lnTo>
                  <a:pt x="12598" y="5893"/>
                </a:lnTo>
                <a:lnTo>
                  <a:pt x="12598" y="5877"/>
                </a:lnTo>
                <a:cubicBezTo>
                  <a:pt x="12584" y="5880"/>
                  <a:pt x="12577" y="5878"/>
                  <a:pt x="12574" y="5893"/>
                </a:cubicBezTo>
                <a:close/>
                <a:moveTo>
                  <a:pt x="18537" y="2320"/>
                </a:moveTo>
                <a:lnTo>
                  <a:pt x="18561" y="2320"/>
                </a:lnTo>
                <a:lnTo>
                  <a:pt x="18561" y="2303"/>
                </a:lnTo>
                <a:cubicBezTo>
                  <a:pt x="18547" y="2307"/>
                  <a:pt x="18540" y="2304"/>
                  <a:pt x="18537" y="2320"/>
                </a:cubicBezTo>
                <a:close/>
                <a:moveTo>
                  <a:pt x="18748" y="4110"/>
                </a:moveTo>
                <a:lnTo>
                  <a:pt x="18772" y="4110"/>
                </a:lnTo>
                <a:lnTo>
                  <a:pt x="18772" y="4094"/>
                </a:lnTo>
                <a:cubicBezTo>
                  <a:pt x="18758" y="4097"/>
                  <a:pt x="18750" y="4095"/>
                  <a:pt x="18748" y="4110"/>
                </a:cubicBezTo>
                <a:close/>
                <a:moveTo>
                  <a:pt x="16285" y="1769"/>
                </a:moveTo>
                <a:lnTo>
                  <a:pt x="16309" y="1769"/>
                </a:lnTo>
                <a:lnTo>
                  <a:pt x="16309" y="1753"/>
                </a:lnTo>
                <a:cubicBezTo>
                  <a:pt x="16295" y="1756"/>
                  <a:pt x="16287" y="1754"/>
                  <a:pt x="16285" y="1769"/>
                </a:cubicBezTo>
                <a:close/>
                <a:moveTo>
                  <a:pt x="21762" y="2595"/>
                </a:moveTo>
                <a:lnTo>
                  <a:pt x="21786" y="2595"/>
                </a:lnTo>
                <a:lnTo>
                  <a:pt x="21786" y="2579"/>
                </a:lnTo>
                <a:cubicBezTo>
                  <a:pt x="21772" y="2582"/>
                  <a:pt x="21764" y="2580"/>
                  <a:pt x="21762" y="2595"/>
                </a:cubicBezTo>
                <a:close/>
                <a:moveTo>
                  <a:pt x="18027" y="2555"/>
                </a:moveTo>
                <a:lnTo>
                  <a:pt x="18051" y="2555"/>
                </a:lnTo>
                <a:lnTo>
                  <a:pt x="18051" y="2538"/>
                </a:lnTo>
                <a:cubicBezTo>
                  <a:pt x="18037" y="2542"/>
                  <a:pt x="18029" y="2539"/>
                  <a:pt x="18027" y="2555"/>
                </a:cubicBezTo>
                <a:close/>
                <a:moveTo>
                  <a:pt x="1345" y="5698"/>
                </a:moveTo>
                <a:lnTo>
                  <a:pt x="1369" y="5698"/>
                </a:lnTo>
                <a:lnTo>
                  <a:pt x="1369" y="5682"/>
                </a:lnTo>
                <a:cubicBezTo>
                  <a:pt x="1355" y="5686"/>
                  <a:pt x="1348" y="5683"/>
                  <a:pt x="1345" y="5698"/>
                </a:cubicBezTo>
                <a:close/>
                <a:moveTo>
                  <a:pt x="21697" y="5512"/>
                </a:moveTo>
                <a:lnTo>
                  <a:pt x="21721" y="5512"/>
                </a:lnTo>
                <a:lnTo>
                  <a:pt x="21721" y="5496"/>
                </a:lnTo>
                <a:cubicBezTo>
                  <a:pt x="21707" y="5499"/>
                  <a:pt x="21700" y="5497"/>
                  <a:pt x="21697" y="5512"/>
                </a:cubicBezTo>
                <a:close/>
                <a:moveTo>
                  <a:pt x="16941" y="2522"/>
                </a:moveTo>
                <a:lnTo>
                  <a:pt x="16965" y="2522"/>
                </a:lnTo>
                <a:lnTo>
                  <a:pt x="16965" y="2506"/>
                </a:lnTo>
                <a:cubicBezTo>
                  <a:pt x="16951" y="2509"/>
                  <a:pt x="16944" y="2507"/>
                  <a:pt x="16941" y="2522"/>
                </a:cubicBezTo>
                <a:close/>
                <a:moveTo>
                  <a:pt x="19574" y="4904"/>
                </a:moveTo>
                <a:lnTo>
                  <a:pt x="19599" y="4904"/>
                </a:lnTo>
                <a:lnTo>
                  <a:pt x="19599" y="4888"/>
                </a:lnTo>
                <a:cubicBezTo>
                  <a:pt x="19584" y="4891"/>
                  <a:pt x="19577" y="4889"/>
                  <a:pt x="19574" y="4904"/>
                </a:cubicBezTo>
                <a:close/>
                <a:moveTo>
                  <a:pt x="17087" y="2425"/>
                </a:moveTo>
                <a:lnTo>
                  <a:pt x="17111" y="2425"/>
                </a:lnTo>
                <a:lnTo>
                  <a:pt x="17111" y="2409"/>
                </a:lnTo>
                <a:cubicBezTo>
                  <a:pt x="17097" y="2412"/>
                  <a:pt x="17090" y="2410"/>
                  <a:pt x="17087" y="2425"/>
                </a:cubicBezTo>
                <a:close/>
                <a:moveTo>
                  <a:pt x="17743" y="2466"/>
                </a:moveTo>
                <a:lnTo>
                  <a:pt x="17768" y="2466"/>
                </a:lnTo>
                <a:lnTo>
                  <a:pt x="17768" y="2449"/>
                </a:lnTo>
                <a:cubicBezTo>
                  <a:pt x="17753" y="2453"/>
                  <a:pt x="17746" y="2450"/>
                  <a:pt x="17743" y="2466"/>
                </a:cubicBezTo>
                <a:close/>
                <a:moveTo>
                  <a:pt x="15629" y="5634"/>
                </a:moveTo>
                <a:lnTo>
                  <a:pt x="15653" y="5634"/>
                </a:lnTo>
                <a:lnTo>
                  <a:pt x="15653" y="5617"/>
                </a:lnTo>
                <a:cubicBezTo>
                  <a:pt x="15639" y="5621"/>
                  <a:pt x="15631" y="5618"/>
                  <a:pt x="15629" y="5634"/>
                </a:cubicBezTo>
                <a:close/>
                <a:moveTo>
                  <a:pt x="20927" y="5504"/>
                </a:moveTo>
                <a:lnTo>
                  <a:pt x="20952" y="5504"/>
                </a:lnTo>
                <a:lnTo>
                  <a:pt x="20952" y="5488"/>
                </a:lnTo>
                <a:cubicBezTo>
                  <a:pt x="20937" y="5491"/>
                  <a:pt x="20930" y="5489"/>
                  <a:pt x="20927" y="5504"/>
                </a:cubicBezTo>
                <a:close/>
                <a:moveTo>
                  <a:pt x="17565" y="2457"/>
                </a:moveTo>
                <a:lnTo>
                  <a:pt x="17589" y="2457"/>
                </a:lnTo>
                <a:lnTo>
                  <a:pt x="17589" y="2441"/>
                </a:lnTo>
                <a:cubicBezTo>
                  <a:pt x="17575" y="2445"/>
                  <a:pt x="17568" y="2442"/>
                  <a:pt x="17565" y="2457"/>
                </a:cubicBezTo>
                <a:close/>
                <a:moveTo>
                  <a:pt x="21316" y="5196"/>
                </a:moveTo>
                <a:lnTo>
                  <a:pt x="21340" y="5196"/>
                </a:lnTo>
                <a:lnTo>
                  <a:pt x="21340" y="5180"/>
                </a:lnTo>
                <a:cubicBezTo>
                  <a:pt x="21326" y="5183"/>
                  <a:pt x="21319" y="5181"/>
                  <a:pt x="21316" y="5196"/>
                </a:cubicBezTo>
                <a:close/>
                <a:moveTo>
                  <a:pt x="15718" y="5666"/>
                </a:moveTo>
                <a:lnTo>
                  <a:pt x="15742" y="5666"/>
                </a:lnTo>
                <a:lnTo>
                  <a:pt x="15742" y="5650"/>
                </a:lnTo>
                <a:cubicBezTo>
                  <a:pt x="15728" y="5653"/>
                  <a:pt x="15720" y="5651"/>
                  <a:pt x="15718" y="5666"/>
                </a:cubicBezTo>
                <a:close/>
                <a:moveTo>
                  <a:pt x="18829" y="2101"/>
                </a:moveTo>
                <a:lnTo>
                  <a:pt x="18853" y="2101"/>
                </a:lnTo>
                <a:lnTo>
                  <a:pt x="18853" y="2085"/>
                </a:lnTo>
                <a:cubicBezTo>
                  <a:pt x="18839" y="2088"/>
                  <a:pt x="18831" y="2086"/>
                  <a:pt x="18829" y="2101"/>
                </a:cubicBezTo>
                <a:close/>
                <a:moveTo>
                  <a:pt x="14875" y="2595"/>
                </a:moveTo>
                <a:lnTo>
                  <a:pt x="14891" y="2595"/>
                </a:lnTo>
                <a:lnTo>
                  <a:pt x="14891" y="2571"/>
                </a:lnTo>
                <a:cubicBezTo>
                  <a:pt x="14878" y="2580"/>
                  <a:pt x="14876" y="2573"/>
                  <a:pt x="14875" y="2595"/>
                </a:cubicBezTo>
                <a:close/>
                <a:moveTo>
                  <a:pt x="21827" y="4054"/>
                </a:moveTo>
                <a:lnTo>
                  <a:pt x="21843" y="4054"/>
                </a:lnTo>
                <a:lnTo>
                  <a:pt x="21843" y="4029"/>
                </a:lnTo>
                <a:cubicBezTo>
                  <a:pt x="21829" y="4039"/>
                  <a:pt x="21827" y="4031"/>
                  <a:pt x="21827" y="4054"/>
                </a:cubicBezTo>
                <a:close/>
                <a:moveTo>
                  <a:pt x="17873" y="5366"/>
                </a:moveTo>
                <a:lnTo>
                  <a:pt x="17889" y="5366"/>
                </a:lnTo>
                <a:lnTo>
                  <a:pt x="17889" y="5342"/>
                </a:lnTo>
                <a:cubicBezTo>
                  <a:pt x="17876" y="5351"/>
                  <a:pt x="17873" y="5344"/>
                  <a:pt x="17873" y="5366"/>
                </a:cubicBezTo>
                <a:close/>
                <a:moveTo>
                  <a:pt x="18967" y="3284"/>
                </a:moveTo>
                <a:lnTo>
                  <a:pt x="18983" y="3284"/>
                </a:lnTo>
                <a:lnTo>
                  <a:pt x="18983" y="3260"/>
                </a:lnTo>
                <a:cubicBezTo>
                  <a:pt x="18969" y="3269"/>
                  <a:pt x="18967" y="3261"/>
                  <a:pt x="18967" y="3284"/>
                </a:cubicBezTo>
                <a:close/>
                <a:moveTo>
                  <a:pt x="9479" y="1428"/>
                </a:moveTo>
                <a:lnTo>
                  <a:pt x="9495" y="1428"/>
                </a:lnTo>
                <a:lnTo>
                  <a:pt x="9495" y="1404"/>
                </a:lnTo>
                <a:cubicBezTo>
                  <a:pt x="9482" y="1413"/>
                  <a:pt x="9480" y="1406"/>
                  <a:pt x="9479" y="1428"/>
                </a:cubicBezTo>
                <a:close/>
                <a:moveTo>
                  <a:pt x="18480" y="4564"/>
                </a:moveTo>
                <a:lnTo>
                  <a:pt x="18497" y="4564"/>
                </a:lnTo>
                <a:lnTo>
                  <a:pt x="18497" y="4540"/>
                </a:lnTo>
                <a:cubicBezTo>
                  <a:pt x="18483" y="4549"/>
                  <a:pt x="18481" y="4541"/>
                  <a:pt x="18480" y="4564"/>
                </a:cubicBezTo>
                <a:close/>
                <a:moveTo>
                  <a:pt x="21340" y="4669"/>
                </a:moveTo>
                <a:lnTo>
                  <a:pt x="21357" y="4669"/>
                </a:lnTo>
                <a:lnTo>
                  <a:pt x="21357" y="4645"/>
                </a:lnTo>
                <a:cubicBezTo>
                  <a:pt x="21343" y="4654"/>
                  <a:pt x="21341" y="4647"/>
                  <a:pt x="21340" y="4669"/>
                </a:cubicBezTo>
                <a:close/>
                <a:moveTo>
                  <a:pt x="19534" y="4256"/>
                </a:moveTo>
                <a:lnTo>
                  <a:pt x="19550" y="4256"/>
                </a:lnTo>
                <a:lnTo>
                  <a:pt x="19550" y="4232"/>
                </a:lnTo>
                <a:cubicBezTo>
                  <a:pt x="19537" y="4241"/>
                  <a:pt x="19534" y="4234"/>
                  <a:pt x="19534" y="4256"/>
                </a:cubicBezTo>
                <a:close/>
                <a:moveTo>
                  <a:pt x="16414" y="1906"/>
                </a:moveTo>
                <a:lnTo>
                  <a:pt x="16431" y="1906"/>
                </a:lnTo>
                <a:lnTo>
                  <a:pt x="16431" y="1882"/>
                </a:lnTo>
                <a:cubicBezTo>
                  <a:pt x="16417" y="1891"/>
                  <a:pt x="16415" y="1884"/>
                  <a:pt x="16414" y="1906"/>
                </a:cubicBezTo>
                <a:close/>
                <a:moveTo>
                  <a:pt x="18764" y="5269"/>
                </a:moveTo>
                <a:lnTo>
                  <a:pt x="18780" y="5269"/>
                </a:lnTo>
                <a:lnTo>
                  <a:pt x="18780" y="5245"/>
                </a:lnTo>
                <a:cubicBezTo>
                  <a:pt x="18767" y="5254"/>
                  <a:pt x="18765" y="5246"/>
                  <a:pt x="18764" y="5269"/>
                </a:cubicBezTo>
                <a:close/>
                <a:moveTo>
                  <a:pt x="19518" y="2530"/>
                </a:moveTo>
                <a:lnTo>
                  <a:pt x="19534" y="2530"/>
                </a:lnTo>
                <a:lnTo>
                  <a:pt x="19534" y="2506"/>
                </a:lnTo>
                <a:cubicBezTo>
                  <a:pt x="19520" y="2515"/>
                  <a:pt x="19518" y="2508"/>
                  <a:pt x="19518" y="2530"/>
                </a:cubicBezTo>
                <a:close/>
                <a:moveTo>
                  <a:pt x="19801" y="4880"/>
                </a:moveTo>
                <a:lnTo>
                  <a:pt x="19817" y="4880"/>
                </a:lnTo>
                <a:lnTo>
                  <a:pt x="19817" y="4856"/>
                </a:lnTo>
                <a:cubicBezTo>
                  <a:pt x="19804" y="4865"/>
                  <a:pt x="19802" y="4857"/>
                  <a:pt x="19801" y="4880"/>
                </a:cubicBezTo>
                <a:close/>
                <a:moveTo>
                  <a:pt x="19372" y="2749"/>
                </a:moveTo>
                <a:lnTo>
                  <a:pt x="19388" y="2749"/>
                </a:lnTo>
                <a:lnTo>
                  <a:pt x="19388" y="2725"/>
                </a:lnTo>
                <a:cubicBezTo>
                  <a:pt x="19374" y="2734"/>
                  <a:pt x="19372" y="2727"/>
                  <a:pt x="19372" y="2749"/>
                </a:cubicBezTo>
                <a:close/>
                <a:moveTo>
                  <a:pt x="13514" y="2044"/>
                </a:moveTo>
                <a:lnTo>
                  <a:pt x="13530" y="2044"/>
                </a:lnTo>
                <a:lnTo>
                  <a:pt x="13530" y="2020"/>
                </a:lnTo>
                <a:cubicBezTo>
                  <a:pt x="13517" y="2029"/>
                  <a:pt x="13515" y="2022"/>
                  <a:pt x="13514" y="2044"/>
                </a:cubicBezTo>
                <a:close/>
                <a:moveTo>
                  <a:pt x="20992" y="3413"/>
                </a:moveTo>
                <a:lnTo>
                  <a:pt x="21008" y="3413"/>
                </a:lnTo>
                <a:lnTo>
                  <a:pt x="21008" y="3389"/>
                </a:lnTo>
                <a:cubicBezTo>
                  <a:pt x="20995" y="3398"/>
                  <a:pt x="20993" y="3391"/>
                  <a:pt x="20992" y="3413"/>
                </a:cubicBezTo>
                <a:close/>
                <a:moveTo>
                  <a:pt x="20992" y="5512"/>
                </a:moveTo>
                <a:cubicBezTo>
                  <a:pt x="20974" y="5477"/>
                  <a:pt x="20994" y="5497"/>
                  <a:pt x="20968" y="5488"/>
                </a:cubicBezTo>
                <a:cubicBezTo>
                  <a:pt x="20974" y="5511"/>
                  <a:pt x="20968" y="5506"/>
                  <a:pt x="20992" y="5512"/>
                </a:cubicBezTo>
                <a:close/>
                <a:moveTo>
                  <a:pt x="17354" y="5115"/>
                </a:moveTo>
                <a:cubicBezTo>
                  <a:pt x="17336" y="5080"/>
                  <a:pt x="17357" y="5100"/>
                  <a:pt x="17330" y="5091"/>
                </a:cubicBezTo>
                <a:cubicBezTo>
                  <a:pt x="17336" y="5114"/>
                  <a:pt x="17330" y="5109"/>
                  <a:pt x="17354" y="5115"/>
                </a:cubicBezTo>
                <a:close/>
                <a:moveTo>
                  <a:pt x="17954" y="1744"/>
                </a:moveTo>
                <a:cubicBezTo>
                  <a:pt x="17935" y="1710"/>
                  <a:pt x="17956" y="1730"/>
                  <a:pt x="17930" y="1720"/>
                </a:cubicBezTo>
                <a:cubicBezTo>
                  <a:pt x="17936" y="1744"/>
                  <a:pt x="17930" y="1739"/>
                  <a:pt x="17954" y="1744"/>
                </a:cubicBezTo>
                <a:close/>
                <a:moveTo>
                  <a:pt x="17516" y="3316"/>
                </a:moveTo>
                <a:lnTo>
                  <a:pt x="17508" y="3316"/>
                </a:lnTo>
                <a:lnTo>
                  <a:pt x="17516" y="3308"/>
                </a:lnTo>
                <a:lnTo>
                  <a:pt x="17516" y="3316"/>
                </a:lnTo>
                <a:close/>
                <a:moveTo>
                  <a:pt x="16884" y="2150"/>
                </a:moveTo>
                <a:cubicBezTo>
                  <a:pt x="16878" y="2125"/>
                  <a:pt x="16884" y="2132"/>
                  <a:pt x="16860" y="2125"/>
                </a:cubicBezTo>
                <a:cubicBezTo>
                  <a:pt x="16869" y="2151"/>
                  <a:pt x="16848" y="2131"/>
                  <a:pt x="16884" y="2150"/>
                </a:cubicBezTo>
                <a:close/>
                <a:moveTo>
                  <a:pt x="20263" y="5301"/>
                </a:moveTo>
                <a:cubicBezTo>
                  <a:pt x="20256" y="5277"/>
                  <a:pt x="20263" y="5284"/>
                  <a:pt x="20239" y="5277"/>
                </a:cubicBezTo>
                <a:cubicBezTo>
                  <a:pt x="20248" y="5303"/>
                  <a:pt x="20226" y="5283"/>
                  <a:pt x="20263" y="5301"/>
                </a:cubicBezTo>
                <a:close/>
                <a:moveTo>
                  <a:pt x="22005" y="3397"/>
                </a:moveTo>
                <a:lnTo>
                  <a:pt x="22029" y="3397"/>
                </a:lnTo>
                <a:lnTo>
                  <a:pt x="22007" y="3371"/>
                </a:lnTo>
                <a:lnTo>
                  <a:pt x="22005" y="3397"/>
                </a:lnTo>
                <a:close/>
                <a:moveTo>
                  <a:pt x="17353" y="2683"/>
                </a:moveTo>
                <a:lnTo>
                  <a:pt x="17379" y="2684"/>
                </a:lnTo>
                <a:lnTo>
                  <a:pt x="17379" y="2660"/>
                </a:lnTo>
                <a:lnTo>
                  <a:pt x="17353" y="2683"/>
                </a:lnTo>
                <a:close/>
                <a:moveTo>
                  <a:pt x="405" y="3138"/>
                </a:moveTo>
                <a:lnTo>
                  <a:pt x="405" y="3130"/>
                </a:lnTo>
                <a:cubicBezTo>
                  <a:pt x="384" y="3130"/>
                  <a:pt x="386" y="3128"/>
                  <a:pt x="373" y="3122"/>
                </a:cubicBezTo>
                <a:cubicBezTo>
                  <a:pt x="381" y="3142"/>
                  <a:pt x="356" y="3138"/>
                  <a:pt x="405" y="3138"/>
                </a:cubicBezTo>
                <a:close/>
                <a:moveTo>
                  <a:pt x="18327" y="1979"/>
                </a:moveTo>
                <a:lnTo>
                  <a:pt x="18327" y="1971"/>
                </a:lnTo>
                <a:cubicBezTo>
                  <a:pt x="18306" y="1971"/>
                  <a:pt x="18307" y="1969"/>
                  <a:pt x="18294" y="1963"/>
                </a:cubicBezTo>
                <a:cubicBezTo>
                  <a:pt x="18302" y="1983"/>
                  <a:pt x="18278" y="1979"/>
                  <a:pt x="18327" y="1979"/>
                </a:cubicBezTo>
                <a:close/>
                <a:moveTo>
                  <a:pt x="19801" y="2765"/>
                </a:moveTo>
                <a:lnTo>
                  <a:pt x="19801" y="2757"/>
                </a:lnTo>
                <a:cubicBezTo>
                  <a:pt x="19780" y="2757"/>
                  <a:pt x="19782" y="2755"/>
                  <a:pt x="19769" y="2749"/>
                </a:cubicBezTo>
                <a:cubicBezTo>
                  <a:pt x="19777" y="2769"/>
                  <a:pt x="19752" y="2765"/>
                  <a:pt x="19801" y="2765"/>
                </a:cubicBezTo>
                <a:close/>
                <a:moveTo>
                  <a:pt x="21778" y="5358"/>
                </a:moveTo>
                <a:cubicBezTo>
                  <a:pt x="21794" y="5354"/>
                  <a:pt x="21781" y="5368"/>
                  <a:pt x="21795" y="5352"/>
                </a:cubicBezTo>
                <a:cubicBezTo>
                  <a:pt x="21806" y="5338"/>
                  <a:pt x="21779" y="5322"/>
                  <a:pt x="21778" y="5358"/>
                </a:cubicBezTo>
                <a:close/>
                <a:moveTo>
                  <a:pt x="15507" y="4985"/>
                </a:moveTo>
                <a:lnTo>
                  <a:pt x="15507" y="4993"/>
                </a:lnTo>
                <a:cubicBezTo>
                  <a:pt x="15556" y="4993"/>
                  <a:pt x="15531" y="4997"/>
                  <a:pt x="15539" y="4977"/>
                </a:cubicBezTo>
                <a:cubicBezTo>
                  <a:pt x="15528" y="4983"/>
                  <a:pt x="15526" y="4985"/>
                  <a:pt x="15507" y="4985"/>
                </a:cubicBezTo>
                <a:close/>
                <a:moveTo>
                  <a:pt x="20822" y="4718"/>
                </a:moveTo>
                <a:cubicBezTo>
                  <a:pt x="20846" y="4711"/>
                  <a:pt x="20840" y="4718"/>
                  <a:pt x="20846" y="4694"/>
                </a:cubicBezTo>
                <a:cubicBezTo>
                  <a:pt x="20813" y="4711"/>
                  <a:pt x="20829" y="4691"/>
                  <a:pt x="20822" y="4718"/>
                </a:cubicBezTo>
                <a:close/>
                <a:moveTo>
                  <a:pt x="19817" y="1955"/>
                </a:moveTo>
                <a:lnTo>
                  <a:pt x="19858" y="1963"/>
                </a:lnTo>
                <a:cubicBezTo>
                  <a:pt x="19852" y="1952"/>
                  <a:pt x="19853" y="1954"/>
                  <a:pt x="19850" y="1939"/>
                </a:cubicBezTo>
                <a:cubicBezTo>
                  <a:pt x="19838" y="1951"/>
                  <a:pt x="19835" y="1955"/>
                  <a:pt x="19817" y="1955"/>
                </a:cubicBezTo>
                <a:close/>
                <a:moveTo>
                  <a:pt x="11367" y="1599"/>
                </a:moveTo>
                <a:cubicBezTo>
                  <a:pt x="11363" y="1583"/>
                  <a:pt x="11366" y="1586"/>
                  <a:pt x="11359" y="1574"/>
                </a:cubicBezTo>
                <a:lnTo>
                  <a:pt x="11341" y="1589"/>
                </a:lnTo>
                <a:cubicBezTo>
                  <a:pt x="11354" y="1597"/>
                  <a:pt x="11352" y="1595"/>
                  <a:pt x="11367" y="1599"/>
                </a:cubicBezTo>
                <a:cubicBezTo>
                  <a:pt x="11383" y="1623"/>
                  <a:pt x="11377" y="1622"/>
                  <a:pt x="11416" y="1623"/>
                </a:cubicBezTo>
                <a:cubicBezTo>
                  <a:pt x="11419" y="1595"/>
                  <a:pt x="11421" y="1595"/>
                  <a:pt x="11446" y="1589"/>
                </a:cubicBezTo>
                <a:cubicBezTo>
                  <a:pt x="11483" y="1581"/>
                  <a:pt x="11465" y="1606"/>
                  <a:pt x="11489" y="1574"/>
                </a:cubicBezTo>
                <a:cubicBezTo>
                  <a:pt x="11457" y="1561"/>
                  <a:pt x="11498" y="1580"/>
                  <a:pt x="11428" y="1561"/>
                </a:cubicBezTo>
                <a:cubicBezTo>
                  <a:pt x="11376" y="1546"/>
                  <a:pt x="11384" y="1569"/>
                  <a:pt x="11391" y="1599"/>
                </a:cubicBezTo>
                <a:lnTo>
                  <a:pt x="11367" y="1599"/>
                </a:lnTo>
                <a:close/>
                <a:moveTo>
                  <a:pt x="22880" y="3729"/>
                </a:moveTo>
                <a:cubicBezTo>
                  <a:pt x="22901" y="3715"/>
                  <a:pt x="22897" y="3725"/>
                  <a:pt x="22904" y="3697"/>
                </a:cubicBezTo>
                <a:cubicBezTo>
                  <a:pt x="22884" y="3710"/>
                  <a:pt x="22886" y="3702"/>
                  <a:pt x="22880" y="3729"/>
                </a:cubicBezTo>
                <a:close/>
                <a:moveTo>
                  <a:pt x="17330" y="4921"/>
                </a:moveTo>
                <a:cubicBezTo>
                  <a:pt x="17359" y="4913"/>
                  <a:pt x="17352" y="4920"/>
                  <a:pt x="17354" y="4888"/>
                </a:cubicBezTo>
                <a:cubicBezTo>
                  <a:pt x="17341" y="4904"/>
                  <a:pt x="17359" y="4880"/>
                  <a:pt x="17343" y="4901"/>
                </a:cubicBezTo>
                <a:cubicBezTo>
                  <a:pt x="17337" y="4910"/>
                  <a:pt x="17334" y="4914"/>
                  <a:pt x="17330" y="4921"/>
                </a:cubicBezTo>
                <a:close/>
                <a:moveTo>
                  <a:pt x="18618" y="3097"/>
                </a:moveTo>
                <a:cubicBezTo>
                  <a:pt x="18653" y="3079"/>
                  <a:pt x="18633" y="3100"/>
                  <a:pt x="18643" y="3073"/>
                </a:cubicBezTo>
                <a:cubicBezTo>
                  <a:pt x="18624" y="3078"/>
                  <a:pt x="18619" y="3075"/>
                  <a:pt x="18618" y="3097"/>
                </a:cubicBezTo>
                <a:close/>
                <a:moveTo>
                  <a:pt x="21802" y="3997"/>
                </a:moveTo>
                <a:cubicBezTo>
                  <a:pt x="21837" y="3978"/>
                  <a:pt x="21817" y="3999"/>
                  <a:pt x="21827" y="3973"/>
                </a:cubicBezTo>
                <a:cubicBezTo>
                  <a:pt x="21808" y="3977"/>
                  <a:pt x="21803" y="3974"/>
                  <a:pt x="21802" y="3997"/>
                </a:cubicBezTo>
                <a:close/>
                <a:moveTo>
                  <a:pt x="11537" y="1582"/>
                </a:moveTo>
                <a:lnTo>
                  <a:pt x="11578" y="1582"/>
                </a:lnTo>
                <a:lnTo>
                  <a:pt x="11578" y="1574"/>
                </a:lnTo>
                <a:lnTo>
                  <a:pt x="11537" y="1574"/>
                </a:lnTo>
                <a:lnTo>
                  <a:pt x="11537" y="1582"/>
                </a:lnTo>
                <a:close/>
                <a:moveTo>
                  <a:pt x="17289" y="2733"/>
                </a:moveTo>
                <a:cubicBezTo>
                  <a:pt x="17303" y="2732"/>
                  <a:pt x="17297" y="2735"/>
                  <a:pt x="17311" y="2730"/>
                </a:cubicBezTo>
                <a:cubicBezTo>
                  <a:pt x="17337" y="2720"/>
                  <a:pt x="17322" y="2724"/>
                  <a:pt x="17330" y="2717"/>
                </a:cubicBezTo>
                <a:cubicBezTo>
                  <a:pt x="17307" y="2719"/>
                  <a:pt x="17300" y="2719"/>
                  <a:pt x="17289" y="2733"/>
                </a:cubicBezTo>
                <a:close/>
                <a:moveTo>
                  <a:pt x="17703" y="4929"/>
                </a:moveTo>
                <a:cubicBezTo>
                  <a:pt x="17702" y="4916"/>
                  <a:pt x="17705" y="4921"/>
                  <a:pt x="17700" y="4907"/>
                </a:cubicBezTo>
                <a:cubicBezTo>
                  <a:pt x="17689" y="4881"/>
                  <a:pt x="17693" y="4896"/>
                  <a:pt x="17686" y="4888"/>
                </a:cubicBezTo>
                <a:cubicBezTo>
                  <a:pt x="17690" y="4929"/>
                  <a:pt x="17696" y="4921"/>
                  <a:pt x="17703" y="4929"/>
                </a:cubicBezTo>
                <a:close/>
                <a:moveTo>
                  <a:pt x="16188" y="2579"/>
                </a:moveTo>
                <a:cubicBezTo>
                  <a:pt x="16174" y="2583"/>
                  <a:pt x="16156" y="2584"/>
                  <a:pt x="16170" y="2597"/>
                </a:cubicBezTo>
                <a:cubicBezTo>
                  <a:pt x="16183" y="2610"/>
                  <a:pt x="16184" y="2593"/>
                  <a:pt x="16188" y="2579"/>
                </a:cubicBezTo>
                <a:close/>
                <a:moveTo>
                  <a:pt x="15831" y="2069"/>
                </a:moveTo>
                <a:cubicBezTo>
                  <a:pt x="15817" y="2072"/>
                  <a:pt x="15800" y="2073"/>
                  <a:pt x="15813" y="2087"/>
                </a:cubicBezTo>
                <a:cubicBezTo>
                  <a:pt x="15826" y="2100"/>
                  <a:pt x="15827" y="2082"/>
                  <a:pt x="15831" y="2069"/>
                </a:cubicBezTo>
                <a:close/>
                <a:moveTo>
                  <a:pt x="13068" y="5836"/>
                </a:moveTo>
                <a:cubicBezTo>
                  <a:pt x="13055" y="5840"/>
                  <a:pt x="13037" y="5841"/>
                  <a:pt x="13050" y="5854"/>
                </a:cubicBezTo>
                <a:cubicBezTo>
                  <a:pt x="13064" y="5868"/>
                  <a:pt x="13065" y="5850"/>
                  <a:pt x="13068" y="5836"/>
                </a:cubicBezTo>
                <a:close/>
                <a:moveTo>
                  <a:pt x="18829" y="2490"/>
                </a:moveTo>
                <a:cubicBezTo>
                  <a:pt x="18815" y="2494"/>
                  <a:pt x="18797" y="2495"/>
                  <a:pt x="18811" y="2508"/>
                </a:cubicBezTo>
                <a:cubicBezTo>
                  <a:pt x="18824" y="2521"/>
                  <a:pt x="18825" y="2504"/>
                  <a:pt x="18829" y="2490"/>
                </a:cubicBezTo>
                <a:close/>
                <a:moveTo>
                  <a:pt x="20117" y="4272"/>
                </a:moveTo>
                <a:cubicBezTo>
                  <a:pt x="20145" y="4265"/>
                  <a:pt x="20135" y="4269"/>
                  <a:pt x="20149" y="4248"/>
                </a:cubicBezTo>
                <a:cubicBezTo>
                  <a:pt x="20125" y="4254"/>
                  <a:pt x="20129" y="4251"/>
                  <a:pt x="20117" y="4272"/>
                </a:cubicBezTo>
                <a:close/>
                <a:moveTo>
                  <a:pt x="21243" y="5188"/>
                </a:moveTo>
                <a:cubicBezTo>
                  <a:pt x="21272" y="5180"/>
                  <a:pt x="21261" y="5185"/>
                  <a:pt x="21276" y="5164"/>
                </a:cubicBezTo>
                <a:cubicBezTo>
                  <a:pt x="21252" y="5170"/>
                  <a:pt x="21255" y="5167"/>
                  <a:pt x="21243" y="5188"/>
                </a:cubicBezTo>
                <a:close/>
                <a:moveTo>
                  <a:pt x="17857" y="5528"/>
                </a:moveTo>
                <a:cubicBezTo>
                  <a:pt x="17885" y="5521"/>
                  <a:pt x="17875" y="5525"/>
                  <a:pt x="17889" y="5504"/>
                </a:cubicBezTo>
                <a:cubicBezTo>
                  <a:pt x="17865" y="5510"/>
                  <a:pt x="17868" y="5507"/>
                  <a:pt x="17857" y="5528"/>
                </a:cubicBezTo>
                <a:close/>
                <a:moveTo>
                  <a:pt x="20903" y="5253"/>
                </a:moveTo>
                <a:lnTo>
                  <a:pt x="20871" y="5253"/>
                </a:lnTo>
                <a:cubicBezTo>
                  <a:pt x="20888" y="5277"/>
                  <a:pt x="20885" y="5277"/>
                  <a:pt x="20903" y="5253"/>
                </a:cubicBezTo>
                <a:close/>
                <a:moveTo>
                  <a:pt x="17395" y="2563"/>
                </a:moveTo>
                <a:lnTo>
                  <a:pt x="17362" y="2563"/>
                </a:lnTo>
                <a:cubicBezTo>
                  <a:pt x="17380" y="2587"/>
                  <a:pt x="17377" y="2587"/>
                  <a:pt x="17395" y="2563"/>
                </a:cubicBezTo>
                <a:close/>
                <a:moveTo>
                  <a:pt x="17500" y="2125"/>
                </a:moveTo>
                <a:lnTo>
                  <a:pt x="17468" y="2125"/>
                </a:lnTo>
                <a:cubicBezTo>
                  <a:pt x="17485" y="2149"/>
                  <a:pt x="17483" y="2149"/>
                  <a:pt x="17500" y="2125"/>
                </a:cubicBezTo>
                <a:close/>
                <a:moveTo>
                  <a:pt x="16998" y="5496"/>
                </a:moveTo>
                <a:lnTo>
                  <a:pt x="16965" y="5496"/>
                </a:lnTo>
                <a:cubicBezTo>
                  <a:pt x="16983" y="5520"/>
                  <a:pt x="16980" y="5520"/>
                  <a:pt x="16998" y="5496"/>
                </a:cubicBezTo>
                <a:close/>
                <a:moveTo>
                  <a:pt x="15548" y="2619"/>
                </a:moveTo>
                <a:cubicBezTo>
                  <a:pt x="15572" y="2602"/>
                  <a:pt x="15572" y="2605"/>
                  <a:pt x="15548" y="2587"/>
                </a:cubicBezTo>
                <a:lnTo>
                  <a:pt x="15548" y="2619"/>
                </a:lnTo>
                <a:close/>
                <a:moveTo>
                  <a:pt x="16917" y="4386"/>
                </a:moveTo>
                <a:cubicBezTo>
                  <a:pt x="16911" y="4375"/>
                  <a:pt x="16912" y="4377"/>
                  <a:pt x="16909" y="4361"/>
                </a:cubicBezTo>
                <a:cubicBezTo>
                  <a:pt x="16887" y="4378"/>
                  <a:pt x="16878" y="4382"/>
                  <a:pt x="16917" y="4386"/>
                </a:cubicBezTo>
                <a:close/>
                <a:moveTo>
                  <a:pt x="21786" y="3073"/>
                </a:moveTo>
                <a:cubicBezTo>
                  <a:pt x="21801" y="3066"/>
                  <a:pt x="21796" y="3067"/>
                  <a:pt x="21818" y="3065"/>
                </a:cubicBezTo>
                <a:cubicBezTo>
                  <a:pt x="21806" y="3048"/>
                  <a:pt x="21794" y="3044"/>
                  <a:pt x="21786" y="3073"/>
                </a:cubicBezTo>
                <a:close/>
                <a:moveTo>
                  <a:pt x="9196" y="1639"/>
                </a:moveTo>
                <a:cubicBezTo>
                  <a:pt x="9212" y="1661"/>
                  <a:pt x="9216" y="1669"/>
                  <a:pt x="9220" y="1631"/>
                </a:cubicBezTo>
                <a:cubicBezTo>
                  <a:pt x="9206" y="1639"/>
                  <a:pt x="9204" y="1636"/>
                  <a:pt x="9196" y="1639"/>
                </a:cubicBezTo>
                <a:close/>
                <a:moveTo>
                  <a:pt x="10784" y="1696"/>
                </a:moveTo>
                <a:lnTo>
                  <a:pt x="10816" y="1696"/>
                </a:lnTo>
                <a:cubicBezTo>
                  <a:pt x="10810" y="1690"/>
                  <a:pt x="10814" y="1690"/>
                  <a:pt x="10802" y="1685"/>
                </a:cubicBezTo>
                <a:cubicBezTo>
                  <a:pt x="10786" y="1678"/>
                  <a:pt x="10799" y="1683"/>
                  <a:pt x="10784" y="1680"/>
                </a:cubicBezTo>
                <a:lnTo>
                  <a:pt x="10784" y="1696"/>
                </a:lnTo>
                <a:close/>
                <a:moveTo>
                  <a:pt x="21300" y="3778"/>
                </a:moveTo>
                <a:lnTo>
                  <a:pt x="21332" y="3778"/>
                </a:lnTo>
                <a:cubicBezTo>
                  <a:pt x="21326" y="3773"/>
                  <a:pt x="21330" y="3773"/>
                  <a:pt x="21319" y="3767"/>
                </a:cubicBezTo>
                <a:cubicBezTo>
                  <a:pt x="21302" y="3760"/>
                  <a:pt x="21315" y="3765"/>
                  <a:pt x="21300" y="3762"/>
                </a:cubicBezTo>
                <a:lnTo>
                  <a:pt x="21300" y="3778"/>
                </a:lnTo>
                <a:close/>
                <a:moveTo>
                  <a:pt x="19696" y="1728"/>
                </a:moveTo>
                <a:lnTo>
                  <a:pt x="19728" y="1728"/>
                </a:lnTo>
                <a:cubicBezTo>
                  <a:pt x="19722" y="1723"/>
                  <a:pt x="19726" y="1723"/>
                  <a:pt x="19715" y="1718"/>
                </a:cubicBezTo>
                <a:cubicBezTo>
                  <a:pt x="19698" y="1710"/>
                  <a:pt x="19711" y="1715"/>
                  <a:pt x="19696" y="1712"/>
                </a:cubicBezTo>
                <a:lnTo>
                  <a:pt x="19696" y="1728"/>
                </a:lnTo>
                <a:close/>
                <a:moveTo>
                  <a:pt x="18197" y="2587"/>
                </a:moveTo>
                <a:cubicBezTo>
                  <a:pt x="18194" y="2549"/>
                  <a:pt x="18206" y="2573"/>
                  <a:pt x="18181" y="2555"/>
                </a:cubicBezTo>
                <a:cubicBezTo>
                  <a:pt x="18184" y="2591"/>
                  <a:pt x="18172" y="2570"/>
                  <a:pt x="18197" y="2587"/>
                </a:cubicBezTo>
                <a:close/>
                <a:moveTo>
                  <a:pt x="18958" y="2052"/>
                </a:moveTo>
                <a:cubicBezTo>
                  <a:pt x="18974" y="2049"/>
                  <a:pt x="18958" y="2057"/>
                  <a:pt x="18977" y="2047"/>
                </a:cubicBezTo>
                <a:cubicBezTo>
                  <a:pt x="18988" y="2041"/>
                  <a:pt x="18985" y="2041"/>
                  <a:pt x="18991" y="2036"/>
                </a:cubicBezTo>
                <a:lnTo>
                  <a:pt x="18958" y="2036"/>
                </a:lnTo>
                <a:lnTo>
                  <a:pt x="18958" y="2052"/>
                </a:lnTo>
                <a:close/>
                <a:moveTo>
                  <a:pt x="20279" y="4005"/>
                </a:moveTo>
                <a:cubicBezTo>
                  <a:pt x="20295" y="4001"/>
                  <a:pt x="20279" y="4010"/>
                  <a:pt x="20298" y="3999"/>
                </a:cubicBezTo>
                <a:cubicBezTo>
                  <a:pt x="20308" y="3994"/>
                  <a:pt x="20306" y="3994"/>
                  <a:pt x="20312" y="3989"/>
                </a:cubicBezTo>
                <a:lnTo>
                  <a:pt x="20279" y="3989"/>
                </a:lnTo>
                <a:lnTo>
                  <a:pt x="20279" y="4005"/>
                </a:lnTo>
                <a:close/>
                <a:moveTo>
                  <a:pt x="13506" y="2069"/>
                </a:moveTo>
                <a:cubicBezTo>
                  <a:pt x="13521" y="2065"/>
                  <a:pt x="13506" y="2073"/>
                  <a:pt x="13525" y="2063"/>
                </a:cubicBezTo>
                <a:cubicBezTo>
                  <a:pt x="13535" y="2057"/>
                  <a:pt x="13532" y="2057"/>
                  <a:pt x="13538" y="2052"/>
                </a:cubicBezTo>
                <a:lnTo>
                  <a:pt x="13506" y="2052"/>
                </a:lnTo>
                <a:lnTo>
                  <a:pt x="13506" y="2069"/>
                </a:lnTo>
                <a:close/>
                <a:moveTo>
                  <a:pt x="15442" y="2498"/>
                </a:moveTo>
                <a:cubicBezTo>
                  <a:pt x="15480" y="2495"/>
                  <a:pt x="15456" y="2507"/>
                  <a:pt x="15475" y="2482"/>
                </a:cubicBezTo>
                <a:cubicBezTo>
                  <a:pt x="15456" y="2483"/>
                  <a:pt x="15445" y="2481"/>
                  <a:pt x="15442" y="2498"/>
                </a:cubicBezTo>
                <a:close/>
                <a:moveTo>
                  <a:pt x="15240" y="2579"/>
                </a:moveTo>
                <a:cubicBezTo>
                  <a:pt x="15277" y="2576"/>
                  <a:pt x="15254" y="2588"/>
                  <a:pt x="15272" y="2563"/>
                </a:cubicBezTo>
                <a:cubicBezTo>
                  <a:pt x="15253" y="2564"/>
                  <a:pt x="15243" y="2562"/>
                  <a:pt x="15240" y="2579"/>
                </a:cubicBezTo>
                <a:close/>
                <a:moveTo>
                  <a:pt x="12850" y="1380"/>
                </a:moveTo>
                <a:cubicBezTo>
                  <a:pt x="12887" y="1377"/>
                  <a:pt x="12864" y="1388"/>
                  <a:pt x="12882" y="1364"/>
                </a:cubicBezTo>
                <a:cubicBezTo>
                  <a:pt x="12863" y="1365"/>
                  <a:pt x="12853" y="1363"/>
                  <a:pt x="12850" y="1380"/>
                </a:cubicBezTo>
                <a:close/>
                <a:moveTo>
                  <a:pt x="21276" y="3762"/>
                </a:moveTo>
                <a:cubicBezTo>
                  <a:pt x="21269" y="3737"/>
                  <a:pt x="21276" y="3744"/>
                  <a:pt x="21251" y="3738"/>
                </a:cubicBezTo>
                <a:cubicBezTo>
                  <a:pt x="21258" y="3761"/>
                  <a:pt x="21251" y="3756"/>
                  <a:pt x="21276" y="3762"/>
                </a:cubicBezTo>
                <a:close/>
                <a:moveTo>
                  <a:pt x="9917" y="1639"/>
                </a:moveTo>
                <a:cubicBezTo>
                  <a:pt x="9910" y="1615"/>
                  <a:pt x="9917" y="1621"/>
                  <a:pt x="9892" y="1615"/>
                </a:cubicBezTo>
                <a:cubicBezTo>
                  <a:pt x="9899" y="1638"/>
                  <a:pt x="9893" y="1633"/>
                  <a:pt x="9917" y="1639"/>
                </a:cubicBezTo>
                <a:close/>
                <a:moveTo>
                  <a:pt x="21430" y="2668"/>
                </a:moveTo>
                <a:lnTo>
                  <a:pt x="21462" y="2668"/>
                </a:lnTo>
                <a:cubicBezTo>
                  <a:pt x="21453" y="2656"/>
                  <a:pt x="21435" y="2638"/>
                  <a:pt x="21430" y="2668"/>
                </a:cubicBezTo>
                <a:close/>
                <a:moveTo>
                  <a:pt x="17484" y="1761"/>
                </a:moveTo>
                <a:lnTo>
                  <a:pt x="17516" y="1761"/>
                </a:lnTo>
                <a:cubicBezTo>
                  <a:pt x="17507" y="1748"/>
                  <a:pt x="17489" y="1730"/>
                  <a:pt x="17484" y="1761"/>
                </a:cubicBezTo>
                <a:close/>
                <a:moveTo>
                  <a:pt x="16633" y="1947"/>
                </a:moveTo>
                <a:lnTo>
                  <a:pt x="16666" y="1947"/>
                </a:lnTo>
                <a:cubicBezTo>
                  <a:pt x="16657" y="1935"/>
                  <a:pt x="16638" y="1917"/>
                  <a:pt x="16633" y="1947"/>
                </a:cubicBezTo>
                <a:close/>
                <a:moveTo>
                  <a:pt x="4302" y="6768"/>
                </a:moveTo>
                <a:lnTo>
                  <a:pt x="4335" y="6768"/>
                </a:lnTo>
                <a:cubicBezTo>
                  <a:pt x="4326" y="6756"/>
                  <a:pt x="4307" y="6738"/>
                  <a:pt x="4302" y="6768"/>
                </a:cubicBezTo>
                <a:close/>
                <a:moveTo>
                  <a:pt x="5477" y="6646"/>
                </a:moveTo>
                <a:cubicBezTo>
                  <a:pt x="5502" y="6628"/>
                  <a:pt x="5490" y="6652"/>
                  <a:pt x="5493" y="6614"/>
                </a:cubicBezTo>
                <a:cubicBezTo>
                  <a:pt x="5472" y="6629"/>
                  <a:pt x="5477" y="6611"/>
                  <a:pt x="5477" y="6646"/>
                </a:cubicBezTo>
                <a:close/>
                <a:moveTo>
                  <a:pt x="16406" y="2587"/>
                </a:moveTo>
                <a:cubicBezTo>
                  <a:pt x="16431" y="2569"/>
                  <a:pt x="16419" y="2592"/>
                  <a:pt x="16423" y="2555"/>
                </a:cubicBezTo>
                <a:cubicBezTo>
                  <a:pt x="16402" y="2570"/>
                  <a:pt x="16406" y="2552"/>
                  <a:pt x="16406" y="2587"/>
                </a:cubicBezTo>
                <a:close/>
                <a:moveTo>
                  <a:pt x="1337" y="2198"/>
                </a:moveTo>
                <a:lnTo>
                  <a:pt x="1377" y="2198"/>
                </a:lnTo>
                <a:cubicBezTo>
                  <a:pt x="1369" y="2186"/>
                  <a:pt x="1374" y="2186"/>
                  <a:pt x="1363" y="2186"/>
                </a:cubicBezTo>
                <a:cubicBezTo>
                  <a:pt x="1345" y="2185"/>
                  <a:pt x="1338" y="2197"/>
                  <a:pt x="1337" y="2198"/>
                </a:cubicBezTo>
                <a:cubicBezTo>
                  <a:pt x="1309" y="2198"/>
                  <a:pt x="1283" y="2202"/>
                  <a:pt x="1266" y="2202"/>
                </a:cubicBezTo>
                <a:cubicBezTo>
                  <a:pt x="1230" y="2203"/>
                  <a:pt x="1246" y="2211"/>
                  <a:pt x="1207" y="2214"/>
                </a:cubicBezTo>
                <a:lnTo>
                  <a:pt x="1298" y="2216"/>
                </a:lnTo>
                <a:cubicBezTo>
                  <a:pt x="1300" y="2216"/>
                  <a:pt x="1302" y="2214"/>
                  <a:pt x="1303" y="2214"/>
                </a:cubicBezTo>
                <a:lnTo>
                  <a:pt x="1311" y="2211"/>
                </a:lnTo>
                <a:cubicBezTo>
                  <a:pt x="1326" y="2206"/>
                  <a:pt x="1298" y="2220"/>
                  <a:pt x="1324" y="2208"/>
                </a:cubicBezTo>
                <a:cubicBezTo>
                  <a:pt x="1335" y="2203"/>
                  <a:pt x="1331" y="2204"/>
                  <a:pt x="1337" y="2198"/>
                </a:cubicBezTo>
                <a:close/>
                <a:moveTo>
                  <a:pt x="18229" y="1890"/>
                </a:moveTo>
                <a:lnTo>
                  <a:pt x="18197" y="1890"/>
                </a:lnTo>
                <a:cubicBezTo>
                  <a:pt x="18203" y="1910"/>
                  <a:pt x="18198" y="1905"/>
                  <a:pt x="18211" y="1904"/>
                </a:cubicBezTo>
                <a:cubicBezTo>
                  <a:pt x="18227" y="1904"/>
                  <a:pt x="18221" y="1902"/>
                  <a:pt x="18229" y="1890"/>
                </a:cubicBezTo>
                <a:close/>
                <a:moveTo>
                  <a:pt x="20854" y="5342"/>
                </a:moveTo>
                <a:lnTo>
                  <a:pt x="20814" y="5342"/>
                </a:lnTo>
                <a:cubicBezTo>
                  <a:pt x="20817" y="5344"/>
                  <a:pt x="20814" y="5352"/>
                  <a:pt x="20832" y="5354"/>
                </a:cubicBezTo>
                <a:cubicBezTo>
                  <a:pt x="20847" y="5356"/>
                  <a:pt x="20849" y="5347"/>
                  <a:pt x="20854" y="5342"/>
                </a:cubicBezTo>
                <a:close/>
                <a:moveTo>
                  <a:pt x="17695" y="2725"/>
                </a:moveTo>
                <a:lnTo>
                  <a:pt x="17679" y="2734"/>
                </a:lnTo>
                <a:cubicBezTo>
                  <a:pt x="17686" y="2743"/>
                  <a:pt x="17681" y="2748"/>
                  <a:pt x="17693" y="2744"/>
                </a:cubicBezTo>
                <a:cubicBezTo>
                  <a:pt x="17722" y="2735"/>
                  <a:pt x="17695" y="2726"/>
                  <a:pt x="17695" y="2725"/>
                </a:cubicBezTo>
                <a:lnTo>
                  <a:pt x="17719" y="2700"/>
                </a:lnTo>
                <a:cubicBezTo>
                  <a:pt x="17698" y="2696"/>
                  <a:pt x="17695" y="2693"/>
                  <a:pt x="17678" y="2684"/>
                </a:cubicBezTo>
                <a:cubicBezTo>
                  <a:pt x="17676" y="2709"/>
                  <a:pt x="17678" y="2700"/>
                  <a:pt x="17670" y="2717"/>
                </a:cubicBezTo>
                <a:cubicBezTo>
                  <a:pt x="17681" y="2723"/>
                  <a:pt x="17679" y="2721"/>
                  <a:pt x="17695" y="2725"/>
                </a:cubicBezTo>
                <a:close/>
                <a:moveTo>
                  <a:pt x="16633" y="1971"/>
                </a:moveTo>
                <a:lnTo>
                  <a:pt x="16674" y="1971"/>
                </a:lnTo>
                <a:cubicBezTo>
                  <a:pt x="16671" y="1969"/>
                  <a:pt x="16673" y="1961"/>
                  <a:pt x="16656" y="1959"/>
                </a:cubicBezTo>
                <a:cubicBezTo>
                  <a:pt x="16645" y="1958"/>
                  <a:pt x="16641" y="1961"/>
                  <a:pt x="16633" y="1971"/>
                </a:cubicBezTo>
                <a:close/>
                <a:moveTo>
                  <a:pt x="18164" y="4872"/>
                </a:moveTo>
                <a:lnTo>
                  <a:pt x="18197" y="4881"/>
                </a:lnTo>
                <a:cubicBezTo>
                  <a:pt x="18189" y="4869"/>
                  <a:pt x="18169" y="4840"/>
                  <a:pt x="18164" y="4872"/>
                </a:cubicBezTo>
                <a:close/>
                <a:moveTo>
                  <a:pt x="19404" y="5277"/>
                </a:moveTo>
                <a:cubicBezTo>
                  <a:pt x="19426" y="5277"/>
                  <a:pt x="19426" y="5281"/>
                  <a:pt x="19445" y="5285"/>
                </a:cubicBezTo>
                <a:cubicBezTo>
                  <a:pt x="19428" y="5263"/>
                  <a:pt x="19445" y="5269"/>
                  <a:pt x="19404" y="5269"/>
                </a:cubicBezTo>
                <a:lnTo>
                  <a:pt x="19404" y="5277"/>
                </a:lnTo>
                <a:close/>
                <a:moveTo>
                  <a:pt x="9236" y="1437"/>
                </a:moveTo>
                <a:cubicBezTo>
                  <a:pt x="9261" y="1430"/>
                  <a:pt x="9254" y="1437"/>
                  <a:pt x="9260" y="1412"/>
                </a:cubicBezTo>
                <a:cubicBezTo>
                  <a:pt x="9242" y="1417"/>
                  <a:pt x="9237" y="1414"/>
                  <a:pt x="9236" y="1437"/>
                </a:cubicBezTo>
                <a:close/>
                <a:moveTo>
                  <a:pt x="8313" y="1477"/>
                </a:moveTo>
                <a:cubicBezTo>
                  <a:pt x="8337" y="1471"/>
                  <a:pt x="8330" y="1477"/>
                  <a:pt x="8337" y="1453"/>
                </a:cubicBezTo>
                <a:cubicBezTo>
                  <a:pt x="8318" y="1458"/>
                  <a:pt x="8313" y="1455"/>
                  <a:pt x="8313" y="1477"/>
                </a:cubicBezTo>
                <a:close/>
                <a:moveTo>
                  <a:pt x="17533" y="1777"/>
                </a:moveTo>
                <a:cubicBezTo>
                  <a:pt x="17557" y="1770"/>
                  <a:pt x="17550" y="1777"/>
                  <a:pt x="17557" y="1753"/>
                </a:cubicBezTo>
                <a:cubicBezTo>
                  <a:pt x="17538" y="1757"/>
                  <a:pt x="17533" y="1754"/>
                  <a:pt x="17533" y="1777"/>
                </a:cubicBezTo>
                <a:close/>
                <a:moveTo>
                  <a:pt x="16706" y="1744"/>
                </a:moveTo>
                <a:cubicBezTo>
                  <a:pt x="16731" y="1738"/>
                  <a:pt x="16724" y="1745"/>
                  <a:pt x="16730" y="1720"/>
                </a:cubicBezTo>
                <a:cubicBezTo>
                  <a:pt x="16712" y="1725"/>
                  <a:pt x="16707" y="1722"/>
                  <a:pt x="16706" y="1744"/>
                </a:cubicBezTo>
                <a:close/>
                <a:moveTo>
                  <a:pt x="22280" y="3122"/>
                </a:moveTo>
                <a:cubicBezTo>
                  <a:pt x="22305" y="3115"/>
                  <a:pt x="22298" y="3122"/>
                  <a:pt x="22305" y="3097"/>
                </a:cubicBezTo>
                <a:cubicBezTo>
                  <a:pt x="22286" y="3102"/>
                  <a:pt x="22281" y="3099"/>
                  <a:pt x="22280" y="3122"/>
                </a:cubicBezTo>
                <a:close/>
                <a:moveTo>
                  <a:pt x="23018" y="4580"/>
                </a:moveTo>
                <a:cubicBezTo>
                  <a:pt x="23042" y="4574"/>
                  <a:pt x="23035" y="4580"/>
                  <a:pt x="23042" y="4556"/>
                </a:cubicBezTo>
                <a:cubicBezTo>
                  <a:pt x="23023" y="4561"/>
                  <a:pt x="23018" y="4558"/>
                  <a:pt x="23018" y="4580"/>
                </a:cubicBezTo>
                <a:close/>
                <a:moveTo>
                  <a:pt x="17257" y="3106"/>
                </a:moveTo>
                <a:cubicBezTo>
                  <a:pt x="17278" y="3091"/>
                  <a:pt x="17274" y="3101"/>
                  <a:pt x="17281" y="3073"/>
                </a:cubicBezTo>
                <a:cubicBezTo>
                  <a:pt x="17258" y="3082"/>
                  <a:pt x="17266" y="3073"/>
                  <a:pt x="17257" y="3106"/>
                </a:cubicBezTo>
                <a:close/>
                <a:moveTo>
                  <a:pt x="15045" y="1728"/>
                </a:moveTo>
                <a:cubicBezTo>
                  <a:pt x="15038" y="1700"/>
                  <a:pt x="15042" y="1710"/>
                  <a:pt x="15021" y="1696"/>
                </a:cubicBezTo>
                <a:cubicBezTo>
                  <a:pt x="15029" y="1729"/>
                  <a:pt x="15023" y="1720"/>
                  <a:pt x="15045" y="1728"/>
                </a:cubicBezTo>
                <a:close/>
                <a:moveTo>
                  <a:pt x="15159" y="2239"/>
                </a:moveTo>
                <a:cubicBezTo>
                  <a:pt x="15130" y="2250"/>
                  <a:pt x="15153" y="2233"/>
                  <a:pt x="15134" y="2271"/>
                </a:cubicBezTo>
                <a:cubicBezTo>
                  <a:pt x="15157" y="2263"/>
                  <a:pt x="15151" y="2271"/>
                  <a:pt x="15159" y="2239"/>
                </a:cubicBezTo>
                <a:cubicBezTo>
                  <a:pt x="15206" y="2249"/>
                  <a:pt x="15163" y="2235"/>
                  <a:pt x="15215" y="2231"/>
                </a:cubicBezTo>
                <a:cubicBezTo>
                  <a:pt x="15219" y="2266"/>
                  <a:pt x="15205" y="2254"/>
                  <a:pt x="15240" y="2247"/>
                </a:cubicBezTo>
                <a:lnTo>
                  <a:pt x="15231" y="2279"/>
                </a:lnTo>
                <a:cubicBezTo>
                  <a:pt x="15275" y="2250"/>
                  <a:pt x="15255" y="2268"/>
                  <a:pt x="15296" y="2279"/>
                </a:cubicBezTo>
                <a:lnTo>
                  <a:pt x="15305" y="2272"/>
                </a:lnTo>
                <a:cubicBezTo>
                  <a:pt x="15306" y="2271"/>
                  <a:pt x="15309" y="2269"/>
                  <a:pt x="15310" y="2268"/>
                </a:cubicBezTo>
                <a:lnTo>
                  <a:pt x="15329" y="2247"/>
                </a:lnTo>
                <a:cubicBezTo>
                  <a:pt x="15310" y="2242"/>
                  <a:pt x="15310" y="2240"/>
                  <a:pt x="15288" y="2239"/>
                </a:cubicBezTo>
                <a:lnTo>
                  <a:pt x="15329" y="2222"/>
                </a:lnTo>
                <a:lnTo>
                  <a:pt x="15329" y="2198"/>
                </a:lnTo>
                <a:cubicBezTo>
                  <a:pt x="15307" y="2203"/>
                  <a:pt x="15314" y="2205"/>
                  <a:pt x="15291" y="2209"/>
                </a:cubicBezTo>
                <a:lnTo>
                  <a:pt x="15159" y="2214"/>
                </a:lnTo>
                <a:lnTo>
                  <a:pt x="15159" y="2239"/>
                </a:lnTo>
                <a:close/>
                <a:moveTo>
                  <a:pt x="21899" y="4661"/>
                </a:moveTo>
                <a:cubicBezTo>
                  <a:pt x="21891" y="4639"/>
                  <a:pt x="21900" y="4645"/>
                  <a:pt x="21867" y="4637"/>
                </a:cubicBezTo>
                <a:cubicBezTo>
                  <a:pt x="21879" y="4666"/>
                  <a:pt x="21862" y="4643"/>
                  <a:pt x="21899" y="4661"/>
                </a:cubicBezTo>
                <a:close/>
                <a:moveTo>
                  <a:pt x="18529" y="1590"/>
                </a:moveTo>
                <a:lnTo>
                  <a:pt x="18512" y="1614"/>
                </a:lnTo>
                <a:lnTo>
                  <a:pt x="18537" y="1615"/>
                </a:lnTo>
                <a:cubicBezTo>
                  <a:pt x="18537" y="1572"/>
                  <a:pt x="18537" y="1603"/>
                  <a:pt x="18529" y="1590"/>
                </a:cubicBezTo>
                <a:cubicBezTo>
                  <a:pt x="18538" y="1585"/>
                  <a:pt x="18529" y="1585"/>
                  <a:pt x="18546" y="1583"/>
                </a:cubicBezTo>
                <a:cubicBezTo>
                  <a:pt x="18559" y="1581"/>
                  <a:pt x="18564" y="1584"/>
                  <a:pt x="18574" y="1584"/>
                </a:cubicBezTo>
                <a:cubicBezTo>
                  <a:pt x="18576" y="1585"/>
                  <a:pt x="18578" y="1585"/>
                  <a:pt x="18579" y="1585"/>
                </a:cubicBezTo>
                <a:lnTo>
                  <a:pt x="18594" y="1586"/>
                </a:lnTo>
                <a:cubicBezTo>
                  <a:pt x="18604" y="1587"/>
                  <a:pt x="18603" y="1587"/>
                  <a:pt x="18618" y="1590"/>
                </a:cubicBezTo>
                <a:lnTo>
                  <a:pt x="18618" y="1574"/>
                </a:lnTo>
                <a:cubicBezTo>
                  <a:pt x="18609" y="1574"/>
                  <a:pt x="18593" y="1575"/>
                  <a:pt x="18585" y="1575"/>
                </a:cubicBezTo>
                <a:cubicBezTo>
                  <a:pt x="18549" y="1573"/>
                  <a:pt x="18559" y="1567"/>
                  <a:pt x="18549" y="1564"/>
                </a:cubicBezTo>
                <a:cubicBezTo>
                  <a:pt x="18548" y="1564"/>
                  <a:pt x="18546" y="1563"/>
                  <a:pt x="18544" y="1562"/>
                </a:cubicBezTo>
                <a:cubicBezTo>
                  <a:pt x="18523" y="1558"/>
                  <a:pt x="18533" y="1572"/>
                  <a:pt x="18505" y="1558"/>
                </a:cubicBezTo>
                <a:cubicBezTo>
                  <a:pt x="18512" y="1591"/>
                  <a:pt x="18507" y="1582"/>
                  <a:pt x="18529" y="1590"/>
                </a:cubicBezTo>
                <a:close/>
                <a:moveTo>
                  <a:pt x="18254" y="5455"/>
                </a:moveTo>
                <a:lnTo>
                  <a:pt x="18254" y="5463"/>
                </a:lnTo>
                <a:lnTo>
                  <a:pt x="18294" y="5463"/>
                </a:lnTo>
                <a:cubicBezTo>
                  <a:pt x="18272" y="5432"/>
                  <a:pt x="18298" y="5455"/>
                  <a:pt x="18254" y="5455"/>
                </a:cubicBezTo>
                <a:close/>
                <a:moveTo>
                  <a:pt x="22434" y="3503"/>
                </a:moveTo>
                <a:lnTo>
                  <a:pt x="22402" y="3503"/>
                </a:lnTo>
                <a:cubicBezTo>
                  <a:pt x="22409" y="3523"/>
                  <a:pt x="22401" y="3516"/>
                  <a:pt x="22418" y="3516"/>
                </a:cubicBezTo>
                <a:cubicBezTo>
                  <a:pt x="22435" y="3516"/>
                  <a:pt x="22427" y="3524"/>
                  <a:pt x="22434" y="3503"/>
                </a:cubicBezTo>
                <a:close/>
                <a:moveTo>
                  <a:pt x="20611" y="5309"/>
                </a:moveTo>
                <a:lnTo>
                  <a:pt x="20668" y="5301"/>
                </a:lnTo>
                <a:cubicBezTo>
                  <a:pt x="20637" y="5301"/>
                  <a:pt x="20616" y="5284"/>
                  <a:pt x="20611" y="5309"/>
                </a:cubicBezTo>
                <a:close/>
                <a:moveTo>
                  <a:pt x="19526" y="5326"/>
                </a:moveTo>
                <a:lnTo>
                  <a:pt x="19550" y="5326"/>
                </a:lnTo>
                <a:lnTo>
                  <a:pt x="19550" y="5309"/>
                </a:lnTo>
                <a:lnTo>
                  <a:pt x="19526" y="5309"/>
                </a:lnTo>
                <a:lnTo>
                  <a:pt x="19526" y="5326"/>
                </a:lnTo>
                <a:close/>
                <a:moveTo>
                  <a:pt x="18237" y="821"/>
                </a:moveTo>
                <a:lnTo>
                  <a:pt x="18262" y="821"/>
                </a:lnTo>
                <a:lnTo>
                  <a:pt x="18262" y="805"/>
                </a:lnTo>
                <a:lnTo>
                  <a:pt x="18237" y="805"/>
                </a:lnTo>
                <a:lnTo>
                  <a:pt x="18237" y="821"/>
                </a:lnTo>
                <a:close/>
                <a:moveTo>
                  <a:pt x="20960" y="3721"/>
                </a:moveTo>
                <a:lnTo>
                  <a:pt x="20984" y="3721"/>
                </a:lnTo>
                <a:lnTo>
                  <a:pt x="20984" y="3705"/>
                </a:lnTo>
                <a:lnTo>
                  <a:pt x="20960" y="3705"/>
                </a:lnTo>
                <a:lnTo>
                  <a:pt x="20960" y="3721"/>
                </a:lnTo>
                <a:close/>
                <a:moveTo>
                  <a:pt x="18602" y="4556"/>
                </a:moveTo>
                <a:lnTo>
                  <a:pt x="18626" y="4556"/>
                </a:lnTo>
                <a:lnTo>
                  <a:pt x="18626" y="4540"/>
                </a:lnTo>
                <a:lnTo>
                  <a:pt x="18602" y="4540"/>
                </a:lnTo>
                <a:lnTo>
                  <a:pt x="18602" y="4556"/>
                </a:lnTo>
                <a:close/>
                <a:moveTo>
                  <a:pt x="16147" y="2109"/>
                </a:moveTo>
                <a:lnTo>
                  <a:pt x="16163" y="2109"/>
                </a:lnTo>
                <a:lnTo>
                  <a:pt x="16163" y="2085"/>
                </a:lnTo>
                <a:lnTo>
                  <a:pt x="16147" y="2085"/>
                </a:lnTo>
                <a:lnTo>
                  <a:pt x="16147" y="2109"/>
                </a:lnTo>
                <a:close/>
                <a:moveTo>
                  <a:pt x="16820" y="2603"/>
                </a:moveTo>
                <a:lnTo>
                  <a:pt x="16836" y="2603"/>
                </a:lnTo>
                <a:lnTo>
                  <a:pt x="16836" y="2579"/>
                </a:lnTo>
                <a:lnTo>
                  <a:pt x="16820" y="2579"/>
                </a:lnTo>
                <a:lnTo>
                  <a:pt x="16820" y="2603"/>
                </a:lnTo>
                <a:close/>
                <a:moveTo>
                  <a:pt x="21851" y="5512"/>
                </a:moveTo>
                <a:lnTo>
                  <a:pt x="21899" y="5512"/>
                </a:lnTo>
                <a:lnTo>
                  <a:pt x="21899" y="5504"/>
                </a:lnTo>
                <a:lnTo>
                  <a:pt x="21851" y="5504"/>
                </a:lnTo>
                <a:lnTo>
                  <a:pt x="21851" y="5512"/>
                </a:lnTo>
                <a:close/>
                <a:moveTo>
                  <a:pt x="14178" y="2052"/>
                </a:moveTo>
                <a:lnTo>
                  <a:pt x="14203" y="2052"/>
                </a:lnTo>
                <a:lnTo>
                  <a:pt x="14203" y="2036"/>
                </a:lnTo>
                <a:lnTo>
                  <a:pt x="14178" y="2036"/>
                </a:lnTo>
                <a:lnTo>
                  <a:pt x="14178" y="2052"/>
                </a:lnTo>
                <a:close/>
                <a:moveTo>
                  <a:pt x="17484" y="5115"/>
                </a:moveTo>
                <a:lnTo>
                  <a:pt x="17508" y="5115"/>
                </a:lnTo>
                <a:lnTo>
                  <a:pt x="17508" y="5099"/>
                </a:lnTo>
                <a:lnTo>
                  <a:pt x="17484" y="5099"/>
                </a:lnTo>
                <a:lnTo>
                  <a:pt x="17484" y="5115"/>
                </a:lnTo>
                <a:close/>
                <a:moveTo>
                  <a:pt x="17800" y="2547"/>
                </a:moveTo>
                <a:lnTo>
                  <a:pt x="17824" y="2547"/>
                </a:lnTo>
                <a:lnTo>
                  <a:pt x="17824" y="2530"/>
                </a:lnTo>
                <a:lnTo>
                  <a:pt x="17800" y="2530"/>
                </a:lnTo>
                <a:lnTo>
                  <a:pt x="17800" y="2547"/>
                </a:lnTo>
                <a:close/>
                <a:moveTo>
                  <a:pt x="16455" y="2231"/>
                </a:moveTo>
                <a:lnTo>
                  <a:pt x="16479" y="2231"/>
                </a:lnTo>
                <a:lnTo>
                  <a:pt x="16479" y="2214"/>
                </a:lnTo>
                <a:lnTo>
                  <a:pt x="16455" y="2214"/>
                </a:lnTo>
                <a:lnTo>
                  <a:pt x="16455" y="2231"/>
                </a:lnTo>
                <a:close/>
                <a:moveTo>
                  <a:pt x="21827" y="4937"/>
                </a:moveTo>
                <a:lnTo>
                  <a:pt x="21843" y="4937"/>
                </a:lnTo>
                <a:lnTo>
                  <a:pt x="21843" y="4912"/>
                </a:lnTo>
                <a:lnTo>
                  <a:pt x="21827" y="4912"/>
                </a:lnTo>
                <a:lnTo>
                  <a:pt x="21827" y="4937"/>
                </a:lnTo>
                <a:close/>
                <a:moveTo>
                  <a:pt x="20320" y="3875"/>
                </a:moveTo>
                <a:lnTo>
                  <a:pt x="20344" y="3875"/>
                </a:lnTo>
                <a:lnTo>
                  <a:pt x="20344" y="3859"/>
                </a:lnTo>
                <a:lnTo>
                  <a:pt x="20320" y="3859"/>
                </a:lnTo>
                <a:lnTo>
                  <a:pt x="20320" y="3875"/>
                </a:lnTo>
                <a:close/>
                <a:moveTo>
                  <a:pt x="22750" y="1185"/>
                </a:moveTo>
                <a:lnTo>
                  <a:pt x="22774" y="1185"/>
                </a:lnTo>
                <a:lnTo>
                  <a:pt x="22774" y="1169"/>
                </a:lnTo>
                <a:lnTo>
                  <a:pt x="22750" y="1169"/>
                </a:lnTo>
                <a:lnTo>
                  <a:pt x="22750" y="1185"/>
                </a:lnTo>
                <a:close/>
                <a:moveTo>
                  <a:pt x="22361" y="1145"/>
                </a:moveTo>
                <a:lnTo>
                  <a:pt x="22386" y="1145"/>
                </a:lnTo>
                <a:lnTo>
                  <a:pt x="22386" y="1129"/>
                </a:lnTo>
                <a:lnTo>
                  <a:pt x="22361" y="1129"/>
                </a:lnTo>
                <a:lnTo>
                  <a:pt x="22361" y="1145"/>
                </a:lnTo>
                <a:close/>
                <a:moveTo>
                  <a:pt x="19169" y="2644"/>
                </a:moveTo>
                <a:lnTo>
                  <a:pt x="19193" y="2644"/>
                </a:lnTo>
                <a:lnTo>
                  <a:pt x="19193" y="2628"/>
                </a:lnTo>
                <a:lnTo>
                  <a:pt x="19169" y="2628"/>
                </a:lnTo>
                <a:lnTo>
                  <a:pt x="19169" y="2644"/>
                </a:lnTo>
                <a:close/>
                <a:moveTo>
                  <a:pt x="17322" y="5309"/>
                </a:moveTo>
                <a:lnTo>
                  <a:pt x="17346" y="5309"/>
                </a:lnTo>
                <a:lnTo>
                  <a:pt x="17346" y="5293"/>
                </a:lnTo>
                <a:lnTo>
                  <a:pt x="17322" y="5293"/>
                </a:lnTo>
                <a:lnTo>
                  <a:pt x="17322" y="5309"/>
                </a:lnTo>
                <a:close/>
                <a:moveTo>
                  <a:pt x="19234" y="3405"/>
                </a:moveTo>
                <a:lnTo>
                  <a:pt x="19258" y="3405"/>
                </a:lnTo>
                <a:lnTo>
                  <a:pt x="19258" y="3389"/>
                </a:lnTo>
                <a:lnTo>
                  <a:pt x="19234" y="3389"/>
                </a:lnTo>
                <a:lnTo>
                  <a:pt x="19234" y="3405"/>
                </a:lnTo>
                <a:close/>
                <a:moveTo>
                  <a:pt x="16471" y="2141"/>
                </a:moveTo>
                <a:lnTo>
                  <a:pt x="16496" y="2141"/>
                </a:lnTo>
                <a:lnTo>
                  <a:pt x="16496" y="2125"/>
                </a:lnTo>
                <a:lnTo>
                  <a:pt x="16471" y="2125"/>
                </a:lnTo>
                <a:lnTo>
                  <a:pt x="16471" y="2141"/>
                </a:lnTo>
                <a:close/>
                <a:moveTo>
                  <a:pt x="22442" y="4856"/>
                </a:moveTo>
                <a:lnTo>
                  <a:pt x="22467" y="4856"/>
                </a:lnTo>
                <a:lnTo>
                  <a:pt x="22467" y="4839"/>
                </a:lnTo>
                <a:lnTo>
                  <a:pt x="22442" y="4839"/>
                </a:lnTo>
                <a:lnTo>
                  <a:pt x="22442" y="4856"/>
                </a:lnTo>
                <a:close/>
                <a:moveTo>
                  <a:pt x="18918" y="5634"/>
                </a:moveTo>
                <a:lnTo>
                  <a:pt x="18942" y="5634"/>
                </a:lnTo>
                <a:lnTo>
                  <a:pt x="18942" y="5617"/>
                </a:lnTo>
                <a:lnTo>
                  <a:pt x="18918" y="5617"/>
                </a:lnTo>
                <a:lnTo>
                  <a:pt x="18918" y="5634"/>
                </a:lnTo>
                <a:close/>
                <a:moveTo>
                  <a:pt x="20044" y="2790"/>
                </a:moveTo>
                <a:lnTo>
                  <a:pt x="20068" y="2790"/>
                </a:lnTo>
                <a:lnTo>
                  <a:pt x="20068" y="2773"/>
                </a:lnTo>
                <a:lnTo>
                  <a:pt x="20044" y="2773"/>
                </a:lnTo>
                <a:lnTo>
                  <a:pt x="20044" y="2790"/>
                </a:lnTo>
                <a:close/>
                <a:moveTo>
                  <a:pt x="16974" y="1753"/>
                </a:moveTo>
                <a:lnTo>
                  <a:pt x="16998" y="1753"/>
                </a:lnTo>
                <a:lnTo>
                  <a:pt x="16998" y="1736"/>
                </a:lnTo>
                <a:lnTo>
                  <a:pt x="16974" y="1736"/>
                </a:lnTo>
                <a:lnTo>
                  <a:pt x="16974" y="1753"/>
                </a:lnTo>
                <a:close/>
                <a:moveTo>
                  <a:pt x="19226" y="4199"/>
                </a:moveTo>
                <a:lnTo>
                  <a:pt x="19242" y="4199"/>
                </a:lnTo>
                <a:lnTo>
                  <a:pt x="19242" y="4175"/>
                </a:lnTo>
                <a:lnTo>
                  <a:pt x="19226" y="4175"/>
                </a:lnTo>
                <a:lnTo>
                  <a:pt x="19226" y="4199"/>
                </a:lnTo>
                <a:close/>
                <a:moveTo>
                  <a:pt x="13012" y="1639"/>
                </a:moveTo>
                <a:lnTo>
                  <a:pt x="13036" y="1639"/>
                </a:lnTo>
                <a:lnTo>
                  <a:pt x="13036" y="1623"/>
                </a:lnTo>
                <a:lnTo>
                  <a:pt x="13012" y="1623"/>
                </a:lnTo>
                <a:lnTo>
                  <a:pt x="13012" y="1639"/>
                </a:lnTo>
                <a:close/>
                <a:moveTo>
                  <a:pt x="17306" y="5253"/>
                </a:moveTo>
                <a:lnTo>
                  <a:pt x="17354" y="5253"/>
                </a:lnTo>
                <a:lnTo>
                  <a:pt x="17354" y="5245"/>
                </a:lnTo>
                <a:lnTo>
                  <a:pt x="17306" y="5245"/>
                </a:lnTo>
                <a:lnTo>
                  <a:pt x="17306" y="5253"/>
                </a:lnTo>
                <a:close/>
                <a:moveTo>
                  <a:pt x="21746" y="5350"/>
                </a:moveTo>
                <a:cubicBezTo>
                  <a:pt x="21767" y="5356"/>
                  <a:pt x="21752" y="5349"/>
                  <a:pt x="21770" y="5358"/>
                </a:cubicBezTo>
                <a:cubicBezTo>
                  <a:pt x="21765" y="5311"/>
                  <a:pt x="21748" y="5336"/>
                  <a:pt x="21746" y="5350"/>
                </a:cubicBezTo>
                <a:close/>
                <a:moveTo>
                  <a:pt x="19542" y="3130"/>
                </a:moveTo>
                <a:cubicBezTo>
                  <a:pt x="19577" y="3111"/>
                  <a:pt x="19557" y="3132"/>
                  <a:pt x="19566" y="3106"/>
                </a:cubicBezTo>
                <a:cubicBezTo>
                  <a:pt x="19546" y="3114"/>
                  <a:pt x="19560" y="3111"/>
                  <a:pt x="19534" y="3106"/>
                </a:cubicBezTo>
                <a:cubicBezTo>
                  <a:pt x="19539" y="3115"/>
                  <a:pt x="19542" y="3114"/>
                  <a:pt x="19542" y="3130"/>
                </a:cubicBezTo>
                <a:close/>
                <a:moveTo>
                  <a:pt x="22305" y="3438"/>
                </a:moveTo>
                <a:cubicBezTo>
                  <a:pt x="22297" y="3409"/>
                  <a:pt x="22304" y="3416"/>
                  <a:pt x="22272" y="3413"/>
                </a:cubicBezTo>
                <a:cubicBezTo>
                  <a:pt x="22289" y="3437"/>
                  <a:pt x="22277" y="3423"/>
                  <a:pt x="22305" y="3438"/>
                </a:cubicBezTo>
                <a:close/>
                <a:moveTo>
                  <a:pt x="22102" y="3413"/>
                </a:moveTo>
                <a:cubicBezTo>
                  <a:pt x="22094" y="3384"/>
                  <a:pt x="22101" y="3392"/>
                  <a:pt x="22070" y="3389"/>
                </a:cubicBezTo>
                <a:cubicBezTo>
                  <a:pt x="22087" y="3413"/>
                  <a:pt x="22075" y="3399"/>
                  <a:pt x="22102" y="3413"/>
                </a:cubicBezTo>
                <a:close/>
                <a:moveTo>
                  <a:pt x="23180" y="1428"/>
                </a:moveTo>
                <a:cubicBezTo>
                  <a:pt x="23207" y="1414"/>
                  <a:pt x="23195" y="1428"/>
                  <a:pt x="23212" y="1404"/>
                </a:cubicBezTo>
                <a:cubicBezTo>
                  <a:pt x="23189" y="1406"/>
                  <a:pt x="23180" y="1404"/>
                  <a:pt x="23180" y="1428"/>
                </a:cubicBezTo>
                <a:close/>
                <a:moveTo>
                  <a:pt x="9155" y="1437"/>
                </a:moveTo>
                <a:cubicBezTo>
                  <a:pt x="9179" y="1431"/>
                  <a:pt x="9167" y="1438"/>
                  <a:pt x="9179" y="1420"/>
                </a:cubicBezTo>
                <a:cubicBezTo>
                  <a:pt x="9169" y="1414"/>
                  <a:pt x="9171" y="1416"/>
                  <a:pt x="9155" y="1412"/>
                </a:cubicBezTo>
                <a:lnTo>
                  <a:pt x="9155" y="1437"/>
                </a:lnTo>
                <a:close/>
                <a:moveTo>
                  <a:pt x="18675" y="2417"/>
                </a:moveTo>
                <a:cubicBezTo>
                  <a:pt x="18699" y="2411"/>
                  <a:pt x="18687" y="2418"/>
                  <a:pt x="18699" y="2401"/>
                </a:cubicBezTo>
                <a:cubicBezTo>
                  <a:pt x="18688" y="2395"/>
                  <a:pt x="18690" y="2396"/>
                  <a:pt x="18675" y="2393"/>
                </a:cubicBezTo>
                <a:lnTo>
                  <a:pt x="18675" y="2417"/>
                </a:lnTo>
                <a:close/>
                <a:moveTo>
                  <a:pt x="19680" y="2547"/>
                </a:moveTo>
                <a:cubicBezTo>
                  <a:pt x="19709" y="2539"/>
                  <a:pt x="19701" y="2546"/>
                  <a:pt x="19704" y="2514"/>
                </a:cubicBezTo>
                <a:cubicBezTo>
                  <a:pt x="19681" y="2531"/>
                  <a:pt x="19693" y="2520"/>
                  <a:pt x="19680" y="2547"/>
                </a:cubicBezTo>
                <a:close/>
                <a:moveTo>
                  <a:pt x="20919" y="5301"/>
                </a:moveTo>
                <a:cubicBezTo>
                  <a:pt x="20925" y="5307"/>
                  <a:pt x="20921" y="5307"/>
                  <a:pt x="20933" y="5312"/>
                </a:cubicBezTo>
                <a:cubicBezTo>
                  <a:pt x="20949" y="5320"/>
                  <a:pt x="20937" y="5314"/>
                  <a:pt x="20952" y="5318"/>
                </a:cubicBezTo>
                <a:cubicBezTo>
                  <a:pt x="20945" y="5292"/>
                  <a:pt x="20944" y="5292"/>
                  <a:pt x="20919" y="5301"/>
                </a:cubicBezTo>
                <a:close/>
                <a:moveTo>
                  <a:pt x="16382" y="2344"/>
                </a:moveTo>
                <a:lnTo>
                  <a:pt x="16398" y="2328"/>
                </a:lnTo>
                <a:cubicBezTo>
                  <a:pt x="16405" y="2340"/>
                  <a:pt x="16402" y="2336"/>
                  <a:pt x="16406" y="2352"/>
                </a:cubicBezTo>
                <a:cubicBezTo>
                  <a:pt x="16395" y="2346"/>
                  <a:pt x="16397" y="2348"/>
                  <a:pt x="16382" y="2344"/>
                </a:cubicBezTo>
                <a:close/>
                <a:moveTo>
                  <a:pt x="16398" y="2328"/>
                </a:moveTo>
                <a:cubicBezTo>
                  <a:pt x="16390" y="2322"/>
                  <a:pt x="16400" y="2321"/>
                  <a:pt x="16383" y="2322"/>
                </a:cubicBezTo>
                <a:cubicBezTo>
                  <a:pt x="16369" y="2323"/>
                  <a:pt x="16378" y="2322"/>
                  <a:pt x="16366" y="2328"/>
                </a:cubicBezTo>
                <a:lnTo>
                  <a:pt x="16382" y="2344"/>
                </a:lnTo>
                <a:lnTo>
                  <a:pt x="16382" y="2368"/>
                </a:lnTo>
                <a:lnTo>
                  <a:pt x="16461" y="2371"/>
                </a:lnTo>
                <a:cubicBezTo>
                  <a:pt x="16540" y="2376"/>
                  <a:pt x="16537" y="2368"/>
                  <a:pt x="16618" y="2376"/>
                </a:cubicBezTo>
                <a:cubicBezTo>
                  <a:pt x="16622" y="2377"/>
                  <a:pt x="16637" y="2377"/>
                  <a:pt x="16640" y="2376"/>
                </a:cubicBezTo>
                <a:cubicBezTo>
                  <a:pt x="16664" y="2371"/>
                  <a:pt x="16652" y="2363"/>
                  <a:pt x="16698" y="2352"/>
                </a:cubicBezTo>
                <a:cubicBezTo>
                  <a:pt x="16697" y="2350"/>
                  <a:pt x="16695" y="2345"/>
                  <a:pt x="16695" y="2347"/>
                </a:cubicBezTo>
                <a:lnTo>
                  <a:pt x="16690" y="2337"/>
                </a:lnTo>
                <a:cubicBezTo>
                  <a:pt x="16686" y="2324"/>
                  <a:pt x="16683" y="2338"/>
                  <a:pt x="16690" y="2320"/>
                </a:cubicBezTo>
                <a:cubicBezTo>
                  <a:pt x="16688" y="2320"/>
                  <a:pt x="16685" y="2320"/>
                  <a:pt x="16685" y="2322"/>
                </a:cubicBezTo>
                <a:lnTo>
                  <a:pt x="16661" y="2332"/>
                </a:lnTo>
                <a:cubicBezTo>
                  <a:pt x="16640" y="2334"/>
                  <a:pt x="16648" y="2340"/>
                  <a:pt x="16641" y="2320"/>
                </a:cubicBezTo>
                <a:cubicBezTo>
                  <a:pt x="16592" y="2324"/>
                  <a:pt x="16629" y="2335"/>
                  <a:pt x="16585" y="2336"/>
                </a:cubicBezTo>
                <a:cubicBezTo>
                  <a:pt x="16543" y="2337"/>
                  <a:pt x="16574" y="2320"/>
                  <a:pt x="16525" y="2333"/>
                </a:cubicBezTo>
                <a:cubicBezTo>
                  <a:pt x="16499" y="2341"/>
                  <a:pt x="16521" y="2339"/>
                  <a:pt x="16505" y="2339"/>
                </a:cubicBezTo>
                <a:cubicBezTo>
                  <a:pt x="16477" y="2337"/>
                  <a:pt x="16462" y="2332"/>
                  <a:pt x="16431" y="2312"/>
                </a:cubicBezTo>
                <a:cubicBezTo>
                  <a:pt x="16411" y="2324"/>
                  <a:pt x="16422" y="2321"/>
                  <a:pt x="16398" y="2328"/>
                </a:cubicBezTo>
                <a:close/>
                <a:moveTo>
                  <a:pt x="18610" y="2676"/>
                </a:moveTo>
                <a:lnTo>
                  <a:pt x="18651" y="2676"/>
                </a:lnTo>
                <a:lnTo>
                  <a:pt x="18651" y="2668"/>
                </a:lnTo>
                <a:cubicBezTo>
                  <a:pt x="18628" y="2668"/>
                  <a:pt x="18613" y="2654"/>
                  <a:pt x="18610" y="2676"/>
                </a:cubicBezTo>
                <a:close/>
                <a:moveTo>
                  <a:pt x="20230" y="2563"/>
                </a:moveTo>
                <a:cubicBezTo>
                  <a:pt x="20272" y="2562"/>
                  <a:pt x="20254" y="2570"/>
                  <a:pt x="20271" y="2547"/>
                </a:cubicBezTo>
                <a:cubicBezTo>
                  <a:pt x="20248" y="2548"/>
                  <a:pt x="20241" y="2549"/>
                  <a:pt x="20230" y="2563"/>
                </a:cubicBezTo>
                <a:close/>
                <a:moveTo>
                  <a:pt x="11375" y="6015"/>
                </a:moveTo>
                <a:cubicBezTo>
                  <a:pt x="11382" y="6024"/>
                  <a:pt x="11378" y="6028"/>
                  <a:pt x="11390" y="6027"/>
                </a:cubicBezTo>
                <a:cubicBezTo>
                  <a:pt x="11410" y="6025"/>
                  <a:pt x="11402" y="6021"/>
                  <a:pt x="11408" y="6006"/>
                </a:cubicBezTo>
                <a:lnTo>
                  <a:pt x="11375" y="6015"/>
                </a:lnTo>
                <a:close/>
                <a:moveTo>
                  <a:pt x="22669" y="2628"/>
                </a:moveTo>
                <a:cubicBezTo>
                  <a:pt x="22711" y="2628"/>
                  <a:pt x="22700" y="2649"/>
                  <a:pt x="22710" y="2619"/>
                </a:cubicBezTo>
                <a:lnTo>
                  <a:pt x="22669" y="2619"/>
                </a:lnTo>
                <a:lnTo>
                  <a:pt x="22669" y="2628"/>
                </a:lnTo>
                <a:close/>
                <a:moveTo>
                  <a:pt x="16188" y="2514"/>
                </a:moveTo>
                <a:lnTo>
                  <a:pt x="16188" y="2474"/>
                </a:lnTo>
                <a:lnTo>
                  <a:pt x="16180" y="2474"/>
                </a:lnTo>
                <a:cubicBezTo>
                  <a:pt x="16180" y="2515"/>
                  <a:pt x="16159" y="2504"/>
                  <a:pt x="16188" y="2514"/>
                </a:cubicBezTo>
                <a:close/>
                <a:moveTo>
                  <a:pt x="8953" y="1445"/>
                </a:moveTo>
                <a:cubicBezTo>
                  <a:pt x="8959" y="1434"/>
                  <a:pt x="8957" y="1436"/>
                  <a:pt x="8961" y="1420"/>
                </a:cubicBezTo>
                <a:lnTo>
                  <a:pt x="8936" y="1420"/>
                </a:lnTo>
                <a:cubicBezTo>
                  <a:pt x="8942" y="1443"/>
                  <a:pt x="8933" y="1433"/>
                  <a:pt x="8953" y="1445"/>
                </a:cubicBezTo>
                <a:close/>
                <a:moveTo>
                  <a:pt x="8029" y="1493"/>
                </a:moveTo>
                <a:cubicBezTo>
                  <a:pt x="8035" y="1482"/>
                  <a:pt x="8033" y="1484"/>
                  <a:pt x="8037" y="1469"/>
                </a:cubicBezTo>
                <a:lnTo>
                  <a:pt x="8013" y="1469"/>
                </a:lnTo>
                <a:cubicBezTo>
                  <a:pt x="8018" y="1491"/>
                  <a:pt x="8010" y="1482"/>
                  <a:pt x="8029" y="1493"/>
                </a:cubicBezTo>
                <a:close/>
                <a:moveTo>
                  <a:pt x="18950" y="4151"/>
                </a:moveTo>
                <a:cubicBezTo>
                  <a:pt x="18989" y="4150"/>
                  <a:pt x="18982" y="4159"/>
                  <a:pt x="18991" y="4126"/>
                </a:cubicBezTo>
                <a:lnTo>
                  <a:pt x="18950" y="4151"/>
                </a:lnTo>
                <a:close/>
                <a:moveTo>
                  <a:pt x="20141" y="5236"/>
                </a:moveTo>
                <a:cubicBezTo>
                  <a:pt x="20177" y="5244"/>
                  <a:pt x="20156" y="5253"/>
                  <a:pt x="20174" y="5228"/>
                </a:cubicBezTo>
                <a:cubicBezTo>
                  <a:pt x="20157" y="5225"/>
                  <a:pt x="20144" y="5216"/>
                  <a:pt x="20141" y="5236"/>
                </a:cubicBezTo>
                <a:close/>
                <a:moveTo>
                  <a:pt x="13530" y="5820"/>
                </a:moveTo>
                <a:cubicBezTo>
                  <a:pt x="13549" y="5816"/>
                  <a:pt x="13549" y="5814"/>
                  <a:pt x="13571" y="5812"/>
                </a:cubicBezTo>
                <a:cubicBezTo>
                  <a:pt x="13554" y="5789"/>
                  <a:pt x="13546" y="5797"/>
                  <a:pt x="13530" y="5820"/>
                </a:cubicBezTo>
                <a:close/>
                <a:moveTo>
                  <a:pt x="17930" y="2749"/>
                </a:moveTo>
                <a:lnTo>
                  <a:pt x="17939" y="2717"/>
                </a:lnTo>
                <a:cubicBezTo>
                  <a:pt x="17936" y="2718"/>
                  <a:pt x="17933" y="2717"/>
                  <a:pt x="17932" y="2719"/>
                </a:cubicBezTo>
                <a:cubicBezTo>
                  <a:pt x="17931" y="2721"/>
                  <a:pt x="17894" y="2737"/>
                  <a:pt x="17930" y="2749"/>
                </a:cubicBezTo>
                <a:close/>
                <a:moveTo>
                  <a:pt x="19915" y="5609"/>
                </a:moveTo>
                <a:lnTo>
                  <a:pt x="19939" y="5609"/>
                </a:lnTo>
                <a:lnTo>
                  <a:pt x="19939" y="5577"/>
                </a:lnTo>
                <a:cubicBezTo>
                  <a:pt x="19925" y="5593"/>
                  <a:pt x="19944" y="5568"/>
                  <a:pt x="19928" y="5590"/>
                </a:cubicBezTo>
                <a:cubicBezTo>
                  <a:pt x="19921" y="5598"/>
                  <a:pt x="19919" y="5603"/>
                  <a:pt x="19915" y="5609"/>
                </a:cubicBezTo>
                <a:close/>
                <a:moveTo>
                  <a:pt x="18740" y="5577"/>
                </a:moveTo>
                <a:lnTo>
                  <a:pt x="18699" y="5577"/>
                </a:lnTo>
                <a:cubicBezTo>
                  <a:pt x="18700" y="5577"/>
                  <a:pt x="18704" y="5588"/>
                  <a:pt x="18718" y="5590"/>
                </a:cubicBezTo>
                <a:cubicBezTo>
                  <a:pt x="18739" y="5593"/>
                  <a:pt x="18730" y="5590"/>
                  <a:pt x="18740" y="5577"/>
                </a:cubicBezTo>
                <a:close/>
                <a:moveTo>
                  <a:pt x="16609" y="4507"/>
                </a:moveTo>
                <a:lnTo>
                  <a:pt x="16633" y="4507"/>
                </a:lnTo>
                <a:cubicBezTo>
                  <a:pt x="16628" y="4484"/>
                  <a:pt x="16634" y="4496"/>
                  <a:pt x="16617" y="4483"/>
                </a:cubicBezTo>
                <a:cubicBezTo>
                  <a:pt x="16611" y="4493"/>
                  <a:pt x="16609" y="4492"/>
                  <a:pt x="16609" y="4507"/>
                </a:cubicBezTo>
                <a:close/>
                <a:moveTo>
                  <a:pt x="20563" y="3883"/>
                </a:moveTo>
                <a:lnTo>
                  <a:pt x="20587" y="3883"/>
                </a:lnTo>
                <a:cubicBezTo>
                  <a:pt x="20577" y="3857"/>
                  <a:pt x="20597" y="3878"/>
                  <a:pt x="20563" y="3859"/>
                </a:cubicBezTo>
                <a:lnTo>
                  <a:pt x="20563" y="3883"/>
                </a:lnTo>
                <a:close/>
                <a:moveTo>
                  <a:pt x="17921" y="4953"/>
                </a:moveTo>
                <a:cubicBezTo>
                  <a:pt x="17948" y="4943"/>
                  <a:pt x="17927" y="4963"/>
                  <a:pt x="17946" y="4929"/>
                </a:cubicBezTo>
                <a:lnTo>
                  <a:pt x="17921" y="4929"/>
                </a:lnTo>
                <a:lnTo>
                  <a:pt x="17921" y="4953"/>
                </a:lnTo>
                <a:close/>
                <a:moveTo>
                  <a:pt x="23285" y="4799"/>
                </a:moveTo>
                <a:cubicBezTo>
                  <a:pt x="23311" y="4789"/>
                  <a:pt x="23291" y="4809"/>
                  <a:pt x="23309" y="4775"/>
                </a:cubicBezTo>
                <a:lnTo>
                  <a:pt x="23285" y="4775"/>
                </a:lnTo>
                <a:lnTo>
                  <a:pt x="23285" y="4799"/>
                </a:lnTo>
                <a:close/>
                <a:moveTo>
                  <a:pt x="17022" y="3268"/>
                </a:moveTo>
                <a:cubicBezTo>
                  <a:pt x="17033" y="3274"/>
                  <a:pt x="17031" y="3272"/>
                  <a:pt x="17046" y="3276"/>
                </a:cubicBezTo>
                <a:lnTo>
                  <a:pt x="17046" y="3251"/>
                </a:lnTo>
                <a:cubicBezTo>
                  <a:pt x="17032" y="3255"/>
                  <a:pt x="17025" y="3252"/>
                  <a:pt x="17022" y="3268"/>
                </a:cubicBezTo>
                <a:close/>
                <a:moveTo>
                  <a:pt x="6206" y="6565"/>
                </a:moveTo>
                <a:cubicBezTo>
                  <a:pt x="6217" y="6571"/>
                  <a:pt x="6215" y="6570"/>
                  <a:pt x="6230" y="6573"/>
                </a:cubicBezTo>
                <a:lnTo>
                  <a:pt x="6230" y="6549"/>
                </a:lnTo>
                <a:cubicBezTo>
                  <a:pt x="6216" y="6552"/>
                  <a:pt x="6209" y="6550"/>
                  <a:pt x="6206" y="6565"/>
                </a:cubicBezTo>
                <a:close/>
                <a:moveTo>
                  <a:pt x="18343" y="4556"/>
                </a:moveTo>
                <a:cubicBezTo>
                  <a:pt x="18354" y="4562"/>
                  <a:pt x="18352" y="4560"/>
                  <a:pt x="18367" y="4564"/>
                </a:cubicBezTo>
                <a:lnTo>
                  <a:pt x="18367" y="4540"/>
                </a:lnTo>
                <a:cubicBezTo>
                  <a:pt x="18353" y="4543"/>
                  <a:pt x="18345" y="4541"/>
                  <a:pt x="18343" y="4556"/>
                </a:cubicBezTo>
                <a:close/>
                <a:moveTo>
                  <a:pt x="19477" y="4929"/>
                </a:moveTo>
                <a:cubicBezTo>
                  <a:pt x="19488" y="4935"/>
                  <a:pt x="19486" y="4933"/>
                  <a:pt x="19501" y="4937"/>
                </a:cubicBezTo>
                <a:lnTo>
                  <a:pt x="19501" y="4912"/>
                </a:lnTo>
                <a:cubicBezTo>
                  <a:pt x="19487" y="4916"/>
                  <a:pt x="19480" y="4913"/>
                  <a:pt x="19477" y="4929"/>
                </a:cubicBezTo>
                <a:close/>
                <a:moveTo>
                  <a:pt x="18189" y="2449"/>
                </a:moveTo>
                <a:lnTo>
                  <a:pt x="18221" y="2440"/>
                </a:lnTo>
                <a:cubicBezTo>
                  <a:pt x="18192" y="2402"/>
                  <a:pt x="18202" y="2431"/>
                  <a:pt x="18189" y="2449"/>
                </a:cubicBezTo>
                <a:close/>
                <a:moveTo>
                  <a:pt x="22588" y="3697"/>
                </a:moveTo>
                <a:cubicBezTo>
                  <a:pt x="22603" y="3690"/>
                  <a:pt x="22598" y="3691"/>
                  <a:pt x="22621" y="3689"/>
                </a:cubicBezTo>
                <a:cubicBezTo>
                  <a:pt x="22608" y="3671"/>
                  <a:pt x="22589" y="3661"/>
                  <a:pt x="22588" y="3697"/>
                </a:cubicBezTo>
                <a:close/>
                <a:moveTo>
                  <a:pt x="18513" y="2466"/>
                </a:moveTo>
                <a:cubicBezTo>
                  <a:pt x="18531" y="2490"/>
                  <a:pt x="18528" y="2490"/>
                  <a:pt x="18545" y="2466"/>
                </a:cubicBezTo>
                <a:cubicBezTo>
                  <a:pt x="18530" y="2462"/>
                  <a:pt x="18520" y="2457"/>
                  <a:pt x="18513" y="2466"/>
                </a:cubicBezTo>
                <a:close/>
                <a:moveTo>
                  <a:pt x="19064" y="1874"/>
                </a:moveTo>
                <a:lnTo>
                  <a:pt x="19104" y="1874"/>
                </a:lnTo>
                <a:cubicBezTo>
                  <a:pt x="19104" y="1873"/>
                  <a:pt x="19100" y="1863"/>
                  <a:pt x="19085" y="1861"/>
                </a:cubicBezTo>
                <a:cubicBezTo>
                  <a:pt x="19073" y="1859"/>
                  <a:pt x="19066" y="1861"/>
                  <a:pt x="19064" y="1874"/>
                </a:cubicBezTo>
                <a:close/>
                <a:moveTo>
                  <a:pt x="16617" y="2514"/>
                </a:moveTo>
                <a:cubicBezTo>
                  <a:pt x="16636" y="2540"/>
                  <a:pt x="16640" y="2541"/>
                  <a:pt x="16649" y="2506"/>
                </a:cubicBezTo>
                <a:cubicBezTo>
                  <a:pt x="16633" y="2514"/>
                  <a:pt x="16641" y="2512"/>
                  <a:pt x="16617" y="2514"/>
                </a:cubicBezTo>
                <a:close/>
                <a:moveTo>
                  <a:pt x="19833" y="5293"/>
                </a:moveTo>
                <a:lnTo>
                  <a:pt x="19833" y="5277"/>
                </a:lnTo>
                <a:lnTo>
                  <a:pt x="19801" y="5277"/>
                </a:lnTo>
                <a:cubicBezTo>
                  <a:pt x="19819" y="5302"/>
                  <a:pt x="19796" y="5290"/>
                  <a:pt x="19833" y="5293"/>
                </a:cubicBezTo>
                <a:close/>
                <a:moveTo>
                  <a:pt x="20360" y="3211"/>
                </a:moveTo>
                <a:lnTo>
                  <a:pt x="20360" y="3195"/>
                </a:lnTo>
                <a:lnTo>
                  <a:pt x="20328" y="3195"/>
                </a:lnTo>
                <a:cubicBezTo>
                  <a:pt x="20346" y="3220"/>
                  <a:pt x="20322" y="3208"/>
                  <a:pt x="20360" y="3211"/>
                </a:cubicBezTo>
                <a:close/>
                <a:moveTo>
                  <a:pt x="19323" y="3276"/>
                </a:moveTo>
                <a:lnTo>
                  <a:pt x="19323" y="3260"/>
                </a:lnTo>
                <a:lnTo>
                  <a:pt x="19291" y="3260"/>
                </a:lnTo>
                <a:cubicBezTo>
                  <a:pt x="19309" y="3285"/>
                  <a:pt x="19285" y="3273"/>
                  <a:pt x="19323" y="3276"/>
                </a:cubicBezTo>
                <a:close/>
                <a:moveTo>
                  <a:pt x="8426" y="1461"/>
                </a:moveTo>
                <a:lnTo>
                  <a:pt x="8426" y="1445"/>
                </a:lnTo>
                <a:lnTo>
                  <a:pt x="8394" y="1445"/>
                </a:lnTo>
                <a:cubicBezTo>
                  <a:pt x="8412" y="1470"/>
                  <a:pt x="8388" y="1458"/>
                  <a:pt x="8426" y="1461"/>
                </a:cubicBezTo>
                <a:close/>
                <a:moveTo>
                  <a:pt x="17800" y="1688"/>
                </a:moveTo>
                <a:lnTo>
                  <a:pt x="17832" y="1688"/>
                </a:lnTo>
                <a:cubicBezTo>
                  <a:pt x="17814" y="1663"/>
                  <a:pt x="17838" y="1675"/>
                  <a:pt x="17800" y="1671"/>
                </a:cubicBezTo>
                <a:lnTo>
                  <a:pt x="17800" y="1688"/>
                </a:lnTo>
                <a:close/>
                <a:moveTo>
                  <a:pt x="12396" y="1388"/>
                </a:moveTo>
                <a:cubicBezTo>
                  <a:pt x="12434" y="1385"/>
                  <a:pt x="12410" y="1397"/>
                  <a:pt x="12428" y="1372"/>
                </a:cubicBezTo>
                <a:lnTo>
                  <a:pt x="12396" y="1372"/>
                </a:lnTo>
                <a:lnTo>
                  <a:pt x="12396" y="1388"/>
                </a:lnTo>
                <a:close/>
                <a:moveTo>
                  <a:pt x="21340" y="3316"/>
                </a:moveTo>
                <a:lnTo>
                  <a:pt x="21373" y="3316"/>
                </a:lnTo>
                <a:cubicBezTo>
                  <a:pt x="21355" y="3291"/>
                  <a:pt x="21378" y="3303"/>
                  <a:pt x="21340" y="3300"/>
                </a:cubicBezTo>
                <a:lnTo>
                  <a:pt x="21340" y="3316"/>
                </a:lnTo>
                <a:close/>
                <a:moveTo>
                  <a:pt x="23050" y="1242"/>
                </a:moveTo>
                <a:cubicBezTo>
                  <a:pt x="23088" y="1239"/>
                  <a:pt x="23064" y="1251"/>
                  <a:pt x="23082" y="1226"/>
                </a:cubicBezTo>
                <a:lnTo>
                  <a:pt x="23050" y="1226"/>
                </a:lnTo>
                <a:lnTo>
                  <a:pt x="23050" y="1242"/>
                </a:lnTo>
                <a:close/>
                <a:moveTo>
                  <a:pt x="23147" y="3187"/>
                </a:moveTo>
                <a:lnTo>
                  <a:pt x="23180" y="3187"/>
                </a:lnTo>
                <a:cubicBezTo>
                  <a:pt x="23161" y="3162"/>
                  <a:pt x="23185" y="3174"/>
                  <a:pt x="23147" y="3170"/>
                </a:cubicBezTo>
                <a:lnTo>
                  <a:pt x="23147" y="3187"/>
                </a:lnTo>
                <a:close/>
                <a:moveTo>
                  <a:pt x="600" y="2952"/>
                </a:moveTo>
                <a:cubicBezTo>
                  <a:pt x="637" y="2949"/>
                  <a:pt x="614" y="2960"/>
                  <a:pt x="632" y="2935"/>
                </a:cubicBezTo>
                <a:lnTo>
                  <a:pt x="600" y="2935"/>
                </a:lnTo>
                <a:lnTo>
                  <a:pt x="600" y="2952"/>
                </a:lnTo>
                <a:close/>
                <a:moveTo>
                  <a:pt x="17233" y="2579"/>
                </a:moveTo>
                <a:lnTo>
                  <a:pt x="17265" y="2579"/>
                </a:lnTo>
                <a:cubicBezTo>
                  <a:pt x="17247" y="2554"/>
                  <a:pt x="17270" y="2566"/>
                  <a:pt x="17233" y="2563"/>
                </a:cubicBezTo>
                <a:lnTo>
                  <a:pt x="17233" y="2579"/>
                </a:lnTo>
                <a:close/>
                <a:moveTo>
                  <a:pt x="3727" y="6833"/>
                </a:moveTo>
                <a:lnTo>
                  <a:pt x="3759" y="6833"/>
                </a:lnTo>
                <a:cubicBezTo>
                  <a:pt x="3741" y="6808"/>
                  <a:pt x="3765" y="6820"/>
                  <a:pt x="3727" y="6816"/>
                </a:cubicBezTo>
                <a:lnTo>
                  <a:pt x="3727" y="6833"/>
                </a:lnTo>
                <a:close/>
                <a:moveTo>
                  <a:pt x="12023" y="5949"/>
                </a:moveTo>
                <a:cubicBezTo>
                  <a:pt x="12061" y="5946"/>
                  <a:pt x="12037" y="5958"/>
                  <a:pt x="12056" y="5933"/>
                </a:cubicBezTo>
                <a:lnTo>
                  <a:pt x="12023" y="5933"/>
                </a:lnTo>
                <a:lnTo>
                  <a:pt x="12023" y="5949"/>
                </a:lnTo>
                <a:close/>
                <a:moveTo>
                  <a:pt x="21462" y="5496"/>
                </a:moveTo>
                <a:lnTo>
                  <a:pt x="21421" y="5496"/>
                </a:lnTo>
                <a:cubicBezTo>
                  <a:pt x="21429" y="5506"/>
                  <a:pt x="21424" y="5509"/>
                  <a:pt x="21438" y="5510"/>
                </a:cubicBezTo>
                <a:cubicBezTo>
                  <a:pt x="21439" y="5510"/>
                  <a:pt x="21442" y="5509"/>
                  <a:pt x="21443" y="5509"/>
                </a:cubicBezTo>
                <a:cubicBezTo>
                  <a:pt x="21485" y="5502"/>
                  <a:pt x="21446" y="5509"/>
                  <a:pt x="21462" y="5496"/>
                </a:cubicBezTo>
                <a:close/>
                <a:moveTo>
                  <a:pt x="18164" y="1550"/>
                </a:moveTo>
                <a:cubicBezTo>
                  <a:pt x="18179" y="1543"/>
                  <a:pt x="18175" y="1544"/>
                  <a:pt x="18197" y="1542"/>
                </a:cubicBezTo>
                <a:lnTo>
                  <a:pt x="18140" y="1526"/>
                </a:lnTo>
                <a:lnTo>
                  <a:pt x="18164" y="1550"/>
                </a:lnTo>
                <a:close/>
                <a:moveTo>
                  <a:pt x="16560" y="4929"/>
                </a:moveTo>
                <a:lnTo>
                  <a:pt x="16520" y="4929"/>
                </a:lnTo>
                <a:cubicBezTo>
                  <a:pt x="16525" y="4936"/>
                  <a:pt x="16524" y="4945"/>
                  <a:pt x="16541" y="4942"/>
                </a:cubicBezTo>
                <a:cubicBezTo>
                  <a:pt x="16583" y="4935"/>
                  <a:pt x="16545" y="4942"/>
                  <a:pt x="16560" y="4929"/>
                </a:cubicBezTo>
                <a:close/>
                <a:moveTo>
                  <a:pt x="243" y="3130"/>
                </a:moveTo>
                <a:lnTo>
                  <a:pt x="275" y="3130"/>
                </a:lnTo>
                <a:lnTo>
                  <a:pt x="275" y="3114"/>
                </a:lnTo>
                <a:cubicBezTo>
                  <a:pt x="256" y="3115"/>
                  <a:pt x="246" y="3113"/>
                  <a:pt x="243" y="3130"/>
                </a:cubicBezTo>
                <a:close/>
                <a:moveTo>
                  <a:pt x="21049" y="4912"/>
                </a:moveTo>
                <a:lnTo>
                  <a:pt x="21065" y="4912"/>
                </a:lnTo>
                <a:lnTo>
                  <a:pt x="21065" y="4872"/>
                </a:lnTo>
                <a:lnTo>
                  <a:pt x="21057" y="4872"/>
                </a:lnTo>
                <a:cubicBezTo>
                  <a:pt x="21057" y="4894"/>
                  <a:pt x="21053" y="4894"/>
                  <a:pt x="21049" y="4912"/>
                </a:cubicBezTo>
                <a:close/>
                <a:moveTo>
                  <a:pt x="15718" y="2093"/>
                </a:moveTo>
                <a:cubicBezTo>
                  <a:pt x="15736" y="2089"/>
                  <a:pt x="15736" y="2085"/>
                  <a:pt x="15758" y="2085"/>
                </a:cubicBezTo>
                <a:lnTo>
                  <a:pt x="15758" y="2077"/>
                </a:lnTo>
                <a:lnTo>
                  <a:pt x="15718" y="2077"/>
                </a:lnTo>
                <a:lnTo>
                  <a:pt x="15718" y="2093"/>
                </a:lnTo>
                <a:close/>
                <a:moveTo>
                  <a:pt x="14357" y="2093"/>
                </a:moveTo>
                <a:lnTo>
                  <a:pt x="14397" y="2093"/>
                </a:lnTo>
                <a:lnTo>
                  <a:pt x="14397" y="2085"/>
                </a:lnTo>
                <a:cubicBezTo>
                  <a:pt x="14375" y="2085"/>
                  <a:pt x="14375" y="2081"/>
                  <a:pt x="14357" y="2077"/>
                </a:cubicBezTo>
                <a:lnTo>
                  <a:pt x="14357" y="2093"/>
                </a:lnTo>
                <a:close/>
                <a:moveTo>
                  <a:pt x="22734" y="1356"/>
                </a:moveTo>
                <a:cubicBezTo>
                  <a:pt x="22756" y="1356"/>
                  <a:pt x="22756" y="1359"/>
                  <a:pt x="22774" y="1364"/>
                </a:cubicBezTo>
                <a:lnTo>
                  <a:pt x="22774" y="1347"/>
                </a:lnTo>
                <a:lnTo>
                  <a:pt x="22734" y="1347"/>
                </a:lnTo>
                <a:lnTo>
                  <a:pt x="22734" y="1356"/>
                </a:lnTo>
                <a:close/>
                <a:moveTo>
                  <a:pt x="19129" y="1882"/>
                </a:moveTo>
                <a:lnTo>
                  <a:pt x="19169" y="1882"/>
                </a:lnTo>
                <a:lnTo>
                  <a:pt x="19169" y="1874"/>
                </a:lnTo>
                <a:cubicBezTo>
                  <a:pt x="19147" y="1874"/>
                  <a:pt x="19147" y="1870"/>
                  <a:pt x="19129" y="1866"/>
                </a:cubicBezTo>
                <a:lnTo>
                  <a:pt x="19129" y="1882"/>
                </a:lnTo>
                <a:close/>
                <a:moveTo>
                  <a:pt x="16771" y="3251"/>
                </a:moveTo>
                <a:lnTo>
                  <a:pt x="16811" y="3251"/>
                </a:lnTo>
                <a:lnTo>
                  <a:pt x="16811" y="3243"/>
                </a:lnTo>
                <a:cubicBezTo>
                  <a:pt x="16790" y="3243"/>
                  <a:pt x="16789" y="3239"/>
                  <a:pt x="16771" y="3235"/>
                </a:cubicBezTo>
                <a:lnTo>
                  <a:pt x="16771" y="3251"/>
                </a:lnTo>
                <a:close/>
                <a:moveTo>
                  <a:pt x="19615" y="2676"/>
                </a:moveTo>
                <a:lnTo>
                  <a:pt x="19615" y="2684"/>
                </a:lnTo>
                <a:lnTo>
                  <a:pt x="19655" y="2684"/>
                </a:lnTo>
                <a:lnTo>
                  <a:pt x="19655" y="2668"/>
                </a:lnTo>
                <a:cubicBezTo>
                  <a:pt x="19637" y="2672"/>
                  <a:pt x="19637" y="2676"/>
                  <a:pt x="19615" y="2676"/>
                </a:cubicBezTo>
                <a:close/>
                <a:moveTo>
                  <a:pt x="22758" y="5399"/>
                </a:moveTo>
                <a:cubicBezTo>
                  <a:pt x="22780" y="5399"/>
                  <a:pt x="22781" y="5402"/>
                  <a:pt x="22799" y="5407"/>
                </a:cubicBezTo>
                <a:lnTo>
                  <a:pt x="22799" y="5390"/>
                </a:lnTo>
                <a:lnTo>
                  <a:pt x="22758" y="5390"/>
                </a:lnTo>
                <a:lnTo>
                  <a:pt x="22758" y="5399"/>
                </a:lnTo>
                <a:close/>
                <a:moveTo>
                  <a:pt x="17371" y="2393"/>
                </a:moveTo>
                <a:cubicBezTo>
                  <a:pt x="17396" y="2398"/>
                  <a:pt x="17383" y="2401"/>
                  <a:pt x="17403" y="2393"/>
                </a:cubicBezTo>
                <a:cubicBezTo>
                  <a:pt x="17394" y="2380"/>
                  <a:pt x="17376" y="2362"/>
                  <a:pt x="17371" y="2393"/>
                </a:cubicBezTo>
                <a:close/>
                <a:moveTo>
                  <a:pt x="21673" y="4799"/>
                </a:moveTo>
                <a:lnTo>
                  <a:pt x="21729" y="4783"/>
                </a:lnTo>
                <a:cubicBezTo>
                  <a:pt x="21710" y="4778"/>
                  <a:pt x="21708" y="4771"/>
                  <a:pt x="21686" y="4787"/>
                </a:cubicBezTo>
                <a:cubicBezTo>
                  <a:pt x="21672" y="4797"/>
                  <a:pt x="21678" y="4794"/>
                  <a:pt x="21673" y="4799"/>
                </a:cubicBezTo>
                <a:close/>
                <a:moveTo>
                  <a:pt x="18715" y="2044"/>
                </a:moveTo>
                <a:lnTo>
                  <a:pt x="18715" y="2052"/>
                </a:lnTo>
                <a:cubicBezTo>
                  <a:pt x="18754" y="2052"/>
                  <a:pt x="18748" y="2059"/>
                  <a:pt x="18756" y="2028"/>
                </a:cubicBezTo>
                <a:cubicBezTo>
                  <a:pt x="18711" y="2044"/>
                  <a:pt x="18792" y="2013"/>
                  <a:pt x="18740" y="2036"/>
                </a:cubicBezTo>
                <a:cubicBezTo>
                  <a:pt x="18728" y="2042"/>
                  <a:pt x="18758" y="2044"/>
                  <a:pt x="18715" y="2044"/>
                </a:cubicBezTo>
                <a:close/>
                <a:moveTo>
                  <a:pt x="17873" y="2360"/>
                </a:moveTo>
                <a:cubicBezTo>
                  <a:pt x="17854" y="2364"/>
                  <a:pt x="17854" y="2366"/>
                  <a:pt x="17832" y="2368"/>
                </a:cubicBezTo>
                <a:lnTo>
                  <a:pt x="17865" y="2384"/>
                </a:lnTo>
                <a:cubicBezTo>
                  <a:pt x="17871" y="2374"/>
                  <a:pt x="17869" y="2376"/>
                  <a:pt x="17873" y="2360"/>
                </a:cubicBezTo>
                <a:lnTo>
                  <a:pt x="17889" y="2360"/>
                </a:lnTo>
                <a:cubicBezTo>
                  <a:pt x="17886" y="2350"/>
                  <a:pt x="17885" y="2326"/>
                  <a:pt x="17863" y="2340"/>
                </a:cubicBezTo>
                <a:cubicBezTo>
                  <a:pt x="17854" y="2346"/>
                  <a:pt x="17863" y="2334"/>
                  <a:pt x="17857" y="2352"/>
                </a:cubicBezTo>
                <a:lnTo>
                  <a:pt x="17873" y="2360"/>
                </a:lnTo>
                <a:close/>
                <a:moveTo>
                  <a:pt x="21105" y="2125"/>
                </a:moveTo>
                <a:lnTo>
                  <a:pt x="21154" y="2125"/>
                </a:lnTo>
                <a:lnTo>
                  <a:pt x="21154" y="2117"/>
                </a:lnTo>
                <a:cubicBezTo>
                  <a:pt x="21125" y="2117"/>
                  <a:pt x="21122" y="2103"/>
                  <a:pt x="21105" y="2125"/>
                </a:cubicBezTo>
                <a:close/>
                <a:moveTo>
                  <a:pt x="21033" y="4280"/>
                </a:moveTo>
                <a:cubicBezTo>
                  <a:pt x="21061" y="4273"/>
                  <a:pt x="21051" y="4277"/>
                  <a:pt x="21065" y="4256"/>
                </a:cubicBezTo>
                <a:cubicBezTo>
                  <a:pt x="21033" y="4259"/>
                  <a:pt x="21040" y="4251"/>
                  <a:pt x="21033" y="4280"/>
                </a:cubicBezTo>
                <a:close/>
                <a:moveTo>
                  <a:pt x="10565" y="6128"/>
                </a:moveTo>
                <a:cubicBezTo>
                  <a:pt x="10557" y="6099"/>
                  <a:pt x="10564" y="6106"/>
                  <a:pt x="10532" y="6103"/>
                </a:cubicBezTo>
                <a:cubicBezTo>
                  <a:pt x="10547" y="6125"/>
                  <a:pt x="10537" y="6120"/>
                  <a:pt x="10565" y="6128"/>
                </a:cubicBezTo>
                <a:close/>
                <a:moveTo>
                  <a:pt x="22953" y="3738"/>
                </a:moveTo>
                <a:cubicBezTo>
                  <a:pt x="22953" y="3737"/>
                  <a:pt x="22954" y="3734"/>
                  <a:pt x="22954" y="3734"/>
                </a:cubicBezTo>
                <a:cubicBezTo>
                  <a:pt x="22954" y="3735"/>
                  <a:pt x="22955" y="3732"/>
                  <a:pt x="22956" y="3731"/>
                </a:cubicBezTo>
                <a:lnTo>
                  <a:pt x="22959" y="3724"/>
                </a:lnTo>
                <a:cubicBezTo>
                  <a:pt x="22960" y="3724"/>
                  <a:pt x="22961" y="3722"/>
                  <a:pt x="22962" y="3721"/>
                </a:cubicBezTo>
                <a:cubicBezTo>
                  <a:pt x="22963" y="3720"/>
                  <a:pt x="22967" y="3715"/>
                  <a:pt x="22969" y="3713"/>
                </a:cubicBezTo>
                <a:lnTo>
                  <a:pt x="22937" y="3713"/>
                </a:lnTo>
                <a:cubicBezTo>
                  <a:pt x="22942" y="3735"/>
                  <a:pt x="22933" y="3726"/>
                  <a:pt x="22953" y="3738"/>
                </a:cubicBezTo>
                <a:close/>
                <a:moveTo>
                  <a:pt x="8078" y="1485"/>
                </a:moveTo>
                <a:cubicBezTo>
                  <a:pt x="8099" y="1491"/>
                  <a:pt x="8084" y="1484"/>
                  <a:pt x="8102" y="1493"/>
                </a:cubicBezTo>
                <a:cubicBezTo>
                  <a:pt x="8099" y="1456"/>
                  <a:pt x="8111" y="1479"/>
                  <a:pt x="8086" y="1461"/>
                </a:cubicBezTo>
                <a:cubicBezTo>
                  <a:pt x="8082" y="1475"/>
                  <a:pt x="8085" y="1475"/>
                  <a:pt x="8078" y="1485"/>
                </a:cubicBezTo>
                <a:close/>
                <a:moveTo>
                  <a:pt x="19923" y="2417"/>
                </a:moveTo>
                <a:cubicBezTo>
                  <a:pt x="19952" y="2409"/>
                  <a:pt x="19944" y="2416"/>
                  <a:pt x="19947" y="2384"/>
                </a:cubicBezTo>
                <a:cubicBezTo>
                  <a:pt x="19927" y="2398"/>
                  <a:pt x="19929" y="2389"/>
                  <a:pt x="19923" y="2417"/>
                </a:cubicBezTo>
                <a:close/>
                <a:moveTo>
                  <a:pt x="20895" y="2133"/>
                </a:moveTo>
                <a:cubicBezTo>
                  <a:pt x="20913" y="2138"/>
                  <a:pt x="20913" y="2140"/>
                  <a:pt x="20935" y="2141"/>
                </a:cubicBezTo>
                <a:cubicBezTo>
                  <a:pt x="20922" y="2122"/>
                  <a:pt x="20912" y="2110"/>
                  <a:pt x="20895" y="2133"/>
                </a:cubicBezTo>
                <a:close/>
                <a:moveTo>
                  <a:pt x="17046" y="2352"/>
                </a:moveTo>
                <a:cubicBezTo>
                  <a:pt x="17078" y="2349"/>
                  <a:pt x="17071" y="2357"/>
                  <a:pt x="17079" y="2328"/>
                </a:cubicBezTo>
                <a:cubicBezTo>
                  <a:pt x="17055" y="2334"/>
                  <a:pt x="17058" y="2331"/>
                  <a:pt x="17046" y="2352"/>
                </a:cubicBezTo>
                <a:close/>
                <a:moveTo>
                  <a:pt x="18367" y="3000"/>
                </a:moveTo>
                <a:lnTo>
                  <a:pt x="18367" y="3008"/>
                </a:lnTo>
                <a:cubicBezTo>
                  <a:pt x="18398" y="3008"/>
                  <a:pt x="18384" y="3014"/>
                  <a:pt x="18401" y="3014"/>
                </a:cubicBezTo>
                <a:cubicBezTo>
                  <a:pt x="18429" y="3015"/>
                  <a:pt x="18402" y="3008"/>
                  <a:pt x="18440" y="3008"/>
                </a:cubicBezTo>
                <a:lnTo>
                  <a:pt x="18367" y="3000"/>
                </a:lnTo>
                <a:close/>
                <a:moveTo>
                  <a:pt x="11472" y="1663"/>
                </a:moveTo>
                <a:lnTo>
                  <a:pt x="11504" y="1654"/>
                </a:lnTo>
                <a:cubicBezTo>
                  <a:pt x="11492" y="1638"/>
                  <a:pt x="11473" y="1627"/>
                  <a:pt x="11472" y="1663"/>
                </a:cubicBezTo>
                <a:close/>
                <a:moveTo>
                  <a:pt x="18148" y="3316"/>
                </a:moveTo>
                <a:cubicBezTo>
                  <a:pt x="18173" y="3310"/>
                  <a:pt x="18166" y="3316"/>
                  <a:pt x="18173" y="3292"/>
                </a:cubicBezTo>
                <a:lnTo>
                  <a:pt x="18148" y="3292"/>
                </a:lnTo>
                <a:lnTo>
                  <a:pt x="18148" y="3316"/>
                </a:lnTo>
                <a:close/>
                <a:moveTo>
                  <a:pt x="12469" y="1396"/>
                </a:moveTo>
                <a:cubicBezTo>
                  <a:pt x="12493" y="1389"/>
                  <a:pt x="12487" y="1396"/>
                  <a:pt x="12493" y="1372"/>
                </a:cubicBezTo>
                <a:lnTo>
                  <a:pt x="12469" y="1372"/>
                </a:lnTo>
                <a:lnTo>
                  <a:pt x="12469" y="1396"/>
                </a:lnTo>
                <a:close/>
                <a:moveTo>
                  <a:pt x="20790" y="4718"/>
                </a:moveTo>
                <a:lnTo>
                  <a:pt x="20814" y="4718"/>
                </a:lnTo>
                <a:cubicBezTo>
                  <a:pt x="20807" y="4694"/>
                  <a:pt x="20814" y="4700"/>
                  <a:pt x="20790" y="4694"/>
                </a:cubicBezTo>
                <a:lnTo>
                  <a:pt x="20790" y="4718"/>
                </a:lnTo>
                <a:close/>
                <a:moveTo>
                  <a:pt x="11464" y="1404"/>
                </a:moveTo>
                <a:cubicBezTo>
                  <a:pt x="11489" y="1398"/>
                  <a:pt x="11482" y="1404"/>
                  <a:pt x="11489" y="1380"/>
                </a:cubicBezTo>
                <a:lnTo>
                  <a:pt x="11464" y="1380"/>
                </a:lnTo>
                <a:lnTo>
                  <a:pt x="11464" y="1404"/>
                </a:lnTo>
                <a:close/>
                <a:moveTo>
                  <a:pt x="23293" y="4102"/>
                </a:moveTo>
                <a:cubicBezTo>
                  <a:pt x="23317" y="4096"/>
                  <a:pt x="23311" y="4102"/>
                  <a:pt x="23317" y="4078"/>
                </a:cubicBezTo>
                <a:lnTo>
                  <a:pt x="23293" y="4078"/>
                </a:lnTo>
                <a:lnTo>
                  <a:pt x="23293" y="4102"/>
                </a:lnTo>
                <a:close/>
                <a:moveTo>
                  <a:pt x="1458" y="5739"/>
                </a:moveTo>
                <a:lnTo>
                  <a:pt x="1458" y="5715"/>
                </a:lnTo>
                <a:lnTo>
                  <a:pt x="1434" y="5715"/>
                </a:lnTo>
                <a:cubicBezTo>
                  <a:pt x="1440" y="5738"/>
                  <a:pt x="1434" y="5733"/>
                  <a:pt x="1458" y="5739"/>
                </a:cubicBezTo>
                <a:close/>
                <a:moveTo>
                  <a:pt x="10719" y="1631"/>
                </a:moveTo>
                <a:cubicBezTo>
                  <a:pt x="10741" y="1629"/>
                  <a:pt x="10741" y="1627"/>
                  <a:pt x="10759" y="1623"/>
                </a:cubicBezTo>
                <a:cubicBezTo>
                  <a:pt x="10743" y="1600"/>
                  <a:pt x="10735" y="1608"/>
                  <a:pt x="10719" y="1631"/>
                </a:cubicBezTo>
                <a:close/>
                <a:moveTo>
                  <a:pt x="20465" y="3697"/>
                </a:moveTo>
                <a:lnTo>
                  <a:pt x="20482" y="3697"/>
                </a:lnTo>
                <a:cubicBezTo>
                  <a:pt x="20481" y="3655"/>
                  <a:pt x="20489" y="3674"/>
                  <a:pt x="20465" y="3657"/>
                </a:cubicBezTo>
                <a:cubicBezTo>
                  <a:pt x="20472" y="3688"/>
                  <a:pt x="20472" y="3666"/>
                  <a:pt x="20465" y="3697"/>
                </a:cubicBezTo>
                <a:close/>
                <a:moveTo>
                  <a:pt x="17921" y="2409"/>
                </a:moveTo>
                <a:cubicBezTo>
                  <a:pt x="17911" y="2387"/>
                  <a:pt x="17914" y="2400"/>
                  <a:pt x="17913" y="2368"/>
                </a:cubicBezTo>
                <a:lnTo>
                  <a:pt x="17897" y="2368"/>
                </a:lnTo>
                <a:cubicBezTo>
                  <a:pt x="17907" y="2413"/>
                  <a:pt x="17906" y="2403"/>
                  <a:pt x="17921" y="2409"/>
                </a:cubicBezTo>
                <a:close/>
                <a:moveTo>
                  <a:pt x="21948" y="4961"/>
                </a:moveTo>
                <a:cubicBezTo>
                  <a:pt x="21965" y="4955"/>
                  <a:pt x="21959" y="4964"/>
                  <a:pt x="21968" y="4948"/>
                </a:cubicBezTo>
                <a:cubicBezTo>
                  <a:pt x="21976" y="4932"/>
                  <a:pt x="21971" y="4939"/>
                  <a:pt x="21972" y="4921"/>
                </a:cubicBezTo>
                <a:cubicBezTo>
                  <a:pt x="21946" y="4940"/>
                  <a:pt x="21963" y="4929"/>
                  <a:pt x="21948" y="4961"/>
                </a:cubicBezTo>
                <a:close/>
                <a:moveTo>
                  <a:pt x="13409" y="2036"/>
                </a:moveTo>
                <a:cubicBezTo>
                  <a:pt x="13397" y="2024"/>
                  <a:pt x="13397" y="2032"/>
                  <a:pt x="13409" y="2020"/>
                </a:cubicBezTo>
                <a:lnTo>
                  <a:pt x="13409" y="2036"/>
                </a:lnTo>
                <a:close/>
                <a:moveTo>
                  <a:pt x="16682" y="2174"/>
                </a:moveTo>
                <a:lnTo>
                  <a:pt x="16650" y="2165"/>
                </a:lnTo>
                <a:cubicBezTo>
                  <a:pt x="16659" y="2201"/>
                  <a:pt x="16663" y="2200"/>
                  <a:pt x="16682" y="2174"/>
                </a:cubicBezTo>
                <a:close/>
                <a:moveTo>
                  <a:pt x="19339" y="4823"/>
                </a:moveTo>
                <a:lnTo>
                  <a:pt x="19380" y="4823"/>
                </a:lnTo>
                <a:cubicBezTo>
                  <a:pt x="19374" y="4818"/>
                  <a:pt x="19378" y="4817"/>
                  <a:pt x="19366" y="4812"/>
                </a:cubicBezTo>
                <a:cubicBezTo>
                  <a:pt x="19348" y="4804"/>
                  <a:pt x="19362" y="4809"/>
                  <a:pt x="19339" y="4807"/>
                </a:cubicBezTo>
                <a:lnTo>
                  <a:pt x="19339" y="4823"/>
                </a:lnTo>
                <a:close/>
                <a:moveTo>
                  <a:pt x="18748" y="5512"/>
                </a:moveTo>
                <a:lnTo>
                  <a:pt x="18780" y="5512"/>
                </a:lnTo>
                <a:cubicBezTo>
                  <a:pt x="18770" y="5475"/>
                  <a:pt x="18761" y="5487"/>
                  <a:pt x="18748" y="5512"/>
                </a:cubicBezTo>
                <a:close/>
                <a:moveTo>
                  <a:pt x="19671" y="2636"/>
                </a:moveTo>
                <a:lnTo>
                  <a:pt x="19704" y="2636"/>
                </a:lnTo>
                <a:cubicBezTo>
                  <a:pt x="19694" y="2599"/>
                  <a:pt x="19685" y="2611"/>
                  <a:pt x="19671" y="2636"/>
                </a:cubicBezTo>
                <a:close/>
                <a:moveTo>
                  <a:pt x="23139" y="1428"/>
                </a:moveTo>
                <a:lnTo>
                  <a:pt x="23163" y="1428"/>
                </a:lnTo>
                <a:lnTo>
                  <a:pt x="23163" y="1404"/>
                </a:lnTo>
                <a:cubicBezTo>
                  <a:pt x="23145" y="1409"/>
                  <a:pt x="23140" y="1406"/>
                  <a:pt x="23139" y="1428"/>
                </a:cubicBezTo>
                <a:close/>
                <a:moveTo>
                  <a:pt x="16795" y="1753"/>
                </a:moveTo>
                <a:lnTo>
                  <a:pt x="16820" y="1753"/>
                </a:lnTo>
                <a:lnTo>
                  <a:pt x="16820" y="1728"/>
                </a:lnTo>
                <a:cubicBezTo>
                  <a:pt x="16801" y="1733"/>
                  <a:pt x="16796" y="1730"/>
                  <a:pt x="16795" y="1753"/>
                </a:cubicBezTo>
                <a:close/>
                <a:moveTo>
                  <a:pt x="21883" y="3373"/>
                </a:moveTo>
                <a:lnTo>
                  <a:pt x="21908" y="3373"/>
                </a:lnTo>
                <a:lnTo>
                  <a:pt x="21908" y="3349"/>
                </a:lnTo>
                <a:cubicBezTo>
                  <a:pt x="21889" y="3354"/>
                  <a:pt x="21884" y="3351"/>
                  <a:pt x="21883" y="3373"/>
                </a:cubicBezTo>
                <a:close/>
                <a:moveTo>
                  <a:pt x="19185" y="3332"/>
                </a:moveTo>
                <a:lnTo>
                  <a:pt x="19210" y="3332"/>
                </a:lnTo>
                <a:lnTo>
                  <a:pt x="19210" y="3308"/>
                </a:lnTo>
                <a:cubicBezTo>
                  <a:pt x="19191" y="3313"/>
                  <a:pt x="19186" y="3310"/>
                  <a:pt x="19185" y="3332"/>
                </a:cubicBezTo>
                <a:close/>
                <a:moveTo>
                  <a:pt x="16892" y="5123"/>
                </a:moveTo>
                <a:lnTo>
                  <a:pt x="16917" y="5123"/>
                </a:lnTo>
                <a:lnTo>
                  <a:pt x="16917" y="5099"/>
                </a:lnTo>
                <a:cubicBezTo>
                  <a:pt x="16898" y="5104"/>
                  <a:pt x="16893" y="5101"/>
                  <a:pt x="16892" y="5123"/>
                </a:cubicBezTo>
                <a:close/>
                <a:moveTo>
                  <a:pt x="20328" y="5285"/>
                </a:moveTo>
                <a:cubicBezTo>
                  <a:pt x="20346" y="5310"/>
                  <a:pt x="20322" y="5298"/>
                  <a:pt x="20360" y="5301"/>
                </a:cubicBezTo>
                <a:cubicBezTo>
                  <a:pt x="20353" y="5276"/>
                  <a:pt x="20352" y="5276"/>
                  <a:pt x="20328" y="5285"/>
                </a:cubicBezTo>
                <a:close/>
                <a:moveTo>
                  <a:pt x="15102" y="1809"/>
                </a:moveTo>
                <a:cubicBezTo>
                  <a:pt x="15099" y="1772"/>
                  <a:pt x="15111" y="1795"/>
                  <a:pt x="15086" y="1777"/>
                </a:cubicBezTo>
                <a:cubicBezTo>
                  <a:pt x="15080" y="1805"/>
                  <a:pt x="15070" y="1801"/>
                  <a:pt x="15102" y="1809"/>
                </a:cubicBezTo>
                <a:close/>
                <a:moveTo>
                  <a:pt x="18983" y="1858"/>
                </a:moveTo>
                <a:cubicBezTo>
                  <a:pt x="18982" y="1857"/>
                  <a:pt x="18980" y="1855"/>
                  <a:pt x="18980" y="1856"/>
                </a:cubicBezTo>
                <a:lnTo>
                  <a:pt x="18950" y="1850"/>
                </a:lnTo>
                <a:cubicBezTo>
                  <a:pt x="18960" y="1885"/>
                  <a:pt x="18964" y="1884"/>
                  <a:pt x="18983" y="1858"/>
                </a:cubicBezTo>
                <a:close/>
                <a:moveTo>
                  <a:pt x="15872" y="5690"/>
                </a:moveTo>
                <a:cubicBezTo>
                  <a:pt x="15885" y="5689"/>
                  <a:pt x="15880" y="5692"/>
                  <a:pt x="15893" y="5687"/>
                </a:cubicBezTo>
                <a:cubicBezTo>
                  <a:pt x="15919" y="5677"/>
                  <a:pt x="15904" y="5681"/>
                  <a:pt x="15912" y="5674"/>
                </a:cubicBezTo>
                <a:lnTo>
                  <a:pt x="15872" y="5674"/>
                </a:lnTo>
                <a:lnTo>
                  <a:pt x="15872" y="5690"/>
                </a:lnTo>
                <a:close/>
                <a:moveTo>
                  <a:pt x="8823" y="1428"/>
                </a:moveTo>
                <a:lnTo>
                  <a:pt x="8791" y="1428"/>
                </a:lnTo>
                <a:cubicBezTo>
                  <a:pt x="8801" y="1469"/>
                  <a:pt x="8806" y="1454"/>
                  <a:pt x="8823" y="1428"/>
                </a:cubicBezTo>
                <a:close/>
                <a:moveTo>
                  <a:pt x="16261" y="1445"/>
                </a:moveTo>
                <a:cubicBezTo>
                  <a:pt x="16284" y="1427"/>
                  <a:pt x="16270" y="1439"/>
                  <a:pt x="16285" y="1412"/>
                </a:cubicBezTo>
                <a:lnTo>
                  <a:pt x="16261" y="1412"/>
                </a:lnTo>
                <a:lnTo>
                  <a:pt x="16261" y="1445"/>
                </a:lnTo>
                <a:close/>
                <a:moveTo>
                  <a:pt x="17930" y="4896"/>
                </a:moveTo>
                <a:cubicBezTo>
                  <a:pt x="17929" y="4855"/>
                  <a:pt x="17937" y="4873"/>
                  <a:pt x="17913" y="4856"/>
                </a:cubicBezTo>
                <a:cubicBezTo>
                  <a:pt x="17914" y="4897"/>
                  <a:pt x="17906" y="4879"/>
                  <a:pt x="17930" y="4896"/>
                </a:cubicBezTo>
                <a:close/>
                <a:moveTo>
                  <a:pt x="20004" y="5488"/>
                </a:moveTo>
                <a:lnTo>
                  <a:pt x="19971" y="5480"/>
                </a:lnTo>
                <a:cubicBezTo>
                  <a:pt x="19976" y="5499"/>
                  <a:pt x="19964" y="5494"/>
                  <a:pt x="19985" y="5501"/>
                </a:cubicBezTo>
                <a:cubicBezTo>
                  <a:pt x="20003" y="5507"/>
                  <a:pt x="20004" y="5488"/>
                  <a:pt x="20004" y="5488"/>
                </a:cubicBezTo>
                <a:close/>
                <a:moveTo>
                  <a:pt x="16868" y="5301"/>
                </a:moveTo>
                <a:cubicBezTo>
                  <a:pt x="16890" y="5312"/>
                  <a:pt x="16877" y="5309"/>
                  <a:pt x="16909" y="5309"/>
                </a:cubicBezTo>
                <a:cubicBezTo>
                  <a:pt x="16901" y="5299"/>
                  <a:pt x="16907" y="5297"/>
                  <a:pt x="16891" y="5294"/>
                </a:cubicBezTo>
                <a:cubicBezTo>
                  <a:pt x="16856" y="5288"/>
                  <a:pt x="16872" y="5299"/>
                  <a:pt x="16868" y="5301"/>
                </a:cubicBezTo>
                <a:cubicBezTo>
                  <a:pt x="16843" y="5289"/>
                  <a:pt x="16838" y="5293"/>
                  <a:pt x="16803" y="5293"/>
                </a:cubicBezTo>
                <a:cubicBezTo>
                  <a:pt x="16819" y="5315"/>
                  <a:pt x="16828" y="5310"/>
                  <a:pt x="16860" y="5318"/>
                </a:cubicBezTo>
                <a:lnTo>
                  <a:pt x="16868" y="5301"/>
                </a:lnTo>
                <a:close/>
                <a:moveTo>
                  <a:pt x="20781" y="3827"/>
                </a:moveTo>
                <a:cubicBezTo>
                  <a:pt x="20804" y="3827"/>
                  <a:pt x="20796" y="3823"/>
                  <a:pt x="20806" y="3810"/>
                </a:cubicBezTo>
                <a:lnTo>
                  <a:pt x="20765" y="3810"/>
                </a:lnTo>
                <a:cubicBezTo>
                  <a:pt x="20769" y="3818"/>
                  <a:pt x="20770" y="3827"/>
                  <a:pt x="20781" y="3827"/>
                </a:cubicBezTo>
                <a:close/>
                <a:moveTo>
                  <a:pt x="18335" y="2773"/>
                </a:moveTo>
                <a:cubicBezTo>
                  <a:pt x="18342" y="2769"/>
                  <a:pt x="18351" y="2768"/>
                  <a:pt x="18351" y="2757"/>
                </a:cubicBezTo>
                <a:cubicBezTo>
                  <a:pt x="18351" y="2734"/>
                  <a:pt x="18347" y="2742"/>
                  <a:pt x="18335" y="2733"/>
                </a:cubicBezTo>
                <a:lnTo>
                  <a:pt x="18335" y="2773"/>
                </a:lnTo>
                <a:close/>
                <a:moveTo>
                  <a:pt x="8240" y="1477"/>
                </a:moveTo>
                <a:cubicBezTo>
                  <a:pt x="8262" y="1477"/>
                  <a:pt x="8255" y="1474"/>
                  <a:pt x="8264" y="1461"/>
                </a:cubicBezTo>
                <a:lnTo>
                  <a:pt x="8223" y="1461"/>
                </a:lnTo>
                <a:cubicBezTo>
                  <a:pt x="8227" y="1468"/>
                  <a:pt x="8229" y="1477"/>
                  <a:pt x="8240" y="1477"/>
                </a:cubicBezTo>
                <a:close/>
                <a:moveTo>
                  <a:pt x="19996" y="4224"/>
                </a:moveTo>
                <a:cubicBezTo>
                  <a:pt x="20037" y="4223"/>
                  <a:pt x="20019" y="4231"/>
                  <a:pt x="20036" y="4208"/>
                </a:cubicBezTo>
                <a:cubicBezTo>
                  <a:pt x="20014" y="4208"/>
                  <a:pt x="19999" y="4205"/>
                  <a:pt x="19996" y="4224"/>
                </a:cubicBezTo>
                <a:close/>
                <a:moveTo>
                  <a:pt x="20968" y="2514"/>
                </a:moveTo>
                <a:cubicBezTo>
                  <a:pt x="21009" y="2513"/>
                  <a:pt x="20991" y="2521"/>
                  <a:pt x="21008" y="2498"/>
                </a:cubicBezTo>
                <a:cubicBezTo>
                  <a:pt x="20987" y="2498"/>
                  <a:pt x="20971" y="2495"/>
                  <a:pt x="20968" y="2514"/>
                </a:cubicBezTo>
                <a:close/>
                <a:moveTo>
                  <a:pt x="10160" y="1647"/>
                </a:moveTo>
                <a:cubicBezTo>
                  <a:pt x="10201" y="1646"/>
                  <a:pt x="10183" y="1655"/>
                  <a:pt x="10200" y="1631"/>
                </a:cubicBezTo>
                <a:cubicBezTo>
                  <a:pt x="10179" y="1631"/>
                  <a:pt x="10163" y="1628"/>
                  <a:pt x="10160" y="1647"/>
                </a:cubicBezTo>
                <a:close/>
                <a:moveTo>
                  <a:pt x="18181" y="1809"/>
                </a:moveTo>
                <a:lnTo>
                  <a:pt x="18213" y="1818"/>
                </a:lnTo>
                <a:cubicBezTo>
                  <a:pt x="18213" y="1818"/>
                  <a:pt x="18222" y="1779"/>
                  <a:pt x="18188" y="1798"/>
                </a:cubicBezTo>
                <a:cubicBezTo>
                  <a:pt x="18156" y="1816"/>
                  <a:pt x="18216" y="1768"/>
                  <a:pt x="18181" y="1809"/>
                </a:cubicBezTo>
                <a:close/>
                <a:moveTo>
                  <a:pt x="20020" y="3227"/>
                </a:moveTo>
                <a:cubicBezTo>
                  <a:pt x="20052" y="3228"/>
                  <a:pt x="20039" y="3225"/>
                  <a:pt x="20060" y="3235"/>
                </a:cubicBezTo>
                <a:cubicBezTo>
                  <a:pt x="20055" y="3221"/>
                  <a:pt x="20076" y="3222"/>
                  <a:pt x="20040" y="3215"/>
                </a:cubicBezTo>
                <a:cubicBezTo>
                  <a:pt x="20029" y="3213"/>
                  <a:pt x="20022" y="3213"/>
                  <a:pt x="20020" y="3227"/>
                </a:cubicBezTo>
                <a:close/>
                <a:moveTo>
                  <a:pt x="17970" y="2490"/>
                </a:moveTo>
                <a:cubicBezTo>
                  <a:pt x="17984" y="2459"/>
                  <a:pt x="17985" y="2474"/>
                  <a:pt x="17962" y="2457"/>
                </a:cubicBezTo>
                <a:cubicBezTo>
                  <a:pt x="17948" y="2488"/>
                  <a:pt x="17947" y="2473"/>
                  <a:pt x="17970" y="2490"/>
                </a:cubicBezTo>
                <a:close/>
                <a:moveTo>
                  <a:pt x="21770" y="3478"/>
                </a:moveTo>
                <a:lnTo>
                  <a:pt x="21810" y="3478"/>
                </a:lnTo>
                <a:cubicBezTo>
                  <a:pt x="21806" y="3471"/>
                  <a:pt x="21805" y="3462"/>
                  <a:pt x="21794" y="3462"/>
                </a:cubicBezTo>
                <a:cubicBezTo>
                  <a:pt x="21780" y="3462"/>
                  <a:pt x="21772" y="3466"/>
                  <a:pt x="21770" y="3478"/>
                </a:cubicBezTo>
                <a:close/>
                <a:moveTo>
                  <a:pt x="20182" y="2660"/>
                </a:moveTo>
                <a:lnTo>
                  <a:pt x="20214" y="2669"/>
                </a:lnTo>
                <a:cubicBezTo>
                  <a:pt x="20205" y="2634"/>
                  <a:pt x="20186" y="2635"/>
                  <a:pt x="20182" y="2660"/>
                </a:cubicBezTo>
                <a:close/>
                <a:moveTo>
                  <a:pt x="22499" y="2279"/>
                </a:moveTo>
                <a:cubicBezTo>
                  <a:pt x="22537" y="2276"/>
                  <a:pt x="22513" y="2288"/>
                  <a:pt x="22531" y="2263"/>
                </a:cubicBezTo>
                <a:cubicBezTo>
                  <a:pt x="22511" y="2259"/>
                  <a:pt x="22500" y="2249"/>
                  <a:pt x="22499" y="2279"/>
                </a:cubicBezTo>
                <a:close/>
                <a:moveTo>
                  <a:pt x="17289" y="1947"/>
                </a:moveTo>
                <a:cubicBezTo>
                  <a:pt x="17279" y="1939"/>
                  <a:pt x="17307" y="1939"/>
                  <a:pt x="17265" y="1939"/>
                </a:cubicBezTo>
                <a:cubicBezTo>
                  <a:pt x="17259" y="1960"/>
                  <a:pt x="17266" y="1946"/>
                  <a:pt x="17257" y="1963"/>
                </a:cubicBezTo>
                <a:cubicBezTo>
                  <a:pt x="17273" y="1961"/>
                  <a:pt x="17262" y="1967"/>
                  <a:pt x="17277" y="1958"/>
                </a:cubicBezTo>
                <a:cubicBezTo>
                  <a:pt x="17278" y="1958"/>
                  <a:pt x="17280" y="1956"/>
                  <a:pt x="17282" y="1955"/>
                </a:cubicBezTo>
                <a:cubicBezTo>
                  <a:pt x="17283" y="1955"/>
                  <a:pt x="17285" y="1952"/>
                  <a:pt x="17286" y="1951"/>
                </a:cubicBezTo>
                <a:cubicBezTo>
                  <a:pt x="17287" y="1951"/>
                  <a:pt x="17288" y="1948"/>
                  <a:pt x="17289" y="1947"/>
                </a:cubicBezTo>
                <a:lnTo>
                  <a:pt x="17304" y="1965"/>
                </a:lnTo>
                <a:cubicBezTo>
                  <a:pt x="17323" y="1962"/>
                  <a:pt x="17329" y="1961"/>
                  <a:pt x="17340" y="1957"/>
                </a:cubicBezTo>
                <a:cubicBezTo>
                  <a:pt x="17363" y="1948"/>
                  <a:pt x="17357" y="1953"/>
                  <a:pt x="17362" y="1931"/>
                </a:cubicBezTo>
                <a:cubicBezTo>
                  <a:pt x="17299" y="1931"/>
                  <a:pt x="17330" y="1936"/>
                  <a:pt x="17289" y="1947"/>
                </a:cubicBezTo>
                <a:close/>
                <a:moveTo>
                  <a:pt x="21251" y="4151"/>
                </a:moveTo>
                <a:cubicBezTo>
                  <a:pt x="21233" y="4126"/>
                  <a:pt x="21257" y="4138"/>
                  <a:pt x="21219" y="4135"/>
                </a:cubicBezTo>
                <a:cubicBezTo>
                  <a:pt x="21235" y="4165"/>
                  <a:pt x="21218" y="4166"/>
                  <a:pt x="21251" y="4151"/>
                </a:cubicBezTo>
                <a:close/>
                <a:moveTo>
                  <a:pt x="20603" y="3713"/>
                </a:moveTo>
                <a:lnTo>
                  <a:pt x="20619" y="3713"/>
                </a:lnTo>
                <a:cubicBezTo>
                  <a:pt x="20622" y="3688"/>
                  <a:pt x="20619" y="3698"/>
                  <a:pt x="20627" y="3681"/>
                </a:cubicBezTo>
                <a:cubicBezTo>
                  <a:pt x="20602" y="3688"/>
                  <a:pt x="20603" y="3682"/>
                  <a:pt x="20603" y="3713"/>
                </a:cubicBezTo>
                <a:close/>
                <a:moveTo>
                  <a:pt x="23277" y="3033"/>
                </a:moveTo>
                <a:cubicBezTo>
                  <a:pt x="23267" y="3013"/>
                  <a:pt x="23269" y="3022"/>
                  <a:pt x="23269" y="2992"/>
                </a:cubicBezTo>
                <a:lnTo>
                  <a:pt x="23261" y="2992"/>
                </a:lnTo>
                <a:cubicBezTo>
                  <a:pt x="23261" y="3037"/>
                  <a:pt x="23230" y="3028"/>
                  <a:pt x="23277" y="3033"/>
                </a:cubicBezTo>
                <a:close/>
                <a:moveTo>
                  <a:pt x="21827" y="3041"/>
                </a:moveTo>
                <a:lnTo>
                  <a:pt x="21849" y="3067"/>
                </a:lnTo>
                <a:cubicBezTo>
                  <a:pt x="21864" y="3037"/>
                  <a:pt x="21857" y="3030"/>
                  <a:pt x="21827" y="3041"/>
                </a:cubicBezTo>
                <a:close/>
                <a:moveTo>
                  <a:pt x="16261" y="1728"/>
                </a:moveTo>
                <a:cubicBezTo>
                  <a:pt x="16263" y="1703"/>
                  <a:pt x="16260" y="1713"/>
                  <a:pt x="16269" y="1696"/>
                </a:cubicBezTo>
                <a:lnTo>
                  <a:pt x="16244" y="1696"/>
                </a:lnTo>
                <a:cubicBezTo>
                  <a:pt x="16247" y="1732"/>
                  <a:pt x="16235" y="1711"/>
                  <a:pt x="16261" y="1728"/>
                </a:cubicBezTo>
                <a:close/>
                <a:moveTo>
                  <a:pt x="20725" y="5504"/>
                </a:moveTo>
                <a:cubicBezTo>
                  <a:pt x="20751" y="5509"/>
                  <a:pt x="20737" y="5512"/>
                  <a:pt x="20757" y="5504"/>
                </a:cubicBezTo>
                <a:cubicBezTo>
                  <a:pt x="20739" y="5479"/>
                  <a:pt x="20762" y="5491"/>
                  <a:pt x="20725" y="5488"/>
                </a:cubicBezTo>
                <a:lnTo>
                  <a:pt x="20725" y="5504"/>
                </a:lnTo>
                <a:close/>
                <a:moveTo>
                  <a:pt x="20546" y="3810"/>
                </a:moveTo>
                <a:lnTo>
                  <a:pt x="20555" y="3795"/>
                </a:lnTo>
                <a:lnTo>
                  <a:pt x="20514" y="3786"/>
                </a:lnTo>
                <a:cubicBezTo>
                  <a:pt x="20528" y="3807"/>
                  <a:pt x="20518" y="3803"/>
                  <a:pt x="20546" y="3810"/>
                </a:cubicBezTo>
                <a:close/>
                <a:moveTo>
                  <a:pt x="20020" y="5293"/>
                </a:moveTo>
                <a:lnTo>
                  <a:pt x="20052" y="5293"/>
                </a:lnTo>
                <a:lnTo>
                  <a:pt x="20052" y="5277"/>
                </a:lnTo>
                <a:lnTo>
                  <a:pt x="20020" y="5277"/>
                </a:lnTo>
                <a:lnTo>
                  <a:pt x="20020" y="5293"/>
                </a:lnTo>
                <a:close/>
                <a:moveTo>
                  <a:pt x="17006" y="5123"/>
                </a:moveTo>
                <a:lnTo>
                  <a:pt x="17038" y="5123"/>
                </a:lnTo>
                <a:lnTo>
                  <a:pt x="17038" y="5107"/>
                </a:lnTo>
                <a:lnTo>
                  <a:pt x="17006" y="5107"/>
                </a:lnTo>
                <a:lnTo>
                  <a:pt x="17006" y="5123"/>
                </a:lnTo>
                <a:close/>
                <a:moveTo>
                  <a:pt x="19785" y="2498"/>
                </a:moveTo>
                <a:lnTo>
                  <a:pt x="19817" y="2498"/>
                </a:lnTo>
                <a:lnTo>
                  <a:pt x="19817" y="2482"/>
                </a:lnTo>
                <a:lnTo>
                  <a:pt x="19785" y="2482"/>
                </a:lnTo>
                <a:lnTo>
                  <a:pt x="19785" y="2498"/>
                </a:lnTo>
                <a:close/>
                <a:moveTo>
                  <a:pt x="18278" y="4256"/>
                </a:moveTo>
                <a:lnTo>
                  <a:pt x="18310" y="4256"/>
                </a:lnTo>
                <a:lnTo>
                  <a:pt x="18310" y="4240"/>
                </a:lnTo>
                <a:lnTo>
                  <a:pt x="18278" y="4240"/>
                </a:lnTo>
                <a:lnTo>
                  <a:pt x="18278" y="4256"/>
                </a:lnTo>
                <a:close/>
                <a:moveTo>
                  <a:pt x="23285" y="2749"/>
                </a:moveTo>
                <a:lnTo>
                  <a:pt x="23317" y="2749"/>
                </a:lnTo>
                <a:lnTo>
                  <a:pt x="23317" y="2733"/>
                </a:lnTo>
                <a:lnTo>
                  <a:pt x="23285" y="2733"/>
                </a:lnTo>
                <a:lnTo>
                  <a:pt x="23285" y="2749"/>
                </a:lnTo>
                <a:close/>
                <a:moveTo>
                  <a:pt x="21511" y="5512"/>
                </a:moveTo>
                <a:lnTo>
                  <a:pt x="21543" y="5512"/>
                </a:lnTo>
                <a:lnTo>
                  <a:pt x="21543" y="5496"/>
                </a:lnTo>
                <a:lnTo>
                  <a:pt x="21511" y="5496"/>
                </a:lnTo>
                <a:lnTo>
                  <a:pt x="21511" y="5512"/>
                </a:lnTo>
                <a:close/>
                <a:moveTo>
                  <a:pt x="17460" y="2587"/>
                </a:moveTo>
                <a:cubicBezTo>
                  <a:pt x="17484" y="2604"/>
                  <a:pt x="17490" y="2591"/>
                  <a:pt x="17500" y="2619"/>
                </a:cubicBezTo>
                <a:lnTo>
                  <a:pt x="17496" y="2582"/>
                </a:lnTo>
                <a:cubicBezTo>
                  <a:pt x="17477" y="2584"/>
                  <a:pt x="17482" y="2582"/>
                  <a:pt x="17460" y="2587"/>
                </a:cubicBezTo>
                <a:close/>
                <a:moveTo>
                  <a:pt x="21648" y="4921"/>
                </a:moveTo>
                <a:cubicBezTo>
                  <a:pt x="21667" y="4945"/>
                  <a:pt x="21643" y="4934"/>
                  <a:pt x="21681" y="4937"/>
                </a:cubicBezTo>
                <a:lnTo>
                  <a:pt x="21681" y="4921"/>
                </a:lnTo>
                <a:cubicBezTo>
                  <a:pt x="21665" y="4917"/>
                  <a:pt x="21655" y="4912"/>
                  <a:pt x="21648" y="4921"/>
                </a:cubicBezTo>
                <a:close/>
                <a:moveTo>
                  <a:pt x="16698" y="2133"/>
                </a:moveTo>
                <a:lnTo>
                  <a:pt x="16641" y="2117"/>
                </a:lnTo>
                <a:cubicBezTo>
                  <a:pt x="16645" y="2161"/>
                  <a:pt x="16639" y="2137"/>
                  <a:pt x="16657" y="2134"/>
                </a:cubicBezTo>
                <a:lnTo>
                  <a:pt x="16698" y="2133"/>
                </a:lnTo>
                <a:close/>
                <a:moveTo>
                  <a:pt x="19607" y="2765"/>
                </a:moveTo>
                <a:cubicBezTo>
                  <a:pt x="19644" y="2762"/>
                  <a:pt x="19621" y="2774"/>
                  <a:pt x="19639" y="2749"/>
                </a:cubicBezTo>
                <a:cubicBezTo>
                  <a:pt x="19623" y="2741"/>
                  <a:pt x="19607" y="2736"/>
                  <a:pt x="19607" y="2765"/>
                </a:cubicBezTo>
                <a:close/>
                <a:moveTo>
                  <a:pt x="1053" y="5407"/>
                </a:moveTo>
                <a:cubicBezTo>
                  <a:pt x="1045" y="5370"/>
                  <a:pt x="1052" y="5378"/>
                  <a:pt x="1021" y="5374"/>
                </a:cubicBezTo>
                <a:cubicBezTo>
                  <a:pt x="1023" y="5378"/>
                  <a:pt x="1028" y="5388"/>
                  <a:pt x="1034" y="5394"/>
                </a:cubicBezTo>
                <a:cubicBezTo>
                  <a:pt x="1046" y="5407"/>
                  <a:pt x="1035" y="5400"/>
                  <a:pt x="1053" y="5407"/>
                </a:cubicBezTo>
                <a:close/>
                <a:moveTo>
                  <a:pt x="18464" y="4224"/>
                </a:moveTo>
                <a:cubicBezTo>
                  <a:pt x="18503" y="4223"/>
                  <a:pt x="18491" y="4226"/>
                  <a:pt x="18505" y="4199"/>
                </a:cubicBezTo>
                <a:cubicBezTo>
                  <a:pt x="18476" y="4206"/>
                  <a:pt x="18478" y="4204"/>
                  <a:pt x="18464" y="4224"/>
                </a:cubicBezTo>
                <a:close/>
                <a:moveTo>
                  <a:pt x="21632" y="3332"/>
                </a:moveTo>
                <a:cubicBezTo>
                  <a:pt x="21650" y="3357"/>
                  <a:pt x="21627" y="3346"/>
                  <a:pt x="21665" y="3349"/>
                </a:cubicBezTo>
                <a:cubicBezTo>
                  <a:pt x="21659" y="3330"/>
                  <a:pt x="21649" y="3313"/>
                  <a:pt x="21632" y="3332"/>
                </a:cubicBezTo>
                <a:close/>
                <a:moveTo>
                  <a:pt x="20903" y="5156"/>
                </a:moveTo>
                <a:lnTo>
                  <a:pt x="20903" y="5172"/>
                </a:lnTo>
                <a:cubicBezTo>
                  <a:pt x="20935" y="5169"/>
                  <a:pt x="20928" y="5177"/>
                  <a:pt x="20935" y="5147"/>
                </a:cubicBezTo>
                <a:lnTo>
                  <a:pt x="20903" y="5156"/>
                </a:lnTo>
                <a:close/>
                <a:moveTo>
                  <a:pt x="17346" y="3097"/>
                </a:moveTo>
                <a:lnTo>
                  <a:pt x="17387" y="3097"/>
                </a:lnTo>
                <a:cubicBezTo>
                  <a:pt x="17377" y="3069"/>
                  <a:pt x="17391" y="3092"/>
                  <a:pt x="17346" y="3081"/>
                </a:cubicBezTo>
                <a:lnTo>
                  <a:pt x="17346" y="3097"/>
                </a:lnTo>
                <a:close/>
                <a:moveTo>
                  <a:pt x="15839" y="2433"/>
                </a:moveTo>
                <a:lnTo>
                  <a:pt x="15849" y="2440"/>
                </a:lnTo>
                <a:cubicBezTo>
                  <a:pt x="15872" y="2433"/>
                  <a:pt x="15874" y="2401"/>
                  <a:pt x="15852" y="2414"/>
                </a:cubicBezTo>
                <a:cubicBezTo>
                  <a:pt x="15837" y="2424"/>
                  <a:pt x="15844" y="2415"/>
                  <a:pt x="15839" y="2433"/>
                </a:cubicBezTo>
                <a:close/>
                <a:moveTo>
                  <a:pt x="14000" y="2320"/>
                </a:moveTo>
                <a:cubicBezTo>
                  <a:pt x="14017" y="2343"/>
                  <a:pt x="14005" y="2330"/>
                  <a:pt x="14033" y="2344"/>
                </a:cubicBezTo>
                <a:cubicBezTo>
                  <a:pt x="14028" y="2325"/>
                  <a:pt x="14020" y="2297"/>
                  <a:pt x="14000" y="2320"/>
                </a:cubicBezTo>
                <a:close/>
                <a:moveTo>
                  <a:pt x="18375" y="2709"/>
                </a:moveTo>
                <a:cubicBezTo>
                  <a:pt x="18394" y="2704"/>
                  <a:pt x="18399" y="2701"/>
                  <a:pt x="18424" y="2700"/>
                </a:cubicBezTo>
                <a:cubicBezTo>
                  <a:pt x="18422" y="2699"/>
                  <a:pt x="18420" y="2695"/>
                  <a:pt x="18419" y="2696"/>
                </a:cubicBezTo>
                <a:cubicBezTo>
                  <a:pt x="18418" y="2699"/>
                  <a:pt x="18415" y="2686"/>
                  <a:pt x="18399" y="2687"/>
                </a:cubicBezTo>
                <a:cubicBezTo>
                  <a:pt x="18386" y="2687"/>
                  <a:pt x="18381" y="2697"/>
                  <a:pt x="18375" y="2709"/>
                </a:cubicBezTo>
                <a:close/>
                <a:moveTo>
                  <a:pt x="21065" y="5496"/>
                </a:moveTo>
                <a:cubicBezTo>
                  <a:pt x="21084" y="5522"/>
                  <a:pt x="21069" y="5512"/>
                  <a:pt x="21105" y="5504"/>
                </a:cubicBezTo>
                <a:cubicBezTo>
                  <a:pt x="21096" y="5497"/>
                  <a:pt x="21118" y="5499"/>
                  <a:pt x="21085" y="5493"/>
                </a:cubicBezTo>
                <a:cubicBezTo>
                  <a:pt x="21079" y="5491"/>
                  <a:pt x="21072" y="5488"/>
                  <a:pt x="21065" y="5496"/>
                </a:cubicBezTo>
                <a:close/>
                <a:moveTo>
                  <a:pt x="18934" y="5261"/>
                </a:moveTo>
                <a:cubicBezTo>
                  <a:pt x="18916" y="5256"/>
                  <a:pt x="18916" y="5255"/>
                  <a:pt x="18894" y="5253"/>
                </a:cubicBezTo>
                <a:cubicBezTo>
                  <a:pt x="18912" y="5280"/>
                  <a:pt x="18913" y="5289"/>
                  <a:pt x="18934" y="5261"/>
                </a:cubicBezTo>
                <a:close/>
                <a:moveTo>
                  <a:pt x="21195" y="4013"/>
                </a:moveTo>
                <a:cubicBezTo>
                  <a:pt x="21208" y="4013"/>
                  <a:pt x="21225" y="4016"/>
                  <a:pt x="21234" y="4016"/>
                </a:cubicBezTo>
                <a:cubicBezTo>
                  <a:pt x="21256" y="4016"/>
                  <a:pt x="21243" y="4031"/>
                  <a:pt x="21251" y="4005"/>
                </a:cubicBezTo>
                <a:lnTo>
                  <a:pt x="21195" y="4005"/>
                </a:lnTo>
                <a:lnTo>
                  <a:pt x="21195" y="4013"/>
                </a:lnTo>
                <a:close/>
                <a:moveTo>
                  <a:pt x="21389" y="4370"/>
                </a:moveTo>
                <a:cubicBezTo>
                  <a:pt x="21402" y="4370"/>
                  <a:pt x="21419" y="4372"/>
                  <a:pt x="21429" y="4372"/>
                </a:cubicBezTo>
                <a:cubicBezTo>
                  <a:pt x="21450" y="4372"/>
                  <a:pt x="21437" y="4388"/>
                  <a:pt x="21446" y="4361"/>
                </a:cubicBezTo>
                <a:lnTo>
                  <a:pt x="21389" y="4361"/>
                </a:lnTo>
                <a:lnTo>
                  <a:pt x="21389" y="4370"/>
                </a:lnTo>
                <a:close/>
                <a:moveTo>
                  <a:pt x="19720" y="1947"/>
                </a:moveTo>
                <a:cubicBezTo>
                  <a:pt x="19712" y="1918"/>
                  <a:pt x="19719" y="1925"/>
                  <a:pt x="19688" y="1923"/>
                </a:cubicBezTo>
                <a:cubicBezTo>
                  <a:pt x="19706" y="1958"/>
                  <a:pt x="19681" y="1943"/>
                  <a:pt x="19720" y="1947"/>
                </a:cubicBezTo>
                <a:close/>
                <a:moveTo>
                  <a:pt x="15888" y="2441"/>
                </a:moveTo>
                <a:lnTo>
                  <a:pt x="15920" y="2432"/>
                </a:lnTo>
                <a:cubicBezTo>
                  <a:pt x="15902" y="2408"/>
                  <a:pt x="15925" y="2420"/>
                  <a:pt x="15888" y="2417"/>
                </a:cubicBezTo>
                <a:lnTo>
                  <a:pt x="15888" y="2441"/>
                </a:lnTo>
                <a:close/>
                <a:moveTo>
                  <a:pt x="14956" y="1898"/>
                </a:moveTo>
                <a:lnTo>
                  <a:pt x="14988" y="1889"/>
                </a:lnTo>
                <a:cubicBezTo>
                  <a:pt x="14970" y="1865"/>
                  <a:pt x="14994" y="1877"/>
                  <a:pt x="14956" y="1874"/>
                </a:cubicBezTo>
                <a:lnTo>
                  <a:pt x="14956" y="1898"/>
                </a:lnTo>
                <a:close/>
                <a:moveTo>
                  <a:pt x="21008" y="5504"/>
                </a:moveTo>
                <a:cubicBezTo>
                  <a:pt x="21052" y="5508"/>
                  <a:pt x="21030" y="5522"/>
                  <a:pt x="21049" y="5496"/>
                </a:cubicBezTo>
                <a:cubicBezTo>
                  <a:pt x="21035" y="5489"/>
                  <a:pt x="21059" y="5488"/>
                  <a:pt x="21028" y="5491"/>
                </a:cubicBezTo>
                <a:cubicBezTo>
                  <a:pt x="21018" y="5492"/>
                  <a:pt x="21011" y="5488"/>
                  <a:pt x="21008" y="5504"/>
                </a:cubicBezTo>
                <a:close/>
                <a:moveTo>
                  <a:pt x="20401" y="3211"/>
                </a:moveTo>
                <a:cubicBezTo>
                  <a:pt x="20423" y="3213"/>
                  <a:pt x="20423" y="3215"/>
                  <a:pt x="20441" y="3219"/>
                </a:cubicBezTo>
                <a:cubicBezTo>
                  <a:pt x="20427" y="3198"/>
                  <a:pt x="20433" y="3197"/>
                  <a:pt x="20401" y="3195"/>
                </a:cubicBezTo>
                <a:lnTo>
                  <a:pt x="20401" y="3211"/>
                </a:lnTo>
                <a:close/>
                <a:moveTo>
                  <a:pt x="20514" y="3381"/>
                </a:moveTo>
                <a:cubicBezTo>
                  <a:pt x="20529" y="3374"/>
                  <a:pt x="20524" y="3375"/>
                  <a:pt x="20546" y="3373"/>
                </a:cubicBezTo>
                <a:lnTo>
                  <a:pt x="20546" y="3349"/>
                </a:lnTo>
                <a:cubicBezTo>
                  <a:pt x="20523" y="3357"/>
                  <a:pt x="20523" y="3358"/>
                  <a:pt x="20514" y="3381"/>
                </a:cubicBezTo>
                <a:close/>
                <a:moveTo>
                  <a:pt x="18967" y="4459"/>
                </a:moveTo>
                <a:cubicBezTo>
                  <a:pt x="18958" y="4426"/>
                  <a:pt x="18964" y="4435"/>
                  <a:pt x="18926" y="4434"/>
                </a:cubicBezTo>
                <a:cubicBezTo>
                  <a:pt x="18946" y="4461"/>
                  <a:pt x="18935" y="4443"/>
                  <a:pt x="18967" y="4459"/>
                </a:cubicBezTo>
                <a:close/>
                <a:moveTo>
                  <a:pt x="15386" y="5674"/>
                </a:moveTo>
                <a:cubicBezTo>
                  <a:pt x="15424" y="5673"/>
                  <a:pt x="15417" y="5682"/>
                  <a:pt x="15426" y="5650"/>
                </a:cubicBezTo>
                <a:cubicBezTo>
                  <a:pt x="15394" y="5665"/>
                  <a:pt x="15405" y="5647"/>
                  <a:pt x="15386" y="5674"/>
                </a:cubicBezTo>
                <a:close/>
                <a:moveTo>
                  <a:pt x="15847" y="2020"/>
                </a:moveTo>
                <a:cubicBezTo>
                  <a:pt x="15879" y="2021"/>
                  <a:pt x="15866" y="2018"/>
                  <a:pt x="15888" y="2028"/>
                </a:cubicBezTo>
                <a:cubicBezTo>
                  <a:pt x="15880" y="2006"/>
                  <a:pt x="15886" y="2007"/>
                  <a:pt x="15847" y="2004"/>
                </a:cubicBezTo>
                <a:lnTo>
                  <a:pt x="15847" y="2020"/>
                </a:lnTo>
                <a:close/>
                <a:moveTo>
                  <a:pt x="22653" y="3446"/>
                </a:moveTo>
                <a:cubicBezTo>
                  <a:pt x="22634" y="3442"/>
                  <a:pt x="22634" y="3440"/>
                  <a:pt x="22612" y="3438"/>
                </a:cubicBezTo>
                <a:cubicBezTo>
                  <a:pt x="22614" y="3444"/>
                  <a:pt x="22605" y="3479"/>
                  <a:pt x="22653" y="3446"/>
                </a:cubicBezTo>
                <a:close/>
                <a:moveTo>
                  <a:pt x="11148" y="1582"/>
                </a:moveTo>
                <a:cubicBezTo>
                  <a:pt x="11170" y="1588"/>
                  <a:pt x="11155" y="1582"/>
                  <a:pt x="11173" y="1590"/>
                </a:cubicBezTo>
                <a:cubicBezTo>
                  <a:pt x="11180" y="1576"/>
                  <a:pt x="11179" y="1580"/>
                  <a:pt x="11181" y="1558"/>
                </a:cubicBezTo>
                <a:cubicBezTo>
                  <a:pt x="11154" y="1572"/>
                  <a:pt x="11165" y="1559"/>
                  <a:pt x="11148" y="1582"/>
                </a:cubicBezTo>
                <a:close/>
                <a:moveTo>
                  <a:pt x="23204" y="4799"/>
                </a:moveTo>
                <a:lnTo>
                  <a:pt x="23222" y="4803"/>
                </a:lnTo>
                <a:cubicBezTo>
                  <a:pt x="23233" y="4803"/>
                  <a:pt x="23229" y="4799"/>
                  <a:pt x="23252" y="4799"/>
                </a:cubicBezTo>
                <a:lnTo>
                  <a:pt x="23252" y="4791"/>
                </a:lnTo>
                <a:cubicBezTo>
                  <a:pt x="23223" y="4791"/>
                  <a:pt x="23207" y="4777"/>
                  <a:pt x="23204" y="4799"/>
                </a:cubicBezTo>
                <a:close/>
                <a:moveTo>
                  <a:pt x="17792" y="2668"/>
                </a:moveTo>
                <a:cubicBezTo>
                  <a:pt x="17808" y="2656"/>
                  <a:pt x="17818" y="2642"/>
                  <a:pt x="17824" y="2619"/>
                </a:cubicBezTo>
                <a:cubicBezTo>
                  <a:pt x="17802" y="2634"/>
                  <a:pt x="17795" y="2635"/>
                  <a:pt x="17792" y="2668"/>
                </a:cubicBezTo>
                <a:close/>
                <a:moveTo>
                  <a:pt x="234" y="4126"/>
                </a:moveTo>
                <a:cubicBezTo>
                  <a:pt x="264" y="4119"/>
                  <a:pt x="257" y="4126"/>
                  <a:pt x="259" y="4094"/>
                </a:cubicBezTo>
                <a:lnTo>
                  <a:pt x="243" y="4094"/>
                </a:lnTo>
                <a:lnTo>
                  <a:pt x="234" y="4126"/>
                </a:lnTo>
                <a:close/>
                <a:moveTo>
                  <a:pt x="22742" y="3697"/>
                </a:moveTo>
                <a:cubicBezTo>
                  <a:pt x="22761" y="3723"/>
                  <a:pt x="22746" y="3714"/>
                  <a:pt x="22783" y="3705"/>
                </a:cubicBezTo>
                <a:cubicBezTo>
                  <a:pt x="22770" y="3687"/>
                  <a:pt x="22766" y="3688"/>
                  <a:pt x="22742" y="3697"/>
                </a:cubicBezTo>
                <a:close/>
                <a:moveTo>
                  <a:pt x="21997" y="4029"/>
                </a:moveTo>
                <a:lnTo>
                  <a:pt x="21988" y="4013"/>
                </a:lnTo>
                <a:cubicBezTo>
                  <a:pt x="21973" y="4017"/>
                  <a:pt x="21989" y="4008"/>
                  <a:pt x="21970" y="4019"/>
                </a:cubicBezTo>
                <a:cubicBezTo>
                  <a:pt x="21959" y="4024"/>
                  <a:pt x="21962" y="4024"/>
                  <a:pt x="21956" y="4029"/>
                </a:cubicBezTo>
                <a:lnTo>
                  <a:pt x="21989" y="4037"/>
                </a:lnTo>
                <a:lnTo>
                  <a:pt x="21973" y="4047"/>
                </a:lnTo>
                <a:cubicBezTo>
                  <a:pt x="21980" y="4073"/>
                  <a:pt x="21977" y="4070"/>
                  <a:pt x="22005" y="4078"/>
                </a:cubicBezTo>
                <a:lnTo>
                  <a:pt x="22001" y="4025"/>
                </a:lnTo>
                <a:cubicBezTo>
                  <a:pt x="22000" y="4026"/>
                  <a:pt x="21998" y="4028"/>
                  <a:pt x="21997" y="4029"/>
                </a:cubicBezTo>
                <a:close/>
                <a:moveTo>
                  <a:pt x="5064" y="6695"/>
                </a:moveTo>
                <a:lnTo>
                  <a:pt x="5080" y="6695"/>
                </a:lnTo>
                <a:cubicBezTo>
                  <a:pt x="5079" y="6653"/>
                  <a:pt x="5087" y="6672"/>
                  <a:pt x="5064" y="6654"/>
                </a:cubicBezTo>
                <a:lnTo>
                  <a:pt x="5064" y="6695"/>
                </a:lnTo>
                <a:close/>
                <a:moveTo>
                  <a:pt x="19104" y="1647"/>
                </a:moveTo>
                <a:lnTo>
                  <a:pt x="19145" y="1647"/>
                </a:lnTo>
                <a:cubicBezTo>
                  <a:pt x="19128" y="1624"/>
                  <a:pt x="19146" y="1632"/>
                  <a:pt x="19104" y="1631"/>
                </a:cubicBezTo>
                <a:lnTo>
                  <a:pt x="19104" y="1647"/>
                </a:lnTo>
                <a:close/>
                <a:moveTo>
                  <a:pt x="17484" y="2166"/>
                </a:moveTo>
                <a:cubicBezTo>
                  <a:pt x="17526" y="2165"/>
                  <a:pt x="17507" y="2173"/>
                  <a:pt x="17524" y="2150"/>
                </a:cubicBezTo>
                <a:lnTo>
                  <a:pt x="17484" y="2150"/>
                </a:lnTo>
                <a:lnTo>
                  <a:pt x="17484" y="2166"/>
                </a:lnTo>
                <a:close/>
                <a:moveTo>
                  <a:pt x="16285" y="4921"/>
                </a:moveTo>
                <a:lnTo>
                  <a:pt x="16325" y="4921"/>
                </a:lnTo>
                <a:cubicBezTo>
                  <a:pt x="16308" y="4897"/>
                  <a:pt x="16326" y="4905"/>
                  <a:pt x="16285" y="4904"/>
                </a:cubicBezTo>
                <a:lnTo>
                  <a:pt x="16285" y="4921"/>
                </a:lnTo>
                <a:close/>
                <a:moveTo>
                  <a:pt x="20968" y="4337"/>
                </a:moveTo>
                <a:lnTo>
                  <a:pt x="20968" y="4321"/>
                </a:lnTo>
                <a:lnTo>
                  <a:pt x="20927" y="4321"/>
                </a:lnTo>
                <a:cubicBezTo>
                  <a:pt x="20944" y="4344"/>
                  <a:pt x="20926" y="4336"/>
                  <a:pt x="20968" y="4337"/>
                </a:cubicBezTo>
                <a:close/>
                <a:moveTo>
                  <a:pt x="15661" y="5634"/>
                </a:moveTo>
                <a:cubicBezTo>
                  <a:pt x="15703" y="5633"/>
                  <a:pt x="15684" y="5641"/>
                  <a:pt x="15702" y="5617"/>
                </a:cubicBezTo>
                <a:lnTo>
                  <a:pt x="15661" y="5617"/>
                </a:lnTo>
                <a:lnTo>
                  <a:pt x="15661" y="5634"/>
                </a:lnTo>
                <a:close/>
                <a:moveTo>
                  <a:pt x="19185" y="5496"/>
                </a:moveTo>
                <a:lnTo>
                  <a:pt x="19145" y="5496"/>
                </a:lnTo>
                <a:cubicBezTo>
                  <a:pt x="19162" y="5519"/>
                  <a:pt x="19144" y="5511"/>
                  <a:pt x="19185" y="5512"/>
                </a:cubicBezTo>
                <a:lnTo>
                  <a:pt x="19185" y="5496"/>
                </a:lnTo>
                <a:cubicBezTo>
                  <a:pt x="19248" y="5538"/>
                  <a:pt x="19233" y="5496"/>
                  <a:pt x="19315" y="5496"/>
                </a:cubicBezTo>
                <a:lnTo>
                  <a:pt x="19315" y="5480"/>
                </a:lnTo>
                <a:cubicBezTo>
                  <a:pt x="19241" y="5480"/>
                  <a:pt x="19285" y="5461"/>
                  <a:pt x="19210" y="5472"/>
                </a:cubicBezTo>
                <a:cubicBezTo>
                  <a:pt x="19160" y="5480"/>
                  <a:pt x="19206" y="5470"/>
                  <a:pt x="19171" y="5468"/>
                </a:cubicBezTo>
                <a:cubicBezTo>
                  <a:pt x="19140" y="5466"/>
                  <a:pt x="19139" y="5474"/>
                  <a:pt x="19129" y="5488"/>
                </a:cubicBezTo>
                <a:cubicBezTo>
                  <a:pt x="19136" y="5488"/>
                  <a:pt x="19156" y="5487"/>
                  <a:pt x="19161" y="5487"/>
                </a:cubicBezTo>
                <a:cubicBezTo>
                  <a:pt x="19200" y="5492"/>
                  <a:pt x="19172" y="5487"/>
                  <a:pt x="19185" y="5496"/>
                </a:cubicBezTo>
                <a:close/>
                <a:moveTo>
                  <a:pt x="19461" y="2530"/>
                </a:moveTo>
                <a:lnTo>
                  <a:pt x="19509" y="2530"/>
                </a:lnTo>
                <a:cubicBezTo>
                  <a:pt x="19497" y="2513"/>
                  <a:pt x="19510" y="2514"/>
                  <a:pt x="19481" y="2515"/>
                </a:cubicBezTo>
                <a:cubicBezTo>
                  <a:pt x="19479" y="2515"/>
                  <a:pt x="19476" y="2516"/>
                  <a:pt x="19475" y="2516"/>
                </a:cubicBezTo>
                <a:lnTo>
                  <a:pt x="19462" y="2526"/>
                </a:lnTo>
                <a:cubicBezTo>
                  <a:pt x="19462" y="2526"/>
                  <a:pt x="19462" y="2529"/>
                  <a:pt x="19461" y="2530"/>
                </a:cubicBezTo>
                <a:close/>
                <a:moveTo>
                  <a:pt x="18877" y="4442"/>
                </a:moveTo>
                <a:lnTo>
                  <a:pt x="18918" y="4442"/>
                </a:lnTo>
                <a:lnTo>
                  <a:pt x="18918" y="4426"/>
                </a:lnTo>
                <a:cubicBezTo>
                  <a:pt x="18896" y="4427"/>
                  <a:pt x="18881" y="4424"/>
                  <a:pt x="18877" y="4442"/>
                </a:cubicBezTo>
                <a:close/>
                <a:moveTo>
                  <a:pt x="13109" y="2433"/>
                </a:moveTo>
                <a:lnTo>
                  <a:pt x="13149" y="2433"/>
                </a:lnTo>
                <a:lnTo>
                  <a:pt x="13149" y="2417"/>
                </a:lnTo>
                <a:cubicBezTo>
                  <a:pt x="13128" y="2417"/>
                  <a:pt x="13112" y="2414"/>
                  <a:pt x="13109" y="2433"/>
                </a:cubicBezTo>
                <a:close/>
                <a:moveTo>
                  <a:pt x="18318" y="1809"/>
                </a:moveTo>
                <a:lnTo>
                  <a:pt x="18318" y="1825"/>
                </a:lnTo>
                <a:lnTo>
                  <a:pt x="18351" y="1825"/>
                </a:lnTo>
                <a:cubicBezTo>
                  <a:pt x="18344" y="1800"/>
                  <a:pt x="18343" y="1800"/>
                  <a:pt x="18318" y="1809"/>
                </a:cubicBezTo>
                <a:close/>
                <a:moveTo>
                  <a:pt x="4278" y="6776"/>
                </a:moveTo>
                <a:lnTo>
                  <a:pt x="4294" y="6776"/>
                </a:lnTo>
                <a:lnTo>
                  <a:pt x="4294" y="6735"/>
                </a:lnTo>
                <a:cubicBezTo>
                  <a:pt x="4272" y="6752"/>
                  <a:pt x="4278" y="6735"/>
                  <a:pt x="4278" y="6776"/>
                </a:cubicBezTo>
                <a:close/>
                <a:moveTo>
                  <a:pt x="18950" y="1639"/>
                </a:moveTo>
                <a:lnTo>
                  <a:pt x="18915" y="1609"/>
                </a:lnTo>
                <a:cubicBezTo>
                  <a:pt x="18914" y="1609"/>
                  <a:pt x="18912" y="1607"/>
                  <a:pt x="18910" y="1607"/>
                </a:cubicBezTo>
                <a:cubicBezTo>
                  <a:pt x="18913" y="1642"/>
                  <a:pt x="18914" y="1638"/>
                  <a:pt x="18950" y="1639"/>
                </a:cubicBezTo>
                <a:close/>
                <a:moveTo>
                  <a:pt x="17662" y="2247"/>
                </a:moveTo>
                <a:lnTo>
                  <a:pt x="17630" y="2247"/>
                </a:lnTo>
                <a:cubicBezTo>
                  <a:pt x="17639" y="2282"/>
                  <a:pt x="17659" y="2277"/>
                  <a:pt x="17662" y="2247"/>
                </a:cubicBezTo>
                <a:close/>
                <a:moveTo>
                  <a:pt x="16309" y="2644"/>
                </a:moveTo>
                <a:cubicBezTo>
                  <a:pt x="16331" y="2649"/>
                  <a:pt x="16316" y="2643"/>
                  <a:pt x="16333" y="2652"/>
                </a:cubicBezTo>
                <a:lnTo>
                  <a:pt x="16350" y="2619"/>
                </a:lnTo>
                <a:cubicBezTo>
                  <a:pt x="16318" y="2635"/>
                  <a:pt x="16329" y="2617"/>
                  <a:pt x="16309" y="2644"/>
                </a:cubicBezTo>
                <a:close/>
                <a:moveTo>
                  <a:pt x="18683" y="2368"/>
                </a:moveTo>
                <a:cubicBezTo>
                  <a:pt x="18721" y="2358"/>
                  <a:pt x="18690" y="2356"/>
                  <a:pt x="18732" y="2352"/>
                </a:cubicBezTo>
                <a:cubicBezTo>
                  <a:pt x="18709" y="2321"/>
                  <a:pt x="18688" y="2356"/>
                  <a:pt x="18683" y="2368"/>
                </a:cubicBezTo>
                <a:close/>
                <a:moveTo>
                  <a:pt x="22693" y="4783"/>
                </a:moveTo>
                <a:lnTo>
                  <a:pt x="22766" y="4783"/>
                </a:lnTo>
                <a:lnTo>
                  <a:pt x="22766" y="4775"/>
                </a:lnTo>
                <a:lnTo>
                  <a:pt x="22693" y="4775"/>
                </a:lnTo>
                <a:lnTo>
                  <a:pt x="22693" y="4783"/>
                </a:lnTo>
                <a:close/>
                <a:moveTo>
                  <a:pt x="17654" y="5504"/>
                </a:moveTo>
                <a:lnTo>
                  <a:pt x="17678" y="5504"/>
                </a:lnTo>
                <a:lnTo>
                  <a:pt x="17678" y="5480"/>
                </a:lnTo>
                <a:lnTo>
                  <a:pt x="17654" y="5480"/>
                </a:lnTo>
                <a:lnTo>
                  <a:pt x="17654" y="5504"/>
                </a:lnTo>
                <a:close/>
                <a:moveTo>
                  <a:pt x="21616" y="4929"/>
                </a:moveTo>
                <a:lnTo>
                  <a:pt x="21640" y="4929"/>
                </a:lnTo>
                <a:lnTo>
                  <a:pt x="21640" y="4904"/>
                </a:lnTo>
                <a:lnTo>
                  <a:pt x="21616" y="4904"/>
                </a:lnTo>
                <a:lnTo>
                  <a:pt x="21616" y="4929"/>
                </a:lnTo>
                <a:close/>
                <a:moveTo>
                  <a:pt x="22086" y="3981"/>
                </a:moveTo>
                <a:lnTo>
                  <a:pt x="22110" y="3981"/>
                </a:lnTo>
                <a:lnTo>
                  <a:pt x="22110" y="3956"/>
                </a:lnTo>
                <a:lnTo>
                  <a:pt x="22086" y="3956"/>
                </a:lnTo>
                <a:lnTo>
                  <a:pt x="22086" y="3981"/>
                </a:lnTo>
                <a:close/>
                <a:moveTo>
                  <a:pt x="18999" y="5577"/>
                </a:moveTo>
                <a:lnTo>
                  <a:pt x="18967" y="5577"/>
                </a:lnTo>
                <a:cubicBezTo>
                  <a:pt x="18976" y="5613"/>
                  <a:pt x="18989" y="5613"/>
                  <a:pt x="18999" y="5577"/>
                </a:cubicBezTo>
                <a:close/>
                <a:moveTo>
                  <a:pt x="16414" y="4945"/>
                </a:moveTo>
                <a:cubicBezTo>
                  <a:pt x="16450" y="4935"/>
                  <a:pt x="16450" y="4922"/>
                  <a:pt x="16414" y="4912"/>
                </a:cubicBezTo>
                <a:lnTo>
                  <a:pt x="16414" y="4945"/>
                </a:lnTo>
                <a:close/>
                <a:moveTo>
                  <a:pt x="19112" y="3713"/>
                </a:moveTo>
                <a:cubicBezTo>
                  <a:pt x="19105" y="3684"/>
                  <a:pt x="19112" y="3692"/>
                  <a:pt x="19080" y="3689"/>
                </a:cubicBezTo>
                <a:cubicBezTo>
                  <a:pt x="19088" y="3718"/>
                  <a:pt x="19081" y="3711"/>
                  <a:pt x="19112" y="3713"/>
                </a:cubicBezTo>
                <a:close/>
                <a:moveTo>
                  <a:pt x="16431" y="2449"/>
                </a:moveTo>
                <a:cubicBezTo>
                  <a:pt x="16473" y="2449"/>
                  <a:pt x="16462" y="2457"/>
                  <a:pt x="16479" y="2433"/>
                </a:cubicBezTo>
                <a:cubicBezTo>
                  <a:pt x="16465" y="2433"/>
                  <a:pt x="16458" y="2432"/>
                  <a:pt x="16444" y="2435"/>
                </a:cubicBezTo>
                <a:cubicBezTo>
                  <a:pt x="16426" y="2440"/>
                  <a:pt x="16446" y="2432"/>
                  <a:pt x="16431" y="2449"/>
                </a:cubicBezTo>
                <a:close/>
                <a:moveTo>
                  <a:pt x="20619" y="5147"/>
                </a:moveTo>
                <a:cubicBezTo>
                  <a:pt x="20644" y="5158"/>
                  <a:pt x="20621" y="5151"/>
                  <a:pt x="20660" y="5147"/>
                </a:cubicBezTo>
                <a:cubicBezTo>
                  <a:pt x="20656" y="5140"/>
                  <a:pt x="20655" y="5131"/>
                  <a:pt x="20644" y="5131"/>
                </a:cubicBezTo>
                <a:cubicBezTo>
                  <a:pt x="20629" y="5131"/>
                  <a:pt x="20621" y="5135"/>
                  <a:pt x="20619" y="5147"/>
                </a:cubicBezTo>
                <a:close/>
                <a:moveTo>
                  <a:pt x="10622" y="6112"/>
                </a:moveTo>
                <a:cubicBezTo>
                  <a:pt x="10642" y="6121"/>
                  <a:pt x="10616" y="6123"/>
                  <a:pt x="10643" y="6117"/>
                </a:cubicBezTo>
                <a:cubicBezTo>
                  <a:pt x="10662" y="6112"/>
                  <a:pt x="10658" y="6107"/>
                  <a:pt x="10662" y="6103"/>
                </a:cubicBezTo>
                <a:cubicBezTo>
                  <a:pt x="10645" y="6099"/>
                  <a:pt x="10626" y="6087"/>
                  <a:pt x="10622" y="6112"/>
                </a:cubicBezTo>
                <a:close/>
                <a:moveTo>
                  <a:pt x="21187" y="2603"/>
                </a:moveTo>
                <a:cubicBezTo>
                  <a:pt x="21208" y="2614"/>
                  <a:pt x="21195" y="2611"/>
                  <a:pt x="21227" y="2611"/>
                </a:cubicBezTo>
                <a:cubicBezTo>
                  <a:pt x="21219" y="2600"/>
                  <a:pt x="21192" y="2569"/>
                  <a:pt x="21187" y="2603"/>
                </a:cubicBezTo>
                <a:close/>
                <a:moveTo>
                  <a:pt x="17638" y="2538"/>
                </a:moveTo>
                <a:lnTo>
                  <a:pt x="17638" y="2555"/>
                </a:lnTo>
                <a:cubicBezTo>
                  <a:pt x="17656" y="2550"/>
                  <a:pt x="17657" y="2548"/>
                  <a:pt x="17678" y="2547"/>
                </a:cubicBezTo>
                <a:lnTo>
                  <a:pt x="17678" y="2530"/>
                </a:lnTo>
                <a:cubicBezTo>
                  <a:pt x="17660" y="2535"/>
                  <a:pt x="17660" y="2536"/>
                  <a:pt x="17638" y="2538"/>
                </a:cubicBezTo>
                <a:close/>
                <a:moveTo>
                  <a:pt x="16747" y="5050"/>
                </a:moveTo>
                <a:lnTo>
                  <a:pt x="16763" y="5050"/>
                </a:lnTo>
                <a:cubicBezTo>
                  <a:pt x="16765" y="5025"/>
                  <a:pt x="16763" y="5035"/>
                  <a:pt x="16771" y="5018"/>
                </a:cubicBezTo>
                <a:lnTo>
                  <a:pt x="16747" y="5018"/>
                </a:lnTo>
                <a:lnTo>
                  <a:pt x="16747" y="5050"/>
                </a:lnTo>
                <a:close/>
                <a:moveTo>
                  <a:pt x="18181" y="5123"/>
                </a:moveTo>
                <a:cubicBezTo>
                  <a:pt x="18206" y="5125"/>
                  <a:pt x="18196" y="5123"/>
                  <a:pt x="18213" y="5131"/>
                </a:cubicBezTo>
                <a:lnTo>
                  <a:pt x="18213" y="5107"/>
                </a:lnTo>
                <a:lnTo>
                  <a:pt x="18181" y="5107"/>
                </a:lnTo>
                <a:lnTo>
                  <a:pt x="18181" y="5123"/>
                </a:lnTo>
                <a:close/>
                <a:moveTo>
                  <a:pt x="21065" y="3981"/>
                </a:moveTo>
                <a:cubicBezTo>
                  <a:pt x="21103" y="3970"/>
                  <a:pt x="21074" y="3964"/>
                  <a:pt x="21114" y="3964"/>
                </a:cubicBezTo>
                <a:lnTo>
                  <a:pt x="21114" y="3956"/>
                </a:lnTo>
                <a:cubicBezTo>
                  <a:pt x="21085" y="3956"/>
                  <a:pt x="21066" y="3951"/>
                  <a:pt x="21065" y="3981"/>
                </a:cubicBezTo>
                <a:close/>
                <a:moveTo>
                  <a:pt x="21170" y="5496"/>
                </a:moveTo>
                <a:cubicBezTo>
                  <a:pt x="21194" y="5529"/>
                  <a:pt x="21176" y="5504"/>
                  <a:pt x="21219" y="5504"/>
                </a:cubicBezTo>
                <a:lnTo>
                  <a:pt x="21219" y="5496"/>
                </a:lnTo>
                <a:cubicBezTo>
                  <a:pt x="21186" y="5496"/>
                  <a:pt x="21199" y="5485"/>
                  <a:pt x="21170" y="5496"/>
                </a:cubicBezTo>
                <a:close/>
                <a:moveTo>
                  <a:pt x="10970" y="1696"/>
                </a:moveTo>
                <a:lnTo>
                  <a:pt x="11019" y="1696"/>
                </a:lnTo>
                <a:lnTo>
                  <a:pt x="11019" y="1680"/>
                </a:lnTo>
                <a:cubicBezTo>
                  <a:pt x="11004" y="1681"/>
                  <a:pt x="10992" y="1682"/>
                  <a:pt x="10985" y="1683"/>
                </a:cubicBezTo>
                <a:cubicBezTo>
                  <a:pt x="10963" y="1688"/>
                  <a:pt x="10986" y="1677"/>
                  <a:pt x="10970" y="1696"/>
                </a:cubicBezTo>
                <a:close/>
                <a:moveTo>
                  <a:pt x="20263" y="3196"/>
                </a:moveTo>
                <a:lnTo>
                  <a:pt x="20263" y="3203"/>
                </a:lnTo>
                <a:cubicBezTo>
                  <a:pt x="20296" y="3203"/>
                  <a:pt x="20289" y="3200"/>
                  <a:pt x="20312" y="3211"/>
                </a:cubicBezTo>
                <a:lnTo>
                  <a:pt x="20312" y="3187"/>
                </a:lnTo>
                <a:lnTo>
                  <a:pt x="20263" y="3196"/>
                </a:lnTo>
                <a:close/>
                <a:moveTo>
                  <a:pt x="20336" y="2717"/>
                </a:moveTo>
                <a:cubicBezTo>
                  <a:pt x="20360" y="2717"/>
                  <a:pt x="20365" y="2720"/>
                  <a:pt x="20384" y="2725"/>
                </a:cubicBezTo>
                <a:cubicBezTo>
                  <a:pt x="20370" y="2705"/>
                  <a:pt x="20368" y="2703"/>
                  <a:pt x="20336" y="2700"/>
                </a:cubicBezTo>
                <a:lnTo>
                  <a:pt x="20336" y="2717"/>
                </a:lnTo>
                <a:close/>
                <a:moveTo>
                  <a:pt x="21097" y="4556"/>
                </a:moveTo>
                <a:lnTo>
                  <a:pt x="21081" y="4556"/>
                </a:lnTo>
                <a:cubicBezTo>
                  <a:pt x="21081" y="4529"/>
                  <a:pt x="21096" y="4554"/>
                  <a:pt x="21097" y="4556"/>
                </a:cubicBezTo>
                <a:close/>
                <a:moveTo>
                  <a:pt x="21081" y="4556"/>
                </a:moveTo>
                <a:lnTo>
                  <a:pt x="21081" y="4580"/>
                </a:lnTo>
                <a:cubicBezTo>
                  <a:pt x="21119" y="4577"/>
                  <a:pt x="21095" y="4589"/>
                  <a:pt x="21114" y="4564"/>
                </a:cubicBezTo>
                <a:lnTo>
                  <a:pt x="21097" y="4556"/>
                </a:lnTo>
                <a:cubicBezTo>
                  <a:pt x="21144" y="4556"/>
                  <a:pt x="21157" y="4555"/>
                  <a:pt x="21195" y="4564"/>
                </a:cubicBezTo>
                <a:cubicBezTo>
                  <a:pt x="21184" y="4526"/>
                  <a:pt x="21131" y="4538"/>
                  <a:pt x="21121" y="4539"/>
                </a:cubicBezTo>
                <a:cubicBezTo>
                  <a:pt x="21080" y="4543"/>
                  <a:pt x="21050" y="4524"/>
                  <a:pt x="21008" y="4523"/>
                </a:cubicBezTo>
                <a:lnTo>
                  <a:pt x="21008" y="4540"/>
                </a:lnTo>
                <a:cubicBezTo>
                  <a:pt x="21032" y="4545"/>
                  <a:pt x="21058" y="4550"/>
                  <a:pt x="21081" y="4556"/>
                </a:cubicBezTo>
                <a:close/>
                <a:moveTo>
                  <a:pt x="8175" y="1469"/>
                </a:moveTo>
                <a:lnTo>
                  <a:pt x="8175" y="1485"/>
                </a:lnTo>
                <a:cubicBezTo>
                  <a:pt x="8192" y="1484"/>
                  <a:pt x="8188" y="1489"/>
                  <a:pt x="8202" y="1480"/>
                </a:cubicBezTo>
                <a:cubicBezTo>
                  <a:pt x="8218" y="1471"/>
                  <a:pt x="8209" y="1478"/>
                  <a:pt x="8215" y="1461"/>
                </a:cubicBezTo>
                <a:cubicBezTo>
                  <a:pt x="8197" y="1465"/>
                  <a:pt x="8197" y="1467"/>
                  <a:pt x="8175" y="1469"/>
                </a:cubicBezTo>
                <a:close/>
                <a:moveTo>
                  <a:pt x="17012" y="1467"/>
                </a:moveTo>
                <a:lnTo>
                  <a:pt x="17063" y="1469"/>
                </a:lnTo>
                <a:lnTo>
                  <a:pt x="17040" y="1443"/>
                </a:lnTo>
                <a:lnTo>
                  <a:pt x="17012" y="1467"/>
                </a:lnTo>
                <a:close/>
                <a:moveTo>
                  <a:pt x="15904" y="2522"/>
                </a:moveTo>
                <a:cubicBezTo>
                  <a:pt x="15905" y="2523"/>
                  <a:pt x="15923" y="2550"/>
                  <a:pt x="15928" y="2498"/>
                </a:cubicBezTo>
                <a:cubicBezTo>
                  <a:pt x="15873" y="2513"/>
                  <a:pt x="15904" y="2522"/>
                  <a:pt x="15904" y="2522"/>
                </a:cubicBezTo>
                <a:close/>
                <a:moveTo>
                  <a:pt x="21462" y="983"/>
                </a:moveTo>
                <a:cubicBezTo>
                  <a:pt x="21484" y="985"/>
                  <a:pt x="21484" y="987"/>
                  <a:pt x="21502" y="991"/>
                </a:cubicBezTo>
                <a:cubicBezTo>
                  <a:pt x="21500" y="979"/>
                  <a:pt x="21501" y="967"/>
                  <a:pt x="21486" y="967"/>
                </a:cubicBezTo>
                <a:cubicBezTo>
                  <a:pt x="21472" y="967"/>
                  <a:pt x="21464" y="971"/>
                  <a:pt x="21462" y="983"/>
                </a:cubicBezTo>
                <a:close/>
                <a:moveTo>
                  <a:pt x="16714" y="5334"/>
                </a:moveTo>
                <a:cubicBezTo>
                  <a:pt x="16756" y="5334"/>
                  <a:pt x="16746" y="5341"/>
                  <a:pt x="16763" y="5318"/>
                </a:cubicBezTo>
                <a:cubicBezTo>
                  <a:pt x="16739" y="5318"/>
                  <a:pt x="16718" y="5313"/>
                  <a:pt x="16714" y="5334"/>
                </a:cubicBezTo>
                <a:close/>
                <a:moveTo>
                  <a:pt x="22021" y="4734"/>
                </a:moveTo>
                <a:lnTo>
                  <a:pt x="22053" y="4734"/>
                </a:lnTo>
                <a:cubicBezTo>
                  <a:pt x="22050" y="4697"/>
                  <a:pt x="22062" y="4720"/>
                  <a:pt x="22037" y="4702"/>
                </a:cubicBezTo>
                <a:cubicBezTo>
                  <a:pt x="22031" y="4725"/>
                  <a:pt x="22034" y="4715"/>
                  <a:pt x="22021" y="4734"/>
                </a:cubicBezTo>
                <a:close/>
                <a:moveTo>
                  <a:pt x="21859" y="4645"/>
                </a:moveTo>
                <a:cubicBezTo>
                  <a:pt x="21846" y="4628"/>
                  <a:pt x="21836" y="4624"/>
                  <a:pt x="21818" y="4613"/>
                </a:cubicBezTo>
                <a:cubicBezTo>
                  <a:pt x="21821" y="4648"/>
                  <a:pt x="21823" y="4644"/>
                  <a:pt x="21859" y="4645"/>
                </a:cubicBezTo>
                <a:close/>
                <a:moveTo>
                  <a:pt x="22345" y="4767"/>
                </a:moveTo>
                <a:lnTo>
                  <a:pt x="22345" y="4750"/>
                </a:lnTo>
                <a:cubicBezTo>
                  <a:pt x="22313" y="4750"/>
                  <a:pt x="22326" y="4753"/>
                  <a:pt x="22305" y="4742"/>
                </a:cubicBezTo>
                <a:cubicBezTo>
                  <a:pt x="22308" y="4775"/>
                  <a:pt x="22296" y="4760"/>
                  <a:pt x="22322" y="4764"/>
                </a:cubicBezTo>
                <a:lnTo>
                  <a:pt x="22345" y="4767"/>
                </a:lnTo>
                <a:close/>
                <a:moveTo>
                  <a:pt x="17127" y="4532"/>
                </a:moveTo>
                <a:cubicBezTo>
                  <a:pt x="17161" y="4523"/>
                  <a:pt x="17152" y="4526"/>
                  <a:pt x="17152" y="4483"/>
                </a:cubicBezTo>
                <a:lnTo>
                  <a:pt x="17136" y="4483"/>
                </a:lnTo>
                <a:cubicBezTo>
                  <a:pt x="17144" y="4517"/>
                  <a:pt x="17145" y="4505"/>
                  <a:pt x="17127" y="4532"/>
                </a:cubicBezTo>
                <a:close/>
                <a:moveTo>
                  <a:pt x="18294" y="4888"/>
                </a:moveTo>
                <a:cubicBezTo>
                  <a:pt x="18277" y="4865"/>
                  <a:pt x="18295" y="4873"/>
                  <a:pt x="18254" y="4872"/>
                </a:cubicBezTo>
                <a:cubicBezTo>
                  <a:pt x="18263" y="4906"/>
                  <a:pt x="18260" y="4891"/>
                  <a:pt x="18294" y="4888"/>
                </a:cubicBezTo>
                <a:close/>
                <a:moveTo>
                  <a:pt x="8353" y="1477"/>
                </a:moveTo>
                <a:cubicBezTo>
                  <a:pt x="8383" y="1475"/>
                  <a:pt x="8383" y="1474"/>
                  <a:pt x="8385" y="1445"/>
                </a:cubicBezTo>
                <a:cubicBezTo>
                  <a:pt x="8357" y="1460"/>
                  <a:pt x="8362" y="1443"/>
                  <a:pt x="8353" y="1477"/>
                </a:cubicBezTo>
                <a:close/>
                <a:moveTo>
                  <a:pt x="21349" y="3041"/>
                </a:moveTo>
                <a:cubicBezTo>
                  <a:pt x="21361" y="3014"/>
                  <a:pt x="21360" y="3011"/>
                  <a:pt x="21324" y="3008"/>
                </a:cubicBezTo>
                <a:cubicBezTo>
                  <a:pt x="21332" y="3037"/>
                  <a:pt x="21327" y="3027"/>
                  <a:pt x="21349" y="3041"/>
                </a:cubicBezTo>
                <a:close/>
                <a:moveTo>
                  <a:pt x="17849" y="5123"/>
                </a:moveTo>
                <a:cubicBezTo>
                  <a:pt x="17841" y="5095"/>
                  <a:pt x="17845" y="5105"/>
                  <a:pt x="17824" y="5091"/>
                </a:cubicBezTo>
                <a:cubicBezTo>
                  <a:pt x="17812" y="5117"/>
                  <a:pt x="17813" y="5120"/>
                  <a:pt x="17849" y="5123"/>
                </a:cubicBezTo>
                <a:close/>
                <a:moveTo>
                  <a:pt x="19307" y="2765"/>
                </a:moveTo>
                <a:lnTo>
                  <a:pt x="19331" y="2765"/>
                </a:lnTo>
                <a:lnTo>
                  <a:pt x="19331" y="2733"/>
                </a:lnTo>
                <a:cubicBezTo>
                  <a:pt x="19297" y="2751"/>
                  <a:pt x="19310" y="2727"/>
                  <a:pt x="19307" y="2765"/>
                </a:cubicBezTo>
                <a:close/>
                <a:moveTo>
                  <a:pt x="15936" y="5309"/>
                </a:moveTo>
                <a:lnTo>
                  <a:pt x="15977" y="5309"/>
                </a:lnTo>
                <a:lnTo>
                  <a:pt x="15977" y="5293"/>
                </a:lnTo>
                <a:lnTo>
                  <a:pt x="15936" y="5293"/>
                </a:lnTo>
                <a:lnTo>
                  <a:pt x="15936" y="5309"/>
                </a:lnTo>
                <a:close/>
                <a:moveTo>
                  <a:pt x="20806" y="5147"/>
                </a:moveTo>
                <a:lnTo>
                  <a:pt x="20846" y="5147"/>
                </a:lnTo>
                <a:lnTo>
                  <a:pt x="20846" y="5131"/>
                </a:lnTo>
                <a:lnTo>
                  <a:pt x="20806" y="5131"/>
                </a:lnTo>
                <a:lnTo>
                  <a:pt x="20806" y="5147"/>
                </a:lnTo>
                <a:close/>
                <a:moveTo>
                  <a:pt x="9333" y="1420"/>
                </a:moveTo>
                <a:cubicBezTo>
                  <a:pt x="9334" y="1420"/>
                  <a:pt x="9349" y="1428"/>
                  <a:pt x="9350" y="1428"/>
                </a:cubicBezTo>
                <a:cubicBezTo>
                  <a:pt x="9372" y="1428"/>
                  <a:pt x="9365" y="1425"/>
                  <a:pt x="9374" y="1412"/>
                </a:cubicBezTo>
                <a:cubicBezTo>
                  <a:pt x="9356" y="1408"/>
                  <a:pt x="9338" y="1396"/>
                  <a:pt x="9333" y="1420"/>
                </a:cubicBezTo>
                <a:close/>
                <a:moveTo>
                  <a:pt x="11059" y="1696"/>
                </a:moveTo>
                <a:cubicBezTo>
                  <a:pt x="11080" y="1705"/>
                  <a:pt x="11075" y="1702"/>
                  <a:pt x="11100" y="1696"/>
                </a:cubicBezTo>
                <a:lnTo>
                  <a:pt x="11100" y="1680"/>
                </a:lnTo>
                <a:cubicBezTo>
                  <a:pt x="11071" y="1686"/>
                  <a:pt x="11062" y="1678"/>
                  <a:pt x="11059" y="1696"/>
                </a:cubicBezTo>
                <a:close/>
                <a:moveTo>
                  <a:pt x="21397" y="4037"/>
                </a:moveTo>
                <a:cubicBezTo>
                  <a:pt x="21360" y="4040"/>
                  <a:pt x="21383" y="4029"/>
                  <a:pt x="21365" y="4054"/>
                </a:cubicBezTo>
                <a:cubicBezTo>
                  <a:pt x="21404" y="4053"/>
                  <a:pt x="21405" y="4053"/>
                  <a:pt x="21405" y="4013"/>
                </a:cubicBezTo>
                <a:lnTo>
                  <a:pt x="21397" y="4013"/>
                </a:lnTo>
                <a:lnTo>
                  <a:pt x="21397" y="4037"/>
                </a:lnTo>
                <a:close/>
                <a:moveTo>
                  <a:pt x="15685" y="2628"/>
                </a:moveTo>
                <a:cubicBezTo>
                  <a:pt x="15722" y="2627"/>
                  <a:pt x="15726" y="2625"/>
                  <a:pt x="15742" y="2603"/>
                </a:cubicBezTo>
                <a:cubicBezTo>
                  <a:pt x="15710" y="2611"/>
                  <a:pt x="15701" y="2606"/>
                  <a:pt x="15685" y="2628"/>
                </a:cubicBezTo>
                <a:close/>
                <a:moveTo>
                  <a:pt x="16439" y="2636"/>
                </a:moveTo>
                <a:lnTo>
                  <a:pt x="16423" y="2652"/>
                </a:lnTo>
                <a:cubicBezTo>
                  <a:pt x="16456" y="2652"/>
                  <a:pt x="16449" y="2655"/>
                  <a:pt x="16471" y="2644"/>
                </a:cubicBezTo>
                <a:cubicBezTo>
                  <a:pt x="16453" y="2619"/>
                  <a:pt x="16474" y="2628"/>
                  <a:pt x="16439" y="2636"/>
                </a:cubicBezTo>
                <a:lnTo>
                  <a:pt x="16439" y="2619"/>
                </a:lnTo>
                <a:cubicBezTo>
                  <a:pt x="16396" y="2619"/>
                  <a:pt x="16399" y="2611"/>
                  <a:pt x="16390" y="2644"/>
                </a:cubicBezTo>
                <a:cubicBezTo>
                  <a:pt x="16413" y="2633"/>
                  <a:pt x="16406" y="2636"/>
                  <a:pt x="16439" y="2636"/>
                </a:cubicBezTo>
                <a:close/>
                <a:moveTo>
                  <a:pt x="21891" y="4783"/>
                </a:moveTo>
                <a:lnTo>
                  <a:pt x="21881" y="4778"/>
                </a:lnTo>
                <a:cubicBezTo>
                  <a:pt x="21881" y="4778"/>
                  <a:pt x="21878" y="4777"/>
                  <a:pt x="21876" y="4777"/>
                </a:cubicBezTo>
                <a:lnTo>
                  <a:pt x="21861" y="4777"/>
                </a:lnTo>
                <a:cubicBezTo>
                  <a:pt x="21859" y="4777"/>
                  <a:pt x="21846" y="4775"/>
                  <a:pt x="21843" y="4775"/>
                </a:cubicBezTo>
                <a:cubicBezTo>
                  <a:pt x="21850" y="4789"/>
                  <a:pt x="21849" y="4785"/>
                  <a:pt x="21851" y="4807"/>
                </a:cubicBezTo>
                <a:cubicBezTo>
                  <a:pt x="21868" y="4789"/>
                  <a:pt x="21868" y="4794"/>
                  <a:pt x="21891" y="4783"/>
                </a:cubicBezTo>
                <a:lnTo>
                  <a:pt x="21891" y="4815"/>
                </a:lnTo>
                <a:cubicBezTo>
                  <a:pt x="21918" y="4785"/>
                  <a:pt x="21914" y="4801"/>
                  <a:pt x="21924" y="4775"/>
                </a:cubicBezTo>
                <a:lnTo>
                  <a:pt x="21964" y="4775"/>
                </a:lnTo>
                <a:lnTo>
                  <a:pt x="21964" y="4750"/>
                </a:lnTo>
                <a:lnTo>
                  <a:pt x="21989" y="4750"/>
                </a:lnTo>
                <a:cubicBezTo>
                  <a:pt x="21992" y="4784"/>
                  <a:pt x="21990" y="4778"/>
                  <a:pt x="22039" y="4783"/>
                </a:cubicBezTo>
                <a:cubicBezTo>
                  <a:pt x="22059" y="4785"/>
                  <a:pt x="22043" y="4790"/>
                  <a:pt x="22078" y="4767"/>
                </a:cubicBezTo>
                <a:cubicBezTo>
                  <a:pt x="22095" y="4775"/>
                  <a:pt x="22110" y="4781"/>
                  <a:pt x="22134" y="4783"/>
                </a:cubicBezTo>
                <a:cubicBezTo>
                  <a:pt x="22127" y="4810"/>
                  <a:pt x="22117" y="4813"/>
                  <a:pt x="22086" y="4813"/>
                </a:cubicBezTo>
                <a:cubicBezTo>
                  <a:pt x="22052" y="4814"/>
                  <a:pt x="22085" y="4804"/>
                  <a:pt x="22057" y="4813"/>
                </a:cubicBezTo>
                <a:cubicBezTo>
                  <a:pt x="22023" y="4822"/>
                  <a:pt x="22047" y="4806"/>
                  <a:pt x="22037" y="4831"/>
                </a:cubicBezTo>
                <a:cubicBezTo>
                  <a:pt x="22073" y="4845"/>
                  <a:pt x="22037" y="4832"/>
                  <a:pt x="22058" y="4830"/>
                </a:cubicBezTo>
                <a:cubicBezTo>
                  <a:pt x="22079" y="4827"/>
                  <a:pt x="22134" y="4823"/>
                  <a:pt x="22151" y="4831"/>
                </a:cubicBezTo>
                <a:cubicBezTo>
                  <a:pt x="22155" y="4777"/>
                  <a:pt x="22207" y="4757"/>
                  <a:pt x="22255" y="4760"/>
                </a:cubicBezTo>
                <a:cubicBezTo>
                  <a:pt x="22293" y="4762"/>
                  <a:pt x="22274" y="4781"/>
                  <a:pt x="22296" y="4750"/>
                </a:cubicBezTo>
                <a:cubicBezTo>
                  <a:pt x="22268" y="4737"/>
                  <a:pt x="22233" y="4741"/>
                  <a:pt x="22199" y="4758"/>
                </a:cubicBezTo>
                <a:cubicBezTo>
                  <a:pt x="22170" y="4714"/>
                  <a:pt x="22177" y="4753"/>
                  <a:pt x="22110" y="4718"/>
                </a:cubicBezTo>
                <a:lnTo>
                  <a:pt x="22094" y="4734"/>
                </a:lnTo>
                <a:cubicBezTo>
                  <a:pt x="22111" y="4764"/>
                  <a:pt x="22089" y="4754"/>
                  <a:pt x="22064" y="4749"/>
                </a:cubicBezTo>
                <a:cubicBezTo>
                  <a:pt x="22007" y="4737"/>
                  <a:pt x="22052" y="4746"/>
                  <a:pt x="22005" y="4758"/>
                </a:cubicBezTo>
                <a:cubicBezTo>
                  <a:pt x="21990" y="4736"/>
                  <a:pt x="21991" y="4747"/>
                  <a:pt x="21997" y="4718"/>
                </a:cubicBezTo>
                <a:cubicBezTo>
                  <a:pt x="21975" y="4717"/>
                  <a:pt x="21967" y="4715"/>
                  <a:pt x="21958" y="4715"/>
                </a:cubicBezTo>
                <a:cubicBezTo>
                  <a:pt x="21945" y="4716"/>
                  <a:pt x="21924" y="4718"/>
                  <a:pt x="21908" y="4718"/>
                </a:cubicBezTo>
                <a:lnTo>
                  <a:pt x="21908" y="4734"/>
                </a:lnTo>
                <a:cubicBezTo>
                  <a:pt x="21885" y="4745"/>
                  <a:pt x="21898" y="4745"/>
                  <a:pt x="21875" y="4734"/>
                </a:cubicBezTo>
                <a:cubicBezTo>
                  <a:pt x="21893" y="4784"/>
                  <a:pt x="21885" y="4729"/>
                  <a:pt x="21895" y="4763"/>
                </a:cubicBezTo>
                <a:cubicBezTo>
                  <a:pt x="21900" y="4782"/>
                  <a:pt x="21896" y="4777"/>
                  <a:pt x="21891" y="4783"/>
                </a:cubicBezTo>
                <a:close/>
                <a:moveTo>
                  <a:pt x="15045" y="1850"/>
                </a:moveTo>
                <a:cubicBezTo>
                  <a:pt x="15084" y="1853"/>
                  <a:pt x="15061" y="1860"/>
                  <a:pt x="15086" y="1850"/>
                </a:cubicBezTo>
                <a:cubicBezTo>
                  <a:pt x="15069" y="1826"/>
                  <a:pt x="15087" y="1834"/>
                  <a:pt x="15045" y="1834"/>
                </a:cubicBezTo>
                <a:lnTo>
                  <a:pt x="15045" y="1850"/>
                </a:lnTo>
                <a:close/>
                <a:moveTo>
                  <a:pt x="21146" y="5147"/>
                </a:moveTo>
                <a:cubicBezTo>
                  <a:pt x="21135" y="5142"/>
                  <a:pt x="21107" y="5134"/>
                  <a:pt x="21117" y="5161"/>
                </a:cubicBezTo>
                <a:cubicBezTo>
                  <a:pt x="21121" y="5173"/>
                  <a:pt x="21123" y="5171"/>
                  <a:pt x="21133" y="5167"/>
                </a:cubicBezTo>
                <a:cubicBezTo>
                  <a:pt x="21157" y="5156"/>
                  <a:pt x="21138" y="5169"/>
                  <a:pt x="21146" y="5147"/>
                </a:cubicBezTo>
                <a:close/>
                <a:moveTo>
                  <a:pt x="18019" y="2611"/>
                </a:moveTo>
                <a:cubicBezTo>
                  <a:pt x="18039" y="2590"/>
                  <a:pt x="18042" y="2611"/>
                  <a:pt x="18043" y="2571"/>
                </a:cubicBezTo>
                <a:cubicBezTo>
                  <a:pt x="18012" y="2579"/>
                  <a:pt x="18019" y="2573"/>
                  <a:pt x="18019" y="2611"/>
                </a:cubicBezTo>
                <a:close/>
                <a:moveTo>
                  <a:pt x="14292" y="2255"/>
                </a:moveTo>
                <a:lnTo>
                  <a:pt x="14292" y="2271"/>
                </a:lnTo>
                <a:cubicBezTo>
                  <a:pt x="14333" y="2270"/>
                  <a:pt x="14315" y="2278"/>
                  <a:pt x="14332" y="2255"/>
                </a:cubicBezTo>
                <a:cubicBezTo>
                  <a:pt x="14310" y="2246"/>
                  <a:pt x="14328" y="2251"/>
                  <a:pt x="14292" y="2255"/>
                </a:cubicBezTo>
                <a:close/>
                <a:moveTo>
                  <a:pt x="21284" y="3008"/>
                </a:moveTo>
                <a:lnTo>
                  <a:pt x="21284" y="3025"/>
                </a:lnTo>
                <a:cubicBezTo>
                  <a:pt x="21309" y="3027"/>
                  <a:pt x="21299" y="3024"/>
                  <a:pt x="21316" y="3033"/>
                </a:cubicBezTo>
                <a:cubicBezTo>
                  <a:pt x="21314" y="3008"/>
                  <a:pt x="21316" y="3017"/>
                  <a:pt x="21308" y="3000"/>
                </a:cubicBezTo>
                <a:cubicBezTo>
                  <a:pt x="21294" y="3008"/>
                  <a:pt x="21292" y="3005"/>
                  <a:pt x="21284" y="3008"/>
                </a:cubicBezTo>
                <a:close/>
                <a:moveTo>
                  <a:pt x="13968" y="2360"/>
                </a:moveTo>
                <a:cubicBezTo>
                  <a:pt x="14000" y="2351"/>
                  <a:pt x="13991" y="2358"/>
                  <a:pt x="13992" y="2320"/>
                </a:cubicBezTo>
                <a:cubicBezTo>
                  <a:pt x="13971" y="2334"/>
                  <a:pt x="13970" y="2328"/>
                  <a:pt x="13968" y="2360"/>
                </a:cubicBezTo>
                <a:close/>
                <a:moveTo>
                  <a:pt x="21114" y="5504"/>
                </a:moveTo>
                <a:cubicBezTo>
                  <a:pt x="21143" y="5510"/>
                  <a:pt x="21148" y="5516"/>
                  <a:pt x="21162" y="5496"/>
                </a:cubicBezTo>
                <a:cubicBezTo>
                  <a:pt x="21137" y="5494"/>
                  <a:pt x="21118" y="5478"/>
                  <a:pt x="21114" y="5504"/>
                </a:cubicBezTo>
                <a:close/>
                <a:moveTo>
                  <a:pt x="20555" y="5253"/>
                </a:moveTo>
                <a:lnTo>
                  <a:pt x="20555" y="5236"/>
                </a:lnTo>
                <a:cubicBezTo>
                  <a:pt x="20536" y="5232"/>
                  <a:pt x="20536" y="5230"/>
                  <a:pt x="20514" y="5228"/>
                </a:cubicBezTo>
                <a:cubicBezTo>
                  <a:pt x="20521" y="5256"/>
                  <a:pt x="20507" y="5243"/>
                  <a:pt x="20555" y="5253"/>
                </a:cubicBezTo>
                <a:close/>
                <a:moveTo>
                  <a:pt x="17670" y="5099"/>
                </a:moveTo>
                <a:cubicBezTo>
                  <a:pt x="17688" y="5122"/>
                  <a:pt x="17669" y="5114"/>
                  <a:pt x="17711" y="5115"/>
                </a:cubicBezTo>
                <a:cubicBezTo>
                  <a:pt x="17703" y="5087"/>
                  <a:pt x="17696" y="5089"/>
                  <a:pt x="17670" y="5099"/>
                </a:cubicBezTo>
                <a:close/>
                <a:moveTo>
                  <a:pt x="19955" y="4548"/>
                </a:moveTo>
                <a:lnTo>
                  <a:pt x="19955" y="4532"/>
                </a:lnTo>
                <a:cubicBezTo>
                  <a:pt x="19919" y="4531"/>
                  <a:pt x="19930" y="4526"/>
                  <a:pt x="19898" y="4523"/>
                </a:cubicBezTo>
                <a:cubicBezTo>
                  <a:pt x="19900" y="4525"/>
                  <a:pt x="19902" y="4525"/>
                  <a:pt x="19903" y="4527"/>
                </a:cubicBezTo>
                <a:cubicBezTo>
                  <a:pt x="19903" y="4530"/>
                  <a:pt x="19906" y="4530"/>
                  <a:pt x="19907" y="4531"/>
                </a:cubicBezTo>
                <a:cubicBezTo>
                  <a:pt x="19919" y="4539"/>
                  <a:pt x="19911" y="4535"/>
                  <a:pt x="19922" y="4540"/>
                </a:cubicBezTo>
                <a:cubicBezTo>
                  <a:pt x="19934" y="4546"/>
                  <a:pt x="19936" y="4546"/>
                  <a:pt x="19955" y="4548"/>
                </a:cubicBezTo>
                <a:close/>
                <a:moveTo>
                  <a:pt x="14940" y="2441"/>
                </a:moveTo>
                <a:cubicBezTo>
                  <a:pt x="14962" y="2439"/>
                  <a:pt x="14962" y="2437"/>
                  <a:pt x="14980" y="2433"/>
                </a:cubicBezTo>
                <a:lnTo>
                  <a:pt x="14980" y="2417"/>
                </a:lnTo>
                <a:cubicBezTo>
                  <a:pt x="14933" y="2418"/>
                  <a:pt x="14959" y="2415"/>
                  <a:pt x="14940" y="2441"/>
                </a:cubicBezTo>
                <a:close/>
                <a:moveTo>
                  <a:pt x="23277" y="3211"/>
                </a:moveTo>
                <a:cubicBezTo>
                  <a:pt x="23306" y="3236"/>
                  <a:pt x="23317" y="3203"/>
                  <a:pt x="23317" y="3203"/>
                </a:cubicBezTo>
                <a:lnTo>
                  <a:pt x="23311" y="3199"/>
                </a:lnTo>
                <a:cubicBezTo>
                  <a:pt x="23310" y="3199"/>
                  <a:pt x="23300" y="3197"/>
                  <a:pt x="23298" y="3197"/>
                </a:cubicBezTo>
                <a:cubicBezTo>
                  <a:pt x="23286" y="3198"/>
                  <a:pt x="23279" y="3197"/>
                  <a:pt x="23277" y="3211"/>
                </a:cubicBezTo>
                <a:close/>
                <a:moveTo>
                  <a:pt x="20190" y="4572"/>
                </a:moveTo>
                <a:lnTo>
                  <a:pt x="20190" y="4548"/>
                </a:lnTo>
                <a:lnTo>
                  <a:pt x="20158" y="4548"/>
                </a:lnTo>
                <a:cubicBezTo>
                  <a:pt x="20165" y="4577"/>
                  <a:pt x="20158" y="4569"/>
                  <a:pt x="20190" y="4572"/>
                </a:cubicBezTo>
                <a:close/>
                <a:moveTo>
                  <a:pt x="21397" y="3454"/>
                </a:moveTo>
                <a:lnTo>
                  <a:pt x="21430" y="3454"/>
                </a:lnTo>
                <a:cubicBezTo>
                  <a:pt x="21422" y="3425"/>
                  <a:pt x="21429" y="3432"/>
                  <a:pt x="21397" y="3430"/>
                </a:cubicBezTo>
                <a:lnTo>
                  <a:pt x="21397" y="3454"/>
                </a:lnTo>
                <a:close/>
                <a:moveTo>
                  <a:pt x="21235" y="2611"/>
                </a:moveTo>
                <a:cubicBezTo>
                  <a:pt x="21270" y="2604"/>
                  <a:pt x="21244" y="2608"/>
                  <a:pt x="21284" y="2611"/>
                </a:cubicBezTo>
                <a:lnTo>
                  <a:pt x="21284" y="2595"/>
                </a:lnTo>
                <a:lnTo>
                  <a:pt x="21235" y="2595"/>
                </a:lnTo>
                <a:lnTo>
                  <a:pt x="21235" y="2611"/>
                </a:lnTo>
                <a:close/>
                <a:moveTo>
                  <a:pt x="7729" y="1509"/>
                </a:moveTo>
                <a:lnTo>
                  <a:pt x="7762" y="1509"/>
                </a:lnTo>
                <a:lnTo>
                  <a:pt x="7762" y="1485"/>
                </a:lnTo>
                <a:cubicBezTo>
                  <a:pt x="7738" y="1487"/>
                  <a:pt x="7730" y="1485"/>
                  <a:pt x="7729" y="1509"/>
                </a:cubicBezTo>
                <a:close/>
                <a:moveTo>
                  <a:pt x="19809" y="1963"/>
                </a:moveTo>
                <a:lnTo>
                  <a:pt x="19825" y="1939"/>
                </a:lnTo>
                <a:lnTo>
                  <a:pt x="19777" y="1939"/>
                </a:lnTo>
                <a:cubicBezTo>
                  <a:pt x="19794" y="1963"/>
                  <a:pt x="19782" y="1949"/>
                  <a:pt x="19809" y="1963"/>
                </a:cubicBezTo>
                <a:close/>
                <a:moveTo>
                  <a:pt x="19218" y="3203"/>
                </a:moveTo>
                <a:cubicBezTo>
                  <a:pt x="19233" y="3195"/>
                  <a:pt x="19228" y="3197"/>
                  <a:pt x="19250" y="3195"/>
                </a:cubicBezTo>
                <a:cubicBezTo>
                  <a:pt x="19237" y="3175"/>
                  <a:pt x="19240" y="3186"/>
                  <a:pt x="19234" y="3162"/>
                </a:cubicBezTo>
                <a:cubicBezTo>
                  <a:pt x="19206" y="3172"/>
                  <a:pt x="19228" y="3158"/>
                  <a:pt x="19218" y="3203"/>
                </a:cubicBezTo>
                <a:close/>
                <a:moveTo>
                  <a:pt x="17954" y="5463"/>
                </a:moveTo>
                <a:lnTo>
                  <a:pt x="18011" y="5463"/>
                </a:lnTo>
                <a:lnTo>
                  <a:pt x="18011" y="5455"/>
                </a:lnTo>
                <a:cubicBezTo>
                  <a:pt x="17981" y="5455"/>
                  <a:pt x="17991" y="5448"/>
                  <a:pt x="17954" y="5447"/>
                </a:cubicBezTo>
                <a:lnTo>
                  <a:pt x="17954" y="5463"/>
                </a:lnTo>
                <a:close/>
                <a:moveTo>
                  <a:pt x="13141" y="1372"/>
                </a:moveTo>
                <a:lnTo>
                  <a:pt x="13109" y="1363"/>
                </a:lnTo>
                <a:lnTo>
                  <a:pt x="13109" y="1396"/>
                </a:lnTo>
                <a:cubicBezTo>
                  <a:pt x="13137" y="1388"/>
                  <a:pt x="13127" y="1393"/>
                  <a:pt x="13141" y="1372"/>
                </a:cubicBezTo>
                <a:cubicBezTo>
                  <a:pt x="13158" y="1381"/>
                  <a:pt x="13161" y="1383"/>
                  <a:pt x="13182" y="1388"/>
                </a:cubicBezTo>
                <a:lnTo>
                  <a:pt x="13191" y="1356"/>
                </a:lnTo>
                <a:cubicBezTo>
                  <a:pt x="13161" y="1367"/>
                  <a:pt x="13170" y="1347"/>
                  <a:pt x="13141" y="1372"/>
                </a:cubicBezTo>
                <a:close/>
                <a:moveTo>
                  <a:pt x="17233" y="1996"/>
                </a:moveTo>
                <a:cubicBezTo>
                  <a:pt x="17258" y="1977"/>
                  <a:pt x="17246" y="2001"/>
                  <a:pt x="17249" y="1963"/>
                </a:cubicBezTo>
                <a:lnTo>
                  <a:pt x="17217" y="1963"/>
                </a:lnTo>
                <a:cubicBezTo>
                  <a:pt x="17224" y="1984"/>
                  <a:pt x="17221" y="1972"/>
                  <a:pt x="17225" y="1979"/>
                </a:cubicBezTo>
                <a:cubicBezTo>
                  <a:pt x="17228" y="1986"/>
                  <a:pt x="17226" y="1976"/>
                  <a:pt x="17233" y="1996"/>
                </a:cubicBezTo>
                <a:close/>
                <a:moveTo>
                  <a:pt x="20984" y="3276"/>
                </a:moveTo>
                <a:cubicBezTo>
                  <a:pt x="21016" y="3276"/>
                  <a:pt x="21017" y="3278"/>
                  <a:pt x="21041" y="3284"/>
                </a:cubicBezTo>
                <a:cubicBezTo>
                  <a:pt x="21031" y="3271"/>
                  <a:pt x="21022" y="3260"/>
                  <a:pt x="21000" y="3260"/>
                </a:cubicBezTo>
                <a:cubicBezTo>
                  <a:pt x="20992" y="3260"/>
                  <a:pt x="20985" y="3268"/>
                  <a:pt x="20984" y="3276"/>
                </a:cubicBezTo>
                <a:close/>
                <a:moveTo>
                  <a:pt x="17800" y="2466"/>
                </a:moveTo>
                <a:cubicBezTo>
                  <a:pt x="17805" y="2473"/>
                  <a:pt x="17800" y="2472"/>
                  <a:pt x="17810" y="2477"/>
                </a:cubicBezTo>
                <a:cubicBezTo>
                  <a:pt x="17839" y="2491"/>
                  <a:pt x="17839" y="2462"/>
                  <a:pt x="17840" y="2457"/>
                </a:cubicBezTo>
                <a:cubicBezTo>
                  <a:pt x="17823" y="2458"/>
                  <a:pt x="17808" y="2456"/>
                  <a:pt x="17800" y="2466"/>
                </a:cubicBezTo>
                <a:close/>
                <a:moveTo>
                  <a:pt x="18805" y="5139"/>
                </a:moveTo>
                <a:cubicBezTo>
                  <a:pt x="18830" y="5174"/>
                  <a:pt x="18831" y="5157"/>
                  <a:pt x="18845" y="5131"/>
                </a:cubicBezTo>
                <a:cubicBezTo>
                  <a:pt x="18828" y="5132"/>
                  <a:pt x="18813" y="5130"/>
                  <a:pt x="18805" y="5139"/>
                </a:cubicBezTo>
                <a:close/>
                <a:moveTo>
                  <a:pt x="21000" y="4540"/>
                </a:moveTo>
                <a:lnTo>
                  <a:pt x="21000" y="4523"/>
                </a:lnTo>
                <a:cubicBezTo>
                  <a:pt x="20978" y="4522"/>
                  <a:pt x="20978" y="4520"/>
                  <a:pt x="20960" y="4515"/>
                </a:cubicBezTo>
                <a:cubicBezTo>
                  <a:pt x="20963" y="4548"/>
                  <a:pt x="20951" y="4533"/>
                  <a:pt x="20977" y="4537"/>
                </a:cubicBezTo>
                <a:lnTo>
                  <a:pt x="21000" y="4540"/>
                </a:lnTo>
                <a:close/>
                <a:moveTo>
                  <a:pt x="13457" y="5812"/>
                </a:moveTo>
                <a:lnTo>
                  <a:pt x="13457" y="5828"/>
                </a:lnTo>
                <a:cubicBezTo>
                  <a:pt x="13496" y="5827"/>
                  <a:pt x="13489" y="5828"/>
                  <a:pt x="13506" y="5804"/>
                </a:cubicBezTo>
                <a:cubicBezTo>
                  <a:pt x="13487" y="5808"/>
                  <a:pt x="13482" y="5811"/>
                  <a:pt x="13457" y="5812"/>
                </a:cubicBezTo>
                <a:close/>
                <a:moveTo>
                  <a:pt x="18869" y="5293"/>
                </a:moveTo>
                <a:cubicBezTo>
                  <a:pt x="18881" y="5335"/>
                  <a:pt x="18858" y="5308"/>
                  <a:pt x="18942" y="5301"/>
                </a:cubicBezTo>
                <a:lnTo>
                  <a:pt x="18869" y="5293"/>
                </a:lnTo>
                <a:close/>
                <a:moveTo>
                  <a:pt x="12769" y="1372"/>
                </a:moveTo>
                <a:cubicBezTo>
                  <a:pt x="12780" y="1405"/>
                  <a:pt x="12760" y="1377"/>
                  <a:pt x="12798" y="1379"/>
                </a:cubicBezTo>
                <a:lnTo>
                  <a:pt x="12805" y="1382"/>
                </a:lnTo>
                <a:cubicBezTo>
                  <a:pt x="12827" y="1379"/>
                  <a:pt x="12814" y="1377"/>
                  <a:pt x="12817" y="1364"/>
                </a:cubicBezTo>
                <a:cubicBezTo>
                  <a:pt x="12796" y="1364"/>
                  <a:pt x="12785" y="1365"/>
                  <a:pt x="12769" y="1372"/>
                </a:cubicBezTo>
                <a:close/>
                <a:moveTo>
                  <a:pt x="12615" y="1372"/>
                </a:moveTo>
                <a:lnTo>
                  <a:pt x="12615" y="1356"/>
                </a:lnTo>
                <a:lnTo>
                  <a:pt x="12566" y="1356"/>
                </a:lnTo>
                <a:cubicBezTo>
                  <a:pt x="12583" y="1379"/>
                  <a:pt x="12573" y="1372"/>
                  <a:pt x="12615" y="1372"/>
                </a:cubicBezTo>
                <a:close/>
                <a:moveTo>
                  <a:pt x="15086" y="2393"/>
                </a:moveTo>
                <a:lnTo>
                  <a:pt x="15126" y="2393"/>
                </a:lnTo>
                <a:lnTo>
                  <a:pt x="15126" y="2376"/>
                </a:lnTo>
                <a:cubicBezTo>
                  <a:pt x="15073" y="2364"/>
                  <a:pt x="15109" y="2362"/>
                  <a:pt x="15086" y="2393"/>
                </a:cubicBezTo>
                <a:close/>
                <a:moveTo>
                  <a:pt x="11278" y="1615"/>
                </a:moveTo>
                <a:cubicBezTo>
                  <a:pt x="11295" y="1638"/>
                  <a:pt x="11277" y="1630"/>
                  <a:pt x="11318" y="1631"/>
                </a:cubicBezTo>
                <a:cubicBezTo>
                  <a:pt x="11316" y="1600"/>
                  <a:pt x="11324" y="1614"/>
                  <a:pt x="11309" y="1609"/>
                </a:cubicBezTo>
                <a:cubicBezTo>
                  <a:pt x="11309" y="1609"/>
                  <a:pt x="11286" y="1612"/>
                  <a:pt x="11278" y="1615"/>
                </a:cubicBezTo>
                <a:close/>
                <a:moveTo>
                  <a:pt x="20352" y="4621"/>
                </a:moveTo>
                <a:cubicBezTo>
                  <a:pt x="20336" y="4599"/>
                  <a:pt x="20332" y="4597"/>
                  <a:pt x="20295" y="4596"/>
                </a:cubicBezTo>
                <a:cubicBezTo>
                  <a:pt x="20324" y="4622"/>
                  <a:pt x="20319" y="4620"/>
                  <a:pt x="20352" y="4621"/>
                </a:cubicBezTo>
                <a:close/>
                <a:moveTo>
                  <a:pt x="19534" y="4969"/>
                </a:moveTo>
                <a:cubicBezTo>
                  <a:pt x="19548" y="4963"/>
                  <a:pt x="19545" y="4969"/>
                  <a:pt x="19558" y="4945"/>
                </a:cubicBezTo>
                <a:cubicBezTo>
                  <a:pt x="19563" y="4937"/>
                  <a:pt x="19560" y="4946"/>
                  <a:pt x="19566" y="4929"/>
                </a:cubicBezTo>
                <a:cubicBezTo>
                  <a:pt x="19538" y="4936"/>
                  <a:pt x="19525" y="4947"/>
                  <a:pt x="19534" y="4969"/>
                </a:cubicBezTo>
                <a:close/>
                <a:moveTo>
                  <a:pt x="20903" y="3389"/>
                </a:moveTo>
                <a:lnTo>
                  <a:pt x="20903" y="3405"/>
                </a:lnTo>
                <a:lnTo>
                  <a:pt x="20943" y="3405"/>
                </a:lnTo>
                <a:cubicBezTo>
                  <a:pt x="20935" y="3373"/>
                  <a:pt x="20936" y="3386"/>
                  <a:pt x="20903" y="3389"/>
                </a:cubicBezTo>
                <a:close/>
                <a:moveTo>
                  <a:pt x="20968" y="3211"/>
                </a:moveTo>
                <a:lnTo>
                  <a:pt x="20968" y="3195"/>
                </a:lnTo>
                <a:lnTo>
                  <a:pt x="20911" y="3195"/>
                </a:lnTo>
                <a:cubicBezTo>
                  <a:pt x="20925" y="3214"/>
                  <a:pt x="20913" y="3204"/>
                  <a:pt x="20930" y="3207"/>
                </a:cubicBezTo>
                <a:cubicBezTo>
                  <a:pt x="20938" y="3208"/>
                  <a:pt x="20953" y="3210"/>
                  <a:pt x="20968" y="3211"/>
                </a:cubicBezTo>
                <a:close/>
                <a:moveTo>
                  <a:pt x="365" y="3041"/>
                </a:moveTo>
                <a:lnTo>
                  <a:pt x="397" y="3032"/>
                </a:lnTo>
                <a:cubicBezTo>
                  <a:pt x="391" y="3009"/>
                  <a:pt x="398" y="3021"/>
                  <a:pt x="381" y="3008"/>
                </a:cubicBezTo>
                <a:cubicBezTo>
                  <a:pt x="360" y="3024"/>
                  <a:pt x="365" y="3006"/>
                  <a:pt x="365" y="3041"/>
                </a:cubicBezTo>
                <a:close/>
                <a:moveTo>
                  <a:pt x="12088" y="5941"/>
                </a:moveTo>
                <a:cubicBezTo>
                  <a:pt x="12126" y="5941"/>
                  <a:pt x="12121" y="5941"/>
                  <a:pt x="12129" y="5909"/>
                </a:cubicBezTo>
                <a:cubicBezTo>
                  <a:pt x="12102" y="5916"/>
                  <a:pt x="12102" y="5921"/>
                  <a:pt x="12088" y="5941"/>
                </a:cubicBezTo>
                <a:close/>
                <a:moveTo>
                  <a:pt x="18254" y="2506"/>
                </a:moveTo>
                <a:lnTo>
                  <a:pt x="18302" y="2506"/>
                </a:lnTo>
                <a:lnTo>
                  <a:pt x="18302" y="2482"/>
                </a:lnTo>
                <a:cubicBezTo>
                  <a:pt x="18287" y="2485"/>
                  <a:pt x="18289" y="2484"/>
                  <a:pt x="18277" y="2489"/>
                </a:cubicBezTo>
                <a:lnTo>
                  <a:pt x="18254" y="2506"/>
                </a:lnTo>
                <a:close/>
                <a:moveTo>
                  <a:pt x="9228" y="1623"/>
                </a:moveTo>
                <a:cubicBezTo>
                  <a:pt x="9255" y="1613"/>
                  <a:pt x="9234" y="1633"/>
                  <a:pt x="9252" y="1599"/>
                </a:cubicBezTo>
                <a:cubicBezTo>
                  <a:pt x="9238" y="1591"/>
                  <a:pt x="9242" y="1592"/>
                  <a:pt x="9220" y="1590"/>
                </a:cubicBezTo>
                <a:cubicBezTo>
                  <a:pt x="9222" y="1609"/>
                  <a:pt x="9222" y="1611"/>
                  <a:pt x="9228" y="1623"/>
                </a:cubicBezTo>
                <a:close/>
                <a:moveTo>
                  <a:pt x="18659" y="2709"/>
                </a:moveTo>
                <a:cubicBezTo>
                  <a:pt x="18666" y="2730"/>
                  <a:pt x="18659" y="2721"/>
                  <a:pt x="18673" y="2723"/>
                </a:cubicBezTo>
                <a:cubicBezTo>
                  <a:pt x="18694" y="2726"/>
                  <a:pt x="18683" y="2722"/>
                  <a:pt x="18707" y="2717"/>
                </a:cubicBezTo>
                <a:cubicBezTo>
                  <a:pt x="18707" y="2717"/>
                  <a:pt x="18700" y="2694"/>
                  <a:pt x="18659" y="2709"/>
                </a:cubicBezTo>
                <a:close/>
                <a:moveTo>
                  <a:pt x="16901" y="1923"/>
                </a:moveTo>
                <a:cubicBezTo>
                  <a:pt x="16932" y="1925"/>
                  <a:pt x="16925" y="1934"/>
                  <a:pt x="16949" y="1923"/>
                </a:cubicBezTo>
                <a:cubicBezTo>
                  <a:pt x="16933" y="1901"/>
                  <a:pt x="16940" y="1916"/>
                  <a:pt x="16901" y="1906"/>
                </a:cubicBezTo>
                <a:lnTo>
                  <a:pt x="16901" y="1923"/>
                </a:lnTo>
                <a:close/>
                <a:moveTo>
                  <a:pt x="17695" y="2538"/>
                </a:moveTo>
                <a:cubicBezTo>
                  <a:pt x="17709" y="2538"/>
                  <a:pt x="17715" y="2540"/>
                  <a:pt x="17729" y="2536"/>
                </a:cubicBezTo>
                <a:cubicBezTo>
                  <a:pt x="17744" y="2533"/>
                  <a:pt x="17736" y="2545"/>
                  <a:pt x="17743" y="2522"/>
                </a:cubicBezTo>
                <a:cubicBezTo>
                  <a:pt x="17708" y="2519"/>
                  <a:pt x="17711" y="2508"/>
                  <a:pt x="17695" y="2538"/>
                </a:cubicBezTo>
                <a:close/>
                <a:moveTo>
                  <a:pt x="20579" y="5488"/>
                </a:moveTo>
                <a:cubicBezTo>
                  <a:pt x="20588" y="5501"/>
                  <a:pt x="20580" y="5504"/>
                  <a:pt x="20603" y="5504"/>
                </a:cubicBezTo>
                <a:cubicBezTo>
                  <a:pt x="20626" y="5504"/>
                  <a:pt x="20618" y="5500"/>
                  <a:pt x="20627" y="5488"/>
                </a:cubicBezTo>
                <a:cubicBezTo>
                  <a:pt x="20595" y="5481"/>
                  <a:pt x="20617" y="5484"/>
                  <a:pt x="20579" y="5488"/>
                </a:cubicBezTo>
                <a:close/>
                <a:moveTo>
                  <a:pt x="18035" y="5463"/>
                </a:moveTo>
                <a:cubicBezTo>
                  <a:pt x="18061" y="5463"/>
                  <a:pt x="18054" y="5468"/>
                  <a:pt x="18067" y="5468"/>
                </a:cubicBezTo>
                <a:cubicBezTo>
                  <a:pt x="18076" y="5468"/>
                  <a:pt x="18089" y="5463"/>
                  <a:pt x="18108" y="5463"/>
                </a:cubicBezTo>
                <a:lnTo>
                  <a:pt x="18108" y="5455"/>
                </a:lnTo>
                <a:lnTo>
                  <a:pt x="18035" y="5455"/>
                </a:lnTo>
                <a:lnTo>
                  <a:pt x="18035" y="5463"/>
                </a:lnTo>
                <a:close/>
                <a:moveTo>
                  <a:pt x="16755" y="2247"/>
                </a:moveTo>
                <a:cubicBezTo>
                  <a:pt x="16780" y="2245"/>
                  <a:pt x="16770" y="2247"/>
                  <a:pt x="16787" y="2239"/>
                </a:cubicBezTo>
                <a:cubicBezTo>
                  <a:pt x="16769" y="2204"/>
                  <a:pt x="16789" y="2224"/>
                  <a:pt x="16763" y="2214"/>
                </a:cubicBezTo>
                <a:cubicBezTo>
                  <a:pt x="16757" y="2226"/>
                  <a:pt x="16755" y="2228"/>
                  <a:pt x="16755" y="2247"/>
                </a:cubicBezTo>
                <a:close/>
                <a:moveTo>
                  <a:pt x="18327" y="2595"/>
                </a:moveTo>
                <a:cubicBezTo>
                  <a:pt x="18355" y="2588"/>
                  <a:pt x="18356" y="2588"/>
                  <a:pt x="18359" y="2555"/>
                </a:cubicBezTo>
                <a:cubicBezTo>
                  <a:pt x="18351" y="2560"/>
                  <a:pt x="18347" y="2559"/>
                  <a:pt x="18339" y="2567"/>
                </a:cubicBezTo>
                <a:cubicBezTo>
                  <a:pt x="18322" y="2583"/>
                  <a:pt x="18330" y="2560"/>
                  <a:pt x="18327" y="2595"/>
                </a:cubicBezTo>
                <a:close/>
                <a:moveTo>
                  <a:pt x="10800" y="6087"/>
                </a:moveTo>
                <a:cubicBezTo>
                  <a:pt x="10819" y="6091"/>
                  <a:pt x="10814" y="6094"/>
                  <a:pt x="10827" y="6093"/>
                </a:cubicBezTo>
                <a:cubicBezTo>
                  <a:pt x="10848" y="6091"/>
                  <a:pt x="10837" y="6104"/>
                  <a:pt x="10840" y="6071"/>
                </a:cubicBezTo>
                <a:cubicBezTo>
                  <a:pt x="10819" y="6072"/>
                  <a:pt x="10803" y="6068"/>
                  <a:pt x="10800" y="6087"/>
                </a:cubicBezTo>
                <a:close/>
                <a:moveTo>
                  <a:pt x="19274" y="2036"/>
                </a:moveTo>
                <a:cubicBezTo>
                  <a:pt x="19302" y="2074"/>
                  <a:pt x="19276" y="2033"/>
                  <a:pt x="19331" y="2044"/>
                </a:cubicBezTo>
                <a:lnTo>
                  <a:pt x="19331" y="2028"/>
                </a:lnTo>
                <a:cubicBezTo>
                  <a:pt x="19303" y="2029"/>
                  <a:pt x="19300" y="2033"/>
                  <a:pt x="19274" y="2036"/>
                </a:cubicBezTo>
                <a:close/>
                <a:moveTo>
                  <a:pt x="21373" y="4175"/>
                </a:moveTo>
                <a:lnTo>
                  <a:pt x="21413" y="4175"/>
                </a:lnTo>
                <a:cubicBezTo>
                  <a:pt x="21407" y="4164"/>
                  <a:pt x="21409" y="4166"/>
                  <a:pt x="21405" y="4151"/>
                </a:cubicBezTo>
                <a:lnTo>
                  <a:pt x="21381" y="4151"/>
                </a:lnTo>
                <a:cubicBezTo>
                  <a:pt x="21377" y="4165"/>
                  <a:pt x="21380" y="4165"/>
                  <a:pt x="21373" y="4175"/>
                </a:cubicBezTo>
                <a:close/>
                <a:moveTo>
                  <a:pt x="16107" y="1874"/>
                </a:moveTo>
                <a:cubicBezTo>
                  <a:pt x="16137" y="1874"/>
                  <a:pt x="16128" y="1876"/>
                  <a:pt x="16123" y="1898"/>
                </a:cubicBezTo>
                <a:lnTo>
                  <a:pt x="16155" y="1889"/>
                </a:lnTo>
                <a:cubicBezTo>
                  <a:pt x="16139" y="1867"/>
                  <a:pt x="16145" y="1866"/>
                  <a:pt x="16107" y="1866"/>
                </a:cubicBezTo>
                <a:lnTo>
                  <a:pt x="16107" y="1874"/>
                </a:lnTo>
                <a:close/>
                <a:moveTo>
                  <a:pt x="18570" y="4523"/>
                </a:moveTo>
                <a:cubicBezTo>
                  <a:pt x="18612" y="4523"/>
                  <a:pt x="18609" y="4532"/>
                  <a:pt x="18618" y="4499"/>
                </a:cubicBezTo>
                <a:cubicBezTo>
                  <a:pt x="18588" y="4506"/>
                  <a:pt x="18585" y="4502"/>
                  <a:pt x="18570" y="4523"/>
                </a:cubicBezTo>
                <a:close/>
                <a:moveTo>
                  <a:pt x="1353" y="5739"/>
                </a:moveTo>
                <a:cubicBezTo>
                  <a:pt x="1350" y="5708"/>
                  <a:pt x="1358" y="5715"/>
                  <a:pt x="1321" y="5706"/>
                </a:cubicBezTo>
                <a:cubicBezTo>
                  <a:pt x="1324" y="5737"/>
                  <a:pt x="1316" y="5730"/>
                  <a:pt x="1353" y="5739"/>
                </a:cubicBezTo>
                <a:close/>
                <a:moveTo>
                  <a:pt x="18359" y="1761"/>
                </a:moveTo>
                <a:lnTo>
                  <a:pt x="18359" y="1744"/>
                </a:lnTo>
                <a:cubicBezTo>
                  <a:pt x="18338" y="1749"/>
                  <a:pt x="18346" y="1746"/>
                  <a:pt x="18335" y="1747"/>
                </a:cubicBezTo>
                <a:cubicBezTo>
                  <a:pt x="18323" y="1749"/>
                  <a:pt x="18324" y="1731"/>
                  <a:pt x="18315" y="1755"/>
                </a:cubicBezTo>
                <a:cubicBezTo>
                  <a:pt x="18308" y="1773"/>
                  <a:pt x="18337" y="1761"/>
                  <a:pt x="18359" y="1761"/>
                </a:cubicBezTo>
                <a:close/>
                <a:moveTo>
                  <a:pt x="13093" y="1631"/>
                </a:moveTo>
                <a:cubicBezTo>
                  <a:pt x="13133" y="1631"/>
                  <a:pt x="13135" y="1630"/>
                  <a:pt x="13166" y="1623"/>
                </a:cubicBezTo>
                <a:lnTo>
                  <a:pt x="13135" y="1617"/>
                </a:lnTo>
                <a:cubicBezTo>
                  <a:pt x="13133" y="1617"/>
                  <a:pt x="13131" y="1617"/>
                  <a:pt x="13129" y="1617"/>
                </a:cubicBezTo>
                <a:cubicBezTo>
                  <a:pt x="13109" y="1616"/>
                  <a:pt x="13096" y="1612"/>
                  <a:pt x="13093" y="1631"/>
                </a:cubicBezTo>
                <a:close/>
                <a:moveTo>
                  <a:pt x="17784" y="1785"/>
                </a:moveTo>
                <a:cubicBezTo>
                  <a:pt x="17815" y="1778"/>
                  <a:pt x="17793" y="1778"/>
                  <a:pt x="17824" y="1785"/>
                </a:cubicBezTo>
                <a:cubicBezTo>
                  <a:pt x="17809" y="1756"/>
                  <a:pt x="17826" y="1762"/>
                  <a:pt x="17792" y="1753"/>
                </a:cubicBezTo>
                <a:cubicBezTo>
                  <a:pt x="17790" y="1771"/>
                  <a:pt x="17790" y="1773"/>
                  <a:pt x="17784" y="1785"/>
                </a:cubicBezTo>
                <a:close/>
                <a:moveTo>
                  <a:pt x="22807" y="4993"/>
                </a:moveTo>
                <a:cubicBezTo>
                  <a:pt x="22805" y="4992"/>
                  <a:pt x="22803" y="4989"/>
                  <a:pt x="22802" y="4990"/>
                </a:cubicBezTo>
                <a:lnTo>
                  <a:pt x="22786" y="4980"/>
                </a:lnTo>
                <a:cubicBezTo>
                  <a:pt x="22785" y="4980"/>
                  <a:pt x="22782" y="4978"/>
                  <a:pt x="22781" y="4978"/>
                </a:cubicBezTo>
                <a:cubicBezTo>
                  <a:pt x="22773" y="4974"/>
                  <a:pt x="22767" y="4962"/>
                  <a:pt x="22761" y="4980"/>
                </a:cubicBezTo>
                <a:cubicBezTo>
                  <a:pt x="22754" y="5008"/>
                  <a:pt x="22792" y="4997"/>
                  <a:pt x="22807" y="4993"/>
                </a:cubicBezTo>
                <a:close/>
                <a:moveTo>
                  <a:pt x="18051" y="2409"/>
                </a:moveTo>
                <a:cubicBezTo>
                  <a:pt x="18075" y="2403"/>
                  <a:pt x="18076" y="2401"/>
                  <a:pt x="18108" y="2401"/>
                </a:cubicBezTo>
                <a:lnTo>
                  <a:pt x="18108" y="2384"/>
                </a:lnTo>
                <a:cubicBezTo>
                  <a:pt x="18072" y="2385"/>
                  <a:pt x="18066" y="2387"/>
                  <a:pt x="18051" y="2409"/>
                </a:cubicBezTo>
                <a:close/>
                <a:moveTo>
                  <a:pt x="21373" y="4370"/>
                </a:moveTo>
                <a:cubicBezTo>
                  <a:pt x="21355" y="4345"/>
                  <a:pt x="21359" y="4353"/>
                  <a:pt x="21316" y="4353"/>
                </a:cubicBezTo>
                <a:cubicBezTo>
                  <a:pt x="21334" y="4378"/>
                  <a:pt x="21330" y="4370"/>
                  <a:pt x="21373" y="4370"/>
                </a:cubicBezTo>
                <a:close/>
                <a:moveTo>
                  <a:pt x="19720" y="5309"/>
                </a:moveTo>
                <a:lnTo>
                  <a:pt x="19680" y="5309"/>
                </a:lnTo>
                <a:cubicBezTo>
                  <a:pt x="19684" y="5325"/>
                  <a:pt x="19680" y="5331"/>
                  <a:pt x="19697" y="5333"/>
                </a:cubicBezTo>
                <a:cubicBezTo>
                  <a:pt x="19719" y="5335"/>
                  <a:pt x="19709" y="5330"/>
                  <a:pt x="19720" y="5309"/>
                </a:cubicBezTo>
                <a:close/>
                <a:moveTo>
                  <a:pt x="7867" y="1501"/>
                </a:moveTo>
                <a:cubicBezTo>
                  <a:pt x="7899" y="1501"/>
                  <a:pt x="7886" y="1504"/>
                  <a:pt x="7907" y="1493"/>
                </a:cubicBezTo>
                <a:cubicBezTo>
                  <a:pt x="7903" y="1486"/>
                  <a:pt x="7902" y="1477"/>
                  <a:pt x="7891" y="1477"/>
                </a:cubicBezTo>
                <a:cubicBezTo>
                  <a:pt x="7872" y="1477"/>
                  <a:pt x="7867" y="1483"/>
                  <a:pt x="7867" y="1501"/>
                </a:cubicBezTo>
                <a:close/>
                <a:moveTo>
                  <a:pt x="19923" y="4661"/>
                </a:moveTo>
                <a:cubicBezTo>
                  <a:pt x="19939" y="4657"/>
                  <a:pt x="19945" y="4660"/>
                  <a:pt x="19951" y="4640"/>
                </a:cubicBezTo>
                <a:cubicBezTo>
                  <a:pt x="19956" y="4623"/>
                  <a:pt x="19948" y="4625"/>
                  <a:pt x="19931" y="4621"/>
                </a:cubicBezTo>
                <a:cubicBezTo>
                  <a:pt x="19929" y="4643"/>
                  <a:pt x="19927" y="4643"/>
                  <a:pt x="19923" y="4661"/>
                </a:cubicBezTo>
                <a:close/>
                <a:moveTo>
                  <a:pt x="15337" y="1412"/>
                </a:moveTo>
                <a:cubicBezTo>
                  <a:pt x="15365" y="1406"/>
                  <a:pt x="15372" y="1399"/>
                  <a:pt x="15394" y="1380"/>
                </a:cubicBezTo>
                <a:cubicBezTo>
                  <a:pt x="15330" y="1385"/>
                  <a:pt x="15339" y="1407"/>
                  <a:pt x="15337" y="1412"/>
                </a:cubicBezTo>
                <a:close/>
                <a:moveTo>
                  <a:pt x="20376" y="3697"/>
                </a:moveTo>
                <a:cubicBezTo>
                  <a:pt x="20374" y="3675"/>
                  <a:pt x="20373" y="3675"/>
                  <a:pt x="20368" y="3657"/>
                </a:cubicBezTo>
                <a:lnTo>
                  <a:pt x="20352" y="3657"/>
                </a:lnTo>
                <a:cubicBezTo>
                  <a:pt x="20353" y="3695"/>
                  <a:pt x="20344" y="3688"/>
                  <a:pt x="20376" y="3697"/>
                </a:cubicBezTo>
                <a:close/>
                <a:moveTo>
                  <a:pt x="15037" y="1906"/>
                </a:moveTo>
                <a:cubicBezTo>
                  <a:pt x="15075" y="1906"/>
                  <a:pt x="15086" y="1904"/>
                  <a:pt x="15094" y="1874"/>
                </a:cubicBezTo>
                <a:cubicBezTo>
                  <a:pt x="15069" y="1881"/>
                  <a:pt x="15087" y="1874"/>
                  <a:pt x="15066" y="1887"/>
                </a:cubicBezTo>
                <a:cubicBezTo>
                  <a:pt x="15057" y="1892"/>
                  <a:pt x="15058" y="1891"/>
                  <a:pt x="15051" y="1896"/>
                </a:cubicBezTo>
                <a:cubicBezTo>
                  <a:pt x="15037" y="1905"/>
                  <a:pt x="15045" y="1900"/>
                  <a:pt x="15037" y="1906"/>
                </a:cubicBezTo>
                <a:close/>
                <a:moveTo>
                  <a:pt x="21138" y="3430"/>
                </a:moveTo>
                <a:lnTo>
                  <a:pt x="21178" y="3430"/>
                </a:lnTo>
                <a:lnTo>
                  <a:pt x="21178" y="3413"/>
                </a:lnTo>
                <a:cubicBezTo>
                  <a:pt x="21157" y="3409"/>
                  <a:pt x="21139" y="3397"/>
                  <a:pt x="21138" y="3430"/>
                </a:cubicBezTo>
                <a:close/>
                <a:moveTo>
                  <a:pt x="18529" y="2101"/>
                </a:moveTo>
                <a:lnTo>
                  <a:pt x="18529" y="2085"/>
                </a:lnTo>
                <a:lnTo>
                  <a:pt x="18489" y="2085"/>
                </a:lnTo>
                <a:cubicBezTo>
                  <a:pt x="18498" y="2121"/>
                  <a:pt x="18498" y="2108"/>
                  <a:pt x="18529" y="2101"/>
                </a:cubicBezTo>
                <a:close/>
                <a:moveTo>
                  <a:pt x="20911" y="3989"/>
                </a:moveTo>
                <a:cubicBezTo>
                  <a:pt x="20907" y="3935"/>
                  <a:pt x="20917" y="3951"/>
                  <a:pt x="20887" y="3948"/>
                </a:cubicBezTo>
                <a:cubicBezTo>
                  <a:pt x="20888" y="3987"/>
                  <a:pt x="20885" y="3975"/>
                  <a:pt x="20911" y="3989"/>
                </a:cubicBezTo>
                <a:close/>
                <a:moveTo>
                  <a:pt x="15029" y="2036"/>
                </a:moveTo>
                <a:cubicBezTo>
                  <a:pt x="15045" y="2034"/>
                  <a:pt x="15055" y="2048"/>
                  <a:pt x="15070" y="1987"/>
                </a:cubicBezTo>
                <a:cubicBezTo>
                  <a:pt x="15052" y="1995"/>
                  <a:pt x="15050" y="2005"/>
                  <a:pt x="15029" y="2036"/>
                </a:cubicBezTo>
                <a:close/>
                <a:moveTo>
                  <a:pt x="17435" y="5277"/>
                </a:moveTo>
                <a:lnTo>
                  <a:pt x="17411" y="5277"/>
                </a:lnTo>
                <a:lnTo>
                  <a:pt x="17411" y="5309"/>
                </a:lnTo>
                <a:lnTo>
                  <a:pt x="17435" y="5309"/>
                </a:lnTo>
                <a:lnTo>
                  <a:pt x="17435" y="5277"/>
                </a:lnTo>
                <a:cubicBezTo>
                  <a:pt x="17468" y="5301"/>
                  <a:pt x="17436" y="5305"/>
                  <a:pt x="17484" y="5309"/>
                </a:cubicBezTo>
                <a:cubicBezTo>
                  <a:pt x="17492" y="5279"/>
                  <a:pt x="17492" y="5299"/>
                  <a:pt x="17500" y="5269"/>
                </a:cubicBezTo>
                <a:lnTo>
                  <a:pt x="17435" y="5277"/>
                </a:lnTo>
                <a:close/>
                <a:moveTo>
                  <a:pt x="20636" y="5504"/>
                </a:moveTo>
                <a:lnTo>
                  <a:pt x="20684" y="5504"/>
                </a:lnTo>
                <a:lnTo>
                  <a:pt x="20684" y="5488"/>
                </a:lnTo>
                <a:lnTo>
                  <a:pt x="20636" y="5488"/>
                </a:lnTo>
                <a:lnTo>
                  <a:pt x="20636" y="5504"/>
                </a:lnTo>
                <a:close/>
                <a:moveTo>
                  <a:pt x="18497" y="3041"/>
                </a:moveTo>
                <a:cubicBezTo>
                  <a:pt x="18534" y="3038"/>
                  <a:pt x="18511" y="3049"/>
                  <a:pt x="18529" y="3025"/>
                </a:cubicBezTo>
                <a:lnTo>
                  <a:pt x="18515" y="3007"/>
                </a:lnTo>
                <a:cubicBezTo>
                  <a:pt x="18492" y="3024"/>
                  <a:pt x="18497" y="3006"/>
                  <a:pt x="18497" y="3041"/>
                </a:cubicBezTo>
                <a:close/>
                <a:moveTo>
                  <a:pt x="16706" y="2012"/>
                </a:moveTo>
                <a:cubicBezTo>
                  <a:pt x="16725" y="2007"/>
                  <a:pt x="16725" y="2006"/>
                  <a:pt x="16747" y="2004"/>
                </a:cubicBezTo>
                <a:lnTo>
                  <a:pt x="16747" y="1987"/>
                </a:lnTo>
                <a:lnTo>
                  <a:pt x="16706" y="1987"/>
                </a:lnTo>
                <a:lnTo>
                  <a:pt x="16706" y="2012"/>
                </a:lnTo>
                <a:close/>
                <a:moveTo>
                  <a:pt x="227" y="3592"/>
                </a:moveTo>
                <a:cubicBezTo>
                  <a:pt x="281" y="3596"/>
                  <a:pt x="286" y="3613"/>
                  <a:pt x="300" y="3576"/>
                </a:cubicBezTo>
                <a:lnTo>
                  <a:pt x="227" y="3592"/>
                </a:lnTo>
                <a:close/>
                <a:moveTo>
                  <a:pt x="15450" y="2336"/>
                </a:moveTo>
                <a:cubicBezTo>
                  <a:pt x="15487" y="2328"/>
                  <a:pt x="15462" y="2333"/>
                  <a:pt x="15482" y="2338"/>
                </a:cubicBezTo>
                <a:cubicBezTo>
                  <a:pt x="15508" y="2344"/>
                  <a:pt x="15488" y="2353"/>
                  <a:pt x="15507" y="2328"/>
                </a:cubicBezTo>
                <a:cubicBezTo>
                  <a:pt x="15483" y="2322"/>
                  <a:pt x="15482" y="2320"/>
                  <a:pt x="15450" y="2320"/>
                </a:cubicBezTo>
                <a:lnTo>
                  <a:pt x="15450" y="2336"/>
                </a:lnTo>
                <a:close/>
                <a:moveTo>
                  <a:pt x="15669" y="2514"/>
                </a:moveTo>
                <a:cubicBezTo>
                  <a:pt x="15706" y="2523"/>
                  <a:pt x="15689" y="2523"/>
                  <a:pt x="15726" y="2514"/>
                </a:cubicBezTo>
                <a:cubicBezTo>
                  <a:pt x="15724" y="2508"/>
                  <a:pt x="15728" y="2492"/>
                  <a:pt x="15690" y="2503"/>
                </a:cubicBezTo>
                <a:cubicBezTo>
                  <a:pt x="15668" y="2509"/>
                  <a:pt x="15676" y="2509"/>
                  <a:pt x="15669" y="2514"/>
                </a:cubicBezTo>
                <a:lnTo>
                  <a:pt x="15663" y="2504"/>
                </a:lnTo>
                <a:cubicBezTo>
                  <a:pt x="15661" y="2493"/>
                  <a:pt x="15661" y="2493"/>
                  <a:pt x="15661" y="2482"/>
                </a:cubicBezTo>
                <a:cubicBezTo>
                  <a:pt x="15606" y="2486"/>
                  <a:pt x="15641" y="2492"/>
                  <a:pt x="15645" y="2538"/>
                </a:cubicBezTo>
                <a:cubicBezTo>
                  <a:pt x="15660" y="2531"/>
                  <a:pt x="15655" y="2532"/>
                  <a:pt x="15677" y="2530"/>
                </a:cubicBezTo>
                <a:lnTo>
                  <a:pt x="15669" y="2514"/>
                </a:lnTo>
                <a:close/>
                <a:moveTo>
                  <a:pt x="20012" y="4062"/>
                </a:moveTo>
                <a:cubicBezTo>
                  <a:pt x="20022" y="4067"/>
                  <a:pt x="20020" y="4070"/>
                  <a:pt x="20036" y="4070"/>
                </a:cubicBezTo>
                <a:cubicBezTo>
                  <a:pt x="20059" y="4070"/>
                  <a:pt x="20051" y="4066"/>
                  <a:pt x="20060" y="4054"/>
                </a:cubicBezTo>
                <a:cubicBezTo>
                  <a:pt x="20035" y="4051"/>
                  <a:pt x="20016" y="4036"/>
                  <a:pt x="20012" y="4062"/>
                </a:cubicBezTo>
                <a:close/>
                <a:moveTo>
                  <a:pt x="21502" y="2684"/>
                </a:moveTo>
                <a:lnTo>
                  <a:pt x="21567" y="2684"/>
                </a:lnTo>
                <a:lnTo>
                  <a:pt x="21567" y="2676"/>
                </a:lnTo>
                <a:cubicBezTo>
                  <a:pt x="21501" y="2676"/>
                  <a:pt x="21508" y="2642"/>
                  <a:pt x="21502" y="2684"/>
                </a:cubicBezTo>
                <a:close/>
                <a:moveTo>
                  <a:pt x="22961" y="3179"/>
                </a:moveTo>
                <a:cubicBezTo>
                  <a:pt x="23032" y="3173"/>
                  <a:pt x="23002" y="3147"/>
                  <a:pt x="23001" y="3146"/>
                </a:cubicBezTo>
                <a:lnTo>
                  <a:pt x="22985" y="3153"/>
                </a:lnTo>
                <a:cubicBezTo>
                  <a:pt x="22968" y="3165"/>
                  <a:pt x="22971" y="3163"/>
                  <a:pt x="22961" y="3179"/>
                </a:cubicBezTo>
                <a:close/>
                <a:moveTo>
                  <a:pt x="17322" y="5107"/>
                </a:moveTo>
                <a:lnTo>
                  <a:pt x="17322" y="5091"/>
                </a:lnTo>
                <a:cubicBezTo>
                  <a:pt x="17273" y="5104"/>
                  <a:pt x="17311" y="5101"/>
                  <a:pt x="17265" y="5091"/>
                </a:cubicBezTo>
                <a:cubicBezTo>
                  <a:pt x="17271" y="5107"/>
                  <a:pt x="17263" y="5107"/>
                  <a:pt x="17283" y="5112"/>
                </a:cubicBezTo>
                <a:cubicBezTo>
                  <a:pt x="17295" y="5115"/>
                  <a:pt x="17298" y="5109"/>
                  <a:pt x="17322" y="5107"/>
                </a:cubicBezTo>
                <a:close/>
                <a:moveTo>
                  <a:pt x="21421" y="2190"/>
                </a:moveTo>
                <a:lnTo>
                  <a:pt x="21421" y="2206"/>
                </a:lnTo>
                <a:cubicBezTo>
                  <a:pt x="21481" y="2219"/>
                  <a:pt x="21406" y="2200"/>
                  <a:pt x="21478" y="2198"/>
                </a:cubicBezTo>
                <a:cubicBezTo>
                  <a:pt x="21461" y="2175"/>
                  <a:pt x="21471" y="2190"/>
                  <a:pt x="21421" y="2190"/>
                </a:cubicBezTo>
                <a:close/>
                <a:moveTo>
                  <a:pt x="17581" y="1777"/>
                </a:moveTo>
                <a:lnTo>
                  <a:pt x="17622" y="1777"/>
                </a:lnTo>
                <a:cubicBezTo>
                  <a:pt x="17616" y="1756"/>
                  <a:pt x="17625" y="1763"/>
                  <a:pt x="17608" y="1756"/>
                </a:cubicBezTo>
                <a:cubicBezTo>
                  <a:pt x="17608" y="1756"/>
                  <a:pt x="17591" y="1754"/>
                  <a:pt x="17581" y="1753"/>
                </a:cubicBezTo>
                <a:lnTo>
                  <a:pt x="17581" y="1777"/>
                </a:lnTo>
                <a:close/>
                <a:moveTo>
                  <a:pt x="15386" y="1696"/>
                </a:moveTo>
                <a:cubicBezTo>
                  <a:pt x="15404" y="1722"/>
                  <a:pt x="15421" y="1715"/>
                  <a:pt x="15442" y="1704"/>
                </a:cubicBezTo>
                <a:cubicBezTo>
                  <a:pt x="15425" y="1681"/>
                  <a:pt x="15435" y="1696"/>
                  <a:pt x="15386" y="1696"/>
                </a:cubicBezTo>
                <a:close/>
                <a:moveTo>
                  <a:pt x="18237" y="5123"/>
                </a:moveTo>
                <a:lnTo>
                  <a:pt x="18294" y="5123"/>
                </a:lnTo>
                <a:cubicBezTo>
                  <a:pt x="18265" y="5084"/>
                  <a:pt x="18301" y="5129"/>
                  <a:pt x="18243" y="5102"/>
                </a:cubicBezTo>
                <a:cubicBezTo>
                  <a:pt x="18242" y="5101"/>
                  <a:pt x="18239" y="5099"/>
                  <a:pt x="18237" y="5099"/>
                </a:cubicBezTo>
                <a:lnTo>
                  <a:pt x="18237" y="5123"/>
                </a:lnTo>
                <a:close/>
                <a:moveTo>
                  <a:pt x="19283" y="1680"/>
                </a:moveTo>
                <a:cubicBezTo>
                  <a:pt x="19317" y="1680"/>
                  <a:pt x="19321" y="1688"/>
                  <a:pt x="19364" y="1688"/>
                </a:cubicBezTo>
                <a:lnTo>
                  <a:pt x="19364" y="1671"/>
                </a:lnTo>
                <a:cubicBezTo>
                  <a:pt x="19336" y="1674"/>
                  <a:pt x="19345" y="1677"/>
                  <a:pt x="19326" y="1676"/>
                </a:cubicBezTo>
                <a:cubicBezTo>
                  <a:pt x="19316" y="1675"/>
                  <a:pt x="19301" y="1671"/>
                  <a:pt x="19283" y="1671"/>
                </a:cubicBezTo>
                <a:lnTo>
                  <a:pt x="19283" y="1680"/>
                </a:lnTo>
                <a:close/>
                <a:moveTo>
                  <a:pt x="17678" y="2295"/>
                </a:moveTo>
                <a:cubicBezTo>
                  <a:pt x="17666" y="2290"/>
                  <a:pt x="17684" y="2293"/>
                  <a:pt x="17660" y="2297"/>
                </a:cubicBezTo>
                <a:cubicBezTo>
                  <a:pt x="17637" y="2301"/>
                  <a:pt x="17634" y="2292"/>
                  <a:pt x="17632" y="2312"/>
                </a:cubicBezTo>
                <a:cubicBezTo>
                  <a:pt x="17630" y="2338"/>
                  <a:pt x="17643" y="2322"/>
                  <a:pt x="17651" y="2318"/>
                </a:cubicBezTo>
                <a:cubicBezTo>
                  <a:pt x="17680" y="2303"/>
                  <a:pt x="17661" y="2319"/>
                  <a:pt x="17678" y="2295"/>
                </a:cubicBezTo>
                <a:close/>
                <a:moveTo>
                  <a:pt x="19339" y="2603"/>
                </a:moveTo>
                <a:lnTo>
                  <a:pt x="19396" y="2603"/>
                </a:lnTo>
                <a:cubicBezTo>
                  <a:pt x="19378" y="2579"/>
                  <a:pt x="19382" y="2587"/>
                  <a:pt x="19339" y="2587"/>
                </a:cubicBezTo>
                <a:lnTo>
                  <a:pt x="19339" y="2603"/>
                </a:lnTo>
                <a:close/>
                <a:moveTo>
                  <a:pt x="17921" y="1518"/>
                </a:moveTo>
                <a:lnTo>
                  <a:pt x="17962" y="1518"/>
                </a:lnTo>
                <a:cubicBezTo>
                  <a:pt x="17960" y="1494"/>
                  <a:pt x="17964" y="1501"/>
                  <a:pt x="17951" y="1497"/>
                </a:cubicBezTo>
                <a:cubicBezTo>
                  <a:pt x="17951" y="1497"/>
                  <a:pt x="17930" y="1495"/>
                  <a:pt x="17921" y="1493"/>
                </a:cubicBezTo>
                <a:lnTo>
                  <a:pt x="17921" y="1518"/>
                </a:lnTo>
                <a:close/>
                <a:moveTo>
                  <a:pt x="454" y="2830"/>
                </a:moveTo>
                <a:cubicBezTo>
                  <a:pt x="487" y="2821"/>
                  <a:pt x="477" y="2818"/>
                  <a:pt x="462" y="2798"/>
                </a:cubicBezTo>
                <a:cubicBezTo>
                  <a:pt x="449" y="2778"/>
                  <a:pt x="444" y="2777"/>
                  <a:pt x="438" y="2749"/>
                </a:cubicBezTo>
                <a:lnTo>
                  <a:pt x="454" y="2830"/>
                </a:lnTo>
                <a:close/>
                <a:moveTo>
                  <a:pt x="16333" y="2563"/>
                </a:moveTo>
                <a:cubicBezTo>
                  <a:pt x="16329" y="2581"/>
                  <a:pt x="16327" y="2581"/>
                  <a:pt x="16325" y="2603"/>
                </a:cubicBezTo>
                <a:lnTo>
                  <a:pt x="16357" y="2594"/>
                </a:lnTo>
                <a:cubicBezTo>
                  <a:pt x="16350" y="2562"/>
                  <a:pt x="16356" y="2571"/>
                  <a:pt x="16333" y="2563"/>
                </a:cubicBezTo>
                <a:cubicBezTo>
                  <a:pt x="16341" y="2556"/>
                  <a:pt x="16331" y="2560"/>
                  <a:pt x="16353" y="2550"/>
                </a:cubicBezTo>
                <a:cubicBezTo>
                  <a:pt x="16365" y="2544"/>
                  <a:pt x="16370" y="2544"/>
                  <a:pt x="16382" y="2538"/>
                </a:cubicBezTo>
                <a:lnTo>
                  <a:pt x="16374" y="2506"/>
                </a:lnTo>
                <a:cubicBezTo>
                  <a:pt x="16407" y="2515"/>
                  <a:pt x="16384" y="2514"/>
                  <a:pt x="16395" y="2535"/>
                </a:cubicBezTo>
                <a:cubicBezTo>
                  <a:pt x="16408" y="2561"/>
                  <a:pt x="16447" y="2533"/>
                  <a:pt x="16463" y="2522"/>
                </a:cubicBezTo>
                <a:cubicBezTo>
                  <a:pt x="16488" y="2528"/>
                  <a:pt x="16487" y="2533"/>
                  <a:pt x="16512" y="2538"/>
                </a:cubicBezTo>
                <a:lnTo>
                  <a:pt x="16506" y="2549"/>
                </a:lnTo>
                <a:cubicBezTo>
                  <a:pt x="16505" y="2551"/>
                  <a:pt x="16501" y="2557"/>
                  <a:pt x="16501" y="2559"/>
                </a:cubicBezTo>
                <a:cubicBezTo>
                  <a:pt x="16498" y="2573"/>
                  <a:pt x="16497" y="2565"/>
                  <a:pt x="16504" y="2579"/>
                </a:cubicBezTo>
                <a:cubicBezTo>
                  <a:pt x="16536" y="2567"/>
                  <a:pt x="16502" y="2580"/>
                  <a:pt x="16523" y="2566"/>
                </a:cubicBezTo>
                <a:cubicBezTo>
                  <a:pt x="16536" y="2558"/>
                  <a:pt x="16527" y="2559"/>
                  <a:pt x="16544" y="2555"/>
                </a:cubicBezTo>
                <a:cubicBezTo>
                  <a:pt x="16550" y="2578"/>
                  <a:pt x="16543" y="2566"/>
                  <a:pt x="16560" y="2579"/>
                </a:cubicBezTo>
                <a:lnTo>
                  <a:pt x="16586" y="2566"/>
                </a:lnTo>
                <a:cubicBezTo>
                  <a:pt x="16555" y="2556"/>
                  <a:pt x="16562" y="2549"/>
                  <a:pt x="16528" y="2547"/>
                </a:cubicBezTo>
                <a:cubicBezTo>
                  <a:pt x="16541" y="2527"/>
                  <a:pt x="16538" y="2538"/>
                  <a:pt x="16544" y="2514"/>
                </a:cubicBezTo>
                <a:cubicBezTo>
                  <a:pt x="16566" y="2516"/>
                  <a:pt x="16566" y="2518"/>
                  <a:pt x="16585" y="2522"/>
                </a:cubicBezTo>
                <a:cubicBezTo>
                  <a:pt x="16577" y="2495"/>
                  <a:pt x="16578" y="2493"/>
                  <a:pt x="16551" y="2493"/>
                </a:cubicBezTo>
                <a:cubicBezTo>
                  <a:pt x="16497" y="2492"/>
                  <a:pt x="16488" y="2515"/>
                  <a:pt x="16382" y="2490"/>
                </a:cubicBezTo>
                <a:lnTo>
                  <a:pt x="16374" y="2506"/>
                </a:lnTo>
                <a:lnTo>
                  <a:pt x="16333" y="2506"/>
                </a:lnTo>
                <a:cubicBezTo>
                  <a:pt x="16328" y="2518"/>
                  <a:pt x="16326" y="2501"/>
                  <a:pt x="16332" y="2516"/>
                </a:cubicBezTo>
                <a:cubicBezTo>
                  <a:pt x="16337" y="2527"/>
                  <a:pt x="16332" y="2516"/>
                  <a:pt x="16342" y="2530"/>
                </a:cubicBezTo>
                <a:cubicBezTo>
                  <a:pt x="16309" y="2538"/>
                  <a:pt x="16317" y="2533"/>
                  <a:pt x="16309" y="2555"/>
                </a:cubicBezTo>
                <a:cubicBezTo>
                  <a:pt x="16320" y="2561"/>
                  <a:pt x="16318" y="2559"/>
                  <a:pt x="16333" y="2563"/>
                </a:cubicBezTo>
                <a:close/>
                <a:moveTo>
                  <a:pt x="18829" y="2733"/>
                </a:moveTo>
                <a:lnTo>
                  <a:pt x="18788" y="2692"/>
                </a:lnTo>
                <a:cubicBezTo>
                  <a:pt x="18773" y="2727"/>
                  <a:pt x="18792" y="2732"/>
                  <a:pt x="18829" y="2733"/>
                </a:cubicBezTo>
                <a:close/>
                <a:moveTo>
                  <a:pt x="19080" y="3640"/>
                </a:moveTo>
                <a:cubicBezTo>
                  <a:pt x="19111" y="3640"/>
                  <a:pt x="19083" y="3643"/>
                  <a:pt x="19104" y="3632"/>
                </a:cubicBezTo>
                <a:cubicBezTo>
                  <a:pt x="19093" y="3617"/>
                  <a:pt x="19102" y="3622"/>
                  <a:pt x="19084" y="3619"/>
                </a:cubicBezTo>
                <a:cubicBezTo>
                  <a:pt x="19082" y="3618"/>
                  <a:pt x="19076" y="3619"/>
                  <a:pt x="19074" y="3619"/>
                </a:cubicBezTo>
                <a:cubicBezTo>
                  <a:pt x="19073" y="3619"/>
                  <a:pt x="19058" y="3617"/>
                  <a:pt x="19056" y="3616"/>
                </a:cubicBezTo>
                <a:cubicBezTo>
                  <a:pt x="19061" y="3634"/>
                  <a:pt x="19058" y="3640"/>
                  <a:pt x="19080" y="3640"/>
                </a:cubicBezTo>
                <a:close/>
                <a:moveTo>
                  <a:pt x="22159" y="3097"/>
                </a:moveTo>
                <a:cubicBezTo>
                  <a:pt x="22180" y="3103"/>
                  <a:pt x="22165" y="3097"/>
                  <a:pt x="22183" y="3106"/>
                </a:cubicBezTo>
                <a:cubicBezTo>
                  <a:pt x="22195" y="3087"/>
                  <a:pt x="22201" y="3087"/>
                  <a:pt x="22191" y="3065"/>
                </a:cubicBezTo>
                <a:cubicBezTo>
                  <a:pt x="22167" y="3074"/>
                  <a:pt x="22178" y="3070"/>
                  <a:pt x="22159" y="3097"/>
                </a:cubicBezTo>
                <a:close/>
                <a:moveTo>
                  <a:pt x="19072" y="4969"/>
                </a:moveTo>
                <a:lnTo>
                  <a:pt x="19093" y="4958"/>
                </a:lnTo>
                <a:cubicBezTo>
                  <a:pt x="19110" y="4951"/>
                  <a:pt x="19108" y="4953"/>
                  <a:pt x="19129" y="4953"/>
                </a:cubicBezTo>
                <a:lnTo>
                  <a:pt x="19129" y="4945"/>
                </a:lnTo>
                <a:cubicBezTo>
                  <a:pt x="19097" y="4945"/>
                  <a:pt x="19072" y="4917"/>
                  <a:pt x="19072" y="4969"/>
                </a:cubicBezTo>
                <a:close/>
                <a:moveTo>
                  <a:pt x="16220" y="2619"/>
                </a:moveTo>
                <a:cubicBezTo>
                  <a:pt x="16242" y="2609"/>
                  <a:pt x="16229" y="2612"/>
                  <a:pt x="16261" y="2611"/>
                </a:cubicBezTo>
                <a:cubicBezTo>
                  <a:pt x="16262" y="2589"/>
                  <a:pt x="16264" y="2589"/>
                  <a:pt x="16269" y="2571"/>
                </a:cubicBezTo>
                <a:lnTo>
                  <a:pt x="16247" y="2590"/>
                </a:lnTo>
                <a:cubicBezTo>
                  <a:pt x="16221" y="2609"/>
                  <a:pt x="16228" y="2589"/>
                  <a:pt x="16220" y="2619"/>
                </a:cubicBezTo>
                <a:close/>
                <a:moveTo>
                  <a:pt x="9269" y="1412"/>
                </a:moveTo>
                <a:lnTo>
                  <a:pt x="9291" y="1438"/>
                </a:lnTo>
                <a:lnTo>
                  <a:pt x="9319" y="1414"/>
                </a:lnTo>
                <a:cubicBezTo>
                  <a:pt x="9317" y="1412"/>
                  <a:pt x="9302" y="1404"/>
                  <a:pt x="9301" y="1404"/>
                </a:cubicBezTo>
                <a:cubicBezTo>
                  <a:pt x="9299" y="1404"/>
                  <a:pt x="9271" y="1411"/>
                  <a:pt x="9269" y="1412"/>
                </a:cubicBezTo>
                <a:close/>
                <a:moveTo>
                  <a:pt x="15175" y="2012"/>
                </a:moveTo>
                <a:cubicBezTo>
                  <a:pt x="15175" y="2035"/>
                  <a:pt x="15178" y="2027"/>
                  <a:pt x="15191" y="2036"/>
                </a:cubicBezTo>
                <a:cubicBezTo>
                  <a:pt x="15200" y="2017"/>
                  <a:pt x="15198" y="2007"/>
                  <a:pt x="15207" y="1987"/>
                </a:cubicBezTo>
                <a:cubicBezTo>
                  <a:pt x="15193" y="1991"/>
                  <a:pt x="15175" y="1997"/>
                  <a:pt x="15175" y="2012"/>
                </a:cubicBezTo>
                <a:close/>
                <a:moveTo>
                  <a:pt x="18463" y="5139"/>
                </a:moveTo>
                <a:cubicBezTo>
                  <a:pt x="18483" y="5135"/>
                  <a:pt x="18483" y="5133"/>
                  <a:pt x="18505" y="5131"/>
                </a:cubicBezTo>
                <a:lnTo>
                  <a:pt x="18505" y="5115"/>
                </a:lnTo>
                <a:lnTo>
                  <a:pt x="18473" y="5106"/>
                </a:lnTo>
                <a:lnTo>
                  <a:pt x="18463" y="5139"/>
                </a:lnTo>
                <a:close/>
                <a:moveTo>
                  <a:pt x="17208" y="1769"/>
                </a:moveTo>
                <a:cubicBezTo>
                  <a:pt x="17251" y="1768"/>
                  <a:pt x="17249" y="1763"/>
                  <a:pt x="17257" y="1728"/>
                </a:cubicBezTo>
                <a:cubicBezTo>
                  <a:pt x="17246" y="1733"/>
                  <a:pt x="17249" y="1729"/>
                  <a:pt x="17243" y="1732"/>
                </a:cubicBezTo>
                <a:lnTo>
                  <a:pt x="17208" y="1769"/>
                </a:lnTo>
                <a:close/>
                <a:moveTo>
                  <a:pt x="10346" y="1396"/>
                </a:moveTo>
                <a:cubicBezTo>
                  <a:pt x="10364" y="1422"/>
                  <a:pt x="10381" y="1415"/>
                  <a:pt x="10403" y="1404"/>
                </a:cubicBezTo>
                <a:cubicBezTo>
                  <a:pt x="10381" y="1375"/>
                  <a:pt x="10396" y="1395"/>
                  <a:pt x="10346" y="1396"/>
                </a:cubicBezTo>
                <a:close/>
                <a:moveTo>
                  <a:pt x="1021" y="5366"/>
                </a:moveTo>
                <a:cubicBezTo>
                  <a:pt x="1016" y="5344"/>
                  <a:pt x="1015" y="5344"/>
                  <a:pt x="1004" y="5327"/>
                </a:cubicBezTo>
                <a:cubicBezTo>
                  <a:pt x="993" y="5310"/>
                  <a:pt x="994" y="5307"/>
                  <a:pt x="972" y="5301"/>
                </a:cubicBezTo>
                <a:cubicBezTo>
                  <a:pt x="986" y="5327"/>
                  <a:pt x="997" y="5350"/>
                  <a:pt x="1021" y="5366"/>
                </a:cubicBezTo>
                <a:close/>
                <a:moveTo>
                  <a:pt x="13919" y="2352"/>
                </a:moveTo>
                <a:cubicBezTo>
                  <a:pt x="13975" y="2337"/>
                  <a:pt x="13912" y="2328"/>
                  <a:pt x="13968" y="2328"/>
                </a:cubicBezTo>
                <a:lnTo>
                  <a:pt x="13968" y="2320"/>
                </a:lnTo>
                <a:lnTo>
                  <a:pt x="13919" y="2320"/>
                </a:lnTo>
                <a:lnTo>
                  <a:pt x="13919" y="2352"/>
                </a:lnTo>
                <a:close/>
                <a:moveTo>
                  <a:pt x="23236" y="1299"/>
                </a:moveTo>
                <a:lnTo>
                  <a:pt x="23278" y="1292"/>
                </a:lnTo>
                <a:cubicBezTo>
                  <a:pt x="23289" y="1287"/>
                  <a:pt x="23287" y="1286"/>
                  <a:pt x="23293" y="1283"/>
                </a:cubicBezTo>
                <a:cubicBezTo>
                  <a:pt x="23276" y="1279"/>
                  <a:pt x="23237" y="1258"/>
                  <a:pt x="23236" y="1299"/>
                </a:cubicBezTo>
                <a:close/>
                <a:moveTo>
                  <a:pt x="18108" y="4839"/>
                </a:moveTo>
                <a:lnTo>
                  <a:pt x="18108" y="4848"/>
                </a:lnTo>
                <a:lnTo>
                  <a:pt x="18092" y="4848"/>
                </a:lnTo>
                <a:lnTo>
                  <a:pt x="18108" y="4839"/>
                </a:lnTo>
                <a:close/>
                <a:moveTo>
                  <a:pt x="20206" y="5220"/>
                </a:moveTo>
                <a:cubicBezTo>
                  <a:pt x="20228" y="5250"/>
                  <a:pt x="20201" y="5224"/>
                  <a:pt x="20234" y="5235"/>
                </a:cubicBezTo>
                <a:cubicBezTo>
                  <a:pt x="20249" y="5240"/>
                  <a:pt x="20238" y="5262"/>
                  <a:pt x="20263" y="5228"/>
                </a:cubicBezTo>
                <a:cubicBezTo>
                  <a:pt x="20233" y="5220"/>
                  <a:pt x="20240" y="5207"/>
                  <a:pt x="20206" y="5220"/>
                </a:cubicBezTo>
                <a:close/>
                <a:moveTo>
                  <a:pt x="19226" y="3308"/>
                </a:moveTo>
                <a:lnTo>
                  <a:pt x="19226" y="3324"/>
                </a:lnTo>
                <a:cubicBezTo>
                  <a:pt x="19265" y="3328"/>
                  <a:pt x="19239" y="3332"/>
                  <a:pt x="19274" y="3324"/>
                </a:cubicBezTo>
                <a:lnTo>
                  <a:pt x="19258" y="3300"/>
                </a:lnTo>
                <a:cubicBezTo>
                  <a:pt x="19242" y="3308"/>
                  <a:pt x="19249" y="3306"/>
                  <a:pt x="19226" y="3308"/>
                </a:cubicBezTo>
                <a:close/>
                <a:moveTo>
                  <a:pt x="16123" y="1704"/>
                </a:moveTo>
                <a:cubicBezTo>
                  <a:pt x="16153" y="1712"/>
                  <a:pt x="16133" y="1712"/>
                  <a:pt x="16163" y="1720"/>
                </a:cubicBezTo>
                <a:cubicBezTo>
                  <a:pt x="16158" y="1694"/>
                  <a:pt x="16155" y="1707"/>
                  <a:pt x="16163" y="1688"/>
                </a:cubicBezTo>
                <a:lnTo>
                  <a:pt x="16123" y="1688"/>
                </a:lnTo>
                <a:lnTo>
                  <a:pt x="16123" y="1704"/>
                </a:lnTo>
                <a:close/>
                <a:moveTo>
                  <a:pt x="17152" y="1509"/>
                </a:moveTo>
                <a:cubicBezTo>
                  <a:pt x="17162" y="1503"/>
                  <a:pt x="17160" y="1504"/>
                  <a:pt x="17170" y="1496"/>
                </a:cubicBezTo>
                <a:lnTo>
                  <a:pt x="17192" y="1477"/>
                </a:lnTo>
                <a:cubicBezTo>
                  <a:pt x="17165" y="1475"/>
                  <a:pt x="17169" y="1468"/>
                  <a:pt x="17156" y="1475"/>
                </a:cubicBezTo>
                <a:cubicBezTo>
                  <a:pt x="17139" y="1486"/>
                  <a:pt x="17146" y="1496"/>
                  <a:pt x="17152" y="1509"/>
                </a:cubicBezTo>
                <a:close/>
                <a:moveTo>
                  <a:pt x="16909" y="5642"/>
                </a:moveTo>
                <a:cubicBezTo>
                  <a:pt x="16943" y="5642"/>
                  <a:pt x="16941" y="5638"/>
                  <a:pt x="16965" y="5650"/>
                </a:cubicBezTo>
                <a:cubicBezTo>
                  <a:pt x="16956" y="5615"/>
                  <a:pt x="16954" y="5625"/>
                  <a:pt x="16909" y="5625"/>
                </a:cubicBezTo>
                <a:lnTo>
                  <a:pt x="16909" y="5642"/>
                </a:lnTo>
                <a:close/>
                <a:moveTo>
                  <a:pt x="19226" y="1971"/>
                </a:moveTo>
                <a:lnTo>
                  <a:pt x="19226" y="1987"/>
                </a:lnTo>
                <a:cubicBezTo>
                  <a:pt x="19257" y="1994"/>
                  <a:pt x="19262" y="2001"/>
                  <a:pt x="19266" y="1963"/>
                </a:cubicBezTo>
                <a:cubicBezTo>
                  <a:pt x="19251" y="1964"/>
                  <a:pt x="19238" y="1967"/>
                  <a:pt x="19226" y="1971"/>
                </a:cubicBezTo>
                <a:close/>
                <a:moveTo>
                  <a:pt x="21438" y="3908"/>
                </a:moveTo>
                <a:cubicBezTo>
                  <a:pt x="21462" y="3953"/>
                  <a:pt x="21475" y="3922"/>
                  <a:pt x="21486" y="3892"/>
                </a:cubicBezTo>
                <a:cubicBezTo>
                  <a:pt x="21470" y="3899"/>
                  <a:pt x="21457" y="3903"/>
                  <a:pt x="21438" y="3908"/>
                </a:cubicBezTo>
                <a:close/>
                <a:moveTo>
                  <a:pt x="21340" y="5504"/>
                </a:moveTo>
                <a:lnTo>
                  <a:pt x="21340" y="5496"/>
                </a:lnTo>
                <a:lnTo>
                  <a:pt x="21243" y="5496"/>
                </a:lnTo>
                <a:cubicBezTo>
                  <a:pt x="21265" y="5525"/>
                  <a:pt x="21246" y="5510"/>
                  <a:pt x="21277" y="5506"/>
                </a:cubicBezTo>
                <a:cubicBezTo>
                  <a:pt x="21300" y="5503"/>
                  <a:pt x="21317" y="5504"/>
                  <a:pt x="21340" y="5504"/>
                </a:cubicBezTo>
                <a:close/>
                <a:moveTo>
                  <a:pt x="17970" y="1785"/>
                </a:moveTo>
                <a:lnTo>
                  <a:pt x="17970" y="1801"/>
                </a:lnTo>
                <a:cubicBezTo>
                  <a:pt x="18019" y="1788"/>
                  <a:pt x="17981" y="1790"/>
                  <a:pt x="18027" y="1801"/>
                </a:cubicBezTo>
                <a:lnTo>
                  <a:pt x="18027" y="1777"/>
                </a:lnTo>
                <a:cubicBezTo>
                  <a:pt x="17999" y="1777"/>
                  <a:pt x="17995" y="1782"/>
                  <a:pt x="17970" y="1785"/>
                </a:cubicBezTo>
                <a:close/>
                <a:moveTo>
                  <a:pt x="17614" y="2133"/>
                </a:moveTo>
                <a:cubicBezTo>
                  <a:pt x="17625" y="2133"/>
                  <a:pt x="17625" y="2123"/>
                  <a:pt x="17630" y="2117"/>
                </a:cubicBezTo>
                <a:cubicBezTo>
                  <a:pt x="17606" y="2106"/>
                  <a:pt x="17607" y="2109"/>
                  <a:pt x="17573" y="2109"/>
                </a:cubicBezTo>
                <a:cubicBezTo>
                  <a:pt x="17582" y="2122"/>
                  <a:pt x="17592" y="2133"/>
                  <a:pt x="17614" y="2133"/>
                </a:cubicBezTo>
                <a:close/>
                <a:moveTo>
                  <a:pt x="17686" y="5269"/>
                </a:moveTo>
                <a:cubicBezTo>
                  <a:pt x="17656" y="5277"/>
                  <a:pt x="17666" y="5285"/>
                  <a:pt x="17630" y="5293"/>
                </a:cubicBezTo>
                <a:lnTo>
                  <a:pt x="17630" y="5309"/>
                </a:lnTo>
                <a:cubicBezTo>
                  <a:pt x="17657" y="5307"/>
                  <a:pt x="17677" y="5295"/>
                  <a:pt x="17686" y="5269"/>
                </a:cubicBezTo>
                <a:cubicBezTo>
                  <a:pt x="17727" y="5288"/>
                  <a:pt x="17689" y="5262"/>
                  <a:pt x="17745" y="5255"/>
                </a:cubicBezTo>
                <a:cubicBezTo>
                  <a:pt x="17761" y="5253"/>
                  <a:pt x="17777" y="5256"/>
                  <a:pt x="17778" y="5256"/>
                </a:cubicBezTo>
                <a:cubicBezTo>
                  <a:pt x="17810" y="5253"/>
                  <a:pt x="17814" y="5220"/>
                  <a:pt x="17860" y="5249"/>
                </a:cubicBezTo>
                <a:cubicBezTo>
                  <a:pt x="17898" y="5273"/>
                  <a:pt x="17935" y="5280"/>
                  <a:pt x="17983" y="5275"/>
                </a:cubicBezTo>
                <a:lnTo>
                  <a:pt x="18131" y="5258"/>
                </a:lnTo>
                <a:cubicBezTo>
                  <a:pt x="18172" y="5256"/>
                  <a:pt x="18189" y="5255"/>
                  <a:pt x="18197" y="5285"/>
                </a:cubicBezTo>
                <a:cubicBezTo>
                  <a:pt x="18222" y="5259"/>
                  <a:pt x="18222" y="5267"/>
                  <a:pt x="18268" y="5260"/>
                </a:cubicBezTo>
                <a:lnTo>
                  <a:pt x="18404" y="5261"/>
                </a:lnTo>
                <a:cubicBezTo>
                  <a:pt x="18437" y="5255"/>
                  <a:pt x="18382" y="5256"/>
                  <a:pt x="18424" y="5256"/>
                </a:cubicBezTo>
                <a:cubicBezTo>
                  <a:pt x="18461" y="5256"/>
                  <a:pt x="18429" y="5269"/>
                  <a:pt x="18485" y="5264"/>
                </a:cubicBezTo>
                <a:cubicBezTo>
                  <a:pt x="18500" y="5263"/>
                  <a:pt x="18512" y="5261"/>
                  <a:pt x="18529" y="5269"/>
                </a:cubicBezTo>
                <a:cubicBezTo>
                  <a:pt x="18500" y="5308"/>
                  <a:pt x="18509" y="5262"/>
                  <a:pt x="18480" y="5301"/>
                </a:cubicBezTo>
                <a:cubicBezTo>
                  <a:pt x="18493" y="5319"/>
                  <a:pt x="18496" y="5315"/>
                  <a:pt x="18513" y="5315"/>
                </a:cubicBezTo>
                <a:lnTo>
                  <a:pt x="18533" y="5311"/>
                </a:lnTo>
                <a:cubicBezTo>
                  <a:pt x="18534" y="5311"/>
                  <a:pt x="18536" y="5310"/>
                  <a:pt x="18537" y="5309"/>
                </a:cubicBezTo>
                <a:cubicBezTo>
                  <a:pt x="18554" y="5299"/>
                  <a:pt x="18554" y="5289"/>
                  <a:pt x="18580" y="5280"/>
                </a:cubicBezTo>
                <a:lnTo>
                  <a:pt x="18588" y="5277"/>
                </a:lnTo>
                <a:cubicBezTo>
                  <a:pt x="18598" y="5274"/>
                  <a:pt x="18596" y="5275"/>
                  <a:pt x="18605" y="5274"/>
                </a:cubicBezTo>
                <a:lnTo>
                  <a:pt x="18646" y="5269"/>
                </a:lnTo>
                <a:cubicBezTo>
                  <a:pt x="18707" y="5260"/>
                  <a:pt x="18726" y="5301"/>
                  <a:pt x="18756" y="5245"/>
                </a:cubicBezTo>
                <a:cubicBezTo>
                  <a:pt x="18680" y="5245"/>
                  <a:pt x="18755" y="5253"/>
                  <a:pt x="18642" y="5245"/>
                </a:cubicBezTo>
                <a:lnTo>
                  <a:pt x="18588" y="5246"/>
                </a:lnTo>
                <a:cubicBezTo>
                  <a:pt x="18487" y="5228"/>
                  <a:pt x="18549" y="5257"/>
                  <a:pt x="18459" y="5238"/>
                </a:cubicBezTo>
                <a:cubicBezTo>
                  <a:pt x="18442" y="5234"/>
                  <a:pt x="18449" y="5235"/>
                  <a:pt x="18436" y="5234"/>
                </a:cubicBezTo>
                <a:cubicBezTo>
                  <a:pt x="18383" y="5234"/>
                  <a:pt x="18353" y="5236"/>
                  <a:pt x="18318" y="5253"/>
                </a:cubicBezTo>
                <a:cubicBezTo>
                  <a:pt x="18308" y="5215"/>
                  <a:pt x="18296" y="5232"/>
                  <a:pt x="18202" y="5226"/>
                </a:cubicBezTo>
                <a:lnTo>
                  <a:pt x="17875" y="5225"/>
                </a:lnTo>
                <a:cubicBezTo>
                  <a:pt x="17843" y="5222"/>
                  <a:pt x="17867" y="5211"/>
                  <a:pt x="17821" y="5222"/>
                </a:cubicBezTo>
                <a:lnTo>
                  <a:pt x="17812" y="5225"/>
                </a:lnTo>
                <a:cubicBezTo>
                  <a:pt x="17810" y="5225"/>
                  <a:pt x="17808" y="5225"/>
                  <a:pt x="17807" y="5225"/>
                </a:cubicBezTo>
                <a:cubicBezTo>
                  <a:pt x="17725" y="5239"/>
                  <a:pt x="17748" y="5224"/>
                  <a:pt x="17728" y="5227"/>
                </a:cubicBezTo>
                <a:cubicBezTo>
                  <a:pt x="17708" y="5230"/>
                  <a:pt x="17705" y="5245"/>
                  <a:pt x="17703" y="5253"/>
                </a:cubicBezTo>
                <a:lnTo>
                  <a:pt x="17695" y="5220"/>
                </a:lnTo>
                <a:cubicBezTo>
                  <a:pt x="17619" y="5238"/>
                  <a:pt x="17456" y="5236"/>
                  <a:pt x="17419" y="5228"/>
                </a:cubicBezTo>
                <a:cubicBezTo>
                  <a:pt x="17423" y="5279"/>
                  <a:pt x="17440" y="5245"/>
                  <a:pt x="17498" y="5264"/>
                </a:cubicBezTo>
                <a:lnTo>
                  <a:pt x="17531" y="5274"/>
                </a:lnTo>
                <a:cubicBezTo>
                  <a:pt x="17552" y="5273"/>
                  <a:pt x="17545" y="5261"/>
                  <a:pt x="17605" y="5260"/>
                </a:cubicBezTo>
                <a:cubicBezTo>
                  <a:pt x="17630" y="5260"/>
                  <a:pt x="17666" y="5256"/>
                  <a:pt x="17686" y="5269"/>
                </a:cubicBezTo>
                <a:close/>
                <a:moveTo>
                  <a:pt x="16188" y="2174"/>
                </a:moveTo>
                <a:cubicBezTo>
                  <a:pt x="16212" y="2176"/>
                  <a:pt x="16210" y="2179"/>
                  <a:pt x="16223" y="2179"/>
                </a:cubicBezTo>
                <a:cubicBezTo>
                  <a:pt x="16241" y="2178"/>
                  <a:pt x="16232" y="2180"/>
                  <a:pt x="16244" y="2158"/>
                </a:cubicBezTo>
                <a:cubicBezTo>
                  <a:pt x="16219" y="2158"/>
                  <a:pt x="16191" y="2152"/>
                  <a:pt x="16188" y="2174"/>
                </a:cubicBezTo>
                <a:close/>
                <a:moveTo>
                  <a:pt x="19882" y="1963"/>
                </a:moveTo>
                <a:cubicBezTo>
                  <a:pt x="19920" y="1966"/>
                  <a:pt x="19922" y="1982"/>
                  <a:pt x="19947" y="1971"/>
                </a:cubicBezTo>
                <a:cubicBezTo>
                  <a:pt x="19931" y="1950"/>
                  <a:pt x="19949" y="1959"/>
                  <a:pt x="19917" y="1952"/>
                </a:cubicBezTo>
                <a:cubicBezTo>
                  <a:pt x="19902" y="1949"/>
                  <a:pt x="19894" y="1948"/>
                  <a:pt x="19882" y="1963"/>
                </a:cubicBezTo>
                <a:close/>
                <a:moveTo>
                  <a:pt x="10946" y="1663"/>
                </a:moveTo>
                <a:cubicBezTo>
                  <a:pt x="10995" y="1664"/>
                  <a:pt x="10981" y="1685"/>
                  <a:pt x="11002" y="1655"/>
                </a:cubicBezTo>
                <a:cubicBezTo>
                  <a:pt x="10966" y="1652"/>
                  <a:pt x="10947" y="1624"/>
                  <a:pt x="10946" y="1663"/>
                </a:cubicBezTo>
                <a:close/>
                <a:moveTo>
                  <a:pt x="14673" y="1979"/>
                </a:moveTo>
                <a:lnTo>
                  <a:pt x="14673" y="1996"/>
                </a:lnTo>
                <a:cubicBezTo>
                  <a:pt x="14716" y="1996"/>
                  <a:pt x="14719" y="2005"/>
                  <a:pt x="14737" y="1979"/>
                </a:cubicBezTo>
                <a:lnTo>
                  <a:pt x="14673" y="1979"/>
                </a:lnTo>
                <a:close/>
                <a:moveTo>
                  <a:pt x="15377" y="2174"/>
                </a:moveTo>
                <a:lnTo>
                  <a:pt x="15426" y="2165"/>
                </a:lnTo>
                <a:lnTo>
                  <a:pt x="15426" y="2150"/>
                </a:lnTo>
                <a:cubicBezTo>
                  <a:pt x="15404" y="2148"/>
                  <a:pt x="15404" y="2146"/>
                  <a:pt x="15386" y="2141"/>
                </a:cubicBezTo>
                <a:cubicBezTo>
                  <a:pt x="15384" y="2160"/>
                  <a:pt x="15384" y="2162"/>
                  <a:pt x="15377" y="2174"/>
                </a:cubicBezTo>
                <a:close/>
                <a:moveTo>
                  <a:pt x="6668" y="1607"/>
                </a:moveTo>
                <a:cubicBezTo>
                  <a:pt x="6732" y="1607"/>
                  <a:pt x="6693" y="1610"/>
                  <a:pt x="6716" y="1599"/>
                </a:cubicBezTo>
                <a:cubicBezTo>
                  <a:pt x="6706" y="1584"/>
                  <a:pt x="6714" y="1588"/>
                  <a:pt x="6696" y="1585"/>
                </a:cubicBezTo>
                <a:lnTo>
                  <a:pt x="6668" y="1582"/>
                </a:lnTo>
                <a:lnTo>
                  <a:pt x="6668" y="1607"/>
                </a:lnTo>
                <a:close/>
                <a:moveTo>
                  <a:pt x="17905" y="5107"/>
                </a:moveTo>
                <a:cubicBezTo>
                  <a:pt x="17875" y="5101"/>
                  <a:pt x="17886" y="5105"/>
                  <a:pt x="17857" y="5099"/>
                </a:cubicBezTo>
                <a:cubicBezTo>
                  <a:pt x="17859" y="5127"/>
                  <a:pt x="17860" y="5135"/>
                  <a:pt x="17887" y="5124"/>
                </a:cubicBezTo>
                <a:lnTo>
                  <a:pt x="17896" y="5120"/>
                </a:lnTo>
                <a:cubicBezTo>
                  <a:pt x="17905" y="5114"/>
                  <a:pt x="17896" y="5136"/>
                  <a:pt x="17905" y="5107"/>
                </a:cubicBezTo>
                <a:close/>
                <a:moveTo>
                  <a:pt x="21227" y="2700"/>
                </a:moveTo>
                <a:cubicBezTo>
                  <a:pt x="21260" y="2700"/>
                  <a:pt x="21253" y="2703"/>
                  <a:pt x="21276" y="2692"/>
                </a:cubicBezTo>
                <a:cubicBezTo>
                  <a:pt x="21269" y="2677"/>
                  <a:pt x="21281" y="2679"/>
                  <a:pt x="21235" y="2668"/>
                </a:cubicBezTo>
                <a:cubicBezTo>
                  <a:pt x="21236" y="2671"/>
                  <a:pt x="21239" y="2684"/>
                  <a:pt x="21238" y="2685"/>
                </a:cubicBezTo>
                <a:lnTo>
                  <a:pt x="21235" y="2693"/>
                </a:lnTo>
                <a:cubicBezTo>
                  <a:pt x="21234" y="2694"/>
                  <a:pt x="21232" y="2696"/>
                  <a:pt x="21231" y="2697"/>
                </a:cubicBezTo>
                <a:cubicBezTo>
                  <a:pt x="21231" y="2698"/>
                  <a:pt x="21228" y="2699"/>
                  <a:pt x="21227" y="2700"/>
                </a:cubicBezTo>
                <a:close/>
                <a:moveTo>
                  <a:pt x="73" y="4451"/>
                </a:moveTo>
                <a:lnTo>
                  <a:pt x="73" y="4467"/>
                </a:lnTo>
                <a:cubicBezTo>
                  <a:pt x="115" y="4467"/>
                  <a:pt x="113" y="4476"/>
                  <a:pt x="122" y="4442"/>
                </a:cubicBezTo>
                <a:cubicBezTo>
                  <a:pt x="100" y="4443"/>
                  <a:pt x="89" y="4444"/>
                  <a:pt x="73" y="4451"/>
                </a:cubicBezTo>
                <a:close/>
                <a:moveTo>
                  <a:pt x="20806" y="3235"/>
                </a:moveTo>
                <a:lnTo>
                  <a:pt x="20806" y="3251"/>
                </a:lnTo>
                <a:cubicBezTo>
                  <a:pt x="20841" y="3252"/>
                  <a:pt x="20831" y="3257"/>
                  <a:pt x="20862" y="3260"/>
                </a:cubicBezTo>
                <a:cubicBezTo>
                  <a:pt x="20846" y="3235"/>
                  <a:pt x="20836" y="3224"/>
                  <a:pt x="20806" y="3235"/>
                </a:cubicBezTo>
                <a:close/>
                <a:moveTo>
                  <a:pt x="20077" y="4621"/>
                </a:moveTo>
                <a:cubicBezTo>
                  <a:pt x="20100" y="4626"/>
                  <a:pt x="20101" y="4629"/>
                  <a:pt x="20133" y="4629"/>
                </a:cubicBezTo>
                <a:lnTo>
                  <a:pt x="20133" y="4613"/>
                </a:lnTo>
                <a:cubicBezTo>
                  <a:pt x="20118" y="4609"/>
                  <a:pt x="20097" y="4593"/>
                  <a:pt x="20077" y="4621"/>
                </a:cubicBezTo>
                <a:close/>
                <a:moveTo>
                  <a:pt x="20054" y="4020"/>
                </a:moveTo>
                <a:cubicBezTo>
                  <a:pt x="20071" y="4017"/>
                  <a:pt x="20071" y="4015"/>
                  <a:pt x="20093" y="4013"/>
                </a:cubicBezTo>
                <a:cubicBezTo>
                  <a:pt x="20076" y="3990"/>
                  <a:pt x="20061" y="3997"/>
                  <a:pt x="20028" y="3989"/>
                </a:cubicBezTo>
                <a:lnTo>
                  <a:pt x="20054" y="4020"/>
                </a:lnTo>
                <a:close/>
                <a:moveTo>
                  <a:pt x="18440" y="5139"/>
                </a:moveTo>
                <a:cubicBezTo>
                  <a:pt x="18447" y="5124"/>
                  <a:pt x="18446" y="5129"/>
                  <a:pt x="18448" y="5107"/>
                </a:cubicBezTo>
                <a:lnTo>
                  <a:pt x="18408" y="5107"/>
                </a:lnTo>
                <a:cubicBezTo>
                  <a:pt x="18415" y="5135"/>
                  <a:pt x="18412" y="5132"/>
                  <a:pt x="18440" y="5139"/>
                </a:cubicBezTo>
                <a:close/>
                <a:moveTo>
                  <a:pt x="17006" y="2077"/>
                </a:moveTo>
                <a:lnTo>
                  <a:pt x="17038" y="2077"/>
                </a:lnTo>
                <a:cubicBezTo>
                  <a:pt x="17040" y="2052"/>
                  <a:pt x="17034" y="2067"/>
                  <a:pt x="17045" y="2051"/>
                </a:cubicBezTo>
                <a:lnTo>
                  <a:pt x="17058" y="2039"/>
                </a:lnTo>
                <a:cubicBezTo>
                  <a:pt x="17059" y="2039"/>
                  <a:pt x="17061" y="2037"/>
                  <a:pt x="17063" y="2036"/>
                </a:cubicBezTo>
                <a:cubicBezTo>
                  <a:pt x="17021" y="2040"/>
                  <a:pt x="17021" y="2048"/>
                  <a:pt x="17006" y="2077"/>
                </a:cubicBezTo>
                <a:close/>
                <a:moveTo>
                  <a:pt x="18221" y="1817"/>
                </a:moveTo>
                <a:cubicBezTo>
                  <a:pt x="18226" y="1817"/>
                  <a:pt x="18246" y="1814"/>
                  <a:pt x="18247" y="1814"/>
                </a:cubicBezTo>
                <a:cubicBezTo>
                  <a:pt x="18256" y="1814"/>
                  <a:pt x="18258" y="1816"/>
                  <a:pt x="18278" y="1817"/>
                </a:cubicBezTo>
                <a:lnTo>
                  <a:pt x="18278" y="1801"/>
                </a:lnTo>
                <a:cubicBezTo>
                  <a:pt x="18199" y="1795"/>
                  <a:pt x="18226" y="1783"/>
                  <a:pt x="18221" y="1817"/>
                </a:cubicBezTo>
                <a:close/>
                <a:moveTo>
                  <a:pt x="19056" y="4442"/>
                </a:moveTo>
                <a:lnTo>
                  <a:pt x="19056" y="4459"/>
                </a:lnTo>
                <a:cubicBezTo>
                  <a:pt x="19087" y="4451"/>
                  <a:pt x="19088" y="4451"/>
                  <a:pt x="19129" y="4451"/>
                </a:cubicBezTo>
                <a:cubicBezTo>
                  <a:pt x="19105" y="4418"/>
                  <a:pt x="19102" y="4441"/>
                  <a:pt x="19056" y="4442"/>
                </a:cubicBezTo>
                <a:close/>
                <a:moveTo>
                  <a:pt x="15369" y="2660"/>
                </a:moveTo>
                <a:cubicBezTo>
                  <a:pt x="15401" y="2653"/>
                  <a:pt x="15402" y="2656"/>
                  <a:pt x="15410" y="2628"/>
                </a:cubicBezTo>
                <a:lnTo>
                  <a:pt x="15369" y="2628"/>
                </a:lnTo>
                <a:lnTo>
                  <a:pt x="15369" y="2660"/>
                </a:lnTo>
                <a:close/>
                <a:moveTo>
                  <a:pt x="10006" y="1420"/>
                </a:moveTo>
                <a:cubicBezTo>
                  <a:pt x="10032" y="1418"/>
                  <a:pt x="10023" y="1418"/>
                  <a:pt x="10044" y="1411"/>
                </a:cubicBezTo>
                <a:cubicBezTo>
                  <a:pt x="10065" y="1404"/>
                  <a:pt x="10058" y="1410"/>
                  <a:pt x="10063" y="1396"/>
                </a:cubicBezTo>
                <a:cubicBezTo>
                  <a:pt x="10021" y="1395"/>
                  <a:pt x="10016" y="1378"/>
                  <a:pt x="10006" y="1420"/>
                </a:cubicBezTo>
                <a:close/>
                <a:moveTo>
                  <a:pt x="16293" y="2336"/>
                </a:moveTo>
                <a:lnTo>
                  <a:pt x="16293" y="2320"/>
                </a:lnTo>
                <a:cubicBezTo>
                  <a:pt x="16255" y="2320"/>
                  <a:pt x="16257" y="2318"/>
                  <a:pt x="16228" y="2312"/>
                </a:cubicBezTo>
                <a:cubicBezTo>
                  <a:pt x="16234" y="2332"/>
                  <a:pt x="16223" y="2331"/>
                  <a:pt x="16256" y="2334"/>
                </a:cubicBezTo>
                <a:lnTo>
                  <a:pt x="16293" y="2336"/>
                </a:lnTo>
                <a:close/>
                <a:moveTo>
                  <a:pt x="17881" y="5463"/>
                </a:moveTo>
                <a:cubicBezTo>
                  <a:pt x="17912" y="5476"/>
                  <a:pt x="17882" y="5465"/>
                  <a:pt x="17907" y="5465"/>
                </a:cubicBezTo>
                <a:cubicBezTo>
                  <a:pt x="17928" y="5465"/>
                  <a:pt x="17927" y="5467"/>
                  <a:pt x="17946" y="5471"/>
                </a:cubicBezTo>
                <a:cubicBezTo>
                  <a:pt x="17935" y="5432"/>
                  <a:pt x="17884" y="5445"/>
                  <a:pt x="17881" y="5463"/>
                </a:cubicBezTo>
                <a:close/>
                <a:moveTo>
                  <a:pt x="19048" y="2838"/>
                </a:moveTo>
                <a:lnTo>
                  <a:pt x="19078" y="2872"/>
                </a:lnTo>
                <a:cubicBezTo>
                  <a:pt x="19082" y="2848"/>
                  <a:pt x="19076" y="2854"/>
                  <a:pt x="19100" y="2834"/>
                </a:cubicBezTo>
                <a:cubicBezTo>
                  <a:pt x="19100" y="2833"/>
                  <a:pt x="19103" y="2831"/>
                  <a:pt x="19104" y="2830"/>
                </a:cubicBezTo>
                <a:cubicBezTo>
                  <a:pt x="19083" y="2830"/>
                  <a:pt x="19057" y="2827"/>
                  <a:pt x="19048" y="2838"/>
                </a:cubicBezTo>
                <a:close/>
                <a:moveTo>
                  <a:pt x="17160" y="2733"/>
                </a:moveTo>
                <a:cubicBezTo>
                  <a:pt x="17179" y="2760"/>
                  <a:pt x="17162" y="2736"/>
                  <a:pt x="17180" y="2748"/>
                </a:cubicBezTo>
                <a:cubicBezTo>
                  <a:pt x="17199" y="2761"/>
                  <a:pt x="17180" y="2758"/>
                  <a:pt x="17208" y="2765"/>
                </a:cubicBezTo>
                <a:cubicBezTo>
                  <a:pt x="17207" y="2713"/>
                  <a:pt x="17199" y="2729"/>
                  <a:pt x="17160" y="2733"/>
                </a:cubicBezTo>
                <a:close/>
                <a:moveTo>
                  <a:pt x="6579" y="1590"/>
                </a:moveTo>
                <a:cubicBezTo>
                  <a:pt x="6590" y="1632"/>
                  <a:pt x="6616" y="1609"/>
                  <a:pt x="6660" y="1599"/>
                </a:cubicBezTo>
                <a:lnTo>
                  <a:pt x="6579" y="1590"/>
                </a:lnTo>
                <a:close/>
                <a:moveTo>
                  <a:pt x="17800" y="2069"/>
                </a:moveTo>
                <a:cubicBezTo>
                  <a:pt x="17842" y="2072"/>
                  <a:pt x="17834" y="2091"/>
                  <a:pt x="17857" y="2060"/>
                </a:cubicBezTo>
                <a:cubicBezTo>
                  <a:pt x="17833" y="2049"/>
                  <a:pt x="17834" y="2052"/>
                  <a:pt x="17800" y="2052"/>
                </a:cubicBezTo>
                <a:lnTo>
                  <a:pt x="17800" y="2069"/>
                </a:lnTo>
                <a:close/>
                <a:moveTo>
                  <a:pt x="16763" y="2433"/>
                </a:moveTo>
                <a:cubicBezTo>
                  <a:pt x="16780" y="2457"/>
                  <a:pt x="16783" y="2442"/>
                  <a:pt x="16828" y="2441"/>
                </a:cubicBezTo>
                <a:lnTo>
                  <a:pt x="16828" y="2425"/>
                </a:lnTo>
                <a:cubicBezTo>
                  <a:pt x="16800" y="2425"/>
                  <a:pt x="16782" y="2426"/>
                  <a:pt x="16763" y="2433"/>
                </a:cubicBezTo>
                <a:close/>
                <a:moveTo>
                  <a:pt x="12769" y="1647"/>
                </a:moveTo>
                <a:cubicBezTo>
                  <a:pt x="12774" y="1626"/>
                  <a:pt x="12766" y="1638"/>
                  <a:pt x="12785" y="1631"/>
                </a:cubicBezTo>
                <a:cubicBezTo>
                  <a:pt x="12768" y="1608"/>
                  <a:pt x="12778" y="1615"/>
                  <a:pt x="12736" y="1615"/>
                </a:cubicBezTo>
                <a:cubicBezTo>
                  <a:pt x="12744" y="1643"/>
                  <a:pt x="12741" y="1640"/>
                  <a:pt x="12769" y="1647"/>
                </a:cubicBezTo>
                <a:close/>
                <a:moveTo>
                  <a:pt x="20684" y="3819"/>
                </a:moveTo>
                <a:cubicBezTo>
                  <a:pt x="20706" y="3829"/>
                  <a:pt x="20693" y="3826"/>
                  <a:pt x="20725" y="3827"/>
                </a:cubicBezTo>
                <a:cubicBezTo>
                  <a:pt x="20723" y="3803"/>
                  <a:pt x="20727" y="3798"/>
                  <a:pt x="20707" y="3796"/>
                </a:cubicBezTo>
                <a:cubicBezTo>
                  <a:pt x="20679" y="3793"/>
                  <a:pt x="20684" y="3817"/>
                  <a:pt x="20684" y="3819"/>
                </a:cubicBezTo>
                <a:close/>
                <a:moveTo>
                  <a:pt x="18416" y="2417"/>
                </a:moveTo>
                <a:lnTo>
                  <a:pt x="18440" y="2417"/>
                </a:lnTo>
                <a:cubicBezTo>
                  <a:pt x="18428" y="2392"/>
                  <a:pt x="18440" y="2374"/>
                  <a:pt x="18414" y="2372"/>
                </a:cubicBezTo>
                <a:cubicBezTo>
                  <a:pt x="18401" y="2371"/>
                  <a:pt x="18402" y="2377"/>
                  <a:pt x="18404" y="2387"/>
                </a:cubicBezTo>
                <a:cubicBezTo>
                  <a:pt x="18409" y="2405"/>
                  <a:pt x="18411" y="2370"/>
                  <a:pt x="18416" y="2417"/>
                </a:cubicBezTo>
                <a:close/>
                <a:moveTo>
                  <a:pt x="22280" y="3648"/>
                </a:moveTo>
                <a:cubicBezTo>
                  <a:pt x="22287" y="3675"/>
                  <a:pt x="22302" y="3690"/>
                  <a:pt x="22329" y="3697"/>
                </a:cubicBezTo>
                <a:cubicBezTo>
                  <a:pt x="22318" y="3658"/>
                  <a:pt x="22315" y="3688"/>
                  <a:pt x="22305" y="3648"/>
                </a:cubicBezTo>
                <a:lnTo>
                  <a:pt x="22280" y="3648"/>
                </a:lnTo>
                <a:cubicBezTo>
                  <a:pt x="22269" y="3607"/>
                  <a:pt x="22224" y="3595"/>
                  <a:pt x="22183" y="3592"/>
                </a:cubicBezTo>
                <a:lnTo>
                  <a:pt x="21912" y="3570"/>
                </a:lnTo>
                <a:cubicBezTo>
                  <a:pt x="21879" y="3566"/>
                  <a:pt x="21866" y="3562"/>
                  <a:pt x="21845" y="3577"/>
                </a:cubicBezTo>
                <a:cubicBezTo>
                  <a:pt x="21842" y="3579"/>
                  <a:pt x="21828" y="3595"/>
                  <a:pt x="21825" y="3599"/>
                </a:cubicBezTo>
                <a:lnTo>
                  <a:pt x="21819" y="3608"/>
                </a:lnTo>
                <a:cubicBezTo>
                  <a:pt x="21815" y="3614"/>
                  <a:pt x="21815" y="3612"/>
                  <a:pt x="21810" y="3624"/>
                </a:cubicBezTo>
                <a:cubicBezTo>
                  <a:pt x="21849" y="3642"/>
                  <a:pt x="21829" y="3625"/>
                  <a:pt x="21833" y="3625"/>
                </a:cubicBezTo>
                <a:lnTo>
                  <a:pt x="21861" y="3629"/>
                </a:lnTo>
                <a:cubicBezTo>
                  <a:pt x="21950" y="3650"/>
                  <a:pt x="21911" y="3650"/>
                  <a:pt x="21997" y="3632"/>
                </a:cubicBezTo>
                <a:cubicBezTo>
                  <a:pt x="22029" y="3624"/>
                  <a:pt x="22029" y="3635"/>
                  <a:pt x="22053" y="3657"/>
                </a:cubicBezTo>
                <a:cubicBezTo>
                  <a:pt x="22077" y="3641"/>
                  <a:pt x="22064" y="3640"/>
                  <a:pt x="22094" y="3632"/>
                </a:cubicBezTo>
                <a:cubicBezTo>
                  <a:pt x="22105" y="3662"/>
                  <a:pt x="22118" y="3662"/>
                  <a:pt x="22163" y="3659"/>
                </a:cubicBezTo>
                <a:cubicBezTo>
                  <a:pt x="22209" y="3656"/>
                  <a:pt x="22234" y="3648"/>
                  <a:pt x="22280" y="3648"/>
                </a:cubicBezTo>
                <a:close/>
                <a:moveTo>
                  <a:pt x="20798" y="3397"/>
                </a:moveTo>
                <a:cubicBezTo>
                  <a:pt x="20813" y="3396"/>
                  <a:pt x="20824" y="3395"/>
                  <a:pt x="20831" y="3394"/>
                </a:cubicBezTo>
                <a:cubicBezTo>
                  <a:pt x="20854" y="3389"/>
                  <a:pt x="20843" y="3414"/>
                  <a:pt x="20846" y="3373"/>
                </a:cubicBezTo>
                <a:lnTo>
                  <a:pt x="20798" y="3373"/>
                </a:lnTo>
                <a:lnTo>
                  <a:pt x="20798" y="3397"/>
                </a:lnTo>
                <a:close/>
                <a:moveTo>
                  <a:pt x="15774" y="2506"/>
                </a:moveTo>
                <a:cubicBezTo>
                  <a:pt x="15774" y="2529"/>
                  <a:pt x="15778" y="2521"/>
                  <a:pt x="15791" y="2530"/>
                </a:cubicBezTo>
                <a:cubicBezTo>
                  <a:pt x="15814" y="2513"/>
                  <a:pt x="15806" y="2531"/>
                  <a:pt x="15807" y="2490"/>
                </a:cubicBezTo>
                <a:cubicBezTo>
                  <a:pt x="15791" y="2491"/>
                  <a:pt x="15774" y="2489"/>
                  <a:pt x="15774" y="2506"/>
                </a:cubicBezTo>
                <a:close/>
                <a:moveTo>
                  <a:pt x="20279" y="3689"/>
                </a:moveTo>
                <a:cubicBezTo>
                  <a:pt x="20318" y="3692"/>
                  <a:pt x="20293" y="3696"/>
                  <a:pt x="20328" y="3689"/>
                </a:cubicBezTo>
                <a:lnTo>
                  <a:pt x="20279" y="3648"/>
                </a:lnTo>
                <a:lnTo>
                  <a:pt x="20279" y="3689"/>
                </a:lnTo>
                <a:close/>
                <a:moveTo>
                  <a:pt x="21543" y="3446"/>
                </a:moveTo>
                <a:cubicBezTo>
                  <a:pt x="21563" y="3473"/>
                  <a:pt x="21538" y="3457"/>
                  <a:pt x="21569" y="3458"/>
                </a:cubicBezTo>
                <a:cubicBezTo>
                  <a:pt x="21588" y="3459"/>
                  <a:pt x="21583" y="3460"/>
                  <a:pt x="21608" y="3462"/>
                </a:cubicBezTo>
                <a:lnTo>
                  <a:pt x="21608" y="3446"/>
                </a:lnTo>
                <a:cubicBezTo>
                  <a:pt x="21581" y="3445"/>
                  <a:pt x="21556" y="3431"/>
                  <a:pt x="21543" y="3446"/>
                </a:cubicBezTo>
                <a:close/>
                <a:moveTo>
                  <a:pt x="21203" y="5180"/>
                </a:moveTo>
                <a:cubicBezTo>
                  <a:pt x="21215" y="5180"/>
                  <a:pt x="21215" y="5170"/>
                  <a:pt x="21219" y="5164"/>
                </a:cubicBezTo>
                <a:cubicBezTo>
                  <a:pt x="21217" y="5163"/>
                  <a:pt x="21214" y="5159"/>
                  <a:pt x="21214" y="5161"/>
                </a:cubicBezTo>
                <a:cubicBezTo>
                  <a:pt x="21213" y="5162"/>
                  <a:pt x="21209" y="5159"/>
                  <a:pt x="21208" y="5158"/>
                </a:cubicBezTo>
                <a:lnTo>
                  <a:pt x="21162" y="5147"/>
                </a:lnTo>
                <a:cubicBezTo>
                  <a:pt x="21168" y="5169"/>
                  <a:pt x="21178" y="5180"/>
                  <a:pt x="21203" y="5180"/>
                </a:cubicBezTo>
                <a:close/>
                <a:moveTo>
                  <a:pt x="16836" y="5123"/>
                </a:moveTo>
                <a:cubicBezTo>
                  <a:pt x="16870" y="5052"/>
                  <a:pt x="16745" y="5099"/>
                  <a:pt x="16836" y="5123"/>
                </a:cubicBezTo>
                <a:close/>
                <a:moveTo>
                  <a:pt x="20854" y="4710"/>
                </a:moveTo>
                <a:cubicBezTo>
                  <a:pt x="20854" y="4710"/>
                  <a:pt x="20869" y="4718"/>
                  <a:pt x="20871" y="4718"/>
                </a:cubicBezTo>
                <a:cubicBezTo>
                  <a:pt x="20892" y="4718"/>
                  <a:pt x="20902" y="4706"/>
                  <a:pt x="20911" y="4694"/>
                </a:cubicBezTo>
                <a:cubicBezTo>
                  <a:pt x="20874" y="4691"/>
                  <a:pt x="20873" y="4676"/>
                  <a:pt x="20854" y="4710"/>
                </a:cubicBezTo>
                <a:close/>
                <a:moveTo>
                  <a:pt x="20166" y="4264"/>
                </a:moveTo>
                <a:cubicBezTo>
                  <a:pt x="20190" y="4258"/>
                  <a:pt x="20179" y="4261"/>
                  <a:pt x="20198" y="4248"/>
                </a:cubicBezTo>
                <a:cubicBezTo>
                  <a:pt x="20183" y="4219"/>
                  <a:pt x="20200" y="4225"/>
                  <a:pt x="20166" y="4216"/>
                </a:cubicBezTo>
                <a:lnTo>
                  <a:pt x="20166" y="4264"/>
                </a:lnTo>
                <a:close/>
                <a:moveTo>
                  <a:pt x="19858" y="5601"/>
                </a:moveTo>
                <a:cubicBezTo>
                  <a:pt x="19848" y="5564"/>
                  <a:pt x="19833" y="5577"/>
                  <a:pt x="19785" y="5577"/>
                </a:cubicBezTo>
                <a:cubicBezTo>
                  <a:pt x="19809" y="5598"/>
                  <a:pt x="19817" y="5592"/>
                  <a:pt x="19858" y="5601"/>
                </a:cubicBezTo>
                <a:close/>
                <a:moveTo>
                  <a:pt x="15766" y="2409"/>
                </a:moveTo>
                <a:lnTo>
                  <a:pt x="15766" y="2425"/>
                </a:lnTo>
                <a:cubicBezTo>
                  <a:pt x="15801" y="2418"/>
                  <a:pt x="15780" y="2424"/>
                  <a:pt x="15823" y="2425"/>
                </a:cubicBezTo>
                <a:cubicBezTo>
                  <a:pt x="15816" y="2410"/>
                  <a:pt x="15817" y="2415"/>
                  <a:pt x="15815" y="2393"/>
                </a:cubicBezTo>
                <a:cubicBezTo>
                  <a:pt x="15777" y="2403"/>
                  <a:pt x="15808" y="2405"/>
                  <a:pt x="15766" y="2409"/>
                </a:cubicBezTo>
                <a:close/>
                <a:moveTo>
                  <a:pt x="16990" y="2555"/>
                </a:moveTo>
                <a:lnTo>
                  <a:pt x="17006" y="2555"/>
                </a:lnTo>
                <a:cubicBezTo>
                  <a:pt x="17006" y="2534"/>
                  <a:pt x="17004" y="2543"/>
                  <a:pt x="17011" y="2527"/>
                </a:cubicBezTo>
                <a:lnTo>
                  <a:pt x="17022" y="2506"/>
                </a:lnTo>
                <a:cubicBezTo>
                  <a:pt x="16969" y="2507"/>
                  <a:pt x="16989" y="2512"/>
                  <a:pt x="16990" y="2555"/>
                </a:cubicBezTo>
                <a:close/>
                <a:moveTo>
                  <a:pt x="19785" y="4224"/>
                </a:moveTo>
                <a:cubicBezTo>
                  <a:pt x="19788" y="4260"/>
                  <a:pt x="19778" y="4240"/>
                  <a:pt x="19796" y="4245"/>
                </a:cubicBezTo>
                <a:cubicBezTo>
                  <a:pt x="19835" y="4254"/>
                  <a:pt x="19817" y="4199"/>
                  <a:pt x="19817" y="4199"/>
                </a:cubicBezTo>
                <a:cubicBezTo>
                  <a:pt x="19802" y="4211"/>
                  <a:pt x="19806" y="4216"/>
                  <a:pt x="19785" y="4224"/>
                </a:cubicBezTo>
                <a:close/>
                <a:moveTo>
                  <a:pt x="14673" y="2547"/>
                </a:moveTo>
                <a:cubicBezTo>
                  <a:pt x="14673" y="2558"/>
                  <a:pt x="14664" y="2551"/>
                  <a:pt x="14656" y="2579"/>
                </a:cubicBezTo>
                <a:cubicBezTo>
                  <a:pt x="14682" y="2570"/>
                  <a:pt x="14691" y="2534"/>
                  <a:pt x="14697" y="2514"/>
                </a:cubicBezTo>
                <a:lnTo>
                  <a:pt x="14664" y="2514"/>
                </a:lnTo>
                <a:cubicBezTo>
                  <a:pt x="14670" y="2536"/>
                  <a:pt x="14673" y="2529"/>
                  <a:pt x="14673" y="2547"/>
                </a:cubicBezTo>
                <a:close/>
                <a:moveTo>
                  <a:pt x="18116" y="5115"/>
                </a:moveTo>
                <a:cubicBezTo>
                  <a:pt x="18120" y="5132"/>
                  <a:pt x="18104" y="5119"/>
                  <a:pt x="18123" y="5133"/>
                </a:cubicBezTo>
                <a:cubicBezTo>
                  <a:pt x="18148" y="5152"/>
                  <a:pt x="18137" y="5133"/>
                  <a:pt x="18140" y="5132"/>
                </a:cubicBezTo>
                <a:lnTo>
                  <a:pt x="18164" y="5131"/>
                </a:lnTo>
                <a:cubicBezTo>
                  <a:pt x="18161" y="5115"/>
                  <a:pt x="18165" y="5096"/>
                  <a:pt x="18116" y="5115"/>
                </a:cubicBezTo>
                <a:close/>
                <a:moveTo>
                  <a:pt x="10435" y="6136"/>
                </a:moveTo>
                <a:cubicBezTo>
                  <a:pt x="10450" y="6136"/>
                  <a:pt x="10456" y="6137"/>
                  <a:pt x="10470" y="6134"/>
                </a:cubicBezTo>
                <a:cubicBezTo>
                  <a:pt x="10491" y="6129"/>
                  <a:pt x="10481" y="6147"/>
                  <a:pt x="10484" y="6112"/>
                </a:cubicBezTo>
                <a:lnTo>
                  <a:pt x="10435" y="6112"/>
                </a:lnTo>
                <a:lnTo>
                  <a:pt x="10435" y="6136"/>
                </a:lnTo>
                <a:close/>
                <a:moveTo>
                  <a:pt x="15491" y="2604"/>
                </a:moveTo>
                <a:lnTo>
                  <a:pt x="15491" y="2619"/>
                </a:lnTo>
                <a:cubicBezTo>
                  <a:pt x="15550" y="2626"/>
                  <a:pt x="15481" y="2640"/>
                  <a:pt x="15539" y="2628"/>
                </a:cubicBezTo>
                <a:lnTo>
                  <a:pt x="15539" y="2611"/>
                </a:lnTo>
                <a:cubicBezTo>
                  <a:pt x="15518" y="2606"/>
                  <a:pt x="15530" y="2614"/>
                  <a:pt x="15523" y="2595"/>
                </a:cubicBezTo>
                <a:lnTo>
                  <a:pt x="15491" y="2604"/>
                </a:lnTo>
                <a:close/>
                <a:moveTo>
                  <a:pt x="20344" y="3357"/>
                </a:moveTo>
                <a:cubicBezTo>
                  <a:pt x="20384" y="3347"/>
                  <a:pt x="20364" y="3340"/>
                  <a:pt x="20401" y="3365"/>
                </a:cubicBezTo>
                <a:cubicBezTo>
                  <a:pt x="20398" y="3329"/>
                  <a:pt x="20400" y="3332"/>
                  <a:pt x="20344" y="3332"/>
                </a:cubicBezTo>
                <a:lnTo>
                  <a:pt x="20344" y="3357"/>
                </a:lnTo>
                <a:close/>
                <a:moveTo>
                  <a:pt x="20790" y="5504"/>
                </a:moveTo>
                <a:cubicBezTo>
                  <a:pt x="20828" y="5504"/>
                  <a:pt x="20826" y="5505"/>
                  <a:pt x="20854" y="5512"/>
                </a:cubicBezTo>
                <a:cubicBezTo>
                  <a:pt x="20845" y="5476"/>
                  <a:pt x="20836" y="5488"/>
                  <a:pt x="20790" y="5488"/>
                </a:cubicBezTo>
                <a:lnTo>
                  <a:pt x="20790" y="5504"/>
                </a:lnTo>
                <a:close/>
                <a:moveTo>
                  <a:pt x="15620" y="2360"/>
                </a:moveTo>
                <a:cubicBezTo>
                  <a:pt x="15620" y="2320"/>
                  <a:pt x="15620" y="2321"/>
                  <a:pt x="15580" y="2320"/>
                </a:cubicBezTo>
                <a:cubicBezTo>
                  <a:pt x="15590" y="2362"/>
                  <a:pt x="15588" y="2344"/>
                  <a:pt x="15620" y="2360"/>
                </a:cubicBezTo>
                <a:close/>
                <a:moveTo>
                  <a:pt x="15750" y="5642"/>
                </a:moveTo>
                <a:cubicBezTo>
                  <a:pt x="15754" y="5657"/>
                  <a:pt x="15752" y="5654"/>
                  <a:pt x="15758" y="5666"/>
                </a:cubicBezTo>
                <a:cubicBezTo>
                  <a:pt x="15789" y="5663"/>
                  <a:pt x="15801" y="5661"/>
                  <a:pt x="15815" y="5642"/>
                </a:cubicBezTo>
                <a:lnTo>
                  <a:pt x="15750" y="5642"/>
                </a:lnTo>
                <a:lnTo>
                  <a:pt x="15761" y="5636"/>
                </a:lnTo>
                <a:cubicBezTo>
                  <a:pt x="15779" y="5624"/>
                  <a:pt x="15777" y="5631"/>
                  <a:pt x="15783" y="5609"/>
                </a:cubicBezTo>
                <a:cubicBezTo>
                  <a:pt x="15740" y="5609"/>
                  <a:pt x="15744" y="5601"/>
                  <a:pt x="15726" y="5625"/>
                </a:cubicBezTo>
                <a:cubicBezTo>
                  <a:pt x="15738" y="5643"/>
                  <a:pt x="15727" y="5635"/>
                  <a:pt x="15750" y="5642"/>
                </a:cubicBezTo>
                <a:close/>
                <a:moveTo>
                  <a:pt x="20522" y="4013"/>
                </a:moveTo>
                <a:lnTo>
                  <a:pt x="20563" y="4013"/>
                </a:lnTo>
                <a:cubicBezTo>
                  <a:pt x="20553" y="3986"/>
                  <a:pt x="20547" y="4017"/>
                  <a:pt x="20557" y="3984"/>
                </a:cubicBezTo>
                <a:cubicBezTo>
                  <a:pt x="20561" y="3970"/>
                  <a:pt x="20559" y="3994"/>
                  <a:pt x="20563" y="3964"/>
                </a:cubicBezTo>
                <a:cubicBezTo>
                  <a:pt x="20537" y="3981"/>
                  <a:pt x="20530" y="3978"/>
                  <a:pt x="20522" y="4013"/>
                </a:cubicBezTo>
                <a:close/>
                <a:moveTo>
                  <a:pt x="17938" y="1882"/>
                </a:moveTo>
                <a:cubicBezTo>
                  <a:pt x="17942" y="1935"/>
                  <a:pt x="17982" y="1916"/>
                  <a:pt x="17986" y="1866"/>
                </a:cubicBezTo>
                <a:cubicBezTo>
                  <a:pt x="17954" y="1879"/>
                  <a:pt x="17987" y="1894"/>
                  <a:pt x="17938" y="1882"/>
                </a:cubicBezTo>
                <a:close/>
                <a:moveTo>
                  <a:pt x="21891" y="2952"/>
                </a:moveTo>
                <a:cubicBezTo>
                  <a:pt x="21916" y="2969"/>
                  <a:pt x="21927" y="2968"/>
                  <a:pt x="21956" y="2968"/>
                </a:cubicBezTo>
                <a:cubicBezTo>
                  <a:pt x="21951" y="2948"/>
                  <a:pt x="21946" y="2930"/>
                  <a:pt x="21891" y="2952"/>
                </a:cubicBezTo>
                <a:close/>
                <a:moveTo>
                  <a:pt x="22645" y="3697"/>
                </a:moveTo>
                <a:cubicBezTo>
                  <a:pt x="22699" y="3693"/>
                  <a:pt x="22666" y="3702"/>
                  <a:pt x="22692" y="3703"/>
                </a:cubicBezTo>
                <a:cubicBezTo>
                  <a:pt x="22698" y="3703"/>
                  <a:pt x="22705" y="3700"/>
                  <a:pt x="22718" y="3697"/>
                </a:cubicBezTo>
                <a:cubicBezTo>
                  <a:pt x="22706" y="3679"/>
                  <a:pt x="22722" y="3681"/>
                  <a:pt x="22669" y="3681"/>
                </a:cubicBezTo>
                <a:cubicBezTo>
                  <a:pt x="22655" y="3681"/>
                  <a:pt x="22647" y="3685"/>
                  <a:pt x="22645" y="3697"/>
                </a:cubicBezTo>
                <a:close/>
                <a:moveTo>
                  <a:pt x="17443" y="2401"/>
                </a:moveTo>
                <a:cubicBezTo>
                  <a:pt x="17440" y="2361"/>
                  <a:pt x="17432" y="2381"/>
                  <a:pt x="17452" y="2352"/>
                </a:cubicBezTo>
                <a:lnTo>
                  <a:pt x="17419" y="2352"/>
                </a:lnTo>
                <a:cubicBezTo>
                  <a:pt x="17432" y="2414"/>
                  <a:pt x="17387" y="2365"/>
                  <a:pt x="17418" y="2394"/>
                </a:cubicBezTo>
                <a:cubicBezTo>
                  <a:pt x="17429" y="2406"/>
                  <a:pt x="17424" y="2399"/>
                  <a:pt x="17443" y="2401"/>
                </a:cubicBezTo>
                <a:close/>
                <a:moveTo>
                  <a:pt x="18975" y="2863"/>
                </a:moveTo>
                <a:cubicBezTo>
                  <a:pt x="19029" y="2851"/>
                  <a:pt x="19018" y="2898"/>
                  <a:pt x="19031" y="2846"/>
                </a:cubicBezTo>
                <a:cubicBezTo>
                  <a:pt x="19017" y="2840"/>
                  <a:pt x="18976" y="2828"/>
                  <a:pt x="18975" y="2863"/>
                </a:cubicBezTo>
                <a:close/>
                <a:moveTo>
                  <a:pt x="9990" y="1582"/>
                </a:moveTo>
                <a:lnTo>
                  <a:pt x="9990" y="1599"/>
                </a:lnTo>
                <a:cubicBezTo>
                  <a:pt x="10009" y="1603"/>
                  <a:pt x="10014" y="1606"/>
                  <a:pt x="10038" y="1607"/>
                </a:cubicBezTo>
                <a:cubicBezTo>
                  <a:pt x="10029" y="1586"/>
                  <a:pt x="10033" y="1591"/>
                  <a:pt x="10038" y="1566"/>
                </a:cubicBezTo>
                <a:cubicBezTo>
                  <a:pt x="10021" y="1572"/>
                  <a:pt x="10023" y="1582"/>
                  <a:pt x="9990" y="1582"/>
                </a:cubicBezTo>
                <a:close/>
                <a:moveTo>
                  <a:pt x="17119" y="2409"/>
                </a:moveTo>
                <a:cubicBezTo>
                  <a:pt x="17155" y="2406"/>
                  <a:pt x="17159" y="2406"/>
                  <a:pt x="17160" y="2368"/>
                </a:cubicBezTo>
                <a:cubicBezTo>
                  <a:pt x="17110" y="2369"/>
                  <a:pt x="17137" y="2365"/>
                  <a:pt x="17130" y="2380"/>
                </a:cubicBezTo>
                <a:cubicBezTo>
                  <a:pt x="17129" y="2381"/>
                  <a:pt x="17129" y="2384"/>
                  <a:pt x="17129" y="2385"/>
                </a:cubicBezTo>
                <a:lnTo>
                  <a:pt x="17122" y="2403"/>
                </a:lnTo>
                <a:cubicBezTo>
                  <a:pt x="17122" y="2404"/>
                  <a:pt x="17120" y="2407"/>
                  <a:pt x="17119" y="2409"/>
                </a:cubicBezTo>
                <a:close/>
                <a:moveTo>
                  <a:pt x="17346" y="1663"/>
                </a:moveTo>
                <a:lnTo>
                  <a:pt x="17346" y="1631"/>
                </a:lnTo>
                <a:cubicBezTo>
                  <a:pt x="17304" y="1641"/>
                  <a:pt x="17332" y="1635"/>
                  <a:pt x="17289" y="1631"/>
                </a:cubicBezTo>
                <a:cubicBezTo>
                  <a:pt x="17299" y="1645"/>
                  <a:pt x="17299" y="1648"/>
                  <a:pt x="17332" y="1662"/>
                </a:cubicBezTo>
                <a:cubicBezTo>
                  <a:pt x="17349" y="1670"/>
                  <a:pt x="17333" y="1669"/>
                  <a:pt x="17346" y="1663"/>
                </a:cubicBezTo>
                <a:close/>
                <a:moveTo>
                  <a:pt x="20619" y="5253"/>
                </a:moveTo>
                <a:cubicBezTo>
                  <a:pt x="20664" y="5256"/>
                  <a:pt x="20641" y="5268"/>
                  <a:pt x="20676" y="5245"/>
                </a:cubicBezTo>
                <a:cubicBezTo>
                  <a:pt x="20659" y="5221"/>
                  <a:pt x="20671" y="5235"/>
                  <a:pt x="20644" y="5220"/>
                </a:cubicBezTo>
                <a:lnTo>
                  <a:pt x="20629" y="5246"/>
                </a:lnTo>
                <a:cubicBezTo>
                  <a:pt x="20628" y="5247"/>
                  <a:pt x="20625" y="5248"/>
                  <a:pt x="20624" y="5249"/>
                </a:cubicBezTo>
                <a:cubicBezTo>
                  <a:pt x="20623" y="5250"/>
                  <a:pt x="20621" y="5251"/>
                  <a:pt x="20619" y="5253"/>
                </a:cubicBezTo>
                <a:close/>
                <a:moveTo>
                  <a:pt x="11513" y="6006"/>
                </a:moveTo>
                <a:lnTo>
                  <a:pt x="11578" y="6006"/>
                </a:lnTo>
                <a:lnTo>
                  <a:pt x="11578" y="5990"/>
                </a:lnTo>
                <a:cubicBezTo>
                  <a:pt x="11560" y="5990"/>
                  <a:pt x="11545" y="5985"/>
                  <a:pt x="11538" y="5986"/>
                </a:cubicBezTo>
                <a:cubicBezTo>
                  <a:pt x="11499" y="5990"/>
                  <a:pt x="11518" y="5992"/>
                  <a:pt x="11513" y="6006"/>
                </a:cubicBezTo>
                <a:close/>
                <a:moveTo>
                  <a:pt x="23123" y="3738"/>
                </a:moveTo>
                <a:cubicBezTo>
                  <a:pt x="23118" y="3752"/>
                  <a:pt x="23118" y="3731"/>
                  <a:pt x="23123" y="3746"/>
                </a:cubicBezTo>
                <a:lnTo>
                  <a:pt x="23128" y="3756"/>
                </a:lnTo>
                <a:cubicBezTo>
                  <a:pt x="23129" y="3757"/>
                  <a:pt x="23130" y="3760"/>
                  <a:pt x="23131" y="3762"/>
                </a:cubicBezTo>
                <a:cubicBezTo>
                  <a:pt x="23173" y="3762"/>
                  <a:pt x="23162" y="3769"/>
                  <a:pt x="23180" y="3746"/>
                </a:cubicBezTo>
                <a:cubicBezTo>
                  <a:pt x="23139" y="3736"/>
                  <a:pt x="23142" y="3729"/>
                  <a:pt x="23123" y="3738"/>
                </a:cubicBezTo>
                <a:close/>
                <a:moveTo>
                  <a:pt x="19453" y="5609"/>
                </a:moveTo>
                <a:cubicBezTo>
                  <a:pt x="19459" y="5585"/>
                  <a:pt x="19456" y="5596"/>
                  <a:pt x="19469" y="5577"/>
                </a:cubicBezTo>
                <a:lnTo>
                  <a:pt x="19412" y="5577"/>
                </a:lnTo>
                <a:cubicBezTo>
                  <a:pt x="19422" y="5615"/>
                  <a:pt x="19418" y="5593"/>
                  <a:pt x="19453" y="5609"/>
                </a:cubicBezTo>
                <a:close/>
                <a:moveTo>
                  <a:pt x="18910" y="2725"/>
                </a:moveTo>
                <a:cubicBezTo>
                  <a:pt x="18929" y="2751"/>
                  <a:pt x="18959" y="2733"/>
                  <a:pt x="18986" y="2712"/>
                </a:cubicBezTo>
                <a:cubicBezTo>
                  <a:pt x="19002" y="2699"/>
                  <a:pt x="18991" y="2708"/>
                  <a:pt x="18999" y="2700"/>
                </a:cubicBezTo>
                <a:cubicBezTo>
                  <a:pt x="18916" y="2700"/>
                  <a:pt x="18998" y="2725"/>
                  <a:pt x="18910" y="2725"/>
                </a:cubicBezTo>
                <a:close/>
                <a:moveTo>
                  <a:pt x="18950" y="3179"/>
                </a:moveTo>
                <a:lnTo>
                  <a:pt x="18967" y="3179"/>
                </a:lnTo>
                <a:cubicBezTo>
                  <a:pt x="18957" y="3140"/>
                  <a:pt x="18961" y="3166"/>
                  <a:pt x="18967" y="3154"/>
                </a:cubicBezTo>
                <a:lnTo>
                  <a:pt x="19048" y="3146"/>
                </a:lnTo>
                <a:cubicBezTo>
                  <a:pt x="19014" y="3139"/>
                  <a:pt x="18984" y="3145"/>
                  <a:pt x="18950" y="3138"/>
                </a:cubicBezTo>
                <a:lnTo>
                  <a:pt x="18950" y="3179"/>
                </a:lnTo>
                <a:close/>
                <a:moveTo>
                  <a:pt x="11205" y="1388"/>
                </a:moveTo>
                <a:lnTo>
                  <a:pt x="11205" y="1404"/>
                </a:lnTo>
                <a:cubicBezTo>
                  <a:pt x="11232" y="1404"/>
                  <a:pt x="11266" y="1407"/>
                  <a:pt x="11257" y="1381"/>
                </a:cubicBezTo>
                <a:cubicBezTo>
                  <a:pt x="11244" y="1341"/>
                  <a:pt x="11260" y="1388"/>
                  <a:pt x="11205" y="1388"/>
                </a:cubicBezTo>
                <a:close/>
                <a:moveTo>
                  <a:pt x="18399" y="3081"/>
                </a:moveTo>
                <a:lnTo>
                  <a:pt x="18416" y="3081"/>
                </a:lnTo>
                <a:cubicBezTo>
                  <a:pt x="18416" y="3050"/>
                  <a:pt x="18413" y="3050"/>
                  <a:pt x="18432" y="3033"/>
                </a:cubicBezTo>
                <a:cubicBezTo>
                  <a:pt x="18374" y="3019"/>
                  <a:pt x="18398" y="3033"/>
                  <a:pt x="18399" y="3081"/>
                </a:cubicBezTo>
                <a:close/>
                <a:moveTo>
                  <a:pt x="15661" y="1777"/>
                </a:moveTo>
                <a:cubicBezTo>
                  <a:pt x="15699" y="1761"/>
                  <a:pt x="15697" y="1790"/>
                  <a:pt x="15726" y="1736"/>
                </a:cubicBezTo>
                <a:cubicBezTo>
                  <a:pt x="15675" y="1737"/>
                  <a:pt x="15707" y="1736"/>
                  <a:pt x="15690" y="1749"/>
                </a:cubicBezTo>
                <a:lnTo>
                  <a:pt x="15681" y="1756"/>
                </a:lnTo>
                <a:cubicBezTo>
                  <a:pt x="15663" y="1770"/>
                  <a:pt x="15669" y="1758"/>
                  <a:pt x="15661" y="1777"/>
                </a:cubicBezTo>
                <a:cubicBezTo>
                  <a:pt x="15609" y="1815"/>
                  <a:pt x="15664" y="1835"/>
                  <a:pt x="15604" y="1842"/>
                </a:cubicBezTo>
                <a:cubicBezTo>
                  <a:pt x="15610" y="1867"/>
                  <a:pt x="15615" y="1867"/>
                  <a:pt x="15604" y="1890"/>
                </a:cubicBezTo>
                <a:cubicBezTo>
                  <a:pt x="15630" y="1881"/>
                  <a:pt x="15618" y="1874"/>
                  <a:pt x="15635" y="1862"/>
                </a:cubicBezTo>
                <a:lnTo>
                  <a:pt x="15642" y="1859"/>
                </a:lnTo>
                <a:cubicBezTo>
                  <a:pt x="15643" y="1859"/>
                  <a:pt x="15645" y="1858"/>
                  <a:pt x="15646" y="1858"/>
                </a:cubicBezTo>
                <a:cubicBezTo>
                  <a:pt x="15648" y="1857"/>
                  <a:pt x="15652" y="1856"/>
                  <a:pt x="15654" y="1855"/>
                </a:cubicBezTo>
                <a:cubicBezTo>
                  <a:pt x="15665" y="1854"/>
                  <a:pt x="15663" y="1856"/>
                  <a:pt x="15685" y="1858"/>
                </a:cubicBezTo>
                <a:cubicBezTo>
                  <a:pt x="15688" y="1895"/>
                  <a:pt x="15677" y="1872"/>
                  <a:pt x="15702" y="1890"/>
                </a:cubicBezTo>
                <a:lnTo>
                  <a:pt x="15702" y="1842"/>
                </a:lnTo>
                <a:cubicBezTo>
                  <a:pt x="15758" y="1855"/>
                  <a:pt x="15710" y="1846"/>
                  <a:pt x="15758" y="1834"/>
                </a:cubicBezTo>
                <a:lnTo>
                  <a:pt x="15734" y="1821"/>
                </a:lnTo>
                <a:cubicBezTo>
                  <a:pt x="15733" y="1819"/>
                  <a:pt x="15728" y="1799"/>
                  <a:pt x="15698" y="1790"/>
                </a:cubicBezTo>
                <a:cubicBezTo>
                  <a:pt x="15681" y="1786"/>
                  <a:pt x="15689" y="1791"/>
                  <a:pt x="15661" y="1793"/>
                </a:cubicBezTo>
                <a:lnTo>
                  <a:pt x="15661" y="1777"/>
                </a:lnTo>
                <a:close/>
                <a:moveTo>
                  <a:pt x="18594" y="5155"/>
                </a:moveTo>
                <a:cubicBezTo>
                  <a:pt x="18591" y="5115"/>
                  <a:pt x="18586" y="5123"/>
                  <a:pt x="18545" y="5123"/>
                </a:cubicBezTo>
                <a:cubicBezTo>
                  <a:pt x="18553" y="5151"/>
                  <a:pt x="18559" y="5153"/>
                  <a:pt x="18594" y="5155"/>
                </a:cubicBezTo>
                <a:close/>
                <a:moveTo>
                  <a:pt x="16739" y="5107"/>
                </a:moveTo>
                <a:cubicBezTo>
                  <a:pt x="16779" y="5130"/>
                  <a:pt x="16783" y="5104"/>
                  <a:pt x="16787" y="5099"/>
                </a:cubicBezTo>
                <a:cubicBezTo>
                  <a:pt x="16769" y="5066"/>
                  <a:pt x="16744" y="5085"/>
                  <a:pt x="16739" y="5107"/>
                </a:cubicBezTo>
                <a:close/>
                <a:moveTo>
                  <a:pt x="16820" y="1453"/>
                </a:moveTo>
                <a:cubicBezTo>
                  <a:pt x="16845" y="1467"/>
                  <a:pt x="16868" y="1467"/>
                  <a:pt x="16884" y="1445"/>
                </a:cubicBezTo>
                <a:cubicBezTo>
                  <a:pt x="16883" y="1444"/>
                  <a:pt x="16881" y="1442"/>
                  <a:pt x="16881" y="1443"/>
                </a:cubicBezTo>
                <a:cubicBezTo>
                  <a:pt x="16880" y="1446"/>
                  <a:pt x="16825" y="1421"/>
                  <a:pt x="16820" y="1453"/>
                </a:cubicBezTo>
                <a:close/>
                <a:moveTo>
                  <a:pt x="15880" y="1850"/>
                </a:moveTo>
                <a:lnTo>
                  <a:pt x="15888" y="1850"/>
                </a:lnTo>
                <a:cubicBezTo>
                  <a:pt x="15888" y="1776"/>
                  <a:pt x="15910" y="1879"/>
                  <a:pt x="15928" y="1809"/>
                </a:cubicBezTo>
                <a:cubicBezTo>
                  <a:pt x="15910" y="1805"/>
                  <a:pt x="15910" y="1803"/>
                  <a:pt x="15888" y="1801"/>
                </a:cubicBezTo>
                <a:cubicBezTo>
                  <a:pt x="15883" y="1820"/>
                  <a:pt x="15880" y="1825"/>
                  <a:pt x="15880" y="1850"/>
                </a:cubicBezTo>
                <a:close/>
                <a:moveTo>
                  <a:pt x="20085" y="2150"/>
                </a:moveTo>
                <a:cubicBezTo>
                  <a:pt x="20125" y="2150"/>
                  <a:pt x="20121" y="2142"/>
                  <a:pt x="20158" y="2141"/>
                </a:cubicBezTo>
                <a:lnTo>
                  <a:pt x="20158" y="2125"/>
                </a:lnTo>
                <a:cubicBezTo>
                  <a:pt x="20114" y="2125"/>
                  <a:pt x="20103" y="2123"/>
                  <a:pt x="20085" y="2150"/>
                </a:cubicBezTo>
                <a:close/>
                <a:moveTo>
                  <a:pt x="23269" y="4588"/>
                </a:moveTo>
                <a:lnTo>
                  <a:pt x="23317" y="4588"/>
                </a:lnTo>
                <a:cubicBezTo>
                  <a:pt x="23316" y="4567"/>
                  <a:pt x="23318" y="4555"/>
                  <a:pt x="23296" y="4558"/>
                </a:cubicBezTo>
                <a:cubicBezTo>
                  <a:pt x="23277" y="4561"/>
                  <a:pt x="23273" y="4571"/>
                  <a:pt x="23269" y="4588"/>
                </a:cubicBezTo>
                <a:close/>
                <a:moveTo>
                  <a:pt x="18213" y="2676"/>
                </a:moveTo>
                <a:cubicBezTo>
                  <a:pt x="18235" y="2674"/>
                  <a:pt x="18235" y="2672"/>
                  <a:pt x="18254" y="2668"/>
                </a:cubicBezTo>
                <a:cubicBezTo>
                  <a:pt x="18251" y="2636"/>
                  <a:pt x="18250" y="2642"/>
                  <a:pt x="18229" y="2628"/>
                </a:cubicBezTo>
                <a:cubicBezTo>
                  <a:pt x="18223" y="2653"/>
                  <a:pt x="18219" y="2651"/>
                  <a:pt x="18213" y="2676"/>
                </a:cubicBezTo>
                <a:close/>
                <a:moveTo>
                  <a:pt x="17063" y="5309"/>
                </a:moveTo>
                <a:cubicBezTo>
                  <a:pt x="17104" y="5300"/>
                  <a:pt x="17086" y="5309"/>
                  <a:pt x="17136" y="5309"/>
                </a:cubicBezTo>
                <a:lnTo>
                  <a:pt x="17136" y="5293"/>
                </a:lnTo>
                <a:cubicBezTo>
                  <a:pt x="17090" y="5293"/>
                  <a:pt x="17064" y="5273"/>
                  <a:pt x="17063" y="5309"/>
                </a:cubicBezTo>
                <a:close/>
                <a:moveTo>
                  <a:pt x="17849" y="1566"/>
                </a:moveTo>
                <a:lnTo>
                  <a:pt x="17865" y="1566"/>
                </a:lnTo>
                <a:cubicBezTo>
                  <a:pt x="17865" y="1533"/>
                  <a:pt x="17867" y="1540"/>
                  <a:pt x="17857" y="1518"/>
                </a:cubicBezTo>
                <a:lnTo>
                  <a:pt x="17881" y="1501"/>
                </a:lnTo>
                <a:cubicBezTo>
                  <a:pt x="17856" y="1499"/>
                  <a:pt x="17866" y="1501"/>
                  <a:pt x="17849" y="1493"/>
                </a:cubicBezTo>
                <a:cubicBezTo>
                  <a:pt x="17849" y="1508"/>
                  <a:pt x="17847" y="1518"/>
                  <a:pt x="17846" y="1530"/>
                </a:cubicBezTo>
                <a:cubicBezTo>
                  <a:pt x="17845" y="1549"/>
                  <a:pt x="17846" y="1539"/>
                  <a:pt x="17849" y="1566"/>
                </a:cubicBezTo>
                <a:close/>
                <a:moveTo>
                  <a:pt x="22386" y="3673"/>
                </a:moveTo>
                <a:cubicBezTo>
                  <a:pt x="22386" y="3696"/>
                  <a:pt x="22389" y="3688"/>
                  <a:pt x="22402" y="3697"/>
                </a:cubicBezTo>
                <a:cubicBezTo>
                  <a:pt x="22410" y="3665"/>
                  <a:pt x="22406" y="3675"/>
                  <a:pt x="22434" y="3681"/>
                </a:cubicBezTo>
                <a:lnTo>
                  <a:pt x="22434" y="3657"/>
                </a:lnTo>
                <a:cubicBezTo>
                  <a:pt x="22417" y="3657"/>
                  <a:pt x="22386" y="3653"/>
                  <a:pt x="22386" y="3673"/>
                </a:cubicBezTo>
                <a:close/>
                <a:moveTo>
                  <a:pt x="17500" y="3025"/>
                </a:moveTo>
                <a:lnTo>
                  <a:pt x="17565" y="3041"/>
                </a:lnTo>
                <a:cubicBezTo>
                  <a:pt x="17559" y="3019"/>
                  <a:pt x="17558" y="3010"/>
                  <a:pt x="17500" y="3008"/>
                </a:cubicBezTo>
                <a:lnTo>
                  <a:pt x="17500" y="3025"/>
                </a:lnTo>
                <a:close/>
                <a:moveTo>
                  <a:pt x="14689" y="2036"/>
                </a:moveTo>
                <a:lnTo>
                  <a:pt x="14748" y="2032"/>
                </a:lnTo>
                <a:cubicBezTo>
                  <a:pt x="14757" y="2029"/>
                  <a:pt x="14754" y="2031"/>
                  <a:pt x="14762" y="2020"/>
                </a:cubicBezTo>
                <a:cubicBezTo>
                  <a:pt x="14755" y="2017"/>
                  <a:pt x="14690" y="1999"/>
                  <a:pt x="14689" y="2036"/>
                </a:cubicBezTo>
                <a:close/>
                <a:moveTo>
                  <a:pt x="16560" y="1469"/>
                </a:moveTo>
                <a:cubicBezTo>
                  <a:pt x="16566" y="1474"/>
                  <a:pt x="16562" y="1475"/>
                  <a:pt x="16574" y="1480"/>
                </a:cubicBezTo>
                <a:cubicBezTo>
                  <a:pt x="16586" y="1484"/>
                  <a:pt x="16618" y="1486"/>
                  <a:pt x="16622" y="1473"/>
                </a:cubicBezTo>
                <a:cubicBezTo>
                  <a:pt x="16635" y="1438"/>
                  <a:pt x="16577" y="1465"/>
                  <a:pt x="16560" y="1469"/>
                </a:cubicBezTo>
                <a:close/>
                <a:moveTo>
                  <a:pt x="16674" y="2239"/>
                </a:moveTo>
                <a:cubicBezTo>
                  <a:pt x="16688" y="2258"/>
                  <a:pt x="16685" y="2256"/>
                  <a:pt x="16714" y="2263"/>
                </a:cubicBezTo>
                <a:cubicBezTo>
                  <a:pt x="16716" y="2245"/>
                  <a:pt x="16714" y="2255"/>
                  <a:pt x="16719" y="2244"/>
                </a:cubicBezTo>
                <a:lnTo>
                  <a:pt x="16728" y="2228"/>
                </a:lnTo>
                <a:cubicBezTo>
                  <a:pt x="16728" y="2227"/>
                  <a:pt x="16730" y="2224"/>
                  <a:pt x="16730" y="2222"/>
                </a:cubicBezTo>
                <a:cubicBezTo>
                  <a:pt x="16706" y="2224"/>
                  <a:pt x="16691" y="2230"/>
                  <a:pt x="16674" y="2239"/>
                </a:cubicBezTo>
                <a:close/>
                <a:moveTo>
                  <a:pt x="19850" y="4880"/>
                </a:moveTo>
                <a:cubicBezTo>
                  <a:pt x="19850" y="4880"/>
                  <a:pt x="19865" y="4888"/>
                  <a:pt x="19866" y="4888"/>
                </a:cubicBezTo>
                <a:cubicBezTo>
                  <a:pt x="19892" y="4888"/>
                  <a:pt x="19894" y="4868"/>
                  <a:pt x="19898" y="4848"/>
                </a:cubicBezTo>
                <a:cubicBezTo>
                  <a:pt x="19860" y="4851"/>
                  <a:pt x="19864" y="4854"/>
                  <a:pt x="19850" y="4880"/>
                </a:cubicBezTo>
                <a:close/>
                <a:moveTo>
                  <a:pt x="18651" y="2538"/>
                </a:moveTo>
                <a:cubicBezTo>
                  <a:pt x="18630" y="2544"/>
                  <a:pt x="18642" y="2535"/>
                  <a:pt x="18634" y="2555"/>
                </a:cubicBezTo>
                <a:cubicBezTo>
                  <a:pt x="18649" y="2547"/>
                  <a:pt x="18645" y="2548"/>
                  <a:pt x="18667" y="2547"/>
                </a:cubicBezTo>
                <a:cubicBezTo>
                  <a:pt x="18667" y="2487"/>
                  <a:pt x="18671" y="2493"/>
                  <a:pt x="18643" y="2474"/>
                </a:cubicBezTo>
                <a:cubicBezTo>
                  <a:pt x="18649" y="2502"/>
                  <a:pt x="18651" y="2500"/>
                  <a:pt x="18651" y="2538"/>
                </a:cubicBezTo>
                <a:close/>
                <a:moveTo>
                  <a:pt x="17930" y="4993"/>
                </a:moveTo>
                <a:lnTo>
                  <a:pt x="17959" y="4991"/>
                </a:lnTo>
                <a:cubicBezTo>
                  <a:pt x="17960" y="4991"/>
                  <a:pt x="17963" y="4991"/>
                  <a:pt x="17964" y="4991"/>
                </a:cubicBezTo>
                <a:cubicBezTo>
                  <a:pt x="17990" y="4987"/>
                  <a:pt x="17981" y="4991"/>
                  <a:pt x="17986" y="4969"/>
                </a:cubicBezTo>
                <a:cubicBezTo>
                  <a:pt x="17952" y="4969"/>
                  <a:pt x="17954" y="4973"/>
                  <a:pt x="17930" y="4961"/>
                </a:cubicBezTo>
                <a:lnTo>
                  <a:pt x="17930" y="4993"/>
                </a:lnTo>
                <a:close/>
                <a:moveTo>
                  <a:pt x="18675" y="3170"/>
                </a:moveTo>
                <a:lnTo>
                  <a:pt x="18740" y="3170"/>
                </a:lnTo>
                <a:lnTo>
                  <a:pt x="18740" y="3138"/>
                </a:lnTo>
                <a:cubicBezTo>
                  <a:pt x="18716" y="3163"/>
                  <a:pt x="18709" y="3150"/>
                  <a:pt x="18705" y="3150"/>
                </a:cubicBezTo>
                <a:cubicBezTo>
                  <a:pt x="18675" y="3150"/>
                  <a:pt x="18683" y="3149"/>
                  <a:pt x="18675" y="3170"/>
                </a:cubicBezTo>
                <a:close/>
                <a:moveTo>
                  <a:pt x="21697" y="4596"/>
                </a:moveTo>
                <a:cubicBezTo>
                  <a:pt x="21686" y="4582"/>
                  <a:pt x="21704" y="4580"/>
                  <a:pt x="21616" y="4580"/>
                </a:cubicBezTo>
                <a:cubicBezTo>
                  <a:pt x="21625" y="4616"/>
                  <a:pt x="21619" y="4601"/>
                  <a:pt x="21641" y="4599"/>
                </a:cubicBezTo>
                <a:cubicBezTo>
                  <a:pt x="21662" y="4597"/>
                  <a:pt x="21676" y="4596"/>
                  <a:pt x="21697" y="4596"/>
                </a:cubicBezTo>
                <a:close/>
                <a:moveTo>
                  <a:pt x="15515" y="2352"/>
                </a:moveTo>
                <a:cubicBezTo>
                  <a:pt x="15547" y="2349"/>
                  <a:pt x="15536" y="2345"/>
                  <a:pt x="15572" y="2344"/>
                </a:cubicBezTo>
                <a:cubicBezTo>
                  <a:pt x="15562" y="2307"/>
                  <a:pt x="15515" y="2308"/>
                  <a:pt x="15515" y="2352"/>
                </a:cubicBezTo>
                <a:close/>
                <a:moveTo>
                  <a:pt x="21357" y="5318"/>
                </a:moveTo>
                <a:cubicBezTo>
                  <a:pt x="21361" y="5330"/>
                  <a:pt x="21351" y="5337"/>
                  <a:pt x="21380" y="5339"/>
                </a:cubicBezTo>
                <a:cubicBezTo>
                  <a:pt x="21381" y="5339"/>
                  <a:pt x="21410" y="5334"/>
                  <a:pt x="21430" y="5334"/>
                </a:cubicBezTo>
                <a:lnTo>
                  <a:pt x="21430" y="5326"/>
                </a:lnTo>
                <a:cubicBezTo>
                  <a:pt x="21402" y="5326"/>
                  <a:pt x="21372" y="5300"/>
                  <a:pt x="21357" y="5318"/>
                </a:cubicBezTo>
                <a:close/>
                <a:moveTo>
                  <a:pt x="15693" y="2166"/>
                </a:moveTo>
                <a:cubicBezTo>
                  <a:pt x="15715" y="2168"/>
                  <a:pt x="15715" y="2170"/>
                  <a:pt x="15734" y="2174"/>
                </a:cubicBezTo>
                <a:cubicBezTo>
                  <a:pt x="15718" y="2106"/>
                  <a:pt x="15729" y="2128"/>
                  <a:pt x="15702" y="2125"/>
                </a:cubicBezTo>
                <a:cubicBezTo>
                  <a:pt x="15700" y="2147"/>
                  <a:pt x="15698" y="2147"/>
                  <a:pt x="15693" y="2166"/>
                </a:cubicBezTo>
                <a:close/>
                <a:moveTo>
                  <a:pt x="17306" y="1761"/>
                </a:moveTo>
                <a:cubicBezTo>
                  <a:pt x="17349" y="1751"/>
                  <a:pt x="17353" y="1759"/>
                  <a:pt x="17354" y="1712"/>
                </a:cubicBezTo>
                <a:cubicBezTo>
                  <a:pt x="17301" y="1738"/>
                  <a:pt x="17331" y="1707"/>
                  <a:pt x="17306" y="1761"/>
                </a:cubicBezTo>
                <a:close/>
                <a:moveTo>
                  <a:pt x="18837" y="1607"/>
                </a:moveTo>
                <a:lnTo>
                  <a:pt x="18837" y="1623"/>
                </a:lnTo>
                <a:cubicBezTo>
                  <a:pt x="18868" y="1625"/>
                  <a:pt x="18858" y="1630"/>
                  <a:pt x="18894" y="1631"/>
                </a:cubicBezTo>
                <a:lnTo>
                  <a:pt x="18894" y="1607"/>
                </a:lnTo>
                <a:cubicBezTo>
                  <a:pt x="18864" y="1604"/>
                  <a:pt x="18863" y="1597"/>
                  <a:pt x="18837" y="1607"/>
                </a:cubicBezTo>
                <a:close/>
                <a:moveTo>
                  <a:pt x="18067" y="1566"/>
                </a:moveTo>
                <a:cubicBezTo>
                  <a:pt x="18069" y="1565"/>
                  <a:pt x="18092" y="1551"/>
                  <a:pt x="18092" y="1551"/>
                </a:cubicBezTo>
                <a:cubicBezTo>
                  <a:pt x="18116" y="1531"/>
                  <a:pt x="18105" y="1554"/>
                  <a:pt x="18108" y="1518"/>
                </a:cubicBezTo>
                <a:cubicBezTo>
                  <a:pt x="18062" y="1519"/>
                  <a:pt x="18067" y="1521"/>
                  <a:pt x="18067" y="1566"/>
                </a:cubicBezTo>
                <a:close/>
                <a:moveTo>
                  <a:pt x="20402" y="5308"/>
                </a:moveTo>
                <a:cubicBezTo>
                  <a:pt x="20422" y="5299"/>
                  <a:pt x="20409" y="5302"/>
                  <a:pt x="20441" y="5301"/>
                </a:cubicBezTo>
                <a:lnTo>
                  <a:pt x="20428" y="5290"/>
                </a:lnTo>
                <a:cubicBezTo>
                  <a:pt x="20396" y="5258"/>
                  <a:pt x="20408" y="5273"/>
                  <a:pt x="20395" y="5271"/>
                </a:cubicBezTo>
                <a:cubicBezTo>
                  <a:pt x="20388" y="5271"/>
                  <a:pt x="20377" y="5270"/>
                  <a:pt x="20368" y="5269"/>
                </a:cubicBezTo>
                <a:lnTo>
                  <a:pt x="20402" y="5308"/>
                </a:lnTo>
                <a:close/>
                <a:moveTo>
                  <a:pt x="20433" y="5488"/>
                </a:moveTo>
                <a:lnTo>
                  <a:pt x="20433" y="5504"/>
                </a:lnTo>
                <a:cubicBezTo>
                  <a:pt x="20469" y="5503"/>
                  <a:pt x="20463" y="5499"/>
                  <a:pt x="20489" y="5500"/>
                </a:cubicBezTo>
                <a:lnTo>
                  <a:pt x="20546" y="5488"/>
                </a:lnTo>
                <a:cubicBezTo>
                  <a:pt x="20503" y="5488"/>
                  <a:pt x="20456" y="5480"/>
                  <a:pt x="20433" y="5488"/>
                </a:cubicBezTo>
                <a:close/>
                <a:moveTo>
                  <a:pt x="16414" y="2441"/>
                </a:moveTo>
                <a:lnTo>
                  <a:pt x="16414" y="2425"/>
                </a:lnTo>
                <a:cubicBezTo>
                  <a:pt x="16348" y="2411"/>
                  <a:pt x="16443" y="2441"/>
                  <a:pt x="16342" y="2417"/>
                </a:cubicBezTo>
                <a:cubicBezTo>
                  <a:pt x="16353" y="2458"/>
                  <a:pt x="16375" y="2442"/>
                  <a:pt x="16414" y="2441"/>
                </a:cubicBezTo>
                <a:close/>
                <a:moveTo>
                  <a:pt x="19088" y="4378"/>
                </a:moveTo>
                <a:cubicBezTo>
                  <a:pt x="19091" y="4372"/>
                  <a:pt x="19113" y="4344"/>
                  <a:pt x="19089" y="4343"/>
                </a:cubicBezTo>
                <a:cubicBezTo>
                  <a:pt x="19089" y="4343"/>
                  <a:pt x="19077" y="4344"/>
                  <a:pt x="19073" y="4344"/>
                </a:cubicBezTo>
                <a:cubicBezTo>
                  <a:pt x="19048" y="4342"/>
                  <a:pt x="19061" y="4340"/>
                  <a:pt x="19031" y="4337"/>
                </a:cubicBezTo>
                <a:cubicBezTo>
                  <a:pt x="19045" y="4356"/>
                  <a:pt x="19066" y="4366"/>
                  <a:pt x="19088" y="4378"/>
                </a:cubicBezTo>
                <a:close/>
                <a:moveTo>
                  <a:pt x="23204" y="1388"/>
                </a:moveTo>
                <a:cubicBezTo>
                  <a:pt x="23204" y="1387"/>
                  <a:pt x="23205" y="1384"/>
                  <a:pt x="23205" y="1385"/>
                </a:cubicBezTo>
                <a:lnTo>
                  <a:pt x="23212" y="1347"/>
                </a:lnTo>
                <a:lnTo>
                  <a:pt x="23171" y="1347"/>
                </a:lnTo>
                <a:cubicBezTo>
                  <a:pt x="23172" y="1383"/>
                  <a:pt x="23169" y="1385"/>
                  <a:pt x="23204" y="1388"/>
                </a:cubicBezTo>
                <a:close/>
                <a:moveTo>
                  <a:pt x="18821" y="5269"/>
                </a:moveTo>
                <a:cubicBezTo>
                  <a:pt x="18856" y="5269"/>
                  <a:pt x="18861" y="5265"/>
                  <a:pt x="18886" y="5277"/>
                </a:cubicBezTo>
                <a:lnTo>
                  <a:pt x="18886" y="5253"/>
                </a:lnTo>
                <a:cubicBezTo>
                  <a:pt x="18855" y="5250"/>
                  <a:pt x="18822" y="5227"/>
                  <a:pt x="18821" y="5269"/>
                </a:cubicBezTo>
                <a:close/>
                <a:moveTo>
                  <a:pt x="17452" y="2555"/>
                </a:moveTo>
                <a:lnTo>
                  <a:pt x="17516" y="2555"/>
                </a:lnTo>
                <a:lnTo>
                  <a:pt x="17516" y="2530"/>
                </a:lnTo>
                <a:cubicBezTo>
                  <a:pt x="17478" y="2538"/>
                  <a:pt x="17504" y="2531"/>
                  <a:pt x="17482" y="2531"/>
                </a:cubicBezTo>
                <a:cubicBezTo>
                  <a:pt x="17459" y="2532"/>
                  <a:pt x="17452" y="2531"/>
                  <a:pt x="17452" y="2555"/>
                </a:cubicBezTo>
                <a:close/>
                <a:moveTo>
                  <a:pt x="18019" y="2482"/>
                </a:moveTo>
                <a:lnTo>
                  <a:pt x="18067" y="2491"/>
                </a:lnTo>
                <a:cubicBezTo>
                  <a:pt x="18065" y="2463"/>
                  <a:pt x="18052" y="2443"/>
                  <a:pt x="18027" y="2433"/>
                </a:cubicBezTo>
                <a:cubicBezTo>
                  <a:pt x="18040" y="2460"/>
                  <a:pt x="18033" y="2460"/>
                  <a:pt x="18019" y="2482"/>
                </a:cubicBezTo>
                <a:close/>
                <a:moveTo>
                  <a:pt x="18156" y="2474"/>
                </a:moveTo>
                <a:lnTo>
                  <a:pt x="18165" y="2506"/>
                </a:lnTo>
                <a:cubicBezTo>
                  <a:pt x="18211" y="2495"/>
                  <a:pt x="18203" y="2508"/>
                  <a:pt x="18221" y="2474"/>
                </a:cubicBezTo>
                <a:cubicBezTo>
                  <a:pt x="18171" y="2450"/>
                  <a:pt x="18215" y="2502"/>
                  <a:pt x="18156" y="2474"/>
                </a:cubicBezTo>
                <a:close/>
                <a:moveTo>
                  <a:pt x="19574" y="4199"/>
                </a:moveTo>
                <a:lnTo>
                  <a:pt x="19639" y="4190"/>
                </a:lnTo>
                <a:cubicBezTo>
                  <a:pt x="19636" y="4179"/>
                  <a:pt x="19637" y="4167"/>
                  <a:pt x="19623" y="4167"/>
                </a:cubicBezTo>
                <a:cubicBezTo>
                  <a:pt x="19590" y="4167"/>
                  <a:pt x="19581" y="4174"/>
                  <a:pt x="19574" y="4199"/>
                </a:cubicBezTo>
                <a:close/>
                <a:moveTo>
                  <a:pt x="21770" y="3940"/>
                </a:moveTo>
                <a:cubicBezTo>
                  <a:pt x="21795" y="3984"/>
                  <a:pt x="21781" y="3955"/>
                  <a:pt x="21801" y="3956"/>
                </a:cubicBezTo>
                <a:cubicBezTo>
                  <a:pt x="21816" y="3956"/>
                  <a:pt x="21812" y="3968"/>
                  <a:pt x="21827" y="3948"/>
                </a:cubicBezTo>
                <a:cubicBezTo>
                  <a:pt x="21790" y="3935"/>
                  <a:pt x="21820" y="3927"/>
                  <a:pt x="21778" y="3916"/>
                </a:cubicBezTo>
                <a:cubicBezTo>
                  <a:pt x="21774" y="3930"/>
                  <a:pt x="21777" y="3930"/>
                  <a:pt x="21770" y="3940"/>
                </a:cubicBezTo>
                <a:close/>
                <a:moveTo>
                  <a:pt x="23042" y="4823"/>
                </a:moveTo>
                <a:cubicBezTo>
                  <a:pt x="23111" y="4807"/>
                  <a:pt x="23096" y="4846"/>
                  <a:pt x="23123" y="4807"/>
                </a:cubicBezTo>
                <a:cubicBezTo>
                  <a:pt x="23042" y="4788"/>
                  <a:pt x="23061" y="4798"/>
                  <a:pt x="23042" y="4823"/>
                </a:cubicBezTo>
                <a:close/>
                <a:moveTo>
                  <a:pt x="17711" y="2417"/>
                </a:moveTo>
                <a:cubicBezTo>
                  <a:pt x="17749" y="2417"/>
                  <a:pt x="17747" y="2415"/>
                  <a:pt x="17776" y="2409"/>
                </a:cubicBezTo>
                <a:lnTo>
                  <a:pt x="17776" y="2393"/>
                </a:lnTo>
                <a:cubicBezTo>
                  <a:pt x="17728" y="2393"/>
                  <a:pt x="17721" y="2374"/>
                  <a:pt x="17711" y="2417"/>
                </a:cubicBezTo>
                <a:close/>
                <a:moveTo>
                  <a:pt x="17670" y="2085"/>
                </a:moveTo>
                <a:cubicBezTo>
                  <a:pt x="17704" y="2062"/>
                  <a:pt x="17685" y="2060"/>
                  <a:pt x="17743" y="2060"/>
                </a:cubicBezTo>
                <a:lnTo>
                  <a:pt x="17743" y="2052"/>
                </a:lnTo>
                <a:cubicBezTo>
                  <a:pt x="17717" y="2052"/>
                  <a:pt x="17727" y="2049"/>
                  <a:pt x="17706" y="2047"/>
                </a:cubicBezTo>
                <a:lnTo>
                  <a:pt x="17662" y="2044"/>
                </a:lnTo>
                <a:cubicBezTo>
                  <a:pt x="17666" y="2060"/>
                  <a:pt x="17665" y="2058"/>
                  <a:pt x="17667" y="2069"/>
                </a:cubicBezTo>
                <a:lnTo>
                  <a:pt x="17670" y="2085"/>
                </a:lnTo>
                <a:close/>
                <a:moveTo>
                  <a:pt x="18075" y="2093"/>
                </a:moveTo>
                <a:cubicBezTo>
                  <a:pt x="18132" y="2093"/>
                  <a:pt x="18136" y="2114"/>
                  <a:pt x="18140" y="2069"/>
                </a:cubicBezTo>
                <a:cubicBezTo>
                  <a:pt x="18115" y="2071"/>
                  <a:pt x="18121" y="2071"/>
                  <a:pt x="18102" y="2072"/>
                </a:cubicBezTo>
                <a:cubicBezTo>
                  <a:pt x="18084" y="2073"/>
                  <a:pt x="18076" y="2067"/>
                  <a:pt x="18075" y="2093"/>
                </a:cubicBezTo>
                <a:close/>
                <a:moveTo>
                  <a:pt x="20611" y="3892"/>
                </a:moveTo>
                <a:cubicBezTo>
                  <a:pt x="20647" y="3882"/>
                  <a:pt x="20626" y="3882"/>
                  <a:pt x="20641" y="3873"/>
                </a:cubicBezTo>
                <a:cubicBezTo>
                  <a:pt x="20651" y="3866"/>
                  <a:pt x="20664" y="3865"/>
                  <a:pt x="20676" y="3859"/>
                </a:cubicBezTo>
                <a:cubicBezTo>
                  <a:pt x="20660" y="3838"/>
                  <a:pt x="20629" y="3841"/>
                  <a:pt x="20620" y="3859"/>
                </a:cubicBezTo>
                <a:cubicBezTo>
                  <a:pt x="20619" y="3862"/>
                  <a:pt x="20612" y="3886"/>
                  <a:pt x="20611" y="3892"/>
                </a:cubicBezTo>
                <a:close/>
                <a:moveTo>
                  <a:pt x="20862" y="3827"/>
                </a:moveTo>
                <a:cubicBezTo>
                  <a:pt x="20896" y="3834"/>
                  <a:pt x="20900" y="3835"/>
                  <a:pt x="20943" y="3835"/>
                </a:cubicBezTo>
                <a:lnTo>
                  <a:pt x="20943" y="3819"/>
                </a:lnTo>
                <a:cubicBezTo>
                  <a:pt x="20903" y="3809"/>
                  <a:pt x="20891" y="3804"/>
                  <a:pt x="20862" y="3827"/>
                </a:cubicBezTo>
                <a:close/>
                <a:moveTo>
                  <a:pt x="19761" y="4896"/>
                </a:moveTo>
                <a:cubicBezTo>
                  <a:pt x="19777" y="4921"/>
                  <a:pt x="19787" y="4933"/>
                  <a:pt x="19825" y="4937"/>
                </a:cubicBezTo>
                <a:cubicBezTo>
                  <a:pt x="19817" y="4915"/>
                  <a:pt x="19815" y="4912"/>
                  <a:pt x="19785" y="4904"/>
                </a:cubicBezTo>
                <a:cubicBezTo>
                  <a:pt x="19792" y="4869"/>
                  <a:pt x="19802" y="4890"/>
                  <a:pt x="19777" y="4872"/>
                </a:cubicBezTo>
                <a:cubicBezTo>
                  <a:pt x="19773" y="4912"/>
                  <a:pt x="19785" y="4889"/>
                  <a:pt x="19761" y="4896"/>
                </a:cubicBezTo>
                <a:close/>
                <a:moveTo>
                  <a:pt x="15969" y="2044"/>
                </a:moveTo>
                <a:cubicBezTo>
                  <a:pt x="15991" y="2049"/>
                  <a:pt x="15984" y="2052"/>
                  <a:pt x="16001" y="2052"/>
                </a:cubicBezTo>
                <a:cubicBezTo>
                  <a:pt x="16017" y="2052"/>
                  <a:pt x="16019" y="2026"/>
                  <a:pt x="16026" y="2012"/>
                </a:cubicBezTo>
                <a:cubicBezTo>
                  <a:pt x="15987" y="2021"/>
                  <a:pt x="15978" y="2011"/>
                  <a:pt x="15969" y="2044"/>
                </a:cubicBezTo>
                <a:close/>
                <a:moveTo>
                  <a:pt x="14924" y="1712"/>
                </a:moveTo>
                <a:cubicBezTo>
                  <a:pt x="14960" y="1712"/>
                  <a:pt x="14942" y="1754"/>
                  <a:pt x="14972" y="1712"/>
                </a:cubicBezTo>
                <a:cubicBezTo>
                  <a:pt x="14945" y="1699"/>
                  <a:pt x="14906" y="1704"/>
                  <a:pt x="14867" y="1704"/>
                </a:cubicBezTo>
                <a:cubicBezTo>
                  <a:pt x="14880" y="1752"/>
                  <a:pt x="14875" y="1712"/>
                  <a:pt x="14924" y="1712"/>
                </a:cubicBezTo>
                <a:close/>
                <a:moveTo>
                  <a:pt x="21778" y="3341"/>
                </a:moveTo>
                <a:cubicBezTo>
                  <a:pt x="21785" y="3369"/>
                  <a:pt x="21779" y="3360"/>
                  <a:pt x="21803" y="3362"/>
                </a:cubicBezTo>
                <a:cubicBezTo>
                  <a:pt x="21804" y="3363"/>
                  <a:pt x="21807" y="3362"/>
                  <a:pt x="21808" y="3362"/>
                </a:cubicBezTo>
                <a:lnTo>
                  <a:pt x="21851" y="3365"/>
                </a:lnTo>
                <a:cubicBezTo>
                  <a:pt x="21825" y="3326"/>
                  <a:pt x="21784" y="3333"/>
                  <a:pt x="21778" y="3341"/>
                </a:cubicBezTo>
                <a:close/>
                <a:moveTo>
                  <a:pt x="9771" y="1428"/>
                </a:moveTo>
                <a:cubicBezTo>
                  <a:pt x="9799" y="1421"/>
                  <a:pt x="9792" y="1412"/>
                  <a:pt x="9803" y="1412"/>
                </a:cubicBezTo>
                <a:cubicBezTo>
                  <a:pt x="9846" y="1412"/>
                  <a:pt x="9828" y="1437"/>
                  <a:pt x="9852" y="1404"/>
                </a:cubicBezTo>
                <a:cubicBezTo>
                  <a:pt x="9833" y="1393"/>
                  <a:pt x="9822" y="1395"/>
                  <a:pt x="9789" y="1400"/>
                </a:cubicBezTo>
                <a:cubicBezTo>
                  <a:pt x="9768" y="1403"/>
                  <a:pt x="9771" y="1393"/>
                  <a:pt x="9771" y="1428"/>
                </a:cubicBezTo>
                <a:close/>
                <a:moveTo>
                  <a:pt x="632" y="5099"/>
                </a:moveTo>
                <a:cubicBezTo>
                  <a:pt x="632" y="5125"/>
                  <a:pt x="639" y="5105"/>
                  <a:pt x="648" y="5139"/>
                </a:cubicBezTo>
                <a:cubicBezTo>
                  <a:pt x="677" y="5118"/>
                  <a:pt x="675" y="5094"/>
                  <a:pt x="648" y="5074"/>
                </a:cubicBezTo>
                <a:cubicBezTo>
                  <a:pt x="644" y="5081"/>
                  <a:pt x="632" y="5094"/>
                  <a:pt x="632" y="5099"/>
                </a:cubicBezTo>
                <a:close/>
                <a:moveTo>
                  <a:pt x="11821" y="1380"/>
                </a:moveTo>
                <a:lnTo>
                  <a:pt x="11821" y="1396"/>
                </a:lnTo>
                <a:cubicBezTo>
                  <a:pt x="11844" y="1395"/>
                  <a:pt x="11850" y="1393"/>
                  <a:pt x="11862" y="1392"/>
                </a:cubicBezTo>
                <a:cubicBezTo>
                  <a:pt x="11871" y="1392"/>
                  <a:pt x="11889" y="1403"/>
                  <a:pt x="11890" y="1378"/>
                </a:cubicBezTo>
                <a:cubicBezTo>
                  <a:pt x="11891" y="1350"/>
                  <a:pt x="11852" y="1377"/>
                  <a:pt x="11821" y="1380"/>
                </a:cubicBezTo>
                <a:close/>
                <a:moveTo>
                  <a:pt x="22612" y="4775"/>
                </a:moveTo>
                <a:cubicBezTo>
                  <a:pt x="22573" y="4756"/>
                  <a:pt x="22579" y="4763"/>
                  <a:pt x="22564" y="4791"/>
                </a:cubicBezTo>
                <a:lnTo>
                  <a:pt x="22645" y="4791"/>
                </a:lnTo>
                <a:lnTo>
                  <a:pt x="22630" y="4770"/>
                </a:lnTo>
                <a:cubicBezTo>
                  <a:pt x="22630" y="4769"/>
                  <a:pt x="22629" y="4768"/>
                  <a:pt x="22629" y="4767"/>
                </a:cubicBezTo>
                <a:lnTo>
                  <a:pt x="22612" y="4775"/>
                </a:lnTo>
                <a:close/>
                <a:moveTo>
                  <a:pt x="21899" y="3089"/>
                </a:moveTo>
                <a:cubicBezTo>
                  <a:pt x="21930" y="3082"/>
                  <a:pt x="21933" y="3072"/>
                  <a:pt x="21964" y="3065"/>
                </a:cubicBezTo>
                <a:lnTo>
                  <a:pt x="21964" y="3049"/>
                </a:lnTo>
                <a:cubicBezTo>
                  <a:pt x="21931" y="3057"/>
                  <a:pt x="21962" y="3052"/>
                  <a:pt x="21940" y="3057"/>
                </a:cubicBezTo>
                <a:lnTo>
                  <a:pt x="21921" y="3057"/>
                </a:lnTo>
                <a:cubicBezTo>
                  <a:pt x="21921" y="3057"/>
                  <a:pt x="21899" y="3019"/>
                  <a:pt x="21899" y="3089"/>
                </a:cubicBezTo>
                <a:close/>
                <a:moveTo>
                  <a:pt x="19590" y="5480"/>
                </a:moveTo>
                <a:cubicBezTo>
                  <a:pt x="19610" y="5506"/>
                  <a:pt x="19584" y="5490"/>
                  <a:pt x="19623" y="5497"/>
                </a:cubicBezTo>
                <a:cubicBezTo>
                  <a:pt x="19648" y="5501"/>
                  <a:pt x="19648" y="5502"/>
                  <a:pt x="19663" y="5496"/>
                </a:cubicBezTo>
                <a:cubicBezTo>
                  <a:pt x="19652" y="5464"/>
                  <a:pt x="19625" y="5466"/>
                  <a:pt x="19590" y="5480"/>
                </a:cubicBezTo>
                <a:close/>
                <a:moveTo>
                  <a:pt x="16212" y="4904"/>
                </a:moveTo>
                <a:cubicBezTo>
                  <a:pt x="16215" y="4916"/>
                  <a:pt x="16214" y="4929"/>
                  <a:pt x="16228" y="4929"/>
                </a:cubicBezTo>
                <a:cubicBezTo>
                  <a:pt x="16259" y="4929"/>
                  <a:pt x="16243" y="4923"/>
                  <a:pt x="16277" y="4921"/>
                </a:cubicBezTo>
                <a:cubicBezTo>
                  <a:pt x="16265" y="4877"/>
                  <a:pt x="16259" y="4903"/>
                  <a:pt x="16212" y="4904"/>
                </a:cubicBezTo>
                <a:close/>
                <a:moveTo>
                  <a:pt x="19680" y="5277"/>
                </a:moveTo>
                <a:cubicBezTo>
                  <a:pt x="19694" y="5299"/>
                  <a:pt x="19704" y="5315"/>
                  <a:pt x="19747" y="5288"/>
                </a:cubicBezTo>
                <a:cubicBezTo>
                  <a:pt x="19767" y="5275"/>
                  <a:pt x="19749" y="5287"/>
                  <a:pt x="19761" y="5277"/>
                </a:cubicBezTo>
                <a:cubicBezTo>
                  <a:pt x="19691" y="5271"/>
                  <a:pt x="19757" y="5269"/>
                  <a:pt x="19680" y="5277"/>
                </a:cubicBezTo>
                <a:close/>
                <a:moveTo>
                  <a:pt x="15839" y="2360"/>
                </a:moveTo>
                <a:cubicBezTo>
                  <a:pt x="15864" y="2354"/>
                  <a:pt x="15857" y="2360"/>
                  <a:pt x="15864" y="2336"/>
                </a:cubicBezTo>
                <a:cubicBezTo>
                  <a:pt x="15916" y="2353"/>
                  <a:pt x="15835" y="2335"/>
                  <a:pt x="15888" y="2352"/>
                </a:cubicBezTo>
                <a:cubicBezTo>
                  <a:pt x="15895" y="2334"/>
                  <a:pt x="15890" y="2348"/>
                  <a:pt x="15898" y="2338"/>
                </a:cubicBezTo>
                <a:cubicBezTo>
                  <a:pt x="15908" y="2325"/>
                  <a:pt x="15905" y="2338"/>
                  <a:pt x="15912" y="2320"/>
                </a:cubicBezTo>
                <a:cubicBezTo>
                  <a:pt x="15876" y="2289"/>
                  <a:pt x="15848" y="2348"/>
                  <a:pt x="15839" y="2360"/>
                </a:cubicBezTo>
                <a:close/>
                <a:moveTo>
                  <a:pt x="18553" y="4961"/>
                </a:moveTo>
                <a:cubicBezTo>
                  <a:pt x="18577" y="4955"/>
                  <a:pt x="18567" y="4958"/>
                  <a:pt x="18586" y="4945"/>
                </a:cubicBezTo>
                <a:cubicBezTo>
                  <a:pt x="18558" y="4907"/>
                  <a:pt x="18567" y="4952"/>
                  <a:pt x="18561" y="4904"/>
                </a:cubicBezTo>
                <a:lnTo>
                  <a:pt x="18521" y="4904"/>
                </a:lnTo>
                <a:cubicBezTo>
                  <a:pt x="18542" y="4922"/>
                  <a:pt x="18543" y="4916"/>
                  <a:pt x="18553" y="4961"/>
                </a:cubicBezTo>
                <a:close/>
                <a:moveTo>
                  <a:pt x="22313" y="4993"/>
                </a:moveTo>
                <a:cubicBezTo>
                  <a:pt x="22343" y="4986"/>
                  <a:pt x="22349" y="4978"/>
                  <a:pt x="22386" y="4977"/>
                </a:cubicBezTo>
                <a:lnTo>
                  <a:pt x="22386" y="4961"/>
                </a:lnTo>
                <a:cubicBezTo>
                  <a:pt x="22344" y="4958"/>
                  <a:pt x="22375" y="4955"/>
                  <a:pt x="22337" y="4945"/>
                </a:cubicBezTo>
                <a:cubicBezTo>
                  <a:pt x="22334" y="4982"/>
                  <a:pt x="22330" y="4967"/>
                  <a:pt x="22313" y="4993"/>
                </a:cubicBezTo>
                <a:close/>
                <a:moveTo>
                  <a:pt x="17208" y="3260"/>
                </a:moveTo>
                <a:cubicBezTo>
                  <a:pt x="17240" y="3260"/>
                  <a:pt x="17252" y="3255"/>
                  <a:pt x="17267" y="3253"/>
                </a:cubicBezTo>
                <a:cubicBezTo>
                  <a:pt x="17304" y="3250"/>
                  <a:pt x="17277" y="3262"/>
                  <a:pt x="17322" y="3251"/>
                </a:cubicBezTo>
                <a:cubicBezTo>
                  <a:pt x="17314" y="3229"/>
                  <a:pt x="17323" y="3241"/>
                  <a:pt x="17307" y="3239"/>
                </a:cubicBezTo>
                <a:lnTo>
                  <a:pt x="17249" y="3243"/>
                </a:lnTo>
                <a:cubicBezTo>
                  <a:pt x="17223" y="3243"/>
                  <a:pt x="17228" y="3224"/>
                  <a:pt x="17208" y="3260"/>
                </a:cubicBezTo>
                <a:close/>
                <a:moveTo>
                  <a:pt x="19777" y="4775"/>
                </a:moveTo>
                <a:cubicBezTo>
                  <a:pt x="19818" y="4765"/>
                  <a:pt x="19791" y="4759"/>
                  <a:pt x="19817" y="4750"/>
                </a:cubicBezTo>
                <a:cubicBezTo>
                  <a:pt x="19827" y="4774"/>
                  <a:pt x="19805" y="4773"/>
                  <a:pt x="19866" y="4758"/>
                </a:cubicBezTo>
                <a:cubicBezTo>
                  <a:pt x="19855" y="4744"/>
                  <a:pt x="19853" y="4746"/>
                  <a:pt x="19824" y="4743"/>
                </a:cubicBezTo>
                <a:cubicBezTo>
                  <a:pt x="19781" y="4739"/>
                  <a:pt x="19785" y="4742"/>
                  <a:pt x="19777" y="4775"/>
                </a:cubicBezTo>
                <a:close/>
                <a:moveTo>
                  <a:pt x="19477" y="3284"/>
                </a:moveTo>
                <a:lnTo>
                  <a:pt x="19590" y="3300"/>
                </a:lnTo>
                <a:cubicBezTo>
                  <a:pt x="19560" y="3254"/>
                  <a:pt x="19569" y="3284"/>
                  <a:pt x="19526" y="3284"/>
                </a:cubicBezTo>
                <a:cubicBezTo>
                  <a:pt x="19524" y="3284"/>
                  <a:pt x="19483" y="3247"/>
                  <a:pt x="19477" y="3284"/>
                </a:cubicBezTo>
                <a:close/>
                <a:moveTo>
                  <a:pt x="20692" y="3689"/>
                </a:moveTo>
                <a:cubicBezTo>
                  <a:pt x="20650" y="3689"/>
                  <a:pt x="20654" y="3681"/>
                  <a:pt x="20636" y="3705"/>
                </a:cubicBezTo>
                <a:cubicBezTo>
                  <a:pt x="20676" y="3705"/>
                  <a:pt x="20678" y="3706"/>
                  <a:pt x="20708" y="3713"/>
                </a:cubicBezTo>
                <a:lnTo>
                  <a:pt x="20710" y="3676"/>
                </a:lnTo>
                <a:cubicBezTo>
                  <a:pt x="20709" y="3667"/>
                  <a:pt x="20707" y="3662"/>
                  <a:pt x="20699" y="3672"/>
                </a:cubicBezTo>
                <a:cubicBezTo>
                  <a:pt x="20690" y="3684"/>
                  <a:pt x="20693" y="3657"/>
                  <a:pt x="20692" y="3689"/>
                </a:cubicBezTo>
                <a:close/>
                <a:moveTo>
                  <a:pt x="20239" y="2676"/>
                </a:moveTo>
                <a:cubicBezTo>
                  <a:pt x="20258" y="2681"/>
                  <a:pt x="20271" y="2685"/>
                  <a:pt x="20287" y="2692"/>
                </a:cubicBezTo>
                <a:cubicBezTo>
                  <a:pt x="20273" y="2630"/>
                  <a:pt x="20272" y="2701"/>
                  <a:pt x="20279" y="2619"/>
                </a:cubicBezTo>
                <a:lnTo>
                  <a:pt x="20263" y="2619"/>
                </a:lnTo>
                <a:cubicBezTo>
                  <a:pt x="20258" y="2679"/>
                  <a:pt x="20251" y="2645"/>
                  <a:pt x="20239" y="2676"/>
                </a:cubicBezTo>
                <a:close/>
                <a:moveTo>
                  <a:pt x="21584" y="4807"/>
                </a:moveTo>
                <a:cubicBezTo>
                  <a:pt x="21609" y="4806"/>
                  <a:pt x="21624" y="4810"/>
                  <a:pt x="21624" y="4783"/>
                </a:cubicBezTo>
                <a:cubicBezTo>
                  <a:pt x="21624" y="4752"/>
                  <a:pt x="21627" y="4780"/>
                  <a:pt x="21616" y="4758"/>
                </a:cubicBezTo>
                <a:cubicBezTo>
                  <a:pt x="21584" y="4767"/>
                  <a:pt x="21584" y="4769"/>
                  <a:pt x="21584" y="4807"/>
                </a:cubicBezTo>
                <a:close/>
                <a:moveTo>
                  <a:pt x="11270" y="1396"/>
                </a:moveTo>
                <a:cubicBezTo>
                  <a:pt x="11297" y="1407"/>
                  <a:pt x="11282" y="1388"/>
                  <a:pt x="11367" y="1388"/>
                </a:cubicBezTo>
                <a:lnTo>
                  <a:pt x="11367" y="1372"/>
                </a:lnTo>
                <a:cubicBezTo>
                  <a:pt x="11304" y="1385"/>
                  <a:pt x="11293" y="1354"/>
                  <a:pt x="11270" y="1396"/>
                </a:cubicBezTo>
                <a:close/>
                <a:moveTo>
                  <a:pt x="13830" y="2384"/>
                </a:moveTo>
                <a:lnTo>
                  <a:pt x="13846" y="2384"/>
                </a:lnTo>
                <a:cubicBezTo>
                  <a:pt x="13846" y="2349"/>
                  <a:pt x="13842" y="2345"/>
                  <a:pt x="13854" y="2320"/>
                </a:cubicBezTo>
                <a:cubicBezTo>
                  <a:pt x="13819" y="2327"/>
                  <a:pt x="13845" y="2323"/>
                  <a:pt x="13806" y="2320"/>
                </a:cubicBezTo>
                <a:cubicBezTo>
                  <a:pt x="13824" y="2347"/>
                  <a:pt x="13822" y="2349"/>
                  <a:pt x="13830" y="2384"/>
                </a:cubicBezTo>
                <a:close/>
                <a:moveTo>
                  <a:pt x="16042" y="1445"/>
                </a:moveTo>
                <a:cubicBezTo>
                  <a:pt x="16040" y="1379"/>
                  <a:pt x="16001" y="1400"/>
                  <a:pt x="16000" y="1402"/>
                </a:cubicBezTo>
                <a:cubicBezTo>
                  <a:pt x="15999" y="1402"/>
                  <a:pt x="15978" y="1443"/>
                  <a:pt x="16042" y="1445"/>
                </a:cubicBezTo>
                <a:close/>
                <a:moveTo>
                  <a:pt x="20571" y="3681"/>
                </a:moveTo>
                <a:cubicBezTo>
                  <a:pt x="20547" y="3675"/>
                  <a:pt x="20546" y="3673"/>
                  <a:pt x="20514" y="3673"/>
                </a:cubicBezTo>
                <a:cubicBezTo>
                  <a:pt x="20516" y="3697"/>
                  <a:pt x="20518" y="3709"/>
                  <a:pt x="20537" y="3710"/>
                </a:cubicBezTo>
                <a:cubicBezTo>
                  <a:pt x="20565" y="3711"/>
                  <a:pt x="20566" y="3699"/>
                  <a:pt x="20571" y="3681"/>
                </a:cubicBezTo>
                <a:close/>
                <a:moveTo>
                  <a:pt x="21316" y="2700"/>
                </a:moveTo>
                <a:cubicBezTo>
                  <a:pt x="21320" y="2701"/>
                  <a:pt x="21341" y="2703"/>
                  <a:pt x="21342" y="2703"/>
                </a:cubicBezTo>
                <a:cubicBezTo>
                  <a:pt x="21360" y="2701"/>
                  <a:pt x="21385" y="2684"/>
                  <a:pt x="21397" y="2668"/>
                </a:cubicBezTo>
                <a:cubicBezTo>
                  <a:pt x="21303" y="2676"/>
                  <a:pt x="21328" y="2677"/>
                  <a:pt x="21316" y="2700"/>
                </a:cubicBezTo>
                <a:close/>
                <a:moveTo>
                  <a:pt x="21835" y="2628"/>
                </a:moveTo>
                <a:lnTo>
                  <a:pt x="21854" y="2648"/>
                </a:lnTo>
                <a:cubicBezTo>
                  <a:pt x="21855" y="2649"/>
                  <a:pt x="21858" y="2651"/>
                  <a:pt x="21859" y="2652"/>
                </a:cubicBezTo>
                <a:cubicBezTo>
                  <a:pt x="21880" y="2641"/>
                  <a:pt x="21883" y="2636"/>
                  <a:pt x="21916" y="2636"/>
                </a:cubicBezTo>
                <a:lnTo>
                  <a:pt x="21916" y="2619"/>
                </a:lnTo>
                <a:cubicBezTo>
                  <a:pt x="21891" y="2619"/>
                  <a:pt x="21845" y="2616"/>
                  <a:pt x="21835" y="2628"/>
                </a:cubicBezTo>
                <a:close/>
                <a:moveTo>
                  <a:pt x="20279" y="4588"/>
                </a:moveTo>
                <a:lnTo>
                  <a:pt x="20328" y="4588"/>
                </a:lnTo>
                <a:cubicBezTo>
                  <a:pt x="20327" y="4550"/>
                  <a:pt x="20323" y="4551"/>
                  <a:pt x="20287" y="4548"/>
                </a:cubicBezTo>
                <a:cubicBezTo>
                  <a:pt x="20283" y="4566"/>
                  <a:pt x="20281" y="4566"/>
                  <a:pt x="20279" y="4588"/>
                </a:cubicBezTo>
                <a:close/>
                <a:moveTo>
                  <a:pt x="11594" y="1380"/>
                </a:moveTo>
                <a:lnTo>
                  <a:pt x="11594" y="1396"/>
                </a:lnTo>
                <a:cubicBezTo>
                  <a:pt x="11685" y="1388"/>
                  <a:pt x="11612" y="1404"/>
                  <a:pt x="11659" y="1404"/>
                </a:cubicBezTo>
                <a:cubicBezTo>
                  <a:pt x="11683" y="1404"/>
                  <a:pt x="11681" y="1395"/>
                  <a:pt x="11683" y="1372"/>
                </a:cubicBezTo>
                <a:cubicBezTo>
                  <a:pt x="11656" y="1384"/>
                  <a:pt x="11632" y="1380"/>
                  <a:pt x="11594" y="1380"/>
                </a:cubicBezTo>
                <a:close/>
                <a:moveTo>
                  <a:pt x="17549" y="2384"/>
                </a:moveTo>
                <a:cubicBezTo>
                  <a:pt x="17524" y="2391"/>
                  <a:pt x="17531" y="2384"/>
                  <a:pt x="17524" y="2409"/>
                </a:cubicBezTo>
                <a:cubicBezTo>
                  <a:pt x="17560" y="2392"/>
                  <a:pt x="17569" y="2413"/>
                  <a:pt x="17581" y="2368"/>
                </a:cubicBezTo>
                <a:cubicBezTo>
                  <a:pt x="17568" y="2362"/>
                  <a:pt x="17495" y="2349"/>
                  <a:pt x="17543" y="2381"/>
                </a:cubicBezTo>
                <a:cubicBezTo>
                  <a:pt x="17544" y="2382"/>
                  <a:pt x="17547" y="2383"/>
                  <a:pt x="17549" y="2384"/>
                </a:cubicBezTo>
                <a:close/>
                <a:moveTo>
                  <a:pt x="219" y="3900"/>
                </a:moveTo>
                <a:cubicBezTo>
                  <a:pt x="238" y="3934"/>
                  <a:pt x="252" y="3909"/>
                  <a:pt x="308" y="3908"/>
                </a:cubicBezTo>
                <a:lnTo>
                  <a:pt x="308" y="3892"/>
                </a:lnTo>
                <a:cubicBezTo>
                  <a:pt x="265" y="3892"/>
                  <a:pt x="296" y="3891"/>
                  <a:pt x="284" y="3883"/>
                </a:cubicBezTo>
                <a:lnTo>
                  <a:pt x="253" y="3895"/>
                </a:lnTo>
                <a:cubicBezTo>
                  <a:pt x="252" y="3896"/>
                  <a:pt x="230" y="3899"/>
                  <a:pt x="219" y="3900"/>
                </a:cubicBezTo>
                <a:close/>
                <a:moveTo>
                  <a:pt x="17938" y="2709"/>
                </a:moveTo>
                <a:cubicBezTo>
                  <a:pt x="17961" y="2691"/>
                  <a:pt x="17948" y="2703"/>
                  <a:pt x="17962" y="2676"/>
                </a:cubicBezTo>
                <a:cubicBezTo>
                  <a:pt x="17953" y="2672"/>
                  <a:pt x="17907" y="2648"/>
                  <a:pt x="17903" y="2669"/>
                </a:cubicBezTo>
                <a:cubicBezTo>
                  <a:pt x="17898" y="2692"/>
                  <a:pt x="17901" y="2664"/>
                  <a:pt x="17910" y="2677"/>
                </a:cubicBezTo>
                <a:cubicBezTo>
                  <a:pt x="17935" y="2713"/>
                  <a:pt x="17897" y="2687"/>
                  <a:pt x="17938" y="2709"/>
                </a:cubicBezTo>
                <a:close/>
                <a:moveTo>
                  <a:pt x="21268" y="4005"/>
                </a:moveTo>
                <a:cubicBezTo>
                  <a:pt x="21272" y="4019"/>
                  <a:pt x="21268" y="4021"/>
                  <a:pt x="21332" y="4021"/>
                </a:cubicBezTo>
                <a:cubicBezTo>
                  <a:pt x="21342" y="3979"/>
                  <a:pt x="21350" y="3990"/>
                  <a:pt x="21324" y="3973"/>
                </a:cubicBezTo>
                <a:cubicBezTo>
                  <a:pt x="21312" y="4008"/>
                  <a:pt x="21336" y="3959"/>
                  <a:pt x="21320" y="3984"/>
                </a:cubicBezTo>
                <a:cubicBezTo>
                  <a:pt x="21319" y="3985"/>
                  <a:pt x="21318" y="3988"/>
                  <a:pt x="21317" y="3989"/>
                </a:cubicBezTo>
                <a:cubicBezTo>
                  <a:pt x="21316" y="3990"/>
                  <a:pt x="21314" y="3993"/>
                  <a:pt x="21313" y="3994"/>
                </a:cubicBezTo>
                <a:cubicBezTo>
                  <a:pt x="21297" y="4010"/>
                  <a:pt x="21292" y="4005"/>
                  <a:pt x="21268" y="4005"/>
                </a:cubicBezTo>
                <a:close/>
                <a:moveTo>
                  <a:pt x="15629" y="2352"/>
                </a:moveTo>
                <a:cubicBezTo>
                  <a:pt x="15660" y="2353"/>
                  <a:pt x="15648" y="2350"/>
                  <a:pt x="15669" y="2360"/>
                </a:cubicBezTo>
                <a:cubicBezTo>
                  <a:pt x="15674" y="2341"/>
                  <a:pt x="15677" y="2336"/>
                  <a:pt x="15677" y="2312"/>
                </a:cubicBezTo>
                <a:cubicBezTo>
                  <a:pt x="15639" y="2312"/>
                  <a:pt x="15632" y="2315"/>
                  <a:pt x="15629" y="2352"/>
                </a:cubicBezTo>
                <a:close/>
                <a:moveTo>
                  <a:pt x="21259" y="3308"/>
                </a:moveTo>
                <a:cubicBezTo>
                  <a:pt x="21246" y="3283"/>
                  <a:pt x="21276" y="3284"/>
                  <a:pt x="21170" y="3276"/>
                </a:cubicBezTo>
                <a:cubicBezTo>
                  <a:pt x="21173" y="3301"/>
                  <a:pt x="21172" y="3292"/>
                  <a:pt x="21186" y="3297"/>
                </a:cubicBezTo>
                <a:lnTo>
                  <a:pt x="21259" y="3308"/>
                </a:lnTo>
                <a:close/>
                <a:moveTo>
                  <a:pt x="17776" y="5634"/>
                </a:moveTo>
                <a:cubicBezTo>
                  <a:pt x="17846" y="5632"/>
                  <a:pt x="17773" y="5615"/>
                  <a:pt x="17840" y="5609"/>
                </a:cubicBezTo>
                <a:lnTo>
                  <a:pt x="17840" y="5593"/>
                </a:lnTo>
                <a:cubicBezTo>
                  <a:pt x="17826" y="5593"/>
                  <a:pt x="17807" y="5591"/>
                  <a:pt x="17794" y="5595"/>
                </a:cubicBezTo>
                <a:cubicBezTo>
                  <a:pt x="17771" y="5603"/>
                  <a:pt x="17776" y="5606"/>
                  <a:pt x="17776" y="5634"/>
                </a:cubicBezTo>
                <a:close/>
                <a:moveTo>
                  <a:pt x="18813" y="3065"/>
                </a:moveTo>
                <a:cubicBezTo>
                  <a:pt x="18813" y="3066"/>
                  <a:pt x="18811" y="3078"/>
                  <a:pt x="18827" y="3084"/>
                </a:cubicBezTo>
                <a:cubicBezTo>
                  <a:pt x="18840" y="3089"/>
                  <a:pt x="18894" y="3097"/>
                  <a:pt x="18918" y="3065"/>
                </a:cubicBezTo>
                <a:cubicBezTo>
                  <a:pt x="18801" y="3062"/>
                  <a:pt x="18933" y="3064"/>
                  <a:pt x="18845" y="3070"/>
                </a:cubicBezTo>
                <a:cubicBezTo>
                  <a:pt x="18838" y="3070"/>
                  <a:pt x="18830" y="3067"/>
                  <a:pt x="18813" y="3065"/>
                </a:cubicBezTo>
                <a:close/>
                <a:moveTo>
                  <a:pt x="17298" y="2547"/>
                </a:moveTo>
                <a:cubicBezTo>
                  <a:pt x="17333" y="2546"/>
                  <a:pt x="17323" y="2541"/>
                  <a:pt x="17354" y="2538"/>
                </a:cubicBezTo>
                <a:lnTo>
                  <a:pt x="17354" y="2514"/>
                </a:lnTo>
                <a:cubicBezTo>
                  <a:pt x="17315" y="2511"/>
                  <a:pt x="17298" y="2489"/>
                  <a:pt x="17298" y="2547"/>
                </a:cubicBezTo>
                <a:close/>
                <a:moveTo>
                  <a:pt x="20741" y="3721"/>
                </a:moveTo>
                <a:cubicBezTo>
                  <a:pt x="20763" y="3707"/>
                  <a:pt x="20771" y="3706"/>
                  <a:pt x="20773" y="3673"/>
                </a:cubicBezTo>
                <a:cubicBezTo>
                  <a:pt x="20754" y="3665"/>
                  <a:pt x="20767" y="3680"/>
                  <a:pt x="20759" y="3656"/>
                </a:cubicBezTo>
                <a:lnTo>
                  <a:pt x="20757" y="3648"/>
                </a:lnTo>
                <a:cubicBezTo>
                  <a:pt x="20737" y="3662"/>
                  <a:pt x="20738" y="3652"/>
                  <a:pt x="20736" y="3678"/>
                </a:cubicBezTo>
                <a:cubicBezTo>
                  <a:pt x="20735" y="3693"/>
                  <a:pt x="20735" y="3709"/>
                  <a:pt x="20741" y="3721"/>
                </a:cubicBezTo>
                <a:close/>
                <a:moveTo>
                  <a:pt x="16496" y="2020"/>
                </a:moveTo>
                <a:cubicBezTo>
                  <a:pt x="16526" y="2034"/>
                  <a:pt x="16489" y="2017"/>
                  <a:pt x="16530" y="2006"/>
                </a:cubicBezTo>
                <a:cubicBezTo>
                  <a:pt x="16568" y="1995"/>
                  <a:pt x="16565" y="2023"/>
                  <a:pt x="16577" y="1979"/>
                </a:cubicBezTo>
                <a:cubicBezTo>
                  <a:pt x="16556" y="1980"/>
                  <a:pt x="16538" y="1983"/>
                  <a:pt x="16521" y="1989"/>
                </a:cubicBezTo>
                <a:cubicBezTo>
                  <a:pt x="16468" y="2006"/>
                  <a:pt x="16495" y="2020"/>
                  <a:pt x="16496" y="2020"/>
                </a:cubicBezTo>
                <a:close/>
                <a:moveTo>
                  <a:pt x="21389" y="5188"/>
                </a:moveTo>
                <a:cubicBezTo>
                  <a:pt x="21409" y="5183"/>
                  <a:pt x="21422" y="5179"/>
                  <a:pt x="21438" y="5172"/>
                </a:cubicBezTo>
                <a:cubicBezTo>
                  <a:pt x="21445" y="5190"/>
                  <a:pt x="21432" y="5183"/>
                  <a:pt x="21454" y="5188"/>
                </a:cubicBezTo>
                <a:cubicBezTo>
                  <a:pt x="21456" y="5189"/>
                  <a:pt x="21489" y="5188"/>
                  <a:pt x="21494" y="5188"/>
                </a:cubicBezTo>
                <a:lnTo>
                  <a:pt x="21494" y="5164"/>
                </a:lnTo>
                <a:cubicBezTo>
                  <a:pt x="21361" y="5175"/>
                  <a:pt x="21422" y="5143"/>
                  <a:pt x="21389" y="5188"/>
                </a:cubicBezTo>
                <a:close/>
                <a:moveTo>
                  <a:pt x="9601" y="1437"/>
                </a:moveTo>
                <a:lnTo>
                  <a:pt x="9677" y="1417"/>
                </a:lnTo>
                <a:cubicBezTo>
                  <a:pt x="9699" y="1412"/>
                  <a:pt x="9697" y="1427"/>
                  <a:pt x="9714" y="1404"/>
                </a:cubicBezTo>
                <a:cubicBezTo>
                  <a:pt x="9648" y="1404"/>
                  <a:pt x="9612" y="1393"/>
                  <a:pt x="9601" y="1437"/>
                </a:cubicBezTo>
                <a:close/>
                <a:moveTo>
                  <a:pt x="7924" y="1509"/>
                </a:moveTo>
                <a:cubicBezTo>
                  <a:pt x="7950" y="1509"/>
                  <a:pt x="7979" y="1502"/>
                  <a:pt x="7997" y="1493"/>
                </a:cubicBezTo>
                <a:cubicBezTo>
                  <a:pt x="7981" y="1470"/>
                  <a:pt x="7986" y="1471"/>
                  <a:pt x="7962" y="1474"/>
                </a:cubicBezTo>
                <a:cubicBezTo>
                  <a:pt x="7927" y="1478"/>
                  <a:pt x="7926" y="1476"/>
                  <a:pt x="7924" y="1509"/>
                </a:cubicBezTo>
                <a:close/>
                <a:moveTo>
                  <a:pt x="1402" y="5682"/>
                </a:moveTo>
                <a:cubicBezTo>
                  <a:pt x="1399" y="5645"/>
                  <a:pt x="1407" y="5669"/>
                  <a:pt x="1390" y="5653"/>
                </a:cubicBezTo>
                <a:cubicBezTo>
                  <a:pt x="1384" y="5648"/>
                  <a:pt x="1339" y="5607"/>
                  <a:pt x="1313" y="5601"/>
                </a:cubicBezTo>
                <a:cubicBezTo>
                  <a:pt x="1320" y="5612"/>
                  <a:pt x="1321" y="5613"/>
                  <a:pt x="1330" y="5624"/>
                </a:cubicBezTo>
                <a:lnTo>
                  <a:pt x="1350" y="5645"/>
                </a:lnTo>
                <a:cubicBezTo>
                  <a:pt x="1371" y="5664"/>
                  <a:pt x="1375" y="5675"/>
                  <a:pt x="1402" y="5682"/>
                </a:cubicBezTo>
                <a:close/>
                <a:moveTo>
                  <a:pt x="19015" y="3316"/>
                </a:moveTo>
                <a:cubicBezTo>
                  <a:pt x="19044" y="3316"/>
                  <a:pt x="19023" y="3317"/>
                  <a:pt x="19034" y="3311"/>
                </a:cubicBezTo>
                <a:cubicBezTo>
                  <a:pt x="19044" y="3305"/>
                  <a:pt x="19042" y="3305"/>
                  <a:pt x="19048" y="3300"/>
                </a:cubicBezTo>
                <a:cubicBezTo>
                  <a:pt x="19015" y="3300"/>
                  <a:pt x="19004" y="3296"/>
                  <a:pt x="18984" y="3294"/>
                </a:cubicBezTo>
                <a:lnTo>
                  <a:pt x="18918" y="3292"/>
                </a:lnTo>
                <a:cubicBezTo>
                  <a:pt x="18936" y="3316"/>
                  <a:pt x="18923" y="3306"/>
                  <a:pt x="18965" y="3311"/>
                </a:cubicBezTo>
                <a:cubicBezTo>
                  <a:pt x="18983" y="3313"/>
                  <a:pt x="18968" y="3312"/>
                  <a:pt x="18988" y="3312"/>
                </a:cubicBezTo>
                <a:lnTo>
                  <a:pt x="18999" y="3312"/>
                </a:lnTo>
                <a:cubicBezTo>
                  <a:pt x="19030" y="3315"/>
                  <a:pt x="18992" y="3316"/>
                  <a:pt x="19015" y="3316"/>
                </a:cubicBezTo>
                <a:close/>
                <a:moveTo>
                  <a:pt x="11189" y="1599"/>
                </a:moveTo>
                <a:cubicBezTo>
                  <a:pt x="11260" y="1582"/>
                  <a:pt x="11181" y="1590"/>
                  <a:pt x="11270" y="1590"/>
                </a:cubicBezTo>
                <a:cubicBezTo>
                  <a:pt x="11255" y="1570"/>
                  <a:pt x="11262" y="1586"/>
                  <a:pt x="11213" y="1550"/>
                </a:cubicBezTo>
                <a:cubicBezTo>
                  <a:pt x="11195" y="1576"/>
                  <a:pt x="11192" y="1561"/>
                  <a:pt x="11189" y="1599"/>
                </a:cubicBezTo>
                <a:close/>
                <a:moveTo>
                  <a:pt x="18958" y="4929"/>
                </a:moveTo>
                <a:cubicBezTo>
                  <a:pt x="19023" y="4929"/>
                  <a:pt x="19020" y="4933"/>
                  <a:pt x="19023" y="4896"/>
                </a:cubicBezTo>
                <a:lnTo>
                  <a:pt x="19016" y="4893"/>
                </a:lnTo>
                <a:cubicBezTo>
                  <a:pt x="18981" y="4887"/>
                  <a:pt x="18993" y="4889"/>
                  <a:pt x="18991" y="4912"/>
                </a:cubicBezTo>
                <a:cubicBezTo>
                  <a:pt x="18961" y="4904"/>
                  <a:pt x="18974" y="4904"/>
                  <a:pt x="18950" y="4888"/>
                </a:cubicBezTo>
                <a:cubicBezTo>
                  <a:pt x="18955" y="4907"/>
                  <a:pt x="18957" y="4907"/>
                  <a:pt x="18958" y="4929"/>
                </a:cubicBezTo>
                <a:close/>
                <a:moveTo>
                  <a:pt x="18197" y="5455"/>
                </a:moveTo>
                <a:cubicBezTo>
                  <a:pt x="18160" y="5455"/>
                  <a:pt x="18161" y="5441"/>
                  <a:pt x="18132" y="5455"/>
                </a:cubicBezTo>
                <a:cubicBezTo>
                  <a:pt x="18152" y="5482"/>
                  <a:pt x="18122" y="5471"/>
                  <a:pt x="18213" y="5463"/>
                </a:cubicBezTo>
                <a:cubicBezTo>
                  <a:pt x="18213" y="5506"/>
                  <a:pt x="18213" y="5475"/>
                  <a:pt x="18221" y="5488"/>
                </a:cubicBezTo>
                <a:cubicBezTo>
                  <a:pt x="18231" y="5461"/>
                  <a:pt x="18239" y="5479"/>
                  <a:pt x="18229" y="5439"/>
                </a:cubicBezTo>
                <a:cubicBezTo>
                  <a:pt x="18201" y="5446"/>
                  <a:pt x="18208" y="5455"/>
                  <a:pt x="18197" y="5455"/>
                </a:cubicBezTo>
                <a:close/>
                <a:moveTo>
                  <a:pt x="22604" y="3535"/>
                </a:moveTo>
                <a:cubicBezTo>
                  <a:pt x="22667" y="3530"/>
                  <a:pt x="22604" y="3525"/>
                  <a:pt x="22710" y="3527"/>
                </a:cubicBezTo>
                <a:cubicBezTo>
                  <a:pt x="22690" y="3500"/>
                  <a:pt x="22712" y="3515"/>
                  <a:pt x="22670" y="3510"/>
                </a:cubicBezTo>
                <a:cubicBezTo>
                  <a:pt x="22645" y="3507"/>
                  <a:pt x="22640" y="3503"/>
                  <a:pt x="22612" y="3503"/>
                </a:cubicBezTo>
                <a:cubicBezTo>
                  <a:pt x="22611" y="3521"/>
                  <a:pt x="22611" y="3523"/>
                  <a:pt x="22604" y="3535"/>
                </a:cubicBezTo>
                <a:close/>
                <a:moveTo>
                  <a:pt x="14105" y="2352"/>
                </a:moveTo>
                <a:cubicBezTo>
                  <a:pt x="14120" y="2361"/>
                  <a:pt x="14153" y="2367"/>
                  <a:pt x="14163" y="2354"/>
                </a:cubicBezTo>
                <a:lnTo>
                  <a:pt x="14154" y="2312"/>
                </a:lnTo>
                <a:cubicBezTo>
                  <a:pt x="14123" y="2327"/>
                  <a:pt x="14116" y="2313"/>
                  <a:pt x="14105" y="2352"/>
                </a:cubicBezTo>
                <a:close/>
                <a:moveTo>
                  <a:pt x="20465" y="5293"/>
                </a:moveTo>
                <a:lnTo>
                  <a:pt x="20474" y="5301"/>
                </a:lnTo>
                <a:cubicBezTo>
                  <a:pt x="20482" y="5305"/>
                  <a:pt x="20573" y="5324"/>
                  <a:pt x="20595" y="5293"/>
                </a:cubicBezTo>
                <a:cubicBezTo>
                  <a:pt x="20566" y="5293"/>
                  <a:pt x="20545" y="5287"/>
                  <a:pt x="20531" y="5287"/>
                </a:cubicBezTo>
                <a:cubicBezTo>
                  <a:pt x="20519" y="5288"/>
                  <a:pt x="20494" y="5293"/>
                  <a:pt x="20465" y="5293"/>
                </a:cubicBezTo>
                <a:close/>
                <a:moveTo>
                  <a:pt x="6773" y="1574"/>
                </a:moveTo>
                <a:lnTo>
                  <a:pt x="6773" y="1599"/>
                </a:lnTo>
                <a:cubicBezTo>
                  <a:pt x="6822" y="1586"/>
                  <a:pt x="6784" y="1588"/>
                  <a:pt x="6830" y="1599"/>
                </a:cubicBezTo>
                <a:lnTo>
                  <a:pt x="6830" y="1574"/>
                </a:lnTo>
                <a:cubicBezTo>
                  <a:pt x="6868" y="1571"/>
                  <a:pt x="6844" y="1583"/>
                  <a:pt x="6862" y="1558"/>
                </a:cubicBezTo>
                <a:cubicBezTo>
                  <a:pt x="6848" y="1558"/>
                  <a:pt x="6829" y="1556"/>
                  <a:pt x="6815" y="1560"/>
                </a:cubicBezTo>
                <a:cubicBezTo>
                  <a:pt x="6784" y="1568"/>
                  <a:pt x="6816" y="1571"/>
                  <a:pt x="6773" y="1574"/>
                </a:cubicBezTo>
                <a:close/>
                <a:moveTo>
                  <a:pt x="17071" y="4361"/>
                </a:moveTo>
                <a:cubicBezTo>
                  <a:pt x="17029" y="4361"/>
                  <a:pt x="17039" y="4354"/>
                  <a:pt x="17022" y="4378"/>
                </a:cubicBezTo>
                <a:cubicBezTo>
                  <a:pt x="17057" y="4381"/>
                  <a:pt x="17037" y="4377"/>
                  <a:pt x="17063" y="4394"/>
                </a:cubicBezTo>
                <a:cubicBezTo>
                  <a:pt x="17083" y="4379"/>
                  <a:pt x="17119" y="4344"/>
                  <a:pt x="17087" y="4321"/>
                </a:cubicBezTo>
                <a:cubicBezTo>
                  <a:pt x="17079" y="4351"/>
                  <a:pt x="17079" y="4331"/>
                  <a:pt x="17071" y="4361"/>
                </a:cubicBezTo>
                <a:close/>
                <a:moveTo>
                  <a:pt x="17306" y="1874"/>
                </a:moveTo>
                <a:cubicBezTo>
                  <a:pt x="17311" y="1895"/>
                  <a:pt x="17303" y="1883"/>
                  <a:pt x="17322" y="1890"/>
                </a:cubicBezTo>
                <a:cubicBezTo>
                  <a:pt x="17308" y="1933"/>
                  <a:pt x="17303" y="1870"/>
                  <a:pt x="17298" y="1923"/>
                </a:cubicBezTo>
                <a:cubicBezTo>
                  <a:pt x="17331" y="1895"/>
                  <a:pt x="17335" y="1954"/>
                  <a:pt x="17342" y="1877"/>
                </a:cubicBezTo>
                <a:cubicBezTo>
                  <a:pt x="17345" y="1845"/>
                  <a:pt x="17357" y="1851"/>
                  <a:pt x="17322" y="1842"/>
                </a:cubicBezTo>
                <a:cubicBezTo>
                  <a:pt x="17319" y="1878"/>
                  <a:pt x="17331" y="1857"/>
                  <a:pt x="17306" y="1874"/>
                </a:cubicBezTo>
                <a:close/>
                <a:moveTo>
                  <a:pt x="18764" y="3179"/>
                </a:moveTo>
                <a:lnTo>
                  <a:pt x="18837" y="3179"/>
                </a:lnTo>
                <a:lnTo>
                  <a:pt x="18813" y="3154"/>
                </a:lnTo>
                <a:cubicBezTo>
                  <a:pt x="18836" y="3149"/>
                  <a:pt x="18824" y="3155"/>
                  <a:pt x="18837" y="3138"/>
                </a:cubicBezTo>
                <a:cubicBezTo>
                  <a:pt x="18768" y="3121"/>
                  <a:pt x="18814" y="3131"/>
                  <a:pt x="18779" y="3161"/>
                </a:cubicBezTo>
                <a:cubicBezTo>
                  <a:pt x="18765" y="3174"/>
                  <a:pt x="18772" y="3158"/>
                  <a:pt x="18764" y="3179"/>
                </a:cubicBezTo>
                <a:close/>
                <a:moveTo>
                  <a:pt x="14454" y="2636"/>
                </a:moveTo>
                <a:lnTo>
                  <a:pt x="14551" y="2636"/>
                </a:lnTo>
                <a:cubicBezTo>
                  <a:pt x="14546" y="2616"/>
                  <a:pt x="14557" y="2620"/>
                  <a:pt x="14534" y="2613"/>
                </a:cubicBezTo>
                <a:cubicBezTo>
                  <a:pt x="14532" y="2612"/>
                  <a:pt x="14455" y="2600"/>
                  <a:pt x="14454" y="2636"/>
                </a:cubicBezTo>
                <a:close/>
                <a:moveTo>
                  <a:pt x="5315" y="1785"/>
                </a:moveTo>
                <a:cubicBezTo>
                  <a:pt x="5323" y="1797"/>
                  <a:pt x="5318" y="1795"/>
                  <a:pt x="5332" y="1799"/>
                </a:cubicBezTo>
                <a:lnTo>
                  <a:pt x="5359" y="1799"/>
                </a:lnTo>
                <a:cubicBezTo>
                  <a:pt x="5384" y="1795"/>
                  <a:pt x="5381" y="1789"/>
                  <a:pt x="5388" y="1761"/>
                </a:cubicBezTo>
                <a:cubicBezTo>
                  <a:pt x="5350" y="1761"/>
                  <a:pt x="5331" y="1763"/>
                  <a:pt x="5315" y="1785"/>
                </a:cubicBezTo>
                <a:close/>
                <a:moveTo>
                  <a:pt x="19015" y="5593"/>
                </a:moveTo>
                <a:cubicBezTo>
                  <a:pt x="19027" y="5599"/>
                  <a:pt x="19121" y="5619"/>
                  <a:pt x="19108" y="5587"/>
                </a:cubicBezTo>
                <a:cubicBezTo>
                  <a:pt x="19102" y="5571"/>
                  <a:pt x="19080" y="5577"/>
                  <a:pt x="19043" y="5579"/>
                </a:cubicBezTo>
                <a:cubicBezTo>
                  <a:pt x="19029" y="5580"/>
                  <a:pt x="19018" y="5576"/>
                  <a:pt x="19015" y="5593"/>
                </a:cubicBezTo>
                <a:close/>
                <a:moveTo>
                  <a:pt x="7681" y="1493"/>
                </a:moveTo>
                <a:lnTo>
                  <a:pt x="7632" y="1493"/>
                </a:lnTo>
                <a:cubicBezTo>
                  <a:pt x="7634" y="1515"/>
                  <a:pt x="7636" y="1515"/>
                  <a:pt x="7640" y="1534"/>
                </a:cubicBezTo>
                <a:cubicBezTo>
                  <a:pt x="7672" y="1525"/>
                  <a:pt x="7658" y="1519"/>
                  <a:pt x="7681" y="1513"/>
                </a:cubicBezTo>
                <a:cubicBezTo>
                  <a:pt x="7692" y="1510"/>
                  <a:pt x="7718" y="1522"/>
                  <a:pt x="7710" y="1496"/>
                </a:cubicBezTo>
                <a:cubicBezTo>
                  <a:pt x="7702" y="1472"/>
                  <a:pt x="7704" y="1493"/>
                  <a:pt x="7681" y="1493"/>
                </a:cubicBezTo>
                <a:close/>
                <a:moveTo>
                  <a:pt x="20684" y="3243"/>
                </a:moveTo>
                <a:lnTo>
                  <a:pt x="20714" y="3240"/>
                </a:lnTo>
                <a:cubicBezTo>
                  <a:pt x="20762" y="3236"/>
                  <a:pt x="20745" y="3260"/>
                  <a:pt x="20749" y="3219"/>
                </a:cubicBezTo>
                <a:cubicBezTo>
                  <a:pt x="20693" y="3246"/>
                  <a:pt x="20700" y="3211"/>
                  <a:pt x="20636" y="3211"/>
                </a:cubicBezTo>
                <a:cubicBezTo>
                  <a:pt x="20642" y="3236"/>
                  <a:pt x="20651" y="3243"/>
                  <a:pt x="20684" y="3243"/>
                </a:cubicBezTo>
                <a:close/>
                <a:moveTo>
                  <a:pt x="22847" y="2676"/>
                </a:moveTo>
                <a:lnTo>
                  <a:pt x="22880" y="2692"/>
                </a:lnTo>
                <a:lnTo>
                  <a:pt x="22911" y="2667"/>
                </a:lnTo>
                <a:cubicBezTo>
                  <a:pt x="22940" y="2649"/>
                  <a:pt x="22923" y="2674"/>
                  <a:pt x="22945" y="2644"/>
                </a:cubicBezTo>
                <a:cubicBezTo>
                  <a:pt x="22893" y="2619"/>
                  <a:pt x="22898" y="2664"/>
                  <a:pt x="22847" y="2676"/>
                </a:cubicBezTo>
                <a:close/>
                <a:moveTo>
                  <a:pt x="18537" y="4548"/>
                </a:moveTo>
                <a:lnTo>
                  <a:pt x="18513" y="4548"/>
                </a:lnTo>
                <a:lnTo>
                  <a:pt x="18513" y="4580"/>
                </a:lnTo>
                <a:lnTo>
                  <a:pt x="18536" y="4563"/>
                </a:lnTo>
                <a:cubicBezTo>
                  <a:pt x="18562" y="4583"/>
                  <a:pt x="18554" y="4580"/>
                  <a:pt x="18578" y="4580"/>
                </a:cubicBezTo>
                <a:cubicBezTo>
                  <a:pt x="18591" y="4561"/>
                  <a:pt x="18587" y="4572"/>
                  <a:pt x="18594" y="4548"/>
                </a:cubicBezTo>
                <a:cubicBezTo>
                  <a:pt x="18545" y="4536"/>
                  <a:pt x="18580" y="4548"/>
                  <a:pt x="18537" y="4548"/>
                </a:cubicBezTo>
                <a:close/>
                <a:moveTo>
                  <a:pt x="22596" y="1161"/>
                </a:moveTo>
                <a:cubicBezTo>
                  <a:pt x="22660" y="1161"/>
                  <a:pt x="22704" y="1198"/>
                  <a:pt x="22718" y="1145"/>
                </a:cubicBezTo>
                <a:cubicBezTo>
                  <a:pt x="22694" y="1147"/>
                  <a:pt x="22695" y="1150"/>
                  <a:pt x="22684" y="1151"/>
                </a:cubicBezTo>
                <a:lnTo>
                  <a:pt x="22623" y="1149"/>
                </a:lnTo>
                <a:cubicBezTo>
                  <a:pt x="22609" y="1149"/>
                  <a:pt x="22599" y="1142"/>
                  <a:pt x="22596" y="1161"/>
                </a:cubicBezTo>
                <a:close/>
                <a:moveTo>
                  <a:pt x="15596" y="5674"/>
                </a:moveTo>
                <a:cubicBezTo>
                  <a:pt x="15620" y="5668"/>
                  <a:pt x="15609" y="5671"/>
                  <a:pt x="15629" y="5658"/>
                </a:cubicBezTo>
                <a:cubicBezTo>
                  <a:pt x="15622" y="5644"/>
                  <a:pt x="15619" y="5632"/>
                  <a:pt x="15612" y="5617"/>
                </a:cubicBezTo>
                <a:cubicBezTo>
                  <a:pt x="15530" y="5617"/>
                  <a:pt x="15570" y="5620"/>
                  <a:pt x="15587" y="5651"/>
                </a:cubicBezTo>
                <a:cubicBezTo>
                  <a:pt x="15587" y="5652"/>
                  <a:pt x="15595" y="5671"/>
                  <a:pt x="15596" y="5674"/>
                </a:cubicBezTo>
                <a:close/>
                <a:moveTo>
                  <a:pt x="429" y="2182"/>
                </a:moveTo>
                <a:cubicBezTo>
                  <a:pt x="458" y="2182"/>
                  <a:pt x="496" y="2188"/>
                  <a:pt x="482" y="2155"/>
                </a:cubicBezTo>
                <a:cubicBezTo>
                  <a:pt x="476" y="2141"/>
                  <a:pt x="457" y="2133"/>
                  <a:pt x="446" y="2125"/>
                </a:cubicBezTo>
                <a:cubicBezTo>
                  <a:pt x="439" y="2184"/>
                  <a:pt x="431" y="2112"/>
                  <a:pt x="429" y="2182"/>
                </a:cubicBezTo>
                <a:close/>
                <a:moveTo>
                  <a:pt x="17759" y="1996"/>
                </a:moveTo>
                <a:lnTo>
                  <a:pt x="17759" y="1955"/>
                </a:lnTo>
                <a:lnTo>
                  <a:pt x="17686" y="1947"/>
                </a:lnTo>
                <a:cubicBezTo>
                  <a:pt x="17694" y="1958"/>
                  <a:pt x="17687" y="1948"/>
                  <a:pt x="17698" y="1960"/>
                </a:cubicBezTo>
                <a:lnTo>
                  <a:pt x="17713" y="1977"/>
                </a:lnTo>
                <a:cubicBezTo>
                  <a:pt x="17733" y="1998"/>
                  <a:pt x="17723" y="1995"/>
                  <a:pt x="17759" y="1996"/>
                </a:cubicBezTo>
                <a:close/>
                <a:moveTo>
                  <a:pt x="18877" y="5585"/>
                </a:moveTo>
                <a:lnTo>
                  <a:pt x="18756" y="5577"/>
                </a:lnTo>
                <a:cubicBezTo>
                  <a:pt x="18768" y="5594"/>
                  <a:pt x="18784" y="5600"/>
                  <a:pt x="18807" y="5605"/>
                </a:cubicBezTo>
                <a:cubicBezTo>
                  <a:pt x="18816" y="5606"/>
                  <a:pt x="18830" y="5605"/>
                  <a:pt x="18845" y="5602"/>
                </a:cubicBezTo>
                <a:cubicBezTo>
                  <a:pt x="18884" y="5595"/>
                  <a:pt x="18858" y="5612"/>
                  <a:pt x="18877" y="5585"/>
                </a:cubicBezTo>
                <a:close/>
                <a:moveTo>
                  <a:pt x="20830" y="5318"/>
                </a:moveTo>
                <a:lnTo>
                  <a:pt x="20854" y="5334"/>
                </a:lnTo>
                <a:lnTo>
                  <a:pt x="20911" y="5309"/>
                </a:lnTo>
                <a:cubicBezTo>
                  <a:pt x="20895" y="5287"/>
                  <a:pt x="20925" y="5295"/>
                  <a:pt x="20830" y="5293"/>
                </a:cubicBezTo>
                <a:cubicBezTo>
                  <a:pt x="20837" y="5309"/>
                  <a:pt x="20838" y="5302"/>
                  <a:pt x="20830" y="5318"/>
                </a:cubicBezTo>
                <a:close/>
                <a:moveTo>
                  <a:pt x="21357" y="4564"/>
                </a:moveTo>
                <a:cubicBezTo>
                  <a:pt x="21350" y="4595"/>
                  <a:pt x="21350" y="4573"/>
                  <a:pt x="21357" y="4605"/>
                </a:cubicBezTo>
                <a:lnTo>
                  <a:pt x="21363" y="4594"/>
                </a:lnTo>
                <a:cubicBezTo>
                  <a:pt x="21365" y="4583"/>
                  <a:pt x="21364" y="4584"/>
                  <a:pt x="21365" y="4572"/>
                </a:cubicBezTo>
                <a:cubicBezTo>
                  <a:pt x="21402" y="4569"/>
                  <a:pt x="21379" y="4581"/>
                  <a:pt x="21397" y="4556"/>
                </a:cubicBezTo>
                <a:cubicBezTo>
                  <a:pt x="21359" y="4556"/>
                  <a:pt x="21276" y="4556"/>
                  <a:pt x="21243" y="4540"/>
                </a:cubicBezTo>
                <a:cubicBezTo>
                  <a:pt x="21248" y="4551"/>
                  <a:pt x="21240" y="4560"/>
                  <a:pt x="21292" y="4564"/>
                </a:cubicBezTo>
                <a:cubicBezTo>
                  <a:pt x="21330" y="4567"/>
                  <a:pt x="21331" y="4569"/>
                  <a:pt x="21357" y="4564"/>
                </a:cubicBezTo>
                <a:close/>
                <a:moveTo>
                  <a:pt x="15588" y="2425"/>
                </a:moveTo>
                <a:lnTo>
                  <a:pt x="15588" y="2441"/>
                </a:lnTo>
                <a:cubicBezTo>
                  <a:pt x="15651" y="2443"/>
                  <a:pt x="15612" y="2457"/>
                  <a:pt x="15660" y="2434"/>
                </a:cubicBezTo>
                <a:lnTo>
                  <a:pt x="15686" y="2429"/>
                </a:lnTo>
                <a:cubicBezTo>
                  <a:pt x="15699" y="2432"/>
                  <a:pt x="15686" y="2429"/>
                  <a:pt x="15700" y="2434"/>
                </a:cubicBezTo>
                <a:cubicBezTo>
                  <a:pt x="15714" y="2439"/>
                  <a:pt x="15689" y="2434"/>
                  <a:pt x="15718" y="2441"/>
                </a:cubicBezTo>
                <a:lnTo>
                  <a:pt x="15718" y="2417"/>
                </a:lnTo>
                <a:lnTo>
                  <a:pt x="15588" y="2425"/>
                </a:lnTo>
                <a:close/>
                <a:moveTo>
                  <a:pt x="22612" y="2684"/>
                </a:moveTo>
                <a:lnTo>
                  <a:pt x="22612" y="2700"/>
                </a:lnTo>
                <a:cubicBezTo>
                  <a:pt x="22640" y="2694"/>
                  <a:pt x="22645" y="2688"/>
                  <a:pt x="22680" y="2705"/>
                </a:cubicBezTo>
                <a:cubicBezTo>
                  <a:pt x="22699" y="2714"/>
                  <a:pt x="22669" y="2705"/>
                  <a:pt x="22702" y="2717"/>
                </a:cubicBezTo>
                <a:lnTo>
                  <a:pt x="22719" y="2693"/>
                </a:lnTo>
                <a:cubicBezTo>
                  <a:pt x="22689" y="2685"/>
                  <a:pt x="22696" y="2692"/>
                  <a:pt x="22693" y="2660"/>
                </a:cubicBezTo>
                <a:cubicBezTo>
                  <a:pt x="22652" y="2688"/>
                  <a:pt x="22669" y="2681"/>
                  <a:pt x="22639" y="2682"/>
                </a:cubicBezTo>
                <a:cubicBezTo>
                  <a:pt x="22639" y="2682"/>
                  <a:pt x="22617" y="2684"/>
                  <a:pt x="22612" y="2684"/>
                </a:cubicBezTo>
                <a:close/>
                <a:moveTo>
                  <a:pt x="17533" y="5115"/>
                </a:moveTo>
                <a:cubicBezTo>
                  <a:pt x="17571" y="5116"/>
                  <a:pt x="17560" y="5124"/>
                  <a:pt x="17597" y="5122"/>
                </a:cubicBezTo>
                <a:lnTo>
                  <a:pt x="17662" y="5107"/>
                </a:lnTo>
                <a:cubicBezTo>
                  <a:pt x="17649" y="5107"/>
                  <a:pt x="17652" y="5108"/>
                  <a:pt x="17640" y="5104"/>
                </a:cubicBezTo>
                <a:lnTo>
                  <a:pt x="17606" y="5095"/>
                </a:lnTo>
                <a:cubicBezTo>
                  <a:pt x="17572" y="5092"/>
                  <a:pt x="17602" y="5083"/>
                  <a:pt x="17551" y="5100"/>
                </a:cubicBezTo>
                <a:cubicBezTo>
                  <a:pt x="17550" y="5100"/>
                  <a:pt x="17547" y="5101"/>
                  <a:pt x="17546" y="5101"/>
                </a:cubicBezTo>
                <a:lnTo>
                  <a:pt x="17533" y="5115"/>
                </a:lnTo>
                <a:close/>
                <a:moveTo>
                  <a:pt x="275" y="3097"/>
                </a:moveTo>
                <a:cubicBezTo>
                  <a:pt x="309" y="3101"/>
                  <a:pt x="309" y="3108"/>
                  <a:pt x="300" y="3130"/>
                </a:cubicBezTo>
                <a:lnTo>
                  <a:pt x="324" y="3122"/>
                </a:lnTo>
                <a:cubicBezTo>
                  <a:pt x="322" y="3097"/>
                  <a:pt x="324" y="3106"/>
                  <a:pt x="316" y="3089"/>
                </a:cubicBezTo>
                <a:cubicBezTo>
                  <a:pt x="324" y="3059"/>
                  <a:pt x="324" y="3079"/>
                  <a:pt x="332" y="3049"/>
                </a:cubicBezTo>
                <a:cubicBezTo>
                  <a:pt x="266" y="3067"/>
                  <a:pt x="277" y="3082"/>
                  <a:pt x="275" y="3097"/>
                </a:cubicBezTo>
                <a:close/>
                <a:moveTo>
                  <a:pt x="15288" y="2344"/>
                </a:moveTo>
                <a:cubicBezTo>
                  <a:pt x="15327" y="2366"/>
                  <a:pt x="15359" y="2342"/>
                  <a:pt x="15386" y="2336"/>
                </a:cubicBezTo>
                <a:cubicBezTo>
                  <a:pt x="15379" y="2317"/>
                  <a:pt x="15388" y="2327"/>
                  <a:pt x="15376" y="2323"/>
                </a:cubicBezTo>
                <a:cubicBezTo>
                  <a:pt x="15375" y="2323"/>
                  <a:pt x="15372" y="2322"/>
                  <a:pt x="15371" y="2322"/>
                </a:cubicBezTo>
                <a:lnTo>
                  <a:pt x="15302" y="2323"/>
                </a:lnTo>
                <a:cubicBezTo>
                  <a:pt x="15291" y="2328"/>
                  <a:pt x="15289" y="2321"/>
                  <a:pt x="15288" y="2344"/>
                </a:cubicBezTo>
                <a:close/>
                <a:moveTo>
                  <a:pt x="20125" y="5285"/>
                </a:moveTo>
                <a:lnTo>
                  <a:pt x="20125" y="5293"/>
                </a:lnTo>
                <a:cubicBezTo>
                  <a:pt x="20160" y="5293"/>
                  <a:pt x="20142" y="5289"/>
                  <a:pt x="20158" y="5309"/>
                </a:cubicBezTo>
                <a:cubicBezTo>
                  <a:pt x="20128" y="5317"/>
                  <a:pt x="20136" y="5310"/>
                  <a:pt x="20133" y="5342"/>
                </a:cubicBezTo>
                <a:cubicBezTo>
                  <a:pt x="20150" y="5336"/>
                  <a:pt x="20139" y="5341"/>
                  <a:pt x="20149" y="5333"/>
                </a:cubicBezTo>
                <a:cubicBezTo>
                  <a:pt x="20176" y="5310"/>
                  <a:pt x="20163" y="5307"/>
                  <a:pt x="20206" y="5318"/>
                </a:cubicBezTo>
                <a:cubicBezTo>
                  <a:pt x="20195" y="5275"/>
                  <a:pt x="20193" y="5307"/>
                  <a:pt x="20179" y="5287"/>
                </a:cubicBezTo>
                <a:cubicBezTo>
                  <a:pt x="20178" y="5286"/>
                  <a:pt x="20177" y="5284"/>
                  <a:pt x="20177" y="5283"/>
                </a:cubicBezTo>
                <a:lnTo>
                  <a:pt x="20174" y="5269"/>
                </a:lnTo>
                <a:cubicBezTo>
                  <a:pt x="20136" y="5279"/>
                  <a:pt x="20165" y="5285"/>
                  <a:pt x="20125" y="5285"/>
                </a:cubicBezTo>
                <a:close/>
                <a:moveTo>
                  <a:pt x="20887" y="3268"/>
                </a:moveTo>
                <a:lnTo>
                  <a:pt x="20968" y="3277"/>
                </a:lnTo>
                <a:lnTo>
                  <a:pt x="20968" y="3251"/>
                </a:lnTo>
                <a:cubicBezTo>
                  <a:pt x="20942" y="3245"/>
                  <a:pt x="20912" y="3241"/>
                  <a:pt x="20887" y="3235"/>
                </a:cubicBezTo>
                <a:lnTo>
                  <a:pt x="20887" y="3268"/>
                </a:lnTo>
                <a:close/>
                <a:moveTo>
                  <a:pt x="16212" y="2125"/>
                </a:moveTo>
                <a:cubicBezTo>
                  <a:pt x="16256" y="2137"/>
                  <a:pt x="16228" y="2153"/>
                  <a:pt x="16269" y="2133"/>
                </a:cubicBezTo>
                <a:cubicBezTo>
                  <a:pt x="16259" y="2107"/>
                  <a:pt x="16279" y="2127"/>
                  <a:pt x="16244" y="2109"/>
                </a:cubicBezTo>
                <a:cubicBezTo>
                  <a:pt x="16257" y="2090"/>
                  <a:pt x="16254" y="2101"/>
                  <a:pt x="16261" y="2077"/>
                </a:cubicBezTo>
                <a:cubicBezTo>
                  <a:pt x="16229" y="2083"/>
                  <a:pt x="16213" y="2074"/>
                  <a:pt x="16212" y="2125"/>
                </a:cubicBezTo>
                <a:close/>
                <a:moveTo>
                  <a:pt x="15961" y="1850"/>
                </a:moveTo>
                <a:lnTo>
                  <a:pt x="15969" y="1858"/>
                </a:lnTo>
                <a:cubicBezTo>
                  <a:pt x="16009" y="1891"/>
                  <a:pt x="16019" y="1869"/>
                  <a:pt x="16026" y="1866"/>
                </a:cubicBezTo>
                <a:cubicBezTo>
                  <a:pt x="16017" y="1844"/>
                  <a:pt x="16042" y="1851"/>
                  <a:pt x="15993" y="1850"/>
                </a:cubicBezTo>
                <a:lnTo>
                  <a:pt x="16026" y="1817"/>
                </a:lnTo>
                <a:cubicBezTo>
                  <a:pt x="15991" y="1825"/>
                  <a:pt x="16016" y="1821"/>
                  <a:pt x="15977" y="1817"/>
                </a:cubicBezTo>
                <a:cubicBezTo>
                  <a:pt x="15971" y="1841"/>
                  <a:pt x="15974" y="1831"/>
                  <a:pt x="15961" y="1850"/>
                </a:cubicBezTo>
                <a:close/>
                <a:moveTo>
                  <a:pt x="12201" y="1372"/>
                </a:moveTo>
                <a:cubicBezTo>
                  <a:pt x="12202" y="1372"/>
                  <a:pt x="12200" y="1407"/>
                  <a:pt x="12263" y="1389"/>
                </a:cubicBezTo>
                <a:cubicBezTo>
                  <a:pt x="12302" y="1377"/>
                  <a:pt x="12263" y="1388"/>
                  <a:pt x="12307" y="1388"/>
                </a:cubicBezTo>
                <a:cubicBezTo>
                  <a:pt x="12328" y="1388"/>
                  <a:pt x="12312" y="1394"/>
                  <a:pt x="12347" y="1364"/>
                </a:cubicBezTo>
                <a:lnTo>
                  <a:pt x="12281" y="1370"/>
                </a:lnTo>
                <a:cubicBezTo>
                  <a:pt x="12243" y="1374"/>
                  <a:pt x="12225" y="1377"/>
                  <a:pt x="12201" y="1372"/>
                </a:cubicBezTo>
                <a:close/>
                <a:moveTo>
                  <a:pt x="16115" y="2441"/>
                </a:moveTo>
                <a:cubicBezTo>
                  <a:pt x="16150" y="2441"/>
                  <a:pt x="16155" y="2437"/>
                  <a:pt x="16180" y="2449"/>
                </a:cubicBezTo>
                <a:cubicBezTo>
                  <a:pt x="16180" y="2448"/>
                  <a:pt x="16180" y="2445"/>
                  <a:pt x="16181" y="2446"/>
                </a:cubicBezTo>
                <a:cubicBezTo>
                  <a:pt x="16183" y="2456"/>
                  <a:pt x="16183" y="2440"/>
                  <a:pt x="16184" y="2440"/>
                </a:cubicBezTo>
                <a:cubicBezTo>
                  <a:pt x="16189" y="2436"/>
                  <a:pt x="16179" y="2439"/>
                  <a:pt x="16196" y="2433"/>
                </a:cubicBezTo>
                <a:cubicBezTo>
                  <a:pt x="16201" y="2454"/>
                  <a:pt x="16193" y="2442"/>
                  <a:pt x="16212" y="2449"/>
                </a:cubicBezTo>
                <a:lnTo>
                  <a:pt x="16236" y="2425"/>
                </a:lnTo>
                <a:cubicBezTo>
                  <a:pt x="16164" y="2431"/>
                  <a:pt x="16242" y="2417"/>
                  <a:pt x="16115" y="2417"/>
                </a:cubicBezTo>
                <a:cubicBezTo>
                  <a:pt x="16121" y="2433"/>
                  <a:pt x="16123" y="2426"/>
                  <a:pt x="16115" y="2441"/>
                </a:cubicBezTo>
                <a:close/>
                <a:moveTo>
                  <a:pt x="16285" y="5099"/>
                </a:moveTo>
                <a:lnTo>
                  <a:pt x="16382" y="5123"/>
                </a:lnTo>
                <a:lnTo>
                  <a:pt x="16382" y="5083"/>
                </a:lnTo>
                <a:cubicBezTo>
                  <a:pt x="16337" y="5084"/>
                  <a:pt x="16297" y="5083"/>
                  <a:pt x="16285" y="5099"/>
                </a:cubicBezTo>
                <a:close/>
                <a:moveTo>
                  <a:pt x="21397" y="3932"/>
                </a:moveTo>
                <a:cubicBezTo>
                  <a:pt x="21436" y="3906"/>
                  <a:pt x="21426" y="3922"/>
                  <a:pt x="21430" y="3892"/>
                </a:cubicBezTo>
                <a:lnTo>
                  <a:pt x="21494" y="3882"/>
                </a:lnTo>
                <a:cubicBezTo>
                  <a:pt x="21480" y="3864"/>
                  <a:pt x="21494" y="3871"/>
                  <a:pt x="21466" y="3869"/>
                </a:cubicBezTo>
                <a:lnTo>
                  <a:pt x="21421" y="3867"/>
                </a:lnTo>
                <a:cubicBezTo>
                  <a:pt x="21398" y="3902"/>
                  <a:pt x="21397" y="3876"/>
                  <a:pt x="21397" y="3932"/>
                </a:cubicBezTo>
                <a:close/>
                <a:moveTo>
                  <a:pt x="19137" y="1971"/>
                </a:moveTo>
                <a:lnTo>
                  <a:pt x="19137" y="1996"/>
                </a:lnTo>
                <a:cubicBezTo>
                  <a:pt x="19205" y="1990"/>
                  <a:pt x="19176" y="2002"/>
                  <a:pt x="19195" y="2000"/>
                </a:cubicBezTo>
                <a:cubicBezTo>
                  <a:pt x="19213" y="1998"/>
                  <a:pt x="19212" y="1971"/>
                  <a:pt x="19218" y="1947"/>
                </a:cubicBezTo>
                <a:cubicBezTo>
                  <a:pt x="19189" y="1966"/>
                  <a:pt x="19214" y="1953"/>
                  <a:pt x="19137" y="1971"/>
                </a:cubicBezTo>
                <a:close/>
                <a:moveTo>
                  <a:pt x="18205" y="1947"/>
                </a:moveTo>
                <a:lnTo>
                  <a:pt x="18218" y="1961"/>
                </a:lnTo>
                <a:cubicBezTo>
                  <a:pt x="18240" y="1950"/>
                  <a:pt x="18228" y="1974"/>
                  <a:pt x="18237" y="1947"/>
                </a:cubicBezTo>
                <a:lnTo>
                  <a:pt x="18310" y="1947"/>
                </a:lnTo>
                <a:lnTo>
                  <a:pt x="18310" y="1923"/>
                </a:lnTo>
                <a:cubicBezTo>
                  <a:pt x="18242" y="1924"/>
                  <a:pt x="18327" y="1931"/>
                  <a:pt x="18221" y="1923"/>
                </a:cubicBezTo>
                <a:cubicBezTo>
                  <a:pt x="18220" y="1924"/>
                  <a:pt x="18219" y="1925"/>
                  <a:pt x="18219" y="1928"/>
                </a:cubicBezTo>
                <a:lnTo>
                  <a:pt x="18205" y="1947"/>
                </a:lnTo>
                <a:lnTo>
                  <a:pt x="18197" y="1939"/>
                </a:lnTo>
                <a:cubicBezTo>
                  <a:pt x="18196" y="1938"/>
                  <a:pt x="18193" y="1935"/>
                  <a:pt x="18193" y="1935"/>
                </a:cubicBezTo>
                <a:cubicBezTo>
                  <a:pt x="18180" y="1922"/>
                  <a:pt x="18110" y="1947"/>
                  <a:pt x="18075" y="1947"/>
                </a:cubicBezTo>
                <a:lnTo>
                  <a:pt x="18075" y="1955"/>
                </a:lnTo>
                <a:cubicBezTo>
                  <a:pt x="18126" y="1955"/>
                  <a:pt x="18109" y="1967"/>
                  <a:pt x="18136" y="1966"/>
                </a:cubicBezTo>
                <a:cubicBezTo>
                  <a:pt x="18180" y="1966"/>
                  <a:pt x="18176" y="1955"/>
                  <a:pt x="18205" y="1947"/>
                </a:cubicBezTo>
                <a:close/>
                <a:moveTo>
                  <a:pt x="19898" y="5277"/>
                </a:moveTo>
                <a:cubicBezTo>
                  <a:pt x="19902" y="5289"/>
                  <a:pt x="19896" y="5295"/>
                  <a:pt x="19910" y="5298"/>
                </a:cubicBezTo>
                <a:cubicBezTo>
                  <a:pt x="19934" y="5305"/>
                  <a:pt x="19917" y="5299"/>
                  <a:pt x="19923" y="5285"/>
                </a:cubicBezTo>
                <a:cubicBezTo>
                  <a:pt x="19961" y="5286"/>
                  <a:pt x="19954" y="5277"/>
                  <a:pt x="19963" y="5309"/>
                </a:cubicBezTo>
                <a:cubicBezTo>
                  <a:pt x="19982" y="5299"/>
                  <a:pt x="19984" y="5295"/>
                  <a:pt x="20012" y="5293"/>
                </a:cubicBezTo>
                <a:cubicBezTo>
                  <a:pt x="19995" y="5270"/>
                  <a:pt x="20011" y="5287"/>
                  <a:pt x="19988" y="5276"/>
                </a:cubicBezTo>
                <a:lnTo>
                  <a:pt x="19960" y="5265"/>
                </a:lnTo>
                <a:cubicBezTo>
                  <a:pt x="19938" y="5262"/>
                  <a:pt x="19926" y="5270"/>
                  <a:pt x="19898" y="5277"/>
                </a:cubicBezTo>
                <a:close/>
                <a:moveTo>
                  <a:pt x="16220" y="2538"/>
                </a:moveTo>
                <a:cubicBezTo>
                  <a:pt x="16181" y="2538"/>
                  <a:pt x="16209" y="2531"/>
                  <a:pt x="16181" y="2533"/>
                </a:cubicBezTo>
                <a:cubicBezTo>
                  <a:pt x="16170" y="2533"/>
                  <a:pt x="16165" y="2538"/>
                  <a:pt x="16139" y="2538"/>
                </a:cubicBezTo>
                <a:lnTo>
                  <a:pt x="16139" y="2555"/>
                </a:lnTo>
                <a:cubicBezTo>
                  <a:pt x="16209" y="2536"/>
                  <a:pt x="16174" y="2557"/>
                  <a:pt x="16218" y="2553"/>
                </a:cubicBezTo>
                <a:cubicBezTo>
                  <a:pt x="16233" y="2552"/>
                  <a:pt x="16245" y="2547"/>
                  <a:pt x="16277" y="2547"/>
                </a:cubicBezTo>
                <a:cubicBezTo>
                  <a:pt x="16265" y="2529"/>
                  <a:pt x="16261" y="2519"/>
                  <a:pt x="16244" y="2506"/>
                </a:cubicBezTo>
                <a:lnTo>
                  <a:pt x="16239" y="2520"/>
                </a:lnTo>
                <a:cubicBezTo>
                  <a:pt x="16235" y="2528"/>
                  <a:pt x="16229" y="2538"/>
                  <a:pt x="16220" y="2538"/>
                </a:cubicBezTo>
                <a:close/>
                <a:moveTo>
                  <a:pt x="16860" y="4370"/>
                </a:moveTo>
                <a:cubicBezTo>
                  <a:pt x="16842" y="4365"/>
                  <a:pt x="16841" y="4363"/>
                  <a:pt x="16820" y="4361"/>
                </a:cubicBezTo>
                <a:lnTo>
                  <a:pt x="16820" y="4386"/>
                </a:lnTo>
                <a:cubicBezTo>
                  <a:pt x="16859" y="4389"/>
                  <a:pt x="16902" y="4431"/>
                  <a:pt x="16876" y="4321"/>
                </a:cubicBezTo>
                <a:lnTo>
                  <a:pt x="16860" y="4321"/>
                </a:lnTo>
                <a:cubicBezTo>
                  <a:pt x="16863" y="4360"/>
                  <a:pt x="16868" y="4335"/>
                  <a:pt x="16860" y="4370"/>
                </a:cubicBezTo>
                <a:close/>
                <a:moveTo>
                  <a:pt x="17524" y="2538"/>
                </a:moveTo>
                <a:cubicBezTo>
                  <a:pt x="17563" y="2549"/>
                  <a:pt x="17558" y="2573"/>
                  <a:pt x="17597" y="2538"/>
                </a:cubicBezTo>
                <a:lnTo>
                  <a:pt x="17630" y="2555"/>
                </a:lnTo>
                <a:cubicBezTo>
                  <a:pt x="17625" y="2535"/>
                  <a:pt x="17612" y="2520"/>
                  <a:pt x="17591" y="2519"/>
                </a:cubicBezTo>
                <a:cubicBezTo>
                  <a:pt x="17524" y="2514"/>
                  <a:pt x="17528" y="2534"/>
                  <a:pt x="17524" y="2538"/>
                </a:cubicBezTo>
                <a:close/>
                <a:moveTo>
                  <a:pt x="16828" y="1736"/>
                </a:moveTo>
                <a:cubicBezTo>
                  <a:pt x="16863" y="1733"/>
                  <a:pt x="16842" y="1737"/>
                  <a:pt x="16868" y="1720"/>
                </a:cubicBezTo>
                <a:cubicBezTo>
                  <a:pt x="16888" y="1747"/>
                  <a:pt x="16867" y="1737"/>
                  <a:pt x="16904" y="1731"/>
                </a:cubicBezTo>
                <a:cubicBezTo>
                  <a:pt x="16947" y="1725"/>
                  <a:pt x="16932" y="1723"/>
                  <a:pt x="16941" y="1744"/>
                </a:cubicBezTo>
                <a:cubicBezTo>
                  <a:pt x="16960" y="1732"/>
                  <a:pt x="16950" y="1735"/>
                  <a:pt x="16974" y="1728"/>
                </a:cubicBezTo>
                <a:cubicBezTo>
                  <a:pt x="16955" y="1695"/>
                  <a:pt x="16942" y="1719"/>
                  <a:pt x="16918" y="1718"/>
                </a:cubicBezTo>
                <a:cubicBezTo>
                  <a:pt x="16889" y="1717"/>
                  <a:pt x="16829" y="1694"/>
                  <a:pt x="16828" y="1736"/>
                </a:cubicBezTo>
                <a:close/>
                <a:moveTo>
                  <a:pt x="0" y="3308"/>
                </a:moveTo>
                <a:cubicBezTo>
                  <a:pt x="40" y="3289"/>
                  <a:pt x="69" y="3284"/>
                  <a:pt x="130" y="3284"/>
                </a:cubicBezTo>
                <a:lnTo>
                  <a:pt x="130" y="3268"/>
                </a:lnTo>
                <a:cubicBezTo>
                  <a:pt x="84" y="3268"/>
                  <a:pt x="99" y="3275"/>
                  <a:pt x="89" y="3251"/>
                </a:cubicBezTo>
                <a:cubicBezTo>
                  <a:pt x="63" y="3258"/>
                  <a:pt x="84" y="3252"/>
                  <a:pt x="66" y="3261"/>
                </a:cubicBezTo>
                <a:cubicBezTo>
                  <a:pt x="61" y="3263"/>
                  <a:pt x="45" y="3271"/>
                  <a:pt x="39" y="3274"/>
                </a:cubicBezTo>
                <a:cubicBezTo>
                  <a:pt x="8" y="3291"/>
                  <a:pt x="7" y="3290"/>
                  <a:pt x="0" y="3308"/>
                </a:cubicBezTo>
                <a:close/>
                <a:moveTo>
                  <a:pt x="17873" y="5447"/>
                </a:moveTo>
                <a:lnTo>
                  <a:pt x="17719" y="5447"/>
                </a:lnTo>
                <a:cubicBezTo>
                  <a:pt x="17741" y="5477"/>
                  <a:pt x="17779" y="5460"/>
                  <a:pt x="17849" y="5465"/>
                </a:cubicBezTo>
                <a:cubicBezTo>
                  <a:pt x="17883" y="5467"/>
                  <a:pt x="17869" y="5486"/>
                  <a:pt x="17873" y="5447"/>
                </a:cubicBezTo>
                <a:close/>
                <a:moveTo>
                  <a:pt x="20619" y="2992"/>
                </a:moveTo>
                <a:cubicBezTo>
                  <a:pt x="20638" y="2988"/>
                  <a:pt x="20638" y="2986"/>
                  <a:pt x="20660" y="2984"/>
                </a:cubicBezTo>
                <a:cubicBezTo>
                  <a:pt x="20666" y="3008"/>
                  <a:pt x="20659" y="2996"/>
                  <a:pt x="20676" y="3008"/>
                </a:cubicBezTo>
                <a:lnTo>
                  <a:pt x="20702" y="2994"/>
                </a:lnTo>
                <a:cubicBezTo>
                  <a:pt x="20720" y="2987"/>
                  <a:pt x="20714" y="2993"/>
                  <a:pt x="20733" y="2984"/>
                </a:cubicBezTo>
                <a:cubicBezTo>
                  <a:pt x="20727" y="2973"/>
                  <a:pt x="20728" y="2975"/>
                  <a:pt x="20725" y="2960"/>
                </a:cubicBezTo>
                <a:cubicBezTo>
                  <a:pt x="20702" y="2965"/>
                  <a:pt x="20698" y="2965"/>
                  <a:pt x="20670" y="2970"/>
                </a:cubicBezTo>
                <a:cubicBezTo>
                  <a:pt x="20641" y="2974"/>
                  <a:pt x="20634" y="2972"/>
                  <a:pt x="20619" y="2992"/>
                </a:cubicBezTo>
                <a:close/>
                <a:moveTo>
                  <a:pt x="16301" y="5609"/>
                </a:moveTo>
                <a:lnTo>
                  <a:pt x="16301" y="5617"/>
                </a:lnTo>
                <a:cubicBezTo>
                  <a:pt x="16325" y="5617"/>
                  <a:pt x="16363" y="5623"/>
                  <a:pt x="16371" y="5622"/>
                </a:cubicBezTo>
                <a:cubicBezTo>
                  <a:pt x="16386" y="5619"/>
                  <a:pt x="16387" y="5613"/>
                  <a:pt x="16399" y="5611"/>
                </a:cubicBezTo>
                <a:cubicBezTo>
                  <a:pt x="16427" y="5608"/>
                  <a:pt x="16430" y="5638"/>
                  <a:pt x="16455" y="5601"/>
                </a:cubicBezTo>
                <a:cubicBezTo>
                  <a:pt x="16410" y="5592"/>
                  <a:pt x="16449" y="5608"/>
                  <a:pt x="16376" y="5597"/>
                </a:cubicBezTo>
                <a:cubicBezTo>
                  <a:pt x="16375" y="5597"/>
                  <a:pt x="16361" y="5594"/>
                  <a:pt x="16357" y="5595"/>
                </a:cubicBezTo>
                <a:cubicBezTo>
                  <a:pt x="16327" y="5597"/>
                  <a:pt x="16335" y="5609"/>
                  <a:pt x="16301" y="5609"/>
                </a:cubicBezTo>
                <a:close/>
                <a:moveTo>
                  <a:pt x="18764" y="3308"/>
                </a:moveTo>
                <a:cubicBezTo>
                  <a:pt x="18797" y="3309"/>
                  <a:pt x="18799" y="3313"/>
                  <a:pt x="18821" y="3324"/>
                </a:cubicBezTo>
                <a:cubicBezTo>
                  <a:pt x="18874" y="3289"/>
                  <a:pt x="18856" y="3299"/>
                  <a:pt x="18894" y="3308"/>
                </a:cubicBezTo>
                <a:cubicBezTo>
                  <a:pt x="18867" y="3258"/>
                  <a:pt x="18880" y="3292"/>
                  <a:pt x="18845" y="3292"/>
                </a:cubicBezTo>
                <a:lnTo>
                  <a:pt x="18795" y="3289"/>
                </a:lnTo>
                <a:cubicBezTo>
                  <a:pt x="18775" y="3290"/>
                  <a:pt x="18765" y="3278"/>
                  <a:pt x="18764" y="3308"/>
                </a:cubicBezTo>
                <a:close/>
                <a:moveTo>
                  <a:pt x="21016" y="5318"/>
                </a:moveTo>
                <a:cubicBezTo>
                  <a:pt x="21053" y="5318"/>
                  <a:pt x="21045" y="5324"/>
                  <a:pt x="21081" y="5326"/>
                </a:cubicBezTo>
                <a:cubicBezTo>
                  <a:pt x="21107" y="5327"/>
                  <a:pt x="21136" y="5326"/>
                  <a:pt x="21162" y="5326"/>
                </a:cubicBezTo>
                <a:lnTo>
                  <a:pt x="21162" y="5318"/>
                </a:lnTo>
                <a:cubicBezTo>
                  <a:pt x="21108" y="5318"/>
                  <a:pt x="21166" y="5301"/>
                  <a:pt x="21089" y="5301"/>
                </a:cubicBezTo>
                <a:cubicBezTo>
                  <a:pt x="21039" y="5301"/>
                  <a:pt x="21068" y="5313"/>
                  <a:pt x="21016" y="5301"/>
                </a:cubicBezTo>
                <a:lnTo>
                  <a:pt x="21016" y="5318"/>
                </a:lnTo>
                <a:close/>
                <a:moveTo>
                  <a:pt x="18958" y="3073"/>
                </a:moveTo>
                <a:cubicBezTo>
                  <a:pt x="18957" y="3072"/>
                  <a:pt x="18955" y="3067"/>
                  <a:pt x="18955" y="3069"/>
                </a:cubicBezTo>
                <a:cubicBezTo>
                  <a:pt x="18954" y="3070"/>
                  <a:pt x="18951" y="3066"/>
                  <a:pt x="18950" y="3065"/>
                </a:cubicBezTo>
                <a:cubicBezTo>
                  <a:pt x="18944" y="3061"/>
                  <a:pt x="18946" y="3061"/>
                  <a:pt x="18934" y="3057"/>
                </a:cubicBezTo>
                <a:cubicBezTo>
                  <a:pt x="18942" y="3091"/>
                  <a:pt x="18944" y="3087"/>
                  <a:pt x="18974" y="3098"/>
                </a:cubicBezTo>
                <a:cubicBezTo>
                  <a:pt x="19015" y="3114"/>
                  <a:pt x="19007" y="3111"/>
                  <a:pt x="19023" y="3081"/>
                </a:cubicBezTo>
                <a:cubicBezTo>
                  <a:pt x="19005" y="3077"/>
                  <a:pt x="19005" y="3075"/>
                  <a:pt x="18983" y="3073"/>
                </a:cubicBezTo>
                <a:lnTo>
                  <a:pt x="18983" y="3049"/>
                </a:lnTo>
                <a:lnTo>
                  <a:pt x="18958" y="3049"/>
                </a:lnTo>
                <a:lnTo>
                  <a:pt x="18958" y="3073"/>
                </a:lnTo>
                <a:close/>
                <a:moveTo>
                  <a:pt x="17136" y="2587"/>
                </a:moveTo>
                <a:cubicBezTo>
                  <a:pt x="17104" y="2584"/>
                  <a:pt x="17109" y="2579"/>
                  <a:pt x="17071" y="2579"/>
                </a:cubicBezTo>
                <a:cubicBezTo>
                  <a:pt x="17063" y="2609"/>
                  <a:pt x="17063" y="2589"/>
                  <a:pt x="17055" y="2619"/>
                </a:cubicBezTo>
                <a:cubicBezTo>
                  <a:pt x="17057" y="2619"/>
                  <a:pt x="17059" y="2615"/>
                  <a:pt x="17060" y="2617"/>
                </a:cubicBezTo>
                <a:cubicBezTo>
                  <a:pt x="17061" y="2618"/>
                  <a:pt x="17064" y="2614"/>
                  <a:pt x="17065" y="2614"/>
                </a:cubicBezTo>
                <a:cubicBezTo>
                  <a:pt x="17107" y="2594"/>
                  <a:pt x="17126" y="2636"/>
                  <a:pt x="17144" y="2587"/>
                </a:cubicBezTo>
                <a:cubicBezTo>
                  <a:pt x="17178" y="2600"/>
                  <a:pt x="17131" y="2575"/>
                  <a:pt x="17155" y="2592"/>
                </a:cubicBezTo>
                <a:cubicBezTo>
                  <a:pt x="17160" y="2595"/>
                  <a:pt x="17165" y="2601"/>
                  <a:pt x="17168" y="2603"/>
                </a:cubicBezTo>
                <a:cubicBezTo>
                  <a:pt x="17166" y="2578"/>
                  <a:pt x="17168" y="2588"/>
                  <a:pt x="17160" y="2571"/>
                </a:cubicBezTo>
                <a:cubicBezTo>
                  <a:pt x="17110" y="2575"/>
                  <a:pt x="17147" y="2574"/>
                  <a:pt x="17136" y="2587"/>
                </a:cubicBezTo>
                <a:close/>
                <a:moveTo>
                  <a:pt x="15386" y="2547"/>
                </a:moveTo>
                <a:cubicBezTo>
                  <a:pt x="15408" y="2541"/>
                  <a:pt x="15395" y="2547"/>
                  <a:pt x="15415" y="2527"/>
                </a:cubicBezTo>
                <a:lnTo>
                  <a:pt x="15434" y="2506"/>
                </a:lnTo>
                <a:cubicBezTo>
                  <a:pt x="15408" y="2489"/>
                  <a:pt x="15426" y="2490"/>
                  <a:pt x="15377" y="2490"/>
                </a:cubicBezTo>
                <a:cubicBezTo>
                  <a:pt x="15323" y="2490"/>
                  <a:pt x="15373" y="2501"/>
                  <a:pt x="15386" y="2547"/>
                </a:cubicBezTo>
                <a:close/>
                <a:moveTo>
                  <a:pt x="16690" y="2044"/>
                </a:moveTo>
                <a:cubicBezTo>
                  <a:pt x="16677" y="1995"/>
                  <a:pt x="16679" y="2034"/>
                  <a:pt x="16690" y="1987"/>
                </a:cubicBezTo>
                <a:lnTo>
                  <a:pt x="16625" y="1987"/>
                </a:lnTo>
                <a:cubicBezTo>
                  <a:pt x="16626" y="2025"/>
                  <a:pt x="16617" y="2014"/>
                  <a:pt x="16642" y="2028"/>
                </a:cubicBezTo>
                <a:cubicBezTo>
                  <a:pt x="16646" y="2030"/>
                  <a:pt x="16683" y="2042"/>
                  <a:pt x="16690" y="2044"/>
                </a:cubicBezTo>
                <a:close/>
                <a:moveTo>
                  <a:pt x="15911" y="1728"/>
                </a:moveTo>
                <a:cubicBezTo>
                  <a:pt x="15913" y="1729"/>
                  <a:pt x="15915" y="1728"/>
                  <a:pt x="15916" y="1729"/>
                </a:cubicBezTo>
                <a:cubicBezTo>
                  <a:pt x="15922" y="1765"/>
                  <a:pt x="15917" y="1710"/>
                  <a:pt x="15928" y="1744"/>
                </a:cubicBezTo>
                <a:cubicBezTo>
                  <a:pt x="15903" y="1754"/>
                  <a:pt x="15917" y="1727"/>
                  <a:pt x="15912" y="1769"/>
                </a:cubicBezTo>
                <a:cubicBezTo>
                  <a:pt x="15952" y="1758"/>
                  <a:pt x="15918" y="1754"/>
                  <a:pt x="15969" y="1753"/>
                </a:cubicBezTo>
                <a:lnTo>
                  <a:pt x="15977" y="1728"/>
                </a:lnTo>
                <a:lnTo>
                  <a:pt x="15953" y="1712"/>
                </a:lnTo>
                <a:cubicBezTo>
                  <a:pt x="15951" y="1712"/>
                  <a:pt x="15949" y="1710"/>
                  <a:pt x="15948" y="1709"/>
                </a:cubicBezTo>
                <a:cubicBezTo>
                  <a:pt x="15946" y="1709"/>
                  <a:pt x="15944" y="1707"/>
                  <a:pt x="15943" y="1706"/>
                </a:cubicBezTo>
                <a:cubicBezTo>
                  <a:pt x="15935" y="1702"/>
                  <a:pt x="15927" y="1699"/>
                  <a:pt x="15920" y="1696"/>
                </a:cubicBezTo>
                <a:lnTo>
                  <a:pt x="15911" y="1728"/>
                </a:lnTo>
                <a:close/>
                <a:moveTo>
                  <a:pt x="23050" y="3170"/>
                </a:moveTo>
                <a:lnTo>
                  <a:pt x="23050" y="3187"/>
                </a:lnTo>
                <a:cubicBezTo>
                  <a:pt x="23079" y="3193"/>
                  <a:pt x="23066" y="3195"/>
                  <a:pt x="23082" y="3170"/>
                </a:cubicBezTo>
                <a:cubicBezTo>
                  <a:pt x="23089" y="3195"/>
                  <a:pt x="23082" y="3188"/>
                  <a:pt x="23107" y="3195"/>
                </a:cubicBezTo>
                <a:lnTo>
                  <a:pt x="23107" y="3162"/>
                </a:lnTo>
                <a:cubicBezTo>
                  <a:pt x="23138" y="3160"/>
                  <a:pt x="23133" y="3154"/>
                  <a:pt x="23171" y="3154"/>
                </a:cubicBezTo>
                <a:cubicBezTo>
                  <a:pt x="23150" y="3123"/>
                  <a:pt x="23165" y="3135"/>
                  <a:pt x="23121" y="3142"/>
                </a:cubicBezTo>
                <a:cubicBezTo>
                  <a:pt x="23059" y="3153"/>
                  <a:pt x="23101" y="3158"/>
                  <a:pt x="23050" y="3170"/>
                </a:cubicBezTo>
                <a:close/>
                <a:moveTo>
                  <a:pt x="18999" y="5261"/>
                </a:moveTo>
                <a:cubicBezTo>
                  <a:pt x="19042" y="5281"/>
                  <a:pt x="19061" y="5258"/>
                  <a:pt x="19048" y="5318"/>
                </a:cubicBezTo>
                <a:cubicBezTo>
                  <a:pt x="19117" y="5271"/>
                  <a:pt x="19072" y="5278"/>
                  <a:pt x="19121" y="5277"/>
                </a:cubicBezTo>
                <a:lnTo>
                  <a:pt x="19121" y="5261"/>
                </a:lnTo>
                <a:cubicBezTo>
                  <a:pt x="19082" y="5262"/>
                  <a:pt x="19086" y="5273"/>
                  <a:pt x="19056" y="5261"/>
                </a:cubicBezTo>
                <a:cubicBezTo>
                  <a:pt x="19039" y="5255"/>
                  <a:pt x="19004" y="5231"/>
                  <a:pt x="18999" y="5261"/>
                </a:cubicBezTo>
                <a:close/>
                <a:moveTo>
                  <a:pt x="15685" y="2336"/>
                </a:moveTo>
                <a:lnTo>
                  <a:pt x="15726" y="2336"/>
                </a:lnTo>
                <a:lnTo>
                  <a:pt x="15726" y="2360"/>
                </a:lnTo>
                <a:cubicBezTo>
                  <a:pt x="15809" y="2353"/>
                  <a:pt x="15782" y="2368"/>
                  <a:pt x="15799" y="2344"/>
                </a:cubicBezTo>
                <a:cubicBezTo>
                  <a:pt x="15765" y="2335"/>
                  <a:pt x="15782" y="2340"/>
                  <a:pt x="15766" y="2312"/>
                </a:cubicBezTo>
                <a:cubicBezTo>
                  <a:pt x="15714" y="2348"/>
                  <a:pt x="15736" y="2314"/>
                  <a:pt x="15708" y="2313"/>
                </a:cubicBezTo>
                <a:cubicBezTo>
                  <a:pt x="15685" y="2313"/>
                  <a:pt x="15695" y="2322"/>
                  <a:pt x="15685" y="2336"/>
                </a:cubicBezTo>
                <a:close/>
                <a:moveTo>
                  <a:pt x="20312" y="5488"/>
                </a:moveTo>
                <a:cubicBezTo>
                  <a:pt x="20280" y="5488"/>
                  <a:pt x="20311" y="5476"/>
                  <a:pt x="20263" y="5488"/>
                </a:cubicBezTo>
                <a:cubicBezTo>
                  <a:pt x="20280" y="5519"/>
                  <a:pt x="20283" y="5498"/>
                  <a:pt x="20309" y="5500"/>
                </a:cubicBezTo>
                <a:lnTo>
                  <a:pt x="20378" y="5501"/>
                </a:lnTo>
                <a:cubicBezTo>
                  <a:pt x="20386" y="5501"/>
                  <a:pt x="20396" y="5503"/>
                  <a:pt x="20417" y="5504"/>
                </a:cubicBezTo>
                <a:cubicBezTo>
                  <a:pt x="20406" y="5459"/>
                  <a:pt x="20396" y="5488"/>
                  <a:pt x="20371" y="5484"/>
                </a:cubicBezTo>
                <a:cubicBezTo>
                  <a:pt x="20354" y="5481"/>
                  <a:pt x="20354" y="5471"/>
                  <a:pt x="20336" y="5471"/>
                </a:cubicBezTo>
                <a:cubicBezTo>
                  <a:pt x="20321" y="5471"/>
                  <a:pt x="20326" y="5488"/>
                  <a:pt x="20312" y="5488"/>
                </a:cubicBezTo>
                <a:close/>
                <a:moveTo>
                  <a:pt x="23058" y="4045"/>
                </a:moveTo>
                <a:lnTo>
                  <a:pt x="23074" y="4102"/>
                </a:lnTo>
                <a:cubicBezTo>
                  <a:pt x="23078" y="4058"/>
                  <a:pt x="23090" y="4062"/>
                  <a:pt x="23123" y="4070"/>
                </a:cubicBezTo>
                <a:lnTo>
                  <a:pt x="23132" y="4021"/>
                </a:lnTo>
                <a:cubicBezTo>
                  <a:pt x="23122" y="4022"/>
                  <a:pt x="23090" y="4026"/>
                  <a:pt x="23089" y="4026"/>
                </a:cubicBezTo>
                <a:cubicBezTo>
                  <a:pt x="23078" y="4028"/>
                  <a:pt x="23089" y="4023"/>
                  <a:pt x="23076" y="4031"/>
                </a:cubicBezTo>
                <a:cubicBezTo>
                  <a:pt x="23075" y="4032"/>
                  <a:pt x="23064" y="4042"/>
                  <a:pt x="23058" y="4045"/>
                </a:cubicBezTo>
                <a:close/>
                <a:moveTo>
                  <a:pt x="19040" y="3097"/>
                </a:moveTo>
                <a:cubicBezTo>
                  <a:pt x="19059" y="3109"/>
                  <a:pt x="19014" y="3106"/>
                  <a:pt x="19046" y="3101"/>
                </a:cubicBezTo>
                <a:cubicBezTo>
                  <a:pt x="19047" y="3101"/>
                  <a:pt x="19050" y="3100"/>
                  <a:pt x="19051" y="3100"/>
                </a:cubicBezTo>
                <a:lnTo>
                  <a:pt x="19082" y="3098"/>
                </a:lnTo>
                <a:cubicBezTo>
                  <a:pt x="19119" y="3091"/>
                  <a:pt x="19094" y="3103"/>
                  <a:pt x="19126" y="3102"/>
                </a:cubicBezTo>
                <a:cubicBezTo>
                  <a:pt x="19139" y="3101"/>
                  <a:pt x="19159" y="3099"/>
                  <a:pt x="19176" y="3100"/>
                </a:cubicBezTo>
                <a:cubicBezTo>
                  <a:pt x="19198" y="3101"/>
                  <a:pt x="19192" y="3116"/>
                  <a:pt x="19202" y="3081"/>
                </a:cubicBezTo>
                <a:cubicBezTo>
                  <a:pt x="19163" y="3065"/>
                  <a:pt x="19141" y="3088"/>
                  <a:pt x="19122" y="3088"/>
                </a:cubicBezTo>
                <a:cubicBezTo>
                  <a:pt x="19088" y="3086"/>
                  <a:pt x="19070" y="3056"/>
                  <a:pt x="19040" y="3097"/>
                </a:cubicBezTo>
                <a:close/>
                <a:moveTo>
                  <a:pt x="16487" y="2660"/>
                </a:moveTo>
                <a:cubicBezTo>
                  <a:pt x="16487" y="2675"/>
                  <a:pt x="16487" y="2661"/>
                  <a:pt x="16496" y="2676"/>
                </a:cubicBezTo>
                <a:cubicBezTo>
                  <a:pt x="16517" y="2662"/>
                  <a:pt x="16512" y="2672"/>
                  <a:pt x="16520" y="2644"/>
                </a:cubicBezTo>
                <a:cubicBezTo>
                  <a:pt x="16533" y="2644"/>
                  <a:pt x="16557" y="2645"/>
                  <a:pt x="16569" y="2644"/>
                </a:cubicBezTo>
                <a:cubicBezTo>
                  <a:pt x="16600" y="2642"/>
                  <a:pt x="16594" y="2646"/>
                  <a:pt x="16601" y="2619"/>
                </a:cubicBezTo>
                <a:cubicBezTo>
                  <a:pt x="16579" y="2619"/>
                  <a:pt x="16571" y="2623"/>
                  <a:pt x="16557" y="2624"/>
                </a:cubicBezTo>
                <a:cubicBezTo>
                  <a:pt x="16535" y="2627"/>
                  <a:pt x="16487" y="2601"/>
                  <a:pt x="16487" y="2660"/>
                </a:cubicBezTo>
                <a:close/>
                <a:moveTo>
                  <a:pt x="14551" y="2060"/>
                </a:moveTo>
                <a:cubicBezTo>
                  <a:pt x="14604" y="2027"/>
                  <a:pt x="14634" y="2064"/>
                  <a:pt x="14648" y="2012"/>
                </a:cubicBezTo>
                <a:cubicBezTo>
                  <a:pt x="14592" y="2025"/>
                  <a:pt x="14608" y="2002"/>
                  <a:pt x="14563" y="2023"/>
                </a:cubicBezTo>
                <a:cubicBezTo>
                  <a:pt x="14561" y="2024"/>
                  <a:pt x="14554" y="2028"/>
                  <a:pt x="14552" y="2029"/>
                </a:cubicBezTo>
                <a:cubicBezTo>
                  <a:pt x="14530" y="2041"/>
                  <a:pt x="14541" y="2031"/>
                  <a:pt x="14527" y="2052"/>
                </a:cubicBezTo>
                <a:cubicBezTo>
                  <a:pt x="14548" y="2058"/>
                  <a:pt x="14533" y="2052"/>
                  <a:pt x="14551" y="2060"/>
                </a:cubicBezTo>
                <a:lnTo>
                  <a:pt x="14526" y="2075"/>
                </a:lnTo>
                <a:cubicBezTo>
                  <a:pt x="14505" y="2087"/>
                  <a:pt x="14520" y="2069"/>
                  <a:pt x="14502" y="2093"/>
                </a:cubicBezTo>
                <a:lnTo>
                  <a:pt x="14543" y="2101"/>
                </a:lnTo>
                <a:cubicBezTo>
                  <a:pt x="14511" y="2108"/>
                  <a:pt x="14474" y="2123"/>
                  <a:pt x="14446" y="2109"/>
                </a:cubicBezTo>
                <a:cubicBezTo>
                  <a:pt x="14443" y="2139"/>
                  <a:pt x="14434" y="2142"/>
                  <a:pt x="14421" y="2166"/>
                </a:cubicBezTo>
                <a:cubicBezTo>
                  <a:pt x="14449" y="2179"/>
                  <a:pt x="14426" y="2168"/>
                  <a:pt x="14455" y="2172"/>
                </a:cubicBezTo>
                <a:lnTo>
                  <a:pt x="14475" y="2176"/>
                </a:lnTo>
                <a:cubicBezTo>
                  <a:pt x="14597" y="2193"/>
                  <a:pt x="14551" y="2168"/>
                  <a:pt x="14615" y="2174"/>
                </a:cubicBezTo>
                <a:lnTo>
                  <a:pt x="14660" y="2171"/>
                </a:lnTo>
                <a:cubicBezTo>
                  <a:pt x="14719" y="2172"/>
                  <a:pt x="14757" y="2166"/>
                  <a:pt x="14804" y="2171"/>
                </a:cubicBezTo>
                <a:cubicBezTo>
                  <a:pt x="14876" y="2179"/>
                  <a:pt x="14811" y="2188"/>
                  <a:pt x="14908" y="2166"/>
                </a:cubicBezTo>
                <a:cubicBezTo>
                  <a:pt x="14898" y="2127"/>
                  <a:pt x="14897" y="2114"/>
                  <a:pt x="14857" y="2120"/>
                </a:cubicBezTo>
                <a:cubicBezTo>
                  <a:pt x="14852" y="2121"/>
                  <a:pt x="14849" y="2121"/>
                  <a:pt x="14841" y="2124"/>
                </a:cubicBezTo>
                <a:cubicBezTo>
                  <a:pt x="14797" y="2136"/>
                  <a:pt x="14820" y="2141"/>
                  <a:pt x="14770" y="2141"/>
                </a:cubicBezTo>
                <a:cubicBezTo>
                  <a:pt x="14750" y="2093"/>
                  <a:pt x="14679" y="2128"/>
                  <a:pt x="14668" y="2130"/>
                </a:cubicBezTo>
                <a:cubicBezTo>
                  <a:pt x="14642" y="2134"/>
                  <a:pt x="14661" y="2135"/>
                  <a:pt x="14637" y="2128"/>
                </a:cubicBezTo>
                <a:cubicBezTo>
                  <a:pt x="14616" y="2121"/>
                  <a:pt x="14627" y="2115"/>
                  <a:pt x="14582" y="2112"/>
                </a:cubicBezTo>
                <a:cubicBezTo>
                  <a:pt x="14575" y="2111"/>
                  <a:pt x="14568" y="2110"/>
                  <a:pt x="14551" y="2109"/>
                </a:cubicBezTo>
                <a:cubicBezTo>
                  <a:pt x="14593" y="2046"/>
                  <a:pt x="14580" y="2153"/>
                  <a:pt x="14600" y="2069"/>
                </a:cubicBezTo>
                <a:cubicBezTo>
                  <a:pt x="14567" y="2069"/>
                  <a:pt x="14574" y="2071"/>
                  <a:pt x="14551" y="2060"/>
                </a:cubicBezTo>
                <a:close/>
                <a:moveTo>
                  <a:pt x="381" y="4102"/>
                </a:moveTo>
                <a:cubicBezTo>
                  <a:pt x="381" y="4129"/>
                  <a:pt x="387" y="4109"/>
                  <a:pt x="404" y="4139"/>
                </a:cubicBezTo>
                <a:cubicBezTo>
                  <a:pt x="404" y="4140"/>
                  <a:pt x="405" y="4142"/>
                  <a:pt x="405" y="4143"/>
                </a:cubicBezTo>
                <a:cubicBezTo>
                  <a:pt x="424" y="4129"/>
                  <a:pt x="414" y="4141"/>
                  <a:pt x="419" y="4122"/>
                </a:cubicBezTo>
                <a:lnTo>
                  <a:pt x="422" y="4092"/>
                </a:lnTo>
                <a:cubicBezTo>
                  <a:pt x="420" y="4082"/>
                  <a:pt x="407" y="4099"/>
                  <a:pt x="423" y="4065"/>
                </a:cubicBezTo>
                <a:lnTo>
                  <a:pt x="429" y="4054"/>
                </a:lnTo>
                <a:cubicBezTo>
                  <a:pt x="407" y="4046"/>
                  <a:pt x="415" y="4036"/>
                  <a:pt x="389" y="4029"/>
                </a:cubicBezTo>
                <a:cubicBezTo>
                  <a:pt x="399" y="4147"/>
                  <a:pt x="381" y="4063"/>
                  <a:pt x="381" y="4102"/>
                </a:cubicBezTo>
                <a:close/>
                <a:moveTo>
                  <a:pt x="16933" y="4523"/>
                </a:moveTo>
                <a:cubicBezTo>
                  <a:pt x="16945" y="4523"/>
                  <a:pt x="16963" y="4525"/>
                  <a:pt x="16974" y="4524"/>
                </a:cubicBezTo>
                <a:lnTo>
                  <a:pt x="17006" y="4515"/>
                </a:lnTo>
                <a:cubicBezTo>
                  <a:pt x="17024" y="4528"/>
                  <a:pt x="17016" y="4517"/>
                  <a:pt x="17022" y="4540"/>
                </a:cubicBezTo>
                <a:cubicBezTo>
                  <a:pt x="17075" y="4522"/>
                  <a:pt x="16994" y="4541"/>
                  <a:pt x="17046" y="4523"/>
                </a:cubicBezTo>
                <a:cubicBezTo>
                  <a:pt x="17057" y="4550"/>
                  <a:pt x="17047" y="4547"/>
                  <a:pt x="17079" y="4532"/>
                </a:cubicBezTo>
                <a:cubicBezTo>
                  <a:pt x="17073" y="4515"/>
                  <a:pt x="17068" y="4503"/>
                  <a:pt x="17040" y="4501"/>
                </a:cubicBezTo>
                <a:cubicBezTo>
                  <a:pt x="17036" y="4501"/>
                  <a:pt x="17021" y="4504"/>
                  <a:pt x="17015" y="4504"/>
                </a:cubicBezTo>
                <a:cubicBezTo>
                  <a:pt x="17000" y="4505"/>
                  <a:pt x="16961" y="4486"/>
                  <a:pt x="16933" y="4523"/>
                </a:cubicBezTo>
                <a:close/>
                <a:moveTo>
                  <a:pt x="18019" y="2206"/>
                </a:moveTo>
                <a:cubicBezTo>
                  <a:pt x="18067" y="2193"/>
                  <a:pt x="18018" y="2194"/>
                  <a:pt x="18069" y="2196"/>
                </a:cubicBezTo>
                <a:cubicBezTo>
                  <a:pt x="18096" y="2197"/>
                  <a:pt x="18096" y="2190"/>
                  <a:pt x="18132" y="2190"/>
                </a:cubicBezTo>
                <a:cubicBezTo>
                  <a:pt x="18125" y="2180"/>
                  <a:pt x="18127" y="2166"/>
                  <a:pt x="18059" y="2166"/>
                </a:cubicBezTo>
                <a:cubicBezTo>
                  <a:pt x="18027" y="2166"/>
                  <a:pt x="18059" y="2177"/>
                  <a:pt x="18011" y="2166"/>
                </a:cubicBezTo>
                <a:cubicBezTo>
                  <a:pt x="18011" y="2194"/>
                  <a:pt x="18009" y="2187"/>
                  <a:pt x="18019" y="2206"/>
                </a:cubicBezTo>
                <a:close/>
                <a:moveTo>
                  <a:pt x="14705" y="2069"/>
                </a:moveTo>
                <a:cubicBezTo>
                  <a:pt x="14706" y="2121"/>
                  <a:pt x="14719" y="2093"/>
                  <a:pt x="14742" y="2090"/>
                </a:cubicBezTo>
                <a:lnTo>
                  <a:pt x="14762" y="2101"/>
                </a:lnTo>
                <a:cubicBezTo>
                  <a:pt x="14774" y="2055"/>
                  <a:pt x="14783" y="2083"/>
                  <a:pt x="14818" y="2052"/>
                </a:cubicBezTo>
                <a:cubicBezTo>
                  <a:pt x="14775" y="2052"/>
                  <a:pt x="14773" y="2045"/>
                  <a:pt x="14737" y="2044"/>
                </a:cubicBezTo>
                <a:cubicBezTo>
                  <a:pt x="14724" y="2078"/>
                  <a:pt x="14759" y="2067"/>
                  <a:pt x="14705" y="2069"/>
                </a:cubicBezTo>
                <a:close/>
                <a:moveTo>
                  <a:pt x="16876" y="1898"/>
                </a:moveTo>
                <a:cubicBezTo>
                  <a:pt x="16897" y="1888"/>
                  <a:pt x="16926" y="1882"/>
                  <a:pt x="16957" y="1882"/>
                </a:cubicBezTo>
                <a:cubicBezTo>
                  <a:pt x="16956" y="1881"/>
                  <a:pt x="16954" y="1877"/>
                  <a:pt x="16953" y="1878"/>
                </a:cubicBezTo>
                <a:lnTo>
                  <a:pt x="16917" y="1850"/>
                </a:lnTo>
                <a:cubicBezTo>
                  <a:pt x="16876" y="1850"/>
                  <a:pt x="16875" y="1849"/>
                  <a:pt x="16844" y="1842"/>
                </a:cubicBezTo>
                <a:cubicBezTo>
                  <a:pt x="16853" y="1874"/>
                  <a:pt x="16853" y="1854"/>
                  <a:pt x="16876" y="1898"/>
                </a:cubicBezTo>
                <a:close/>
                <a:moveTo>
                  <a:pt x="20482" y="3219"/>
                </a:moveTo>
                <a:cubicBezTo>
                  <a:pt x="20532" y="3247"/>
                  <a:pt x="20603" y="3211"/>
                  <a:pt x="20603" y="3211"/>
                </a:cubicBezTo>
                <a:cubicBezTo>
                  <a:pt x="20593" y="3196"/>
                  <a:pt x="20597" y="3193"/>
                  <a:pt x="20578" y="3188"/>
                </a:cubicBezTo>
                <a:lnTo>
                  <a:pt x="20515" y="3199"/>
                </a:lnTo>
                <a:cubicBezTo>
                  <a:pt x="20479" y="3206"/>
                  <a:pt x="20498" y="3196"/>
                  <a:pt x="20482" y="3219"/>
                </a:cubicBezTo>
                <a:close/>
                <a:moveTo>
                  <a:pt x="19850" y="3681"/>
                </a:moveTo>
                <a:cubicBezTo>
                  <a:pt x="19900" y="3694"/>
                  <a:pt x="19853" y="3696"/>
                  <a:pt x="19887" y="3709"/>
                </a:cubicBezTo>
                <a:cubicBezTo>
                  <a:pt x="19894" y="3712"/>
                  <a:pt x="19934" y="3702"/>
                  <a:pt x="19882" y="3697"/>
                </a:cubicBezTo>
                <a:cubicBezTo>
                  <a:pt x="19891" y="3680"/>
                  <a:pt x="19893" y="3678"/>
                  <a:pt x="19898" y="3657"/>
                </a:cubicBezTo>
                <a:cubicBezTo>
                  <a:pt x="19922" y="3663"/>
                  <a:pt x="19911" y="3660"/>
                  <a:pt x="19931" y="3673"/>
                </a:cubicBezTo>
                <a:cubicBezTo>
                  <a:pt x="19963" y="3625"/>
                  <a:pt x="19961" y="3650"/>
                  <a:pt x="19971" y="3624"/>
                </a:cubicBezTo>
                <a:cubicBezTo>
                  <a:pt x="19904" y="3624"/>
                  <a:pt x="19929" y="3628"/>
                  <a:pt x="19896" y="3646"/>
                </a:cubicBezTo>
                <a:lnTo>
                  <a:pt x="19850" y="3681"/>
                </a:lnTo>
                <a:close/>
                <a:moveTo>
                  <a:pt x="14673" y="2619"/>
                </a:moveTo>
                <a:cubicBezTo>
                  <a:pt x="14679" y="2640"/>
                  <a:pt x="14666" y="2620"/>
                  <a:pt x="14713" y="2652"/>
                </a:cubicBezTo>
                <a:cubicBezTo>
                  <a:pt x="14733" y="2642"/>
                  <a:pt x="14781" y="2628"/>
                  <a:pt x="14806" y="2634"/>
                </a:cubicBezTo>
                <a:cubicBezTo>
                  <a:pt x="14831" y="2639"/>
                  <a:pt x="14811" y="2658"/>
                  <a:pt x="14851" y="2636"/>
                </a:cubicBezTo>
                <a:cubicBezTo>
                  <a:pt x="14841" y="2621"/>
                  <a:pt x="14857" y="2619"/>
                  <a:pt x="14770" y="2619"/>
                </a:cubicBezTo>
                <a:lnTo>
                  <a:pt x="14673" y="2619"/>
                </a:lnTo>
                <a:close/>
                <a:moveTo>
                  <a:pt x="4853" y="1858"/>
                </a:moveTo>
                <a:cubicBezTo>
                  <a:pt x="4909" y="1871"/>
                  <a:pt x="4941" y="1879"/>
                  <a:pt x="4942" y="1817"/>
                </a:cubicBezTo>
                <a:lnTo>
                  <a:pt x="4877" y="1817"/>
                </a:lnTo>
                <a:lnTo>
                  <a:pt x="4853" y="1858"/>
                </a:lnTo>
                <a:close/>
                <a:moveTo>
                  <a:pt x="19210" y="5593"/>
                </a:moveTo>
                <a:cubicBezTo>
                  <a:pt x="19211" y="5593"/>
                  <a:pt x="19213" y="5593"/>
                  <a:pt x="19213" y="5594"/>
                </a:cubicBezTo>
                <a:cubicBezTo>
                  <a:pt x="19216" y="5606"/>
                  <a:pt x="19267" y="5597"/>
                  <a:pt x="19283" y="5593"/>
                </a:cubicBezTo>
                <a:cubicBezTo>
                  <a:pt x="19291" y="5613"/>
                  <a:pt x="19288" y="5600"/>
                  <a:pt x="19283" y="5625"/>
                </a:cubicBezTo>
                <a:cubicBezTo>
                  <a:pt x="19312" y="5619"/>
                  <a:pt x="19309" y="5621"/>
                  <a:pt x="19323" y="5601"/>
                </a:cubicBezTo>
                <a:lnTo>
                  <a:pt x="19380" y="5577"/>
                </a:lnTo>
                <a:lnTo>
                  <a:pt x="19225" y="5580"/>
                </a:lnTo>
                <a:cubicBezTo>
                  <a:pt x="19216" y="5583"/>
                  <a:pt x="19213" y="5576"/>
                  <a:pt x="19210" y="5593"/>
                </a:cubicBezTo>
                <a:close/>
                <a:moveTo>
                  <a:pt x="15272" y="2522"/>
                </a:moveTo>
                <a:cubicBezTo>
                  <a:pt x="15261" y="2522"/>
                  <a:pt x="15232" y="2504"/>
                  <a:pt x="15232" y="2530"/>
                </a:cubicBezTo>
                <a:cubicBezTo>
                  <a:pt x="15232" y="2580"/>
                  <a:pt x="15294" y="2522"/>
                  <a:pt x="15345" y="2547"/>
                </a:cubicBezTo>
                <a:cubicBezTo>
                  <a:pt x="15342" y="2509"/>
                  <a:pt x="15338" y="2524"/>
                  <a:pt x="15321" y="2498"/>
                </a:cubicBezTo>
                <a:lnTo>
                  <a:pt x="15272" y="2522"/>
                </a:lnTo>
                <a:close/>
                <a:moveTo>
                  <a:pt x="15467" y="1696"/>
                </a:moveTo>
                <a:lnTo>
                  <a:pt x="15467" y="1712"/>
                </a:lnTo>
                <a:cubicBezTo>
                  <a:pt x="15488" y="1720"/>
                  <a:pt x="15477" y="1720"/>
                  <a:pt x="15499" y="1736"/>
                </a:cubicBezTo>
                <a:lnTo>
                  <a:pt x="15473" y="1767"/>
                </a:lnTo>
                <a:lnTo>
                  <a:pt x="15499" y="1777"/>
                </a:lnTo>
                <a:cubicBezTo>
                  <a:pt x="15500" y="1777"/>
                  <a:pt x="15502" y="1780"/>
                  <a:pt x="15503" y="1781"/>
                </a:cubicBezTo>
                <a:cubicBezTo>
                  <a:pt x="15504" y="1781"/>
                  <a:pt x="15506" y="1784"/>
                  <a:pt x="15507" y="1785"/>
                </a:cubicBezTo>
                <a:cubicBezTo>
                  <a:pt x="15512" y="1765"/>
                  <a:pt x="15515" y="1737"/>
                  <a:pt x="15523" y="1720"/>
                </a:cubicBezTo>
                <a:lnTo>
                  <a:pt x="15548" y="1688"/>
                </a:lnTo>
                <a:cubicBezTo>
                  <a:pt x="15527" y="1688"/>
                  <a:pt x="15516" y="1690"/>
                  <a:pt x="15509" y="1691"/>
                </a:cubicBezTo>
                <a:cubicBezTo>
                  <a:pt x="15488" y="1692"/>
                  <a:pt x="15492" y="1693"/>
                  <a:pt x="15467" y="1696"/>
                </a:cubicBezTo>
                <a:close/>
                <a:moveTo>
                  <a:pt x="14413" y="1680"/>
                </a:moveTo>
                <a:cubicBezTo>
                  <a:pt x="14429" y="1704"/>
                  <a:pt x="14429" y="1698"/>
                  <a:pt x="14450" y="1716"/>
                </a:cubicBezTo>
                <a:cubicBezTo>
                  <a:pt x="14477" y="1739"/>
                  <a:pt x="14452" y="1736"/>
                  <a:pt x="14502" y="1736"/>
                </a:cubicBezTo>
                <a:cubicBezTo>
                  <a:pt x="14484" y="1659"/>
                  <a:pt x="14574" y="1680"/>
                  <a:pt x="14413" y="1680"/>
                </a:cubicBezTo>
                <a:close/>
                <a:moveTo>
                  <a:pt x="20020" y="5488"/>
                </a:moveTo>
                <a:cubicBezTo>
                  <a:pt x="20026" y="5493"/>
                  <a:pt x="20020" y="5494"/>
                  <a:pt x="20033" y="5498"/>
                </a:cubicBezTo>
                <a:cubicBezTo>
                  <a:pt x="20050" y="5503"/>
                  <a:pt x="20069" y="5492"/>
                  <a:pt x="20108" y="5496"/>
                </a:cubicBezTo>
                <a:cubicBezTo>
                  <a:pt x="20166" y="5503"/>
                  <a:pt x="20221" y="5517"/>
                  <a:pt x="20255" y="5488"/>
                </a:cubicBezTo>
                <a:cubicBezTo>
                  <a:pt x="20178" y="5488"/>
                  <a:pt x="20226" y="5477"/>
                  <a:pt x="20107" y="5486"/>
                </a:cubicBezTo>
                <a:cubicBezTo>
                  <a:pt x="20077" y="5488"/>
                  <a:pt x="20065" y="5470"/>
                  <a:pt x="20020" y="5488"/>
                </a:cubicBezTo>
                <a:close/>
                <a:moveTo>
                  <a:pt x="17257" y="1485"/>
                </a:moveTo>
                <a:lnTo>
                  <a:pt x="17257" y="1509"/>
                </a:lnTo>
                <a:lnTo>
                  <a:pt x="17306" y="1534"/>
                </a:lnTo>
                <a:cubicBezTo>
                  <a:pt x="17323" y="1508"/>
                  <a:pt x="17319" y="1528"/>
                  <a:pt x="17322" y="1493"/>
                </a:cubicBezTo>
                <a:cubicBezTo>
                  <a:pt x="17375" y="1493"/>
                  <a:pt x="17358" y="1494"/>
                  <a:pt x="17371" y="1477"/>
                </a:cubicBezTo>
                <a:cubicBezTo>
                  <a:pt x="17302" y="1461"/>
                  <a:pt x="17376" y="1485"/>
                  <a:pt x="17281" y="1485"/>
                </a:cubicBezTo>
                <a:cubicBezTo>
                  <a:pt x="17278" y="1443"/>
                  <a:pt x="17289" y="1470"/>
                  <a:pt x="17265" y="1461"/>
                </a:cubicBezTo>
                <a:cubicBezTo>
                  <a:pt x="17260" y="1471"/>
                  <a:pt x="17257" y="1470"/>
                  <a:pt x="17257" y="1485"/>
                </a:cubicBezTo>
                <a:close/>
                <a:moveTo>
                  <a:pt x="14713" y="1720"/>
                </a:moveTo>
                <a:cubicBezTo>
                  <a:pt x="14721" y="1731"/>
                  <a:pt x="14721" y="1703"/>
                  <a:pt x="14721" y="1744"/>
                </a:cubicBezTo>
                <a:cubicBezTo>
                  <a:pt x="14759" y="1724"/>
                  <a:pt x="14756" y="1724"/>
                  <a:pt x="14794" y="1744"/>
                </a:cubicBezTo>
                <a:cubicBezTo>
                  <a:pt x="14800" y="1729"/>
                  <a:pt x="14775" y="1717"/>
                  <a:pt x="14859" y="1736"/>
                </a:cubicBezTo>
                <a:cubicBezTo>
                  <a:pt x="14856" y="1707"/>
                  <a:pt x="14867" y="1712"/>
                  <a:pt x="14842" y="1707"/>
                </a:cubicBezTo>
                <a:lnTo>
                  <a:pt x="14831" y="1706"/>
                </a:lnTo>
                <a:cubicBezTo>
                  <a:pt x="14780" y="1701"/>
                  <a:pt x="14742" y="1700"/>
                  <a:pt x="14713" y="1720"/>
                </a:cubicBezTo>
                <a:cubicBezTo>
                  <a:pt x="14653" y="1680"/>
                  <a:pt x="14710" y="1713"/>
                  <a:pt x="14647" y="1689"/>
                </a:cubicBezTo>
                <a:cubicBezTo>
                  <a:pt x="14624" y="1680"/>
                  <a:pt x="14658" y="1689"/>
                  <a:pt x="14624" y="1680"/>
                </a:cubicBezTo>
                <a:lnTo>
                  <a:pt x="14593" y="1705"/>
                </a:lnTo>
                <a:cubicBezTo>
                  <a:pt x="14554" y="1676"/>
                  <a:pt x="14599" y="1685"/>
                  <a:pt x="14551" y="1680"/>
                </a:cubicBezTo>
                <a:cubicBezTo>
                  <a:pt x="14557" y="1746"/>
                  <a:pt x="14585" y="1684"/>
                  <a:pt x="14567" y="1728"/>
                </a:cubicBezTo>
                <a:cubicBezTo>
                  <a:pt x="14633" y="1723"/>
                  <a:pt x="14601" y="1744"/>
                  <a:pt x="14632" y="1736"/>
                </a:cubicBezTo>
                <a:cubicBezTo>
                  <a:pt x="14656" y="1721"/>
                  <a:pt x="14643" y="1720"/>
                  <a:pt x="14673" y="1712"/>
                </a:cubicBezTo>
                <a:cubicBezTo>
                  <a:pt x="14681" y="1734"/>
                  <a:pt x="14674" y="1733"/>
                  <a:pt x="14713" y="1736"/>
                </a:cubicBezTo>
                <a:lnTo>
                  <a:pt x="14713" y="1720"/>
                </a:lnTo>
                <a:close/>
                <a:moveTo>
                  <a:pt x="16990" y="4985"/>
                </a:moveTo>
                <a:lnTo>
                  <a:pt x="16990" y="5002"/>
                </a:lnTo>
                <a:cubicBezTo>
                  <a:pt x="17025" y="5002"/>
                  <a:pt x="17030" y="5005"/>
                  <a:pt x="17055" y="4993"/>
                </a:cubicBezTo>
                <a:cubicBezTo>
                  <a:pt x="17071" y="5004"/>
                  <a:pt x="17077" y="5008"/>
                  <a:pt x="17095" y="5018"/>
                </a:cubicBezTo>
                <a:lnTo>
                  <a:pt x="17113" y="5003"/>
                </a:lnTo>
                <a:cubicBezTo>
                  <a:pt x="17154" y="4968"/>
                  <a:pt x="17151" y="4980"/>
                  <a:pt x="17152" y="4945"/>
                </a:cubicBezTo>
                <a:lnTo>
                  <a:pt x="17141" y="4958"/>
                </a:lnTo>
                <a:cubicBezTo>
                  <a:pt x="17118" y="4978"/>
                  <a:pt x="17104" y="4971"/>
                  <a:pt x="17084" y="4973"/>
                </a:cubicBezTo>
                <a:cubicBezTo>
                  <a:pt x="17039" y="4976"/>
                  <a:pt x="17105" y="4985"/>
                  <a:pt x="16990" y="4985"/>
                </a:cubicBezTo>
                <a:close/>
                <a:moveTo>
                  <a:pt x="454" y="3000"/>
                </a:moveTo>
                <a:cubicBezTo>
                  <a:pt x="477" y="3000"/>
                  <a:pt x="502" y="3000"/>
                  <a:pt x="497" y="2973"/>
                </a:cubicBezTo>
                <a:cubicBezTo>
                  <a:pt x="497" y="2972"/>
                  <a:pt x="496" y="2970"/>
                  <a:pt x="495" y="2969"/>
                </a:cubicBezTo>
                <a:lnTo>
                  <a:pt x="494" y="2935"/>
                </a:lnTo>
                <a:cubicBezTo>
                  <a:pt x="461" y="2927"/>
                  <a:pt x="415" y="2879"/>
                  <a:pt x="446" y="2976"/>
                </a:cubicBezTo>
                <a:cubicBezTo>
                  <a:pt x="451" y="2994"/>
                  <a:pt x="445" y="2983"/>
                  <a:pt x="454" y="3000"/>
                </a:cubicBezTo>
                <a:close/>
                <a:moveTo>
                  <a:pt x="19744" y="5480"/>
                </a:moveTo>
                <a:cubicBezTo>
                  <a:pt x="19722" y="5480"/>
                  <a:pt x="19729" y="5483"/>
                  <a:pt x="19720" y="5496"/>
                </a:cubicBezTo>
                <a:lnTo>
                  <a:pt x="19836" y="5500"/>
                </a:lnTo>
                <a:cubicBezTo>
                  <a:pt x="19858" y="5501"/>
                  <a:pt x="19923" y="5496"/>
                  <a:pt x="19963" y="5496"/>
                </a:cubicBezTo>
                <a:cubicBezTo>
                  <a:pt x="19942" y="5467"/>
                  <a:pt x="19942" y="5479"/>
                  <a:pt x="19886" y="5482"/>
                </a:cubicBezTo>
                <a:cubicBezTo>
                  <a:pt x="19833" y="5486"/>
                  <a:pt x="19895" y="5468"/>
                  <a:pt x="19804" y="5483"/>
                </a:cubicBezTo>
                <a:cubicBezTo>
                  <a:pt x="19774" y="5488"/>
                  <a:pt x="19778" y="5480"/>
                  <a:pt x="19744" y="5480"/>
                </a:cubicBezTo>
                <a:close/>
                <a:moveTo>
                  <a:pt x="7097" y="1534"/>
                </a:moveTo>
                <a:cubicBezTo>
                  <a:pt x="7104" y="1558"/>
                  <a:pt x="7101" y="1547"/>
                  <a:pt x="7113" y="1566"/>
                </a:cubicBezTo>
                <a:cubicBezTo>
                  <a:pt x="7134" y="1561"/>
                  <a:pt x="7135" y="1560"/>
                  <a:pt x="7161" y="1556"/>
                </a:cubicBezTo>
                <a:cubicBezTo>
                  <a:pt x="7173" y="1554"/>
                  <a:pt x="7173" y="1555"/>
                  <a:pt x="7184" y="1553"/>
                </a:cubicBezTo>
                <a:lnTo>
                  <a:pt x="7214" y="1548"/>
                </a:lnTo>
                <a:cubicBezTo>
                  <a:pt x="7236" y="1545"/>
                  <a:pt x="7216" y="1551"/>
                  <a:pt x="7236" y="1544"/>
                </a:cubicBezTo>
                <a:cubicBezTo>
                  <a:pt x="7271" y="1531"/>
                  <a:pt x="7221" y="1551"/>
                  <a:pt x="7247" y="1538"/>
                </a:cubicBezTo>
                <a:cubicBezTo>
                  <a:pt x="7250" y="1537"/>
                  <a:pt x="7256" y="1534"/>
                  <a:pt x="7258" y="1533"/>
                </a:cubicBezTo>
                <a:cubicBezTo>
                  <a:pt x="7270" y="1526"/>
                  <a:pt x="7263" y="1535"/>
                  <a:pt x="7276" y="1518"/>
                </a:cubicBezTo>
                <a:lnTo>
                  <a:pt x="7182" y="1528"/>
                </a:lnTo>
                <a:cubicBezTo>
                  <a:pt x="7107" y="1527"/>
                  <a:pt x="7219" y="1536"/>
                  <a:pt x="7097" y="1534"/>
                </a:cubicBezTo>
                <a:close/>
                <a:moveTo>
                  <a:pt x="21413" y="3729"/>
                </a:moveTo>
                <a:cubicBezTo>
                  <a:pt x="21426" y="3777"/>
                  <a:pt x="21425" y="3746"/>
                  <a:pt x="21454" y="3746"/>
                </a:cubicBezTo>
                <a:cubicBezTo>
                  <a:pt x="21476" y="3746"/>
                  <a:pt x="21536" y="3770"/>
                  <a:pt x="21519" y="3697"/>
                </a:cubicBezTo>
                <a:cubicBezTo>
                  <a:pt x="21470" y="3697"/>
                  <a:pt x="21486" y="3695"/>
                  <a:pt x="21465" y="3709"/>
                </a:cubicBezTo>
                <a:cubicBezTo>
                  <a:pt x="21444" y="3723"/>
                  <a:pt x="21440" y="3723"/>
                  <a:pt x="21413" y="3729"/>
                </a:cubicBezTo>
                <a:close/>
                <a:moveTo>
                  <a:pt x="15556" y="2498"/>
                </a:moveTo>
                <a:cubicBezTo>
                  <a:pt x="15564" y="2532"/>
                  <a:pt x="15570" y="2537"/>
                  <a:pt x="15523" y="2538"/>
                </a:cubicBezTo>
                <a:cubicBezTo>
                  <a:pt x="15549" y="2576"/>
                  <a:pt x="15562" y="2543"/>
                  <a:pt x="15608" y="2540"/>
                </a:cubicBezTo>
                <a:cubicBezTo>
                  <a:pt x="15639" y="2538"/>
                  <a:pt x="15623" y="2508"/>
                  <a:pt x="15620" y="2482"/>
                </a:cubicBezTo>
                <a:cubicBezTo>
                  <a:pt x="15598" y="2487"/>
                  <a:pt x="15578" y="2493"/>
                  <a:pt x="15556" y="2498"/>
                </a:cubicBezTo>
                <a:close/>
                <a:moveTo>
                  <a:pt x="17953" y="4491"/>
                </a:moveTo>
                <a:cubicBezTo>
                  <a:pt x="17912" y="4492"/>
                  <a:pt x="17939" y="4499"/>
                  <a:pt x="17903" y="4488"/>
                </a:cubicBezTo>
                <a:lnTo>
                  <a:pt x="17880" y="4491"/>
                </a:lnTo>
                <a:cubicBezTo>
                  <a:pt x="17823" y="4518"/>
                  <a:pt x="17913" y="4482"/>
                  <a:pt x="17865" y="4499"/>
                </a:cubicBezTo>
                <a:cubicBezTo>
                  <a:pt x="17843" y="4467"/>
                  <a:pt x="17852" y="4475"/>
                  <a:pt x="17816" y="4483"/>
                </a:cubicBezTo>
                <a:cubicBezTo>
                  <a:pt x="17847" y="4525"/>
                  <a:pt x="17855" y="4480"/>
                  <a:pt x="17873" y="4523"/>
                </a:cubicBezTo>
                <a:lnTo>
                  <a:pt x="17897" y="4507"/>
                </a:lnTo>
                <a:lnTo>
                  <a:pt x="17962" y="4507"/>
                </a:lnTo>
                <a:cubicBezTo>
                  <a:pt x="17976" y="4535"/>
                  <a:pt x="17963" y="4522"/>
                  <a:pt x="17986" y="4540"/>
                </a:cubicBezTo>
                <a:cubicBezTo>
                  <a:pt x="17991" y="4492"/>
                  <a:pt x="17983" y="4537"/>
                  <a:pt x="18011" y="4499"/>
                </a:cubicBezTo>
                <a:cubicBezTo>
                  <a:pt x="17989" y="4497"/>
                  <a:pt x="17989" y="4495"/>
                  <a:pt x="17970" y="4491"/>
                </a:cubicBezTo>
                <a:cubicBezTo>
                  <a:pt x="17977" y="4476"/>
                  <a:pt x="17976" y="4481"/>
                  <a:pt x="17978" y="4459"/>
                </a:cubicBezTo>
                <a:lnTo>
                  <a:pt x="17953" y="4491"/>
                </a:lnTo>
                <a:close/>
                <a:moveTo>
                  <a:pt x="17978" y="2279"/>
                </a:moveTo>
                <a:cubicBezTo>
                  <a:pt x="17991" y="2297"/>
                  <a:pt x="17979" y="2289"/>
                  <a:pt x="18002" y="2295"/>
                </a:cubicBezTo>
                <a:cubicBezTo>
                  <a:pt x="17998" y="2349"/>
                  <a:pt x="17958" y="2346"/>
                  <a:pt x="18027" y="2328"/>
                </a:cubicBezTo>
                <a:cubicBezTo>
                  <a:pt x="18041" y="2348"/>
                  <a:pt x="18041" y="2353"/>
                  <a:pt x="18067" y="2360"/>
                </a:cubicBezTo>
                <a:cubicBezTo>
                  <a:pt x="18083" y="2316"/>
                  <a:pt x="18084" y="2356"/>
                  <a:pt x="18100" y="2312"/>
                </a:cubicBezTo>
                <a:cubicBezTo>
                  <a:pt x="18077" y="2313"/>
                  <a:pt x="18079" y="2316"/>
                  <a:pt x="18067" y="2317"/>
                </a:cubicBezTo>
                <a:cubicBezTo>
                  <a:pt x="18065" y="2317"/>
                  <a:pt x="18063" y="2317"/>
                  <a:pt x="18062" y="2317"/>
                </a:cubicBezTo>
                <a:cubicBezTo>
                  <a:pt x="18060" y="2317"/>
                  <a:pt x="18055" y="2317"/>
                  <a:pt x="18053" y="2317"/>
                </a:cubicBezTo>
                <a:cubicBezTo>
                  <a:pt x="18052" y="2316"/>
                  <a:pt x="18050" y="2315"/>
                  <a:pt x="18050" y="2315"/>
                </a:cubicBezTo>
                <a:lnTo>
                  <a:pt x="18034" y="2300"/>
                </a:lnTo>
                <a:cubicBezTo>
                  <a:pt x="18015" y="2288"/>
                  <a:pt x="18001" y="2251"/>
                  <a:pt x="17978" y="2279"/>
                </a:cubicBezTo>
                <a:close/>
                <a:moveTo>
                  <a:pt x="16641" y="2619"/>
                </a:moveTo>
                <a:lnTo>
                  <a:pt x="16641" y="2636"/>
                </a:lnTo>
                <a:cubicBezTo>
                  <a:pt x="16684" y="2639"/>
                  <a:pt x="16656" y="2628"/>
                  <a:pt x="16666" y="2652"/>
                </a:cubicBezTo>
                <a:cubicBezTo>
                  <a:pt x="16690" y="2646"/>
                  <a:pt x="16761" y="2643"/>
                  <a:pt x="16780" y="2619"/>
                </a:cubicBezTo>
                <a:cubicBezTo>
                  <a:pt x="16793" y="2602"/>
                  <a:pt x="16789" y="2610"/>
                  <a:pt x="16781" y="2601"/>
                </a:cubicBezTo>
                <a:cubicBezTo>
                  <a:pt x="16763" y="2584"/>
                  <a:pt x="16771" y="2599"/>
                  <a:pt x="16746" y="2610"/>
                </a:cubicBezTo>
                <a:lnTo>
                  <a:pt x="16690" y="2619"/>
                </a:lnTo>
                <a:cubicBezTo>
                  <a:pt x="16681" y="2603"/>
                  <a:pt x="16694" y="2603"/>
                  <a:pt x="16666" y="2595"/>
                </a:cubicBezTo>
                <a:cubicBezTo>
                  <a:pt x="16672" y="2625"/>
                  <a:pt x="16679" y="2619"/>
                  <a:pt x="16641" y="2619"/>
                </a:cubicBezTo>
                <a:close/>
                <a:moveTo>
                  <a:pt x="17670" y="1906"/>
                </a:moveTo>
                <a:cubicBezTo>
                  <a:pt x="17638" y="1906"/>
                  <a:pt x="17637" y="1909"/>
                  <a:pt x="17614" y="1915"/>
                </a:cubicBezTo>
                <a:cubicBezTo>
                  <a:pt x="17607" y="1898"/>
                  <a:pt x="17623" y="1898"/>
                  <a:pt x="17565" y="1898"/>
                </a:cubicBezTo>
                <a:cubicBezTo>
                  <a:pt x="17563" y="1920"/>
                  <a:pt x="17561" y="1920"/>
                  <a:pt x="17557" y="1939"/>
                </a:cubicBezTo>
                <a:cubicBezTo>
                  <a:pt x="17609" y="1939"/>
                  <a:pt x="17630" y="1931"/>
                  <a:pt x="17686" y="1931"/>
                </a:cubicBezTo>
                <a:cubicBezTo>
                  <a:pt x="17700" y="1882"/>
                  <a:pt x="17697" y="1920"/>
                  <a:pt x="17686" y="1874"/>
                </a:cubicBezTo>
                <a:lnTo>
                  <a:pt x="17670" y="1906"/>
                </a:lnTo>
                <a:close/>
                <a:moveTo>
                  <a:pt x="21203" y="4629"/>
                </a:moveTo>
                <a:cubicBezTo>
                  <a:pt x="21217" y="4681"/>
                  <a:pt x="21227" y="4614"/>
                  <a:pt x="21268" y="4669"/>
                </a:cubicBezTo>
                <a:cubicBezTo>
                  <a:pt x="21231" y="4684"/>
                  <a:pt x="21256" y="4648"/>
                  <a:pt x="21234" y="4668"/>
                </a:cubicBezTo>
                <a:cubicBezTo>
                  <a:pt x="21217" y="4683"/>
                  <a:pt x="21231" y="4669"/>
                  <a:pt x="21227" y="4686"/>
                </a:cubicBezTo>
                <a:cubicBezTo>
                  <a:pt x="21236" y="4686"/>
                  <a:pt x="21262" y="4690"/>
                  <a:pt x="21262" y="4690"/>
                </a:cubicBezTo>
                <a:cubicBezTo>
                  <a:pt x="21297" y="4691"/>
                  <a:pt x="21251" y="4691"/>
                  <a:pt x="21289" y="4683"/>
                </a:cubicBezTo>
                <a:cubicBezTo>
                  <a:pt x="21312" y="4679"/>
                  <a:pt x="21305" y="4693"/>
                  <a:pt x="21349" y="4694"/>
                </a:cubicBezTo>
                <a:cubicBezTo>
                  <a:pt x="21321" y="4656"/>
                  <a:pt x="21280" y="4686"/>
                  <a:pt x="21276" y="4629"/>
                </a:cubicBezTo>
                <a:cubicBezTo>
                  <a:pt x="21262" y="4628"/>
                  <a:pt x="21217" y="4612"/>
                  <a:pt x="21203" y="4629"/>
                </a:cubicBezTo>
                <a:close/>
                <a:moveTo>
                  <a:pt x="22078" y="4029"/>
                </a:moveTo>
                <a:cubicBezTo>
                  <a:pt x="22091" y="4067"/>
                  <a:pt x="22099" y="4044"/>
                  <a:pt x="22110" y="4086"/>
                </a:cubicBezTo>
                <a:cubicBezTo>
                  <a:pt x="22120" y="4085"/>
                  <a:pt x="22134" y="4083"/>
                  <a:pt x="22138" y="4082"/>
                </a:cubicBezTo>
                <a:cubicBezTo>
                  <a:pt x="22163" y="4080"/>
                  <a:pt x="22144" y="4092"/>
                  <a:pt x="22161" y="4079"/>
                </a:cubicBezTo>
                <a:cubicBezTo>
                  <a:pt x="22174" y="4069"/>
                  <a:pt x="22174" y="4039"/>
                  <a:pt x="22183" y="4021"/>
                </a:cubicBezTo>
                <a:cubicBezTo>
                  <a:pt x="22134" y="4021"/>
                  <a:pt x="22118" y="4029"/>
                  <a:pt x="22078" y="4029"/>
                </a:cubicBezTo>
                <a:close/>
                <a:moveTo>
                  <a:pt x="15475" y="2125"/>
                </a:moveTo>
                <a:cubicBezTo>
                  <a:pt x="15442" y="2128"/>
                  <a:pt x="15442" y="2129"/>
                  <a:pt x="15434" y="2158"/>
                </a:cubicBezTo>
                <a:cubicBezTo>
                  <a:pt x="15448" y="2161"/>
                  <a:pt x="15454" y="2161"/>
                  <a:pt x="15464" y="2163"/>
                </a:cubicBezTo>
                <a:lnTo>
                  <a:pt x="15482" y="2168"/>
                </a:lnTo>
                <a:cubicBezTo>
                  <a:pt x="15510" y="2165"/>
                  <a:pt x="15491" y="2162"/>
                  <a:pt x="15504" y="2155"/>
                </a:cubicBezTo>
                <a:cubicBezTo>
                  <a:pt x="15516" y="2148"/>
                  <a:pt x="15526" y="2148"/>
                  <a:pt x="15539" y="2141"/>
                </a:cubicBezTo>
                <a:lnTo>
                  <a:pt x="15500" y="2103"/>
                </a:lnTo>
                <a:cubicBezTo>
                  <a:pt x="15496" y="2078"/>
                  <a:pt x="15494" y="2112"/>
                  <a:pt x="15491" y="2069"/>
                </a:cubicBezTo>
                <a:lnTo>
                  <a:pt x="15467" y="2069"/>
                </a:lnTo>
                <a:cubicBezTo>
                  <a:pt x="15472" y="2092"/>
                  <a:pt x="15475" y="2093"/>
                  <a:pt x="15475" y="2125"/>
                </a:cubicBezTo>
                <a:close/>
                <a:moveTo>
                  <a:pt x="6927" y="1558"/>
                </a:moveTo>
                <a:cubicBezTo>
                  <a:pt x="6927" y="1602"/>
                  <a:pt x="6976" y="1572"/>
                  <a:pt x="7002" y="1568"/>
                </a:cubicBezTo>
                <a:cubicBezTo>
                  <a:pt x="7059" y="1559"/>
                  <a:pt x="7061" y="1584"/>
                  <a:pt x="7089" y="1542"/>
                </a:cubicBezTo>
                <a:cubicBezTo>
                  <a:pt x="7054" y="1525"/>
                  <a:pt x="7048" y="1541"/>
                  <a:pt x="7008" y="1542"/>
                </a:cubicBezTo>
                <a:cubicBezTo>
                  <a:pt x="6983" y="1543"/>
                  <a:pt x="6927" y="1533"/>
                  <a:pt x="6927" y="1558"/>
                </a:cubicBezTo>
                <a:close/>
                <a:moveTo>
                  <a:pt x="19347" y="5496"/>
                </a:moveTo>
                <a:lnTo>
                  <a:pt x="19499" y="5491"/>
                </a:lnTo>
                <a:cubicBezTo>
                  <a:pt x="19513" y="5492"/>
                  <a:pt x="19529" y="5496"/>
                  <a:pt x="19550" y="5496"/>
                </a:cubicBezTo>
                <a:cubicBezTo>
                  <a:pt x="19548" y="5495"/>
                  <a:pt x="19546" y="5491"/>
                  <a:pt x="19545" y="5492"/>
                </a:cubicBezTo>
                <a:cubicBezTo>
                  <a:pt x="19545" y="5493"/>
                  <a:pt x="19542" y="5489"/>
                  <a:pt x="19541" y="5488"/>
                </a:cubicBezTo>
                <a:lnTo>
                  <a:pt x="19518" y="5463"/>
                </a:lnTo>
                <a:cubicBezTo>
                  <a:pt x="19441" y="5500"/>
                  <a:pt x="19326" y="5440"/>
                  <a:pt x="19326" y="5481"/>
                </a:cubicBezTo>
                <a:cubicBezTo>
                  <a:pt x="19327" y="5493"/>
                  <a:pt x="19329" y="5496"/>
                  <a:pt x="19347" y="5496"/>
                </a:cubicBezTo>
                <a:close/>
                <a:moveTo>
                  <a:pt x="21835" y="3916"/>
                </a:moveTo>
                <a:cubicBezTo>
                  <a:pt x="21835" y="3928"/>
                  <a:pt x="21852" y="3952"/>
                  <a:pt x="21859" y="3964"/>
                </a:cubicBezTo>
                <a:cubicBezTo>
                  <a:pt x="21923" y="3947"/>
                  <a:pt x="21880" y="3960"/>
                  <a:pt x="21932" y="3964"/>
                </a:cubicBezTo>
                <a:cubicBezTo>
                  <a:pt x="21929" y="3934"/>
                  <a:pt x="21925" y="3924"/>
                  <a:pt x="21891" y="3924"/>
                </a:cubicBezTo>
                <a:lnTo>
                  <a:pt x="21891" y="3916"/>
                </a:lnTo>
                <a:cubicBezTo>
                  <a:pt x="21927" y="3916"/>
                  <a:pt x="21931" y="3901"/>
                  <a:pt x="21932" y="3900"/>
                </a:cubicBezTo>
                <a:cubicBezTo>
                  <a:pt x="21905" y="3900"/>
                  <a:pt x="21835" y="3890"/>
                  <a:pt x="21835" y="3916"/>
                </a:cubicBezTo>
                <a:close/>
                <a:moveTo>
                  <a:pt x="18894" y="1979"/>
                </a:moveTo>
                <a:cubicBezTo>
                  <a:pt x="18843" y="1945"/>
                  <a:pt x="18843" y="1931"/>
                  <a:pt x="18756" y="1931"/>
                </a:cubicBezTo>
                <a:lnTo>
                  <a:pt x="18756" y="1947"/>
                </a:lnTo>
                <a:cubicBezTo>
                  <a:pt x="18793" y="1938"/>
                  <a:pt x="18777" y="1929"/>
                  <a:pt x="18796" y="1955"/>
                </a:cubicBezTo>
                <a:lnTo>
                  <a:pt x="18764" y="1955"/>
                </a:lnTo>
                <a:cubicBezTo>
                  <a:pt x="18785" y="1986"/>
                  <a:pt x="18786" y="1983"/>
                  <a:pt x="18814" y="1986"/>
                </a:cubicBezTo>
                <a:cubicBezTo>
                  <a:pt x="18858" y="1991"/>
                  <a:pt x="18864" y="1998"/>
                  <a:pt x="18894" y="1979"/>
                </a:cubicBezTo>
                <a:lnTo>
                  <a:pt x="18903" y="1995"/>
                </a:lnTo>
                <a:cubicBezTo>
                  <a:pt x="18948" y="1983"/>
                  <a:pt x="18918" y="1972"/>
                  <a:pt x="18999" y="1979"/>
                </a:cubicBezTo>
                <a:cubicBezTo>
                  <a:pt x="19076" y="1985"/>
                  <a:pt x="19067" y="1976"/>
                  <a:pt x="19096" y="1996"/>
                </a:cubicBezTo>
                <a:cubicBezTo>
                  <a:pt x="19123" y="1981"/>
                  <a:pt x="19111" y="1995"/>
                  <a:pt x="19129" y="1971"/>
                </a:cubicBezTo>
                <a:cubicBezTo>
                  <a:pt x="19090" y="1968"/>
                  <a:pt x="19122" y="1973"/>
                  <a:pt x="19072" y="1947"/>
                </a:cubicBezTo>
                <a:cubicBezTo>
                  <a:pt x="19053" y="1957"/>
                  <a:pt x="19051" y="1961"/>
                  <a:pt x="19023" y="1963"/>
                </a:cubicBezTo>
                <a:cubicBezTo>
                  <a:pt x="19018" y="1942"/>
                  <a:pt x="19024" y="1957"/>
                  <a:pt x="19015" y="1939"/>
                </a:cubicBezTo>
                <a:cubicBezTo>
                  <a:pt x="18982" y="1955"/>
                  <a:pt x="18906" y="1931"/>
                  <a:pt x="18894" y="1979"/>
                </a:cubicBezTo>
                <a:close/>
                <a:moveTo>
                  <a:pt x="22337" y="3130"/>
                </a:moveTo>
                <a:cubicBezTo>
                  <a:pt x="22357" y="3120"/>
                  <a:pt x="22477" y="3128"/>
                  <a:pt x="22523" y="3106"/>
                </a:cubicBezTo>
                <a:cubicBezTo>
                  <a:pt x="22503" y="3078"/>
                  <a:pt x="22437" y="3075"/>
                  <a:pt x="22406" y="3094"/>
                </a:cubicBezTo>
                <a:cubicBezTo>
                  <a:pt x="22393" y="3102"/>
                  <a:pt x="22403" y="3100"/>
                  <a:pt x="22385" y="3105"/>
                </a:cubicBezTo>
                <a:cubicBezTo>
                  <a:pt x="22360" y="3113"/>
                  <a:pt x="22350" y="3099"/>
                  <a:pt x="22337" y="3130"/>
                </a:cubicBezTo>
                <a:close/>
                <a:moveTo>
                  <a:pt x="22499" y="1129"/>
                </a:moveTo>
                <a:cubicBezTo>
                  <a:pt x="22457" y="1119"/>
                  <a:pt x="22474" y="1127"/>
                  <a:pt x="22443" y="1126"/>
                </a:cubicBezTo>
                <a:cubicBezTo>
                  <a:pt x="22415" y="1124"/>
                  <a:pt x="22413" y="1102"/>
                  <a:pt x="22402" y="1145"/>
                </a:cubicBezTo>
                <a:cubicBezTo>
                  <a:pt x="22441" y="1154"/>
                  <a:pt x="22450" y="1144"/>
                  <a:pt x="22487" y="1157"/>
                </a:cubicBezTo>
                <a:cubicBezTo>
                  <a:pt x="22518" y="1168"/>
                  <a:pt x="22485" y="1165"/>
                  <a:pt x="22525" y="1165"/>
                </a:cubicBezTo>
                <a:cubicBezTo>
                  <a:pt x="22550" y="1164"/>
                  <a:pt x="22547" y="1176"/>
                  <a:pt x="22556" y="1145"/>
                </a:cubicBezTo>
                <a:cubicBezTo>
                  <a:pt x="22523" y="1145"/>
                  <a:pt x="22530" y="1148"/>
                  <a:pt x="22507" y="1137"/>
                </a:cubicBezTo>
                <a:cubicBezTo>
                  <a:pt x="22522" y="1117"/>
                  <a:pt x="22518" y="1119"/>
                  <a:pt x="22548" y="1112"/>
                </a:cubicBezTo>
                <a:cubicBezTo>
                  <a:pt x="22536" y="1096"/>
                  <a:pt x="22551" y="1096"/>
                  <a:pt x="22507" y="1096"/>
                </a:cubicBezTo>
                <a:cubicBezTo>
                  <a:pt x="22493" y="1130"/>
                  <a:pt x="22513" y="1095"/>
                  <a:pt x="22499" y="1129"/>
                </a:cubicBezTo>
                <a:close/>
                <a:moveTo>
                  <a:pt x="15394" y="2012"/>
                </a:moveTo>
                <a:cubicBezTo>
                  <a:pt x="15350" y="2011"/>
                  <a:pt x="15372" y="2008"/>
                  <a:pt x="15355" y="2002"/>
                </a:cubicBezTo>
                <a:cubicBezTo>
                  <a:pt x="15312" y="1988"/>
                  <a:pt x="15365" y="2004"/>
                  <a:pt x="15321" y="2004"/>
                </a:cubicBezTo>
                <a:cubicBezTo>
                  <a:pt x="15305" y="2004"/>
                  <a:pt x="15294" y="1993"/>
                  <a:pt x="15272" y="1987"/>
                </a:cubicBezTo>
                <a:cubicBezTo>
                  <a:pt x="15266" y="2012"/>
                  <a:pt x="15272" y="2005"/>
                  <a:pt x="15248" y="2012"/>
                </a:cubicBezTo>
                <a:cubicBezTo>
                  <a:pt x="15244" y="1969"/>
                  <a:pt x="15256" y="1997"/>
                  <a:pt x="15232" y="1987"/>
                </a:cubicBezTo>
                <a:cubicBezTo>
                  <a:pt x="15232" y="2061"/>
                  <a:pt x="15228" y="2037"/>
                  <a:pt x="15302" y="2040"/>
                </a:cubicBezTo>
                <a:lnTo>
                  <a:pt x="15394" y="2012"/>
                </a:lnTo>
                <a:close/>
                <a:moveTo>
                  <a:pt x="13700" y="2320"/>
                </a:moveTo>
                <a:cubicBezTo>
                  <a:pt x="13711" y="2342"/>
                  <a:pt x="13715" y="2327"/>
                  <a:pt x="13676" y="2384"/>
                </a:cubicBezTo>
                <a:cubicBezTo>
                  <a:pt x="13716" y="2388"/>
                  <a:pt x="13734" y="2379"/>
                  <a:pt x="13781" y="2368"/>
                </a:cubicBezTo>
                <a:cubicBezTo>
                  <a:pt x="13773" y="2334"/>
                  <a:pt x="13772" y="2346"/>
                  <a:pt x="13789" y="2320"/>
                </a:cubicBezTo>
                <a:cubicBezTo>
                  <a:pt x="13771" y="2319"/>
                  <a:pt x="13758" y="2315"/>
                  <a:pt x="13749" y="2315"/>
                </a:cubicBezTo>
                <a:cubicBezTo>
                  <a:pt x="13740" y="2315"/>
                  <a:pt x="13721" y="2320"/>
                  <a:pt x="13700" y="2320"/>
                </a:cubicBezTo>
                <a:close/>
                <a:moveTo>
                  <a:pt x="22402" y="4831"/>
                </a:moveTo>
                <a:cubicBezTo>
                  <a:pt x="22433" y="4831"/>
                  <a:pt x="22466" y="4824"/>
                  <a:pt x="22487" y="4812"/>
                </a:cubicBezTo>
                <a:cubicBezTo>
                  <a:pt x="22491" y="4809"/>
                  <a:pt x="22500" y="4802"/>
                  <a:pt x="22501" y="4801"/>
                </a:cubicBezTo>
                <a:lnTo>
                  <a:pt x="22564" y="4775"/>
                </a:lnTo>
                <a:cubicBezTo>
                  <a:pt x="22534" y="4733"/>
                  <a:pt x="22554" y="4800"/>
                  <a:pt x="22459" y="4774"/>
                </a:cubicBezTo>
                <a:cubicBezTo>
                  <a:pt x="22428" y="4766"/>
                  <a:pt x="22448" y="4766"/>
                  <a:pt x="22418" y="4758"/>
                </a:cubicBezTo>
                <a:cubicBezTo>
                  <a:pt x="22430" y="4785"/>
                  <a:pt x="22428" y="4766"/>
                  <a:pt x="22419" y="4791"/>
                </a:cubicBezTo>
                <a:cubicBezTo>
                  <a:pt x="22415" y="4800"/>
                  <a:pt x="22406" y="4823"/>
                  <a:pt x="22402" y="4831"/>
                </a:cubicBezTo>
                <a:close/>
                <a:moveTo>
                  <a:pt x="21430" y="4669"/>
                </a:moveTo>
                <a:cubicBezTo>
                  <a:pt x="21430" y="4688"/>
                  <a:pt x="21427" y="4679"/>
                  <a:pt x="21421" y="4702"/>
                </a:cubicBezTo>
                <a:cubicBezTo>
                  <a:pt x="21471" y="4702"/>
                  <a:pt x="21465" y="4711"/>
                  <a:pt x="21502" y="4702"/>
                </a:cubicBezTo>
                <a:lnTo>
                  <a:pt x="21505" y="4695"/>
                </a:lnTo>
                <a:cubicBezTo>
                  <a:pt x="21505" y="4695"/>
                  <a:pt x="21506" y="4692"/>
                  <a:pt x="21506" y="4691"/>
                </a:cubicBezTo>
                <a:lnTo>
                  <a:pt x="21519" y="4661"/>
                </a:lnTo>
                <a:cubicBezTo>
                  <a:pt x="21510" y="4657"/>
                  <a:pt x="21504" y="4656"/>
                  <a:pt x="21496" y="4652"/>
                </a:cubicBezTo>
                <a:cubicBezTo>
                  <a:pt x="21484" y="4646"/>
                  <a:pt x="21475" y="4637"/>
                  <a:pt x="21470" y="4637"/>
                </a:cubicBezTo>
                <a:cubicBezTo>
                  <a:pt x="21433" y="4637"/>
                  <a:pt x="21434" y="4651"/>
                  <a:pt x="21405" y="4637"/>
                </a:cubicBezTo>
                <a:cubicBezTo>
                  <a:pt x="21411" y="4653"/>
                  <a:pt x="21408" y="4644"/>
                  <a:pt x="21414" y="4652"/>
                </a:cubicBezTo>
                <a:cubicBezTo>
                  <a:pt x="21418" y="4657"/>
                  <a:pt x="21430" y="4658"/>
                  <a:pt x="21430" y="4669"/>
                </a:cubicBezTo>
                <a:close/>
                <a:moveTo>
                  <a:pt x="7405" y="1526"/>
                </a:moveTo>
                <a:cubicBezTo>
                  <a:pt x="7441" y="1533"/>
                  <a:pt x="7459" y="1531"/>
                  <a:pt x="7508" y="1529"/>
                </a:cubicBezTo>
                <a:cubicBezTo>
                  <a:pt x="7569" y="1527"/>
                  <a:pt x="7595" y="1548"/>
                  <a:pt x="7608" y="1493"/>
                </a:cubicBezTo>
                <a:cubicBezTo>
                  <a:pt x="7558" y="1493"/>
                  <a:pt x="7541" y="1499"/>
                  <a:pt x="7502" y="1501"/>
                </a:cubicBezTo>
                <a:cubicBezTo>
                  <a:pt x="7433" y="1505"/>
                  <a:pt x="7421" y="1505"/>
                  <a:pt x="7405" y="1526"/>
                </a:cubicBezTo>
                <a:close/>
                <a:moveTo>
                  <a:pt x="13749" y="5698"/>
                </a:moveTo>
                <a:lnTo>
                  <a:pt x="13749" y="5739"/>
                </a:lnTo>
                <a:cubicBezTo>
                  <a:pt x="13808" y="5753"/>
                  <a:pt x="13745" y="5737"/>
                  <a:pt x="13822" y="5738"/>
                </a:cubicBezTo>
                <a:cubicBezTo>
                  <a:pt x="13868" y="5738"/>
                  <a:pt x="13864" y="5718"/>
                  <a:pt x="13903" y="5715"/>
                </a:cubicBezTo>
                <a:lnTo>
                  <a:pt x="13903" y="5698"/>
                </a:lnTo>
                <a:cubicBezTo>
                  <a:pt x="13846" y="5685"/>
                  <a:pt x="13834" y="5706"/>
                  <a:pt x="13805" y="5703"/>
                </a:cubicBezTo>
                <a:cubicBezTo>
                  <a:pt x="13766" y="5698"/>
                  <a:pt x="13828" y="5690"/>
                  <a:pt x="13749" y="5698"/>
                </a:cubicBezTo>
                <a:close/>
                <a:moveTo>
                  <a:pt x="14745" y="5682"/>
                </a:moveTo>
                <a:cubicBezTo>
                  <a:pt x="14780" y="5729"/>
                  <a:pt x="14805" y="5661"/>
                  <a:pt x="14827" y="5715"/>
                </a:cubicBezTo>
                <a:cubicBezTo>
                  <a:pt x="14879" y="5678"/>
                  <a:pt x="14845" y="5710"/>
                  <a:pt x="14899" y="5715"/>
                </a:cubicBezTo>
                <a:cubicBezTo>
                  <a:pt x="14891" y="5695"/>
                  <a:pt x="14901" y="5708"/>
                  <a:pt x="14875" y="5690"/>
                </a:cubicBezTo>
                <a:cubicBezTo>
                  <a:pt x="14888" y="5687"/>
                  <a:pt x="14893" y="5685"/>
                  <a:pt x="14899" y="5686"/>
                </a:cubicBezTo>
                <a:cubicBezTo>
                  <a:pt x="14931" y="5694"/>
                  <a:pt x="14910" y="5690"/>
                  <a:pt x="14916" y="5706"/>
                </a:cubicBezTo>
                <a:cubicBezTo>
                  <a:pt x="14942" y="5698"/>
                  <a:pt x="14915" y="5692"/>
                  <a:pt x="14956" y="5682"/>
                </a:cubicBezTo>
                <a:cubicBezTo>
                  <a:pt x="14936" y="5653"/>
                  <a:pt x="14913" y="5669"/>
                  <a:pt x="14836" y="5671"/>
                </a:cubicBezTo>
                <a:cubicBezTo>
                  <a:pt x="14807" y="5672"/>
                  <a:pt x="14765" y="5673"/>
                  <a:pt x="14745" y="5682"/>
                </a:cubicBezTo>
                <a:close/>
                <a:moveTo>
                  <a:pt x="17849" y="2328"/>
                </a:moveTo>
                <a:cubicBezTo>
                  <a:pt x="17895" y="2328"/>
                  <a:pt x="17891" y="2328"/>
                  <a:pt x="17921" y="2312"/>
                </a:cubicBezTo>
                <a:lnTo>
                  <a:pt x="17912" y="2360"/>
                </a:lnTo>
                <a:cubicBezTo>
                  <a:pt x="17939" y="2341"/>
                  <a:pt x="17922" y="2340"/>
                  <a:pt x="17944" y="2326"/>
                </a:cubicBezTo>
                <a:cubicBezTo>
                  <a:pt x="17974" y="2306"/>
                  <a:pt x="17961" y="2338"/>
                  <a:pt x="17986" y="2303"/>
                </a:cubicBezTo>
                <a:lnTo>
                  <a:pt x="17930" y="2303"/>
                </a:lnTo>
                <a:cubicBezTo>
                  <a:pt x="17936" y="2298"/>
                  <a:pt x="17931" y="2297"/>
                  <a:pt x="17943" y="2293"/>
                </a:cubicBezTo>
                <a:cubicBezTo>
                  <a:pt x="17962" y="2285"/>
                  <a:pt x="17947" y="2289"/>
                  <a:pt x="17970" y="2287"/>
                </a:cubicBezTo>
                <a:cubicBezTo>
                  <a:pt x="17943" y="2251"/>
                  <a:pt x="17864" y="2261"/>
                  <a:pt x="17849" y="2328"/>
                </a:cubicBezTo>
                <a:close/>
                <a:moveTo>
                  <a:pt x="18343" y="1607"/>
                </a:moveTo>
                <a:cubicBezTo>
                  <a:pt x="18344" y="1607"/>
                  <a:pt x="18346" y="1606"/>
                  <a:pt x="18346" y="1608"/>
                </a:cubicBezTo>
                <a:lnTo>
                  <a:pt x="18365" y="1610"/>
                </a:lnTo>
                <a:cubicBezTo>
                  <a:pt x="18380" y="1611"/>
                  <a:pt x="18376" y="1613"/>
                  <a:pt x="18399" y="1615"/>
                </a:cubicBezTo>
                <a:lnTo>
                  <a:pt x="18416" y="1583"/>
                </a:lnTo>
                <a:cubicBezTo>
                  <a:pt x="18424" y="1585"/>
                  <a:pt x="18459" y="1620"/>
                  <a:pt x="18464" y="1558"/>
                </a:cubicBezTo>
                <a:cubicBezTo>
                  <a:pt x="18407" y="1545"/>
                  <a:pt x="18447" y="1569"/>
                  <a:pt x="18408" y="1559"/>
                </a:cubicBezTo>
                <a:cubicBezTo>
                  <a:pt x="18399" y="1556"/>
                  <a:pt x="18398" y="1553"/>
                  <a:pt x="18377" y="1548"/>
                </a:cubicBezTo>
                <a:cubicBezTo>
                  <a:pt x="18365" y="1545"/>
                  <a:pt x="18356" y="1542"/>
                  <a:pt x="18335" y="1542"/>
                </a:cubicBezTo>
                <a:cubicBezTo>
                  <a:pt x="18347" y="1576"/>
                  <a:pt x="18352" y="1549"/>
                  <a:pt x="18343" y="1590"/>
                </a:cubicBezTo>
                <a:cubicBezTo>
                  <a:pt x="18339" y="1610"/>
                  <a:pt x="18336" y="1592"/>
                  <a:pt x="18343" y="1607"/>
                </a:cubicBezTo>
                <a:close/>
                <a:moveTo>
                  <a:pt x="17921" y="4791"/>
                </a:moveTo>
                <a:lnTo>
                  <a:pt x="17942" y="4861"/>
                </a:lnTo>
                <a:cubicBezTo>
                  <a:pt x="17959" y="4901"/>
                  <a:pt x="17986" y="4876"/>
                  <a:pt x="17988" y="4875"/>
                </a:cubicBezTo>
                <a:lnTo>
                  <a:pt x="17985" y="4840"/>
                </a:lnTo>
                <a:cubicBezTo>
                  <a:pt x="17965" y="4829"/>
                  <a:pt x="17978" y="4832"/>
                  <a:pt x="17946" y="4831"/>
                </a:cubicBezTo>
                <a:cubicBezTo>
                  <a:pt x="17965" y="4805"/>
                  <a:pt x="17973" y="4826"/>
                  <a:pt x="18035" y="4831"/>
                </a:cubicBezTo>
                <a:cubicBezTo>
                  <a:pt x="18017" y="4806"/>
                  <a:pt x="18040" y="4818"/>
                  <a:pt x="18002" y="4815"/>
                </a:cubicBezTo>
                <a:cubicBezTo>
                  <a:pt x="18009" y="4791"/>
                  <a:pt x="18006" y="4802"/>
                  <a:pt x="18019" y="4783"/>
                </a:cubicBezTo>
                <a:cubicBezTo>
                  <a:pt x="17979" y="4783"/>
                  <a:pt x="17979" y="4780"/>
                  <a:pt x="17954" y="4767"/>
                </a:cubicBezTo>
                <a:lnTo>
                  <a:pt x="17921" y="4791"/>
                </a:lnTo>
                <a:close/>
                <a:moveTo>
                  <a:pt x="14324" y="5706"/>
                </a:moveTo>
                <a:cubicBezTo>
                  <a:pt x="14304" y="5695"/>
                  <a:pt x="14309" y="5698"/>
                  <a:pt x="14276" y="5698"/>
                </a:cubicBezTo>
                <a:lnTo>
                  <a:pt x="14276" y="5723"/>
                </a:lnTo>
                <a:cubicBezTo>
                  <a:pt x="14297" y="5728"/>
                  <a:pt x="14285" y="5720"/>
                  <a:pt x="14292" y="5739"/>
                </a:cubicBezTo>
                <a:cubicBezTo>
                  <a:pt x="14337" y="5735"/>
                  <a:pt x="14313" y="5719"/>
                  <a:pt x="14365" y="5715"/>
                </a:cubicBezTo>
                <a:lnTo>
                  <a:pt x="14365" y="5731"/>
                </a:lnTo>
                <a:cubicBezTo>
                  <a:pt x="14423" y="5692"/>
                  <a:pt x="14388" y="5745"/>
                  <a:pt x="14446" y="5706"/>
                </a:cubicBezTo>
                <a:cubicBezTo>
                  <a:pt x="14442" y="5697"/>
                  <a:pt x="14440" y="5684"/>
                  <a:pt x="14421" y="5678"/>
                </a:cubicBezTo>
                <a:lnTo>
                  <a:pt x="14381" y="5666"/>
                </a:lnTo>
                <a:cubicBezTo>
                  <a:pt x="14347" y="5666"/>
                  <a:pt x="14333" y="5690"/>
                  <a:pt x="14324" y="5706"/>
                </a:cubicBezTo>
                <a:close/>
                <a:moveTo>
                  <a:pt x="15070" y="2320"/>
                </a:moveTo>
                <a:lnTo>
                  <a:pt x="15029" y="2320"/>
                </a:lnTo>
                <a:cubicBezTo>
                  <a:pt x="15046" y="2343"/>
                  <a:pt x="15028" y="2335"/>
                  <a:pt x="15070" y="2336"/>
                </a:cubicBezTo>
                <a:lnTo>
                  <a:pt x="15086" y="2336"/>
                </a:lnTo>
                <a:cubicBezTo>
                  <a:pt x="15104" y="2348"/>
                  <a:pt x="15096" y="2337"/>
                  <a:pt x="15102" y="2360"/>
                </a:cubicBezTo>
                <a:cubicBezTo>
                  <a:pt x="15179" y="2342"/>
                  <a:pt x="15132" y="2359"/>
                  <a:pt x="15161" y="2363"/>
                </a:cubicBezTo>
                <a:cubicBezTo>
                  <a:pt x="15173" y="2365"/>
                  <a:pt x="15177" y="2359"/>
                  <a:pt x="15194" y="2356"/>
                </a:cubicBezTo>
                <a:cubicBezTo>
                  <a:pt x="15231" y="2350"/>
                  <a:pt x="15203" y="2358"/>
                  <a:pt x="15223" y="2356"/>
                </a:cubicBezTo>
                <a:cubicBezTo>
                  <a:pt x="15267" y="2351"/>
                  <a:pt x="15201" y="2344"/>
                  <a:pt x="15280" y="2344"/>
                </a:cubicBezTo>
                <a:lnTo>
                  <a:pt x="15280" y="2320"/>
                </a:lnTo>
                <a:lnTo>
                  <a:pt x="15086" y="2328"/>
                </a:lnTo>
                <a:cubicBezTo>
                  <a:pt x="15078" y="2308"/>
                  <a:pt x="15080" y="2321"/>
                  <a:pt x="15086" y="2295"/>
                </a:cubicBezTo>
                <a:lnTo>
                  <a:pt x="15070" y="2320"/>
                </a:lnTo>
                <a:close/>
                <a:moveTo>
                  <a:pt x="20579" y="3405"/>
                </a:moveTo>
                <a:cubicBezTo>
                  <a:pt x="20652" y="3405"/>
                  <a:pt x="20579" y="3381"/>
                  <a:pt x="20676" y="3389"/>
                </a:cubicBezTo>
                <a:cubicBezTo>
                  <a:pt x="20667" y="3428"/>
                  <a:pt x="20671" y="3402"/>
                  <a:pt x="20676" y="3413"/>
                </a:cubicBezTo>
                <a:cubicBezTo>
                  <a:pt x="20718" y="3404"/>
                  <a:pt x="20690" y="3410"/>
                  <a:pt x="20733" y="3413"/>
                </a:cubicBezTo>
                <a:cubicBezTo>
                  <a:pt x="20738" y="3366"/>
                  <a:pt x="20783" y="3387"/>
                  <a:pt x="20672" y="3361"/>
                </a:cubicBezTo>
                <a:cubicBezTo>
                  <a:pt x="20612" y="3347"/>
                  <a:pt x="20621" y="3370"/>
                  <a:pt x="20563" y="3357"/>
                </a:cubicBezTo>
                <a:cubicBezTo>
                  <a:pt x="20563" y="3389"/>
                  <a:pt x="20566" y="3387"/>
                  <a:pt x="20579" y="3405"/>
                </a:cubicBezTo>
                <a:close/>
                <a:moveTo>
                  <a:pt x="21259" y="3916"/>
                </a:moveTo>
                <a:cubicBezTo>
                  <a:pt x="21284" y="3916"/>
                  <a:pt x="21272" y="3905"/>
                  <a:pt x="21318" y="3915"/>
                </a:cubicBezTo>
                <a:cubicBezTo>
                  <a:pt x="21392" y="3933"/>
                  <a:pt x="21378" y="3913"/>
                  <a:pt x="21389" y="3867"/>
                </a:cubicBezTo>
                <a:cubicBezTo>
                  <a:pt x="21362" y="3865"/>
                  <a:pt x="21369" y="3864"/>
                  <a:pt x="21345" y="3863"/>
                </a:cubicBezTo>
                <a:cubicBezTo>
                  <a:pt x="21339" y="3862"/>
                  <a:pt x="21326" y="3861"/>
                  <a:pt x="21323" y="3861"/>
                </a:cubicBezTo>
                <a:cubicBezTo>
                  <a:pt x="21303" y="3866"/>
                  <a:pt x="21316" y="3855"/>
                  <a:pt x="21308" y="3875"/>
                </a:cubicBezTo>
                <a:cubicBezTo>
                  <a:pt x="21276" y="3875"/>
                  <a:pt x="21278" y="3872"/>
                  <a:pt x="21259" y="3859"/>
                </a:cubicBezTo>
                <a:cubicBezTo>
                  <a:pt x="21253" y="3872"/>
                  <a:pt x="21231" y="3916"/>
                  <a:pt x="21259" y="3916"/>
                </a:cubicBezTo>
                <a:close/>
                <a:moveTo>
                  <a:pt x="17273" y="2328"/>
                </a:moveTo>
                <a:lnTo>
                  <a:pt x="17273" y="2344"/>
                </a:lnTo>
                <a:cubicBezTo>
                  <a:pt x="17315" y="2345"/>
                  <a:pt x="17297" y="2337"/>
                  <a:pt x="17314" y="2360"/>
                </a:cubicBezTo>
                <a:cubicBezTo>
                  <a:pt x="17284" y="2367"/>
                  <a:pt x="17277" y="2376"/>
                  <a:pt x="17241" y="2376"/>
                </a:cubicBezTo>
                <a:lnTo>
                  <a:pt x="17241" y="2393"/>
                </a:lnTo>
                <a:cubicBezTo>
                  <a:pt x="17276" y="2393"/>
                  <a:pt x="17271" y="2401"/>
                  <a:pt x="17330" y="2401"/>
                </a:cubicBezTo>
                <a:cubicBezTo>
                  <a:pt x="17361" y="2401"/>
                  <a:pt x="17333" y="2403"/>
                  <a:pt x="17354" y="2393"/>
                </a:cubicBezTo>
                <a:cubicBezTo>
                  <a:pt x="17346" y="2371"/>
                  <a:pt x="17371" y="2377"/>
                  <a:pt x="17322" y="2376"/>
                </a:cubicBezTo>
                <a:lnTo>
                  <a:pt x="17322" y="2352"/>
                </a:lnTo>
                <a:cubicBezTo>
                  <a:pt x="17343" y="2346"/>
                  <a:pt x="17329" y="2353"/>
                  <a:pt x="17346" y="2344"/>
                </a:cubicBezTo>
                <a:cubicBezTo>
                  <a:pt x="17341" y="2323"/>
                  <a:pt x="17349" y="2335"/>
                  <a:pt x="17330" y="2328"/>
                </a:cubicBezTo>
                <a:cubicBezTo>
                  <a:pt x="17346" y="2306"/>
                  <a:pt x="17358" y="2314"/>
                  <a:pt x="17362" y="2263"/>
                </a:cubicBezTo>
                <a:cubicBezTo>
                  <a:pt x="17318" y="2273"/>
                  <a:pt x="17338" y="2270"/>
                  <a:pt x="17317" y="2298"/>
                </a:cubicBezTo>
                <a:cubicBezTo>
                  <a:pt x="17301" y="2320"/>
                  <a:pt x="17290" y="2323"/>
                  <a:pt x="17273" y="2328"/>
                </a:cubicBezTo>
                <a:close/>
                <a:moveTo>
                  <a:pt x="17063" y="1850"/>
                </a:moveTo>
                <a:cubicBezTo>
                  <a:pt x="17063" y="1902"/>
                  <a:pt x="17081" y="1904"/>
                  <a:pt x="17030" y="1930"/>
                </a:cubicBezTo>
                <a:lnTo>
                  <a:pt x="17019" y="1936"/>
                </a:lnTo>
                <a:cubicBezTo>
                  <a:pt x="17018" y="1936"/>
                  <a:pt x="17016" y="1938"/>
                  <a:pt x="17014" y="1939"/>
                </a:cubicBezTo>
                <a:cubicBezTo>
                  <a:pt x="17048" y="1947"/>
                  <a:pt x="17036" y="1949"/>
                  <a:pt x="17063" y="1931"/>
                </a:cubicBezTo>
                <a:cubicBezTo>
                  <a:pt x="17076" y="1950"/>
                  <a:pt x="17072" y="1939"/>
                  <a:pt x="17079" y="1963"/>
                </a:cubicBezTo>
                <a:lnTo>
                  <a:pt x="17136" y="1923"/>
                </a:lnTo>
                <a:cubicBezTo>
                  <a:pt x="17104" y="1920"/>
                  <a:pt x="17111" y="1911"/>
                  <a:pt x="17087" y="1923"/>
                </a:cubicBezTo>
                <a:cubicBezTo>
                  <a:pt x="17093" y="1907"/>
                  <a:pt x="17090" y="1916"/>
                  <a:pt x="17096" y="1907"/>
                </a:cubicBezTo>
                <a:lnTo>
                  <a:pt x="17107" y="1894"/>
                </a:lnTo>
                <a:cubicBezTo>
                  <a:pt x="17108" y="1893"/>
                  <a:pt x="17109" y="1890"/>
                  <a:pt x="17110" y="1889"/>
                </a:cubicBezTo>
                <a:lnTo>
                  <a:pt x="17136" y="1850"/>
                </a:lnTo>
                <a:cubicBezTo>
                  <a:pt x="17108" y="1835"/>
                  <a:pt x="17128" y="1866"/>
                  <a:pt x="17090" y="1831"/>
                </a:cubicBezTo>
                <a:cubicBezTo>
                  <a:pt x="17077" y="1819"/>
                  <a:pt x="17089" y="1824"/>
                  <a:pt x="17071" y="1817"/>
                </a:cubicBezTo>
                <a:cubicBezTo>
                  <a:pt x="17066" y="1839"/>
                  <a:pt x="17063" y="1833"/>
                  <a:pt x="17063" y="1850"/>
                </a:cubicBezTo>
                <a:close/>
                <a:moveTo>
                  <a:pt x="20158" y="4645"/>
                </a:moveTo>
                <a:lnTo>
                  <a:pt x="20093" y="4655"/>
                </a:lnTo>
                <a:cubicBezTo>
                  <a:pt x="20114" y="4682"/>
                  <a:pt x="20110" y="4672"/>
                  <a:pt x="20135" y="4671"/>
                </a:cubicBezTo>
                <a:cubicBezTo>
                  <a:pt x="20182" y="4670"/>
                  <a:pt x="20160" y="4687"/>
                  <a:pt x="20209" y="4664"/>
                </a:cubicBezTo>
                <a:lnTo>
                  <a:pt x="20245" y="4642"/>
                </a:lnTo>
                <a:cubicBezTo>
                  <a:pt x="20256" y="4633"/>
                  <a:pt x="20238" y="4664"/>
                  <a:pt x="20259" y="4626"/>
                </a:cubicBezTo>
                <a:cubicBezTo>
                  <a:pt x="20273" y="4599"/>
                  <a:pt x="20264" y="4624"/>
                  <a:pt x="20271" y="4596"/>
                </a:cubicBezTo>
                <a:cubicBezTo>
                  <a:pt x="20234" y="4610"/>
                  <a:pt x="20269" y="4596"/>
                  <a:pt x="20248" y="4614"/>
                </a:cubicBezTo>
                <a:cubicBezTo>
                  <a:pt x="20220" y="4638"/>
                  <a:pt x="20197" y="4631"/>
                  <a:pt x="20196" y="4620"/>
                </a:cubicBezTo>
                <a:cubicBezTo>
                  <a:pt x="20192" y="4594"/>
                  <a:pt x="20175" y="4630"/>
                  <a:pt x="20209" y="4608"/>
                </a:cubicBezTo>
                <a:cubicBezTo>
                  <a:pt x="20210" y="4607"/>
                  <a:pt x="20212" y="4606"/>
                  <a:pt x="20214" y="4605"/>
                </a:cubicBezTo>
                <a:cubicBezTo>
                  <a:pt x="20195" y="4600"/>
                  <a:pt x="20182" y="4596"/>
                  <a:pt x="20166" y="4588"/>
                </a:cubicBezTo>
                <a:cubicBezTo>
                  <a:pt x="20144" y="4620"/>
                  <a:pt x="20137" y="4607"/>
                  <a:pt x="20158" y="4645"/>
                </a:cubicBezTo>
                <a:close/>
                <a:moveTo>
                  <a:pt x="17500" y="2287"/>
                </a:moveTo>
                <a:cubicBezTo>
                  <a:pt x="17517" y="2351"/>
                  <a:pt x="17546" y="2272"/>
                  <a:pt x="17533" y="2336"/>
                </a:cubicBezTo>
                <a:lnTo>
                  <a:pt x="17597" y="2336"/>
                </a:lnTo>
                <a:cubicBezTo>
                  <a:pt x="17580" y="2312"/>
                  <a:pt x="17591" y="2320"/>
                  <a:pt x="17549" y="2320"/>
                </a:cubicBezTo>
                <a:cubicBezTo>
                  <a:pt x="17555" y="2306"/>
                  <a:pt x="17551" y="2312"/>
                  <a:pt x="17555" y="2301"/>
                </a:cubicBezTo>
                <a:cubicBezTo>
                  <a:pt x="17575" y="2240"/>
                  <a:pt x="17577" y="2287"/>
                  <a:pt x="17581" y="2239"/>
                </a:cubicBezTo>
                <a:cubicBezTo>
                  <a:pt x="17554" y="2250"/>
                  <a:pt x="17522" y="2222"/>
                  <a:pt x="17488" y="2251"/>
                </a:cubicBezTo>
                <a:lnTo>
                  <a:pt x="17471" y="2275"/>
                </a:lnTo>
                <a:cubicBezTo>
                  <a:pt x="17470" y="2277"/>
                  <a:pt x="17469" y="2279"/>
                  <a:pt x="17468" y="2280"/>
                </a:cubicBezTo>
                <a:cubicBezTo>
                  <a:pt x="17450" y="2308"/>
                  <a:pt x="17442" y="2289"/>
                  <a:pt x="17459" y="2306"/>
                </a:cubicBezTo>
                <a:cubicBezTo>
                  <a:pt x="17473" y="2320"/>
                  <a:pt x="17483" y="2299"/>
                  <a:pt x="17500" y="2287"/>
                </a:cubicBezTo>
                <a:close/>
                <a:moveTo>
                  <a:pt x="16860" y="4993"/>
                </a:moveTo>
                <a:cubicBezTo>
                  <a:pt x="16826" y="4979"/>
                  <a:pt x="16858" y="5010"/>
                  <a:pt x="16787" y="5010"/>
                </a:cubicBezTo>
                <a:cubicBezTo>
                  <a:pt x="16805" y="5035"/>
                  <a:pt x="16786" y="5025"/>
                  <a:pt x="16834" y="5024"/>
                </a:cubicBezTo>
                <a:lnTo>
                  <a:pt x="16852" y="5024"/>
                </a:lnTo>
                <a:cubicBezTo>
                  <a:pt x="16870" y="5023"/>
                  <a:pt x="16867" y="5022"/>
                  <a:pt x="16886" y="5019"/>
                </a:cubicBezTo>
                <a:cubicBezTo>
                  <a:pt x="16947" y="5009"/>
                  <a:pt x="16961" y="5021"/>
                  <a:pt x="16982" y="4993"/>
                </a:cubicBezTo>
                <a:cubicBezTo>
                  <a:pt x="16959" y="4963"/>
                  <a:pt x="16985" y="4993"/>
                  <a:pt x="16909" y="4960"/>
                </a:cubicBezTo>
                <a:cubicBezTo>
                  <a:pt x="16909" y="4960"/>
                  <a:pt x="16885" y="4944"/>
                  <a:pt x="16864" y="4956"/>
                </a:cubicBezTo>
                <a:cubicBezTo>
                  <a:pt x="16843" y="4968"/>
                  <a:pt x="16854" y="4967"/>
                  <a:pt x="16860" y="4993"/>
                </a:cubicBezTo>
                <a:close/>
                <a:moveTo>
                  <a:pt x="559" y="2028"/>
                </a:moveTo>
                <a:cubicBezTo>
                  <a:pt x="559" y="2094"/>
                  <a:pt x="586" y="2097"/>
                  <a:pt x="543" y="2109"/>
                </a:cubicBezTo>
                <a:cubicBezTo>
                  <a:pt x="549" y="2134"/>
                  <a:pt x="554" y="2135"/>
                  <a:pt x="543" y="2158"/>
                </a:cubicBezTo>
                <a:cubicBezTo>
                  <a:pt x="590" y="2157"/>
                  <a:pt x="588" y="2145"/>
                  <a:pt x="609" y="2102"/>
                </a:cubicBezTo>
                <a:cubicBezTo>
                  <a:pt x="609" y="2102"/>
                  <a:pt x="615" y="2091"/>
                  <a:pt x="617" y="2086"/>
                </a:cubicBezTo>
                <a:cubicBezTo>
                  <a:pt x="631" y="2059"/>
                  <a:pt x="632" y="2078"/>
                  <a:pt x="632" y="2044"/>
                </a:cubicBezTo>
                <a:cubicBezTo>
                  <a:pt x="632" y="1996"/>
                  <a:pt x="587" y="2021"/>
                  <a:pt x="559" y="2028"/>
                </a:cubicBezTo>
                <a:close/>
                <a:moveTo>
                  <a:pt x="16722" y="2506"/>
                </a:moveTo>
                <a:cubicBezTo>
                  <a:pt x="16738" y="2538"/>
                  <a:pt x="16725" y="2536"/>
                  <a:pt x="16722" y="2571"/>
                </a:cubicBezTo>
                <a:lnTo>
                  <a:pt x="16797" y="2552"/>
                </a:lnTo>
                <a:cubicBezTo>
                  <a:pt x="16819" y="2546"/>
                  <a:pt x="16812" y="2557"/>
                  <a:pt x="16820" y="2530"/>
                </a:cubicBezTo>
                <a:cubicBezTo>
                  <a:pt x="16829" y="2535"/>
                  <a:pt x="16847" y="2539"/>
                  <a:pt x="16852" y="2543"/>
                </a:cubicBezTo>
                <a:cubicBezTo>
                  <a:pt x="16873" y="2556"/>
                  <a:pt x="16832" y="2551"/>
                  <a:pt x="16876" y="2555"/>
                </a:cubicBezTo>
                <a:lnTo>
                  <a:pt x="16880" y="2514"/>
                </a:lnTo>
                <a:cubicBezTo>
                  <a:pt x="16897" y="2522"/>
                  <a:pt x="16885" y="2518"/>
                  <a:pt x="16892" y="2522"/>
                </a:cubicBezTo>
                <a:cubicBezTo>
                  <a:pt x="16900" y="2526"/>
                  <a:pt x="16888" y="2523"/>
                  <a:pt x="16909" y="2530"/>
                </a:cubicBezTo>
                <a:lnTo>
                  <a:pt x="16909" y="2498"/>
                </a:lnTo>
                <a:lnTo>
                  <a:pt x="16825" y="2507"/>
                </a:lnTo>
                <a:cubicBezTo>
                  <a:pt x="16801" y="2500"/>
                  <a:pt x="16838" y="2505"/>
                  <a:pt x="16810" y="2500"/>
                </a:cubicBezTo>
                <a:lnTo>
                  <a:pt x="16722" y="2506"/>
                </a:lnTo>
                <a:close/>
                <a:moveTo>
                  <a:pt x="19202" y="2644"/>
                </a:moveTo>
                <a:cubicBezTo>
                  <a:pt x="19230" y="2658"/>
                  <a:pt x="19467" y="2680"/>
                  <a:pt x="19514" y="2682"/>
                </a:cubicBezTo>
                <a:lnTo>
                  <a:pt x="19599" y="2684"/>
                </a:lnTo>
                <a:cubicBezTo>
                  <a:pt x="19575" y="2652"/>
                  <a:pt x="19612" y="2689"/>
                  <a:pt x="19531" y="2665"/>
                </a:cubicBezTo>
                <a:cubicBezTo>
                  <a:pt x="19478" y="2649"/>
                  <a:pt x="19506" y="2658"/>
                  <a:pt x="19469" y="2668"/>
                </a:cubicBezTo>
                <a:cubicBezTo>
                  <a:pt x="19486" y="2642"/>
                  <a:pt x="19482" y="2662"/>
                  <a:pt x="19485" y="2628"/>
                </a:cubicBezTo>
                <a:lnTo>
                  <a:pt x="19453" y="2660"/>
                </a:lnTo>
                <a:cubicBezTo>
                  <a:pt x="19424" y="2646"/>
                  <a:pt x="19391" y="2635"/>
                  <a:pt x="19355" y="2652"/>
                </a:cubicBezTo>
                <a:cubicBezTo>
                  <a:pt x="19358" y="2619"/>
                  <a:pt x="19374" y="2628"/>
                  <a:pt x="19347" y="2619"/>
                </a:cubicBezTo>
                <a:lnTo>
                  <a:pt x="19347" y="2644"/>
                </a:lnTo>
                <a:cubicBezTo>
                  <a:pt x="19287" y="2644"/>
                  <a:pt x="19293" y="2644"/>
                  <a:pt x="19237" y="2628"/>
                </a:cubicBezTo>
                <a:cubicBezTo>
                  <a:pt x="19237" y="2628"/>
                  <a:pt x="19221" y="2607"/>
                  <a:pt x="19202" y="2644"/>
                </a:cubicBezTo>
                <a:close/>
                <a:moveTo>
                  <a:pt x="14729" y="2506"/>
                </a:moveTo>
                <a:cubicBezTo>
                  <a:pt x="14721" y="2543"/>
                  <a:pt x="14731" y="2539"/>
                  <a:pt x="14718" y="2560"/>
                </a:cubicBezTo>
                <a:cubicBezTo>
                  <a:pt x="14707" y="2578"/>
                  <a:pt x="14718" y="2542"/>
                  <a:pt x="14705" y="2579"/>
                </a:cubicBezTo>
                <a:cubicBezTo>
                  <a:pt x="14757" y="2583"/>
                  <a:pt x="14783" y="2608"/>
                  <a:pt x="14810" y="2571"/>
                </a:cubicBezTo>
                <a:lnTo>
                  <a:pt x="14778" y="2571"/>
                </a:lnTo>
                <a:cubicBezTo>
                  <a:pt x="14788" y="2534"/>
                  <a:pt x="14817" y="2535"/>
                  <a:pt x="14875" y="2530"/>
                </a:cubicBezTo>
                <a:lnTo>
                  <a:pt x="14875" y="2514"/>
                </a:lnTo>
                <a:cubicBezTo>
                  <a:pt x="14753" y="2486"/>
                  <a:pt x="14824" y="2499"/>
                  <a:pt x="14778" y="2466"/>
                </a:cubicBezTo>
                <a:cubicBezTo>
                  <a:pt x="14768" y="2504"/>
                  <a:pt x="14761" y="2491"/>
                  <a:pt x="14729" y="2506"/>
                </a:cubicBezTo>
                <a:close/>
                <a:moveTo>
                  <a:pt x="15839" y="2563"/>
                </a:moveTo>
                <a:cubicBezTo>
                  <a:pt x="15832" y="2578"/>
                  <a:pt x="15833" y="2573"/>
                  <a:pt x="15831" y="2595"/>
                </a:cubicBezTo>
                <a:cubicBezTo>
                  <a:pt x="15775" y="2596"/>
                  <a:pt x="15815" y="2607"/>
                  <a:pt x="15766" y="2611"/>
                </a:cubicBezTo>
                <a:cubicBezTo>
                  <a:pt x="15761" y="2659"/>
                  <a:pt x="15770" y="2614"/>
                  <a:pt x="15742" y="2652"/>
                </a:cubicBezTo>
                <a:cubicBezTo>
                  <a:pt x="15786" y="2673"/>
                  <a:pt x="15796" y="2652"/>
                  <a:pt x="15880" y="2652"/>
                </a:cubicBezTo>
                <a:cubicBezTo>
                  <a:pt x="15899" y="2652"/>
                  <a:pt x="15912" y="2670"/>
                  <a:pt x="15911" y="2637"/>
                </a:cubicBezTo>
                <a:cubicBezTo>
                  <a:pt x="15910" y="2613"/>
                  <a:pt x="15913" y="2635"/>
                  <a:pt x="15896" y="2595"/>
                </a:cubicBezTo>
                <a:cubicBezTo>
                  <a:pt x="15871" y="2613"/>
                  <a:pt x="15883" y="2590"/>
                  <a:pt x="15880" y="2628"/>
                </a:cubicBezTo>
                <a:cubicBezTo>
                  <a:pt x="15853" y="2608"/>
                  <a:pt x="15871" y="2619"/>
                  <a:pt x="15855" y="2587"/>
                </a:cubicBezTo>
                <a:cubicBezTo>
                  <a:pt x="15877" y="2577"/>
                  <a:pt x="15864" y="2580"/>
                  <a:pt x="15896" y="2579"/>
                </a:cubicBezTo>
                <a:lnTo>
                  <a:pt x="15896" y="2555"/>
                </a:lnTo>
                <a:cubicBezTo>
                  <a:pt x="15840" y="2561"/>
                  <a:pt x="15906" y="2568"/>
                  <a:pt x="15839" y="2563"/>
                </a:cubicBezTo>
                <a:close/>
                <a:moveTo>
                  <a:pt x="19874" y="3146"/>
                </a:moveTo>
                <a:cubicBezTo>
                  <a:pt x="19910" y="3200"/>
                  <a:pt x="19920" y="3186"/>
                  <a:pt x="20037" y="3191"/>
                </a:cubicBezTo>
                <a:lnTo>
                  <a:pt x="20247" y="3203"/>
                </a:lnTo>
                <a:cubicBezTo>
                  <a:pt x="20231" y="3159"/>
                  <a:pt x="20232" y="3198"/>
                  <a:pt x="20155" y="3173"/>
                </a:cubicBezTo>
                <a:lnTo>
                  <a:pt x="19957" y="3152"/>
                </a:lnTo>
                <a:cubicBezTo>
                  <a:pt x="19955" y="3151"/>
                  <a:pt x="19953" y="3150"/>
                  <a:pt x="19951" y="3149"/>
                </a:cubicBezTo>
                <a:cubicBezTo>
                  <a:pt x="19947" y="3148"/>
                  <a:pt x="19954" y="3139"/>
                  <a:pt x="19923" y="3146"/>
                </a:cubicBezTo>
                <a:cubicBezTo>
                  <a:pt x="19897" y="3152"/>
                  <a:pt x="19932" y="3151"/>
                  <a:pt x="19901" y="3150"/>
                </a:cubicBezTo>
                <a:cubicBezTo>
                  <a:pt x="19901" y="3150"/>
                  <a:pt x="19878" y="3146"/>
                  <a:pt x="19874" y="3146"/>
                </a:cubicBezTo>
                <a:close/>
                <a:moveTo>
                  <a:pt x="18359" y="4953"/>
                </a:moveTo>
                <a:cubicBezTo>
                  <a:pt x="18402" y="4953"/>
                  <a:pt x="18405" y="4944"/>
                  <a:pt x="18424" y="4969"/>
                </a:cubicBezTo>
                <a:cubicBezTo>
                  <a:pt x="18396" y="4970"/>
                  <a:pt x="18395" y="4974"/>
                  <a:pt x="18381" y="4975"/>
                </a:cubicBezTo>
                <a:cubicBezTo>
                  <a:pt x="18352" y="4977"/>
                  <a:pt x="18368" y="4972"/>
                  <a:pt x="18334" y="4969"/>
                </a:cubicBezTo>
                <a:cubicBezTo>
                  <a:pt x="18294" y="4967"/>
                  <a:pt x="18300" y="4977"/>
                  <a:pt x="18273" y="4958"/>
                </a:cubicBezTo>
                <a:cubicBezTo>
                  <a:pt x="18253" y="4945"/>
                  <a:pt x="18286" y="4956"/>
                  <a:pt x="18254" y="4945"/>
                </a:cubicBezTo>
                <a:cubicBezTo>
                  <a:pt x="18255" y="4967"/>
                  <a:pt x="18257" y="4967"/>
                  <a:pt x="18262" y="4985"/>
                </a:cubicBezTo>
                <a:cubicBezTo>
                  <a:pt x="18298" y="4985"/>
                  <a:pt x="18339" y="4982"/>
                  <a:pt x="18371" y="4991"/>
                </a:cubicBezTo>
                <a:cubicBezTo>
                  <a:pt x="18372" y="4991"/>
                  <a:pt x="18388" y="4997"/>
                  <a:pt x="18389" y="4997"/>
                </a:cubicBezTo>
                <a:lnTo>
                  <a:pt x="18426" y="4992"/>
                </a:lnTo>
                <a:cubicBezTo>
                  <a:pt x="18441" y="4996"/>
                  <a:pt x="18418" y="4993"/>
                  <a:pt x="18448" y="5002"/>
                </a:cubicBezTo>
                <a:lnTo>
                  <a:pt x="18448" y="4985"/>
                </a:lnTo>
                <a:cubicBezTo>
                  <a:pt x="18475" y="4977"/>
                  <a:pt x="18456" y="4988"/>
                  <a:pt x="18455" y="4974"/>
                </a:cubicBezTo>
                <a:lnTo>
                  <a:pt x="18456" y="4937"/>
                </a:lnTo>
                <a:cubicBezTo>
                  <a:pt x="18480" y="4943"/>
                  <a:pt x="18469" y="4940"/>
                  <a:pt x="18489" y="4953"/>
                </a:cubicBezTo>
                <a:cubicBezTo>
                  <a:pt x="18493" y="4933"/>
                  <a:pt x="18497" y="4920"/>
                  <a:pt x="18505" y="4904"/>
                </a:cubicBezTo>
                <a:cubicBezTo>
                  <a:pt x="18473" y="4902"/>
                  <a:pt x="18415" y="4869"/>
                  <a:pt x="18359" y="4953"/>
                </a:cubicBezTo>
                <a:close/>
                <a:moveTo>
                  <a:pt x="4966" y="1817"/>
                </a:moveTo>
                <a:cubicBezTo>
                  <a:pt x="4970" y="1855"/>
                  <a:pt x="4977" y="1852"/>
                  <a:pt x="5005" y="1853"/>
                </a:cubicBezTo>
                <a:cubicBezTo>
                  <a:pt x="5080" y="1856"/>
                  <a:pt x="5043" y="1840"/>
                  <a:pt x="5120" y="1858"/>
                </a:cubicBezTo>
                <a:lnTo>
                  <a:pt x="5137" y="1826"/>
                </a:lnTo>
                <a:cubicBezTo>
                  <a:pt x="5167" y="1833"/>
                  <a:pt x="5207" y="1823"/>
                  <a:pt x="5235" y="1810"/>
                </a:cubicBezTo>
                <a:cubicBezTo>
                  <a:pt x="5269" y="1794"/>
                  <a:pt x="5250" y="1807"/>
                  <a:pt x="5258" y="1785"/>
                </a:cubicBezTo>
                <a:cubicBezTo>
                  <a:pt x="5225" y="1771"/>
                  <a:pt x="5264" y="1788"/>
                  <a:pt x="5199" y="1787"/>
                </a:cubicBezTo>
                <a:cubicBezTo>
                  <a:pt x="5156" y="1786"/>
                  <a:pt x="5039" y="1811"/>
                  <a:pt x="4966" y="1817"/>
                </a:cubicBezTo>
                <a:close/>
                <a:moveTo>
                  <a:pt x="21648" y="3567"/>
                </a:moveTo>
                <a:lnTo>
                  <a:pt x="21614" y="3607"/>
                </a:lnTo>
                <a:lnTo>
                  <a:pt x="21648" y="3648"/>
                </a:lnTo>
                <a:cubicBezTo>
                  <a:pt x="21672" y="3631"/>
                  <a:pt x="21664" y="3650"/>
                  <a:pt x="21665" y="3608"/>
                </a:cubicBezTo>
                <a:cubicBezTo>
                  <a:pt x="21667" y="3609"/>
                  <a:pt x="21669" y="3609"/>
                  <a:pt x="21670" y="3611"/>
                </a:cubicBezTo>
                <a:cubicBezTo>
                  <a:pt x="21671" y="3614"/>
                  <a:pt x="21674" y="3614"/>
                  <a:pt x="21675" y="3614"/>
                </a:cubicBezTo>
                <a:cubicBezTo>
                  <a:pt x="21700" y="3624"/>
                  <a:pt x="21688" y="3617"/>
                  <a:pt x="21713" y="3608"/>
                </a:cubicBezTo>
                <a:cubicBezTo>
                  <a:pt x="21718" y="3629"/>
                  <a:pt x="21721" y="3632"/>
                  <a:pt x="21729" y="3648"/>
                </a:cubicBezTo>
                <a:lnTo>
                  <a:pt x="21754" y="3631"/>
                </a:lnTo>
                <a:cubicBezTo>
                  <a:pt x="21755" y="3630"/>
                  <a:pt x="21757" y="3630"/>
                  <a:pt x="21758" y="3629"/>
                </a:cubicBezTo>
                <a:cubicBezTo>
                  <a:pt x="21774" y="3625"/>
                  <a:pt x="21790" y="3627"/>
                  <a:pt x="21802" y="3632"/>
                </a:cubicBezTo>
                <a:cubicBezTo>
                  <a:pt x="21799" y="3591"/>
                  <a:pt x="21820" y="3543"/>
                  <a:pt x="21713" y="3567"/>
                </a:cubicBezTo>
                <a:cubicBezTo>
                  <a:pt x="21707" y="3580"/>
                  <a:pt x="21705" y="3553"/>
                  <a:pt x="21713" y="3592"/>
                </a:cubicBezTo>
                <a:cubicBezTo>
                  <a:pt x="21674" y="3581"/>
                  <a:pt x="21700" y="3574"/>
                  <a:pt x="21666" y="3558"/>
                </a:cubicBezTo>
                <a:cubicBezTo>
                  <a:pt x="21650" y="3550"/>
                  <a:pt x="21619" y="3551"/>
                  <a:pt x="21592" y="3551"/>
                </a:cubicBezTo>
                <a:cubicBezTo>
                  <a:pt x="21611" y="3578"/>
                  <a:pt x="21616" y="3575"/>
                  <a:pt x="21648" y="3567"/>
                </a:cubicBezTo>
                <a:close/>
                <a:moveTo>
                  <a:pt x="20384" y="4613"/>
                </a:moveTo>
                <a:cubicBezTo>
                  <a:pt x="20493" y="4613"/>
                  <a:pt x="20456" y="4657"/>
                  <a:pt x="20506" y="4652"/>
                </a:cubicBezTo>
                <a:cubicBezTo>
                  <a:pt x="20540" y="4649"/>
                  <a:pt x="20525" y="4658"/>
                  <a:pt x="20563" y="4661"/>
                </a:cubicBezTo>
                <a:cubicBezTo>
                  <a:pt x="20553" y="4636"/>
                  <a:pt x="20580" y="4650"/>
                  <a:pt x="20538" y="4645"/>
                </a:cubicBezTo>
                <a:cubicBezTo>
                  <a:pt x="20542" y="4598"/>
                  <a:pt x="20561" y="4619"/>
                  <a:pt x="20603" y="4629"/>
                </a:cubicBezTo>
                <a:cubicBezTo>
                  <a:pt x="20600" y="4589"/>
                  <a:pt x="20567" y="4567"/>
                  <a:pt x="20534" y="4561"/>
                </a:cubicBezTo>
                <a:cubicBezTo>
                  <a:pt x="20504" y="4555"/>
                  <a:pt x="20512" y="4569"/>
                  <a:pt x="20512" y="4571"/>
                </a:cubicBezTo>
                <a:cubicBezTo>
                  <a:pt x="20506" y="4582"/>
                  <a:pt x="20525" y="4588"/>
                  <a:pt x="20497" y="4591"/>
                </a:cubicBezTo>
                <a:cubicBezTo>
                  <a:pt x="20482" y="4593"/>
                  <a:pt x="20497" y="4588"/>
                  <a:pt x="20469" y="4583"/>
                </a:cubicBezTo>
                <a:cubicBezTo>
                  <a:pt x="20464" y="4582"/>
                  <a:pt x="20447" y="4582"/>
                  <a:pt x="20439" y="4586"/>
                </a:cubicBezTo>
                <a:lnTo>
                  <a:pt x="20409" y="4605"/>
                </a:lnTo>
                <a:cubicBezTo>
                  <a:pt x="20398" y="4582"/>
                  <a:pt x="20401" y="4589"/>
                  <a:pt x="20401" y="4556"/>
                </a:cubicBezTo>
                <a:cubicBezTo>
                  <a:pt x="20375" y="4562"/>
                  <a:pt x="20375" y="4567"/>
                  <a:pt x="20352" y="4556"/>
                </a:cubicBezTo>
                <a:cubicBezTo>
                  <a:pt x="20363" y="4597"/>
                  <a:pt x="20374" y="4572"/>
                  <a:pt x="20384" y="4613"/>
                </a:cubicBezTo>
                <a:close/>
                <a:moveTo>
                  <a:pt x="17014" y="5617"/>
                </a:moveTo>
                <a:cubicBezTo>
                  <a:pt x="17006" y="5632"/>
                  <a:pt x="17005" y="5632"/>
                  <a:pt x="17024" y="5639"/>
                </a:cubicBezTo>
                <a:cubicBezTo>
                  <a:pt x="17050" y="5648"/>
                  <a:pt x="17087" y="5637"/>
                  <a:pt x="17109" y="5638"/>
                </a:cubicBezTo>
                <a:lnTo>
                  <a:pt x="17156" y="5640"/>
                </a:lnTo>
                <a:cubicBezTo>
                  <a:pt x="17207" y="5639"/>
                  <a:pt x="17184" y="5631"/>
                  <a:pt x="17209" y="5623"/>
                </a:cubicBezTo>
                <a:cubicBezTo>
                  <a:pt x="17218" y="5620"/>
                  <a:pt x="17230" y="5623"/>
                  <a:pt x="17243" y="5620"/>
                </a:cubicBezTo>
                <a:cubicBezTo>
                  <a:pt x="17273" y="5613"/>
                  <a:pt x="17266" y="5620"/>
                  <a:pt x="17273" y="5593"/>
                </a:cubicBezTo>
                <a:cubicBezTo>
                  <a:pt x="17222" y="5593"/>
                  <a:pt x="17241" y="5582"/>
                  <a:pt x="17158" y="5587"/>
                </a:cubicBezTo>
                <a:cubicBezTo>
                  <a:pt x="17135" y="5589"/>
                  <a:pt x="17167" y="5586"/>
                  <a:pt x="17142" y="5588"/>
                </a:cubicBezTo>
                <a:lnTo>
                  <a:pt x="17075" y="5591"/>
                </a:lnTo>
                <a:cubicBezTo>
                  <a:pt x="17065" y="5590"/>
                  <a:pt x="17073" y="5590"/>
                  <a:pt x="17058" y="5591"/>
                </a:cubicBezTo>
                <a:cubicBezTo>
                  <a:pt x="16934" y="5596"/>
                  <a:pt x="17018" y="5579"/>
                  <a:pt x="16925" y="5601"/>
                </a:cubicBezTo>
                <a:cubicBezTo>
                  <a:pt x="16932" y="5606"/>
                  <a:pt x="16927" y="5606"/>
                  <a:pt x="16940" y="5610"/>
                </a:cubicBezTo>
                <a:cubicBezTo>
                  <a:pt x="16974" y="5620"/>
                  <a:pt x="16974" y="5598"/>
                  <a:pt x="17014" y="5617"/>
                </a:cubicBezTo>
                <a:close/>
                <a:moveTo>
                  <a:pt x="18618" y="2603"/>
                </a:moveTo>
                <a:cubicBezTo>
                  <a:pt x="18637" y="2590"/>
                  <a:pt x="18627" y="2593"/>
                  <a:pt x="18651" y="2587"/>
                </a:cubicBezTo>
                <a:lnTo>
                  <a:pt x="18651" y="2611"/>
                </a:lnTo>
                <a:cubicBezTo>
                  <a:pt x="18703" y="2610"/>
                  <a:pt x="18672" y="2599"/>
                  <a:pt x="18705" y="2599"/>
                </a:cubicBezTo>
                <a:lnTo>
                  <a:pt x="18829" y="2619"/>
                </a:lnTo>
                <a:cubicBezTo>
                  <a:pt x="18882" y="2636"/>
                  <a:pt x="18995" y="2607"/>
                  <a:pt x="19059" y="2648"/>
                </a:cubicBezTo>
                <a:cubicBezTo>
                  <a:pt x="19072" y="2657"/>
                  <a:pt x="19063" y="2653"/>
                  <a:pt x="19075" y="2656"/>
                </a:cubicBezTo>
                <a:cubicBezTo>
                  <a:pt x="19079" y="2657"/>
                  <a:pt x="19092" y="2657"/>
                  <a:pt x="19104" y="2660"/>
                </a:cubicBezTo>
                <a:cubicBezTo>
                  <a:pt x="19095" y="2621"/>
                  <a:pt x="19099" y="2647"/>
                  <a:pt x="19104" y="2636"/>
                </a:cubicBezTo>
                <a:cubicBezTo>
                  <a:pt x="19139" y="2644"/>
                  <a:pt x="19132" y="2656"/>
                  <a:pt x="19153" y="2628"/>
                </a:cubicBezTo>
                <a:cubicBezTo>
                  <a:pt x="19093" y="2626"/>
                  <a:pt x="19116" y="2608"/>
                  <a:pt x="19015" y="2613"/>
                </a:cubicBezTo>
                <a:lnTo>
                  <a:pt x="18987" y="2610"/>
                </a:lnTo>
                <a:cubicBezTo>
                  <a:pt x="18943" y="2608"/>
                  <a:pt x="18988" y="2619"/>
                  <a:pt x="18953" y="2616"/>
                </a:cubicBezTo>
                <a:lnTo>
                  <a:pt x="18871" y="2602"/>
                </a:lnTo>
                <a:cubicBezTo>
                  <a:pt x="18852" y="2595"/>
                  <a:pt x="18855" y="2591"/>
                  <a:pt x="18837" y="2579"/>
                </a:cubicBezTo>
                <a:cubicBezTo>
                  <a:pt x="18813" y="2592"/>
                  <a:pt x="18791" y="2586"/>
                  <a:pt x="18747" y="2581"/>
                </a:cubicBezTo>
                <a:lnTo>
                  <a:pt x="18690" y="2572"/>
                </a:lnTo>
                <a:cubicBezTo>
                  <a:pt x="18618" y="2558"/>
                  <a:pt x="18716" y="2587"/>
                  <a:pt x="18626" y="2563"/>
                </a:cubicBezTo>
                <a:cubicBezTo>
                  <a:pt x="18617" y="2582"/>
                  <a:pt x="18618" y="2573"/>
                  <a:pt x="18618" y="2603"/>
                </a:cubicBezTo>
                <a:close/>
                <a:moveTo>
                  <a:pt x="19372" y="4183"/>
                </a:moveTo>
                <a:cubicBezTo>
                  <a:pt x="19348" y="4183"/>
                  <a:pt x="19381" y="4180"/>
                  <a:pt x="19358" y="4174"/>
                </a:cubicBezTo>
                <a:cubicBezTo>
                  <a:pt x="19356" y="4174"/>
                  <a:pt x="19286" y="4187"/>
                  <a:pt x="19268" y="4201"/>
                </a:cubicBezTo>
                <a:cubicBezTo>
                  <a:pt x="19243" y="4220"/>
                  <a:pt x="19259" y="4200"/>
                  <a:pt x="19242" y="4232"/>
                </a:cubicBezTo>
                <a:lnTo>
                  <a:pt x="19396" y="4248"/>
                </a:lnTo>
                <a:cubicBezTo>
                  <a:pt x="19389" y="4242"/>
                  <a:pt x="19394" y="4243"/>
                  <a:pt x="19382" y="4238"/>
                </a:cubicBezTo>
                <a:cubicBezTo>
                  <a:pt x="19362" y="4230"/>
                  <a:pt x="19382" y="4234"/>
                  <a:pt x="19355" y="4232"/>
                </a:cubicBezTo>
                <a:cubicBezTo>
                  <a:pt x="19364" y="4200"/>
                  <a:pt x="19375" y="4207"/>
                  <a:pt x="19404" y="4191"/>
                </a:cubicBezTo>
                <a:cubicBezTo>
                  <a:pt x="19411" y="4211"/>
                  <a:pt x="19408" y="4213"/>
                  <a:pt x="19445" y="4216"/>
                </a:cubicBezTo>
                <a:cubicBezTo>
                  <a:pt x="19443" y="4217"/>
                  <a:pt x="19441" y="4217"/>
                  <a:pt x="19440" y="4219"/>
                </a:cubicBezTo>
                <a:cubicBezTo>
                  <a:pt x="19439" y="4221"/>
                  <a:pt x="19436" y="4221"/>
                  <a:pt x="19434" y="4222"/>
                </a:cubicBezTo>
                <a:cubicBezTo>
                  <a:pt x="19423" y="4224"/>
                  <a:pt x="19424" y="4223"/>
                  <a:pt x="19412" y="4224"/>
                </a:cubicBezTo>
                <a:lnTo>
                  <a:pt x="19412" y="4256"/>
                </a:lnTo>
                <a:lnTo>
                  <a:pt x="19518" y="4256"/>
                </a:lnTo>
                <a:lnTo>
                  <a:pt x="19518" y="4224"/>
                </a:lnTo>
                <a:cubicBezTo>
                  <a:pt x="19494" y="4218"/>
                  <a:pt x="19466" y="4207"/>
                  <a:pt x="19444" y="4184"/>
                </a:cubicBezTo>
                <a:cubicBezTo>
                  <a:pt x="19443" y="4182"/>
                  <a:pt x="19438" y="4177"/>
                  <a:pt x="19436" y="4175"/>
                </a:cubicBezTo>
                <a:cubicBezTo>
                  <a:pt x="19488" y="4163"/>
                  <a:pt x="19472" y="4168"/>
                  <a:pt x="19469" y="4159"/>
                </a:cubicBezTo>
                <a:cubicBezTo>
                  <a:pt x="19468" y="4158"/>
                  <a:pt x="19466" y="4157"/>
                  <a:pt x="19465" y="4158"/>
                </a:cubicBezTo>
                <a:lnTo>
                  <a:pt x="19451" y="4157"/>
                </a:lnTo>
                <a:cubicBezTo>
                  <a:pt x="19436" y="4159"/>
                  <a:pt x="19436" y="4160"/>
                  <a:pt x="19426" y="4164"/>
                </a:cubicBezTo>
                <a:cubicBezTo>
                  <a:pt x="19406" y="4170"/>
                  <a:pt x="19385" y="4183"/>
                  <a:pt x="19372" y="4183"/>
                </a:cubicBezTo>
                <a:close/>
                <a:moveTo>
                  <a:pt x="15159" y="1785"/>
                </a:moveTo>
                <a:cubicBezTo>
                  <a:pt x="15139" y="1772"/>
                  <a:pt x="15150" y="1775"/>
                  <a:pt x="15126" y="1769"/>
                </a:cubicBezTo>
                <a:cubicBezTo>
                  <a:pt x="15128" y="1788"/>
                  <a:pt x="15140" y="1812"/>
                  <a:pt x="15168" y="1815"/>
                </a:cubicBezTo>
                <a:cubicBezTo>
                  <a:pt x="15248" y="1823"/>
                  <a:pt x="15209" y="1751"/>
                  <a:pt x="15224" y="1736"/>
                </a:cubicBezTo>
                <a:cubicBezTo>
                  <a:pt x="15225" y="1735"/>
                  <a:pt x="15286" y="1741"/>
                  <a:pt x="15312" y="1712"/>
                </a:cubicBezTo>
                <a:cubicBezTo>
                  <a:pt x="15321" y="1703"/>
                  <a:pt x="15316" y="1712"/>
                  <a:pt x="15321" y="1696"/>
                </a:cubicBezTo>
                <a:lnTo>
                  <a:pt x="15223" y="1693"/>
                </a:lnTo>
                <a:cubicBezTo>
                  <a:pt x="15196" y="1692"/>
                  <a:pt x="15185" y="1682"/>
                  <a:pt x="15146" y="1691"/>
                </a:cubicBezTo>
                <a:cubicBezTo>
                  <a:pt x="15095" y="1704"/>
                  <a:pt x="15088" y="1714"/>
                  <a:pt x="15061" y="1696"/>
                </a:cubicBezTo>
                <a:cubicBezTo>
                  <a:pt x="15067" y="1722"/>
                  <a:pt x="15070" y="1708"/>
                  <a:pt x="15061" y="1728"/>
                </a:cubicBezTo>
                <a:cubicBezTo>
                  <a:pt x="15118" y="1729"/>
                  <a:pt x="15109" y="1753"/>
                  <a:pt x="15159" y="1720"/>
                </a:cubicBezTo>
                <a:cubicBezTo>
                  <a:pt x="15172" y="1756"/>
                  <a:pt x="15179" y="1723"/>
                  <a:pt x="15183" y="1769"/>
                </a:cubicBezTo>
                <a:cubicBezTo>
                  <a:pt x="15159" y="1774"/>
                  <a:pt x="15171" y="1768"/>
                  <a:pt x="15159" y="1785"/>
                </a:cubicBezTo>
                <a:close/>
                <a:moveTo>
                  <a:pt x="15037" y="2506"/>
                </a:moveTo>
                <a:cubicBezTo>
                  <a:pt x="15011" y="2506"/>
                  <a:pt x="14981" y="2505"/>
                  <a:pt x="14956" y="2506"/>
                </a:cubicBezTo>
                <a:lnTo>
                  <a:pt x="14891" y="2514"/>
                </a:lnTo>
                <a:cubicBezTo>
                  <a:pt x="14941" y="2588"/>
                  <a:pt x="14934" y="2520"/>
                  <a:pt x="14940" y="2579"/>
                </a:cubicBezTo>
                <a:cubicBezTo>
                  <a:pt x="14941" y="2577"/>
                  <a:pt x="14943" y="2573"/>
                  <a:pt x="14943" y="2574"/>
                </a:cubicBezTo>
                <a:lnTo>
                  <a:pt x="14948" y="2547"/>
                </a:lnTo>
                <a:lnTo>
                  <a:pt x="14998" y="2552"/>
                </a:lnTo>
                <a:cubicBezTo>
                  <a:pt x="15109" y="2556"/>
                  <a:pt x="15012" y="2552"/>
                  <a:pt x="15078" y="2547"/>
                </a:cubicBezTo>
                <a:cubicBezTo>
                  <a:pt x="15072" y="2571"/>
                  <a:pt x="15068" y="2566"/>
                  <a:pt x="15078" y="2587"/>
                </a:cubicBezTo>
                <a:cubicBezTo>
                  <a:pt x="15103" y="2569"/>
                  <a:pt x="15093" y="2590"/>
                  <a:pt x="15086" y="2555"/>
                </a:cubicBezTo>
                <a:lnTo>
                  <a:pt x="15162" y="2536"/>
                </a:lnTo>
                <a:cubicBezTo>
                  <a:pt x="15180" y="2536"/>
                  <a:pt x="15167" y="2526"/>
                  <a:pt x="15175" y="2547"/>
                </a:cubicBezTo>
                <a:lnTo>
                  <a:pt x="15199" y="2547"/>
                </a:lnTo>
                <a:cubicBezTo>
                  <a:pt x="15217" y="2469"/>
                  <a:pt x="15214" y="2564"/>
                  <a:pt x="15232" y="2498"/>
                </a:cubicBezTo>
                <a:cubicBezTo>
                  <a:pt x="15204" y="2499"/>
                  <a:pt x="15200" y="2503"/>
                  <a:pt x="15175" y="2506"/>
                </a:cubicBezTo>
                <a:lnTo>
                  <a:pt x="15100" y="2507"/>
                </a:lnTo>
                <a:cubicBezTo>
                  <a:pt x="15099" y="2507"/>
                  <a:pt x="15096" y="2506"/>
                  <a:pt x="15095" y="2506"/>
                </a:cubicBezTo>
                <a:cubicBezTo>
                  <a:pt x="15033" y="2492"/>
                  <a:pt x="15079" y="2501"/>
                  <a:pt x="15037" y="2474"/>
                </a:cubicBezTo>
                <a:cubicBezTo>
                  <a:pt x="15042" y="2498"/>
                  <a:pt x="15045" y="2487"/>
                  <a:pt x="15037" y="2506"/>
                </a:cubicBezTo>
                <a:close/>
                <a:moveTo>
                  <a:pt x="17338" y="5625"/>
                </a:moveTo>
                <a:cubicBezTo>
                  <a:pt x="17376" y="5625"/>
                  <a:pt x="17364" y="5618"/>
                  <a:pt x="17396" y="5617"/>
                </a:cubicBezTo>
                <a:lnTo>
                  <a:pt x="17471" y="5631"/>
                </a:lnTo>
                <a:cubicBezTo>
                  <a:pt x="17473" y="5631"/>
                  <a:pt x="17476" y="5632"/>
                  <a:pt x="17477" y="5632"/>
                </a:cubicBezTo>
                <a:cubicBezTo>
                  <a:pt x="17479" y="5631"/>
                  <a:pt x="17482" y="5631"/>
                  <a:pt x="17483" y="5631"/>
                </a:cubicBezTo>
                <a:cubicBezTo>
                  <a:pt x="17496" y="5629"/>
                  <a:pt x="17494" y="5628"/>
                  <a:pt x="17500" y="5626"/>
                </a:cubicBezTo>
                <a:cubicBezTo>
                  <a:pt x="17506" y="5623"/>
                  <a:pt x="17492" y="5623"/>
                  <a:pt x="17523" y="5615"/>
                </a:cubicBezTo>
                <a:cubicBezTo>
                  <a:pt x="17566" y="5604"/>
                  <a:pt x="17536" y="5644"/>
                  <a:pt x="17664" y="5631"/>
                </a:cubicBezTo>
                <a:lnTo>
                  <a:pt x="17679" y="5630"/>
                </a:lnTo>
                <a:cubicBezTo>
                  <a:pt x="17680" y="5629"/>
                  <a:pt x="17682" y="5629"/>
                  <a:pt x="17683" y="5628"/>
                </a:cubicBezTo>
                <a:cubicBezTo>
                  <a:pt x="17716" y="5616"/>
                  <a:pt x="17686" y="5609"/>
                  <a:pt x="17768" y="5609"/>
                </a:cubicBezTo>
                <a:cubicBezTo>
                  <a:pt x="17754" y="5589"/>
                  <a:pt x="17766" y="5594"/>
                  <a:pt x="17745" y="5589"/>
                </a:cubicBezTo>
                <a:lnTo>
                  <a:pt x="17721" y="5592"/>
                </a:lnTo>
                <a:cubicBezTo>
                  <a:pt x="17681" y="5601"/>
                  <a:pt x="17712" y="5594"/>
                  <a:pt x="17676" y="5589"/>
                </a:cubicBezTo>
                <a:cubicBezTo>
                  <a:pt x="17609" y="5579"/>
                  <a:pt x="17548" y="5602"/>
                  <a:pt x="17520" y="5597"/>
                </a:cubicBezTo>
                <a:cubicBezTo>
                  <a:pt x="17484" y="5591"/>
                  <a:pt x="17526" y="5585"/>
                  <a:pt x="17452" y="5585"/>
                </a:cubicBezTo>
                <a:cubicBezTo>
                  <a:pt x="17416" y="5585"/>
                  <a:pt x="17414" y="5592"/>
                  <a:pt x="17389" y="5591"/>
                </a:cubicBezTo>
                <a:cubicBezTo>
                  <a:pt x="17373" y="5590"/>
                  <a:pt x="17353" y="5585"/>
                  <a:pt x="17322" y="5585"/>
                </a:cubicBezTo>
                <a:cubicBezTo>
                  <a:pt x="17330" y="5615"/>
                  <a:pt x="17330" y="5595"/>
                  <a:pt x="17338" y="5625"/>
                </a:cubicBezTo>
                <a:close/>
                <a:moveTo>
                  <a:pt x="19145" y="5261"/>
                </a:moveTo>
                <a:cubicBezTo>
                  <a:pt x="19144" y="5310"/>
                  <a:pt x="19135" y="5293"/>
                  <a:pt x="19112" y="5326"/>
                </a:cubicBezTo>
                <a:cubicBezTo>
                  <a:pt x="19113" y="5326"/>
                  <a:pt x="19116" y="5325"/>
                  <a:pt x="19116" y="5327"/>
                </a:cubicBezTo>
                <a:lnTo>
                  <a:pt x="19122" y="5330"/>
                </a:lnTo>
                <a:cubicBezTo>
                  <a:pt x="19126" y="5335"/>
                  <a:pt x="19123" y="5325"/>
                  <a:pt x="19129" y="5342"/>
                </a:cubicBezTo>
                <a:cubicBezTo>
                  <a:pt x="19216" y="5321"/>
                  <a:pt x="19210" y="5306"/>
                  <a:pt x="19236" y="5287"/>
                </a:cubicBezTo>
                <a:cubicBezTo>
                  <a:pt x="19246" y="5279"/>
                  <a:pt x="19240" y="5284"/>
                  <a:pt x="19248" y="5281"/>
                </a:cubicBezTo>
                <a:lnTo>
                  <a:pt x="19347" y="5277"/>
                </a:lnTo>
                <a:cubicBezTo>
                  <a:pt x="19345" y="5304"/>
                  <a:pt x="19344" y="5311"/>
                  <a:pt x="19321" y="5305"/>
                </a:cubicBezTo>
                <a:cubicBezTo>
                  <a:pt x="19294" y="5297"/>
                  <a:pt x="19322" y="5293"/>
                  <a:pt x="19258" y="5293"/>
                </a:cubicBezTo>
                <a:cubicBezTo>
                  <a:pt x="19271" y="5341"/>
                  <a:pt x="19288" y="5321"/>
                  <a:pt x="19338" y="5327"/>
                </a:cubicBezTo>
                <a:cubicBezTo>
                  <a:pt x="19409" y="5334"/>
                  <a:pt x="19388" y="5325"/>
                  <a:pt x="19406" y="5328"/>
                </a:cubicBezTo>
                <a:cubicBezTo>
                  <a:pt x="19426" y="5331"/>
                  <a:pt x="19413" y="5323"/>
                  <a:pt x="19420" y="5342"/>
                </a:cubicBezTo>
                <a:cubicBezTo>
                  <a:pt x="19484" y="5337"/>
                  <a:pt x="19471" y="5317"/>
                  <a:pt x="19476" y="5305"/>
                </a:cubicBezTo>
                <a:cubicBezTo>
                  <a:pt x="19477" y="5304"/>
                  <a:pt x="19490" y="5290"/>
                  <a:pt x="19493" y="5285"/>
                </a:cubicBezTo>
                <a:cubicBezTo>
                  <a:pt x="19462" y="5288"/>
                  <a:pt x="19469" y="5280"/>
                  <a:pt x="19461" y="5309"/>
                </a:cubicBezTo>
                <a:cubicBezTo>
                  <a:pt x="19403" y="5271"/>
                  <a:pt x="19405" y="5315"/>
                  <a:pt x="19404" y="5318"/>
                </a:cubicBezTo>
                <a:cubicBezTo>
                  <a:pt x="19386" y="5305"/>
                  <a:pt x="19388" y="5322"/>
                  <a:pt x="19388" y="5269"/>
                </a:cubicBezTo>
                <a:lnTo>
                  <a:pt x="19210" y="5269"/>
                </a:lnTo>
                <a:cubicBezTo>
                  <a:pt x="19219" y="5230"/>
                  <a:pt x="19215" y="5256"/>
                  <a:pt x="19210" y="5245"/>
                </a:cubicBezTo>
                <a:cubicBezTo>
                  <a:pt x="19148" y="5250"/>
                  <a:pt x="19241" y="5261"/>
                  <a:pt x="19145" y="5261"/>
                </a:cubicBezTo>
                <a:close/>
                <a:moveTo>
                  <a:pt x="16965" y="2036"/>
                </a:moveTo>
                <a:lnTo>
                  <a:pt x="17095" y="2028"/>
                </a:lnTo>
                <a:cubicBezTo>
                  <a:pt x="17079" y="2006"/>
                  <a:pt x="17106" y="2013"/>
                  <a:pt x="17012" y="2009"/>
                </a:cubicBezTo>
                <a:lnTo>
                  <a:pt x="16855" y="2000"/>
                </a:lnTo>
                <a:cubicBezTo>
                  <a:pt x="16805" y="1998"/>
                  <a:pt x="16811" y="2009"/>
                  <a:pt x="16771" y="1987"/>
                </a:cubicBezTo>
                <a:cubicBezTo>
                  <a:pt x="16743" y="2055"/>
                  <a:pt x="16768" y="2001"/>
                  <a:pt x="16744" y="2026"/>
                </a:cubicBezTo>
                <a:cubicBezTo>
                  <a:pt x="16729" y="2042"/>
                  <a:pt x="16729" y="2068"/>
                  <a:pt x="16757" y="2073"/>
                </a:cubicBezTo>
                <a:cubicBezTo>
                  <a:pt x="16792" y="2079"/>
                  <a:pt x="16757" y="2052"/>
                  <a:pt x="16822" y="2069"/>
                </a:cubicBezTo>
                <a:lnTo>
                  <a:pt x="16876" y="2085"/>
                </a:lnTo>
                <a:cubicBezTo>
                  <a:pt x="16895" y="2045"/>
                  <a:pt x="16891" y="2025"/>
                  <a:pt x="16909" y="2012"/>
                </a:cubicBezTo>
                <a:cubicBezTo>
                  <a:pt x="16909" y="2013"/>
                  <a:pt x="16909" y="2014"/>
                  <a:pt x="16909" y="2016"/>
                </a:cubicBezTo>
                <a:cubicBezTo>
                  <a:pt x="16910" y="2033"/>
                  <a:pt x="16916" y="2034"/>
                  <a:pt x="16922" y="2038"/>
                </a:cubicBezTo>
                <a:lnTo>
                  <a:pt x="16965" y="2060"/>
                </a:lnTo>
                <a:lnTo>
                  <a:pt x="16965" y="2036"/>
                </a:lnTo>
                <a:close/>
                <a:moveTo>
                  <a:pt x="15450" y="5083"/>
                </a:moveTo>
                <a:cubicBezTo>
                  <a:pt x="15458" y="5110"/>
                  <a:pt x="15454" y="5088"/>
                  <a:pt x="15459" y="5110"/>
                </a:cubicBezTo>
                <a:cubicBezTo>
                  <a:pt x="15466" y="5135"/>
                  <a:pt x="15451" y="5111"/>
                  <a:pt x="15466" y="5134"/>
                </a:cubicBezTo>
                <a:cubicBezTo>
                  <a:pt x="15483" y="5159"/>
                  <a:pt x="15482" y="5142"/>
                  <a:pt x="15486" y="5142"/>
                </a:cubicBezTo>
                <a:cubicBezTo>
                  <a:pt x="15500" y="5139"/>
                  <a:pt x="15474" y="5136"/>
                  <a:pt x="15515" y="5131"/>
                </a:cubicBezTo>
                <a:cubicBezTo>
                  <a:pt x="15522" y="5145"/>
                  <a:pt x="15525" y="5157"/>
                  <a:pt x="15531" y="5172"/>
                </a:cubicBezTo>
                <a:cubicBezTo>
                  <a:pt x="15599" y="5157"/>
                  <a:pt x="15587" y="5192"/>
                  <a:pt x="15679" y="5166"/>
                </a:cubicBezTo>
                <a:cubicBezTo>
                  <a:pt x="15694" y="5161"/>
                  <a:pt x="15705" y="5161"/>
                  <a:pt x="15710" y="5160"/>
                </a:cubicBezTo>
                <a:cubicBezTo>
                  <a:pt x="15734" y="5155"/>
                  <a:pt x="15734" y="5164"/>
                  <a:pt x="15726" y="5123"/>
                </a:cubicBezTo>
                <a:cubicBezTo>
                  <a:pt x="15654" y="5123"/>
                  <a:pt x="15664" y="5116"/>
                  <a:pt x="15603" y="5110"/>
                </a:cubicBezTo>
                <a:cubicBezTo>
                  <a:pt x="15562" y="5106"/>
                  <a:pt x="15529" y="5052"/>
                  <a:pt x="15450" y="5083"/>
                </a:cubicBezTo>
                <a:close/>
                <a:moveTo>
                  <a:pt x="18707" y="4953"/>
                </a:moveTo>
                <a:cubicBezTo>
                  <a:pt x="18731" y="4959"/>
                  <a:pt x="18720" y="4956"/>
                  <a:pt x="18740" y="4969"/>
                </a:cubicBezTo>
                <a:cubicBezTo>
                  <a:pt x="18758" y="4957"/>
                  <a:pt x="18750" y="4968"/>
                  <a:pt x="18756" y="4945"/>
                </a:cubicBezTo>
                <a:cubicBezTo>
                  <a:pt x="18809" y="4946"/>
                  <a:pt x="18775" y="4952"/>
                  <a:pt x="18814" y="4964"/>
                </a:cubicBezTo>
                <a:cubicBezTo>
                  <a:pt x="18830" y="4968"/>
                  <a:pt x="18835" y="4961"/>
                  <a:pt x="18869" y="4969"/>
                </a:cubicBezTo>
                <a:lnTo>
                  <a:pt x="18829" y="4953"/>
                </a:lnTo>
                <a:cubicBezTo>
                  <a:pt x="18836" y="4938"/>
                  <a:pt x="18835" y="4943"/>
                  <a:pt x="18837" y="4921"/>
                </a:cubicBezTo>
                <a:cubicBezTo>
                  <a:pt x="18878" y="4937"/>
                  <a:pt x="18807" y="4903"/>
                  <a:pt x="18850" y="4931"/>
                </a:cubicBezTo>
                <a:cubicBezTo>
                  <a:pt x="18868" y="4943"/>
                  <a:pt x="18846" y="4938"/>
                  <a:pt x="18864" y="4937"/>
                </a:cubicBezTo>
                <a:lnTo>
                  <a:pt x="18874" y="4935"/>
                </a:lnTo>
                <a:cubicBezTo>
                  <a:pt x="18888" y="4931"/>
                  <a:pt x="18910" y="4925"/>
                  <a:pt x="18913" y="4911"/>
                </a:cubicBezTo>
                <a:cubicBezTo>
                  <a:pt x="18920" y="4882"/>
                  <a:pt x="18914" y="4912"/>
                  <a:pt x="18853" y="4912"/>
                </a:cubicBezTo>
                <a:cubicBezTo>
                  <a:pt x="18847" y="4888"/>
                  <a:pt x="18853" y="4895"/>
                  <a:pt x="18829" y="4888"/>
                </a:cubicBezTo>
                <a:cubicBezTo>
                  <a:pt x="18807" y="4903"/>
                  <a:pt x="18805" y="4918"/>
                  <a:pt x="18780" y="4920"/>
                </a:cubicBezTo>
                <a:cubicBezTo>
                  <a:pt x="18749" y="4922"/>
                  <a:pt x="18753" y="4905"/>
                  <a:pt x="18715" y="4896"/>
                </a:cubicBezTo>
                <a:cubicBezTo>
                  <a:pt x="18730" y="4887"/>
                  <a:pt x="18739" y="4894"/>
                  <a:pt x="18748" y="4872"/>
                </a:cubicBezTo>
                <a:lnTo>
                  <a:pt x="18680" y="4862"/>
                </a:lnTo>
                <a:cubicBezTo>
                  <a:pt x="18664" y="4861"/>
                  <a:pt x="18690" y="4857"/>
                  <a:pt x="18659" y="4864"/>
                </a:cubicBezTo>
                <a:cubicBezTo>
                  <a:pt x="18666" y="4883"/>
                  <a:pt x="18714" y="4910"/>
                  <a:pt x="18626" y="4912"/>
                </a:cubicBezTo>
                <a:cubicBezTo>
                  <a:pt x="18615" y="4859"/>
                  <a:pt x="18641" y="4900"/>
                  <a:pt x="18626" y="4864"/>
                </a:cubicBezTo>
                <a:lnTo>
                  <a:pt x="18595" y="4889"/>
                </a:lnTo>
                <a:cubicBezTo>
                  <a:pt x="18596" y="4918"/>
                  <a:pt x="18604" y="4898"/>
                  <a:pt x="18601" y="4926"/>
                </a:cubicBezTo>
                <a:cubicBezTo>
                  <a:pt x="18601" y="4930"/>
                  <a:pt x="18578" y="4940"/>
                  <a:pt x="18606" y="4956"/>
                </a:cubicBezTo>
                <a:cubicBezTo>
                  <a:pt x="18644" y="4978"/>
                  <a:pt x="18667" y="4935"/>
                  <a:pt x="18683" y="4993"/>
                </a:cubicBezTo>
                <a:cubicBezTo>
                  <a:pt x="18719" y="4990"/>
                  <a:pt x="18699" y="4990"/>
                  <a:pt x="18707" y="4953"/>
                </a:cubicBezTo>
                <a:close/>
                <a:moveTo>
                  <a:pt x="17954" y="5585"/>
                </a:moveTo>
                <a:cubicBezTo>
                  <a:pt x="17922" y="5585"/>
                  <a:pt x="17929" y="5596"/>
                  <a:pt x="17905" y="5597"/>
                </a:cubicBezTo>
                <a:cubicBezTo>
                  <a:pt x="17896" y="5598"/>
                  <a:pt x="17870" y="5593"/>
                  <a:pt x="17849" y="5593"/>
                </a:cubicBezTo>
                <a:cubicBezTo>
                  <a:pt x="17885" y="5643"/>
                  <a:pt x="17888" y="5584"/>
                  <a:pt x="17954" y="5642"/>
                </a:cubicBezTo>
                <a:cubicBezTo>
                  <a:pt x="17979" y="5623"/>
                  <a:pt x="17967" y="5647"/>
                  <a:pt x="17970" y="5609"/>
                </a:cubicBezTo>
                <a:cubicBezTo>
                  <a:pt x="17989" y="5614"/>
                  <a:pt x="17994" y="5617"/>
                  <a:pt x="18019" y="5617"/>
                </a:cubicBezTo>
                <a:cubicBezTo>
                  <a:pt x="18030" y="5617"/>
                  <a:pt x="18038" y="5616"/>
                  <a:pt x="18047" y="5615"/>
                </a:cubicBezTo>
                <a:lnTo>
                  <a:pt x="18121" y="5607"/>
                </a:lnTo>
                <a:cubicBezTo>
                  <a:pt x="18140" y="5601"/>
                  <a:pt x="18140" y="5594"/>
                  <a:pt x="18173" y="5593"/>
                </a:cubicBezTo>
                <a:cubicBezTo>
                  <a:pt x="18133" y="5652"/>
                  <a:pt x="18121" y="5594"/>
                  <a:pt x="18108" y="5634"/>
                </a:cubicBezTo>
                <a:cubicBezTo>
                  <a:pt x="18159" y="5634"/>
                  <a:pt x="18166" y="5627"/>
                  <a:pt x="18185" y="5604"/>
                </a:cubicBezTo>
                <a:cubicBezTo>
                  <a:pt x="18189" y="5600"/>
                  <a:pt x="18156" y="5597"/>
                  <a:pt x="18205" y="5593"/>
                </a:cubicBezTo>
                <a:cubicBezTo>
                  <a:pt x="18214" y="5614"/>
                  <a:pt x="18195" y="5598"/>
                  <a:pt x="18215" y="5605"/>
                </a:cubicBezTo>
                <a:cubicBezTo>
                  <a:pt x="18235" y="5611"/>
                  <a:pt x="18237" y="5601"/>
                  <a:pt x="18294" y="5601"/>
                </a:cubicBezTo>
                <a:lnTo>
                  <a:pt x="18294" y="5625"/>
                </a:lnTo>
                <a:cubicBezTo>
                  <a:pt x="18336" y="5614"/>
                  <a:pt x="18301" y="5618"/>
                  <a:pt x="18335" y="5593"/>
                </a:cubicBezTo>
                <a:cubicBezTo>
                  <a:pt x="18353" y="5640"/>
                  <a:pt x="18332" y="5575"/>
                  <a:pt x="18427" y="5598"/>
                </a:cubicBezTo>
                <a:cubicBezTo>
                  <a:pt x="18448" y="5604"/>
                  <a:pt x="18448" y="5609"/>
                  <a:pt x="18468" y="5605"/>
                </a:cubicBezTo>
                <a:lnTo>
                  <a:pt x="18504" y="5592"/>
                </a:lnTo>
                <a:cubicBezTo>
                  <a:pt x="18534" y="5584"/>
                  <a:pt x="18534" y="5587"/>
                  <a:pt x="18560" y="5593"/>
                </a:cubicBezTo>
                <a:cubicBezTo>
                  <a:pt x="18577" y="5597"/>
                  <a:pt x="18564" y="5595"/>
                  <a:pt x="18576" y="5596"/>
                </a:cubicBezTo>
                <a:cubicBezTo>
                  <a:pt x="18661" y="5608"/>
                  <a:pt x="18638" y="5594"/>
                  <a:pt x="18691" y="5593"/>
                </a:cubicBezTo>
                <a:lnTo>
                  <a:pt x="18691" y="5577"/>
                </a:lnTo>
                <a:cubicBezTo>
                  <a:pt x="18643" y="5577"/>
                  <a:pt x="18636" y="5584"/>
                  <a:pt x="18601" y="5578"/>
                </a:cubicBezTo>
                <a:cubicBezTo>
                  <a:pt x="18585" y="5576"/>
                  <a:pt x="18567" y="5572"/>
                  <a:pt x="18561" y="5572"/>
                </a:cubicBezTo>
                <a:lnTo>
                  <a:pt x="18391" y="5577"/>
                </a:lnTo>
                <a:cubicBezTo>
                  <a:pt x="18318" y="5577"/>
                  <a:pt x="18276" y="5567"/>
                  <a:pt x="18166" y="5578"/>
                </a:cubicBezTo>
                <a:cubicBezTo>
                  <a:pt x="18144" y="5581"/>
                  <a:pt x="18151" y="5582"/>
                  <a:pt x="18127" y="5581"/>
                </a:cubicBezTo>
                <a:cubicBezTo>
                  <a:pt x="18092" y="5579"/>
                  <a:pt x="18109" y="5582"/>
                  <a:pt x="18075" y="5584"/>
                </a:cubicBezTo>
                <a:cubicBezTo>
                  <a:pt x="18054" y="5586"/>
                  <a:pt x="18032" y="5584"/>
                  <a:pt x="18011" y="5585"/>
                </a:cubicBezTo>
                <a:cubicBezTo>
                  <a:pt x="18005" y="5586"/>
                  <a:pt x="17984" y="5589"/>
                  <a:pt x="17984" y="5589"/>
                </a:cubicBezTo>
                <a:cubicBezTo>
                  <a:pt x="17946" y="5590"/>
                  <a:pt x="17993" y="5585"/>
                  <a:pt x="17954" y="5585"/>
                </a:cubicBezTo>
                <a:close/>
                <a:moveTo>
                  <a:pt x="14421" y="2320"/>
                </a:moveTo>
                <a:cubicBezTo>
                  <a:pt x="14400" y="2320"/>
                  <a:pt x="14380" y="2311"/>
                  <a:pt x="14351" y="2316"/>
                </a:cubicBezTo>
                <a:cubicBezTo>
                  <a:pt x="14307" y="2323"/>
                  <a:pt x="14320" y="2327"/>
                  <a:pt x="14257" y="2322"/>
                </a:cubicBezTo>
                <a:lnTo>
                  <a:pt x="14196" y="2317"/>
                </a:lnTo>
                <a:cubicBezTo>
                  <a:pt x="14181" y="2325"/>
                  <a:pt x="14186" y="2333"/>
                  <a:pt x="14195" y="2342"/>
                </a:cubicBezTo>
                <a:cubicBezTo>
                  <a:pt x="14226" y="2373"/>
                  <a:pt x="14185" y="2322"/>
                  <a:pt x="14311" y="2358"/>
                </a:cubicBezTo>
                <a:cubicBezTo>
                  <a:pt x="14312" y="2359"/>
                  <a:pt x="14320" y="2361"/>
                  <a:pt x="14321" y="2362"/>
                </a:cubicBezTo>
                <a:cubicBezTo>
                  <a:pt x="14330" y="2363"/>
                  <a:pt x="14328" y="2361"/>
                  <a:pt x="14335" y="2360"/>
                </a:cubicBezTo>
                <a:cubicBezTo>
                  <a:pt x="14380" y="2355"/>
                  <a:pt x="14351" y="2373"/>
                  <a:pt x="14387" y="2359"/>
                </a:cubicBezTo>
                <a:cubicBezTo>
                  <a:pt x="14456" y="2333"/>
                  <a:pt x="14397" y="2354"/>
                  <a:pt x="14458" y="2349"/>
                </a:cubicBezTo>
                <a:cubicBezTo>
                  <a:pt x="14596" y="2336"/>
                  <a:pt x="14498" y="2359"/>
                  <a:pt x="14556" y="2354"/>
                </a:cubicBezTo>
                <a:cubicBezTo>
                  <a:pt x="14587" y="2352"/>
                  <a:pt x="14563" y="2347"/>
                  <a:pt x="14589" y="2348"/>
                </a:cubicBezTo>
                <a:cubicBezTo>
                  <a:pt x="14607" y="2348"/>
                  <a:pt x="14600" y="2353"/>
                  <a:pt x="14629" y="2350"/>
                </a:cubicBezTo>
                <a:lnTo>
                  <a:pt x="14794" y="2344"/>
                </a:lnTo>
                <a:cubicBezTo>
                  <a:pt x="14826" y="2344"/>
                  <a:pt x="14802" y="2375"/>
                  <a:pt x="14853" y="2347"/>
                </a:cubicBezTo>
                <a:cubicBezTo>
                  <a:pt x="14855" y="2347"/>
                  <a:pt x="14857" y="2345"/>
                  <a:pt x="14859" y="2344"/>
                </a:cubicBezTo>
                <a:cubicBezTo>
                  <a:pt x="14869" y="2358"/>
                  <a:pt x="14873" y="2375"/>
                  <a:pt x="14890" y="2359"/>
                </a:cubicBezTo>
                <a:cubicBezTo>
                  <a:pt x="14908" y="2341"/>
                  <a:pt x="14894" y="2345"/>
                  <a:pt x="14891" y="2312"/>
                </a:cubicBezTo>
                <a:cubicBezTo>
                  <a:pt x="14849" y="2332"/>
                  <a:pt x="14777" y="2312"/>
                  <a:pt x="14740" y="2315"/>
                </a:cubicBezTo>
                <a:lnTo>
                  <a:pt x="14642" y="2316"/>
                </a:lnTo>
                <a:cubicBezTo>
                  <a:pt x="14619" y="2307"/>
                  <a:pt x="14627" y="2314"/>
                  <a:pt x="14624" y="2287"/>
                </a:cubicBezTo>
                <a:lnTo>
                  <a:pt x="14576" y="2320"/>
                </a:lnTo>
                <a:cubicBezTo>
                  <a:pt x="14556" y="2329"/>
                  <a:pt x="14543" y="2324"/>
                  <a:pt x="14515" y="2315"/>
                </a:cubicBezTo>
                <a:cubicBezTo>
                  <a:pt x="14473" y="2302"/>
                  <a:pt x="14482" y="2320"/>
                  <a:pt x="14421" y="2320"/>
                </a:cubicBezTo>
                <a:close/>
                <a:moveTo>
                  <a:pt x="14486" y="2247"/>
                </a:moveTo>
                <a:cubicBezTo>
                  <a:pt x="14491" y="2227"/>
                  <a:pt x="14483" y="2236"/>
                  <a:pt x="14502" y="2231"/>
                </a:cubicBezTo>
                <a:lnTo>
                  <a:pt x="14513" y="2237"/>
                </a:lnTo>
                <a:cubicBezTo>
                  <a:pt x="14537" y="2264"/>
                  <a:pt x="14503" y="2214"/>
                  <a:pt x="14520" y="2245"/>
                </a:cubicBezTo>
                <a:cubicBezTo>
                  <a:pt x="14529" y="2260"/>
                  <a:pt x="14526" y="2247"/>
                  <a:pt x="14527" y="2271"/>
                </a:cubicBezTo>
                <a:cubicBezTo>
                  <a:pt x="14607" y="2271"/>
                  <a:pt x="14532" y="2260"/>
                  <a:pt x="14638" y="2273"/>
                </a:cubicBezTo>
                <a:cubicBezTo>
                  <a:pt x="14674" y="2278"/>
                  <a:pt x="14651" y="2273"/>
                  <a:pt x="14689" y="2272"/>
                </a:cubicBezTo>
                <a:cubicBezTo>
                  <a:pt x="14718" y="2271"/>
                  <a:pt x="14719" y="2277"/>
                  <a:pt x="14745" y="2279"/>
                </a:cubicBezTo>
                <a:cubicBezTo>
                  <a:pt x="14757" y="2251"/>
                  <a:pt x="14736" y="2250"/>
                  <a:pt x="14786" y="2239"/>
                </a:cubicBezTo>
                <a:cubicBezTo>
                  <a:pt x="14800" y="2272"/>
                  <a:pt x="14780" y="2237"/>
                  <a:pt x="14794" y="2271"/>
                </a:cubicBezTo>
                <a:cubicBezTo>
                  <a:pt x="14846" y="2259"/>
                  <a:pt x="14879" y="2226"/>
                  <a:pt x="14932" y="2239"/>
                </a:cubicBezTo>
                <a:lnTo>
                  <a:pt x="14932" y="2271"/>
                </a:lnTo>
                <a:lnTo>
                  <a:pt x="14964" y="2271"/>
                </a:lnTo>
                <a:lnTo>
                  <a:pt x="14964" y="2239"/>
                </a:lnTo>
                <a:lnTo>
                  <a:pt x="15021" y="2239"/>
                </a:lnTo>
                <a:lnTo>
                  <a:pt x="15021" y="2214"/>
                </a:lnTo>
                <a:cubicBezTo>
                  <a:pt x="14956" y="2214"/>
                  <a:pt x="14869" y="2217"/>
                  <a:pt x="14821" y="2217"/>
                </a:cubicBezTo>
                <a:lnTo>
                  <a:pt x="14424" y="2210"/>
                </a:lnTo>
                <a:cubicBezTo>
                  <a:pt x="14411" y="2211"/>
                  <a:pt x="14392" y="2194"/>
                  <a:pt x="14405" y="2241"/>
                </a:cubicBezTo>
                <a:lnTo>
                  <a:pt x="14411" y="2259"/>
                </a:lnTo>
                <a:cubicBezTo>
                  <a:pt x="14423" y="2272"/>
                  <a:pt x="14432" y="2271"/>
                  <a:pt x="14454" y="2271"/>
                </a:cubicBezTo>
                <a:cubicBezTo>
                  <a:pt x="14457" y="2233"/>
                  <a:pt x="14445" y="2257"/>
                  <a:pt x="14470" y="2239"/>
                </a:cubicBezTo>
                <a:lnTo>
                  <a:pt x="14470" y="2271"/>
                </a:lnTo>
                <a:lnTo>
                  <a:pt x="14502" y="2271"/>
                </a:lnTo>
                <a:cubicBezTo>
                  <a:pt x="14508" y="2250"/>
                  <a:pt x="14502" y="2264"/>
                  <a:pt x="14511" y="2247"/>
                </a:cubicBezTo>
                <a:lnTo>
                  <a:pt x="14486" y="2247"/>
                </a:lnTo>
                <a:close/>
                <a:moveTo>
                  <a:pt x="16463" y="1834"/>
                </a:moveTo>
                <a:lnTo>
                  <a:pt x="16285" y="1817"/>
                </a:lnTo>
                <a:cubicBezTo>
                  <a:pt x="16247" y="1817"/>
                  <a:pt x="16254" y="1823"/>
                  <a:pt x="16218" y="1821"/>
                </a:cubicBezTo>
                <a:lnTo>
                  <a:pt x="16147" y="1817"/>
                </a:lnTo>
                <a:cubicBezTo>
                  <a:pt x="16155" y="1845"/>
                  <a:pt x="16162" y="1840"/>
                  <a:pt x="16162" y="1844"/>
                </a:cubicBezTo>
                <a:cubicBezTo>
                  <a:pt x="16170" y="1881"/>
                  <a:pt x="16160" y="1834"/>
                  <a:pt x="16155" y="1874"/>
                </a:cubicBezTo>
                <a:cubicBezTo>
                  <a:pt x="16188" y="1866"/>
                  <a:pt x="16188" y="1866"/>
                  <a:pt x="16212" y="1850"/>
                </a:cubicBezTo>
                <a:cubicBezTo>
                  <a:pt x="16219" y="1883"/>
                  <a:pt x="16224" y="1863"/>
                  <a:pt x="16208" y="1876"/>
                </a:cubicBezTo>
                <a:cubicBezTo>
                  <a:pt x="16186" y="1895"/>
                  <a:pt x="16193" y="1842"/>
                  <a:pt x="16188" y="1898"/>
                </a:cubicBezTo>
                <a:cubicBezTo>
                  <a:pt x="16222" y="1898"/>
                  <a:pt x="16225" y="1893"/>
                  <a:pt x="16248" y="1878"/>
                </a:cubicBezTo>
                <a:cubicBezTo>
                  <a:pt x="16262" y="1869"/>
                  <a:pt x="16259" y="1870"/>
                  <a:pt x="16272" y="1861"/>
                </a:cubicBezTo>
                <a:cubicBezTo>
                  <a:pt x="16293" y="1844"/>
                  <a:pt x="16266" y="1842"/>
                  <a:pt x="16325" y="1842"/>
                </a:cubicBezTo>
                <a:lnTo>
                  <a:pt x="16331" y="1880"/>
                </a:lnTo>
                <a:cubicBezTo>
                  <a:pt x="16339" y="1867"/>
                  <a:pt x="16331" y="1876"/>
                  <a:pt x="16340" y="1864"/>
                </a:cubicBezTo>
                <a:cubicBezTo>
                  <a:pt x="16353" y="1849"/>
                  <a:pt x="16375" y="1835"/>
                  <a:pt x="16388" y="1849"/>
                </a:cubicBezTo>
                <a:cubicBezTo>
                  <a:pt x="16400" y="1861"/>
                  <a:pt x="16397" y="1842"/>
                  <a:pt x="16390" y="1874"/>
                </a:cubicBezTo>
                <a:cubicBezTo>
                  <a:pt x="16427" y="1866"/>
                  <a:pt x="16435" y="1875"/>
                  <a:pt x="16456" y="1872"/>
                </a:cubicBezTo>
                <a:cubicBezTo>
                  <a:pt x="16524" y="1862"/>
                  <a:pt x="16409" y="1855"/>
                  <a:pt x="16544" y="1866"/>
                </a:cubicBezTo>
                <a:cubicBezTo>
                  <a:pt x="16535" y="1905"/>
                  <a:pt x="16539" y="1879"/>
                  <a:pt x="16544" y="1890"/>
                </a:cubicBezTo>
                <a:cubicBezTo>
                  <a:pt x="16579" y="1872"/>
                  <a:pt x="16559" y="1892"/>
                  <a:pt x="16568" y="1866"/>
                </a:cubicBezTo>
                <a:cubicBezTo>
                  <a:pt x="16643" y="1872"/>
                  <a:pt x="16543" y="1889"/>
                  <a:pt x="16651" y="1874"/>
                </a:cubicBezTo>
                <a:cubicBezTo>
                  <a:pt x="16652" y="1874"/>
                  <a:pt x="16654" y="1874"/>
                  <a:pt x="16655" y="1874"/>
                </a:cubicBezTo>
                <a:cubicBezTo>
                  <a:pt x="16666" y="1872"/>
                  <a:pt x="16664" y="1879"/>
                  <a:pt x="16666" y="1858"/>
                </a:cubicBezTo>
                <a:lnTo>
                  <a:pt x="16722" y="1858"/>
                </a:lnTo>
                <a:cubicBezTo>
                  <a:pt x="16728" y="1879"/>
                  <a:pt x="16719" y="1867"/>
                  <a:pt x="16739" y="1874"/>
                </a:cubicBezTo>
                <a:cubicBezTo>
                  <a:pt x="16757" y="1849"/>
                  <a:pt x="16759" y="1863"/>
                  <a:pt x="16779" y="1834"/>
                </a:cubicBezTo>
                <a:cubicBezTo>
                  <a:pt x="16758" y="1829"/>
                  <a:pt x="16755" y="1826"/>
                  <a:pt x="16739" y="1817"/>
                </a:cubicBezTo>
                <a:cubicBezTo>
                  <a:pt x="16716" y="1832"/>
                  <a:pt x="16723" y="1839"/>
                  <a:pt x="16692" y="1844"/>
                </a:cubicBezTo>
                <a:cubicBezTo>
                  <a:pt x="16655" y="1850"/>
                  <a:pt x="16690" y="1838"/>
                  <a:pt x="16641" y="1834"/>
                </a:cubicBezTo>
                <a:lnTo>
                  <a:pt x="16641" y="1801"/>
                </a:lnTo>
                <a:lnTo>
                  <a:pt x="16528" y="1801"/>
                </a:lnTo>
                <a:lnTo>
                  <a:pt x="16528" y="1825"/>
                </a:lnTo>
                <a:cubicBezTo>
                  <a:pt x="16493" y="1807"/>
                  <a:pt x="16513" y="1828"/>
                  <a:pt x="16504" y="1801"/>
                </a:cubicBezTo>
                <a:cubicBezTo>
                  <a:pt x="16472" y="1804"/>
                  <a:pt x="16470" y="1805"/>
                  <a:pt x="16463" y="1834"/>
                </a:cubicBezTo>
                <a:close/>
                <a:moveTo>
                  <a:pt x="20952" y="4637"/>
                </a:moveTo>
                <a:lnTo>
                  <a:pt x="20984" y="4629"/>
                </a:lnTo>
                <a:cubicBezTo>
                  <a:pt x="20985" y="4629"/>
                  <a:pt x="20987" y="4629"/>
                  <a:pt x="20988" y="4629"/>
                </a:cubicBezTo>
                <a:cubicBezTo>
                  <a:pt x="21004" y="4626"/>
                  <a:pt x="20978" y="4626"/>
                  <a:pt x="21000" y="4628"/>
                </a:cubicBezTo>
                <a:cubicBezTo>
                  <a:pt x="21000" y="4628"/>
                  <a:pt x="21026" y="4634"/>
                  <a:pt x="21026" y="4634"/>
                </a:cubicBezTo>
                <a:cubicBezTo>
                  <a:pt x="21063" y="4648"/>
                  <a:pt x="21036" y="4624"/>
                  <a:pt x="21057" y="4653"/>
                </a:cubicBezTo>
                <a:cubicBezTo>
                  <a:pt x="21038" y="4657"/>
                  <a:pt x="21038" y="4659"/>
                  <a:pt x="21016" y="4661"/>
                </a:cubicBezTo>
                <a:lnTo>
                  <a:pt x="21016" y="4677"/>
                </a:lnTo>
                <a:cubicBezTo>
                  <a:pt x="21081" y="4683"/>
                  <a:pt x="21140" y="4677"/>
                  <a:pt x="21178" y="4686"/>
                </a:cubicBezTo>
                <a:cubicBezTo>
                  <a:pt x="21161" y="4621"/>
                  <a:pt x="21168" y="4705"/>
                  <a:pt x="21137" y="4639"/>
                </a:cubicBezTo>
                <a:lnTo>
                  <a:pt x="21131" y="4627"/>
                </a:lnTo>
                <a:cubicBezTo>
                  <a:pt x="21130" y="4626"/>
                  <a:pt x="21129" y="4624"/>
                  <a:pt x="21128" y="4623"/>
                </a:cubicBezTo>
                <a:cubicBezTo>
                  <a:pt x="21110" y="4603"/>
                  <a:pt x="21070" y="4606"/>
                  <a:pt x="21044" y="4611"/>
                </a:cubicBezTo>
                <a:cubicBezTo>
                  <a:pt x="21043" y="4611"/>
                  <a:pt x="21040" y="4612"/>
                  <a:pt x="21039" y="4612"/>
                </a:cubicBezTo>
                <a:cubicBezTo>
                  <a:pt x="20991" y="4622"/>
                  <a:pt x="21015" y="4603"/>
                  <a:pt x="20978" y="4601"/>
                </a:cubicBezTo>
                <a:cubicBezTo>
                  <a:pt x="20885" y="4596"/>
                  <a:pt x="20867" y="4586"/>
                  <a:pt x="20862" y="4629"/>
                </a:cubicBezTo>
                <a:lnTo>
                  <a:pt x="20853" y="4614"/>
                </a:lnTo>
                <a:cubicBezTo>
                  <a:pt x="20852" y="4613"/>
                  <a:pt x="20850" y="4611"/>
                  <a:pt x="20849" y="4610"/>
                </a:cubicBezTo>
                <a:cubicBezTo>
                  <a:pt x="20848" y="4608"/>
                  <a:pt x="20847" y="4606"/>
                  <a:pt x="20846" y="4605"/>
                </a:cubicBezTo>
                <a:cubicBezTo>
                  <a:pt x="20844" y="4603"/>
                  <a:pt x="20840" y="4598"/>
                  <a:pt x="20838" y="4596"/>
                </a:cubicBezTo>
                <a:cubicBezTo>
                  <a:pt x="20797" y="4607"/>
                  <a:pt x="20830" y="4615"/>
                  <a:pt x="20794" y="4608"/>
                </a:cubicBezTo>
                <a:lnTo>
                  <a:pt x="20728" y="4586"/>
                </a:lnTo>
                <a:cubicBezTo>
                  <a:pt x="20727" y="4585"/>
                  <a:pt x="20725" y="4585"/>
                  <a:pt x="20723" y="4585"/>
                </a:cubicBezTo>
                <a:cubicBezTo>
                  <a:pt x="20650" y="4569"/>
                  <a:pt x="20704" y="4574"/>
                  <a:pt x="20644" y="4588"/>
                </a:cubicBezTo>
                <a:cubicBezTo>
                  <a:pt x="20657" y="4647"/>
                  <a:pt x="20695" y="4603"/>
                  <a:pt x="20667" y="4631"/>
                </a:cubicBezTo>
                <a:cubicBezTo>
                  <a:pt x="20650" y="4649"/>
                  <a:pt x="20649" y="4620"/>
                  <a:pt x="20627" y="4605"/>
                </a:cubicBezTo>
                <a:cubicBezTo>
                  <a:pt x="20618" y="4625"/>
                  <a:pt x="20622" y="4620"/>
                  <a:pt x="20627" y="4645"/>
                </a:cubicBezTo>
                <a:cubicBezTo>
                  <a:pt x="20587" y="4654"/>
                  <a:pt x="20599" y="4633"/>
                  <a:pt x="20579" y="4661"/>
                </a:cubicBezTo>
                <a:cubicBezTo>
                  <a:pt x="20661" y="4661"/>
                  <a:pt x="20628" y="4647"/>
                  <a:pt x="20676" y="4668"/>
                </a:cubicBezTo>
                <a:cubicBezTo>
                  <a:pt x="20698" y="4678"/>
                  <a:pt x="20669" y="4674"/>
                  <a:pt x="20708" y="4677"/>
                </a:cubicBezTo>
                <a:cubicBezTo>
                  <a:pt x="20705" y="4646"/>
                  <a:pt x="20705" y="4672"/>
                  <a:pt x="20692" y="4637"/>
                </a:cubicBezTo>
                <a:cubicBezTo>
                  <a:pt x="20728" y="4656"/>
                  <a:pt x="20712" y="4631"/>
                  <a:pt x="20717" y="4669"/>
                </a:cubicBezTo>
                <a:cubicBezTo>
                  <a:pt x="20758" y="4666"/>
                  <a:pt x="20728" y="4663"/>
                  <a:pt x="20765" y="4653"/>
                </a:cubicBezTo>
                <a:cubicBezTo>
                  <a:pt x="20794" y="4672"/>
                  <a:pt x="20780" y="4674"/>
                  <a:pt x="20846" y="4677"/>
                </a:cubicBezTo>
                <a:cubicBezTo>
                  <a:pt x="20927" y="4681"/>
                  <a:pt x="20932" y="4681"/>
                  <a:pt x="20935" y="4645"/>
                </a:cubicBezTo>
                <a:lnTo>
                  <a:pt x="20943" y="4677"/>
                </a:lnTo>
                <a:lnTo>
                  <a:pt x="21008" y="4677"/>
                </a:lnTo>
                <a:cubicBezTo>
                  <a:pt x="20997" y="4634"/>
                  <a:pt x="20988" y="4668"/>
                  <a:pt x="20952" y="4637"/>
                </a:cubicBezTo>
                <a:close/>
                <a:moveTo>
                  <a:pt x="15248" y="1915"/>
                </a:moveTo>
                <a:cubicBezTo>
                  <a:pt x="15204" y="1918"/>
                  <a:pt x="15176" y="1930"/>
                  <a:pt x="15134" y="1931"/>
                </a:cubicBezTo>
                <a:cubicBezTo>
                  <a:pt x="15128" y="1920"/>
                  <a:pt x="15130" y="1922"/>
                  <a:pt x="15126" y="1906"/>
                </a:cubicBezTo>
                <a:cubicBezTo>
                  <a:pt x="15149" y="1905"/>
                  <a:pt x="15146" y="1903"/>
                  <a:pt x="15160" y="1902"/>
                </a:cubicBezTo>
                <a:cubicBezTo>
                  <a:pt x="15161" y="1901"/>
                  <a:pt x="15164" y="1901"/>
                  <a:pt x="15165" y="1901"/>
                </a:cubicBezTo>
                <a:cubicBezTo>
                  <a:pt x="15167" y="1901"/>
                  <a:pt x="15169" y="1901"/>
                  <a:pt x="15171" y="1901"/>
                </a:cubicBezTo>
                <a:cubicBezTo>
                  <a:pt x="15173" y="1901"/>
                  <a:pt x="15175" y="1900"/>
                  <a:pt x="15176" y="1900"/>
                </a:cubicBezTo>
                <a:cubicBezTo>
                  <a:pt x="15178" y="1900"/>
                  <a:pt x="15180" y="1900"/>
                  <a:pt x="15182" y="1900"/>
                </a:cubicBezTo>
                <a:lnTo>
                  <a:pt x="15248" y="1915"/>
                </a:lnTo>
                <a:close/>
                <a:moveTo>
                  <a:pt x="18659" y="4159"/>
                </a:moveTo>
                <a:cubicBezTo>
                  <a:pt x="18657" y="4158"/>
                  <a:pt x="18655" y="4156"/>
                  <a:pt x="18654" y="4158"/>
                </a:cubicBezTo>
                <a:lnTo>
                  <a:pt x="18602" y="4151"/>
                </a:lnTo>
                <a:cubicBezTo>
                  <a:pt x="18607" y="4177"/>
                  <a:pt x="18610" y="4163"/>
                  <a:pt x="18602" y="4183"/>
                </a:cubicBezTo>
                <a:cubicBezTo>
                  <a:pt x="18536" y="4165"/>
                  <a:pt x="18641" y="4159"/>
                  <a:pt x="18505" y="4159"/>
                </a:cubicBezTo>
                <a:cubicBezTo>
                  <a:pt x="18509" y="4214"/>
                  <a:pt x="18542" y="4177"/>
                  <a:pt x="18505" y="4232"/>
                </a:cubicBezTo>
                <a:cubicBezTo>
                  <a:pt x="18568" y="4233"/>
                  <a:pt x="18518" y="4232"/>
                  <a:pt x="18537" y="4249"/>
                </a:cubicBezTo>
                <a:cubicBezTo>
                  <a:pt x="18560" y="4269"/>
                  <a:pt x="18577" y="4250"/>
                  <a:pt x="18590" y="4248"/>
                </a:cubicBezTo>
                <a:lnTo>
                  <a:pt x="18653" y="4234"/>
                </a:lnTo>
                <a:cubicBezTo>
                  <a:pt x="18673" y="4229"/>
                  <a:pt x="18692" y="4228"/>
                  <a:pt x="18704" y="4227"/>
                </a:cubicBezTo>
                <a:cubicBezTo>
                  <a:pt x="18757" y="4222"/>
                  <a:pt x="18745" y="4247"/>
                  <a:pt x="18782" y="4241"/>
                </a:cubicBezTo>
                <a:cubicBezTo>
                  <a:pt x="18840" y="4232"/>
                  <a:pt x="18793" y="4243"/>
                  <a:pt x="18848" y="4242"/>
                </a:cubicBezTo>
                <a:cubicBezTo>
                  <a:pt x="18918" y="4239"/>
                  <a:pt x="18905" y="4266"/>
                  <a:pt x="18952" y="4242"/>
                </a:cubicBezTo>
                <a:cubicBezTo>
                  <a:pt x="18971" y="4232"/>
                  <a:pt x="18946" y="4240"/>
                  <a:pt x="18975" y="4231"/>
                </a:cubicBezTo>
                <a:cubicBezTo>
                  <a:pt x="19012" y="4220"/>
                  <a:pt x="18990" y="4241"/>
                  <a:pt x="19047" y="4231"/>
                </a:cubicBezTo>
                <a:lnTo>
                  <a:pt x="19192" y="4233"/>
                </a:lnTo>
                <a:cubicBezTo>
                  <a:pt x="19204" y="4224"/>
                  <a:pt x="19201" y="4216"/>
                  <a:pt x="19202" y="4183"/>
                </a:cubicBezTo>
                <a:cubicBezTo>
                  <a:pt x="19142" y="4185"/>
                  <a:pt x="19142" y="4227"/>
                  <a:pt x="19070" y="4194"/>
                </a:cubicBezTo>
                <a:cubicBezTo>
                  <a:pt x="19053" y="4186"/>
                  <a:pt x="19073" y="4191"/>
                  <a:pt x="19055" y="4188"/>
                </a:cubicBezTo>
                <a:cubicBezTo>
                  <a:pt x="19035" y="4185"/>
                  <a:pt x="19052" y="4201"/>
                  <a:pt x="18997" y="4177"/>
                </a:cubicBezTo>
                <a:cubicBezTo>
                  <a:pt x="18983" y="4170"/>
                  <a:pt x="18994" y="4170"/>
                  <a:pt x="18976" y="4170"/>
                </a:cubicBezTo>
                <a:cubicBezTo>
                  <a:pt x="18975" y="4170"/>
                  <a:pt x="18951" y="4179"/>
                  <a:pt x="18948" y="4180"/>
                </a:cubicBezTo>
                <a:cubicBezTo>
                  <a:pt x="18931" y="4191"/>
                  <a:pt x="18922" y="4209"/>
                  <a:pt x="18903" y="4211"/>
                </a:cubicBezTo>
                <a:cubicBezTo>
                  <a:pt x="18850" y="4214"/>
                  <a:pt x="18865" y="4163"/>
                  <a:pt x="18796" y="4199"/>
                </a:cubicBezTo>
                <a:cubicBezTo>
                  <a:pt x="18783" y="4147"/>
                  <a:pt x="18783" y="4201"/>
                  <a:pt x="18788" y="4135"/>
                </a:cubicBezTo>
                <a:cubicBezTo>
                  <a:pt x="18713" y="4175"/>
                  <a:pt x="18738" y="4170"/>
                  <a:pt x="18707" y="4159"/>
                </a:cubicBezTo>
                <a:cubicBezTo>
                  <a:pt x="18708" y="4197"/>
                  <a:pt x="18716" y="4186"/>
                  <a:pt x="18707" y="4208"/>
                </a:cubicBezTo>
                <a:cubicBezTo>
                  <a:pt x="18661" y="4183"/>
                  <a:pt x="18706" y="4207"/>
                  <a:pt x="18676" y="4173"/>
                </a:cubicBezTo>
                <a:cubicBezTo>
                  <a:pt x="18675" y="4172"/>
                  <a:pt x="18674" y="4170"/>
                  <a:pt x="18673" y="4170"/>
                </a:cubicBezTo>
                <a:lnTo>
                  <a:pt x="18659" y="4159"/>
                </a:lnTo>
                <a:close/>
                <a:moveTo>
                  <a:pt x="6157" y="1663"/>
                </a:moveTo>
                <a:cubicBezTo>
                  <a:pt x="6081" y="1643"/>
                  <a:pt x="6123" y="1644"/>
                  <a:pt x="6026" y="1659"/>
                </a:cubicBezTo>
                <a:cubicBezTo>
                  <a:pt x="6005" y="1662"/>
                  <a:pt x="6009" y="1658"/>
                  <a:pt x="5980" y="1664"/>
                </a:cubicBezTo>
                <a:cubicBezTo>
                  <a:pt x="5913" y="1678"/>
                  <a:pt x="5875" y="1699"/>
                  <a:pt x="5777" y="1700"/>
                </a:cubicBezTo>
                <a:cubicBezTo>
                  <a:pt x="5745" y="1700"/>
                  <a:pt x="5790" y="1695"/>
                  <a:pt x="5754" y="1700"/>
                </a:cubicBezTo>
                <a:lnTo>
                  <a:pt x="5697" y="1714"/>
                </a:lnTo>
                <a:cubicBezTo>
                  <a:pt x="5695" y="1715"/>
                  <a:pt x="5692" y="1715"/>
                  <a:pt x="5690" y="1716"/>
                </a:cubicBezTo>
                <a:lnTo>
                  <a:pt x="5678" y="1719"/>
                </a:lnTo>
                <a:cubicBezTo>
                  <a:pt x="5653" y="1725"/>
                  <a:pt x="5653" y="1717"/>
                  <a:pt x="5639" y="1717"/>
                </a:cubicBezTo>
                <a:lnTo>
                  <a:pt x="5493" y="1744"/>
                </a:lnTo>
                <a:cubicBezTo>
                  <a:pt x="5433" y="1747"/>
                  <a:pt x="5420" y="1744"/>
                  <a:pt x="5420" y="1801"/>
                </a:cubicBezTo>
                <a:cubicBezTo>
                  <a:pt x="5479" y="1762"/>
                  <a:pt x="5444" y="1792"/>
                  <a:pt x="5489" y="1788"/>
                </a:cubicBezTo>
                <a:cubicBezTo>
                  <a:pt x="5513" y="1787"/>
                  <a:pt x="5522" y="1780"/>
                  <a:pt x="5533" y="1776"/>
                </a:cubicBezTo>
                <a:cubicBezTo>
                  <a:pt x="5584" y="1762"/>
                  <a:pt x="5533" y="1777"/>
                  <a:pt x="5574" y="1777"/>
                </a:cubicBezTo>
                <a:cubicBezTo>
                  <a:pt x="5596" y="1777"/>
                  <a:pt x="5590" y="1766"/>
                  <a:pt x="5622" y="1764"/>
                </a:cubicBezTo>
                <a:cubicBezTo>
                  <a:pt x="5693" y="1761"/>
                  <a:pt x="5643" y="1762"/>
                  <a:pt x="5703" y="1744"/>
                </a:cubicBezTo>
                <a:cubicBezTo>
                  <a:pt x="5724" y="1738"/>
                  <a:pt x="5739" y="1744"/>
                  <a:pt x="5777" y="1744"/>
                </a:cubicBezTo>
                <a:cubicBezTo>
                  <a:pt x="5780" y="1707"/>
                  <a:pt x="5768" y="1730"/>
                  <a:pt x="5793" y="1712"/>
                </a:cubicBezTo>
                <a:cubicBezTo>
                  <a:pt x="5856" y="1727"/>
                  <a:pt x="5828" y="1714"/>
                  <a:pt x="5916" y="1715"/>
                </a:cubicBezTo>
                <a:cubicBezTo>
                  <a:pt x="5992" y="1716"/>
                  <a:pt x="5967" y="1718"/>
                  <a:pt x="6042" y="1702"/>
                </a:cubicBezTo>
                <a:cubicBezTo>
                  <a:pt x="6044" y="1702"/>
                  <a:pt x="6058" y="1699"/>
                  <a:pt x="6062" y="1697"/>
                </a:cubicBezTo>
                <a:cubicBezTo>
                  <a:pt x="6192" y="1660"/>
                  <a:pt x="6159" y="1686"/>
                  <a:pt x="6254" y="1671"/>
                </a:cubicBezTo>
                <a:cubicBezTo>
                  <a:pt x="6313" y="1662"/>
                  <a:pt x="6242" y="1661"/>
                  <a:pt x="6359" y="1654"/>
                </a:cubicBezTo>
                <a:lnTo>
                  <a:pt x="6386" y="1650"/>
                </a:lnTo>
                <a:cubicBezTo>
                  <a:pt x="6438" y="1636"/>
                  <a:pt x="6428" y="1645"/>
                  <a:pt x="6467" y="1624"/>
                </a:cubicBezTo>
                <a:cubicBezTo>
                  <a:pt x="6469" y="1623"/>
                  <a:pt x="6470" y="1622"/>
                  <a:pt x="6472" y="1621"/>
                </a:cubicBezTo>
                <a:cubicBezTo>
                  <a:pt x="6474" y="1620"/>
                  <a:pt x="6476" y="1619"/>
                  <a:pt x="6477" y="1618"/>
                </a:cubicBezTo>
                <a:cubicBezTo>
                  <a:pt x="6517" y="1605"/>
                  <a:pt x="6491" y="1628"/>
                  <a:pt x="6522" y="1615"/>
                </a:cubicBezTo>
                <a:cubicBezTo>
                  <a:pt x="6495" y="1578"/>
                  <a:pt x="6482" y="1595"/>
                  <a:pt x="6438" y="1603"/>
                </a:cubicBezTo>
                <a:cubicBezTo>
                  <a:pt x="6415" y="1608"/>
                  <a:pt x="6407" y="1605"/>
                  <a:pt x="6384" y="1607"/>
                </a:cubicBezTo>
                <a:lnTo>
                  <a:pt x="6296" y="1623"/>
                </a:lnTo>
                <a:cubicBezTo>
                  <a:pt x="6204" y="1635"/>
                  <a:pt x="6167" y="1628"/>
                  <a:pt x="6157" y="1663"/>
                </a:cubicBezTo>
                <a:close/>
                <a:moveTo>
                  <a:pt x="19833" y="3016"/>
                </a:moveTo>
                <a:cubicBezTo>
                  <a:pt x="19823" y="3026"/>
                  <a:pt x="19827" y="3028"/>
                  <a:pt x="19808" y="3029"/>
                </a:cubicBezTo>
                <a:cubicBezTo>
                  <a:pt x="19765" y="3032"/>
                  <a:pt x="19813" y="3021"/>
                  <a:pt x="19781" y="3024"/>
                </a:cubicBezTo>
                <a:cubicBezTo>
                  <a:pt x="19781" y="3024"/>
                  <a:pt x="19761" y="3005"/>
                  <a:pt x="19771" y="3038"/>
                </a:cubicBezTo>
                <a:cubicBezTo>
                  <a:pt x="19775" y="3047"/>
                  <a:pt x="19766" y="3049"/>
                  <a:pt x="19801" y="3057"/>
                </a:cubicBezTo>
                <a:cubicBezTo>
                  <a:pt x="19834" y="3078"/>
                  <a:pt x="19791" y="3062"/>
                  <a:pt x="19826" y="3065"/>
                </a:cubicBezTo>
                <a:cubicBezTo>
                  <a:pt x="19845" y="3067"/>
                  <a:pt x="19848" y="3064"/>
                  <a:pt x="19861" y="3060"/>
                </a:cubicBezTo>
                <a:cubicBezTo>
                  <a:pt x="19892" y="3052"/>
                  <a:pt x="19850" y="3046"/>
                  <a:pt x="19918" y="3061"/>
                </a:cubicBezTo>
                <a:lnTo>
                  <a:pt x="20079" y="3056"/>
                </a:lnTo>
                <a:cubicBezTo>
                  <a:pt x="20089" y="3054"/>
                  <a:pt x="20117" y="3033"/>
                  <a:pt x="20130" y="3029"/>
                </a:cubicBezTo>
                <a:cubicBezTo>
                  <a:pt x="20238" y="2990"/>
                  <a:pt x="20207" y="3053"/>
                  <a:pt x="20206" y="3057"/>
                </a:cubicBezTo>
                <a:lnTo>
                  <a:pt x="20230" y="3057"/>
                </a:lnTo>
                <a:cubicBezTo>
                  <a:pt x="20243" y="3021"/>
                  <a:pt x="20251" y="3054"/>
                  <a:pt x="20255" y="3008"/>
                </a:cubicBezTo>
                <a:cubicBezTo>
                  <a:pt x="20310" y="3008"/>
                  <a:pt x="20310" y="2990"/>
                  <a:pt x="20320" y="3025"/>
                </a:cubicBezTo>
                <a:lnTo>
                  <a:pt x="20336" y="3025"/>
                </a:lnTo>
                <a:cubicBezTo>
                  <a:pt x="20340" y="3009"/>
                  <a:pt x="20350" y="2997"/>
                  <a:pt x="20366" y="2991"/>
                </a:cubicBezTo>
                <a:cubicBezTo>
                  <a:pt x="20399" y="2979"/>
                  <a:pt x="20375" y="3004"/>
                  <a:pt x="20417" y="2984"/>
                </a:cubicBezTo>
                <a:cubicBezTo>
                  <a:pt x="20403" y="2950"/>
                  <a:pt x="20424" y="2983"/>
                  <a:pt x="20390" y="2962"/>
                </a:cubicBezTo>
                <a:cubicBezTo>
                  <a:pt x="20318" y="2919"/>
                  <a:pt x="20349" y="2977"/>
                  <a:pt x="20271" y="2935"/>
                </a:cubicBezTo>
                <a:cubicBezTo>
                  <a:pt x="20246" y="2954"/>
                  <a:pt x="20258" y="2930"/>
                  <a:pt x="20255" y="2968"/>
                </a:cubicBezTo>
                <a:lnTo>
                  <a:pt x="20214" y="2968"/>
                </a:lnTo>
                <a:cubicBezTo>
                  <a:pt x="20205" y="2933"/>
                  <a:pt x="20212" y="2950"/>
                  <a:pt x="20182" y="2943"/>
                </a:cubicBezTo>
                <a:cubicBezTo>
                  <a:pt x="20112" y="2925"/>
                  <a:pt x="20129" y="2935"/>
                  <a:pt x="20125" y="2935"/>
                </a:cubicBezTo>
                <a:lnTo>
                  <a:pt x="20116" y="2937"/>
                </a:lnTo>
                <a:cubicBezTo>
                  <a:pt x="20115" y="2937"/>
                  <a:pt x="20112" y="2937"/>
                  <a:pt x="20111" y="2937"/>
                </a:cubicBezTo>
                <a:cubicBezTo>
                  <a:pt x="20084" y="2935"/>
                  <a:pt x="20080" y="2914"/>
                  <a:pt x="20068" y="2944"/>
                </a:cubicBezTo>
                <a:cubicBezTo>
                  <a:pt x="20013" y="2944"/>
                  <a:pt x="20020" y="2954"/>
                  <a:pt x="20028" y="2919"/>
                </a:cubicBezTo>
                <a:cubicBezTo>
                  <a:pt x="19940" y="2921"/>
                  <a:pt x="20087" y="2943"/>
                  <a:pt x="19933" y="2954"/>
                </a:cubicBezTo>
                <a:cubicBezTo>
                  <a:pt x="19897" y="2957"/>
                  <a:pt x="19849" y="2946"/>
                  <a:pt x="19798" y="2939"/>
                </a:cubicBezTo>
                <a:cubicBezTo>
                  <a:pt x="19728" y="2928"/>
                  <a:pt x="19725" y="2938"/>
                  <a:pt x="19689" y="2945"/>
                </a:cubicBezTo>
                <a:cubicBezTo>
                  <a:pt x="19665" y="2949"/>
                  <a:pt x="19686" y="2952"/>
                  <a:pt x="19664" y="2942"/>
                </a:cubicBezTo>
                <a:cubicBezTo>
                  <a:pt x="19650" y="2936"/>
                  <a:pt x="19625" y="2915"/>
                  <a:pt x="19612" y="2913"/>
                </a:cubicBezTo>
                <a:cubicBezTo>
                  <a:pt x="19576" y="2908"/>
                  <a:pt x="19594" y="2923"/>
                  <a:pt x="19566" y="2944"/>
                </a:cubicBezTo>
                <a:cubicBezTo>
                  <a:pt x="19508" y="2905"/>
                  <a:pt x="19527" y="2931"/>
                  <a:pt x="19498" y="2938"/>
                </a:cubicBezTo>
                <a:cubicBezTo>
                  <a:pt x="19452" y="2950"/>
                  <a:pt x="19453" y="2922"/>
                  <a:pt x="19461" y="2887"/>
                </a:cubicBezTo>
                <a:cubicBezTo>
                  <a:pt x="19406" y="2887"/>
                  <a:pt x="19397" y="2903"/>
                  <a:pt x="19420" y="2952"/>
                </a:cubicBezTo>
                <a:cubicBezTo>
                  <a:pt x="19347" y="2950"/>
                  <a:pt x="19433" y="2925"/>
                  <a:pt x="19367" y="2938"/>
                </a:cubicBezTo>
                <a:cubicBezTo>
                  <a:pt x="19339" y="2943"/>
                  <a:pt x="19362" y="2947"/>
                  <a:pt x="19332" y="2948"/>
                </a:cubicBezTo>
                <a:cubicBezTo>
                  <a:pt x="19323" y="2949"/>
                  <a:pt x="19310" y="2944"/>
                  <a:pt x="19291" y="2944"/>
                </a:cubicBezTo>
                <a:cubicBezTo>
                  <a:pt x="19296" y="2956"/>
                  <a:pt x="19297" y="2967"/>
                  <a:pt x="19299" y="2992"/>
                </a:cubicBezTo>
                <a:lnTo>
                  <a:pt x="19315" y="2992"/>
                </a:lnTo>
                <a:cubicBezTo>
                  <a:pt x="19323" y="2964"/>
                  <a:pt x="19322" y="2963"/>
                  <a:pt x="19355" y="2960"/>
                </a:cubicBezTo>
                <a:cubicBezTo>
                  <a:pt x="19373" y="2976"/>
                  <a:pt x="19354" y="2978"/>
                  <a:pt x="19380" y="2991"/>
                </a:cubicBezTo>
                <a:lnTo>
                  <a:pt x="19351" y="3010"/>
                </a:lnTo>
                <a:cubicBezTo>
                  <a:pt x="19319" y="3015"/>
                  <a:pt x="19329" y="3010"/>
                  <a:pt x="19323" y="3025"/>
                </a:cubicBezTo>
                <a:lnTo>
                  <a:pt x="19307" y="3025"/>
                </a:lnTo>
                <a:cubicBezTo>
                  <a:pt x="19302" y="2980"/>
                  <a:pt x="19291" y="2994"/>
                  <a:pt x="19274" y="3016"/>
                </a:cubicBezTo>
                <a:cubicBezTo>
                  <a:pt x="19305" y="3020"/>
                  <a:pt x="19303" y="3052"/>
                  <a:pt x="19350" y="3041"/>
                </a:cubicBezTo>
                <a:cubicBezTo>
                  <a:pt x="19371" y="3036"/>
                  <a:pt x="19338" y="3041"/>
                  <a:pt x="19367" y="3036"/>
                </a:cubicBezTo>
                <a:cubicBezTo>
                  <a:pt x="19420" y="3027"/>
                  <a:pt x="19376" y="3049"/>
                  <a:pt x="19420" y="3016"/>
                </a:cubicBezTo>
                <a:lnTo>
                  <a:pt x="19441" y="3038"/>
                </a:lnTo>
                <a:cubicBezTo>
                  <a:pt x="19476" y="3032"/>
                  <a:pt x="19425" y="3036"/>
                  <a:pt x="19474" y="3021"/>
                </a:cubicBezTo>
                <a:cubicBezTo>
                  <a:pt x="19514" y="3009"/>
                  <a:pt x="19520" y="3041"/>
                  <a:pt x="19542" y="3057"/>
                </a:cubicBezTo>
                <a:cubicBezTo>
                  <a:pt x="19553" y="3041"/>
                  <a:pt x="19557" y="3035"/>
                  <a:pt x="19566" y="3016"/>
                </a:cubicBezTo>
                <a:cubicBezTo>
                  <a:pt x="19591" y="3035"/>
                  <a:pt x="19579" y="3011"/>
                  <a:pt x="19582" y="3049"/>
                </a:cubicBezTo>
                <a:lnTo>
                  <a:pt x="19599" y="3049"/>
                </a:lnTo>
                <a:cubicBezTo>
                  <a:pt x="19595" y="3010"/>
                  <a:pt x="19588" y="3033"/>
                  <a:pt x="19599" y="3008"/>
                </a:cubicBezTo>
                <a:cubicBezTo>
                  <a:pt x="19657" y="2995"/>
                  <a:pt x="19692" y="3025"/>
                  <a:pt x="19733" y="3021"/>
                </a:cubicBezTo>
                <a:cubicBezTo>
                  <a:pt x="19778" y="3016"/>
                  <a:pt x="19765" y="3022"/>
                  <a:pt x="19769" y="2992"/>
                </a:cubicBezTo>
                <a:cubicBezTo>
                  <a:pt x="19801" y="3001"/>
                  <a:pt x="19769" y="2993"/>
                  <a:pt x="19798" y="3004"/>
                </a:cubicBezTo>
                <a:cubicBezTo>
                  <a:pt x="19815" y="3011"/>
                  <a:pt x="19818" y="3009"/>
                  <a:pt x="19833" y="3016"/>
                </a:cubicBezTo>
                <a:close/>
                <a:moveTo>
                  <a:pt x="17265" y="3008"/>
                </a:moveTo>
                <a:cubicBezTo>
                  <a:pt x="17233" y="2996"/>
                  <a:pt x="17257" y="2996"/>
                  <a:pt x="17225" y="3008"/>
                </a:cubicBezTo>
                <a:cubicBezTo>
                  <a:pt x="17230" y="2980"/>
                  <a:pt x="17218" y="2990"/>
                  <a:pt x="17242" y="2986"/>
                </a:cubicBezTo>
                <a:cubicBezTo>
                  <a:pt x="17268" y="2982"/>
                  <a:pt x="17257" y="2990"/>
                  <a:pt x="17265" y="3008"/>
                </a:cubicBezTo>
                <a:close/>
                <a:moveTo>
                  <a:pt x="17208" y="3008"/>
                </a:moveTo>
                <a:lnTo>
                  <a:pt x="17184" y="3008"/>
                </a:lnTo>
                <a:lnTo>
                  <a:pt x="17184" y="2960"/>
                </a:lnTo>
                <a:cubicBezTo>
                  <a:pt x="17206" y="2962"/>
                  <a:pt x="17206" y="2964"/>
                  <a:pt x="17225" y="2968"/>
                </a:cubicBezTo>
                <a:cubicBezTo>
                  <a:pt x="17215" y="2986"/>
                  <a:pt x="17216" y="2987"/>
                  <a:pt x="17208" y="3008"/>
                </a:cubicBezTo>
                <a:close/>
                <a:moveTo>
                  <a:pt x="17095" y="2992"/>
                </a:moveTo>
                <a:lnTo>
                  <a:pt x="17086" y="2976"/>
                </a:lnTo>
                <a:cubicBezTo>
                  <a:pt x="17049" y="2986"/>
                  <a:pt x="17080" y="2989"/>
                  <a:pt x="17038" y="2992"/>
                </a:cubicBezTo>
                <a:cubicBezTo>
                  <a:pt x="17034" y="2948"/>
                  <a:pt x="17059" y="2982"/>
                  <a:pt x="16965" y="2960"/>
                </a:cubicBezTo>
                <a:cubicBezTo>
                  <a:pt x="16999" y="2938"/>
                  <a:pt x="17066" y="2951"/>
                  <a:pt x="17103" y="2960"/>
                </a:cubicBezTo>
                <a:cubicBezTo>
                  <a:pt x="17108" y="2938"/>
                  <a:pt x="17108" y="2941"/>
                  <a:pt x="17119" y="2919"/>
                </a:cubicBezTo>
                <a:cubicBezTo>
                  <a:pt x="17120" y="2931"/>
                  <a:pt x="17125" y="2969"/>
                  <a:pt x="17125" y="2969"/>
                </a:cubicBezTo>
                <a:cubicBezTo>
                  <a:pt x="17119" y="2997"/>
                  <a:pt x="17124" y="2985"/>
                  <a:pt x="17095" y="2992"/>
                </a:cubicBezTo>
                <a:close/>
                <a:moveTo>
                  <a:pt x="15823" y="4912"/>
                </a:moveTo>
                <a:cubicBezTo>
                  <a:pt x="15740" y="4871"/>
                  <a:pt x="15582" y="4911"/>
                  <a:pt x="15484" y="4895"/>
                </a:cubicBezTo>
                <a:cubicBezTo>
                  <a:pt x="15464" y="4892"/>
                  <a:pt x="15465" y="4890"/>
                  <a:pt x="15445" y="4892"/>
                </a:cubicBezTo>
                <a:cubicBezTo>
                  <a:pt x="15365" y="4903"/>
                  <a:pt x="15434" y="4894"/>
                  <a:pt x="15377" y="4888"/>
                </a:cubicBezTo>
                <a:cubicBezTo>
                  <a:pt x="15354" y="4886"/>
                  <a:pt x="15351" y="4889"/>
                  <a:pt x="15333" y="4893"/>
                </a:cubicBezTo>
                <a:cubicBezTo>
                  <a:pt x="15277" y="4905"/>
                  <a:pt x="15318" y="4894"/>
                  <a:pt x="15270" y="4894"/>
                </a:cubicBezTo>
                <a:cubicBezTo>
                  <a:pt x="15236" y="4895"/>
                  <a:pt x="15203" y="4893"/>
                  <a:pt x="15175" y="4904"/>
                </a:cubicBezTo>
                <a:lnTo>
                  <a:pt x="15175" y="4872"/>
                </a:lnTo>
                <a:cubicBezTo>
                  <a:pt x="15318" y="4860"/>
                  <a:pt x="15322" y="4885"/>
                  <a:pt x="15401" y="4871"/>
                </a:cubicBezTo>
                <a:cubicBezTo>
                  <a:pt x="15447" y="4863"/>
                  <a:pt x="15417" y="4869"/>
                  <a:pt x="15448" y="4874"/>
                </a:cubicBezTo>
                <a:cubicBezTo>
                  <a:pt x="15495" y="4881"/>
                  <a:pt x="15441" y="4870"/>
                  <a:pt x="15484" y="4870"/>
                </a:cubicBezTo>
                <a:cubicBezTo>
                  <a:pt x="15507" y="4870"/>
                  <a:pt x="15495" y="4878"/>
                  <a:pt x="15523" y="4888"/>
                </a:cubicBezTo>
                <a:cubicBezTo>
                  <a:pt x="15541" y="4873"/>
                  <a:pt x="15543" y="4871"/>
                  <a:pt x="15562" y="4869"/>
                </a:cubicBezTo>
                <a:cubicBezTo>
                  <a:pt x="15586" y="4867"/>
                  <a:pt x="15597" y="4866"/>
                  <a:pt x="15620" y="4864"/>
                </a:cubicBezTo>
                <a:cubicBezTo>
                  <a:pt x="15605" y="4825"/>
                  <a:pt x="15596" y="4866"/>
                  <a:pt x="15593" y="4829"/>
                </a:cubicBezTo>
                <a:cubicBezTo>
                  <a:pt x="15591" y="4804"/>
                  <a:pt x="15608" y="4821"/>
                  <a:pt x="15637" y="4823"/>
                </a:cubicBezTo>
                <a:cubicBezTo>
                  <a:pt x="15628" y="4861"/>
                  <a:pt x="15620" y="4869"/>
                  <a:pt x="15658" y="4869"/>
                </a:cubicBezTo>
                <a:cubicBezTo>
                  <a:pt x="15708" y="4867"/>
                  <a:pt x="15694" y="4854"/>
                  <a:pt x="15718" y="4888"/>
                </a:cubicBezTo>
                <a:cubicBezTo>
                  <a:pt x="15729" y="4845"/>
                  <a:pt x="15752" y="4860"/>
                  <a:pt x="15796" y="4866"/>
                </a:cubicBezTo>
                <a:cubicBezTo>
                  <a:pt x="15841" y="4871"/>
                  <a:pt x="15835" y="4858"/>
                  <a:pt x="15880" y="4888"/>
                </a:cubicBezTo>
                <a:cubicBezTo>
                  <a:pt x="15874" y="4860"/>
                  <a:pt x="15853" y="4888"/>
                  <a:pt x="15948" y="4834"/>
                </a:cubicBezTo>
                <a:lnTo>
                  <a:pt x="15979" y="4828"/>
                </a:lnTo>
                <a:cubicBezTo>
                  <a:pt x="16011" y="4835"/>
                  <a:pt x="16003" y="4840"/>
                  <a:pt x="16026" y="4856"/>
                </a:cubicBezTo>
                <a:cubicBezTo>
                  <a:pt x="16030" y="4846"/>
                  <a:pt x="16028" y="4857"/>
                  <a:pt x="16028" y="4844"/>
                </a:cubicBezTo>
                <a:cubicBezTo>
                  <a:pt x="16028" y="4843"/>
                  <a:pt x="16026" y="4826"/>
                  <a:pt x="16026" y="4823"/>
                </a:cubicBezTo>
                <a:cubicBezTo>
                  <a:pt x="16058" y="4832"/>
                  <a:pt x="16056" y="4837"/>
                  <a:pt x="16050" y="4868"/>
                </a:cubicBezTo>
                <a:lnTo>
                  <a:pt x="16042" y="4904"/>
                </a:lnTo>
                <a:cubicBezTo>
                  <a:pt x="15997" y="4904"/>
                  <a:pt x="15959" y="4901"/>
                  <a:pt x="15938" y="4899"/>
                </a:cubicBezTo>
                <a:lnTo>
                  <a:pt x="15848" y="4897"/>
                </a:lnTo>
                <a:cubicBezTo>
                  <a:pt x="15819" y="4905"/>
                  <a:pt x="15840" y="4887"/>
                  <a:pt x="15823" y="4912"/>
                </a:cubicBezTo>
                <a:close/>
                <a:moveTo>
                  <a:pt x="15053" y="4856"/>
                </a:moveTo>
                <a:lnTo>
                  <a:pt x="15052" y="4845"/>
                </a:lnTo>
                <a:cubicBezTo>
                  <a:pt x="15049" y="4792"/>
                  <a:pt x="15060" y="4839"/>
                  <a:pt x="15062" y="4791"/>
                </a:cubicBezTo>
                <a:cubicBezTo>
                  <a:pt x="15092" y="4781"/>
                  <a:pt x="15079" y="4787"/>
                  <a:pt x="15086" y="4791"/>
                </a:cubicBezTo>
                <a:cubicBezTo>
                  <a:pt x="15076" y="4811"/>
                  <a:pt x="15082" y="4820"/>
                  <a:pt x="15068" y="4840"/>
                </a:cubicBezTo>
                <a:lnTo>
                  <a:pt x="15059" y="4851"/>
                </a:lnTo>
                <a:cubicBezTo>
                  <a:pt x="15058" y="4852"/>
                  <a:pt x="15055" y="4854"/>
                  <a:pt x="15053" y="4856"/>
                </a:cubicBezTo>
                <a:close/>
                <a:moveTo>
                  <a:pt x="15134" y="4783"/>
                </a:moveTo>
                <a:cubicBezTo>
                  <a:pt x="15124" y="4794"/>
                  <a:pt x="15124" y="4788"/>
                  <a:pt x="15134" y="4799"/>
                </a:cubicBezTo>
                <a:cubicBezTo>
                  <a:pt x="15097" y="4793"/>
                  <a:pt x="15118" y="4811"/>
                  <a:pt x="15110" y="4783"/>
                </a:cubicBezTo>
                <a:lnTo>
                  <a:pt x="15134" y="4783"/>
                </a:lnTo>
                <a:close/>
                <a:moveTo>
                  <a:pt x="15118" y="4831"/>
                </a:moveTo>
                <a:cubicBezTo>
                  <a:pt x="15140" y="4843"/>
                  <a:pt x="15126" y="4841"/>
                  <a:pt x="15134" y="4831"/>
                </a:cubicBezTo>
                <a:cubicBezTo>
                  <a:pt x="15167" y="4831"/>
                  <a:pt x="15139" y="4833"/>
                  <a:pt x="15143" y="4823"/>
                </a:cubicBezTo>
                <a:lnTo>
                  <a:pt x="15158" y="4818"/>
                </a:lnTo>
                <a:cubicBezTo>
                  <a:pt x="15159" y="4817"/>
                  <a:pt x="15163" y="4816"/>
                  <a:pt x="15165" y="4815"/>
                </a:cubicBezTo>
                <a:cubicBezTo>
                  <a:pt x="15166" y="4815"/>
                  <a:pt x="15169" y="4814"/>
                  <a:pt x="15171" y="4814"/>
                </a:cubicBezTo>
                <a:lnTo>
                  <a:pt x="15185" y="4809"/>
                </a:lnTo>
                <a:cubicBezTo>
                  <a:pt x="15228" y="4799"/>
                  <a:pt x="15251" y="4801"/>
                  <a:pt x="15280" y="4831"/>
                </a:cubicBezTo>
                <a:cubicBezTo>
                  <a:pt x="15283" y="4799"/>
                  <a:pt x="15285" y="4797"/>
                  <a:pt x="15305" y="4783"/>
                </a:cubicBezTo>
                <a:cubicBezTo>
                  <a:pt x="15322" y="4816"/>
                  <a:pt x="15322" y="4809"/>
                  <a:pt x="15313" y="4848"/>
                </a:cubicBezTo>
                <a:cubicBezTo>
                  <a:pt x="15252" y="4846"/>
                  <a:pt x="15234" y="4842"/>
                  <a:pt x="15159" y="4856"/>
                </a:cubicBezTo>
                <a:cubicBezTo>
                  <a:pt x="15135" y="4861"/>
                  <a:pt x="15132" y="4866"/>
                  <a:pt x="15118" y="4880"/>
                </a:cubicBezTo>
                <a:cubicBezTo>
                  <a:pt x="15113" y="4859"/>
                  <a:pt x="15121" y="4871"/>
                  <a:pt x="15102" y="4864"/>
                </a:cubicBezTo>
                <a:cubicBezTo>
                  <a:pt x="15116" y="4844"/>
                  <a:pt x="15109" y="4854"/>
                  <a:pt x="15118" y="4831"/>
                </a:cubicBezTo>
                <a:close/>
                <a:moveTo>
                  <a:pt x="16058" y="4669"/>
                </a:moveTo>
                <a:cubicBezTo>
                  <a:pt x="16091" y="4694"/>
                  <a:pt x="16071" y="4682"/>
                  <a:pt x="16090" y="4677"/>
                </a:cubicBezTo>
                <a:cubicBezTo>
                  <a:pt x="16091" y="4718"/>
                  <a:pt x="16096" y="4710"/>
                  <a:pt x="16099" y="4742"/>
                </a:cubicBezTo>
                <a:lnTo>
                  <a:pt x="16009" y="4734"/>
                </a:lnTo>
                <a:lnTo>
                  <a:pt x="16009" y="4775"/>
                </a:lnTo>
                <a:cubicBezTo>
                  <a:pt x="15972" y="4749"/>
                  <a:pt x="15976" y="4756"/>
                  <a:pt x="15928" y="4767"/>
                </a:cubicBezTo>
                <a:lnTo>
                  <a:pt x="15928" y="4750"/>
                </a:lnTo>
                <a:cubicBezTo>
                  <a:pt x="15969" y="4747"/>
                  <a:pt x="16006" y="4745"/>
                  <a:pt x="15985" y="4702"/>
                </a:cubicBezTo>
                <a:cubicBezTo>
                  <a:pt x="16033" y="4701"/>
                  <a:pt x="16023" y="4682"/>
                  <a:pt x="16050" y="4694"/>
                </a:cubicBezTo>
                <a:cubicBezTo>
                  <a:pt x="16055" y="4688"/>
                  <a:pt x="16056" y="4674"/>
                  <a:pt x="16058" y="4669"/>
                </a:cubicBezTo>
                <a:close/>
                <a:moveTo>
                  <a:pt x="16123" y="4702"/>
                </a:moveTo>
                <a:cubicBezTo>
                  <a:pt x="16135" y="4695"/>
                  <a:pt x="16125" y="4713"/>
                  <a:pt x="16128" y="4687"/>
                </a:cubicBezTo>
                <a:cubicBezTo>
                  <a:pt x="16132" y="4654"/>
                  <a:pt x="16114" y="4703"/>
                  <a:pt x="16131" y="4653"/>
                </a:cubicBezTo>
                <a:cubicBezTo>
                  <a:pt x="16154" y="4710"/>
                  <a:pt x="16162" y="4681"/>
                  <a:pt x="16163" y="4734"/>
                </a:cubicBezTo>
                <a:cubicBezTo>
                  <a:pt x="16141" y="4736"/>
                  <a:pt x="16141" y="4738"/>
                  <a:pt x="16123" y="4742"/>
                </a:cubicBezTo>
                <a:cubicBezTo>
                  <a:pt x="16117" y="4716"/>
                  <a:pt x="16116" y="4729"/>
                  <a:pt x="16123" y="4702"/>
                </a:cubicBezTo>
                <a:close/>
                <a:moveTo>
                  <a:pt x="16220" y="4645"/>
                </a:moveTo>
                <a:cubicBezTo>
                  <a:pt x="16299" y="4685"/>
                  <a:pt x="16250" y="4630"/>
                  <a:pt x="16301" y="4653"/>
                </a:cubicBezTo>
                <a:cubicBezTo>
                  <a:pt x="16314" y="4642"/>
                  <a:pt x="16306" y="4656"/>
                  <a:pt x="16301" y="4637"/>
                </a:cubicBezTo>
                <a:cubicBezTo>
                  <a:pt x="16341" y="4626"/>
                  <a:pt x="16302" y="4637"/>
                  <a:pt x="16333" y="4604"/>
                </a:cubicBezTo>
                <a:cubicBezTo>
                  <a:pt x="16362" y="4573"/>
                  <a:pt x="16430" y="4588"/>
                  <a:pt x="16479" y="4588"/>
                </a:cubicBezTo>
                <a:cubicBezTo>
                  <a:pt x="16463" y="4629"/>
                  <a:pt x="16481" y="4573"/>
                  <a:pt x="16439" y="4637"/>
                </a:cubicBezTo>
                <a:cubicBezTo>
                  <a:pt x="16388" y="4603"/>
                  <a:pt x="16410" y="4624"/>
                  <a:pt x="16382" y="4613"/>
                </a:cubicBezTo>
                <a:cubicBezTo>
                  <a:pt x="16386" y="4629"/>
                  <a:pt x="16384" y="4630"/>
                  <a:pt x="16396" y="4639"/>
                </a:cubicBezTo>
                <a:lnTo>
                  <a:pt x="16423" y="4645"/>
                </a:lnTo>
                <a:cubicBezTo>
                  <a:pt x="16392" y="4687"/>
                  <a:pt x="16369" y="4621"/>
                  <a:pt x="16325" y="4686"/>
                </a:cubicBezTo>
                <a:cubicBezTo>
                  <a:pt x="16357" y="4683"/>
                  <a:pt x="16346" y="4678"/>
                  <a:pt x="16382" y="4677"/>
                </a:cubicBezTo>
                <a:cubicBezTo>
                  <a:pt x="16362" y="4754"/>
                  <a:pt x="16374" y="4690"/>
                  <a:pt x="16383" y="4734"/>
                </a:cubicBezTo>
                <a:cubicBezTo>
                  <a:pt x="16387" y="4755"/>
                  <a:pt x="16393" y="4731"/>
                  <a:pt x="16382" y="4758"/>
                </a:cubicBezTo>
                <a:lnTo>
                  <a:pt x="16301" y="4758"/>
                </a:lnTo>
                <a:cubicBezTo>
                  <a:pt x="16304" y="4720"/>
                  <a:pt x="16316" y="4720"/>
                  <a:pt x="16317" y="4677"/>
                </a:cubicBezTo>
                <a:cubicBezTo>
                  <a:pt x="16306" y="4678"/>
                  <a:pt x="16297" y="4680"/>
                  <a:pt x="16291" y="4681"/>
                </a:cubicBezTo>
                <a:cubicBezTo>
                  <a:pt x="16288" y="4681"/>
                  <a:pt x="16282" y="4682"/>
                  <a:pt x="16280" y="4682"/>
                </a:cubicBezTo>
                <a:cubicBezTo>
                  <a:pt x="16278" y="4682"/>
                  <a:pt x="16276" y="4683"/>
                  <a:pt x="16275" y="4683"/>
                </a:cubicBezTo>
                <a:cubicBezTo>
                  <a:pt x="16225" y="4690"/>
                  <a:pt x="16249" y="4697"/>
                  <a:pt x="16212" y="4677"/>
                </a:cubicBezTo>
                <a:cubicBezTo>
                  <a:pt x="16216" y="4664"/>
                  <a:pt x="16216" y="4659"/>
                  <a:pt x="16220" y="4645"/>
                </a:cubicBezTo>
                <a:close/>
              </a:path>
            </a:pathLst>
          </a:custGeom>
          <a:solidFill>
            <a:srgbClr val="3A9C9C"/>
          </a:solidFill>
          <a:ln>
            <a:noFill/>
          </a:ln>
        </p:spPr>
        <p:txBody>
          <a:bodyPr vert="horz" wrap="square" lIns="91440" tIns="45720" rIns="91440" bIns="45720" numCol="1" anchor="t" anchorCtr="0" compatLnSpc="1"/>
          <a:lstStyle/>
          <a:p>
            <a:endParaRPr lang="zh-CN" altLang="en-US" sz="5400"/>
          </a:p>
        </p:txBody>
      </p:sp>
      <p:sp>
        <p:nvSpPr>
          <p:cNvPr id="4" name="TextBox 2"/>
          <p:cNvSpPr txBox="1"/>
          <p:nvPr userDrawn="1"/>
        </p:nvSpPr>
        <p:spPr>
          <a:xfrm>
            <a:off x="3918248" y="40303"/>
            <a:ext cx="1038638" cy="646330"/>
          </a:xfrm>
          <a:prstGeom prst="rect">
            <a:avLst/>
          </a:prstGeom>
          <a:noFill/>
        </p:spPr>
        <p:txBody>
          <a:bodyPr wrap="square" rtlCol="0">
            <a:spAutoFit/>
          </a:bodyPr>
          <a:lstStyle/>
          <a:p>
            <a:r>
              <a:rPr lang="zh-CN" altLang="en-US" sz="3600" dirty="0">
                <a:solidFill>
                  <a:srgbClr val="FFF3F3"/>
                </a:solidFill>
                <a:latin typeface="华文楷体" panose="02010600040101010101" pitchFamily="2" charset="-122"/>
                <a:ea typeface="华文楷体" panose="02010600040101010101" pitchFamily="2" charset="-122"/>
              </a:rPr>
              <a:t>伍</a:t>
            </a:r>
            <a:endParaRPr lang="zh-CN" altLang="en-US" sz="3600" dirty="0">
              <a:solidFill>
                <a:srgbClr val="FFF3F3"/>
              </a:solidFill>
              <a:latin typeface="华文楷体" panose="02010600040101010101" pitchFamily="2" charset="-122"/>
              <a:ea typeface="华文楷体" panose="02010600040101010101"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在外">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8"/>
          <p:cNvSpPr>
            <a:spLocks noGrp="1" noChangeArrowheads="1"/>
          </p:cNvSpPr>
          <p:nvPr>
            <p:ph type="dt" sz="half" idx="10"/>
          </p:nvPr>
        </p:nvSpPr>
        <p:spPr/>
        <p:txBody>
          <a:bodyPr/>
          <a:lstStyle>
            <a:lvl1pPr>
              <a:defRPr/>
            </a:lvl1pPr>
          </a:lstStyle>
          <a:p>
            <a:pPr>
              <a:defRPr/>
            </a:pPr>
            <a:endParaRPr lang="en-US" altLang="zh-CN"/>
          </a:p>
        </p:txBody>
      </p:sp>
      <p:sp>
        <p:nvSpPr>
          <p:cNvPr id="5" name="Rectangle 9"/>
          <p:cNvSpPr>
            <a:spLocks noGrp="1" noChangeArrowheads="1"/>
          </p:cNvSpPr>
          <p:nvPr>
            <p:ph type="ftr" sz="quarter" idx="11"/>
          </p:nvPr>
        </p:nvSpPr>
        <p:spPr/>
        <p:txBody>
          <a:bodyPr/>
          <a:lstStyle>
            <a:lvl1pPr>
              <a:defRPr/>
            </a:lvl1pPr>
          </a:lstStyle>
          <a:p>
            <a:pPr>
              <a:defRPr/>
            </a:pPr>
            <a:endParaRPr lang="en-US" altLang="zh-CN"/>
          </a:p>
        </p:txBody>
      </p:sp>
      <p:sp>
        <p:nvSpPr>
          <p:cNvPr id="6" name="Rectangle 10"/>
          <p:cNvSpPr>
            <a:spLocks noGrp="1" noChangeArrowheads="1"/>
          </p:cNvSpPr>
          <p:nvPr>
            <p:ph type="sldNum" sz="quarter" idx="12"/>
          </p:nvPr>
        </p:nvSpPr>
        <p:spPr/>
        <p:txBody>
          <a:bodyPr/>
          <a:lstStyle>
            <a:lvl1pPr>
              <a:defRPr/>
            </a:lvl1pPr>
          </a:lstStyle>
          <a:p>
            <a:fld id="{98CAE343-AC77-45B7-B5E1-0C4F3F7DA170}" type="slidenum">
              <a:rPr lang="en-US" altLang="zh-CN"/>
            </a:fld>
            <a:endParaRPr lang="en-US" altLang="zh-CN"/>
          </a:p>
        </p:txBody>
      </p:sp>
    </p:spTree>
  </p:cSld>
  <p:clrMapOvr>
    <a:masterClrMapping/>
  </p:clrMapOvr>
  <p:transition>
    <p:blinds dir="vert"/>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3" Type="http://schemas.openxmlformats.org/officeDocument/2006/relationships/theme" Target="../theme/theme2.xml"/><Relationship Id="rId22" Type="http://schemas.openxmlformats.org/officeDocument/2006/relationships/tags" Target="../tags/tag88.xml"/><Relationship Id="rId21" Type="http://schemas.openxmlformats.org/officeDocument/2006/relationships/tags" Target="../tags/tag87.xml"/><Relationship Id="rId20" Type="http://schemas.openxmlformats.org/officeDocument/2006/relationships/tags" Target="../tags/tag86.xml"/><Relationship Id="rId2" Type="http://schemas.openxmlformats.org/officeDocument/2006/relationships/slideLayout" Target="../slideLayouts/slideLayout15.xml"/><Relationship Id="rId19" Type="http://schemas.openxmlformats.org/officeDocument/2006/relationships/slideLayout" Target="../slideLayouts/slideLayout32.xml"/><Relationship Id="rId18" Type="http://schemas.openxmlformats.org/officeDocument/2006/relationships/slideLayout" Target="../slideLayouts/slideLayout31.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4" cstate="print">
            <a:extLst>
              <a:ext uri="{28A0092B-C50C-407E-A947-70E740481C1C}">
                <a14:useLocalDpi xmlns:a14="http://schemas.microsoft.com/office/drawing/2010/main" val="0"/>
              </a:ext>
            </a:extLst>
          </a:blip>
          <a:srcRect b="46676"/>
          <a:stretch>
            <a:fillRect/>
          </a:stretch>
        </p:blipFill>
        <p:spPr>
          <a:xfrm>
            <a:off x="-1" y="5073389"/>
            <a:ext cx="12188388" cy="178461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4.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image" Target="../media/image9.png"/><Relationship Id="rId3" Type="http://schemas.openxmlformats.org/officeDocument/2006/relationships/tags" Target="../tags/tag90.xml"/><Relationship Id="rId2" Type="http://schemas.openxmlformats.org/officeDocument/2006/relationships/image" Target="../media/image8.png"/><Relationship Id="rId1" Type="http://schemas.openxmlformats.org/officeDocument/2006/relationships/tags" Target="../tags/tag89.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6.xml"/><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image" Target="../media/image10.png"/><Relationship Id="rId1" Type="http://schemas.openxmlformats.org/officeDocument/2006/relationships/tags" Target="../tags/tag171.xml"/></Relationships>
</file>

<file path=ppt/slides/_rels/slide100.xml.rels><?xml version="1.0" encoding="UTF-8" standalone="yes"?>
<Relationships xmlns="http://schemas.openxmlformats.org/package/2006/relationships"><Relationship Id="rId7" Type="http://schemas.openxmlformats.org/officeDocument/2006/relationships/slideLayout" Target="../slideLayouts/slideLayout20.xml"/><Relationship Id="rId6" Type="http://schemas.openxmlformats.org/officeDocument/2006/relationships/tags" Target="../tags/tag1419.xml"/><Relationship Id="rId5" Type="http://schemas.openxmlformats.org/officeDocument/2006/relationships/tags" Target="../tags/tag1418.xml"/><Relationship Id="rId4" Type="http://schemas.openxmlformats.org/officeDocument/2006/relationships/image" Target="../media/image4.png"/><Relationship Id="rId3" Type="http://schemas.openxmlformats.org/officeDocument/2006/relationships/tags" Target="../tags/tag1417.xml"/><Relationship Id="rId2" Type="http://schemas.openxmlformats.org/officeDocument/2006/relationships/image" Target="../media/image3.png"/><Relationship Id="rId1" Type="http://schemas.openxmlformats.org/officeDocument/2006/relationships/tags" Target="../tags/tag1416.xml"/></Relationships>
</file>

<file path=ppt/slides/_rels/slide101.xml.rels><?xml version="1.0" encoding="UTF-8" standalone="yes"?>
<Relationships xmlns="http://schemas.openxmlformats.org/package/2006/relationships"><Relationship Id="rId9" Type="http://schemas.openxmlformats.org/officeDocument/2006/relationships/tags" Target="../tags/tag1426.xml"/><Relationship Id="rId8" Type="http://schemas.openxmlformats.org/officeDocument/2006/relationships/tags" Target="../tags/tag1425.xml"/><Relationship Id="rId7" Type="http://schemas.openxmlformats.org/officeDocument/2006/relationships/tags" Target="../tags/tag1424.xml"/><Relationship Id="rId6" Type="http://schemas.openxmlformats.org/officeDocument/2006/relationships/tags" Target="../tags/tag1423.xml"/><Relationship Id="rId5" Type="http://schemas.openxmlformats.org/officeDocument/2006/relationships/image" Target="../media/image4.png"/><Relationship Id="rId4" Type="http://schemas.openxmlformats.org/officeDocument/2006/relationships/tags" Target="../tags/tag1422.xml"/><Relationship Id="rId3" Type="http://schemas.openxmlformats.org/officeDocument/2006/relationships/image" Target="../media/image3.png"/><Relationship Id="rId2" Type="http://schemas.openxmlformats.org/officeDocument/2006/relationships/tags" Target="../tags/tag1421.xml"/><Relationship Id="rId18" Type="http://schemas.openxmlformats.org/officeDocument/2006/relationships/slideLayout" Target="../slideLayouts/slideLayout20.xml"/><Relationship Id="rId17" Type="http://schemas.openxmlformats.org/officeDocument/2006/relationships/tags" Target="../tags/tag1434.xml"/><Relationship Id="rId16" Type="http://schemas.openxmlformats.org/officeDocument/2006/relationships/tags" Target="../tags/tag1433.xml"/><Relationship Id="rId15" Type="http://schemas.openxmlformats.org/officeDocument/2006/relationships/tags" Target="../tags/tag1432.xml"/><Relationship Id="rId14" Type="http://schemas.openxmlformats.org/officeDocument/2006/relationships/tags" Target="../tags/tag1431.xml"/><Relationship Id="rId13" Type="http://schemas.openxmlformats.org/officeDocument/2006/relationships/tags" Target="../tags/tag1430.xml"/><Relationship Id="rId12" Type="http://schemas.openxmlformats.org/officeDocument/2006/relationships/tags" Target="../tags/tag1429.xml"/><Relationship Id="rId11" Type="http://schemas.openxmlformats.org/officeDocument/2006/relationships/tags" Target="../tags/tag1428.xml"/><Relationship Id="rId10" Type="http://schemas.openxmlformats.org/officeDocument/2006/relationships/tags" Target="../tags/tag1427.xml"/><Relationship Id="rId1" Type="http://schemas.openxmlformats.org/officeDocument/2006/relationships/tags" Target="../tags/tag1420.xml"/></Relationships>
</file>

<file path=ppt/slides/_rels/slide102.xml.rels><?xml version="1.0" encoding="UTF-8" standalone="yes"?>
<Relationships xmlns="http://schemas.openxmlformats.org/package/2006/relationships"><Relationship Id="rId9" Type="http://schemas.openxmlformats.org/officeDocument/2006/relationships/tags" Target="../tags/tag1441.xml"/><Relationship Id="rId8" Type="http://schemas.openxmlformats.org/officeDocument/2006/relationships/tags" Target="../tags/tag1440.xml"/><Relationship Id="rId7" Type="http://schemas.openxmlformats.org/officeDocument/2006/relationships/tags" Target="../tags/tag1439.xml"/><Relationship Id="rId6" Type="http://schemas.openxmlformats.org/officeDocument/2006/relationships/tags" Target="../tags/tag1438.xml"/><Relationship Id="rId5" Type="http://schemas.openxmlformats.org/officeDocument/2006/relationships/tags" Target="../tags/tag1437.xml"/><Relationship Id="rId4" Type="http://schemas.openxmlformats.org/officeDocument/2006/relationships/image" Target="../media/image4.png"/><Relationship Id="rId3" Type="http://schemas.openxmlformats.org/officeDocument/2006/relationships/tags" Target="../tags/tag1436.xml"/><Relationship Id="rId21" Type="http://schemas.openxmlformats.org/officeDocument/2006/relationships/slideLayout" Target="../slideLayouts/slideLayout20.xml"/><Relationship Id="rId20" Type="http://schemas.openxmlformats.org/officeDocument/2006/relationships/tags" Target="../tags/tag1452.xml"/><Relationship Id="rId2" Type="http://schemas.openxmlformats.org/officeDocument/2006/relationships/image" Target="../media/image3.png"/><Relationship Id="rId19" Type="http://schemas.openxmlformats.org/officeDocument/2006/relationships/tags" Target="../tags/tag1451.xml"/><Relationship Id="rId18" Type="http://schemas.openxmlformats.org/officeDocument/2006/relationships/tags" Target="../tags/tag1450.xml"/><Relationship Id="rId17" Type="http://schemas.openxmlformats.org/officeDocument/2006/relationships/tags" Target="../tags/tag1449.xml"/><Relationship Id="rId16" Type="http://schemas.openxmlformats.org/officeDocument/2006/relationships/tags" Target="../tags/tag1448.xml"/><Relationship Id="rId15" Type="http://schemas.openxmlformats.org/officeDocument/2006/relationships/tags" Target="../tags/tag1447.xml"/><Relationship Id="rId14" Type="http://schemas.openxmlformats.org/officeDocument/2006/relationships/tags" Target="../tags/tag1446.xml"/><Relationship Id="rId13" Type="http://schemas.openxmlformats.org/officeDocument/2006/relationships/tags" Target="../tags/tag1445.xml"/><Relationship Id="rId12" Type="http://schemas.openxmlformats.org/officeDocument/2006/relationships/tags" Target="../tags/tag1444.xml"/><Relationship Id="rId11" Type="http://schemas.openxmlformats.org/officeDocument/2006/relationships/tags" Target="../tags/tag1443.xml"/><Relationship Id="rId10" Type="http://schemas.openxmlformats.org/officeDocument/2006/relationships/tags" Target="../tags/tag1442.xml"/><Relationship Id="rId1" Type="http://schemas.openxmlformats.org/officeDocument/2006/relationships/tags" Target="../tags/tag1435.xml"/></Relationships>
</file>

<file path=ppt/slides/_rels/slide103.xml.rels><?xml version="1.0" encoding="UTF-8" standalone="yes"?>
<Relationships xmlns="http://schemas.openxmlformats.org/package/2006/relationships"><Relationship Id="rId9" Type="http://schemas.openxmlformats.org/officeDocument/2006/relationships/tags" Target="../tags/tag1458.xml"/><Relationship Id="rId8" Type="http://schemas.openxmlformats.org/officeDocument/2006/relationships/image" Target="../media/image86.png"/><Relationship Id="rId7" Type="http://schemas.openxmlformats.org/officeDocument/2006/relationships/tags" Target="../tags/tag1457.xml"/><Relationship Id="rId6" Type="http://schemas.openxmlformats.org/officeDocument/2006/relationships/tags" Target="../tags/tag1456.xml"/><Relationship Id="rId5" Type="http://schemas.openxmlformats.org/officeDocument/2006/relationships/image" Target="../media/image4.png"/><Relationship Id="rId4" Type="http://schemas.openxmlformats.org/officeDocument/2006/relationships/tags" Target="../tags/tag1455.xml"/><Relationship Id="rId3" Type="http://schemas.openxmlformats.org/officeDocument/2006/relationships/image" Target="../media/image3.png"/><Relationship Id="rId2" Type="http://schemas.openxmlformats.org/officeDocument/2006/relationships/tags" Target="../tags/tag1454.xml"/><Relationship Id="rId18" Type="http://schemas.openxmlformats.org/officeDocument/2006/relationships/slideLayout" Target="../slideLayouts/slideLayout20.xml"/><Relationship Id="rId17" Type="http://schemas.openxmlformats.org/officeDocument/2006/relationships/tags" Target="../tags/tag1464.xml"/><Relationship Id="rId16" Type="http://schemas.openxmlformats.org/officeDocument/2006/relationships/tags" Target="../tags/tag1463.xml"/><Relationship Id="rId15" Type="http://schemas.openxmlformats.org/officeDocument/2006/relationships/image" Target="../media/image12.png"/><Relationship Id="rId14" Type="http://schemas.openxmlformats.org/officeDocument/2006/relationships/tags" Target="../tags/tag1462.xml"/><Relationship Id="rId13" Type="http://schemas.openxmlformats.org/officeDocument/2006/relationships/tags" Target="../tags/tag1461.xml"/><Relationship Id="rId12" Type="http://schemas.openxmlformats.org/officeDocument/2006/relationships/tags" Target="../tags/tag1460.xml"/><Relationship Id="rId11" Type="http://schemas.openxmlformats.org/officeDocument/2006/relationships/tags" Target="../tags/tag1459.xml"/><Relationship Id="rId10" Type="http://schemas.openxmlformats.org/officeDocument/2006/relationships/image" Target="../media/image87.png"/><Relationship Id="rId1" Type="http://schemas.openxmlformats.org/officeDocument/2006/relationships/tags" Target="../tags/tag1453.xml"/></Relationships>
</file>

<file path=ppt/slides/_rels/slide104.xml.rels><?xml version="1.0" encoding="UTF-8" standalone="yes"?>
<Relationships xmlns="http://schemas.openxmlformats.org/package/2006/relationships"><Relationship Id="rId9" Type="http://schemas.openxmlformats.org/officeDocument/2006/relationships/tags" Target="../tags/tag1471.xml"/><Relationship Id="rId8" Type="http://schemas.openxmlformats.org/officeDocument/2006/relationships/tags" Target="../tags/tag1470.xml"/><Relationship Id="rId7" Type="http://schemas.openxmlformats.org/officeDocument/2006/relationships/tags" Target="../tags/tag1469.xml"/><Relationship Id="rId6" Type="http://schemas.openxmlformats.org/officeDocument/2006/relationships/tags" Target="../tags/tag1468.xml"/><Relationship Id="rId5" Type="http://schemas.openxmlformats.org/officeDocument/2006/relationships/tags" Target="../tags/tag1467.xml"/><Relationship Id="rId4" Type="http://schemas.openxmlformats.org/officeDocument/2006/relationships/image" Target="../media/image4.png"/><Relationship Id="rId3" Type="http://schemas.openxmlformats.org/officeDocument/2006/relationships/tags" Target="../tags/tag1466.xml"/><Relationship Id="rId24" Type="http://schemas.openxmlformats.org/officeDocument/2006/relationships/slideLayout" Target="../slideLayouts/slideLayout20.xml"/><Relationship Id="rId23" Type="http://schemas.openxmlformats.org/officeDocument/2006/relationships/tags" Target="../tags/tag1485.xml"/><Relationship Id="rId22" Type="http://schemas.openxmlformats.org/officeDocument/2006/relationships/tags" Target="../tags/tag1484.xml"/><Relationship Id="rId21" Type="http://schemas.openxmlformats.org/officeDocument/2006/relationships/tags" Target="../tags/tag1483.xml"/><Relationship Id="rId20" Type="http://schemas.openxmlformats.org/officeDocument/2006/relationships/tags" Target="../tags/tag1482.xml"/><Relationship Id="rId2" Type="http://schemas.openxmlformats.org/officeDocument/2006/relationships/image" Target="../media/image3.png"/><Relationship Id="rId19" Type="http://schemas.openxmlformats.org/officeDocument/2006/relationships/tags" Target="../tags/tag1481.xml"/><Relationship Id="rId18" Type="http://schemas.openxmlformats.org/officeDocument/2006/relationships/tags" Target="../tags/tag1480.xml"/><Relationship Id="rId17" Type="http://schemas.openxmlformats.org/officeDocument/2006/relationships/tags" Target="../tags/tag1479.xml"/><Relationship Id="rId16" Type="http://schemas.openxmlformats.org/officeDocument/2006/relationships/tags" Target="../tags/tag1478.xml"/><Relationship Id="rId15" Type="http://schemas.openxmlformats.org/officeDocument/2006/relationships/tags" Target="../tags/tag1477.xml"/><Relationship Id="rId14" Type="http://schemas.openxmlformats.org/officeDocument/2006/relationships/tags" Target="../tags/tag1476.xml"/><Relationship Id="rId13" Type="http://schemas.openxmlformats.org/officeDocument/2006/relationships/tags" Target="../tags/tag1475.xml"/><Relationship Id="rId12" Type="http://schemas.openxmlformats.org/officeDocument/2006/relationships/tags" Target="../tags/tag1474.xml"/><Relationship Id="rId11" Type="http://schemas.openxmlformats.org/officeDocument/2006/relationships/tags" Target="../tags/tag1473.xml"/><Relationship Id="rId10" Type="http://schemas.openxmlformats.org/officeDocument/2006/relationships/tags" Target="../tags/tag1472.xml"/><Relationship Id="rId1" Type="http://schemas.openxmlformats.org/officeDocument/2006/relationships/tags" Target="../tags/tag1465.xml"/></Relationships>
</file>

<file path=ppt/slides/_rels/slide105.xml.rels><?xml version="1.0" encoding="UTF-8" standalone="yes"?>
<Relationships xmlns="http://schemas.openxmlformats.org/package/2006/relationships"><Relationship Id="rId9" Type="http://schemas.openxmlformats.org/officeDocument/2006/relationships/tags" Target="../tags/tag1492.xml"/><Relationship Id="rId8" Type="http://schemas.openxmlformats.org/officeDocument/2006/relationships/tags" Target="../tags/tag1491.xml"/><Relationship Id="rId7" Type="http://schemas.openxmlformats.org/officeDocument/2006/relationships/tags" Target="../tags/tag1490.xml"/><Relationship Id="rId6" Type="http://schemas.openxmlformats.org/officeDocument/2006/relationships/tags" Target="../tags/tag1489.xml"/><Relationship Id="rId5" Type="http://schemas.openxmlformats.org/officeDocument/2006/relationships/image" Target="../media/image4.png"/><Relationship Id="rId4" Type="http://schemas.openxmlformats.org/officeDocument/2006/relationships/tags" Target="../tags/tag1488.xml"/><Relationship Id="rId3" Type="http://schemas.openxmlformats.org/officeDocument/2006/relationships/image" Target="../media/image3.png"/><Relationship Id="rId2" Type="http://schemas.openxmlformats.org/officeDocument/2006/relationships/tags" Target="../tags/tag1487.xml"/><Relationship Id="rId19" Type="http://schemas.openxmlformats.org/officeDocument/2006/relationships/slideLayout" Target="../slideLayouts/slideLayout20.xml"/><Relationship Id="rId18" Type="http://schemas.openxmlformats.org/officeDocument/2006/relationships/tags" Target="../tags/tag1501.xml"/><Relationship Id="rId17" Type="http://schemas.openxmlformats.org/officeDocument/2006/relationships/tags" Target="../tags/tag1500.xml"/><Relationship Id="rId16" Type="http://schemas.openxmlformats.org/officeDocument/2006/relationships/tags" Target="../tags/tag1499.xml"/><Relationship Id="rId15" Type="http://schemas.openxmlformats.org/officeDocument/2006/relationships/tags" Target="../tags/tag1498.xml"/><Relationship Id="rId14" Type="http://schemas.openxmlformats.org/officeDocument/2006/relationships/tags" Target="../tags/tag1497.xml"/><Relationship Id="rId13" Type="http://schemas.openxmlformats.org/officeDocument/2006/relationships/tags" Target="../tags/tag1496.xml"/><Relationship Id="rId12" Type="http://schemas.openxmlformats.org/officeDocument/2006/relationships/tags" Target="../tags/tag1495.xml"/><Relationship Id="rId11" Type="http://schemas.openxmlformats.org/officeDocument/2006/relationships/tags" Target="../tags/tag1494.xml"/><Relationship Id="rId10" Type="http://schemas.openxmlformats.org/officeDocument/2006/relationships/tags" Target="../tags/tag1493.xml"/><Relationship Id="rId1" Type="http://schemas.openxmlformats.org/officeDocument/2006/relationships/tags" Target="../tags/tag1486.xml"/></Relationships>
</file>

<file path=ppt/slides/_rels/slide106.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1507.xml"/><Relationship Id="rId7" Type="http://schemas.openxmlformats.org/officeDocument/2006/relationships/tags" Target="../tags/tag1506.xml"/><Relationship Id="rId6" Type="http://schemas.openxmlformats.org/officeDocument/2006/relationships/tags" Target="../tags/tag1505.xml"/><Relationship Id="rId5" Type="http://schemas.openxmlformats.org/officeDocument/2006/relationships/image" Target="../media/image4.png"/><Relationship Id="rId4" Type="http://schemas.openxmlformats.org/officeDocument/2006/relationships/tags" Target="../tags/tag1504.xml"/><Relationship Id="rId3" Type="http://schemas.openxmlformats.org/officeDocument/2006/relationships/image" Target="../media/image3.png"/><Relationship Id="rId2" Type="http://schemas.openxmlformats.org/officeDocument/2006/relationships/tags" Target="../tags/tag1503.xml"/><Relationship Id="rId1" Type="http://schemas.openxmlformats.org/officeDocument/2006/relationships/tags" Target="../tags/tag1502.xml"/></Relationships>
</file>

<file path=ppt/slides/_rels/slide107.xml.rels><?xml version="1.0" encoding="UTF-8" standalone="yes"?>
<Relationships xmlns="http://schemas.openxmlformats.org/package/2006/relationships"><Relationship Id="rId9" Type="http://schemas.openxmlformats.org/officeDocument/2006/relationships/tags" Target="../tags/tag1514.xml"/><Relationship Id="rId8" Type="http://schemas.openxmlformats.org/officeDocument/2006/relationships/tags" Target="../tags/tag1513.xml"/><Relationship Id="rId7" Type="http://schemas.openxmlformats.org/officeDocument/2006/relationships/tags" Target="../tags/tag1512.xml"/><Relationship Id="rId6" Type="http://schemas.openxmlformats.org/officeDocument/2006/relationships/tags" Target="../tags/tag1511.xml"/><Relationship Id="rId5" Type="http://schemas.openxmlformats.org/officeDocument/2006/relationships/image" Target="../media/image4.png"/><Relationship Id="rId4" Type="http://schemas.openxmlformats.org/officeDocument/2006/relationships/tags" Target="../tags/tag1510.xml"/><Relationship Id="rId3" Type="http://schemas.openxmlformats.org/officeDocument/2006/relationships/image" Target="../media/image3.png"/><Relationship Id="rId2" Type="http://schemas.openxmlformats.org/officeDocument/2006/relationships/tags" Target="../tags/tag1509.xml"/><Relationship Id="rId13" Type="http://schemas.openxmlformats.org/officeDocument/2006/relationships/slideLayout" Target="../slideLayouts/slideLayout20.xml"/><Relationship Id="rId12" Type="http://schemas.openxmlformats.org/officeDocument/2006/relationships/tags" Target="../tags/tag1517.xml"/><Relationship Id="rId11" Type="http://schemas.openxmlformats.org/officeDocument/2006/relationships/tags" Target="../tags/tag1516.xml"/><Relationship Id="rId10" Type="http://schemas.openxmlformats.org/officeDocument/2006/relationships/tags" Target="../tags/tag1515.xml"/><Relationship Id="rId1" Type="http://schemas.openxmlformats.org/officeDocument/2006/relationships/tags" Target="../tags/tag1508.xml"/></Relationships>
</file>

<file path=ppt/slides/_rels/slide108.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1523.xml"/><Relationship Id="rId7" Type="http://schemas.openxmlformats.org/officeDocument/2006/relationships/tags" Target="../tags/tag1522.xml"/><Relationship Id="rId6" Type="http://schemas.openxmlformats.org/officeDocument/2006/relationships/tags" Target="../tags/tag1521.xml"/><Relationship Id="rId5" Type="http://schemas.openxmlformats.org/officeDocument/2006/relationships/image" Target="../media/image4.png"/><Relationship Id="rId4" Type="http://schemas.openxmlformats.org/officeDocument/2006/relationships/tags" Target="../tags/tag1520.xml"/><Relationship Id="rId3" Type="http://schemas.openxmlformats.org/officeDocument/2006/relationships/image" Target="../media/image3.png"/><Relationship Id="rId2" Type="http://schemas.openxmlformats.org/officeDocument/2006/relationships/tags" Target="../tags/tag1519.xml"/><Relationship Id="rId1" Type="http://schemas.openxmlformats.org/officeDocument/2006/relationships/tags" Target="../tags/tag1518.xml"/></Relationships>
</file>

<file path=ppt/slides/_rels/slide109.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1529.xml"/><Relationship Id="rId7" Type="http://schemas.openxmlformats.org/officeDocument/2006/relationships/tags" Target="../tags/tag1528.xml"/><Relationship Id="rId6" Type="http://schemas.openxmlformats.org/officeDocument/2006/relationships/tags" Target="../tags/tag1527.xml"/><Relationship Id="rId5" Type="http://schemas.openxmlformats.org/officeDocument/2006/relationships/image" Target="../media/image4.png"/><Relationship Id="rId4" Type="http://schemas.openxmlformats.org/officeDocument/2006/relationships/tags" Target="../tags/tag1526.xml"/><Relationship Id="rId3" Type="http://schemas.openxmlformats.org/officeDocument/2006/relationships/image" Target="../media/image3.png"/><Relationship Id="rId2" Type="http://schemas.openxmlformats.org/officeDocument/2006/relationships/tags" Target="../tags/tag1525.xml"/><Relationship Id="rId1" Type="http://schemas.openxmlformats.org/officeDocument/2006/relationships/tags" Target="../tags/tag1524.xml"/></Relationships>
</file>

<file path=ppt/slides/_rels/slide11.xml.rels><?xml version="1.0" encoding="UTF-8" standalone="yes"?>
<Relationships xmlns="http://schemas.openxmlformats.org/package/2006/relationships"><Relationship Id="rId9" Type="http://schemas.openxmlformats.org/officeDocument/2006/relationships/diagramColors" Target="../diagrams/colors1.xml"/><Relationship Id="rId8" Type="http://schemas.openxmlformats.org/officeDocument/2006/relationships/diagramQuickStyle" Target="../diagrams/quickStyle1.xml"/><Relationship Id="rId7" Type="http://schemas.openxmlformats.org/officeDocument/2006/relationships/diagramLayout" Target="../diagrams/layout1.xml"/><Relationship Id="rId6" Type="http://schemas.openxmlformats.org/officeDocument/2006/relationships/diagramData" Target="../diagrams/data1.xml"/><Relationship Id="rId5" Type="http://schemas.openxmlformats.org/officeDocument/2006/relationships/tags" Target="../tags/tag179.xml"/><Relationship Id="rId4" Type="http://schemas.openxmlformats.org/officeDocument/2006/relationships/image" Target="../media/image4.png"/><Relationship Id="rId3" Type="http://schemas.openxmlformats.org/officeDocument/2006/relationships/tags" Target="../tags/tag178.xml"/><Relationship Id="rId2" Type="http://schemas.openxmlformats.org/officeDocument/2006/relationships/image" Target="../media/image3.png"/><Relationship Id="rId14" Type="http://schemas.openxmlformats.org/officeDocument/2006/relationships/notesSlide" Target="../notesSlides/notesSlide2.xml"/><Relationship Id="rId13" Type="http://schemas.openxmlformats.org/officeDocument/2006/relationships/slideLayout" Target="../slideLayouts/slideLayout20.xml"/><Relationship Id="rId12" Type="http://schemas.openxmlformats.org/officeDocument/2006/relationships/tags" Target="../tags/tag181.xml"/><Relationship Id="rId11" Type="http://schemas.openxmlformats.org/officeDocument/2006/relationships/tags" Target="../tags/tag180.xml"/><Relationship Id="rId10" Type="http://schemas.microsoft.com/office/2007/relationships/diagramDrawing" Target="../diagrams/drawing1.xml"/><Relationship Id="rId1" Type="http://schemas.openxmlformats.org/officeDocument/2006/relationships/tags" Target="../tags/tag177.xml"/></Relationships>
</file>

<file path=ppt/slides/_rels/slide110.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1535.xml"/><Relationship Id="rId7" Type="http://schemas.openxmlformats.org/officeDocument/2006/relationships/tags" Target="../tags/tag1534.xml"/><Relationship Id="rId6" Type="http://schemas.openxmlformats.org/officeDocument/2006/relationships/tags" Target="../tags/tag1533.xml"/><Relationship Id="rId5" Type="http://schemas.openxmlformats.org/officeDocument/2006/relationships/image" Target="../media/image4.png"/><Relationship Id="rId4" Type="http://schemas.openxmlformats.org/officeDocument/2006/relationships/tags" Target="../tags/tag1532.xml"/><Relationship Id="rId3" Type="http://schemas.openxmlformats.org/officeDocument/2006/relationships/image" Target="../media/image3.png"/><Relationship Id="rId2" Type="http://schemas.openxmlformats.org/officeDocument/2006/relationships/tags" Target="../tags/tag1531.xml"/><Relationship Id="rId1" Type="http://schemas.openxmlformats.org/officeDocument/2006/relationships/tags" Target="../tags/tag1530.xml"/></Relationships>
</file>

<file path=ppt/slides/_rels/slide111.xml.rels><?xml version="1.0" encoding="UTF-8" standalone="yes"?>
<Relationships xmlns="http://schemas.openxmlformats.org/package/2006/relationships"><Relationship Id="rId9" Type="http://schemas.openxmlformats.org/officeDocument/2006/relationships/tags" Target="../tags/tag1542.xml"/><Relationship Id="rId8" Type="http://schemas.openxmlformats.org/officeDocument/2006/relationships/tags" Target="../tags/tag1541.xml"/><Relationship Id="rId7" Type="http://schemas.openxmlformats.org/officeDocument/2006/relationships/tags" Target="../tags/tag1540.xml"/><Relationship Id="rId6" Type="http://schemas.openxmlformats.org/officeDocument/2006/relationships/tags" Target="../tags/tag1539.xml"/><Relationship Id="rId5" Type="http://schemas.openxmlformats.org/officeDocument/2006/relationships/image" Target="../media/image4.png"/><Relationship Id="rId4" Type="http://schemas.openxmlformats.org/officeDocument/2006/relationships/tags" Target="../tags/tag1538.xml"/><Relationship Id="rId3" Type="http://schemas.openxmlformats.org/officeDocument/2006/relationships/image" Target="../media/image3.png"/><Relationship Id="rId2" Type="http://schemas.openxmlformats.org/officeDocument/2006/relationships/tags" Target="../tags/tag1537.xml"/><Relationship Id="rId15" Type="http://schemas.openxmlformats.org/officeDocument/2006/relationships/slideLayout" Target="../slideLayouts/slideLayout20.xml"/><Relationship Id="rId14" Type="http://schemas.openxmlformats.org/officeDocument/2006/relationships/tags" Target="../tags/tag1546.xml"/><Relationship Id="rId13" Type="http://schemas.openxmlformats.org/officeDocument/2006/relationships/tags" Target="../tags/tag1545.xml"/><Relationship Id="rId12" Type="http://schemas.openxmlformats.org/officeDocument/2006/relationships/image" Target="../media/image10.png"/><Relationship Id="rId11" Type="http://schemas.openxmlformats.org/officeDocument/2006/relationships/tags" Target="../tags/tag1544.xml"/><Relationship Id="rId10" Type="http://schemas.openxmlformats.org/officeDocument/2006/relationships/tags" Target="../tags/tag1543.xml"/><Relationship Id="rId1" Type="http://schemas.openxmlformats.org/officeDocument/2006/relationships/tags" Target="../tags/tag1536.xml"/></Relationships>
</file>

<file path=ppt/slides/_rels/slide112.xml.rels><?xml version="1.0" encoding="UTF-8" standalone="yes"?>
<Relationships xmlns="http://schemas.openxmlformats.org/package/2006/relationships"><Relationship Id="rId9" Type="http://schemas.openxmlformats.org/officeDocument/2006/relationships/tags" Target="../tags/tag1552.xml"/><Relationship Id="rId8" Type="http://schemas.openxmlformats.org/officeDocument/2006/relationships/image" Target="../media/image88.jpeg"/><Relationship Id="rId7" Type="http://schemas.openxmlformats.org/officeDocument/2006/relationships/tags" Target="../tags/tag1551.xml"/><Relationship Id="rId6" Type="http://schemas.openxmlformats.org/officeDocument/2006/relationships/tags" Target="../tags/tag1550.xml"/><Relationship Id="rId5" Type="http://schemas.openxmlformats.org/officeDocument/2006/relationships/image" Target="../media/image4.png"/><Relationship Id="rId4" Type="http://schemas.openxmlformats.org/officeDocument/2006/relationships/tags" Target="../tags/tag1549.xml"/><Relationship Id="rId3" Type="http://schemas.openxmlformats.org/officeDocument/2006/relationships/image" Target="../media/image3.png"/><Relationship Id="rId2" Type="http://schemas.openxmlformats.org/officeDocument/2006/relationships/tags" Target="../tags/tag1548.xml"/><Relationship Id="rId13" Type="http://schemas.openxmlformats.org/officeDocument/2006/relationships/slideLayout" Target="../slideLayouts/slideLayout20.xml"/><Relationship Id="rId12" Type="http://schemas.openxmlformats.org/officeDocument/2006/relationships/tags" Target="../tags/tag1554.xml"/><Relationship Id="rId11" Type="http://schemas.openxmlformats.org/officeDocument/2006/relationships/image" Target="../media/image12.png"/><Relationship Id="rId10" Type="http://schemas.openxmlformats.org/officeDocument/2006/relationships/tags" Target="../tags/tag1553.xml"/><Relationship Id="rId1" Type="http://schemas.openxmlformats.org/officeDocument/2006/relationships/tags" Target="../tags/tag1547.xml"/></Relationships>
</file>

<file path=ppt/slides/_rels/slide113.xml.rels><?xml version="1.0" encoding="UTF-8" standalone="yes"?>
<Relationships xmlns="http://schemas.openxmlformats.org/package/2006/relationships"><Relationship Id="rId9" Type="http://schemas.openxmlformats.org/officeDocument/2006/relationships/tags" Target="../tags/tag1561.xml"/><Relationship Id="rId8" Type="http://schemas.openxmlformats.org/officeDocument/2006/relationships/tags" Target="../tags/tag1560.xml"/><Relationship Id="rId7" Type="http://schemas.openxmlformats.org/officeDocument/2006/relationships/tags" Target="../tags/tag1559.xml"/><Relationship Id="rId6" Type="http://schemas.openxmlformats.org/officeDocument/2006/relationships/tags" Target="../tags/tag1558.xml"/><Relationship Id="rId5" Type="http://schemas.openxmlformats.org/officeDocument/2006/relationships/image" Target="../media/image4.png"/><Relationship Id="rId4" Type="http://schemas.openxmlformats.org/officeDocument/2006/relationships/tags" Target="../tags/tag1557.xml"/><Relationship Id="rId3" Type="http://schemas.openxmlformats.org/officeDocument/2006/relationships/image" Target="../media/image3.png"/><Relationship Id="rId2" Type="http://schemas.openxmlformats.org/officeDocument/2006/relationships/tags" Target="../tags/tag1556.xml"/><Relationship Id="rId11" Type="http://schemas.openxmlformats.org/officeDocument/2006/relationships/slideLayout" Target="../slideLayouts/slideLayout20.xml"/><Relationship Id="rId10" Type="http://schemas.openxmlformats.org/officeDocument/2006/relationships/tags" Target="../tags/tag1562.xml"/><Relationship Id="rId1" Type="http://schemas.openxmlformats.org/officeDocument/2006/relationships/tags" Target="../tags/tag1555.xml"/></Relationships>
</file>

<file path=ppt/slides/_rels/slide114.xml.rels><?xml version="1.0" encoding="UTF-8" standalone="yes"?>
<Relationships xmlns="http://schemas.openxmlformats.org/package/2006/relationships"><Relationship Id="rId6" Type="http://schemas.openxmlformats.org/officeDocument/2006/relationships/slideLayout" Target="../slideLayouts/slideLayout20.xml"/><Relationship Id="rId5" Type="http://schemas.openxmlformats.org/officeDocument/2006/relationships/tags" Target="../tags/tag1565.xml"/><Relationship Id="rId4" Type="http://schemas.openxmlformats.org/officeDocument/2006/relationships/image" Target="../media/image4.png"/><Relationship Id="rId3" Type="http://schemas.openxmlformats.org/officeDocument/2006/relationships/tags" Target="../tags/tag1564.xml"/><Relationship Id="rId2" Type="http://schemas.openxmlformats.org/officeDocument/2006/relationships/image" Target="../media/image3.png"/><Relationship Id="rId1" Type="http://schemas.openxmlformats.org/officeDocument/2006/relationships/tags" Target="../tags/tag1563.xml"/></Relationships>
</file>

<file path=ppt/slides/_rels/slide115.xml.rels><?xml version="1.0" encoding="UTF-8" standalone="yes"?>
<Relationships xmlns="http://schemas.openxmlformats.org/package/2006/relationships"><Relationship Id="rId9" Type="http://schemas.openxmlformats.org/officeDocument/2006/relationships/tags" Target="../tags/tag1571.xml"/><Relationship Id="rId8" Type="http://schemas.openxmlformats.org/officeDocument/2006/relationships/image" Target="../media/image89.jpeg"/><Relationship Id="rId7" Type="http://schemas.openxmlformats.org/officeDocument/2006/relationships/tags" Target="../tags/tag1570.xml"/><Relationship Id="rId6" Type="http://schemas.openxmlformats.org/officeDocument/2006/relationships/tags" Target="../tags/tag1569.xml"/><Relationship Id="rId5" Type="http://schemas.openxmlformats.org/officeDocument/2006/relationships/image" Target="../media/image4.png"/><Relationship Id="rId4" Type="http://schemas.openxmlformats.org/officeDocument/2006/relationships/tags" Target="../tags/tag1568.xml"/><Relationship Id="rId3" Type="http://schemas.openxmlformats.org/officeDocument/2006/relationships/image" Target="../media/image3.png"/><Relationship Id="rId2" Type="http://schemas.openxmlformats.org/officeDocument/2006/relationships/tags" Target="../tags/tag1567.xml"/><Relationship Id="rId15" Type="http://schemas.openxmlformats.org/officeDocument/2006/relationships/slideLayout" Target="../slideLayouts/slideLayout20.xml"/><Relationship Id="rId14" Type="http://schemas.openxmlformats.org/officeDocument/2006/relationships/tags" Target="../tags/tag1574.xml"/><Relationship Id="rId13" Type="http://schemas.openxmlformats.org/officeDocument/2006/relationships/image" Target="../media/image12.png"/><Relationship Id="rId12" Type="http://schemas.openxmlformats.org/officeDocument/2006/relationships/tags" Target="../tags/tag1573.xml"/><Relationship Id="rId11" Type="http://schemas.openxmlformats.org/officeDocument/2006/relationships/tags" Target="../tags/tag1572.xml"/><Relationship Id="rId10" Type="http://schemas.openxmlformats.org/officeDocument/2006/relationships/image" Target="../media/image90.jpeg"/><Relationship Id="rId1" Type="http://schemas.openxmlformats.org/officeDocument/2006/relationships/tags" Target="../tags/tag1566.xml"/></Relationships>
</file>

<file path=ppt/slides/_rels/slide116.xml.rels><?xml version="1.0" encoding="UTF-8" standalone="yes"?>
<Relationships xmlns="http://schemas.openxmlformats.org/package/2006/relationships"><Relationship Id="rId8" Type="http://schemas.openxmlformats.org/officeDocument/2006/relationships/slideLayout" Target="../slideLayouts/slideLayout20.xml"/><Relationship Id="rId7" Type="http://schemas.openxmlformats.org/officeDocument/2006/relationships/tags" Target="../tags/tag1578.xml"/><Relationship Id="rId6" Type="http://schemas.openxmlformats.org/officeDocument/2006/relationships/image" Target="../media/image91.jpeg"/><Relationship Id="rId5" Type="http://schemas.openxmlformats.org/officeDocument/2006/relationships/tags" Target="../tags/tag1577.xml"/><Relationship Id="rId4" Type="http://schemas.openxmlformats.org/officeDocument/2006/relationships/image" Target="../media/image4.png"/><Relationship Id="rId3" Type="http://schemas.openxmlformats.org/officeDocument/2006/relationships/tags" Target="../tags/tag1576.xml"/><Relationship Id="rId2" Type="http://schemas.openxmlformats.org/officeDocument/2006/relationships/image" Target="../media/image3.png"/><Relationship Id="rId1" Type="http://schemas.openxmlformats.org/officeDocument/2006/relationships/tags" Target="../tags/tag1575.xml"/></Relationships>
</file>

<file path=ppt/slides/_rels/slide117.xml.rels><?xml version="1.0" encoding="UTF-8" standalone="yes"?>
<Relationships xmlns="http://schemas.openxmlformats.org/package/2006/relationships"><Relationship Id="rId9" Type="http://schemas.openxmlformats.org/officeDocument/2006/relationships/tags" Target="../tags/tag1585.xml"/><Relationship Id="rId8" Type="http://schemas.openxmlformats.org/officeDocument/2006/relationships/tags" Target="../tags/tag1584.xml"/><Relationship Id="rId7" Type="http://schemas.openxmlformats.org/officeDocument/2006/relationships/tags" Target="../tags/tag1583.xml"/><Relationship Id="rId6" Type="http://schemas.openxmlformats.org/officeDocument/2006/relationships/tags" Target="../tags/tag1582.xml"/><Relationship Id="rId5" Type="http://schemas.openxmlformats.org/officeDocument/2006/relationships/image" Target="../media/image4.png"/><Relationship Id="rId4" Type="http://schemas.openxmlformats.org/officeDocument/2006/relationships/tags" Target="../tags/tag1581.xml"/><Relationship Id="rId3" Type="http://schemas.openxmlformats.org/officeDocument/2006/relationships/image" Target="../media/image3.png"/><Relationship Id="rId2" Type="http://schemas.openxmlformats.org/officeDocument/2006/relationships/tags" Target="../tags/tag1580.xml"/><Relationship Id="rId12" Type="http://schemas.openxmlformats.org/officeDocument/2006/relationships/slideLayout" Target="../slideLayouts/slideLayout20.xml"/><Relationship Id="rId11" Type="http://schemas.openxmlformats.org/officeDocument/2006/relationships/tags" Target="../tags/tag1586.xml"/><Relationship Id="rId10" Type="http://schemas.openxmlformats.org/officeDocument/2006/relationships/image" Target="../media/image92.jpeg"/><Relationship Id="rId1" Type="http://schemas.openxmlformats.org/officeDocument/2006/relationships/tags" Target="../tags/tag1579.xml"/></Relationships>
</file>

<file path=ppt/slides/_rels/slide118.xml.rels><?xml version="1.0" encoding="UTF-8" standalone="yes"?>
<Relationships xmlns="http://schemas.openxmlformats.org/package/2006/relationships"><Relationship Id="rId9" Type="http://schemas.openxmlformats.org/officeDocument/2006/relationships/tags" Target="../tags/tag1593.xml"/><Relationship Id="rId8" Type="http://schemas.openxmlformats.org/officeDocument/2006/relationships/tags" Target="../tags/tag1592.xml"/><Relationship Id="rId7" Type="http://schemas.openxmlformats.org/officeDocument/2006/relationships/tags" Target="../tags/tag1591.xml"/><Relationship Id="rId6" Type="http://schemas.openxmlformats.org/officeDocument/2006/relationships/tags" Target="../tags/tag1590.xml"/><Relationship Id="rId5" Type="http://schemas.openxmlformats.org/officeDocument/2006/relationships/tags" Target="../tags/tag1589.xml"/><Relationship Id="rId4" Type="http://schemas.openxmlformats.org/officeDocument/2006/relationships/image" Target="../media/image4.png"/><Relationship Id="rId3" Type="http://schemas.openxmlformats.org/officeDocument/2006/relationships/tags" Target="../tags/tag1588.xml"/><Relationship Id="rId2" Type="http://schemas.openxmlformats.org/officeDocument/2006/relationships/image" Target="../media/image3.png"/><Relationship Id="rId12" Type="http://schemas.openxmlformats.org/officeDocument/2006/relationships/slideLayout" Target="../slideLayouts/slideLayout20.xml"/><Relationship Id="rId11" Type="http://schemas.openxmlformats.org/officeDocument/2006/relationships/tags" Target="../tags/tag1595.xml"/><Relationship Id="rId10" Type="http://schemas.openxmlformats.org/officeDocument/2006/relationships/tags" Target="../tags/tag1594.xml"/><Relationship Id="rId1" Type="http://schemas.openxmlformats.org/officeDocument/2006/relationships/tags" Target="../tags/tag1587.xml"/></Relationships>
</file>

<file path=ppt/slides/_rels/slide119.xml.rels><?xml version="1.0" encoding="UTF-8" standalone="yes"?>
<Relationships xmlns="http://schemas.openxmlformats.org/package/2006/relationships"><Relationship Id="rId9" Type="http://schemas.openxmlformats.org/officeDocument/2006/relationships/tags" Target="../tags/tag1602.xml"/><Relationship Id="rId8" Type="http://schemas.openxmlformats.org/officeDocument/2006/relationships/tags" Target="../tags/tag1601.xml"/><Relationship Id="rId7" Type="http://schemas.openxmlformats.org/officeDocument/2006/relationships/tags" Target="../tags/tag1600.xml"/><Relationship Id="rId6" Type="http://schemas.openxmlformats.org/officeDocument/2006/relationships/tags" Target="../tags/tag1599.xml"/><Relationship Id="rId5" Type="http://schemas.openxmlformats.org/officeDocument/2006/relationships/image" Target="../media/image4.png"/><Relationship Id="rId4" Type="http://schemas.openxmlformats.org/officeDocument/2006/relationships/tags" Target="../tags/tag1598.xml"/><Relationship Id="rId3" Type="http://schemas.openxmlformats.org/officeDocument/2006/relationships/image" Target="../media/image3.png"/><Relationship Id="rId2" Type="http://schemas.openxmlformats.org/officeDocument/2006/relationships/tags" Target="../tags/tag1597.xml"/><Relationship Id="rId13" Type="http://schemas.openxmlformats.org/officeDocument/2006/relationships/slideLayout" Target="../slideLayouts/slideLayout20.xml"/><Relationship Id="rId12" Type="http://schemas.openxmlformats.org/officeDocument/2006/relationships/tags" Target="../tags/tag1605.xml"/><Relationship Id="rId11" Type="http://schemas.openxmlformats.org/officeDocument/2006/relationships/tags" Target="../tags/tag1604.xml"/><Relationship Id="rId10" Type="http://schemas.openxmlformats.org/officeDocument/2006/relationships/tags" Target="../tags/tag1603.xml"/><Relationship Id="rId1" Type="http://schemas.openxmlformats.org/officeDocument/2006/relationships/tags" Target="../tags/tag1596.xml"/></Relationships>
</file>

<file path=ppt/slides/_rels/slide12.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image" Target="../media/image4.png"/><Relationship Id="rId4" Type="http://schemas.openxmlformats.org/officeDocument/2006/relationships/tags" Target="../tags/tag184.xml"/><Relationship Id="rId3" Type="http://schemas.openxmlformats.org/officeDocument/2006/relationships/image" Target="../media/image3.png"/><Relationship Id="rId2" Type="http://schemas.openxmlformats.org/officeDocument/2006/relationships/tags" Target="../tags/tag183.xml"/><Relationship Id="rId13" Type="http://schemas.openxmlformats.org/officeDocument/2006/relationships/slideLayout" Target="../slideLayouts/slideLayout20.xml"/><Relationship Id="rId12" Type="http://schemas.openxmlformats.org/officeDocument/2006/relationships/tags" Target="../tags/tag191.xml"/><Relationship Id="rId11" Type="http://schemas.openxmlformats.org/officeDocument/2006/relationships/tags" Target="../tags/tag190.xml"/><Relationship Id="rId10" Type="http://schemas.openxmlformats.org/officeDocument/2006/relationships/tags" Target="../tags/tag189.xml"/><Relationship Id="rId1" Type="http://schemas.openxmlformats.org/officeDocument/2006/relationships/tags" Target="../tags/tag182.xml"/></Relationships>
</file>

<file path=ppt/slides/_rels/slide120.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1611.xml"/><Relationship Id="rId7" Type="http://schemas.openxmlformats.org/officeDocument/2006/relationships/tags" Target="../tags/tag1610.xml"/><Relationship Id="rId6" Type="http://schemas.openxmlformats.org/officeDocument/2006/relationships/tags" Target="../tags/tag1609.xml"/><Relationship Id="rId5" Type="http://schemas.openxmlformats.org/officeDocument/2006/relationships/image" Target="../media/image4.png"/><Relationship Id="rId4" Type="http://schemas.openxmlformats.org/officeDocument/2006/relationships/tags" Target="../tags/tag1608.xml"/><Relationship Id="rId3" Type="http://schemas.openxmlformats.org/officeDocument/2006/relationships/image" Target="../media/image3.png"/><Relationship Id="rId2" Type="http://schemas.openxmlformats.org/officeDocument/2006/relationships/tags" Target="../tags/tag1607.xml"/><Relationship Id="rId1" Type="http://schemas.openxmlformats.org/officeDocument/2006/relationships/tags" Target="../tags/tag1606.xml"/></Relationships>
</file>

<file path=ppt/slides/_rels/slide121.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1617.xml"/><Relationship Id="rId7" Type="http://schemas.openxmlformats.org/officeDocument/2006/relationships/tags" Target="../tags/tag1616.xml"/><Relationship Id="rId6" Type="http://schemas.openxmlformats.org/officeDocument/2006/relationships/tags" Target="../tags/tag1615.xml"/><Relationship Id="rId5" Type="http://schemas.openxmlformats.org/officeDocument/2006/relationships/image" Target="../media/image4.png"/><Relationship Id="rId4" Type="http://schemas.openxmlformats.org/officeDocument/2006/relationships/tags" Target="../tags/tag1614.xml"/><Relationship Id="rId3" Type="http://schemas.openxmlformats.org/officeDocument/2006/relationships/image" Target="../media/image3.png"/><Relationship Id="rId2" Type="http://schemas.openxmlformats.org/officeDocument/2006/relationships/tags" Target="../tags/tag1613.xml"/><Relationship Id="rId1" Type="http://schemas.openxmlformats.org/officeDocument/2006/relationships/tags" Target="../tags/tag1612.xml"/></Relationships>
</file>

<file path=ppt/slides/_rels/slide122.xml.rels><?xml version="1.0" encoding="UTF-8" standalone="yes"?>
<Relationships xmlns="http://schemas.openxmlformats.org/package/2006/relationships"><Relationship Id="rId9" Type="http://schemas.openxmlformats.org/officeDocument/2006/relationships/tags" Target="../tags/tag1624.xml"/><Relationship Id="rId8" Type="http://schemas.openxmlformats.org/officeDocument/2006/relationships/tags" Target="../tags/tag1623.xml"/><Relationship Id="rId7" Type="http://schemas.openxmlformats.org/officeDocument/2006/relationships/tags" Target="../tags/tag1622.xml"/><Relationship Id="rId6" Type="http://schemas.openxmlformats.org/officeDocument/2006/relationships/tags" Target="../tags/tag1621.xml"/><Relationship Id="rId5" Type="http://schemas.openxmlformats.org/officeDocument/2006/relationships/image" Target="../media/image4.png"/><Relationship Id="rId4" Type="http://schemas.openxmlformats.org/officeDocument/2006/relationships/tags" Target="../tags/tag1620.xml"/><Relationship Id="rId3" Type="http://schemas.openxmlformats.org/officeDocument/2006/relationships/image" Target="../media/image3.png"/><Relationship Id="rId2" Type="http://schemas.openxmlformats.org/officeDocument/2006/relationships/tags" Target="../tags/tag1619.xml"/><Relationship Id="rId11" Type="http://schemas.openxmlformats.org/officeDocument/2006/relationships/slideLayout" Target="../slideLayouts/slideLayout20.xml"/><Relationship Id="rId10" Type="http://schemas.openxmlformats.org/officeDocument/2006/relationships/tags" Target="../tags/tag1625.xml"/><Relationship Id="rId1" Type="http://schemas.openxmlformats.org/officeDocument/2006/relationships/tags" Target="../tags/tag1618.xml"/></Relationships>
</file>

<file path=ppt/slides/_rels/slide123.xml.rels><?xml version="1.0" encoding="UTF-8" standalone="yes"?>
<Relationships xmlns="http://schemas.openxmlformats.org/package/2006/relationships"><Relationship Id="rId9" Type="http://schemas.openxmlformats.org/officeDocument/2006/relationships/tags" Target="../tags/tag1632.xml"/><Relationship Id="rId8" Type="http://schemas.openxmlformats.org/officeDocument/2006/relationships/tags" Target="../tags/tag1631.xml"/><Relationship Id="rId7" Type="http://schemas.openxmlformats.org/officeDocument/2006/relationships/tags" Target="../tags/tag1630.xml"/><Relationship Id="rId6" Type="http://schemas.openxmlformats.org/officeDocument/2006/relationships/tags" Target="../tags/tag1629.xml"/><Relationship Id="rId5" Type="http://schemas.openxmlformats.org/officeDocument/2006/relationships/tags" Target="../tags/tag1628.xml"/><Relationship Id="rId4" Type="http://schemas.openxmlformats.org/officeDocument/2006/relationships/image" Target="../media/image4.png"/><Relationship Id="rId3" Type="http://schemas.openxmlformats.org/officeDocument/2006/relationships/tags" Target="../tags/tag1627.xml"/><Relationship Id="rId2" Type="http://schemas.openxmlformats.org/officeDocument/2006/relationships/image" Target="../media/image3.png"/><Relationship Id="rId19" Type="http://schemas.openxmlformats.org/officeDocument/2006/relationships/slideLayout" Target="../slideLayouts/slideLayout20.xml"/><Relationship Id="rId18" Type="http://schemas.openxmlformats.org/officeDocument/2006/relationships/tags" Target="../tags/tag1637.xml"/><Relationship Id="rId17" Type="http://schemas.openxmlformats.org/officeDocument/2006/relationships/tags" Target="../tags/tag1636.xml"/><Relationship Id="rId16" Type="http://schemas.openxmlformats.org/officeDocument/2006/relationships/image" Target="../media/image96.jpeg"/><Relationship Id="rId15" Type="http://schemas.openxmlformats.org/officeDocument/2006/relationships/tags" Target="../tags/tag1635.xml"/><Relationship Id="rId14" Type="http://schemas.openxmlformats.org/officeDocument/2006/relationships/image" Target="../media/image95.jpeg"/><Relationship Id="rId13" Type="http://schemas.openxmlformats.org/officeDocument/2006/relationships/tags" Target="../tags/tag1634.xml"/><Relationship Id="rId12" Type="http://schemas.openxmlformats.org/officeDocument/2006/relationships/image" Target="../media/image94.png"/><Relationship Id="rId11" Type="http://schemas.openxmlformats.org/officeDocument/2006/relationships/tags" Target="../tags/tag1633.xml"/><Relationship Id="rId10" Type="http://schemas.openxmlformats.org/officeDocument/2006/relationships/image" Target="../media/image93.jpeg"/><Relationship Id="rId1" Type="http://schemas.openxmlformats.org/officeDocument/2006/relationships/tags" Target="../tags/tag1626.xml"/></Relationships>
</file>

<file path=ppt/slides/_rels/slide124.xml.rels><?xml version="1.0" encoding="UTF-8" standalone="yes"?>
<Relationships xmlns="http://schemas.openxmlformats.org/package/2006/relationships"><Relationship Id="rId9" Type="http://schemas.openxmlformats.org/officeDocument/2006/relationships/tags" Target="../tags/tag1644.xml"/><Relationship Id="rId8" Type="http://schemas.openxmlformats.org/officeDocument/2006/relationships/tags" Target="../tags/tag1643.xml"/><Relationship Id="rId7" Type="http://schemas.openxmlformats.org/officeDocument/2006/relationships/tags" Target="../tags/tag1642.xml"/><Relationship Id="rId6" Type="http://schemas.openxmlformats.org/officeDocument/2006/relationships/tags" Target="../tags/tag1641.xml"/><Relationship Id="rId5" Type="http://schemas.openxmlformats.org/officeDocument/2006/relationships/tags" Target="../tags/tag1640.xml"/><Relationship Id="rId4" Type="http://schemas.openxmlformats.org/officeDocument/2006/relationships/image" Target="../media/image4.png"/><Relationship Id="rId30" Type="http://schemas.openxmlformats.org/officeDocument/2006/relationships/slideLayout" Target="../slideLayouts/slideLayout20.xml"/><Relationship Id="rId3" Type="http://schemas.openxmlformats.org/officeDocument/2006/relationships/tags" Target="../tags/tag1639.xml"/><Relationship Id="rId29" Type="http://schemas.openxmlformats.org/officeDocument/2006/relationships/tags" Target="../tags/tag1664.xml"/><Relationship Id="rId28" Type="http://schemas.openxmlformats.org/officeDocument/2006/relationships/tags" Target="../tags/tag1663.xml"/><Relationship Id="rId27" Type="http://schemas.openxmlformats.org/officeDocument/2006/relationships/tags" Target="../tags/tag1662.xml"/><Relationship Id="rId26" Type="http://schemas.openxmlformats.org/officeDocument/2006/relationships/tags" Target="../tags/tag1661.xml"/><Relationship Id="rId25" Type="http://schemas.openxmlformats.org/officeDocument/2006/relationships/tags" Target="../tags/tag1660.xml"/><Relationship Id="rId24" Type="http://schemas.openxmlformats.org/officeDocument/2006/relationships/tags" Target="../tags/tag1659.xml"/><Relationship Id="rId23" Type="http://schemas.openxmlformats.org/officeDocument/2006/relationships/tags" Target="../tags/tag1658.xml"/><Relationship Id="rId22" Type="http://schemas.openxmlformats.org/officeDocument/2006/relationships/tags" Target="../tags/tag1657.xml"/><Relationship Id="rId21" Type="http://schemas.openxmlformats.org/officeDocument/2006/relationships/tags" Target="../tags/tag1656.xml"/><Relationship Id="rId20" Type="http://schemas.openxmlformats.org/officeDocument/2006/relationships/tags" Target="../tags/tag1655.xml"/><Relationship Id="rId2" Type="http://schemas.openxmlformats.org/officeDocument/2006/relationships/image" Target="../media/image3.png"/><Relationship Id="rId19" Type="http://schemas.openxmlformats.org/officeDocument/2006/relationships/tags" Target="../tags/tag1654.xml"/><Relationship Id="rId18" Type="http://schemas.openxmlformats.org/officeDocument/2006/relationships/tags" Target="../tags/tag1653.xml"/><Relationship Id="rId17" Type="http://schemas.openxmlformats.org/officeDocument/2006/relationships/tags" Target="../tags/tag1652.xml"/><Relationship Id="rId16" Type="http://schemas.openxmlformats.org/officeDocument/2006/relationships/tags" Target="../tags/tag1651.xml"/><Relationship Id="rId15" Type="http://schemas.openxmlformats.org/officeDocument/2006/relationships/tags" Target="../tags/tag1650.xml"/><Relationship Id="rId14" Type="http://schemas.openxmlformats.org/officeDocument/2006/relationships/tags" Target="../tags/tag1649.xml"/><Relationship Id="rId13" Type="http://schemas.openxmlformats.org/officeDocument/2006/relationships/tags" Target="../tags/tag1648.xml"/><Relationship Id="rId12" Type="http://schemas.openxmlformats.org/officeDocument/2006/relationships/tags" Target="../tags/tag1647.xml"/><Relationship Id="rId11" Type="http://schemas.openxmlformats.org/officeDocument/2006/relationships/tags" Target="../tags/tag1646.xml"/><Relationship Id="rId10" Type="http://schemas.openxmlformats.org/officeDocument/2006/relationships/tags" Target="../tags/tag1645.xml"/><Relationship Id="rId1" Type="http://schemas.openxmlformats.org/officeDocument/2006/relationships/tags" Target="../tags/tag1638.xml"/></Relationships>
</file>

<file path=ppt/slides/_rels/slide125.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1670.xml"/><Relationship Id="rId7" Type="http://schemas.openxmlformats.org/officeDocument/2006/relationships/tags" Target="../tags/tag1669.xml"/><Relationship Id="rId6" Type="http://schemas.openxmlformats.org/officeDocument/2006/relationships/tags" Target="../tags/tag1668.xml"/><Relationship Id="rId5" Type="http://schemas.openxmlformats.org/officeDocument/2006/relationships/image" Target="../media/image4.png"/><Relationship Id="rId4" Type="http://schemas.openxmlformats.org/officeDocument/2006/relationships/tags" Target="../tags/tag1667.xml"/><Relationship Id="rId3" Type="http://schemas.openxmlformats.org/officeDocument/2006/relationships/image" Target="../media/image3.png"/><Relationship Id="rId2" Type="http://schemas.openxmlformats.org/officeDocument/2006/relationships/tags" Target="../tags/tag1666.xml"/><Relationship Id="rId1" Type="http://schemas.openxmlformats.org/officeDocument/2006/relationships/tags" Target="../tags/tag1665.xml"/></Relationships>
</file>

<file path=ppt/slides/_rels/slide126.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1676.xml"/><Relationship Id="rId7" Type="http://schemas.openxmlformats.org/officeDocument/2006/relationships/tags" Target="../tags/tag1675.xml"/><Relationship Id="rId6" Type="http://schemas.openxmlformats.org/officeDocument/2006/relationships/tags" Target="../tags/tag1674.xml"/><Relationship Id="rId5" Type="http://schemas.openxmlformats.org/officeDocument/2006/relationships/image" Target="../media/image4.png"/><Relationship Id="rId4" Type="http://schemas.openxmlformats.org/officeDocument/2006/relationships/tags" Target="../tags/tag1673.xml"/><Relationship Id="rId3" Type="http://schemas.openxmlformats.org/officeDocument/2006/relationships/image" Target="../media/image3.png"/><Relationship Id="rId2" Type="http://schemas.openxmlformats.org/officeDocument/2006/relationships/tags" Target="../tags/tag1672.xml"/><Relationship Id="rId1" Type="http://schemas.openxmlformats.org/officeDocument/2006/relationships/tags" Target="../tags/tag1671.xml"/></Relationships>
</file>

<file path=ppt/slides/_rels/slide127.xml.rels><?xml version="1.0" encoding="UTF-8" standalone="yes"?>
<Relationships xmlns="http://schemas.openxmlformats.org/package/2006/relationships"><Relationship Id="rId9" Type="http://schemas.openxmlformats.org/officeDocument/2006/relationships/diagramLayout" Target="../diagrams/layout16.xml"/><Relationship Id="rId8" Type="http://schemas.openxmlformats.org/officeDocument/2006/relationships/diagramData" Target="../diagrams/data16.xml"/><Relationship Id="rId7" Type="http://schemas.openxmlformats.org/officeDocument/2006/relationships/tags" Target="../tags/tag1681.xml"/><Relationship Id="rId6" Type="http://schemas.openxmlformats.org/officeDocument/2006/relationships/tags" Target="../tags/tag1680.xml"/><Relationship Id="rId5" Type="http://schemas.openxmlformats.org/officeDocument/2006/relationships/image" Target="../media/image4.png"/><Relationship Id="rId4" Type="http://schemas.openxmlformats.org/officeDocument/2006/relationships/tags" Target="../tags/tag1679.xml"/><Relationship Id="rId3" Type="http://schemas.openxmlformats.org/officeDocument/2006/relationships/image" Target="../media/image3.png"/><Relationship Id="rId2" Type="http://schemas.openxmlformats.org/officeDocument/2006/relationships/tags" Target="../tags/tag1678.xml"/><Relationship Id="rId14" Type="http://schemas.openxmlformats.org/officeDocument/2006/relationships/slideLayout" Target="../slideLayouts/slideLayout20.xml"/><Relationship Id="rId13" Type="http://schemas.openxmlformats.org/officeDocument/2006/relationships/tags" Target="../tags/tag1682.xml"/><Relationship Id="rId12" Type="http://schemas.microsoft.com/office/2007/relationships/diagramDrawing" Target="../diagrams/drawing16.xml"/><Relationship Id="rId11" Type="http://schemas.openxmlformats.org/officeDocument/2006/relationships/diagramColors" Target="../diagrams/colors16.xml"/><Relationship Id="rId10" Type="http://schemas.openxmlformats.org/officeDocument/2006/relationships/diagramQuickStyle" Target="../diagrams/quickStyle16.xml"/><Relationship Id="rId1" Type="http://schemas.openxmlformats.org/officeDocument/2006/relationships/tags" Target="../tags/tag1677.xml"/></Relationships>
</file>

<file path=ppt/slides/_rels/slide128.xml.rels><?xml version="1.0" encoding="UTF-8" standalone="yes"?>
<Relationships xmlns="http://schemas.openxmlformats.org/package/2006/relationships"><Relationship Id="rId9" Type="http://schemas.openxmlformats.org/officeDocument/2006/relationships/tags" Target="../tags/tag1689.xml"/><Relationship Id="rId8" Type="http://schemas.openxmlformats.org/officeDocument/2006/relationships/tags" Target="../tags/tag1688.xml"/><Relationship Id="rId7" Type="http://schemas.openxmlformats.org/officeDocument/2006/relationships/tags" Target="../tags/tag1687.xml"/><Relationship Id="rId6" Type="http://schemas.openxmlformats.org/officeDocument/2006/relationships/tags" Target="../tags/tag1686.xml"/><Relationship Id="rId5" Type="http://schemas.openxmlformats.org/officeDocument/2006/relationships/image" Target="../media/image4.png"/><Relationship Id="rId4" Type="http://schemas.openxmlformats.org/officeDocument/2006/relationships/tags" Target="../tags/tag1685.xml"/><Relationship Id="rId3" Type="http://schemas.openxmlformats.org/officeDocument/2006/relationships/image" Target="../media/image3.png"/><Relationship Id="rId2" Type="http://schemas.openxmlformats.org/officeDocument/2006/relationships/tags" Target="../tags/tag1684.xml"/><Relationship Id="rId12" Type="http://schemas.openxmlformats.org/officeDocument/2006/relationships/slideLayout" Target="../slideLayouts/slideLayout20.xml"/><Relationship Id="rId11" Type="http://schemas.openxmlformats.org/officeDocument/2006/relationships/tags" Target="../tags/tag1691.xml"/><Relationship Id="rId10" Type="http://schemas.openxmlformats.org/officeDocument/2006/relationships/tags" Target="../tags/tag1690.xml"/><Relationship Id="rId1" Type="http://schemas.openxmlformats.org/officeDocument/2006/relationships/tags" Target="../tags/tag1683.xml"/></Relationships>
</file>

<file path=ppt/slides/_rels/slide129.xml.rels><?xml version="1.0" encoding="UTF-8" standalone="yes"?>
<Relationships xmlns="http://schemas.openxmlformats.org/package/2006/relationships"><Relationship Id="rId9" Type="http://schemas.openxmlformats.org/officeDocument/2006/relationships/tags" Target="../tags/tag1698.xml"/><Relationship Id="rId8" Type="http://schemas.openxmlformats.org/officeDocument/2006/relationships/tags" Target="../tags/tag1697.xml"/><Relationship Id="rId7" Type="http://schemas.openxmlformats.org/officeDocument/2006/relationships/tags" Target="../tags/tag1696.xml"/><Relationship Id="rId6" Type="http://schemas.openxmlformats.org/officeDocument/2006/relationships/tags" Target="../tags/tag1695.xml"/><Relationship Id="rId5" Type="http://schemas.openxmlformats.org/officeDocument/2006/relationships/image" Target="../media/image4.png"/><Relationship Id="rId4" Type="http://schemas.openxmlformats.org/officeDocument/2006/relationships/tags" Target="../tags/tag1694.xml"/><Relationship Id="rId3" Type="http://schemas.openxmlformats.org/officeDocument/2006/relationships/image" Target="../media/image3.png"/><Relationship Id="rId2" Type="http://schemas.openxmlformats.org/officeDocument/2006/relationships/tags" Target="../tags/tag1693.xml"/><Relationship Id="rId11" Type="http://schemas.openxmlformats.org/officeDocument/2006/relationships/slideLayout" Target="../slideLayouts/slideLayout20.xml"/><Relationship Id="rId10" Type="http://schemas.openxmlformats.org/officeDocument/2006/relationships/tags" Target="../tags/tag1699.xml"/><Relationship Id="rId1" Type="http://schemas.openxmlformats.org/officeDocument/2006/relationships/tags" Target="../tags/tag1692.xml"/></Relationships>
</file>

<file path=ppt/slides/_rels/slide13.xml.rels><?xml version="1.0" encoding="UTF-8" standalone="yes"?>
<Relationships xmlns="http://schemas.openxmlformats.org/package/2006/relationships"><Relationship Id="rId9" Type="http://schemas.openxmlformats.org/officeDocument/2006/relationships/tags" Target="../tags/tag198.xml"/><Relationship Id="rId8" Type="http://schemas.openxmlformats.org/officeDocument/2006/relationships/tags" Target="../tags/tag197.xml"/><Relationship Id="rId7" Type="http://schemas.openxmlformats.org/officeDocument/2006/relationships/tags" Target="../tags/tag196.xml"/><Relationship Id="rId6" Type="http://schemas.openxmlformats.org/officeDocument/2006/relationships/tags" Target="../tags/tag195.xml"/><Relationship Id="rId5" Type="http://schemas.openxmlformats.org/officeDocument/2006/relationships/image" Target="../media/image4.png"/><Relationship Id="rId4" Type="http://schemas.openxmlformats.org/officeDocument/2006/relationships/tags" Target="../tags/tag194.xml"/><Relationship Id="rId3" Type="http://schemas.openxmlformats.org/officeDocument/2006/relationships/image" Target="../media/image3.png"/><Relationship Id="rId2" Type="http://schemas.openxmlformats.org/officeDocument/2006/relationships/tags" Target="../tags/tag193.xml"/><Relationship Id="rId11" Type="http://schemas.openxmlformats.org/officeDocument/2006/relationships/slideLayout" Target="../slideLayouts/slideLayout20.xml"/><Relationship Id="rId10" Type="http://schemas.openxmlformats.org/officeDocument/2006/relationships/tags" Target="../tags/tag199.xml"/><Relationship Id="rId1" Type="http://schemas.openxmlformats.org/officeDocument/2006/relationships/tags" Target="../tags/tag192.xml"/></Relationships>
</file>

<file path=ppt/slides/_rels/slide130.xml.rels><?xml version="1.0" encoding="UTF-8" standalone="yes"?>
<Relationships xmlns="http://schemas.openxmlformats.org/package/2006/relationships"><Relationship Id="rId9" Type="http://schemas.openxmlformats.org/officeDocument/2006/relationships/tags" Target="../tags/tag1706.xml"/><Relationship Id="rId8" Type="http://schemas.openxmlformats.org/officeDocument/2006/relationships/tags" Target="../tags/tag1705.xml"/><Relationship Id="rId7" Type="http://schemas.openxmlformats.org/officeDocument/2006/relationships/tags" Target="../tags/tag1704.xml"/><Relationship Id="rId6" Type="http://schemas.openxmlformats.org/officeDocument/2006/relationships/tags" Target="../tags/tag1703.xml"/><Relationship Id="rId5" Type="http://schemas.openxmlformats.org/officeDocument/2006/relationships/tags" Target="../tags/tag1702.xml"/><Relationship Id="rId4" Type="http://schemas.openxmlformats.org/officeDocument/2006/relationships/image" Target="../media/image4.png"/><Relationship Id="rId39" Type="http://schemas.openxmlformats.org/officeDocument/2006/relationships/slideLayout" Target="../slideLayouts/slideLayout20.xml"/><Relationship Id="rId38" Type="http://schemas.openxmlformats.org/officeDocument/2006/relationships/tags" Target="../tags/tag1735.xml"/><Relationship Id="rId37" Type="http://schemas.openxmlformats.org/officeDocument/2006/relationships/tags" Target="../tags/tag1734.xml"/><Relationship Id="rId36" Type="http://schemas.openxmlformats.org/officeDocument/2006/relationships/tags" Target="../tags/tag1733.xml"/><Relationship Id="rId35" Type="http://schemas.openxmlformats.org/officeDocument/2006/relationships/tags" Target="../tags/tag1732.xml"/><Relationship Id="rId34" Type="http://schemas.openxmlformats.org/officeDocument/2006/relationships/tags" Target="../tags/tag1731.xml"/><Relationship Id="rId33" Type="http://schemas.openxmlformats.org/officeDocument/2006/relationships/tags" Target="../tags/tag1730.xml"/><Relationship Id="rId32" Type="http://schemas.openxmlformats.org/officeDocument/2006/relationships/tags" Target="../tags/tag1729.xml"/><Relationship Id="rId31" Type="http://schemas.openxmlformats.org/officeDocument/2006/relationships/tags" Target="../tags/tag1728.xml"/><Relationship Id="rId30" Type="http://schemas.openxmlformats.org/officeDocument/2006/relationships/tags" Target="../tags/tag1727.xml"/><Relationship Id="rId3" Type="http://schemas.openxmlformats.org/officeDocument/2006/relationships/tags" Target="../tags/tag1701.xml"/><Relationship Id="rId29" Type="http://schemas.openxmlformats.org/officeDocument/2006/relationships/tags" Target="../tags/tag1726.xml"/><Relationship Id="rId28" Type="http://schemas.openxmlformats.org/officeDocument/2006/relationships/tags" Target="../tags/tag1725.xml"/><Relationship Id="rId27" Type="http://schemas.openxmlformats.org/officeDocument/2006/relationships/tags" Target="../tags/tag1724.xml"/><Relationship Id="rId26" Type="http://schemas.openxmlformats.org/officeDocument/2006/relationships/tags" Target="../tags/tag1723.xml"/><Relationship Id="rId25" Type="http://schemas.openxmlformats.org/officeDocument/2006/relationships/tags" Target="../tags/tag1722.xml"/><Relationship Id="rId24" Type="http://schemas.openxmlformats.org/officeDocument/2006/relationships/tags" Target="../tags/tag1721.xml"/><Relationship Id="rId23" Type="http://schemas.openxmlformats.org/officeDocument/2006/relationships/tags" Target="../tags/tag1720.xml"/><Relationship Id="rId22" Type="http://schemas.openxmlformats.org/officeDocument/2006/relationships/tags" Target="../tags/tag1719.xml"/><Relationship Id="rId21" Type="http://schemas.openxmlformats.org/officeDocument/2006/relationships/tags" Target="../tags/tag1718.xml"/><Relationship Id="rId20" Type="http://schemas.openxmlformats.org/officeDocument/2006/relationships/tags" Target="../tags/tag1717.xml"/><Relationship Id="rId2" Type="http://schemas.openxmlformats.org/officeDocument/2006/relationships/image" Target="../media/image3.png"/><Relationship Id="rId19" Type="http://schemas.openxmlformats.org/officeDocument/2006/relationships/tags" Target="../tags/tag1716.xml"/><Relationship Id="rId18" Type="http://schemas.openxmlformats.org/officeDocument/2006/relationships/tags" Target="../tags/tag1715.xml"/><Relationship Id="rId17" Type="http://schemas.openxmlformats.org/officeDocument/2006/relationships/tags" Target="../tags/tag1714.xml"/><Relationship Id="rId16" Type="http://schemas.openxmlformats.org/officeDocument/2006/relationships/tags" Target="../tags/tag1713.xml"/><Relationship Id="rId15" Type="http://schemas.openxmlformats.org/officeDocument/2006/relationships/tags" Target="../tags/tag1712.xml"/><Relationship Id="rId14" Type="http://schemas.openxmlformats.org/officeDocument/2006/relationships/tags" Target="../tags/tag1711.xml"/><Relationship Id="rId13" Type="http://schemas.openxmlformats.org/officeDocument/2006/relationships/tags" Target="../tags/tag1710.xml"/><Relationship Id="rId12" Type="http://schemas.openxmlformats.org/officeDocument/2006/relationships/tags" Target="../tags/tag1709.xml"/><Relationship Id="rId11" Type="http://schemas.openxmlformats.org/officeDocument/2006/relationships/tags" Target="../tags/tag1708.xml"/><Relationship Id="rId10" Type="http://schemas.openxmlformats.org/officeDocument/2006/relationships/tags" Target="../tags/tag1707.xml"/><Relationship Id="rId1" Type="http://schemas.openxmlformats.org/officeDocument/2006/relationships/tags" Target="../tags/tag1700.xml"/></Relationships>
</file>

<file path=ppt/slides/_rels/slide131.xml.rels><?xml version="1.0" encoding="UTF-8" standalone="yes"?>
<Relationships xmlns="http://schemas.openxmlformats.org/package/2006/relationships"><Relationship Id="rId8" Type="http://schemas.openxmlformats.org/officeDocument/2006/relationships/slideLayout" Target="../slideLayouts/slideLayout20.xml"/><Relationship Id="rId7" Type="http://schemas.openxmlformats.org/officeDocument/2006/relationships/tags" Target="../tags/tag1738.xml"/><Relationship Id="rId6" Type="http://schemas.openxmlformats.org/officeDocument/2006/relationships/image" Target="../media/image97.png"/><Relationship Id="rId5" Type="http://schemas.openxmlformats.org/officeDocument/2006/relationships/slide" Target="slide85.xml"/><Relationship Id="rId4" Type="http://schemas.openxmlformats.org/officeDocument/2006/relationships/image" Target="../media/image4.png"/><Relationship Id="rId3" Type="http://schemas.openxmlformats.org/officeDocument/2006/relationships/tags" Target="../tags/tag1737.xml"/><Relationship Id="rId2" Type="http://schemas.openxmlformats.org/officeDocument/2006/relationships/image" Target="../media/image3.png"/><Relationship Id="rId1" Type="http://schemas.openxmlformats.org/officeDocument/2006/relationships/tags" Target="../tags/tag1736.xml"/></Relationships>
</file>

<file path=ppt/slides/_rels/slide132.xml.rels><?xml version="1.0" encoding="UTF-8" standalone="yes"?>
<Relationships xmlns="http://schemas.openxmlformats.org/package/2006/relationships"><Relationship Id="rId9" Type="http://schemas.openxmlformats.org/officeDocument/2006/relationships/tags" Target="../tags/tag1745.xml"/><Relationship Id="rId8" Type="http://schemas.openxmlformats.org/officeDocument/2006/relationships/tags" Target="../tags/tag1744.xml"/><Relationship Id="rId7" Type="http://schemas.openxmlformats.org/officeDocument/2006/relationships/tags" Target="../tags/tag1743.xml"/><Relationship Id="rId6" Type="http://schemas.openxmlformats.org/officeDocument/2006/relationships/tags" Target="../tags/tag1742.xml"/><Relationship Id="rId5" Type="http://schemas.openxmlformats.org/officeDocument/2006/relationships/image" Target="../media/image4.png"/><Relationship Id="rId4" Type="http://schemas.openxmlformats.org/officeDocument/2006/relationships/tags" Target="../tags/tag1741.xml"/><Relationship Id="rId3" Type="http://schemas.openxmlformats.org/officeDocument/2006/relationships/image" Target="../media/image3.png"/><Relationship Id="rId2" Type="http://schemas.openxmlformats.org/officeDocument/2006/relationships/tags" Target="../tags/tag1740.xml"/><Relationship Id="rId13" Type="http://schemas.openxmlformats.org/officeDocument/2006/relationships/slideLayout" Target="../slideLayouts/slideLayout20.xml"/><Relationship Id="rId12" Type="http://schemas.openxmlformats.org/officeDocument/2006/relationships/tags" Target="../tags/tag1747.xml"/><Relationship Id="rId11" Type="http://schemas.openxmlformats.org/officeDocument/2006/relationships/tags" Target="../tags/tag1746.xml"/><Relationship Id="rId10" Type="http://schemas.openxmlformats.org/officeDocument/2006/relationships/image" Target="../media/image98.jpeg"/><Relationship Id="rId1" Type="http://schemas.openxmlformats.org/officeDocument/2006/relationships/tags" Target="../tags/tag1739.xml"/></Relationships>
</file>

<file path=ppt/slides/_rels/slide133.xml.rels><?xml version="1.0" encoding="UTF-8" standalone="yes"?>
<Relationships xmlns="http://schemas.openxmlformats.org/package/2006/relationships"><Relationship Id="rId9" Type="http://schemas.openxmlformats.org/officeDocument/2006/relationships/tags" Target="../tags/tag1753.xml"/><Relationship Id="rId8" Type="http://schemas.openxmlformats.org/officeDocument/2006/relationships/image" Target="../media/image99.png"/><Relationship Id="rId7" Type="http://schemas.openxmlformats.org/officeDocument/2006/relationships/tags" Target="../tags/tag1752.xml"/><Relationship Id="rId6" Type="http://schemas.openxmlformats.org/officeDocument/2006/relationships/tags" Target="../tags/tag1751.xml"/><Relationship Id="rId5" Type="http://schemas.openxmlformats.org/officeDocument/2006/relationships/image" Target="../media/image4.png"/><Relationship Id="rId4" Type="http://schemas.openxmlformats.org/officeDocument/2006/relationships/tags" Target="../tags/tag1750.xml"/><Relationship Id="rId3" Type="http://schemas.openxmlformats.org/officeDocument/2006/relationships/image" Target="../media/image3.png"/><Relationship Id="rId2" Type="http://schemas.openxmlformats.org/officeDocument/2006/relationships/tags" Target="../tags/tag1749.xml"/><Relationship Id="rId10" Type="http://schemas.openxmlformats.org/officeDocument/2006/relationships/slideLayout" Target="../slideLayouts/slideLayout20.xml"/><Relationship Id="rId1" Type="http://schemas.openxmlformats.org/officeDocument/2006/relationships/tags" Target="../tags/tag1748.xml"/></Relationships>
</file>

<file path=ppt/slides/_rels/slide134.xml.rels><?xml version="1.0" encoding="UTF-8" standalone="yes"?>
<Relationships xmlns="http://schemas.openxmlformats.org/package/2006/relationships"><Relationship Id="rId9" Type="http://schemas.openxmlformats.org/officeDocument/2006/relationships/tags" Target="../tags/tag1759.xml"/><Relationship Id="rId8" Type="http://schemas.openxmlformats.org/officeDocument/2006/relationships/image" Target="../media/image100.png"/><Relationship Id="rId7" Type="http://schemas.openxmlformats.org/officeDocument/2006/relationships/tags" Target="../tags/tag1758.xml"/><Relationship Id="rId6" Type="http://schemas.openxmlformats.org/officeDocument/2006/relationships/tags" Target="../tags/tag1757.xml"/><Relationship Id="rId5" Type="http://schemas.openxmlformats.org/officeDocument/2006/relationships/image" Target="../media/image4.png"/><Relationship Id="rId4" Type="http://schemas.openxmlformats.org/officeDocument/2006/relationships/tags" Target="../tags/tag1756.xml"/><Relationship Id="rId3" Type="http://schemas.openxmlformats.org/officeDocument/2006/relationships/image" Target="../media/image3.png"/><Relationship Id="rId2" Type="http://schemas.openxmlformats.org/officeDocument/2006/relationships/tags" Target="../tags/tag1755.xml"/><Relationship Id="rId10" Type="http://schemas.openxmlformats.org/officeDocument/2006/relationships/slideLayout" Target="../slideLayouts/slideLayout20.xml"/><Relationship Id="rId1" Type="http://schemas.openxmlformats.org/officeDocument/2006/relationships/tags" Target="../tags/tag1754.xml"/></Relationships>
</file>

<file path=ppt/slides/_rels/slide135.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1765.xml"/><Relationship Id="rId7" Type="http://schemas.openxmlformats.org/officeDocument/2006/relationships/tags" Target="../tags/tag1764.xml"/><Relationship Id="rId6" Type="http://schemas.openxmlformats.org/officeDocument/2006/relationships/tags" Target="../tags/tag1763.xml"/><Relationship Id="rId5" Type="http://schemas.openxmlformats.org/officeDocument/2006/relationships/image" Target="../media/image4.png"/><Relationship Id="rId4" Type="http://schemas.openxmlformats.org/officeDocument/2006/relationships/tags" Target="../tags/tag1762.xml"/><Relationship Id="rId3" Type="http://schemas.openxmlformats.org/officeDocument/2006/relationships/image" Target="../media/image3.png"/><Relationship Id="rId2" Type="http://schemas.openxmlformats.org/officeDocument/2006/relationships/tags" Target="../tags/tag1761.xml"/><Relationship Id="rId1" Type="http://schemas.openxmlformats.org/officeDocument/2006/relationships/tags" Target="../tags/tag1760.xml"/></Relationships>
</file>

<file path=ppt/slides/_rels/slide136.xml.rels><?xml version="1.0" encoding="UTF-8" standalone="yes"?>
<Relationships xmlns="http://schemas.openxmlformats.org/package/2006/relationships"><Relationship Id="rId9" Type="http://schemas.openxmlformats.org/officeDocument/2006/relationships/tags" Target="../tags/tag1772.xml"/><Relationship Id="rId8" Type="http://schemas.openxmlformats.org/officeDocument/2006/relationships/tags" Target="../tags/tag1771.xml"/><Relationship Id="rId7" Type="http://schemas.openxmlformats.org/officeDocument/2006/relationships/tags" Target="../tags/tag1770.xml"/><Relationship Id="rId6" Type="http://schemas.openxmlformats.org/officeDocument/2006/relationships/tags" Target="../tags/tag1769.xml"/><Relationship Id="rId5" Type="http://schemas.openxmlformats.org/officeDocument/2006/relationships/tags" Target="../tags/tag1768.xml"/><Relationship Id="rId4" Type="http://schemas.openxmlformats.org/officeDocument/2006/relationships/image" Target="../media/image4.png"/><Relationship Id="rId3" Type="http://schemas.openxmlformats.org/officeDocument/2006/relationships/tags" Target="../tags/tag1767.xml"/><Relationship Id="rId2" Type="http://schemas.openxmlformats.org/officeDocument/2006/relationships/image" Target="../media/image3.png"/><Relationship Id="rId12" Type="http://schemas.openxmlformats.org/officeDocument/2006/relationships/slideLayout" Target="../slideLayouts/slideLayout20.xml"/><Relationship Id="rId11" Type="http://schemas.openxmlformats.org/officeDocument/2006/relationships/tags" Target="../tags/tag1774.xml"/><Relationship Id="rId10" Type="http://schemas.openxmlformats.org/officeDocument/2006/relationships/tags" Target="../tags/tag1773.xml"/><Relationship Id="rId1" Type="http://schemas.openxmlformats.org/officeDocument/2006/relationships/tags" Target="../tags/tag1766.xml"/></Relationships>
</file>

<file path=ppt/slides/_rels/slide137.xml.rels><?xml version="1.0" encoding="UTF-8" standalone="yes"?>
<Relationships xmlns="http://schemas.openxmlformats.org/package/2006/relationships"><Relationship Id="rId9" Type="http://schemas.openxmlformats.org/officeDocument/2006/relationships/tags" Target="../tags/tag1780.xml"/><Relationship Id="rId8" Type="http://schemas.openxmlformats.org/officeDocument/2006/relationships/image" Target="../media/image101.jpeg"/><Relationship Id="rId7" Type="http://schemas.openxmlformats.org/officeDocument/2006/relationships/tags" Target="../tags/tag1779.xml"/><Relationship Id="rId6" Type="http://schemas.openxmlformats.org/officeDocument/2006/relationships/tags" Target="../tags/tag1778.xml"/><Relationship Id="rId5" Type="http://schemas.openxmlformats.org/officeDocument/2006/relationships/tags" Target="../tags/tag1777.xml"/><Relationship Id="rId4" Type="http://schemas.openxmlformats.org/officeDocument/2006/relationships/image" Target="../media/image4.png"/><Relationship Id="rId3" Type="http://schemas.openxmlformats.org/officeDocument/2006/relationships/tags" Target="../tags/tag1776.xml"/><Relationship Id="rId2" Type="http://schemas.openxmlformats.org/officeDocument/2006/relationships/image" Target="../media/image3.png"/><Relationship Id="rId19" Type="http://schemas.openxmlformats.org/officeDocument/2006/relationships/slideLayout" Target="../slideLayouts/slideLayout20.xml"/><Relationship Id="rId18" Type="http://schemas.openxmlformats.org/officeDocument/2006/relationships/tags" Target="../tags/tag1789.xml"/><Relationship Id="rId17" Type="http://schemas.openxmlformats.org/officeDocument/2006/relationships/tags" Target="../tags/tag1788.xml"/><Relationship Id="rId16" Type="http://schemas.openxmlformats.org/officeDocument/2006/relationships/tags" Target="../tags/tag1787.xml"/><Relationship Id="rId15" Type="http://schemas.openxmlformats.org/officeDocument/2006/relationships/tags" Target="../tags/tag1786.xml"/><Relationship Id="rId14" Type="http://schemas.openxmlformats.org/officeDocument/2006/relationships/tags" Target="../tags/tag1785.xml"/><Relationship Id="rId13" Type="http://schemas.openxmlformats.org/officeDocument/2006/relationships/tags" Target="../tags/tag1784.xml"/><Relationship Id="rId12" Type="http://schemas.openxmlformats.org/officeDocument/2006/relationships/tags" Target="../tags/tag1783.xml"/><Relationship Id="rId11" Type="http://schemas.openxmlformats.org/officeDocument/2006/relationships/tags" Target="../tags/tag1782.xml"/><Relationship Id="rId10" Type="http://schemas.openxmlformats.org/officeDocument/2006/relationships/tags" Target="../tags/tag1781.xml"/><Relationship Id="rId1" Type="http://schemas.openxmlformats.org/officeDocument/2006/relationships/tags" Target="../tags/tag1775.xml"/></Relationships>
</file>

<file path=ppt/slides/_rels/slide138.xml.rels><?xml version="1.0" encoding="UTF-8" standalone="yes"?>
<Relationships xmlns="http://schemas.openxmlformats.org/package/2006/relationships"><Relationship Id="rId9" Type="http://schemas.openxmlformats.org/officeDocument/2006/relationships/tags" Target="../tags/tag1796.xml"/><Relationship Id="rId8" Type="http://schemas.openxmlformats.org/officeDocument/2006/relationships/tags" Target="../tags/tag1795.xml"/><Relationship Id="rId7" Type="http://schemas.openxmlformats.org/officeDocument/2006/relationships/tags" Target="../tags/tag1794.xml"/><Relationship Id="rId6" Type="http://schemas.openxmlformats.org/officeDocument/2006/relationships/tags" Target="../tags/tag1793.xml"/><Relationship Id="rId5" Type="http://schemas.openxmlformats.org/officeDocument/2006/relationships/image" Target="../media/image4.png"/><Relationship Id="rId4" Type="http://schemas.openxmlformats.org/officeDocument/2006/relationships/tags" Target="../tags/tag1792.xml"/><Relationship Id="rId3" Type="http://schemas.openxmlformats.org/officeDocument/2006/relationships/image" Target="../media/image3.png"/><Relationship Id="rId2" Type="http://schemas.openxmlformats.org/officeDocument/2006/relationships/tags" Target="../tags/tag1791.xml"/><Relationship Id="rId15" Type="http://schemas.openxmlformats.org/officeDocument/2006/relationships/slideLayout" Target="../slideLayouts/slideLayout20.xml"/><Relationship Id="rId14" Type="http://schemas.openxmlformats.org/officeDocument/2006/relationships/tags" Target="../tags/tag1800.xml"/><Relationship Id="rId13" Type="http://schemas.openxmlformats.org/officeDocument/2006/relationships/tags" Target="../tags/tag1799.xml"/><Relationship Id="rId12" Type="http://schemas.openxmlformats.org/officeDocument/2006/relationships/image" Target="../media/image102.jpeg"/><Relationship Id="rId11" Type="http://schemas.openxmlformats.org/officeDocument/2006/relationships/tags" Target="../tags/tag1798.xml"/><Relationship Id="rId10" Type="http://schemas.openxmlformats.org/officeDocument/2006/relationships/tags" Target="../tags/tag1797.xml"/><Relationship Id="rId1" Type="http://schemas.openxmlformats.org/officeDocument/2006/relationships/tags" Target="../tags/tag1790.xml"/></Relationships>
</file>

<file path=ppt/slides/_rels/slide139.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4.xml"/><Relationship Id="rId4" Type="http://schemas.openxmlformats.org/officeDocument/2006/relationships/tags" Target="../tags/tag1803.xml"/><Relationship Id="rId3" Type="http://schemas.openxmlformats.org/officeDocument/2006/relationships/tags" Target="../tags/tag1802.xml"/><Relationship Id="rId2" Type="http://schemas.openxmlformats.org/officeDocument/2006/relationships/image" Target="../media/image8.png"/><Relationship Id="rId1" Type="http://schemas.openxmlformats.org/officeDocument/2006/relationships/tags" Target="../tags/tag1801.xml"/></Relationships>
</file>

<file path=ppt/slides/_rels/slide14.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tags" Target="../tags/tag203.xml"/><Relationship Id="rId50" Type="http://schemas.openxmlformats.org/officeDocument/2006/relationships/slideLayout" Target="../slideLayouts/slideLayout20.xml"/><Relationship Id="rId5" Type="http://schemas.openxmlformats.org/officeDocument/2006/relationships/tags" Target="../tags/tag202.xml"/><Relationship Id="rId49" Type="http://schemas.openxmlformats.org/officeDocument/2006/relationships/tags" Target="../tags/tag246.xml"/><Relationship Id="rId48" Type="http://schemas.openxmlformats.org/officeDocument/2006/relationships/tags" Target="../tags/tag245.xml"/><Relationship Id="rId47" Type="http://schemas.openxmlformats.org/officeDocument/2006/relationships/tags" Target="../tags/tag244.xml"/><Relationship Id="rId46" Type="http://schemas.openxmlformats.org/officeDocument/2006/relationships/tags" Target="../tags/tag243.xml"/><Relationship Id="rId45" Type="http://schemas.openxmlformats.org/officeDocument/2006/relationships/tags" Target="../tags/tag242.xml"/><Relationship Id="rId44" Type="http://schemas.openxmlformats.org/officeDocument/2006/relationships/tags" Target="../tags/tag241.xml"/><Relationship Id="rId43" Type="http://schemas.openxmlformats.org/officeDocument/2006/relationships/tags" Target="../tags/tag240.xml"/><Relationship Id="rId42" Type="http://schemas.openxmlformats.org/officeDocument/2006/relationships/tags" Target="../tags/tag239.xml"/><Relationship Id="rId41" Type="http://schemas.openxmlformats.org/officeDocument/2006/relationships/tags" Target="../tags/tag238.xml"/><Relationship Id="rId40" Type="http://schemas.openxmlformats.org/officeDocument/2006/relationships/tags" Target="../tags/tag237.xml"/><Relationship Id="rId4" Type="http://schemas.openxmlformats.org/officeDocument/2006/relationships/image" Target="../media/image4.png"/><Relationship Id="rId39" Type="http://schemas.openxmlformats.org/officeDocument/2006/relationships/tags" Target="../tags/tag236.xml"/><Relationship Id="rId38" Type="http://schemas.openxmlformats.org/officeDocument/2006/relationships/tags" Target="../tags/tag235.xml"/><Relationship Id="rId37" Type="http://schemas.openxmlformats.org/officeDocument/2006/relationships/tags" Target="../tags/tag234.xml"/><Relationship Id="rId36" Type="http://schemas.openxmlformats.org/officeDocument/2006/relationships/tags" Target="../tags/tag233.xml"/><Relationship Id="rId35" Type="http://schemas.openxmlformats.org/officeDocument/2006/relationships/tags" Target="../tags/tag232.xml"/><Relationship Id="rId34" Type="http://schemas.openxmlformats.org/officeDocument/2006/relationships/tags" Target="../tags/tag231.xml"/><Relationship Id="rId33" Type="http://schemas.openxmlformats.org/officeDocument/2006/relationships/tags" Target="../tags/tag230.xml"/><Relationship Id="rId32" Type="http://schemas.openxmlformats.org/officeDocument/2006/relationships/tags" Target="../tags/tag229.xml"/><Relationship Id="rId31" Type="http://schemas.openxmlformats.org/officeDocument/2006/relationships/tags" Target="../tags/tag228.xml"/><Relationship Id="rId30" Type="http://schemas.openxmlformats.org/officeDocument/2006/relationships/tags" Target="../tags/tag227.xml"/><Relationship Id="rId3" Type="http://schemas.openxmlformats.org/officeDocument/2006/relationships/tags" Target="../tags/tag201.xml"/><Relationship Id="rId29" Type="http://schemas.openxmlformats.org/officeDocument/2006/relationships/tags" Target="../tags/tag226.xml"/><Relationship Id="rId28" Type="http://schemas.openxmlformats.org/officeDocument/2006/relationships/tags" Target="../tags/tag225.xml"/><Relationship Id="rId27" Type="http://schemas.openxmlformats.org/officeDocument/2006/relationships/tags" Target="../tags/tag224.xml"/><Relationship Id="rId26" Type="http://schemas.openxmlformats.org/officeDocument/2006/relationships/tags" Target="../tags/tag223.xml"/><Relationship Id="rId25" Type="http://schemas.openxmlformats.org/officeDocument/2006/relationships/tags" Target="../tags/tag222.xml"/><Relationship Id="rId24" Type="http://schemas.openxmlformats.org/officeDocument/2006/relationships/tags" Target="../tags/tag221.xml"/><Relationship Id="rId23" Type="http://schemas.openxmlformats.org/officeDocument/2006/relationships/tags" Target="../tags/tag220.xml"/><Relationship Id="rId22" Type="http://schemas.openxmlformats.org/officeDocument/2006/relationships/tags" Target="../tags/tag219.xml"/><Relationship Id="rId21" Type="http://schemas.openxmlformats.org/officeDocument/2006/relationships/tags" Target="../tags/tag218.xml"/><Relationship Id="rId20" Type="http://schemas.openxmlformats.org/officeDocument/2006/relationships/tags" Target="../tags/tag217.xml"/><Relationship Id="rId2" Type="http://schemas.openxmlformats.org/officeDocument/2006/relationships/image" Target="../media/image3.png"/><Relationship Id="rId19" Type="http://schemas.openxmlformats.org/officeDocument/2006/relationships/tags" Target="../tags/tag216.xml"/><Relationship Id="rId18" Type="http://schemas.openxmlformats.org/officeDocument/2006/relationships/tags" Target="../tags/tag215.xml"/><Relationship Id="rId17" Type="http://schemas.openxmlformats.org/officeDocument/2006/relationships/tags" Target="../tags/tag214.xml"/><Relationship Id="rId16" Type="http://schemas.openxmlformats.org/officeDocument/2006/relationships/tags" Target="../tags/tag213.xml"/><Relationship Id="rId15" Type="http://schemas.openxmlformats.org/officeDocument/2006/relationships/tags" Target="../tags/tag212.xml"/><Relationship Id="rId14" Type="http://schemas.openxmlformats.org/officeDocument/2006/relationships/tags" Target="../tags/tag211.xml"/><Relationship Id="rId13" Type="http://schemas.openxmlformats.org/officeDocument/2006/relationships/tags" Target="../tags/tag210.xml"/><Relationship Id="rId12" Type="http://schemas.openxmlformats.org/officeDocument/2006/relationships/tags" Target="../tags/tag209.xml"/><Relationship Id="rId11" Type="http://schemas.openxmlformats.org/officeDocument/2006/relationships/tags" Target="../tags/tag208.xml"/><Relationship Id="rId10" Type="http://schemas.openxmlformats.org/officeDocument/2006/relationships/tags" Target="../tags/tag207.xml"/><Relationship Id="rId1" Type="http://schemas.openxmlformats.org/officeDocument/2006/relationships/tags" Target="../tags/tag200.xml"/></Relationships>
</file>

<file path=ppt/slides/_rels/slide15.xml.rels><?xml version="1.0" encoding="UTF-8" standalone="yes"?>
<Relationships xmlns="http://schemas.openxmlformats.org/package/2006/relationships"><Relationship Id="rId9" Type="http://schemas.microsoft.com/office/2007/relationships/diagramDrawing" Target="../diagrams/drawing2.xml"/><Relationship Id="rId8" Type="http://schemas.openxmlformats.org/officeDocument/2006/relationships/diagramColors" Target="../diagrams/colors2.xml"/><Relationship Id="rId7" Type="http://schemas.openxmlformats.org/officeDocument/2006/relationships/diagramQuickStyle" Target="../diagrams/quickStyle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3" Type="http://schemas.openxmlformats.org/officeDocument/2006/relationships/tags" Target="../tags/tag248.xml"/><Relationship Id="rId2" Type="http://schemas.openxmlformats.org/officeDocument/2006/relationships/image" Target="../media/image3.png"/><Relationship Id="rId17" Type="http://schemas.openxmlformats.org/officeDocument/2006/relationships/slideLayout" Target="../slideLayouts/slideLayout20.xml"/><Relationship Id="rId16" Type="http://schemas.openxmlformats.org/officeDocument/2006/relationships/tags" Target="../tags/tag255.xml"/><Relationship Id="rId15" Type="http://schemas.openxmlformats.org/officeDocument/2006/relationships/tags" Target="../tags/tag254.xml"/><Relationship Id="rId14" Type="http://schemas.openxmlformats.org/officeDocument/2006/relationships/tags" Target="../tags/tag253.xml"/><Relationship Id="rId13" Type="http://schemas.openxmlformats.org/officeDocument/2006/relationships/tags" Target="../tags/tag252.xml"/><Relationship Id="rId12" Type="http://schemas.openxmlformats.org/officeDocument/2006/relationships/tags" Target="../tags/tag251.xml"/><Relationship Id="rId11" Type="http://schemas.openxmlformats.org/officeDocument/2006/relationships/tags" Target="../tags/tag250.xml"/><Relationship Id="rId10" Type="http://schemas.openxmlformats.org/officeDocument/2006/relationships/tags" Target="../tags/tag249.xml"/><Relationship Id="rId1" Type="http://schemas.openxmlformats.org/officeDocument/2006/relationships/tags" Target="../tags/tag247.xml"/></Relationships>
</file>

<file path=ppt/slides/_rels/slide16.xml.rels><?xml version="1.0" encoding="UTF-8" standalone="yes"?>
<Relationships xmlns="http://schemas.openxmlformats.org/package/2006/relationships"><Relationship Id="rId9" Type="http://schemas.openxmlformats.org/officeDocument/2006/relationships/tags" Target="../tags/tag262.xml"/><Relationship Id="rId8" Type="http://schemas.openxmlformats.org/officeDocument/2006/relationships/tags" Target="../tags/tag261.xml"/><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image" Target="../media/image4.png"/><Relationship Id="rId4" Type="http://schemas.openxmlformats.org/officeDocument/2006/relationships/tags" Target="../tags/tag258.xml"/><Relationship Id="rId3" Type="http://schemas.openxmlformats.org/officeDocument/2006/relationships/image" Target="../media/image3.png"/><Relationship Id="rId2" Type="http://schemas.openxmlformats.org/officeDocument/2006/relationships/tags" Target="../tags/tag257.xml"/><Relationship Id="rId11" Type="http://schemas.openxmlformats.org/officeDocument/2006/relationships/slideLayout" Target="../slideLayouts/slideLayout20.xml"/><Relationship Id="rId10" Type="http://schemas.openxmlformats.org/officeDocument/2006/relationships/tags" Target="../tags/tag263.xml"/><Relationship Id="rId1" Type="http://schemas.openxmlformats.org/officeDocument/2006/relationships/tags" Target="../tags/tag256.xml"/></Relationships>
</file>

<file path=ppt/slides/_rels/slide17.xml.rels><?xml version="1.0" encoding="UTF-8" standalone="yes"?>
<Relationships xmlns="http://schemas.openxmlformats.org/package/2006/relationships"><Relationship Id="rId9" Type="http://schemas.openxmlformats.org/officeDocument/2006/relationships/tags" Target="../tags/tag268.xml"/><Relationship Id="rId8" Type="http://schemas.openxmlformats.org/officeDocument/2006/relationships/image" Target="../media/image1.svg"/><Relationship Id="rId7" Type="http://schemas.openxmlformats.org/officeDocument/2006/relationships/image" Target="../media/image22.png"/><Relationship Id="rId6" Type="http://schemas.openxmlformats.org/officeDocument/2006/relationships/tags" Target="../tags/tag267.xml"/><Relationship Id="rId5" Type="http://schemas.openxmlformats.org/officeDocument/2006/relationships/image" Target="../media/image4.png"/><Relationship Id="rId4" Type="http://schemas.openxmlformats.org/officeDocument/2006/relationships/tags" Target="../tags/tag266.xml"/><Relationship Id="rId3" Type="http://schemas.openxmlformats.org/officeDocument/2006/relationships/image" Target="../media/image3.png"/><Relationship Id="rId2" Type="http://schemas.openxmlformats.org/officeDocument/2006/relationships/tags" Target="../tags/tag265.xml"/><Relationship Id="rId17" Type="http://schemas.openxmlformats.org/officeDocument/2006/relationships/notesSlide" Target="../notesSlides/notesSlide3.xml"/><Relationship Id="rId16" Type="http://schemas.openxmlformats.org/officeDocument/2006/relationships/slideLayout" Target="../slideLayouts/slideLayout20.xml"/><Relationship Id="rId15" Type="http://schemas.openxmlformats.org/officeDocument/2006/relationships/tags" Target="../tags/tag274.xml"/><Relationship Id="rId14" Type="http://schemas.openxmlformats.org/officeDocument/2006/relationships/tags" Target="../tags/tag273.xml"/><Relationship Id="rId13" Type="http://schemas.openxmlformats.org/officeDocument/2006/relationships/tags" Target="../tags/tag272.xml"/><Relationship Id="rId12" Type="http://schemas.openxmlformats.org/officeDocument/2006/relationships/tags" Target="../tags/tag271.xml"/><Relationship Id="rId11" Type="http://schemas.openxmlformats.org/officeDocument/2006/relationships/tags" Target="../tags/tag270.xml"/><Relationship Id="rId10" Type="http://schemas.openxmlformats.org/officeDocument/2006/relationships/tags" Target="../tags/tag269.xml"/><Relationship Id="rId1" Type="http://schemas.openxmlformats.org/officeDocument/2006/relationships/tags" Target="../tags/tag264.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6.xml"/><Relationship Id="rId7" Type="http://schemas.openxmlformats.org/officeDocument/2006/relationships/tags" Target="../tags/tag281.xml"/><Relationship Id="rId6" Type="http://schemas.openxmlformats.org/officeDocument/2006/relationships/tags" Target="../tags/tag280.xml"/><Relationship Id="rId5" Type="http://schemas.openxmlformats.org/officeDocument/2006/relationships/tags" Target="../tags/tag279.xml"/><Relationship Id="rId4" Type="http://schemas.openxmlformats.org/officeDocument/2006/relationships/tags" Target="../tags/tag278.xml"/><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tags" Target="../tags/tag275.xml"/></Relationships>
</file>

<file path=ppt/slides/_rels/slide19.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tags" Target="../tags/tag287.xml"/><Relationship Id="rId7" Type="http://schemas.openxmlformats.org/officeDocument/2006/relationships/tags" Target="../tags/tag286.xml"/><Relationship Id="rId6" Type="http://schemas.openxmlformats.org/officeDocument/2006/relationships/tags" Target="../tags/tag285.xml"/><Relationship Id="rId5" Type="http://schemas.openxmlformats.org/officeDocument/2006/relationships/image" Target="../media/image4.png"/><Relationship Id="rId4" Type="http://schemas.openxmlformats.org/officeDocument/2006/relationships/tags" Target="../tags/tag284.xml"/><Relationship Id="rId3" Type="http://schemas.openxmlformats.org/officeDocument/2006/relationships/image" Target="../media/image3.png"/><Relationship Id="rId2" Type="http://schemas.openxmlformats.org/officeDocument/2006/relationships/tags" Target="../tags/tag283.xml"/><Relationship Id="rId13" Type="http://schemas.openxmlformats.org/officeDocument/2006/relationships/slideLayout" Target="../slideLayouts/slideLayout20.xml"/><Relationship Id="rId12" Type="http://schemas.openxmlformats.org/officeDocument/2006/relationships/tags" Target="../tags/tag290.xml"/><Relationship Id="rId11" Type="http://schemas.openxmlformats.org/officeDocument/2006/relationships/tags" Target="../tags/tag289.xml"/><Relationship Id="rId10" Type="http://schemas.openxmlformats.org/officeDocument/2006/relationships/tags" Target="../tags/tag288.xml"/><Relationship Id="rId1" Type="http://schemas.openxmlformats.org/officeDocument/2006/relationships/tags" Target="../tags/tag282.xml"/></Relationships>
</file>

<file path=ppt/slides/_rels/slide2.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0" Type="http://schemas.openxmlformats.org/officeDocument/2006/relationships/slideLayout" Target="../slideLayouts/slideLayout19.xml"/><Relationship Id="rId2" Type="http://schemas.openxmlformats.org/officeDocument/2006/relationships/tags" Target="../tags/tag94.xml"/><Relationship Id="rId19" Type="http://schemas.openxmlformats.org/officeDocument/2006/relationships/tags" Target="../tags/tag111.xml"/><Relationship Id="rId18" Type="http://schemas.openxmlformats.org/officeDocument/2006/relationships/tags" Target="../tags/tag110.xml"/><Relationship Id="rId17" Type="http://schemas.openxmlformats.org/officeDocument/2006/relationships/tags" Target="../tags/tag109.xml"/><Relationship Id="rId16" Type="http://schemas.openxmlformats.org/officeDocument/2006/relationships/tags" Target="../tags/tag108.xml"/><Relationship Id="rId15" Type="http://schemas.openxmlformats.org/officeDocument/2006/relationships/tags" Target="../tags/tag107.xml"/><Relationship Id="rId14" Type="http://schemas.openxmlformats.org/officeDocument/2006/relationships/tags" Target="../tags/tag106.xml"/><Relationship Id="rId13" Type="http://schemas.openxmlformats.org/officeDocument/2006/relationships/tags" Target="../tags/tag105.xml"/><Relationship Id="rId12" Type="http://schemas.openxmlformats.org/officeDocument/2006/relationships/tags" Target="../tags/tag10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tags" Target="../tags/tag93.xml"/></Relationships>
</file>

<file path=ppt/slides/_rels/slide20.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tags" Target="../tags/tag296.xml"/><Relationship Id="rId7" Type="http://schemas.openxmlformats.org/officeDocument/2006/relationships/tags" Target="../tags/tag295.xml"/><Relationship Id="rId6" Type="http://schemas.openxmlformats.org/officeDocument/2006/relationships/tags" Target="../tags/tag294.xml"/><Relationship Id="rId5" Type="http://schemas.openxmlformats.org/officeDocument/2006/relationships/image" Target="../media/image4.png"/><Relationship Id="rId4" Type="http://schemas.openxmlformats.org/officeDocument/2006/relationships/tags" Target="../tags/tag293.xml"/><Relationship Id="rId3" Type="http://schemas.openxmlformats.org/officeDocument/2006/relationships/image" Target="../media/image3.png"/><Relationship Id="rId2" Type="http://schemas.openxmlformats.org/officeDocument/2006/relationships/tags" Target="../tags/tag292.xml"/><Relationship Id="rId12" Type="http://schemas.openxmlformats.org/officeDocument/2006/relationships/notesSlide" Target="../notesSlides/notesSlide4.xml"/><Relationship Id="rId11" Type="http://schemas.openxmlformats.org/officeDocument/2006/relationships/slideLayout" Target="../slideLayouts/slideLayout20.xml"/><Relationship Id="rId10" Type="http://schemas.openxmlformats.org/officeDocument/2006/relationships/tags" Target="../tags/tag298.xml"/><Relationship Id="rId1" Type="http://schemas.openxmlformats.org/officeDocument/2006/relationships/tags" Target="../tags/tag291.xml"/></Relationships>
</file>

<file path=ppt/slides/_rels/slide21.xml.rels><?xml version="1.0" encoding="UTF-8" standalone="yes"?>
<Relationships xmlns="http://schemas.openxmlformats.org/package/2006/relationships"><Relationship Id="rId99" Type="http://schemas.openxmlformats.org/officeDocument/2006/relationships/tags" Target="../tags/tag395.xml"/><Relationship Id="rId98" Type="http://schemas.openxmlformats.org/officeDocument/2006/relationships/tags" Target="../tags/tag394.xml"/><Relationship Id="rId97" Type="http://schemas.openxmlformats.org/officeDocument/2006/relationships/tags" Target="../tags/tag393.xml"/><Relationship Id="rId96" Type="http://schemas.openxmlformats.org/officeDocument/2006/relationships/tags" Target="../tags/tag392.xml"/><Relationship Id="rId95" Type="http://schemas.openxmlformats.org/officeDocument/2006/relationships/tags" Target="../tags/tag391.xml"/><Relationship Id="rId94" Type="http://schemas.openxmlformats.org/officeDocument/2006/relationships/tags" Target="../tags/tag390.xml"/><Relationship Id="rId93" Type="http://schemas.openxmlformats.org/officeDocument/2006/relationships/tags" Target="../tags/tag389.xml"/><Relationship Id="rId92" Type="http://schemas.openxmlformats.org/officeDocument/2006/relationships/tags" Target="../tags/tag388.xml"/><Relationship Id="rId91" Type="http://schemas.openxmlformats.org/officeDocument/2006/relationships/tags" Target="../tags/tag387.xml"/><Relationship Id="rId90" Type="http://schemas.openxmlformats.org/officeDocument/2006/relationships/tags" Target="../tags/tag386.xml"/><Relationship Id="rId9" Type="http://schemas.openxmlformats.org/officeDocument/2006/relationships/tags" Target="../tags/tag305.xml"/><Relationship Id="rId89" Type="http://schemas.openxmlformats.org/officeDocument/2006/relationships/tags" Target="../tags/tag385.xml"/><Relationship Id="rId88" Type="http://schemas.openxmlformats.org/officeDocument/2006/relationships/tags" Target="../tags/tag384.xml"/><Relationship Id="rId87" Type="http://schemas.openxmlformats.org/officeDocument/2006/relationships/tags" Target="../tags/tag383.xml"/><Relationship Id="rId86" Type="http://schemas.openxmlformats.org/officeDocument/2006/relationships/tags" Target="../tags/tag382.xml"/><Relationship Id="rId85" Type="http://schemas.openxmlformats.org/officeDocument/2006/relationships/tags" Target="../tags/tag381.xml"/><Relationship Id="rId84" Type="http://schemas.openxmlformats.org/officeDocument/2006/relationships/tags" Target="../tags/tag380.xml"/><Relationship Id="rId83" Type="http://schemas.openxmlformats.org/officeDocument/2006/relationships/tags" Target="../tags/tag379.xml"/><Relationship Id="rId82" Type="http://schemas.openxmlformats.org/officeDocument/2006/relationships/tags" Target="../tags/tag378.xml"/><Relationship Id="rId81" Type="http://schemas.openxmlformats.org/officeDocument/2006/relationships/tags" Target="../tags/tag377.xml"/><Relationship Id="rId80" Type="http://schemas.openxmlformats.org/officeDocument/2006/relationships/tags" Target="../tags/tag376.xml"/><Relationship Id="rId8" Type="http://schemas.openxmlformats.org/officeDocument/2006/relationships/tags" Target="../tags/tag304.xml"/><Relationship Id="rId79" Type="http://schemas.openxmlformats.org/officeDocument/2006/relationships/tags" Target="../tags/tag375.xml"/><Relationship Id="rId78" Type="http://schemas.openxmlformats.org/officeDocument/2006/relationships/tags" Target="../tags/tag374.xml"/><Relationship Id="rId77" Type="http://schemas.openxmlformats.org/officeDocument/2006/relationships/tags" Target="../tags/tag373.xml"/><Relationship Id="rId76" Type="http://schemas.openxmlformats.org/officeDocument/2006/relationships/tags" Target="../tags/tag372.xml"/><Relationship Id="rId75" Type="http://schemas.openxmlformats.org/officeDocument/2006/relationships/tags" Target="../tags/tag371.xml"/><Relationship Id="rId74" Type="http://schemas.openxmlformats.org/officeDocument/2006/relationships/tags" Target="../tags/tag370.xml"/><Relationship Id="rId73" Type="http://schemas.openxmlformats.org/officeDocument/2006/relationships/tags" Target="../tags/tag369.xml"/><Relationship Id="rId72" Type="http://schemas.openxmlformats.org/officeDocument/2006/relationships/tags" Target="../tags/tag368.xml"/><Relationship Id="rId71" Type="http://schemas.openxmlformats.org/officeDocument/2006/relationships/tags" Target="../tags/tag367.xml"/><Relationship Id="rId70" Type="http://schemas.openxmlformats.org/officeDocument/2006/relationships/tags" Target="../tags/tag366.xml"/><Relationship Id="rId7" Type="http://schemas.openxmlformats.org/officeDocument/2006/relationships/tags" Target="../tags/tag303.xml"/><Relationship Id="rId69" Type="http://schemas.openxmlformats.org/officeDocument/2006/relationships/tags" Target="../tags/tag365.xml"/><Relationship Id="rId68" Type="http://schemas.openxmlformats.org/officeDocument/2006/relationships/tags" Target="../tags/tag364.xml"/><Relationship Id="rId67" Type="http://schemas.openxmlformats.org/officeDocument/2006/relationships/tags" Target="../tags/tag363.xml"/><Relationship Id="rId66" Type="http://schemas.openxmlformats.org/officeDocument/2006/relationships/tags" Target="../tags/tag362.xml"/><Relationship Id="rId65" Type="http://schemas.openxmlformats.org/officeDocument/2006/relationships/tags" Target="../tags/tag361.xml"/><Relationship Id="rId64" Type="http://schemas.openxmlformats.org/officeDocument/2006/relationships/tags" Target="../tags/tag360.xml"/><Relationship Id="rId63" Type="http://schemas.openxmlformats.org/officeDocument/2006/relationships/tags" Target="../tags/tag359.xml"/><Relationship Id="rId62" Type="http://schemas.openxmlformats.org/officeDocument/2006/relationships/tags" Target="../tags/tag358.xml"/><Relationship Id="rId61" Type="http://schemas.openxmlformats.org/officeDocument/2006/relationships/tags" Target="../tags/tag357.xml"/><Relationship Id="rId60" Type="http://schemas.openxmlformats.org/officeDocument/2006/relationships/tags" Target="../tags/tag356.xml"/><Relationship Id="rId6" Type="http://schemas.openxmlformats.org/officeDocument/2006/relationships/tags" Target="../tags/tag302.xml"/><Relationship Id="rId59" Type="http://schemas.openxmlformats.org/officeDocument/2006/relationships/tags" Target="../tags/tag355.xml"/><Relationship Id="rId58" Type="http://schemas.openxmlformats.org/officeDocument/2006/relationships/tags" Target="../tags/tag354.xml"/><Relationship Id="rId57" Type="http://schemas.openxmlformats.org/officeDocument/2006/relationships/tags" Target="../tags/tag353.xml"/><Relationship Id="rId56" Type="http://schemas.openxmlformats.org/officeDocument/2006/relationships/tags" Target="../tags/tag352.xml"/><Relationship Id="rId55" Type="http://schemas.openxmlformats.org/officeDocument/2006/relationships/tags" Target="../tags/tag351.xml"/><Relationship Id="rId54" Type="http://schemas.openxmlformats.org/officeDocument/2006/relationships/tags" Target="../tags/tag350.xml"/><Relationship Id="rId53" Type="http://schemas.openxmlformats.org/officeDocument/2006/relationships/tags" Target="../tags/tag349.xml"/><Relationship Id="rId52" Type="http://schemas.openxmlformats.org/officeDocument/2006/relationships/tags" Target="../tags/tag348.xml"/><Relationship Id="rId51" Type="http://schemas.openxmlformats.org/officeDocument/2006/relationships/tags" Target="../tags/tag347.xml"/><Relationship Id="rId50" Type="http://schemas.openxmlformats.org/officeDocument/2006/relationships/tags" Target="../tags/tag346.xml"/><Relationship Id="rId5" Type="http://schemas.openxmlformats.org/officeDocument/2006/relationships/tags" Target="../tags/tag301.xml"/><Relationship Id="rId49" Type="http://schemas.openxmlformats.org/officeDocument/2006/relationships/tags" Target="../tags/tag345.xml"/><Relationship Id="rId48" Type="http://schemas.openxmlformats.org/officeDocument/2006/relationships/tags" Target="../tags/tag344.xml"/><Relationship Id="rId47" Type="http://schemas.openxmlformats.org/officeDocument/2006/relationships/tags" Target="../tags/tag343.xml"/><Relationship Id="rId46" Type="http://schemas.openxmlformats.org/officeDocument/2006/relationships/tags" Target="../tags/tag342.xml"/><Relationship Id="rId45" Type="http://schemas.openxmlformats.org/officeDocument/2006/relationships/tags" Target="../tags/tag341.xml"/><Relationship Id="rId44" Type="http://schemas.openxmlformats.org/officeDocument/2006/relationships/tags" Target="../tags/tag340.xml"/><Relationship Id="rId43" Type="http://schemas.openxmlformats.org/officeDocument/2006/relationships/tags" Target="../tags/tag339.xml"/><Relationship Id="rId42" Type="http://schemas.openxmlformats.org/officeDocument/2006/relationships/tags" Target="../tags/tag338.xml"/><Relationship Id="rId41" Type="http://schemas.openxmlformats.org/officeDocument/2006/relationships/tags" Target="../tags/tag337.xml"/><Relationship Id="rId40" Type="http://schemas.openxmlformats.org/officeDocument/2006/relationships/tags" Target="../tags/tag336.xml"/><Relationship Id="rId4" Type="http://schemas.openxmlformats.org/officeDocument/2006/relationships/image" Target="../media/image4.png"/><Relationship Id="rId39" Type="http://schemas.openxmlformats.org/officeDocument/2006/relationships/tags" Target="../tags/tag335.xml"/><Relationship Id="rId38" Type="http://schemas.openxmlformats.org/officeDocument/2006/relationships/tags" Target="../tags/tag334.xml"/><Relationship Id="rId37" Type="http://schemas.openxmlformats.org/officeDocument/2006/relationships/tags" Target="../tags/tag333.xml"/><Relationship Id="rId36" Type="http://schemas.openxmlformats.org/officeDocument/2006/relationships/tags" Target="../tags/tag332.xml"/><Relationship Id="rId35" Type="http://schemas.openxmlformats.org/officeDocument/2006/relationships/tags" Target="../tags/tag331.xml"/><Relationship Id="rId34" Type="http://schemas.openxmlformats.org/officeDocument/2006/relationships/tags" Target="../tags/tag330.xml"/><Relationship Id="rId33" Type="http://schemas.openxmlformats.org/officeDocument/2006/relationships/tags" Target="../tags/tag329.xml"/><Relationship Id="rId32" Type="http://schemas.openxmlformats.org/officeDocument/2006/relationships/tags" Target="../tags/tag328.xml"/><Relationship Id="rId31" Type="http://schemas.openxmlformats.org/officeDocument/2006/relationships/tags" Target="../tags/tag327.xml"/><Relationship Id="rId30" Type="http://schemas.openxmlformats.org/officeDocument/2006/relationships/tags" Target="../tags/tag326.xml"/><Relationship Id="rId3" Type="http://schemas.openxmlformats.org/officeDocument/2006/relationships/tags" Target="../tags/tag300.xml"/><Relationship Id="rId29" Type="http://schemas.openxmlformats.org/officeDocument/2006/relationships/tags" Target="../tags/tag325.xml"/><Relationship Id="rId28" Type="http://schemas.openxmlformats.org/officeDocument/2006/relationships/tags" Target="../tags/tag324.xml"/><Relationship Id="rId27" Type="http://schemas.openxmlformats.org/officeDocument/2006/relationships/tags" Target="../tags/tag323.xml"/><Relationship Id="rId26" Type="http://schemas.openxmlformats.org/officeDocument/2006/relationships/tags" Target="../tags/tag322.xml"/><Relationship Id="rId25" Type="http://schemas.openxmlformats.org/officeDocument/2006/relationships/tags" Target="../tags/tag321.xml"/><Relationship Id="rId24" Type="http://schemas.openxmlformats.org/officeDocument/2006/relationships/tags" Target="../tags/tag320.xml"/><Relationship Id="rId23" Type="http://schemas.openxmlformats.org/officeDocument/2006/relationships/tags" Target="../tags/tag319.xml"/><Relationship Id="rId22" Type="http://schemas.openxmlformats.org/officeDocument/2006/relationships/tags" Target="../tags/tag318.xml"/><Relationship Id="rId21" Type="http://schemas.openxmlformats.org/officeDocument/2006/relationships/tags" Target="../tags/tag317.xml"/><Relationship Id="rId20" Type="http://schemas.openxmlformats.org/officeDocument/2006/relationships/tags" Target="../tags/tag316.xml"/><Relationship Id="rId2" Type="http://schemas.openxmlformats.org/officeDocument/2006/relationships/image" Target="../media/image3.png"/><Relationship Id="rId19" Type="http://schemas.openxmlformats.org/officeDocument/2006/relationships/tags" Target="../tags/tag315.xml"/><Relationship Id="rId18" Type="http://schemas.openxmlformats.org/officeDocument/2006/relationships/tags" Target="../tags/tag314.xml"/><Relationship Id="rId17" Type="http://schemas.openxmlformats.org/officeDocument/2006/relationships/tags" Target="../tags/tag313.xml"/><Relationship Id="rId16" Type="http://schemas.openxmlformats.org/officeDocument/2006/relationships/tags" Target="../tags/tag312.xml"/><Relationship Id="rId15" Type="http://schemas.openxmlformats.org/officeDocument/2006/relationships/tags" Target="../tags/tag311.xml"/><Relationship Id="rId144" Type="http://schemas.openxmlformats.org/officeDocument/2006/relationships/slideLayout" Target="../slideLayouts/slideLayout20.xml"/><Relationship Id="rId143" Type="http://schemas.openxmlformats.org/officeDocument/2006/relationships/tags" Target="../tags/tag439.xml"/><Relationship Id="rId142" Type="http://schemas.openxmlformats.org/officeDocument/2006/relationships/tags" Target="../tags/tag438.xml"/><Relationship Id="rId141" Type="http://schemas.openxmlformats.org/officeDocument/2006/relationships/tags" Target="../tags/tag437.xml"/><Relationship Id="rId140" Type="http://schemas.openxmlformats.org/officeDocument/2006/relationships/tags" Target="../tags/tag436.xml"/><Relationship Id="rId14" Type="http://schemas.openxmlformats.org/officeDocument/2006/relationships/tags" Target="../tags/tag310.xml"/><Relationship Id="rId139" Type="http://schemas.openxmlformats.org/officeDocument/2006/relationships/tags" Target="../tags/tag435.xml"/><Relationship Id="rId138" Type="http://schemas.openxmlformats.org/officeDocument/2006/relationships/tags" Target="../tags/tag434.xml"/><Relationship Id="rId137" Type="http://schemas.openxmlformats.org/officeDocument/2006/relationships/tags" Target="../tags/tag433.xml"/><Relationship Id="rId136" Type="http://schemas.openxmlformats.org/officeDocument/2006/relationships/tags" Target="../tags/tag432.xml"/><Relationship Id="rId135" Type="http://schemas.openxmlformats.org/officeDocument/2006/relationships/tags" Target="../tags/tag431.xml"/><Relationship Id="rId134" Type="http://schemas.openxmlformats.org/officeDocument/2006/relationships/tags" Target="../tags/tag430.xml"/><Relationship Id="rId133" Type="http://schemas.openxmlformats.org/officeDocument/2006/relationships/tags" Target="../tags/tag429.xml"/><Relationship Id="rId132" Type="http://schemas.openxmlformats.org/officeDocument/2006/relationships/tags" Target="../tags/tag428.xml"/><Relationship Id="rId131" Type="http://schemas.openxmlformats.org/officeDocument/2006/relationships/tags" Target="../tags/tag427.xml"/><Relationship Id="rId130" Type="http://schemas.openxmlformats.org/officeDocument/2006/relationships/tags" Target="../tags/tag426.xml"/><Relationship Id="rId13" Type="http://schemas.openxmlformats.org/officeDocument/2006/relationships/tags" Target="../tags/tag309.xml"/><Relationship Id="rId129" Type="http://schemas.openxmlformats.org/officeDocument/2006/relationships/tags" Target="../tags/tag425.xml"/><Relationship Id="rId128" Type="http://schemas.openxmlformats.org/officeDocument/2006/relationships/tags" Target="../tags/tag424.xml"/><Relationship Id="rId127" Type="http://schemas.openxmlformats.org/officeDocument/2006/relationships/tags" Target="../tags/tag423.xml"/><Relationship Id="rId126" Type="http://schemas.openxmlformats.org/officeDocument/2006/relationships/tags" Target="../tags/tag422.xml"/><Relationship Id="rId125" Type="http://schemas.openxmlformats.org/officeDocument/2006/relationships/tags" Target="../tags/tag421.xml"/><Relationship Id="rId124" Type="http://schemas.openxmlformats.org/officeDocument/2006/relationships/tags" Target="../tags/tag420.xml"/><Relationship Id="rId123" Type="http://schemas.openxmlformats.org/officeDocument/2006/relationships/tags" Target="../tags/tag419.xml"/><Relationship Id="rId122" Type="http://schemas.openxmlformats.org/officeDocument/2006/relationships/tags" Target="../tags/tag418.xml"/><Relationship Id="rId121" Type="http://schemas.openxmlformats.org/officeDocument/2006/relationships/tags" Target="../tags/tag417.xml"/><Relationship Id="rId120" Type="http://schemas.openxmlformats.org/officeDocument/2006/relationships/tags" Target="../tags/tag416.xml"/><Relationship Id="rId12" Type="http://schemas.openxmlformats.org/officeDocument/2006/relationships/tags" Target="../tags/tag308.xml"/><Relationship Id="rId119" Type="http://schemas.openxmlformats.org/officeDocument/2006/relationships/tags" Target="../tags/tag415.xml"/><Relationship Id="rId118" Type="http://schemas.openxmlformats.org/officeDocument/2006/relationships/tags" Target="../tags/tag414.xml"/><Relationship Id="rId117" Type="http://schemas.openxmlformats.org/officeDocument/2006/relationships/tags" Target="../tags/tag413.xml"/><Relationship Id="rId116" Type="http://schemas.openxmlformats.org/officeDocument/2006/relationships/tags" Target="../tags/tag412.xml"/><Relationship Id="rId115" Type="http://schemas.openxmlformats.org/officeDocument/2006/relationships/tags" Target="../tags/tag411.xml"/><Relationship Id="rId114" Type="http://schemas.openxmlformats.org/officeDocument/2006/relationships/tags" Target="../tags/tag410.xml"/><Relationship Id="rId113" Type="http://schemas.openxmlformats.org/officeDocument/2006/relationships/tags" Target="../tags/tag409.xml"/><Relationship Id="rId112" Type="http://schemas.openxmlformats.org/officeDocument/2006/relationships/tags" Target="../tags/tag408.xml"/><Relationship Id="rId111" Type="http://schemas.openxmlformats.org/officeDocument/2006/relationships/tags" Target="../tags/tag407.xml"/><Relationship Id="rId110" Type="http://schemas.openxmlformats.org/officeDocument/2006/relationships/tags" Target="../tags/tag406.xml"/><Relationship Id="rId11" Type="http://schemas.openxmlformats.org/officeDocument/2006/relationships/tags" Target="../tags/tag307.xml"/><Relationship Id="rId109" Type="http://schemas.openxmlformats.org/officeDocument/2006/relationships/tags" Target="../tags/tag405.xml"/><Relationship Id="rId108" Type="http://schemas.openxmlformats.org/officeDocument/2006/relationships/tags" Target="../tags/tag404.xml"/><Relationship Id="rId107" Type="http://schemas.openxmlformats.org/officeDocument/2006/relationships/tags" Target="../tags/tag403.xml"/><Relationship Id="rId106" Type="http://schemas.openxmlformats.org/officeDocument/2006/relationships/tags" Target="../tags/tag402.xml"/><Relationship Id="rId105" Type="http://schemas.openxmlformats.org/officeDocument/2006/relationships/tags" Target="../tags/tag401.xml"/><Relationship Id="rId104" Type="http://schemas.openxmlformats.org/officeDocument/2006/relationships/tags" Target="../tags/tag400.xml"/><Relationship Id="rId103" Type="http://schemas.openxmlformats.org/officeDocument/2006/relationships/tags" Target="../tags/tag399.xml"/><Relationship Id="rId102" Type="http://schemas.openxmlformats.org/officeDocument/2006/relationships/tags" Target="../tags/tag398.xml"/><Relationship Id="rId101" Type="http://schemas.openxmlformats.org/officeDocument/2006/relationships/tags" Target="../tags/tag397.xml"/><Relationship Id="rId100" Type="http://schemas.openxmlformats.org/officeDocument/2006/relationships/tags" Target="../tags/tag396.xml"/><Relationship Id="rId10" Type="http://schemas.openxmlformats.org/officeDocument/2006/relationships/tags" Target="../tags/tag306.xml"/><Relationship Id="rId1" Type="http://schemas.openxmlformats.org/officeDocument/2006/relationships/tags" Target="../tags/tag299.xml"/></Relationships>
</file>

<file path=ppt/slides/_rels/slide22.xml.rels><?xml version="1.0" encoding="UTF-8" standalone="yes"?>
<Relationships xmlns="http://schemas.openxmlformats.org/package/2006/relationships"><Relationship Id="rId9" Type="http://schemas.openxmlformats.org/officeDocument/2006/relationships/diagramColors" Target="../diagrams/colors3.xml"/><Relationship Id="rId8" Type="http://schemas.openxmlformats.org/officeDocument/2006/relationships/diagramQuickStyle" Target="../diagrams/quickStyle3.xml"/><Relationship Id="rId7" Type="http://schemas.openxmlformats.org/officeDocument/2006/relationships/diagramLayout" Target="../diagrams/layout3.xml"/><Relationship Id="rId6" Type="http://schemas.openxmlformats.org/officeDocument/2006/relationships/diagramData" Target="../diagrams/data3.xml"/><Relationship Id="rId5" Type="http://schemas.openxmlformats.org/officeDocument/2006/relationships/tags" Target="../tags/tag442.xml"/><Relationship Id="rId4" Type="http://schemas.openxmlformats.org/officeDocument/2006/relationships/image" Target="../media/image4.png"/><Relationship Id="rId3" Type="http://schemas.openxmlformats.org/officeDocument/2006/relationships/tags" Target="../tags/tag441.xml"/><Relationship Id="rId2" Type="http://schemas.openxmlformats.org/officeDocument/2006/relationships/image" Target="../media/image3.png"/><Relationship Id="rId17" Type="http://schemas.openxmlformats.org/officeDocument/2006/relationships/slideLayout" Target="../slideLayouts/slideLayout20.xml"/><Relationship Id="rId16" Type="http://schemas.openxmlformats.org/officeDocument/2006/relationships/tags" Target="../tags/tag448.xml"/><Relationship Id="rId15" Type="http://schemas.openxmlformats.org/officeDocument/2006/relationships/tags" Target="../tags/tag447.xml"/><Relationship Id="rId14" Type="http://schemas.openxmlformats.org/officeDocument/2006/relationships/tags" Target="../tags/tag446.xml"/><Relationship Id="rId13" Type="http://schemas.openxmlformats.org/officeDocument/2006/relationships/tags" Target="../tags/tag445.xml"/><Relationship Id="rId12" Type="http://schemas.openxmlformats.org/officeDocument/2006/relationships/tags" Target="../tags/tag444.xml"/><Relationship Id="rId11" Type="http://schemas.openxmlformats.org/officeDocument/2006/relationships/tags" Target="../tags/tag443.xml"/><Relationship Id="rId10" Type="http://schemas.microsoft.com/office/2007/relationships/diagramDrawing" Target="../diagrams/drawing3.xml"/><Relationship Id="rId1" Type="http://schemas.openxmlformats.org/officeDocument/2006/relationships/tags" Target="../tags/tag440.xml"/></Relationships>
</file>

<file path=ppt/slides/_rels/slide23.xml.rels><?xml version="1.0" encoding="UTF-8" standalone="yes"?>
<Relationships xmlns="http://schemas.openxmlformats.org/package/2006/relationships"><Relationship Id="rId9" Type="http://schemas.openxmlformats.org/officeDocument/2006/relationships/tags" Target="../tags/tag455.xml"/><Relationship Id="rId8" Type="http://schemas.openxmlformats.org/officeDocument/2006/relationships/tags" Target="../tags/tag454.xml"/><Relationship Id="rId7" Type="http://schemas.openxmlformats.org/officeDocument/2006/relationships/tags" Target="../tags/tag453.xml"/><Relationship Id="rId6" Type="http://schemas.openxmlformats.org/officeDocument/2006/relationships/tags" Target="../tags/tag452.xml"/><Relationship Id="rId5" Type="http://schemas.openxmlformats.org/officeDocument/2006/relationships/image" Target="../media/image4.png"/><Relationship Id="rId4" Type="http://schemas.openxmlformats.org/officeDocument/2006/relationships/tags" Target="../tags/tag451.xml"/><Relationship Id="rId3" Type="http://schemas.openxmlformats.org/officeDocument/2006/relationships/image" Target="../media/image3.png"/><Relationship Id="rId2" Type="http://schemas.openxmlformats.org/officeDocument/2006/relationships/tags" Target="../tags/tag450.xml"/><Relationship Id="rId15" Type="http://schemas.openxmlformats.org/officeDocument/2006/relationships/slideLayout" Target="../slideLayouts/slideLayout20.xml"/><Relationship Id="rId14" Type="http://schemas.openxmlformats.org/officeDocument/2006/relationships/tags" Target="../tags/tag459.xml"/><Relationship Id="rId13" Type="http://schemas.openxmlformats.org/officeDocument/2006/relationships/tags" Target="../tags/tag458.xml"/><Relationship Id="rId12" Type="http://schemas.openxmlformats.org/officeDocument/2006/relationships/image" Target="../media/image10.png"/><Relationship Id="rId11" Type="http://schemas.openxmlformats.org/officeDocument/2006/relationships/tags" Target="../tags/tag457.xml"/><Relationship Id="rId10" Type="http://schemas.openxmlformats.org/officeDocument/2006/relationships/tags" Target="../tags/tag456.xml"/><Relationship Id="rId1" Type="http://schemas.openxmlformats.org/officeDocument/2006/relationships/tags" Target="../tags/tag449.xml"/></Relationships>
</file>

<file path=ppt/slides/_rels/slide24.xml.rels><?xml version="1.0" encoding="UTF-8" standalone="yes"?>
<Relationships xmlns="http://schemas.openxmlformats.org/package/2006/relationships"><Relationship Id="rId9" Type="http://schemas.openxmlformats.org/officeDocument/2006/relationships/tags" Target="../tags/tag466.xml"/><Relationship Id="rId8" Type="http://schemas.openxmlformats.org/officeDocument/2006/relationships/tags" Target="../tags/tag465.xml"/><Relationship Id="rId7" Type="http://schemas.openxmlformats.org/officeDocument/2006/relationships/tags" Target="../tags/tag464.xml"/><Relationship Id="rId6" Type="http://schemas.openxmlformats.org/officeDocument/2006/relationships/tags" Target="../tags/tag463.xml"/><Relationship Id="rId5" Type="http://schemas.openxmlformats.org/officeDocument/2006/relationships/image" Target="../media/image4.png"/><Relationship Id="rId4" Type="http://schemas.openxmlformats.org/officeDocument/2006/relationships/tags" Target="../tags/tag462.xml"/><Relationship Id="rId3" Type="http://schemas.openxmlformats.org/officeDocument/2006/relationships/image" Target="../media/image3.png"/><Relationship Id="rId2" Type="http://schemas.openxmlformats.org/officeDocument/2006/relationships/tags" Target="../tags/tag461.xml"/><Relationship Id="rId18" Type="http://schemas.openxmlformats.org/officeDocument/2006/relationships/slideLayout" Target="../slideLayouts/slideLayout20.xml"/><Relationship Id="rId17" Type="http://schemas.openxmlformats.org/officeDocument/2006/relationships/tags" Target="../tags/tag474.xml"/><Relationship Id="rId16" Type="http://schemas.openxmlformats.org/officeDocument/2006/relationships/tags" Target="../tags/tag473.xml"/><Relationship Id="rId15" Type="http://schemas.openxmlformats.org/officeDocument/2006/relationships/tags" Target="../tags/tag472.xml"/><Relationship Id="rId14" Type="http://schemas.openxmlformats.org/officeDocument/2006/relationships/tags" Target="../tags/tag471.xml"/><Relationship Id="rId13" Type="http://schemas.openxmlformats.org/officeDocument/2006/relationships/tags" Target="../tags/tag470.xml"/><Relationship Id="rId12" Type="http://schemas.openxmlformats.org/officeDocument/2006/relationships/tags" Target="../tags/tag469.xml"/><Relationship Id="rId11" Type="http://schemas.openxmlformats.org/officeDocument/2006/relationships/tags" Target="../tags/tag468.xml"/><Relationship Id="rId10" Type="http://schemas.openxmlformats.org/officeDocument/2006/relationships/tags" Target="../tags/tag467.xml"/><Relationship Id="rId1" Type="http://schemas.openxmlformats.org/officeDocument/2006/relationships/tags" Target="../tags/tag460.xml"/></Relationships>
</file>

<file path=ppt/slides/_rels/slide25.xml.rels><?xml version="1.0" encoding="UTF-8" standalone="yes"?>
<Relationships xmlns="http://schemas.openxmlformats.org/package/2006/relationships"><Relationship Id="rId9" Type="http://schemas.openxmlformats.org/officeDocument/2006/relationships/tags" Target="../tags/tag480.xml"/><Relationship Id="rId8" Type="http://schemas.openxmlformats.org/officeDocument/2006/relationships/tags" Target="../tags/tag479.xml"/><Relationship Id="rId7" Type="http://schemas.openxmlformats.org/officeDocument/2006/relationships/image" Target="../media/image24.emf"/><Relationship Id="rId6" Type="http://schemas.openxmlformats.org/officeDocument/2006/relationships/tags" Target="../tags/tag478.xml"/><Relationship Id="rId5" Type="http://schemas.openxmlformats.org/officeDocument/2006/relationships/image" Target="../media/image4.png"/><Relationship Id="rId4" Type="http://schemas.openxmlformats.org/officeDocument/2006/relationships/tags" Target="../tags/tag477.xml"/><Relationship Id="rId3" Type="http://schemas.openxmlformats.org/officeDocument/2006/relationships/image" Target="../media/image3.png"/><Relationship Id="rId2" Type="http://schemas.openxmlformats.org/officeDocument/2006/relationships/tags" Target="../tags/tag476.xml"/><Relationship Id="rId11" Type="http://schemas.openxmlformats.org/officeDocument/2006/relationships/slideLayout" Target="../slideLayouts/slideLayout20.xml"/><Relationship Id="rId10" Type="http://schemas.openxmlformats.org/officeDocument/2006/relationships/tags" Target="../tags/tag481.xml"/><Relationship Id="rId1" Type="http://schemas.openxmlformats.org/officeDocument/2006/relationships/tags" Target="../tags/tag475.xml"/></Relationships>
</file>

<file path=ppt/slides/_rels/slide26.xml.rels><?xml version="1.0" encoding="UTF-8" standalone="yes"?>
<Relationships xmlns="http://schemas.openxmlformats.org/package/2006/relationships"><Relationship Id="rId9" Type="http://schemas.openxmlformats.org/officeDocument/2006/relationships/tags" Target="../tags/tag488.xml"/><Relationship Id="rId8" Type="http://schemas.openxmlformats.org/officeDocument/2006/relationships/tags" Target="../tags/tag487.xml"/><Relationship Id="rId7" Type="http://schemas.openxmlformats.org/officeDocument/2006/relationships/tags" Target="../tags/tag486.xml"/><Relationship Id="rId6" Type="http://schemas.openxmlformats.org/officeDocument/2006/relationships/tags" Target="../tags/tag485.xml"/><Relationship Id="rId5" Type="http://schemas.openxmlformats.org/officeDocument/2006/relationships/tags" Target="../tags/tag484.xml"/><Relationship Id="rId4" Type="http://schemas.openxmlformats.org/officeDocument/2006/relationships/image" Target="../media/image4.png"/><Relationship Id="rId3" Type="http://schemas.openxmlformats.org/officeDocument/2006/relationships/tags" Target="../tags/tag483.xml"/><Relationship Id="rId2" Type="http://schemas.openxmlformats.org/officeDocument/2006/relationships/image" Target="../media/image3.png"/><Relationship Id="rId18" Type="http://schemas.openxmlformats.org/officeDocument/2006/relationships/notesSlide" Target="../notesSlides/notesSlide5.xml"/><Relationship Id="rId17" Type="http://schemas.openxmlformats.org/officeDocument/2006/relationships/slideLayout" Target="../slideLayouts/slideLayout20.xml"/><Relationship Id="rId16" Type="http://schemas.openxmlformats.org/officeDocument/2006/relationships/tags" Target="../tags/tag495.xml"/><Relationship Id="rId15" Type="http://schemas.openxmlformats.org/officeDocument/2006/relationships/tags" Target="../tags/tag494.xml"/><Relationship Id="rId14" Type="http://schemas.openxmlformats.org/officeDocument/2006/relationships/tags" Target="../tags/tag493.xml"/><Relationship Id="rId13" Type="http://schemas.openxmlformats.org/officeDocument/2006/relationships/tags" Target="../tags/tag492.xml"/><Relationship Id="rId12" Type="http://schemas.openxmlformats.org/officeDocument/2006/relationships/tags" Target="../tags/tag491.xml"/><Relationship Id="rId11" Type="http://schemas.openxmlformats.org/officeDocument/2006/relationships/tags" Target="../tags/tag490.xml"/><Relationship Id="rId10" Type="http://schemas.openxmlformats.org/officeDocument/2006/relationships/tags" Target="../tags/tag489.xml"/><Relationship Id="rId1" Type="http://schemas.openxmlformats.org/officeDocument/2006/relationships/tags" Target="../tags/tag482.xml"/></Relationships>
</file>

<file path=ppt/slides/_rels/slide27.xml.rels><?xml version="1.0" encoding="UTF-8" standalone="yes"?>
<Relationships xmlns="http://schemas.openxmlformats.org/package/2006/relationships"><Relationship Id="rId9" Type="http://schemas.openxmlformats.org/officeDocument/2006/relationships/tags" Target="../tags/tag502.xml"/><Relationship Id="rId8" Type="http://schemas.openxmlformats.org/officeDocument/2006/relationships/tags" Target="../tags/tag501.xml"/><Relationship Id="rId7" Type="http://schemas.openxmlformats.org/officeDocument/2006/relationships/tags" Target="../tags/tag500.xml"/><Relationship Id="rId6" Type="http://schemas.openxmlformats.org/officeDocument/2006/relationships/tags" Target="../tags/tag499.xml"/><Relationship Id="rId5" Type="http://schemas.openxmlformats.org/officeDocument/2006/relationships/tags" Target="../tags/tag498.xml"/><Relationship Id="rId4" Type="http://schemas.openxmlformats.org/officeDocument/2006/relationships/image" Target="../media/image4.png"/><Relationship Id="rId3" Type="http://schemas.openxmlformats.org/officeDocument/2006/relationships/tags" Target="../tags/tag497.xml"/><Relationship Id="rId2" Type="http://schemas.openxmlformats.org/officeDocument/2006/relationships/image" Target="../media/image3.png"/><Relationship Id="rId16" Type="http://schemas.openxmlformats.org/officeDocument/2006/relationships/slideLayout" Target="../slideLayouts/slideLayout20.xml"/><Relationship Id="rId15" Type="http://schemas.openxmlformats.org/officeDocument/2006/relationships/tags" Target="../tags/tag508.xml"/><Relationship Id="rId14" Type="http://schemas.openxmlformats.org/officeDocument/2006/relationships/tags" Target="../tags/tag507.xml"/><Relationship Id="rId13" Type="http://schemas.openxmlformats.org/officeDocument/2006/relationships/tags" Target="../tags/tag506.xml"/><Relationship Id="rId12" Type="http://schemas.openxmlformats.org/officeDocument/2006/relationships/tags" Target="../tags/tag505.xml"/><Relationship Id="rId11" Type="http://schemas.openxmlformats.org/officeDocument/2006/relationships/tags" Target="../tags/tag504.xml"/><Relationship Id="rId10" Type="http://schemas.openxmlformats.org/officeDocument/2006/relationships/tags" Target="../tags/tag503.xml"/><Relationship Id="rId1" Type="http://schemas.openxmlformats.org/officeDocument/2006/relationships/tags" Target="../tags/tag496.xml"/></Relationships>
</file>

<file path=ppt/slides/_rels/slide28.xml.rels><?xml version="1.0" encoding="UTF-8" standalone="yes"?>
<Relationships xmlns="http://schemas.openxmlformats.org/package/2006/relationships"><Relationship Id="rId9" Type="http://schemas.openxmlformats.org/officeDocument/2006/relationships/tags" Target="../tags/tag515.xml"/><Relationship Id="rId8" Type="http://schemas.openxmlformats.org/officeDocument/2006/relationships/tags" Target="../tags/tag514.xml"/><Relationship Id="rId7" Type="http://schemas.openxmlformats.org/officeDocument/2006/relationships/tags" Target="../tags/tag513.xml"/><Relationship Id="rId6" Type="http://schemas.openxmlformats.org/officeDocument/2006/relationships/tags" Target="../tags/tag512.xml"/><Relationship Id="rId5" Type="http://schemas.openxmlformats.org/officeDocument/2006/relationships/image" Target="../media/image4.png"/><Relationship Id="rId4" Type="http://schemas.openxmlformats.org/officeDocument/2006/relationships/tags" Target="../tags/tag511.xml"/><Relationship Id="rId3" Type="http://schemas.openxmlformats.org/officeDocument/2006/relationships/image" Target="../media/image3.png"/><Relationship Id="rId2" Type="http://schemas.openxmlformats.org/officeDocument/2006/relationships/tags" Target="../tags/tag510.xml"/><Relationship Id="rId13" Type="http://schemas.openxmlformats.org/officeDocument/2006/relationships/slideLayout" Target="../slideLayouts/slideLayout20.xml"/><Relationship Id="rId12" Type="http://schemas.openxmlformats.org/officeDocument/2006/relationships/tags" Target="../tags/tag518.xml"/><Relationship Id="rId11" Type="http://schemas.openxmlformats.org/officeDocument/2006/relationships/tags" Target="../tags/tag517.xml"/><Relationship Id="rId10" Type="http://schemas.openxmlformats.org/officeDocument/2006/relationships/tags" Target="../tags/tag516.xml"/><Relationship Id="rId1" Type="http://schemas.openxmlformats.org/officeDocument/2006/relationships/tags" Target="../tags/tag509.xml"/></Relationships>
</file>

<file path=ppt/slides/_rels/slide29.xml.rels><?xml version="1.0" encoding="UTF-8" standalone="yes"?>
<Relationships xmlns="http://schemas.openxmlformats.org/package/2006/relationships"><Relationship Id="rId9" Type="http://schemas.openxmlformats.org/officeDocument/2006/relationships/tags" Target="../tags/tag525.xml"/><Relationship Id="rId8" Type="http://schemas.openxmlformats.org/officeDocument/2006/relationships/tags" Target="../tags/tag524.xml"/><Relationship Id="rId7" Type="http://schemas.openxmlformats.org/officeDocument/2006/relationships/tags" Target="../tags/tag523.xml"/><Relationship Id="rId6" Type="http://schemas.openxmlformats.org/officeDocument/2006/relationships/tags" Target="../tags/tag522.xml"/><Relationship Id="rId5" Type="http://schemas.openxmlformats.org/officeDocument/2006/relationships/tags" Target="../tags/tag521.xml"/><Relationship Id="rId4" Type="http://schemas.openxmlformats.org/officeDocument/2006/relationships/image" Target="../media/image4.png"/><Relationship Id="rId35" Type="http://schemas.openxmlformats.org/officeDocument/2006/relationships/slideLayout" Target="../slideLayouts/slideLayout20.xml"/><Relationship Id="rId34" Type="http://schemas.openxmlformats.org/officeDocument/2006/relationships/tags" Target="../tags/tag550.xml"/><Relationship Id="rId33" Type="http://schemas.openxmlformats.org/officeDocument/2006/relationships/tags" Target="../tags/tag549.xml"/><Relationship Id="rId32" Type="http://schemas.openxmlformats.org/officeDocument/2006/relationships/tags" Target="../tags/tag548.xml"/><Relationship Id="rId31" Type="http://schemas.openxmlformats.org/officeDocument/2006/relationships/tags" Target="../tags/tag547.xml"/><Relationship Id="rId30" Type="http://schemas.openxmlformats.org/officeDocument/2006/relationships/tags" Target="../tags/tag546.xml"/><Relationship Id="rId3" Type="http://schemas.openxmlformats.org/officeDocument/2006/relationships/tags" Target="../tags/tag520.xml"/><Relationship Id="rId29" Type="http://schemas.openxmlformats.org/officeDocument/2006/relationships/tags" Target="../tags/tag545.xml"/><Relationship Id="rId28" Type="http://schemas.openxmlformats.org/officeDocument/2006/relationships/tags" Target="../tags/tag544.xml"/><Relationship Id="rId27" Type="http://schemas.openxmlformats.org/officeDocument/2006/relationships/tags" Target="../tags/tag543.xml"/><Relationship Id="rId26" Type="http://schemas.openxmlformats.org/officeDocument/2006/relationships/tags" Target="../tags/tag542.xml"/><Relationship Id="rId25" Type="http://schemas.openxmlformats.org/officeDocument/2006/relationships/tags" Target="../tags/tag541.xml"/><Relationship Id="rId24" Type="http://schemas.openxmlformats.org/officeDocument/2006/relationships/tags" Target="../tags/tag540.xml"/><Relationship Id="rId23" Type="http://schemas.openxmlformats.org/officeDocument/2006/relationships/tags" Target="../tags/tag539.xml"/><Relationship Id="rId22" Type="http://schemas.openxmlformats.org/officeDocument/2006/relationships/tags" Target="../tags/tag538.xml"/><Relationship Id="rId21" Type="http://schemas.openxmlformats.org/officeDocument/2006/relationships/tags" Target="../tags/tag537.xml"/><Relationship Id="rId20" Type="http://schemas.openxmlformats.org/officeDocument/2006/relationships/tags" Target="../tags/tag536.xml"/><Relationship Id="rId2" Type="http://schemas.openxmlformats.org/officeDocument/2006/relationships/image" Target="../media/image3.png"/><Relationship Id="rId19" Type="http://schemas.openxmlformats.org/officeDocument/2006/relationships/tags" Target="../tags/tag535.xml"/><Relationship Id="rId18" Type="http://schemas.openxmlformats.org/officeDocument/2006/relationships/tags" Target="../tags/tag534.xml"/><Relationship Id="rId17" Type="http://schemas.openxmlformats.org/officeDocument/2006/relationships/tags" Target="../tags/tag533.xml"/><Relationship Id="rId16" Type="http://schemas.openxmlformats.org/officeDocument/2006/relationships/tags" Target="../tags/tag532.xml"/><Relationship Id="rId15" Type="http://schemas.openxmlformats.org/officeDocument/2006/relationships/tags" Target="../tags/tag531.xml"/><Relationship Id="rId14" Type="http://schemas.openxmlformats.org/officeDocument/2006/relationships/tags" Target="../tags/tag530.xml"/><Relationship Id="rId13" Type="http://schemas.openxmlformats.org/officeDocument/2006/relationships/tags" Target="../tags/tag529.xml"/><Relationship Id="rId12" Type="http://schemas.openxmlformats.org/officeDocument/2006/relationships/tags" Target="../tags/tag528.xml"/><Relationship Id="rId11" Type="http://schemas.openxmlformats.org/officeDocument/2006/relationships/tags" Target="../tags/tag527.xml"/><Relationship Id="rId10" Type="http://schemas.openxmlformats.org/officeDocument/2006/relationships/tags" Target="../tags/tag526.xml"/><Relationship Id="rId1" Type="http://schemas.openxmlformats.org/officeDocument/2006/relationships/tags" Target="../tags/tag519.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6.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image" Target="../media/image10.png"/><Relationship Id="rId1" Type="http://schemas.openxmlformats.org/officeDocument/2006/relationships/tags" Target="../tags/tag112.xml"/></Relationships>
</file>

<file path=ppt/slides/_rels/slide30.xml.rels><?xml version="1.0" encoding="UTF-8" standalone="yes"?>
<Relationships xmlns="http://schemas.openxmlformats.org/package/2006/relationships"><Relationship Id="rId9" Type="http://schemas.openxmlformats.org/officeDocument/2006/relationships/tags" Target="../tags/tag557.xml"/><Relationship Id="rId8" Type="http://schemas.openxmlformats.org/officeDocument/2006/relationships/tags" Target="../tags/tag556.xml"/><Relationship Id="rId7" Type="http://schemas.openxmlformats.org/officeDocument/2006/relationships/tags" Target="../tags/tag555.xml"/><Relationship Id="rId6" Type="http://schemas.openxmlformats.org/officeDocument/2006/relationships/tags" Target="../tags/tag554.xml"/><Relationship Id="rId5" Type="http://schemas.openxmlformats.org/officeDocument/2006/relationships/image" Target="../media/image4.png"/><Relationship Id="rId4" Type="http://schemas.openxmlformats.org/officeDocument/2006/relationships/tags" Target="../tags/tag553.xml"/><Relationship Id="rId3" Type="http://schemas.openxmlformats.org/officeDocument/2006/relationships/image" Target="../media/image3.png"/><Relationship Id="rId2" Type="http://schemas.openxmlformats.org/officeDocument/2006/relationships/tags" Target="../tags/tag552.xml"/><Relationship Id="rId16" Type="http://schemas.openxmlformats.org/officeDocument/2006/relationships/slideLayout" Target="../slideLayouts/slideLayout20.xml"/><Relationship Id="rId15" Type="http://schemas.openxmlformats.org/officeDocument/2006/relationships/tags" Target="../tags/tag562.xml"/><Relationship Id="rId14" Type="http://schemas.openxmlformats.org/officeDocument/2006/relationships/tags" Target="../tags/tag561.xml"/><Relationship Id="rId13" Type="http://schemas.openxmlformats.org/officeDocument/2006/relationships/tags" Target="../tags/tag560.xml"/><Relationship Id="rId12" Type="http://schemas.openxmlformats.org/officeDocument/2006/relationships/tags" Target="../tags/tag559.xml"/><Relationship Id="rId11" Type="http://schemas.openxmlformats.org/officeDocument/2006/relationships/image" Target="../media/image25.png"/><Relationship Id="rId10" Type="http://schemas.openxmlformats.org/officeDocument/2006/relationships/tags" Target="../tags/tag558.xml"/><Relationship Id="rId1" Type="http://schemas.openxmlformats.org/officeDocument/2006/relationships/tags" Target="../tags/tag551.xml"/></Relationships>
</file>

<file path=ppt/slides/_rels/slide31.xml.rels><?xml version="1.0" encoding="UTF-8" standalone="yes"?>
<Relationships xmlns="http://schemas.openxmlformats.org/package/2006/relationships"><Relationship Id="rId9" Type="http://schemas.openxmlformats.org/officeDocument/2006/relationships/tags" Target="../tags/tag568.xml"/><Relationship Id="rId8" Type="http://schemas.openxmlformats.org/officeDocument/2006/relationships/image" Target="../media/image26.jpeg"/><Relationship Id="rId7" Type="http://schemas.openxmlformats.org/officeDocument/2006/relationships/tags" Target="../tags/tag567.xml"/><Relationship Id="rId6" Type="http://schemas.openxmlformats.org/officeDocument/2006/relationships/tags" Target="../tags/tag566.xml"/><Relationship Id="rId5" Type="http://schemas.openxmlformats.org/officeDocument/2006/relationships/image" Target="../media/image4.png"/><Relationship Id="rId4" Type="http://schemas.openxmlformats.org/officeDocument/2006/relationships/tags" Target="../tags/tag565.xml"/><Relationship Id="rId3" Type="http://schemas.openxmlformats.org/officeDocument/2006/relationships/image" Target="../media/image3.png"/><Relationship Id="rId2" Type="http://schemas.openxmlformats.org/officeDocument/2006/relationships/tags" Target="../tags/tag564.xml"/><Relationship Id="rId19" Type="http://schemas.openxmlformats.org/officeDocument/2006/relationships/slideLayout" Target="../slideLayouts/slideLayout20.xml"/><Relationship Id="rId18" Type="http://schemas.openxmlformats.org/officeDocument/2006/relationships/tags" Target="../tags/tag573.xml"/><Relationship Id="rId17" Type="http://schemas.openxmlformats.org/officeDocument/2006/relationships/image" Target="../media/image12.png"/><Relationship Id="rId16" Type="http://schemas.openxmlformats.org/officeDocument/2006/relationships/tags" Target="../tags/tag572.xml"/><Relationship Id="rId15" Type="http://schemas.openxmlformats.org/officeDocument/2006/relationships/tags" Target="../tags/tag571.xml"/><Relationship Id="rId14" Type="http://schemas.openxmlformats.org/officeDocument/2006/relationships/image" Target="../media/image29.png"/><Relationship Id="rId13" Type="http://schemas.openxmlformats.org/officeDocument/2006/relationships/tags" Target="../tags/tag570.xml"/><Relationship Id="rId12" Type="http://schemas.openxmlformats.org/officeDocument/2006/relationships/image" Target="../media/image28.png"/><Relationship Id="rId11" Type="http://schemas.openxmlformats.org/officeDocument/2006/relationships/tags" Target="../tags/tag569.xml"/><Relationship Id="rId10" Type="http://schemas.openxmlformats.org/officeDocument/2006/relationships/image" Target="../media/image27.png"/><Relationship Id="rId1" Type="http://schemas.openxmlformats.org/officeDocument/2006/relationships/tags" Target="../tags/tag563.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579.xml"/><Relationship Id="rId7" Type="http://schemas.openxmlformats.org/officeDocument/2006/relationships/tags" Target="../tags/tag578.xml"/><Relationship Id="rId6" Type="http://schemas.openxmlformats.org/officeDocument/2006/relationships/tags" Target="../tags/tag577.xml"/><Relationship Id="rId5" Type="http://schemas.openxmlformats.org/officeDocument/2006/relationships/image" Target="../media/image4.png"/><Relationship Id="rId4" Type="http://schemas.openxmlformats.org/officeDocument/2006/relationships/tags" Target="../tags/tag576.xml"/><Relationship Id="rId3" Type="http://schemas.openxmlformats.org/officeDocument/2006/relationships/image" Target="../media/image3.png"/><Relationship Id="rId2" Type="http://schemas.openxmlformats.org/officeDocument/2006/relationships/tags" Target="../tags/tag575.xml"/><Relationship Id="rId1" Type="http://schemas.openxmlformats.org/officeDocument/2006/relationships/tags" Target="../tags/tag574.xml"/></Relationships>
</file>

<file path=ppt/slides/_rels/slide33.xml.rels><?xml version="1.0" encoding="UTF-8" standalone="yes"?>
<Relationships xmlns="http://schemas.openxmlformats.org/package/2006/relationships"><Relationship Id="rId9" Type="http://schemas.openxmlformats.org/officeDocument/2006/relationships/tags" Target="../tags/tag586.xml"/><Relationship Id="rId8" Type="http://schemas.openxmlformats.org/officeDocument/2006/relationships/tags" Target="../tags/tag585.xml"/><Relationship Id="rId7" Type="http://schemas.openxmlformats.org/officeDocument/2006/relationships/tags" Target="../tags/tag584.xml"/><Relationship Id="rId6" Type="http://schemas.openxmlformats.org/officeDocument/2006/relationships/tags" Target="../tags/tag583.xml"/><Relationship Id="rId5" Type="http://schemas.openxmlformats.org/officeDocument/2006/relationships/image" Target="../media/image4.png"/><Relationship Id="rId4" Type="http://schemas.openxmlformats.org/officeDocument/2006/relationships/tags" Target="../tags/tag582.xml"/><Relationship Id="rId3" Type="http://schemas.openxmlformats.org/officeDocument/2006/relationships/image" Target="../media/image3.png"/><Relationship Id="rId2" Type="http://schemas.openxmlformats.org/officeDocument/2006/relationships/tags" Target="../tags/tag581.xml"/><Relationship Id="rId13" Type="http://schemas.openxmlformats.org/officeDocument/2006/relationships/slideLayout" Target="../slideLayouts/slideLayout20.xml"/><Relationship Id="rId12" Type="http://schemas.openxmlformats.org/officeDocument/2006/relationships/tags" Target="../tags/tag589.xml"/><Relationship Id="rId11" Type="http://schemas.openxmlformats.org/officeDocument/2006/relationships/tags" Target="../tags/tag588.xml"/><Relationship Id="rId10" Type="http://schemas.openxmlformats.org/officeDocument/2006/relationships/tags" Target="../tags/tag587.xml"/><Relationship Id="rId1" Type="http://schemas.openxmlformats.org/officeDocument/2006/relationships/tags" Target="../tags/tag580.xml"/></Relationships>
</file>

<file path=ppt/slides/_rels/slide34.xml.rels><?xml version="1.0" encoding="UTF-8" standalone="yes"?>
<Relationships xmlns="http://schemas.openxmlformats.org/package/2006/relationships"><Relationship Id="rId9" Type="http://schemas.openxmlformats.org/officeDocument/2006/relationships/tags" Target="../tags/tag596.xml"/><Relationship Id="rId8" Type="http://schemas.openxmlformats.org/officeDocument/2006/relationships/tags" Target="../tags/tag595.xml"/><Relationship Id="rId7" Type="http://schemas.openxmlformats.org/officeDocument/2006/relationships/tags" Target="../tags/tag594.xml"/><Relationship Id="rId6" Type="http://schemas.openxmlformats.org/officeDocument/2006/relationships/tags" Target="../tags/tag593.xml"/><Relationship Id="rId5" Type="http://schemas.openxmlformats.org/officeDocument/2006/relationships/image" Target="../media/image4.png"/><Relationship Id="rId4" Type="http://schemas.openxmlformats.org/officeDocument/2006/relationships/tags" Target="../tags/tag592.xml"/><Relationship Id="rId3" Type="http://schemas.openxmlformats.org/officeDocument/2006/relationships/image" Target="../media/image3.png"/><Relationship Id="rId2" Type="http://schemas.openxmlformats.org/officeDocument/2006/relationships/tags" Target="../tags/tag591.xml"/><Relationship Id="rId11" Type="http://schemas.openxmlformats.org/officeDocument/2006/relationships/slideLayout" Target="../slideLayouts/slideLayout20.xml"/><Relationship Id="rId10" Type="http://schemas.openxmlformats.org/officeDocument/2006/relationships/tags" Target="../tags/tag597.xml"/><Relationship Id="rId1" Type="http://schemas.openxmlformats.org/officeDocument/2006/relationships/tags" Target="../tags/tag590.xml"/></Relationships>
</file>

<file path=ppt/slides/_rels/slide35.xml.rels><?xml version="1.0" encoding="UTF-8" standalone="yes"?>
<Relationships xmlns="http://schemas.openxmlformats.org/package/2006/relationships"><Relationship Id="rId9" Type="http://schemas.openxmlformats.org/officeDocument/2006/relationships/tags" Target="../tags/tag604.xml"/><Relationship Id="rId8" Type="http://schemas.openxmlformats.org/officeDocument/2006/relationships/tags" Target="../tags/tag603.xml"/><Relationship Id="rId7" Type="http://schemas.openxmlformats.org/officeDocument/2006/relationships/tags" Target="../tags/tag602.xml"/><Relationship Id="rId6" Type="http://schemas.openxmlformats.org/officeDocument/2006/relationships/tags" Target="../tags/tag601.xml"/><Relationship Id="rId5" Type="http://schemas.openxmlformats.org/officeDocument/2006/relationships/image" Target="../media/image4.png"/><Relationship Id="rId4" Type="http://schemas.openxmlformats.org/officeDocument/2006/relationships/tags" Target="../tags/tag600.xml"/><Relationship Id="rId3" Type="http://schemas.openxmlformats.org/officeDocument/2006/relationships/image" Target="../media/image3.png"/><Relationship Id="rId2" Type="http://schemas.openxmlformats.org/officeDocument/2006/relationships/tags" Target="../tags/tag599.xml"/><Relationship Id="rId13" Type="http://schemas.openxmlformats.org/officeDocument/2006/relationships/slideLayout" Target="../slideLayouts/slideLayout20.xml"/><Relationship Id="rId12" Type="http://schemas.openxmlformats.org/officeDocument/2006/relationships/tags" Target="../tags/tag607.xml"/><Relationship Id="rId11" Type="http://schemas.openxmlformats.org/officeDocument/2006/relationships/tags" Target="../tags/tag606.xml"/><Relationship Id="rId10" Type="http://schemas.openxmlformats.org/officeDocument/2006/relationships/tags" Target="../tags/tag605.xml"/><Relationship Id="rId1" Type="http://schemas.openxmlformats.org/officeDocument/2006/relationships/tags" Target="../tags/tag598.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16.xml"/><Relationship Id="rId7" Type="http://schemas.openxmlformats.org/officeDocument/2006/relationships/tags" Target="../tags/tag613.xml"/><Relationship Id="rId6" Type="http://schemas.openxmlformats.org/officeDocument/2006/relationships/tags" Target="../tags/tag612.xml"/><Relationship Id="rId5" Type="http://schemas.openxmlformats.org/officeDocument/2006/relationships/tags" Target="../tags/tag611.xml"/><Relationship Id="rId4" Type="http://schemas.openxmlformats.org/officeDocument/2006/relationships/tags" Target="../tags/tag610.xml"/><Relationship Id="rId3" Type="http://schemas.openxmlformats.org/officeDocument/2006/relationships/tags" Target="../tags/tag609.xml"/><Relationship Id="rId2" Type="http://schemas.openxmlformats.org/officeDocument/2006/relationships/image" Target="../media/image10.png"/><Relationship Id="rId1" Type="http://schemas.openxmlformats.org/officeDocument/2006/relationships/tags" Target="../tags/tag608.xml"/></Relationships>
</file>

<file path=ppt/slides/_rels/slide37.xml.rels><?xml version="1.0" encoding="UTF-8" standalone="yes"?>
<Relationships xmlns="http://schemas.openxmlformats.org/package/2006/relationships"><Relationship Id="rId9" Type="http://schemas.openxmlformats.org/officeDocument/2006/relationships/tags" Target="../tags/tag620.xml"/><Relationship Id="rId8" Type="http://schemas.openxmlformats.org/officeDocument/2006/relationships/tags" Target="../tags/tag619.xml"/><Relationship Id="rId7" Type="http://schemas.openxmlformats.org/officeDocument/2006/relationships/tags" Target="../tags/tag618.xml"/><Relationship Id="rId6" Type="http://schemas.openxmlformats.org/officeDocument/2006/relationships/tags" Target="../tags/tag617.xml"/><Relationship Id="rId5" Type="http://schemas.openxmlformats.org/officeDocument/2006/relationships/tags" Target="../tags/tag616.xml"/><Relationship Id="rId4" Type="http://schemas.openxmlformats.org/officeDocument/2006/relationships/image" Target="../media/image4.png"/><Relationship Id="rId3" Type="http://schemas.openxmlformats.org/officeDocument/2006/relationships/tags" Target="../tags/tag615.xml"/><Relationship Id="rId2" Type="http://schemas.openxmlformats.org/officeDocument/2006/relationships/image" Target="../media/image3.png"/><Relationship Id="rId17" Type="http://schemas.openxmlformats.org/officeDocument/2006/relationships/slideLayout" Target="../slideLayouts/slideLayout20.xml"/><Relationship Id="rId16" Type="http://schemas.openxmlformats.org/officeDocument/2006/relationships/tags" Target="../tags/tag624.xml"/><Relationship Id="rId15" Type="http://schemas.openxmlformats.org/officeDocument/2006/relationships/tags" Target="../tags/tag623.xml"/><Relationship Id="rId14" Type="http://schemas.openxmlformats.org/officeDocument/2006/relationships/image" Target="../media/image32.jpeg"/><Relationship Id="rId13" Type="http://schemas.openxmlformats.org/officeDocument/2006/relationships/tags" Target="../tags/tag622.xml"/><Relationship Id="rId12" Type="http://schemas.openxmlformats.org/officeDocument/2006/relationships/image" Target="../media/image31.jpeg"/><Relationship Id="rId11" Type="http://schemas.openxmlformats.org/officeDocument/2006/relationships/tags" Target="../tags/tag621.xml"/><Relationship Id="rId10" Type="http://schemas.openxmlformats.org/officeDocument/2006/relationships/image" Target="../media/image30.jpeg"/><Relationship Id="rId1" Type="http://schemas.openxmlformats.org/officeDocument/2006/relationships/tags" Target="../tags/tag614.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16.xml"/><Relationship Id="rId7" Type="http://schemas.openxmlformats.org/officeDocument/2006/relationships/tags" Target="../tags/tag630.xml"/><Relationship Id="rId6" Type="http://schemas.openxmlformats.org/officeDocument/2006/relationships/tags" Target="../tags/tag629.xml"/><Relationship Id="rId5" Type="http://schemas.openxmlformats.org/officeDocument/2006/relationships/tags" Target="../tags/tag628.xml"/><Relationship Id="rId4" Type="http://schemas.openxmlformats.org/officeDocument/2006/relationships/tags" Target="../tags/tag627.xml"/><Relationship Id="rId3" Type="http://schemas.openxmlformats.org/officeDocument/2006/relationships/tags" Target="../tags/tag626.xml"/><Relationship Id="rId2" Type="http://schemas.openxmlformats.org/officeDocument/2006/relationships/image" Target="../media/image33.png"/><Relationship Id="rId1" Type="http://schemas.openxmlformats.org/officeDocument/2006/relationships/tags" Target="../tags/tag625.xml"/></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20.xml"/><Relationship Id="rId6" Type="http://schemas.openxmlformats.org/officeDocument/2006/relationships/tags" Target="../tags/tag634.xml"/><Relationship Id="rId5" Type="http://schemas.openxmlformats.org/officeDocument/2006/relationships/tags" Target="../tags/tag633.xml"/><Relationship Id="rId4" Type="http://schemas.openxmlformats.org/officeDocument/2006/relationships/image" Target="../media/image4.png"/><Relationship Id="rId3" Type="http://schemas.openxmlformats.org/officeDocument/2006/relationships/tags" Target="../tags/tag632.xml"/><Relationship Id="rId2" Type="http://schemas.openxmlformats.org/officeDocument/2006/relationships/image" Target="../media/image3.png"/><Relationship Id="rId1" Type="http://schemas.openxmlformats.org/officeDocument/2006/relationships/tags" Target="../tags/tag631.xml"/></Relationships>
</file>

<file path=ppt/slides/_rels/slide4.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image" Target="../media/image4.png"/><Relationship Id="rId4" Type="http://schemas.openxmlformats.org/officeDocument/2006/relationships/tags" Target="../tags/tag120.xml"/><Relationship Id="rId3" Type="http://schemas.openxmlformats.org/officeDocument/2006/relationships/image" Target="../media/image3.png"/><Relationship Id="rId2" Type="http://schemas.openxmlformats.org/officeDocument/2006/relationships/tags" Target="../tags/tag119.xml"/><Relationship Id="rId13" Type="http://schemas.openxmlformats.org/officeDocument/2006/relationships/slideLayout" Target="../slideLayouts/slideLayout20.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tags" Target="../tags/tag118.xml"/></Relationships>
</file>

<file path=ppt/slides/_rels/slide40.xml.rels><?xml version="1.0" encoding="UTF-8" standalone="yes"?>
<Relationships xmlns="http://schemas.openxmlformats.org/package/2006/relationships"><Relationship Id="rId9" Type="http://schemas.openxmlformats.org/officeDocument/2006/relationships/tags" Target="../tags/tag641.xml"/><Relationship Id="rId8" Type="http://schemas.openxmlformats.org/officeDocument/2006/relationships/tags" Target="../tags/tag640.xml"/><Relationship Id="rId7" Type="http://schemas.openxmlformats.org/officeDocument/2006/relationships/tags" Target="../tags/tag639.xml"/><Relationship Id="rId6" Type="http://schemas.openxmlformats.org/officeDocument/2006/relationships/tags" Target="../tags/tag638.xml"/><Relationship Id="rId5" Type="http://schemas.openxmlformats.org/officeDocument/2006/relationships/tags" Target="../tags/tag637.xml"/><Relationship Id="rId4" Type="http://schemas.openxmlformats.org/officeDocument/2006/relationships/image" Target="../media/image4.png"/><Relationship Id="rId3" Type="http://schemas.openxmlformats.org/officeDocument/2006/relationships/tags" Target="../tags/tag636.xml"/><Relationship Id="rId27" Type="http://schemas.openxmlformats.org/officeDocument/2006/relationships/slideLayout" Target="../slideLayouts/slideLayout20.xml"/><Relationship Id="rId26" Type="http://schemas.openxmlformats.org/officeDocument/2006/relationships/tags" Target="../tags/tag658.xml"/><Relationship Id="rId25" Type="http://schemas.openxmlformats.org/officeDocument/2006/relationships/tags" Target="../tags/tag657.xml"/><Relationship Id="rId24" Type="http://schemas.openxmlformats.org/officeDocument/2006/relationships/tags" Target="../tags/tag656.xml"/><Relationship Id="rId23" Type="http://schemas.openxmlformats.org/officeDocument/2006/relationships/tags" Target="../tags/tag655.xml"/><Relationship Id="rId22" Type="http://schemas.openxmlformats.org/officeDocument/2006/relationships/tags" Target="../tags/tag654.xml"/><Relationship Id="rId21" Type="http://schemas.openxmlformats.org/officeDocument/2006/relationships/tags" Target="../tags/tag653.xml"/><Relationship Id="rId20" Type="http://schemas.openxmlformats.org/officeDocument/2006/relationships/tags" Target="../tags/tag652.xml"/><Relationship Id="rId2" Type="http://schemas.openxmlformats.org/officeDocument/2006/relationships/image" Target="../media/image3.png"/><Relationship Id="rId19" Type="http://schemas.openxmlformats.org/officeDocument/2006/relationships/tags" Target="../tags/tag651.xml"/><Relationship Id="rId18" Type="http://schemas.openxmlformats.org/officeDocument/2006/relationships/tags" Target="../tags/tag650.xml"/><Relationship Id="rId17" Type="http://schemas.openxmlformats.org/officeDocument/2006/relationships/tags" Target="../tags/tag649.xml"/><Relationship Id="rId16" Type="http://schemas.openxmlformats.org/officeDocument/2006/relationships/tags" Target="../tags/tag648.xml"/><Relationship Id="rId15" Type="http://schemas.openxmlformats.org/officeDocument/2006/relationships/tags" Target="../tags/tag647.xml"/><Relationship Id="rId14" Type="http://schemas.openxmlformats.org/officeDocument/2006/relationships/tags" Target="../tags/tag646.xml"/><Relationship Id="rId13" Type="http://schemas.openxmlformats.org/officeDocument/2006/relationships/tags" Target="../tags/tag645.xml"/><Relationship Id="rId12" Type="http://schemas.openxmlformats.org/officeDocument/2006/relationships/tags" Target="../tags/tag644.xml"/><Relationship Id="rId11" Type="http://schemas.openxmlformats.org/officeDocument/2006/relationships/tags" Target="../tags/tag643.xml"/><Relationship Id="rId10" Type="http://schemas.openxmlformats.org/officeDocument/2006/relationships/tags" Target="../tags/tag642.xml"/><Relationship Id="rId1" Type="http://schemas.openxmlformats.org/officeDocument/2006/relationships/tags" Target="../tags/tag635.xml"/></Relationships>
</file>

<file path=ppt/slides/_rels/slide41.xml.rels><?xml version="1.0" encoding="UTF-8" standalone="yes"?>
<Relationships xmlns="http://schemas.openxmlformats.org/package/2006/relationships"><Relationship Id="rId9" Type="http://schemas.openxmlformats.org/officeDocument/2006/relationships/tags" Target="../tags/tag665.xml"/><Relationship Id="rId8" Type="http://schemas.openxmlformats.org/officeDocument/2006/relationships/tags" Target="../tags/tag664.xml"/><Relationship Id="rId7" Type="http://schemas.openxmlformats.org/officeDocument/2006/relationships/tags" Target="../tags/tag663.xml"/><Relationship Id="rId6" Type="http://schemas.openxmlformats.org/officeDocument/2006/relationships/tags" Target="../tags/tag662.xml"/><Relationship Id="rId5" Type="http://schemas.openxmlformats.org/officeDocument/2006/relationships/image" Target="../media/image4.png"/><Relationship Id="rId4" Type="http://schemas.openxmlformats.org/officeDocument/2006/relationships/tags" Target="../tags/tag661.xml"/><Relationship Id="rId3" Type="http://schemas.openxmlformats.org/officeDocument/2006/relationships/image" Target="../media/image3.png"/><Relationship Id="rId2" Type="http://schemas.openxmlformats.org/officeDocument/2006/relationships/tags" Target="../tags/tag660.xml"/><Relationship Id="rId11" Type="http://schemas.openxmlformats.org/officeDocument/2006/relationships/slideLayout" Target="../slideLayouts/slideLayout20.xml"/><Relationship Id="rId10" Type="http://schemas.openxmlformats.org/officeDocument/2006/relationships/tags" Target="../tags/tag666.xml"/><Relationship Id="rId1" Type="http://schemas.openxmlformats.org/officeDocument/2006/relationships/tags" Target="../tags/tag659.xml"/></Relationships>
</file>

<file path=ppt/slides/_rels/slide42.xml.rels><?xml version="1.0" encoding="UTF-8" standalone="yes"?>
<Relationships xmlns="http://schemas.openxmlformats.org/package/2006/relationships"><Relationship Id="rId9" Type="http://schemas.openxmlformats.org/officeDocument/2006/relationships/tags" Target="../tags/tag673.xml"/><Relationship Id="rId8" Type="http://schemas.openxmlformats.org/officeDocument/2006/relationships/tags" Target="../tags/tag672.xml"/><Relationship Id="rId7" Type="http://schemas.openxmlformats.org/officeDocument/2006/relationships/tags" Target="../tags/tag671.xml"/><Relationship Id="rId66" Type="http://schemas.openxmlformats.org/officeDocument/2006/relationships/slideLayout" Target="../slideLayouts/slideLayout20.xml"/><Relationship Id="rId65" Type="http://schemas.openxmlformats.org/officeDocument/2006/relationships/tags" Target="../tags/tag729.xml"/><Relationship Id="rId64" Type="http://schemas.openxmlformats.org/officeDocument/2006/relationships/tags" Target="../tags/tag728.xml"/><Relationship Id="rId63" Type="http://schemas.openxmlformats.org/officeDocument/2006/relationships/tags" Target="../tags/tag727.xml"/><Relationship Id="rId62" Type="http://schemas.openxmlformats.org/officeDocument/2006/relationships/tags" Target="../tags/tag726.xml"/><Relationship Id="rId61" Type="http://schemas.openxmlformats.org/officeDocument/2006/relationships/tags" Target="../tags/tag725.xml"/><Relationship Id="rId60" Type="http://schemas.openxmlformats.org/officeDocument/2006/relationships/tags" Target="../tags/tag724.xml"/><Relationship Id="rId6" Type="http://schemas.openxmlformats.org/officeDocument/2006/relationships/tags" Target="../tags/tag670.xml"/><Relationship Id="rId59" Type="http://schemas.openxmlformats.org/officeDocument/2006/relationships/tags" Target="../tags/tag723.xml"/><Relationship Id="rId58" Type="http://schemas.openxmlformats.org/officeDocument/2006/relationships/tags" Target="../tags/tag722.xml"/><Relationship Id="rId57" Type="http://schemas.openxmlformats.org/officeDocument/2006/relationships/tags" Target="../tags/tag721.xml"/><Relationship Id="rId56" Type="http://schemas.openxmlformats.org/officeDocument/2006/relationships/tags" Target="../tags/tag720.xml"/><Relationship Id="rId55" Type="http://schemas.openxmlformats.org/officeDocument/2006/relationships/tags" Target="../tags/tag719.xml"/><Relationship Id="rId54" Type="http://schemas.openxmlformats.org/officeDocument/2006/relationships/tags" Target="../tags/tag718.xml"/><Relationship Id="rId53" Type="http://schemas.openxmlformats.org/officeDocument/2006/relationships/tags" Target="../tags/tag717.xml"/><Relationship Id="rId52" Type="http://schemas.openxmlformats.org/officeDocument/2006/relationships/tags" Target="../tags/tag716.xml"/><Relationship Id="rId51" Type="http://schemas.openxmlformats.org/officeDocument/2006/relationships/tags" Target="../tags/tag715.xml"/><Relationship Id="rId50" Type="http://schemas.openxmlformats.org/officeDocument/2006/relationships/tags" Target="../tags/tag714.xml"/><Relationship Id="rId5" Type="http://schemas.openxmlformats.org/officeDocument/2006/relationships/tags" Target="../tags/tag669.xml"/><Relationship Id="rId49" Type="http://schemas.openxmlformats.org/officeDocument/2006/relationships/tags" Target="../tags/tag713.xml"/><Relationship Id="rId48" Type="http://schemas.openxmlformats.org/officeDocument/2006/relationships/tags" Target="../tags/tag712.xml"/><Relationship Id="rId47" Type="http://schemas.openxmlformats.org/officeDocument/2006/relationships/tags" Target="../tags/tag711.xml"/><Relationship Id="rId46" Type="http://schemas.openxmlformats.org/officeDocument/2006/relationships/tags" Target="../tags/tag710.xml"/><Relationship Id="rId45" Type="http://schemas.openxmlformats.org/officeDocument/2006/relationships/tags" Target="../tags/tag709.xml"/><Relationship Id="rId44" Type="http://schemas.openxmlformats.org/officeDocument/2006/relationships/tags" Target="../tags/tag708.xml"/><Relationship Id="rId43" Type="http://schemas.openxmlformats.org/officeDocument/2006/relationships/tags" Target="../tags/tag707.xml"/><Relationship Id="rId42" Type="http://schemas.openxmlformats.org/officeDocument/2006/relationships/tags" Target="../tags/tag706.xml"/><Relationship Id="rId41" Type="http://schemas.openxmlformats.org/officeDocument/2006/relationships/tags" Target="../tags/tag705.xml"/><Relationship Id="rId40" Type="http://schemas.openxmlformats.org/officeDocument/2006/relationships/tags" Target="../tags/tag704.xml"/><Relationship Id="rId4" Type="http://schemas.openxmlformats.org/officeDocument/2006/relationships/image" Target="../media/image4.png"/><Relationship Id="rId39" Type="http://schemas.openxmlformats.org/officeDocument/2006/relationships/tags" Target="../tags/tag703.xml"/><Relationship Id="rId38" Type="http://schemas.openxmlformats.org/officeDocument/2006/relationships/tags" Target="../tags/tag702.xml"/><Relationship Id="rId37" Type="http://schemas.openxmlformats.org/officeDocument/2006/relationships/tags" Target="../tags/tag701.xml"/><Relationship Id="rId36" Type="http://schemas.openxmlformats.org/officeDocument/2006/relationships/tags" Target="../tags/tag700.xml"/><Relationship Id="rId35" Type="http://schemas.openxmlformats.org/officeDocument/2006/relationships/tags" Target="../tags/tag699.xml"/><Relationship Id="rId34" Type="http://schemas.openxmlformats.org/officeDocument/2006/relationships/tags" Target="../tags/tag698.xml"/><Relationship Id="rId33" Type="http://schemas.openxmlformats.org/officeDocument/2006/relationships/tags" Target="../tags/tag697.xml"/><Relationship Id="rId32" Type="http://schemas.openxmlformats.org/officeDocument/2006/relationships/tags" Target="../tags/tag696.xml"/><Relationship Id="rId31" Type="http://schemas.openxmlformats.org/officeDocument/2006/relationships/tags" Target="../tags/tag695.xml"/><Relationship Id="rId30" Type="http://schemas.openxmlformats.org/officeDocument/2006/relationships/tags" Target="../tags/tag694.xml"/><Relationship Id="rId3" Type="http://schemas.openxmlformats.org/officeDocument/2006/relationships/tags" Target="../tags/tag668.xml"/><Relationship Id="rId29" Type="http://schemas.openxmlformats.org/officeDocument/2006/relationships/tags" Target="../tags/tag693.xml"/><Relationship Id="rId28" Type="http://schemas.openxmlformats.org/officeDocument/2006/relationships/tags" Target="../tags/tag692.xml"/><Relationship Id="rId27" Type="http://schemas.openxmlformats.org/officeDocument/2006/relationships/tags" Target="../tags/tag691.xml"/><Relationship Id="rId26" Type="http://schemas.openxmlformats.org/officeDocument/2006/relationships/tags" Target="../tags/tag690.xml"/><Relationship Id="rId25" Type="http://schemas.openxmlformats.org/officeDocument/2006/relationships/tags" Target="../tags/tag689.xml"/><Relationship Id="rId24" Type="http://schemas.openxmlformats.org/officeDocument/2006/relationships/tags" Target="../tags/tag688.xml"/><Relationship Id="rId23" Type="http://schemas.openxmlformats.org/officeDocument/2006/relationships/tags" Target="../tags/tag687.xml"/><Relationship Id="rId22" Type="http://schemas.openxmlformats.org/officeDocument/2006/relationships/tags" Target="../tags/tag686.xml"/><Relationship Id="rId21" Type="http://schemas.openxmlformats.org/officeDocument/2006/relationships/tags" Target="../tags/tag685.xml"/><Relationship Id="rId20" Type="http://schemas.openxmlformats.org/officeDocument/2006/relationships/tags" Target="../tags/tag684.xml"/><Relationship Id="rId2" Type="http://schemas.openxmlformats.org/officeDocument/2006/relationships/image" Target="../media/image3.png"/><Relationship Id="rId19" Type="http://schemas.openxmlformats.org/officeDocument/2006/relationships/tags" Target="../tags/tag683.xml"/><Relationship Id="rId18" Type="http://schemas.openxmlformats.org/officeDocument/2006/relationships/tags" Target="../tags/tag682.xml"/><Relationship Id="rId17" Type="http://schemas.openxmlformats.org/officeDocument/2006/relationships/tags" Target="../tags/tag681.xml"/><Relationship Id="rId16" Type="http://schemas.openxmlformats.org/officeDocument/2006/relationships/tags" Target="../tags/tag680.xml"/><Relationship Id="rId15" Type="http://schemas.openxmlformats.org/officeDocument/2006/relationships/tags" Target="../tags/tag679.xml"/><Relationship Id="rId14" Type="http://schemas.openxmlformats.org/officeDocument/2006/relationships/tags" Target="../tags/tag678.xml"/><Relationship Id="rId13" Type="http://schemas.openxmlformats.org/officeDocument/2006/relationships/tags" Target="../tags/tag677.xml"/><Relationship Id="rId12" Type="http://schemas.openxmlformats.org/officeDocument/2006/relationships/tags" Target="../tags/tag676.xml"/><Relationship Id="rId11" Type="http://schemas.openxmlformats.org/officeDocument/2006/relationships/tags" Target="../tags/tag675.xml"/><Relationship Id="rId10" Type="http://schemas.openxmlformats.org/officeDocument/2006/relationships/tags" Target="../tags/tag674.xml"/><Relationship Id="rId1" Type="http://schemas.openxmlformats.org/officeDocument/2006/relationships/tags" Target="../tags/tag667.xml"/></Relationships>
</file>

<file path=ppt/slides/_rels/slide43.xml.rels><?xml version="1.0" encoding="UTF-8" standalone="yes"?>
<Relationships xmlns="http://schemas.openxmlformats.org/package/2006/relationships"><Relationship Id="rId9" Type="http://schemas.openxmlformats.org/officeDocument/2006/relationships/tags" Target="../tags/tag736.xml"/><Relationship Id="rId8" Type="http://schemas.openxmlformats.org/officeDocument/2006/relationships/tags" Target="../tags/tag735.xml"/><Relationship Id="rId7" Type="http://schemas.openxmlformats.org/officeDocument/2006/relationships/tags" Target="../tags/tag734.xml"/><Relationship Id="rId6" Type="http://schemas.openxmlformats.org/officeDocument/2006/relationships/tags" Target="../tags/tag733.xml"/><Relationship Id="rId5" Type="http://schemas.openxmlformats.org/officeDocument/2006/relationships/tags" Target="../tags/tag732.xml"/><Relationship Id="rId4" Type="http://schemas.openxmlformats.org/officeDocument/2006/relationships/image" Target="../media/image4.png"/><Relationship Id="rId37" Type="http://schemas.openxmlformats.org/officeDocument/2006/relationships/slideLayout" Target="../slideLayouts/slideLayout20.xml"/><Relationship Id="rId36" Type="http://schemas.openxmlformats.org/officeDocument/2006/relationships/tags" Target="../tags/tag763.xml"/><Relationship Id="rId35" Type="http://schemas.openxmlformats.org/officeDocument/2006/relationships/tags" Target="../tags/tag762.xml"/><Relationship Id="rId34" Type="http://schemas.openxmlformats.org/officeDocument/2006/relationships/tags" Target="../tags/tag761.xml"/><Relationship Id="rId33" Type="http://schemas.openxmlformats.org/officeDocument/2006/relationships/tags" Target="../tags/tag760.xml"/><Relationship Id="rId32" Type="http://schemas.openxmlformats.org/officeDocument/2006/relationships/tags" Target="../tags/tag759.xml"/><Relationship Id="rId31" Type="http://schemas.openxmlformats.org/officeDocument/2006/relationships/tags" Target="../tags/tag758.xml"/><Relationship Id="rId30" Type="http://schemas.openxmlformats.org/officeDocument/2006/relationships/tags" Target="../tags/tag757.xml"/><Relationship Id="rId3" Type="http://schemas.openxmlformats.org/officeDocument/2006/relationships/tags" Target="../tags/tag731.xml"/><Relationship Id="rId29" Type="http://schemas.openxmlformats.org/officeDocument/2006/relationships/tags" Target="../tags/tag756.xml"/><Relationship Id="rId28" Type="http://schemas.openxmlformats.org/officeDocument/2006/relationships/tags" Target="../tags/tag755.xml"/><Relationship Id="rId27" Type="http://schemas.openxmlformats.org/officeDocument/2006/relationships/tags" Target="../tags/tag754.xml"/><Relationship Id="rId26" Type="http://schemas.openxmlformats.org/officeDocument/2006/relationships/tags" Target="../tags/tag753.xml"/><Relationship Id="rId25" Type="http://schemas.openxmlformats.org/officeDocument/2006/relationships/tags" Target="../tags/tag752.xml"/><Relationship Id="rId24" Type="http://schemas.openxmlformats.org/officeDocument/2006/relationships/tags" Target="../tags/tag751.xml"/><Relationship Id="rId23" Type="http://schemas.openxmlformats.org/officeDocument/2006/relationships/tags" Target="../tags/tag750.xml"/><Relationship Id="rId22" Type="http://schemas.openxmlformats.org/officeDocument/2006/relationships/tags" Target="../tags/tag749.xml"/><Relationship Id="rId21" Type="http://schemas.openxmlformats.org/officeDocument/2006/relationships/tags" Target="../tags/tag748.xml"/><Relationship Id="rId20" Type="http://schemas.openxmlformats.org/officeDocument/2006/relationships/tags" Target="../tags/tag747.xml"/><Relationship Id="rId2" Type="http://schemas.openxmlformats.org/officeDocument/2006/relationships/image" Target="../media/image3.png"/><Relationship Id="rId19" Type="http://schemas.openxmlformats.org/officeDocument/2006/relationships/tags" Target="../tags/tag746.xml"/><Relationship Id="rId18" Type="http://schemas.openxmlformats.org/officeDocument/2006/relationships/tags" Target="../tags/tag745.xml"/><Relationship Id="rId17" Type="http://schemas.openxmlformats.org/officeDocument/2006/relationships/tags" Target="../tags/tag744.xml"/><Relationship Id="rId16" Type="http://schemas.openxmlformats.org/officeDocument/2006/relationships/tags" Target="../tags/tag743.xml"/><Relationship Id="rId15" Type="http://schemas.openxmlformats.org/officeDocument/2006/relationships/tags" Target="../tags/tag742.xml"/><Relationship Id="rId14" Type="http://schemas.openxmlformats.org/officeDocument/2006/relationships/tags" Target="../tags/tag741.xml"/><Relationship Id="rId13" Type="http://schemas.openxmlformats.org/officeDocument/2006/relationships/tags" Target="../tags/tag740.xml"/><Relationship Id="rId12" Type="http://schemas.openxmlformats.org/officeDocument/2006/relationships/tags" Target="../tags/tag739.xml"/><Relationship Id="rId11" Type="http://schemas.openxmlformats.org/officeDocument/2006/relationships/tags" Target="../tags/tag738.xml"/><Relationship Id="rId10" Type="http://schemas.openxmlformats.org/officeDocument/2006/relationships/tags" Target="../tags/tag737.xml"/><Relationship Id="rId1" Type="http://schemas.openxmlformats.org/officeDocument/2006/relationships/tags" Target="../tags/tag730.xml"/></Relationships>
</file>

<file path=ppt/slides/_rels/slide44.xml.rels><?xml version="1.0" encoding="UTF-8" standalone="yes"?>
<Relationships xmlns="http://schemas.openxmlformats.org/package/2006/relationships"><Relationship Id="rId9" Type="http://schemas.openxmlformats.org/officeDocument/2006/relationships/image" Target="../media/image37.emf"/><Relationship Id="rId8" Type="http://schemas.openxmlformats.org/officeDocument/2006/relationships/image" Target="../media/image36.png"/><Relationship Id="rId7" Type="http://schemas.openxmlformats.org/officeDocument/2006/relationships/image" Target="../media/image35.png"/><Relationship Id="rId6" Type="http://schemas.openxmlformats.org/officeDocument/2006/relationships/image" Target="../media/image34.png"/><Relationship Id="rId5" Type="http://schemas.openxmlformats.org/officeDocument/2006/relationships/tags" Target="../tags/tag766.xml"/><Relationship Id="rId4" Type="http://schemas.openxmlformats.org/officeDocument/2006/relationships/image" Target="../media/image4.png"/><Relationship Id="rId3" Type="http://schemas.openxmlformats.org/officeDocument/2006/relationships/tags" Target="../tags/tag765.xml"/><Relationship Id="rId2" Type="http://schemas.openxmlformats.org/officeDocument/2006/relationships/image" Target="../media/image3.png"/><Relationship Id="rId16" Type="http://schemas.openxmlformats.org/officeDocument/2006/relationships/slideLayout" Target="../slideLayouts/slideLayout20.xml"/><Relationship Id="rId15" Type="http://schemas.openxmlformats.org/officeDocument/2006/relationships/tags" Target="../tags/tag767.xml"/><Relationship Id="rId14" Type="http://schemas.openxmlformats.org/officeDocument/2006/relationships/image" Target="../media/image42.GIF"/><Relationship Id="rId13" Type="http://schemas.openxmlformats.org/officeDocument/2006/relationships/image" Target="../media/image41.png"/><Relationship Id="rId12" Type="http://schemas.openxmlformats.org/officeDocument/2006/relationships/image" Target="../media/image40.png"/><Relationship Id="rId11" Type="http://schemas.openxmlformats.org/officeDocument/2006/relationships/image" Target="../media/image39.png"/><Relationship Id="rId10" Type="http://schemas.openxmlformats.org/officeDocument/2006/relationships/image" Target="../media/image38.png"/><Relationship Id="rId1" Type="http://schemas.openxmlformats.org/officeDocument/2006/relationships/tags" Target="../tags/tag764.xml"/></Relationships>
</file>

<file path=ppt/slides/_rels/slide45.xml.rels><?xml version="1.0" encoding="UTF-8" standalone="yes"?>
<Relationships xmlns="http://schemas.openxmlformats.org/package/2006/relationships"><Relationship Id="rId9" Type="http://schemas.openxmlformats.org/officeDocument/2006/relationships/tags" Target="../tags/tag773.xml"/><Relationship Id="rId8" Type="http://schemas.openxmlformats.org/officeDocument/2006/relationships/image" Target="../media/image43.png"/><Relationship Id="rId7" Type="http://schemas.openxmlformats.org/officeDocument/2006/relationships/tags" Target="../tags/tag772.xml"/><Relationship Id="rId6" Type="http://schemas.openxmlformats.org/officeDocument/2006/relationships/tags" Target="../tags/tag771.xml"/><Relationship Id="rId5" Type="http://schemas.openxmlformats.org/officeDocument/2006/relationships/tags" Target="../tags/tag770.xml"/><Relationship Id="rId4" Type="http://schemas.openxmlformats.org/officeDocument/2006/relationships/image" Target="../media/image4.png"/><Relationship Id="rId3" Type="http://schemas.openxmlformats.org/officeDocument/2006/relationships/tags" Target="../tags/tag769.xml"/><Relationship Id="rId2" Type="http://schemas.openxmlformats.org/officeDocument/2006/relationships/image" Target="../media/image3.png"/><Relationship Id="rId13" Type="http://schemas.openxmlformats.org/officeDocument/2006/relationships/slideLayout" Target="../slideLayouts/slideLayout20.xml"/><Relationship Id="rId12" Type="http://schemas.openxmlformats.org/officeDocument/2006/relationships/tags" Target="../tags/tag776.xml"/><Relationship Id="rId11" Type="http://schemas.openxmlformats.org/officeDocument/2006/relationships/tags" Target="../tags/tag775.xml"/><Relationship Id="rId10" Type="http://schemas.openxmlformats.org/officeDocument/2006/relationships/tags" Target="../tags/tag774.xml"/><Relationship Id="rId1" Type="http://schemas.openxmlformats.org/officeDocument/2006/relationships/tags" Target="../tags/tag768.xml"/></Relationships>
</file>

<file path=ppt/slides/_rels/slide46.xml.rels><?xml version="1.0" encoding="UTF-8" standalone="yes"?>
<Relationships xmlns="http://schemas.openxmlformats.org/package/2006/relationships"><Relationship Id="rId9" Type="http://schemas.openxmlformats.org/officeDocument/2006/relationships/tags" Target="../tags/tag783.xml"/><Relationship Id="rId8" Type="http://schemas.openxmlformats.org/officeDocument/2006/relationships/tags" Target="../tags/tag782.xml"/><Relationship Id="rId7" Type="http://schemas.openxmlformats.org/officeDocument/2006/relationships/tags" Target="../tags/tag781.xml"/><Relationship Id="rId6" Type="http://schemas.openxmlformats.org/officeDocument/2006/relationships/tags" Target="../tags/tag780.xml"/><Relationship Id="rId5" Type="http://schemas.openxmlformats.org/officeDocument/2006/relationships/image" Target="../media/image4.png"/><Relationship Id="rId4" Type="http://schemas.openxmlformats.org/officeDocument/2006/relationships/tags" Target="../tags/tag779.xml"/><Relationship Id="rId3" Type="http://schemas.openxmlformats.org/officeDocument/2006/relationships/image" Target="../media/image3.png"/><Relationship Id="rId2" Type="http://schemas.openxmlformats.org/officeDocument/2006/relationships/tags" Target="../tags/tag778.xml"/><Relationship Id="rId12" Type="http://schemas.openxmlformats.org/officeDocument/2006/relationships/slideLayout" Target="../slideLayouts/slideLayout20.xml"/><Relationship Id="rId11" Type="http://schemas.openxmlformats.org/officeDocument/2006/relationships/tags" Target="../tags/tag785.xml"/><Relationship Id="rId10" Type="http://schemas.openxmlformats.org/officeDocument/2006/relationships/tags" Target="../tags/tag784.xml"/><Relationship Id="rId1" Type="http://schemas.openxmlformats.org/officeDocument/2006/relationships/tags" Target="../tags/tag777.xml"/></Relationships>
</file>

<file path=ppt/slides/_rels/slide47.xml.rels><?xml version="1.0" encoding="UTF-8" standalone="yes"?>
<Relationships xmlns="http://schemas.openxmlformats.org/package/2006/relationships"><Relationship Id="rId9" Type="http://schemas.openxmlformats.org/officeDocument/2006/relationships/tags" Target="../tags/tag792.xml"/><Relationship Id="rId8" Type="http://schemas.openxmlformats.org/officeDocument/2006/relationships/tags" Target="../tags/tag791.xml"/><Relationship Id="rId7" Type="http://schemas.openxmlformats.org/officeDocument/2006/relationships/tags" Target="../tags/tag790.xml"/><Relationship Id="rId6" Type="http://schemas.openxmlformats.org/officeDocument/2006/relationships/tags" Target="../tags/tag789.xml"/><Relationship Id="rId5" Type="http://schemas.openxmlformats.org/officeDocument/2006/relationships/tags" Target="../tags/tag788.xml"/><Relationship Id="rId4" Type="http://schemas.openxmlformats.org/officeDocument/2006/relationships/image" Target="../media/image4.png"/><Relationship Id="rId3" Type="http://schemas.openxmlformats.org/officeDocument/2006/relationships/tags" Target="../tags/tag787.xml"/><Relationship Id="rId25" Type="http://schemas.openxmlformats.org/officeDocument/2006/relationships/slideLayout" Target="../slideLayouts/slideLayout20.xml"/><Relationship Id="rId24" Type="http://schemas.openxmlformats.org/officeDocument/2006/relationships/tags" Target="../tags/tag807.xml"/><Relationship Id="rId23" Type="http://schemas.openxmlformats.org/officeDocument/2006/relationships/tags" Target="../tags/tag806.xml"/><Relationship Id="rId22" Type="http://schemas.openxmlformats.org/officeDocument/2006/relationships/tags" Target="../tags/tag805.xml"/><Relationship Id="rId21" Type="http://schemas.openxmlformats.org/officeDocument/2006/relationships/tags" Target="../tags/tag804.xml"/><Relationship Id="rId20" Type="http://schemas.openxmlformats.org/officeDocument/2006/relationships/tags" Target="../tags/tag803.xml"/><Relationship Id="rId2" Type="http://schemas.openxmlformats.org/officeDocument/2006/relationships/image" Target="../media/image3.png"/><Relationship Id="rId19" Type="http://schemas.openxmlformats.org/officeDocument/2006/relationships/tags" Target="../tags/tag802.xml"/><Relationship Id="rId18" Type="http://schemas.openxmlformats.org/officeDocument/2006/relationships/tags" Target="../tags/tag801.xml"/><Relationship Id="rId17" Type="http://schemas.openxmlformats.org/officeDocument/2006/relationships/tags" Target="../tags/tag800.xml"/><Relationship Id="rId16" Type="http://schemas.openxmlformats.org/officeDocument/2006/relationships/tags" Target="../tags/tag799.xml"/><Relationship Id="rId15" Type="http://schemas.openxmlformats.org/officeDocument/2006/relationships/tags" Target="../tags/tag798.xml"/><Relationship Id="rId14" Type="http://schemas.openxmlformats.org/officeDocument/2006/relationships/tags" Target="../tags/tag797.xml"/><Relationship Id="rId13" Type="http://schemas.openxmlformats.org/officeDocument/2006/relationships/tags" Target="../tags/tag796.xml"/><Relationship Id="rId12" Type="http://schemas.openxmlformats.org/officeDocument/2006/relationships/tags" Target="../tags/tag795.xml"/><Relationship Id="rId11" Type="http://schemas.openxmlformats.org/officeDocument/2006/relationships/tags" Target="../tags/tag794.xml"/><Relationship Id="rId10" Type="http://schemas.openxmlformats.org/officeDocument/2006/relationships/tags" Target="../tags/tag793.xml"/><Relationship Id="rId1" Type="http://schemas.openxmlformats.org/officeDocument/2006/relationships/tags" Target="../tags/tag786.xml"/></Relationships>
</file>

<file path=ppt/slides/_rels/slide48.xml.rels><?xml version="1.0" encoding="UTF-8" standalone="yes"?>
<Relationships xmlns="http://schemas.openxmlformats.org/package/2006/relationships"><Relationship Id="rId9" Type="http://schemas.openxmlformats.org/officeDocument/2006/relationships/tags" Target="../tags/tag814.xml"/><Relationship Id="rId8" Type="http://schemas.openxmlformats.org/officeDocument/2006/relationships/tags" Target="../tags/tag813.xml"/><Relationship Id="rId7" Type="http://schemas.openxmlformats.org/officeDocument/2006/relationships/tags" Target="../tags/tag812.xml"/><Relationship Id="rId6" Type="http://schemas.openxmlformats.org/officeDocument/2006/relationships/tags" Target="../tags/tag811.xml"/><Relationship Id="rId5" Type="http://schemas.openxmlformats.org/officeDocument/2006/relationships/image" Target="../media/image4.png"/><Relationship Id="rId4" Type="http://schemas.openxmlformats.org/officeDocument/2006/relationships/tags" Target="../tags/tag810.xml"/><Relationship Id="rId3" Type="http://schemas.openxmlformats.org/officeDocument/2006/relationships/image" Target="../media/image3.png"/><Relationship Id="rId2" Type="http://schemas.openxmlformats.org/officeDocument/2006/relationships/tags" Target="../tags/tag809.xml"/><Relationship Id="rId12" Type="http://schemas.openxmlformats.org/officeDocument/2006/relationships/slideLayout" Target="../slideLayouts/slideLayout20.xml"/><Relationship Id="rId11" Type="http://schemas.openxmlformats.org/officeDocument/2006/relationships/tags" Target="../tags/tag816.xml"/><Relationship Id="rId10" Type="http://schemas.openxmlformats.org/officeDocument/2006/relationships/tags" Target="../tags/tag815.xml"/><Relationship Id="rId1" Type="http://schemas.openxmlformats.org/officeDocument/2006/relationships/tags" Target="../tags/tag808.xml"/></Relationships>
</file>

<file path=ppt/slides/_rels/slide49.xml.rels><?xml version="1.0" encoding="UTF-8" standalone="yes"?>
<Relationships xmlns="http://schemas.openxmlformats.org/package/2006/relationships"><Relationship Id="rId9" Type="http://schemas.openxmlformats.org/officeDocument/2006/relationships/tags" Target="../tags/tag823.xml"/><Relationship Id="rId8" Type="http://schemas.openxmlformats.org/officeDocument/2006/relationships/tags" Target="../tags/tag822.xml"/><Relationship Id="rId7" Type="http://schemas.openxmlformats.org/officeDocument/2006/relationships/tags" Target="../tags/tag821.xml"/><Relationship Id="rId6" Type="http://schemas.openxmlformats.org/officeDocument/2006/relationships/tags" Target="../tags/tag820.xml"/><Relationship Id="rId5" Type="http://schemas.openxmlformats.org/officeDocument/2006/relationships/image" Target="../media/image4.png"/><Relationship Id="rId4" Type="http://schemas.openxmlformats.org/officeDocument/2006/relationships/tags" Target="../tags/tag819.xml"/><Relationship Id="rId3" Type="http://schemas.openxmlformats.org/officeDocument/2006/relationships/image" Target="../media/image3.png"/><Relationship Id="rId2" Type="http://schemas.openxmlformats.org/officeDocument/2006/relationships/tags" Target="../tags/tag818.xml"/><Relationship Id="rId17" Type="http://schemas.openxmlformats.org/officeDocument/2006/relationships/slideLayout" Target="../slideLayouts/slideLayout20.xml"/><Relationship Id="rId16" Type="http://schemas.openxmlformats.org/officeDocument/2006/relationships/tags" Target="../tags/tag830.xml"/><Relationship Id="rId15" Type="http://schemas.openxmlformats.org/officeDocument/2006/relationships/tags" Target="../tags/tag829.xml"/><Relationship Id="rId14" Type="http://schemas.openxmlformats.org/officeDocument/2006/relationships/tags" Target="../tags/tag828.xml"/><Relationship Id="rId13" Type="http://schemas.openxmlformats.org/officeDocument/2006/relationships/tags" Target="../tags/tag827.xml"/><Relationship Id="rId12" Type="http://schemas.openxmlformats.org/officeDocument/2006/relationships/tags" Target="../tags/tag826.xml"/><Relationship Id="rId11" Type="http://schemas.openxmlformats.org/officeDocument/2006/relationships/tags" Target="../tags/tag825.xml"/><Relationship Id="rId10" Type="http://schemas.openxmlformats.org/officeDocument/2006/relationships/tags" Target="../tags/tag824.xml"/><Relationship Id="rId1" Type="http://schemas.openxmlformats.org/officeDocument/2006/relationships/tags" Target="../tags/tag817.xml"/></Relationships>
</file>

<file path=ppt/slides/_rels/slide5.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image" Target="../media/image11.jpeg"/><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image" Target="../media/image4.png"/><Relationship Id="rId4" Type="http://schemas.openxmlformats.org/officeDocument/2006/relationships/tags" Target="../tags/tag130.xml"/><Relationship Id="rId3" Type="http://schemas.openxmlformats.org/officeDocument/2006/relationships/image" Target="../media/image3.png"/><Relationship Id="rId2" Type="http://schemas.openxmlformats.org/officeDocument/2006/relationships/tags" Target="../tags/tag129.xml"/><Relationship Id="rId13" Type="http://schemas.openxmlformats.org/officeDocument/2006/relationships/slideLayout" Target="../slideLayouts/slideLayout20.xml"/><Relationship Id="rId12" Type="http://schemas.openxmlformats.org/officeDocument/2006/relationships/tags" Target="../tags/tag135.xml"/><Relationship Id="rId11" Type="http://schemas.openxmlformats.org/officeDocument/2006/relationships/image" Target="../media/image12.png"/><Relationship Id="rId10" Type="http://schemas.openxmlformats.org/officeDocument/2006/relationships/tags" Target="../tags/tag134.xml"/><Relationship Id="rId1" Type="http://schemas.openxmlformats.org/officeDocument/2006/relationships/tags" Target="../tags/tag128.xml"/></Relationships>
</file>

<file path=ppt/slides/_rels/slide50.xml.rels><?xml version="1.0" encoding="UTF-8" standalone="yes"?>
<Relationships xmlns="http://schemas.openxmlformats.org/package/2006/relationships"><Relationship Id="rId9" Type="http://schemas.openxmlformats.org/officeDocument/2006/relationships/tags" Target="../tags/tag837.xml"/><Relationship Id="rId8" Type="http://schemas.openxmlformats.org/officeDocument/2006/relationships/tags" Target="../tags/tag836.xml"/><Relationship Id="rId7" Type="http://schemas.openxmlformats.org/officeDocument/2006/relationships/tags" Target="../tags/tag835.xml"/><Relationship Id="rId6" Type="http://schemas.openxmlformats.org/officeDocument/2006/relationships/tags" Target="../tags/tag834.xml"/><Relationship Id="rId5" Type="http://schemas.openxmlformats.org/officeDocument/2006/relationships/image" Target="../media/image4.png"/><Relationship Id="rId4" Type="http://schemas.openxmlformats.org/officeDocument/2006/relationships/tags" Target="../tags/tag833.xml"/><Relationship Id="rId3" Type="http://schemas.openxmlformats.org/officeDocument/2006/relationships/image" Target="../media/image3.png"/><Relationship Id="rId2" Type="http://schemas.openxmlformats.org/officeDocument/2006/relationships/tags" Target="../tags/tag832.xml"/><Relationship Id="rId13" Type="http://schemas.openxmlformats.org/officeDocument/2006/relationships/slideLayout" Target="../slideLayouts/slideLayout20.xml"/><Relationship Id="rId12" Type="http://schemas.openxmlformats.org/officeDocument/2006/relationships/tags" Target="../tags/tag840.xml"/><Relationship Id="rId11" Type="http://schemas.openxmlformats.org/officeDocument/2006/relationships/tags" Target="../tags/tag839.xml"/><Relationship Id="rId10" Type="http://schemas.openxmlformats.org/officeDocument/2006/relationships/tags" Target="../tags/tag838.xml"/><Relationship Id="rId1" Type="http://schemas.openxmlformats.org/officeDocument/2006/relationships/tags" Target="../tags/tag831.xml"/></Relationships>
</file>

<file path=ppt/slides/_rels/slide51.xml.rels><?xml version="1.0" encoding="UTF-8" standalone="yes"?>
<Relationships xmlns="http://schemas.openxmlformats.org/package/2006/relationships"><Relationship Id="rId9" Type="http://schemas.openxmlformats.org/officeDocument/2006/relationships/tags" Target="../tags/tag847.xml"/><Relationship Id="rId8" Type="http://schemas.openxmlformats.org/officeDocument/2006/relationships/tags" Target="../tags/tag846.xml"/><Relationship Id="rId7" Type="http://schemas.openxmlformats.org/officeDocument/2006/relationships/tags" Target="../tags/tag845.xml"/><Relationship Id="rId6" Type="http://schemas.openxmlformats.org/officeDocument/2006/relationships/tags" Target="../tags/tag844.xml"/><Relationship Id="rId5" Type="http://schemas.openxmlformats.org/officeDocument/2006/relationships/image" Target="../media/image4.png"/><Relationship Id="rId4" Type="http://schemas.openxmlformats.org/officeDocument/2006/relationships/tags" Target="../tags/tag843.xml"/><Relationship Id="rId3" Type="http://schemas.openxmlformats.org/officeDocument/2006/relationships/image" Target="../media/image3.png"/><Relationship Id="rId2" Type="http://schemas.openxmlformats.org/officeDocument/2006/relationships/tags" Target="../tags/tag842.xml"/><Relationship Id="rId11" Type="http://schemas.openxmlformats.org/officeDocument/2006/relationships/slideLayout" Target="../slideLayouts/slideLayout20.xml"/><Relationship Id="rId10" Type="http://schemas.openxmlformats.org/officeDocument/2006/relationships/tags" Target="../tags/tag848.xml"/><Relationship Id="rId1" Type="http://schemas.openxmlformats.org/officeDocument/2006/relationships/tags" Target="../tags/tag841.xml"/></Relationships>
</file>

<file path=ppt/slides/_rels/slide52.xml.rels><?xml version="1.0" encoding="UTF-8" standalone="yes"?>
<Relationships xmlns="http://schemas.openxmlformats.org/package/2006/relationships"><Relationship Id="rId9" Type="http://schemas.openxmlformats.org/officeDocument/2006/relationships/tags" Target="../tags/tag855.xml"/><Relationship Id="rId8" Type="http://schemas.openxmlformats.org/officeDocument/2006/relationships/tags" Target="../tags/tag854.xml"/><Relationship Id="rId7" Type="http://schemas.openxmlformats.org/officeDocument/2006/relationships/tags" Target="../tags/tag853.xml"/><Relationship Id="rId6" Type="http://schemas.openxmlformats.org/officeDocument/2006/relationships/tags" Target="../tags/tag852.xml"/><Relationship Id="rId5" Type="http://schemas.openxmlformats.org/officeDocument/2006/relationships/image" Target="../media/image4.png"/><Relationship Id="rId4" Type="http://schemas.openxmlformats.org/officeDocument/2006/relationships/tags" Target="../tags/tag851.xml"/><Relationship Id="rId3" Type="http://schemas.openxmlformats.org/officeDocument/2006/relationships/image" Target="../media/image3.png"/><Relationship Id="rId2" Type="http://schemas.openxmlformats.org/officeDocument/2006/relationships/tags" Target="../tags/tag850.xml"/><Relationship Id="rId12" Type="http://schemas.openxmlformats.org/officeDocument/2006/relationships/slideLayout" Target="../slideLayouts/slideLayout20.xml"/><Relationship Id="rId11" Type="http://schemas.openxmlformats.org/officeDocument/2006/relationships/tags" Target="../tags/tag857.xml"/><Relationship Id="rId10" Type="http://schemas.openxmlformats.org/officeDocument/2006/relationships/tags" Target="../tags/tag856.xml"/><Relationship Id="rId1" Type="http://schemas.openxmlformats.org/officeDocument/2006/relationships/tags" Target="../tags/tag849.xml"/></Relationships>
</file>

<file path=ppt/slides/_rels/slide53.xml.rels><?xml version="1.0" encoding="UTF-8" standalone="yes"?>
<Relationships xmlns="http://schemas.openxmlformats.org/package/2006/relationships"><Relationship Id="rId7" Type="http://schemas.openxmlformats.org/officeDocument/2006/relationships/slideLayout" Target="../slideLayouts/slideLayout20.xml"/><Relationship Id="rId6" Type="http://schemas.openxmlformats.org/officeDocument/2006/relationships/tags" Target="../tags/tag861.xml"/><Relationship Id="rId5" Type="http://schemas.openxmlformats.org/officeDocument/2006/relationships/tags" Target="../tags/tag860.xml"/><Relationship Id="rId4" Type="http://schemas.openxmlformats.org/officeDocument/2006/relationships/image" Target="../media/image4.png"/><Relationship Id="rId3" Type="http://schemas.openxmlformats.org/officeDocument/2006/relationships/tags" Target="../tags/tag859.xml"/><Relationship Id="rId2" Type="http://schemas.openxmlformats.org/officeDocument/2006/relationships/image" Target="../media/image3.png"/><Relationship Id="rId1" Type="http://schemas.openxmlformats.org/officeDocument/2006/relationships/tags" Target="../tags/tag858.xml"/></Relationships>
</file>

<file path=ppt/slides/_rels/slide54.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867.xml"/><Relationship Id="rId7" Type="http://schemas.openxmlformats.org/officeDocument/2006/relationships/tags" Target="../tags/tag866.xml"/><Relationship Id="rId6" Type="http://schemas.openxmlformats.org/officeDocument/2006/relationships/tags" Target="../tags/tag865.xml"/><Relationship Id="rId5" Type="http://schemas.openxmlformats.org/officeDocument/2006/relationships/image" Target="../media/image4.png"/><Relationship Id="rId4" Type="http://schemas.openxmlformats.org/officeDocument/2006/relationships/tags" Target="../tags/tag864.xml"/><Relationship Id="rId3" Type="http://schemas.openxmlformats.org/officeDocument/2006/relationships/image" Target="../media/image3.png"/><Relationship Id="rId2" Type="http://schemas.openxmlformats.org/officeDocument/2006/relationships/tags" Target="../tags/tag863.xml"/><Relationship Id="rId1" Type="http://schemas.openxmlformats.org/officeDocument/2006/relationships/tags" Target="../tags/tag862.xml"/></Relationships>
</file>

<file path=ppt/slides/_rels/slide55.xml.rels><?xml version="1.0" encoding="UTF-8" standalone="yes"?>
<Relationships xmlns="http://schemas.openxmlformats.org/package/2006/relationships"><Relationship Id="rId9" Type="http://schemas.openxmlformats.org/officeDocument/2006/relationships/slide" Target="slide55.xml"/><Relationship Id="rId8" Type="http://schemas.openxmlformats.org/officeDocument/2006/relationships/slide" Target="slide53.xml"/><Relationship Id="rId7" Type="http://schemas.openxmlformats.org/officeDocument/2006/relationships/slide" Target="slide42.xml"/><Relationship Id="rId6" Type="http://schemas.openxmlformats.org/officeDocument/2006/relationships/slide" Target="slide139.xml"/><Relationship Id="rId5" Type="http://schemas.openxmlformats.org/officeDocument/2006/relationships/tags" Target="../tags/tag870.xml"/><Relationship Id="rId4" Type="http://schemas.openxmlformats.org/officeDocument/2006/relationships/image" Target="../media/image4.png"/><Relationship Id="rId3" Type="http://schemas.openxmlformats.org/officeDocument/2006/relationships/tags" Target="../tags/tag869.xml"/><Relationship Id="rId2" Type="http://schemas.openxmlformats.org/officeDocument/2006/relationships/image" Target="../media/image3.png"/><Relationship Id="rId12" Type="http://schemas.openxmlformats.org/officeDocument/2006/relationships/slideLayout" Target="../slideLayouts/slideLayout20.xml"/><Relationship Id="rId11" Type="http://schemas.openxmlformats.org/officeDocument/2006/relationships/tags" Target="../tags/tag871.xml"/><Relationship Id="rId10" Type="http://schemas.openxmlformats.org/officeDocument/2006/relationships/slide" Target="slide91.xml"/><Relationship Id="rId1" Type="http://schemas.openxmlformats.org/officeDocument/2006/relationships/tags" Target="../tags/tag868.xml"/></Relationships>
</file>

<file path=ppt/slides/_rels/slide56.xml.rels><?xml version="1.0" encoding="UTF-8" standalone="yes"?>
<Relationships xmlns="http://schemas.openxmlformats.org/package/2006/relationships"><Relationship Id="rId8" Type="http://schemas.openxmlformats.org/officeDocument/2006/relationships/slideLayout" Target="../slideLayouts/slideLayout20.xml"/><Relationship Id="rId7" Type="http://schemas.openxmlformats.org/officeDocument/2006/relationships/tags" Target="../tags/tag876.xml"/><Relationship Id="rId6" Type="http://schemas.openxmlformats.org/officeDocument/2006/relationships/tags" Target="../tags/tag875.xml"/><Relationship Id="rId5" Type="http://schemas.openxmlformats.org/officeDocument/2006/relationships/tags" Target="../tags/tag874.xml"/><Relationship Id="rId4" Type="http://schemas.openxmlformats.org/officeDocument/2006/relationships/image" Target="../media/image4.png"/><Relationship Id="rId3" Type="http://schemas.openxmlformats.org/officeDocument/2006/relationships/tags" Target="../tags/tag873.xml"/><Relationship Id="rId2" Type="http://schemas.openxmlformats.org/officeDocument/2006/relationships/image" Target="../media/image3.png"/><Relationship Id="rId1" Type="http://schemas.openxmlformats.org/officeDocument/2006/relationships/tags" Target="../tags/tag872.xml"/></Relationships>
</file>

<file path=ppt/slides/_rels/slide57.xml.rels><?xml version="1.0" encoding="UTF-8" standalone="yes"?>
<Relationships xmlns="http://schemas.openxmlformats.org/package/2006/relationships"><Relationship Id="rId8" Type="http://schemas.openxmlformats.org/officeDocument/2006/relationships/slideLayout" Target="../slideLayouts/slideLayout20.xml"/><Relationship Id="rId7" Type="http://schemas.openxmlformats.org/officeDocument/2006/relationships/tags" Target="../tags/tag881.xml"/><Relationship Id="rId6" Type="http://schemas.openxmlformats.org/officeDocument/2006/relationships/tags" Target="../tags/tag880.xml"/><Relationship Id="rId5" Type="http://schemas.openxmlformats.org/officeDocument/2006/relationships/tags" Target="../tags/tag879.xml"/><Relationship Id="rId4" Type="http://schemas.openxmlformats.org/officeDocument/2006/relationships/image" Target="../media/image4.png"/><Relationship Id="rId3" Type="http://schemas.openxmlformats.org/officeDocument/2006/relationships/tags" Target="../tags/tag878.xml"/><Relationship Id="rId2" Type="http://schemas.openxmlformats.org/officeDocument/2006/relationships/image" Target="../media/image3.png"/><Relationship Id="rId1" Type="http://schemas.openxmlformats.org/officeDocument/2006/relationships/tags" Target="../tags/tag877.xml"/></Relationships>
</file>

<file path=ppt/slides/_rels/slide58.xml.rels><?xml version="1.0" encoding="UTF-8" standalone="yes"?>
<Relationships xmlns="http://schemas.openxmlformats.org/package/2006/relationships"><Relationship Id="rId9" Type="http://schemas.openxmlformats.org/officeDocument/2006/relationships/tags" Target="../tags/tag887.xml"/><Relationship Id="rId8" Type="http://schemas.openxmlformats.org/officeDocument/2006/relationships/tags" Target="../tags/tag886.xml"/><Relationship Id="rId7" Type="http://schemas.openxmlformats.org/officeDocument/2006/relationships/tags" Target="../tags/tag885.xml"/><Relationship Id="rId6" Type="http://schemas.openxmlformats.org/officeDocument/2006/relationships/slide" Target="slide36.xml"/><Relationship Id="rId5" Type="http://schemas.openxmlformats.org/officeDocument/2006/relationships/tags" Target="../tags/tag884.xml"/><Relationship Id="rId4" Type="http://schemas.openxmlformats.org/officeDocument/2006/relationships/image" Target="../media/image4.png"/><Relationship Id="rId3" Type="http://schemas.openxmlformats.org/officeDocument/2006/relationships/tags" Target="../tags/tag883.xml"/><Relationship Id="rId2" Type="http://schemas.openxmlformats.org/officeDocument/2006/relationships/image" Target="../media/image3.png"/><Relationship Id="rId15" Type="http://schemas.openxmlformats.org/officeDocument/2006/relationships/slideLayout" Target="../slideLayouts/slideLayout20.xml"/><Relationship Id="rId14" Type="http://schemas.openxmlformats.org/officeDocument/2006/relationships/tags" Target="../tags/tag892.xml"/><Relationship Id="rId13" Type="http://schemas.openxmlformats.org/officeDocument/2006/relationships/tags" Target="../tags/tag891.xml"/><Relationship Id="rId12" Type="http://schemas.openxmlformats.org/officeDocument/2006/relationships/tags" Target="../tags/tag890.xml"/><Relationship Id="rId11" Type="http://schemas.openxmlformats.org/officeDocument/2006/relationships/tags" Target="../tags/tag889.xml"/><Relationship Id="rId10" Type="http://schemas.openxmlformats.org/officeDocument/2006/relationships/tags" Target="../tags/tag888.xml"/><Relationship Id="rId1" Type="http://schemas.openxmlformats.org/officeDocument/2006/relationships/tags" Target="../tags/tag882.xml"/></Relationships>
</file>

<file path=ppt/slides/_rels/slide59.xml.rels><?xml version="1.0" encoding="UTF-8" standalone="yes"?>
<Relationships xmlns="http://schemas.openxmlformats.org/package/2006/relationships"><Relationship Id="rId9" Type="http://schemas.openxmlformats.org/officeDocument/2006/relationships/tags" Target="../tags/tag899.xml"/><Relationship Id="rId8" Type="http://schemas.openxmlformats.org/officeDocument/2006/relationships/tags" Target="../tags/tag898.xml"/><Relationship Id="rId7" Type="http://schemas.openxmlformats.org/officeDocument/2006/relationships/tags" Target="../tags/tag897.xml"/><Relationship Id="rId6" Type="http://schemas.openxmlformats.org/officeDocument/2006/relationships/tags" Target="../tags/tag896.xml"/><Relationship Id="rId5" Type="http://schemas.openxmlformats.org/officeDocument/2006/relationships/tags" Target="../tags/tag895.xml"/><Relationship Id="rId4" Type="http://schemas.openxmlformats.org/officeDocument/2006/relationships/image" Target="../media/image4.png"/><Relationship Id="rId3" Type="http://schemas.openxmlformats.org/officeDocument/2006/relationships/tags" Target="../tags/tag894.xml"/><Relationship Id="rId2" Type="http://schemas.openxmlformats.org/officeDocument/2006/relationships/image" Target="../media/image3.png"/><Relationship Id="rId17" Type="http://schemas.openxmlformats.org/officeDocument/2006/relationships/slideLayout" Target="../slideLayouts/slideLayout20.xml"/><Relationship Id="rId16" Type="http://schemas.openxmlformats.org/officeDocument/2006/relationships/tags" Target="../tags/tag906.xml"/><Relationship Id="rId15" Type="http://schemas.openxmlformats.org/officeDocument/2006/relationships/tags" Target="../tags/tag905.xml"/><Relationship Id="rId14" Type="http://schemas.openxmlformats.org/officeDocument/2006/relationships/tags" Target="../tags/tag904.xml"/><Relationship Id="rId13" Type="http://schemas.openxmlformats.org/officeDocument/2006/relationships/tags" Target="../tags/tag903.xml"/><Relationship Id="rId12" Type="http://schemas.openxmlformats.org/officeDocument/2006/relationships/tags" Target="../tags/tag902.xml"/><Relationship Id="rId11" Type="http://schemas.openxmlformats.org/officeDocument/2006/relationships/tags" Target="../tags/tag901.xml"/><Relationship Id="rId10" Type="http://schemas.openxmlformats.org/officeDocument/2006/relationships/tags" Target="../tags/tag900.xml"/><Relationship Id="rId1" Type="http://schemas.openxmlformats.org/officeDocument/2006/relationships/tags" Target="../tags/tag893.xml"/></Relationships>
</file>

<file path=ppt/slides/_rels/slide6.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image" Target="../media/image13.png"/><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image" Target="../media/image4.png"/><Relationship Id="rId4" Type="http://schemas.openxmlformats.org/officeDocument/2006/relationships/tags" Target="../tags/tag138.xml"/><Relationship Id="rId3" Type="http://schemas.openxmlformats.org/officeDocument/2006/relationships/image" Target="../media/image3.png"/><Relationship Id="rId23" Type="http://schemas.openxmlformats.org/officeDocument/2006/relationships/slideLayout" Target="../slideLayouts/slideLayout20.xml"/><Relationship Id="rId22" Type="http://schemas.openxmlformats.org/officeDocument/2006/relationships/tags" Target="../tags/tag148.xml"/><Relationship Id="rId21" Type="http://schemas.openxmlformats.org/officeDocument/2006/relationships/image" Target="../media/image12.png"/><Relationship Id="rId20" Type="http://schemas.openxmlformats.org/officeDocument/2006/relationships/tags" Target="../tags/tag147.xml"/><Relationship Id="rId2" Type="http://schemas.openxmlformats.org/officeDocument/2006/relationships/tags" Target="../tags/tag137.xml"/><Relationship Id="rId19" Type="http://schemas.openxmlformats.org/officeDocument/2006/relationships/tags" Target="../tags/tag146.xml"/><Relationship Id="rId18" Type="http://schemas.openxmlformats.org/officeDocument/2006/relationships/image" Target="../media/image18.png"/><Relationship Id="rId17" Type="http://schemas.openxmlformats.org/officeDocument/2006/relationships/tags" Target="../tags/tag145.xml"/><Relationship Id="rId16" Type="http://schemas.openxmlformats.org/officeDocument/2006/relationships/image" Target="../media/image17.jpeg"/><Relationship Id="rId15" Type="http://schemas.openxmlformats.org/officeDocument/2006/relationships/tags" Target="../tags/tag144.xml"/><Relationship Id="rId14" Type="http://schemas.openxmlformats.org/officeDocument/2006/relationships/image" Target="../media/image16.jpeg"/><Relationship Id="rId13" Type="http://schemas.openxmlformats.org/officeDocument/2006/relationships/tags" Target="../tags/tag143.xml"/><Relationship Id="rId12" Type="http://schemas.openxmlformats.org/officeDocument/2006/relationships/image" Target="../media/image15.png"/><Relationship Id="rId11" Type="http://schemas.openxmlformats.org/officeDocument/2006/relationships/tags" Target="../tags/tag142.xml"/><Relationship Id="rId10" Type="http://schemas.openxmlformats.org/officeDocument/2006/relationships/image" Target="../media/image14.jpeg"/><Relationship Id="rId1" Type="http://schemas.openxmlformats.org/officeDocument/2006/relationships/tags" Target="../tags/tag136.xml"/></Relationships>
</file>

<file path=ppt/slides/_rels/slide60.xml.rels><?xml version="1.0" encoding="UTF-8" standalone="yes"?>
<Relationships xmlns="http://schemas.openxmlformats.org/package/2006/relationships"><Relationship Id="rId9" Type="http://schemas.openxmlformats.org/officeDocument/2006/relationships/tags" Target="../tags/tag913.xml"/><Relationship Id="rId8" Type="http://schemas.openxmlformats.org/officeDocument/2006/relationships/tags" Target="../tags/tag912.xml"/><Relationship Id="rId7" Type="http://schemas.openxmlformats.org/officeDocument/2006/relationships/tags" Target="../tags/tag911.xml"/><Relationship Id="rId6" Type="http://schemas.openxmlformats.org/officeDocument/2006/relationships/tags" Target="../tags/tag910.xml"/><Relationship Id="rId5" Type="http://schemas.openxmlformats.org/officeDocument/2006/relationships/tags" Target="../tags/tag909.xml"/><Relationship Id="rId4" Type="http://schemas.openxmlformats.org/officeDocument/2006/relationships/image" Target="../media/image4.png"/><Relationship Id="rId3" Type="http://schemas.openxmlformats.org/officeDocument/2006/relationships/tags" Target="../tags/tag908.xml"/><Relationship Id="rId21" Type="http://schemas.openxmlformats.org/officeDocument/2006/relationships/slideLayout" Target="../slideLayouts/slideLayout20.xml"/><Relationship Id="rId20" Type="http://schemas.openxmlformats.org/officeDocument/2006/relationships/tags" Target="../tags/tag924.xml"/><Relationship Id="rId2" Type="http://schemas.openxmlformats.org/officeDocument/2006/relationships/image" Target="../media/image3.png"/><Relationship Id="rId19" Type="http://schemas.openxmlformats.org/officeDocument/2006/relationships/tags" Target="../tags/tag923.xml"/><Relationship Id="rId18" Type="http://schemas.openxmlformats.org/officeDocument/2006/relationships/tags" Target="../tags/tag922.xml"/><Relationship Id="rId17" Type="http://schemas.openxmlformats.org/officeDocument/2006/relationships/tags" Target="../tags/tag921.xml"/><Relationship Id="rId16" Type="http://schemas.openxmlformats.org/officeDocument/2006/relationships/tags" Target="../tags/tag920.xml"/><Relationship Id="rId15" Type="http://schemas.openxmlformats.org/officeDocument/2006/relationships/tags" Target="../tags/tag919.xml"/><Relationship Id="rId14" Type="http://schemas.openxmlformats.org/officeDocument/2006/relationships/tags" Target="../tags/tag918.xml"/><Relationship Id="rId13" Type="http://schemas.openxmlformats.org/officeDocument/2006/relationships/tags" Target="../tags/tag917.xml"/><Relationship Id="rId12" Type="http://schemas.openxmlformats.org/officeDocument/2006/relationships/tags" Target="../tags/tag916.xml"/><Relationship Id="rId11" Type="http://schemas.openxmlformats.org/officeDocument/2006/relationships/tags" Target="../tags/tag915.xml"/><Relationship Id="rId10" Type="http://schemas.openxmlformats.org/officeDocument/2006/relationships/tags" Target="../tags/tag914.xml"/><Relationship Id="rId1" Type="http://schemas.openxmlformats.org/officeDocument/2006/relationships/tags" Target="../tags/tag907.xml"/></Relationships>
</file>

<file path=ppt/slides/_rels/slide61.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930.xml"/><Relationship Id="rId7" Type="http://schemas.openxmlformats.org/officeDocument/2006/relationships/tags" Target="../tags/tag929.xml"/><Relationship Id="rId6" Type="http://schemas.openxmlformats.org/officeDocument/2006/relationships/tags" Target="../tags/tag928.xml"/><Relationship Id="rId5" Type="http://schemas.openxmlformats.org/officeDocument/2006/relationships/image" Target="../media/image4.png"/><Relationship Id="rId4" Type="http://schemas.openxmlformats.org/officeDocument/2006/relationships/tags" Target="../tags/tag927.xml"/><Relationship Id="rId3" Type="http://schemas.openxmlformats.org/officeDocument/2006/relationships/image" Target="../media/image3.png"/><Relationship Id="rId2" Type="http://schemas.openxmlformats.org/officeDocument/2006/relationships/tags" Target="../tags/tag926.xml"/><Relationship Id="rId1" Type="http://schemas.openxmlformats.org/officeDocument/2006/relationships/tags" Target="../tags/tag925.xml"/></Relationships>
</file>

<file path=ppt/slides/_rels/slide62.xml.rels><?xml version="1.0" encoding="UTF-8" standalone="yes"?>
<Relationships xmlns="http://schemas.openxmlformats.org/package/2006/relationships"><Relationship Id="rId9" Type="http://schemas.openxmlformats.org/officeDocument/2006/relationships/tags" Target="../tags/tag937.xml"/><Relationship Id="rId8" Type="http://schemas.openxmlformats.org/officeDocument/2006/relationships/tags" Target="../tags/tag936.xml"/><Relationship Id="rId7" Type="http://schemas.openxmlformats.org/officeDocument/2006/relationships/tags" Target="../tags/tag935.xml"/><Relationship Id="rId6" Type="http://schemas.openxmlformats.org/officeDocument/2006/relationships/tags" Target="../tags/tag934.xml"/><Relationship Id="rId5" Type="http://schemas.openxmlformats.org/officeDocument/2006/relationships/image" Target="../media/image4.png"/><Relationship Id="rId4" Type="http://schemas.openxmlformats.org/officeDocument/2006/relationships/tags" Target="../tags/tag933.xml"/><Relationship Id="rId3" Type="http://schemas.openxmlformats.org/officeDocument/2006/relationships/image" Target="../media/image3.png"/><Relationship Id="rId2" Type="http://schemas.openxmlformats.org/officeDocument/2006/relationships/tags" Target="../tags/tag932.xml"/><Relationship Id="rId11" Type="http://schemas.openxmlformats.org/officeDocument/2006/relationships/slideLayout" Target="../slideLayouts/slideLayout20.xml"/><Relationship Id="rId10" Type="http://schemas.openxmlformats.org/officeDocument/2006/relationships/tags" Target="../tags/tag938.xml"/><Relationship Id="rId1" Type="http://schemas.openxmlformats.org/officeDocument/2006/relationships/tags" Target="../tags/tag931.xml"/></Relationships>
</file>

<file path=ppt/slides/_rels/slide63.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944.xml"/><Relationship Id="rId7" Type="http://schemas.openxmlformats.org/officeDocument/2006/relationships/tags" Target="../tags/tag943.xml"/><Relationship Id="rId6" Type="http://schemas.openxmlformats.org/officeDocument/2006/relationships/tags" Target="../tags/tag942.xml"/><Relationship Id="rId5" Type="http://schemas.openxmlformats.org/officeDocument/2006/relationships/image" Target="../media/image4.png"/><Relationship Id="rId4" Type="http://schemas.openxmlformats.org/officeDocument/2006/relationships/tags" Target="../tags/tag941.xml"/><Relationship Id="rId3" Type="http://schemas.openxmlformats.org/officeDocument/2006/relationships/image" Target="../media/image3.png"/><Relationship Id="rId2" Type="http://schemas.openxmlformats.org/officeDocument/2006/relationships/tags" Target="../tags/tag940.xml"/><Relationship Id="rId1" Type="http://schemas.openxmlformats.org/officeDocument/2006/relationships/tags" Target="../tags/tag939.xml"/></Relationships>
</file>

<file path=ppt/slides/_rels/slide64.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950.xml"/><Relationship Id="rId7" Type="http://schemas.openxmlformats.org/officeDocument/2006/relationships/tags" Target="../tags/tag949.xml"/><Relationship Id="rId6" Type="http://schemas.openxmlformats.org/officeDocument/2006/relationships/tags" Target="../tags/tag948.xml"/><Relationship Id="rId5" Type="http://schemas.openxmlformats.org/officeDocument/2006/relationships/image" Target="../media/image4.png"/><Relationship Id="rId4" Type="http://schemas.openxmlformats.org/officeDocument/2006/relationships/tags" Target="../tags/tag947.xml"/><Relationship Id="rId3" Type="http://schemas.openxmlformats.org/officeDocument/2006/relationships/image" Target="../media/image3.png"/><Relationship Id="rId2" Type="http://schemas.openxmlformats.org/officeDocument/2006/relationships/tags" Target="../tags/tag946.xml"/><Relationship Id="rId1" Type="http://schemas.openxmlformats.org/officeDocument/2006/relationships/tags" Target="../tags/tag945.xml"/></Relationships>
</file>

<file path=ppt/slides/_rels/slide65.xml.rels><?xml version="1.0" encoding="UTF-8" standalone="yes"?>
<Relationships xmlns="http://schemas.openxmlformats.org/package/2006/relationships"><Relationship Id="rId9" Type="http://schemas.openxmlformats.org/officeDocument/2006/relationships/tags" Target="../tags/tag957.xml"/><Relationship Id="rId8" Type="http://schemas.openxmlformats.org/officeDocument/2006/relationships/tags" Target="../tags/tag956.xml"/><Relationship Id="rId7" Type="http://schemas.openxmlformats.org/officeDocument/2006/relationships/tags" Target="../tags/tag955.xml"/><Relationship Id="rId6" Type="http://schemas.openxmlformats.org/officeDocument/2006/relationships/tags" Target="../tags/tag954.xml"/><Relationship Id="rId5" Type="http://schemas.openxmlformats.org/officeDocument/2006/relationships/tags" Target="../tags/tag953.xml"/><Relationship Id="rId4" Type="http://schemas.openxmlformats.org/officeDocument/2006/relationships/image" Target="../media/image4.png"/><Relationship Id="rId34" Type="http://schemas.openxmlformats.org/officeDocument/2006/relationships/slideLayout" Target="../slideLayouts/slideLayout20.xml"/><Relationship Id="rId33" Type="http://schemas.openxmlformats.org/officeDocument/2006/relationships/tags" Target="../tags/tag981.xml"/><Relationship Id="rId32" Type="http://schemas.openxmlformats.org/officeDocument/2006/relationships/tags" Target="../tags/tag980.xml"/><Relationship Id="rId31" Type="http://schemas.openxmlformats.org/officeDocument/2006/relationships/tags" Target="../tags/tag979.xml"/><Relationship Id="rId30" Type="http://schemas.openxmlformats.org/officeDocument/2006/relationships/tags" Target="../tags/tag978.xml"/><Relationship Id="rId3" Type="http://schemas.openxmlformats.org/officeDocument/2006/relationships/tags" Target="../tags/tag952.xml"/><Relationship Id="rId29" Type="http://schemas.openxmlformats.org/officeDocument/2006/relationships/tags" Target="../tags/tag977.xml"/><Relationship Id="rId28" Type="http://schemas.openxmlformats.org/officeDocument/2006/relationships/tags" Target="../tags/tag976.xml"/><Relationship Id="rId27" Type="http://schemas.openxmlformats.org/officeDocument/2006/relationships/tags" Target="../tags/tag975.xml"/><Relationship Id="rId26" Type="http://schemas.openxmlformats.org/officeDocument/2006/relationships/tags" Target="../tags/tag974.xml"/><Relationship Id="rId25" Type="http://schemas.openxmlformats.org/officeDocument/2006/relationships/tags" Target="../tags/tag973.xml"/><Relationship Id="rId24" Type="http://schemas.openxmlformats.org/officeDocument/2006/relationships/tags" Target="../tags/tag972.xml"/><Relationship Id="rId23" Type="http://schemas.openxmlformats.org/officeDocument/2006/relationships/tags" Target="../tags/tag971.xml"/><Relationship Id="rId22" Type="http://schemas.openxmlformats.org/officeDocument/2006/relationships/tags" Target="../tags/tag970.xml"/><Relationship Id="rId21" Type="http://schemas.openxmlformats.org/officeDocument/2006/relationships/tags" Target="../tags/tag969.xml"/><Relationship Id="rId20" Type="http://schemas.openxmlformats.org/officeDocument/2006/relationships/tags" Target="../tags/tag968.xml"/><Relationship Id="rId2" Type="http://schemas.openxmlformats.org/officeDocument/2006/relationships/image" Target="../media/image3.png"/><Relationship Id="rId19" Type="http://schemas.openxmlformats.org/officeDocument/2006/relationships/tags" Target="../tags/tag967.xml"/><Relationship Id="rId18" Type="http://schemas.openxmlformats.org/officeDocument/2006/relationships/tags" Target="../tags/tag966.xml"/><Relationship Id="rId17" Type="http://schemas.openxmlformats.org/officeDocument/2006/relationships/tags" Target="../tags/tag965.xml"/><Relationship Id="rId16" Type="http://schemas.openxmlformats.org/officeDocument/2006/relationships/tags" Target="../tags/tag964.xml"/><Relationship Id="rId15" Type="http://schemas.openxmlformats.org/officeDocument/2006/relationships/tags" Target="../tags/tag963.xml"/><Relationship Id="rId14" Type="http://schemas.openxmlformats.org/officeDocument/2006/relationships/tags" Target="../tags/tag962.xml"/><Relationship Id="rId13" Type="http://schemas.openxmlformats.org/officeDocument/2006/relationships/tags" Target="../tags/tag961.xml"/><Relationship Id="rId12" Type="http://schemas.openxmlformats.org/officeDocument/2006/relationships/tags" Target="../tags/tag960.xml"/><Relationship Id="rId11" Type="http://schemas.openxmlformats.org/officeDocument/2006/relationships/tags" Target="../tags/tag959.xml"/><Relationship Id="rId10" Type="http://schemas.openxmlformats.org/officeDocument/2006/relationships/tags" Target="../tags/tag958.xml"/><Relationship Id="rId1" Type="http://schemas.openxmlformats.org/officeDocument/2006/relationships/tags" Target="../tags/tag951.xml"/></Relationships>
</file>

<file path=ppt/slides/_rels/slide66.xml.rels><?xml version="1.0" encoding="UTF-8" standalone="yes"?>
<Relationships xmlns="http://schemas.openxmlformats.org/package/2006/relationships"><Relationship Id="rId8" Type="http://schemas.openxmlformats.org/officeDocument/2006/relationships/slideLayout" Target="../slideLayouts/slideLayout20.xml"/><Relationship Id="rId7" Type="http://schemas.openxmlformats.org/officeDocument/2006/relationships/tags" Target="../tags/tag986.xml"/><Relationship Id="rId6" Type="http://schemas.openxmlformats.org/officeDocument/2006/relationships/tags" Target="../tags/tag985.xml"/><Relationship Id="rId5" Type="http://schemas.openxmlformats.org/officeDocument/2006/relationships/tags" Target="../tags/tag984.xml"/><Relationship Id="rId4" Type="http://schemas.openxmlformats.org/officeDocument/2006/relationships/image" Target="../media/image4.png"/><Relationship Id="rId3" Type="http://schemas.openxmlformats.org/officeDocument/2006/relationships/tags" Target="../tags/tag983.xml"/><Relationship Id="rId2" Type="http://schemas.openxmlformats.org/officeDocument/2006/relationships/image" Target="../media/image3.png"/><Relationship Id="rId1" Type="http://schemas.openxmlformats.org/officeDocument/2006/relationships/tags" Target="../tags/tag982.xml"/></Relationships>
</file>

<file path=ppt/slides/_rels/slide67.xml.rels><?xml version="1.0" encoding="UTF-8" standalone="yes"?>
<Relationships xmlns="http://schemas.openxmlformats.org/package/2006/relationships"><Relationship Id="rId9" Type="http://schemas.openxmlformats.org/officeDocument/2006/relationships/tags" Target="../tags/tag992.xml"/><Relationship Id="rId8" Type="http://schemas.openxmlformats.org/officeDocument/2006/relationships/image" Target="../media/image44.jpeg"/><Relationship Id="rId7" Type="http://schemas.openxmlformats.org/officeDocument/2006/relationships/tags" Target="../tags/tag991.xml"/><Relationship Id="rId6" Type="http://schemas.openxmlformats.org/officeDocument/2006/relationships/tags" Target="../tags/tag990.xml"/><Relationship Id="rId5" Type="http://schemas.openxmlformats.org/officeDocument/2006/relationships/image" Target="../media/image4.png"/><Relationship Id="rId4" Type="http://schemas.openxmlformats.org/officeDocument/2006/relationships/tags" Target="../tags/tag989.xml"/><Relationship Id="rId3" Type="http://schemas.openxmlformats.org/officeDocument/2006/relationships/image" Target="../media/image3.png"/><Relationship Id="rId2" Type="http://schemas.openxmlformats.org/officeDocument/2006/relationships/tags" Target="../tags/tag988.xml"/><Relationship Id="rId16" Type="http://schemas.openxmlformats.org/officeDocument/2006/relationships/notesSlide" Target="../notesSlides/notesSlide6.xml"/><Relationship Id="rId15" Type="http://schemas.openxmlformats.org/officeDocument/2006/relationships/slideLayout" Target="../slideLayouts/slideLayout20.xml"/><Relationship Id="rId14" Type="http://schemas.openxmlformats.org/officeDocument/2006/relationships/tags" Target="../tags/tag995.xml"/><Relationship Id="rId13" Type="http://schemas.openxmlformats.org/officeDocument/2006/relationships/image" Target="../media/image12.png"/><Relationship Id="rId12" Type="http://schemas.openxmlformats.org/officeDocument/2006/relationships/tags" Target="../tags/tag994.xml"/><Relationship Id="rId11" Type="http://schemas.openxmlformats.org/officeDocument/2006/relationships/tags" Target="../tags/tag993.xml"/><Relationship Id="rId10" Type="http://schemas.openxmlformats.org/officeDocument/2006/relationships/image" Target="../media/image45.jpeg"/><Relationship Id="rId1" Type="http://schemas.openxmlformats.org/officeDocument/2006/relationships/tags" Target="../tags/tag987.xml"/></Relationships>
</file>

<file path=ppt/slides/_rels/slide68.xml.rels><?xml version="1.0" encoding="UTF-8" standalone="yes"?>
<Relationships xmlns="http://schemas.openxmlformats.org/package/2006/relationships"><Relationship Id="rId9" Type="http://schemas.openxmlformats.org/officeDocument/2006/relationships/tags" Target="../tags/tag1002.xml"/><Relationship Id="rId8" Type="http://schemas.openxmlformats.org/officeDocument/2006/relationships/tags" Target="../tags/tag1001.xml"/><Relationship Id="rId7" Type="http://schemas.openxmlformats.org/officeDocument/2006/relationships/tags" Target="../tags/tag1000.xml"/><Relationship Id="rId6" Type="http://schemas.openxmlformats.org/officeDocument/2006/relationships/tags" Target="../tags/tag999.xml"/><Relationship Id="rId5" Type="http://schemas.openxmlformats.org/officeDocument/2006/relationships/image" Target="../media/image4.png"/><Relationship Id="rId4" Type="http://schemas.openxmlformats.org/officeDocument/2006/relationships/tags" Target="../tags/tag998.xml"/><Relationship Id="rId3" Type="http://schemas.openxmlformats.org/officeDocument/2006/relationships/image" Target="../media/image3.png"/><Relationship Id="rId2" Type="http://schemas.openxmlformats.org/officeDocument/2006/relationships/tags" Target="../tags/tag997.xml"/><Relationship Id="rId15" Type="http://schemas.openxmlformats.org/officeDocument/2006/relationships/slideLayout" Target="../slideLayouts/slideLayout20.xml"/><Relationship Id="rId14" Type="http://schemas.openxmlformats.org/officeDocument/2006/relationships/tags" Target="../tags/tag1005.xml"/><Relationship Id="rId13" Type="http://schemas.openxmlformats.org/officeDocument/2006/relationships/image" Target="../media/image47.jpeg"/><Relationship Id="rId12" Type="http://schemas.openxmlformats.org/officeDocument/2006/relationships/tags" Target="../tags/tag1004.xml"/><Relationship Id="rId11" Type="http://schemas.openxmlformats.org/officeDocument/2006/relationships/image" Target="../media/image46.jpeg"/><Relationship Id="rId10" Type="http://schemas.openxmlformats.org/officeDocument/2006/relationships/tags" Target="../tags/tag1003.xml"/><Relationship Id="rId1" Type="http://schemas.openxmlformats.org/officeDocument/2006/relationships/tags" Target="../tags/tag996.xml"/></Relationships>
</file>

<file path=ppt/slides/_rels/slide69.xml.rels><?xml version="1.0" encoding="UTF-8" standalone="yes"?>
<Relationships xmlns="http://schemas.openxmlformats.org/package/2006/relationships"><Relationship Id="rId9" Type="http://schemas.openxmlformats.org/officeDocument/2006/relationships/tags" Target="../tags/tag1011.xml"/><Relationship Id="rId8" Type="http://schemas.openxmlformats.org/officeDocument/2006/relationships/image" Target="../media/image48.png"/><Relationship Id="rId7" Type="http://schemas.openxmlformats.org/officeDocument/2006/relationships/tags" Target="../tags/tag1010.xml"/><Relationship Id="rId6" Type="http://schemas.openxmlformats.org/officeDocument/2006/relationships/tags" Target="../tags/tag1009.xml"/><Relationship Id="rId5" Type="http://schemas.openxmlformats.org/officeDocument/2006/relationships/tags" Target="../tags/tag1008.xml"/><Relationship Id="rId4" Type="http://schemas.openxmlformats.org/officeDocument/2006/relationships/image" Target="../media/image4.png"/><Relationship Id="rId3" Type="http://schemas.openxmlformats.org/officeDocument/2006/relationships/tags" Target="../tags/tag1007.xml"/><Relationship Id="rId28" Type="http://schemas.openxmlformats.org/officeDocument/2006/relationships/slideLayout" Target="../slideLayouts/slideLayout20.xml"/><Relationship Id="rId27" Type="http://schemas.openxmlformats.org/officeDocument/2006/relationships/tags" Target="../tags/tag1028.xml"/><Relationship Id="rId26" Type="http://schemas.openxmlformats.org/officeDocument/2006/relationships/tags" Target="../tags/tag1027.xml"/><Relationship Id="rId25" Type="http://schemas.openxmlformats.org/officeDocument/2006/relationships/tags" Target="../tags/tag1026.xml"/><Relationship Id="rId24" Type="http://schemas.openxmlformats.org/officeDocument/2006/relationships/tags" Target="../tags/tag1025.xml"/><Relationship Id="rId23" Type="http://schemas.openxmlformats.org/officeDocument/2006/relationships/tags" Target="../tags/tag1024.xml"/><Relationship Id="rId22" Type="http://schemas.openxmlformats.org/officeDocument/2006/relationships/tags" Target="../tags/tag1023.xml"/><Relationship Id="rId21" Type="http://schemas.openxmlformats.org/officeDocument/2006/relationships/tags" Target="../tags/tag1022.xml"/><Relationship Id="rId20" Type="http://schemas.openxmlformats.org/officeDocument/2006/relationships/tags" Target="../tags/tag1021.xml"/><Relationship Id="rId2" Type="http://schemas.openxmlformats.org/officeDocument/2006/relationships/image" Target="../media/image3.png"/><Relationship Id="rId19" Type="http://schemas.openxmlformats.org/officeDocument/2006/relationships/tags" Target="../tags/tag1020.xml"/><Relationship Id="rId18" Type="http://schemas.openxmlformats.org/officeDocument/2006/relationships/tags" Target="../tags/tag1019.xml"/><Relationship Id="rId17" Type="http://schemas.openxmlformats.org/officeDocument/2006/relationships/tags" Target="../tags/tag1018.xml"/><Relationship Id="rId16" Type="http://schemas.openxmlformats.org/officeDocument/2006/relationships/tags" Target="../tags/tag1017.xml"/><Relationship Id="rId15" Type="http://schemas.openxmlformats.org/officeDocument/2006/relationships/tags" Target="../tags/tag1016.xml"/><Relationship Id="rId14" Type="http://schemas.openxmlformats.org/officeDocument/2006/relationships/image" Target="../media/image49.png"/><Relationship Id="rId13" Type="http://schemas.openxmlformats.org/officeDocument/2006/relationships/tags" Target="../tags/tag1015.xml"/><Relationship Id="rId12" Type="http://schemas.openxmlformats.org/officeDocument/2006/relationships/tags" Target="../tags/tag1014.xml"/><Relationship Id="rId11" Type="http://schemas.openxmlformats.org/officeDocument/2006/relationships/tags" Target="../tags/tag1013.xml"/><Relationship Id="rId10" Type="http://schemas.openxmlformats.org/officeDocument/2006/relationships/tags" Target="../tags/tag1012.xml"/><Relationship Id="rId1" Type="http://schemas.openxmlformats.org/officeDocument/2006/relationships/tags" Target="../tags/tag1006.xml"/></Relationships>
</file>

<file path=ppt/slides/_rels/slide7.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image" Target="../media/image19.png"/><Relationship Id="rId7" Type="http://schemas.microsoft.com/office/2007/relationships/media" Target="file:///C:\Users\Administrator\Desktop\&#39118;&#38505;&#27835;&#29702;&#19982;&#24212;&#24613;&#20934;&#22791;3\&#21512;&#24182;&#21518;&#25991;&#20214;1.mp4" TargetMode="External"/><Relationship Id="rId6" Type="http://schemas.openxmlformats.org/officeDocument/2006/relationships/video" Target="file:///C:\Users\Administrator\Desktop\&#39118;&#38505;&#27835;&#29702;&#19982;&#24212;&#24613;&#20934;&#22791;3\&#21512;&#24182;&#21518;&#25991;&#20214;1.mp4" TargetMode="External"/><Relationship Id="rId5" Type="http://schemas.openxmlformats.org/officeDocument/2006/relationships/tags" Target="../tags/tag151.xml"/><Relationship Id="rId4" Type="http://schemas.openxmlformats.org/officeDocument/2006/relationships/image" Target="../media/image4.png"/><Relationship Id="rId3" Type="http://schemas.openxmlformats.org/officeDocument/2006/relationships/tags" Target="../tags/tag150.xml"/><Relationship Id="rId2" Type="http://schemas.openxmlformats.org/officeDocument/2006/relationships/image" Target="../media/image3.png"/><Relationship Id="rId10" Type="http://schemas.openxmlformats.org/officeDocument/2006/relationships/slideLayout" Target="../slideLayouts/slideLayout20.xml"/><Relationship Id="rId1" Type="http://schemas.openxmlformats.org/officeDocument/2006/relationships/tags" Target="../tags/tag149.xml"/></Relationships>
</file>

<file path=ppt/slides/_rels/slide70.xml.rels><?xml version="1.0" encoding="UTF-8" standalone="yes"?>
<Relationships xmlns="http://schemas.openxmlformats.org/package/2006/relationships"><Relationship Id="rId9" Type="http://schemas.openxmlformats.org/officeDocument/2006/relationships/image" Target="../media/image50.jpeg"/><Relationship Id="rId8" Type="http://schemas.openxmlformats.org/officeDocument/2006/relationships/tags" Target="../tags/tag1034.xml"/><Relationship Id="rId7" Type="http://schemas.openxmlformats.org/officeDocument/2006/relationships/tags" Target="../tags/tag1033.xml"/><Relationship Id="rId6" Type="http://schemas.openxmlformats.org/officeDocument/2006/relationships/tags" Target="../tags/tag1032.xml"/><Relationship Id="rId5" Type="http://schemas.openxmlformats.org/officeDocument/2006/relationships/image" Target="../media/image4.png"/><Relationship Id="rId4" Type="http://schemas.openxmlformats.org/officeDocument/2006/relationships/tags" Target="../tags/tag1031.xml"/><Relationship Id="rId3" Type="http://schemas.openxmlformats.org/officeDocument/2006/relationships/image" Target="../media/image3.png"/><Relationship Id="rId2" Type="http://schemas.openxmlformats.org/officeDocument/2006/relationships/tags" Target="../tags/tag1030.xml"/><Relationship Id="rId13" Type="http://schemas.openxmlformats.org/officeDocument/2006/relationships/slideLayout" Target="../slideLayouts/slideLayout20.xml"/><Relationship Id="rId12" Type="http://schemas.openxmlformats.org/officeDocument/2006/relationships/tags" Target="../tags/tag1036.xml"/><Relationship Id="rId11" Type="http://schemas.openxmlformats.org/officeDocument/2006/relationships/image" Target="../media/image51.png"/><Relationship Id="rId10" Type="http://schemas.openxmlformats.org/officeDocument/2006/relationships/tags" Target="../tags/tag1035.xml"/><Relationship Id="rId1" Type="http://schemas.openxmlformats.org/officeDocument/2006/relationships/tags" Target="../tags/tag1029.xml"/></Relationships>
</file>

<file path=ppt/slides/_rels/slide71.xml.rels><?xml version="1.0" encoding="UTF-8" standalone="yes"?>
<Relationships xmlns="http://schemas.openxmlformats.org/package/2006/relationships"><Relationship Id="rId9" Type="http://schemas.openxmlformats.org/officeDocument/2006/relationships/tags" Target="../tags/tag1043.xml"/><Relationship Id="rId8" Type="http://schemas.openxmlformats.org/officeDocument/2006/relationships/tags" Target="../tags/tag1042.xml"/><Relationship Id="rId7" Type="http://schemas.openxmlformats.org/officeDocument/2006/relationships/tags" Target="../tags/tag1041.xml"/><Relationship Id="rId6" Type="http://schemas.openxmlformats.org/officeDocument/2006/relationships/tags" Target="../tags/tag1040.xml"/><Relationship Id="rId5" Type="http://schemas.openxmlformats.org/officeDocument/2006/relationships/image" Target="../media/image4.png"/><Relationship Id="rId4" Type="http://schemas.openxmlformats.org/officeDocument/2006/relationships/tags" Target="../tags/tag1039.xml"/><Relationship Id="rId3" Type="http://schemas.openxmlformats.org/officeDocument/2006/relationships/image" Target="../media/image3.png"/><Relationship Id="rId23" Type="http://schemas.openxmlformats.org/officeDocument/2006/relationships/slideLayout" Target="../slideLayouts/slideLayout20.xml"/><Relationship Id="rId22" Type="http://schemas.openxmlformats.org/officeDocument/2006/relationships/tags" Target="../tags/tag1051.xml"/><Relationship Id="rId21" Type="http://schemas.openxmlformats.org/officeDocument/2006/relationships/tags" Target="../tags/tag1050.xml"/><Relationship Id="rId20" Type="http://schemas.openxmlformats.org/officeDocument/2006/relationships/image" Target="../media/image56.jpeg"/><Relationship Id="rId2" Type="http://schemas.openxmlformats.org/officeDocument/2006/relationships/tags" Target="../tags/tag1038.xml"/><Relationship Id="rId19" Type="http://schemas.openxmlformats.org/officeDocument/2006/relationships/tags" Target="../tags/tag1049.xml"/><Relationship Id="rId18" Type="http://schemas.openxmlformats.org/officeDocument/2006/relationships/image" Target="../media/image55.jpeg"/><Relationship Id="rId17" Type="http://schemas.openxmlformats.org/officeDocument/2006/relationships/tags" Target="../tags/tag1048.xml"/><Relationship Id="rId16" Type="http://schemas.openxmlformats.org/officeDocument/2006/relationships/image" Target="../media/image54.jpeg"/><Relationship Id="rId15" Type="http://schemas.openxmlformats.org/officeDocument/2006/relationships/tags" Target="../tags/tag1047.xml"/><Relationship Id="rId14" Type="http://schemas.openxmlformats.org/officeDocument/2006/relationships/image" Target="../media/image53.jpeg"/><Relationship Id="rId13" Type="http://schemas.openxmlformats.org/officeDocument/2006/relationships/tags" Target="../tags/tag1046.xml"/><Relationship Id="rId12" Type="http://schemas.openxmlformats.org/officeDocument/2006/relationships/image" Target="../media/image52.jpeg"/><Relationship Id="rId11" Type="http://schemas.openxmlformats.org/officeDocument/2006/relationships/tags" Target="../tags/tag1045.xml"/><Relationship Id="rId10" Type="http://schemas.openxmlformats.org/officeDocument/2006/relationships/tags" Target="../tags/tag1044.xml"/><Relationship Id="rId1" Type="http://schemas.openxmlformats.org/officeDocument/2006/relationships/tags" Target="../tags/tag1037.xml"/></Relationships>
</file>

<file path=ppt/slides/_rels/slide72.xml.rels><?xml version="1.0" encoding="UTF-8" standalone="yes"?>
<Relationships xmlns="http://schemas.openxmlformats.org/package/2006/relationships"><Relationship Id="rId9" Type="http://schemas.openxmlformats.org/officeDocument/2006/relationships/tags" Target="../tags/tag1058.xml"/><Relationship Id="rId8" Type="http://schemas.openxmlformats.org/officeDocument/2006/relationships/tags" Target="../tags/tag1057.xml"/><Relationship Id="rId7" Type="http://schemas.openxmlformats.org/officeDocument/2006/relationships/tags" Target="../tags/tag1056.xml"/><Relationship Id="rId6" Type="http://schemas.openxmlformats.org/officeDocument/2006/relationships/tags" Target="../tags/tag1055.xml"/><Relationship Id="rId5" Type="http://schemas.openxmlformats.org/officeDocument/2006/relationships/tags" Target="../tags/tag1054.xml"/><Relationship Id="rId4" Type="http://schemas.openxmlformats.org/officeDocument/2006/relationships/image" Target="../media/image4.png"/><Relationship Id="rId3" Type="http://schemas.openxmlformats.org/officeDocument/2006/relationships/tags" Target="../tags/tag1053.xml"/><Relationship Id="rId22" Type="http://schemas.openxmlformats.org/officeDocument/2006/relationships/slideLayout" Target="../slideLayouts/slideLayout20.xml"/><Relationship Id="rId21" Type="http://schemas.openxmlformats.org/officeDocument/2006/relationships/tags" Target="../tags/tag1070.xml"/><Relationship Id="rId20" Type="http://schemas.openxmlformats.org/officeDocument/2006/relationships/tags" Target="../tags/tag1069.xml"/><Relationship Id="rId2" Type="http://schemas.openxmlformats.org/officeDocument/2006/relationships/image" Target="../media/image3.png"/><Relationship Id="rId19" Type="http://schemas.openxmlformats.org/officeDocument/2006/relationships/tags" Target="../tags/tag1068.xml"/><Relationship Id="rId18" Type="http://schemas.openxmlformats.org/officeDocument/2006/relationships/tags" Target="../tags/tag1067.xml"/><Relationship Id="rId17" Type="http://schemas.openxmlformats.org/officeDocument/2006/relationships/tags" Target="../tags/tag1066.xml"/><Relationship Id="rId16" Type="http://schemas.openxmlformats.org/officeDocument/2006/relationships/tags" Target="../tags/tag1065.xml"/><Relationship Id="rId15" Type="http://schemas.openxmlformats.org/officeDocument/2006/relationships/tags" Target="../tags/tag1064.xml"/><Relationship Id="rId14" Type="http://schemas.openxmlformats.org/officeDocument/2006/relationships/tags" Target="../tags/tag1063.xml"/><Relationship Id="rId13" Type="http://schemas.openxmlformats.org/officeDocument/2006/relationships/tags" Target="../tags/tag1062.xml"/><Relationship Id="rId12" Type="http://schemas.openxmlformats.org/officeDocument/2006/relationships/tags" Target="../tags/tag1061.xml"/><Relationship Id="rId11" Type="http://schemas.openxmlformats.org/officeDocument/2006/relationships/tags" Target="../tags/tag1060.xml"/><Relationship Id="rId10" Type="http://schemas.openxmlformats.org/officeDocument/2006/relationships/tags" Target="../tags/tag1059.xml"/><Relationship Id="rId1" Type="http://schemas.openxmlformats.org/officeDocument/2006/relationships/tags" Target="../tags/tag1052.xml"/></Relationships>
</file>

<file path=ppt/slides/_rels/slide73.xml.rels><?xml version="1.0" encoding="UTF-8" standalone="yes"?>
<Relationships xmlns="http://schemas.openxmlformats.org/package/2006/relationships"><Relationship Id="rId9" Type="http://schemas.openxmlformats.org/officeDocument/2006/relationships/tags" Target="../tags/tag1076.xml"/><Relationship Id="rId8" Type="http://schemas.openxmlformats.org/officeDocument/2006/relationships/image" Target="../media/image57.png"/><Relationship Id="rId7" Type="http://schemas.openxmlformats.org/officeDocument/2006/relationships/tags" Target="../tags/tag1075.xml"/><Relationship Id="rId6" Type="http://schemas.openxmlformats.org/officeDocument/2006/relationships/tags" Target="../tags/tag1074.xml"/><Relationship Id="rId5" Type="http://schemas.openxmlformats.org/officeDocument/2006/relationships/tags" Target="../tags/tag1073.xml"/><Relationship Id="rId4" Type="http://schemas.openxmlformats.org/officeDocument/2006/relationships/image" Target="../media/image4.png"/><Relationship Id="rId3" Type="http://schemas.openxmlformats.org/officeDocument/2006/relationships/tags" Target="../tags/tag1072.xml"/><Relationship Id="rId2" Type="http://schemas.openxmlformats.org/officeDocument/2006/relationships/image" Target="../media/image3.png"/><Relationship Id="rId13" Type="http://schemas.openxmlformats.org/officeDocument/2006/relationships/slideLayout" Target="../slideLayouts/slideLayout20.xml"/><Relationship Id="rId12" Type="http://schemas.openxmlformats.org/officeDocument/2006/relationships/tags" Target="../tags/tag1079.xml"/><Relationship Id="rId11" Type="http://schemas.openxmlformats.org/officeDocument/2006/relationships/tags" Target="../tags/tag1078.xml"/><Relationship Id="rId10" Type="http://schemas.openxmlformats.org/officeDocument/2006/relationships/tags" Target="../tags/tag1077.xml"/><Relationship Id="rId1" Type="http://schemas.openxmlformats.org/officeDocument/2006/relationships/tags" Target="../tags/tag1071.xml"/></Relationships>
</file>

<file path=ppt/slides/_rels/slide74.xml.rels><?xml version="1.0" encoding="UTF-8" standalone="yes"?>
<Relationships xmlns="http://schemas.openxmlformats.org/package/2006/relationships"><Relationship Id="rId9" Type="http://schemas.openxmlformats.org/officeDocument/2006/relationships/tags" Target="../tags/tag1086.xml"/><Relationship Id="rId8" Type="http://schemas.openxmlformats.org/officeDocument/2006/relationships/tags" Target="../tags/tag1085.xml"/><Relationship Id="rId7" Type="http://schemas.openxmlformats.org/officeDocument/2006/relationships/tags" Target="../tags/tag1084.xml"/><Relationship Id="rId6" Type="http://schemas.openxmlformats.org/officeDocument/2006/relationships/tags" Target="../tags/tag1083.xml"/><Relationship Id="rId5" Type="http://schemas.openxmlformats.org/officeDocument/2006/relationships/tags" Target="../tags/tag1082.xml"/><Relationship Id="rId4" Type="http://schemas.openxmlformats.org/officeDocument/2006/relationships/image" Target="../media/image4.png"/><Relationship Id="rId3" Type="http://schemas.openxmlformats.org/officeDocument/2006/relationships/tags" Target="../tags/tag1081.xml"/><Relationship Id="rId21" Type="http://schemas.openxmlformats.org/officeDocument/2006/relationships/slideLayout" Target="../slideLayouts/slideLayout20.xml"/><Relationship Id="rId20" Type="http://schemas.openxmlformats.org/officeDocument/2006/relationships/tags" Target="../tags/tag1096.xml"/><Relationship Id="rId2" Type="http://schemas.openxmlformats.org/officeDocument/2006/relationships/image" Target="../media/image3.png"/><Relationship Id="rId19" Type="http://schemas.openxmlformats.org/officeDocument/2006/relationships/tags" Target="../tags/tag1095.xml"/><Relationship Id="rId18" Type="http://schemas.openxmlformats.org/officeDocument/2006/relationships/tags" Target="../tags/tag1094.xml"/><Relationship Id="rId17" Type="http://schemas.openxmlformats.org/officeDocument/2006/relationships/tags" Target="../tags/tag1093.xml"/><Relationship Id="rId16" Type="http://schemas.openxmlformats.org/officeDocument/2006/relationships/image" Target="../media/image58.png"/><Relationship Id="rId15" Type="http://schemas.openxmlformats.org/officeDocument/2006/relationships/tags" Target="../tags/tag1092.xml"/><Relationship Id="rId14" Type="http://schemas.openxmlformats.org/officeDocument/2006/relationships/tags" Target="../tags/tag1091.xml"/><Relationship Id="rId13" Type="http://schemas.openxmlformats.org/officeDocument/2006/relationships/tags" Target="../tags/tag1090.xml"/><Relationship Id="rId12" Type="http://schemas.openxmlformats.org/officeDocument/2006/relationships/tags" Target="../tags/tag1089.xml"/><Relationship Id="rId11" Type="http://schemas.openxmlformats.org/officeDocument/2006/relationships/tags" Target="../tags/tag1088.xml"/><Relationship Id="rId10" Type="http://schemas.openxmlformats.org/officeDocument/2006/relationships/tags" Target="../tags/tag1087.xml"/><Relationship Id="rId1" Type="http://schemas.openxmlformats.org/officeDocument/2006/relationships/tags" Target="../tags/tag1080.xml"/></Relationships>
</file>

<file path=ppt/slides/_rels/slide75.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tags" Target="../tags/tag1100.xml"/><Relationship Id="rId7" Type="http://schemas.openxmlformats.org/officeDocument/2006/relationships/image" Target="../media/image60.png"/><Relationship Id="rId68" Type="http://schemas.openxmlformats.org/officeDocument/2006/relationships/slideLayout" Target="../slideLayouts/slideLayout20.xml"/><Relationship Id="rId67" Type="http://schemas.openxmlformats.org/officeDocument/2006/relationships/tags" Target="../tags/tag1144.xml"/><Relationship Id="rId66" Type="http://schemas.openxmlformats.org/officeDocument/2006/relationships/tags" Target="../tags/tag1143.xml"/><Relationship Id="rId65" Type="http://schemas.openxmlformats.org/officeDocument/2006/relationships/tags" Target="../tags/tag1142.xml"/><Relationship Id="rId64" Type="http://schemas.openxmlformats.org/officeDocument/2006/relationships/tags" Target="../tags/tag1141.xml"/><Relationship Id="rId63" Type="http://schemas.openxmlformats.org/officeDocument/2006/relationships/tags" Target="../tags/tag1140.xml"/><Relationship Id="rId62" Type="http://schemas.openxmlformats.org/officeDocument/2006/relationships/image" Target="../media/image75.png"/><Relationship Id="rId61" Type="http://schemas.openxmlformats.org/officeDocument/2006/relationships/tags" Target="../tags/tag1139.xml"/><Relationship Id="rId60" Type="http://schemas.openxmlformats.org/officeDocument/2006/relationships/tags" Target="../tags/tag1138.xml"/><Relationship Id="rId6" Type="http://schemas.openxmlformats.org/officeDocument/2006/relationships/tags" Target="../tags/tag1099.xml"/><Relationship Id="rId59" Type="http://schemas.openxmlformats.org/officeDocument/2006/relationships/image" Target="../media/image74.png"/><Relationship Id="rId58" Type="http://schemas.openxmlformats.org/officeDocument/2006/relationships/tags" Target="../tags/tag1137.xml"/><Relationship Id="rId57" Type="http://schemas.openxmlformats.org/officeDocument/2006/relationships/tags" Target="../tags/tag1136.xml"/><Relationship Id="rId56" Type="http://schemas.openxmlformats.org/officeDocument/2006/relationships/tags" Target="../tags/tag1135.xml"/><Relationship Id="rId55" Type="http://schemas.openxmlformats.org/officeDocument/2006/relationships/tags" Target="../tags/tag1134.xml"/><Relationship Id="rId54" Type="http://schemas.openxmlformats.org/officeDocument/2006/relationships/tags" Target="../tags/tag1133.xml"/><Relationship Id="rId53" Type="http://schemas.openxmlformats.org/officeDocument/2006/relationships/tags" Target="../tags/tag1132.xml"/><Relationship Id="rId52" Type="http://schemas.openxmlformats.org/officeDocument/2006/relationships/tags" Target="../tags/tag1131.xml"/><Relationship Id="rId51" Type="http://schemas.openxmlformats.org/officeDocument/2006/relationships/tags" Target="../tags/tag1130.xml"/><Relationship Id="rId50" Type="http://schemas.openxmlformats.org/officeDocument/2006/relationships/tags" Target="../tags/tag1129.xml"/><Relationship Id="rId5" Type="http://schemas.openxmlformats.org/officeDocument/2006/relationships/image" Target="../media/image59.png"/><Relationship Id="rId49" Type="http://schemas.openxmlformats.org/officeDocument/2006/relationships/tags" Target="../tags/tag1128.xml"/><Relationship Id="rId48" Type="http://schemas.openxmlformats.org/officeDocument/2006/relationships/tags" Target="../tags/tag1127.xml"/><Relationship Id="rId47" Type="http://schemas.openxmlformats.org/officeDocument/2006/relationships/tags" Target="../tags/tag1126.xml"/><Relationship Id="rId46" Type="http://schemas.openxmlformats.org/officeDocument/2006/relationships/tags" Target="../tags/tag1125.xml"/><Relationship Id="rId45" Type="http://schemas.openxmlformats.org/officeDocument/2006/relationships/tags" Target="../tags/tag1124.xml"/><Relationship Id="rId44" Type="http://schemas.openxmlformats.org/officeDocument/2006/relationships/tags" Target="../tags/tag1123.xml"/><Relationship Id="rId43" Type="http://schemas.openxmlformats.org/officeDocument/2006/relationships/tags" Target="../tags/tag1122.xml"/><Relationship Id="rId42" Type="http://schemas.openxmlformats.org/officeDocument/2006/relationships/tags" Target="../tags/tag1121.xml"/><Relationship Id="rId41" Type="http://schemas.openxmlformats.org/officeDocument/2006/relationships/image" Target="../media/image73.png"/><Relationship Id="rId40" Type="http://schemas.openxmlformats.org/officeDocument/2006/relationships/tags" Target="../tags/tag1120.xml"/><Relationship Id="rId4" Type="http://schemas.openxmlformats.org/officeDocument/2006/relationships/image" Target="../media/image4.png"/><Relationship Id="rId39" Type="http://schemas.openxmlformats.org/officeDocument/2006/relationships/image" Target="../media/image72.png"/><Relationship Id="rId38" Type="http://schemas.openxmlformats.org/officeDocument/2006/relationships/tags" Target="../tags/tag1119.xml"/><Relationship Id="rId37" Type="http://schemas.openxmlformats.org/officeDocument/2006/relationships/tags" Target="../tags/tag1118.xml"/><Relationship Id="rId36" Type="http://schemas.openxmlformats.org/officeDocument/2006/relationships/image" Target="../media/image71.png"/><Relationship Id="rId35" Type="http://schemas.openxmlformats.org/officeDocument/2006/relationships/tags" Target="../tags/tag1117.xml"/><Relationship Id="rId34" Type="http://schemas.openxmlformats.org/officeDocument/2006/relationships/tags" Target="../tags/tag1116.xml"/><Relationship Id="rId33" Type="http://schemas.openxmlformats.org/officeDocument/2006/relationships/image" Target="../media/image70.png"/><Relationship Id="rId32" Type="http://schemas.openxmlformats.org/officeDocument/2006/relationships/tags" Target="../tags/tag1115.xml"/><Relationship Id="rId31" Type="http://schemas.openxmlformats.org/officeDocument/2006/relationships/image" Target="../media/image69.png"/><Relationship Id="rId30" Type="http://schemas.openxmlformats.org/officeDocument/2006/relationships/tags" Target="../tags/tag1114.xml"/><Relationship Id="rId3" Type="http://schemas.openxmlformats.org/officeDocument/2006/relationships/tags" Target="../tags/tag1098.xml"/><Relationship Id="rId29" Type="http://schemas.openxmlformats.org/officeDocument/2006/relationships/tags" Target="../tags/tag1113.xml"/><Relationship Id="rId28" Type="http://schemas.openxmlformats.org/officeDocument/2006/relationships/image" Target="../media/image68.png"/><Relationship Id="rId27" Type="http://schemas.openxmlformats.org/officeDocument/2006/relationships/tags" Target="../tags/tag1112.xml"/><Relationship Id="rId26" Type="http://schemas.openxmlformats.org/officeDocument/2006/relationships/image" Target="../media/image67.png"/><Relationship Id="rId25" Type="http://schemas.openxmlformats.org/officeDocument/2006/relationships/tags" Target="../tags/tag1111.xml"/><Relationship Id="rId24" Type="http://schemas.openxmlformats.org/officeDocument/2006/relationships/image" Target="../media/image66.png"/><Relationship Id="rId23" Type="http://schemas.openxmlformats.org/officeDocument/2006/relationships/tags" Target="../tags/tag1110.xml"/><Relationship Id="rId22" Type="http://schemas.openxmlformats.org/officeDocument/2006/relationships/image" Target="../media/image65.png"/><Relationship Id="rId21" Type="http://schemas.openxmlformats.org/officeDocument/2006/relationships/tags" Target="../tags/tag1109.xml"/><Relationship Id="rId20" Type="http://schemas.openxmlformats.org/officeDocument/2006/relationships/image" Target="../media/image64.png"/><Relationship Id="rId2" Type="http://schemas.openxmlformats.org/officeDocument/2006/relationships/image" Target="../media/image3.png"/><Relationship Id="rId19" Type="http://schemas.openxmlformats.org/officeDocument/2006/relationships/tags" Target="../tags/tag1108.xml"/><Relationship Id="rId18" Type="http://schemas.openxmlformats.org/officeDocument/2006/relationships/tags" Target="../tags/tag1107.xml"/><Relationship Id="rId17" Type="http://schemas.openxmlformats.org/officeDocument/2006/relationships/tags" Target="../tags/tag1106.xml"/><Relationship Id="rId16" Type="http://schemas.openxmlformats.org/officeDocument/2006/relationships/tags" Target="../tags/tag1105.xml"/><Relationship Id="rId15" Type="http://schemas.openxmlformats.org/officeDocument/2006/relationships/tags" Target="../tags/tag1104.xml"/><Relationship Id="rId14" Type="http://schemas.openxmlformats.org/officeDocument/2006/relationships/tags" Target="../tags/tag1103.xml"/><Relationship Id="rId13" Type="http://schemas.openxmlformats.org/officeDocument/2006/relationships/image" Target="../media/image63.png"/><Relationship Id="rId12" Type="http://schemas.openxmlformats.org/officeDocument/2006/relationships/tags" Target="../tags/tag1102.xml"/><Relationship Id="rId11" Type="http://schemas.openxmlformats.org/officeDocument/2006/relationships/image" Target="../media/image62.png"/><Relationship Id="rId10" Type="http://schemas.openxmlformats.org/officeDocument/2006/relationships/tags" Target="../tags/tag1101.xml"/><Relationship Id="rId1" Type="http://schemas.openxmlformats.org/officeDocument/2006/relationships/tags" Target="../tags/tag1097.xml"/></Relationships>
</file>

<file path=ppt/slides/_rels/slide76.xml.rels><?xml version="1.0" encoding="UTF-8" standalone="yes"?>
<Relationships xmlns="http://schemas.openxmlformats.org/package/2006/relationships"><Relationship Id="rId9" Type="http://schemas.openxmlformats.org/officeDocument/2006/relationships/tags" Target="../tags/tag1151.xml"/><Relationship Id="rId8" Type="http://schemas.openxmlformats.org/officeDocument/2006/relationships/tags" Target="../tags/tag1150.xml"/><Relationship Id="rId7" Type="http://schemas.openxmlformats.org/officeDocument/2006/relationships/tags" Target="../tags/tag1149.xml"/><Relationship Id="rId6" Type="http://schemas.openxmlformats.org/officeDocument/2006/relationships/tags" Target="../tags/tag1148.xml"/><Relationship Id="rId5" Type="http://schemas.openxmlformats.org/officeDocument/2006/relationships/image" Target="../media/image4.png"/><Relationship Id="rId4" Type="http://schemas.openxmlformats.org/officeDocument/2006/relationships/tags" Target="../tags/tag1147.xml"/><Relationship Id="rId3" Type="http://schemas.openxmlformats.org/officeDocument/2006/relationships/image" Target="../media/image3.png"/><Relationship Id="rId2" Type="http://schemas.openxmlformats.org/officeDocument/2006/relationships/tags" Target="../tags/tag1146.xml"/><Relationship Id="rId15" Type="http://schemas.openxmlformats.org/officeDocument/2006/relationships/slideLayout" Target="../slideLayouts/slideLayout20.xml"/><Relationship Id="rId14" Type="http://schemas.openxmlformats.org/officeDocument/2006/relationships/tags" Target="../tags/tag1155.xml"/><Relationship Id="rId13" Type="http://schemas.openxmlformats.org/officeDocument/2006/relationships/tags" Target="../tags/tag1154.xml"/><Relationship Id="rId12" Type="http://schemas.openxmlformats.org/officeDocument/2006/relationships/image" Target="../media/image76.png"/><Relationship Id="rId11" Type="http://schemas.openxmlformats.org/officeDocument/2006/relationships/tags" Target="../tags/tag1153.xml"/><Relationship Id="rId10" Type="http://schemas.openxmlformats.org/officeDocument/2006/relationships/tags" Target="../tags/tag1152.xml"/><Relationship Id="rId1" Type="http://schemas.openxmlformats.org/officeDocument/2006/relationships/tags" Target="../tags/tag1145.xml"/></Relationships>
</file>

<file path=ppt/slides/_rels/slide77.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1161.xml"/><Relationship Id="rId7" Type="http://schemas.openxmlformats.org/officeDocument/2006/relationships/tags" Target="../tags/tag1160.xml"/><Relationship Id="rId6" Type="http://schemas.openxmlformats.org/officeDocument/2006/relationships/tags" Target="../tags/tag1159.xml"/><Relationship Id="rId5" Type="http://schemas.openxmlformats.org/officeDocument/2006/relationships/image" Target="../media/image4.png"/><Relationship Id="rId4" Type="http://schemas.openxmlformats.org/officeDocument/2006/relationships/tags" Target="../tags/tag1158.xml"/><Relationship Id="rId3" Type="http://schemas.openxmlformats.org/officeDocument/2006/relationships/image" Target="../media/image3.png"/><Relationship Id="rId2" Type="http://schemas.openxmlformats.org/officeDocument/2006/relationships/tags" Target="../tags/tag1157.xml"/><Relationship Id="rId1" Type="http://schemas.openxmlformats.org/officeDocument/2006/relationships/tags" Target="../tags/tag1156.xml"/></Relationships>
</file>

<file path=ppt/slides/_rels/slide78.xml.rels><?xml version="1.0" encoding="UTF-8" standalone="yes"?>
<Relationships xmlns="http://schemas.openxmlformats.org/package/2006/relationships"><Relationship Id="rId9" Type="http://schemas.openxmlformats.org/officeDocument/2006/relationships/tags" Target="../tags/tag1168.xml"/><Relationship Id="rId8" Type="http://schemas.openxmlformats.org/officeDocument/2006/relationships/tags" Target="../tags/tag1167.xml"/><Relationship Id="rId7" Type="http://schemas.openxmlformats.org/officeDocument/2006/relationships/tags" Target="../tags/tag1166.xml"/><Relationship Id="rId6" Type="http://schemas.openxmlformats.org/officeDocument/2006/relationships/tags" Target="../tags/tag1165.xml"/><Relationship Id="rId5" Type="http://schemas.openxmlformats.org/officeDocument/2006/relationships/image" Target="../media/image4.png"/><Relationship Id="rId4" Type="http://schemas.openxmlformats.org/officeDocument/2006/relationships/tags" Target="../tags/tag1164.xml"/><Relationship Id="rId3" Type="http://schemas.openxmlformats.org/officeDocument/2006/relationships/image" Target="../media/image3.png"/><Relationship Id="rId2" Type="http://schemas.openxmlformats.org/officeDocument/2006/relationships/tags" Target="../tags/tag1163.xml"/><Relationship Id="rId15" Type="http://schemas.openxmlformats.org/officeDocument/2006/relationships/slideLayout" Target="../slideLayouts/slideLayout20.xml"/><Relationship Id="rId14" Type="http://schemas.openxmlformats.org/officeDocument/2006/relationships/tags" Target="../tags/tag1172.xml"/><Relationship Id="rId13" Type="http://schemas.openxmlformats.org/officeDocument/2006/relationships/tags" Target="../tags/tag1171.xml"/><Relationship Id="rId12" Type="http://schemas.openxmlformats.org/officeDocument/2006/relationships/image" Target="../media/image10.png"/><Relationship Id="rId11" Type="http://schemas.openxmlformats.org/officeDocument/2006/relationships/tags" Target="../tags/tag1170.xml"/><Relationship Id="rId10" Type="http://schemas.openxmlformats.org/officeDocument/2006/relationships/tags" Target="../tags/tag1169.xml"/><Relationship Id="rId1" Type="http://schemas.openxmlformats.org/officeDocument/2006/relationships/tags" Target="../tags/tag1162.xml"/></Relationships>
</file>

<file path=ppt/slides/_rels/slide79.xml.rels><?xml version="1.0" encoding="UTF-8" standalone="yes"?>
<Relationships xmlns="http://schemas.openxmlformats.org/package/2006/relationships"><Relationship Id="rId9" Type="http://schemas.microsoft.com/office/2007/relationships/diagramDrawing" Target="../diagrams/drawing4.xml"/><Relationship Id="rId8" Type="http://schemas.openxmlformats.org/officeDocument/2006/relationships/diagramColors" Target="../diagrams/colors4.xml"/><Relationship Id="rId7" Type="http://schemas.openxmlformats.org/officeDocument/2006/relationships/diagramQuickStyle" Target="../diagrams/quickStyle4.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3" Type="http://schemas.openxmlformats.org/officeDocument/2006/relationships/tags" Target="../tags/tag1174.xml"/><Relationship Id="rId2" Type="http://schemas.openxmlformats.org/officeDocument/2006/relationships/image" Target="../media/image3.png"/><Relationship Id="rId19" Type="http://schemas.openxmlformats.org/officeDocument/2006/relationships/slideLayout" Target="../slideLayouts/slideLayout20.xml"/><Relationship Id="rId18" Type="http://schemas.openxmlformats.org/officeDocument/2006/relationships/tags" Target="../tags/tag1178.xml"/><Relationship Id="rId17" Type="http://schemas.openxmlformats.org/officeDocument/2006/relationships/tags" Target="../tags/tag1177.xml"/><Relationship Id="rId16" Type="http://schemas.openxmlformats.org/officeDocument/2006/relationships/tags" Target="../tags/tag1176.xml"/><Relationship Id="rId15" Type="http://schemas.microsoft.com/office/2007/relationships/diagramDrawing" Target="../diagrams/drawing5.xml"/><Relationship Id="rId14" Type="http://schemas.openxmlformats.org/officeDocument/2006/relationships/diagramColors" Target="../diagrams/colors5.xml"/><Relationship Id="rId13" Type="http://schemas.openxmlformats.org/officeDocument/2006/relationships/diagramQuickStyle" Target="../diagrams/quickStyle5.xml"/><Relationship Id="rId12" Type="http://schemas.openxmlformats.org/officeDocument/2006/relationships/diagramLayout" Target="../diagrams/layout5.xml"/><Relationship Id="rId11" Type="http://schemas.openxmlformats.org/officeDocument/2006/relationships/diagramData" Target="../diagrams/data5.xml"/><Relationship Id="rId10" Type="http://schemas.openxmlformats.org/officeDocument/2006/relationships/tags" Target="../tags/tag1175.xml"/><Relationship Id="rId1" Type="http://schemas.openxmlformats.org/officeDocument/2006/relationships/tags" Target="../tags/tag1173.xml"/></Relationships>
</file>

<file path=ppt/slides/_rels/slide8.xml.rels><?xml version="1.0" encoding="UTF-8" standalone="yes"?>
<Relationships xmlns="http://schemas.openxmlformats.org/package/2006/relationships"><Relationship Id="rId9" Type="http://schemas.openxmlformats.org/officeDocument/2006/relationships/image" Target="../media/image20.jpeg"/><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image" Target="../media/image4.png"/><Relationship Id="rId4" Type="http://schemas.openxmlformats.org/officeDocument/2006/relationships/tags" Target="../tags/tag155.xml"/><Relationship Id="rId3" Type="http://schemas.openxmlformats.org/officeDocument/2006/relationships/image" Target="../media/image3.png"/><Relationship Id="rId2" Type="http://schemas.openxmlformats.org/officeDocument/2006/relationships/tags" Target="../tags/tag154.xml"/><Relationship Id="rId14" Type="http://schemas.openxmlformats.org/officeDocument/2006/relationships/slideLayout" Target="../slideLayouts/slideLayout20.xml"/><Relationship Id="rId13" Type="http://schemas.openxmlformats.org/officeDocument/2006/relationships/tags" Target="../tags/tag161.xml"/><Relationship Id="rId12" Type="http://schemas.openxmlformats.org/officeDocument/2006/relationships/image" Target="../media/image17.jpeg"/><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tags" Target="../tags/tag153.xml"/></Relationships>
</file>

<file path=ppt/slides/_rels/slide80.xml.rels><?xml version="1.0" encoding="UTF-8" standalone="yes"?>
<Relationships xmlns="http://schemas.openxmlformats.org/package/2006/relationships"><Relationship Id="rId9" Type="http://schemas.openxmlformats.org/officeDocument/2006/relationships/tags" Target="../tags/tag1185.xml"/><Relationship Id="rId8" Type="http://schemas.openxmlformats.org/officeDocument/2006/relationships/tags" Target="../tags/tag1184.xml"/><Relationship Id="rId7" Type="http://schemas.openxmlformats.org/officeDocument/2006/relationships/tags" Target="../tags/tag1183.xml"/><Relationship Id="rId6" Type="http://schemas.openxmlformats.org/officeDocument/2006/relationships/tags" Target="../tags/tag1182.xml"/><Relationship Id="rId5" Type="http://schemas.openxmlformats.org/officeDocument/2006/relationships/tags" Target="../tags/tag1181.xml"/><Relationship Id="rId4" Type="http://schemas.openxmlformats.org/officeDocument/2006/relationships/image" Target="../media/image4.png"/><Relationship Id="rId35" Type="http://schemas.openxmlformats.org/officeDocument/2006/relationships/slideLayout" Target="../slideLayouts/slideLayout20.xml"/><Relationship Id="rId34" Type="http://schemas.openxmlformats.org/officeDocument/2006/relationships/tags" Target="../tags/tag1200.xml"/><Relationship Id="rId33" Type="http://schemas.openxmlformats.org/officeDocument/2006/relationships/tags" Target="../tags/tag1199.xml"/><Relationship Id="rId32" Type="http://schemas.microsoft.com/office/2007/relationships/diagramDrawing" Target="../diagrams/drawing7.xml"/><Relationship Id="rId31" Type="http://schemas.openxmlformats.org/officeDocument/2006/relationships/diagramColors" Target="../diagrams/colors7.xml"/><Relationship Id="rId30" Type="http://schemas.openxmlformats.org/officeDocument/2006/relationships/diagramQuickStyle" Target="../diagrams/quickStyle7.xml"/><Relationship Id="rId3" Type="http://schemas.openxmlformats.org/officeDocument/2006/relationships/tags" Target="../tags/tag1180.xml"/><Relationship Id="rId29" Type="http://schemas.openxmlformats.org/officeDocument/2006/relationships/diagramLayout" Target="../diagrams/layout7.xml"/><Relationship Id="rId28" Type="http://schemas.openxmlformats.org/officeDocument/2006/relationships/diagramData" Target="../diagrams/data7.xml"/><Relationship Id="rId27" Type="http://schemas.openxmlformats.org/officeDocument/2006/relationships/tags" Target="../tags/tag1198.xml"/><Relationship Id="rId26" Type="http://schemas.openxmlformats.org/officeDocument/2006/relationships/tags" Target="../tags/tag1197.xml"/><Relationship Id="rId25" Type="http://schemas.openxmlformats.org/officeDocument/2006/relationships/tags" Target="../tags/tag1196.xml"/><Relationship Id="rId24" Type="http://schemas.microsoft.com/office/2007/relationships/diagramDrawing" Target="../diagrams/drawing6.xml"/><Relationship Id="rId23" Type="http://schemas.openxmlformats.org/officeDocument/2006/relationships/diagramColors" Target="../diagrams/colors6.xml"/><Relationship Id="rId22" Type="http://schemas.openxmlformats.org/officeDocument/2006/relationships/diagramQuickStyle" Target="../diagrams/quickStyle6.xml"/><Relationship Id="rId21" Type="http://schemas.openxmlformats.org/officeDocument/2006/relationships/diagramLayout" Target="../diagrams/layout6.xml"/><Relationship Id="rId20" Type="http://schemas.openxmlformats.org/officeDocument/2006/relationships/diagramData" Target="../diagrams/data6.xml"/><Relationship Id="rId2" Type="http://schemas.openxmlformats.org/officeDocument/2006/relationships/image" Target="../media/image3.png"/><Relationship Id="rId19" Type="http://schemas.openxmlformats.org/officeDocument/2006/relationships/tags" Target="../tags/tag1195.xml"/><Relationship Id="rId18" Type="http://schemas.openxmlformats.org/officeDocument/2006/relationships/tags" Target="../tags/tag1194.xml"/><Relationship Id="rId17" Type="http://schemas.openxmlformats.org/officeDocument/2006/relationships/tags" Target="../tags/tag1193.xml"/><Relationship Id="rId16" Type="http://schemas.openxmlformats.org/officeDocument/2006/relationships/tags" Target="../tags/tag1192.xml"/><Relationship Id="rId15" Type="http://schemas.openxmlformats.org/officeDocument/2006/relationships/tags" Target="../tags/tag1191.xml"/><Relationship Id="rId14" Type="http://schemas.openxmlformats.org/officeDocument/2006/relationships/tags" Target="../tags/tag1190.xml"/><Relationship Id="rId13" Type="http://schemas.openxmlformats.org/officeDocument/2006/relationships/tags" Target="../tags/tag1189.xml"/><Relationship Id="rId12" Type="http://schemas.openxmlformats.org/officeDocument/2006/relationships/tags" Target="../tags/tag1188.xml"/><Relationship Id="rId11" Type="http://schemas.openxmlformats.org/officeDocument/2006/relationships/tags" Target="../tags/tag1187.xml"/><Relationship Id="rId10" Type="http://schemas.openxmlformats.org/officeDocument/2006/relationships/tags" Target="../tags/tag1186.xml"/><Relationship Id="rId1" Type="http://schemas.openxmlformats.org/officeDocument/2006/relationships/tags" Target="../tags/tag1179.xml"/></Relationships>
</file>

<file path=ppt/slides/_rels/slide81.xml.rels><?xml version="1.0" encoding="UTF-8" standalone="yes"?>
<Relationships xmlns="http://schemas.openxmlformats.org/package/2006/relationships"><Relationship Id="rId9" Type="http://schemas.openxmlformats.org/officeDocument/2006/relationships/tags" Target="../tags/tag1207.xml"/><Relationship Id="rId8" Type="http://schemas.openxmlformats.org/officeDocument/2006/relationships/tags" Target="../tags/tag1206.xml"/><Relationship Id="rId7" Type="http://schemas.openxmlformats.org/officeDocument/2006/relationships/tags" Target="../tags/tag1205.xml"/><Relationship Id="rId6" Type="http://schemas.openxmlformats.org/officeDocument/2006/relationships/tags" Target="../tags/tag1204.xml"/><Relationship Id="rId5" Type="http://schemas.openxmlformats.org/officeDocument/2006/relationships/image" Target="../media/image4.png"/><Relationship Id="rId4" Type="http://schemas.openxmlformats.org/officeDocument/2006/relationships/tags" Target="../tags/tag1203.xml"/><Relationship Id="rId3" Type="http://schemas.openxmlformats.org/officeDocument/2006/relationships/image" Target="../media/image3.png"/><Relationship Id="rId2" Type="http://schemas.openxmlformats.org/officeDocument/2006/relationships/tags" Target="../tags/tag1202.xml"/><Relationship Id="rId10" Type="http://schemas.openxmlformats.org/officeDocument/2006/relationships/slideLayout" Target="../slideLayouts/slideLayout20.xml"/><Relationship Id="rId1" Type="http://schemas.openxmlformats.org/officeDocument/2006/relationships/tags" Target="../tags/tag1201.xml"/></Relationships>
</file>

<file path=ppt/slides/_rels/slide82.xml.rels><?xml version="1.0" encoding="UTF-8" standalone="yes"?>
<Relationships xmlns="http://schemas.openxmlformats.org/package/2006/relationships"><Relationship Id="rId9" Type="http://schemas.openxmlformats.org/officeDocument/2006/relationships/tags" Target="../tags/tag1214.xml"/><Relationship Id="rId8" Type="http://schemas.openxmlformats.org/officeDocument/2006/relationships/tags" Target="../tags/tag1213.xml"/><Relationship Id="rId7" Type="http://schemas.openxmlformats.org/officeDocument/2006/relationships/tags" Target="../tags/tag1212.xml"/><Relationship Id="rId6" Type="http://schemas.openxmlformats.org/officeDocument/2006/relationships/tags" Target="../tags/tag1211.xml"/><Relationship Id="rId5" Type="http://schemas.openxmlformats.org/officeDocument/2006/relationships/tags" Target="../tags/tag1210.xml"/><Relationship Id="rId4" Type="http://schemas.openxmlformats.org/officeDocument/2006/relationships/image" Target="../media/image4.png"/><Relationship Id="rId3" Type="http://schemas.openxmlformats.org/officeDocument/2006/relationships/tags" Target="../tags/tag1209.xml"/><Relationship Id="rId21" Type="http://schemas.openxmlformats.org/officeDocument/2006/relationships/slideLayout" Target="../slideLayouts/slideLayout20.xml"/><Relationship Id="rId20" Type="http://schemas.openxmlformats.org/officeDocument/2006/relationships/tags" Target="../tags/tag1225.xml"/><Relationship Id="rId2" Type="http://schemas.openxmlformats.org/officeDocument/2006/relationships/image" Target="../media/image3.png"/><Relationship Id="rId19" Type="http://schemas.openxmlformats.org/officeDocument/2006/relationships/tags" Target="../tags/tag1224.xml"/><Relationship Id="rId18" Type="http://schemas.openxmlformats.org/officeDocument/2006/relationships/tags" Target="../tags/tag1223.xml"/><Relationship Id="rId17" Type="http://schemas.openxmlformats.org/officeDocument/2006/relationships/tags" Target="../tags/tag1222.xml"/><Relationship Id="rId16" Type="http://schemas.openxmlformats.org/officeDocument/2006/relationships/tags" Target="../tags/tag1221.xml"/><Relationship Id="rId15" Type="http://schemas.openxmlformats.org/officeDocument/2006/relationships/tags" Target="../tags/tag1220.xml"/><Relationship Id="rId14" Type="http://schemas.openxmlformats.org/officeDocument/2006/relationships/tags" Target="../tags/tag1219.xml"/><Relationship Id="rId13" Type="http://schemas.openxmlformats.org/officeDocument/2006/relationships/tags" Target="../tags/tag1218.xml"/><Relationship Id="rId12" Type="http://schemas.openxmlformats.org/officeDocument/2006/relationships/tags" Target="../tags/tag1217.xml"/><Relationship Id="rId11" Type="http://schemas.openxmlformats.org/officeDocument/2006/relationships/tags" Target="../tags/tag1216.xml"/><Relationship Id="rId10" Type="http://schemas.openxmlformats.org/officeDocument/2006/relationships/tags" Target="../tags/tag1215.xml"/><Relationship Id="rId1" Type="http://schemas.openxmlformats.org/officeDocument/2006/relationships/tags" Target="../tags/tag1208.xml"/></Relationships>
</file>

<file path=ppt/slides/_rels/slide83.xml.rels><?xml version="1.0" encoding="UTF-8" standalone="yes"?>
<Relationships xmlns="http://schemas.openxmlformats.org/package/2006/relationships"><Relationship Id="rId9" Type="http://schemas.openxmlformats.org/officeDocument/2006/relationships/tags" Target="../tags/tag1232.xml"/><Relationship Id="rId8" Type="http://schemas.openxmlformats.org/officeDocument/2006/relationships/tags" Target="../tags/tag1231.xml"/><Relationship Id="rId7" Type="http://schemas.openxmlformats.org/officeDocument/2006/relationships/tags" Target="../tags/tag1230.xml"/><Relationship Id="rId6" Type="http://schemas.openxmlformats.org/officeDocument/2006/relationships/tags" Target="../tags/tag1229.xml"/><Relationship Id="rId5" Type="http://schemas.openxmlformats.org/officeDocument/2006/relationships/tags" Target="../tags/tag1228.xml"/><Relationship Id="rId4" Type="http://schemas.openxmlformats.org/officeDocument/2006/relationships/image" Target="../media/image4.png"/><Relationship Id="rId3" Type="http://schemas.openxmlformats.org/officeDocument/2006/relationships/tags" Target="../tags/tag1227.xml"/><Relationship Id="rId23" Type="http://schemas.openxmlformats.org/officeDocument/2006/relationships/slideLayout" Target="../slideLayouts/slideLayout20.xml"/><Relationship Id="rId22" Type="http://schemas.openxmlformats.org/officeDocument/2006/relationships/tags" Target="../tags/tag1245.xml"/><Relationship Id="rId21" Type="http://schemas.openxmlformats.org/officeDocument/2006/relationships/tags" Target="../tags/tag1244.xml"/><Relationship Id="rId20" Type="http://schemas.openxmlformats.org/officeDocument/2006/relationships/tags" Target="../tags/tag1243.xml"/><Relationship Id="rId2" Type="http://schemas.openxmlformats.org/officeDocument/2006/relationships/image" Target="../media/image3.png"/><Relationship Id="rId19" Type="http://schemas.openxmlformats.org/officeDocument/2006/relationships/tags" Target="../tags/tag1242.xml"/><Relationship Id="rId18" Type="http://schemas.openxmlformats.org/officeDocument/2006/relationships/tags" Target="../tags/tag1241.xml"/><Relationship Id="rId17" Type="http://schemas.openxmlformats.org/officeDocument/2006/relationships/tags" Target="../tags/tag1240.xml"/><Relationship Id="rId16" Type="http://schemas.openxmlformats.org/officeDocument/2006/relationships/tags" Target="../tags/tag1239.xml"/><Relationship Id="rId15" Type="http://schemas.openxmlformats.org/officeDocument/2006/relationships/tags" Target="../tags/tag1238.xml"/><Relationship Id="rId14" Type="http://schemas.openxmlformats.org/officeDocument/2006/relationships/tags" Target="../tags/tag1237.xml"/><Relationship Id="rId13" Type="http://schemas.openxmlformats.org/officeDocument/2006/relationships/tags" Target="../tags/tag1236.xml"/><Relationship Id="rId12" Type="http://schemas.openxmlformats.org/officeDocument/2006/relationships/tags" Target="../tags/tag1235.xml"/><Relationship Id="rId11" Type="http://schemas.openxmlformats.org/officeDocument/2006/relationships/tags" Target="../tags/tag1234.xml"/><Relationship Id="rId10" Type="http://schemas.openxmlformats.org/officeDocument/2006/relationships/tags" Target="../tags/tag1233.xml"/><Relationship Id="rId1" Type="http://schemas.openxmlformats.org/officeDocument/2006/relationships/tags" Target="../tags/tag1226.xml"/></Relationships>
</file>

<file path=ppt/slides/_rels/slide84.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1251.xml"/><Relationship Id="rId7" Type="http://schemas.openxmlformats.org/officeDocument/2006/relationships/tags" Target="../tags/tag1250.xml"/><Relationship Id="rId6" Type="http://schemas.openxmlformats.org/officeDocument/2006/relationships/tags" Target="../tags/tag1249.xml"/><Relationship Id="rId5" Type="http://schemas.openxmlformats.org/officeDocument/2006/relationships/image" Target="../media/image4.png"/><Relationship Id="rId4" Type="http://schemas.openxmlformats.org/officeDocument/2006/relationships/tags" Target="../tags/tag1248.xml"/><Relationship Id="rId3" Type="http://schemas.openxmlformats.org/officeDocument/2006/relationships/image" Target="../media/image3.png"/><Relationship Id="rId2" Type="http://schemas.openxmlformats.org/officeDocument/2006/relationships/tags" Target="../tags/tag1247.xml"/><Relationship Id="rId1" Type="http://schemas.openxmlformats.org/officeDocument/2006/relationships/tags" Target="../tags/tag1246.xml"/></Relationships>
</file>

<file path=ppt/slides/_rels/slide85.xml.rels><?xml version="1.0" encoding="UTF-8" standalone="yes"?>
<Relationships xmlns="http://schemas.openxmlformats.org/package/2006/relationships"><Relationship Id="rId9" Type="http://schemas.openxmlformats.org/officeDocument/2006/relationships/diagramColors" Target="../diagrams/colors8.xml"/><Relationship Id="rId8" Type="http://schemas.openxmlformats.org/officeDocument/2006/relationships/diagramQuickStyle" Target="../diagrams/quickStyle8.xml"/><Relationship Id="rId7" Type="http://schemas.openxmlformats.org/officeDocument/2006/relationships/diagramLayout" Target="../diagrams/layout8.xml"/><Relationship Id="rId6" Type="http://schemas.openxmlformats.org/officeDocument/2006/relationships/diagramData" Target="../diagrams/data8.xml"/><Relationship Id="rId5" Type="http://schemas.openxmlformats.org/officeDocument/2006/relationships/tags" Target="../tags/tag1254.xml"/><Relationship Id="rId4" Type="http://schemas.openxmlformats.org/officeDocument/2006/relationships/image" Target="../media/image4.png"/><Relationship Id="rId32" Type="http://schemas.openxmlformats.org/officeDocument/2006/relationships/slideLayout" Target="../slideLayouts/slideLayout20.xml"/><Relationship Id="rId31" Type="http://schemas.openxmlformats.org/officeDocument/2006/relationships/tags" Target="../tags/tag1255.xml"/><Relationship Id="rId30" Type="http://schemas.microsoft.com/office/2007/relationships/diagramDrawing" Target="../diagrams/drawing12.xml"/><Relationship Id="rId3" Type="http://schemas.openxmlformats.org/officeDocument/2006/relationships/tags" Target="../tags/tag1253.xml"/><Relationship Id="rId29" Type="http://schemas.openxmlformats.org/officeDocument/2006/relationships/diagramColors" Target="../diagrams/colors12.xml"/><Relationship Id="rId28" Type="http://schemas.openxmlformats.org/officeDocument/2006/relationships/diagramQuickStyle" Target="../diagrams/quickStyle12.xml"/><Relationship Id="rId27" Type="http://schemas.openxmlformats.org/officeDocument/2006/relationships/diagramLayout" Target="../diagrams/layout12.xml"/><Relationship Id="rId26" Type="http://schemas.openxmlformats.org/officeDocument/2006/relationships/diagramData" Target="../diagrams/data12.xml"/><Relationship Id="rId25" Type="http://schemas.microsoft.com/office/2007/relationships/diagramDrawing" Target="../diagrams/drawing11.xml"/><Relationship Id="rId24" Type="http://schemas.openxmlformats.org/officeDocument/2006/relationships/diagramColors" Target="../diagrams/colors11.xml"/><Relationship Id="rId23" Type="http://schemas.openxmlformats.org/officeDocument/2006/relationships/diagramQuickStyle" Target="../diagrams/quickStyle11.xml"/><Relationship Id="rId22" Type="http://schemas.openxmlformats.org/officeDocument/2006/relationships/diagramLayout" Target="../diagrams/layout11.xml"/><Relationship Id="rId21" Type="http://schemas.openxmlformats.org/officeDocument/2006/relationships/diagramData" Target="../diagrams/data11.xml"/><Relationship Id="rId20" Type="http://schemas.microsoft.com/office/2007/relationships/diagramDrawing" Target="../diagrams/drawing10.xml"/><Relationship Id="rId2" Type="http://schemas.openxmlformats.org/officeDocument/2006/relationships/image" Target="../media/image3.png"/><Relationship Id="rId19" Type="http://schemas.openxmlformats.org/officeDocument/2006/relationships/diagramColors" Target="../diagrams/colors10.xml"/><Relationship Id="rId18" Type="http://schemas.openxmlformats.org/officeDocument/2006/relationships/diagramQuickStyle" Target="../diagrams/quickStyle10.xml"/><Relationship Id="rId17" Type="http://schemas.openxmlformats.org/officeDocument/2006/relationships/diagramLayout" Target="../diagrams/layout10.xml"/><Relationship Id="rId16" Type="http://schemas.openxmlformats.org/officeDocument/2006/relationships/diagramData" Target="../diagrams/data10.xml"/><Relationship Id="rId15" Type="http://schemas.microsoft.com/office/2007/relationships/diagramDrawing" Target="../diagrams/drawing9.xml"/><Relationship Id="rId14" Type="http://schemas.openxmlformats.org/officeDocument/2006/relationships/diagramColors" Target="../diagrams/colors9.xml"/><Relationship Id="rId13" Type="http://schemas.openxmlformats.org/officeDocument/2006/relationships/diagramQuickStyle" Target="../diagrams/quickStyle9.xml"/><Relationship Id="rId12" Type="http://schemas.openxmlformats.org/officeDocument/2006/relationships/diagramLayout" Target="../diagrams/layout9.xml"/><Relationship Id="rId11" Type="http://schemas.openxmlformats.org/officeDocument/2006/relationships/diagramData" Target="../diagrams/data9.xml"/><Relationship Id="rId10" Type="http://schemas.microsoft.com/office/2007/relationships/diagramDrawing" Target="../diagrams/drawing8.xml"/><Relationship Id="rId1" Type="http://schemas.openxmlformats.org/officeDocument/2006/relationships/tags" Target="../tags/tag1252.xml"/></Relationships>
</file>

<file path=ppt/slides/_rels/slide86.xml.rels><?xml version="1.0" encoding="UTF-8" standalone="yes"?>
<Relationships xmlns="http://schemas.openxmlformats.org/package/2006/relationships"><Relationship Id="rId9" Type="http://schemas.openxmlformats.org/officeDocument/2006/relationships/diagramQuickStyle" Target="../diagrams/quickStyle13.xml"/><Relationship Id="rId8" Type="http://schemas.openxmlformats.org/officeDocument/2006/relationships/diagramLayout" Target="../diagrams/layout13.xml"/><Relationship Id="rId7" Type="http://schemas.openxmlformats.org/officeDocument/2006/relationships/diagramData" Target="../diagrams/data13.xml"/><Relationship Id="rId6" Type="http://schemas.openxmlformats.org/officeDocument/2006/relationships/tags" Target="../tags/tag1258.xml"/><Relationship Id="rId5" Type="http://schemas.openxmlformats.org/officeDocument/2006/relationships/image" Target="../media/image4.png"/><Relationship Id="rId4" Type="http://schemas.openxmlformats.org/officeDocument/2006/relationships/tags" Target="../tags/tag1257.xml"/><Relationship Id="rId3" Type="http://schemas.openxmlformats.org/officeDocument/2006/relationships/image" Target="../media/image3.png"/><Relationship Id="rId2" Type="http://schemas.openxmlformats.org/officeDocument/2006/relationships/tags" Target="../tags/tag1256.xml"/><Relationship Id="rId13" Type="http://schemas.openxmlformats.org/officeDocument/2006/relationships/slideLayout" Target="../slideLayouts/slideLayout20.xml"/><Relationship Id="rId12" Type="http://schemas.openxmlformats.org/officeDocument/2006/relationships/tags" Target="../tags/tag1259.xml"/><Relationship Id="rId11" Type="http://schemas.microsoft.com/office/2007/relationships/diagramDrawing" Target="../diagrams/drawing13.xml"/><Relationship Id="rId10" Type="http://schemas.openxmlformats.org/officeDocument/2006/relationships/diagramColors" Target="../diagrams/colors13.xml"/><Relationship Id="rId1" Type="http://schemas.openxmlformats.org/officeDocument/2006/relationships/chart" Target="../charts/chart1.xml"/></Relationships>
</file>

<file path=ppt/slides/_rels/slide87.xml.rels><?xml version="1.0" encoding="UTF-8" standalone="yes"?>
<Relationships xmlns="http://schemas.openxmlformats.org/package/2006/relationships"><Relationship Id="rId7" Type="http://schemas.openxmlformats.org/officeDocument/2006/relationships/slideLayout" Target="../slideLayouts/slideLayout20.xml"/><Relationship Id="rId6" Type="http://schemas.openxmlformats.org/officeDocument/2006/relationships/tags" Target="../tags/tag1263.xml"/><Relationship Id="rId5" Type="http://schemas.openxmlformats.org/officeDocument/2006/relationships/tags" Target="../tags/tag1262.xml"/><Relationship Id="rId4" Type="http://schemas.openxmlformats.org/officeDocument/2006/relationships/image" Target="../media/image4.png"/><Relationship Id="rId3" Type="http://schemas.openxmlformats.org/officeDocument/2006/relationships/tags" Target="../tags/tag1261.xml"/><Relationship Id="rId2" Type="http://schemas.openxmlformats.org/officeDocument/2006/relationships/image" Target="../media/image3.png"/><Relationship Id="rId1" Type="http://schemas.openxmlformats.org/officeDocument/2006/relationships/tags" Target="../tags/tag1260.xml"/></Relationships>
</file>

<file path=ppt/slides/_rels/slide88.xml.rels><?xml version="1.0" encoding="UTF-8" standalone="yes"?>
<Relationships xmlns="http://schemas.openxmlformats.org/package/2006/relationships"><Relationship Id="rId9" Type="http://schemas.openxmlformats.org/officeDocument/2006/relationships/tags" Target="../tags/tag1270.xml"/><Relationship Id="rId8" Type="http://schemas.openxmlformats.org/officeDocument/2006/relationships/tags" Target="../tags/tag1269.xml"/><Relationship Id="rId7" Type="http://schemas.openxmlformats.org/officeDocument/2006/relationships/tags" Target="../tags/tag1268.xml"/><Relationship Id="rId6" Type="http://schemas.openxmlformats.org/officeDocument/2006/relationships/tags" Target="../tags/tag1267.xml"/><Relationship Id="rId5" Type="http://schemas.openxmlformats.org/officeDocument/2006/relationships/tags" Target="../tags/tag1266.xml"/><Relationship Id="rId45" Type="http://schemas.openxmlformats.org/officeDocument/2006/relationships/slideLayout" Target="../slideLayouts/slideLayout20.xml"/><Relationship Id="rId44" Type="http://schemas.openxmlformats.org/officeDocument/2006/relationships/tags" Target="../tags/tag1305.xml"/><Relationship Id="rId43" Type="http://schemas.openxmlformats.org/officeDocument/2006/relationships/tags" Target="../tags/tag1304.xml"/><Relationship Id="rId42" Type="http://schemas.openxmlformats.org/officeDocument/2006/relationships/tags" Target="../tags/tag1303.xml"/><Relationship Id="rId41" Type="http://schemas.openxmlformats.org/officeDocument/2006/relationships/tags" Target="../tags/tag1302.xml"/><Relationship Id="rId40" Type="http://schemas.openxmlformats.org/officeDocument/2006/relationships/tags" Target="../tags/tag1301.xml"/><Relationship Id="rId4" Type="http://schemas.openxmlformats.org/officeDocument/2006/relationships/image" Target="../media/image4.png"/><Relationship Id="rId39" Type="http://schemas.openxmlformats.org/officeDocument/2006/relationships/tags" Target="../tags/tag1300.xml"/><Relationship Id="rId38" Type="http://schemas.openxmlformats.org/officeDocument/2006/relationships/tags" Target="../tags/tag1299.xml"/><Relationship Id="rId37" Type="http://schemas.openxmlformats.org/officeDocument/2006/relationships/tags" Target="../tags/tag1298.xml"/><Relationship Id="rId36" Type="http://schemas.openxmlformats.org/officeDocument/2006/relationships/tags" Target="../tags/tag1297.xml"/><Relationship Id="rId35" Type="http://schemas.openxmlformats.org/officeDocument/2006/relationships/tags" Target="../tags/tag1296.xml"/><Relationship Id="rId34" Type="http://schemas.openxmlformats.org/officeDocument/2006/relationships/tags" Target="../tags/tag1295.xml"/><Relationship Id="rId33" Type="http://schemas.openxmlformats.org/officeDocument/2006/relationships/tags" Target="../tags/tag1294.xml"/><Relationship Id="rId32" Type="http://schemas.openxmlformats.org/officeDocument/2006/relationships/tags" Target="../tags/tag1293.xml"/><Relationship Id="rId31" Type="http://schemas.openxmlformats.org/officeDocument/2006/relationships/tags" Target="../tags/tag1292.xml"/><Relationship Id="rId30" Type="http://schemas.openxmlformats.org/officeDocument/2006/relationships/tags" Target="../tags/tag1291.xml"/><Relationship Id="rId3" Type="http://schemas.openxmlformats.org/officeDocument/2006/relationships/tags" Target="../tags/tag1265.xml"/><Relationship Id="rId29" Type="http://schemas.openxmlformats.org/officeDocument/2006/relationships/tags" Target="../tags/tag1290.xml"/><Relationship Id="rId28" Type="http://schemas.openxmlformats.org/officeDocument/2006/relationships/tags" Target="../tags/tag1289.xml"/><Relationship Id="rId27" Type="http://schemas.openxmlformats.org/officeDocument/2006/relationships/tags" Target="../tags/tag1288.xml"/><Relationship Id="rId26" Type="http://schemas.openxmlformats.org/officeDocument/2006/relationships/tags" Target="../tags/tag1287.xml"/><Relationship Id="rId25" Type="http://schemas.openxmlformats.org/officeDocument/2006/relationships/tags" Target="../tags/tag1286.xml"/><Relationship Id="rId24" Type="http://schemas.openxmlformats.org/officeDocument/2006/relationships/tags" Target="../tags/tag1285.xml"/><Relationship Id="rId23" Type="http://schemas.openxmlformats.org/officeDocument/2006/relationships/tags" Target="../tags/tag1284.xml"/><Relationship Id="rId22" Type="http://schemas.openxmlformats.org/officeDocument/2006/relationships/tags" Target="../tags/tag1283.xml"/><Relationship Id="rId21" Type="http://schemas.openxmlformats.org/officeDocument/2006/relationships/tags" Target="../tags/tag1282.xml"/><Relationship Id="rId20" Type="http://schemas.openxmlformats.org/officeDocument/2006/relationships/tags" Target="../tags/tag1281.xml"/><Relationship Id="rId2" Type="http://schemas.openxmlformats.org/officeDocument/2006/relationships/image" Target="../media/image3.png"/><Relationship Id="rId19" Type="http://schemas.openxmlformats.org/officeDocument/2006/relationships/tags" Target="../tags/tag1280.xml"/><Relationship Id="rId18" Type="http://schemas.openxmlformats.org/officeDocument/2006/relationships/tags" Target="../tags/tag1279.xml"/><Relationship Id="rId17" Type="http://schemas.openxmlformats.org/officeDocument/2006/relationships/tags" Target="../tags/tag1278.xml"/><Relationship Id="rId16" Type="http://schemas.openxmlformats.org/officeDocument/2006/relationships/tags" Target="../tags/tag1277.xml"/><Relationship Id="rId15" Type="http://schemas.openxmlformats.org/officeDocument/2006/relationships/tags" Target="../tags/tag1276.xml"/><Relationship Id="rId14" Type="http://schemas.openxmlformats.org/officeDocument/2006/relationships/tags" Target="../tags/tag1275.xml"/><Relationship Id="rId13" Type="http://schemas.openxmlformats.org/officeDocument/2006/relationships/tags" Target="../tags/tag1274.xml"/><Relationship Id="rId12" Type="http://schemas.openxmlformats.org/officeDocument/2006/relationships/tags" Target="../tags/tag1273.xml"/><Relationship Id="rId11" Type="http://schemas.openxmlformats.org/officeDocument/2006/relationships/tags" Target="../tags/tag1272.xml"/><Relationship Id="rId10" Type="http://schemas.openxmlformats.org/officeDocument/2006/relationships/tags" Target="../tags/tag1271.xml"/><Relationship Id="rId1" Type="http://schemas.openxmlformats.org/officeDocument/2006/relationships/tags" Target="../tags/tag1264.xml"/></Relationships>
</file>

<file path=ppt/slides/_rels/slide89.xml.rels><?xml version="1.0" encoding="UTF-8" standalone="yes"?>
<Relationships xmlns="http://schemas.openxmlformats.org/package/2006/relationships"><Relationship Id="rId9" Type="http://schemas.microsoft.com/office/2007/relationships/diagramDrawing" Target="../diagrams/drawing14.xml"/><Relationship Id="rId8" Type="http://schemas.openxmlformats.org/officeDocument/2006/relationships/diagramColors" Target="../diagrams/colors14.xml"/><Relationship Id="rId7" Type="http://schemas.openxmlformats.org/officeDocument/2006/relationships/diagramQuickStyle" Target="../diagrams/quickStyle14.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4.png"/><Relationship Id="rId39" Type="http://schemas.openxmlformats.org/officeDocument/2006/relationships/slideLayout" Target="../slideLayouts/slideLayout20.xml"/><Relationship Id="rId38" Type="http://schemas.openxmlformats.org/officeDocument/2006/relationships/tags" Target="../tags/tag1336.xml"/><Relationship Id="rId37" Type="http://schemas.openxmlformats.org/officeDocument/2006/relationships/tags" Target="../tags/tag1335.xml"/><Relationship Id="rId36" Type="http://schemas.openxmlformats.org/officeDocument/2006/relationships/tags" Target="../tags/tag1334.xml"/><Relationship Id="rId35" Type="http://schemas.openxmlformats.org/officeDocument/2006/relationships/tags" Target="../tags/tag1333.xml"/><Relationship Id="rId34" Type="http://schemas.openxmlformats.org/officeDocument/2006/relationships/tags" Target="../tags/tag1332.xml"/><Relationship Id="rId33" Type="http://schemas.openxmlformats.org/officeDocument/2006/relationships/tags" Target="../tags/tag1331.xml"/><Relationship Id="rId32" Type="http://schemas.openxmlformats.org/officeDocument/2006/relationships/tags" Target="../tags/tag1330.xml"/><Relationship Id="rId31" Type="http://schemas.openxmlformats.org/officeDocument/2006/relationships/tags" Target="../tags/tag1329.xml"/><Relationship Id="rId30" Type="http://schemas.openxmlformats.org/officeDocument/2006/relationships/tags" Target="../tags/tag1328.xml"/><Relationship Id="rId3" Type="http://schemas.openxmlformats.org/officeDocument/2006/relationships/tags" Target="../tags/tag1307.xml"/><Relationship Id="rId29" Type="http://schemas.openxmlformats.org/officeDocument/2006/relationships/tags" Target="../tags/tag1327.xml"/><Relationship Id="rId28" Type="http://schemas.openxmlformats.org/officeDocument/2006/relationships/tags" Target="../tags/tag1326.xml"/><Relationship Id="rId27" Type="http://schemas.openxmlformats.org/officeDocument/2006/relationships/tags" Target="../tags/tag1325.xml"/><Relationship Id="rId26" Type="http://schemas.openxmlformats.org/officeDocument/2006/relationships/tags" Target="../tags/tag1324.xml"/><Relationship Id="rId25" Type="http://schemas.openxmlformats.org/officeDocument/2006/relationships/tags" Target="../tags/tag1323.xml"/><Relationship Id="rId24" Type="http://schemas.openxmlformats.org/officeDocument/2006/relationships/tags" Target="../tags/tag1322.xml"/><Relationship Id="rId23" Type="http://schemas.openxmlformats.org/officeDocument/2006/relationships/tags" Target="../tags/tag1321.xml"/><Relationship Id="rId22" Type="http://schemas.openxmlformats.org/officeDocument/2006/relationships/tags" Target="../tags/tag1320.xml"/><Relationship Id="rId21" Type="http://schemas.openxmlformats.org/officeDocument/2006/relationships/tags" Target="../tags/tag1319.xml"/><Relationship Id="rId20" Type="http://schemas.openxmlformats.org/officeDocument/2006/relationships/tags" Target="../tags/tag1318.xml"/><Relationship Id="rId2" Type="http://schemas.openxmlformats.org/officeDocument/2006/relationships/image" Target="../media/image3.png"/><Relationship Id="rId19" Type="http://schemas.openxmlformats.org/officeDocument/2006/relationships/tags" Target="../tags/tag1317.xml"/><Relationship Id="rId18" Type="http://schemas.openxmlformats.org/officeDocument/2006/relationships/tags" Target="../tags/tag1316.xml"/><Relationship Id="rId17" Type="http://schemas.openxmlformats.org/officeDocument/2006/relationships/tags" Target="../tags/tag1315.xml"/><Relationship Id="rId16" Type="http://schemas.openxmlformats.org/officeDocument/2006/relationships/tags" Target="../tags/tag1314.xml"/><Relationship Id="rId15" Type="http://schemas.openxmlformats.org/officeDocument/2006/relationships/tags" Target="../tags/tag1313.xml"/><Relationship Id="rId14" Type="http://schemas.openxmlformats.org/officeDocument/2006/relationships/tags" Target="../tags/tag1312.xml"/><Relationship Id="rId13" Type="http://schemas.openxmlformats.org/officeDocument/2006/relationships/tags" Target="../tags/tag1311.xml"/><Relationship Id="rId12" Type="http://schemas.openxmlformats.org/officeDocument/2006/relationships/tags" Target="../tags/tag1310.xml"/><Relationship Id="rId11" Type="http://schemas.openxmlformats.org/officeDocument/2006/relationships/tags" Target="../tags/tag1309.xml"/><Relationship Id="rId10" Type="http://schemas.openxmlformats.org/officeDocument/2006/relationships/tags" Target="../tags/tag1308.xml"/><Relationship Id="rId1" Type="http://schemas.openxmlformats.org/officeDocument/2006/relationships/tags" Target="../tags/tag1306.xml"/></Relationships>
</file>

<file path=ppt/slides/_rels/slide9.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image" Target="../media/image4.png"/><Relationship Id="rId4" Type="http://schemas.openxmlformats.org/officeDocument/2006/relationships/tags" Target="../tags/tag164.xml"/><Relationship Id="rId3" Type="http://schemas.openxmlformats.org/officeDocument/2006/relationships/image" Target="../media/image3.png"/><Relationship Id="rId2" Type="http://schemas.openxmlformats.org/officeDocument/2006/relationships/tags" Target="../tags/tag163.xml"/><Relationship Id="rId13" Type="http://schemas.openxmlformats.org/officeDocument/2006/relationships/slideLayout" Target="../slideLayouts/slideLayout20.xml"/><Relationship Id="rId12" Type="http://schemas.openxmlformats.org/officeDocument/2006/relationships/tags" Target="../tags/tag170.xml"/><Relationship Id="rId11" Type="http://schemas.openxmlformats.org/officeDocument/2006/relationships/image" Target="../media/image21.jpeg"/><Relationship Id="rId10" Type="http://schemas.openxmlformats.org/officeDocument/2006/relationships/tags" Target="../tags/tag169.xml"/><Relationship Id="rId1" Type="http://schemas.openxmlformats.org/officeDocument/2006/relationships/tags" Target="../tags/tag162.xml"/></Relationships>
</file>

<file path=ppt/slides/_rels/slide90.xml.rels><?xml version="1.0" encoding="UTF-8" standalone="yes"?>
<Relationships xmlns="http://schemas.openxmlformats.org/package/2006/relationships"><Relationship Id="rId9" Type="http://schemas.openxmlformats.org/officeDocument/2006/relationships/tags" Target="../tags/tag1342.xml"/><Relationship Id="rId8" Type="http://schemas.openxmlformats.org/officeDocument/2006/relationships/image" Target="../media/image77.jpeg"/><Relationship Id="rId7" Type="http://schemas.openxmlformats.org/officeDocument/2006/relationships/tags" Target="../tags/tag1341.xml"/><Relationship Id="rId6" Type="http://schemas.openxmlformats.org/officeDocument/2006/relationships/tags" Target="../tags/tag1340.xml"/><Relationship Id="rId5" Type="http://schemas.openxmlformats.org/officeDocument/2006/relationships/image" Target="../media/image4.png"/><Relationship Id="rId4" Type="http://schemas.openxmlformats.org/officeDocument/2006/relationships/tags" Target="../tags/tag1339.xml"/><Relationship Id="rId3" Type="http://schemas.openxmlformats.org/officeDocument/2006/relationships/image" Target="../media/image3.png"/><Relationship Id="rId2" Type="http://schemas.openxmlformats.org/officeDocument/2006/relationships/tags" Target="../tags/tag1338.xml"/><Relationship Id="rId19" Type="http://schemas.openxmlformats.org/officeDocument/2006/relationships/slideLayout" Target="../slideLayouts/slideLayout20.xml"/><Relationship Id="rId18" Type="http://schemas.openxmlformats.org/officeDocument/2006/relationships/tags" Target="../tags/tag1347.xml"/><Relationship Id="rId17" Type="http://schemas.openxmlformats.org/officeDocument/2006/relationships/image" Target="../media/image12.png"/><Relationship Id="rId16" Type="http://schemas.openxmlformats.org/officeDocument/2006/relationships/tags" Target="../tags/tag1346.xml"/><Relationship Id="rId15" Type="http://schemas.openxmlformats.org/officeDocument/2006/relationships/tags" Target="../tags/tag1345.xml"/><Relationship Id="rId14" Type="http://schemas.openxmlformats.org/officeDocument/2006/relationships/image" Target="../media/image80.jpeg"/><Relationship Id="rId13" Type="http://schemas.openxmlformats.org/officeDocument/2006/relationships/tags" Target="../tags/tag1344.xml"/><Relationship Id="rId12" Type="http://schemas.openxmlformats.org/officeDocument/2006/relationships/image" Target="../media/image79.jpeg"/><Relationship Id="rId11" Type="http://schemas.openxmlformats.org/officeDocument/2006/relationships/tags" Target="../tags/tag1343.xml"/><Relationship Id="rId10" Type="http://schemas.openxmlformats.org/officeDocument/2006/relationships/image" Target="../media/image78.jpeg"/><Relationship Id="rId1" Type="http://schemas.openxmlformats.org/officeDocument/2006/relationships/tags" Target="../tags/tag1337.xml"/></Relationships>
</file>

<file path=ppt/slides/_rels/slide91.xml.rels><?xml version="1.0" encoding="UTF-8" standalone="yes"?>
<Relationships xmlns="http://schemas.openxmlformats.org/package/2006/relationships"><Relationship Id="rId9" Type="http://schemas.openxmlformats.org/officeDocument/2006/relationships/tags" Target="../tags/tag1353.xml"/><Relationship Id="rId8" Type="http://schemas.openxmlformats.org/officeDocument/2006/relationships/tags" Target="../tags/tag1352.xml"/><Relationship Id="rId7" Type="http://schemas.openxmlformats.org/officeDocument/2006/relationships/tags" Target="../tags/tag1351.xml"/><Relationship Id="rId6" Type="http://schemas.openxmlformats.org/officeDocument/2006/relationships/image" Target="../media/image83.jpeg"/><Relationship Id="rId5" Type="http://schemas.openxmlformats.org/officeDocument/2006/relationships/tags" Target="../tags/tag1350.xml"/><Relationship Id="rId4" Type="http://schemas.openxmlformats.org/officeDocument/2006/relationships/image" Target="../media/image82.jpeg"/><Relationship Id="rId3" Type="http://schemas.openxmlformats.org/officeDocument/2006/relationships/tags" Target="../tags/tag1349.xml"/><Relationship Id="rId2" Type="http://schemas.openxmlformats.org/officeDocument/2006/relationships/image" Target="../media/image81.jpeg"/><Relationship Id="rId12" Type="http://schemas.openxmlformats.org/officeDocument/2006/relationships/slideLayout" Target="../slideLayouts/slideLayout16.xml"/><Relationship Id="rId11" Type="http://schemas.openxmlformats.org/officeDocument/2006/relationships/tags" Target="../tags/tag1355.xml"/><Relationship Id="rId10" Type="http://schemas.openxmlformats.org/officeDocument/2006/relationships/tags" Target="../tags/tag1354.xml"/><Relationship Id="rId1" Type="http://schemas.openxmlformats.org/officeDocument/2006/relationships/tags" Target="../tags/tag1348.xml"/></Relationships>
</file>

<file path=ppt/slides/_rels/slide92.xml.rels><?xml version="1.0" encoding="UTF-8" standalone="yes"?>
<Relationships xmlns="http://schemas.openxmlformats.org/package/2006/relationships"><Relationship Id="rId9" Type="http://schemas.openxmlformats.org/officeDocument/2006/relationships/tags" Target="../tags/tag1361.xml"/><Relationship Id="rId8" Type="http://schemas.openxmlformats.org/officeDocument/2006/relationships/image" Target="../media/image84.jpeg"/><Relationship Id="rId7" Type="http://schemas.openxmlformats.org/officeDocument/2006/relationships/tags" Target="../tags/tag1360.xml"/><Relationship Id="rId6" Type="http://schemas.openxmlformats.org/officeDocument/2006/relationships/tags" Target="../tags/tag1359.xml"/><Relationship Id="rId5" Type="http://schemas.openxmlformats.org/officeDocument/2006/relationships/image" Target="../media/image4.png"/><Relationship Id="rId4" Type="http://schemas.openxmlformats.org/officeDocument/2006/relationships/tags" Target="../tags/tag1358.xml"/><Relationship Id="rId3" Type="http://schemas.openxmlformats.org/officeDocument/2006/relationships/image" Target="../media/image3.png"/><Relationship Id="rId2" Type="http://schemas.openxmlformats.org/officeDocument/2006/relationships/tags" Target="../tags/tag1357.xml"/><Relationship Id="rId14" Type="http://schemas.openxmlformats.org/officeDocument/2006/relationships/slideLayout" Target="../slideLayouts/slideLayout20.xml"/><Relationship Id="rId13" Type="http://schemas.openxmlformats.org/officeDocument/2006/relationships/tags" Target="../tags/tag1364.xml"/><Relationship Id="rId12" Type="http://schemas.openxmlformats.org/officeDocument/2006/relationships/image" Target="../media/image12.png"/><Relationship Id="rId11" Type="http://schemas.openxmlformats.org/officeDocument/2006/relationships/tags" Target="../tags/tag1363.xml"/><Relationship Id="rId10" Type="http://schemas.openxmlformats.org/officeDocument/2006/relationships/tags" Target="../tags/tag1362.xml"/><Relationship Id="rId1" Type="http://schemas.openxmlformats.org/officeDocument/2006/relationships/tags" Target="../tags/tag1356.xml"/></Relationships>
</file>

<file path=ppt/slides/_rels/slide93.xml.rels><?xml version="1.0" encoding="UTF-8" standalone="yes"?>
<Relationships xmlns="http://schemas.openxmlformats.org/package/2006/relationships"><Relationship Id="rId7" Type="http://schemas.openxmlformats.org/officeDocument/2006/relationships/slideLayout" Target="../slideLayouts/slideLayout20.xml"/><Relationship Id="rId6" Type="http://schemas.openxmlformats.org/officeDocument/2006/relationships/tags" Target="../tags/tag1368.xml"/><Relationship Id="rId5" Type="http://schemas.openxmlformats.org/officeDocument/2006/relationships/tags" Target="../tags/tag1367.xml"/><Relationship Id="rId4" Type="http://schemas.openxmlformats.org/officeDocument/2006/relationships/image" Target="../media/image4.png"/><Relationship Id="rId3" Type="http://schemas.openxmlformats.org/officeDocument/2006/relationships/tags" Target="../tags/tag1366.xml"/><Relationship Id="rId2" Type="http://schemas.openxmlformats.org/officeDocument/2006/relationships/image" Target="../media/image3.png"/><Relationship Id="rId1" Type="http://schemas.openxmlformats.org/officeDocument/2006/relationships/tags" Target="../tags/tag1365.xml"/></Relationships>
</file>

<file path=ppt/slides/_rels/slide94.xml.rels><?xml version="1.0" encoding="UTF-8" standalone="yes"?>
<Relationships xmlns="http://schemas.openxmlformats.org/package/2006/relationships"><Relationship Id="rId9" Type="http://schemas.openxmlformats.org/officeDocument/2006/relationships/tags" Target="../tags/tag1375.xml"/><Relationship Id="rId8" Type="http://schemas.openxmlformats.org/officeDocument/2006/relationships/tags" Target="../tags/tag1374.xml"/><Relationship Id="rId7" Type="http://schemas.openxmlformats.org/officeDocument/2006/relationships/tags" Target="../tags/tag1373.xml"/><Relationship Id="rId6" Type="http://schemas.openxmlformats.org/officeDocument/2006/relationships/tags" Target="../tags/tag1372.xml"/><Relationship Id="rId5" Type="http://schemas.openxmlformats.org/officeDocument/2006/relationships/tags" Target="../tags/tag1371.xml"/><Relationship Id="rId4" Type="http://schemas.openxmlformats.org/officeDocument/2006/relationships/image" Target="../media/image4.png"/><Relationship Id="rId3" Type="http://schemas.openxmlformats.org/officeDocument/2006/relationships/tags" Target="../tags/tag1370.xml"/><Relationship Id="rId2" Type="http://schemas.openxmlformats.org/officeDocument/2006/relationships/image" Target="../media/image3.png"/><Relationship Id="rId17" Type="http://schemas.openxmlformats.org/officeDocument/2006/relationships/slideLayout" Target="../slideLayouts/slideLayout20.xml"/><Relationship Id="rId16" Type="http://schemas.openxmlformats.org/officeDocument/2006/relationships/tags" Target="../tags/tag1382.xml"/><Relationship Id="rId15" Type="http://schemas.openxmlformats.org/officeDocument/2006/relationships/tags" Target="../tags/tag1381.xml"/><Relationship Id="rId14" Type="http://schemas.openxmlformats.org/officeDocument/2006/relationships/tags" Target="../tags/tag1380.xml"/><Relationship Id="rId13" Type="http://schemas.openxmlformats.org/officeDocument/2006/relationships/tags" Target="../tags/tag1379.xml"/><Relationship Id="rId12" Type="http://schemas.openxmlformats.org/officeDocument/2006/relationships/tags" Target="../tags/tag1378.xml"/><Relationship Id="rId11" Type="http://schemas.openxmlformats.org/officeDocument/2006/relationships/tags" Target="../tags/tag1377.xml"/><Relationship Id="rId10" Type="http://schemas.openxmlformats.org/officeDocument/2006/relationships/tags" Target="../tags/tag1376.xml"/><Relationship Id="rId1" Type="http://schemas.openxmlformats.org/officeDocument/2006/relationships/tags" Target="../tags/tag1369.xml"/></Relationships>
</file>

<file path=ppt/slides/_rels/slide95.xml.rels><?xml version="1.0" encoding="UTF-8" standalone="yes"?>
<Relationships xmlns="http://schemas.openxmlformats.org/package/2006/relationships"><Relationship Id="rId9" Type="http://schemas.openxmlformats.org/officeDocument/2006/relationships/tags" Target="../tags/tag1388.xml"/><Relationship Id="rId8" Type="http://schemas.openxmlformats.org/officeDocument/2006/relationships/tags" Target="../tags/tag1387.xml"/><Relationship Id="rId7" Type="http://schemas.openxmlformats.org/officeDocument/2006/relationships/tags" Target="../tags/tag1386.xml"/><Relationship Id="rId6" Type="http://schemas.openxmlformats.org/officeDocument/2006/relationships/image" Target="../media/image85.jpeg"/><Relationship Id="rId5" Type="http://schemas.openxmlformats.org/officeDocument/2006/relationships/tags" Target="../tags/tag1385.xml"/><Relationship Id="rId4" Type="http://schemas.openxmlformats.org/officeDocument/2006/relationships/image" Target="../media/image4.png"/><Relationship Id="rId3" Type="http://schemas.openxmlformats.org/officeDocument/2006/relationships/tags" Target="../tags/tag1384.xml"/><Relationship Id="rId2" Type="http://schemas.openxmlformats.org/officeDocument/2006/relationships/image" Target="../media/image3.png"/><Relationship Id="rId12" Type="http://schemas.openxmlformats.org/officeDocument/2006/relationships/slideLayout" Target="../slideLayouts/slideLayout20.xml"/><Relationship Id="rId11" Type="http://schemas.openxmlformats.org/officeDocument/2006/relationships/tags" Target="../tags/tag1390.xml"/><Relationship Id="rId10" Type="http://schemas.openxmlformats.org/officeDocument/2006/relationships/tags" Target="../tags/tag1389.xml"/><Relationship Id="rId1" Type="http://schemas.openxmlformats.org/officeDocument/2006/relationships/tags" Target="../tags/tag1383.xml"/></Relationships>
</file>

<file path=ppt/slides/_rels/slide96.xml.rels><?xml version="1.0" encoding="UTF-8" standalone="yes"?>
<Relationships xmlns="http://schemas.openxmlformats.org/package/2006/relationships"><Relationship Id="rId7" Type="http://schemas.openxmlformats.org/officeDocument/2006/relationships/slideLayout" Target="../slideLayouts/slideLayout20.xml"/><Relationship Id="rId6" Type="http://schemas.openxmlformats.org/officeDocument/2006/relationships/tags" Target="../tags/tag1394.xml"/><Relationship Id="rId5" Type="http://schemas.openxmlformats.org/officeDocument/2006/relationships/tags" Target="../tags/tag1393.xml"/><Relationship Id="rId4" Type="http://schemas.openxmlformats.org/officeDocument/2006/relationships/image" Target="../media/image4.png"/><Relationship Id="rId3" Type="http://schemas.openxmlformats.org/officeDocument/2006/relationships/tags" Target="../tags/tag1392.xml"/><Relationship Id="rId2" Type="http://schemas.openxmlformats.org/officeDocument/2006/relationships/image" Target="../media/image3.png"/><Relationship Id="rId1" Type="http://schemas.openxmlformats.org/officeDocument/2006/relationships/tags" Target="../tags/tag1391.xml"/></Relationships>
</file>

<file path=ppt/slides/_rels/slide97.xml.rels><?xml version="1.0" encoding="UTF-8" standalone="yes"?>
<Relationships xmlns="http://schemas.openxmlformats.org/package/2006/relationships"><Relationship Id="rId9" Type="http://schemas.openxmlformats.org/officeDocument/2006/relationships/diagramQuickStyle" Target="../diagrams/quickStyle15.xml"/><Relationship Id="rId8" Type="http://schemas.openxmlformats.org/officeDocument/2006/relationships/diagramLayout" Target="../diagrams/layout15.xml"/><Relationship Id="rId7" Type="http://schemas.openxmlformats.org/officeDocument/2006/relationships/diagramData" Target="../diagrams/data15.xml"/><Relationship Id="rId6" Type="http://schemas.openxmlformats.org/officeDocument/2006/relationships/tags" Target="../tags/tag1398.xml"/><Relationship Id="rId5" Type="http://schemas.openxmlformats.org/officeDocument/2006/relationships/tags" Target="../tags/tag1397.xml"/><Relationship Id="rId4" Type="http://schemas.openxmlformats.org/officeDocument/2006/relationships/image" Target="../media/image4.png"/><Relationship Id="rId3" Type="http://schemas.openxmlformats.org/officeDocument/2006/relationships/tags" Target="../tags/tag1396.xml"/><Relationship Id="rId2" Type="http://schemas.openxmlformats.org/officeDocument/2006/relationships/image" Target="../media/image3.png"/><Relationship Id="rId14" Type="http://schemas.openxmlformats.org/officeDocument/2006/relationships/slideLayout" Target="../slideLayouts/slideLayout20.xml"/><Relationship Id="rId13" Type="http://schemas.openxmlformats.org/officeDocument/2006/relationships/tags" Target="../tags/tag1400.xml"/><Relationship Id="rId12" Type="http://schemas.openxmlformats.org/officeDocument/2006/relationships/tags" Target="../tags/tag1399.xml"/><Relationship Id="rId11" Type="http://schemas.microsoft.com/office/2007/relationships/diagramDrawing" Target="../diagrams/drawing15.xml"/><Relationship Id="rId10" Type="http://schemas.openxmlformats.org/officeDocument/2006/relationships/diagramColors" Target="../diagrams/colors15.xml"/><Relationship Id="rId1" Type="http://schemas.openxmlformats.org/officeDocument/2006/relationships/tags" Target="../tags/tag1395.xml"/></Relationships>
</file>

<file path=ppt/slides/_rels/slide98.xml.rels><?xml version="1.0" encoding="UTF-8" standalone="yes"?>
<Relationships xmlns="http://schemas.openxmlformats.org/package/2006/relationships"><Relationship Id="rId9" Type="http://schemas.openxmlformats.org/officeDocument/2006/relationships/tags" Target="../tags/tag1407.xml"/><Relationship Id="rId8" Type="http://schemas.openxmlformats.org/officeDocument/2006/relationships/tags" Target="../tags/tag1406.xml"/><Relationship Id="rId7" Type="http://schemas.openxmlformats.org/officeDocument/2006/relationships/tags" Target="../tags/tag1405.xml"/><Relationship Id="rId6" Type="http://schemas.openxmlformats.org/officeDocument/2006/relationships/tags" Target="../tags/tag1404.xml"/><Relationship Id="rId5" Type="http://schemas.openxmlformats.org/officeDocument/2006/relationships/image" Target="../media/image4.png"/><Relationship Id="rId4" Type="http://schemas.openxmlformats.org/officeDocument/2006/relationships/tags" Target="../tags/tag1403.xml"/><Relationship Id="rId3" Type="http://schemas.openxmlformats.org/officeDocument/2006/relationships/image" Target="../media/image3.png"/><Relationship Id="rId2" Type="http://schemas.openxmlformats.org/officeDocument/2006/relationships/tags" Target="../tags/tag1402.xml"/><Relationship Id="rId12" Type="http://schemas.openxmlformats.org/officeDocument/2006/relationships/slideLayout" Target="../slideLayouts/slideLayout20.xml"/><Relationship Id="rId11" Type="http://schemas.openxmlformats.org/officeDocument/2006/relationships/tags" Target="../tags/tag1409.xml"/><Relationship Id="rId10" Type="http://schemas.openxmlformats.org/officeDocument/2006/relationships/tags" Target="../tags/tag1408.xml"/><Relationship Id="rId1" Type="http://schemas.openxmlformats.org/officeDocument/2006/relationships/tags" Target="../tags/tag1401.xml"/></Relationships>
</file>

<file path=ppt/slides/_rels/slide99.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1415.xml"/><Relationship Id="rId7" Type="http://schemas.openxmlformats.org/officeDocument/2006/relationships/tags" Target="../tags/tag1414.xml"/><Relationship Id="rId6" Type="http://schemas.openxmlformats.org/officeDocument/2006/relationships/tags" Target="../tags/tag1413.xml"/><Relationship Id="rId5" Type="http://schemas.openxmlformats.org/officeDocument/2006/relationships/image" Target="../media/image4.png"/><Relationship Id="rId4" Type="http://schemas.openxmlformats.org/officeDocument/2006/relationships/tags" Target="../tags/tag1412.xml"/><Relationship Id="rId3" Type="http://schemas.openxmlformats.org/officeDocument/2006/relationships/image" Target="../media/image3.png"/><Relationship Id="rId2" Type="http://schemas.openxmlformats.org/officeDocument/2006/relationships/tags" Target="../tags/tag1411.xml"/><Relationship Id="rId1" Type="http://schemas.openxmlformats.org/officeDocument/2006/relationships/tags" Target="../tags/tag14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t="40775" b="12438"/>
          <a:stretch>
            <a:fillRect/>
          </a:stretch>
        </p:blipFill>
        <p:spPr>
          <a:xfrm flipH="1">
            <a:off x="-312382" y="-270692"/>
            <a:ext cx="2776020" cy="2378158"/>
          </a:xfrm>
          <a:prstGeom prst="rect">
            <a:avLst/>
          </a:prstGeom>
        </p:spPr>
      </p:pic>
      <p:pic>
        <p:nvPicPr>
          <p:cNvPr id="3" name="图片 2"/>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343472" y="2564904"/>
            <a:ext cx="8876545" cy="2145978"/>
          </a:xfrm>
          <a:prstGeom prst="rect">
            <a:avLst/>
          </a:prstGeom>
        </p:spPr>
      </p:pic>
      <p:cxnSp>
        <p:nvCxnSpPr>
          <p:cNvPr id="10" name="直接连接符 9"/>
          <p:cNvCxnSpPr/>
          <p:nvPr>
            <p:custDataLst>
              <p:tags r:id="rId5"/>
            </p:custDataLst>
          </p:nvPr>
        </p:nvCxnSpPr>
        <p:spPr>
          <a:xfrm flipH="1">
            <a:off x="1730263" y="5837256"/>
            <a:ext cx="8733444" cy="0"/>
          </a:xfrm>
          <a:prstGeom prst="line">
            <a:avLst/>
          </a:prstGeom>
          <a:ln>
            <a:solidFill>
              <a:schemeClr val="dk1">
                <a:lumMod val="75000"/>
                <a:lumOff val="25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 y="0"/>
            <a:ext cx="1540269" cy="1396179"/>
          </a:xfrm>
          <a:prstGeom prst="rect">
            <a:avLst/>
          </a:prstGeom>
        </p:spPr>
      </p:pic>
      <p:sp>
        <p:nvSpPr>
          <p:cNvPr id="12" name="矩形 11"/>
          <p:cNvSpPr/>
          <p:nvPr>
            <p:custDataLst>
              <p:tags r:id="rId3"/>
            </p:custDataLst>
          </p:nvPr>
        </p:nvSpPr>
        <p:spPr>
          <a:xfrm>
            <a:off x="4521236" y="1760573"/>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4" name="副标题 1"/>
          <p:cNvSpPr/>
          <p:nvPr>
            <p:custDataLst>
              <p:tags r:id="rId4"/>
            </p:custDataLst>
          </p:nvPr>
        </p:nvSpPr>
        <p:spPr>
          <a:xfrm>
            <a:off x="4521236" y="2976598"/>
            <a:ext cx="6857365" cy="825334"/>
          </a:xfrm>
          <a:prstGeom prst="rect">
            <a:avLst/>
          </a:prstGeo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a:solidFill>
                  <a:schemeClr val="dk1">
                    <a:lumMod val="65000"/>
                    <a:lumOff val="35000"/>
                  </a:schemeClr>
                </a:solidFill>
              </a:rPr>
              <a:t>单击此处添加副标题内容</a:t>
            </a:r>
            <a:endParaRPr lang="zh-CN" altLang="en-US">
              <a:solidFill>
                <a:schemeClr val="dk1">
                  <a:lumMod val="65000"/>
                  <a:lumOff val="35000"/>
                </a:schemeClr>
              </a:solidFill>
            </a:endParaRPr>
          </a:p>
        </p:txBody>
      </p:sp>
      <p:sp>
        <p:nvSpPr>
          <p:cNvPr id="5" name="标题 4"/>
          <p:cNvSpPr/>
          <p:nvPr>
            <p:custDataLst>
              <p:tags r:id="rId5"/>
            </p:custDataLst>
          </p:nvPr>
        </p:nvSpPr>
        <p:spPr>
          <a:xfrm>
            <a:off x="4521236" y="2000603"/>
            <a:ext cx="6858000" cy="845820"/>
          </a:xfrm>
          <a:prstGeom prst="rect">
            <a:avLst/>
          </a:prstGeo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5500"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marL="0" indent="0" algn="l">
              <a:lnSpc>
                <a:spcPct val="100000"/>
              </a:lnSpc>
              <a:spcBef>
                <a:spcPts val="0"/>
              </a:spcBef>
              <a:spcAft>
                <a:spcPts val="0"/>
              </a:spcAft>
              <a:buSzPct val="100000"/>
              <a:buNone/>
            </a:pPr>
            <a:r>
              <a:rPr lang="zh-CN" altLang="en-US" sz="5000" dirty="0">
                <a:solidFill>
                  <a:schemeClr val="accent1">
                    <a:lumMod val="50000"/>
                  </a:schemeClr>
                </a:solidFill>
                <a:sym typeface="Arial" panose="020B0604020202020204" pitchFamily="34" charset="0"/>
              </a:rPr>
              <a:t>应急管理现状</a:t>
            </a:r>
            <a:endParaRPr lang="zh-CN" altLang="en-US" sz="5000" dirty="0">
              <a:solidFill>
                <a:schemeClr val="accent1">
                  <a:lumMod val="50000"/>
                </a:schemeClr>
              </a:solidFill>
              <a:sym typeface="Arial" panose="020B0604020202020204" pitchFamily="34" charset="0"/>
            </a:endParaRPr>
          </a:p>
        </p:txBody>
      </p:sp>
      <p:sp>
        <p:nvSpPr>
          <p:cNvPr id="9" name="矩形: 圆角 8"/>
          <p:cNvSpPr/>
          <p:nvPr>
            <p:custDataLst>
              <p:tags r:id="rId6"/>
            </p:custDataLst>
          </p:nvPr>
        </p:nvSpPr>
        <p:spPr>
          <a:xfrm>
            <a:off x="4521236" y="4000687"/>
            <a:ext cx="4312920" cy="10967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algn="ctr" defTabSz="609600">
              <a:buNone/>
            </a:pPr>
            <a:r>
              <a:rPr lang="en-US" altLang="zh-CN" sz="1600" b="1" spc="200" dirty="0">
                <a:solidFill>
                  <a:schemeClr val="dk1"/>
                </a:solidFill>
                <a:latin typeface="Arial" panose="020B0604020202020204" pitchFamily="34" charset="0"/>
                <a:ea typeface="微软雅黑" panose="020B0503020204020204" charset="-122"/>
              </a:rPr>
              <a:t>壹</a:t>
            </a:r>
            <a:endParaRPr lang="en-US" altLang="zh-CN" sz="1600" b="1" spc="200" dirty="0">
              <a:solidFill>
                <a:schemeClr val="dk1"/>
              </a:solidFill>
              <a:latin typeface="Arial" panose="020B0604020202020204" pitchFamily="34" charset="0"/>
              <a:ea typeface="微软雅黑" panose="020B0503020204020204" charset="-122"/>
            </a:endParaRPr>
          </a:p>
        </p:txBody>
      </p:sp>
    </p:spTree>
    <p:custDataLst>
      <p:tags r:id="rId7"/>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1866754" name="Rectangle 2"/>
          <p:cNvSpPr>
            <a:spLocks noChangeArrowheads="1"/>
          </p:cNvSpPr>
          <p:nvPr>
            <p:custDataLst>
              <p:tags r:id="rId5"/>
            </p:custDataLst>
          </p:nvPr>
        </p:nvSpPr>
        <p:spPr bwMode="auto">
          <a:xfrm>
            <a:off x="263352" y="447590"/>
            <a:ext cx="2738437" cy="583565"/>
          </a:xfrm>
          <a:prstGeom prst="rect">
            <a:avLst/>
          </a:prstGeom>
          <a:noFill/>
          <a:ln w="9525" cap="flat" cmpd="sng" algn="ctr">
            <a:noFill/>
            <a:prstDash val="solid"/>
            <a:miter lim="800000"/>
          </a:ln>
          <a:effectLst/>
        </p:spPr>
        <p:txBody>
          <a:bodyPr>
            <a:spAutoFit/>
          </a:bodyPr>
          <a:lstStyle/>
          <a:p>
            <a:pPr marL="457200" indent="-457200">
              <a:spcBef>
                <a:spcPct val="15000"/>
              </a:spcBef>
              <a:buFont typeface="Wingdings" panose="05000000000000000000" pitchFamily="2" charset="2"/>
              <a:buChar char="n"/>
              <a:defRPr/>
            </a:pPr>
            <a:r>
              <a:rPr lang="zh-CN" altLang="en-US" sz="3200" dirty="0">
                <a:solidFill>
                  <a:schemeClr val="dk1"/>
                </a:solidFill>
                <a:latin typeface="微软雅黑" panose="020B0503020204020204" charset="-122"/>
                <a:ea typeface="微软雅黑" panose="020B0503020204020204" charset="-122"/>
                <a:sym typeface="Arial" panose="020B0604020202020204" pitchFamily="34" charset="0"/>
              </a:rPr>
              <a:t>功能演习</a:t>
            </a:r>
            <a:endParaRPr lang="zh-CN" altLang="en-US" sz="3200"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8787" name="Rectangle 3"/>
          <p:cNvSpPr>
            <a:spLocks noChangeArrowheads="1"/>
          </p:cNvSpPr>
          <p:nvPr/>
        </p:nvSpPr>
        <p:spPr bwMode="auto">
          <a:xfrm>
            <a:off x="1055440" y="1124744"/>
            <a:ext cx="10225136" cy="532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spcBef>
                <a:spcPct val="15000"/>
              </a:spcBef>
              <a:buClr>
                <a:schemeClr val="folHlink"/>
              </a:buClr>
              <a:buSzPct val="60000"/>
              <a:buFont typeface="Wingdings" panose="05000000000000000000" pitchFamily="2" charset="2"/>
              <a:buNone/>
            </a:pP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功能演习</a:t>
            </a:r>
            <a:endParaRPr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50000"/>
              </a:lnSpc>
              <a:spcBef>
                <a:spcPct val="15000"/>
              </a:spcBef>
              <a:buClr>
                <a:schemeClr val="folHlink"/>
              </a:buClr>
              <a:buSzPct val="60000"/>
              <a:buFont typeface="Wingdings" panose="05000000000000000000" pitchFamily="2" charset="2"/>
              <a:buNone/>
            </a:pPr>
            <a:r>
              <a:rPr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是指针对某项应急响应功能或其中某些应急响应行动举行的演练活动，可分为单项演习和组合演习。一般都需要调用有限的资源开展现场演习，并形成书面报告。目的是为了熟练和检验某些基本操作或完成某些特定任务所需的技术和实战能力。</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50000"/>
              </a:lnSpc>
              <a:spcBef>
                <a:spcPct val="15000"/>
              </a:spcBef>
              <a:buClr>
                <a:schemeClr val="folHlink"/>
              </a:buClr>
              <a:buSzPct val="60000"/>
              <a:buFont typeface="Wingdings" panose="05000000000000000000" pitchFamily="2" charset="2"/>
              <a:buNone/>
            </a:pP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单项演习：</a:t>
            </a:r>
            <a:endParaRPr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50000"/>
              </a:lnSpc>
              <a:spcBef>
                <a:spcPct val="15000"/>
              </a:spcBef>
              <a:buClr>
                <a:schemeClr val="folHlink"/>
              </a:buClr>
              <a:buSzPct val="60000"/>
              <a:buFont typeface="Wingdings" panose="05000000000000000000" pitchFamily="2" charset="2"/>
              <a:buNone/>
            </a:pPr>
            <a:r>
              <a:rPr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通讯联络、通知、报告程序；资源调配，人员、装备及物资器材</a:t>
            </a:r>
            <a:r>
              <a:rPr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装车</a:t>
            </a:r>
            <a:r>
              <a:rPr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到位；化学监测与侦察；现场警戒；人群疏散；医疗救护；洗消去污；消防行动；公共信息传播等。</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50000"/>
              </a:lnSpc>
              <a:spcBef>
                <a:spcPct val="15000"/>
              </a:spcBef>
              <a:buClr>
                <a:schemeClr val="folHlink"/>
              </a:buClr>
              <a:buSzPct val="60000"/>
              <a:buFont typeface="Wingdings" panose="05000000000000000000" pitchFamily="2" charset="2"/>
              <a:buNone/>
            </a:pP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组合演习：</a:t>
            </a:r>
            <a:endParaRPr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50000"/>
              </a:lnSpc>
              <a:spcBef>
                <a:spcPct val="15000"/>
              </a:spcBef>
              <a:buClr>
                <a:schemeClr val="folHlink"/>
              </a:buClr>
              <a:buSzPct val="60000"/>
              <a:buFont typeface="Wingdings" panose="05000000000000000000" pitchFamily="2" charset="2"/>
              <a:buNone/>
            </a:pPr>
            <a:r>
              <a:rPr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可将具有较紧密联系的多个应急功能或任务组合在一起进行演习，以加强各应急救援组织之间的配合和协调性。</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50000"/>
              </a:lnSpc>
              <a:spcBef>
                <a:spcPct val="15000"/>
              </a:spcBef>
              <a:buClr>
                <a:schemeClr val="folHlink"/>
              </a:buClr>
              <a:buSzPct val="60000"/>
              <a:buFont typeface="Wingdings" panose="05000000000000000000" pitchFamily="2" charset="2"/>
              <a:buNone/>
            </a:pP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如：化学监测、侦察与消毒去污之间的配合；警报、紧急公告、公众疏散与医疗、药品发放；扑灭火灾、堵漏、工艺处理的相互配合等。</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6"/>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3" name="图片 2"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8" name="矩形 12"/>
          <p:cNvSpPr/>
          <p:nvPr>
            <p:custDataLst>
              <p:tags r:id="rId6"/>
            </p:custDataLst>
          </p:nvPr>
        </p:nvSpPr>
        <p:spPr>
          <a:xfrm rot="240000">
            <a:off x="1524012" y="2286018"/>
            <a:ext cx="9296474" cy="3352827"/>
          </a:xfrm>
          <a:prstGeom prst="rect">
            <a:avLst/>
          </a:prstGeom>
          <a:noFill/>
          <a:ln w="254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2" name="矩形 11"/>
          <p:cNvSpPr/>
          <p:nvPr>
            <p:custDataLst>
              <p:tags r:id="rId7"/>
            </p:custDataLst>
          </p:nvPr>
        </p:nvSpPr>
        <p:spPr>
          <a:xfrm>
            <a:off x="1981216" y="2133617"/>
            <a:ext cx="8382067" cy="3505228"/>
          </a:xfrm>
          <a:prstGeom prst="rect">
            <a:avLst/>
          </a:prstGeom>
          <a:solidFill>
            <a:schemeClr val="lt2"/>
          </a:solidFill>
          <a:ln>
            <a:noFill/>
          </a:ln>
          <a:effectLst>
            <a:outerShdw blurRad="127000" dir="5400000" algn="ctr" rotWithShape="0">
              <a:schemeClr val="lt1">
                <a:lumMod val="50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5" name="椭圆 14"/>
          <p:cNvSpPr/>
          <p:nvPr>
            <p:custDataLst>
              <p:tags r:id="rId8"/>
            </p:custDataLst>
          </p:nvPr>
        </p:nvSpPr>
        <p:spPr>
          <a:xfrm>
            <a:off x="11315065" y="1530985"/>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7" name="椭圆 16"/>
          <p:cNvSpPr/>
          <p:nvPr>
            <p:custDataLst>
              <p:tags r:id="rId9"/>
            </p:custDataLst>
          </p:nvPr>
        </p:nvSpPr>
        <p:spPr>
          <a:xfrm>
            <a:off x="11487150" y="1530985"/>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8" name="椭圆 17"/>
          <p:cNvSpPr/>
          <p:nvPr>
            <p:custDataLst>
              <p:tags r:id="rId10"/>
            </p:custDataLst>
          </p:nvPr>
        </p:nvSpPr>
        <p:spPr>
          <a:xfrm>
            <a:off x="11658600" y="1530985"/>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20" name="椭圆 19"/>
          <p:cNvSpPr/>
          <p:nvPr>
            <p:custDataLst>
              <p:tags r:id="rId11"/>
            </p:custDataLst>
          </p:nvPr>
        </p:nvSpPr>
        <p:spPr>
          <a:xfrm>
            <a:off x="457200" y="6096000"/>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24" name="椭圆 23"/>
          <p:cNvSpPr/>
          <p:nvPr>
            <p:custDataLst>
              <p:tags r:id="rId12"/>
            </p:custDataLst>
          </p:nvPr>
        </p:nvSpPr>
        <p:spPr>
          <a:xfrm>
            <a:off x="629285" y="6096000"/>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25" name="椭圆 24"/>
          <p:cNvSpPr/>
          <p:nvPr>
            <p:custDataLst>
              <p:tags r:id="rId13"/>
            </p:custDataLst>
          </p:nvPr>
        </p:nvSpPr>
        <p:spPr>
          <a:xfrm>
            <a:off x="800735" y="6096000"/>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4" name="文本框 3"/>
          <p:cNvSpPr txBox="1"/>
          <p:nvPr>
            <p:custDataLst>
              <p:tags r:id="rId14"/>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全面演习</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1" name="Title 6"/>
          <p:cNvSpPr txBox="1"/>
          <p:nvPr>
            <p:custDataLst>
              <p:tags r:id="rId15"/>
            </p:custDataLst>
          </p:nvPr>
        </p:nvSpPr>
        <p:spPr>
          <a:xfrm>
            <a:off x="2591407" y="2743222"/>
            <a:ext cx="7162216" cy="5302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全面演习</a:t>
            </a:r>
            <a:endPar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 name="Title 6"/>
          <p:cNvSpPr txBox="1"/>
          <p:nvPr>
            <p:custDataLst>
              <p:tags r:id="rId16"/>
            </p:custDataLst>
          </p:nvPr>
        </p:nvSpPr>
        <p:spPr>
          <a:xfrm>
            <a:off x="2590772" y="3343932"/>
            <a:ext cx="7162197" cy="1990179"/>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针对应急预案中全部或大部分应急响应功能开展演练。</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全面演习一般要求持续几个小时，采取交互式方式进行，演习过程要求尽量真实，调用更多的应急人员和资源，来开展实战性演习，以检验相互协调的总体反应和应急能力。</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7"/>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9" name="图片 18"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20" name="图片 19"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2" name="Rectangle 2"/>
          <p:cNvSpPr txBox="1">
            <a:spLocks noChangeArrowheads="1"/>
          </p:cNvSpPr>
          <p:nvPr>
            <p:custDataLst>
              <p:tags r:id="rId5"/>
            </p:custDataLst>
          </p:nvPr>
        </p:nvSpPr>
        <p:spPr>
          <a:xfrm>
            <a:off x="0" y="0"/>
            <a:ext cx="0" cy="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solidFill>
                  <a:schemeClr val="dk1"/>
                </a:solidFill>
                <a:latin typeface="微软雅黑" panose="020B0503020204020204" charset="-122"/>
                <a:ea typeface="微软雅黑" panose="020B0503020204020204" charset="-122"/>
                <a:sym typeface="Arial" panose="020B0604020202020204" pitchFamily="34" charset="0"/>
              </a:rPr>
              <a:t>四、安全生产应急演练组织机构</a:t>
            </a:r>
            <a:endParaRPr lang="zh-CN" altLang="en-US"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 name="Rectangle 3"/>
          <p:cNvSpPr txBox="1">
            <a:spLocks noChangeArrowheads="1"/>
          </p:cNvSpPr>
          <p:nvPr>
            <p:custDataLst>
              <p:tags r:id="rId6"/>
            </p:custDataLst>
          </p:nvPr>
        </p:nvSpPr>
        <p:spPr>
          <a:xfrm>
            <a:off x="661631" y="1510858"/>
            <a:ext cx="10560496" cy="441960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ct val="0"/>
              </a:spcBef>
              <a:buFont typeface="Wingdings" panose="05000000000000000000" pitchFamily="2" charset="2"/>
              <a:buNone/>
            </a:pPr>
            <a:r>
              <a:rPr lang="en-US" altLang="zh-CN"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安全生产演练活动可以成立演练活动领导小组，根据需要下设各种工作组。</a:t>
            </a:r>
            <a:endParaRPr lang="zh-CN" altLang="en-US"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just">
              <a:lnSpc>
                <a:spcPct val="120000"/>
              </a:lnSpc>
              <a:spcBef>
                <a:spcPct val="0"/>
              </a:spcBef>
              <a:buFont typeface="Wingdings" panose="05000000000000000000" pitchFamily="2" charset="2"/>
              <a:buNone/>
            </a:pPr>
            <a:r>
              <a:rPr lang="zh-CN" altLang="en-US"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常见的工作组有策划组、执行组、保障组、技术组、评估组等若干专业工作组。</a:t>
            </a:r>
            <a:endParaRPr lang="zh-CN" altLang="en-US"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nvGrpSpPr>
          <p:cNvPr id="4" name="Group 11"/>
          <p:cNvGrpSpPr/>
          <p:nvPr/>
        </p:nvGrpSpPr>
        <p:grpSpPr bwMode="auto">
          <a:xfrm>
            <a:off x="3359696" y="3429000"/>
            <a:ext cx="5403304" cy="3022848"/>
            <a:chOff x="1176" y="960"/>
            <a:chExt cx="3279" cy="2857"/>
          </a:xfrm>
        </p:grpSpPr>
        <p:grpSp>
          <p:nvGrpSpPr>
            <p:cNvPr id="5" name="Group 12"/>
            <p:cNvGrpSpPr/>
            <p:nvPr/>
          </p:nvGrpSpPr>
          <p:grpSpPr bwMode="auto">
            <a:xfrm>
              <a:off x="1176" y="960"/>
              <a:ext cx="3279" cy="2857"/>
              <a:chOff x="1148" y="922"/>
              <a:chExt cx="3213" cy="2800"/>
            </a:xfrm>
          </p:grpSpPr>
          <p:sp>
            <p:nvSpPr>
              <p:cNvPr id="12" name="Freeform 13"/>
              <p:cNvSpPr/>
              <p:nvPr>
                <p:custDataLst>
                  <p:tags r:id="rId7"/>
                </p:custDataLst>
              </p:nvPr>
            </p:nvSpPr>
            <p:spPr bwMode="blackWhite">
              <a:xfrm>
                <a:off x="3509" y="1813"/>
                <a:ext cx="852" cy="1157"/>
              </a:xfrm>
              <a:custGeom>
                <a:avLst/>
                <a:gdLst>
                  <a:gd name="T0" fmla="*/ 263 w 852"/>
                  <a:gd name="T1" fmla="*/ 1156 h 1157"/>
                  <a:gd name="T2" fmla="*/ 851 w 852"/>
                  <a:gd name="T3" fmla="*/ 1143 h 1157"/>
                  <a:gd name="T4" fmla="*/ 668 w 852"/>
                  <a:gd name="T5" fmla="*/ 1032 h 1157"/>
                  <a:gd name="T6" fmla="*/ 703 w 852"/>
                  <a:gd name="T7" fmla="*/ 958 h 1157"/>
                  <a:gd name="T8" fmla="*/ 733 w 852"/>
                  <a:gd name="T9" fmla="*/ 882 h 1157"/>
                  <a:gd name="T10" fmla="*/ 758 w 852"/>
                  <a:gd name="T11" fmla="*/ 804 h 1157"/>
                  <a:gd name="T12" fmla="*/ 775 w 852"/>
                  <a:gd name="T13" fmla="*/ 723 h 1157"/>
                  <a:gd name="T14" fmla="*/ 790 w 852"/>
                  <a:gd name="T15" fmla="*/ 642 h 1157"/>
                  <a:gd name="T16" fmla="*/ 798 w 852"/>
                  <a:gd name="T17" fmla="*/ 561 h 1157"/>
                  <a:gd name="T18" fmla="*/ 801 w 852"/>
                  <a:gd name="T19" fmla="*/ 478 h 1157"/>
                  <a:gd name="T20" fmla="*/ 798 w 852"/>
                  <a:gd name="T21" fmla="*/ 395 h 1157"/>
                  <a:gd name="T22" fmla="*/ 789 w 852"/>
                  <a:gd name="T23" fmla="*/ 314 h 1157"/>
                  <a:gd name="T24" fmla="*/ 775 w 852"/>
                  <a:gd name="T25" fmla="*/ 233 h 1157"/>
                  <a:gd name="T26" fmla="*/ 756 w 852"/>
                  <a:gd name="T27" fmla="*/ 153 h 1157"/>
                  <a:gd name="T28" fmla="*/ 730 w 852"/>
                  <a:gd name="T29" fmla="*/ 75 h 1157"/>
                  <a:gd name="T30" fmla="*/ 701 w 852"/>
                  <a:gd name="T31" fmla="*/ 0 h 1157"/>
                  <a:gd name="T32" fmla="*/ 545 w 852"/>
                  <a:gd name="T33" fmla="*/ 296 h 1157"/>
                  <a:gd name="T34" fmla="*/ 208 w 852"/>
                  <a:gd name="T35" fmla="*/ 291 h 1157"/>
                  <a:gd name="T36" fmla="*/ 222 w 852"/>
                  <a:gd name="T37" fmla="*/ 345 h 1157"/>
                  <a:gd name="T38" fmla="*/ 231 w 852"/>
                  <a:gd name="T39" fmla="*/ 402 h 1157"/>
                  <a:gd name="T40" fmla="*/ 235 w 852"/>
                  <a:gd name="T41" fmla="*/ 459 h 1157"/>
                  <a:gd name="T42" fmla="*/ 234 w 852"/>
                  <a:gd name="T43" fmla="*/ 514 h 1157"/>
                  <a:gd name="T44" fmla="*/ 229 w 852"/>
                  <a:gd name="T45" fmla="*/ 571 h 1157"/>
                  <a:gd name="T46" fmla="*/ 217 w 852"/>
                  <a:gd name="T47" fmla="*/ 627 h 1157"/>
                  <a:gd name="T48" fmla="*/ 203 w 852"/>
                  <a:gd name="T49" fmla="*/ 683 h 1157"/>
                  <a:gd name="T50" fmla="*/ 181 w 852"/>
                  <a:gd name="T51" fmla="*/ 734 h 1157"/>
                  <a:gd name="T52" fmla="*/ 0 w 852"/>
                  <a:gd name="T53" fmla="*/ 628 h 1157"/>
                  <a:gd name="T54" fmla="*/ 263 w 852"/>
                  <a:gd name="T55" fmla="*/ 1156 h 11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52" h="1157">
                    <a:moveTo>
                      <a:pt x="263" y="1156"/>
                    </a:moveTo>
                    <a:lnTo>
                      <a:pt x="851" y="1143"/>
                    </a:lnTo>
                    <a:lnTo>
                      <a:pt x="668" y="1032"/>
                    </a:lnTo>
                    <a:lnTo>
                      <a:pt x="703" y="958"/>
                    </a:lnTo>
                    <a:lnTo>
                      <a:pt x="733" y="882"/>
                    </a:lnTo>
                    <a:lnTo>
                      <a:pt x="758" y="804"/>
                    </a:lnTo>
                    <a:lnTo>
                      <a:pt x="775" y="723"/>
                    </a:lnTo>
                    <a:lnTo>
                      <a:pt x="790" y="642"/>
                    </a:lnTo>
                    <a:lnTo>
                      <a:pt x="798" y="561"/>
                    </a:lnTo>
                    <a:lnTo>
                      <a:pt x="801" y="478"/>
                    </a:lnTo>
                    <a:lnTo>
                      <a:pt x="798" y="395"/>
                    </a:lnTo>
                    <a:lnTo>
                      <a:pt x="789" y="314"/>
                    </a:lnTo>
                    <a:lnTo>
                      <a:pt x="775" y="233"/>
                    </a:lnTo>
                    <a:lnTo>
                      <a:pt x="756" y="153"/>
                    </a:lnTo>
                    <a:lnTo>
                      <a:pt x="730" y="75"/>
                    </a:lnTo>
                    <a:lnTo>
                      <a:pt x="701" y="0"/>
                    </a:lnTo>
                    <a:lnTo>
                      <a:pt x="545" y="296"/>
                    </a:lnTo>
                    <a:lnTo>
                      <a:pt x="208" y="291"/>
                    </a:lnTo>
                    <a:lnTo>
                      <a:pt x="222" y="345"/>
                    </a:lnTo>
                    <a:lnTo>
                      <a:pt x="231" y="402"/>
                    </a:lnTo>
                    <a:lnTo>
                      <a:pt x="235" y="459"/>
                    </a:lnTo>
                    <a:lnTo>
                      <a:pt x="234" y="514"/>
                    </a:lnTo>
                    <a:lnTo>
                      <a:pt x="229" y="571"/>
                    </a:lnTo>
                    <a:lnTo>
                      <a:pt x="217" y="627"/>
                    </a:lnTo>
                    <a:lnTo>
                      <a:pt x="203" y="683"/>
                    </a:lnTo>
                    <a:lnTo>
                      <a:pt x="181" y="734"/>
                    </a:lnTo>
                    <a:lnTo>
                      <a:pt x="0" y="628"/>
                    </a:lnTo>
                    <a:lnTo>
                      <a:pt x="263" y="1156"/>
                    </a:lnTo>
                  </a:path>
                </a:pathLst>
              </a:custGeom>
              <a:solidFill>
                <a:schemeClr val="accent1"/>
              </a:solidFill>
              <a:ln w="12700" cap="rnd" cmpd="sng">
                <a:solidFill>
                  <a:schemeClr val="dk1"/>
                </a:solidFill>
                <a:prstDash val="solid"/>
                <a:roun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3" name="Freeform 14"/>
              <p:cNvSpPr/>
              <p:nvPr>
                <p:custDataLst>
                  <p:tags r:id="rId8"/>
                </p:custDataLst>
              </p:nvPr>
            </p:nvSpPr>
            <p:spPr bwMode="blackWhite">
              <a:xfrm>
                <a:off x="3195" y="1105"/>
                <a:ext cx="1109" cy="962"/>
              </a:xfrm>
              <a:custGeom>
                <a:avLst/>
                <a:gdLst>
                  <a:gd name="T0" fmla="*/ 246 w 1109"/>
                  <a:gd name="T1" fmla="*/ 959 h 962"/>
                  <a:gd name="T2" fmla="*/ 839 w 1109"/>
                  <a:gd name="T3" fmla="*/ 961 h 962"/>
                  <a:gd name="T4" fmla="*/ 934 w 1109"/>
                  <a:gd name="T5" fmla="*/ 786 h 962"/>
                  <a:gd name="T6" fmla="*/ 1023 w 1109"/>
                  <a:gd name="T7" fmla="*/ 611 h 962"/>
                  <a:gd name="T8" fmla="*/ 1108 w 1109"/>
                  <a:gd name="T9" fmla="*/ 429 h 962"/>
                  <a:gd name="T10" fmla="*/ 930 w 1109"/>
                  <a:gd name="T11" fmla="*/ 539 h 962"/>
                  <a:gd name="T12" fmla="*/ 885 w 1109"/>
                  <a:gd name="T13" fmla="*/ 471 h 962"/>
                  <a:gd name="T14" fmla="*/ 837 w 1109"/>
                  <a:gd name="T15" fmla="*/ 406 h 962"/>
                  <a:gd name="T16" fmla="*/ 783 w 1109"/>
                  <a:gd name="T17" fmla="*/ 344 h 962"/>
                  <a:gd name="T18" fmla="*/ 724 w 1109"/>
                  <a:gd name="T19" fmla="*/ 287 h 962"/>
                  <a:gd name="T20" fmla="*/ 663 w 1109"/>
                  <a:gd name="T21" fmla="*/ 235 h 962"/>
                  <a:gd name="T22" fmla="*/ 598 w 1109"/>
                  <a:gd name="T23" fmla="*/ 188 h 962"/>
                  <a:gd name="T24" fmla="*/ 530 w 1109"/>
                  <a:gd name="T25" fmla="*/ 145 h 962"/>
                  <a:gd name="T26" fmla="*/ 460 w 1109"/>
                  <a:gd name="T27" fmla="*/ 107 h 962"/>
                  <a:gd name="T28" fmla="*/ 387 w 1109"/>
                  <a:gd name="T29" fmla="*/ 75 h 962"/>
                  <a:gd name="T30" fmla="*/ 311 w 1109"/>
                  <a:gd name="T31" fmla="*/ 48 h 962"/>
                  <a:gd name="T32" fmla="*/ 236 w 1109"/>
                  <a:gd name="T33" fmla="*/ 27 h 962"/>
                  <a:gd name="T34" fmla="*/ 158 w 1109"/>
                  <a:gd name="T35" fmla="*/ 12 h 962"/>
                  <a:gd name="T36" fmla="*/ 79 w 1109"/>
                  <a:gd name="T37" fmla="*/ 2 h 962"/>
                  <a:gd name="T38" fmla="*/ 0 w 1109"/>
                  <a:gd name="T39" fmla="*/ 0 h 962"/>
                  <a:gd name="T40" fmla="*/ 210 w 1109"/>
                  <a:gd name="T41" fmla="*/ 277 h 962"/>
                  <a:gd name="T42" fmla="*/ 80 w 1109"/>
                  <a:gd name="T43" fmla="*/ 601 h 962"/>
                  <a:gd name="T44" fmla="*/ 134 w 1109"/>
                  <a:gd name="T45" fmla="*/ 614 h 962"/>
                  <a:gd name="T46" fmla="*/ 186 w 1109"/>
                  <a:gd name="T47" fmla="*/ 631 h 962"/>
                  <a:gd name="T48" fmla="*/ 236 w 1109"/>
                  <a:gd name="T49" fmla="*/ 654 h 962"/>
                  <a:gd name="T50" fmla="*/ 283 w 1109"/>
                  <a:gd name="T51" fmla="*/ 681 h 962"/>
                  <a:gd name="T52" fmla="*/ 328 w 1109"/>
                  <a:gd name="T53" fmla="*/ 715 h 962"/>
                  <a:gd name="T54" fmla="*/ 370 w 1109"/>
                  <a:gd name="T55" fmla="*/ 752 h 962"/>
                  <a:gd name="T56" fmla="*/ 408 w 1109"/>
                  <a:gd name="T57" fmla="*/ 792 h 962"/>
                  <a:gd name="T58" fmla="*/ 446 w 1109"/>
                  <a:gd name="T59" fmla="*/ 837 h 962"/>
                  <a:gd name="T60" fmla="*/ 246 w 1109"/>
                  <a:gd name="T61" fmla="*/ 959 h 9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09" h="962">
                    <a:moveTo>
                      <a:pt x="246" y="959"/>
                    </a:moveTo>
                    <a:lnTo>
                      <a:pt x="839" y="961"/>
                    </a:lnTo>
                    <a:lnTo>
                      <a:pt x="934" y="786"/>
                    </a:lnTo>
                    <a:lnTo>
                      <a:pt x="1023" y="611"/>
                    </a:lnTo>
                    <a:lnTo>
                      <a:pt x="1108" y="429"/>
                    </a:lnTo>
                    <a:lnTo>
                      <a:pt x="930" y="539"/>
                    </a:lnTo>
                    <a:lnTo>
                      <a:pt x="885" y="471"/>
                    </a:lnTo>
                    <a:lnTo>
                      <a:pt x="837" y="406"/>
                    </a:lnTo>
                    <a:lnTo>
                      <a:pt x="783" y="344"/>
                    </a:lnTo>
                    <a:lnTo>
                      <a:pt x="724" y="287"/>
                    </a:lnTo>
                    <a:lnTo>
                      <a:pt x="663" y="235"/>
                    </a:lnTo>
                    <a:lnTo>
                      <a:pt x="598" y="188"/>
                    </a:lnTo>
                    <a:lnTo>
                      <a:pt x="530" y="145"/>
                    </a:lnTo>
                    <a:lnTo>
                      <a:pt x="460" y="107"/>
                    </a:lnTo>
                    <a:lnTo>
                      <a:pt x="387" y="75"/>
                    </a:lnTo>
                    <a:lnTo>
                      <a:pt x="311" y="48"/>
                    </a:lnTo>
                    <a:lnTo>
                      <a:pt x="236" y="27"/>
                    </a:lnTo>
                    <a:lnTo>
                      <a:pt x="158" y="12"/>
                    </a:lnTo>
                    <a:lnTo>
                      <a:pt x="79" y="2"/>
                    </a:lnTo>
                    <a:lnTo>
                      <a:pt x="0" y="0"/>
                    </a:lnTo>
                    <a:lnTo>
                      <a:pt x="210" y="277"/>
                    </a:lnTo>
                    <a:lnTo>
                      <a:pt x="80" y="601"/>
                    </a:lnTo>
                    <a:lnTo>
                      <a:pt x="134" y="614"/>
                    </a:lnTo>
                    <a:lnTo>
                      <a:pt x="186" y="631"/>
                    </a:lnTo>
                    <a:lnTo>
                      <a:pt x="236" y="654"/>
                    </a:lnTo>
                    <a:lnTo>
                      <a:pt x="283" y="681"/>
                    </a:lnTo>
                    <a:lnTo>
                      <a:pt x="328" y="715"/>
                    </a:lnTo>
                    <a:lnTo>
                      <a:pt x="370" y="752"/>
                    </a:lnTo>
                    <a:lnTo>
                      <a:pt x="408" y="792"/>
                    </a:lnTo>
                    <a:lnTo>
                      <a:pt x="446" y="837"/>
                    </a:lnTo>
                    <a:lnTo>
                      <a:pt x="246" y="959"/>
                    </a:lnTo>
                  </a:path>
                </a:pathLst>
              </a:custGeom>
              <a:solidFill>
                <a:schemeClr val="accent1"/>
              </a:solidFill>
              <a:ln w="12700" cap="rnd" cmpd="sng">
                <a:solidFill>
                  <a:schemeClr val="dk1"/>
                </a:solidFill>
                <a:prstDash val="solid"/>
                <a:roun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4" name="Freeform 15"/>
              <p:cNvSpPr/>
              <p:nvPr>
                <p:custDataLst>
                  <p:tags r:id="rId9"/>
                </p:custDataLst>
              </p:nvPr>
            </p:nvSpPr>
            <p:spPr bwMode="blackWhite">
              <a:xfrm>
                <a:off x="1148" y="922"/>
                <a:ext cx="2206" cy="1099"/>
              </a:xfrm>
              <a:custGeom>
                <a:avLst/>
                <a:gdLst>
                  <a:gd name="T0" fmla="*/ 0 w 2206"/>
                  <a:gd name="T1" fmla="*/ 864 h 1099"/>
                  <a:gd name="T2" fmla="*/ 1339 w 2206"/>
                  <a:gd name="T3" fmla="*/ 864 h 1099"/>
                  <a:gd name="T4" fmla="*/ 1552 w 2206"/>
                  <a:gd name="T5" fmla="*/ 1098 h 1099"/>
                  <a:gd name="T6" fmla="*/ 1587 w 2206"/>
                  <a:gd name="T7" fmla="*/ 1045 h 1099"/>
                  <a:gd name="T8" fmla="*/ 1625 w 2206"/>
                  <a:gd name="T9" fmla="*/ 996 h 1099"/>
                  <a:gd name="T10" fmla="*/ 1666 w 2206"/>
                  <a:gd name="T11" fmla="*/ 948 h 1099"/>
                  <a:gd name="T12" fmla="*/ 1711 w 2206"/>
                  <a:gd name="T13" fmla="*/ 906 h 1099"/>
                  <a:gd name="T14" fmla="*/ 1754 w 2206"/>
                  <a:gd name="T15" fmla="*/ 872 h 1099"/>
                  <a:gd name="T16" fmla="*/ 1800 w 2206"/>
                  <a:gd name="T17" fmla="*/ 845 h 1099"/>
                  <a:gd name="T18" fmla="*/ 1850 w 2206"/>
                  <a:gd name="T19" fmla="*/ 822 h 1099"/>
                  <a:gd name="T20" fmla="*/ 1900 w 2206"/>
                  <a:gd name="T21" fmla="*/ 803 h 1099"/>
                  <a:gd name="T22" fmla="*/ 1953 w 2206"/>
                  <a:gd name="T23" fmla="*/ 790 h 1099"/>
                  <a:gd name="T24" fmla="*/ 1983 w 2206"/>
                  <a:gd name="T25" fmla="*/ 1013 h 1099"/>
                  <a:gd name="T26" fmla="*/ 2205 w 2206"/>
                  <a:gd name="T27" fmla="*/ 471 h 1099"/>
                  <a:gd name="T28" fmla="*/ 1872 w 2206"/>
                  <a:gd name="T29" fmla="*/ 0 h 1099"/>
                  <a:gd name="T30" fmla="*/ 1873 w 2206"/>
                  <a:gd name="T31" fmla="*/ 196 h 1099"/>
                  <a:gd name="T32" fmla="*/ 0 w 2206"/>
                  <a:gd name="T33" fmla="*/ 196 h 1099"/>
                  <a:gd name="T34" fmla="*/ 0 w 2206"/>
                  <a:gd name="T35" fmla="*/ 864 h 10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06" h="1099">
                    <a:moveTo>
                      <a:pt x="0" y="864"/>
                    </a:moveTo>
                    <a:lnTo>
                      <a:pt x="1339" y="864"/>
                    </a:lnTo>
                    <a:lnTo>
                      <a:pt x="1552" y="1098"/>
                    </a:lnTo>
                    <a:lnTo>
                      <a:pt x="1587" y="1045"/>
                    </a:lnTo>
                    <a:lnTo>
                      <a:pt x="1625" y="996"/>
                    </a:lnTo>
                    <a:lnTo>
                      <a:pt x="1666" y="948"/>
                    </a:lnTo>
                    <a:lnTo>
                      <a:pt x="1711" y="906"/>
                    </a:lnTo>
                    <a:lnTo>
                      <a:pt x="1754" y="872"/>
                    </a:lnTo>
                    <a:lnTo>
                      <a:pt x="1800" y="845"/>
                    </a:lnTo>
                    <a:lnTo>
                      <a:pt x="1850" y="822"/>
                    </a:lnTo>
                    <a:lnTo>
                      <a:pt x="1900" y="803"/>
                    </a:lnTo>
                    <a:lnTo>
                      <a:pt x="1953" y="790"/>
                    </a:lnTo>
                    <a:lnTo>
                      <a:pt x="1983" y="1013"/>
                    </a:lnTo>
                    <a:lnTo>
                      <a:pt x="2205" y="471"/>
                    </a:lnTo>
                    <a:lnTo>
                      <a:pt x="1872" y="0"/>
                    </a:lnTo>
                    <a:lnTo>
                      <a:pt x="1873" y="196"/>
                    </a:lnTo>
                    <a:lnTo>
                      <a:pt x="0" y="196"/>
                    </a:lnTo>
                    <a:lnTo>
                      <a:pt x="0" y="864"/>
                    </a:lnTo>
                  </a:path>
                </a:pathLst>
              </a:custGeom>
              <a:solidFill>
                <a:schemeClr val="accent1"/>
              </a:solidFill>
              <a:ln w="12700" cap="rnd" cmpd="sng">
                <a:solidFill>
                  <a:schemeClr val="dk1"/>
                </a:solidFill>
                <a:prstDash val="solid"/>
                <a:roun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5" name="Freeform 16"/>
              <p:cNvSpPr/>
              <p:nvPr>
                <p:custDataLst>
                  <p:tags r:id="rId10"/>
                </p:custDataLst>
              </p:nvPr>
            </p:nvSpPr>
            <p:spPr bwMode="blackWhite">
              <a:xfrm>
                <a:off x="2976" y="2663"/>
                <a:ext cx="1115" cy="1059"/>
              </a:xfrm>
              <a:custGeom>
                <a:avLst/>
                <a:gdLst>
                  <a:gd name="T0" fmla="*/ 0 w 1115"/>
                  <a:gd name="T1" fmla="*/ 529 h 1059"/>
                  <a:gd name="T2" fmla="*/ 279 w 1115"/>
                  <a:gd name="T3" fmla="*/ 1058 h 1059"/>
                  <a:gd name="T4" fmla="*/ 279 w 1115"/>
                  <a:gd name="T5" fmla="*/ 815 h 1059"/>
                  <a:gd name="T6" fmla="*/ 353 w 1115"/>
                  <a:gd name="T7" fmla="*/ 808 h 1059"/>
                  <a:gd name="T8" fmla="*/ 429 w 1115"/>
                  <a:gd name="T9" fmla="*/ 795 h 1059"/>
                  <a:gd name="T10" fmla="*/ 502 w 1115"/>
                  <a:gd name="T11" fmla="*/ 777 h 1059"/>
                  <a:gd name="T12" fmla="*/ 573 w 1115"/>
                  <a:gd name="T13" fmla="*/ 754 h 1059"/>
                  <a:gd name="T14" fmla="*/ 643 w 1115"/>
                  <a:gd name="T15" fmla="*/ 726 h 1059"/>
                  <a:gd name="T16" fmla="*/ 712 w 1115"/>
                  <a:gd name="T17" fmla="*/ 693 h 1059"/>
                  <a:gd name="T18" fmla="*/ 778 w 1115"/>
                  <a:gd name="T19" fmla="*/ 655 h 1059"/>
                  <a:gd name="T20" fmla="*/ 843 w 1115"/>
                  <a:gd name="T21" fmla="*/ 613 h 1059"/>
                  <a:gd name="T22" fmla="*/ 901 w 1115"/>
                  <a:gd name="T23" fmla="*/ 564 h 1059"/>
                  <a:gd name="T24" fmla="*/ 961 w 1115"/>
                  <a:gd name="T25" fmla="*/ 513 h 1059"/>
                  <a:gd name="T26" fmla="*/ 1015 w 1115"/>
                  <a:gd name="T27" fmla="*/ 456 h 1059"/>
                  <a:gd name="T28" fmla="*/ 1068 w 1115"/>
                  <a:gd name="T29" fmla="*/ 395 h 1059"/>
                  <a:gd name="T30" fmla="*/ 1114 w 1115"/>
                  <a:gd name="T31" fmla="*/ 333 h 1059"/>
                  <a:gd name="T32" fmla="*/ 776 w 1115"/>
                  <a:gd name="T33" fmla="*/ 352 h 1059"/>
                  <a:gd name="T34" fmla="*/ 623 w 1115"/>
                  <a:gd name="T35" fmla="*/ 36 h 1059"/>
                  <a:gd name="T36" fmla="*/ 591 w 1115"/>
                  <a:gd name="T37" fmla="*/ 69 h 1059"/>
                  <a:gd name="T38" fmla="*/ 557 w 1115"/>
                  <a:gd name="T39" fmla="*/ 98 h 1059"/>
                  <a:gd name="T40" fmla="*/ 516 w 1115"/>
                  <a:gd name="T41" fmla="*/ 128 h 1059"/>
                  <a:gd name="T42" fmla="*/ 472 w 1115"/>
                  <a:gd name="T43" fmla="*/ 157 h 1059"/>
                  <a:gd name="T44" fmla="*/ 425 w 1115"/>
                  <a:gd name="T45" fmla="*/ 178 h 1059"/>
                  <a:gd name="T46" fmla="*/ 379 w 1115"/>
                  <a:gd name="T47" fmla="*/ 197 h 1059"/>
                  <a:gd name="T48" fmla="*/ 330 w 1115"/>
                  <a:gd name="T49" fmla="*/ 211 h 1059"/>
                  <a:gd name="T50" fmla="*/ 279 w 1115"/>
                  <a:gd name="T51" fmla="*/ 220 h 1059"/>
                  <a:gd name="T52" fmla="*/ 279 w 1115"/>
                  <a:gd name="T53" fmla="*/ 0 h 1059"/>
                  <a:gd name="T54" fmla="*/ 0 w 1115"/>
                  <a:gd name="T55" fmla="*/ 529 h 105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15" h="1059">
                    <a:moveTo>
                      <a:pt x="0" y="529"/>
                    </a:moveTo>
                    <a:lnTo>
                      <a:pt x="279" y="1058"/>
                    </a:lnTo>
                    <a:lnTo>
                      <a:pt x="279" y="815"/>
                    </a:lnTo>
                    <a:lnTo>
                      <a:pt x="353" y="808"/>
                    </a:lnTo>
                    <a:lnTo>
                      <a:pt x="429" y="795"/>
                    </a:lnTo>
                    <a:lnTo>
                      <a:pt x="502" y="777"/>
                    </a:lnTo>
                    <a:lnTo>
                      <a:pt x="573" y="754"/>
                    </a:lnTo>
                    <a:lnTo>
                      <a:pt x="643" y="726"/>
                    </a:lnTo>
                    <a:lnTo>
                      <a:pt x="712" y="693"/>
                    </a:lnTo>
                    <a:lnTo>
                      <a:pt x="778" y="655"/>
                    </a:lnTo>
                    <a:lnTo>
                      <a:pt x="843" y="613"/>
                    </a:lnTo>
                    <a:lnTo>
                      <a:pt x="901" y="564"/>
                    </a:lnTo>
                    <a:lnTo>
                      <a:pt x="961" y="513"/>
                    </a:lnTo>
                    <a:lnTo>
                      <a:pt x="1015" y="456"/>
                    </a:lnTo>
                    <a:lnTo>
                      <a:pt x="1068" y="395"/>
                    </a:lnTo>
                    <a:lnTo>
                      <a:pt x="1114" y="333"/>
                    </a:lnTo>
                    <a:lnTo>
                      <a:pt x="776" y="352"/>
                    </a:lnTo>
                    <a:lnTo>
                      <a:pt x="623" y="36"/>
                    </a:lnTo>
                    <a:lnTo>
                      <a:pt x="591" y="69"/>
                    </a:lnTo>
                    <a:lnTo>
                      <a:pt x="557" y="98"/>
                    </a:lnTo>
                    <a:lnTo>
                      <a:pt x="516" y="128"/>
                    </a:lnTo>
                    <a:lnTo>
                      <a:pt x="472" y="157"/>
                    </a:lnTo>
                    <a:lnTo>
                      <a:pt x="425" y="178"/>
                    </a:lnTo>
                    <a:lnTo>
                      <a:pt x="379" y="197"/>
                    </a:lnTo>
                    <a:lnTo>
                      <a:pt x="330" y="211"/>
                    </a:lnTo>
                    <a:lnTo>
                      <a:pt x="279" y="220"/>
                    </a:lnTo>
                    <a:lnTo>
                      <a:pt x="279" y="0"/>
                    </a:lnTo>
                    <a:lnTo>
                      <a:pt x="0" y="529"/>
                    </a:lnTo>
                  </a:path>
                </a:pathLst>
              </a:custGeom>
              <a:solidFill>
                <a:schemeClr val="accent1"/>
              </a:solidFill>
              <a:ln w="12700" cap="rnd" cmpd="sng">
                <a:solidFill>
                  <a:schemeClr val="dk1"/>
                </a:solidFill>
                <a:prstDash val="solid"/>
                <a:roun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6" name="Freeform 17"/>
              <p:cNvSpPr/>
              <p:nvPr>
                <p:custDataLst>
                  <p:tags r:id="rId11"/>
                </p:custDataLst>
              </p:nvPr>
            </p:nvSpPr>
            <p:spPr bwMode="blackWhite">
              <a:xfrm>
                <a:off x="2029" y="2530"/>
                <a:ext cx="1061" cy="946"/>
              </a:xfrm>
              <a:custGeom>
                <a:avLst/>
                <a:gdLst>
                  <a:gd name="T0" fmla="*/ 372 w 1061"/>
                  <a:gd name="T1" fmla="*/ 0 h 946"/>
                  <a:gd name="T2" fmla="*/ 0 w 1061"/>
                  <a:gd name="T3" fmla="*/ 477 h 946"/>
                  <a:gd name="T4" fmla="*/ 207 w 1061"/>
                  <a:gd name="T5" fmla="*/ 395 h 946"/>
                  <a:gd name="T6" fmla="*/ 252 w 1061"/>
                  <a:gd name="T7" fmla="*/ 466 h 946"/>
                  <a:gd name="T8" fmla="*/ 302 w 1061"/>
                  <a:gd name="T9" fmla="*/ 531 h 946"/>
                  <a:gd name="T10" fmla="*/ 354 w 1061"/>
                  <a:gd name="T11" fmla="*/ 592 h 946"/>
                  <a:gd name="T12" fmla="*/ 410 w 1061"/>
                  <a:gd name="T13" fmla="*/ 649 h 946"/>
                  <a:gd name="T14" fmla="*/ 471 w 1061"/>
                  <a:gd name="T15" fmla="*/ 703 h 946"/>
                  <a:gd name="T16" fmla="*/ 535 w 1061"/>
                  <a:gd name="T17" fmla="*/ 751 h 946"/>
                  <a:gd name="T18" fmla="*/ 602 w 1061"/>
                  <a:gd name="T19" fmla="*/ 795 h 946"/>
                  <a:gd name="T20" fmla="*/ 670 w 1061"/>
                  <a:gd name="T21" fmla="*/ 833 h 946"/>
                  <a:gd name="T22" fmla="*/ 745 w 1061"/>
                  <a:gd name="T23" fmla="*/ 867 h 946"/>
                  <a:gd name="T24" fmla="*/ 818 w 1061"/>
                  <a:gd name="T25" fmla="*/ 894 h 946"/>
                  <a:gd name="T26" fmla="*/ 894 w 1061"/>
                  <a:gd name="T27" fmla="*/ 917 h 946"/>
                  <a:gd name="T28" fmla="*/ 970 w 1061"/>
                  <a:gd name="T29" fmla="*/ 934 h 946"/>
                  <a:gd name="T30" fmla="*/ 1048 w 1061"/>
                  <a:gd name="T31" fmla="*/ 945 h 946"/>
                  <a:gd name="T32" fmla="*/ 896 w 1061"/>
                  <a:gd name="T33" fmla="*/ 669 h 946"/>
                  <a:gd name="T34" fmla="*/ 1060 w 1061"/>
                  <a:gd name="T35" fmla="*/ 347 h 946"/>
                  <a:gd name="T36" fmla="*/ 1004 w 1061"/>
                  <a:gd name="T37" fmla="*/ 334 h 946"/>
                  <a:gd name="T38" fmla="*/ 951 w 1061"/>
                  <a:gd name="T39" fmla="*/ 315 h 946"/>
                  <a:gd name="T40" fmla="*/ 898 w 1061"/>
                  <a:gd name="T41" fmla="*/ 290 h 946"/>
                  <a:gd name="T42" fmla="*/ 850 w 1061"/>
                  <a:gd name="T43" fmla="*/ 260 h 946"/>
                  <a:gd name="T44" fmla="*/ 802 w 1061"/>
                  <a:gd name="T45" fmla="*/ 223 h 946"/>
                  <a:gd name="T46" fmla="*/ 761 w 1061"/>
                  <a:gd name="T47" fmla="*/ 184 h 946"/>
                  <a:gd name="T48" fmla="*/ 938 w 1061"/>
                  <a:gd name="T49" fmla="*/ 113 h 946"/>
                  <a:gd name="T50" fmla="*/ 372 w 1061"/>
                  <a:gd name="T51" fmla="*/ 0 h 9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1" h="946">
                    <a:moveTo>
                      <a:pt x="372" y="0"/>
                    </a:moveTo>
                    <a:lnTo>
                      <a:pt x="0" y="477"/>
                    </a:lnTo>
                    <a:lnTo>
                      <a:pt x="207" y="395"/>
                    </a:lnTo>
                    <a:lnTo>
                      <a:pt x="252" y="466"/>
                    </a:lnTo>
                    <a:lnTo>
                      <a:pt x="302" y="531"/>
                    </a:lnTo>
                    <a:lnTo>
                      <a:pt x="354" y="592"/>
                    </a:lnTo>
                    <a:lnTo>
                      <a:pt x="410" y="649"/>
                    </a:lnTo>
                    <a:lnTo>
                      <a:pt x="471" y="703"/>
                    </a:lnTo>
                    <a:lnTo>
                      <a:pt x="535" y="751"/>
                    </a:lnTo>
                    <a:lnTo>
                      <a:pt x="602" y="795"/>
                    </a:lnTo>
                    <a:lnTo>
                      <a:pt x="670" y="833"/>
                    </a:lnTo>
                    <a:lnTo>
                      <a:pt x="745" y="867"/>
                    </a:lnTo>
                    <a:lnTo>
                      <a:pt x="818" y="894"/>
                    </a:lnTo>
                    <a:lnTo>
                      <a:pt x="894" y="917"/>
                    </a:lnTo>
                    <a:lnTo>
                      <a:pt x="970" y="934"/>
                    </a:lnTo>
                    <a:lnTo>
                      <a:pt x="1048" y="945"/>
                    </a:lnTo>
                    <a:lnTo>
                      <a:pt x="896" y="669"/>
                    </a:lnTo>
                    <a:lnTo>
                      <a:pt x="1060" y="347"/>
                    </a:lnTo>
                    <a:lnTo>
                      <a:pt x="1004" y="334"/>
                    </a:lnTo>
                    <a:lnTo>
                      <a:pt x="951" y="315"/>
                    </a:lnTo>
                    <a:lnTo>
                      <a:pt x="898" y="290"/>
                    </a:lnTo>
                    <a:lnTo>
                      <a:pt x="850" y="260"/>
                    </a:lnTo>
                    <a:lnTo>
                      <a:pt x="802" y="223"/>
                    </a:lnTo>
                    <a:lnTo>
                      <a:pt x="761" y="184"/>
                    </a:lnTo>
                    <a:lnTo>
                      <a:pt x="938" y="113"/>
                    </a:lnTo>
                    <a:lnTo>
                      <a:pt x="372" y="0"/>
                    </a:lnTo>
                  </a:path>
                </a:pathLst>
              </a:custGeom>
              <a:solidFill>
                <a:schemeClr val="accent1"/>
              </a:solidFill>
              <a:ln w="12700" cap="rnd" cmpd="sng">
                <a:solidFill>
                  <a:schemeClr val="dk1"/>
                </a:solidFill>
                <a:prstDash val="solid"/>
                <a:roun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7" name="Freeform 18"/>
              <p:cNvSpPr/>
              <p:nvPr>
                <p:custDataLst>
                  <p:tags r:id="rId12"/>
                </p:custDataLst>
              </p:nvPr>
            </p:nvSpPr>
            <p:spPr bwMode="blackWhite">
              <a:xfrm>
                <a:off x="1974" y="1720"/>
                <a:ext cx="866" cy="1055"/>
              </a:xfrm>
              <a:custGeom>
                <a:avLst/>
                <a:gdLst>
                  <a:gd name="T0" fmla="*/ 571 w 866"/>
                  <a:gd name="T1" fmla="*/ 0 h 1055"/>
                  <a:gd name="T2" fmla="*/ 0 w 866"/>
                  <a:gd name="T3" fmla="*/ 1 h 1055"/>
                  <a:gd name="T4" fmla="*/ 178 w 866"/>
                  <a:gd name="T5" fmla="*/ 111 h 1055"/>
                  <a:gd name="T6" fmla="*/ 153 w 866"/>
                  <a:gd name="T7" fmla="*/ 187 h 1055"/>
                  <a:gd name="T8" fmla="*/ 130 w 866"/>
                  <a:gd name="T9" fmla="*/ 264 h 1055"/>
                  <a:gd name="T10" fmla="*/ 113 w 866"/>
                  <a:gd name="T11" fmla="*/ 343 h 1055"/>
                  <a:gd name="T12" fmla="*/ 100 w 866"/>
                  <a:gd name="T13" fmla="*/ 423 h 1055"/>
                  <a:gd name="T14" fmla="*/ 94 w 866"/>
                  <a:gd name="T15" fmla="*/ 504 h 1055"/>
                  <a:gd name="T16" fmla="*/ 93 w 866"/>
                  <a:gd name="T17" fmla="*/ 583 h 1055"/>
                  <a:gd name="T18" fmla="*/ 95 w 866"/>
                  <a:gd name="T19" fmla="*/ 664 h 1055"/>
                  <a:gd name="T20" fmla="*/ 104 w 866"/>
                  <a:gd name="T21" fmla="*/ 744 h 1055"/>
                  <a:gd name="T22" fmla="*/ 118 w 866"/>
                  <a:gd name="T23" fmla="*/ 824 h 1055"/>
                  <a:gd name="T24" fmla="*/ 136 w 866"/>
                  <a:gd name="T25" fmla="*/ 903 h 1055"/>
                  <a:gd name="T26" fmla="*/ 159 w 866"/>
                  <a:gd name="T27" fmla="*/ 979 h 1055"/>
                  <a:gd name="T28" fmla="*/ 189 w 866"/>
                  <a:gd name="T29" fmla="*/ 1054 h 1055"/>
                  <a:gd name="T30" fmla="*/ 412 w 866"/>
                  <a:gd name="T31" fmla="*/ 766 h 1055"/>
                  <a:gd name="T32" fmla="*/ 702 w 866"/>
                  <a:gd name="T33" fmla="*/ 816 h 1055"/>
                  <a:gd name="T34" fmla="*/ 681 w 866"/>
                  <a:gd name="T35" fmla="*/ 760 h 1055"/>
                  <a:gd name="T36" fmla="*/ 666 w 866"/>
                  <a:gd name="T37" fmla="*/ 705 h 1055"/>
                  <a:gd name="T38" fmla="*/ 658 w 866"/>
                  <a:gd name="T39" fmla="*/ 647 h 1055"/>
                  <a:gd name="T40" fmla="*/ 652 w 866"/>
                  <a:gd name="T41" fmla="*/ 588 h 1055"/>
                  <a:gd name="T42" fmla="*/ 652 w 866"/>
                  <a:gd name="T43" fmla="*/ 529 h 1055"/>
                  <a:gd name="T44" fmla="*/ 660 w 866"/>
                  <a:gd name="T45" fmla="*/ 470 h 1055"/>
                  <a:gd name="T46" fmla="*/ 672 w 866"/>
                  <a:gd name="T47" fmla="*/ 413 h 1055"/>
                  <a:gd name="T48" fmla="*/ 865 w 866"/>
                  <a:gd name="T49" fmla="*/ 531 h 1055"/>
                  <a:gd name="T50" fmla="*/ 571 w 866"/>
                  <a:gd name="T51" fmla="*/ 0 h 10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66" h="1055">
                    <a:moveTo>
                      <a:pt x="571" y="0"/>
                    </a:moveTo>
                    <a:lnTo>
                      <a:pt x="0" y="1"/>
                    </a:lnTo>
                    <a:lnTo>
                      <a:pt x="178" y="111"/>
                    </a:lnTo>
                    <a:lnTo>
                      <a:pt x="153" y="187"/>
                    </a:lnTo>
                    <a:lnTo>
                      <a:pt x="130" y="264"/>
                    </a:lnTo>
                    <a:lnTo>
                      <a:pt x="113" y="343"/>
                    </a:lnTo>
                    <a:lnTo>
                      <a:pt x="100" y="423"/>
                    </a:lnTo>
                    <a:lnTo>
                      <a:pt x="94" y="504"/>
                    </a:lnTo>
                    <a:lnTo>
                      <a:pt x="93" y="583"/>
                    </a:lnTo>
                    <a:lnTo>
                      <a:pt x="95" y="664"/>
                    </a:lnTo>
                    <a:lnTo>
                      <a:pt x="104" y="744"/>
                    </a:lnTo>
                    <a:lnTo>
                      <a:pt x="118" y="824"/>
                    </a:lnTo>
                    <a:lnTo>
                      <a:pt x="136" y="903"/>
                    </a:lnTo>
                    <a:lnTo>
                      <a:pt x="159" y="979"/>
                    </a:lnTo>
                    <a:lnTo>
                      <a:pt x="189" y="1054"/>
                    </a:lnTo>
                    <a:lnTo>
                      <a:pt x="412" y="766"/>
                    </a:lnTo>
                    <a:lnTo>
                      <a:pt x="702" y="816"/>
                    </a:lnTo>
                    <a:lnTo>
                      <a:pt x="681" y="760"/>
                    </a:lnTo>
                    <a:lnTo>
                      <a:pt x="666" y="705"/>
                    </a:lnTo>
                    <a:lnTo>
                      <a:pt x="658" y="647"/>
                    </a:lnTo>
                    <a:lnTo>
                      <a:pt x="652" y="588"/>
                    </a:lnTo>
                    <a:lnTo>
                      <a:pt x="652" y="529"/>
                    </a:lnTo>
                    <a:lnTo>
                      <a:pt x="660" y="470"/>
                    </a:lnTo>
                    <a:lnTo>
                      <a:pt x="672" y="413"/>
                    </a:lnTo>
                    <a:lnTo>
                      <a:pt x="865" y="531"/>
                    </a:lnTo>
                    <a:lnTo>
                      <a:pt x="571" y="0"/>
                    </a:lnTo>
                  </a:path>
                </a:pathLst>
              </a:custGeom>
              <a:solidFill>
                <a:schemeClr val="accent1"/>
              </a:solidFill>
              <a:ln w="12700" cap="rnd" cmpd="sng">
                <a:solidFill>
                  <a:schemeClr val="dk1"/>
                </a:solidFill>
                <a:prstDash val="solid"/>
                <a:roun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sp>
          <p:nvSpPr>
            <p:cNvPr id="6" name="Rectangle 19"/>
            <p:cNvSpPr>
              <a:spLocks noChangeArrowheads="1"/>
            </p:cNvSpPr>
            <p:nvPr>
              <p:custDataLst>
                <p:tags r:id="rId13"/>
              </p:custDataLst>
            </p:nvPr>
          </p:nvSpPr>
          <p:spPr bwMode="blackWhite">
            <a:xfrm>
              <a:off x="1260" y="1293"/>
              <a:ext cx="1964" cy="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defTabSz="803275" eaLnBrk="0" hangingPunct="0">
                <a:defRPr b="1">
                  <a:solidFill>
                    <a:schemeClr val="tx1"/>
                  </a:solidFill>
                  <a:latin typeface="Arial" panose="020B0604020202020204" pitchFamily="34" charset="0"/>
                  <a:ea typeface="华文中宋" panose="02010600040101010101" pitchFamily="2" charset="-122"/>
                </a:defRPr>
              </a:lvl1pPr>
              <a:lvl2pPr marL="742950" indent="-285750" defTabSz="803275" eaLnBrk="0" hangingPunct="0">
                <a:defRPr b="1">
                  <a:solidFill>
                    <a:schemeClr val="tx1"/>
                  </a:solidFill>
                  <a:latin typeface="Arial" panose="020B0604020202020204" pitchFamily="34" charset="0"/>
                  <a:ea typeface="华文中宋" panose="02010600040101010101" pitchFamily="2" charset="-122"/>
                </a:defRPr>
              </a:lvl2pPr>
              <a:lvl3pPr marL="1143000" indent="-228600" defTabSz="803275" eaLnBrk="0" hangingPunct="0">
                <a:defRPr b="1">
                  <a:solidFill>
                    <a:schemeClr val="tx1"/>
                  </a:solidFill>
                  <a:latin typeface="Arial" panose="020B0604020202020204" pitchFamily="34" charset="0"/>
                  <a:ea typeface="华文中宋" panose="02010600040101010101" pitchFamily="2" charset="-122"/>
                </a:defRPr>
              </a:lvl3pPr>
              <a:lvl4pPr marL="1600200" indent="-228600" defTabSz="803275" eaLnBrk="0" hangingPunct="0">
                <a:defRPr b="1">
                  <a:solidFill>
                    <a:schemeClr val="tx1"/>
                  </a:solidFill>
                  <a:latin typeface="Arial" panose="020B0604020202020204" pitchFamily="34" charset="0"/>
                  <a:ea typeface="华文中宋" panose="02010600040101010101" pitchFamily="2" charset="-122"/>
                </a:defRPr>
              </a:lvl4pPr>
              <a:lvl5pPr marL="2057400" indent="-228600" defTabSz="803275"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algn="l" eaLnBrk="1" hangingPunct="1">
                <a:spcBef>
                  <a:spcPct val="20000"/>
                </a:spcBef>
                <a:buClr>
                  <a:schemeClr val="hlink"/>
                </a:buClr>
                <a:buSzPct val="80000"/>
                <a:buFont typeface="Wingdings" panose="05000000000000000000" pitchFamily="2" charset="2"/>
                <a:buNone/>
              </a:pPr>
              <a:r>
                <a:rPr lang="en-US" altLang="zh-CN" sz="20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20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领导小组</a:t>
              </a:r>
              <a:endParaRPr lang="zh-CN" altLang="en-US" sz="20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 name="Rectangle 20"/>
            <p:cNvSpPr>
              <a:spLocks noChangeArrowheads="1"/>
            </p:cNvSpPr>
            <p:nvPr>
              <p:custDataLst>
                <p:tags r:id="rId14"/>
              </p:custDataLst>
            </p:nvPr>
          </p:nvSpPr>
          <p:spPr bwMode="blackWhite">
            <a:xfrm>
              <a:off x="3287" y="1374"/>
              <a:ext cx="985"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defTabSz="803275" eaLnBrk="0" hangingPunct="0">
                <a:defRPr b="1">
                  <a:solidFill>
                    <a:schemeClr val="tx1"/>
                  </a:solidFill>
                  <a:latin typeface="Arial" panose="020B0604020202020204" pitchFamily="34" charset="0"/>
                  <a:ea typeface="华文中宋" panose="02010600040101010101" pitchFamily="2" charset="-122"/>
                </a:defRPr>
              </a:lvl1pPr>
              <a:lvl2pPr marL="742950" indent="-285750" defTabSz="803275" eaLnBrk="0" hangingPunct="0">
                <a:defRPr b="1">
                  <a:solidFill>
                    <a:schemeClr val="tx1"/>
                  </a:solidFill>
                  <a:latin typeface="Arial" panose="020B0604020202020204" pitchFamily="34" charset="0"/>
                  <a:ea typeface="华文中宋" panose="02010600040101010101" pitchFamily="2" charset="-122"/>
                </a:defRPr>
              </a:lvl2pPr>
              <a:lvl3pPr marL="1143000" indent="-228600" defTabSz="803275" eaLnBrk="0" hangingPunct="0">
                <a:defRPr b="1">
                  <a:solidFill>
                    <a:schemeClr val="tx1"/>
                  </a:solidFill>
                  <a:latin typeface="Arial" panose="020B0604020202020204" pitchFamily="34" charset="0"/>
                  <a:ea typeface="华文中宋" panose="02010600040101010101" pitchFamily="2" charset="-122"/>
                </a:defRPr>
              </a:lvl3pPr>
              <a:lvl4pPr marL="1600200" indent="-228600" defTabSz="803275" eaLnBrk="0" hangingPunct="0">
                <a:defRPr b="1">
                  <a:solidFill>
                    <a:schemeClr val="tx1"/>
                  </a:solidFill>
                  <a:latin typeface="Arial" panose="020B0604020202020204" pitchFamily="34" charset="0"/>
                  <a:ea typeface="华文中宋" panose="02010600040101010101" pitchFamily="2" charset="-122"/>
                </a:defRPr>
              </a:lvl4pPr>
              <a:lvl5pPr marL="2057400" indent="-228600" defTabSz="803275"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algn="l" eaLnBrk="1" hangingPunct="1">
                <a:buClr>
                  <a:schemeClr val="hlink"/>
                </a:buClr>
                <a:buSzPct val="80000"/>
                <a:buFont typeface="Wingdings" panose="05000000000000000000" pitchFamily="2" charset="2"/>
                <a:buNone/>
              </a:pPr>
              <a:r>
                <a:rPr lang="zh-CN" altLang="en-US" sz="20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策划组 </a:t>
              </a:r>
              <a:endParaRPr lang="zh-CN" altLang="en-US" sz="20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spcBef>
                  <a:spcPct val="20000"/>
                </a:spcBef>
                <a:buClr>
                  <a:schemeClr val="hlink"/>
                </a:buClr>
                <a:buSzPct val="80000"/>
                <a:buFont typeface="Wingdings" panose="05000000000000000000" pitchFamily="2" charset="2"/>
                <a:buNone/>
              </a:pPr>
              <a:endParaRPr lang="zh-CN" altLang="en-US" sz="20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8" name="Rectangle 21"/>
            <p:cNvSpPr>
              <a:spLocks noChangeArrowheads="1"/>
            </p:cNvSpPr>
            <p:nvPr>
              <p:custDataLst>
                <p:tags r:id="rId15"/>
              </p:custDataLst>
            </p:nvPr>
          </p:nvSpPr>
          <p:spPr bwMode="blackWhite">
            <a:xfrm>
              <a:off x="3782" y="2303"/>
              <a:ext cx="658" cy="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defTabSz="803275" eaLnBrk="0" hangingPunct="0">
                <a:defRPr b="1">
                  <a:solidFill>
                    <a:schemeClr val="tx1"/>
                  </a:solidFill>
                  <a:latin typeface="Arial" panose="020B0604020202020204" pitchFamily="34" charset="0"/>
                  <a:ea typeface="华文中宋" panose="02010600040101010101" pitchFamily="2" charset="-122"/>
                </a:defRPr>
              </a:lvl1pPr>
              <a:lvl2pPr marL="742950" indent="-285750" defTabSz="803275" eaLnBrk="0" hangingPunct="0">
                <a:defRPr b="1">
                  <a:solidFill>
                    <a:schemeClr val="tx1"/>
                  </a:solidFill>
                  <a:latin typeface="Arial" panose="020B0604020202020204" pitchFamily="34" charset="0"/>
                  <a:ea typeface="华文中宋" panose="02010600040101010101" pitchFamily="2" charset="-122"/>
                </a:defRPr>
              </a:lvl2pPr>
              <a:lvl3pPr marL="1143000" indent="-228600" defTabSz="803275" eaLnBrk="0" hangingPunct="0">
                <a:defRPr b="1">
                  <a:solidFill>
                    <a:schemeClr val="tx1"/>
                  </a:solidFill>
                  <a:latin typeface="Arial" panose="020B0604020202020204" pitchFamily="34" charset="0"/>
                  <a:ea typeface="华文中宋" panose="02010600040101010101" pitchFamily="2" charset="-122"/>
                </a:defRPr>
              </a:lvl3pPr>
              <a:lvl4pPr marL="1600200" indent="-228600" defTabSz="803275" eaLnBrk="0" hangingPunct="0">
                <a:defRPr b="1">
                  <a:solidFill>
                    <a:schemeClr val="tx1"/>
                  </a:solidFill>
                  <a:latin typeface="Arial" panose="020B0604020202020204" pitchFamily="34" charset="0"/>
                  <a:ea typeface="华文中宋" panose="02010600040101010101" pitchFamily="2" charset="-122"/>
                </a:defRPr>
              </a:lvl4pPr>
              <a:lvl5pPr marL="2057400" indent="-228600" defTabSz="803275"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eaLnBrk="1" hangingPunct="1">
                <a:spcBef>
                  <a:spcPct val="20000"/>
                </a:spcBef>
                <a:buClr>
                  <a:schemeClr val="hlink"/>
                </a:buClr>
                <a:buSzPct val="80000"/>
                <a:buFont typeface="Wingdings" panose="05000000000000000000" pitchFamily="2" charset="2"/>
                <a:buNone/>
              </a:pPr>
              <a:r>
                <a:rPr lang="zh-CN" altLang="en-US" sz="2000" b="0">
                  <a:solidFill>
                    <a:schemeClr val="dk1"/>
                  </a:solidFill>
                  <a:latin typeface="微软雅黑" panose="020B0503020204020204" charset="-122"/>
                  <a:ea typeface="微软雅黑" panose="020B0503020204020204" charset="-122"/>
                  <a:sym typeface="Arial" panose="020B0604020202020204" pitchFamily="34" charset="0"/>
                </a:rPr>
                <a:t>执行组</a:t>
              </a:r>
              <a:endParaRPr lang="zh-CN" altLang="en-US" sz="20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 name="Rectangle 22"/>
            <p:cNvSpPr>
              <a:spLocks noChangeArrowheads="1"/>
            </p:cNvSpPr>
            <p:nvPr>
              <p:custDataLst>
                <p:tags r:id="rId16"/>
              </p:custDataLst>
            </p:nvPr>
          </p:nvSpPr>
          <p:spPr bwMode="blackWhite">
            <a:xfrm>
              <a:off x="3210" y="3007"/>
              <a:ext cx="659" cy="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defTabSz="803275" eaLnBrk="0" hangingPunct="0">
                <a:defRPr b="1">
                  <a:solidFill>
                    <a:schemeClr val="tx1"/>
                  </a:solidFill>
                  <a:latin typeface="Arial" panose="020B0604020202020204" pitchFamily="34" charset="0"/>
                  <a:ea typeface="华文中宋" panose="02010600040101010101" pitchFamily="2" charset="-122"/>
                </a:defRPr>
              </a:lvl1pPr>
              <a:lvl2pPr marL="742950" indent="-285750" defTabSz="803275" eaLnBrk="0" hangingPunct="0">
                <a:defRPr b="1">
                  <a:solidFill>
                    <a:schemeClr val="tx1"/>
                  </a:solidFill>
                  <a:latin typeface="Arial" panose="020B0604020202020204" pitchFamily="34" charset="0"/>
                  <a:ea typeface="华文中宋" panose="02010600040101010101" pitchFamily="2" charset="-122"/>
                </a:defRPr>
              </a:lvl2pPr>
              <a:lvl3pPr marL="1143000" indent="-228600" defTabSz="803275" eaLnBrk="0" hangingPunct="0">
                <a:defRPr b="1">
                  <a:solidFill>
                    <a:schemeClr val="tx1"/>
                  </a:solidFill>
                  <a:latin typeface="Arial" panose="020B0604020202020204" pitchFamily="34" charset="0"/>
                  <a:ea typeface="华文中宋" panose="02010600040101010101" pitchFamily="2" charset="-122"/>
                </a:defRPr>
              </a:lvl3pPr>
              <a:lvl4pPr marL="1600200" indent="-228600" defTabSz="803275" eaLnBrk="0" hangingPunct="0">
                <a:defRPr b="1">
                  <a:solidFill>
                    <a:schemeClr val="tx1"/>
                  </a:solidFill>
                  <a:latin typeface="Arial" panose="020B0604020202020204" pitchFamily="34" charset="0"/>
                  <a:ea typeface="华文中宋" panose="02010600040101010101" pitchFamily="2" charset="-122"/>
                </a:defRPr>
              </a:lvl4pPr>
              <a:lvl5pPr marL="2057400" indent="-228600" defTabSz="803275"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eaLnBrk="1" hangingPunct="1">
                <a:spcBef>
                  <a:spcPct val="20000"/>
                </a:spcBef>
                <a:buClr>
                  <a:schemeClr val="hlink"/>
                </a:buClr>
                <a:buSzPct val="80000"/>
                <a:buFont typeface="Wingdings" panose="05000000000000000000" pitchFamily="2" charset="2"/>
                <a:buNone/>
              </a:pPr>
              <a:r>
                <a:rPr lang="zh-CN" altLang="en-US" sz="2000" b="0">
                  <a:solidFill>
                    <a:schemeClr val="dk1"/>
                  </a:solidFill>
                  <a:latin typeface="微软雅黑" panose="020B0503020204020204" charset="-122"/>
                  <a:ea typeface="微软雅黑" panose="020B0503020204020204" charset="-122"/>
                  <a:sym typeface="Arial" panose="020B0604020202020204" pitchFamily="34" charset="0"/>
                </a:rPr>
                <a:t>保障组</a:t>
              </a:r>
              <a:endParaRPr lang="zh-CN" altLang="en-US" sz="20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0" name="Rectangle 23"/>
            <p:cNvSpPr>
              <a:spLocks noChangeArrowheads="1"/>
            </p:cNvSpPr>
            <p:nvPr>
              <p:custDataLst>
                <p:tags r:id="rId17"/>
              </p:custDataLst>
            </p:nvPr>
          </p:nvSpPr>
          <p:spPr bwMode="blackWhite">
            <a:xfrm>
              <a:off x="2370" y="2817"/>
              <a:ext cx="659" cy="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defTabSz="803275" eaLnBrk="0" hangingPunct="0">
                <a:defRPr b="1">
                  <a:solidFill>
                    <a:schemeClr val="tx1"/>
                  </a:solidFill>
                  <a:latin typeface="Arial" panose="020B0604020202020204" pitchFamily="34" charset="0"/>
                  <a:ea typeface="华文中宋" panose="02010600040101010101" pitchFamily="2" charset="-122"/>
                </a:defRPr>
              </a:lvl1pPr>
              <a:lvl2pPr marL="742950" indent="-285750" defTabSz="803275" eaLnBrk="0" hangingPunct="0">
                <a:defRPr b="1">
                  <a:solidFill>
                    <a:schemeClr val="tx1"/>
                  </a:solidFill>
                  <a:latin typeface="Arial" panose="020B0604020202020204" pitchFamily="34" charset="0"/>
                  <a:ea typeface="华文中宋" panose="02010600040101010101" pitchFamily="2" charset="-122"/>
                </a:defRPr>
              </a:lvl2pPr>
              <a:lvl3pPr marL="1143000" indent="-228600" defTabSz="803275" eaLnBrk="0" hangingPunct="0">
                <a:defRPr b="1">
                  <a:solidFill>
                    <a:schemeClr val="tx1"/>
                  </a:solidFill>
                  <a:latin typeface="Arial" panose="020B0604020202020204" pitchFamily="34" charset="0"/>
                  <a:ea typeface="华文中宋" panose="02010600040101010101" pitchFamily="2" charset="-122"/>
                </a:defRPr>
              </a:lvl3pPr>
              <a:lvl4pPr marL="1600200" indent="-228600" defTabSz="803275" eaLnBrk="0" hangingPunct="0">
                <a:defRPr b="1">
                  <a:solidFill>
                    <a:schemeClr val="tx1"/>
                  </a:solidFill>
                  <a:latin typeface="Arial" panose="020B0604020202020204" pitchFamily="34" charset="0"/>
                  <a:ea typeface="华文中宋" panose="02010600040101010101" pitchFamily="2" charset="-122"/>
                </a:defRPr>
              </a:lvl4pPr>
              <a:lvl5pPr marL="2057400" indent="-228600" defTabSz="803275"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eaLnBrk="1" hangingPunct="1">
                <a:spcBef>
                  <a:spcPct val="20000"/>
                </a:spcBef>
                <a:buClr>
                  <a:schemeClr val="hlink"/>
                </a:buClr>
                <a:buSzPct val="80000"/>
                <a:buFont typeface="Wingdings" panose="05000000000000000000" pitchFamily="2" charset="2"/>
                <a:buNone/>
              </a:pPr>
              <a:r>
                <a:rPr lang="zh-CN" altLang="en-US" sz="2000" b="0">
                  <a:solidFill>
                    <a:schemeClr val="dk1"/>
                  </a:solidFill>
                  <a:latin typeface="微软雅黑" panose="020B0503020204020204" charset="-122"/>
                  <a:ea typeface="微软雅黑" panose="020B0503020204020204" charset="-122"/>
                  <a:sym typeface="Arial" panose="020B0604020202020204" pitchFamily="34" charset="0"/>
                </a:rPr>
                <a:t>技术组</a:t>
              </a:r>
              <a:endParaRPr lang="zh-CN" altLang="en-US" sz="20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 name="Rectangle 24"/>
            <p:cNvSpPr>
              <a:spLocks noChangeArrowheads="1"/>
            </p:cNvSpPr>
            <p:nvPr>
              <p:custDataLst>
                <p:tags r:id="rId18"/>
              </p:custDataLst>
            </p:nvPr>
          </p:nvSpPr>
          <p:spPr bwMode="blackWhite">
            <a:xfrm>
              <a:off x="2085" y="2020"/>
              <a:ext cx="658" cy="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defTabSz="803275" eaLnBrk="0" hangingPunct="0">
                <a:defRPr b="1">
                  <a:solidFill>
                    <a:schemeClr val="tx1"/>
                  </a:solidFill>
                  <a:latin typeface="Arial" panose="020B0604020202020204" pitchFamily="34" charset="0"/>
                  <a:ea typeface="华文中宋" panose="02010600040101010101" pitchFamily="2" charset="-122"/>
                </a:defRPr>
              </a:lvl1pPr>
              <a:lvl2pPr marL="742950" indent="-285750" defTabSz="803275" eaLnBrk="0" hangingPunct="0">
                <a:defRPr b="1">
                  <a:solidFill>
                    <a:schemeClr val="tx1"/>
                  </a:solidFill>
                  <a:latin typeface="Arial" panose="020B0604020202020204" pitchFamily="34" charset="0"/>
                  <a:ea typeface="华文中宋" panose="02010600040101010101" pitchFamily="2" charset="-122"/>
                </a:defRPr>
              </a:lvl2pPr>
              <a:lvl3pPr marL="1143000" indent="-228600" defTabSz="803275" eaLnBrk="0" hangingPunct="0">
                <a:defRPr b="1">
                  <a:solidFill>
                    <a:schemeClr val="tx1"/>
                  </a:solidFill>
                  <a:latin typeface="Arial" panose="020B0604020202020204" pitchFamily="34" charset="0"/>
                  <a:ea typeface="华文中宋" panose="02010600040101010101" pitchFamily="2" charset="-122"/>
                </a:defRPr>
              </a:lvl3pPr>
              <a:lvl4pPr marL="1600200" indent="-228600" defTabSz="803275" eaLnBrk="0" hangingPunct="0">
                <a:defRPr b="1">
                  <a:solidFill>
                    <a:schemeClr val="tx1"/>
                  </a:solidFill>
                  <a:latin typeface="Arial" panose="020B0604020202020204" pitchFamily="34" charset="0"/>
                  <a:ea typeface="华文中宋" panose="02010600040101010101" pitchFamily="2" charset="-122"/>
                </a:defRPr>
              </a:lvl4pPr>
              <a:lvl5pPr marL="2057400" indent="-228600" defTabSz="803275"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defTabSz="803275"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eaLnBrk="1" hangingPunct="1">
                <a:spcBef>
                  <a:spcPct val="20000"/>
                </a:spcBef>
                <a:buClr>
                  <a:schemeClr val="hlink"/>
                </a:buClr>
                <a:buSzPct val="80000"/>
                <a:buFont typeface="Wingdings" panose="05000000000000000000" pitchFamily="2" charset="2"/>
                <a:buNone/>
              </a:pPr>
              <a:r>
                <a:rPr lang="zh-CN" altLang="en-US" sz="2000" b="0">
                  <a:solidFill>
                    <a:schemeClr val="dk1"/>
                  </a:solidFill>
                  <a:latin typeface="微软雅黑" panose="020B0503020204020204" charset="-122"/>
                  <a:ea typeface="微软雅黑" panose="020B0503020204020204" charset="-122"/>
                  <a:sym typeface="Arial" panose="020B0604020202020204" pitchFamily="34" charset="0"/>
                </a:rPr>
                <a:t>评估组</a:t>
              </a:r>
              <a:endParaRPr lang="zh-CN" altLang="en-US" sz="2000" b="0">
                <a:solidFill>
                  <a:schemeClr val="dk1"/>
                </a:solidFill>
                <a:latin typeface="微软雅黑" panose="020B0503020204020204" charset="-122"/>
                <a:ea typeface="微软雅黑" panose="020B0503020204020204" charset="-122"/>
                <a:sym typeface="Arial" panose="020B0604020202020204" pitchFamily="34" charset="0"/>
              </a:endParaRPr>
            </a:p>
          </p:txBody>
        </p:sp>
      </p:grpSp>
      <p:sp>
        <p:nvSpPr>
          <p:cNvPr id="18" name="Rectangle 3"/>
          <p:cNvSpPr>
            <a:spLocks noChangeArrowheads="1"/>
          </p:cNvSpPr>
          <p:nvPr>
            <p:custDataLst>
              <p:tags r:id="rId19"/>
            </p:custDataLst>
          </p:nvPr>
        </p:nvSpPr>
        <p:spPr bwMode="auto">
          <a:xfrm>
            <a:off x="390984" y="733264"/>
            <a:ext cx="4166472" cy="583565"/>
          </a:xfrm>
          <a:prstGeom prst="rect">
            <a:avLst/>
          </a:prstGeom>
          <a:noFill/>
          <a:ln w="9525" algn="ctr">
            <a:noFill/>
            <a:miter lim="800000"/>
          </a:ln>
          <a:effectLst/>
        </p:spPr>
        <p:txBody>
          <a:bodyPr wrap="square">
            <a:spAutoFit/>
          </a:bodyPr>
          <a:lstStyle/>
          <a:p>
            <a:pPr marL="457200" indent="-457200">
              <a:spcBef>
                <a:spcPct val="15000"/>
              </a:spcBef>
              <a:buFont typeface="Wingdings" panose="05000000000000000000" pitchFamily="2" charset="2"/>
              <a:buChar char="n"/>
              <a:defRPr/>
            </a:pPr>
            <a:r>
              <a:rPr lang="zh-CN" altLang="en-US" sz="3200" dirty="0">
                <a:solidFill>
                  <a:schemeClr val="dk1"/>
                </a:solidFill>
                <a:latin typeface="微软雅黑" panose="020B0503020204020204" charset="-122"/>
                <a:ea typeface="微软雅黑" panose="020B0503020204020204" charset="-122"/>
                <a:sym typeface="Arial" panose="020B0604020202020204" pitchFamily="34" charset="0"/>
              </a:rPr>
              <a:t>应急演练组织机构</a:t>
            </a:r>
            <a:endParaRPr lang="zh-CN" altLang="en-US" sz="3200" dirty="0">
              <a:solidFill>
                <a:schemeClr val="dk1"/>
              </a:solidFill>
              <a:latin typeface="微软雅黑" panose="020B0503020204020204" charset="-122"/>
              <a:ea typeface="微软雅黑" panose="020B0503020204020204" charset="-122"/>
              <a:sym typeface="Arial" panose="020B0604020202020204" pitchFamily="34" charset="0"/>
            </a:endParaRPr>
          </a:p>
        </p:txBody>
      </p:sp>
    </p:spTree>
    <p:custDataLst>
      <p:tags r:id="rId20"/>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3" name="图片 2"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4" name="图片 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7" name="文本框 6"/>
          <p:cNvSpPr txBox="1"/>
          <p:nvPr>
            <p:custDataLst>
              <p:tags r:id="rId6"/>
            </p:custDataLst>
          </p:nvPr>
        </p:nvSpPr>
        <p:spPr>
          <a:xfrm>
            <a:off x="457155" y="189567"/>
            <a:ext cx="11277689" cy="572769"/>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应急演练策划</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8" name="图片 7" descr="placingpictureplaceholder"/>
          <p:cNvPicPr>
            <a:picLocks noChangeAspect="1"/>
          </p:cNvPicPr>
          <p:nvPr>
            <p:custDataLst>
              <p:tags r:id="rId7"/>
            </p:custDataLst>
          </p:nvPr>
        </p:nvPicPr>
        <p:blipFill>
          <a:blip r:embed="rId8"/>
          <a:srcRect t="15201" b="15201"/>
          <a:stretch>
            <a:fillRect/>
          </a:stretch>
        </p:blipFill>
        <p:spPr>
          <a:xfrm>
            <a:off x="2943243" y="3130570"/>
            <a:ext cx="2238388" cy="1511308"/>
          </a:xfrm>
          <a:prstGeom prst="rect">
            <a:avLst/>
          </a:prstGeom>
        </p:spPr>
      </p:pic>
      <p:pic>
        <p:nvPicPr>
          <p:cNvPr id="12" name="图片 11" descr="placingpictureplaceholder"/>
          <p:cNvPicPr>
            <a:picLocks noChangeAspect="1"/>
          </p:cNvPicPr>
          <p:nvPr>
            <p:custDataLst>
              <p:tags r:id="rId9"/>
            </p:custDataLst>
          </p:nvPr>
        </p:nvPicPr>
        <p:blipFill>
          <a:blip r:embed="rId10"/>
          <a:srcRect t="15316" b="15316"/>
          <a:stretch>
            <a:fillRect/>
          </a:stretch>
        </p:blipFill>
        <p:spPr>
          <a:xfrm>
            <a:off x="2943243" y="4737129"/>
            <a:ext cx="2238388" cy="1511308"/>
          </a:xfrm>
          <a:prstGeom prst="rect">
            <a:avLst/>
          </a:prstGeom>
        </p:spPr>
      </p:pic>
      <p:pic>
        <p:nvPicPr>
          <p:cNvPr id="13" name="图片 12" descr="placingpictureplaceholder"/>
          <p:cNvPicPr>
            <a:picLocks noChangeAspect="1"/>
          </p:cNvPicPr>
          <p:nvPr>
            <p:custDataLst>
              <p:tags r:id="rId11"/>
            </p:custDataLst>
          </p:nvPr>
        </p:nvPicPr>
        <p:blipFill>
          <a:blip r:embed="rId10"/>
          <a:srcRect l="26942" r="26942"/>
          <a:stretch>
            <a:fillRect/>
          </a:stretch>
        </p:blipFill>
        <p:spPr>
          <a:xfrm>
            <a:off x="609605" y="1524012"/>
            <a:ext cx="2238388" cy="4724425"/>
          </a:xfrm>
          <a:prstGeom prst="rect">
            <a:avLst/>
          </a:prstGeom>
        </p:spPr>
      </p:pic>
      <p:pic>
        <p:nvPicPr>
          <p:cNvPr id="14" name="图片 13" descr="placingpictureplaceholder"/>
          <p:cNvPicPr>
            <a:picLocks noChangeAspect="1"/>
          </p:cNvPicPr>
          <p:nvPr>
            <p:custDataLst>
              <p:tags r:id="rId12"/>
            </p:custDataLst>
          </p:nvPr>
        </p:nvPicPr>
        <p:blipFill>
          <a:blip r:embed="rId8"/>
          <a:srcRect t="15201" b="15201"/>
          <a:stretch>
            <a:fillRect/>
          </a:stretch>
        </p:blipFill>
        <p:spPr>
          <a:xfrm>
            <a:off x="2943243" y="1524012"/>
            <a:ext cx="2238388" cy="1511308"/>
          </a:xfrm>
          <a:prstGeom prst="rect">
            <a:avLst/>
          </a:prstGeom>
        </p:spPr>
      </p:pic>
      <p:sp>
        <p:nvSpPr>
          <p:cNvPr id="11" name="Title 6"/>
          <p:cNvSpPr txBox="1"/>
          <p:nvPr>
            <p:custDataLst>
              <p:tags r:id="rId13"/>
            </p:custDataLst>
          </p:nvPr>
        </p:nvSpPr>
        <p:spPr>
          <a:xfrm>
            <a:off x="8516063" y="2401888"/>
            <a:ext cx="3066288" cy="2803525"/>
          </a:xfrm>
          <a:prstGeom prst="rect">
            <a:avLst/>
          </a:prstGeom>
          <a:noFill/>
          <a:ln w="3175">
            <a:noFill/>
            <a:prstDash val="dash"/>
          </a:ln>
        </p:spPr>
        <p:txBody>
          <a:bodyPr wrap="square" lIns="63500" tIns="25400" rIns="63500" bIns="25400" anchor="ctr"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演练策划的必要性</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演练策划</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程序</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演练策划主要内容</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演练策划</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文本编制</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5" name="图片 4"/>
          <p:cNvPicPr>
            <a:picLocks noChangeAspect="1"/>
          </p:cNvPicPr>
          <p:nvPr>
            <p:custDataLst>
              <p:tags r:id="rId14"/>
            </p:custDataLst>
          </p:nvPr>
        </p:nvPicPr>
        <p:blipFill>
          <a:blip r:embed="rId15">
            <a:extLst>
              <a:ext uri="{28A0092B-C50C-407E-A947-70E740481C1C}">
                <a14:useLocalDpi xmlns:a14="http://schemas.microsoft.com/office/drawing/2010/main" val="0"/>
              </a:ext>
            </a:extLst>
          </a:blip>
          <a:stretch>
            <a:fillRect/>
          </a:stretch>
        </p:blipFill>
        <p:spPr>
          <a:xfrm>
            <a:off x="9515624" y="4913207"/>
            <a:ext cx="2676376" cy="1944793"/>
          </a:xfrm>
          <a:prstGeom prst="rect">
            <a:avLst/>
          </a:prstGeom>
        </p:spPr>
      </p:pic>
      <p:sp>
        <p:nvSpPr>
          <p:cNvPr id="6" name="Rectangle 3"/>
          <p:cNvSpPr>
            <a:spLocks noGrp="1" noChangeArrowheads="1"/>
          </p:cNvSpPr>
          <p:nvPr>
            <p:custDataLst>
              <p:tags r:id="rId16"/>
            </p:custDataLst>
          </p:nvPr>
        </p:nvSpPr>
        <p:spPr>
          <a:xfrm>
            <a:off x="0" y="0"/>
            <a:ext cx="0" cy="37167"/>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Font typeface="Wingdings" panose="05000000000000000000" pitchFamily="2" charset="2"/>
              <a:buNone/>
            </a:pPr>
            <a:r>
              <a:rPr lang="en-US" altLang="zh-CN">
                <a:solidFill>
                  <a:schemeClr val="lt1"/>
                </a:solidFill>
                <a:latin typeface="微软雅黑" panose="020B0503020204020204" charset="-122"/>
                <a:ea typeface="微软雅黑" panose="020B0503020204020204" charset="-122"/>
                <a:sym typeface="Arial" panose="020B0604020202020204" pitchFamily="34" charset="0"/>
              </a:rPr>
              <a:t> </a:t>
            </a:r>
            <a:endParaRPr lang="en-US" altLang="zh-CN">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17"/>
    </p:custData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6" name="图片 35"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37" name="图片 36"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2" name="Rectangle 2"/>
          <p:cNvSpPr txBox="1">
            <a:spLocks noChangeArrowheads="1"/>
          </p:cNvSpPr>
          <p:nvPr>
            <p:custDataLst>
              <p:tags r:id="rId5"/>
            </p:custDataLst>
          </p:nvPr>
        </p:nvSpPr>
        <p:spPr>
          <a:xfrm>
            <a:off x="0" y="0"/>
            <a:ext cx="0" cy="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 </a:t>
            </a:r>
            <a:r>
              <a:rPr lang="zh-CN" altLang="en-US" sz="3200"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基本要求</a:t>
            </a:r>
            <a:endParaRPr lang="zh-CN" altLang="en-US" sz="32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 name="Rectangle 3"/>
          <p:cNvSpPr txBox="1">
            <a:spLocks noChangeArrowheads="1"/>
          </p:cNvSpPr>
          <p:nvPr>
            <p:custDataLst>
              <p:tags r:id="rId6"/>
            </p:custDataLst>
          </p:nvPr>
        </p:nvSpPr>
        <p:spPr>
          <a:xfrm>
            <a:off x="0" y="0"/>
            <a:ext cx="0" cy="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zh-CN">
                <a:solidFill>
                  <a:schemeClr val="dk1"/>
                </a:solidFill>
                <a:latin typeface="微软雅黑" panose="020B0503020204020204" charset="-122"/>
                <a:ea typeface="微软雅黑" panose="020B0503020204020204" charset="-122"/>
                <a:sym typeface="Arial" panose="020B0604020202020204" pitchFamily="34" charset="0"/>
              </a:rPr>
              <a:t> </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nvGrpSpPr>
          <p:cNvPr id="4" name="Group 36"/>
          <p:cNvGrpSpPr/>
          <p:nvPr/>
        </p:nvGrpSpPr>
        <p:grpSpPr bwMode="auto">
          <a:xfrm>
            <a:off x="1600200" y="1787526"/>
            <a:ext cx="8701088" cy="4384675"/>
            <a:chOff x="408" y="1126"/>
            <a:chExt cx="5481" cy="2762"/>
          </a:xfrm>
        </p:grpSpPr>
        <p:sp>
          <p:nvSpPr>
            <p:cNvPr id="5" name="AutoShape 3"/>
            <p:cNvSpPr>
              <a:spLocks noChangeArrowheads="1"/>
            </p:cNvSpPr>
            <p:nvPr>
              <p:custDataLst>
                <p:tags r:id="rId7"/>
              </p:custDataLst>
            </p:nvPr>
          </p:nvSpPr>
          <p:spPr bwMode="gray">
            <a:xfrm rot="5400000">
              <a:off x="432" y="2396"/>
              <a:ext cx="1516" cy="1467"/>
            </a:xfrm>
            <a:prstGeom prst="roundRect">
              <a:avLst>
                <a:gd name="adj" fmla="val 19894"/>
              </a:avLst>
            </a:prstGeom>
            <a:gradFill rotWithShape="1">
              <a:gsLst>
                <a:gs pos="0">
                  <a:srgbClr val="C7C16F">
                    <a:alpha val="98000"/>
                  </a:srgbClr>
                </a:gs>
                <a:gs pos="50000">
                  <a:schemeClr val="bg1"/>
                </a:gs>
                <a:gs pos="100000">
                  <a:srgbClr val="C7C16F">
                    <a:alpha val="98000"/>
                  </a:srgbClr>
                </a:gs>
              </a:gsLst>
              <a:lin ang="5400000" scaled="1"/>
            </a:gradFill>
            <a:ln w="38100" algn="ctr">
              <a:solidFill>
                <a:srgbClr val="DDDDDD"/>
              </a:solidFill>
              <a:round/>
            </a:ln>
          </p:spPr>
          <p:txBody>
            <a:bodyPr rot="10800000" vert="eaVert" wrap="none" anchor="ctr"/>
            <a:lstStyle/>
            <a:p>
              <a:pPr algn="l">
                <a:defRPr/>
              </a:pPr>
              <a:endParaRPr lang="zh-CN" altLang="zh-CN" sz="20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6" name="Freeform 4"/>
            <p:cNvSpPr/>
            <p:nvPr>
              <p:custDataLst>
                <p:tags r:id="rId8"/>
              </p:custDataLst>
            </p:nvPr>
          </p:nvSpPr>
          <p:spPr bwMode="gray">
            <a:xfrm>
              <a:off x="464" y="2371"/>
              <a:ext cx="1451" cy="303"/>
            </a:xfrm>
            <a:custGeom>
              <a:avLst/>
              <a:gdLst>
                <a:gd name="T0" fmla="*/ 14260928 w 1270"/>
                <a:gd name="T1" fmla="*/ 763605647 h 303"/>
                <a:gd name="T2" fmla="*/ 59895915 w 1270"/>
                <a:gd name="T3" fmla="*/ 446066418 h 303"/>
                <a:gd name="T4" fmla="*/ 490576053 w 1270"/>
                <a:gd name="T5" fmla="*/ 55443382 h 303"/>
                <a:gd name="T6" fmla="*/ 1029639253 w 1270"/>
                <a:gd name="T7" fmla="*/ 27720897 h 303"/>
                <a:gd name="T8" fmla="*/ 2147483647 w 1270"/>
                <a:gd name="T9" fmla="*/ 30241844 h 303"/>
                <a:gd name="T10" fmla="*/ 2147483647 w 1270"/>
                <a:gd name="T11" fmla="*/ 35282149 h 303"/>
                <a:gd name="T12" fmla="*/ 2147483647 w 1270"/>
                <a:gd name="T13" fmla="*/ 476308249 h 303"/>
                <a:gd name="T14" fmla="*/ 2147483647 w 1270"/>
                <a:gd name="T15" fmla="*/ 761086288 h 303"/>
                <a:gd name="T16" fmla="*/ 14260928 w 1270"/>
                <a:gd name="T17" fmla="*/ 763605647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0"/>
                <a:gd name="T28" fmla="*/ 0 h 303"/>
                <a:gd name="T29" fmla="*/ 1270 w 1270"/>
                <a:gd name="T30" fmla="*/ 303 h 3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0" h="303">
                  <a:moveTo>
                    <a:pt x="5" y="303"/>
                  </a:moveTo>
                  <a:cubicBezTo>
                    <a:pt x="5" y="303"/>
                    <a:pt x="0" y="253"/>
                    <a:pt x="21" y="177"/>
                  </a:cubicBezTo>
                  <a:cubicBezTo>
                    <a:pt x="48" y="130"/>
                    <a:pt x="69" y="44"/>
                    <a:pt x="172" y="22"/>
                  </a:cubicBezTo>
                  <a:cubicBezTo>
                    <a:pt x="275" y="0"/>
                    <a:pt x="235" y="13"/>
                    <a:pt x="361" y="11"/>
                  </a:cubicBezTo>
                  <a:cubicBezTo>
                    <a:pt x="487" y="9"/>
                    <a:pt x="813" y="12"/>
                    <a:pt x="932" y="12"/>
                  </a:cubicBezTo>
                  <a:cubicBezTo>
                    <a:pt x="1050" y="12"/>
                    <a:pt x="998" y="2"/>
                    <a:pt x="1070" y="14"/>
                  </a:cubicBezTo>
                  <a:cubicBezTo>
                    <a:pt x="1143" y="26"/>
                    <a:pt x="1215" y="84"/>
                    <a:pt x="1260" y="189"/>
                  </a:cubicBezTo>
                  <a:cubicBezTo>
                    <a:pt x="1270" y="262"/>
                    <a:pt x="1266" y="302"/>
                    <a:pt x="1266" y="302"/>
                  </a:cubicBezTo>
                  <a:lnTo>
                    <a:pt x="5" y="303"/>
                  </a:lnTo>
                  <a:close/>
                </a:path>
              </a:pathLst>
            </a:custGeom>
            <a:solidFill>
              <a:schemeClr val="accent2">
                <a:alpha val="50195"/>
              </a:schemeClr>
            </a:solidFill>
            <a:ln>
              <a:noFill/>
            </a:ln>
            <a:extLst>
              <a:ext uri="{91240B29-F687-4F45-9708-019B960494DF}">
                <a14:hiddenLine xmlns:a14="http://schemas.microsoft.com/office/drawing/2010/main" w="38100">
                  <a:solidFill>
                    <a:srgbClr val="000000"/>
                  </a:solidFill>
                  <a:round/>
                </a14:hiddenLine>
              </a:ext>
            </a:extLst>
          </p:spPr>
          <p:txBody>
            <a:bodyPr wrap="none" anchor="ct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 name="Rectangle 5"/>
            <p:cNvSpPr>
              <a:spLocks noChangeArrowheads="1"/>
            </p:cNvSpPr>
            <p:nvPr/>
          </p:nvSpPr>
          <p:spPr bwMode="gray">
            <a:xfrm>
              <a:off x="939" y="2426"/>
              <a:ext cx="435"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华文中宋" panose="02010600040101010101" pitchFamily="2" charset="-122"/>
                </a:defRPr>
              </a:lvl1pPr>
              <a:lvl2pPr marL="742950" indent="-285750" eaLnBrk="0" hangingPunct="0">
                <a:defRPr b="1">
                  <a:solidFill>
                    <a:schemeClr val="tx1"/>
                  </a:solidFill>
                  <a:latin typeface="Arial" panose="020B0604020202020204" pitchFamily="34" charset="0"/>
                  <a:ea typeface="华文中宋" panose="02010600040101010101" pitchFamily="2" charset="-122"/>
                </a:defRPr>
              </a:lvl2pPr>
              <a:lvl3pPr marL="1143000" indent="-228600" eaLnBrk="0" hangingPunct="0">
                <a:defRPr b="1">
                  <a:solidFill>
                    <a:schemeClr val="tx1"/>
                  </a:solidFill>
                  <a:latin typeface="Arial" panose="020B0604020202020204" pitchFamily="34" charset="0"/>
                  <a:ea typeface="华文中宋" panose="02010600040101010101" pitchFamily="2" charset="-122"/>
                </a:defRPr>
              </a:lvl3pPr>
              <a:lvl4pPr marL="1600200" indent="-228600" eaLnBrk="0" hangingPunct="0">
                <a:defRPr b="1">
                  <a:solidFill>
                    <a:schemeClr val="tx1"/>
                  </a:solidFill>
                  <a:latin typeface="Arial" panose="020B0604020202020204" pitchFamily="34" charset="0"/>
                  <a:ea typeface="华文中宋" panose="02010600040101010101" pitchFamily="2" charset="-122"/>
                </a:defRPr>
              </a:lvl4pPr>
              <a:lvl5pPr marL="2057400" indent="-228600"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eaLnBrk="1" hangingPunct="1"/>
              <a:r>
                <a:rPr lang="zh-CN" altLang="en-US" sz="2000">
                  <a:solidFill>
                    <a:srgbClr val="1C1C1C"/>
                  </a:solidFill>
                  <a:latin typeface="微软雅黑" panose="020B0503020204020204" charset="-122"/>
                  <a:ea typeface="微软雅黑" panose="020B0503020204020204" charset="-122"/>
                  <a:sym typeface="Arial" panose="020B0604020202020204" pitchFamily="34" charset="0"/>
                </a:rPr>
                <a:t>要求</a:t>
              </a:r>
              <a:endParaRPr lang="zh-CN" altLang="en-US" sz="2000">
                <a:solidFill>
                  <a:srgbClr val="1C1C1C"/>
                </a:solidFill>
                <a:latin typeface="微软雅黑" panose="020B0503020204020204" charset="-122"/>
                <a:ea typeface="微软雅黑" panose="020B0503020204020204" charset="-122"/>
                <a:sym typeface="Arial" panose="020B0604020202020204" pitchFamily="34" charset="0"/>
              </a:endParaRPr>
            </a:p>
          </p:txBody>
        </p:sp>
        <p:sp>
          <p:nvSpPr>
            <p:cNvPr id="8" name="Text Box 6"/>
            <p:cNvSpPr txBox="1">
              <a:spLocks noChangeArrowheads="1"/>
            </p:cNvSpPr>
            <p:nvPr/>
          </p:nvSpPr>
          <p:spPr bwMode="gray">
            <a:xfrm>
              <a:off x="466" y="2640"/>
              <a:ext cx="1455" cy="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华文中宋" panose="02010600040101010101" pitchFamily="2" charset="-122"/>
                </a:defRPr>
              </a:lvl1pPr>
              <a:lvl2pPr marL="742950" indent="-285750" eaLnBrk="0" hangingPunct="0">
                <a:defRPr b="1">
                  <a:solidFill>
                    <a:schemeClr val="tx1"/>
                  </a:solidFill>
                  <a:latin typeface="Arial" panose="020B0604020202020204" pitchFamily="34" charset="0"/>
                  <a:ea typeface="华文中宋" panose="02010600040101010101" pitchFamily="2" charset="-122"/>
                </a:defRPr>
              </a:lvl2pPr>
              <a:lvl3pPr marL="1143000" indent="-228600" eaLnBrk="0" hangingPunct="0">
                <a:defRPr b="1">
                  <a:solidFill>
                    <a:schemeClr val="tx1"/>
                  </a:solidFill>
                  <a:latin typeface="Arial" panose="020B0604020202020204" pitchFamily="34" charset="0"/>
                  <a:ea typeface="华文中宋" panose="02010600040101010101" pitchFamily="2" charset="-122"/>
                </a:defRPr>
              </a:lvl3pPr>
              <a:lvl4pPr marL="1600200" indent="-228600" eaLnBrk="0" hangingPunct="0">
                <a:defRPr b="1">
                  <a:solidFill>
                    <a:schemeClr val="tx1"/>
                  </a:solidFill>
                  <a:latin typeface="Arial" panose="020B0604020202020204" pitchFamily="34" charset="0"/>
                  <a:ea typeface="华文中宋" panose="02010600040101010101" pitchFamily="2" charset="-122"/>
                </a:defRPr>
              </a:lvl4pPr>
              <a:lvl5pPr marL="2057400" indent="-228600"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algn="l"/>
              <a:r>
                <a:rPr lang="zh-CN" altLang="en-US" sz="2000">
                  <a:solidFill>
                    <a:srgbClr val="1C1C1C"/>
                  </a:solidFill>
                  <a:latin typeface="微软雅黑" panose="020B0503020204020204" charset="-122"/>
                  <a:ea typeface="微软雅黑" panose="020B0503020204020204" charset="-122"/>
                  <a:sym typeface="Arial" panose="020B0604020202020204" pitchFamily="34" charset="0"/>
                </a:rPr>
                <a:t>根据演练类别提供不同演练场所，采用多种方式营造真实可信的演练情景。</a:t>
              </a:r>
              <a:endParaRPr lang="zh-CN" altLang="en-US" sz="2000">
                <a:solidFill>
                  <a:srgbClr val="1C1C1C"/>
                </a:solidFill>
                <a:latin typeface="微软雅黑" panose="020B0503020204020204" charset="-122"/>
                <a:ea typeface="微软雅黑" panose="020B0503020204020204" charset="-122"/>
                <a:sym typeface="Arial" panose="020B0604020202020204" pitchFamily="34" charset="0"/>
              </a:endParaRPr>
            </a:p>
          </p:txBody>
        </p:sp>
        <p:sp>
          <p:nvSpPr>
            <p:cNvPr id="9" name="AutoShape 7"/>
            <p:cNvSpPr>
              <a:spLocks noChangeArrowheads="1"/>
            </p:cNvSpPr>
            <p:nvPr>
              <p:custDataLst>
                <p:tags r:id="rId9"/>
              </p:custDataLst>
            </p:nvPr>
          </p:nvSpPr>
          <p:spPr bwMode="gray">
            <a:xfrm rot="5400000">
              <a:off x="2416" y="2396"/>
              <a:ext cx="1516" cy="1467"/>
            </a:xfrm>
            <a:prstGeom prst="roundRect">
              <a:avLst>
                <a:gd name="adj" fmla="val 19894"/>
              </a:avLst>
            </a:prstGeom>
            <a:gradFill rotWithShape="1">
              <a:gsLst>
                <a:gs pos="0">
                  <a:srgbClr val="C7C16F">
                    <a:alpha val="98000"/>
                  </a:srgbClr>
                </a:gs>
                <a:gs pos="50000">
                  <a:schemeClr val="bg1"/>
                </a:gs>
                <a:gs pos="100000">
                  <a:srgbClr val="C7C16F">
                    <a:alpha val="98000"/>
                  </a:srgbClr>
                </a:gs>
              </a:gsLst>
              <a:lin ang="5400000" scaled="1"/>
            </a:gradFill>
            <a:ln w="38100" algn="ctr">
              <a:solidFill>
                <a:srgbClr val="DDDDDD"/>
              </a:solidFill>
              <a:round/>
            </a:ln>
          </p:spPr>
          <p:txBody>
            <a:bodyPr rot="10800000" vert="eaVert" wrap="none" anchor="ctr"/>
            <a:lstStyle/>
            <a:p>
              <a:pPr algn="l">
                <a:defRPr/>
              </a:pPr>
              <a:endParaRPr lang="zh-CN" altLang="zh-CN" sz="20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0" name="Freeform 8"/>
            <p:cNvSpPr/>
            <p:nvPr>
              <p:custDataLst>
                <p:tags r:id="rId10"/>
              </p:custDataLst>
            </p:nvPr>
          </p:nvSpPr>
          <p:spPr bwMode="gray">
            <a:xfrm>
              <a:off x="2453" y="2370"/>
              <a:ext cx="1446" cy="303"/>
            </a:xfrm>
            <a:custGeom>
              <a:avLst/>
              <a:gdLst>
                <a:gd name="T0" fmla="*/ 17339311 w 1261"/>
                <a:gd name="T1" fmla="*/ 748487875 h 303"/>
                <a:gd name="T2" fmla="*/ 52017925 w 1261"/>
                <a:gd name="T3" fmla="*/ 438507665 h 303"/>
                <a:gd name="T4" fmla="*/ 494169467 w 1261"/>
                <a:gd name="T5" fmla="*/ 75604760 h 303"/>
                <a:gd name="T6" fmla="*/ 1017239593 w 1261"/>
                <a:gd name="T7" fmla="*/ 32762858 h 303"/>
                <a:gd name="T8" fmla="*/ 2147483647 w 1261"/>
                <a:gd name="T9" fmla="*/ 25201585 h 303"/>
                <a:gd name="T10" fmla="*/ 2147483647 w 1261"/>
                <a:gd name="T11" fmla="*/ 30241907 h 303"/>
                <a:gd name="T12" fmla="*/ 2147483647 w 1261"/>
                <a:gd name="T13" fmla="*/ 478830191 h 303"/>
                <a:gd name="T14" fmla="*/ 2147483647 w 1261"/>
                <a:gd name="T15" fmla="*/ 763608822 h 303"/>
                <a:gd name="T16" fmla="*/ 17339311 w 1261"/>
                <a:gd name="T17" fmla="*/ 748487875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1"/>
                <a:gd name="T28" fmla="*/ 0 h 303"/>
                <a:gd name="T29" fmla="*/ 1261 w 1261"/>
                <a:gd name="T30" fmla="*/ 303 h 3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1" h="303">
                  <a:moveTo>
                    <a:pt x="6" y="297"/>
                  </a:moveTo>
                  <a:cubicBezTo>
                    <a:pt x="6" y="297"/>
                    <a:pt x="0" y="225"/>
                    <a:pt x="18" y="174"/>
                  </a:cubicBezTo>
                  <a:cubicBezTo>
                    <a:pt x="36" y="123"/>
                    <a:pt x="105" y="45"/>
                    <a:pt x="171" y="30"/>
                  </a:cubicBezTo>
                  <a:cubicBezTo>
                    <a:pt x="237" y="15"/>
                    <a:pt x="227" y="16"/>
                    <a:pt x="352" y="13"/>
                  </a:cubicBezTo>
                  <a:cubicBezTo>
                    <a:pt x="477" y="10"/>
                    <a:pt x="804" y="10"/>
                    <a:pt x="922" y="10"/>
                  </a:cubicBezTo>
                  <a:cubicBezTo>
                    <a:pt x="1039" y="10"/>
                    <a:pt x="988" y="0"/>
                    <a:pt x="1061" y="12"/>
                  </a:cubicBezTo>
                  <a:cubicBezTo>
                    <a:pt x="1133" y="24"/>
                    <a:pt x="1206" y="83"/>
                    <a:pt x="1251" y="190"/>
                  </a:cubicBezTo>
                  <a:cubicBezTo>
                    <a:pt x="1261" y="263"/>
                    <a:pt x="1257" y="303"/>
                    <a:pt x="1257" y="303"/>
                  </a:cubicBezTo>
                  <a:lnTo>
                    <a:pt x="6" y="297"/>
                  </a:lnTo>
                  <a:close/>
                </a:path>
              </a:pathLst>
            </a:custGeom>
            <a:solidFill>
              <a:schemeClr val="accent1">
                <a:alpha val="50195"/>
              </a:schemeClr>
            </a:solidFill>
            <a:ln>
              <a:noFill/>
            </a:ln>
            <a:extLst>
              <a:ext uri="{91240B29-F687-4F45-9708-019B960494DF}">
                <a14:hiddenLine xmlns:a14="http://schemas.microsoft.com/office/drawing/2010/main" w="38100">
                  <a:solidFill>
                    <a:srgbClr val="000000"/>
                  </a:solidFill>
                  <a:round/>
                </a14:hiddenLine>
              </a:ext>
            </a:extLst>
          </p:spPr>
          <p:txBody>
            <a:bodyPr wrap="none" anchor="ct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 name="Rectangle 9"/>
            <p:cNvSpPr>
              <a:spLocks noChangeArrowheads="1"/>
            </p:cNvSpPr>
            <p:nvPr/>
          </p:nvSpPr>
          <p:spPr bwMode="gray">
            <a:xfrm>
              <a:off x="2922" y="2426"/>
              <a:ext cx="435"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华文中宋" panose="02010600040101010101" pitchFamily="2" charset="-122"/>
                </a:defRPr>
              </a:lvl1pPr>
              <a:lvl2pPr marL="742950" indent="-285750" eaLnBrk="0" hangingPunct="0">
                <a:defRPr b="1">
                  <a:solidFill>
                    <a:schemeClr val="tx1"/>
                  </a:solidFill>
                  <a:latin typeface="Arial" panose="020B0604020202020204" pitchFamily="34" charset="0"/>
                  <a:ea typeface="华文中宋" panose="02010600040101010101" pitchFamily="2" charset="-122"/>
                </a:defRPr>
              </a:lvl2pPr>
              <a:lvl3pPr marL="1143000" indent="-228600" eaLnBrk="0" hangingPunct="0">
                <a:defRPr b="1">
                  <a:solidFill>
                    <a:schemeClr val="tx1"/>
                  </a:solidFill>
                  <a:latin typeface="Arial" panose="020B0604020202020204" pitchFamily="34" charset="0"/>
                  <a:ea typeface="华文中宋" panose="02010600040101010101" pitchFamily="2" charset="-122"/>
                </a:defRPr>
              </a:lvl3pPr>
              <a:lvl4pPr marL="1600200" indent="-228600" eaLnBrk="0" hangingPunct="0">
                <a:defRPr b="1">
                  <a:solidFill>
                    <a:schemeClr val="tx1"/>
                  </a:solidFill>
                  <a:latin typeface="Arial" panose="020B0604020202020204" pitchFamily="34" charset="0"/>
                  <a:ea typeface="华文中宋" panose="02010600040101010101" pitchFamily="2" charset="-122"/>
                </a:defRPr>
              </a:lvl4pPr>
              <a:lvl5pPr marL="2057400" indent="-228600"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eaLnBrk="1" hangingPunct="1"/>
              <a:r>
                <a:rPr lang="zh-CN" altLang="en-US" sz="2000">
                  <a:solidFill>
                    <a:srgbClr val="1C1C1C"/>
                  </a:solidFill>
                  <a:latin typeface="微软雅黑" panose="020B0503020204020204" charset="-122"/>
                  <a:ea typeface="微软雅黑" panose="020B0503020204020204" charset="-122"/>
                  <a:sym typeface="Arial" panose="020B0604020202020204" pitchFamily="34" charset="0"/>
                </a:rPr>
                <a:t>要求</a:t>
              </a:r>
              <a:endParaRPr lang="zh-CN" altLang="en-US" sz="2000">
                <a:solidFill>
                  <a:srgbClr val="1C1C1C"/>
                </a:solidFill>
                <a:latin typeface="微软雅黑" panose="020B0503020204020204" charset="-122"/>
                <a:ea typeface="微软雅黑" panose="020B0503020204020204" charset="-122"/>
                <a:sym typeface="Arial" panose="020B0604020202020204" pitchFamily="34" charset="0"/>
              </a:endParaRPr>
            </a:p>
          </p:txBody>
        </p:sp>
        <p:sp>
          <p:nvSpPr>
            <p:cNvPr id="12" name="Text Box 10"/>
            <p:cNvSpPr txBox="1">
              <a:spLocks noChangeArrowheads="1"/>
            </p:cNvSpPr>
            <p:nvPr/>
          </p:nvSpPr>
          <p:spPr bwMode="gray">
            <a:xfrm>
              <a:off x="2505" y="2630"/>
              <a:ext cx="1456" cy="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华文中宋" panose="02010600040101010101" pitchFamily="2" charset="-122"/>
                </a:defRPr>
              </a:lvl1pPr>
              <a:lvl2pPr marL="742950" indent="-285750" eaLnBrk="0" hangingPunct="0">
                <a:defRPr b="1">
                  <a:solidFill>
                    <a:schemeClr val="tx1"/>
                  </a:solidFill>
                  <a:latin typeface="Arial" panose="020B0604020202020204" pitchFamily="34" charset="0"/>
                  <a:ea typeface="华文中宋" panose="02010600040101010101" pitchFamily="2" charset="-122"/>
                </a:defRPr>
              </a:lvl2pPr>
              <a:lvl3pPr marL="1143000" indent="-228600" eaLnBrk="0" hangingPunct="0">
                <a:defRPr b="1">
                  <a:solidFill>
                    <a:schemeClr val="tx1"/>
                  </a:solidFill>
                  <a:latin typeface="Arial" panose="020B0604020202020204" pitchFamily="34" charset="0"/>
                  <a:ea typeface="华文中宋" panose="02010600040101010101" pitchFamily="2" charset="-122"/>
                </a:defRPr>
              </a:lvl3pPr>
              <a:lvl4pPr marL="1600200" indent="-228600" eaLnBrk="0" hangingPunct="0">
                <a:defRPr b="1">
                  <a:solidFill>
                    <a:schemeClr val="tx1"/>
                  </a:solidFill>
                  <a:latin typeface="Arial" panose="020B0604020202020204" pitchFamily="34" charset="0"/>
                  <a:ea typeface="华文中宋" panose="02010600040101010101" pitchFamily="2" charset="-122"/>
                </a:defRPr>
              </a:lvl4pPr>
              <a:lvl5pPr marL="2057400" indent="-228600"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algn="l"/>
              <a:r>
                <a:rPr lang="zh-CN" altLang="en-US" sz="2000">
                  <a:solidFill>
                    <a:srgbClr val="1C1C1C"/>
                  </a:solidFill>
                  <a:latin typeface="微软雅黑" panose="020B0503020204020204" charset="-122"/>
                  <a:ea typeface="微软雅黑" panose="020B0503020204020204" charset="-122"/>
                  <a:sym typeface="Arial" panose="020B0604020202020204" pitchFamily="34" charset="0"/>
                </a:rPr>
                <a:t>控制演练过程、引导演练进程，管理演练时间；特别注意情景发展态势和参演人员安全。</a:t>
              </a:r>
              <a:endParaRPr lang="zh-CN" altLang="en-US" sz="2000">
                <a:solidFill>
                  <a:srgbClr val="1C1C1C"/>
                </a:solidFill>
                <a:latin typeface="微软雅黑" panose="020B0503020204020204" charset="-122"/>
                <a:ea typeface="微软雅黑" panose="020B0503020204020204" charset="-122"/>
                <a:sym typeface="Arial" panose="020B0604020202020204" pitchFamily="34" charset="0"/>
              </a:endParaRPr>
            </a:p>
          </p:txBody>
        </p:sp>
        <p:sp>
          <p:nvSpPr>
            <p:cNvPr id="13" name="AutoShape 11"/>
            <p:cNvSpPr>
              <a:spLocks noChangeArrowheads="1"/>
            </p:cNvSpPr>
            <p:nvPr>
              <p:custDataLst>
                <p:tags r:id="rId11"/>
              </p:custDataLst>
            </p:nvPr>
          </p:nvSpPr>
          <p:spPr bwMode="gray">
            <a:xfrm rot="5400000">
              <a:off x="4372" y="2396"/>
              <a:ext cx="1516" cy="1468"/>
            </a:xfrm>
            <a:prstGeom prst="roundRect">
              <a:avLst>
                <a:gd name="adj" fmla="val 19894"/>
              </a:avLst>
            </a:prstGeom>
            <a:gradFill rotWithShape="1">
              <a:gsLst>
                <a:gs pos="0">
                  <a:srgbClr val="C7C16F">
                    <a:alpha val="98000"/>
                  </a:srgbClr>
                </a:gs>
                <a:gs pos="50000">
                  <a:schemeClr val="bg1"/>
                </a:gs>
                <a:gs pos="100000">
                  <a:srgbClr val="C7C16F">
                    <a:alpha val="98000"/>
                  </a:srgbClr>
                </a:gs>
              </a:gsLst>
              <a:lin ang="5400000" scaled="1"/>
            </a:gradFill>
            <a:ln w="38100" algn="ctr">
              <a:solidFill>
                <a:srgbClr val="DDDDDD"/>
              </a:solidFill>
              <a:round/>
            </a:ln>
          </p:spPr>
          <p:txBody>
            <a:bodyPr rot="10800000" vert="eaVert" wrap="none" anchor="ctr"/>
            <a:lstStyle/>
            <a:p>
              <a:pPr algn="l">
                <a:defRPr/>
              </a:pPr>
              <a:endParaRPr lang="zh-CN" altLang="zh-CN" sz="20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4" name="Freeform 12"/>
            <p:cNvSpPr/>
            <p:nvPr>
              <p:custDataLst>
                <p:tags r:id="rId12"/>
              </p:custDataLst>
            </p:nvPr>
          </p:nvSpPr>
          <p:spPr bwMode="gray">
            <a:xfrm>
              <a:off x="4403" y="2370"/>
              <a:ext cx="1453" cy="304"/>
            </a:xfrm>
            <a:custGeom>
              <a:avLst/>
              <a:gdLst>
                <a:gd name="T0" fmla="*/ 0 w 1259"/>
                <a:gd name="T1" fmla="*/ 797288730 h 298"/>
                <a:gd name="T2" fmla="*/ 20553085 w 1259"/>
                <a:gd name="T3" fmla="*/ 457504385 h 298"/>
                <a:gd name="T4" fmla="*/ 487422037 w 1259"/>
                <a:gd name="T5" fmla="*/ 37455723 h 298"/>
                <a:gd name="T6" fmla="*/ 1045313610 w 1259"/>
                <a:gd name="T7" fmla="*/ 34781023 h 298"/>
                <a:gd name="T8" fmla="*/ 2147483647 w 1259"/>
                <a:gd name="T9" fmla="*/ 26755264 h 298"/>
                <a:gd name="T10" fmla="*/ 2147483647 w 1259"/>
                <a:gd name="T11" fmla="*/ 32106322 h 298"/>
                <a:gd name="T12" fmla="*/ 2147483647 w 1259"/>
                <a:gd name="T13" fmla="*/ 497636446 h 298"/>
                <a:gd name="T14" fmla="*/ 2147483647 w 1259"/>
                <a:gd name="T15" fmla="*/ 794614031 h 298"/>
                <a:gd name="T16" fmla="*/ 0 w 1259"/>
                <a:gd name="T17" fmla="*/ 797288730 h 2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9"/>
                <a:gd name="T28" fmla="*/ 0 h 298"/>
                <a:gd name="T29" fmla="*/ 1259 w 1259"/>
                <a:gd name="T30" fmla="*/ 298 h 2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9" h="298">
                  <a:moveTo>
                    <a:pt x="0" y="298"/>
                  </a:moveTo>
                  <a:lnTo>
                    <a:pt x="7" y="171"/>
                  </a:lnTo>
                  <a:cubicBezTo>
                    <a:pt x="35" y="124"/>
                    <a:pt x="108" y="40"/>
                    <a:pt x="166" y="14"/>
                  </a:cubicBezTo>
                  <a:lnTo>
                    <a:pt x="356" y="13"/>
                  </a:lnTo>
                  <a:cubicBezTo>
                    <a:pt x="482" y="12"/>
                    <a:pt x="805" y="10"/>
                    <a:pt x="922" y="10"/>
                  </a:cubicBezTo>
                  <a:cubicBezTo>
                    <a:pt x="1039" y="10"/>
                    <a:pt x="988" y="0"/>
                    <a:pt x="1060" y="12"/>
                  </a:cubicBezTo>
                  <a:cubicBezTo>
                    <a:pt x="1132" y="24"/>
                    <a:pt x="1204" y="81"/>
                    <a:pt x="1249" y="186"/>
                  </a:cubicBezTo>
                  <a:cubicBezTo>
                    <a:pt x="1259" y="258"/>
                    <a:pt x="1255" y="297"/>
                    <a:pt x="1255" y="297"/>
                  </a:cubicBezTo>
                  <a:lnTo>
                    <a:pt x="0" y="298"/>
                  </a:lnTo>
                  <a:close/>
                </a:path>
              </a:pathLst>
            </a:custGeom>
            <a:solidFill>
              <a:schemeClr val="hlink">
                <a:alpha val="50195"/>
              </a:schemeClr>
            </a:solidFill>
            <a:ln>
              <a:noFill/>
            </a:ln>
            <a:extLst>
              <a:ext uri="{91240B29-F687-4F45-9708-019B960494DF}">
                <a14:hiddenLine xmlns:a14="http://schemas.microsoft.com/office/drawing/2010/main" w="38100">
                  <a:solidFill>
                    <a:srgbClr val="000000"/>
                  </a:solidFill>
                  <a:round/>
                </a14:hiddenLine>
              </a:ext>
            </a:extLst>
          </p:spPr>
          <p:txBody>
            <a:bodyPr wrap="none" anchor="ct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5" name="Rectangle 13"/>
            <p:cNvSpPr>
              <a:spLocks noChangeArrowheads="1"/>
            </p:cNvSpPr>
            <p:nvPr/>
          </p:nvSpPr>
          <p:spPr bwMode="gray">
            <a:xfrm>
              <a:off x="4879" y="2426"/>
              <a:ext cx="435"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华文中宋" panose="02010600040101010101" pitchFamily="2" charset="-122"/>
                </a:defRPr>
              </a:lvl1pPr>
              <a:lvl2pPr marL="742950" indent="-285750" eaLnBrk="0" hangingPunct="0">
                <a:defRPr b="1">
                  <a:solidFill>
                    <a:schemeClr val="tx1"/>
                  </a:solidFill>
                  <a:latin typeface="Arial" panose="020B0604020202020204" pitchFamily="34" charset="0"/>
                  <a:ea typeface="华文中宋" panose="02010600040101010101" pitchFamily="2" charset="-122"/>
                </a:defRPr>
              </a:lvl2pPr>
              <a:lvl3pPr marL="1143000" indent="-228600" eaLnBrk="0" hangingPunct="0">
                <a:defRPr b="1">
                  <a:solidFill>
                    <a:schemeClr val="tx1"/>
                  </a:solidFill>
                  <a:latin typeface="Arial" panose="020B0604020202020204" pitchFamily="34" charset="0"/>
                  <a:ea typeface="华文中宋" panose="02010600040101010101" pitchFamily="2" charset="-122"/>
                </a:defRPr>
              </a:lvl3pPr>
              <a:lvl4pPr marL="1600200" indent="-228600" eaLnBrk="0" hangingPunct="0">
                <a:defRPr b="1">
                  <a:solidFill>
                    <a:schemeClr val="tx1"/>
                  </a:solidFill>
                  <a:latin typeface="Arial" panose="020B0604020202020204" pitchFamily="34" charset="0"/>
                  <a:ea typeface="华文中宋" panose="02010600040101010101" pitchFamily="2" charset="-122"/>
                </a:defRPr>
              </a:lvl4pPr>
              <a:lvl5pPr marL="2057400" indent="-228600"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eaLnBrk="1" hangingPunct="1"/>
              <a:r>
                <a:rPr lang="zh-CN" altLang="en-US" sz="2000">
                  <a:solidFill>
                    <a:srgbClr val="1C1C1C"/>
                  </a:solidFill>
                  <a:latin typeface="微软雅黑" panose="020B0503020204020204" charset="-122"/>
                  <a:ea typeface="微软雅黑" panose="020B0503020204020204" charset="-122"/>
                  <a:sym typeface="Arial" panose="020B0604020202020204" pitchFamily="34" charset="0"/>
                </a:rPr>
                <a:t>要求</a:t>
              </a:r>
              <a:endParaRPr lang="zh-CN" altLang="en-US" sz="2000">
                <a:solidFill>
                  <a:srgbClr val="1C1C1C"/>
                </a:solidFill>
                <a:latin typeface="微软雅黑" panose="020B0503020204020204" charset="-122"/>
                <a:ea typeface="微软雅黑" panose="020B0503020204020204" charset="-122"/>
                <a:sym typeface="Arial" panose="020B0604020202020204" pitchFamily="34" charset="0"/>
              </a:endParaRPr>
            </a:p>
          </p:txBody>
        </p:sp>
        <p:sp>
          <p:nvSpPr>
            <p:cNvPr id="16" name="Text Box 14"/>
            <p:cNvSpPr txBox="1">
              <a:spLocks noChangeArrowheads="1"/>
            </p:cNvSpPr>
            <p:nvPr/>
          </p:nvSpPr>
          <p:spPr bwMode="gray">
            <a:xfrm>
              <a:off x="4434" y="2640"/>
              <a:ext cx="1455"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华文中宋" panose="02010600040101010101" pitchFamily="2" charset="-122"/>
                </a:defRPr>
              </a:lvl1pPr>
              <a:lvl2pPr marL="742950" indent="-285750" eaLnBrk="0" hangingPunct="0">
                <a:defRPr b="1">
                  <a:solidFill>
                    <a:schemeClr val="tx1"/>
                  </a:solidFill>
                  <a:latin typeface="Arial" panose="020B0604020202020204" pitchFamily="34" charset="0"/>
                  <a:ea typeface="华文中宋" panose="02010600040101010101" pitchFamily="2" charset="-122"/>
                </a:defRPr>
              </a:lvl2pPr>
              <a:lvl3pPr marL="1143000" indent="-228600" eaLnBrk="0" hangingPunct="0">
                <a:defRPr b="1">
                  <a:solidFill>
                    <a:schemeClr val="tx1"/>
                  </a:solidFill>
                  <a:latin typeface="Arial" panose="020B0604020202020204" pitchFamily="34" charset="0"/>
                  <a:ea typeface="华文中宋" panose="02010600040101010101" pitchFamily="2" charset="-122"/>
                </a:defRPr>
              </a:lvl3pPr>
              <a:lvl4pPr marL="1600200" indent="-228600" eaLnBrk="0" hangingPunct="0">
                <a:defRPr b="1">
                  <a:solidFill>
                    <a:schemeClr val="tx1"/>
                  </a:solidFill>
                  <a:latin typeface="Arial" panose="020B0604020202020204" pitchFamily="34" charset="0"/>
                  <a:ea typeface="华文中宋" panose="02010600040101010101" pitchFamily="2" charset="-122"/>
                </a:defRPr>
              </a:lvl4pPr>
              <a:lvl5pPr marL="2057400" indent="-228600"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algn="l"/>
              <a:r>
                <a:rPr lang="zh-CN" altLang="en-US" sz="2000">
                  <a:solidFill>
                    <a:srgbClr val="1C1C1C"/>
                  </a:solidFill>
                  <a:latin typeface="微软雅黑" panose="020B0503020204020204" charset="-122"/>
                  <a:ea typeface="微软雅黑" panose="020B0503020204020204" charset="-122"/>
                  <a:sym typeface="Arial" panose="020B0604020202020204" pitchFamily="34" charset="0"/>
                </a:rPr>
                <a:t>使用签到单、参演人员活动单、记录表、评论表、绘图标注、录音、摄影、摄像等手段记录演练过程。</a:t>
              </a:r>
              <a:endParaRPr lang="zh-CN" altLang="en-US" sz="2000">
                <a:solidFill>
                  <a:srgbClr val="1C1C1C"/>
                </a:solidFill>
                <a:latin typeface="微软雅黑" panose="020B0503020204020204" charset="-122"/>
                <a:ea typeface="微软雅黑" panose="020B0503020204020204" charset="-122"/>
                <a:sym typeface="Arial" panose="020B0604020202020204" pitchFamily="34" charset="0"/>
              </a:endParaRPr>
            </a:p>
          </p:txBody>
        </p:sp>
        <p:grpSp>
          <p:nvGrpSpPr>
            <p:cNvPr id="17" name="Group 33"/>
            <p:cNvGrpSpPr/>
            <p:nvPr/>
          </p:nvGrpSpPr>
          <p:grpSpPr bwMode="auto">
            <a:xfrm>
              <a:off x="408" y="1126"/>
              <a:ext cx="1502" cy="1226"/>
              <a:chOff x="628" y="1126"/>
              <a:chExt cx="1502" cy="1226"/>
            </a:xfrm>
          </p:grpSpPr>
          <p:grpSp>
            <p:nvGrpSpPr>
              <p:cNvPr id="30" name="Group 23"/>
              <p:cNvGrpSpPr/>
              <p:nvPr/>
            </p:nvGrpSpPr>
            <p:grpSpPr bwMode="auto">
              <a:xfrm>
                <a:off x="628" y="1126"/>
                <a:ext cx="1502" cy="339"/>
                <a:chOff x="555" y="1126"/>
                <a:chExt cx="1502" cy="339"/>
              </a:xfrm>
            </p:grpSpPr>
            <p:sp>
              <p:nvSpPr>
                <p:cNvPr id="33" name="AutoShape 24"/>
                <p:cNvSpPr>
                  <a:spLocks noChangeArrowheads="1"/>
                </p:cNvSpPr>
                <p:nvPr>
                  <p:custDataLst>
                    <p:tags r:id="rId13"/>
                  </p:custDataLst>
                </p:nvPr>
              </p:nvSpPr>
              <p:spPr bwMode="gray">
                <a:xfrm>
                  <a:off x="555" y="1126"/>
                  <a:ext cx="1502" cy="339"/>
                </a:xfrm>
                <a:prstGeom prst="roundRect">
                  <a:avLst>
                    <a:gd name="adj" fmla="val 50000"/>
                  </a:avLst>
                </a:prstGeom>
                <a:gradFill rotWithShape="1">
                  <a:gsLst>
                    <a:gs pos="0">
                      <a:srgbClr val="B0CC65"/>
                    </a:gs>
                    <a:gs pos="50000">
                      <a:srgbClr val="B0CC65"/>
                    </a:gs>
                    <a:gs pos="100000">
                      <a:srgbClr val="B0CC65"/>
                    </a:gs>
                  </a:gsLst>
                  <a:lin ang="5400000" scaled="0"/>
                </a:gradFill>
                <a:ln w="9525" algn="ctr">
                  <a:noFill/>
                  <a:round/>
                </a:ln>
                <a:effectLst>
                  <a:outerShdw dist="40161" dir="4293903" algn="ctr" rotWithShape="0">
                    <a:srgbClr val="FFFFCC">
                      <a:alpha val="50000"/>
                    </a:srgbClr>
                  </a:outerShdw>
                </a:effectLst>
              </p:spPr>
              <p:txBody>
                <a:bodyPr wrap="none" anchor="ctr"/>
                <a:lstStyle/>
                <a:p>
                  <a:pPr algn="l">
                    <a:defRPr/>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4" name="AutoShape 25"/>
                <p:cNvSpPr>
                  <a:spLocks noChangeArrowheads="1"/>
                </p:cNvSpPr>
                <p:nvPr>
                  <p:custDataLst>
                    <p:tags r:id="rId14"/>
                  </p:custDataLst>
                </p:nvPr>
              </p:nvSpPr>
              <p:spPr bwMode="gray">
                <a:xfrm>
                  <a:off x="574" y="1145"/>
                  <a:ext cx="1464" cy="303"/>
                </a:xfrm>
                <a:prstGeom prst="roundRect">
                  <a:avLst>
                    <a:gd name="adj" fmla="val 50000"/>
                  </a:avLst>
                </a:prstGeom>
                <a:gradFill rotWithShape="1">
                  <a:gsLst>
                    <a:gs pos="0">
                      <a:srgbClr val="B0CC65">
                        <a:alpha val="89999"/>
                      </a:srgbClr>
                    </a:gs>
                    <a:gs pos="50000">
                      <a:srgbClr val="B0CC65"/>
                    </a:gs>
                    <a:gs pos="100000">
                      <a:srgbClr val="B0CC65">
                        <a:alpha val="89999"/>
                      </a:srgbClr>
                    </a:gs>
                  </a:gsLst>
                  <a:lin ang="0" scaled="0"/>
                </a:gradFill>
                <a:ln w="9525" algn="ctr">
                  <a:noFill/>
                  <a:round/>
                </a:ln>
                <a:effectLst/>
              </p:spPr>
              <p:txBody>
                <a:bodyPr wrap="none" anchor="ctr"/>
                <a:lstStyle/>
                <a:p>
                  <a:pPr algn="l">
                    <a:defRPr/>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sp>
            <p:nvSpPr>
              <p:cNvPr id="31" name="Rectangle 26"/>
              <p:cNvSpPr>
                <a:spLocks noChangeArrowheads="1"/>
              </p:cNvSpPr>
              <p:nvPr/>
            </p:nvSpPr>
            <p:spPr bwMode="gray">
              <a:xfrm>
                <a:off x="942" y="1170"/>
                <a:ext cx="883"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华文中宋" panose="02010600040101010101" pitchFamily="2" charset="-122"/>
                  </a:defRPr>
                </a:lvl1pPr>
                <a:lvl2pPr marL="742950" indent="-285750" eaLnBrk="0" hangingPunct="0">
                  <a:defRPr b="1">
                    <a:solidFill>
                      <a:schemeClr val="tx1"/>
                    </a:solidFill>
                    <a:latin typeface="Arial" panose="020B0604020202020204" pitchFamily="34" charset="0"/>
                    <a:ea typeface="华文中宋" panose="02010600040101010101" pitchFamily="2" charset="-122"/>
                  </a:defRPr>
                </a:lvl2pPr>
                <a:lvl3pPr marL="1143000" indent="-228600" eaLnBrk="0" hangingPunct="0">
                  <a:defRPr b="1">
                    <a:solidFill>
                      <a:schemeClr val="tx1"/>
                    </a:solidFill>
                    <a:latin typeface="Arial" panose="020B0604020202020204" pitchFamily="34" charset="0"/>
                    <a:ea typeface="华文中宋" panose="02010600040101010101" pitchFamily="2" charset="-122"/>
                  </a:defRPr>
                </a:lvl3pPr>
                <a:lvl4pPr marL="1600200" indent="-228600" eaLnBrk="0" hangingPunct="0">
                  <a:defRPr b="1">
                    <a:solidFill>
                      <a:schemeClr val="tx1"/>
                    </a:solidFill>
                    <a:latin typeface="Arial" panose="020B0604020202020204" pitchFamily="34" charset="0"/>
                    <a:ea typeface="华文中宋" panose="02010600040101010101" pitchFamily="2" charset="-122"/>
                  </a:defRPr>
                </a:lvl4pPr>
                <a:lvl5pPr marL="2057400" indent="-228600"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eaLnBrk="1" hangingPunct="1"/>
                <a:r>
                  <a:rPr lang="zh-CN" altLang="en-US" sz="2400">
                    <a:solidFill>
                      <a:srgbClr val="1C1C1C"/>
                    </a:solidFill>
                    <a:latin typeface="微软雅黑" panose="020B0503020204020204" charset="-122"/>
                    <a:ea typeface="微软雅黑" panose="020B0503020204020204" charset="-122"/>
                    <a:sym typeface="Arial" panose="020B0604020202020204" pitchFamily="34" charset="0"/>
                  </a:rPr>
                  <a:t>情景真实</a:t>
                </a:r>
                <a:endParaRPr lang="zh-CN" altLang="en-US" sz="2400">
                  <a:solidFill>
                    <a:srgbClr val="1C1C1C"/>
                  </a:solidFill>
                  <a:latin typeface="微软雅黑" panose="020B0503020204020204" charset="-122"/>
                  <a:ea typeface="微软雅黑" panose="020B0503020204020204" charset="-122"/>
                  <a:sym typeface="Arial" panose="020B0604020202020204" pitchFamily="34" charset="0"/>
                </a:endParaRPr>
              </a:p>
            </p:txBody>
          </p:sp>
          <p:sp>
            <p:nvSpPr>
              <p:cNvPr id="32" name="AutoShape 27"/>
              <p:cNvSpPr>
                <a:spLocks noChangeArrowheads="1"/>
              </p:cNvSpPr>
              <p:nvPr>
                <p:custDataLst>
                  <p:tags r:id="rId15"/>
                </p:custDataLst>
              </p:nvPr>
            </p:nvSpPr>
            <p:spPr bwMode="gray">
              <a:xfrm flipV="1">
                <a:off x="745" y="1488"/>
                <a:ext cx="1248" cy="864"/>
              </a:xfrm>
              <a:prstGeom prst="triangle">
                <a:avLst>
                  <a:gd name="adj" fmla="val 50000"/>
                </a:avLst>
              </a:prstGeom>
              <a:gradFill rotWithShape="1">
                <a:gsLst>
                  <a:gs pos="0">
                    <a:schemeClr val="accent2"/>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华文中宋" panose="02010600040101010101" pitchFamily="2" charset="-122"/>
                  </a:defRPr>
                </a:lvl1pPr>
                <a:lvl2pPr marL="742950" indent="-285750" eaLnBrk="0" hangingPunct="0">
                  <a:defRPr b="1">
                    <a:solidFill>
                      <a:schemeClr val="tx1"/>
                    </a:solidFill>
                    <a:latin typeface="Arial" panose="020B0604020202020204" pitchFamily="34" charset="0"/>
                    <a:ea typeface="华文中宋" panose="02010600040101010101" pitchFamily="2" charset="-122"/>
                  </a:defRPr>
                </a:lvl2pPr>
                <a:lvl3pPr marL="1143000" indent="-228600" eaLnBrk="0" hangingPunct="0">
                  <a:defRPr b="1">
                    <a:solidFill>
                      <a:schemeClr val="tx1"/>
                    </a:solidFill>
                    <a:latin typeface="Arial" panose="020B0604020202020204" pitchFamily="34" charset="0"/>
                    <a:ea typeface="华文中宋" panose="02010600040101010101" pitchFamily="2" charset="-122"/>
                  </a:defRPr>
                </a:lvl3pPr>
                <a:lvl4pPr marL="1600200" indent="-228600" eaLnBrk="0" hangingPunct="0">
                  <a:defRPr b="1">
                    <a:solidFill>
                      <a:schemeClr val="tx1"/>
                    </a:solidFill>
                    <a:latin typeface="Arial" panose="020B0604020202020204" pitchFamily="34" charset="0"/>
                    <a:ea typeface="华文中宋" panose="02010600040101010101" pitchFamily="2" charset="-122"/>
                  </a:defRPr>
                </a:lvl4pPr>
                <a:lvl5pPr marL="2057400" indent="-228600"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algn="l" eaLnBrk="1" hangingPunct="1"/>
                <a:endParaRPr lang="zh-CN" altLang="en-US" b="0">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18" name="Group 34"/>
            <p:cNvGrpSpPr/>
            <p:nvPr/>
          </p:nvGrpSpPr>
          <p:grpSpPr bwMode="auto">
            <a:xfrm>
              <a:off x="2411" y="1126"/>
              <a:ext cx="1501" cy="1226"/>
              <a:chOff x="2324" y="1126"/>
              <a:chExt cx="1501" cy="1226"/>
            </a:xfrm>
          </p:grpSpPr>
          <p:grpSp>
            <p:nvGrpSpPr>
              <p:cNvPr id="25" name="Group 15"/>
              <p:cNvGrpSpPr/>
              <p:nvPr/>
            </p:nvGrpSpPr>
            <p:grpSpPr bwMode="auto">
              <a:xfrm>
                <a:off x="2324" y="1126"/>
                <a:ext cx="1501" cy="339"/>
                <a:chOff x="2251" y="1126"/>
                <a:chExt cx="1501" cy="339"/>
              </a:xfrm>
            </p:grpSpPr>
            <p:sp>
              <p:nvSpPr>
                <p:cNvPr id="28" name="AutoShape 16"/>
                <p:cNvSpPr>
                  <a:spLocks noChangeArrowheads="1"/>
                </p:cNvSpPr>
                <p:nvPr>
                  <p:custDataLst>
                    <p:tags r:id="rId16"/>
                  </p:custDataLst>
                </p:nvPr>
              </p:nvSpPr>
              <p:spPr bwMode="gray">
                <a:xfrm>
                  <a:off x="2251" y="1126"/>
                  <a:ext cx="1501" cy="339"/>
                </a:xfrm>
                <a:prstGeom prst="roundRect">
                  <a:avLst>
                    <a:gd name="adj" fmla="val 50000"/>
                  </a:avLst>
                </a:prstGeom>
                <a:gradFill rotWithShape="1">
                  <a:gsLst>
                    <a:gs pos="0">
                      <a:srgbClr val="545454"/>
                    </a:gs>
                    <a:gs pos="50000">
                      <a:srgbClr val="EAEAEA"/>
                    </a:gs>
                    <a:gs pos="100000">
                      <a:srgbClr val="545454"/>
                    </a:gs>
                  </a:gsLst>
                  <a:lin ang="5400000" scaled="1"/>
                </a:gradFill>
                <a:ln>
                  <a:noFill/>
                </a:ln>
                <a:effectLst>
                  <a:outerShdw dist="40161" dir="4293903" algn="ctr" rotWithShape="0">
                    <a:srgbClr val="FFFFCC">
                      <a:alpha val="50000"/>
                    </a:srgbClr>
                  </a:outerShdw>
                </a:effectLst>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b="1">
                      <a:solidFill>
                        <a:schemeClr val="tx1"/>
                      </a:solidFill>
                      <a:latin typeface="Arial" panose="020B0604020202020204" pitchFamily="34" charset="0"/>
                      <a:ea typeface="华文中宋" panose="02010600040101010101" pitchFamily="2" charset="-122"/>
                    </a:defRPr>
                  </a:lvl1pPr>
                  <a:lvl2pPr marL="742950" indent="-285750" eaLnBrk="0" hangingPunct="0">
                    <a:defRPr b="1">
                      <a:solidFill>
                        <a:schemeClr val="tx1"/>
                      </a:solidFill>
                      <a:latin typeface="Arial" panose="020B0604020202020204" pitchFamily="34" charset="0"/>
                      <a:ea typeface="华文中宋" panose="02010600040101010101" pitchFamily="2" charset="-122"/>
                    </a:defRPr>
                  </a:lvl2pPr>
                  <a:lvl3pPr marL="1143000" indent="-228600" eaLnBrk="0" hangingPunct="0">
                    <a:defRPr b="1">
                      <a:solidFill>
                        <a:schemeClr val="tx1"/>
                      </a:solidFill>
                      <a:latin typeface="Arial" panose="020B0604020202020204" pitchFamily="34" charset="0"/>
                      <a:ea typeface="华文中宋" panose="02010600040101010101" pitchFamily="2" charset="-122"/>
                    </a:defRPr>
                  </a:lvl3pPr>
                  <a:lvl4pPr marL="1600200" indent="-228600" eaLnBrk="0" hangingPunct="0">
                    <a:defRPr b="1">
                      <a:solidFill>
                        <a:schemeClr val="tx1"/>
                      </a:solidFill>
                      <a:latin typeface="Arial" panose="020B0604020202020204" pitchFamily="34" charset="0"/>
                      <a:ea typeface="华文中宋" panose="02010600040101010101" pitchFamily="2" charset="-122"/>
                    </a:defRPr>
                  </a:lvl4pPr>
                  <a:lvl5pPr marL="2057400" indent="-228600"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algn="l" eaLnBrk="1" hangingPunct="1"/>
                  <a:endParaRPr lang="zh-CN" altLang="en-US"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9" name="AutoShape 17"/>
                <p:cNvSpPr>
                  <a:spLocks noChangeArrowheads="1"/>
                </p:cNvSpPr>
                <p:nvPr>
                  <p:custDataLst>
                    <p:tags r:id="rId17"/>
                  </p:custDataLst>
                </p:nvPr>
              </p:nvSpPr>
              <p:spPr bwMode="gray">
                <a:xfrm>
                  <a:off x="2269" y="1145"/>
                  <a:ext cx="1465" cy="303"/>
                </a:xfrm>
                <a:prstGeom prst="roundRect">
                  <a:avLst>
                    <a:gd name="adj" fmla="val 50000"/>
                  </a:avLst>
                </a:prstGeom>
                <a:gradFill rotWithShape="1">
                  <a:gsLst>
                    <a:gs pos="0">
                      <a:srgbClr val="EABF59">
                        <a:alpha val="89999"/>
                      </a:srgbClr>
                    </a:gs>
                    <a:gs pos="50000">
                      <a:srgbClr val="EABF59"/>
                    </a:gs>
                    <a:gs pos="100000">
                      <a:srgbClr val="EABF59">
                        <a:alpha val="89999"/>
                      </a:srgbClr>
                    </a:gs>
                  </a:gsLst>
                  <a:lin ang="0" scaled="0"/>
                </a:gradFill>
                <a:ln w="9525" algn="ctr">
                  <a:noFill/>
                  <a:round/>
                </a:ln>
                <a:effectLst/>
              </p:spPr>
              <p:txBody>
                <a:bodyPr wrap="none" anchor="ctr"/>
                <a:lstStyle/>
                <a:p>
                  <a:pPr algn="l">
                    <a:defRPr/>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sp>
            <p:nvSpPr>
              <p:cNvPr id="26" name="Rectangle 18"/>
              <p:cNvSpPr>
                <a:spLocks noChangeArrowheads="1"/>
              </p:cNvSpPr>
              <p:nvPr/>
            </p:nvSpPr>
            <p:spPr bwMode="gray">
              <a:xfrm>
                <a:off x="2638" y="1170"/>
                <a:ext cx="883"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华文中宋" panose="02010600040101010101" pitchFamily="2" charset="-122"/>
                  </a:defRPr>
                </a:lvl1pPr>
                <a:lvl2pPr marL="742950" indent="-285750" eaLnBrk="0" hangingPunct="0">
                  <a:defRPr b="1">
                    <a:solidFill>
                      <a:schemeClr val="tx1"/>
                    </a:solidFill>
                    <a:latin typeface="Arial" panose="020B0604020202020204" pitchFamily="34" charset="0"/>
                    <a:ea typeface="华文中宋" panose="02010600040101010101" pitchFamily="2" charset="-122"/>
                  </a:defRPr>
                </a:lvl2pPr>
                <a:lvl3pPr marL="1143000" indent="-228600" eaLnBrk="0" hangingPunct="0">
                  <a:defRPr b="1">
                    <a:solidFill>
                      <a:schemeClr val="tx1"/>
                    </a:solidFill>
                    <a:latin typeface="Arial" panose="020B0604020202020204" pitchFamily="34" charset="0"/>
                    <a:ea typeface="华文中宋" panose="02010600040101010101" pitchFamily="2" charset="-122"/>
                  </a:defRPr>
                </a:lvl3pPr>
                <a:lvl4pPr marL="1600200" indent="-228600" eaLnBrk="0" hangingPunct="0">
                  <a:defRPr b="1">
                    <a:solidFill>
                      <a:schemeClr val="tx1"/>
                    </a:solidFill>
                    <a:latin typeface="Arial" panose="020B0604020202020204" pitchFamily="34" charset="0"/>
                    <a:ea typeface="华文中宋" panose="02010600040101010101" pitchFamily="2" charset="-122"/>
                  </a:defRPr>
                </a:lvl4pPr>
                <a:lvl5pPr marL="2057400" indent="-228600"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eaLnBrk="1" hangingPunct="1"/>
                <a:r>
                  <a:rPr lang="zh-CN" altLang="en-US" sz="2400">
                    <a:solidFill>
                      <a:srgbClr val="1C1C1C"/>
                    </a:solidFill>
                    <a:latin typeface="微软雅黑" panose="020B0503020204020204" charset="-122"/>
                    <a:ea typeface="微软雅黑" panose="020B0503020204020204" charset="-122"/>
                    <a:sym typeface="Arial" panose="020B0604020202020204" pitchFamily="34" charset="0"/>
                  </a:rPr>
                  <a:t>过程可控</a:t>
                </a:r>
                <a:endParaRPr lang="zh-CN" altLang="en-US" sz="2400">
                  <a:solidFill>
                    <a:srgbClr val="1C1C1C"/>
                  </a:solidFill>
                  <a:latin typeface="微软雅黑" panose="020B0503020204020204" charset="-122"/>
                  <a:ea typeface="微软雅黑" panose="020B0503020204020204" charset="-122"/>
                  <a:sym typeface="Arial" panose="020B0604020202020204" pitchFamily="34" charset="0"/>
                </a:endParaRPr>
              </a:p>
            </p:txBody>
          </p:sp>
          <p:sp>
            <p:nvSpPr>
              <p:cNvPr id="27" name="AutoShape 28"/>
              <p:cNvSpPr>
                <a:spLocks noChangeArrowheads="1"/>
              </p:cNvSpPr>
              <p:nvPr>
                <p:custDataLst>
                  <p:tags r:id="rId18"/>
                </p:custDataLst>
              </p:nvPr>
            </p:nvSpPr>
            <p:spPr bwMode="gray">
              <a:xfrm flipV="1">
                <a:off x="2425" y="1488"/>
                <a:ext cx="1249" cy="864"/>
              </a:xfrm>
              <a:prstGeom prst="triangle">
                <a:avLst>
                  <a:gd name="adj" fmla="val 50000"/>
                </a:avLst>
              </a:prstGeom>
              <a:gradFill rotWithShape="1">
                <a:gsLst>
                  <a:gs pos="0">
                    <a:schemeClr val="accent1"/>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华文中宋" panose="02010600040101010101" pitchFamily="2" charset="-122"/>
                  </a:defRPr>
                </a:lvl1pPr>
                <a:lvl2pPr marL="742950" indent="-285750" eaLnBrk="0" hangingPunct="0">
                  <a:defRPr b="1">
                    <a:solidFill>
                      <a:schemeClr val="tx1"/>
                    </a:solidFill>
                    <a:latin typeface="Arial" panose="020B0604020202020204" pitchFamily="34" charset="0"/>
                    <a:ea typeface="华文中宋" panose="02010600040101010101" pitchFamily="2" charset="-122"/>
                  </a:defRPr>
                </a:lvl2pPr>
                <a:lvl3pPr marL="1143000" indent="-228600" eaLnBrk="0" hangingPunct="0">
                  <a:defRPr b="1">
                    <a:solidFill>
                      <a:schemeClr val="tx1"/>
                    </a:solidFill>
                    <a:latin typeface="Arial" panose="020B0604020202020204" pitchFamily="34" charset="0"/>
                    <a:ea typeface="华文中宋" panose="02010600040101010101" pitchFamily="2" charset="-122"/>
                  </a:defRPr>
                </a:lvl3pPr>
                <a:lvl4pPr marL="1600200" indent="-228600" eaLnBrk="0" hangingPunct="0">
                  <a:defRPr b="1">
                    <a:solidFill>
                      <a:schemeClr val="tx1"/>
                    </a:solidFill>
                    <a:latin typeface="Arial" panose="020B0604020202020204" pitchFamily="34" charset="0"/>
                    <a:ea typeface="华文中宋" panose="02010600040101010101" pitchFamily="2" charset="-122"/>
                  </a:defRPr>
                </a:lvl4pPr>
                <a:lvl5pPr marL="2057400" indent="-228600"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algn="l" eaLnBrk="1" hangingPunct="1"/>
                <a:endParaRPr lang="zh-CN" altLang="en-US" b="0">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19" name="Group 35"/>
            <p:cNvGrpSpPr/>
            <p:nvPr/>
          </p:nvGrpSpPr>
          <p:grpSpPr bwMode="auto">
            <a:xfrm>
              <a:off x="4331" y="1126"/>
              <a:ext cx="1501" cy="1226"/>
              <a:chOff x="4043" y="1126"/>
              <a:chExt cx="1501" cy="1226"/>
            </a:xfrm>
          </p:grpSpPr>
          <p:grpSp>
            <p:nvGrpSpPr>
              <p:cNvPr id="20" name="Group 19"/>
              <p:cNvGrpSpPr/>
              <p:nvPr/>
            </p:nvGrpSpPr>
            <p:grpSpPr bwMode="auto">
              <a:xfrm>
                <a:off x="4043" y="1126"/>
                <a:ext cx="1501" cy="339"/>
                <a:chOff x="3969" y="1126"/>
                <a:chExt cx="1502" cy="339"/>
              </a:xfrm>
            </p:grpSpPr>
            <p:sp>
              <p:nvSpPr>
                <p:cNvPr id="23" name="AutoShape 20"/>
                <p:cNvSpPr>
                  <a:spLocks noChangeArrowheads="1"/>
                </p:cNvSpPr>
                <p:nvPr>
                  <p:custDataLst>
                    <p:tags r:id="rId19"/>
                  </p:custDataLst>
                </p:nvPr>
              </p:nvSpPr>
              <p:spPr bwMode="gray">
                <a:xfrm>
                  <a:off x="3969" y="1126"/>
                  <a:ext cx="1502" cy="339"/>
                </a:xfrm>
                <a:prstGeom prst="roundRect">
                  <a:avLst>
                    <a:gd name="adj" fmla="val 50000"/>
                  </a:avLst>
                </a:prstGeom>
                <a:gradFill rotWithShape="1">
                  <a:gsLst>
                    <a:gs pos="0">
                      <a:srgbClr val="545454"/>
                    </a:gs>
                    <a:gs pos="50000">
                      <a:srgbClr val="EAEAEA"/>
                    </a:gs>
                    <a:gs pos="100000">
                      <a:srgbClr val="545454"/>
                    </a:gs>
                  </a:gsLst>
                  <a:lin ang="5400000" scaled="1"/>
                </a:gradFill>
                <a:ln>
                  <a:noFill/>
                </a:ln>
                <a:effectLst>
                  <a:outerShdw dist="40161" dir="4293903" algn="ctr" rotWithShape="0">
                    <a:srgbClr val="FFFFCC">
                      <a:alpha val="50000"/>
                    </a:srgbClr>
                  </a:outerShdw>
                </a:effectLst>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b="1">
                      <a:solidFill>
                        <a:schemeClr val="tx1"/>
                      </a:solidFill>
                      <a:latin typeface="Arial" panose="020B0604020202020204" pitchFamily="34" charset="0"/>
                      <a:ea typeface="华文中宋" panose="02010600040101010101" pitchFamily="2" charset="-122"/>
                    </a:defRPr>
                  </a:lvl1pPr>
                  <a:lvl2pPr marL="742950" indent="-285750" eaLnBrk="0" hangingPunct="0">
                    <a:defRPr b="1">
                      <a:solidFill>
                        <a:schemeClr val="tx1"/>
                      </a:solidFill>
                      <a:latin typeface="Arial" panose="020B0604020202020204" pitchFamily="34" charset="0"/>
                      <a:ea typeface="华文中宋" panose="02010600040101010101" pitchFamily="2" charset="-122"/>
                    </a:defRPr>
                  </a:lvl2pPr>
                  <a:lvl3pPr marL="1143000" indent="-228600" eaLnBrk="0" hangingPunct="0">
                    <a:defRPr b="1">
                      <a:solidFill>
                        <a:schemeClr val="tx1"/>
                      </a:solidFill>
                      <a:latin typeface="Arial" panose="020B0604020202020204" pitchFamily="34" charset="0"/>
                      <a:ea typeface="华文中宋" panose="02010600040101010101" pitchFamily="2" charset="-122"/>
                    </a:defRPr>
                  </a:lvl3pPr>
                  <a:lvl4pPr marL="1600200" indent="-228600" eaLnBrk="0" hangingPunct="0">
                    <a:defRPr b="1">
                      <a:solidFill>
                        <a:schemeClr val="tx1"/>
                      </a:solidFill>
                      <a:latin typeface="Arial" panose="020B0604020202020204" pitchFamily="34" charset="0"/>
                      <a:ea typeface="华文中宋" panose="02010600040101010101" pitchFamily="2" charset="-122"/>
                    </a:defRPr>
                  </a:lvl4pPr>
                  <a:lvl5pPr marL="2057400" indent="-228600"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algn="l" eaLnBrk="1" hangingPunct="1"/>
                  <a:endParaRPr lang="zh-CN" altLang="en-US"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4" name="AutoShape 21"/>
                <p:cNvSpPr>
                  <a:spLocks noChangeArrowheads="1"/>
                </p:cNvSpPr>
                <p:nvPr>
                  <p:custDataLst>
                    <p:tags r:id="rId20"/>
                  </p:custDataLst>
                </p:nvPr>
              </p:nvSpPr>
              <p:spPr bwMode="gray">
                <a:xfrm>
                  <a:off x="3988" y="1145"/>
                  <a:ext cx="1464" cy="303"/>
                </a:xfrm>
                <a:prstGeom prst="roundRect">
                  <a:avLst>
                    <a:gd name="adj" fmla="val 50000"/>
                  </a:avLst>
                </a:prstGeom>
                <a:gradFill rotWithShape="1">
                  <a:gsLst>
                    <a:gs pos="0">
                      <a:srgbClr val="0563C1">
                        <a:alpha val="89999"/>
                      </a:srgbClr>
                    </a:gs>
                    <a:gs pos="50000">
                      <a:srgbClr val="0563C1"/>
                    </a:gs>
                    <a:gs pos="100000">
                      <a:srgbClr val="0563C1">
                        <a:alpha val="89999"/>
                      </a:srgbClr>
                    </a:gs>
                  </a:gsLst>
                  <a:lin ang="0" scaled="0"/>
                </a:gradFill>
                <a:ln w="9525" algn="ctr">
                  <a:noFill/>
                  <a:round/>
                </a:ln>
                <a:effectLst/>
              </p:spPr>
              <p:txBody>
                <a:bodyPr wrap="none" anchor="ctr"/>
                <a:lstStyle/>
                <a:p>
                  <a:pPr algn="l">
                    <a:defRPr/>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sp>
            <p:nvSpPr>
              <p:cNvPr id="21" name="Rectangle 22"/>
              <p:cNvSpPr>
                <a:spLocks noChangeArrowheads="1"/>
              </p:cNvSpPr>
              <p:nvPr/>
            </p:nvSpPr>
            <p:spPr bwMode="gray">
              <a:xfrm>
                <a:off x="4357" y="1170"/>
                <a:ext cx="883"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华文中宋" panose="02010600040101010101" pitchFamily="2" charset="-122"/>
                  </a:defRPr>
                </a:lvl1pPr>
                <a:lvl2pPr marL="742950" indent="-285750" eaLnBrk="0" hangingPunct="0">
                  <a:defRPr b="1">
                    <a:solidFill>
                      <a:schemeClr val="tx1"/>
                    </a:solidFill>
                    <a:latin typeface="Arial" panose="020B0604020202020204" pitchFamily="34" charset="0"/>
                    <a:ea typeface="华文中宋" panose="02010600040101010101" pitchFamily="2" charset="-122"/>
                  </a:defRPr>
                </a:lvl2pPr>
                <a:lvl3pPr marL="1143000" indent="-228600" eaLnBrk="0" hangingPunct="0">
                  <a:defRPr b="1">
                    <a:solidFill>
                      <a:schemeClr val="tx1"/>
                    </a:solidFill>
                    <a:latin typeface="Arial" panose="020B0604020202020204" pitchFamily="34" charset="0"/>
                    <a:ea typeface="华文中宋" panose="02010600040101010101" pitchFamily="2" charset="-122"/>
                  </a:defRPr>
                </a:lvl3pPr>
                <a:lvl4pPr marL="1600200" indent="-228600" eaLnBrk="0" hangingPunct="0">
                  <a:defRPr b="1">
                    <a:solidFill>
                      <a:schemeClr val="tx1"/>
                    </a:solidFill>
                    <a:latin typeface="Arial" panose="020B0604020202020204" pitchFamily="34" charset="0"/>
                    <a:ea typeface="华文中宋" panose="02010600040101010101" pitchFamily="2" charset="-122"/>
                  </a:defRPr>
                </a:lvl4pPr>
                <a:lvl5pPr marL="2057400" indent="-228600"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eaLnBrk="1" hangingPunct="1"/>
                <a:r>
                  <a:rPr lang="zh-CN" altLang="en-US" sz="2400">
                    <a:solidFill>
                      <a:schemeClr val="lt1"/>
                    </a:solidFill>
                    <a:latin typeface="微软雅黑" panose="020B0503020204020204" charset="-122"/>
                    <a:ea typeface="微软雅黑" panose="020B0503020204020204" charset="-122"/>
                    <a:sym typeface="Arial" panose="020B0604020202020204" pitchFamily="34" charset="0"/>
                  </a:rPr>
                  <a:t>收集资料</a:t>
                </a:r>
                <a:endParaRPr lang="zh-CN" altLang="en-US" sz="24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2" name="AutoShape 29"/>
              <p:cNvSpPr>
                <a:spLocks noChangeArrowheads="1"/>
              </p:cNvSpPr>
              <p:nvPr>
                <p:custDataLst>
                  <p:tags r:id="rId21"/>
                </p:custDataLst>
              </p:nvPr>
            </p:nvSpPr>
            <p:spPr bwMode="gray">
              <a:xfrm flipV="1">
                <a:off x="4175" y="1488"/>
                <a:ext cx="1249" cy="864"/>
              </a:xfrm>
              <a:prstGeom prst="triangle">
                <a:avLst>
                  <a:gd name="adj" fmla="val 50000"/>
                </a:avLst>
              </a:prstGeom>
              <a:gradFill rotWithShape="1">
                <a:gsLst>
                  <a:gs pos="0">
                    <a:schemeClr val="hlink"/>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华文中宋" panose="02010600040101010101" pitchFamily="2" charset="-122"/>
                  </a:defRPr>
                </a:lvl1pPr>
                <a:lvl2pPr marL="742950" indent="-285750" eaLnBrk="0" hangingPunct="0">
                  <a:defRPr b="1">
                    <a:solidFill>
                      <a:schemeClr val="tx1"/>
                    </a:solidFill>
                    <a:latin typeface="Arial" panose="020B0604020202020204" pitchFamily="34" charset="0"/>
                    <a:ea typeface="华文中宋" panose="02010600040101010101" pitchFamily="2" charset="-122"/>
                  </a:defRPr>
                </a:lvl2pPr>
                <a:lvl3pPr marL="1143000" indent="-228600" eaLnBrk="0" hangingPunct="0">
                  <a:defRPr b="1">
                    <a:solidFill>
                      <a:schemeClr val="tx1"/>
                    </a:solidFill>
                    <a:latin typeface="Arial" panose="020B0604020202020204" pitchFamily="34" charset="0"/>
                    <a:ea typeface="华文中宋" panose="02010600040101010101" pitchFamily="2" charset="-122"/>
                  </a:defRPr>
                </a:lvl3pPr>
                <a:lvl4pPr marL="1600200" indent="-228600" eaLnBrk="0" hangingPunct="0">
                  <a:defRPr b="1">
                    <a:solidFill>
                      <a:schemeClr val="tx1"/>
                    </a:solidFill>
                    <a:latin typeface="Arial" panose="020B0604020202020204" pitchFamily="34" charset="0"/>
                    <a:ea typeface="华文中宋" panose="02010600040101010101" pitchFamily="2" charset="-122"/>
                  </a:defRPr>
                </a:lvl4pPr>
                <a:lvl5pPr marL="2057400" indent="-228600" eaLnBrk="0" hangingPunct="0">
                  <a:defRPr b="1">
                    <a:solidFill>
                      <a:schemeClr val="tx1"/>
                    </a:solidFill>
                    <a:latin typeface="Arial" panose="020B0604020202020204" pitchFamily="34" charset="0"/>
                    <a:ea typeface="华文中宋" panose="0201060004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华文中宋" panose="02010600040101010101" pitchFamily="2" charset="-122"/>
                  </a:defRPr>
                </a:lvl9pPr>
              </a:lstStyle>
              <a:p>
                <a:pPr algn="l" eaLnBrk="1" hangingPunct="1"/>
                <a:endParaRPr lang="zh-CN" altLang="en-US" b="0">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sp>
        <p:nvSpPr>
          <p:cNvPr id="35" name="Rectangle 3"/>
          <p:cNvSpPr>
            <a:spLocks noChangeArrowheads="1"/>
          </p:cNvSpPr>
          <p:nvPr>
            <p:custDataLst>
              <p:tags r:id="rId22"/>
            </p:custDataLst>
          </p:nvPr>
        </p:nvSpPr>
        <p:spPr bwMode="auto">
          <a:xfrm>
            <a:off x="390984" y="733264"/>
            <a:ext cx="5174416" cy="583565"/>
          </a:xfrm>
          <a:prstGeom prst="rect">
            <a:avLst/>
          </a:prstGeom>
          <a:noFill/>
          <a:ln w="9525" algn="ctr">
            <a:noFill/>
            <a:miter lim="800000"/>
          </a:ln>
          <a:effectLst/>
        </p:spPr>
        <p:txBody>
          <a:bodyPr wrap="square">
            <a:spAutoFit/>
          </a:bodyPr>
          <a:lstStyle/>
          <a:p>
            <a:pPr marL="457200" indent="-457200">
              <a:spcBef>
                <a:spcPct val="15000"/>
              </a:spcBef>
              <a:buFont typeface="Wingdings" panose="05000000000000000000" pitchFamily="2" charset="2"/>
              <a:buChar char="n"/>
              <a:defRPr/>
            </a:pPr>
            <a:r>
              <a:rPr lang="zh-CN" altLang="en-US" sz="3200" dirty="0">
                <a:solidFill>
                  <a:schemeClr val="dk1"/>
                </a:solidFill>
                <a:latin typeface="微软雅黑" panose="020B0503020204020204" charset="-122"/>
                <a:ea typeface="微软雅黑" panose="020B0503020204020204" charset="-122"/>
                <a:sym typeface="Arial" panose="020B0604020202020204" pitchFamily="34" charset="0"/>
              </a:rPr>
              <a:t>应急演练基本要求</a:t>
            </a:r>
            <a:endParaRPr lang="zh-CN" altLang="en-US" sz="3200" dirty="0">
              <a:solidFill>
                <a:schemeClr val="dk1"/>
              </a:solidFill>
              <a:latin typeface="微软雅黑" panose="020B0503020204020204" charset="-122"/>
              <a:ea typeface="微软雅黑" panose="020B0503020204020204" charset="-122"/>
              <a:sym typeface="Arial" panose="020B0604020202020204" pitchFamily="34" charset="0"/>
            </a:endParaRPr>
          </a:p>
        </p:txBody>
      </p:sp>
    </p:spTree>
    <p:custDataLst>
      <p:tags r:id="rId23"/>
    </p:custData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34" name="圆角矩形 33"/>
          <p:cNvSpPr/>
          <p:nvPr>
            <p:custDataLst>
              <p:tags r:id="rId6"/>
            </p:custDataLst>
          </p:nvPr>
        </p:nvSpPr>
        <p:spPr>
          <a:xfrm>
            <a:off x="1524000" y="1828800"/>
            <a:ext cx="9144000" cy="2489900"/>
          </a:xfrm>
          <a:prstGeom prst="roundRect">
            <a:avLst>
              <a:gd name="adj" fmla="val 0"/>
            </a:avLst>
          </a:prstGeom>
          <a:solidFill>
            <a:schemeClr val="lt2"/>
          </a:solidFill>
          <a:ln>
            <a:noFill/>
          </a:ln>
          <a:effectLst>
            <a:outerShdw blurRad="127000" dir="5400000" algn="ctr" rotWithShape="0">
              <a:schemeClr val="lt2">
                <a:lumMod val="7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5" name="矩形 34"/>
          <p:cNvSpPr/>
          <p:nvPr>
            <p:custDataLst>
              <p:tags r:id="rId7"/>
            </p:custDataLst>
          </p:nvPr>
        </p:nvSpPr>
        <p:spPr>
          <a:xfrm>
            <a:off x="1981200" y="4549553"/>
            <a:ext cx="2438400" cy="1124217"/>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6" name="矩形 35"/>
          <p:cNvSpPr/>
          <p:nvPr>
            <p:custDataLst>
              <p:tags r:id="rId8"/>
            </p:custDataLst>
          </p:nvPr>
        </p:nvSpPr>
        <p:spPr>
          <a:xfrm>
            <a:off x="4897120" y="4549553"/>
            <a:ext cx="2438400" cy="1124217"/>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7" name="矩形 36"/>
          <p:cNvSpPr/>
          <p:nvPr>
            <p:custDataLst>
              <p:tags r:id="rId9"/>
            </p:custDataLst>
          </p:nvPr>
        </p:nvSpPr>
        <p:spPr>
          <a:xfrm>
            <a:off x="7784465" y="4549553"/>
            <a:ext cx="2438400" cy="1124217"/>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40" name="文本框 39"/>
          <p:cNvSpPr txBox="1"/>
          <p:nvPr>
            <p:custDataLst>
              <p:tags r:id="rId10"/>
            </p:custDataLst>
          </p:nvPr>
        </p:nvSpPr>
        <p:spPr>
          <a:xfrm>
            <a:off x="457155" y="187065"/>
            <a:ext cx="11277689" cy="574936"/>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应急演练实施程序</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41" name="Title 6"/>
          <p:cNvSpPr txBox="1"/>
          <p:nvPr>
            <p:custDataLst>
              <p:tags r:id="rId11"/>
            </p:custDataLst>
          </p:nvPr>
        </p:nvSpPr>
        <p:spPr>
          <a:xfrm>
            <a:off x="1829435" y="2133600"/>
            <a:ext cx="8533765" cy="765086"/>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准备</a:t>
            </a:r>
            <a:endPar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2" name="Title 6"/>
          <p:cNvSpPr txBox="1"/>
          <p:nvPr>
            <p:custDataLst>
              <p:tags r:id="rId12"/>
            </p:custDataLst>
          </p:nvPr>
        </p:nvSpPr>
        <p:spPr>
          <a:xfrm>
            <a:off x="1828800" y="2969171"/>
            <a:ext cx="8533746" cy="1044729"/>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buNone/>
            </a:pPr>
            <a:r>
              <a:rPr lang="zh-CN" altLang="en-US" sz="2000" spc="6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执行</a:t>
            </a:r>
            <a:endParaRPr lang="zh-CN" altLang="en-US" sz="2000" spc="6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3" name="Title 6"/>
          <p:cNvSpPr txBox="1"/>
          <p:nvPr>
            <p:custDataLst>
              <p:tags r:id="rId13"/>
            </p:custDataLst>
          </p:nvPr>
        </p:nvSpPr>
        <p:spPr>
          <a:xfrm>
            <a:off x="2289876" y="4736922"/>
            <a:ext cx="1821049" cy="749478"/>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计划</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4" name="Title 6"/>
          <p:cNvSpPr txBox="1"/>
          <p:nvPr>
            <p:custDataLst>
              <p:tags r:id="rId14"/>
            </p:custDataLst>
          </p:nvPr>
        </p:nvSpPr>
        <p:spPr>
          <a:xfrm>
            <a:off x="5185476" y="4736922"/>
            <a:ext cx="1821049" cy="749478"/>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评价与总结</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5" name="Title 6"/>
          <p:cNvSpPr txBox="1"/>
          <p:nvPr>
            <p:custDataLst>
              <p:tags r:id="rId15"/>
            </p:custDataLst>
          </p:nvPr>
        </p:nvSpPr>
        <p:spPr>
          <a:xfrm>
            <a:off x="8081076" y="4736922"/>
            <a:ext cx="1821049" cy="749478"/>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演练实施程序</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8" name="Rectangle 2"/>
          <p:cNvSpPr txBox="1">
            <a:spLocks noChangeArrowheads="1"/>
          </p:cNvSpPr>
          <p:nvPr>
            <p:custDataLst>
              <p:tags r:id="rId16"/>
            </p:custDataLst>
          </p:nvPr>
        </p:nvSpPr>
        <p:spPr>
          <a:xfrm>
            <a:off x="0" y="0"/>
            <a:ext cx="0" cy="34664"/>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 </a:t>
            </a:r>
            <a:r>
              <a:rPr lang="zh-CN" altLang="en-US" sz="32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演练实施程序</a:t>
            </a:r>
            <a:endParaRPr lang="zh-CN" altLang="en-US" sz="32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9" name="Rectangle 3"/>
          <p:cNvSpPr txBox="1">
            <a:spLocks noChangeArrowheads="1"/>
          </p:cNvSpPr>
          <p:nvPr>
            <p:custDataLst>
              <p:tags r:id="rId17"/>
            </p:custDataLst>
          </p:nvPr>
        </p:nvSpPr>
        <p:spPr>
          <a:xfrm>
            <a:off x="0" y="0"/>
            <a:ext cx="0" cy="34664"/>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endParaRPr lang="en-US" altLang="zh-CN">
              <a:solidFill>
                <a:schemeClr val="lt1"/>
              </a:solidFill>
              <a:latin typeface="微软雅黑" panose="020B0503020204020204" charset="-122"/>
              <a:ea typeface="微软雅黑" panose="020B0503020204020204" charset="-122"/>
              <a:sym typeface="Arial" panose="020B0604020202020204" pitchFamily="34" charset="0"/>
            </a:endParaRPr>
          </a:p>
          <a:p>
            <a:pPr>
              <a:buFont typeface="Wingdings" panose="05000000000000000000" pitchFamily="2" charset="2"/>
              <a:buNone/>
            </a:pPr>
            <a:endParaRPr lang="en-US" altLang="zh-CN">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18"/>
    </p:custData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0" name="文本框 9"/>
          <p:cNvSpPr txBox="1"/>
          <p:nvPr>
            <p:custDataLst>
              <p:tags r:id="rId6"/>
            </p:custDataLst>
          </p:nvPr>
        </p:nvSpPr>
        <p:spPr>
          <a:xfrm>
            <a:off x="457204"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应演练总结与善后</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1" name="Title 6"/>
          <p:cNvSpPr txBox="1"/>
          <p:nvPr>
            <p:custDataLst>
              <p:tags r:id="rId7"/>
            </p:custDataLst>
          </p:nvPr>
        </p:nvSpPr>
        <p:spPr>
          <a:xfrm>
            <a:off x="3047976" y="2438420"/>
            <a:ext cx="6096038" cy="243841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应急演练的总结工作</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应急演练的善后工作</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2应急演练的总结案例</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8"/>
    </p:custData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4" name="矩形 13"/>
          <p:cNvSpPr/>
          <p:nvPr>
            <p:custDataLst>
              <p:tags r:id="rId6"/>
            </p:custDataLst>
          </p:nvPr>
        </p:nvSpPr>
        <p:spPr>
          <a:xfrm>
            <a:off x="2743222" y="1524012"/>
            <a:ext cx="6705653" cy="4724438"/>
          </a:xfrm>
          <a:prstGeom prst="rect">
            <a:avLst/>
          </a:prstGeom>
          <a:solidFill>
            <a:schemeClr val="lt2"/>
          </a:solidFill>
          <a:ln>
            <a:noFill/>
          </a:ln>
          <a:effectLst>
            <a:outerShdw blurRad="254000" dir="5400000" algn="ctr" rotWithShape="0">
              <a:schemeClr val="lt2">
                <a:lumMod val="7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r>
              <a:rPr lang="zh-CN" altLang="en-US">
                <a:solidFill>
                  <a:schemeClr val="dk1"/>
                </a:solidFill>
                <a:latin typeface="微软雅黑" panose="020B0503020204020204" charset="-122"/>
                <a:ea typeface="微软雅黑" panose="020B0503020204020204" charset="-122"/>
                <a:sym typeface="+mn-ea"/>
              </a:rPr>
              <a:t>2</a:t>
            </a:r>
            <a:endParaRPr lang="zh-CN" altLang="en-US">
              <a:solidFill>
                <a:schemeClr val="dk1"/>
              </a:solidFill>
              <a:latin typeface="微软雅黑" panose="020B0503020204020204" charset="-122"/>
              <a:ea typeface="微软雅黑" panose="020B0503020204020204" charset="-122"/>
              <a:sym typeface="+mn-ea"/>
            </a:endParaRPr>
          </a:p>
        </p:txBody>
      </p:sp>
      <p:sp>
        <p:nvSpPr>
          <p:cNvPr id="5" name="文本框 4"/>
          <p:cNvSpPr txBox="1"/>
          <p:nvPr>
            <p:custDataLst>
              <p:tags r:id="rId7"/>
            </p:custDataLst>
          </p:nvPr>
        </p:nvSpPr>
        <p:spPr>
          <a:xfrm>
            <a:off x="457204"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应急演练总结</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6" name="Title 6"/>
          <p:cNvSpPr txBox="1"/>
          <p:nvPr>
            <p:custDataLst>
              <p:tags r:id="rId8"/>
            </p:custDataLst>
          </p:nvPr>
        </p:nvSpPr>
        <p:spPr>
          <a:xfrm>
            <a:off x="3048659" y="1828815"/>
            <a:ext cx="6095403" cy="5302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en-US" altLang="zh-CN"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1）现场总结</a:t>
            </a:r>
            <a:endParaRPr kumimoji="0" lang="en-US" altLang="zh-CN"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 name="Title 6"/>
          <p:cNvSpPr txBox="1"/>
          <p:nvPr>
            <p:custDataLst>
              <p:tags r:id="rId9"/>
            </p:custDataLst>
          </p:nvPr>
        </p:nvSpPr>
        <p:spPr>
          <a:xfrm>
            <a:off x="3048024" y="2429525"/>
            <a:ext cx="6095384" cy="351411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eaLnBrk="1" hangingPunct="1">
              <a:lnSpc>
                <a:spcPct val="130000"/>
              </a:lnSpc>
              <a:spcBef>
                <a:spcPts val="0"/>
              </a:spcBef>
              <a:spcAft>
                <a:spcPts val="800"/>
              </a:spcAft>
              <a:buSzPct val="100000"/>
              <a:buFont typeface="Wingdings" panose="05000000000000000000" pitchFamily="2" charset="2"/>
              <a:buNone/>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在演练的一个或所有阶段结束后，由演练总指挥、总策划、专家评估组长等在演练现场有针对性地进行讲评和总结。内容主要包括：</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本阶段的演练目标；</a:t>
            </a:r>
            <a:endPar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参演队伍及人员的表现；</a:t>
            </a:r>
            <a:endPar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演练中暴露的问题及解决办法等。</a:t>
            </a:r>
            <a:endPar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2" name="矩形 11"/>
          <p:cNvSpPr/>
          <p:nvPr>
            <p:custDataLst>
              <p:tags r:id="rId10"/>
            </p:custDataLst>
          </p:nvPr>
        </p:nvSpPr>
        <p:spPr>
          <a:xfrm>
            <a:off x="10058481" y="2743222"/>
            <a:ext cx="2133617" cy="259082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1" name="矩形 10"/>
          <p:cNvSpPr/>
          <p:nvPr>
            <p:custDataLst>
              <p:tags r:id="rId11"/>
            </p:custDataLst>
          </p:nvPr>
        </p:nvSpPr>
        <p:spPr>
          <a:xfrm>
            <a:off x="0" y="2743222"/>
            <a:ext cx="2133617" cy="259082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Tree>
    <p:custDataLst>
      <p:tags r:id="rId12"/>
    </p:custData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3" name="图片 2"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6" name="文本框 5"/>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a:solidFill>
                  <a:schemeClr val="lt1"/>
                </a:solidFill>
                <a:latin typeface="微软雅黑" panose="020B0503020204020204" charset="-122"/>
                <a:ea typeface="微软雅黑" panose="020B0503020204020204" charset="-122"/>
                <a:sym typeface="Arial" panose="020B0604020202020204" pitchFamily="34" charset="0"/>
              </a:rPr>
              <a:t>应急演练总结</a:t>
            </a:r>
            <a:endParaRPr lang="zh-CN" altLang="en-US" sz="3200" b="1" spc="16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8" name="Title 6"/>
          <p:cNvSpPr txBox="1"/>
          <p:nvPr>
            <p:custDataLst>
              <p:tags r:id="rId7"/>
            </p:custDataLst>
          </p:nvPr>
        </p:nvSpPr>
        <p:spPr>
          <a:xfrm>
            <a:off x="3047981" y="1521594"/>
            <a:ext cx="6096038" cy="463297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j-ea"/>
              <a:buAutoNum type="ea1JpnChsDbPeriod" startAt="2"/>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事后总结</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1" indent="0" algn="l" eaLnBrk="1" fontAlgn="auto" hangingPunct="1">
              <a:lnSpc>
                <a:spcPct val="120000"/>
              </a:lnSpc>
              <a:spcBef>
                <a:spcPts val="0"/>
              </a:spcBef>
              <a:spcAft>
                <a:spcPts val="800"/>
              </a:spcAft>
              <a:buSzPct val="100000"/>
              <a:buFont typeface="Wingdings" panose="05000000000000000000" pitchFamily="2" charset="2"/>
              <a:buNone/>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演练结束后，一般由文案组根据演练记录、演练评估报告、应急预案、现场总结等材料，对演练进行全面总结，并形成演练总结报告。各参演单位也可对本单位的演练情况进行总结。演练总结报告主要涉及五个方面：</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应急演练的背景信息；  ◆ 取得的具体成效；</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发现的问题与原因；     ◆ 经验与启示；</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改进有关工作的建议。</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8"/>
    </p:custData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5" name="文本框 4"/>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应急演练的善后</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6" name="Title 6"/>
          <p:cNvSpPr txBox="1"/>
          <p:nvPr>
            <p:custDataLst>
              <p:tags r:id="rId7"/>
            </p:custDataLst>
          </p:nvPr>
        </p:nvSpPr>
        <p:spPr>
          <a:xfrm>
            <a:off x="2914631" y="1521594"/>
            <a:ext cx="6362738" cy="4726559"/>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资料的归档与备案</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演练活动结束后，将应急演练方案、评估报告、演练总结报告等文字资料，记录演练实施过程的相关图片、视频、音频等资料归档保存；对主管部门要求备案的应急演练资料，演练组织方将相关资料报主管部门备案。</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应急预案的修改完善</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根据应急演练评估报告对应急预案的改进建议，由应急预案编制部门按程序对预案进行修改完善，必要时可咨询评估专家。</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8"/>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14341" name="Text Box 2"/>
          <p:cNvSpPr txBox="1">
            <a:spLocks noChangeArrowheads="1"/>
          </p:cNvSpPr>
          <p:nvPr>
            <p:custDataLst>
              <p:tags r:id="rId5"/>
            </p:custDataLst>
          </p:nvPr>
        </p:nvSpPr>
        <p:spPr bwMode="auto">
          <a:xfrm>
            <a:off x="191344" y="523168"/>
            <a:ext cx="8569325" cy="583565"/>
          </a:xfrm>
          <a:prstGeom prst="rect">
            <a:avLst/>
          </a:prstGeom>
          <a:noFill/>
          <a:ln w="9525">
            <a:noFill/>
            <a:miter lim="800000"/>
          </a:ln>
        </p:spPr>
        <p:txBody>
          <a:bodyPr>
            <a:spAutoFit/>
          </a:bodyPr>
          <a:lstStyle/>
          <a:p>
            <a:pPr marL="457200" indent="-457200">
              <a:spcBef>
                <a:spcPct val="50000"/>
              </a:spcBef>
              <a:buFont typeface="Wingdings" panose="05000000000000000000" pitchFamily="2" charset="2"/>
              <a:buChar char="n"/>
            </a:pPr>
            <a:r>
              <a:rPr kumimoji="1" lang="zh-CN" altLang="en-US" sz="3200" b="1" dirty="0">
                <a:solidFill>
                  <a:schemeClr val="dk1"/>
                </a:solidFill>
                <a:latin typeface="微软雅黑" panose="020B0503020204020204" charset="-122"/>
                <a:ea typeface="微软雅黑" panose="020B0503020204020204" charset="-122"/>
                <a:sym typeface="Arial" panose="020B0604020202020204" pitchFamily="34" charset="0"/>
              </a:rPr>
              <a:t>国外应急管理体系发展概括</a:t>
            </a:r>
            <a:endParaRPr kumimoji="1" lang="zh-CN" altLang="en-US" sz="3200" b="1" dirty="0">
              <a:solidFill>
                <a:schemeClr val="dk1"/>
              </a:solidFill>
              <a:latin typeface="微软雅黑" panose="020B0503020204020204" charset="-122"/>
              <a:ea typeface="微软雅黑" panose="020B0503020204020204" charset="-122"/>
              <a:sym typeface="Arial" panose="020B0604020202020204" pitchFamily="34" charset="0"/>
            </a:endParaRPr>
          </a:p>
        </p:txBody>
      </p:sp>
      <p:graphicFrame>
        <p:nvGraphicFramePr>
          <p:cNvPr id="8" name="图示 7"/>
          <p:cNvGraphicFramePr/>
          <p:nvPr/>
        </p:nvGraphicFramePr>
        <p:xfrm>
          <a:off x="1415480" y="1340768"/>
          <a:ext cx="8678199" cy="44644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矩形 8"/>
          <p:cNvSpPr/>
          <p:nvPr>
            <p:custDataLst>
              <p:tags r:id="rId11"/>
            </p:custDataLst>
          </p:nvPr>
        </p:nvSpPr>
        <p:spPr bwMode="auto">
          <a:xfrm>
            <a:off x="2010116" y="5949280"/>
            <a:ext cx="8069260" cy="571504"/>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lstStyle/>
          <a:p>
            <a:r>
              <a:rPr lang="zh-CN" altLang="en-US"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现代应急管理体系发展与前沿（</a:t>
            </a:r>
            <a:r>
              <a:rPr lang="en-US" altLang="zh-CN"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FRP-NRP-NRF</a:t>
            </a:r>
            <a:r>
              <a:rPr lang="zh-CN" altLang="en-US"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zh-CN" altLang="en-US"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3" name="图片 2"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6" name="文本框 5"/>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a:solidFill>
                  <a:schemeClr val="lt1"/>
                </a:solidFill>
                <a:latin typeface="微软雅黑" panose="020B0503020204020204" charset="-122"/>
                <a:ea typeface="微软雅黑" panose="020B0503020204020204" charset="-122"/>
                <a:sym typeface="Arial" panose="020B0604020202020204" pitchFamily="34" charset="0"/>
              </a:rPr>
              <a:t>应急演练的善后</a:t>
            </a:r>
            <a:endParaRPr lang="zh-CN" altLang="en-US" sz="3200" b="1" spc="16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8" name="Title 6"/>
          <p:cNvSpPr txBox="1"/>
          <p:nvPr>
            <p:custDataLst>
              <p:tags r:id="rId7"/>
            </p:custDataLst>
          </p:nvPr>
        </p:nvSpPr>
        <p:spPr>
          <a:xfrm>
            <a:off x="2647931" y="1521594"/>
            <a:ext cx="6896138" cy="4726559"/>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j-ea"/>
              <a:buAutoNum type="ea1JpnChsDbPeriod" startAt="3"/>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应急管理工作的持续改进</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应急演练结束后，演练组织方应根据应急演练评估报告、总结报告提出的问题和建议，督促相关部门和人员，制定整改计划，明确整改目标，制定整改措施，落实整改资金，跟踪督查整改情况。</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startAt="3"/>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考核与奖惩</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演练组织方对演练参与单位及人员进行考核。对在演练中表现突出的单位和个人，可给予表彰和奖励；对不按要求参加演练，或影响演练正常开展的，可给予相应惩罚。</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8"/>
    </p:custData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3" name="矩形 15"/>
          <p:cNvSpPr/>
          <p:nvPr>
            <p:custDataLst>
              <p:tags r:id="rId6"/>
            </p:custDataLst>
          </p:nvPr>
        </p:nvSpPr>
        <p:spPr>
          <a:xfrm>
            <a:off x="1676364" y="1676413"/>
            <a:ext cx="3810000" cy="4724438"/>
          </a:xfrm>
          <a:prstGeom prst="rect">
            <a:avLst/>
          </a:prstGeom>
          <a:solidFill>
            <a:schemeClr val="accent1">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dk1"/>
                </a:solidFill>
                <a:latin typeface="微软雅黑" panose="020B0503020204020204" charset="-122"/>
                <a:ea typeface="微软雅黑" panose="020B0503020204020204" charset="-122"/>
              </a:rPr>
              <a:t>2</a:t>
            </a:r>
            <a:endParaRPr lang="en-US" altLang="zh-CN">
              <a:solidFill>
                <a:schemeClr val="dk1"/>
              </a:solidFill>
              <a:latin typeface="微软雅黑" panose="020B0503020204020204" charset="-122"/>
              <a:ea typeface="微软雅黑" panose="020B0503020204020204" charset="-122"/>
            </a:endParaRPr>
          </a:p>
        </p:txBody>
      </p:sp>
      <p:sp>
        <p:nvSpPr>
          <p:cNvPr id="5" name="矩形 15"/>
          <p:cNvSpPr/>
          <p:nvPr>
            <p:custDataLst>
              <p:tags r:id="rId7"/>
            </p:custDataLst>
          </p:nvPr>
        </p:nvSpPr>
        <p:spPr>
          <a:xfrm>
            <a:off x="1371551" y="1371611"/>
            <a:ext cx="3810000" cy="4724438"/>
          </a:xfrm>
          <a:prstGeom prst="rect">
            <a:avLst/>
          </a:prstGeom>
          <a:solidFill>
            <a:schemeClr val="accent1">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dk1"/>
                </a:solidFill>
                <a:latin typeface="微软雅黑" panose="020B0503020204020204" charset="-122"/>
                <a:ea typeface="微软雅黑" panose="020B0503020204020204" charset="-122"/>
              </a:rPr>
              <a:t>2</a:t>
            </a:r>
            <a:endParaRPr lang="en-US" altLang="zh-CN">
              <a:solidFill>
                <a:schemeClr val="dk1"/>
              </a:solidFill>
              <a:latin typeface="微软雅黑" panose="020B0503020204020204" charset="-122"/>
              <a:ea typeface="微软雅黑" panose="020B0503020204020204" charset="-122"/>
            </a:endParaRPr>
          </a:p>
        </p:txBody>
      </p:sp>
      <p:sp>
        <p:nvSpPr>
          <p:cNvPr id="6" name="任意多边形 5"/>
          <p:cNvSpPr>
            <a:spLocks noChangeAspect="1"/>
          </p:cNvSpPr>
          <p:nvPr>
            <p:custDataLst>
              <p:tags r:id="rId8"/>
            </p:custDataLst>
          </p:nvPr>
        </p:nvSpPr>
        <p:spPr>
          <a:xfrm>
            <a:off x="7010456" y="2438420"/>
            <a:ext cx="714592" cy="10160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77" h="210">
                <a:moveTo>
                  <a:pt x="0" y="105"/>
                </a:moveTo>
                <a:cubicBezTo>
                  <a:pt x="0" y="47"/>
                  <a:pt x="47" y="0"/>
                  <a:pt x="105" y="0"/>
                </a:cubicBezTo>
                <a:cubicBezTo>
                  <a:pt x="163" y="0"/>
                  <a:pt x="210" y="47"/>
                  <a:pt x="210" y="105"/>
                </a:cubicBezTo>
                <a:cubicBezTo>
                  <a:pt x="210" y="163"/>
                  <a:pt x="163" y="210"/>
                  <a:pt x="105" y="210"/>
                </a:cubicBezTo>
                <a:cubicBezTo>
                  <a:pt x="47" y="210"/>
                  <a:pt x="0" y="163"/>
                  <a:pt x="0" y="105"/>
                </a:cubicBezTo>
                <a:close/>
                <a:moveTo>
                  <a:pt x="432" y="105"/>
                </a:moveTo>
                <a:cubicBezTo>
                  <a:pt x="432" y="47"/>
                  <a:pt x="479" y="0"/>
                  <a:pt x="537" y="0"/>
                </a:cubicBezTo>
                <a:cubicBezTo>
                  <a:pt x="595" y="0"/>
                  <a:pt x="642" y="47"/>
                  <a:pt x="642" y="105"/>
                </a:cubicBezTo>
                <a:cubicBezTo>
                  <a:pt x="642" y="163"/>
                  <a:pt x="595" y="210"/>
                  <a:pt x="537" y="210"/>
                </a:cubicBezTo>
                <a:cubicBezTo>
                  <a:pt x="479" y="210"/>
                  <a:pt x="432" y="163"/>
                  <a:pt x="432" y="105"/>
                </a:cubicBezTo>
                <a:close/>
                <a:moveTo>
                  <a:pt x="847" y="105"/>
                </a:moveTo>
                <a:cubicBezTo>
                  <a:pt x="847" y="47"/>
                  <a:pt x="894" y="0"/>
                  <a:pt x="952" y="0"/>
                </a:cubicBezTo>
                <a:cubicBezTo>
                  <a:pt x="1010" y="0"/>
                  <a:pt x="1057" y="47"/>
                  <a:pt x="1057" y="105"/>
                </a:cubicBezTo>
                <a:cubicBezTo>
                  <a:pt x="1057" y="163"/>
                  <a:pt x="1010" y="210"/>
                  <a:pt x="952" y="210"/>
                </a:cubicBezTo>
                <a:cubicBezTo>
                  <a:pt x="894" y="210"/>
                  <a:pt x="847" y="163"/>
                  <a:pt x="847" y="105"/>
                </a:cubicBezTo>
                <a:close/>
                <a:moveTo>
                  <a:pt x="1267" y="105"/>
                </a:moveTo>
                <a:cubicBezTo>
                  <a:pt x="1267" y="47"/>
                  <a:pt x="1314" y="0"/>
                  <a:pt x="1372" y="0"/>
                </a:cubicBezTo>
                <a:cubicBezTo>
                  <a:pt x="1430" y="0"/>
                  <a:pt x="1477" y="47"/>
                  <a:pt x="1477" y="105"/>
                </a:cubicBezTo>
                <a:cubicBezTo>
                  <a:pt x="1477" y="163"/>
                  <a:pt x="1430" y="210"/>
                  <a:pt x="1372" y="210"/>
                </a:cubicBezTo>
                <a:cubicBezTo>
                  <a:pt x="1314" y="210"/>
                  <a:pt x="1267" y="163"/>
                  <a:pt x="1267" y="105"/>
                </a:cubicBezTo>
                <a:close/>
              </a:path>
            </a:pathLst>
          </a:cu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13" name="任意多边形 12"/>
          <p:cNvSpPr>
            <a:spLocks noChangeAspect="1"/>
          </p:cNvSpPr>
          <p:nvPr>
            <p:custDataLst>
              <p:tags r:id="rId9"/>
            </p:custDataLst>
          </p:nvPr>
        </p:nvSpPr>
        <p:spPr>
          <a:xfrm>
            <a:off x="9906079" y="5029240"/>
            <a:ext cx="714592" cy="10160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77" h="210">
                <a:moveTo>
                  <a:pt x="0" y="105"/>
                </a:moveTo>
                <a:cubicBezTo>
                  <a:pt x="0" y="47"/>
                  <a:pt x="47" y="0"/>
                  <a:pt x="105" y="0"/>
                </a:cubicBezTo>
                <a:cubicBezTo>
                  <a:pt x="163" y="0"/>
                  <a:pt x="210" y="47"/>
                  <a:pt x="210" y="105"/>
                </a:cubicBezTo>
                <a:cubicBezTo>
                  <a:pt x="210" y="163"/>
                  <a:pt x="163" y="210"/>
                  <a:pt x="105" y="210"/>
                </a:cubicBezTo>
                <a:cubicBezTo>
                  <a:pt x="47" y="210"/>
                  <a:pt x="0" y="163"/>
                  <a:pt x="0" y="105"/>
                </a:cubicBezTo>
                <a:close/>
                <a:moveTo>
                  <a:pt x="432" y="105"/>
                </a:moveTo>
                <a:cubicBezTo>
                  <a:pt x="432" y="47"/>
                  <a:pt x="479" y="0"/>
                  <a:pt x="537" y="0"/>
                </a:cubicBezTo>
                <a:cubicBezTo>
                  <a:pt x="595" y="0"/>
                  <a:pt x="642" y="47"/>
                  <a:pt x="642" y="105"/>
                </a:cubicBezTo>
                <a:cubicBezTo>
                  <a:pt x="642" y="163"/>
                  <a:pt x="595" y="210"/>
                  <a:pt x="537" y="210"/>
                </a:cubicBezTo>
                <a:cubicBezTo>
                  <a:pt x="479" y="210"/>
                  <a:pt x="432" y="163"/>
                  <a:pt x="432" y="105"/>
                </a:cubicBezTo>
                <a:close/>
                <a:moveTo>
                  <a:pt x="847" y="105"/>
                </a:moveTo>
                <a:cubicBezTo>
                  <a:pt x="847" y="47"/>
                  <a:pt x="894" y="0"/>
                  <a:pt x="952" y="0"/>
                </a:cubicBezTo>
                <a:cubicBezTo>
                  <a:pt x="1010" y="0"/>
                  <a:pt x="1057" y="47"/>
                  <a:pt x="1057" y="105"/>
                </a:cubicBezTo>
                <a:cubicBezTo>
                  <a:pt x="1057" y="163"/>
                  <a:pt x="1010" y="210"/>
                  <a:pt x="952" y="210"/>
                </a:cubicBezTo>
                <a:cubicBezTo>
                  <a:pt x="894" y="210"/>
                  <a:pt x="847" y="163"/>
                  <a:pt x="847" y="105"/>
                </a:cubicBezTo>
                <a:close/>
                <a:moveTo>
                  <a:pt x="1267" y="105"/>
                </a:moveTo>
                <a:cubicBezTo>
                  <a:pt x="1267" y="47"/>
                  <a:pt x="1314" y="0"/>
                  <a:pt x="1372" y="0"/>
                </a:cubicBezTo>
                <a:cubicBezTo>
                  <a:pt x="1430" y="0"/>
                  <a:pt x="1477" y="47"/>
                  <a:pt x="1477" y="105"/>
                </a:cubicBezTo>
                <a:cubicBezTo>
                  <a:pt x="1477" y="163"/>
                  <a:pt x="1430" y="210"/>
                  <a:pt x="1372" y="210"/>
                </a:cubicBezTo>
                <a:cubicBezTo>
                  <a:pt x="1314" y="210"/>
                  <a:pt x="1267" y="163"/>
                  <a:pt x="1267" y="105"/>
                </a:cubicBezTo>
                <a:close/>
              </a:path>
            </a:pathLst>
          </a:cu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7" name="文本框 6"/>
          <p:cNvSpPr txBox="1"/>
          <p:nvPr>
            <p:custDataLst>
              <p:tags r:id="rId10"/>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危机与舆情管理</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9" name="图片 8"/>
          <p:cNvPicPr>
            <a:picLocks noChangeAspect="1"/>
          </p:cNvPicPr>
          <p:nvPr>
            <p:custDataLst>
              <p:tags r:id="rId11"/>
            </p:custDataLst>
          </p:nvPr>
        </p:nvPicPr>
        <p:blipFill rotWithShape="1">
          <a:blip r:embed="rId12"/>
          <a:srcRect l="13449" r="13449"/>
          <a:stretch>
            <a:fillRect/>
          </a:stretch>
        </p:blipFill>
        <p:spPr>
          <a:xfrm>
            <a:off x="1523962" y="1524012"/>
            <a:ext cx="3810025" cy="4724425"/>
          </a:xfrm>
          <a:custGeom>
            <a:avLst/>
            <a:gdLst/>
            <a:ahLst/>
            <a:cxnLst>
              <a:cxn ang="3">
                <a:pos x="hc" y="t"/>
              </a:cxn>
              <a:cxn ang="cd2">
                <a:pos x="l" y="vc"/>
              </a:cxn>
              <a:cxn ang="cd4">
                <a:pos x="hc" y="b"/>
              </a:cxn>
              <a:cxn ang="0">
                <a:pos x="r" y="vc"/>
              </a:cxn>
            </a:cxnLst>
            <a:rect l="l" t="t" r="r" b="b"/>
            <a:pathLst>
              <a:path w="6000" h="7440">
                <a:moveTo>
                  <a:pt x="0" y="0"/>
                </a:moveTo>
                <a:lnTo>
                  <a:pt x="6000" y="0"/>
                </a:lnTo>
                <a:lnTo>
                  <a:pt x="6000" y="7440"/>
                </a:lnTo>
                <a:lnTo>
                  <a:pt x="0" y="7440"/>
                </a:lnTo>
                <a:lnTo>
                  <a:pt x="0" y="0"/>
                </a:lnTo>
                <a:close/>
              </a:path>
            </a:pathLst>
          </a:custGeom>
        </p:spPr>
      </p:pic>
      <p:sp>
        <p:nvSpPr>
          <p:cNvPr id="11" name="Title 6"/>
          <p:cNvSpPr txBox="1"/>
          <p:nvPr>
            <p:custDataLst>
              <p:tags r:id="rId13"/>
            </p:custDataLst>
          </p:nvPr>
        </p:nvSpPr>
        <p:spPr>
          <a:xfrm>
            <a:off x="7162857" y="2895600"/>
            <a:ext cx="3505225" cy="18288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伍</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4"/>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6" name="文本框 5"/>
          <p:cNvSpPr txBox="1"/>
          <p:nvPr>
            <p:custDataLst>
              <p:tags r:id="rId6"/>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rPr>
              <a:t>危机的基本概念</a:t>
            </a:r>
            <a:endParaRPr lang="zh-CN" altLang="en-US" sz="3200" b="1" spc="160" dirty="0">
              <a:solidFill>
                <a:schemeClr val="lt1"/>
              </a:solidFill>
              <a:latin typeface="微软雅黑" panose="020B0503020204020204" charset="-122"/>
              <a:ea typeface="微软雅黑" panose="020B0503020204020204" charset="-122"/>
            </a:endParaRPr>
          </a:p>
        </p:txBody>
      </p:sp>
      <p:pic>
        <p:nvPicPr>
          <p:cNvPr id="7" name="图片 6"/>
          <p:cNvPicPr>
            <a:picLocks noChangeAspect="1"/>
          </p:cNvPicPr>
          <p:nvPr>
            <p:custDataLst>
              <p:tags r:id="rId7"/>
            </p:custDataLst>
          </p:nvPr>
        </p:nvPicPr>
        <p:blipFill rotWithShape="1">
          <a:blip r:embed="rId8"/>
          <a:srcRect l="2154" r="2154"/>
          <a:stretch>
            <a:fillRect/>
          </a:stretch>
        </p:blipFill>
        <p:spPr>
          <a:xfrm>
            <a:off x="609604" y="1524012"/>
            <a:ext cx="4572025" cy="4724425"/>
          </a:xfrm>
          <a:custGeom>
            <a:avLst/>
            <a:gdLst/>
            <a:ahLst/>
            <a:cxnLst>
              <a:cxn ang="3">
                <a:pos x="hc" y="t"/>
              </a:cxn>
              <a:cxn ang="cd2">
                <a:pos x="l" y="vc"/>
              </a:cxn>
              <a:cxn ang="cd4">
                <a:pos x="hc" y="b"/>
              </a:cxn>
              <a:cxn ang="0">
                <a:pos x="r" y="vc"/>
              </a:cxn>
            </a:cxnLst>
            <a:rect l="l" t="t" r="r" b="b"/>
            <a:pathLst>
              <a:path w="7200" h="7440">
                <a:moveTo>
                  <a:pt x="0" y="0"/>
                </a:moveTo>
                <a:lnTo>
                  <a:pt x="7200" y="0"/>
                </a:lnTo>
                <a:lnTo>
                  <a:pt x="7200" y="7440"/>
                </a:lnTo>
                <a:lnTo>
                  <a:pt x="0" y="7440"/>
                </a:lnTo>
                <a:lnTo>
                  <a:pt x="0" y="0"/>
                </a:lnTo>
                <a:close/>
              </a:path>
            </a:pathLst>
          </a:custGeom>
        </p:spPr>
      </p:pic>
      <p:sp>
        <p:nvSpPr>
          <p:cNvPr id="11" name="Title 6"/>
          <p:cNvSpPr txBox="1"/>
          <p:nvPr>
            <p:custDataLst>
              <p:tags r:id="rId9"/>
            </p:custDataLst>
          </p:nvPr>
        </p:nvSpPr>
        <p:spPr>
          <a:xfrm>
            <a:off x="5905451" y="2018030"/>
            <a:ext cx="5676900" cy="357124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在危机管理领域，各国学者们给“危机”下的定义可谓五花八门。 </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——英文韦伯词典将危机定义为“有可能变好或变坏的转折点或关键时刻” 。</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 还有一种理论认为，危机是“一个会引起潜在负面影响的具有不确定性的大事件，这种事件及其后果可能对组织及其人员、产品、服务、资产和声誉造成巨大的损害”</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a:xfrm>
            <a:off x="9515624" y="4913207"/>
            <a:ext cx="2676376" cy="1944793"/>
          </a:xfrm>
          <a:prstGeom prst="rect">
            <a:avLst/>
          </a:prstGeom>
        </p:spPr>
      </p:pic>
    </p:spTree>
    <p:custDataLst>
      <p:tags r:id="rId12"/>
    </p:custDataLst>
  </p:cSld>
  <p:clrMapOvr>
    <a:masterClrMapping/>
  </p:clrMapOvr>
  <p:transition>
    <p:split orient="vert" dir="in"/>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6" name="矩形 5"/>
          <p:cNvSpPr/>
          <p:nvPr>
            <p:custDataLst>
              <p:tags r:id="rId1"/>
            </p:custDataLst>
          </p:nvPr>
        </p:nvSpPr>
        <p:spPr>
          <a:xfrm>
            <a:off x="0" y="-10800"/>
            <a:ext cx="4827588" cy="686879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图片16"/>
          <p:cNvPicPr>
            <a:picLocks noChangeAspect="1"/>
          </p:cNvPicPr>
          <p:nvPr>
            <p:custDataLst>
              <p:tags r:id="rId2"/>
            </p:custDataLst>
          </p:nvPr>
        </p:nvPicPr>
        <p:blipFill>
          <a:blip r:embed="rId3"/>
          <a:stretch>
            <a:fillRect/>
          </a:stretch>
        </p:blipFill>
        <p:spPr>
          <a:xfrm>
            <a:off x="0" y="-10800"/>
            <a:ext cx="720090" cy="720090"/>
          </a:xfrm>
          <a:prstGeom prst="rect">
            <a:avLst/>
          </a:prstGeom>
        </p:spPr>
      </p:pic>
      <p:pic>
        <p:nvPicPr>
          <p:cNvPr id="3" name="图片 2" descr="图片17"/>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12" name="文本框 11"/>
          <p:cNvSpPr txBox="1"/>
          <p:nvPr>
            <p:custDataLst>
              <p:tags r:id="rId6"/>
            </p:custDataLst>
          </p:nvPr>
        </p:nvSpPr>
        <p:spPr>
          <a:xfrm>
            <a:off x="609600" y="609600"/>
            <a:ext cx="2895600" cy="1813560"/>
          </a:xfrm>
          <a:prstGeom prst="rect">
            <a:avLst/>
          </a:prstGeom>
          <a:noFill/>
        </p:spPr>
        <p:txBody>
          <a:bodyPr wrap="square" lIns="63500" tIns="25400" rIns="63500" bIns="25400" rtlCol="0" anchor="t" anchorCtr="0">
            <a:normAutofit/>
          </a:bodyPr>
          <a:p>
            <a:pPr marL="0" indent="0" algn="l">
              <a:lnSpc>
                <a:spcPct val="100000"/>
              </a:lnSpc>
              <a:spcBef>
                <a:spcPts val="0"/>
              </a:spcBef>
              <a:spcAft>
                <a:spcPts val="0"/>
              </a:spcAft>
              <a:buSzPct val="100000"/>
              <a:buNone/>
            </a:pPr>
            <a:r>
              <a:rPr lang="zh-CN" altLang="en-US" sz="4400" b="1" spc="160" dirty="0">
                <a:solidFill>
                  <a:schemeClr val="lt1"/>
                </a:solidFill>
                <a:latin typeface="微软雅黑" panose="020B0503020204020204" charset="-122"/>
                <a:ea typeface="微软雅黑" panose="020B0503020204020204" charset="-122"/>
              </a:rPr>
              <a:t>危机的特点</a:t>
            </a:r>
            <a:endParaRPr lang="zh-CN" altLang="en-US" sz="4400" b="1" spc="160" dirty="0">
              <a:solidFill>
                <a:schemeClr val="lt1"/>
              </a:solidFill>
              <a:latin typeface="微软雅黑" panose="020B0503020204020204" charset="-122"/>
              <a:ea typeface="微软雅黑" panose="020B0503020204020204" charset="-122"/>
            </a:endParaRPr>
          </a:p>
        </p:txBody>
      </p:sp>
      <p:sp>
        <p:nvSpPr>
          <p:cNvPr id="13" name="Title 6"/>
          <p:cNvSpPr txBox="1"/>
          <p:nvPr>
            <p:custDataLst>
              <p:tags r:id="rId7"/>
            </p:custDataLst>
          </p:nvPr>
        </p:nvSpPr>
        <p:spPr>
          <a:xfrm>
            <a:off x="609600" y="2738755"/>
            <a:ext cx="2895600" cy="77724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a:ln w="3175">
                  <a:noFill/>
                  <a:prstDash val="dash"/>
                </a:ln>
                <a:solidFill>
                  <a:schemeClr val="lt1"/>
                </a:solidFill>
                <a:latin typeface="微软雅黑" panose="020B0503020204020204" charset="-122"/>
                <a:ea typeface="微软雅黑" panose="020B0503020204020204" charset="-122"/>
                <a:cs typeface="微软雅黑" panose="020B0503020204020204" charset="-122"/>
              </a:rPr>
              <a:t>舆论关注性</a:t>
            </a:r>
            <a:endParaRPr lang="zh-CN" altLang="en-US" sz="2000" spc="100">
              <a:ln w="3175">
                <a:noFill/>
                <a:prstDash val="dash"/>
              </a:ln>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4" name="Title 6"/>
          <p:cNvSpPr txBox="1"/>
          <p:nvPr>
            <p:custDataLst>
              <p:tags r:id="rId8"/>
            </p:custDataLst>
          </p:nvPr>
        </p:nvSpPr>
        <p:spPr>
          <a:xfrm>
            <a:off x="4724438" y="1219200"/>
            <a:ext cx="3200400" cy="44196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普遍性</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突发性</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危机的特点</a:t>
            </a:r>
            <a:endPar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不可预测性</a:t>
            </a:r>
            <a:endPar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5" name="Title 6"/>
          <p:cNvSpPr txBox="1"/>
          <p:nvPr>
            <p:custDataLst>
              <p:tags r:id="rId9"/>
            </p:custDataLst>
          </p:nvPr>
        </p:nvSpPr>
        <p:spPr>
          <a:xfrm>
            <a:off x="8382000" y="1219200"/>
            <a:ext cx="3200400" cy="44196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紧迫性</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危害性</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Tree>
    <p:custDataLst>
      <p:tags r:id="rId10"/>
    </p:custDataLst>
  </p:cSld>
  <p:clrMapOvr>
    <a:masterClrMapping/>
  </p:clrMapOvr>
  <p:transition>
    <p:push dir="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2" name="Rectangle 2"/>
          <p:cNvSpPr txBox="1">
            <a:spLocks noChangeArrowheads="1"/>
          </p:cNvSpPr>
          <p:nvPr/>
        </p:nvSpPr>
        <p:spPr bwMode="auto">
          <a:xfrm>
            <a:off x="0" y="0"/>
            <a:ext cx="0" cy="0"/>
          </a:xfrm>
          <a:ln>
            <a:miter lim="800000"/>
          </a:ln>
        </p:spPr>
        <p:txBody>
          <a:bodyPr vert="horz" wrap="square" lIns="91440" tIns="45720" rIns="91440" bIns="45720" numCol="1" anchor="t" anchorCtr="0" compatLnSpc="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200" b="1">
                <a:solidFill>
                  <a:srgbClr val="000000"/>
                </a:solidFill>
                <a:latin typeface="微软雅黑" panose="020B0503020204020204" charset="-122"/>
                <a:ea typeface="微软雅黑" panose="020B0503020204020204" charset="-122"/>
                <a:cs typeface="+mn-cs"/>
              </a:rPr>
              <a:t>危机发生可能影响到的各类关联方</a:t>
            </a:r>
            <a:endParaRPr lang="zh-CN" altLang="en-US" sz="3200" b="1" dirty="0">
              <a:solidFill>
                <a:srgbClr val="000000"/>
              </a:solidFill>
              <a:latin typeface="微软雅黑" panose="020B0503020204020204" charset="-122"/>
              <a:ea typeface="微软雅黑" panose="020B0503020204020204" charset="-122"/>
              <a:cs typeface="+mn-cs"/>
            </a:endParaRPr>
          </a:p>
        </p:txBody>
      </p:sp>
      <p:sp>
        <p:nvSpPr>
          <p:cNvPr id="3" name="Rectangle 3"/>
          <p:cNvSpPr txBox="1">
            <a:spLocks noChangeArrowheads="1"/>
          </p:cNvSpPr>
          <p:nvPr/>
        </p:nvSpPr>
        <p:spPr bwMode="auto">
          <a:xfrm>
            <a:off x="0" y="1058863"/>
            <a:ext cx="8358188" cy="532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zh-CN" altLang="en-US" sz="3200">
                <a:solidFill>
                  <a:srgbClr val="990000"/>
                </a:solidFill>
                <a:latin typeface="微软雅黑" panose="020B0503020204020204" charset="-122"/>
                <a:ea typeface="微软雅黑" panose="020B0503020204020204" charset="-122"/>
              </a:rPr>
              <a:t>   </a:t>
            </a:r>
            <a:endParaRPr lang="zh-CN" altLang="en-US" sz="3200">
              <a:solidFill>
                <a:srgbClr val="990000"/>
              </a:solidFill>
              <a:latin typeface="微软雅黑" panose="020B0503020204020204" charset="-122"/>
              <a:ea typeface="微软雅黑" panose="020B0503020204020204" charset="-122"/>
            </a:endParaRPr>
          </a:p>
        </p:txBody>
      </p:sp>
      <p:sp>
        <p:nvSpPr>
          <p:cNvPr id="37" name="矩形 36"/>
          <p:cNvSpPr/>
          <p:nvPr/>
        </p:nvSpPr>
        <p:spPr>
          <a:xfrm>
            <a:off x="284148" y="748582"/>
            <a:ext cx="6582410" cy="583565"/>
          </a:xfrm>
          <a:prstGeom prst="rect">
            <a:avLst/>
          </a:prstGeom>
        </p:spPr>
        <p:txBody>
          <a:bodyPr wrap="none">
            <a:spAutoFit/>
          </a:bodyPr>
          <a:lstStyle/>
          <a:p>
            <a:pPr marL="285750" indent="-285750">
              <a:buFont typeface="Wingdings" panose="05000000000000000000" pitchFamily="2" charset="2"/>
              <a:buChar char="n"/>
            </a:pPr>
            <a:r>
              <a:rPr lang="zh-CN" altLang="en-US" sz="3200" b="1" dirty="0">
                <a:solidFill>
                  <a:srgbClr val="000000"/>
                </a:solidFill>
                <a:latin typeface="微软雅黑" panose="020B0503020204020204" charset="-122"/>
                <a:ea typeface="微软雅黑" panose="020B0503020204020204" charset="-122"/>
              </a:rPr>
              <a:t>危机发生可能影响到的各类关联方</a:t>
            </a:r>
            <a:endParaRPr lang="zh-CN" altLang="en-US" sz="3200" b="1" dirty="0">
              <a:solidFill>
                <a:srgbClr val="000000"/>
              </a:solidFill>
              <a:latin typeface="微软雅黑" panose="020B0503020204020204" charset="-122"/>
              <a:ea typeface="微软雅黑" panose="020B0503020204020204" charset="-122"/>
            </a:endParaRPr>
          </a:p>
        </p:txBody>
      </p:sp>
      <p:sp>
        <p:nvSpPr>
          <p:cNvPr id="38" name="Rectangle 3"/>
          <p:cNvSpPr txBox="1">
            <a:spLocks noChangeArrowheads="1"/>
          </p:cNvSpPr>
          <p:nvPr/>
        </p:nvSpPr>
        <p:spPr bwMode="auto">
          <a:xfrm>
            <a:off x="1991544" y="1530350"/>
            <a:ext cx="8358188" cy="532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2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ea typeface="+mn-ea"/>
              </a:defRPr>
            </a:lvl2pPr>
            <a:lvl3pPr marL="1143000" indent="-228600" algn="l" rtl="0" eaLnBrk="0" fontAlgn="base" hangingPunct="0">
              <a:spcBef>
                <a:spcPct val="20000"/>
              </a:spcBef>
              <a:spcAft>
                <a:spcPct val="0"/>
              </a:spcAft>
              <a:buChar char="•"/>
              <a:defRPr sz="20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None/>
              <a:defRPr/>
            </a:pPr>
            <a:r>
              <a:rPr kumimoji="0" lang="zh-CN" altLang="en-US" sz="3200" b="0" i="0" u="none" strike="noStrike" kern="0" cap="none" spc="0" normalizeH="0" baseline="0" noProof="0">
                <a:ln>
                  <a:noFill/>
                </a:ln>
                <a:solidFill>
                  <a:srgbClr val="990000"/>
                </a:solidFill>
                <a:effectLst/>
                <a:uLnTx/>
                <a:uFillTx/>
                <a:latin typeface="微软雅黑" panose="020B0503020204020204" charset="-122"/>
                <a:ea typeface="微软雅黑" panose="020B0503020204020204" charset="-122"/>
                <a:cs typeface="+mn-cs"/>
              </a:rPr>
              <a:t>   </a:t>
            </a:r>
            <a:endParaRPr kumimoji="0" lang="zh-CN" altLang="en-US" sz="3200" b="0" i="0" u="none" strike="noStrike" kern="0" cap="none" spc="0" normalizeH="0" baseline="0" noProof="0">
              <a:ln>
                <a:noFill/>
              </a:ln>
              <a:solidFill>
                <a:srgbClr val="990000"/>
              </a:solidFill>
              <a:effectLst/>
              <a:uLnTx/>
              <a:uFillTx/>
              <a:latin typeface="微软雅黑" panose="020B0503020204020204" charset="-122"/>
              <a:ea typeface="微软雅黑" panose="020B0503020204020204" charset="-122"/>
              <a:cs typeface="+mn-cs"/>
            </a:endParaRPr>
          </a:p>
        </p:txBody>
      </p:sp>
      <p:sp>
        <p:nvSpPr>
          <p:cNvPr id="39" name="Oval 4"/>
          <p:cNvSpPr>
            <a:spLocks noChangeArrowheads="1"/>
          </p:cNvSpPr>
          <p:nvPr/>
        </p:nvSpPr>
        <p:spPr bwMode="auto">
          <a:xfrm>
            <a:off x="4907782" y="3744912"/>
            <a:ext cx="1443037" cy="901700"/>
          </a:xfrm>
          <a:prstGeom prst="ellipse">
            <a:avLst/>
          </a:prstGeom>
          <a:solidFill>
            <a:srgbClr val="00CC99"/>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rPr>
              <a:t>企业</a:t>
            </a:r>
            <a:endParaRPr kumimoji="0" lang="zh-CN" altLang="en-US" sz="20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endParaRPr>
          </a:p>
        </p:txBody>
      </p:sp>
      <p:sp>
        <p:nvSpPr>
          <p:cNvPr id="40" name="Oval 5"/>
          <p:cNvSpPr>
            <a:spLocks noChangeArrowheads="1"/>
          </p:cNvSpPr>
          <p:nvPr/>
        </p:nvSpPr>
        <p:spPr bwMode="auto">
          <a:xfrm>
            <a:off x="3713982" y="2195512"/>
            <a:ext cx="1352550" cy="661988"/>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医院</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41" name="Oval 6"/>
          <p:cNvSpPr>
            <a:spLocks noChangeArrowheads="1"/>
          </p:cNvSpPr>
          <p:nvPr/>
        </p:nvSpPr>
        <p:spPr bwMode="auto">
          <a:xfrm>
            <a:off x="5411019" y="2338387"/>
            <a:ext cx="1365250" cy="582613"/>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各种协会</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42" name="Oval 7"/>
          <p:cNvSpPr>
            <a:spLocks noChangeArrowheads="1"/>
          </p:cNvSpPr>
          <p:nvPr/>
        </p:nvSpPr>
        <p:spPr bwMode="auto">
          <a:xfrm>
            <a:off x="7065194" y="3519487"/>
            <a:ext cx="1550988" cy="860425"/>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专业团体</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43" name="Oval 8"/>
          <p:cNvSpPr>
            <a:spLocks noChangeArrowheads="1"/>
          </p:cNvSpPr>
          <p:nvPr/>
        </p:nvSpPr>
        <p:spPr bwMode="auto">
          <a:xfrm>
            <a:off x="2243957" y="3533775"/>
            <a:ext cx="1444625" cy="661987"/>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法院</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44" name="Oval 9"/>
          <p:cNvSpPr>
            <a:spLocks noChangeArrowheads="1"/>
          </p:cNvSpPr>
          <p:nvPr/>
        </p:nvSpPr>
        <p:spPr bwMode="auto">
          <a:xfrm>
            <a:off x="2056632" y="4899025"/>
            <a:ext cx="1377950" cy="847725"/>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律师</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45" name="Oval 10"/>
          <p:cNvSpPr>
            <a:spLocks noChangeArrowheads="1"/>
          </p:cNvSpPr>
          <p:nvPr/>
        </p:nvSpPr>
        <p:spPr bwMode="auto">
          <a:xfrm>
            <a:off x="2301107" y="2909887"/>
            <a:ext cx="1284287" cy="635000"/>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46" name="Oval 11"/>
          <p:cNvSpPr>
            <a:spLocks noChangeArrowheads="1"/>
          </p:cNvSpPr>
          <p:nvPr/>
        </p:nvSpPr>
        <p:spPr bwMode="auto">
          <a:xfrm>
            <a:off x="1937569" y="4210050"/>
            <a:ext cx="1471613" cy="701675"/>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地方政府</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47" name="Oval 12"/>
          <p:cNvSpPr>
            <a:spLocks noChangeArrowheads="1"/>
          </p:cNvSpPr>
          <p:nvPr/>
        </p:nvSpPr>
        <p:spPr bwMode="auto">
          <a:xfrm>
            <a:off x="3540944" y="5653087"/>
            <a:ext cx="1630363" cy="820738"/>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专家/医生</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48" name="Oval 13"/>
          <p:cNvSpPr>
            <a:spLocks noChangeArrowheads="1"/>
          </p:cNvSpPr>
          <p:nvPr/>
        </p:nvSpPr>
        <p:spPr bwMode="auto">
          <a:xfrm>
            <a:off x="4933182" y="5613400"/>
            <a:ext cx="1365250" cy="768350"/>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专项咨询顾问</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49" name="Oval 14"/>
          <p:cNvSpPr>
            <a:spLocks noChangeArrowheads="1"/>
          </p:cNvSpPr>
          <p:nvPr/>
        </p:nvSpPr>
        <p:spPr bwMode="auto">
          <a:xfrm>
            <a:off x="5833294" y="2738437"/>
            <a:ext cx="1643063" cy="941388"/>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18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受害人</a:t>
            </a:r>
            <a:endParaRPr kumimoji="0" lang="zh-CN" altLang="en-US" sz="18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0" name="Oval 15"/>
          <p:cNvSpPr>
            <a:spLocks noChangeArrowheads="1"/>
          </p:cNvSpPr>
          <p:nvPr/>
        </p:nvSpPr>
        <p:spPr bwMode="auto">
          <a:xfrm>
            <a:off x="6060307" y="5654675"/>
            <a:ext cx="1816100" cy="820737"/>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建筑师</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1" name="Oval 17"/>
          <p:cNvSpPr>
            <a:spLocks noChangeArrowheads="1"/>
          </p:cNvSpPr>
          <p:nvPr/>
        </p:nvSpPr>
        <p:spPr bwMode="auto">
          <a:xfrm>
            <a:off x="8119294" y="3740150"/>
            <a:ext cx="1563688" cy="901700"/>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18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员工家属</a:t>
            </a:r>
            <a:endParaRPr kumimoji="0" lang="zh-CN" altLang="en-US" sz="18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2" name="Oval 18"/>
          <p:cNvSpPr>
            <a:spLocks noChangeArrowheads="1"/>
          </p:cNvSpPr>
          <p:nvPr/>
        </p:nvSpPr>
        <p:spPr bwMode="auto">
          <a:xfrm>
            <a:off x="7214419" y="4429125"/>
            <a:ext cx="1684338" cy="730250"/>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竞争对手</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3" name="Oval 19"/>
          <p:cNvSpPr>
            <a:spLocks noChangeArrowheads="1"/>
          </p:cNvSpPr>
          <p:nvPr/>
        </p:nvSpPr>
        <p:spPr bwMode="auto">
          <a:xfrm>
            <a:off x="6244457" y="1878012"/>
            <a:ext cx="1762125" cy="887413"/>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政府应急机构</a:t>
            </a:r>
            <a:endPar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4" name="Oval 20"/>
          <p:cNvSpPr>
            <a:spLocks noChangeArrowheads="1"/>
          </p:cNvSpPr>
          <p:nvPr/>
        </p:nvSpPr>
        <p:spPr bwMode="auto">
          <a:xfrm>
            <a:off x="4888732" y="1479550"/>
            <a:ext cx="1709737" cy="503237"/>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警察/消防</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5" name="Oval 21"/>
          <p:cNvSpPr>
            <a:spLocks noChangeArrowheads="1"/>
          </p:cNvSpPr>
          <p:nvPr/>
        </p:nvSpPr>
        <p:spPr bwMode="auto">
          <a:xfrm>
            <a:off x="3780657" y="2765425"/>
            <a:ext cx="1470025" cy="701675"/>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劳动部门论   舆论引导者论导向体</a:t>
            </a:r>
            <a:endParaRPr kumimoji="0" lang="zh-CN" altLang="en-US" sz="2000" b="1" i="0" u="none" strike="noStrike" kern="0" cap="none" spc="0" normalizeH="0" baseline="0" noProof="0">
              <a:ln>
                <a:noFill/>
              </a:ln>
              <a:solidFill>
                <a:schemeClr val="dk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6" name="Oval 22"/>
          <p:cNvSpPr>
            <a:spLocks noChangeArrowheads="1"/>
          </p:cNvSpPr>
          <p:nvPr/>
        </p:nvSpPr>
        <p:spPr bwMode="auto">
          <a:xfrm>
            <a:off x="3250432" y="4302125"/>
            <a:ext cx="1803400" cy="715962"/>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供应商</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7" name="Oval 23"/>
          <p:cNvSpPr>
            <a:spLocks noChangeArrowheads="1"/>
          </p:cNvSpPr>
          <p:nvPr/>
        </p:nvSpPr>
        <p:spPr bwMode="auto">
          <a:xfrm>
            <a:off x="7438257" y="2895600"/>
            <a:ext cx="1697037" cy="609600"/>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消费者</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8" name="AutoShape 25"/>
          <p:cNvSpPr>
            <a:spLocks noChangeArrowheads="1"/>
          </p:cNvSpPr>
          <p:nvPr/>
        </p:nvSpPr>
        <p:spPr bwMode="auto">
          <a:xfrm>
            <a:off x="5226869" y="4859337"/>
            <a:ext cx="782638" cy="595313"/>
          </a:xfrm>
          <a:prstGeom prst="upArrow">
            <a:avLst>
              <a:gd name="adj1" fmla="val 50000"/>
              <a:gd name="adj2" fmla="val 25000"/>
            </a:avLst>
          </a:prstGeom>
          <a:solidFill>
            <a:srgbClr val="FF9900"/>
          </a:solidFill>
          <a:ln w="9525">
            <a:solidFill>
              <a:srgbClr val="000000"/>
            </a:solidFill>
            <a:miter lim="800000"/>
          </a:ln>
        </p:spPr>
        <p:txBody>
          <a:bodyPr vert="eaVert"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9" name="AutoShape 26"/>
          <p:cNvSpPr>
            <a:spLocks noChangeArrowheads="1"/>
          </p:cNvSpPr>
          <p:nvPr/>
        </p:nvSpPr>
        <p:spPr bwMode="auto">
          <a:xfrm>
            <a:off x="6365107" y="3986212"/>
            <a:ext cx="636587" cy="555625"/>
          </a:xfrm>
          <a:prstGeom prst="leftArrow">
            <a:avLst>
              <a:gd name="adj1" fmla="val 50000"/>
              <a:gd name="adj2" fmla="val 28643"/>
            </a:avLst>
          </a:prstGeom>
          <a:solidFill>
            <a:srgbClr val="FF9900"/>
          </a:solidFill>
          <a:ln w="9525">
            <a:solidFill>
              <a:srgbClr val="000000"/>
            </a:solidFill>
            <a:miter lim="800000"/>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60" name="AutoShape 27"/>
          <p:cNvSpPr>
            <a:spLocks noChangeArrowheads="1"/>
          </p:cNvSpPr>
          <p:nvPr/>
        </p:nvSpPr>
        <p:spPr bwMode="auto">
          <a:xfrm>
            <a:off x="5250682" y="3201987"/>
            <a:ext cx="768350" cy="477838"/>
          </a:xfrm>
          <a:prstGeom prst="downArrow">
            <a:avLst>
              <a:gd name="adj1" fmla="val 50000"/>
              <a:gd name="adj2" fmla="val 25000"/>
            </a:avLst>
          </a:prstGeom>
          <a:solidFill>
            <a:srgbClr val="FF9900"/>
          </a:solidFill>
          <a:ln w="9525">
            <a:solidFill>
              <a:srgbClr val="000000"/>
            </a:solidFill>
            <a:miter lim="800000"/>
          </a:ln>
        </p:spPr>
        <p:txBody>
          <a:bodyPr vert="eaVert"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61" name="Oval 30"/>
          <p:cNvSpPr>
            <a:spLocks noChangeArrowheads="1"/>
          </p:cNvSpPr>
          <p:nvPr/>
        </p:nvSpPr>
        <p:spPr bwMode="auto">
          <a:xfrm>
            <a:off x="6531794" y="5297487"/>
            <a:ext cx="1550988" cy="688975"/>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合作伙伴</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62" name="Oval 34"/>
          <p:cNvSpPr>
            <a:spLocks noChangeArrowheads="1"/>
          </p:cNvSpPr>
          <p:nvPr/>
        </p:nvSpPr>
        <p:spPr bwMode="auto">
          <a:xfrm>
            <a:off x="8081194" y="4689475"/>
            <a:ext cx="1470025" cy="833437"/>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18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鉴定检测中心</a:t>
            </a:r>
            <a:endParaRPr kumimoji="0" lang="zh-CN" altLang="en-US" sz="18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63" name="Oval 35"/>
          <p:cNvSpPr>
            <a:spLocks noChangeArrowheads="1"/>
          </p:cNvSpPr>
          <p:nvPr/>
        </p:nvSpPr>
        <p:spPr bwMode="auto">
          <a:xfrm>
            <a:off x="2282057" y="2273300"/>
            <a:ext cx="1655762" cy="782637"/>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水/电/煤气</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4" name="Oval 36"/>
          <p:cNvSpPr>
            <a:spLocks noChangeArrowheads="1"/>
          </p:cNvSpPr>
          <p:nvPr/>
        </p:nvSpPr>
        <p:spPr bwMode="auto">
          <a:xfrm>
            <a:off x="7814494" y="2066925"/>
            <a:ext cx="1776413" cy="1035050"/>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通讯/互联网</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5" name="Oval 37"/>
          <p:cNvSpPr>
            <a:spLocks noChangeArrowheads="1"/>
          </p:cNvSpPr>
          <p:nvPr/>
        </p:nvSpPr>
        <p:spPr bwMode="auto">
          <a:xfrm>
            <a:off x="4233094" y="1906587"/>
            <a:ext cx="1670050" cy="595313"/>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国际组织</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66" name="Oval 38"/>
          <p:cNvSpPr>
            <a:spLocks noChangeArrowheads="1"/>
          </p:cNvSpPr>
          <p:nvPr/>
        </p:nvSpPr>
        <p:spPr bwMode="auto">
          <a:xfrm>
            <a:off x="2563044" y="5400675"/>
            <a:ext cx="1589088" cy="862012"/>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其它/当地居民</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7" name="Oval 41"/>
          <p:cNvSpPr>
            <a:spLocks noChangeArrowheads="1"/>
          </p:cNvSpPr>
          <p:nvPr/>
        </p:nvSpPr>
        <p:spPr bwMode="auto">
          <a:xfrm>
            <a:off x="3463157" y="3440112"/>
            <a:ext cx="1323975" cy="676275"/>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18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境外媒体</a:t>
            </a:r>
            <a:endParaRPr kumimoji="0" lang="zh-CN" altLang="en-US" sz="18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68" name="Oval 42"/>
          <p:cNvSpPr>
            <a:spLocks noChangeArrowheads="1"/>
          </p:cNvSpPr>
          <p:nvPr/>
        </p:nvSpPr>
        <p:spPr bwMode="auto">
          <a:xfrm>
            <a:off x="4058469" y="4976812"/>
            <a:ext cx="1352550" cy="782638"/>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本地媒体</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69" name="AutoShape 43"/>
          <p:cNvSpPr>
            <a:spLocks noChangeArrowheads="1"/>
          </p:cNvSpPr>
          <p:nvPr/>
        </p:nvSpPr>
        <p:spPr bwMode="auto">
          <a:xfrm>
            <a:off x="4047357" y="4010025"/>
            <a:ext cx="795337" cy="530225"/>
          </a:xfrm>
          <a:prstGeom prst="rightArrow">
            <a:avLst>
              <a:gd name="adj1" fmla="val 50000"/>
              <a:gd name="adj2" fmla="val 37500"/>
            </a:avLst>
          </a:prstGeom>
          <a:solidFill>
            <a:srgbClr val="FF9900"/>
          </a:solidFill>
          <a:ln w="9525">
            <a:solidFill>
              <a:srgbClr val="000000"/>
            </a:solidFill>
            <a:miter lim="800000"/>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FF9900"/>
              </a:solidFill>
              <a:effectLst/>
              <a:uLnTx/>
              <a:uFillTx/>
              <a:latin typeface="微软雅黑" panose="020B0503020204020204" charset="-122"/>
              <a:ea typeface="微软雅黑" panose="020B0503020204020204" charset="-122"/>
            </a:endParaRPr>
          </a:p>
        </p:txBody>
      </p:sp>
      <p:sp>
        <p:nvSpPr>
          <p:cNvPr id="70" name="Oval 60"/>
          <p:cNvSpPr>
            <a:spLocks noChangeArrowheads="1"/>
          </p:cNvSpPr>
          <p:nvPr/>
        </p:nvSpPr>
        <p:spPr bwMode="auto">
          <a:xfrm>
            <a:off x="7730357" y="5400675"/>
            <a:ext cx="1444625" cy="769937"/>
          </a:xfrm>
          <a:prstGeom prst="ellipse">
            <a:avLst/>
          </a:prstGeom>
          <a:solidFill>
            <a:srgbClr val="FFFFFF"/>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政府主管</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71" name="Text Box 62"/>
          <p:cNvSpPr txBox="1">
            <a:spLocks noChangeArrowheads="1"/>
          </p:cNvSpPr>
          <p:nvPr/>
        </p:nvSpPr>
        <p:spPr bwMode="auto">
          <a:xfrm>
            <a:off x="8910504" y="5570537"/>
            <a:ext cx="6908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部门</a:t>
            </a: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Tree>
    <p:custDataLst>
      <p:tags r:id="rId5"/>
    </p:custData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2" name="图片 1"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2" name="文本框 11"/>
          <p:cNvSpPr txBox="1"/>
          <p:nvPr>
            <p:custDataLst>
              <p:tags r:id="rId6"/>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rPr>
              <a:t>危机的三重效应</a:t>
            </a:r>
            <a:endParaRPr lang="zh-CN" altLang="en-US" sz="3200" b="1" spc="160" dirty="0">
              <a:solidFill>
                <a:schemeClr val="lt1"/>
              </a:solidFill>
              <a:latin typeface="微软雅黑" panose="020B0503020204020204" charset="-122"/>
              <a:ea typeface="微软雅黑" panose="020B0503020204020204" charset="-122"/>
            </a:endParaRPr>
          </a:p>
        </p:txBody>
      </p:sp>
      <p:pic>
        <p:nvPicPr>
          <p:cNvPr id="14" name="图片 13" descr="placingpictureplaceholder"/>
          <p:cNvPicPr>
            <a:picLocks noChangeAspect="1"/>
          </p:cNvPicPr>
          <p:nvPr>
            <p:custDataLst>
              <p:tags r:id="rId7"/>
            </p:custDataLst>
          </p:nvPr>
        </p:nvPicPr>
        <p:blipFill>
          <a:blip r:embed="rId8"/>
          <a:srcRect l="40687" r="40687"/>
          <a:stretch>
            <a:fillRect/>
          </a:stretch>
        </p:blipFill>
        <p:spPr>
          <a:xfrm>
            <a:off x="609605" y="1524012"/>
            <a:ext cx="1460508" cy="4724425"/>
          </a:xfrm>
          <a:prstGeom prst="rect">
            <a:avLst/>
          </a:prstGeom>
        </p:spPr>
      </p:pic>
      <p:pic>
        <p:nvPicPr>
          <p:cNvPr id="15" name="图片 14" descr="placingpictureplaceholder"/>
          <p:cNvPicPr>
            <a:picLocks noChangeAspect="1"/>
          </p:cNvPicPr>
          <p:nvPr>
            <p:custDataLst>
              <p:tags r:id="rId9"/>
            </p:custDataLst>
          </p:nvPr>
        </p:nvPicPr>
        <p:blipFill>
          <a:blip r:embed="rId10"/>
          <a:srcRect l="27780" r="27780"/>
          <a:stretch>
            <a:fillRect/>
          </a:stretch>
        </p:blipFill>
        <p:spPr>
          <a:xfrm>
            <a:off x="2165363" y="1524012"/>
            <a:ext cx="3016267" cy="4724425"/>
          </a:xfrm>
          <a:prstGeom prst="rect">
            <a:avLst/>
          </a:prstGeom>
        </p:spPr>
      </p:pic>
      <p:sp>
        <p:nvSpPr>
          <p:cNvPr id="13" name="Title 6"/>
          <p:cNvSpPr txBox="1"/>
          <p:nvPr>
            <p:custDataLst>
              <p:tags r:id="rId11"/>
            </p:custDataLst>
          </p:nvPr>
        </p:nvSpPr>
        <p:spPr>
          <a:xfrm>
            <a:off x="8516063" y="1634173"/>
            <a:ext cx="3066288" cy="4338955"/>
          </a:xfrm>
          <a:prstGeom prst="rect">
            <a:avLst/>
          </a:prstGeom>
          <a:noFill/>
          <a:ln w="3175">
            <a:noFill/>
            <a:prstDash val="dash"/>
          </a:ln>
        </p:spPr>
        <p:txBody>
          <a:bodyPr wrap="square" lIns="63500" tIns="25400" rIns="63500" bIns="25400"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蝴蝶效应</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涟漪效应</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多米诺骨牌效应</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Butterfly Effect </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一只南美洲亚马孙河流域热带雨林中的蝴蝶，偶尔扇动几下翅膀，可能在两周后引起美国德克萨斯州爆发一场龙卷风。</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11" name="图片 10"/>
          <p:cNvPicPr>
            <a:picLocks noChangeAspect="1"/>
          </p:cNvPicPr>
          <p:nvPr>
            <p:custDataLst>
              <p:tags r:id="rId12"/>
            </p:custDataLst>
          </p:nvPr>
        </p:nvPicPr>
        <p:blipFill>
          <a:blip r:embed="rId13">
            <a:extLst>
              <a:ext uri="{28A0092B-C50C-407E-A947-70E740481C1C}">
                <a14:useLocalDpi xmlns:a14="http://schemas.microsoft.com/office/drawing/2010/main" val="0"/>
              </a:ext>
            </a:extLst>
          </a:blip>
          <a:stretch>
            <a:fillRect/>
          </a:stretch>
        </p:blipFill>
        <p:spPr>
          <a:xfrm>
            <a:off x="9515624" y="4913207"/>
            <a:ext cx="2676376" cy="1944793"/>
          </a:xfrm>
          <a:prstGeom prst="rect">
            <a:avLst/>
          </a:prstGeom>
        </p:spPr>
      </p:pic>
    </p:spTree>
    <p:custDataLst>
      <p:tags r:id="rId14"/>
    </p:custData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2" name="Rectangle 2"/>
          <p:cNvSpPr txBox="1">
            <a:spLocks noChangeArrowheads="1"/>
          </p:cNvSpPr>
          <p:nvPr/>
        </p:nvSpPr>
        <p:spPr bwMode="auto">
          <a:xfrm>
            <a:off x="385763" y="866775"/>
            <a:ext cx="8229600" cy="1143000"/>
          </a:xfrm>
          <a:prstGeom prst="rect">
            <a:avLst/>
          </a:prstGeom>
          <a:ln>
            <a:miter lim="800000"/>
          </a:ln>
        </p:spPr>
        <p:txBody>
          <a:bodyPr vert="horz" wrap="square" lIns="91440" tIns="45720" rIns="91440" bIns="45720" numCol="1" anchor="t" anchorCtr="0" compatLnSpc="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n"/>
              <a:defRPr/>
            </a:pPr>
            <a:r>
              <a:rPr lang="zh-CN" altLang="en-US" sz="3200" b="1" dirty="0">
                <a:solidFill>
                  <a:srgbClr val="000000"/>
                </a:solidFill>
                <a:latin typeface="微软雅黑" panose="020B0503020204020204" charset="-122"/>
                <a:ea typeface="微软雅黑" panose="020B0503020204020204" charset="-122"/>
                <a:cs typeface="+mn-cs"/>
              </a:rPr>
              <a:t>自媒体时代传播特征</a:t>
            </a:r>
            <a:endParaRPr lang="zh-CN" altLang="en-US" sz="3200" b="1" dirty="0">
              <a:solidFill>
                <a:srgbClr val="000000"/>
              </a:solidFill>
              <a:latin typeface="微软雅黑" panose="020B0503020204020204" charset="-122"/>
              <a:ea typeface="微软雅黑" panose="020B0503020204020204" charset="-122"/>
              <a:cs typeface="+mn-cs"/>
            </a:endParaRPr>
          </a:p>
        </p:txBody>
      </p:sp>
      <p:sp>
        <p:nvSpPr>
          <p:cNvPr id="3" name="矩形 2"/>
          <p:cNvSpPr/>
          <p:nvPr>
            <p:custDataLst>
              <p:tags r:id="rId5"/>
            </p:custDataLst>
          </p:nvPr>
        </p:nvSpPr>
        <p:spPr>
          <a:xfrm>
            <a:off x="429472" y="1700808"/>
            <a:ext cx="7788829" cy="4384675"/>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rPr>
              <a:t>规模性</a:t>
            </a:r>
            <a:endParaRPr lang="zh-CN" altLang="en-US" sz="2000" b="1" dirty="0">
              <a:solidFill>
                <a:schemeClr val="dk1"/>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dirty="0">
                <a:solidFill>
                  <a:schemeClr val="dk1"/>
                </a:solidFill>
                <a:latin typeface="微软雅黑" panose="020B0503020204020204" charset="-122"/>
                <a:ea typeface="微软雅黑" panose="020B0503020204020204" charset="-122"/>
                <a:cs typeface="微软雅黑" panose="020B0503020204020204" charset="-122"/>
              </a:rPr>
              <a:t>   新媒体的规模性越来越显著，用户日渐增多，它凭借自身的优势跨越了地区的限制，使得信息流通速度加快，传播范围更广。</a:t>
            </a:r>
            <a:endParaRPr lang="zh-CN" altLang="en-US" dirty="0">
              <a:solidFill>
                <a:schemeClr val="dk1"/>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Arial" panose="020B0604020202020204" pitchFamily="34" charset="0"/>
              <a:buChar char="•"/>
            </a:pP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rPr>
              <a:t>速度性</a:t>
            </a:r>
            <a:endParaRPr lang="zh-CN" altLang="en-US" sz="2000" b="1" dirty="0">
              <a:solidFill>
                <a:schemeClr val="dk1"/>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dirty="0">
                <a:solidFill>
                  <a:schemeClr val="dk1"/>
                </a:solidFill>
                <a:latin typeface="微软雅黑" panose="020B0503020204020204" charset="-122"/>
                <a:ea typeface="微软雅黑" panose="020B0503020204020204" charset="-122"/>
                <a:cs typeface="微软雅黑" panose="020B0503020204020204" charset="-122"/>
              </a:rPr>
              <a:t>   互联网发展使得任何信息能够在短时间内传播，具有超强的时效性。大众也更加青睐新信息，使得信息滞留时间下降，大量信息被催生出来。</a:t>
            </a:r>
            <a:endParaRPr lang="zh-CN" altLang="en-US" dirty="0">
              <a:solidFill>
                <a:schemeClr val="dk1"/>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Arial" panose="020B0604020202020204" pitchFamily="34" charset="0"/>
              <a:buChar char="•"/>
            </a:pP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rPr>
              <a:t>交互性</a:t>
            </a:r>
            <a:endParaRPr lang="zh-CN" altLang="en-US" sz="2000" b="1" dirty="0">
              <a:solidFill>
                <a:schemeClr val="dk1"/>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dirty="0">
                <a:solidFill>
                  <a:schemeClr val="dk1"/>
                </a:solidFill>
                <a:latin typeface="微软雅黑" panose="020B0503020204020204" charset="-122"/>
                <a:ea typeface="微软雅黑" panose="020B0503020204020204" charset="-122"/>
                <a:cs typeface="微软雅黑" panose="020B0503020204020204" charset="-122"/>
              </a:rPr>
              <a:t>   传统媒体是单向性传播，而受众无法对信息进行反馈。</a:t>
            </a:r>
            <a:r>
              <a:rPr lang="zh-CN" altLang="en-US" b="1" dirty="0">
                <a:solidFill>
                  <a:schemeClr val="dk1"/>
                </a:solidFill>
                <a:latin typeface="微软雅黑" panose="020B0503020204020204" charset="-122"/>
                <a:ea typeface="微软雅黑" panose="020B0503020204020204" charset="-122"/>
                <a:cs typeface="微软雅黑" panose="020B0503020204020204" charset="-122"/>
              </a:rPr>
              <a:t>新媒体，传播成为了双向的，大众可以接受信息，同时也可以反馈信息，大众不再是信息接受的对象，更是信息创造的对象。</a:t>
            </a:r>
            <a:endParaRPr lang="zh-CN" altLang="en-US" b="1" i="0" dirty="0">
              <a:solidFill>
                <a:schemeClr val="dk1"/>
              </a:solidFill>
              <a:effectLst/>
              <a:latin typeface="微软雅黑" panose="020B0503020204020204" charset="-122"/>
              <a:ea typeface="微软雅黑" panose="020B0503020204020204" charset="-122"/>
              <a:cs typeface="微软雅黑" panose="020B0503020204020204" charset="-122"/>
            </a:endParaRPr>
          </a:p>
        </p:txBody>
      </p:sp>
      <p:pic>
        <p:nvPicPr>
          <p:cNvPr id="56322" name="Picture 2" descr="https://gimg2.baidu.com/image_search/src=http%3A%2F%2Fimg.mp.itc.cn%2Fupload%2F20170209%2Fb98f72bcd6bb439996d1cb1be69e68d8_th.jpg&amp;refer=http%3A%2F%2Fimg.mp.itc.cn&amp;app=2002&amp;size=f9999,10000&amp;q=a80&amp;n=0&amp;g=0n&amp;fmt=jpeg?sec=1617513744&amp;t=3fabf485cf0144f667882b422d69f3dc"/>
          <p:cNvPicPr>
            <a:picLocks noChangeAspect="1" noChangeArrowheads="1"/>
          </p:cNvPicPr>
          <p:nvPr/>
        </p:nvPicPr>
        <p:blipFill rotWithShape="1">
          <a:blip r:embed="rId6">
            <a:extLst>
              <a:ext uri="{28A0092B-C50C-407E-A947-70E740481C1C}">
                <a14:useLocalDpi xmlns:a14="http://schemas.microsoft.com/office/drawing/2010/main" val="0"/>
              </a:ext>
            </a:extLst>
          </a:blip>
          <a:srcRect l="4638" t="3086" r="2603"/>
          <a:stretch>
            <a:fillRect/>
          </a:stretch>
        </p:blipFill>
        <p:spPr bwMode="auto">
          <a:xfrm>
            <a:off x="8191514" y="2597572"/>
            <a:ext cx="3952050" cy="25922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7"/>
    </p:custData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8" name="装饰 1"/>
          <p:cNvSpPr/>
          <p:nvPr>
            <p:custDataLst>
              <p:tags r:id="rId6"/>
            </p:custDataLst>
          </p:nvPr>
        </p:nvSpPr>
        <p:spPr>
          <a:xfrm>
            <a:off x="1447753" y="2819400"/>
            <a:ext cx="5334000" cy="2286000"/>
          </a:xfrm>
          <a:prstGeom prst="rect">
            <a:avLst/>
          </a:prstGeom>
          <a:noFill/>
          <a:ln w="25400">
            <a:solidFill>
              <a:schemeClr val="accent1">
                <a:alpha val="40000"/>
              </a:schemeClr>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solidFill>
                <a:schemeClr val="lt1"/>
              </a:solidFill>
              <a:latin typeface="微软雅黑" panose="020B0503020204020204" charset="-122"/>
              <a:ea typeface="微软雅黑" panose="020B0503020204020204" charset="-122"/>
            </a:endParaRPr>
          </a:p>
        </p:txBody>
      </p:sp>
      <p:sp>
        <p:nvSpPr>
          <p:cNvPr id="11" name="文本框 10"/>
          <p:cNvSpPr txBox="1"/>
          <p:nvPr>
            <p:custDataLst>
              <p:tags r:id="rId7"/>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rPr>
              <a:t>自媒体时代应对策略</a:t>
            </a:r>
            <a:endParaRPr lang="zh-CN" altLang="en-US" sz="3200" b="1" spc="160" dirty="0">
              <a:solidFill>
                <a:schemeClr val="lt1"/>
              </a:solidFill>
              <a:latin typeface="微软雅黑" panose="020B0503020204020204" charset="-122"/>
              <a:ea typeface="微软雅黑" panose="020B0503020204020204" charset="-122"/>
            </a:endParaRPr>
          </a:p>
        </p:txBody>
      </p:sp>
      <p:sp>
        <p:nvSpPr>
          <p:cNvPr id="12" name="Title 6"/>
          <p:cNvSpPr txBox="1"/>
          <p:nvPr>
            <p:custDataLst>
              <p:tags r:id="rId8"/>
            </p:custDataLst>
          </p:nvPr>
        </p:nvSpPr>
        <p:spPr>
          <a:xfrm>
            <a:off x="8534421" y="1978804"/>
            <a:ext cx="3048000" cy="3799917"/>
          </a:xfrm>
          <a:prstGeom prst="rect">
            <a:avLst/>
          </a:prstGeom>
          <a:noFill/>
          <a:ln w="3175">
            <a:noFill/>
            <a:prstDash val="dash"/>
          </a:ln>
        </p:spPr>
        <p:txBody>
          <a:bodyPr wrap="square" lIns="63500" tIns="25400" rIns="63500" bIns="25400" anchor="ctr" anchorCtr="0">
            <a:normAutofit fontScale="7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自媒体时代，记者和自媒体人无处不在，企业不能一味地排斥自媒体，而是要积极的应对，只有过早的参与进去，才能更好的拥有舆论话语权。</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最关键的危机管理策略，就是企业的诚信经营</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还需要强化自身对自媒体时代危机的认识，建立起相应的控制体系，提升自身危机化解能力，更好的发展自身企业，提高经营水平和能力。</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13" name="图片 12"/>
          <p:cNvPicPr>
            <a:picLocks noChangeAspect="1"/>
          </p:cNvPicPr>
          <p:nvPr>
            <p:custDataLst>
              <p:tags r:id="rId9"/>
            </p:custDataLst>
          </p:nvPr>
        </p:nvPicPr>
        <p:blipFill rotWithShape="1">
          <a:blip r:embed="rId10"/>
          <a:srcRect t="3818" b="15319"/>
          <a:stretch>
            <a:fillRect/>
          </a:stretch>
        </p:blipFill>
        <p:spPr>
          <a:xfrm>
            <a:off x="1295353" y="2660015"/>
            <a:ext cx="5334000" cy="2286000"/>
          </a:xfrm>
          <a:custGeom>
            <a:avLst/>
            <a:gdLst/>
            <a:ahLst/>
            <a:cxnLst>
              <a:cxn ang="3">
                <a:pos x="hc" y="t"/>
              </a:cxn>
              <a:cxn ang="cd2">
                <a:pos x="l" y="vc"/>
              </a:cxn>
              <a:cxn ang="cd4">
                <a:pos x="hc" y="b"/>
              </a:cxn>
              <a:cxn ang="0">
                <a:pos x="r" y="vc"/>
              </a:cxn>
            </a:cxnLst>
            <a:rect l="l" t="t" r="r" b="b"/>
            <a:pathLst>
              <a:path w="8400" h="3600">
                <a:moveTo>
                  <a:pt x="0" y="0"/>
                </a:moveTo>
                <a:lnTo>
                  <a:pt x="8400" y="0"/>
                </a:lnTo>
                <a:lnTo>
                  <a:pt x="8400" y="3600"/>
                </a:lnTo>
                <a:lnTo>
                  <a:pt x="0" y="3600"/>
                </a:lnTo>
                <a:lnTo>
                  <a:pt x="0" y="0"/>
                </a:lnTo>
                <a:close/>
              </a:path>
            </a:pathLst>
          </a:custGeom>
        </p:spPr>
      </p:pic>
    </p:spTree>
    <p:custDataLst>
      <p:tags r:id="rId11"/>
    </p:custData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pic>
        <p:nvPicPr>
          <p:cNvPr id="2" name="图片 1"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3" name="图片 2"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6" name="Object 901"/>
          <p:cNvSpPr txBox="1"/>
          <p:nvPr>
            <p:custDataLst>
              <p:tags r:id="rId5"/>
            </p:custDataLst>
          </p:nvPr>
        </p:nvSpPr>
        <p:spPr>
          <a:xfrm>
            <a:off x="609562" y="609488"/>
            <a:ext cx="10972876" cy="752474"/>
          </a:xfrm>
          <a:prstGeom prst="rect">
            <a:avLst/>
          </a:prstGeom>
        </p:spPr>
        <p:txBody>
          <a:bodyPr vert="horz" lIns="63500" tIns="25400" rIns="63500" bIns="25400" rtlCol="0" anchor="b" anchorCtr="0">
            <a:normAutofit/>
          </a:bodyPr>
          <a:p>
            <a:pPr marL="0" indent="0" algn="l" fontAlgn="auto">
              <a:lnSpc>
                <a:spcPct val="100000"/>
              </a:lnSpc>
              <a:spcBef>
                <a:spcPts val="0"/>
              </a:spcBef>
              <a:spcAft>
                <a:spcPts val="0"/>
              </a:spcAft>
              <a:buSzPct val="100000"/>
              <a:buNone/>
            </a:pPr>
            <a:r>
              <a:rPr lang="zh-CN" altLang="en-US" sz="4300" b="1" i="0" spc="320" dirty="0">
                <a:solidFill>
                  <a:schemeClr val="accent1">
                    <a:lumMod val="50000"/>
                  </a:schemeClr>
                </a:solidFill>
                <a:latin typeface="微软雅黑" panose="020B0503020204020204" charset="-122"/>
                <a:ea typeface="微软雅黑" panose="020B0503020204020204" charset="-122"/>
              </a:rPr>
              <a:t>近年来企业危机的新变化</a:t>
            </a:r>
            <a:endParaRPr lang="zh-CN" altLang="en-US" sz="4300" b="1" i="0" spc="320" dirty="0">
              <a:solidFill>
                <a:schemeClr val="accent1">
                  <a:lumMod val="50000"/>
                </a:schemeClr>
              </a:solidFill>
              <a:latin typeface="微软雅黑" panose="020B0503020204020204" charset="-122"/>
              <a:ea typeface="微软雅黑" panose="020B0503020204020204" charset="-122"/>
            </a:endParaRPr>
          </a:p>
        </p:txBody>
      </p:sp>
      <p:sp>
        <p:nvSpPr>
          <p:cNvPr id="7" name="Object 902"/>
          <p:cNvSpPr txBox="1"/>
          <p:nvPr>
            <p:custDataLst>
              <p:tags r:id="rId6"/>
            </p:custDataLst>
          </p:nvPr>
        </p:nvSpPr>
        <p:spPr>
          <a:xfrm>
            <a:off x="609562" y="1387362"/>
            <a:ext cx="10972876" cy="379696"/>
          </a:xfrm>
          <a:prstGeom prst="rect">
            <a:avLst/>
          </a:prstGeom>
        </p:spPr>
        <p:txBody>
          <a:bodyPr vert="horz" lIns="63500" tIns="25400" rIns="63500" bIns="25400" rtlCol="0" anchor="t" anchorCtr="0">
            <a:normAutofit/>
          </a:bodyPr>
          <a:p>
            <a:pPr marL="0" indent="0" algn="l" fontAlgn="auto">
              <a:lnSpc>
                <a:spcPct val="100000"/>
              </a:lnSpc>
              <a:spcBef>
                <a:spcPts val="0"/>
              </a:spcBef>
              <a:spcAft>
                <a:spcPts val="0"/>
              </a:spcAft>
              <a:buSzPct val="100000"/>
              <a:buNone/>
            </a:pPr>
            <a:r>
              <a:rPr lang="zh-CN" altLang="en-US" sz="2000" spc="80" dirty="0">
                <a:solidFill>
                  <a:schemeClr val="dk1"/>
                </a:solidFill>
                <a:latin typeface="微软雅黑" panose="020B0503020204020204" charset="-122"/>
                <a:ea typeface="微软雅黑" panose="020B0503020204020204" charset="-122"/>
              </a:rPr>
              <a:t>企业危机容易衍变为公共危机！！！</a:t>
            </a:r>
            <a:endParaRPr lang="zh-CN" altLang="en-US" sz="2000" spc="80" dirty="0">
              <a:solidFill>
                <a:schemeClr val="dk1"/>
              </a:solidFill>
              <a:latin typeface="微软雅黑" panose="020B0503020204020204" charset="-122"/>
              <a:ea typeface="微软雅黑" panose="020B0503020204020204" charset="-122"/>
            </a:endParaRPr>
          </a:p>
        </p:txBody>
      </p:sp>
      <p:sp>
        <p:nvSpPr>
          <p:cNvPr id="13" name="Title 6"/>
          <p:cNvSpPr txBox="1"/>
          <p:nvPr>
            <p:custDataLst>
              <p:tags r:id="rId7"/>
            </p:custDataLst>
          </p:nvPr>
        </p:nvSpPr>
        <p:spPr>
          <a:xfrm>
            <a:off x="610191" y="2376669"/>
            <a:ext cx="6918363" cy="587400"/>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u="none" strike="noStrike" spc="120" baseline="0" noProof="0">
                <a:ln w="3175">
                  <a:noFill/>
                  <a:prstDash val="dash"/>
                </a:ln>
                <a:solidFill>
                  <a:schemeClr val="dk1"/>
                </a:solidFill>
                <a:effectLst/>
                <a:uLnTx/>
                <a:uFillTx/>
                <a:latin typeface="微软雅黑" panose="020B0503020204020204" charset="-122"/>
                <a:ea typeface="微软雅黑" panose="020B0503020204020204" charset="-122"/>
                <a:cs typeface="微软雅黑" panose="020B0503020204020204" charset="-122"/>
              </a:rPr>
              <a:t>特 征</a:t>
            </a:r>
            <a:endParaRPr kumimoji="0" lang="zh-CN" altLang="en-US" sz="2400" b="1" i="0" u="none" strike="noStrike" spc="120" baseline="0" noProof="0">
              <a:ln w="3175">
                <a:noFill/>
                <a:prstDash val="dash"/>
              </a:ln>
              <a:solidFill>
                <a:schemeClr val="dk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4" name="Title 6"/>
          <p:cNvSpPr txBox="1"/>
          <p:nvPr>
            <p:custDataLst>
              <p:tags r:id="rId8"/>
            </p:custDataLst>
          </p:nvPr>
        </p:nvSpPr>
        <p:spPr>
          <a:xfrm>
            <a:off x="609555" y="3034554"/>
            <a:ext cx="6918344" cy="2451862"/>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eaLnBrk="0" fontAlgn="base" hangingPunct="0">
              <a:lnSpc>
                <a:spcPct val="130000"/>
              </a:lnSpc>
              <a:spcBef>
                <a:spcPts val="0"/>
              </a:spcBef>
              <a:spcAft>
                <a:spcPts val="800"/>
              </a:spcAft>
              <a:buSzPct val="100000"/>
              <a:buNone/>
              <a:defRPr/>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除具备危机的一般特征外</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高风险性：关乎健康、危及生命</a:t>
            </a:r>
            <a:endPar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高关注度：公众关切、媒体聚焦</a:t>
            </a:r>
            <a:endPar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高科技性：专业性强、解读力弱</a:t>
            </a:r>
            <a:endPar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高扩散性：直涉政府、危及同行 </a:t>
            </a:r>
            <a:endPar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5" name="Title 6"/>
          <p:cNvSpPr txBox="1"/>
          <p:nvPr>
            <p:custDataLst>
              <p:tags r:id="rId9"/>
            </p:custDataLst>
          </p:nvPr>
        </p:nvSpPr>
        <p:spPr>
          <a:xfrm>
            <a:off x="7834001" y="2376669"/>
            <a:ext cx="3748443" cy="587400"/>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u="none" strike="noStrike" spc="120" baseline="0" noProof="0">
                <a:ln w="3175">
                  <a:noFill/>
                  <a:prstDash val="dash"/>
                </a:ln>
                <a:solidFill>
                  <a:schemeClr val="dk1"/>
                </a:solidFill>
                <a:effectLst/>
                <a:uLnTx/>
                <a:uFillTx/>
                <a:latin typeface="微软雅黑" panose="020B0503020204020204" charset="-122"/>
                <a:ea typeface="微软雅黑" panose="020B0503020204020204" charset="-122"/>
                <a:cs typeface="微软雅黑" panose="020B0503020204020204" charset="-122"/>
              </a:rPr>
              <a:t>定 义</a:t>
            </a:r>
            <a:endParaRPr kumimoji="0" lang="zh-CN" altLang="en-US" sz="2400" b="1" i="0" u="none" strike="noStrike" spc="120" baseline="0" noProof="0">
              <a:ln w="3175">
                <a:noFill/>
                <a:prstDash val="dash"/>
              </a:ln>
              <a:solidFill>
                <a:schemeClr val="dk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6" name="Title 6"/>
          <p:cNvSpPr txBox="1"/>
          <p:nvPr>
            <p:custDataLst>
              <p:tags r:id="rId10"/>
            </p:custDataLst>
          </p:nvPr>
        </p:nvSpPr>
        <p:spPr>
          <a:xfrm>
            <a:off x="7833365" y="3034554"/>
            <a:ext cx="3748424" cy="2451862"/>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buNone/>
            </a:pPr>
            <a:r>
              <a:rPr lang="zh-CN" altLang="en-US" sz="2000" u="none" strike="noStrike" spc="6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rPr>
              <a:t>公共危机是指突然发生、造成或可能造成重大人员伤亡、财产损失、生态环境破坏和严重社会危害，危及公共安全的事件。</a:t>
            </a:r>
            <a:endParaRPr lang="zh-CN" altLang="en-US" sz="2000" u="none" strike="noStrike" spc="6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endParaRPr>
          </a:p>
        </p:txBody>
      </p:sp>
    </p:spTree>
    <p:custDataLst>
      <p:tags r:id="rId11"/>
    </p:custData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3" name="图片 2"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5" name="矩形 13"/>
          <p:cNvSpPr/>
          <p:nvPr>
            <p:custDataLst>
              <p:tags r:id="rId6"/>
            </p:custDataLst>
          </p:nvPr>
        </p:nvSpPr>
        <p:spPr>
          <a:xfrm>
            <a:off x="2743222" y="1524012"/>
            <a:ext cx="6705653" cy="4724438"/>
          </a:xfrm>
          <a:prstGeom prst="rect">
            <a:avLst/>
          </a:prstGeom>
          <a:solidFill>
            <a:schemeClr val="lt2"/>
          </a:solidFill>
          <a:ln>
            <a:noFill/>
          </a:ln>
          <a:effectLst>
            <a:outerShdw blurRad="254000" dir="5400000" algn="ctr" rotWithShape="0">
              <a:schemeClr val="lt2">
                <a:lumMod val="7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r>
              <a:rPr lang="zh-CN" altLang="en-US">
                <a:solidFill>
                  <a:schemeClr val="dk1"/>
                </a:solidFill>
                <a:latin typeface="微软雅黑" panose="020B0503020204020204" charset="-122"/>
                <a:ea typeface="微软雅黑" panose="020B0503020204020204" charset="-122"/>
                <a:sym typeface="+mn-ea"/>
              </a:rPr>
              <a:t>2</a:t>
            </a:r>
            <a:endParaRPr lang="zh-CN" altLang="en-US">
              <a:solidFill>
                <a:schemeClr val="dk1"/>
              </a:solidFill>
              <a:latin typeface="微软雅黑" panose="020B0503020204020204" charset="-122"/>
              <a:ea typeface="微软雅黑" panose="020B0503020204020204" charset="-122"/>
              <a:sym typeface="+mn-ea"/>
            </a:endParaRPr>
          </a:p>
        </p:txBody>
      </p:sp>
      <p:sp>
        <p:nvSpPr>
          <p:cNvPr id="6" name="文本框 5"/>
          <p:cNvSpPr txBox="1"/>
          <p:nvPr>
            <p:custDataLst>
              <p:tags r:id="rId7"/>
            </p:custDataLst>
          </p:nvPr>
        </p:nvSpPr>
        <p:spPr>
          <a:xfrm>
            <a:off x="457204"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rPr>
              <a:t>吉化公司爆炸事故经验与教训</a:t>
            </a:r>
            <a:endParaRPr lang="zh-CN" altLang="en-US" sz="3200" b="1" spc="160" dirty="0">
              <a:solidFill>
                <a:schemeClr val="lt1"/>
              </a:solidFill>
              <a:latin typeface="微软雅黑" panose="020B0503020204020204" charset="-122"/>
              <a:ea typeface="微软雅黑" panose="020B0503020204020204" charset="-122"/>
            </a:endParaRPr>
          </a:p>
        </p:txBody>
      </p:sp>
      <p:sp>
        <p:nvSpPr>
          <p:cNvPr id="7" name="Title 6"/>
          <p:cNvSpPr txBox="1"/>
          <p:nvPr>
            <p:custDataLst>
              <p:tags r:id="rId8"/>
            </p:custDataLst>
          </p:nvPr>
        </p:nvSpPr>
        <p:spPr>
          <a:xfrm>
            <a:off x="3048659" y="1828815"/>
            <a:ext cx="6095403" cy="5302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u="sng"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rPr>
              <a:t>事件回放：</a:t>
            </a:r>
            <a:endParaRPr kumimoji="0" lang="zh-CN" altLang="en-US" sz="2400" b="1" i="0" u="sng"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endParaRPr>
          </a:p>
        </p:txBody>
      </p:sp>
      <p:sp>
        <p:nvSpPr>
          <p:cNvPr id="8" name="Title 6"/>
          <p:cNvSpPr txBox="1"/>
          <p:nvPr>
            <p:custDataLst>
              <p:tags r:id="rId9"/>
            </p:custDataLst>
          </p:nvPr>
        </p:nvSpPr>
        <p:spPr>
          <a:xfrm>
            <a:off x="3048024" y="2429525"/>
            <a:ext cx="6095384" cy="351411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2005年11月13日13时40分，中国石油吉林石化公司双苯厂发生爆炸事故，造成8人死亡，1人重伤。新苯胺装置、1个硝基苯储罐、2个苯储罐报废，导致苯酚、老苯胺装置、苯酐装置、2、6-二乙基苯胺等4套装置停产。</a:t>
            </a:r>
            <a:endParaRPr lang="en-US" altLang="zh-CN"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而此次爆炸事故也导致了一起跨省际、跨国界的重大环境污染事件，吉化爆炸后的苯类污染物流入松花江，硝基苯超标28.08倍。 </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2" name="矩形 11"/>
          <p:cNvSpPr/>
          <p:nvPr>
            <p:custDataLst>
              <p:tags r:id="rId10"/>
            </p:custDataLst>
          </p:nvPr>
        </p:nvSpPr>
        <p:spPr>
          <a:xfrm>
            <a:off x="10058481" y="2743222"/>
            <a:ext cx="2133617" cy="259082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1" name="矩形 10"/>
          <p:cNvSpPr/>
          <p:nvPr>
            <p:custDataLst>
              <p:tags r:id="rId11"/>
            </p:custDataLst>
          </p:nvPr>
        </p:nvSpPr>
        <p:spPr>
          <a:xfrm>
            <a:off x="0" y="2743222"/>
            <a:ext cx="2133617" cy="259082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Tree>
    <p:custDataLst>
      <p:tags r:id="rId1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矩形 5"/>
          <p:cNvSpPr/>
          <p:nvPr>
            <p:custDataLst>
              <p:tags r:id="rId1"/>
            </p:custDataLst>
          </p:nvPr>
        </p:nvSpPr>
        <p:spPr>
          <a:xfrm>
            <a:off x="0" y="-10800"/>
            <a:ext cx="4827588" cy="686879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图片16"/>
          <p:cNvPicPr>
            <a:picLocks noChangeAspect="1"/>
          </p:cNvPicPr>
          <p:nvPr>
            <p:custDataLst>
              <p:tags r:id="rId2"/>
            </p:custDataLst>
          </p:nvPr>
        </p:nvPicPr>
        <p:blipFill>
          <a:blip r:embed="rId3"/>
          <a:stretch>
            <a:fillRect/>
          </a:stretch>
        </p:blipFill>
        <p:spPr>
          <a:xfrm>
            <a:off x="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cxnSp>
        <p:nvCxnSpPr>
          <p:cNvPr id="7" name="直接连接符 6"/>
          <p:cNvCxnSpPr/>
          <p:nvPr>
            <p:custDataLst>
              <p:tags r:id="rId6"/>
            </p:custDataLst>
          </p:nvPr>
        </p:nvCxnSpPr>
        <p:spPr>
          <a:xfrm>
            <a:off x="609605" y="6324651"/>
            <a:ext cx="7620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custDataLst>
              <p:tags r:id="rId7"/>
            </p:custDataLst>
          </p:nvPr>
        </p:nvSpPr>
        <p:spPr>
          <a:xfrm>
            <a:off x="609555" y="609480"/>
            <a:ext cx="2894978" cy="2068830"/>
          </a:xfrm>
          <a:prstGeom prst="rect">
            <a:avLst/>
          </a:prstGeom>
          <a:noFill/>
        </p:spPr>
        <p:txBody>
          <a:bodyPr wrap="square" lIns="63500" tIns="25400" rIns="63500" bIns="25400" rtlCol="0" anchor="t" anchorCtr="0">
            <a:normAutofit/>
          </a:bodyPr>
          <a:p>
            <a:pPr marL="0" lvl="0" indent="0" algn="l">
              <a:lnSpc>
                <a:spcPct val="110000"/>
              </a:lnSpc>
              <a:spcBef>
                <a:spcPts val="0"/>
              </a:spcBef>
              <a:spcAft>
                <a:spcPts val="0"/>
              </a:spcAft>
              <a:buSzPct val="100000"/>
              <a:buFontTx/>
              <a:buNone/>
            </a:pPr>
            <a:r>
              <a:rPr lang="zh-CN" altLang="en-US" sz="4000" b="1" spc="240" dirty="0">
                <a:solidFill>
                  <a:schemeClr val="lt1"/>
                </a:solidFill>
                <a:latin typeface="微软雅黑" panose="020B0503020204020204" charset="-122"/>
                <a:ea typeface="微软雅黑" panose="020B0503020204020204" charset="-122"/>
                <a:sym typeface="Arial" panose="020B0604020202020204" pitchFamily="34" charset="0"/>
              </a:rPr>
              <a:t>我国特色应急管理沿革与现状</a:t>
            </a:r>
            <a:endParaRPr lang="zh-CN" altLang="en-US" sz="4000" b="1" spc="24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4" name="文本框 3"/>
          <p:cNvSpPr txBox="1"/>
          <p:nvPr>
            <p:custDataLst>
              <p:tags r:id="rId8"/>
            </p:custDataLst>
          </p:nvPr>
        </p:nvSpPr>
        <p:spPr>
          <a:xfrm>
            <a:off x="609555" y="2703710"/>
            <a:ext cx="2895613" cy="673563"/>
          </a:xfrm>
          <a:prstGeom prst="rect">
            <a:avLst/>
          </a:prstGeom>
          <a:noFill/>
        </p:spPr>
        <p:txBody>
          <a:bodyPr wrap="square" lIns="63500" tIns="25400" rIns="63500" bIns="25400" rtlCol="0">
            <a:normAutofit/>
          </a:bodyPr>
          <a:p>
            <a:pPr marL="0" indent="0" algn="l" fontAlgn="auto">
              <a:lnSpc>
                <a:spcPct val="120000"/>
              </a:lnSpc>
              <a:spcBef>
                <a:spcPts val="0"/>
              </a:spcBef>
              <a:spcAft>
                <a:spcPts val="0"/>
              </a:spcAft>
              <a:buSzPct val="100000"/>
              <a:buNone/>
            </a:pPr>
            <a:r>
              <a:rPr lang="zh-CN" altLang="en-US" spc="100" dirty="0">
                <a:solidFill>
                  <a:schemeClr val="lt1"/>
                </a:solidFill>
                <a:latin typeface="微软雅黑" panose="020B0503020204020204" charset="-122"/>
                <a:ea typeface="微软雅黑" panose="020B0503020204020204" charset="-122"/>
                <a:sym typeface="Arial" panose="020B0604020202020204" pitchFamily="34" charset="0"/>
              </a:rPr>
              <a:t>三个发展阶段：</a:t>
            </a:r>
            <a:endParaRPr lang="zh-CN" altLang="en-US" spc="10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8" name="Title 6"/>
          <p:cNvSpPr txBox="1"/>
          <p:nvPr>
            <p:custDataLst>
              <p:tags r:id="rId9"/>
            </p:custDataLst>
          </p:nvPr>
        </p:nvSpPr>
        <p:spPr>
          <a:xfrm>
            <a:off x="4827905" y="1371600"/>
            <a:ext cx="6754495" cy="106680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第一阶段：2003年抗击非典以前，应急管理的职能主要分散在各部委。</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 name="Title 6"/>
          <p:cNvSpPr txBox="1"/>
          <p:nvPr>
            <p:custDataLst>
              <p:tags r:id="rId10"/>
            </p:custDataLst>
          </p:nvPr>
        </p:nvSpPr>
        <p:spPr>
          <a:xfrm>
            <a:off x="4827905" y="2743200"/>
            <a:ext cx="6754495" cy="106680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第三阶段：2018年党的十九届三中全会决定：组建应急管理部，标志中国应急管理工作进入新的历史阶段。</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2" name="Title 6"/>
          <p:cNvSpPr txBox="1"/>
          <p:nvPr>
            <p:custDataLst>
              <p:tags r:id="rId11"/>
            </p:custDataLst>
          </p:nvPr>
        </p:nvSpPr>
        <p:spPr>
          <a:xfrm>
            <a:off x="4827905" y="4114800"/>
            <a:ext cx="6754495" cy="106680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第二阶段：2004年以来，逐渐形成“一案三制”应急管理体系。</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2"/>
    </p:custData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0" name="文本框 9"/>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u="none" strike="noStrike" spc="160" baseline="0" dirty="0">
                <a:solidFill>
                  <a:schemeClr val="lt1"/>
                </a:solidFill>
                <a:uLnTx/>
                <a:uFillTx/>
                <a:latin typeface="微软雅黑" panose="020B0503020204020204" charset="-122"/>
                <a:ea typeface="微软雅黑" panose="020B0503020204020204" charset="-122"/>
              </a:rPr>
              <a:t>吉化公司爆炸事故经验与教训</a:t>
            </a:r>
            <a:endParaRPr lang="zh-CN" altLang="en-US" sz="3200" b="1" u="none" strike="noStrike" spc="160" baseline="0" dirty="0">
              <a:solidFill>
                <a:schemeClr val="lt1"/>
              </a:solidFill>
              <a:uLnTx/>
              <a:uFillTx/>
              <a:latin typeface="微软雅黑" panose="020B0503020204020204" charset="-122"/>
              <a:ea typeface="微软雅黑" panose="020B0503020204020204" charset="-122"/>
            </a:endParaRPr>
          </a:p>
        </p:txBody>
      </p:sp>
      <p:sp>
        <p:nvSpPr>
          <p:cNvPr id="11" name="Title 6"/>
          <p:cNvSpPr txBox="1"/>
          <p:nvPr>
            <p:custDataLst>
              <p:tags r:id="rId7"/>
            </p:custDataLst>
          </p:nvPr>
        </p:nvSpPr>
        <p:spPr>
          <a:xfrm>
            <a:off x="609486" y="1521594"/>
            <a:ext cx="10973028" cy="4726559"/>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u="none" strike="noStrike" spc="100" baseline="0" dirty="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rPr>
              <a:t>第1个谎言：</a:t>
            </a:r>
            <a:endParaRPr lang="zh-CN" altLang="en-US" sz="2000" u="none" strike="noStrike" spc="100" baseline="0" dirty="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en-US" altLang="zh-CN" sz="1600" u="none" strike="noStrike" spc="100" baseline="0" dirty="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rPr>
              <a:t>2005年11月13日深夜，中石油吉林石化公司党委副书记、副总经理在新闻发布会上称，爆炸发生后他们对大气污染情况进行了实时监测，结果表明没有造成大气污染。吉林石化副总经理称：“爆炸产生的是二氧化碳和水，绝对不会污染到水源，而吉林石化也有自己的污水处理厂，不合格的污水是不会排放到松花江的。”   </a:t>
            </a:r>
            <a:endParaRPr lang="en-US" altLang="zh-CN" sz="1600" u="none" strike="noStrike" spc="100" baseline="0" dirty="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en-US" altLang="zh-CN" sz="1600" u="none" strike="noStrike" spc="100" baseline="0" dirty="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rPr>
              <a:t>23日，就在哈尔滨市政府发布第二个停水公告当天，中石油集团新闻处处长表示，根据他的了解，并没有环境检测单位就吉化公司双苯厂爆炸污染松花江问题与中石油通报信息，所以他并不认为哈尔滨停水与吉林石化爆炸污染松花江水有关。  </a:t>
            </a:r>
            <a:endParaRPr lang="en-US" altLang="zh-CN" sz="1600" u="none" strike="noStrike" spc="100" baseline="0" dirty="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endParaRPr>
          </a:p>
          <a:p>
            <a:pPr marL="952500" lvl="3" indent="-165100" algn="l" fontAlgn="ctr">
              <a:lnSpc>
                <a:spcPct val="130000"/>
              </a:lnSpc>
              <a:spcBef>
                <a:spcPts val="0"/>
              </a:spcBef>
              <a:spcAft>
                <a:spcPts val="0"/>
              </a:spcAft>
              <a:buSzPct val="100000"/>
              <a:buFont typeface="Arial" panose="020B0604020202020204" pitchFamily="34" charset="0"/>
              <a:buChar char="•"/>
            </a:pPr>
            <a:r>
              <a:rPr lang="en-US" altLang="zh-CN" sz="1600" u="none" strike="noStrike" spc="100" baseline="0" dirty="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rPr>
              <a:t>24日，中石油终于承认爆炸造成松花江水污染的事实，并向哈尔滨市民道歉，调派大庆石化的钻井机在哈尔滨市钻120口深水井，以解燃眉之急。 </a:t>
            </a:r>
            <a:endParaRPr lang="en-US" altLang="zh-CN" sz="1600" u="none" strike="noStrike" spc="100" baseline="0" dirty="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endParaRPr>
          </a:p>
        </p:txBody>
      </p:sp>
    </p:spTree>
    <p:custDataLst>
      <p:tags r:id="rId8"/>
    </p:custData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6" name="文本框 5"/>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u="none" strike="noStrike" spc="160" baseline="0" dirty="0">
                <a:solidFill>
                  <a:schemeClr val="lt1"/>
                </a:solidFill>
                <a:uLnTx/>
                <a:uFillTx/>
                <a:latin typeface="微软雅黑" panose="020B0503020204020204" charset="-122"/>
                <a:ea typeface="微软雅黑" panose="020B0503020204020204" charset="-122"/>
              </a:rPr>
              <a:t>吉化公司爆炸事故经验与教训</a:t>
            </a:r>
            <a:endParaRPr lang="zh-CN" altLang="en-US" sz="3200" b="1" u="none" strike="noStrike" spc="160" baseline="0" dirty="0">
              <a:solidFill>
                <a:schemeClr val="lt1"/>
              </a:solidFill>
              <a:uLnTx/>
              <a:uFillTx/>
              <a:latin typeface="微软雅黑" panose="020B0503020204020204" charset="-122"/>
              <a:ea typeface="微软雅黑" panose="020B0503020204020204" charset="-122"/>
            </a:endParaRPr>
          </a:p>
        </p:txBody>
      </p:sp>
      <p:sp>
        <p:nvSpPr>
          <p:cNvPr id="7" name="Title 6"/>
          <p:cNvSpPr txBox="1"/>
          <p:nvPr>
            <p:custDataLst>
              <p:tags r:id="rId7"/>
            </p:custDataLst>
          </p:nvPr>
        </p:nvSpPr>
        <p:spPr>
          <a:xfrm>
            <a:off x="1847831" y="1524020"/>
            <a:ext cx="8496338" cy="426721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第2个谎言  ：</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1" indent="0" algn="l" fontAlgn="auto">
              <a:lnSpc>
                <a:spcPct val="120000"/>
              </a:lnSpc>
              <a:spcBef>
                <a:spcPts val="0"/>
              </a:spcBef>
              <a:spcAft>
                <a:spcPts val="800"/>
              </a:spcAft>
              <a:buSzPct val="100000"/>
              <a:buFontTx/>
              <a:buNone/>
            </a:pPr>
            <a:r>
              <a:rPr lang="en-US" altLang="zh-CN"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2005年11月21日，哈尔滨市人民政府发布了《关于对市区市政供水管网设施进行全面检修临时停水的公告》，称：市人民政府决定对市区市政供水管网设施进行全面检修并决定临时停止供水。 </a:t>
            </a:r>
            <a:endParaRPr lang="en-US" altLang="zh-CN"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en-US" altLang="zh-CN"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11月22日，哈尔滨市人民政府又发布了《关于正式停止市区自来水供水的公告》，称：根据省环保局监测报告，中石油吉化公司双苯厂爆炸后可能造成松花江水体污染。为了确保我市生产、生活用水安全，市政府决定于11月23日零时起，关闭松花江哈尔滨段取水口，停止向市区供水。</a:t>
            </a:r>
            <a:endParaRPr lang="en-US" altLang="zh-CN"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Tree>
    <p:custDataLst>
      <p:tags r:id="rId8"/>
    </p:custData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2" name="图片 1"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8" name="矩形 11"/>
          <p:cNvSpPr/>
          <p:nvPr>
            <p:custDataLst>
              <p:tags r:id="rId6"/>
            </p:custDataLst>
          </p:nvPr>
        </p:nvSpPr>
        <p:spPr>
          <a:xfrm>
            <a:off x="1185467" y="1766316"/>
            <a:ext cx="9821067" cy="4695834"/>
          </a:xfrm>
          <a:prstGeom prst="rect">
            <a:avLst/>
          </a:prstGeom>
          <a:solidFill>
            <a:schemeClr val="lt2"/>
          </a:solidFill>
          <a:ln>
            <a:noFill/>
          </a:ln>
          <a:effectLst>
            <a:outerShdw blurRad="381000" dir="5400000" algn="ctr" rotWithShape="0">
              <a:schemeClr val="lt1">
                <a:lumMod val="5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 name="文本框 2"/>
          <p:cNvSpPr txBox="1"/>
          <p:nvPr>
            <p:custDataLst>
              <p:tags r:id="rId7"/>
            </p:custDataLst>
          </p:nvPr>
        </p:nvSpPr>
        <p:spPr>
          <a:xfrm>
            <a:off x="457155" y="15113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u="none" strike="noStrike" spc="160" baseline="0" dirty="0">
                <a:solidFill>
                  <a:schemeClr val="lt1"/>
                </a:solidFill>
                <a:uLnTx/>
                <a:uFillTx/>
                <a:latin typeface="微软雅黑" panose="020B0503020204020204" charset="-122"/>
                <a:ea typeface="微软雅黑" panose="020B0503020204020204" charset="-122"/>
              </a:rPr>
              <a:t>吉化公司爆炸事故经验与教训</a:t>
            </a:r>
            <a:endParaRPr lang="zh-CN" altLang="en-US" sz="3200" b="1" u="none" strike="noStrike" spc="160" baseline="0" dirty="0">
              <a:solidFill>
                <a:schemeClr val="lt1"/>
              </a:solidFill>
              <a:uLnTx/>
              <a:uFillTx/>
              <a:latin typeface="微软雅黑" panose="020B0503020204020204" charset="-122"/>
              <a:ea typeface="微软雅黑" panose="020B0503020204020204" charset="-122"/>
            </a:endParaRPr>
          </a:p>
        </p:txBody>
      </p:sp>
      <p:sp>
        <p:nvSpPr>
          <p:cNvPr id="11" name="Title 6"/>
          <p:cNvSpPr txBox="1"/>
          <p:nvPr>
            <p:custDataLst>
              <p:tags r:id="rId8"/>
            </p:custDataLst>
          </p:nvPr>
        </p:nvSpPr>
        <p:spPr>
          <a:xfrm>
            <a:off x="1676520" y="2437150"/>
            <a:ext cx="8838959" cy="5302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rPr>
              <a:t>谎言的后果：</a:t>
            </a:r>
            <a:endPar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endParaRPr>
          </a:p>
        </p:txBody>
      </p:sp>
      <p:sp>
        <p:nvSpPr>
          <p:cNvPr id="14" name="Title 6"/>
          <p:cNvSpPr txBox="1"/>
          <p:nvPr>
            <p:custDataLst>
              <p:tags r:id="rId9"/>
            </p:custDataLst>
          </p:nvPr>
        </p:nvSpPr>
        <p:spPr>
          <a:xfrm>
            <a:off x="1676520" y="3037860"/>
            <a:ext cx="8838953" cy="2753449"/>
          </a:xfrm>
          <a:prstGeom prst="rect">
            <a:avLst/>
          </a:prstGeom>
          <a:noFill/>
          <a:ln w="3175">
            <a:noFill/>
            <a:prstDash val="dash"/>
          </a:ln>
        </p:spPr>
        <p:txBody>
          <a:bodyPr wrap="square" lIns="63500" tIns="25400" rIns="63500" bIns="25400" anchor="t" anchorCtr="0">
            <a:normAutofit fontScale="90000"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buNone/>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对于市民来说，从各种非正规渠道已经知道松花江污染的事情了，但是因为不知道会停留多久，不知道污染得有多厉害，导致各种猜测和疑虑如同吉化爆炸事故一样迅速扩散，使部分市民陷入恐慌。抢水、抢食物的人群拥进超市，在短短1天之内，哈尔滨市民把1.6万t的纯净水存货全部抢购一空，相当于平时100天的供应量，手机通讯也一度“瘫痪”。由于信息的不确定、不对称，11月20日，“哈尔滨人赖以生存的松花江水系被污染”和“要发生大地震” 2个坏消息同时流传，引起全市人民极度恐慌。很多人开始外出避难， 当晚市内比较宽阔的街道和大广场上满是帐篷和轿车，街上睡满了人。  </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Tree>
    <p:custDataLst>
      <p:tags r:id="rId10"/>
    </p:custData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3" name="PA-矩形 0"/>
          <p:cNvSpPr/>
          <p:nvPr>
            <p:custDataLst>
              <p:tags r:id="rId5"/>
            </p:custDataLst>
          </p:nvPr>
        </p:nvSpPr>
        <p:spPr>
          <a:xfrm>
            <a:off x="609556" y="609600"/>
            <a:ext cx="10972888" cy="563884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4" name="PA-矩形 00"/>
          <p:cNvSpPr/>
          <p:nvPr>
            <p:custDataLst>
              <p:tags r:id="rId6"/>
            </p:custDataLst>
          </p:nvPr>
        </p:nvSpPr>
        <p:spPr>
          <a:xfrm>
            <a:off x="1676413" y="0"/>
            <a:ext cx="3505228" cy="68580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cxnSp>
        <p:nvCxnSpPr>
          <p:cNvPr id="7" name="PA-直接连接符 6"/>
          <p:cNvCxnSpPr/>
          <p:nvPr>
            <p:custDataLst>
              <p:tags r:id="rId7"/>
            </p:custDataLst>
          </p:nvPr>
        </p:nvCxnSpPr>
        <p:spPr>
          <a:xfrm>
            <a:off x="2209800" y="3862400"/>
            <a:ext cx="1316355" cy="0"/>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8"/>
            </p:custDataLst>
          </p:nvPr>
        </p:nvSpPr>
        <p:spPr>
          <a:xfrm>
            <a:off x="2133617" y="1423969"/>
            <a:ext cx="2590813" cy="201168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600" b="1" spc="16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三鹿奶粉“三聚氰胺”事件</a:t>
            </a:r>
            <a:endParaRPr lang="zh-CN" altLang="en-US" sz="3600" b="1" spc="16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pic>
        <p:nvPicPr>
          <p:cNvPr id="5" name="图片 4" descr="placingpictureplaceholder"/>
          <p:cNvPicPr>
            <a:picLocks noChangeAspect="1"/>
          </p:cNvPicPr>
          <p:nvPr>
            <p:custDataLst>
              <p:tags r:id="rId9"/>
            </p:custDataLst>
          </p:nvPr>
        </p:nvPicPr>
        <p:blipFill>
          <a:blip r:embed="rId10"/>
          <a:srcRect t="19525" b="19525"/>
          <a:stretch>
            <a:fillRect/>
          </a:stretch>
        </p:blipFill>
        <p:spPr>
          <a:xfrm>
            <a:off x="6248450" y="1476362"/>
            <a:ext cx="1358900" cy="1238258"/>
          </a:xfrm>
          <a:prstGeom prst="rect">
            <a:avLst/>
          </a:prstGeom>
        </p:spPr>
      </p:pic>
      <p:pic>
        <p:nvPicPr>
          <p:cNvPr id="10" name="图片 9" descr="placingpictureplaceholder"/>
          <p:cNvPicPr>
            <a:picLocks noChangeAspect="1"/>
          </p:cNvPicPr>
          <p:nvPr>
            <p:custDataLst>
              <p:tags r:id="rId11"/>
            </p:custDataLst>
          </p:nvPr>
        </p:nvPicPr>
        <p:blipFill>
          <a:blip r:embed="rId12"/>
          <a:srcRect t="5721" b="5721"/>
          <a:stretch>
            <a:fillRect/>
          </a:stretch>
        </p:blipFill>
        <p:spPr>
          <a:xfrm>
            <a:off x="6248450" y="2809870"/>
            <a:ext cx="4267200" cy="2571767"/>
          </a:xfrm>
          <a:prstGeom prst="rect">
            <a:avLst/>
          </a:prstGeom>
        </p:spPr>
      </p:pic>
      <p:pic>
        <p:nvPicPr>
          <p:cNvPr id="6" name="图片 5" descr="placingpictureplaceholder"/>
          <p:cNvPicPr>
            <a:picLocks noChangeAspect="1"/>
          </p:cNvPicPr>
          <p:nvPr>
            <p:custDataLst>
              <p:tags r:id="rId13"/>
            </p:custDataLst>
          </p:nvPr>
        </p:nvPicPr>
        <p:blipFill>
          <a:blip r:embed="rId14"/>
          <a:srcRect t="17456" b="17456"/>
          <a:stretch>
            <a:fillRect/>
          </a:stretch>
        </p:blipFill>
        <p:spPr>
          <a:xfrm>
            <a:off x="9156750" y="1476362"/>
            <a:ext cx="1358900" cy="1238258"/>
          </a:xfrm>
          <a:prstGeom prst="rect">
            <a:avLst/>
          </a:prstGeom>
        </p:spPr>
      </p:pic>
      <p:pic>
        <p:nvPicPr>
          <p:cNvPr id="12" name="图片 11" descr="placingpictureplaceholder"/>
          <p:cNvPicPr>
            <a:picLocks noChangeAspect="1"/>
          </p:cNvPicPr>
          <p:nvPr>
            <p:custDataLst>
              <p:tags r:id="rId15"/>
            </p:custDataLst>
          </p:nvPr>
        </p:nvPicPr>
        <p:blipFill>
          <a:blip r:embed="rId16"/>
          <a:srcRect t="477" b="477"/>
          <a:stretch>
            <a:fillRect/>
          </a:stretch>
        </p:blipFill>
        <p:spPr>
          <a:xfrm>
            <a:off x="7702600" y="1476362"/>
            <a:ext cx="1358900" cy="1238258"/>
          </a:xfrm>
          <a:prstGeom prst="rect">
            <a:avLst/>
          </a:prstGeom>
        </p:spPr>
      </p:pic>
      <p:sp>
        <p:nvSpPr>
          <p:cNvPr id="11" name="Title 6"/>
          <p:cNvSpPr txBox="1"/>
          <p:nvPr>
            <p:custDataLst>
              <p:tags r:id="rId17"/>
            </p:custDataLst>
          </p:nvPr>
        </p:nvSpPr>
        <p:spPr>
          <a:xfrm>
            <a:off x="2133617" y="4167202"/>
            <a:ext cx="2590813" cy="112776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三鹿集团董事长</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田文华</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Tree>
    <p:custDataLst>
      <p:tags r:id="rId18"/>
    </p:custData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290818" name="AutoShape 2"/>
          <p:cNvSpPr>
            <a:spLocks noChangeArrowheads="1"/>
          </p:cNvSpPr>
          <p:nvPr>
            <p:custDataLst>
              <p:tags r:id="rId5"/>
            </p:custDataLst>
          </p:nvPr>
        </p:nvSpPr>
        <p:spPr bwMode="auto">
          <a:xfrm>
            <a:off x="2133600" y="3357563"/>
            <a:ext cx="1676400" cy="990600"/>
          </a:xfrm>
          <a:prstGeom prst="roundRect">
            <a:avLst>
              <a:gd name="adj" fmla="val 16667"/>
            </a:avLst>
          </a:prstGeom>
          <a:noFill/>
          <a:ln w="38100" algn="ctr">
            <a:solidFill>
              <a:schemeClr val="accent1"/>
            </a:solidFill>
            <a:round/>
          </a:ln>
          <a:extLst>
            <a:ext uri="{909E8E84-426E-40DD-AFC4-6F175D3DCCD1}">
              <a14:hiddenFill xmlns:a14="http://schemas.microsoft.com/office/drawing/2010/main">
                <a:solidFill>
                  <a:srgbClr val="FFFFFF"/>
                </a:solidFill>
              </a14:hiddenFill>
            </a:ext>
          </a:extLst>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endParaRPr>
          </a:p>
        </p:txBody>
      </p:sp>
      <p:sp>
        <p:nvSpPr>
          <p:cNvPr id="290820" name="Text Box 4"/>
          <p:cNvSpPr txBox="1">
            <a:spLocks noChangeArrowheads="1"/>
          </p:cNvSpPr>
          <p:nvPr/>
        </p:nvSpPr>
        <p:spPr bwMode="auto">
          <a:xfrm>
            <a:off x="-279172" y="837338"/>
            <a:ext cx="7948612"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457200" indent="-457200" algn="ctr" eaLnBrk="1" hangingPunct="1">
              <a:spcBef>
                <a:spcPct val="50000"/>
              </a:spcBef>
              <a:buFont typeface="Wingdings" panose="05000000000000000000" pitchFamily="2" charset="2"/>
              <a:buChar char="n"/>
            </a:pPr>
            <a:r>
              <a:rPr lang="zh-CN" altLang="en-US" sz="3200" dirty="0">
                <a:solidFill>
                  <a:srgbClr val="000000"/>
                </a:solidFill>
                <a:latin typeface="微软雅黑" panose="020B0503020204020204" charset="-122"/>
                <a:ea typeface="微软雅黑" panose="020B0503020204020204" charset="-122"/>
                <a:cs typeface="微软雅黑" panose="020B0503020204020204" charset="-122"/>
              </a:rPr>
              <a:t>“三鹿奶粉”事件危机发展示意图</a:t>
            </a:r>
            <a:endParaRPr lang="zh-CN" altLang="en-US" sz="3200"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290821" name="Text Box 5"/>
          <p:cNvSpPr txBox="1">
            <a:spLocks noChangeArrowheads="1"/>
          </p:cNvSpPr>
          <p:nvPr>
            <p:custDataLst>
              <p:tags r:id="rId6"/>
            </p:custDataLst>
          </p:nvPr>
        </p:nvSpPr>
        <p:spPr bwMode="auto">
          <a:xfrm>
            <a:off x="2135188" y="3357563"/>
            <a:ext cx="1657350" cy="98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kumimoji="1" lang="zh-CN" altLang="en-US">
                <a:solidFill>
                  <a:schemeClr val="dk1"/>
                </a:solidFill>
                <a:latin typeface="微软雅黑" panose="020B0503020204020204" charset="-122"/>
                <a:ea typeface="微软雅黑" panose="020B0503020204020204" charset="-122"/>
              </a:rPr>
              <a:t>三鹿奶粉含三聚氰胺</a:t>
            </a:r>
            <a:r>
              <a:rPr kumimoji="1" lang="zh-CN" altLang="en-US" sz="1800">
                <a:solidFill>
                  <a:schemeClr val="dk1"/>
                </a:solidFill>
                <a:latin typeface="微软雅黑" panose="020B0503020204020204" charset="-122"/>
                <a:ea typeface="微软雅黑" panose="020B0503020204020204" charset="-122"/>
              </a:rPr>
              <a:t>（企业危机）</a:t>
            </a:r>
            <a:endParaRPr kumimoji="1" lang="zh-CN" altLang="en-US" sz="1800">
              <a:solidFill>
                <a:schemeClr val="dk1"/>
              </a:solidFill>
              <a:latin typeface="微软雅黑" panose="020B0503020204020204" charset="-122"/>
              <a:ea typeface="微软雅黑" panose="020B0503020204020204" charset="-122"/>
            </a:endParaRPr>
          </a:p>
        </p:txBody>
      </p:sp>
      <p:sp>
        <p:nvSpPr>
          <p:cNvPr id="290822" name="AutoShape 6"/>
          <p:cNvSpPr>
            <a:spLocks noChangeArrowheads="1"/>
          </p:cNvSpPr>
          <p:nvPr>
            <p:custDataLst>
              <p:tags r:id="rId7"/>
            </p:custDataLst>
          </p:nvPr>
        </p:nvSpPr>
        <p:spPr bwMode="auto">
          <a:xfrm>
            <a:off x="3886200" y="3657600"/>
            <a:ext cx="457200" cy="623888"/>
          </a:xfrm>
          <a:prstGeom prst="rightArrow">
            <a:avLst>
              <a:gd name="adj1" fmla="val 58926"/>
              <a:gd name="adj2" fmla="val 54167"/>
            </a:avLst>
          </a:prstGeom>
          <a:gradFill rotWithShape="1">
            <a:gsLst>
              <a:gs pos="0">
                <a:srgbClr val="9D9DFF"/>
              </a:gs>
              <a:gs pos="100000">
                <a:srgbClr val="CCFFCC"/>
              </a:gs>
            </a:gsLst>
            <a:lin ang="5400000" scaled="1"/>
          </a:gradFill>
          <a:ln w="9525">
            <a:miter lim="800000"/>
          </a:ln>
          <a:scene3d>
            <a:camera prst="legacyObliqueTopRight"/>
            <a:lightRig rig="legacyFlat3" dir="b"/>
          </a:scene3d>
          <a:sp3d extrusionH="125400" prstMaterial="legacyMatte">
            <a:bevelT w="13500" h="13500" prst="angle"/>
            <a:bevelB w="13500" h="13500" prst="angle"/>
            <a:extrusionClr>
              <a:srgbClr val="9D9DFF"/>
            </a:extrusionClr>
            <a:contourClr>
              <a:srgbClr val="9D9DFF"/>
            </a:contourClr>
          </a:sp3d>
        </p:spPr>
        <p:txBody>
          <a:bodyPr wrap="none" anchor="ctr">
            <a:flatTx/>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endParaRPr>
          </a:p>
        </p:txBody>
      </p:sp>
      <p:sp>
        <p:nvSpPr>
          <p:cNvPr id="290823" name="AutoShape 7"/>
          <p:cNvSpPr>
            <a:spLocks noChangeArrowheads="1"/>
          </p:cNvSpPr>
          <p:nvPr>
            <p:custDataLst>
              <p:tags r:id="rId8"/>
            </p:custDataLst>
          </p:nvPr>
        </p:nvSpPr>
        <p:spPr bwMode="auto">
          <a:xfrm>
            <a:off x="4310064" y="3352800"/>
            <a:ext cx="1857375" cy="990600"/>
          </a:xfrm>
          <a:prstGeom prst="roundRect">
            <a:avLst>
              <a:gd name="adj" fmla="val 16667"/>
            </a:avLst>
          </a:prstGeom>
          <a:noFill/>
          <a:ln w="38100" algn="ctr">
            <a:solidFill>
              <a:schemeClr val="accent1"/>
            </a:solidFill>
            <a:round/>
          </a:ln>
          <a:extLst>
            <a:ext uri="{909E8E84-426E-40DD-AFC4-6F175D3DCCD1}">
              <a14:hiddenFill xmlns:a14="http://schemas.microsoft.com/office/drawing/2010/main">
                <a:solidFill>
                  <a:srgbClr val="FFFFFF"/>
                </a:solidFill>
              </a14:hiddenFill>
            </a:ext>
          </a:extLst>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endParaRPr>
          </a:p>
        </p:txBody>
      </p:sp>
      <p:sp>
        <p:nvSpPr>
          <p:cNvPr id="290824" name="Text Box 8"/>
          <p:cNvSpPr txBox="1">
            <a:spLocks noChangeArrowheads="1"/>
          </p:cNvSpPr>
          <p:nvPr>
            <p:custDataLst>
              <p:tags r:id="rId9"/>
            </p:custDataLst>
          </p:nvPr>
        </p:nvSpPr>
        <p:spPr bwMode="auto">
          <a:xfrm>
            <a:off x="4495800" y="3429000"/>
            <a:ext cx="160020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kumimoji="1" lang="en-US" altLang="zh-CN">
                <a:solidFill>
                  <a:schemeClr val="dk1"/>
                </a:solidFill>
                <a:latin typeface="微软雅黑" panose="020B0503020204020204" charset="-122"/>
                <a:ea typeface="微软雅黑" panose="020B0503020204020204" charset="-122"/>
                <a:cs typeface="微软雅黑" panose="020B0503020204020204" charset="-122"/>
              </a:rPr>
              <a:t>22</a:t>
            </a:r>
            <a:r>
              <a:rPr kumimoji="1" lang="zh-CN" altLang="en-US">
                <a:solidFill>
                  <a:schemeClr val="dk1"/>
                </a:solidFill>
                <a:latin typeface="微软雅黑" panose="020B0503020204020204" charset="-122"/>
                <a:ea typeface="微软雅黑" panose="020B0503020204020204" charset="-122"/>
                <a:cs typeface="微软雅黑" panose="020B0503020204020204" charset="-122"/>
              </a:rPr>
              <a:t>家企业奶粉含三聚氰胺</a:t>
            </a:r>
            <a:r>
              <a:rPr kumimoji="1" lang="zh-CN" altLang="en-US" sz="1800">
                <a:solidFill>
                  <a:schemeClr val="dk1"/>
                </a:solidFill>
                <a:latin typeface="微软雅黑" panose="020B0503020204020204" charset="-122"/>
                <a:ea typeface="微软雅黑" panose="020B0503020204020204" charset="-122"/>
                <a:cs typeface="微软雅黑" panose="020B0503020204020204" charset="-122"/>
              </a:rPr>
              <a:t>（行业危机）</a:t>
            </a:r>
            <a:endParaRPr kumimoji="1" lang="zh-CN" altLang="en-US" sz="18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90825" name="AutoShape 9"/>
          <p:cNvSpPr>
            <a:spLocks noChangeArrowheads="1"/>
          </p:cNvSpPr>
          <p:nvPr>
            <p:custDataLst>
              <p:tags r:id="rId10"/>
            </p:custDataLst>
          </p:nvPr>
        </p:nvSpPr>
        <p:spPr bwMode="auto">
          <a:xfrm>
            <a:off x="2057400" y="5029200"/>
            <a:ext cx="1752600" cy="1066800"/>
          </a:xfrm>
          <a:prstGeom prst="roundRect">
            <a:avLst>
              <a:gd name="adj" fmla="val 16667"/>
            </a:avLst>
          </a:prstGeom>
          <a:noFill/>
          <a:ln w="38100" algn="ctr">
            <a:solidFill>
              <a:srgbClr val="8BB2FF"/>
            </a:solidFill>
            <a:round/>
          </a:ln>
          <a:extLst>
            <a:ext uri="{909E8E84-426E-40DD-AFC4-6F175D3DCCD1}">
              <a14:hiddenFill xmlns:a14="http://schemas.microsoft.com/office/drawing/2010/main">
                <a:solidFill>
                  <a:srgbClr val="FFFFFF"/>
                </a:solidFill>
              </a14:hiddenFill>
            </a:ext>
          </a:extLst>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endParaRPr kumimoji="1" lang="en-US" altLang="zh-CN" sz="800">
              <a:solidFill>
                <a:schemeClr val="dk1"/>
              </a:solidFill>
              <a:latin typeface="微软雅黑" panose="020B0503020204020204" charset="-122"/>
              <a:ea typeface="微软雅黑" panose="020B0503020204020204" charset="-122"/>
            </a:endParaRPr>
          </a:p>
          <a:p>
            <a:pPr algn="ctr" eaLnBrk="1" hangingPunct="1"/>
            <a:r>
              <a:rPr kumimoji="1" lang="zh-CN" altLang="en-US">
                <a:solidFill>
                  <a:schemeClr val="dk1"/>
                </a:solidFill>
                <a:latin typeface="微软雅黑" panose="020B0503020204020204" charset="-122"/>
                <a:ea typeface="微软雅黑" panose="020B0503020204020204" charset="-122"/>
              </a:rPr>
              <a:t>婴幼儿</a:t>
            </a:r>
            <a:endParaRPr kumimoji="1" lang="zh-CN" altLang="en-US">
              <a:solidFill>
                <a:schemeClr val="dk1"/>
              </a:solidFill>
              <a:latin typeface="微软雅黑" panose="020B0503020204020204" charset="-122"/>
              <a:ea typeface="微软雅黑" panose="020B0503020204020204" charset="-122"/>
            </a:endParaRPr>
          </a:p>
          <a:p>
            <a:pPr algn="ctr" eaLnBrk="1" hangingPunct="1"/>
            <a:r>
              <a:rPr kumimoji="1" lang="zh-CN" altLang="en-US">
                <a:solidFill>
                  <a:schemeClr val="dk1"/>
                </a:solidFill>
                <a:latin typeface="微软雅黑" panose="020B0503020204020204" charset="-122"/>
                <a:ea typeface="微软雅黑" panose="020B0503020204020204" charset="-122"/>
              </a:rPr>
              <a:t>奶粉危机</a:t>
            </a:r>
            <a:endParaRPr kumimoji="1" lang="zh-CN" altLang="en-US">
              <a:solidFill>
                <a:schemeClr val="dk1"/>
              </a:solidFill>
              <a:latin typeface="微软雅黑" panose="020B0503020204020204" charset="-122"/>
              <a:ea typeface="微软雅黑" panose="020B0503020204020204" charset="-122"/>
            </a:endParaRPr>
          </a:p>
          <a:p>
            <a:pPr algn="ctr" eaLnBrk="1" hangingPunct="1"/>
            <a:r>
              <a:rPr kumimoji="1" lang="zh-CN" altLang="en-US" sz="1800">
                <a:solidFill>
                  <a:schemeClr val="dk1"/>
                </a:solidFill>
                <a:latin typeface="微软雅黑" panose="020B0503020204020204" charset="-122"/>
                <a:ea typeface="微软雅黑" panose="020B0503020204020204" charset="-122"/>
              </a:rPr>
              <a:t>（产品危机）</a:t>
            </a:r>
            <a:endParaRPr kumimoji="1" lang="zh-CN" altLang="en-US" sz="1800">
              <a:solidFill>
                <a:schemeClr val="dk1"/>
              </a:solidFill>
              <a:latin typeface="微软雅黑" panose="020B0503020204020204" charset="-122"/>
              <a:ea typeface="微软雅黑" panose="020B0503020204020204" charset="-122"/>
            </a:endParaRPr>
          </a:p>
        </p:txBody>
      </p:sp>
      <p:sp>
        <p:nvSpPr>
          <p:cNvPr id="290826" name="AutoShape 10"/>
          <p:cNvSpPr>
            <a:spLocks noChangeArrowheads="1"/>
          </p:cNvSpPr>
          <p:nvPr>
            <p:custDataLst>
              <p:tags r:id="rId11"/>
            </p:custDataLst>
          </p:nvPr>
        </p:nvSpPr>
        <p:spPr bwMode="auto">
          <a:xfrm>
            <a:off x="4495800" y="5029200"/>
            <a:ext cx="1752600" cy="1066800"/>
          </a:xfrm>
          <a:prstGeom prst="roundRect">
            <a:avLst>
              <a:gd name="adj" fmla="val 16667"/>
            </a:avLst>
          </a:prstGeom>
          <a:noFill/>
          <a:ln w="38100" algn="ctr">
            <a:solidFill>
              <a:srgbClr val="8BB2FF"/>
            </a:solidFill>
            <a:round/>
          </a:ln>
          <a:extLst>
            <a:ext uri="{909E8E84-426E-40DD-AFC4-6F175D3DCCD1}">
              <a14:hiddenFill xmlns:a14="http://schemas.microsoft.com/office/drawing/2010/main">
                <a:solidFill>
                  <a:srgbClr val="FFFFFF"/>
                </a:solidFill>
              </a14:hiddenFill>
            </a:ext>
          </a:extLst>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endParaRPr kumimoji="1" lang="en-US" altLang="zh-CN" sz="800">
              <a:solidFill>
                <a:schemeClr val="dk1"/>
              </a:solidFill>
              <a:latin typeface="微软雅黑" panose="020B0503020204020204" charset="-122"/>
              <a:ea typeface="微软雅黑" panose="020B0503020204020204" charset="-122"/>
            </a:endParaRPr>
          </a:p>
          <a:p>
            <a:pPr algn="ctr" eaLnBrk="1" hangingPunct="1"/>
            <a:r>
              <a:rPr kumimoji="1" lang="zh-CN" altLang="en-US">
                <a:solidFill>
                  <a:schemeClr val="dk1"/>
                </a:solidFill>
                <a:latin typeface="微软雅黑" panose="020B0503020204020204" charset="-122"/>
                <a:ea typeface="微软雅黑" panose="020B0503020204020204" charset="-122"/>
              </a:rPr>
              <a:t>奶制品危机</a:t>
            </a:r>
            <a:endParaRPr kumimoji="1" lang="zh-CN" altLang="en-US">
              <a:solidFill>
                <a:schemeClr val="dk1"/>
              </a:solidFill>
              <a:latin typeface="微软雅黑" panose="020B0503020204020204" charset="-122"/>
              <a:ea typeface="微软雅黑" panose="020B0503020204020204" charset="-122"/>
            </a:endParaRPr>
          </a:p>
          <a:p>
            <a:pPr algn="ctr" eaLnBrk="1" hangingPunct="1"/>
            <a:r>
              <a:rPr kumimoji="1" lang="zh-CN" altLang="en-US" sz="1800">
                <a:solidFill>
                  <a:schemeClr val="dk1"/>
                </a:solidFill>
                <a:latin typeface="微软雅黑" panose="020B0503020204020204" charset="-122"/>
                <a:ea typeface="微软雅黑" panose="020B0503020204020204" charset="-122"/>
              </a:rPr>
              <a:t>（系列产品危机）</a:t>
            </a:r>
            <a:endParaRPr kumimoji="1" lang="zh-CN" altLang="en-US" sz="1800">
              <a:solidFill>
                <a:schemeClr val="dk1"/>
              </a:solidFill>
              <a:latin typeface="微软雅黑" panose="020B0503020204020204" charset="-122"/>
              <a:ea typeface="微软雅黑" panose="020B0503020204020204" charset="-122"/>
            </a:endParaRPr>
          </a:p>
        </p:txBody>
      </p:sp>
      <p:sp>
        <p:nvSpPr>
          <p:cNvPr id="290827" name="AutoShape 11"/>
          <p:cNvSpPr>
            <a:spLocks noChangeArrowheads="1"/>
          </p:cNvSpPr>
          <p:nvPr>
            <p:custDataLst>
              <p:tags r:id="rId12"/>
            </p:custDataLst>
          </p:nvPr>
        </p:nvSpPr>
        <p:spPr bwMode="auto">
          <a:xfrm>
            <a:off x="6934200" y="5029200"/>
            <a:ext cx="1752600" cy="1066800"/>
          </a:xfrm>
          <a:prstGeom prst="roundRect">
            <a:avLst>
              <a:gd name="adj" fmla="val 16667"/>
            </a:avLst>
          </a:prstGeom>
          <a:noFill/>
          <a:ln w="38100" algn="ctr">
            <a:solidFill>
              <a:srgbClr val="8BB2FF"/>
            </a:solidFill>
            <a:round/>
          </a:ln>
          <a:extLst>
            <a:ext uri="{909E8E84-426E-40DD-AFC4-6F175D3DCCD1}">
              <a14:hiddenFill xmlns:a14="http://schemas.microsoft.com/office/drawing/2010/main">
                <a:solidFill>
                  <a:srgbClr val="FFFFFF"/>
                </a:solidFill>
              </a14:hiddenFill>
            </a:ext>
          </a:extLst>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endParaRPr kumimoji="1" lang="en-US" altLang="zh-CN" sz="800">
              <a:solidFill>
                <a:schemeClr val="dk1"/>
              </a:solidFill>
              <a:latin typeface="微软雅黑" panose="020B0503020204020204" charset="-122"/>
              <a:ea typeface="微软雅黑" panose="020B0503020204020204" charset="-122"/>
              <a:cs typeface="微软雅黑" panose="020B0503020204020204" charset="-122"/>
            </a:endParaRPr>
          </a:p>
          <a:p>
            <a:pPr algn="ctr" eaLnBrk="1" hangingPunct="1"/>
            <a:r>
              <a:rPr kumimoji="1" lang="zh-CN" altLang="en-US">
                <a:solidFill>
                  <a:schemeClr val="dk1"/>
                </a:solidFill>
                <a:latin typeface="微软雅黑" panose="020B0503020204020204" charset="-122"/>
                <a:ea typeface="微软雅黑" panose="020B0503020204020204" charset="-122"/>
                <a:cs typeface="微软雅黑" panose="020B0503020204020204" charset="-122"/>
              </a:rPr>
              <a:t>奶农      企业</a:t>
            </a:r>
            <a:endParaRPr kumimoji="1" lang="zh-CN" altLang="en-US">
              <a:solidFill>
                <a:schemeClr val="dk1"/>
              </a:solidFill>
              <a:latin typeface="微软雅黑" panose="020B0503020204020204" charset="-122"/>
              <a:ea typeface="微软雅黑" panose="020B0503020204020204" charset="-122"/>
              <a:cs typeface="微软雅黑" panose="020B0503020204020204" charset="-122"/>
            </a:endParaRPr>
          </a:p>
          <a:p>
            <a:pPr algn="ctr" eaLnBrk="1" hangingPunct="1"/>
            <a:r>
              <a:rPr kumimoji="1" lang="zh-CN" altLang="en-US" sz="1800">
                <a:solidFill>
                  <a:schemeClr val="dk1"/>
                </a:solidFill>
                <a:latin typeface="微软雅黑" panose="020B0503020204020204" charset="-122"/>
                <a:ea typeface="微软雅黑" panose="020B0503020204020204" charset="-122"/>
                <a:cs typeface="微软雅黑" panose="020B0503020204020204" charset="-122"/>
              </a:rPr>
              <a:t>（产业链危机）</a:t>
            </a:r>
            <a:endParaRPr kumimoji="1" lang="zh-CN" altLang="en-US" sz="18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90828" name="AutoShape 12"/>
          <p:cNvSpPr>
            <a:spLocks noChangeArrowheads="1"/>
          </p:cNvSpPr>
          <p:nvPr>
            <p:custDataLst>
              <p:tags r:id="rId13"/>
            </p:custDataLst>
          </p:nvPr>
        </p:nvSpPr>
        <p:spPr bwMode="auto">
          <a:xfrm>
            <a:off x="6781800" y="3352800"/>
            <a:ext cx="1447800" cy="990600"/>
          </a:xfrm>
          <a:prstGeom prst="roundRect">
            <a:avLst>
              <a:gd name="adj" fmla="val 16667"/>
            </a:avLst>
          </a:prstGeom>
          <a:noFill/>
          <a:ln w="38100" algn="ctr">
            <a:solidFill>
              <a:schemeClr val="accent1"/>
            </a:solidFill>
            <a:round/>
          </a:ln>
          <a:extLst>
            <a:ext uri="{909E8E84-426E-40DD-AFC4-6F175D3DCCD1}">
              <a14:hiddenFill xmlns:a14="http://schemas.microsoft.com/office/drawing/2010/main">
                <a:solidFill>
                  <a:srgbClr val="FFFFFF"/>
                </a:solidFill>
              </a14:hiddenFill>
            </a:ext>
          </a:extLst>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kumimoji="1" lang="zh-CN" altLang="en-US">
                <a:solidFill>
                  <a:schemeClr val="dk1"/>
                </a:solidFill>
                <a:latin typeface="微软雅黑" panose="020B0503020204020204" charset="-122"/>
                <a:ea typeface="微软雅黑" panose="020B0503020204020204" charset="-122"/>
              </a:rPr>
              <a:t>食品安全</a:t>
            </a:r>
            <a:endParaRPr kumimoji="1" lang="zh-CN" altLang="en-US">
              <a:solidFill>
                <a:schemeClr val="dk1"/>
              </a:solidFill>
              <a:latin typeface="微软雅黑" panose="020B0503020204020204" charset="-122"/>
              <a:ea typeface="微软雅黑" panose="020B0503020204020204" charset="-122"/>
            </a:endParaRPr>
          </a:p>
          <a:p>
            <a:pPr algn="ctr" eaLnBrk="1" hangingPunct="1"/>
            <a:r>
              <a:rPr kumimoji="1" lang="zh-CN" altLang="en-US">
                <a:solidFill>
                  <a:schemeClr val="dk1"/>
                </a:solidFill>
                <a:latin typeface="微软雅黑" panose="020B0503020204020204" charset="-122"/>
                <a:ea typeface="微软雅黑" panose="020B0503020204020204" charset="-122"/>
              </a:rPr>
              <a:t>危机</a:t>
            </a:r>
            <a:endParaRPr kumimoji="1" lang="zh-CN" altLang="en-US">
              <a:solidFill>
                <a:schemeClr val="dk1"/>
              </a:solidFill>
              <a:latin typeface="微软雅黑" panose="020B0503020204020204" charset="-122"/>
              <a:ea typeface="微软雅黑" panose="020B0503020204020204" charset="-122"/>
            </a:endParaRPr>
          </a:p>
        </p:txBody>
      </p:sp>
      <p:sp>
        <p:nvSpPr>
          <p:cNvPr id="290829" name="AutoShape 13"/>
          <p:cNvSpPr>
            <a:spLocks noChangeArrowheads="1"/>
          </p:cNvSpPr>
          <p:nvPr>
            <p:custDataLst>
              <p:tags r:id="rId14"/>
            </p:custDataLst>
          </p:nvPr>
        </p:nvSpPr>
        <p:spPr bwMode="auto">
          <a:xfrm>
            <a:off x="6172200" y="3657600"/>
            <a:ext cx="457200" cy="623888"/>
          </a:xfrm>
          <a:prstGeom prst="rightArrow">
            <a:avLst>
              <a:gd name="adj1" fmla="val 58926"/>
              <a:gd name="adj2" fmla="val 54167"/>
            </a:avLst>
          </a:prstGeom>
          <a:gradFill rotWithShape="1">
            <a:gsLst>
              <a:gs pos="0">
                <a:srgbClr val="9D9DFF"/>
              </a:gs>
              <a:gs pos="100000">
                <a:srgbClr val="CCFFCC"/>
              </a:gs>
            </a:gsLst>
            <a:lin ang="5400000" scaled="1"/>
          </a:gradFill>
          <a:ln w="9525">
            <a:miter lim="800000"/>
          </a:ln>
          <a:scene3d>
            <a:camera prst="legacyObliqueTopRight"/>
            <a:lightRig rig="legacyFlat3" dir="b"/>
          </a:scene3d>
          <a:sp3d extrusionH="125400" prstMaterial="legacyMatte">
            <a:bevelT w="13500" h="13500" prst="angle"/>
            <a:bevelB w="13500" h="13500" prst="angle"/>
            <a:extrusionClr>
              <a:srgbClr val="9D9DFF"/>
            </a:extrusionClr>
            <a:contourClr>
              <a:srgbClr val="9D9DFF"/>
            </a:contourClr>
          </a:sp3d>
        </p:spPr>
        <p:txBody>
          <a:bodyPr wrap="none" anchor="ctr">
            <a:flatTx/>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endParaRPr>
          </a:p>
        </p:txBody>
      </p:sp>
      <p:sp>
        <p:nvSpPr>
          <p:cNvPr id="290830" name="AutoShape 14"/>
          <p:cNvSpPr>
            <a:spLocks noChangeArrowheads="1"/>
          </p:cNvSpPr>
          <p:nvPr>
            <p:custDataLst>
              <p:tags r:id="rId15"/>
            </p:custDataLst>
          </p:nvPr>
        </p:nvSpPr>
        <p:spPr bwMode="auto">
          <a:xfrm>
            <a:off x="3886200" y="5257800"/>
            <a:ext cx="457200" cy="623888"/>
          </a:xfrm>
          <a:prstGeom prst="rightArrow">
            <a:avLst>
              <a:gd name="adj1" fmla="val 58926"/>
              <a:gd name="adj2" fmla="val 54167"/>
            </a:avLst>
          </a:prstGeom>
          <a:gradFill rotWithShape="1">
            <a:gsLst>
              <a:gs pos="0">
                <a:srgbClr val="9D9DFF"/>
              </a:gs>
              <a:gs pos="100000">
                <a:srgbClr val="CCFFCC"/>
              </a:gs>
            </a:gsLst>
            <a:lin ang="5400000" scaled="1"/>
          </a:gradFill>
          <a:ln w="9525">
            <a:miter lim="800000"/>
          </a:ln>
          <a:scene3d>
            <a:camera prst="legacyObliqueTopRight"/>
            <a:lightRig rig="legacyFlat3" dir="b"/>
          </a:scene3d>
          <a:sp3d extrusionH="125400" prstMaterial="legacyMatte">
            <a:bevelT w="13500" h="13500" prst="angle"/>
            <a:bevelB w="13500" h="13500" prst="angle"/>
            <a:extrusionClr>
              <a:srgbClr val="9D9DFF"/>
            </a:extrusionClr>
            <a:contourClr>
              <a:srgbClr val="9D9DFF"/>
            </a:contourClr>
          </a:sp3d>
        </p:spPr>
        <p:txBody>
          <a:bodyPr wrap="none" anchor="ctr">
            <a:flatTx/>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endParaRPr>
          </a:p>
        </p:txBody>
      </p:sp>
      <p:sp>
        <p:nvSpPr>
          <p:cNvPr id="290831" name="AutoShape 15"/>
          <p:cNvSpPr>
            <a:spLocks noChangeArrowheads="1"/>
          </p:cNvSpPr>
          <p:nvPr>
            <p:custDataLst>
              <p:tags r:id="rId16"/>
            </p:custDataLst>
          </p:nvPr>
        </p:nvSpPr>
        <p:spPr bwMode="auto">
          <a:xfrm>
            <a:off x="6324600" y="5257800"/>
            <a:ext cx="457200" cy="623888"/>
          </a:xfrm>
          <a:prstGeom prst="rightArrow">
            <a:avLst>
              <a:gd name="adj1" fmla="val 58926"/>
              <a:gd name="adj2" fmla="val 54167"/>
            </a:avLst>
          </a:prstGeom>
          <a:gradFill rotWithShape="1">
            <a:gsLst>
              <a:gs pos="0">
                <a:srgbClr val="9D9DFF"/>
              </a:gs>
              <a:gs pos="100000">
                <a:srgbClr val="CCFFCC"/>
              </a:gs>
            </a:gsLst>
            <a:lin ang="5400000" scaled="1"/>
          </a:gradFill>
          <a:ln w="9525">
            <a:miter lim="800000"/>
          </a:ln>
          <a:scene3d>
            <a:camera prst="legacyObliqueTopRight"/>
            <a:lightRig rig="legacyFlat3" dir="b"/>
          </a:scene3d>
          <a:sp3d extrusionH="125400" prstMaterial="legacyMatte">
            <a:bevelT w="13500" h="13500" prst="angle"/>
            <a:bevelB w="13500" h="13500" prst="angle"/>
            <a:extrusionClr>
              <a:srgbClr val="9D9DFF"/>
            </a:extrusionClr>
            <a:contourClr>
              <a:srgbClr val="9D9DFF"/>
            </a:contourClr>
          </a:sp3d>
        </p:spPr>
        <p:txBody>
          <a:bodyPr wrap="none" anchor="ctr">
            <a:flatTx/>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endParaRPr>
          </a:p>
        </p:txBody>
      </p:sp>
      <p:sp>
        <p:nvSpPr>
          <p:cNvPr id="290832" name="AutoShape 16"/>
          <p:cNvSpPr>
            <a:spLocks noChangeArrowheads="1"/>
          </p:cNvSpPr>
          <p:nvPr>
            <p:custDataLst>
              <p:tags r:id="rId17"/>
            </p:custDataLst>
          </p:nvPr>
        </p:nvSpPr>
        <p:spPr bwMode="auto">
          <a:xfrm>
            <a:off x="2667000" y="4462464"/>
            <a:ext cx="609600" cy="490537"/>
          </a:xfrm>
          <a:prstGeom prst="upDownArrow">
            <a:avLst>
              <a:gd name="adj1" fmla="val 64583"/>
              <a:gd name="adj2" fmla="val 37866"/>
            </a:avLst>
          </a:prstGeom>
          <a:solidFill>
            <a:srgbClr val="99CCFF"/>
          </a:solidFill>
          <a:ln w="28575" algn="ctr">
            <a:solidFill>
              <a:srgbClr val="333399"/>
            </a:solidFill>
            <a:miter lim="800000"/>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endParaRPr>
          </a:p>
        </p:txBody>
      </p:sp>
      <p:sp>
        <p:nvSpPr>
          <p:cNvPr id="290833" name="AutoShape 17"/>
          <p:cNvSpPr>
            <a:spLocks noChangeArrowheads="1"/>
          </p:cNvSpPr>
          <p:nvPr>
            <p:custDataLst>
              <p:tags r:id="rId18"/>
            </p:custDataLst>
          </p:nvPr>
        </p:nvSpPr>
        <p:spPr bwMode="auto">
          <a:xfrm>
            <a:off x="7467600" y="4419600"/>
            <a:ext cx="609600" cy="490538"/>
          </a:xfrm>
          <a:prstGeom prst="upDownArrow">
            <a:avLst>
              <a:gd name="adj1" fmla="val 64583"/>
              <a:gd name="adj2" fmla="val 37866"/>
            </a:avLst>
          </a:prstGeom>
          <a:solidFill>
            <a:srgbClr val="99CCFF"/>
          </a:solidFill>
          <a:ln w="28575" algn="ctr">
            <a:solidFill>
              <a:srgbClr val="333399"/>
            </a:solidFill>
            <a:miter lim="800000"/>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endParaRPr>
          </a:p>
        </p:txBody>
      </p:sp>
      <p:sp>
        <p:nvSpPr>
          <p:cNvPr id="290834" name="AutoShape 18"/>
          <p:cNvSpPr>
            <a:spLocks noChangeArrowheads="1"/>
          </p:cNvSpPr>
          <p:nvPr>
            <p:custDataLst>
              <p:tags r:id="rId19"/>
            </p:custDataLst>
          </p:nvPr>
        </p:nvSpPr>
        <p:spPr bwMode="auto">
          <a:xfrm>
            <a:off x="4495800" y="1676401"/>
            <a:ext cx="1447800" cy="974725"/>
          </a:xfrm>
          <a:prstGeom prst="roundRect">
            <a:avLst>
              <a:gd name="adj" fmla="val 16667"/>
            </a:avLst>
          </a:prstGeom>
          <a:noFill/>
          <a:ln w="38100" algn="ctr">
            <a:solidFill>
              <a:srgbClr val="0000FF"/>
            </a:solidFill>
            <a:round/>
          </a:ln>
          <a:extLst>
            <a:ext uri="{909E8E84-426E-40DD-AFC4-6F175D3DCCD1}">
              <a14:hiddenFill xmlns:a14="http://schemas.microsoft.com/office/drawing/2010/main">
                <a:solidFill>
                  <a:srgbClr val="FFFFFF"/>
                </a:solidFill>
              </a14:hiddenFill>
            </a:ext>
          </a:extLst>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kumimoji="1" lang="zh-CN" altLang="en-US">
                <a:solidFill>
                  <a:schemeClr val="dk1"/>
                </a:solidFill>
                <a:latin typeface="微软雅黑" panose="020B0503020204020204" charset="-122"/>
                <a:ea typeface="微软雅黑" panose="020B0503020204020204" charset="-122"/>
              </a:rPr>
              <a:t>政府监管</a:t>
            </a:r>
            <a:endParaRPr kumimoji="1" lang="zh-CN" altLang="en-US">
              <a:solidFill>
                <a:schemeClr val="dk1"/>
              </a:solidFill>
              <a:latin typeface="微软雅黑" panose="020B0503020204020204" charset="-122"/>
              <a:ea typeface="微软雅黑" panose="020B0503020204020204" charset="-122"/>
            </a:endParaRPr>
          </a:p>
          <a:p>
            <a:pPr algn="ctr" eaLnBrk="1" hangingPunct="1"/>
            <a:r>
              <a:rPr kumimoji="1" lang="zh-CN" altLang="en-US">
                <a:solidFill>
                  <a:schemeClr val="dk1"/>
                </a:solidFill>
                <a:latin typeface="微软雅黑" panose="020B0503020204020204" charset="-122"/>
                <a:ea typeface="微软雅黑" panose="020B0503020204020204" charset="-122"/>
              </a:rPr>
              <a:t>危机</a:t>
            </a:r>
            <a:endParaRPr kumimoji="1" lang="zh-CN" altLang="en-US">
              <a:solidFill>
                <a:schemeClr val="dk1"/>
              </a:solidFill>
              <a:latin typeface="微软雅黑" panose="020B0503020204020204" charset="-122"/>
              <a:ea typeface="微软雅黑" panose="020B0503020204020204" charset="-122"/>
            </a:endParaRPr>
          </a:p>
        </p:txBody>
      </p:sp>
      <p:sp>
        <p:nvSpPr>
          <p:cNvPr id="290835" name="AutoShape 19"/>
          <p:cNvSpPr>
            <a:spLocks noChangeArrowheads="1"/>
          </p:cNvSpPr>
          <p:nvPr>
            <p:custDataLst>
              <p:tags r:id="rId20"/>
            </p:custDataLst>
          </p:nvPr>
        </p:nvSpPr>
        <p:spPr bwMode="auto">
          <a:xfrm>
            <a:off x="6781800" y="1676401"/>
            <a:ext cx="1447800" cy="974725"/>
          </a:xfrm>
          <a:prstGeom prst="roundRect">
            <a:avLst>
              <a:gd name="adj" fmla="val 16667"/>
            </a:avLst>
          </a:prstGeom>
          <a:noFill/>
          <a:ln w="38100" algn="ctr">
            <a:solidFill>
              <a:srgbClr val="0000FF"/>
            </a:solidFill>
            <a:round/>
          </a:ln>
          <a:extLst>
            <a:ext uri="{909E8E84-426E-40DD-AFC4-6F175D3DCCD1}">
              <a14:hiddenFill xmlns:a14="http://schemas.microsoft.com/office/drawing/2010/main">
                <a:solidFill>
                  <a:srgbClr val="FFFFFF"/>
                </a:solidFill>
              </a14:hiddenFill>
            </a:ext>
          </a:extLst>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kumimoji="1" lang="zh-CN" altLang="en-US">
                <a:solidFill>
                  <a:schemeClr val="dk1"/>
                </a:solidFill>
                <a:latin typeface="微软雅黑" panose="020B0503020204020204" charset="-122"/>
                <a:ea typeface="微软雅黑" panose="020B0503020204020204" charset="-122"/>
              </a:rPr>
              <a:t>政府诚信</a:t>
            </a:r>
            <a:endParaRPr kumimoji="1" lang="zh-CN" altLang="en-US">
              <a:solidFill>
                <a:schemeClr val="dk1"/>
              </a:solidFill>
              <a:latin typeface="微软雅黑" panose="020B0503020204020204" charset="-122"/>
              <a:ea typeface="微软雅黑" panose="020B0503020204020204" charset="-122"/>
            </a:endParaRPr>
          </a:p>
          <a:p>
            <a:pPr algn="ctr" eaLnBrk="1" hangingPunct="1"/>
            <a:r>
              <a:rPr kumimoji="1" lang="zh-CN" altLang="en-US">
                <a:solidFill>
                  <a:schemeClr val="dk1"/>
                </a:solidFill>
                <a:latin typeface="微软雅黑" panose="020B0503020204020204" charset="-122"/>
                <a:ea typeface="微软雅黑" panose="020B0503020204020204" charset="-122"/>
              </a:rPr>
              <a:t>危机</a:t>
            </a:r>
            <a:endParaRPr kumimoji="1" lang="zh-CN" altLang="en-US">
              <a:solidFill>
                <a:schemeClr val="dk1"/>
              </a:solidFill>
              <a:latin typeface="微软雅黑" panose="020B0503020204020204" charset="-122"/>
              <a:ea typeface="微软雅黑" panose="020B0503020204020204" charset="-122"/>
            </a:endParaRPr>
          </a:p>
        </p:txBody>
      </p:sp>
      <p:sp>
        <p:nvSpPr>
          <p:cNvPr id="290836" name="AutoShape 20"/>
          <p:cNvSpPr>
            <a:spLocks noChangeArrowheads="1"/>
          </p:cNvSpPr>
          <p:nvPr>
            <p:custDataLst>
              <p:tags r:id="rId21"/>
            </p:custDataLst>
          </p:nvPr>
        </p:nvSpPr>
        <p:spPr bwMode="auto">
          <a:xfrm>
            <a:off x="6096000" y="1905000"/>
            <a:ext cx="457200" cy="623888"/>
          </a:xfrm>
          <a:prstGeom prst="rightArrow">
            <a:avLst>
              <a:gd name="adj1" fmla="val 58926"/>
              <a:gd name="adj2" fmla="val 54167"/>
            </a:avLst>
          </a:prstGeom>
          <a:gradFill rotWithShape="1">
            <a:gsLst>
              <a:gs pos="0">
                <a:srgbClr val="9D9DFF"/>
              </a:gs>
              <a:gs pos="100000">
                <a:srgbClr val="CCFFCC"/>
              </a:gs>
            </a:gsLst>
            <a:lin ang="5400000" scaled="1"/>
          </a:gradFill>
          <a:ln w="9525">
            <a:miter lim="800000"/>
          </a:ln>
          <a:scene3d>
            <a:camera prst="legacyObliqueTopRight"/>
            <a:lightRig rig="legacyFlat3" dir="b"/>
          </a:scene3d>
          <a:sp3d extrusionH="125400" prstMaterial="legacyMatte">
            <a:bevelT w="13500" h="13500" prst="angle"/>
            <a:bevelB w="13500" h="13500" prst="angle"/>
            <a:extrusionClr>
              <a:srgbClr val="9D9DFF"/>
            </a:extrusionClr>
            <a:contourClr>
              <a:srgbClr val="9D9DFF"/>
            </a:contourClr>
          </a:sp3d>
        </p:spPr>
        <p:txBody>
          <a:bodyPr wrap="none" anchor="ctr">
            <a:flatTx/>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endParaRPr>
          </a:p>
        </p:txBody>
      </p:sp>
      <p:sp>
        <p:nvSpPr>
          <p:cNvPr id="290837" name="AutoShape 21"/>
          <p:cNvSpPr>
            <a:spLocks noChangeArrowheads="1"/>
          </p:cNvSpPr>
          <p:nvPr>
            <p:custDataLst>
              <p:tags r:id="rId22"/>
            </p:custDataLst>
          </p:nvPr>
        </p:nvSpPr>
        <p:spPr bwMode="auto">
          <a:xfrm>
            <a:off x="8915400" y="3352800"/>
            <a:ext cx="1447800" cy="990600"/>
          </a:xfrm>
          <a:prstGeom prst="roundRect">
            <a:avLst>
              <a:gd name="adj" fmla="val 16667"/>
            </a:avLst>
          </a:prstGeom>
          <a:noFill/>
          <a:ln w="38100" algn="ctr">
            <a:solidFill>
              <a:schemeClr val="accent1"/>
            </a:solidFill>
            <a:round/>
          </a:ln>
          <a:extLst>
            <a:ext uri="{909E8E84-426E-40DD-AFC4-6F175D3DCCD1}">
              <a14:hiddenFill xmlns:a14="http://schemas.microsoft.com/office/drawing/2010/main">
                <a:solidFill>
                  <a:srgbClr val="FFFFFF"/>
                </a:solidFill>
              </a14:hiddenFill>
            </a:ext>
          </a:extLst>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kumimoji="1" lang="zh-CN" altLang="en-US">
                <a:solidFill>
                  <a:schemeClr val="dk1"/>
                </a:solidFill>
                <a:latin typeface="微软雅黑" panose="020B0503020204020204" charset="-122"/>
                <a:ea typeface="微软雅黑" panose="020B0503020204020204" charset="-122"/>
              </a:rPr>
              <a:t>中国制造</a:t>
            </a:r>
            <a:endParaRPr kumimoji="1" lang="zh-CN" altLang="en-US">
              <a:solidFill>
                <a:schemeClr val="dk1"/>
              </a:solidFill>
              <a:latin typeface="微软雅黑" panose="020B0503020204020204" charset="-122"/>
              <a:ea typeface="微软雅黑" panose="020B0503020204020204" charset="-122"/>
            </a:endParaRPr>
          </a:p>
          <a:p>
            <a:pPr algn="ctr" eaLnBrk="1" hangingPunct="1"/>
            <a:r>
              <a:rPr kumimoji="1" lang="zh-CN" altLang="en-US">
                <a:solidFill>
                  <a:schemeClr val="dk1"/>
                </a:solidFill>
                <a:latin typeface="微软雅黑" panose="020B0503020204020204" charset="-122"/>
                <a:ea typeface="微软雅黑" panose="020B0503020204020204" charset="-122"/>
              </a:rPr>
              <a:t>危机</a:t>
            </a:r>
            <a:endParaRPr kumimoji="1" lang="zh-CN" altLang="en-US">
              <a:solidFill>
                <a:schemeClr val="dk1"/>
              </a:solidFill>
              <a:latin typeface="微软雅黑" panose="020B0503020204020204" charset="-122"/>
              <a:ea typeface="微软雅黑" panose="020B0503020204020204" charset="-122"/>
            </a:endParaRPr>
          </a:p>
        </p:txBody>
      </p:sp>
      <p:sp>
        <p:nvSpPr>
          <p:cNvPr id="290838" name="AutoShape 22"/>
          <p:cNvSpPr>
            <a:spLocks noChangeArrowheads="1"/>
          </p:cNvSpPr>
          <p:nvPr>
            <p:custDataLst>
              <p:tags r:id="rId23"/>
            </p:custDataLst>
          </p:nvPr>
        </p:nvSpPr>
        <p:spPr bwMode="auto">
          <a:xfrm>
            <a:off x="8305800" y="3581400"/>
            <a:ext cx="457200" cy="623888"/>
          </a:xfrm>
          <a:prstGeom prst="rightArrow">
            <a:avLst>
              <a:gd name="adj1" fmla="val 58926"/>
              <a:gd name="adj2" fmla="val 54167"/>
            </a:avLst>
          </a:prstGeom>
          <a:gradFill rotWithShape="1">
            <a:gsLst>
              <a:gs pos="0">
                <a:srgbClr val="9D9DFF"/>
              </a:gs>
              <a:gs pos="100000">
                <a:srgbClr val="CCFFCC"/>
              </a:gs>
            </a:gsLst>
            <a:lin ang="5400000" scaled="1"/>
          </a:gradFill>
          <a:ln w="9525">
            <a:miter lim="800000"/>
          </a:ln>
          <a:scene3d>
            <a:camera prst="legacyObliqueTopRight"/>
            <a:lightRig rig="legacyFlat3" dir="b"/>
          </a:scene3d>
          <a:sp3d extrusionH="125400" prstMaterial="legacyMatte">
            <a:bevelT w="13500" h="13500" prst="angle"/>
            <a:bevelB w="13500" h="13500" prst="angle"/>
            <a:extrusionClr>
              <a:srgbClr val="9D9DFF"/>
            </a:extrusionClr>
            <a:contourClr>
              <a:srgbClr val="9D9DFF"/>
            </a:contourClr>
          </a:sp3d>
        </p:spPr>
        <p:txBody>
          <a:bodyPr wrap="none" anchor="ctr">
            <a:flatTx/>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endParaRPr>
          </a:p>
        </p:txBody>
      </p:sp>
      <p:sp>
        <p:nvSpPr>
          <p:cNvPr id="290839" name="AutoShape 23"/>
          <p:cNvSpPr>
            <a:spLocks noChangeArrowheads="1"/>
          </p:cNvSpPr>
          <p:nvPr>
            <p:custDataLst>
              <p:tags r:id="rId24"/>
            </p:custDataLst>
          </p:nvPr>
        </p:nvSpPr>
        <p:spPr bwMode="auto">
          <a:xfrm>
            <a:off x="8915400" y="1676401"/>
            <a:ext cx="1447800" cy="974725"/>
          </a:xfrm>
          <a:prstGeom prst="roundRect">
            <a:avLst>
              <a:gd name="adj" fmla="val 16667"/>
            </a:avLst>
          </a:prstGeom>
          <a:noFill/>
          <a:ln w="38100" algn="ctr">
            <a:solidFill>
              <a:srgbClr val="0000FF"/>
            </a:solidFill>
            <a:round/>
          </a:ln>
          <a:extLst>
            <a:ext uri="{909E8E84-426E-40DD-AFC4-6F175D3DCCD1}">
              <a14:hiddenFill xmlns:a14="http://schemas.microsoft.com/office/drawing/2010/main">
                <a:solidFill>
                  <a:srgbClr val="FFFFFF"/>
                </a:solidFill>
              </a14:hiddenFill>
            </a:ext>
          </a:extLst>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kumimoji="1" lang="zh-CN" altLang="en-US">
                <a:solidFill>
                  <a:schemeClr val="dk1"/>
                </a:solidFill>
                <a:latin typeface="微软雅黑" panose="020B0503020204020204" charset="-122"/>
                <a:ea typeface="微软雅黑" panose="020B0503020204020204" charset="-122"/>
              </a:rPr>
              <a:t>国家形象</a:t>
            </a:r>
            <a:endParaRPr kumimoji="1" lang="zh-CN" altLang="en-US">
              <a:solidFill>
                <a:schemeClr val="dk1"/>
              </a:solidFill>
              <a:latin typeface="微软雅黑" panose="020B0503020204020204" charset="-122"/>
              <a:ea typeface="微软雅黑" panose="020B0503020204020204" charset="-122"/>
            </a:endParaRPr>
          </a:p>
          <a:p>
            <a:pPr algn="ctr" eaLnBrk="1" hangingPunct="1"/>
            <a:r>
              <a:rPr kumimoji="1" lang="zh-CN" altLang="en-US">
                <a:solidFill>
                  <a:schemeClr val="dk1"/>
                </a:solidFill>
                <a:latin typeface="微软雅黑" panose="020B0503020204020204" charset="-122"/>
                <a:ea typeface="微软雅黑" panose="020B0503020204020204" charset="-122"/>
              </a:rPr>
              <a:t>危机</a:t>
            </a:r>
            <a:endParaRPr kumimoji="1" lang="zh-CN" altLang="en-US">
              <a:solidFill>
                <a:schemeClr val="dk1"/>
              </a:solidFill>
              <a:latin typeface="微软雅黑" panose="020B0503020204020204" charset="-122"/>
              <a:ea typeface="微软雅黑" panose="020B0503020204020204" charset="-122"/>
            </a:endParaRPr>
          </a:p>
        </p:txBody>
      </p:sp>
      <p:sp>
        <p:nvSpPr>
          <p:cNvPr id="290840" name="AutoShape 24"/>
          <p:cNvSpPr>
            <a:spLocks noChangeArrowheads="1"/>
          </p:cNvSpPr>
          <p:nvPr>
            <p:custDataLst>
              <p:tags r:id="rId25"/>
            </p:custDataLst>
          </p:nvPr>
        </p:nvSpPr>
        <p:spPr bwMode="auto">
          <a:xfrm>
            <a:off x="8305800" y="1905000"/>
            <a:ext cx="457200" cy="623888"/>
          </a:xfrm>
          <a:prstGeom prst="rightArrow">
            <a:avLst>
              <a:gd name="adj1" fmla="val 58926"/>
              <a:gd name="adj2" fmla="val 54167"/>
            </a:avLst>
          </a:prstGeom>
          <a:gradFill rotWithShape="1">
            <a:gsLst>
              <a:gs pos="0">
                <a:srgbClr val="9D9DFF"/>
              </a:gs>
              <a:gs pos="100000">
                <a:srgbClr val="CCFFCC"/>
              </a:gs>
            </a:gsLst>
            <a:lin ang="5400000" scaled="1"/>
          </a:gradFill>
          <a:ln w="9525">
            <a:miter lim="800000"/>
          </a:ln>
          <a:scene3d>
            <a:camera prst="legacyObliqueTopRight"/>
            <a:lightRig rig="legacyFlat3" dir="b"/>
          </a:scene3d>
          <a:sp3d extrusionH="125400" prstMaterial="legacyMatte">
            <a:bevelT w="13500" h="13500" prst="angle"/>
            <a:bevelB w="13500" h="13500" prst="angle"/>
            <a:extrusionClr>
              <a:srgbClr val="9D9DFF"/>
            </a:extrusionClr>
            <a:contourClr>
              <a:srgbClr val="9D9DFF"/>
            </a:contourClr>
          </a:sp3d>
        </p:spPr>
        <p:txBody>
          <a:bodyPr wrap="none" anchor="ctr">
            <a:flatTx/>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endParaRPr>
          </a:p>
        </p:txBody>
      </p:sp>
      <p:sp>
        <p:nvSpPr>
          <p:cNvPr id="290841" name="AutoShape 25"/>
          <p:cNvSpPr>
            <a:spLocks noChangeArrowheads="1"/>
          </p:cNvSpPr>
          <p:nvPr>
            <p:custDataLst>
              <p:tags r:id="rId26"/>
            </p:custDataLst>
          </p:nvPr>
        </p:nvSpPr>
        <p:spPr bwMode="auto">
          <a:xfrm>
            <a:off x="9296400" y="2743200"/>
            <a:ext cx="609600" cy="490538"/>
          </a:xfrm>
          <a:prstGeom prst="upDownArrow">
            <a:avLst>
              <a:gd name="adj1" fmla="val 64583"/>
              <a:gd name="adj2" fmla="val 37866"/>
            </a:avLst>
          </a:prstGeom>
          <a:solidFill>
            <a:srgbClr val="99CCFF"/>
          </a:solidFill>
          <a:ln w="28575" algn="ctr">
            <a:solidFill>
              <a:srgbClr val="333399"/>
            </a:solidFill>
            <a:miter lim="800000"/>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endParaRPr>
          </a:p>
        </p:txBody>
      </p:sp>
      <p:sp>
        <p:nvSpPr>
          <p:cNvPr id="290842" name="AutoShape 26"/>
          <p:cNvSpPr>
            <a:spLocks noChangeArrowheads="1"/>
          </p:cNvSpPr>
          <p:nvPr>
            <p:custDataLst>
              <p:tags r:id="rId27"/>
            </p:custDataLst>
          </p:nvPr>
        </p:nvSpPr>
        <p:spPr bwMode="auto">
          <a:xfrm rot="16200000">
            <a:off x="5724525" y="2295525"/>
            <a:ext cx="590550" cy="13716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3174 h 21600"/>
              <a:gd name="T14" fmla="*/ 17243 w 21600"/>
              <a:gd name="T15" fmla="*/ 8984 h 21600"/>
            </a:gdLst>
            <a:ahLst/>
            <a:cxnLst>
              <a:cxn ang="T8">
                <a:pos x="T0" y="T1"/>
              </a:cxn>
              <a:cxn ang="T9">
                <a:pos x="T2" y="T3"/>
              </a:cxn>
              <a:cxn ang="T10">
                <a:pos x="T4" y="T5"/>
              </a:cxn>
              <a:cxn ang="T11">
                <a:pos x="T6" y="T7"/>
              </a:cxn>
            </a:cxnLst>
            <a:rect l="T12" t="T13" r="T14" b="T15"/>
            <a:pathLst>
              <a:path w="21600" h="21600">
                <a:moveTo>
                  <a:pt x="21600" y="6079"/>
                </a:moveTo>
                <a:lnTo>
                  <a:pt x="12483" y="0"/>
                </a:lnTo>
                <a:lnTo>
                  <a:pt x="12483" y="3174"/>
                </a:lnTo>
                <a:lnTo>
                  <a:pt x="12427" y="3174"/>
                </a:lnTo>
                <a:cubicBezTo>
                  <a:pt x="5564" y="3174"/>
                  <a:pt x="0" y="7196"/>
                  <a:pt x="0" y="12158"/>
                </a:cubicBezTo>
                <a:lnTo>
                  <a:pt x="0" y="21600"/>
                </a:lnTo>
                <a:lnTo>
                  <a:pt x="5938" y="21600"/>
                </a:lnTo>
                <a:lnTo>
                  <a:pt x="5938" y="12158"/>
                </a:lnTo>
                <a:cubicBezTo>
                  <a:pt x="5938" y="10405"/>
                  <a:pt x="8843" y="8984"/>
                  <a:pt x="12427" y="8984"/>
                </a:cubicBezTo>
                <a:lnTo>
                  <a:pt x="12483" y="8984"/>
                </a:lnTo>
                <a:lnTo>
                  <a:pt x="12483" y="12158"/>
                </a:lnTo>
                <a:lnTo>
                  <a:pt x="21600" y="6079"/>
                </a:lnTo>
                <a:close/>
              </a:path>
            </a:pathLst>
          </a:custGeom>
          <a:gradFill rotWithShape="1">
            <a:gsLst>
              <a:gs pos="0">
                <a:srgbClr val="99CCFF"/>
              </a:gs>
              <a:gs pos="100000">
                <a:srgbClr val="6182A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solidFill>
                <a:schemeClr val="dk1"/>
              </a:solidFill>
              <a:latin typeface="微软雅黑" panose="020B0503020204020204" charset="-122"/>
              <a:ea typeface="微软雅黑" panose="020B0503020204020204" charset="-122"/>
            </a:endParaRPr>
          </a:p>
        </p:txBody>
      </p:sp>
      <p:sp>
        <p:nvSpPr>
          <p:cNvPr id="160795" name="AutoShape 27"/>
          <p:cNvSpPr>
            <a:spLocks noChangeArrowheads="1"/>
          </p:cNvSpPr>
          <p:nvPr>
            <p:custDataLst>
              <p:tags r:id="rId28"/>
            </p:custDataLst>
          </p:nvPr>
        </p:nvSpPr>
        <p:spPr bwMode="auto">
          <a:xfrm>
            <a:off x="7680326" y="5373689"/>
            <a:ext cx="288925" cy="268287"/>
          </a:xfrm>
          <a:prstGeom prst="rightArrow">
            <a:avLst>
              <a:gd name="adj1" fmla="val 33954"/>
              <a:gd name="adj2" fmla="val 35583"/>
            </a:avLst>
          </a:prstGeom>
          <a:solidFill>
            <a:schemeClr val="accent1"/>
          </a:solidFill>
          <a:ln w="9525">
            <a:solidFill>
              <a:schemeClr val="dk1"/>
            </a:solidFill>
            <a:miter lim="800000"/>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kumimoji="1" lang="en-US" altLang="zh-CN" sz="2400">
                <a:solidFill>
                  <a:schemeClr val="dk1"/>
                </a:solidFill>
                <a:latin typeface="微软雅黑" panose="020B0503020204020204" charset="-122"/>
                <a:ea typeface="微软雅黑" panose="020B0503020204020204" charset="-122"/>
              </a:rPr>
              <a:t>   </a:t>
            </a:r>
            <a:endParaRPr kumimoji="1" lang="en-US" altLang="zh-CN" sz="2400">
              <a:solidFill>
                <a:schemeClr val="dk1"/>
              </a:solidFill>
              <a:latin typeface="微软雅黑" panose="020B0503020204020204" charset="-122"/>
              <a:ea typeface="微软雅黑" panose="020B0503020204020204" charset="-122"/>
            </a:endParaRPr>
          </a:p>
        </p:txBody>
      </p:sp>
    </p:spTree>
    <p:custDataLst>
      <p:tags r:id="rId29"/>
    </p:custData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3" name="文本框 2"/>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rPr>
              <a:t>产品危机衍变为公共危机的其它案例</a:t>
            </a:r>
            <a:endParaRPr lang="zh-CN" altLang="en-US" sz="3200" b="1" spc="160" dirty="0">
              <a:solidFill>
                <a:schemeClr val="lt1"/>
              </a:solidFill>
              <a:latin typeface="微软雅黑" panose="020B0503020204020204" charset="-122"/>
              <a:ea typeface="微软雅黑" panose="020B0503020204020204" charset="-122"/>
            </a:endParaRPr>
          </a:p>
        </p:txBody>
      </p:sp>
      <p:graphicFrame>
        <p:nvGraphicFramePr>
          <p:cNvPr id="2" name="Group 176"/>
          <p:cNvGraphicFramePr>
            <a:graphicFrameLocks noGrp="1"/>
          </p:cNvGraphicFramePr>
          <p:nvPr>
            <p:custDataLst>
              <p:tags r:id="rId7"/>
            </p:custDataLst>
          </p:nvPr>
        </p:nvGraphicFramePr>
        <p:xfrm>
          <a:off x="2099610" y="1374482"/>
          <a:ext cx="8145145" cy="4718685"/>
        </p:xfrm>
        <a:graphic>
          <a:graphicData uri="http://schemas.openxmlformats.org/drawingml/2006/table">
            <a:tbl>
              <a:tblPr>
                <a:tableStyleId>{74C1A8A3-306A-4EB7-A6B1-4F7E0EB9C5D6}</a:tableStyleId>
              </a:tblPr>
              <a:tblGrid>
                <a:gridCol w="1591945"/>
                <a:gridCol w="2946400"/>
                <a:gridCol w="3606800"/>
              </a:tblGrid>
              <a:tr h="397510">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400" b="1" spc="120">
                          <a:solidFill>
                            <a:srgbClr val="FFFFFF"/>
                          </a:solidFill>
                          <a:latin typeface="微软雅黑" panose="020B0503020204020204" charset="-122"/>
                          <a:ea typeface="微软雅黑" panose="020B0503020204020204" charset="-122"/>
                          <a:cs typeface="微软雅黑" panose="020B0503020204020204" charset="-122"/>
                        </a:rPr>
                        <a:t>时  间</a:t>
                      </a:r>
                      <a:endParaRPr lang="zh-CN" altLang="en-US" sz="1400" b="1" i="0" spc="120">
                        <a:solidFill>
                          <a:srgbClr val="FFFFFF"/>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a:noFill/>
                    </a:lnL>
                    <a:lnR>
                      <a:noFill/>
                    </a:lnR>
                    <a:lnT>
                      <a:noFill/>
                    </a:lnT>
                    <a:lnB>
                      <a:noFill/>
                    </a:lnB>
                    <a:solidFill>
                      <a:srgbClr val="595959"/>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400" b="1" spc="120">
                          <a:solidFill>
                            <a:srgbClr val="FFFFFF"/>
                          </a:solidFill>
                          <a:latin typeface="微软雅黑" panose="020B0503020204020204" charset="-122"/>
                          <a:ea typeface="微软雅黑" panose="020B0503020204020204" charset="-122"/>
                        </a:rPr>
                        <a:t>危机产品及行业</a:t>
                      </a:r>
                      <a:endParaRPr lang="zh-CN" altLang="en-US" sz="1400" b="1" i="0" spc="120">
                        <a:solidFill>
                          <a:srgbClr val="FFFFFF"/>
                        </a:solidFill>
                        <a:latin typeface="微软雅黑" panose="020B0503020204020204" charset="-122"/>
                        <a:ea typeface="微软雅黑" panose="020B0503020204020204" charset="-122"/>
                      </a:endParaRPr>
                    </a:p>
                  </a:txBody>
                  <a:tcPr marL="177800" marR="177800" marT="66675" marB="66675" anchor="ctr" horzOverflow="overflow">
                    <a:lnL>
                      <a:noFill/>
                    </a:lnL>
                    <a:lnR>
                      <a:noFill/>
                    </a:lnR>
                    <a:lnT>
                      <a:noFill/>
                    </a:lnT>
                    <a:lnB>
                      <a:noFill/>
                    </a:lnB>
                    <a:solidFill>
                      <a:srgbClr val="EABF59"/>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400" b="1" spc="120">
                          <a:solidFill>
                            <a:srgbClr val="FFFFFF"/>
                          </a:solidFill>
                          <a:latin typeface="微软雅黑" panose="020B0503020204020204" charset="-122"/>
                          <a:ea typeface="微软雅黑" panose="020B0503020204020204" charset="-122"/>
                        </a:rPr>
                        <a:t>事件起因</a:t>
                      </a:r>
                      <a:endParaRPr lang="zh-CN" altLang="en-US" sz="1400" b="1" i="0" spc="120">
                        <a:solidFill>
                          <a:srgbClr val="FFFFFF"/>
                        </a:solidFill>
                        <a:latin typeface="微软雅黑" panose="020B0503020204020204" charset="-122"/>
                        <a:ea typeface="微软雅黑" panose="020B0503020204020204" charset="-122"/>
                      </a:endParaRPr>
                    </a:p>
                  </a:txBody>
                  <a:tcPr marL="177800" marR="177800" marT="66675" marB="66675" anchor="ctr" horzOverflow="overflow">
                    <a:lnL>
                      <a:noFill/>
                    </a:lnL>
                    <a:lnR>
                      <a:noFill/>
                    </a:lnR>
                    <a:lnT>
                      <a:noFill/>
                    </a:lnT>
                    <a:lnB>
                      <a:noFill/>
                    </a:lnB>
                    <a:solidFill>
                      <a:srgbClr val="B0CC65"/>
                    </a:solidFill>
                  </a:tcPr>
                </a:tc>
              </a:tr>
              <a:tr h="360045">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en-US" altLang="zh-CN" sz="1200" b="0" spc="120">
                          <a:solidFill>
                            <a:srgbClr val="404040"/>
                          </a:solidFill>
                          <a:latin typeface="微软雅黑" panose="020B0503020204020204" charset="-122"/>
                          <a:ea typeface="微软雅黑" panose="020B0503020204020204" charset="-122"/>
                        </a:rPr>
                        <a:t>2004.12</a:t>
                      </a:r>
                      <a:endParaRPr lang="en-US" altLang="zh-CN"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a:noFill/>
                    </a:lnL>
                    <a:lnR w="12700">
                      <a:solidFill>
                        <a:srgbClr val="D9D9D9"/>
                      </a:solidFill>
                      <a:prstDash val="solid"/>
                    </a:lnR>
                    <a:lnT>
                      <a:noFill/>
                    </a:lnT>
                    <a:lnB>
                      <a:noFill/>
                    </a:lnB>
                    <a:solidFill>
                      <a:srgbClr val="FFFFFF"/>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巨能钙→钙制品行业</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12700">
                      <a:solidFill>
                        <a:srgbClr val="D9D9D9"/>
                      </a:solidFill>
                      <a:prstDash val="solid"/>
                    </a:lnL>
                    <a:lnR w="6350">
                      <a:solidFill>
                        <a:srgbClr val="D9D9D9"/>
                      </a:solidFill>
                      <a:prstDash val="solid"/>
                    </a:lnR>
                    <a:lnT>
                      <a:noFill/>
                    </a:lnT>
                    <a:lnB>
                      <a:noFill/>
                    </a:lnB>
                    <a:solidFill>
                      <a:srgbClr val="FFFFFF"/>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rPr>
                        <a:t>巨能钙含双氧水</a:t>
                      </a:r>
                      <a:endParaRPr lang="zh-CN" altLang="en-US"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w="6350">
                      <a:solidFill>
                        <a:srgbClr val="D9D9D9"/>
                      </a:solidFill>
                      <a:prstDash val="solid"/>
                    </a:lnL>
                    <a:lnR>
                      <a:noFill/>
                    </a:lnR>
                    <a:lnT>
                      <a:noFill/>
                    </a:lnT>
                    <a:lnB>
                      <a:noFill/>
                    </a:lnB>
                    <a:solidFill>
                      <a:srgbClr val="FFFFFF"/>
                    </a:solidFill>
                  </a:tcPr>
                </a:tc>
              </a:tr>
              <a:tr h="360045">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en-US" altLang="zh-CN" sz="1200" b="0" spc="120">
                          <a:solidFill>
                            <a:srgbClr val="404040"/>
                          </a:solidFill>
                          <a:latin typeface="微软雅黑" panose="020B0503020204020204" charset="-122"/>
                          <a:ea typeface="微软雅黑" panose="020B0503020204020204" charset="-122"/>
                        </a:rPr>
                        <a:t>2005.4</a:t>
                      </a:r>
                      <a:endParaRPr lang="en-US" altLang="zh-CN"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a:noFill/>
                    </a:lnL>
                    <a:lnR w="12700">
                      <a:solidFill>
                        <a:srgbClr val="D9D9D9"/>
                      </a:solidFill>
                      <a:prstDash val="solid"/>
                    </a:lnR>
                    <a:lnT>
                      <a:noFill/>
                    </a:lnT>
                    <a:lnB>
                      <a:noFill/>
                    </a:lnB>
                    <a:solidFill>
                      <a:srgbClr val="F2F2F2"/>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喜之郎果冻→果冻食品行业</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12700">
                      <a:solidFill>
                        <a:srgbClr val="D9D9D9"/>
                      </a:solidFill>
                      <a:prstDash val="solid"/>
                    </a:lnL>
                    <a:lnR w="6350">
                      <a:solidFill>
                        <a:srgbClr val="D9D9D9"/>
                      </a:solidFill>
                      <a:prstDash val="solid"/>
                    </a:lnR>
                    <a:lnT>
                      <a:noFill/>
                    </a:lnT>
                    <a:lnB>
                      <a:noFill/>
                    </a:lnB>
                    <a:solidFill>
                      <a:srgbClr val="F2F2F2"/>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rPr>
                        <a:t>儿童食小果冻窒息死亡</a:t>
                      </a:r>
                      <a:endParaRPr lang="zh-CN" altLang="en-US"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w="6350">
                      <a:solidFill>
                        <a:srgbClr val="D9D9D9"/>
                      </a:solidFill>
                      <a:prstDash val="solid"/>
                    </a:lnL>
                    <a:lnR>
                      <a:noFill/>
                    </a:lnR>
                    <a:lnT>
                      <a:noFill/>
                    </a:lnT>
                    <a:lnB>
                      <a:noFill/>
                    </a:lnB>
                    <a:solidFill>
                      <a:srgbClr val="F2F2F2"/>
                    </a:solidFill>
                  </a:tcPr>
                </a:tc>
              </a:tr>
              <a:tr h="360045">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en-US" altLang="zh-CN" sz="1200" b="0" spc="120">
                          <a:solidFill>
                            <a:srgbClr val="404040"/>
                          </a:solidFill>
                          <a:latin typeface="微软雅黑" panose="020B0503020204020204" charset="-122"/>
                          <a:ea typeface="微软雅黑" panose="020B0503020204020204" charset="-122"/>
                        </a:rPr>
                        <a:t>2005.6</a:t>
                      </a:r>
                      <a:endParaRPr lang="en-US" altLang="zh-CN"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a:noFill/>
                    </a:lnL>
                    <a:lnR w="12700">
                      <a:solidFill>
                        <a:srgbClr val="D9D9D9"/>
                      </a:solidFill>
                      <a:prstDash val="solid"/>
                    </a:lnR>
                    <a:lnT>
                      <a:noFill/>
                    </a:lnT>
                    <a:lnB>
                      <a:noFill/>
                    </a:lnB>
                    <a:solidFill>
                      <a:srgbClr val="FFFFFF"/>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光明牛奶→牛奶业</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12700">
                      <a:solidFill>
                        <a:srgbClr val="D9D9D9"/>
                      </a:solidFill>
                      <a:prstDash val="solid"/>
                    </a:lnL>
                    <a:lnR w="6350">
                      <a:solidFill>
                        <a:srgbClr val="D9D9D9"/>
                      </a:solidFill>
                      <a:prstDash val="solid"/>
                    </a:lnR>
                    <a:lnT>
                      <a:noFill/>
                    </a:lnT>
                    <a:lnB>
                      <a:noFill/>
                    </a:lnB>
                    <a:solidFill>
                      <a:srgbClr val="FFFFFF"/>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过期牛奶回炉重新销售（“回产奶”）</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6350">
                      <a:solidFill>
                        <a:srgbClr val="D9D9D9"/>
                      </a:solidFill>
                      <a:prstDash val="solid"/>
                    </a:lnL>
                    <a:lnR>
                      <a:noFill/>
                    </a:lnR>
                    <a:lnT>
                      <a:noFill/>
                    </a:lnT>
                    <a:lnB>
                      <a:noFill/>
                    </a:lnB>
                    <a:solidFill>
                      <a:srgbClr val="FFFFFF"/>
                    </a:solidFill>
                  </a:tcPr>
                </a:tc>
              </a:tr>
              <a:tr h="360680">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en-US" altLang="zh-CN" sz="1200" b="0" spc="120">
                          <a:solidFill>
                            <a:srgbClr val="404040"/>
                          </a:solidFill>
                          <a:latin typeface="微软雅黑" panose="020B0503020204020204" charset="-122"/>
                          <a:ea typeface="微软雅黑" panose="020B0503020204020204" charset="-122"/>
                        </a:rPr>
                        <a:t>2005.7</a:t>
                      </a:r>
                      <a:endParaRPr lang="en-US" altLang="zh-CN"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a:noFill/>
                    </a:lnL>
                    <a:lnR w="12700">
                      <a:solidFill>
                        <a:srgbClr val="D9D9D9"/>
                      </a:solidFill>
                      <a:prstDash val="solid"/>
                    </a:lnR>
                    <a:lnT>
                      <a:noFill/>
                    </a:lnT>
                    <a:lnB>
                      <a:noFill/>
                    </a:lnB>
                    <a:solidFill>
                      <a:srgbClr val="F2F2F2"/>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啤酒加工工艺→啤酒业</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12700">
                      <a:solidFill>
                        <a:srgbClr val="D9D9D9"/>
                      </a:solidFill>
                      <a:prstDash val="solid"/>
                    </a:lnL>
                    <a:lnR w="6350">
                      <a:solidFill>
                        <a:srgbClr val="D9D9D9"/>
                      </a:solidFill>
                      <a:prstDash val="solid"/>
                    </a:lnR>
                    <a:lnT>
                      <a:noFill/>
                    </a:lnT>
                    <a:lnB>
                      <a:noFill/>
                    </a:lnB>
                    <a:solidFill>
                      <a:srgbClr val="F2F2F2"/>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en-US" altLang="zh-CN" sz="1200" b="0" spc="120">
                          <a:solidFill>
                            <a:srgbClr val="404040"/>
                          </a:solidFill>
                          <a:latin typeface="微软雅黑" panose="020B0503020204020204" charset="-122"/>
                          <a:ea typeface="微软雅黑" panose="020B0503020204020204" charset="-122"/>
                          <a:cs typeface="微软雅黑" panose="020B0503020204020204" charset="-122"/>
                        </a:rPr>
                        <a:t>“95</a:t>
                      </a: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％国产啤酒加甲醛”</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6350">
                      <a:solidFill>
                        <a:srgbClr val="D9D9D9"/>
                      </a:solidFill>
                      <a:prstDash val="solid"/>
                    </a:lnL>
                    <a:lnR>
                      <a:noFill/>
                    </a:lnR>
                    <a:lnT>
                      <a:noFill/>
                    </a:lnT>
                    <a:lnB>
                      <a:noFill/>
                    </a:lnB>
                    <a:solidFill>
                      <a:srgbClr val="F2F2F2"/>
                    </a:solidFill>
                  </a:tcPr>
                </a:tc>
              </a:tr>
              <a:tr h="360045">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en-US" altLang="zh-CN" sz="1200" b="0" spc="120">
                          <a:solidFill>
                            <a:srgbClr val="404040"/>
                          </a:solidFill>
                          <a:latin typeface="微软雅黑" panose="020B0503020204020204" charset="-122"/>
                          <a:ea typeface="微软雅黑" panose="020B0503020204020204" charset="-122"/>
                        </a:rPr>
                        <a:t>2006.3</a:t>
                      </a:r>
                      <a:endParaRPr lang="en-US" altLang="zh-CN"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a:noFill/>
                    </a:lnL>
                    <a:lnR w="12700">
                      <a:solidFill>
                        <a:srgbClr val="D9D9D9"/>
                      </a:solidFill>
                      <a:prstDash val="solid"/>
                    </a:lnR>
                    <a:lnT>
                      <a:noFill/>
                    </a:lnT>
                    <a:lnB>
                      <a:noFill/>
                    </a:lnB>
                    <a:solidFill>
                      <a:srgbClr val="FFFFFF"/>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欧典地板→木地板业</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12700">
                      <a:solidFill>
                        <a:srgbClr val="D9D9D9"/>
                      </a:solidFill>
                      <a:prstDash val="solid"/>
                    </a:lnL>
                    <a:lnR w="6350">
                      <a:solidFill>
                        <a:srgbClr val="D9D9D9"/>
                      </a:solidFill>
                      <a:prstDash val="solid"/>
                    </a:lnR>
                    <a:lnT>
                      <a:noFill/>
                    </a:lnT>
                    <a:lnB>
                      <a:noFill/>
                    </a:lnB>
                    <a:solidFill>
                      <a:srgbClr val="FFFFFF"/>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rPr>
                        <a:t>涉嫌欺诈宣传</a:t>
                      </a:r>
                      <a:endParaRPr lang="zh-CN" altLang="en-US"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w="6350">
                      <a:solidFill>
                        <a:srgbClr val="D9D9D9"/>
                      </a:solidFill>
                      <a:prstDash val="solid"/>
                    </a:lnL>
                    <a:lnR>
                      <a:noFill/>
                    </a:lnR>
                    <a:lnT>
                      <a:noFill/>
                    </a:lnT>
                    <a:lnB>
                      <a:noFill/>
                    </a:lnB>
                    <a:solidFill>
                      <a:srgbClr val="FFFFFF"/>
                    </a:solidFill>
                  </a:tcPr>
                </a:tc>
              </a:tr>
              <a:tr h="360045">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en-US" altLang="zh-CN" sz="1200" b="0" spc="120">
                          <a:solidFill>
                            <a:srgbClr val="404040"/>
                          </a:solidFill>
                          <a:latin typeface="微软雅黑" panose="020B0503020204020204" charset="-122"/>
                          <a:ea typeface="微软雅黑" panose="020B0503020204020204" charset="-122"/>
                        </a:rPr>
                        <a:t>2006.5-8</a:t>
                      </a:r>
                      <a:endParaRPr lang="en-US" altLang="zh-CN"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a:noFill/>
                    </a:lnL>
                    <a:lnR w="12700">
                      <a:solidFill>
                        <a:srgbClr val="D9D9D9"/>
                      </a:solidFill>
                      <a:prstDash val="solid"/>
                    </a:lnR>
                    <a:lnT>
                      <a:noFill/>
                    </a:lnT>
                    <a:lnB>
                      <a:noFill/>
                    </a:lnB>
                    <a:solidFill>
                      <a:srgbClr val="F2F2F2"/>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齐二药、安徽华源→制药业</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12700">
                      <a:solidFill>
                        <a:srgbClr val="D9D9D9"/>
                      </a:solidFill>
                      <a:prstDash val="solid"/>
                    </a:lnL>
                    <a:lnR w="6350">
                      <a:solidFill>
                        <a:srgbClr val="D9D9D9"/>
                      </a:solidFill>
                      <a:prstDash val="solid"/>
                    </a:lnR>
                    <a:lnT>
                      <a:noFill/>
                    </a:lnT>
                    <a:lnB>
                      <a:noFill/>
                    </a:lnB>
                    <a:solidFill>
                      <a:srgbClr val="F2F2F2"/>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假冒原料（</a:t>
                      </a:r>
                      <a:r>
                        <a:rPr lang="en-US" altLang="zh-CN" sz="1200" b="0" spc="120">
                          <a:solidFill>
                            <a:srgbClr val="404040"/>
                          </a:solidFill>
                          <a:latin typeface="微软雅黑" panose="020B0503020204020204" charset="-122"/>
                          <a:ea typeface="微软雅黑" panose="020B0503020204020204" charset="-122"/>
                          <a:cs typeface="微软雅黑" panose="020B0503020204020204" charset="-122"/>
                        </a:rPr>
                        <a:t>13</a:t>
                      </a: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死）违规操作（</a:t>
                      </a:r>
                      <a:r>
                        <a:rPr lang="en-US" altLang="zh-CN" sz="1200" b="0" spc="120">
                          <a:solidFill>
                            <a:srgbClr val="404040"/>
                          </a:solidFill>
                          <a:latin typeface="微软雅黑" panose="020B0503020204020204" charset="-122"/>
                          <a:ea typeface="微软雅黑" panose="020B0503020204020204" charset="-122"/>
                          <a:cs typeface="微软雅黑" panose="020B0503020204020204" charset="-122"/>
                        </a:rPr>
                        <a:t>11</a:t>
                      </a: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死）</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6350">
                      <a:solidFill>
                        <a:srgbClr val="D9D9D9"/>
                      </a:solidFill>
                      <a:prstDash val="solid"/>
                    </a:lnL>
                    <a:lnR>
                      <a:noFill/>
                    </a:lnR>
                    <a:lnT>
                      <a:noFill/>
                    </a:lnT>
                    <a:lnB>
                      <a:noFill/>
                    </a:lnB>
                    <a:solidFill>
                      <a:srgbClr val="F2F2F2"/>
                    </a:solidFill>
                  </a:tcPr>
                </a:tc>
              </a:tr>
              <a:tr h="360045">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en-US" altLang="zh-CN" sz="1200" b="0" spc="120">
                          <a:solidFill>
                            <a:srgbClr val="404040"/>
                          </a:solidFill>
                          <a:latin typeface="微软雅黑" panose="020B0503020204020204" charset="-122"/>
                          <a:ea typeface="微软雅黑" panose="020B0503020204020204" charset="-122"/>
                        </a:rPr>
                        <a:t>2008.9</a:t>
                      </a:r>
                      <a:endParaRPr lang="en-US" altLang="zh-CN"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a:noFill/>
                    </a:lnL>
                    <a:lnR w="12700">
                      <a:solidFill>
                        <a:srgbClr val="D9D9D9"/>
                      </a:solidFill>
                      <a:prstDash val="solid"/>
                    </a:lnR>
                    <a:lnT>
                      <a:noFill/>
                    </a:lnT>
                    <a:lnB>
                      <a:noFill/>
                    </a:lnB>
                    <a:solidFill>
                      <a:srgbClr val="FFFFFF"/>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三鹿乳业集团→乳制品行业</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12700">
                      <a:solidFill>
                        <a:srgbClr val="D9D9D9"/>
                      </a:solidFill>
                      <a:prstDash val="solid"/>
                    </a:lnL>
                    <a:lnR w="6350">
                      <a:solidFill>
                        <a:srgbClr val="D9D9D9"/>
                      </a:solidFill>
                      <a:prstDash val="solid"/>
                    </a:lnR>
                    <a:lnT>
                      <a:noFill/>
                    </a:lnT>
                    <a:lnB>
                      <a:noFill/>
                    </a:lnB>
                    <a:solidFill>
                      <a:srgbClr val="FFFFFF"/>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rPr>
                        <a:t>乳制品中添加三聚氰胺</a:t>
                      </a:r>
                      <a:endParaRPr lang="zh-CN" altLang="en-US"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w="6350">
                      <a:solidFill>
                        <a:srgbClr val="D9D9D9"/>
                      </a:solidFill>
                      <a:prstDash val="solid"/>
                    </a:lnL>
                    <a:lnR>
                      <a:noFill/>
                    </a:lnR>
                    <a:lnT>
                      <a:noFill/>
                    </a:lnT>
                    <a:lnB>
                      <a:noFill/>
                    </a:lnB>
                    <a:solidFill>
                      <a:srgbClr val="FFFFFF"/>
                    </a:solidFill>
                  </a:tcPr>
                </a:tc>
              </a:tr>
              <a:tr h="360045">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en-US" altLang="zh-CN" sz="1200" b="0" spc="120">
                          <a:solidFill>
                            <a:srgbClr val="404040"/>
                          </a:solidFill>
                          <a:latin typeface="微软雅黑" panose="020B0503020204020204" charset="-122"/>
                          <a:ea typeface="微软雅黑" panose="020B0503020204020204" charset="-122"/>
                        </a:rPr>
                        <a:t>2008.10</a:t>
                      </a:r>
                      <a:endParaRPr lang="en-US" altLang="zh-CN"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a:noFill/>
                    </a:lnL>
                    <a:lnR w="12700">
                      <a:solidFill>
                        <a:srgbClr val="D9D9D9"/>
                      </a:solidFill>
                      <a:prstDash val="solid"/>
                    </a:lnR>
                    <a:lnT>
                      <a:noFill/>
                    </a:lnT>
                    <a:lnB>
                      <a:noFill/>
                    </a:lnB>
                    <a:solidFill>
                      <a:srgbClr val="F2F2F2"/>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完达山药业→中药注射剂业</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12700">
                      <a:solidFill>
                        <a:srgbClr val="D9D9D9"/>
                      </a:solidFill>
                      <a:prstDash val="solid"/>
                    </a:lnL>
                    <a:lnR w="6350">
                      <a:solidFill>
                        <a:srgbClr val="D9D9D9"/>
                      </a:solidFill>
                      <a:prstDash val="solid"/>
                    </a:lnR>
                    <a:lnT>
                      <a:noFill/>
                    </a:lnT>
                    <a:lnB>
                      <a:noFill/>
                    </a:lnB>
                    <a:solidFill>
                      <a:srgbClr val="F2F2F2"/>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刺五加注射液污染（</a:t>
                      </a:r>
                      <a:r>
                        <a:rPr lang="en-US" altLang="zh-CN" sz="1200" b="0" spc="120">
                          <a:solidFill>
                            <a:srgbClr val="404040"/>
                          </a:solidFill>
                          <a:latin typeface="微软雅黑" panose="020B0503020204020204" charset="-122"/>
                          <a:ea typeface="微软雅黑" panose="020B0503020204020204" charset="-122"/>
                          <a:cs typeface="微软雅黑" panose="020B0503020204020204" charset="-122"/>
                        </a:rPr>
                        <a:t>3</a:t>
                      </a: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死）</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6350">
                      <a:solidFill>
                        <a:srgbClr val="D9D9D9"/>
                      </a:solidFill>
                      <a:prstDash val="solid"/>
                    </a:lnL>
                    <a:lnR>
                      <a:noFill/>
                    </a:lnR>
                    <a:lnT>
                      <a:noFill/>
                    </a:lnT>
                    <a:lnB>
                      <a:noFill/>
                    </a:lnB>
                    <a:solidFill>
                      <a:srgbClr val="F2F2F2"/>
                    </a:solidFill>
                  </a:tcPr>
                </a:tc>
              </a:tr>
              <a:tr h="360045">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en-US" altLang="zh-CN" sz="1200" b="0" spc="120">
                          <a:solidFill>
                            <a:srgbClr val="404040"/>
                          </a:solidFill>
                          <a:latin typeface="微软雅黑" panose="020B0503020204020204" charset="-122"/>
                          <a:ea typeface="微软雅黑" panose="020B0503020204020204" charset="-122"/>
                        </a:rPr>
                        <a:t>2009.9</a:t>
                      </a:r>
                      <a:endParaRPr lang="en-US" altLang="zh-CN"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a:noFill/>
                    </a:lnL>
                    <a:lnR w="12700">
                      <a:solidFill>
                        <a:srgbClr val="D9D9D9"/>
                      </a:solidFill>
                      <a:prstDash val="solid"/>
                    </a:lnR>
                    <a:lnT>
                      <a:noFill/>
                    </a:lnT>
                    <a:lnB>
                      <a:noFill/>
                    </a:lnB>
                    <a:solidFill>
                      <a:srgbClr val="FFFFFF"/>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多多药业→中药注射剂业</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12700">
                      <a:solidFill>
                        <a:srgbClr val="D9D9D9"/>
                      </a:solidFill>
                      <a:prstDash val="solid"/>
                    </a:lnL>
                    <a:lnR w="6350">
                      <a:solidFill>
                        <a:srgbClr val="D9D9D9"/>
                      </a:solidFill>
                      <a:prstDash val="solid"/>
                    </a:lnR>
                    <a:lnT>
                      <a:noFill/>
                    </a:lnT>
                    <a:lnB>
                      <a:noFill/>
                    </a:lnB>
                    <a:solidFill>
                      <a:srgbClr val="FFFFFF"/>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双黄连注射液不良反应（</a:t>
                      </a:r>
                      <a:r>
                        <a:rPr lang="en-US" altLang="zh-CN" sz="1200" b="0" spc="120">
                          <a:solidFill>
                            <a:srgbClr val="404040"/>
                          </a:solidFill>
                          <a:latin typeface="微软雅黑" panose="020B0503020204020204" charset="-122"/>
                          <a:ea typeface="微软雅黑" panose="020B0503020204020204" charset="-122"/>
                          <a:cs typeface="微软雅黑" panose="020B0503020204020204" charset="-122"/>
                        </a:rPr>
                        <a:t>3</a:t>
                      </a: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死）</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6350">
                      <a:solidFill>
                        <a:srgbClr val="D9D9D9"/>
                      </a:solidFill>
                      <a:prstDash val="solid"/>
                    </a:lnL>
                    <a:lnR>
                      <a:noFill/>
                    </a:lnR>
                    <a:lnT>
                      <a:noFill/>
                    </a:lnT>
                    <a:lnB>
                      <a:noFill/>
                    </a:lnB>
                    <a:solidFill>
                      <a:srgbClr val="FFFFFF"/>
                    </a:solidFill>
                  </a:tcPr>
                </a:tc>
              </a:tr>
              <a:tr h="360045">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en-US" altLang="zh-CN" sz="1200" b="0" spc="120">
                          <a:solidFill>
                            <a:srgbClr val="404040"/>
                          </a:solidFill>
                          <a:latin typeface="微软雅黑" panose="020B0503020204020204" charset="-122"/>
                          <a:ea typeface="微软雅黑" panose="020B0503020204020204" charset="-122"/>
                        </a:rPr>
                        <a:t>2011.9</a:t>
                      </a:r>
                      <a:endParaRPr lang="en-US" altLang="zh-CN"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a:noFill/>
                    </a:lnL>
                    <a:lnR w="12700">
                      <a:solidFill>
                        <a:srgbClr val="D9D9D9"/>
                      </a:solidFill>
                      <a:prstDash val="solid"/>
                    </a:lnR>
                    <a:lnT>
                      <a:noFill/>
                    </a:lnT>
                    <a:lnB>
                      <a:noFill/>
                    </a:lnB>
                    <a:solidFill>
                      <a:srgbClr val="F2F2F2"/>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双汇集团→食品行业</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12700">
                      <a:solidFill>
                        <a:srgbClr val="D9D9D9"/>
                      </a:solidFill>
                      <a:prstDash val="solid"/>
                    </a:lnL>
                    <a:lnR w="6350">
                      <a:solidFill>
                        <a:srgbClr val="D9D9D9"/>
                      </a:solidFill>
                      <a:prstDash val="solid"/>
                    </a:lnR>
                    <a:lnT>
                      <a:noFill/>
                    </a:lnT>
                    <a:lnB>
                      <a:noFill/>
                    </a:lnB>
                    <a:solidFill>
                      <a:srgbClr val="F2F2F2"/>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rPr>
                        <a:t>双汇火腿肠添加瘦肉精</a:t>
                      </a:r>
                      <a:endParaRPr lang="zh-CN" altLang="en-US"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w="6350">
                      <a:solidFill>
                        <a:srgbClr val="D9D9D9"/>
                      </a:solidFill>
                      <a:prstDash val="solid"/>
                    </a:lnL>
                    <a:lnR>
                      <a:noFill/>
                    </a:lnR>
                    <a:lnT>
                      <a:noFill/>
                    </a:lnT>
                    <a:lnB>
                      <a:noFill/>
                    </a:lnB>
                    <a:solidFill>
                      <a:srgbClr val="F2F2F2"/>
                    </a:solidFill>
                  </a:tcPr>
                </a:tc>
              </a:tr>
              <a:tr h="360045">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en-US" altLang="zh-CN" sz="1200" b="0" spc="120">
                          <a:solidFill>
                            <a:srgbClr val="404040"/>
                          </a:solidFill>
                          <a:latin typeface="微软雅黑" panose="020B0503020204020204" charset="-122"/>
                          <a:ea typeface="微软雅黑" panose="020B0503020204020204" charset="-122"/>
                        </a:rPr>
                        <a:t>2012.4</a:t>
                      </a:r>
                      <a:endParaRPr lang="en-US" altLang="zh-CN"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a:noFill/>
                    </a:lnL>
                    <a:lnR w="12700">
                      <a:solidFill>
                        <a:srgbClr val="D9D9D9"/>
                      </a:solidFill>
                      <a:prstDash val="solid"/>
                    </a:lnR>
                    <a:lnT>
                      <a:noFill/>
                    </a:lnT>
                    <a:lnB>
                      <a:noFill/>
                    </a:lnB>
                    <a:solidFill>
                      <a:srgbClr val="FFFFFF"/>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修正药业等</a:t>
                      </a:r>
                      <a:r>
                        <a:rPr lang="en-US" altLang="zh-CN" sz="1200" b="0" spc="120">
                          <a:solidFill>
                            <a:srgbClr val="404040"/>
                          </a:solidFill>
                          <a:latin typeface="微软雅黑" panose="020B0503020204020204" charset="-122"/>
                          <a:ea typeface="微软雅黑" panose="020B0503020204020204" charset="-122"/>
                          <a:cs typeface="微软雅黑" panose="020B0503020204020204" charset="-122"/>
                        </a:rPr>
                        <a:t>9</a:t>
                      </a: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家药企→制药业</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12700">
                      <a:solidFill>
                        <a:srgbClr val="D9D9D9"/>
                      </a:solidFill>
                      <a:prstDash val="solid"/>
                    </a:lnL>
                    <a:lnR w="6350">
                      <a:solidFill>
                        <a:srgbClr val="D9D9D9"/>
                      </a:solidFill>
                      <a:prstDash val="solid"/>
                    </a:lnR>
                    <a:lnT>
                      <a:noFill/>
                    </a:lnT>
                    <a:lnB>
                      <a:noFill/>
                    </a:lnB>
                    <a:solidFill>
                      <a:srgbClr val="FFFFFF"/>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rPr>
                        <a:t>使用工业明胶制作铬含量超标胶囊</a:t>
                      </a:r>
                      <a:endParaRPr lang="zh-CN" altLang="en-US"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w="6350">
                      <a:solidFill>
                        <a:srgbClr val="D9D9D9"/>
                      </a:solidFill>
                      <a:prstDash val="solid"/>
                    </a:lnL>
                    <a:lnR>
                      <a:noFill/>
                    </a:lnR>
                    <a:lnT>
                      <a:noFill/>
                    </a:lnT>
                    <a:lnB>
                      <a:noFill/>
                    </a:lnB>
                    <a:solidFill>
                      <a:srgbClr val="FFFFFF"/>
                    </a:solidFill>
                  </a:tcPr>
                </a:tc>
              </a:tr>
              <a:tr h="360045">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en-US" altLang="zh-CN" sz="1200" b="0" spc="120">
                          <a:solidFill>
                            <a:srgbClr val="404040"/>
                          </a:solidFill>
                          <a:latin typeface="微软雅黑" panose="020B0503020204020204" charset="-122"/>
                          <a:ea typeface="微软雅黑" panose="020B0503020204020204" charset="-122"/>
                        </a:rPr>
                        <a:t>2012.12</a:t>
                      </a:r>
                      <a:endParaRPr lang="en-US" altLang="zh-CN"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a:noFill/>
                    </a:lnL>
                    <a:lnR w="12700">
                      <a:solidFill>
                        <a:srgbClr val="D9D9D9"/>
                      </a:solidFill>
                      <a:prstDash val="solid"/>
                    </a:lnR>
                    <a:lnT>
                      <a:noFill/>
                    </a:lnT>
                    <a:lnB w="19050">
                      <a:solidFill>
                        <a:srgbClr val="595959"/>
                      </a:solidFill>
                      <a:prstDash val="solid"/>
                    </a:lnB>
                    <a:solidFill>
                      <a:srgbClr val="F2F2F2"/>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酒鬼酒、茅台酒等→制药业</a:t>
                      </a:r>
                      <a:endParaRPr lang="zh-CN" altLang="en-US" sz="1200" b="0" i="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anchor="ctr" horzOverflow="overflow">
                    <a:lnL w="1270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p>
                      <a:pPr marR="0" lvl="0" indent="0" algn="ctr" defTabSz="914400" rtl="0" eaLnBrk="1" fontAlgn="base" latinLnBrk="0" hangingPunct="1">
                        <a:lnSpc>
                          <a:spcPct val="120000"/>
                        </a:lnSpc>
                        <a:spcBef>
                          <a:spcPts val="0"/>
                        </a:spcBef>
                        <a:spcAft>
                          <a:spcPts val="0"/>
                        </a:spcAft>
                        <a:buClr>
                          <a:schemeClr val="hlink"/>
                        </a:buClr>
                        <a:buSzPct val="90000"/>
                        <a:buFont typeface="Wingdings" panose="05000000000000000000" pitchFamily="2" charset="2"/>
                        <a:buNone/>
                      </a:pPr>
                      <a:r>
                        <a:rPr lang="zh-CN" altLang="en-US" sz="1200" b="0" spc="120">
                          <a:solidFill>
                            <a:srgbClr val="404040"/>
                          </a:solidFill>
                          <a:latin typeface="微软雅黑" panose="020B0503020204020204" charset="-122"/>
                          <a:ea typeface="微软雅黑" panose="020B0503020204020204" charset="-122"/>
                        </a:rPr>
                        <a:t>白酒中塑化剂超标</a:t>
                      </a:r>
                      <a:endParaRPr lang="zh-CN" altLang="en-US" sz="1200" b="0" i="0" spc="120">
                        <a:solidFill>
                          <a:srgbClr val="404040"/>
                        </a:solidFill>
                        <a:latin typeface="微软雅黑" panose="020B0503020204020204" charset="-122"/>
                        <a:ea typeface="微软雅黑" panose="020B0503020204020204" charset="-122"/>
                      </a:endParaRPr>
                    </a:p>
                  </a:txBody>
                  <a:tcPr marL="177800" marR="177800" marT="66675" marB="66675" anchor="ctr" horzOverflow="overflow">
                    <a:lnL w="6350">
                      <a:solidFill>
                        <a:srgbClr val="D9D9D9"/>
                      </a:solidFill>
                      <a:prstDash val="solid"/>
                    </a:lnL>
                    <a:lnR>
                      <a:noFill/>
                    </a:lnR>
                    <a:lnT>
                      <a:noFill/>
                    </a:lnT>
                    <a:lnB w="19050">
                      <a:solidFill>
                        <a:srgbClr val="595959"/>
                      </a:solidFill>
                      <a:prstDash val="solid"/>
                    </a:lnB>
                    <a:solidFill>
                      <a:srgbClr val="F2F2F2"/>
                    </a:solidFill>
                  </a:tcPr>
                </a:tc>
              </a:tr>
            </a:tbl>
          </a:graphicData>
        </a:graphic>
      </p:graphicFrame>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3" name="图片 2"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7" name="文本框 6"/>
          <p:cNvSpPr txBox="1"/>
          <p:nvPr>
            <p:custDataLst>
              <p:tags r:id="rId6"/>
            </p:custDataLst>
          </p:nvPr>
        </p:nvSpPr>
        <p:spPr>
          <a:xfrm>
            <a:off x="457204"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rPr>
              <a:t>危机管理的内涵</a:t>
            </a:r>
            <a:endParaRPr lang="zh-CN" altLang="en-US" sz="3200" b="1" spc="160" dirty="0">
              <a:solidFill>
                <a:schemeClr val="lt1"/>
              </a:solidFill>
              <a:latin typeface="微软雅黑" panose="020B0503020204020204" charset="-122"/>
              <a:ea typeface="微软雅黑" panose="020B0503020204020204" charset="-122"/>
            </a:endParaRPr>
          </a:p>
        </p:txBody>
      </p:sp>
      <p:sp>
        <p:nvSpPr>
          <p:cNvPr id="8" name="Title 6"/>
          <p:cNvSpPr txBox="1"/>
          <p:nvPr>
            <p:custDataLst>
              <p:tags r:id="rId7"/>
            </p:custDataLst>
          </p:nvPr>
        </p:nvSpPr>
        <p:spPr>
          <a:xfrm>
            <a:off x="3047976" y="2438420"/>
            <a:ext cx="6096038" cy="243841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针对组织自身情况和外部环境，分析预测可能发生的危机，指定相应的针对性措施，一旦发生危机，能有条不紊地化解危机，重新恢复信誉和市场的一整套机制。</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1" indent="0" algn="l" fontAlgn="auto">
              <a:lnSpc>
                <a:spcPct val="120000"/>
              </a:lnSpc>
              <a:spcBef>
                <a:spcPts val="0"/>
              </a:spcBef>
              <a:spcAft>
                <a:spcPts val="800"/>
              </a:spcAft>
              <a:buSzPct val="100000"/>
              <a:buFont typeface="Wingdings" panose="05000000000000000000" pitchFamily="2" charset="2"/>
              <a:buNone/>
              <a:defRP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包括对于危机预警、防范、化解的全过程</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Tree>
    <p:custDataLst>
      <p:tags r:id="rId8"/>
    </p:custData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3" name="文本框 2"/>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rPr>
              <a:t>危机管理的阶段划分</a:t>
            </a:r>
            <a:endParaRPr lang="zh-CN" altLang="en-US" sz="3200" b="1" spc="160" dirty="0">
              <a:solidFill>
                <a:schemeClr val="lt1"/>
              </a:solidFill>
              <a:latin typeface="微软雅黑" panose="020B0503020204020204" charset="-122"/>
              <a:ea typeface="微软雅黑" panose="020B0503020204020204" charset="-122"/>
            </a:endParaRPr>
          </a:p>
        </p:txBody>
      </p:sp>
      <p:graphicFrame>
        <p:nvGraphicFramePr>
          <p:cNvPr id="2" name="图示 1"/>
          <p:cNvGraphicFramePr/>
          <p:nvPr>
            <p:custDataLst>
              <p:tags r:id="rId7"/>
            </p:custDataLst>
          </p:nvPr>
        </p:nvGraphicFramePr>
        <p:xfrm>
          <a:off x="1723976" y="1323987"/>
          <a:ext cx="8896413" cy="48196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ustDataLst>
      <p:tags r:id="rId13"/>
    </p:custData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5" name="图片 4"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3" name="文本框 2"/>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rPr>
              <a:t>危机管理的目标</a:t>
            </a:r>
            <a:endParaRPr lang="zh-CN" altLang="en-US" sz="3200" b="1" spc="160" dirty="0">
              <a:solidFill>
                <a:schemeClr val="lt1"/>
              </a:solidFill>
              <a:latin typeface="微软雅黑" panose="020B0503020204020204" charset="-122"/>
              <a:ea typeface="微软雅黑" panose="020B0503020204020204" charset="-122"/>
            </a:endParaRPr>
          </a:p>
        </p:txBody>
      </p:sp>
      <p:sp>
        <p:nvSpPr>
          <p:cNvPr id="11" name="Title 6"/>
          <p:cNvSpPr txBox="1"/>
          <p:nvPr>
            <p:custDataLst>
              <p:tags r:id="rId7"/>
            </p:custDataLst>
          </p:nvPr>
        </p:nvSpPr>
        <p:spPr>
          <a:xfrm>
            <a:off x="604161" y="2438420"/>
            <a:ext cx="4388536" cy="5302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u="none" strike="noStrike" spc="120" baseline="0" noProof="0">
                <a:ln w="3175">
                  <a:noFill/>
                  <a:prstDash val="dash"/>
                </a:ln>
                <a:solidFill>
                  <a:schemeClr val="dk1"/>
                </a:solidFill>
                <a:effectLst/>
                <a:uLnTx/>
                <a:uFillTx/>
                <a:latin typeface="微软雅黑" panose="020B0503020204020204" charset="-122"/>
                <a:ea typeface="微软雅黑" panose="020B0503020204020204" charset="-122"/>
                <a:cs typeface="微软雅黑" panose="020B0503020204020204" charset="-122"/>
              </a:rPr>
              <a:t>转危为安</a:t>
            </a:r>
            <a:endParaRPr kumimoji="0" lang="zh-CN" altLang="en-US" sz="2400" b="1" i="0" u="none" strike="noStrike" spc="120" baseline="0" noProof="0">
              <a:ln w="3175">
                <a:noFill/>
                <a:prstDash val="dash"/>
              </a:ln>
              <a:solidFill>
                <a:schemeClr val="dk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4" name="Title 6"/>
          <p:cNvSpPr txBox="1"/>
          <p:nvPr>
            <p:custDataLst>
              <p:tags r:id="rId8"/>
            </p:custDataLst>
          </p:nvPr>
        </p:nvSpPr>
        <p:spPr>
          <a:xfrm>
            <a:off x="603526" y="3039130"/>
            <a:ext cx="4388517" cy="2294903"/>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u="none" strike="noStrike" spc="6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rPr>
              <a:t>危机公关目标的第一个层次</a:t>
            </a:r>
            <a:endParaRPr lang="zh-CN" altLang="en-US" sz="2000" u="none" strike="noStrike" spc="6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endParaRPr>
          </a:p>
          <a:p>
            <a:pPr marL="285750" marR="0" lvl="1" indent="0" algn="l" defTabSz="914400" rtl="0" eaLnBrk="0" fontAlgn="base" latinLnBrk="0" hangingPunct="0">
              <a:lnSpc>
                <a:spcPct val="130000"/>
              </a:lnSpc>
              <a:spcBef>
                <a:spcPts val="0"/>
              </a:spcBef>
              <a:spcAft>
                <a:spcPts val="800"/>
              </a:spcAft>
              <a:buSzPct val="100000"/>
              <a:buFont typeface="Wingdings" panose="05000000000000000000" pitchFamily="2" charset="2"/>
              <a:buNone/>
              <a:defRPr/>
            </a:pPr>
            <a:r>
              <a:rPr lang="zh-CN" altLang="en-US" sz="1600" u="none" strike="noStrike" spc="6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rPr>
              <a:t>恢复组织生存和发展的常态，重新缔结与目标公众的良性互动关系</a:t>
            </a:r>
            <a:endParaRPr lang="zh-CN" altLang="en-US" sz="1600" u="none" strike="noStrike" spc="6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endParaRPr>
          </a:p>
        </p:txBody>
      </p:sp>
      <p:sp>
        <p:nvSpPr>
          <p:cNvPr id="4" name="Title 6"/>
          <p:cNvSpPr txBox="1"/>
          <p:nvPr>
            <p:custDataLst>
              <p:tags r:id="rId9"/>
            </p:custDataLst>
          </p:nvPr>
        </p:nvSpPr>
        <p:spPr>
          <a:xfrm>
            <a:off x="5615004" y="2438420"/>
            <a:ext cx="5973470" cy="5302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u="none" strike="noStrike" spc="120" baseline="0" noProof="0">
                <a:ln w="3175">
                  <a:noFill/>
                  <a:prstDash val="dash"/>
                </a:ln>
                <a:solidFill>
                  <a:schemeClr val="dk1"/>
                </a:solidFill>
                <a:effectLst/>
                <a:uLnTx/>
                <a:uFillTx/>
                <a:latin typeface="微软雅黑" panose="020B0503020204020204" charset="-122"/>
                <a:ea typeface="微软雅黑" panose="020B0503020204020204" charset="-122"/>
                <a:cs typeface="微软雅黑" panose="020B0503020204020204" charset="-122"/>
              </a:rPr>
              <a:t>化危为机</a:t>
            </a:r>
            <a:endParaRPr kumimoji="0" lang="zh-CN" altLang="en-US" sz="2400" b="1" i="0" u="none" strike="noStrike" spc="120" baseline="0" noProof="0">
              <a:ln w="3175">
                <a:noFill/>
                <a:prstDash val="dash"/>
              </a:ln>
              <a:solidFill>
                <a:schemeClr val="dk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7" name="Title 6"/>
          <p:cNvSpPr txBox="1"/>
          <p:nvPr>
            <p:custDataLst>
              <p:tags r:id="rId10"/>
            </p:custDataLst>
          </p:nvPr>
        </p:nvSpPr>
        <p:spPr>
          <a:xfrm>
            <a:off x="5614369" y="3039130"/>
            <a:ext cx="5973451" cy="2294903"/>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u="none" strike="noStrike" spc="6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rPr>
              <a:t>危机公关目标的第二个层次</a:t>
            </a:r>
            <a:endParaRPr lang="zh-CN" altLang="en-US" sz="2000" u="none" strike="noStrike" spc="6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endParaRPr>
          </a:p>
          <a:p>
            <a:pPr marL="285750" marR="0" lvl="1" indent="0" algn="l" defTabSz="914400" rtl="0" eaLnBrk="0" fontAlgn="base" latinLnBrk="0" hangingPunct="0">
              <a:lnSpc>
                <a:spcPct val="130000"/>
              </a:lnSpc>
              <a:spcBef>
                <a:spcPts val="0"/>
              </a:spcBef>
              <a:spcAft>
                <a:spcPts val="800"/>
              </a:spcAft>
              <a:buSzPct val="100000"/>
              <a:buFont typeface="Wingdings" panose="05000000000000000000" pitchFamily="2" charset="2"/>
              <a:buNone/>
              <a:defRPr/>
            </a:pPr>
            <a:r>
              <a:rPr lang="zh-CN" altLang="en-US" sz="1600" u="none" strike="noStrike" spc="6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rPr>
              <a:t>将危机转化为组织的机遇，每一次危机既可能孕育导致失败的种子，也可能酝酿取得成功的希望   </a:t>
            </a:r>
            <a:endParaRPr lang="zh-CN" altLang="en-US" sz="1600" u="none" strike="noStrike" spc="6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endParaRPr>
          </a:p>
        </p:txBody>
      </p:sp>
    </p:spTree>
    <p:custDataLst>
      <p:tags r:id="rId11"/>
    </p:custData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29" name="矩形 12"/>
          <p:cNvSpPr/>
          <p:nvPr>
            <p:custDataLst>
              <p:tags r:id="rId6"/>
            </p:custDataLst>
          </p:nvPr>
        </p:nvSpPr>
        <p:spPr>
          <a:xfrm>
            <a:off x="609605" y="2133616"/>
            <a:ext cx="3657629" cy="3657629"/>
          </a:xfrm>
          <a:prstGeom prst="rect">
            <a:avLst/>
          </a:prstGeom>
          <a:solidFill>
            <a:srgbClr val="000000">
              <a:alpha val="0"/>
            </a:srgbClr>
          </a:solidFill>
          <a:ln w="4445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0" name="文本框 29"/>
          <p:cNvSpPr txBox="1"/>
          <p:nvPr>
            <p:custDataLst>
              <p:tags r:id="rId7"/>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rPr>
              <a:t>危机管理的流程</a:t>
            </a:r>
            <a:endParaRPr lang="zh-CN" altLang="en-US" sz="3200" b="1" spc="160" dirty="0">
              <a:solidFill>
                <a:schemeClr val="lt1"/>
              </a:solidFill>
              <a:latin typeface="微软雅黑" panose="020B0503020204020204" charset="-122"/>
              <a:ea typeface="微软雅黑" panose="020B0503020204020204" charset="-122"/>
            </a:endParaRPr>
          </a:p>
        </p:txBody>
      </p:sp>
      <p:sp>
        <p:nvSpPr>
          <p:cNvPr id="31" name="Title 6"/>
          <p:cNvSpPr txBox="1"/>
          <p:nvPr>
            <p:custDataLst>
              <p:tags r:id="rId8"/>
            </p:custDataLst>
          </p:nvPr>
        </p:nvSpPr>
        <p:spPr>
          <a:xfrm>
            <a:off x="1066759" y="2743220"/>
            <a:ext cx="2743213" cy="2438413"/>
          </a:xfrm>
          <a:prstGeom prst="rect">
            <a:avLst/>
          </a:prstGeom>
          <a:noFill/>
          <a:ln w="3175">
            <a:noFill/>
            <a:prstDash val="dash"/>
          </a:ln>
        </p:spPr>
        <p:txBody>
          <a:bodyPr wrap="square" lIns="63500" tIns="25400" rIns="63500" bIns="25400"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判定</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决策</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监测</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评价</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调整</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32" name="Title 6"/>
          <p:cNvSpPr txBox="1"/>
          <p:nvPr>
            <p:custDataLst>
              <p:tags r:id="rId9"/>
            </p:custDataLst>
          </p:nvPr>
        </p:nvSpPr>
        <p:spPr>
          <a:xfrm>
            <a:off x="4724389" y="2131446"/>
            <a:ext cx="6858000" cy="3659874"/>
          </a:xfrm>
          <a:prstGeom prst="rect">
            <a:avLst/>
          </a:prstGeom>
          <a:noFill/>
          <a:ln w="3175">
            <a:noFill/>
            <a:prstDash val="dash"/>
          </a:ln>
        </p:spPr>
        <p:txBody>
          <a:bodyPr wrap="square" lIns="63500" tIns="25400" rIns="63500" bIns="25400"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建立危机预警体系</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成立危机处理领导小组</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廓清危机根源，确认相关者</a:t>
            </a:r>
            <a:endPar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制定危险公关的主题和策略</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编制危机处理手册</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执行手册</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总结与评价</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危机恢复重建</a:t>
            </a:r>
            <a:endPar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Tree>
    <p:custDataLst>
      <p:tags r:id="rId10"/>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27" name="文本框 26"/>
          <p:cNvSpPr txBox="1"/>
          <p:nvPr>
            <p:custDataLst>
              <p:tags r:id="rId6"/>
            </p:custDataLst>
          </p:nvPr>
        </p:nvSpPr>
        <p:spPr>
          <a:xfrm>
            <a:off x="457204"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我国应急体系建设过程中的经验教训</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8" name="Title 6"/>
          <p:cNvSpPr txBox="1"/>
          <p:nvPr>
            <p:custDataLst>
              <p:tags r:id="rId7"/>
            </p:custDataLst>
          </p:nvPr>
        </p:nvSpPr>
        <p:spPr>
          <a:xfrm>
            <a:off x="762006" y="1828815"/>
            <a:ext cx="3352825" cy="381002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从单一灾种应急</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1" indent="0" algn="l" fontAlgn="auto">
              <a:lnSpc>
                <a:spcPct val="120000"/>
              </a:lnSpc>
              <a:spcBef>
                <a:spcPts val="0"/>
              </a:spcBef>
              <a:spcAft>
                <a:spcPts val="800"/>
              </a:spcAft>
              <a:buSzPct val="100000"/>
              <a:buNone/>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从以政治、经济为中心</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四个</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952500" lvl="3" indent="-16510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转变</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9" name="Title 6"/>
          <p:cNvSpPr txBox="1"/>
          <p:nvPr>
            <p:custDataLst>
              <p:tags r:id="rId8"/>
            </p:custDataLst>
          </p:nvPr>
        </p:nvSpPr>
        <p:spPr>
          <a:xfrm>
            <a:off x="4419635" y="1828815"/>
            <a:ext cx="3352825" cy="381002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从减少灾害损失</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从事后应急响应</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0" name="Title 6"/>
          <p:cNvSpPr txBox="1"/>
          <p:nvPr>
            <p:custDataLst>
              <p:tags r:id="rId9"/>
            </p:custDataLst>
          </p:nvPr>
        </p:nvSpPr>
        <p:spPr>
          <a:xfrm>
            <a:off x="8077264" y="1828815"/>
            <a:ext cx="3352825" cy="381002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向国家综合应急转变</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向生命至上、安全第一转变</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向减少灾害风险转变</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向事前应急准备转变</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0"/>
    </p:custData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281602" name="Text Box 2"/>
          <p:cNvSpPr txBox="1">
            <a:spLocks noChangeArrowheads="1"/>
          </p:cNvSpPr>
          <p:nvPr>
            <p:custDataLst>
              <p:tags r:id="rId5"/>
            </p:custDataLst>
          </p:nvPr>
        </p:nvSpPr>
        <p:spPr bwMode="auto">
          <a:xfrm>
            <a:off x="1472373" y="2996308"/>
            <a:ext cx="459740" cy="1005840"/>
          </a:xfrm>
          <a:prstGeom prst="rect">
            <a:avLst/>
          </a:prstGeom>
          <a:solidFill>
            <a:schemeClr val="accent6">
              <a:lumMod val="20000"/>
              <a:lumOff val="80000"/>
            </a:schemeClr>
          </a:solidFill>
          <a:ln w="28575">
            <a:solidFill>
              <a:schemeClr val="accent4"/>
            </a:solidFill>
            <a:miter lim="800000"/>
          </a:ln>
          <a:effectLst/>
        </p:spPr>
        <p:txBody>
          <a:bodyPr vert="eaVert" wrap="none">
            <a:spAutoFit/>
          </a:bodyPr>
          <a:lstStyle/>
          <a:p>
            <a:pPr algn="just" eaLnBrk="1" hangingPunct="1">
              <a:spcBef>
                <a:spcPct val="20000"/>
              </a:spcBef>
              <a:defRPr/>
            </a:pPr>
            <a:r>
              <a:rPr kumimoji="1" lang="zh-CN" altLang="en-US">
                <a:solidFill>
                  <a:schemeClr val="dk1"/>
                </a:solidFill>
                <a:latin typeface="微软雅黑" panose="020B0503020204020204" charset="-122"/>
                <a:ea typeface="微软雅黑" panose="020B0503020204020204" charset="-122"/>
              </a:rPr>
              <a:t>初始判断</a:t>
            </a:r>
            <a:endParaRPr kumimoji="1" lang="zh-CN" altLang="en-US">
              <a:solidFill>
                <a:schemeClr val="dk1"/>
              </a:solidFill>
              <a:latin typeface="微软雅黑" panose="020B0503020204020204" charset="-122"/>
              <a:ea typeface="微软雅黑" panose="020B0503020204020204" charset="-122"/>
            </a:endParaRPr>
          </a:p>
        </p:txBody>
      </p:sp>
      <p:sp>
        <p:nvSpPr>
          <p:cNvPr id="281603" name="Text Box 3"/>
          <p:cNvSpPr txBox="1">
            <a:spLocks noChangeArrowheads="1"/>
          </p:cNvSpPr>
          <p:nvPr>
            <p:custDataLst>
              <p:tags r:id="rId6"/>
            </p:custDataLst>
          </p:nvPr>
        </p:nvSpPr>
        <p:spPr bwMode="auto">
          <a:xfrm>
            <a:off x="2980498" y="2735958"/>
            <a:ext cx="459740" cy="1463040"/>
          </a:xfrm>
          <a:prstGeom prst="rect">
            <a:avLst/>
          </a:prstGeom>
          <a:solidFill>
            <a:schemeClr val="accent6">
              <a:lumMod val="20000"/>
              <a:lumOff val="80000"/>
            </a:schemeClr>
          </a:solidFill>
          <a:ln w="28575">
            <a:solidFill>
              <a:schemeClr val="accent4"/>
            </a:solidFill>
            <a:miter lim="800000"/>
          </a:ln>
          <a:effectLst/>
        </p:spPr>
        <p:txBody>
          <a:bodyPr vert="eaVert" wrap="none">
            <a:spAutoFit/>
          </a:bodyPr>
          <a:lstStyle/>
          <a:p>
            <a:pPr algn="just" eaLnBrk="1" hangingPunct="1">
              <a:spcBef>
                <a:spcPct val="20000"/>
              </a:spcBef>
              <a:defRPr/>
            </a:pPr>
            <a:r>
              <a:rPr kumimoji="1" lang="zh-CN" altLang="en-US">
                <a:solidFill>
                  <a:schemeClr val="dk1"/>
                </a:solidFill>
                <a:latin typeface="微软雅黑" panose="020B0503020204020204" charset="-122"/>
                <a:ea typeface="微软雅黑" panose="020B0503020204020204" charset="-122"/>
              </a:rPr>
              <a:t>分析风险信息</a:t>
            </a:r>
            <a:endParaRPr kumimoji="1" lang="zh-CN" altLang="en-US">
              <a:solidFill>
                <a:schemeClr val="dk1"/>
              </a:solidFill>
              <a:latin typeface="微软雅黑" panose="020B0503020204020204" charset="-122"/>
              <a:ea typeface="微软雅黑" panose="020B0503020204020204" charset="-122"/>
            </a:endParaRPr>
          </a:p>
        </p:txBody>
      </p:sp>
      <p:sp>
        <p:nvSpPr>
          <p:cNvPr id="281604" name="Text Box 4"/>
          <p:cNvSpPr txBox="1">
            <a:spLocks noChangeArrowheads="1"/>
          </p:cNvSpPr>
          <p:nvPr>
            <p:custDataLst>
              <p:tags r:id="rId7"/>
            </p:custDataLst>
          </p:nvPr>
        </p:nvSpPr>
        <p:spPr bwMode="auto">
          <a:xfrm>
            <a:off x="3971098" y="2735958"/>
            <a:ext cx="459740" cy="1463040"/>
          </a:xfrm>
          <a:prstGeom prst="rect">
            <a:avLst/>
          </a:prstGeom>
          <a:solidFill>
            <a:schemeClr val="accent6">
              <a:lumMod val="20000"/>
              <a:lumOff val="80000"/>
            </a:schemeClr>
          </a:solidFill>
          <a:ln w="28575">
            <a:solidFill>
              <a:schemeClr val="accent4"/>
            </a:solidFill>
            <a:miter lim="800000"/>
          </a:ln>
          <a:effectLst/>
        </p:spPr>
        <p:txBody>
          <a:bodyPr vert="eaVert" wrap="none">
            <a:spAutoFit/>
          </a:bodyPr>
          <a:lstStyle/>
          <a:p>
            <a:pPr algn="just" eaLnBrk="1" hangingPunct="1">
              <a:spcBef>
                <a:spcPct val="20000"/>
              </a:spcBef>
              <a:defRPr/>
            </a:pPr>
            <a:r>
              <a:rPr kumimoji="1" lang="zh-CN" altLang="en-US">
                <a:solidFill>
                  <a:schemeClr val="dk1"/>
                </a:solidFill>
                <a:latin typeface="微软雅黑" panose="020B0503020204020204" charset="-122"/>
                <a:ea typeface="微软雅黑" panose="020B0503020204020204" charset="-122"/>
              </a:rPr>
              <a:t>监测危险动态</a:t>
            </a:r>
            <a:endParaRPr kumimoji="1" lang="zh-CN" altLang="en-US">
              <a:solidFill>
                <a:schemeClr val="dk1"/>
              </a:solidFill>
              <a:latin typeface="微软雅黑" panose="020B0503020204020204" charset="-122"/>
              <a:ea typeface="微软雅黑" panose="020B0503020204020204" charset="-122"/>
            </a:endParaRPr>
          </a:p>
        </p:txBody>
      </p:sp>
      <p:sp>
        <p:nvSpPr>
          <p:cNvPr id="281605" name="Text Box 5"/>
          <p:cNvSpPr txBox="1">
            <a:spLocks noChangeArrowheads="1"/>
          </p:cNvSpPr>
          <p:nvPr>
            <p:custDataLst>
              <p:tags r:id="rId8"/>
            </p:custDataLst>
          </p:nvPr>
        </p:nvSpPr>
        <p:spPr bwMode="auto">
          <a:xfrm>
            <a:off x="5037898" y="2735958"/>
            <a:ext cx="459740" cy="1463040"/>
          </a:xfrm>
          <a:prstGeom prst="rect">
            <a:avLst/>
          </a:prstGeom>
          <a:solidFill>
            <a:schemeClr val="accent6">
              <a:lumMod val="20000"/>
              <a:lumOff val="80000"/>
            </a:schemeClr>
          </a:solidFill>
          <a:ln w="28575">
            <a:solidFill>
              <a:schemeClr val="accent4"/>
            </a:solidFill>
            <a:miter lim="800000"/>
          </a:ln>
          <a:effectLst/>
        </p:spPr>
        <p:txBody>
          <a:bodyPr vert="eaVert" wrap="none">
            <a:spAutoFit/>
          </a:bodyPr>
          <a:lstStyle/>
          <a:p>
            <a:pPr algn="just" eaLnBrk="1" hangingPunct="1">
              <a:spcBef>
                <a:spcPct val="20000"/>
              </a:spcBef>
              <a:defRPr/>
            </a:pPr>
            <a:r>
              <a:rPr kumimoji="1" lang="zh-CN" altLang="en-US">
                <a:solidFill>
                  <a:schemeClr val="dk1"/>
                </a:solidFill>
                <a:latin typeface="微软雅黑" panose="020B0503020204020204" charset="-122"/>
                <a:ea typeface="微软雅黑" panose="020B0503020204020204" charset="-122"/>
              </a:rPr>
              <a:t>处理相关信息</a:t>
            </a:r>
            <a:endParaRPr kumimoji="1" lang="zh-CN" altLang="en-US">
              <a:solidFill>
                <a:schemeClr val="dk1"/>
              </a:solidFill>
              <a:latin typeface="微软雅黑" panose="020B0503020204020204" charset="-122"/>
              <a:ea typeface="微软雅黑" panose="020B0503020204020204" charset="-122"/>
            </a:endParaRPr>
          </a:p>
        </p:txBody>
      </p:sp>
      <p:sp>
        <p:nvSpPr>
          <p:cNvPr id="281606" name="Text Box 6"/>
          <p:cNvSpPr txBox="1">
            <a:spLocks noChangeArrowheads="1"/>
          </p:cNvSpPr>
          <p:nvPr>
            <p:custDataLst>
              <p:tags r:id="rId9"/>
            </p:custDataLst>
          </p:nvPr>
        </p:nvSpPr>
        <p:spPr bwMode="auto">
          <a:xfrm>
            <a:off x="6104698" y="2735958"/>
            <a:ext cx="459740" cy="1463040"/>
          </a:xfrm>
          <a:prstGeom prst="rect">
            <a:avLst/>
          </a:prstGeom>
          <a:solidFill>
            <a:schemeClr val="accent6">
              <a:lumMod val="20000"/>
              <a:lumOff val="80000"/>
            </a:schemeClr>
          </a:solidFill>
          <a:ln w="28575">
            <a:solidFill>
              <a:schemeClr val="accent4"/>
            </a:solidFill>
            <a:miter lim="800000"/>
          </a:ln>
          <a:effectLst/>
        </p:spPr>
        <p:txBody>
          <a:bodyPr vert="eaVert" wrap="none">
            <a:spAutoFit/>
          </a:bodyPr>
          <a:lstStyle/>
          <a:p>
            <a:pPr algn="just" eaLnBrk="1" hangingPunct="1">
              <a:spcBef>
                <a:spcPct val="20000"/>
              </a:spcBef>
              <a:defRPr/>
            </a:pPr>
            <a:r>
              <a:rPr kumimoji="1" lang="zh-CN" altLang="en-US">
                <a:solidFill>
                  <a:schemeClr val="dk1"/>
                </a:solidFill>
                <a:latin typeface="微软雅黑" panose="020B0503020204020204" charset="-122"/>
                <a:ea typeface="微软雅黑" panose="020B0503020204020204" charset="-122"/>
              </a:rPr>
              <a:t>建立评估指标</a:t>
            </a:r>
            <a:endParaRPr kumimoji="1" lang="zh-CN" altLang="en-US">
              <a:solidFill>
                <a:schemeClr val="dk1"/>
              </a:solidFill>
              <a:latin typeface="微软雅黑" panose="020B0503020204020204" charset="-122"/>
              <a:ea typeface="微软雅黑" panose="020B0503020204020204" charset="-122"/>
            </a:endParaRPr>
          </a:p>
        </p:txBody>
      </p:sp>
      <p:sp>
        <p:nvSpPr>
          <p:cNvPr id="281607" name="Text Box 7"/>
          <p:cNvSpPr txBox="1">
            <a:spLocks noChangeArrowheads="1"/>
          </p:cNvSpPr>
          <p:nvPr>
            <p:custDataLst>
              <p:tags r:id="rId10"/>
            </p:custDataLst>
          </p:nvPr>
        </p:nvSpPr>
        <p:spPr bwMode="auto">
          <a:xfrm>
            <a:off x="7247698" y="2735958"/>
            <a:ext cx="459740" cy="1463040"/>
          </a:xfrm>
          <a:prstGeom prst="rect">
            <a:avLst/>
          </a:prstGeom>
          <a:solidFill>
            <a:schemeClr val="accent6">
              <a:lumMod val="20000"/>
              <a:lumOff val="80000"/>
            </a:schemeClr>
          </a:solidFill>
          <a:ln w="28575">
            <a:solidFill>
              <a:schemeClr val="accent4"/>
            </a:solidFill>
            <a:miter lim="800000"/>
          </a:ln>
          <a:effectLst/>
        </p:spPr>
        <p:txBody>
          <a:bodyPr vert="eaVert" wrap="none">
            <a:spAutoFit/>
          </a:bodyPr>
          <a:lstStyle/>
          <a:p>
            <a:pPr algn="just" eaLnBrk="1" hangingPunct="1">
              <a:spcBef>
                <a:spcPct val="20000"/>
              </a:spcBef>
              <a:defRPr/>
            </a:pPr>
            <a:r>
              <a:rPr kumimoji="1" lang="zh-CN" altLang="en-US">
                <a:solidFill>
                  <a:schemeClr val="dk1"/>
                </a:solidFill>
                <a:latin typeface="微软雅黑" panose="020B0503020204020204" charset="-122"/>
                <a:ea typeface="微软雅黑" panose="020B0503020204020204" charset="-122"/>
              </a:rPr>
              <a:t>形成评估结论</a:t>
            </a:r>
            <a:endParaRPr kumimoji="1" lang="zh-CN" altLang="en-US">
              <a:solidFill>
                <a:schemeClr val="dk1"/>
              </a:solidFill>
              <a:latin typeface="微软雅黑" panose="020B0503020204020204" charset="-122"/>
              <a:ea typeface="微软雅黑" panose="020B0503020204020204" charset="-122"/>
            </a:endParaRPr>
          </a:p>
        </p:txBody>
      </p:sp>
      <p:sp>
        <p:nvSpPr>
          <p:cNvPr id="281608" name="Text Box 8"/>
          <p:cNvSpPr txBox="1">
            <a:spLocks noChangeArrowheads="1"/>
          </p:cNvSpPr>
          <p:nvPr>
            <p:custDataLst>
              <p:tags r:id="rId11"/>
            </p:custDataLst>
          </p:nvPr>
        </p:nvSpPr>
        <p:spPr bwMode="auto">
          <a:xfrm>
            <a:off x="8314498" y="2735958"/>
            <a:ext cx="459740" cy="1463040"/>
          </a:xfrm>
          <a:prstGeom prst="rect">
            <a:avLst/>
          </a:prstGeom>
          <a:solidFill>
            <a:schemeClr val="accent6">
              <a:lumMod val="20000"/>
              <a:lumOff val="80000"/>
            </a:schemeClr>
          </a:solidFill>
          <a:ln w="28575">
            <a:solidFill>
              <a:schemeClr val="accent4"/>
            </a:solidFill>
            <a:miter lim="800000"/>
          </a:ln>
          <a:effectLst/>
        </p:spPr>
        <p:txBody>
          <a:bodyPr vert="eaVert" wrap="none">
            <a:spAutoFit/>
          </a:bodyPr>
          <a:lstStyle/>
          <a:p>
            <a:pPr algn="just" eaLnBrk="1" hangingPunct="1">
              <a:spcBef>
                <a:spcPct val="20000"/>
              </a:spcBef>
              <a:defRPr/>
            </a:pPr>
            <a:r>
              <a:rPr kumimoji="1" lang="zh-CN" altLang="en-US">
                <a:solidFill>
                  <a:schemeClr val="dk1"/>
                </a:solidFill>
                <a:latin typeface="微软雅黑" panose="020B0503020204020204" charset="-122"/>
                <a:ea typeface="微软雅黑" panose="020B0503020204020204" charset="-122"/>
              </a:rPr>
              <a:t>发出危机预报</a:t>
            </a:r>
            <a:endParaRPr kumimoji="1" lang="zh-CN" altLang="en-US">
              <a:solidFill>
                <a:schemeClr val="dk1"/>
              </a:solidFill>
              <a:latin typeface="微软雅黑" panose="020B0503020204020204" charset="-122"/>
              <a:ea typeface="微软雅黑" panose="020B0503020204020204" charset="-122"/>
            </a:endParaRPr>
          </a:p>
        </p:txBody>
      </p:sp>
      <p:sp>
        <p:nvSpPr>
          <p:cNvPr id="281609" name="Text Box 9"/>
          <p:cNvSpPr txBox="1">
            <a:spLocks noChangeArrowheads="1"/>
          </p:cNvSpPr>
          <p:nvPr>
            <p:custDataLst>
              <p:tags r:id="rId12"/>
            </p:custDataLst>
          </p:nvPr>
        </p:nvSpPr>
        <p:spPr bwMode="auto">
          <a:xfrm>
            <a:off x="9381298" y="2651503"/>
            <a:ext cx="459740" cy="1676400"/>
          </a:xfrm>
          <a:prstGeom prst="rect">
            <a:avLst/>
          </a:prstGeom>
          <a:solidFill>
            <a:schemeClr val="accent6">
              <a:lumMod val="20000"/>
              <a:lumOff val="80000"/>
            </a:schemeClr>
          </a:solidFill>
          <a:ln w="28575">
            <a:solidFill>
              <a:schemeClr val="accent4"/>
            </a:solidFill>
            <a:miter lim="800000"/>
          </a:ln>
          <a:effectLst/>
        </p:spPr>
        <p:txBody>
          <a:bodyPr vert="eaVert">
            <a:spAutoFit/>
          </a:bodyPr>
          <a:lstStyle/>
          <a:p>
            <a:pPr algn="just" eaLnBrk="1" hangingPunct="1">
              <a:spcBef>
                <a:spcPct val="20000"/>
              </a:spcBef>
              <a:defRPr/>
            </a:pPr>
            <a:r>
              <a:rPr kumimoji="1" lang="zh-CN" altLang="en-US">
                <a:solidFill>
                  <a:schemeClr val="dk1"/>
                </a:solidFill>
                <a:latin typeface="微软雅黑" panose="020B0503020204020204" charset="-122"/>
                <a:ea typeface="微软雅黑" panose="020B0503020204020204" charset="-122"/>
              </a:rPr>
              <a:t>实施危机预控</a:t>
            </a:r>
            <a:endParaRPr kumimoji="1" lang="zh-CN" altLang="en-US">
              <a:solidFill>
                <a:schemeClr val="dk1"/>
              </a:solidFill>
              <a:latin typeface="微软雅黑" panose="020B0503020204020204" charset="-122"/>
              <a:ea typeface="微软雅黑" panose="020B0503020204020204" charset="-122"/>
            </a:endParaRPr>
          </a:p>
        </p:txBody>
      </p:sp>
      <p:sp>
        <p:nvSpPr>
          <p:cNvPr id="281610" name="AutoShape 10"/>
          <p:cNvSpPr>
            <a:spLocks noChangeArrowheads="1"/>
          </p:cNvSpPr>
          <p:nvPr>
            <p:custDataLst>
              <p:tags r:id="rId13"/>
            </p:custDataLst>
          </p:nvPr>
        </p:nvSpPr>
        <p:spPr bwMode="auto">
          <a:xfrm>
            <a:off x="2084512" y="3372229"/>
            <a:ext cx="685800" cy="333375"/>
          </a:xfrm>
          <a:prstGeom prst="rightArrow">
            <a:avLst>
              <a:gd name="adj1" fmla="val 50000"/>
              <a:gd name="adj2" fmla="val 51429"/>
            </a:avLst>
          </a:prstGeom>
          <a:solidFill>
            <a:schemeClr val="accent6">
              <a:lumMod val="20000"/>
              <a:lumOff val="80000"/>
            </a:schemeClr>
          </a:solidFill>
          <a:ln w="9525">
            <a:solidFill>
              <a:schemeClr val="accent4"/>
            </a:solidFill>
            <a:miter lim="800000"/>
          </a:ln>
          <a:effectLst/>
        </p:spPr>
        <p:txBody>
          <a:bodyPr wrap="none" anchor="ctr"/>
          <a:lstStyle/>
          <a:p>
            <a:pPr algn="ctr" eaLnBrk="1" hangingPunct="1">
              <a:spcBef>
                <a:spcPct val="20000"/>
              </a:spcBef>
              <a:defRPr/>
            </a:pPr>
            <a:endParaRPr kumimoji="1" lang="zh-CN" altLang="zh-CN" sz="1200">
              <a:solidFill>
                <a:schemeClr val="folHlink"/>
              </a:solidFill>
              <a:latin typeface="微软雅黑" panose="020B0503020204020204" charset="-122"/>
              <a:ea typeface="微软雅黑" panose="020B0503020204020204" charset="-122"/>
            </a:endParaRPr>
          </a:p>
        </p:txBody>
      </p:sp>
      <p:sp>
        <p:nvSpPr>
          <p:cNvPr id="281611" name="AutoShape 11"/>
          <p:cNvSpPr>
            <a:spLocks noChangeArrowheads="1"/>
          </p:cNvSpPr>
          <p:nvPr>
            <p:custDataLst>
              <p:tags r:id="rId14"/>
            </p:custDataLst>
          </p:nvPr>
        </p:nvSpPr>
        <p:spPr bwMode="auto">
          <a:xfrm>
            <a:off x="3532312" y="3372229"/>
            <a:ext cx="304800" cy="333375"/>
          </a:xfrm>
          <a:prstGeom prst="rightArrow">
            <a:avLst>
              <a:gd name="adj1" fmla="val 50000"/>
              <a:gd name="adj2" fmla="val 25000"/>
            </a:avLst>
          </a:prstGeom>
          <a:solidFill>
            <a:schemeClr val="accent6">
              <a:lumMod val="20000"/>
              <a:lumOff val="80000"/>
            </a:schemeClr>
          </a:solidFill>
          <a:ln w="9525">
            <a:solidFill>
              <a:schemeClr val="accent4"/>
            </a:solidFill>
            <a:miter lim="800000"/>
          </a:ln>
          <a:effectLst/>
        </p:spPr>
        <p:txBody>
          <a:bodyPr wrap="none" anchor="ctr"/>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12" name="AutoShape 12"/>
          <p:cNvSpPr>
            <a:spLocks noChangeArrowheads="1"/>
          </p:cNvSpPr>
          <p:nvPr>
            <p:custDataLst>
              <p:tags r:id="rId15"/>
            </p:custDataLst>
          </p:nvPr>
        </p:nvSpPr>
        <p:spPr bwMode="auto">
          <a:xfrm>
            <a:off x="4599112" y="3372229"/>
            <a:ext cx="304800" cy="333375"/>
          </a:xfrm>
          <a:prstGeom prst="rightArrow">
            <a:avLst>
              <a:gd name="adj1" fmla="val 50000"/>
              <a:gd name="adj2" fmla="val 25000"/>
            </a:avLst>
          </a:prstGeom>
          <a:solidFill>
            <a:schemeClr val="accent6">
              <a:lumMod val="20000"/>
              <a:lumOff val="80000"/>
            </a:schemeClr>
          </a:solidFill>
          <a:ln w="9525">
            <a:solidFill>
              <a:schemeClr val="accent4"/>
            </a:solidFill>
            <a:miter lim="800000"/>
          </a:ln>
          <a:effectLst/>
        </p:spPr>
        <p:txBody>
          <a:bodyPr wrap="none" anchor="ctr"/>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13" name="AutoShape 13"/>
          <p:cNvSpPr>
            <a:spLocks noChangeArrowheads="1"/>
          </p:cNvSpPr>
          <p:nvPr>
            <p:custDataLst>
              <p:tags r:id="rId16"/>
            </p:custDataLst>
          </p:nvPr>
        </p:nvSpPr>
        <p:spPr bwMode="auto">
          <a:xfrm>
            <a:off x="5665912" y="3372229"/>
            <a:ext cx="304800" cy="333375"/>
          </a:xfrm>
          <a:prstGeom prst="rightArrow">
            <a:avLst>
              <a:gd name="adj1" fmla="val 50000"/>
              <a:gd name="adj2" fmla="val 25000"/>
            </a:avLst>
          </a:prstGeom>
          <a:solidFill>
            <a:schemeClr val="accent6">
              <a:lumMod val="20000"/>
              <a:lumOff val="80000"/>
            </a:schemeClr>
          </a:solidFill>
          <a:ln w="9525">
            <a:solidFill>
              <a:schemeClr val="accent4"/>
            </a:solidFill>
            <a:miter lim="800000"/>
          </a:ln>
          <a:effectLst/>
        </p:spPr>
        <p:txBody>
          <a:bodyPr wrap="none" anchor="ctr"/>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14" name="AutoShape 14"/>
          <p:cNvSpPr>
            <a:spLocks noChangeArrowheads="1"/>
          </p:cNvSpPr>
          <p:nvPr>
            <p:custDataLst>
              <p:tags r:id="rId17"/>
            </p:custDataLst>
          </p:nvPr>
        </p:nvSpPr>
        <p:spPr bwMode="auto">
          <a:xfrm>
            <a:off x="6732712" y="3351591"/>
            <a:ext cx="304800" cy="381000"/>
          </a:xfrm>
          <a:prstGeom prst="rightArrow">
            <a:avLst>
              <a:gd name="adj1" fmla="val 50000"/>
              <a:gd name="adj2" fmla="val 25000"/>
            </a:avLst>
          </a:prstGeom>
          <a:solidFill>
            <a:schemeClr val="accent6">
              <a:lumMod val="20000"/>
              <a:lumOff val="80000"/>
            </a:schemeClr>
          </a:solidFill>
          <a:ln w="9525">
            <a:solidFill>
              <a:schemeClr val="accent4"/>
            </a:solidFill>
            <a:miter lim="800000"/>
          </a:ln>
          <a:effectLst/>
        </p:spPr>
        <p:txBody>
          <a:bodyPr wrap="none" anchor="ctr"/>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15" name="AutoShape 15"/>
          <p:cNvSpPr>
            <a:spLocks noChangeArrowheads="1"/>
          </p:cNvSpPr>
          <p:nvPr>
            <p:custDataLst>
              <p:tags r:id="rId18"/>
            </p:custDataLst>
          </p:nvPr>
        </p:nvSpPr>
        <p:spPr bwMode="auto">
          <a:xfrm>
            <a:off x="7875712" y="3372229"/>
            <a:ext cx="304800" cy="333375"/>
          </a:xfrm>
          <a:prstGeom prst="rightArrow">
            <a:avLst>
              <a:gd name="adj1" fmla="val 50000"/>
              <a:gd name="adj2" fmla="val 25000"/>
            </a:avLst>
          </a:prstGeom>
          <a:solidFill>
            <a:schemeClr val="accent6">
              <a:lumMod val="20000"/>
              <a:lumOff val="80000"/>
            </a:schemeClr>
          </a:solidFill>
          <a:ln w="9525">
            <a:solidFill>
              <a:schemeClr val="accent4"/>
            </a:solidFill>
            <a:miter lim="800000"/>
          </a:ln>
          <a:effectLst/>
        </p:spPr>
        <p:txBody>
          <a:bodyPr wrap="none" anchor="ctr"/>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16" name="AutoShape 16"/>
          <p:cNvSpPr>
            <a:spLocks noChangeArrowheads="1"/>
          </p:cNvSpPr>
          <p:nvPr>
            <p:custDataLst>
              <p:tags r:id="rId19"/>
            </p:custDataLst>
          </p:nvPr>
        </p:nvSpPr>
        <p:spPr bwMode="auto">
          <a:xfrm>
            <a:off x="8942512" y="3372229"/>
            <a:ext cx="304800" cy="333375"/>
          </a:xfrm>
          <a:prstGeom prst="rightArrow">
            <a:avLst>
              <a:gd name="adj1" fmla="val 50000"/>
              <a:gd name="adj2" fmla="val 25000"/>
            </a:avLst>
          </a:prstGeom>
          <a:solidFill>
            <a:schemeClr val="accent6">
              <a:lumMod val="20000"/>
              <a:lumOff val="80000"/>
            </a:schemeClr>
          </a:solidFill>
          <a:ln w="9525">
            <a:solidFill>
              <a:schemeClr val="accent4"/>
            </a:solidFill>
            <a:miter lim="800000"/>
          </a:ln>
          <a:effectLst/>
        </p:spPr>
        <p:txBody>
          <a:bodyPr wrap="none" anchor="ctr"/>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17" name="Line 17"/>
          <p:cNvSpPr>
            <a:spLocks noChangeShapeType="1"/>
          </p:cNvSpPr>
          <p:nvPr>
            <p:custDataLst>
              <p:tags r:id="rId20"/>
            </p:custDataLst>
          </p:nvPr>
        </p:nvSpPr>
        <p:spPr bwMode="auto">
          <a:xfrm flipV="1">
            <a:off x="1703513" y="2148266"/>
            <a:ext cx="1587" cy="792162"/>
          </a:xfrm>
          <a:prstGeom prst="line">
            <a:avLst/>
          </a:prstGeom>
          <a:noFill/>
          <a:ln w="19050">
            <a:solidFill>
              <a:schemeClr val="accent4"/>
            </a:solidFill>
            <a:round/>
          </a:ln>
          <a:effectLst/>
        </p:spPr>
        <p:txBody>
          <a:bodyPr wrap="none"/>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18" name="Line 18"/>
          <p:cNvSpPr>
            <a:spLocks noChangeShapeType="1"/>
          </p:cNvSpPr>
          <p:nvPr>
            <p:custDataLst>
              <p:tags r:id="rId21"/>
            </p:custDataLst>
          </p:nvPr>
        </p:nvSpPr>
        <p:spPr bwMode="auto">
          <a:xfrm>
            <a:off x="1703512" y="2148266"/>
            <a:ext cx="5715000" cy="0"/>
          </a:xfrm>
          <a:prstGeom prst="line">
            <a:avLst/>
          </a:prstGeom>
          <a:noFill/>
          <a:ln w="19050">
            <a:solidFill>
              <a:schemeClr val="accent4"/>
            </a:solidFill>
            <a:round/>
          </a:ln>
          <a:effectLst/>
        </p:spPr>
        <p:txBody>
          <a:bodyPr wrap="none"/>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19" name="Line 19"/>
          <p:cNvSpPr>
            <a:spLocks noChangeShapeType="1"/>
          </p:cNvSpPr>
          <p:nvPr>
            <p:custDataLst>
              <p:tags r:id="rId22"/>
            </p:custDataLst>
          </p:nvPr>
        </p:nvSpPr>
        <p:spPr bwMode="auto">
          <a:xfrm flipH="1">
            <a:off x="7418512" y="2148266"/>
            <a:ext cx="0" cy="533400"/>
          </a:xfrm>
          <a:prstGeom prst="line">
            <a:avLst/>
          </a:prstGeom>
          <a:noFill/>
          <a:ln w="19050">
            <a:solidFill>
              <a:schemeClr val="accent4"/>
            </a:solidFill>
            <a:round/>
            <a:tailEnd type="triangle" w="med" len="med"/>
          </a:ln>
          <a:effectLst/>
        </p:spPr>
        <p:txBody>
          <a:bodyPr wrap="none"/>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20" name="Text Box 20"/>
          <p:cNvSpPr txBox="1">
            <a:spLocks noChangeArrowheads="1"/>
          </p:cNvSpPr>
          <p:nvPr>
            <p:custDataLst>
              <p:tags r:id="rId23"/>
            </p:custDataLst>
          </p:nvPr>
        </p:nvSpPr>
        <p:spPr bwMode="auto">
          <a:xfrm>
            <a:off x="4145722" y="1572003"/>
            <a:ext cx="9956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kumimoji="1" lang="zh-CN" altLang="en-US" sz="1600" b="0">
                <a:solidFill>
                  <a:schemeClr val="dk1"/>
                </a:solidFill>
                <a:latin typeface="微软雅黑" panose="020B0503020204020204" charset="-122"/>
                <a:ea typeface="微软雅黑" panose="020B0503020204020204" charset="-122"/>
              </a:rPr>
              <a:t>定性分析</a:t>
            </a:r>
            <a:endParaRPr kumimoji="1" lang="zh-CN" altLang="en-US" sz="1600" b="0">
              <a:solidFill>
                <a:schemeClr val="dk1"/>
              </a:solidFill>
              <a:latin typeface="微软雅黑" panose="020B0503020204020204" charset="-122"/>
              <a:ea typeface="微软雅黑" panose="020B0503020204020204" charset="-122"/>
            </a:endParaRPr>
          </a:p>
        </p:txBody>
      </p:sp>
      <p:sp>
        <p:nvSpPr>
          <p:cNvPr id="281621" name="Line 21"/>
          <p:cNvSpPr>
            <a:spLocks noChangeShapeType="1"/>
          </p:cNvSpPr>
          <p:nvPr>
            <p:custDataLst>
              <p:tags r:id="rId24"/>
            </p:custDataLst>
          </p:nvPr>
        </p:nvSpPr>
        <p:spPr bwMode="auto">
          <a:xfrm flipH="1" flipV="1">
            <a:off x="1703512" y="4050091"/>
            <a:ext cx="0" cy="762000"/>
          </a:xfrm>
          <a:prstGeom prst="line">
            <a:avLst/>
          </a:prstGeom>
          <a:noFill/>
          <a:ln w="9525">
            <a:solidFill>
              <a:schemeClr val="accent4"/>
            </a:solidFill>
            <a:round/>
          </a:ln>
          <a:effectLst/>
        </p:spPr>
        <p:txBody>
          <a:bodyPr wrap="none"/>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22" name="Line 22"/>
          <p:cNvSpPr>
            <a:spLocks noChangeShapeType="1"/>
          </p:cNvSpPr>
          <p:nvPr>
            <p:custDataLst>
              <p:tags r:id="rId25"/>
            </p:custDataLst>
          </p:nvPr>
        </p:nvSpPr>
        <p:spPr bwMode="auto">
          <a:xfrm>
            <a:off x="1703512" y="4812091"/>
            <a:ext cx="3581400" cy="0"/>
          </a:xfrm>
          <a:prstGeom prst="line">
            <a:avLst/>
          </a:prstGeom>
          <a:noFill/>
          <a:ln w="9525">
            <a:solidFill>
              <a:schemeClr val="accent4"/>
            </a:solidFill>
            <a:round/>
          </a:ln>
          <a:effectLst/>
        </p:spPr>
        <p:txBody>
          <a:bodyPr wrap="none"/>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23" name="Line 23"/>
          <p:cNvSpPr>
            <a:spLocks noChangeShapeType="1"/>
          </p:cNvSpPr>
          <p:nvPr>
            <p:custDataLst>
              <p:tags r:id="rId26"/>
            </p:custDataLst>
          </p:nvPr>
        </p:nvSpPr>
        <p:spPr bwMode="auto">
          <a:xfrm flipV="1">
            <a:off x="5284912" y="4278691"/>
            <a:ext cx="0" cy="533400"/>
          </a:xfrm>
          <a:prstGeom prst="line">
            <a:avLst/>
          </a:prstGeom>
          <a:noFill/>
          <a:ln w="9525">
            <a:solidFill>
              <a:schemeClr val="accent4"/>
            </a:solidFill>
            <a:round/>
          </a:ln>
          <a:effectLst/>
        </p:spPr>
        <p:txBody>
          <a:bodyPr wrap="none"/>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24" name="Line 24"/>
          <p:cNvSpPr>
            <a:spLocks noChangeShapeType="1"/>
          </p:cNvSpPr>
          <p:nvPr>
            <p:custDataLst>
              <p:tags r:id="rId27"/>
            </p:custDataLst>
          </p:nvPr>
        </p:nvSpPr>
        <p:spPr bwMode="auto">
          <a:xfrm>
            <a:off x="6351712" y="4308853"/>
            <a:ext cx="0" cy="533400"/>
          </a:xfrm>
          <a:prstGeom prst="line">
            <a:avLst/>
          </a:prstGeom>
          <a:noFill/>
          <a:ln w="9525">
            <a:solidFill>
              <a:schemeClr val="accent4"/>
            </a:solidFill>
            <a:round/>
          </a:ln>
          <a:effectLst/>
        </p:spPr>
        <p:txBody>
          <a:bodyPr wrap="none"/>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25" name="Line 25"/>
          <p:cNvSpPr>
            <a:spLocks noChangeShapeType="1"/>
          </p:cNvSpPr>
          <p:nvPr>
            <p:custDataLst>
              <p:tags r:id="rId28"/>
            </p:custDataLst>
          </p:nvPr>
        </p:nvSpPr>
        <p:spPr bwMode="auto">
          <a:xfrm>
            <a:off x="6351712" y="4812091"/>
            <a:ext cx="1066800" cy="0"/>
          </a:xfrm>
          <a:prstGeom prst="line">
            <a:avLst/>
          </a:prstGeom>
          <a:noFill/>
          <a:ln w="9525">
            <a:solidFill>
              <a:schemeClr val="accent4"/>
            </a:solidFill>
            <a:round/>
          </a:ln>
          <a:effectLst/>
        </p:spPr>
        <p:txBody>
          <a:bodyPr wrap="none"/>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26" name="Line 26"/>
          <p:cNvSpPr>
            <a:spLocks noChangeShapeType="1"/>
          </p:cNvSpPr>
          <p:nvPr>
            <p:custDataLst>
              <p:tags r:id="rId29"/>
            </p:custDataLst>
          </p:nvPr>
        </p:nvSpPr>
        <p:spPr bwMode="auto">
          <a:xfrm flipV="1">
            <a:off x="7418512" y="4278691"/>
            <a:ext cx="0" cy="533400"/>
          </a:xfrm>
          <a:prstGeom prst="line">
            <a:avLst/>
          </a:prstGeom>
          <a:noFill/>
          <a:ln w="9525">
            <a:solidFill>
              <a:schemeClr val="accent4"/>
            </a:solidFill>
            <a:round/>
          </a:ln>
          <a:effectLst/>
        </p:spPr>
        <p:txBody>
          <a:bodyPr wrap="none"/>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27" name="Line 27"/>
          <p:cNvSpPr>
            <a:spLocks noChangeShapeType="1"/>
          </p:cNvSpPr>
          <p:nvPr>
            <p:custDataLst>
              <p:tags r:id="rId30"/>
            </p:custDataLst>
          </p:nvPr>
        </p:nvSpPr>
        <p:spPr bwMode="auto">
          <a:xfrm>
            <a:off x="8561512" y="4308853"/>
            <a:ext cx="0" cy="533400"/>
          </a:xfrm>
          <a:prstGeom prst="line">
            <a:avLst/>
          </a:prstGeom>
          <a:noFill/>
          <a:ln w="9525">
            <a:solidFill>
              <a:schemeClr val="accent4"/>
            </a:solidFill>
            <a:round/>
          </a:ln>
          <a:effectLst/>
        </p:spPr>
        <p:txBody>
          <a:bodyPr wrap="none"/>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28" name="Line 28"/>
          <p:cNvSpPr>
            <a:spLocks noChangeShapeType="1"/>
          </p:cNvSpPr>
          <p:nvPr>
            <p:custDataLst>
              <p:tags r:id="rId31"/>
            </p:custDataLst>
          </p:nvPr>
        </p:nvSpPr>
        <p:spPr bwMode="auto">
          <a:xfrm>
            <a:off x="9628312" y="4354891"/>
            <a:ext cx="0" cy="457200"/>
          </a:xfrm>
          <a:prstGeom prst="line">
            <a:avLst/>
          </a:prstGeom>
          <a:noFill/>
          <a:ln w="9525">
            <a:solidFill>
              <a:schemeClr val="accent4"/>
            </a:solidFill>
            <a:round/>
          </a:ln>
          <a:effectLst/>
        </p:spPr>
        <p:txBody>
          <a:bodyPr wrap="none"/>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29" name="Line 29"/>
          <p:cNvSpPr>
            <a:spLocks noChangeShapeType="1"/>
          </p:cNvSpPr>
          <p:nvPr>
            <p:custDataLst>
              <p:tags r:id="rId32"/>
            </p:custDataLst>
          </p:nvPr>
        </p:nvSpPr>
        <p:spPr bwMode="auto">
          <a:xfrm>
            <a:off x="8561512" y="4812091"/>
            <a:ext cx="1066800" cy="0"/>
          </a:xfrm>
          <a:prstGeom prst="line">
            <a:avLst/>
          </a:prstGeom>
          <a:noFill/>
          <a:ln w="9525">
            <a:solidFill>
              <a:schemeClr val="accent4"/>
            </a:solidFill>
            <a:round/>
          </a:ln>
          <a:effectLst/>
        </p:spPr>
        <p:txBody>
          <a:bodyPr wrap="none"/>
          <a:lstStyle/>
          <a:p>
            <a:pPr algn="just" eaLnBrk="1" hangingPunct="1">
              <a:spcBef>
                <a:spcPct val="20000"/>
              </a:spcBef>
              <a:defRPr/>
            </a:pPr>
            <a:endParaRPr lang="zh-CN" altLang="en-US">
              <a:solidFill>
                <a:schemeClr val="dk1"/>
              </a:solidFill>
              <a:latin typeface="微软雅黑" panose="020B0503020204020204" charset="-122"/>
              <a:ea typeface="微软雅黑" panose="020B0503020204020204" charset="-122"/>
            </a:endParaRPr>
          </a:p>
        </p:txBody>
      </p:sp>
      <p:sp>
        <p:nvSpPr>
          <p:cNvPr id="281630" name="Text Box 30"/>
          <p:cNvSpPr txBox="1">
            <a:spLocks noChangeArrowheads="1"/>
          </p:cNvSpPr>
          <p:nvPr>
            <p:custDataLst>
              <p:tags r:id="rId33"/>
            </p:custDataLst>
          </p:nvPr>
        </p:nvSpPr>
        <p:spPr bwMode="auto">
          <a:xfrm>
            <a:off x="2774916" y="4883529"/>
            <a:ext cx="995680" cy="63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kumimoji="1" lang="zh-CN" altLang="en-US" sz="1600" b="0">
                <a:solidFill>
                  <a:schemeClr val="dk1"/>
                </a:solidFill>
                <a:latin typeface="微软雅黑" panose="020B0503020204020204" charset="-122"/>
                <a:ea typeface="微软雅黑" panose="020B0503020204020204" charset="-122"/>
              </a:rPr>
              <a:t>危机监测</a:t>
            </a:r>
            <a:endParaRPr kumimoji="1" lang="zh-CN" altLang="en-US" sz="1600" b="0">
              <a:solidFill>
                <a:schemeClr val="dk1"/>
              </a:solidFill>
              <a:latin typeface="微软雅黑" panose="020B0503020204020204" charset="-122"/>
              <a:ea typeface="微软雅黑" panose="020B0503020204020204" charset="-122"/>
            </a:endParaRPr>
          </a:p>
          <a:p>
            <a:pPr eaLnBrk="1" hangingPunct="1"/>
            <a:r>
              <a:rPr kumimoji="1" lang="zh-CN" altLang="en-US" sz="1600" b="0">
                <a:solidFill>
                  <a:schemeClr val="dk1"/>
                </a:solidFill>
                <a:latin typeface="微软雅黑" panose="020B0503020204020204" charset="-122"/>
                <a:ea typeface="微软雅黑" panose="020B0503020204020204" charset="-122"/>
              </a:rPr>
              <a:t>子系统</a:t>
            </a:r>
            <a:endParaRPr kumimoji="1" lang="zh-CN" altLang="en-US" sz="1600" b="0">
              <a:solidFill>
                <a:schemeClr val="dk1"/>
              </a:solidFill>
              <a:latin typeface="微软雅黑" panose="020B0503020204020204" charset="-122"/>
              <a:ea typeface="微软雅黑" panose="020B0503020204020204" charset="-122"/>
            </a:endParaRPr>
          </a:p>
        </p:txBody>
      </p:sp>
      <p:sp>
        <p:nvSpPr>
          <p:cNvPr id="281631" name="Text Box 31"/>
          <p:cNvSpPr txBox="1">
            <a:spLocks noChangeArrowheads="1"/>
          </p:cNvSpPr>
          <p:nvPr>
            <p:custDataLst>
              <p:tags r:id="rId34"/>
            </p:custDataLst>
          </p:nvPr>
        </p:nvSpPr>
        <p:spPr bwMode="auto">
          <a:xfrm>
            <a:off x="6356317" y="4883529"/>
            <a:ext cx="995680" cy="63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kumimoji="1" lang="zh-CN" altLang="en-US" sz="1600" b="0">
                <a:solidFill>
                  <a:schemeClr val="dk1"/>
                </a:solidFill>
                <a:latin typeface="微软雅黑" panose="020B0503020204020204" charset="-122"/>
                <a:ea typeface="微软雅黑" panose="020B0503020204020204" charset="-122"/>
                <a:cs typeface="微软雅黑" panose="020B0503020204020204" charset="-122"/>
              </a:rPr>
              <a:t>危机评估</a:t>
            </a:r>
            <a:endParaRPr kumimoji="1" lang="zh-CN" altLang="en-US" sz="1600" b="0">
              <a:solidFill>
                <a:schemeClr val="dk1"/>
              </a:solidFill>
              <a:latin typeface="微软雅黑" panose="020B0503020204020204" charset="-122"/>
              <a:ea typeface="微软雅黑" panose="020B0503020204020204" charset="-122"/>
              <a:cs typeface="微软雅黑" panose="020B0503020204020204" charset="-122"/>
            </a:endParaRPr>
          </a:p>
          <a:p>
            <a:pPr eaLnBrk="1" hangingPunct="1"/>
            <a:r>
              <a:rPr kumimoji="1" lang="zh-CN" altLang="en-US" sz="1600" b="0">
                <a:solidFill>
                  <a:schemeClr val="dk1"/>
                </a:solidFill>
                <a:latin typeface="微软雅黑" panose="020B0503020204020204" charset="-122"/>
                <a:ea typeface="微软雅黑" panose="020B0503020204020204" charset="-122"/>
                <a:cs typeface="微软雅黑" panose="020B0503020204020204" charset="-122"/>
              </a:rPr>
              <a:t> 子系统</a:t>
            </a:r>
            <a:endParaRPr kumimoji="1" lang="zh-CN" altLang="en-US" sz="1600" b="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81632" name="Text Box 32"/>
          <p:cNvSpPr txBox="1">
            <a:spLocks noChangeArrowheads="1"/>
          </p:cNvSpPr>
          <p:nvPr>
            <p:custDataLst>
              <p:tags r:id="rId35"/>
            </p:custDataLst>
          </p:nvPr>
        </p:nvSpPr>
        <p:spPr bwMode="auto">
          <a:xfrm>
            <a:off x="8566117" y="4883529"/>
            <a:ext cx="995680" cy="63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kumimoji="1" lang="zh-CN" altLang="en-US" sz="1600" b="0">
                <a:solidFill>
                  <a:schemeClr val="dk1"/>
                </a:solidFill>
                <a:latin typeface="微软雅黑" panose="020B0503020204020204" charset="-122"/>
                <a:ea typeface="微软雅黑" panose="020B0503020204020204" charset="-122"/>
                <a:cs typeface="微软雅黑" panose="020B0503020204020204" charset="-122"/>
              </a:rPr>
              <a:t>危机预报</a:t>
            </a:r>
            <a:endParaRPr kumimoji="1" lang="zh-CN" altLang="en-US" sz="1600" b="0">
              <a:solidFill>
                <a:schemeClr val="dk1"/>
              </a:solidFill>
              <a:latin typeface="微软雅黑" panose="020B0503020204020204" charset="-122"/>
              <a:ea typeface="微软雅黑" panose="020B0503020204020204" charset="-122"/>
              <a:cs typeface="微软雅黑" panose="020B0503020204020204" charset="-122"/>
            </a:endParaRPr>
          </a:p>
          <a:p>
            <a:pPr eaLnBrk="1" hangingPunct="1"/>
            <a:r>
              <a:rPr kumimoji="1" lang="zh-CN" altLang="en-US" sz="1600" b="0">
                <a:solidFill>
                  <a:schemeClr val="dk1"/>
                </a:solidFill>
                <a:latin typeface="微软雅黑" panose="020B0503020204020204" charset="-122"/>
                <a:ea typeface="微软雅黑" panose="020B0503020204020204" charset="-122"/>
                <a:cs typeface="微软雅黑" panose="020B0503020204020204" charset="-122"/>
              </a:rPr>
              <a:t> 子系统</a:t>
            </a:r>
            <a:endParaRPr kumimoji="1" lang="zh-CN" altLang="en-US" sz="1600" b="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81634" name="Text Box 34"/>
          <p:cNvSpPr txBox="1">
            <a:spLocks noChangeArrowheads="1"/>
          </p:cNvSpPr>
          <p:nvPr>
            <p:custDataLst>
              <p:tags r:id="rId36"/>
            </p:custDataLst>
          </p:nvPr>
        </p:nvSpPr>
        <p:spPr bwMode="auto">
          <a:xfrm>
            <a:off x="1935922" y="2948366"/>
            <a:ext cx="9956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kumimoji="1" lang="zh-CN" altLang="en-US" sz="1600" b="0">
                <a:solidFill>
                  <a:schemeClr val="dk1"/>
                </a:solidFill>
                <a:latin typeface="微软雅黑" panose="020B0503020204020204" charset="-122"/>
                <a:ea typeface="微软雅黑" panose="020B0503020204020204" charset="-122"/>
              </a:rPr>
              <a:t>定量分析</a:t>
            </a:r>
            <a:endParaRPr kumimoji="1" lang="zh-CN" altLang="en-US" sz="1600" b="0">
              <a:solidFill>
                <a:schemeClr val="dk1"/>
              </a:solidFill>
              <a:latin typeface="微软雅黑" panose="020B0503020204020204" charset="-122"/>
              <a:ea typeface="微软雅黑" panose="020B0503020204020204" charset="-122"/>
            </a:endParaRPr>
          </a:p>
        </p:txBody>
      </p:sp>
      <p:sp>
        <p:nvSpPr>
          <p:cNvPr id="281635" name="Text Box 35"/>
          <p:cNvSpPr txBox="1">
            <a:spLocks noChangeArrowheads="1"/>
          </p:cNvSpPr>
          <p:nvPr/>
        </p:nvSpPr>
        <p:spPr bwMode="auto">
          <a:xfrm>
            <a:off x="143512" y="683736"/>
            <a:ext cx="42976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457200" indent="-457200" algn="ctr" eaLnBrk="1" hangingPunct="1">
              <a:spcBef>
                <a:spcPct val="50000"/>
              </a:spcBef>
              <a:buFont typeface="Wingdings" panose="05000000000000000000" pitchFamily="2" charset="2"/>
              <a:buChar char="n"/>
            </a:pPr>
            <a:r>
              <a:rPr lang="zh-CN" altLang="en-US" sz="3200" dirty="0">
                <a:solidFill>
                  <a:srgbClr val="000000"/>
                </a:solidFill>
                <a:latin typeface="微软雅黑" panose="020B0503020204020204" charset="-122"/>
                <a:ea typeface="微软雅黑" panose="020B0503020204020204" charset="-122"/>
              </a:rPr>
              <a:t>危机预警体系的建立</a:t>
            </a:r>
            <a:endParaRPr lang="zh-CN" altLang="en-US" sz="3200" dirty="0">
              <a:solidFill>
                <a:srgbClr val="000000"/>
              </a:solidFill>
              <a:latin typeface="微软雅黑" panose="020B0503020204020204" charset="-122"/>
              <a:ea typeface="微软雅黑" panose="020B0503020204020204" charset="-122"/>
            </a:endParaRPr>
          </a:p>
        </p:txBody>
      </p:sp>
      <p:sp>
        <p:nvSpPr>
          <p:cNvPr id="159779" name="TextBox 35"/>
          <p:cNvSpPr txBox="1">
            <a:spLocks noChangeArrowheads="1"/>
          </p:cNvSpPr>
          <p:nvPr>
            <p:custDataLst>
              <p:tags r:id="rId37"/>
            </p:custDataLst>
          </p:nvPr>
        </p:nvSpPr>
        <p:spPr bwMode="auto">
          <a:xfrm>
            <a:off x="2345884" y="5733317"/>
            <a:ext cx="28575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chemeClr val="dk1"/>
                </a:solidFill>
                <a:latin typeface="微软雅黑" panose="020B0503020204020204" charset="-122"/>
                <a:ea typeface="微软雅黑" panose="020B0503020204020204" charset="-122"/>
              </a:rPr>
              <a:t>重视舆情监控</a:t>
            </a:r>
            <a:endParaRPr lang="zh-CN" altLang="en-US">
              <a:solidFill>
                <a:schemeClr val="dk1"/>
              </a:solidFill>
              <a:latin typeface="微软雅黑" panose="020B0503020204020204" charset="-122"/>
              <a:ea typeface="微软雅黑" panose="020B0503020204020204" charset="-122"/>
            </a:endParaRPr>
          </a:p>
        </p:txBody>
      </p:sp>
    </p:spTree>
    <p:custDataLst>
      <p:tags r:id="rId38"/>
    </p:custData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160770" name="Text Box 5"/>
          <p:cNvSpPr txBox="1">
            <a:spLocks noChangeArrowheads="1"/>
          </p:cNvSpPr>
          <p:nvPr/>
        </p:nvSpPr>
        <p:spPr bwMode="auto">
          <a:xfrm>
            <a:off x="5541033" y="1679003"/>
            <a:ext cx="320040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en-US" altLang="zh-CN" sz="3200" b="0"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200" b="0" dirty="0">
                <a:solidFill>
                  <a:srgbClr val="FF0000"/>
                </a:solidFill>
                <a:latin typeface="微软雅黑" panose="020B0503020204020204" charset="-122"/>
                <a:ea typeface="微软雅黑" panose="020B0503020204020204" charset="-122"/>
                <a:cs typeface="微软雅黑" panose="020B0503020204020204" charset="-122"/>
              </a:rPr>
              <a:t>立体攻关</a:t>
            </a:r>
            <a:endParaRPr lang="zh-CN" altLang="en-US" sz="3200" b="0"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60771" name="Text Box 6"/>
          <p:cNvSpPr txBox="1">
            <a:spLocks noChangeArrowheads="1"/>
          </p:cNvSpPr>
          <p:nvPr/>
        </p:nvSpPr>
        <p:spPr bwMode="auto">
          <a:xfrm>
            <a:off x="1562100" y="1760183"/>
            <a:ext cx="4114800" cy="463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buFont typeface="Wingdings" panose="05000000000000000000" pitchFamily="2" charset="2"/>
              <a:buNone/>
            </a:pPr>
            <a:r>
              <a:rPr lang="zh-CN" altLang="en-US" dirty="0">
                <a:solidFill>
                  <a:schemeClr val="dk1"/>
                </a:solidFill>
                <a:latin typeface="微软雅黑" panose="020B0503020204020204" charset="-122"/>
                <a:ea typeface="微软雅黑" panose="020B0503020204020204" charset="-122"/>
                <a:cs typeface="微软雅黑" panose="020B0503020204020204" charset="-122"/>
              </a:rPr>
              <a:t>      什么是危机公关？</a:t>
            </a:r>
            <a:endParaRPr lang="zh-CN" altLang="en-US" dirty="0">
              <a:solidFill>
                <a:schemeClr val="dk1"/>
              </a:solidFill>
              <a:latin typeface="微软雅黑" panose="020B0503020204020204" charset="-122"/>
              <a:ea typeface="微软雅黑" panose="020B0503020204020204" charset="-122"/>
              <a:cs typeface="微软雅黑" panose="020B0503020204020204" charset="-122"/>
            </a:endParaRPr>
          </a:p>
          <a:p>
            <a:pPr eaLnBrk="1" hangingPunct="1">
              <a:lnSpc>
                <a:spcPct val="150000"/>
              </a:lnSpc>
              <a:spcBef>
                <a:spcPct val="50000"/>
              </a:spcBef>
            </a:pPr>
            <a:r>
              <a:rPr lang="zh-CN" altLang="en-US" sz="2200" dirty="0">
                <a:solidFill>
                  <a:schemeClr val="dk1"/>
                </a:solidFill>
                <a:latin typeface="微软雅黑" panose="020B0503020204020204" charset="-122"/>
                <a:ea typeface="微软雅黑" panose="020B0503020204020204" charset="-122"/>
                <a:cs typeface="微软雅黑" panose="020B0503020204020204" charset="-122"/>
              </a:rPr>
              <a:t>要积极消除有碍危机处理的各种“人为因素”，即通过有效的危机沟通和传播来消减因危机带来的多方压力、化解矛盾、缓解对抗、平和情绪、求达共识、争得支持，以利控制局势、减少损失，并力争转“危”为“安”、变“危”为“机”。</a:t>
            </a:r>
            <a:endParaRPr lang="zh-CN" altLang="en-US" sz="2200" dirty="0">
              <a:solidFill>
                <a:schemeClr val="dk1"/>
              </a:solidFill>
              <a:latin typeface="微软雅黑" panose="020B0503020204020204" charset="-122"/>
              <a:ea typeface="微软雅黑" panose="020B0503020204020204" charset="-122"/>
              <a:cs typeface="微软雅黑" panose="020B0503020204020204" charset="-122"/>
            </a:endParaRPr>
          </a:p>
        </p:txBody>
      </p:sp>
      <p:pic>
        <p:nvPicPr>
          <p:cNvPr id="160789" name="Picture 24" descr="图片29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224" y="1711469"/>
            <a:ext cx="6858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90" name="矩形 22"/>
          <p:cNvSpPr>
            <a:spLocks noChangeArrowheads="1"/>
          </p:cNvSpPr>
          <p:nvPr/>
        </p:nvSpPr>
        <p:spPr bwMode="auto">
          <a:xfrm>
            <a:off x="233324" y="657421"/>
            <a:ext cx="700087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457200" indent="-457200" algn="l" eaLnBrk="1" hangingPunct="1">
              <a:spcBef>
                <a:spcPct val="50000"/>
              </a:spcBef>
              <a:buFont typeface="Wingdings" panose="05000000000000000000" pitchFamily="2" charset="2"/>
              <a:buChar char="n"/>
            </a:pPr>
            <a:r>
              <a:rPr lang="zh-CN" altLang="en-US" sz="3200" dirty="0">
                <a:solidFill>
                  <a:srgbClr val="000000"/>
                </a:solidFill>
                <a:latin typeface="微软雅黑" panose="020B0503020204020204" charset="-122"/>
                <a:ea typeface="微软雅黑" panose="020B0503020204020204" charset="-122"/>
                <a:cs typeface="微软雅黑" panose="020B0503020204020204" charset="-122"/>
              </a:rPr>
              <a:t>特别关注 危机公关</a:t>
            </a:r>
            <a:endParaRPr lang="zh-CN" altLang="en-US" sz="3200"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23" name="Oval 8"/>
          <p:cNvSpPr>
            <a:spLocks noChangeArrowheads="1"/>
          </p:cNvSpPr>
          <p:nvPr/>
        </p:nvSpPr>
        <p:spPr bwMode="auto">
          <a:xfrm>
            <a:off x="6678488" y="2376264"/>
            <a:ext cx="3733800" cy="3429000"/>
          </a:xfrm>
          <a:prstGeom prst="ellipse">
            <a:avLst/>
          </a:prstGeom>
          <a:solidFill>
            <a:srgbClr val="00CC99"/>
          </a:solidFill>
          <a:ln w="9525">
            <a:solidFill>
              <a:srgbClr val="000000"/>
            </a:solidFill>
            <a:round/>
          </a:ln>
        </p:spPr>
        <p:txBody>
          <a:bodyPr wrap="none" anchor="ct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24" name="Line 9"/>
          <p:cNvSpPr>
            <a:spLocks noChangeShapeType="1"/>
          </p:cNvSpPr>
          <p:nvPr/>
        </p:nvSpPr>
        <p:spPr bwMode="auto">
          <a:xfrm>
            <a:off x="8507288" y="4128864"/>
            <a:ext cx="0" cy="1676400"/>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25" name="Line 10"/>
          <p:cNvSpPr>
            <a:spLocks noChangeShapeType="1"/>
          </p:cNvSpPr>
          <p:nvPr/>
        </p:nvSpPr>
        <p:spPr bwMode="auto">
          <a:xfrm flipH="1">
            <a:off x="8507288" y="2833464"/>
            <a:ext cx="1295400" cy="1295400"/>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26" name="Line 11"/>
          <p:cNvSpPr>
            <a:spLocks noChangeShapeType="1"/>
          </p:cNvSpPr>
          <p:nvPr/>
        </p:nvSpPr>
        <p:spPr bwMode="auto">
          <a:xfrm>
            <a:off x="7211888" y="2909664"/>
            <a:ext cx="1295400" cy="1219200"/>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27" name="Line 12"/>
          <p:cNvSpPr>
            <a:spLocks noChangeShapeType="1"/>
          </p:cNvSpPr>
          <p:nvPr/>
        </p:nvSpPr>
        <p:spPr bwMode="auto">
          <a:xfrm flipH="1">
            <a:off x="6830888" y="4128864"/>
            <a:ext cx="1676400" cy="685800"/>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28" name="Line 13"/>
          <p:cNvSpPr>
            <a:spLocks noChangeShapeType="1"/>
          </p:cNvSpPr>
          <p:nvPr/>
        </p:nvSpPr>
        <p:spPr bwMode="auto">
          <a:xfrm>
            <a:off x="8507288" y="4128864"/>
            <a:ext cx="1752600" cy="609600"/>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29" name="Rectangle 14"/>
          <p:cNvSpPr>
            <a:spLocks noChangeArrowheads="1"/>
          </p:cNvSpPr>
          <p:nvPr/>
        </p:nvSpPr>
        <p:spPr bwMode="auto">
          <a:xfrm>
            <a:off x="7745288" y="3443064"/>
            <a:ext cx="1524000" cy="1295400"/>
          </a:xfrm>
          <a:prstGeom prst="rect">
            <a:avLst/>
          </a:prstGeom>
          <a:solidFill>
            <a:srgbClr val="0000FF"/>
          </a:solidFill>
          <a:ln w="9525">
            <a:solidFill>
              <a:srgbClr val="000000"/>
            </a:solidFill>
            <a:miter lim="800000"/>
          </a:ln>
          <a:effectLst/>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endParaRPr kumimoji="0" lang="en-US" altLang="zh-CN" sz="3200" b="1"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charset="-122"/>
              <a:ea typeface="微软雅黑" panose="020B0503020204020204" charset="-122"/>
            </a:endParaRPr>
          </a:p>
          <a:p>
            <a:pPr marL="0" marR="0" lvl="0" indent="0" algn="ctr" defTabSz="914400" eaLnBrk="1" fontAlgn="base" latinLnBrk="0" hangingPunct="1">
              <a:lnSpc>
                <a:spcPct val="100000"/>
              </a:lnSpc>
              <a:spcBef>
                <a:spcPct val="20000"/>
              </a:spcBef>
              <a:spcAft>
                <a:spcPct val="0"/>
              </a:spcAft>
              <a:buClrTx/>
              <a:buSzTx/>
              <a:buFontTx/>
              <a:buNone/>
              <a:defRPr/>
            </a:pPr>
            <a:endParaRPr kumimoji="0" lang="en-US" altLang="zh-CN" sz="3200" b="1"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charset="-122"/>
              <a:ea typeface="微软雅黑" panose="020B0503020204020204" charset="-122"/>
            </a:endParaRPr>
          </a:p>
        </p:txBody>
      </p:sp>
      <p:sp>
        <p:nvSpPr>
          <p:cNvPr id="30" name="Text Box 15"/>
          <p:cNvSpPr txBox="1">
            <a:spLocks noChangeArrowheads="1"/>
          </p:cNvSpPr>
          <p:nvPr/>
        </p:nvSpPr>
        <p:spPr bwMode="auto">
          <a:xfrm>
            <a:off x="7821488" y="2801714"/>
            <a:ext cx="1524000" cy="337185"/>
          </a:xfrm>
          <a:prstGeom prst="rect">
            <a:avLst/>
          </a:prstGeom>
          <a:noFill/>
          <a:ln w="9525">
            <a:noFill/>
            <a:miter lim="800000"/>
          </a:ln>
          <a:effectLst/>
        </p:spPr>
        <p:txBody>
          <a:bodyPr>
            <a:spAutoFit/>
          </a:bodyPr>
          <a:lstStyle/>
          <a:p>
            <a:pPr algn="just" fontAlgn="base">
              <a:spcBef>
                <a:spcPct val="50000"/>
              </a:spcBef>
              <a:spcAft>
                <a:spcPct val="0"/>
              </a:spcAft>
              <a:defRPr/>
            </a:pPr>
            <a:r>
              <a:rPr lang="zh-CN" altLang="en-US" sz="1600" b="1">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政府组织沟通</a:t>
            </a:r>
            <a:endParaRPr lang="zh-CN" altLang="en-US" sz="1600" b="1">
              <a:solidFill>
                <a:srgbClr val="000000"/>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31" name="Text Box 16"/>
          <p:cNvSpPr txBox="1">
            <a:spLocks noChangeArrowheads="1"/>
          </p:cNvSpPr>
          <p:nvPr/>
        </p:nvSpPr>
        <p:spPr bwMode="auto">
          <a:xfrm>
            <a:off x="9345488" y="3547839"/>
            <a:ext cx="1143000" cy="583565"/>
          </a:xfrm>
          <a:prstGeom prst="rect">
            <a:avLst/>
          </a:prstGeom>
          <a:noFill/>
          <a:ln w="9525">
            <a:noFill/>
            <a:miter lim="800000"/>
          </a:ln>
          <a:effectLst/>
        </p:spPr>
        <p:txBody>
          <a:bodyPr>
            <a:spAutoFit/>
          </a:bodyPr>
          <a:lstStyle/>
          <a:p>
            <a:pPr algn="just" fontAlgn="base">
              <a:spcBef>
                <a:spcPct val="50000"/>
              </a:spcBef>
              <a:spcAft>
                <a:spcPct val="0"/>
              </a:spcAft>
              <a:defRPr/>
            </a:pPr>
            <a:r>
              <a:rPr lang="zh-CN" altLang="en-US" sz="1600" b="1">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利益关联方沟通</a:t>
            </a:r>
            <a:endParaRPr lang="zh-CN" altLang="en-US" sz="1600" b="1">
              <a:solidFill>
                <a:srgbClr val="000000"/>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32" name="Text Box 17"/>
          <p:cNvSpPr txBox="1">
            <a:spLocks noChangeArrowheads="1"/>
          </p:cNvSpPr>
          <p:nvPr/>
        </p:nvSpPr>
        <p:spPr bwMode="auto">
          <a:xfrm>
            <a:off x="6754688" y="3547839"/>
            <a:ext cx="1143000" cy="583565"/>
          </a:xfrm>
          <a:prstGeom prst="rect">
            <a:avLst/>
          </a:prstGeom>
          <a:noFill/>
          <a:ln w="9525">
            <a:noFill/>
            <a:miter lim="800000"/>
          </a:ln>
          <a:effectLst/>
        </p:spPr>
        <p:txBody>
          <a:bodyPr>
            <a:spAutoFit/>
          </a:bodyPr>
          <a:lstStyle/>
          <a:p>
            <a:pPr algn="just" fontAlgn="base">
              <a:spcBef>
                <a:spcPct val="50000"/>
              </a:spcBef>
              <a:spcAft>
                <a:spcPct val="0"/>
              </a:spcAft>
              <a:defRPr/>
            </a:pPr>
            <a:r>
              <a:rPr lang="zh-CN" altLang="en-US" sz="1600" b="1">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大众媒体沟通</a:t>
            </a:r>
            <a:endParaRPr lang="zh-CN" altLang="en-US" sz="1600" b="1">
              <a:solidFill>
                <a:srgbClr val="000000"/>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33" name="Text Box 18"/>
          <p:cNvSpPr txBox="1">
            <a:spLocks noChangeArrowheads="1"/>
          </p:cNvSpPr>
          <p:nvPr/>
        </p:nvSpPr>
        <p:spPr bwMode="auto">
          <a:xfrm>
            <a:off x="7288088" y="4843239"/>
            <a:ext cx="1143000" cy="583565"/>
          </a:xfrm>
          <a:prstGeom prst="rect">
            <a:avLst/>
          </a:prstGeom>
          <a:noFill/>
          <a:ln w="9525">
            <a:noFill/>
            <a:miter lim="800000"/>
          </a:ln>
          <a:effectLst/>
        </p:spPr>
        <p:txBody>
          <a:bodyPr>
            <a:spAutoFit/>
          </a:bodyPr>
          <a:lstStyle/>
          <a:p>
            <a:pPr algn="just" fontAlgn="base">
              <a:spcBef>
                <a:spcPct val="50000"/>
              </a:spcBef>
              <a:spcAft>
                <a:spcPct val="0"/>
              </a:spcAft>
              <a:defRPr/>
            </a:pPr>
            <a:r>
              <a:rPr lang="zh-CN" altLang="en-US" sz="1600" b="1">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客户公众沟通</a:t>
            </a:r>
            <a:endParaRPr lang="zh-CN" altLang="en-US" sz="1600" b="1">
              <a:solidFill>
                <a:srgbClr val="000000"/>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34" name="Text Box 19"/>
          <p:cNvSpPr txBox="1">
            <a:spLocks noChangeArrowheads="1"/>
          </p:cNvSpPr>
          <p:nvPr/>
        </p:nvSpPr>
        <p:spPr bwMode="auto">
          <a:xfrm>
            <a:off x="8812088" y="4843239"/>
            <a:ext cx="1143000" cy="583565"/>
          </a:xfrm>
          <a:prstGeom prst="rect">
            <a:avLst/>
          </a:prstGeom>
          <a:noFill/>
          <a:ln w="9525">
            <a:noFill/>
            <a:miter lim="800000"/>
          </a:ln>
          <a:effectLst/>
        </p:spPr>
        <p:txBody>
          <a:bodyPr>
            <a:spAutoFit/>
          </a:bodyPr>
          <a:lstStyle/>
          <a:p>
            <a:pPr algn="just" fontAlgn="base">
              <a:spcBef>
                <a:spcPct val="50000"/>
              </a:spcBef>
              <a:spcAft>
                <a:spcPct val="0"/>
              </a:spcAft>
              <a:defRPr/>
            </a:pPr>
            <a:r>
              <a:rPr lang="zh-CN" altLang="en-US" sz="1600" b="1">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内部员工沟通</a:t>
            </a:r>
            <a:endParaRPr lang="zh-CN" altLang="en-US" sz="1600" b="1">
              <a:solidFill>
                <a:srgbClr val="000000"/>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35" name="Oval 20"/>
          <p:cNvSpPr>
            <a:spLocks noChangeArrowheads="1"/>
          </p:cNvSpPr>
          <p:nvPr/>
        </p:nvSpPr>
        <p:spPr bwMode="auto">
          <a:xfrm>
            <a:off x="8050088" y="3671664"/>
            <a:ext cx="914400" cy="838200"/>
          </a:xfrm>
          <a:prstGeom prst="ellipse">
            <a:avLst/>
          </a:prstGeom>
          <a:solidFill>
            <a:srgbClr val="99CC00"/>
          </a:solidFill>
          <a:ln w="9525">
            <a:solidFill>
              <a:srgbClr val="000000"/>
            </a:solidFill>
            <a:round/>
          </a:ln>
          <a:effectLst/>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b="1"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charset="-122"/>
                <a:ea typeface="微软雅黑" panose="020B0503020204020204" charset="-122"/>
              </a:rPr>
              <a:t>企业</a:t>
            </a:r>
            <a:endParaRPr kumimoji="0" lang="zh-CN" altLang="en-US" sz="2000" b="1"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charset="-122"/>
              <a:ea typeface="微软雅黑" panose="020B0503020204020204" charset="-122"/>
            </a:endParaRPr>
          </a:p>
        </p:txBody>
      </p:sp>
      <p:sp>
        <p:nvSpPr>
          <p:cNvPr id="36" name="Text Box 21"/>
          <p:cNvSpPr txBox="1">
            <a:spLocks noChangeArrowheads="1"/>
          </p:cNvSpPr>
          <p:nvPr/>
        </p:nvSpPr>
        <p:spPr bwMode="auto">
          <a:xfrm>
            <a:off x="7745288" y="3443064"/>
            <a:ext cx="685800" cy="460375"/>
          </a:xfrm>
          <a:prstGeom prst="rect">
            <a:avLst/>
          </a:prstGeom>
          <a:noFill/>
          <a:ln w="9525">
            <a:noFill/>
            <a:miter lim="800000"/>
          </a:ln>
          <a:effectLst/>
        </p:spPr>
        <p:txBody>
          <a:bodyPr>
            <a:spAutoFit/>
          </a:bodyPr>
          <a:lstStyle/>
          <a:p>
            <a:pPr algn="just" fontAlgn="base">
              <a:spcBef>
                <a:spcPct val="50000"/>
              </a:spcBef>
              <a:spcAft>
                <a:spcPct val="0"/>
              </a:spcAft>
              <a:defRPr/>
            </a:pPr>
            <a:r>
              <a:rPr lang="zh-CN" altLang="en-US" sz="2400" b="1">
                <a:solidFill>
                  <a:srgbClr val="FFFFFF"/>
                </a:solidFill>
                <a:effectLst>
                  <a:outerShdw blurRad="38100" dist="38100" dir="2700000" algn="tl">
                    <a:srgbClr val="C0C0C0"/>
                  </a:outerShdw>
                </a:effectLst>
                <a:latin typeface="微软雅黑" panose="020B0503020204020204" charset="-122"/>
                <a:ea typeface="微软雅黑" panose="020B0503020204020204" charset="-122"/>
              </a:rPr>
              <a:t>危</a:t>
            </a:r>
            <a:endParaRPr lang="zh-CN" altLang="en-US" sz="2400" b="1">
              <a:solidFill>
                <a:srgbClr val="FFFFFF"/>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37" name="Text Box 22"/>
          <p:cNvSpPr txBox="1">
            <a:spLocks noChangeArrowheads="1"/>
          </p:cNvSpPr>
          <p:nvPr/>
        </p:nvSpPr>
        <p:spPr bwMode="auto">
          <a:xfrm>
            <a:off x="8812088" y="3443064"/>
            <a:ext cx="685800" cy="460375"/>
          </a:xfrm>
          <a:prstGeom prst="rect">
            <a:avLst/>
          </a:prstGeom>
          <a:noFill/>
          <a:ln w="9525">
            <a:noFill/>
            <a:miter lim="800000"/>
          </a:ln>
          <a:effectLst/>
        </p:spPr>
        <p:txBody>
          <a:bodyPr>
            <a:spAutoFit/>
          </a:bodyPr>
          <a:lstStyle/>
          <a:p>
            <a:pPr algn="just" fontAlgn="base">
              <a:spcBef>
                <a:spcPct val="50000"/>
              </a:spcBef>
              <a:spcAft>
                <a:spcPct val="0"/>
              </a:spcAft>
              <a:defRPr/>
            </a:pPr>
            <a:r>
              <a:rPr lang="zh-CN" altLang="en-US" sz="2400" b="1">
                <a:solidFill>
                  <a:srgbClr val="FFFFFF"/>
                </a:solidFill>
                <a:effectLst>
                  <a:outerShdw blurRad="38100" dist="38100" dir="2700000" algn="tl">
                    <a:srgbClr val="C0C0C0"/>
                  </a:outerShdw>
                </a:effectLst>
                <a:latin typeface="微软雅黑" panose="020B0503020204020204" charset="-122"/>
                <a:ea typeface="微软雅黑" panose="020B0503020204020204" charset="-122"/>
              </a:rPr>
              <a:t>机</a:t>
            </a:r>
            <a:endParaRPr lang="zh-CN" altLang="en-US" sz="2400" b="1">
              <a:solidFill>
                <a:srgbClr val="FFFFFF"/>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38" name="Text Box 23"/>
          <p:cNvSpPr txBox="1">
            <a:spLocks noChangeArrowheads="1"/>
          </p:cNvSpPr>
          <p:nvPr/>
        </p:nvSpPr>
        <p:spPr bwMode="auto">
          <a:xfrm>
            <a:off x="7745288" y="4205064"/>
            <a:ext cx="685800" cy="460375"/>
          </a:xfrm>
          <a:prstGeom prst="rect">
            <a:avLst/>
          </a:prstGeom>
          <a:noFill/>
          <a:ln w="9525">
            <a:noFill/>
            <a:miter lim="800000"/>
          </a:ln>
          <a:effectLst/>
        </p:spPr>
        <p:txBody>
          <a:bodyPr>
            <a:spAutoFit/>
          </a:bodyPr>
          <a:lstStyle/>
          <a:p>
            <a:pPr algn="just" fontAlgn="base">
              <a:spcBef>
                <a:spcPct val="50000"/>
              </a:spcBef>
              <a:spcAft>
                <a:spcPct val="0"/>
              </a:spcAft>
              <a:defRPr/>
            </a:pPr>
            <a:r>
              <a:rPr lang="zh-CN" altLang="en-US" sz="2400" b="1">
                <a:solidFill>
                  <a:srgbClr val="FFFFFF"/>
                </a:solidFill>
                <a:effectLst>
                  <a:outerShdw blurRad="38100" dist="38100" dir="2700000" algn="tl">
                    <a:srgbClr val="C0C0C0"/>
                  </a:outerShdw>
                </a:effectLst>
                <a:latin typeface="微软雅黑" panose="020B0503020204020204" charset="-122"/>
                <a:ea typeface="微软雅黑" panose="020B0503020204020204" charset="-122"/>
              </a:rPr>
              <a:t>公</a:t>
            </a:r>
            <a:endParaRPr lang="zh-CN" altLang="en-US" sz="2400" b="1">
              <a:solidFill>
                <a:srgbClr val="FFFFFF"/>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39" name="Text Box 24"/>
          <p:cNvSpPr txBox="1">
            <a:spLocks noChangeArrowheads="1"/>
          </p:cNvSpPr>
          <p:nvPr/>
        </p:nvSpPr>
        <p:spPr bwMode="auto">
          <a:xfrm>
            <a:off x="8812088" y="4205064"/>
            <a:ext cx="685800" cy="460375"/>
          </a:xfrm>
          <a:prstGeom prst="rect">
            <a:avLst/>
          </a:prstGeom>
          <a:noFill/>
          <a:ln w="9525">
            <a:noFill/>
            <a:miter lim="800000"/>
          </a:ln>
          <a:effectLst/>
        </p:spPr>
        <p:txBody>
          <a:bodyPr>
            <a:spAutoFit/>
          </a:bodyPr>
          <a:lstStyle/>
          <a:p>
            <a:pPr algn="just" fontAlgn="base">
              <a:spcBef>
                <a:spcPct val="50000"/>
              </a:spcBef>
              <a:spcAft>
                <a:spcPct val="0"/>
              </a:spcAft>
              <a:defRPr/>
            </a:pPr>
            <a:r>
              <a:rPr lang="zh-CN" altLang="en-US" sz="2400" b="1">
                <a:solidFill>
                  <a:srgbClr val="FFFFFF"/>
                </a:solidFill>
                <a:effectLst>
                  <a:outerShdw blurRad="38100" dist="38100" dir="2700000" algn="tl">
                    <a:srgbClr val="C0C0C0"/>
                  </a:outerShdw>
                </a:effectLst>
                <a:latin typeface="微软雅黑" panose="020B0503020204020204" charset="-122"/>
                <a:ea typeface="微软雅黑" panose="020B0503020204020204" charset="-122"/>
              </a:rPr>
              <a:t>关</a:t>
            </a:r>
            <a:endParaRPr lang="zh-CN" altLang="en-US" sz="2400" b="1">
              <a:solidFill>
                <a:srgbClr val="FFFFFF"/>
              </a:solidFill>
              <a:effectLst>
                <a:outerShdw blurRad="38100" dist="38100" dir="2700000" algn="tl">
                  <a:srgbClr val="C0C0C0"/>
                </a:outerShdw>
              </a:effectLst>
              <a:latin typeface="微软雅黑" panose="020B0503020204020204" charset="-122"/>
              <a:ea typeface="微软雅黑" panose="020B0503020204020204" charset="-122"/>
            </a:endParaRPr>
          </a:p>
        </p:txBody>
      </p:sp>
    </p:spTree>
    <p:custDataLst>
      <p:tags r:id="rId7"/>
    </p:custData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3" name="图片 2"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5" name="矩形 12"/>
          <p:cNvSpPr/>
          <p:nvPr>
            <p:custDataLst>
              <p:tags r:id="rId6"/>
            </p:custDataLst>
          </p:nvPr>
        </p:nvSpPr>
        <p:spPr>
          <a:xfrm>
            <a:off x="10588625" y="1828800"/>
            <a:ext cx="1603375" cy="348615"/>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6" name="矩形 5"/>
          <p:cNvSpPr/>
          <p:nvPr>
            <p:custDataLst>
              <p:tags r:id="rId7"/>
            </p:custDataLst>
          </p:nvPr>
        </p:nvSpPr>
        <p:spPr>
          <a:xfrm>
            <a:off x="0" y="2743222"/>
            <a:ext cx="1524012" cy="914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7" name="文本框 6"/>
          <p:cNvSpPr txBox="1"/>
          <p:nvPr>
            <p:custDataLst>
              <p:tags r:id="rId8"/>
            </p:custDataLst>
          </p:nvPr>
        </p:nvSpPr>
        <p:spPr>
          <a:xfrm>
            <a:off x="304756" y="152401"/>
            <a:ext cx="115824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a:solidFill>
                  <a:schemeClr val="lt1"/>
                </a:solidFill>
                <a:latin typeface="微软雅黑" panose="020B0503020204020204" charset="-122"/>
                <a:ea typeface="微软雅黑" panose="020B0503020204020204" charset="-122"/>
                <a:cs typeface="微软雅黑" panose="020B0503020204020204" charset="-122"/>
              </a:rPr>
              <a:t>“新媒体”时代的危机管理</a:t>
            </a:r>
            <a:endParaRPr lang="zh-CN" altLang="en-US" sz="3200" b="1" spc="160">
              <a:solidFill>
                <a:schemeClr val="lt1"/>
              </a:solidFill>
              <a:latin typeface="微软雅黑" panose="020B0503020204020204" charset="-122"/>
              <a:ea typeface="微软雅黑" panose="020B0503020204020204" charset="-122"/>
              <a:cs typeface="微软雅黑" panose="020B0503020204020204" charset="-122"/>
            </a:endParaRPr>
          </a:p>
        </p:txBody>
      </p:sp>
      <p:pic>
        <p:nvPicPr>
          <p:cNvPr id="8" name="图片 7"/>
          <p:cNvPicPr>
            <a:picLocks noChangeAspect="1"/>
          </p:cNvPicPr>
          <p:nvPr>
            <p:custDataLst>
              <p:tags r:id="rId9"/>
            </p:custDataLst>
          </p:nvPr>
        </p:nvPicPr>
        <p:blipFill rotWithShape="1">
          <a:blip r:embed="rId10"/>
          <a:srcRect t="1771" b="1771"/>
          <a:stretch>
            <a:fillRect/>
          </a:stretch>
        </p:blipFill>
        <p:spPr>
          <a:xfrm>
            <a:off x="609553" y="1828815"/>
            <a:ext cx="6096000" cy="3962425"/>
          </a:xfrm>
          <a:custGeom>
            <a:avLst/>
            <a:gdLst/>
            <a:ahLst/>
            <a:cxnLst>
              <a:cxn ang="3">
                <a:pos x="hc" y="t"/>
              </a:cxn>
              <a:cxn ang="cd2">
                <a:pos x="l" y="vc"/>
              </a:cxn>
              <a:cxn ang="cd4">
                <a:pos x="hc" y="b"/>
              </a:cxn>
              <a:cxn ang="0">
                <a:pos x="r" y="vc"/>
              </a:cxn>
            </a:cxnLst>
            <a:rect l="l" t="t" r="r" b="b"/>
            <a:pathLst>
              <a:path w="9600" h="6240">
                <a:moveTo>
                  <a:pt x="0" y="0"/>
                </a:moveTo>
                <a:lnTo>
                  <a:pt x="9600" y="0"/>
                </a:lnTo>
                <a:lnTo>
                  <a:pt x="9600" y="6240"/>
                </a:lnTo>
                <a:lnTo>
                  <a:pt x="0" y="6240"/>
                </a:lnTo>
                <a:lnTo>
                  <a:pt x="0" y="0"/>
                </a:lnTo>
                <a:close/>
              </a:path>
            </a:pathLst>
          </a:custGeom>
        </p:spPr>
      </p:pic>
      <p:sp>
        <p:nvSpPr>
          <p:cNvPr id="11" name="Title 6"/>
          <p:cNvSpPr txBox="1"/>
          <p:nvPr>
            <p:custDataLst>
              <p:tags r:id="rId11"/>
            </p:custDataLst>
          </p:nvPr>
        </p:nvSpPr>
        <p:spPr>
          <a:xfrm>
            <a:off x="7620015" y="2893194"/>
            <a:ext cx="3810025" cy="3202674"/>
          </a:xfrm>
          <a:prstGeom prst="rect">
            <a:avLst/>
          </a:prstGeom>
          <a:noFill/>
          <a:ln w="3175">
            <a:noFill/>
            <a:prstDash val="dash"/>
          </a:ln>
        </p:spPr>
        <p:txBody>
          <a:bodyPr wrap="square" lIns="63500" tIns="25400" rIns="63500" bIns="25400" anchor="b"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美国哈佛大学肯尼迪政治学院教授大卫·格根认为，“新闻界既不是朋友，也不是敌人，它只是一种力量，不管你喜欢还是不喜欢。” ▲ 英国前首相布莱尔说：我们今天的大部分工作量，不管是按重要程度计，按时间计，按精力计，除了最核心的决策之外，其他几乎都是在和媒体打交道。</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Tree>
    <p:custDataLst>
      <p:tags r:id="rId12"/>
    </p:custData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3" name="文本框 2"/>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rPr>
              <a:t>舆情的形成与管理</a:t>
            </a:r>
            <a:endParaRPr lang="zh-CN" altLang="en-US" sz="3200" b="1" spc="160" dirty="0">
              <a:solidFill>
                <a:schemeClr val="lt1"/>
              </a:solidFill>
              <a:latin typeface="微软雅黑" panose="020B0503020204020204" charset="-122"/>
              <a:ea typeface="微软雅黑" panose="020B0503020204020204" charset="-122"/>
            </a:endParaRPr>
          </a:p>
        </p:txBody>
      </p:sp>
      <p:pic>
        <p:nvPicPr>
          <p:cNvPr id="4" name="图片 3"/>
          <p:cNvPicPr>
            <a:picLocks noChangeAspect="1"/>
          </p:cNvPicPr>
          <p:nvPr>
            <p:custDataLst>
              <p:tags r:id="rId7"/>
            </p:custDataLst>
          </p:nvPr>
        </p:nvPicPr>
        <p:blipFill rotWithShape="1">
          <a:blip r:embed="rId8"/>
          <a:srcRect l="1687" r="1687"/>
          <a:stretch>
            <a:fillRect/>
          </a:stretch>
        </p:blipFill>
        <p:spPr>
          <a:xfrm>
            <a:off x="2209780" y="1521594"/>
            <a:ext cx="7772437" cy="4726558"/>
          </a:xfrm>
          <a:custGeom>
            <a:avLst/>
            <a:gdLst/>
            <a:ahLst/>
            <a:cxnLst>
              <a:cxn ang="3">
                <a:pos x="hc" y="t"/>
              </a:cxn>
              <a:cxn ang="cd2">
                <a:pos x="l" y="vc"/>
              </a:cxn>
              <a:cxn ang="cd4">
                <a:pos x="hc" y="b"/>
              </a:cxn>
              <a:cxn ang="0">
                <a:pos x="r" y="vc"/>
              </a:cxn>
            </a:cxnLst>
            <a:rect l="l" t="t" r="r" b="b"/>
            <a:pathLst>
              <a:path w="9600" h="3840">
                <a:moveTo>
                  <a:pt x="0" y="0"/>
                </a:moveTo>
                <a:lnTo>
                  <a:pt x="9600" y="0"/>
                </a:lnTo>
                <a:lnTo>
                  <a:pt x="9600" y="3840"/>
                </a:lnTo>
                <a:lnTo>
                  <a:pt x="0" y="3840"/>
                </a:lnTo>
                <a:lnTo>
                  <a:pt x="0" y="0"/>
                </a:lnTo>
                <a:close/>
              </a:path>
            </a:pathLst>
          </a:custGeom>
        </p:spPr>
      </p:pic>
    </p:spTree>
    <p:custDataLst>
      <p:tags r:id="rId9"/>
    </p:custData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3" name="文本框 2"/>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cs typeface="微软雅黑" panose="020B0503020204020204" charset="-122"/>
              </a:rPr>
              <a:t>案例：7.23甬温线事件媒体报道</a:t>
            </a:r>
            <a:endParaRPr lang="zh-CN" altLang="en-US" sz="3200" b="1" spc="160" dirty="0">
              <a:solidFill>
                <a:schemeClr val="lt1"/>
              </a:solidFill>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custDataLst>
              <p:tags r:id="rId7"/>
            </p:custDataLst>
          </p:nvPr>
        </p:nvPicPr>
        <p:blipFill rotWithShape="1">
          <a:blip r:embed="rId8"/>
          <a:srcRect t="7498" b="7498"/>
          <a:stretch>
            <a:fillRect/>
          </a:stretch>
        </p:blipFill>
        <p:spPr>
          <a:xfrm>
            <a:off x="2273916" y="2178070"/>
            <a:ext cx="7641463" cy="3439808"/>
          </a:xfrm>
          <a:custGeom>
            <a:avLst/>
            <a:gdLst/>
            <a:ahLst/>
            <a:cxnLst>
              <a:cxn ang="3">
                <a:pos x="hc" y="t"/>
              </a:cxn>
              <a:cxn ang="cd2">
                <a:pos x="l" y="vc"/>
              </a:cxn>
              <a:cxn ang="cd4">
                <a:pos x="hc" y="b"/>
              </a:cxn>
              <a:cxn ang="0">
                <a:pos x="r" y="vc"/>
              </a:cxn>
            </a:cxnLst>
            <a:rect l="l" t="t" r="r" b="b"/>
            <a:pathLst>
              <a:path w="9600" h="3840">
                <a:moveTo>
                  <a:pt x="0" y="0"/>
                </a:moveTo>
                <a:lnTo>
                  <a:pt x="9600" y="0"/>
                </a:lnTo>
                <a:lnTo>
                  <a:pt x="9600" y="3840"/>
                </a:lnTo>
                <a:lnTo>
                  <a:pt x="0" y="3840"/>
                </a:lnTo>
                <a:lnTo>
                  <a:pt x="0" y="0"/>
                </a:lnTo>
                <a:close/>
              </a:path>
            </a:pathLst>
          </a:custGeom>
        </p:spPr>
      </p:pic>
    </p:spTree>
    <p:custDataLst>
      <p:tags r:id="rId9"/>
    </p:custData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0" name="文本框 9"/>
          <p:cNvSpPr txBox="1"/>
          <p:nvPr>
            <p:custDataLst>
              <p:tags r:id="rId6"/>
            </p:custDataLst>
          </p:nvPr>
        </p:nvSpPr>
        <p:spPr>
          <a:xfrm>
            <a:off x="457204"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cs typeface="微软雅黑" panose="020B0503020204020204" charset="-122"/>
              </a:rPr>
              <a:t>危机管理的重要手段 </a:t>
            </a:r>
            <a:endParaRPr lang="zh-CN" altLang="en-US" sz="3200" b="1" spc="160" dirty="0">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1" name="Title 6"/>
          <p:cNvSpPr txBox="1"/>
          <p:nvPr>
            <p:custDataLst>
              <p:tags r:id="rId7"/>
            </p:custDataLst>
          </p:nvPr>
        </p:nvSpPr>
        <p:spPr>
          <a:xfrm>
            <a:off x="3047976" y="2438420"/>
            <a:ext cx="6096038" cy="243841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联络媒体提供真实信息</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专业人士做出专业分析</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权威机构发布权威意见</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意见领袖发表公正看法</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Tree>
    <p:custDataLst>
      <p:tags r:id="rId8"/>
    </p:custData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165890" name="Text Box 4"/>
          <p:cNvSpPr txBox="1">
            <a:spLocks noChangeArrowheads="1"/>
          </p:cNvSpPr>
          <p:nvPr>
            <p:custDataLst>
              <p:tags r:id="rId5"/>
            </p:custDataLst>
          </p:nvPr>
        </p:nvSpPr>
        <p:spPr bwMode="auto">
          <a:xfrm>
            <a:off x="3647728" y="1323103"/>
            <a:ext cx="4419600" cy="460375"/>
          </a:xfrm>
          <a:prstGeom prst="rect">
            <a:avLst/>
          </a:prstGeom>
          <a:solidFill>
            <a:srgbClr val="FFFF00"/>
          </a:solidFill>
          <a:ln>
            <a:noFill/>
          </a:ln>
          <a:effectLst>
            <a:prstShdw prst="shdw13" dist="53882" dir="13500000">
              <a:schemeClr val="lt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400">
                <a:solidFill>
                  <a:schemeClr val="dk1"/>
                </a:solidFill>
                <a:latin typeface="微软雅黑" panose="020B0503020204020204" charset="-122"/>
                <a:ea typeface="微软雅黑" panose="020B0503020204020204" charset="-122"/>
              </a:rPr>
              <a:t>在事实认定的基础上正确决策</a:t>
            </a:r>
            <a:endParaRPr lang="zh-CN" altLang="en-US" sz="2400">
              <a:solidFill>
                <a:schemeClr val="dk1"/>
              </a:solidFill>
              <a:latin typeface="微软雅黑" panose="020B0503020204020204" charset="-122"/>
              <a:ea typeface="微软雅黑" panose="020B0503020204020204" charset="-122"/>
            </a:endParaRPr>
          </a:p>
        </p:txBody>
      </p:sp>
      <p:sp>
        <p:nvSpPr>
          <p:cNvPr id="165891" name="Text Box 5"/>
          <p:cNvSpPr txBox="1">
            <a:spLocks noChangeArrowheads="1"/>
          </p:cNvSpPr>
          <p:nvPr>
            <p:custDataLst>
              <p:tags r:id="rId6"/>
            </p:custDataLst>
          </p:nvPr>
        </p:nvSpPr>
        <p:spPr bwMode="auto">
          <a:xfrm>
            <a:off x="2123728" y="2237503"/>
            <a:ext cx="3657600" cy="4022090"/>
          </a:xfrm>
          <a:prstGeom prst="rect">
            <a:avLst/>
          </a:prstGeom>
          <a:solidFill>
            <a:schemeClr val="lt1"/>
          </a:solidFill>
          <a:ln>
            <a:solidFill>
              <a:schemeClr val="accent4"/>
            </a:solidFill>
          </a:ln>
        </p:spPr>
        <p:style>
          <a:lnRef idx="2">
            <a:schemeClr val="accent4"/>
          </a:lnRef>
          <a:fillRef idx="1">
            <a:schemeClr val="lt1"/>
          </a:fillRef>
          <a:effectRef idx="0">
            <a:schemeClr val="accent4"/>
          </a:effectRef>
          <a:fontRef idx="minor">
            <a:schemeClr val="dk1"/>
          </a:fontRef>
        </p:style>
        <p:txBody>
          <a:bodyP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buFont typeface="Wingdings" panose="05000000000000000000" pitchFamily="2" charset="2"/>
              <a:buChar char="p"/>
            </a:pPr>
            <a:r>
              <a:rPr lang="zh-CN" altLang="en-US" sz="1800">
                <a:solidFill>
                  <a:schemeClr val="dk1"/>
                </a:solidFill>
                <a:latin typeface="微软雅黑" panose="020B0503020204020204" charset="-122"/>
                <a:ea typeface="微软雅黑" panose="020B0503020204020204" charset="-122"/>
                <a:cs typeface="微软雅黑" panose="020B0503020204020204" charset="-122"/>
              </a:rPr>
              <a:t>口头致歉（对口、公开）</a:t>
            </a:r>
            <a:endParaRPr lang="zh-CN" altLang="en-US" sz="1800">
              <a:solidFill>
                <a:schemeClr val="dk1"/>
              </a:solidFill>
              <a:latin typeface="微软雅黑" panose="020B0503020204020204" charset="-122"/>
              <a:ea typeface="微软雅黑" panose="020B0503020204020204" charset="-122"/>
              <a:cs typeface="微软雅黑" panose="020B0503020204020204" charset="-122"/>
            </a:endParaRPr>
          </a:p>
          <a:p>
            <a:pPr eaLnBrk="1" hangingPunct="1">
              <a:buFont typeface="Wingdings" panose="05000000000000000000" pitchFamily="2" charset="2"/>
              <a:buChar char="p"/>
            </a:pPr>
            <a:r>
              <a:rPr lang="zh-CN" altLang="en-US" sz="1800">
                <a:solidFill>
                  <a:schemeClr val="dk1"/>
                </a:solidFill>
                <a:latin typeface="微软雅黑" panose="020B0503020204020204" charset="-122"/>
                <a:ea typeface="微软雅黑" panose="020B0503020204020204" charset="-122"/>
                <a:cs typeface="微软雅黑" panose="020B0503020204020204" charset="-122"/>
              </a:rPr>
              <a:t>书面道歉（网站、大众媒体）</a:t>
            </a:r>
            <a:endParaRPr lang="zh-CN" altLang="en-US" sz="1800">
              <a:solidFill>
                <a:schemeClr val="dk1"/>
              </a:solidFill>
              <a:latin typeface="微软雅黑" panose="020B0503020204020204" charset="-122"/>
              <a:ea typeface="微软雅黑" panose="020B0503020204020204" charset="-122"/>
              <a:cs typeface="微软雅黑" panose="020B0503020204020204" charset="-122"/>
            </a:endParaRPr>
          </a:p>
          <a:p>
            <a:pPr eaLnBrk="1" hangingPunct="1">
              <a:buFont typeface="Wingdings" panose="05000000000000000000" pitchFamily="2" charset="2"/>
              <a:buChar char="p"/>
            </a:pPr>
            <a:r>
              <a:rPr lang="zh-CN" altLang="en-US" sz="1800">
                <a:solidFill>
                  <a:schemeClr val="dk1"/>
                </a:solidFill>
                <a:latin typeface="微软雅黑" panose="020B0503020204020204" charset="-122"/>
                <a:ea typeface="微软雅黑" panose="020B0503020204020204" charset="-122"/>
                <a:cs typeface="微软雅黑" panose="020B0503020204020204" charset="-122"/>
              </a:rPr>
              <a:t>老总道歉（书面、公开场合）</a:t>
            </a:r>
            <a:endParaRPr lang="zh-CN" altLang="en-US" sz="1800">
              <a:solidFill>
                <a:schemeClr val="dk1"/>
              </a:solidFill>
              <a:latin typeface="微软雅黑" panose="020B0503020204020204" charset="-122"/>
              <a:ea typeface="微软雅黑" panose="020B0503020204020204" charset="-122"/>
              <a:cs typeface="微软雅黑" panose="020B0503020204020204" charset="-122"/>
            </a:endParaRPr>
          </a:p>
          <a:p>
            <a:pPr eaLnBrk="1" hangingPunct="1">
              <a:buFont typeface="Wingdings" panose="05000000000000000000" pitchFamily="2" charset="2"/>
              <a:buChar char="p"/>
            </a:pPr>
            <a:r>
              <a:rPr lang="zh-CN" altLang="en-US" sz="1800">
                <a:solidFill>
                  <a:schemeClr val="dk1"/>
                </a:solidFill>
                <a:latin typeface="微软雅黑" panose="020B0503020204020204" charset="-122"/>
                <a:ea typeface="微软雅黑" panose="020B0503020204020204" charset="-122"/>
                <a:cs typeface="微软雅黑" panose="020B0503020204020204" charset="-122"/>
              </a:rPr>
              <a:t>立即改错</a:t>
            </a:r>
            <a:endParaRPr lang="zh-CN" altLang="en-US" sz="1800">
              <a:solidFill>
                <a:schemeClr val="dk1"/>
              </a:solidFill>
              <a:latin typeface="微软雅黑" panose="020B0503020204020204" charset="-122"/>
              <a:ea typeface="微软雅黑" panose="020B0503020204020204" charset="-122"/>
              <a:cs typeface="微软雅黑" panose="020B0503020204020204" charset="-122"/>
            </a:endParaRPr>
          </a:p>
          <a:p>
            <a:pPr eaLnBrk="1" hangingPunct="1">
              <a:buFont typeface="Wingdings" panose="05000000000000000000" pitchFamily="2" charset="2"/>
              <a:buChar char="p"/>
            </a:pPr>
            <a:r>
              <a:rPr lang="zh-CN" altLang="en-US" sz="1800">
                <a:solidFill>
                  <a:schemeClr val="dk1"/>
                </a:solidFill>
                <a:latin typeface="微软雅黑" panose="020B0503020204020204" charset="-122"/>
                <a:ea typeface="微软雅黑" panose="020B0503020204020204" charset="-122"/>
                <a:cs typeface="微软雅黑" panose="020B0503020204020204" charset="-122"/>
              </a:rPr>
              <a:t>产品停售</a:t>
            </a:r>
            <a:endParaRPr lang="zh-CN" altLang="en-US" sz="1800">
              <a:solidFill>
                <a:schemeClr val="dk1"/>
              </a:solidFill>
              <a:latin typeface="微软雅黑" panose="020B0503020204020204" charset="-122"/>
              <a:ea typeface="微软雅黑" panose="020B0503020204020204" charset="-122"/>
              <a:cs typeface="微软雅黑" panose="020B0503020204020204" charset="-122"/>
            </a:endParaRPr>
          </a:p>
          <a:p>
            <a:pPr eaLnBrk="1" hangingPunct="1">
              <a:buFont typeface="Wingdings" panose="05000000000000000000" pitchFamily="2" charset="2"/>
              <a:buChar char="p"/>
            </a:pPr>
            <a:r>
              <a:rPr lang="zh-CN" altLang="en-US" sz="1800">
                <a:solidFill>
                  <a:schemeClr val="dk1"/>
                </a:solidFill>
                <a:latin typeface="微软雅黑" panose="020B0503020204020204" charset="-122"/>
                <a:ea typeface="微软雅黑" panose="020B0503020204020204" charset="-122"/>
                <a:cs typeface="微软雅黑" panose="020B0503020204020204" charset="-122"/>
              </a:rPr>
              <a:t>产品召回</a:t>
            </a:r>
            <a:endParaRPr lang="zh-CN" altLang="en-US" sz="1800">
              <a:solidFill>
                <a:schemeClr val="dk1"/>
              </a:solidFill>
              <a:latin typeface="微软雅黑" panose="020B0503020204020204" charset="-122"/>
              <a:ea typeface="微软雅黑" panose="020B0503020204020204" charset="-122"/>
              <a:cs typeface="微软雅黑" panose="020B0503020204020204" charset="-122"/>
            </a:endParaRPr>
          </a:p>
          <a:p>
            <a:pPr eaLnBrk="1" hangingPunct="1">
              <a:buFont typeface="Wingdings" panose="05000000000000000000" pitchFamily="2" charset="2"/>
              <a:buChar char="p"/>
            </a:pPr>
            <a:r>
              <a:rPr lang="zh-CN" altLang="en-US" sz="1800">
                <a:solidFill>
                  <a:schemeClr val="dk1"/>
                </a:solidFill>
                <a:latin typeface="微软雅黑" panose="020B0503020204020204" charset="-122"/>
                <a:ea typeface="微软雅黑" panose="020B0503020204020204" charset="-122"/>
                <a:cs typeface="微软雅黑" panose="020B0503020204020204" charset="-122"/>
              </a:rPr>
              <a:t>受害者安抚</a:t>
            </a:r>
            <a:endParaRPr lang="zh-CN" altLang="en-US" sz="1800">
              <a:solidFill>
                <a:schemeClr val="dk1"/>
              </a:solidFill>
              <a:latin typeface="微软雅黑" panose="020B0503020204020204" charset="-122"/>
              <a:ea typeface="微软雅黑" panose="020B0503020204020204" charset="-122"/>
              <a:cs typeface="微软雅黑" panose="020B0503020204020204" charset="-122"/>
            </a:endParaRPr>
          </a:p>
          <a:p>
            <a:pPr eaLnBrk="1" hangingPunct="1">
              <a:buFont typeface="Wingdings" panose="05000000000000000000" pitchFamily="2" charset="2"/>
              <a:buChar char="p"/>
            </a:pPr>
            <a:r>
              <a:rPr lang="zh-CN" altLang="en-US" sz="1800">
                <a:solidFill>
                  <a:schemeClr val="dk1"/>
                </a:solidFill>
                <a:latin typeface="微软雅黑" panose="020B0503020204020204" charset="-122"/>
                <a:ea typeface="微软雅黑" panose="020B0503020204020204" charset="-122"/>
                <a:cs typeface="微软雅黑" panose="020B0503020204020204" charset="-122"/>
              </a:rPr>
              <a:t>损失赔偿</a:t>
            </a:r>
            <a:endParaRPr lang="zh-CN" altLang="en-US" sz="1800">
              <a:solidFill>
                <a:schemeClr val="dk1"/>
              </a:solidFill>
              <a:latin typeface="微软雅黑" panose="020B0503020204020204" charset="-122"/>
              <a:ea typeface="微软雅黑" panose="020B0503020204020204" charset="-122"/>
              <a:cs typeface="微软雅黑" panose="020B0503020204020204" charset="-122"/>
            </a:endParaRPr>
          </a:p>
          <a:p>
            <a:pPr eaLnBrk="1" hangingPunct="1">
              <a:buFont typeface="Wingdings" panose="05000000000000000000" pitchFamily="2" charset="2"/>
              <a:buChar char="p"/>
            </a:pPr>
            <a:r>
              <a:rPr lang="zh-CN" altLang="en-US" sz="1800">
                <a:solidFill>
                  <a:schemeClr val="dk1"/>
                </a:solidFill>
                <a:latin typeface="微软雅黑" panose="020B0503020204020204" charset="-122"/>
                <a:ea typeface="微软雅黑" panose="020B0503020204020204" charset="-122"/>
                <a:cs typeface="微软雅黑" panose="020B0503020204020204" charset="-122"/>
              </a:rPr>
              <a:t>“责任人”引咎辞职</a:t>
            </a:r>
            <a:endParaRPr lang="zh-CN" altLang="en-US" sz="1800">
              <a:solidFill>
                <a:schemeClr val="dk1"/>
              </a:solidFill>
              <a:latin typeface="微软雅黑" panose="020B0503020204020204" charset="-122"/>
              <a:ea typeface="微软雅黑" panose="020B0503020204020204" charset="-122"/>
              <a:cs typeface="微软雅黑" panose="020B0503020204020204" charset="-122"/>
            </a:endParaRPr>
          </a:p>
          <a:p>
            <a:pPr eaLnBrk="1" hangingPunct="1">
              <a:buFont typeface="Wingdings" panose="05000000000000000000" pitchFamily="2" charset="2"/>
              <a:buChar char="p"/>
            </a:pPr>
            <a:r>
              <a:rPr lang="zh-CN" altLang="en-US" sz="1800">
                <a:solidFill>
                  <a:schemeClr val="dk1"/>
                </a:solidFill>
                <a:latin typeface="微软雅黑" panose="020B0503020204020204" charset="-122"/>
                <a:ea typeface="微软雅黑" panose="020B0503020204020204" charset="-122"/>
                <a:cs typeface="微软雅黑" panose="020B0503020204020204" charset="-122"/>
              </a:rPr>
              <a:t>责任人查处</a:t>
            </a:r>
            <a:endParaRPr lang="zh-CN" altLang="en-US" sz="1800">
              <a:solidFill>
                <a:schemeClr val="dk1"/>
              </a:solidFill>
              <a:latin typeface="微软雅黑" panose="020B0503020204020204" charset="-122"/>
              <a:ea typeface="微软雅黑" panose="020B0503020204020204" charset="-122"/>
              <a:cs typeface="微软雅黑" panose="020B0503020204020204" charset="-122"/>
            </a:endParaRPr>
          </a:p>
          <a:p>
            <a:pPr eaLnBrk="1" hangingPunct="1">
              <a:buFont typeface="Wingdings" panose="05000000000000000000" pitchFamily="2" charset="2"/>
              <a:buChar char="p"/>
            </a:pPr>
            <a:r>
              <a:rPr lang="zh-CN" altLang="en-US" sz="1800">
                <a:solidFill>
                  <a:schemeClr val="dk1"/>
                </a:solidFill>
                <a:latin typeface="微软雅黑" panose="020B0503020204020204" charset="-122"/>
                <a:ea typeface="微软雅黑" panose="020B0503020204020204" charset="-122"/>
                <a:cs typeface="微软雅黑" panose="020B0503020204020204" charset="-122"/>
              </a:rPr>
              <a:t>停业整顿</a:t>
            </a:r>
            <a:endParaRPr lang="zh-CN" altLang="en-US" sz="1800">
              <a:solidFill>
                <a:schemeClr val="dk1"/>
              </a:solidFill>
              <a:latin typeface="微软雅黑" panose="020B0503020204020204" charset="-122"/>
              <a:ea typeface="微软雅黑" panose="020B0503020204020204" charset="-122"/>
              <a:cs typeface="微软雅黑" panose="020B0503020204020204" charset="-122"/>
            </a:endParaRPr>
          </a:p>
          <a:p>
            <a:pPr eaLnBrk="1" hangingPunct="1">
              <a:buFont typeface="Wingdings" panose="05000000000000000000" pitchFamily="2" charset="2"/>
              <a:buChar char="p"/>
            </a:pPr>
            <a:r>
              <a:rPr lang="zh-CN" altLang="en-US" sz="1800">
                <a:solidFill>
                  <a:schemeClr val="dk1"/>
                </a:solidFill>
                <a:latin typeface="微软雅黑" panose="020B0503020204020204" charset="-122"/>
                <a:ea typeface="微软雅黑" panose="020B0503020204020204" charset="-122"/>
                <a:cs typeface="微软雅黑" panose="020B0503020204020204" charset="-122"/>
              </a:rPr>
              <a:t>申请破产</a:t>
            </a:r>
            <a:endParaRPr lang="zh-CN" altLang="en-US" sz="18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165892" name="Text Box 6"/>
          <p:cNvSpPr txBox="1">
            <a:spLocks noChangeArrowheads="1"/>
          </p:cNvSpPr>
          <p:nvPr>
            <p:custDataLst>
              <p:tags r:id="rId7"/>
            </p:custDataLst>
          </p:nvPr>
        </p:nvSpPr>
        <p:spPr bwMode="auto">
          <a:xfrm>
            <a:off x="6009928" y="2237504"/>
            <a:ext cx="4114800" cy="4058920"/>
          </a:xfrm>
          <a:prstGeom prst="rect">
            <a:avLst/>
          </a:prstGeom>
          <a:noFill/>
          <a:ln w="9525">
            <a:solidFill>
              <a:srgbClr val="000099"/>
            </a:solidFill>
            <a:miter lim="800000"/>
          </a:ln>
          <a:effectLst>
            <a:prstShdw prst="shdw13" dist="53882" dir="13500000">
              <a:schemeClr val="lt2">
                <a:alpha val="50000"/>
              </a:schemeClr>
            </a:prstShdw>
          </a:effectLst>
          <a:extLst>
            <a:ext uri="{909E8E84-426E-40DD-AFC4-6F175D3DCCD1}">
              <a14:hiddenFill xmlns:a14="http://schemas.microsoft.com/office/drawing/2010/main">
                <a:solidFill>
                  <a:srgbClr val="FFFFFF"/>
                </a:solidFill>
              </a14:hiddenFill>
            </a:ext>
          </a:extLst>
        </p:spPr>
        <p:txBody>
          <a:bodyP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buFont typeface="Wingdings" panose="05000000000000000000" pitchFamily="2" charset="2"/>
              <a:buChar char="n"/>
            </a:pPr>
            <a:r>
              <a:rPr lang="zh-CN" altLang="en-US" sz="1800">
                <a:solidFill>
                  <a:schemeClr val="dk1"/>
                </a:solidFill>
                <a:latin typeface="微软雅黑" panose="020B0503020204020204" charset="-122"/>
                <a:ea typeface="微软雅黑" panose="020B0503020204020204" charset="-122"/>
              </a:rPr>
              <a:t>对口说明</a:t>
            </a:r>
            <a:endParaRPr lang="zh-CN" altLang="en-US" sz="1800">
              <a:solidFill>
                <a:schemeClr val="dk1"/>
              </a:solidFill>
              <a:latin typeface="微软雅黑" panose="020B0503020204020204" charset="-122"/>
              <a:ea typeface="微软雅黑" panose="020B0503020204020204" charset="-122"/>
            </a:endParaRPr>
          </a:p>
          <a:p>
            <a:pPr eaLnBrk="1" hangingPunct="1">
              <a:buFont typeface="Wingdings" panose="05000000000000000000" pitchFamily="2" charset="2"/>
              <a:buChar char="n"/>
            </a:pPr>
            <a:r>
              <a:rPr lang="zh-CN" altLang="en-US" sz="1800">
                <a:solidFill>
                  <a:schemeClr val="dk1"/>
                </a:solidFill>
                <a:latin typeface="微软雅黑" panose="020B0503020204020204" charset="-122"/>
                <a:ea typeface="微软雅黑" panose="020B0503020204020204" charset="-122"/>
              </a:rPr>
              <a:t>公开解释</a:t>
            </a:r>
            <a:endParaRPr lang="zh-CN" altLang="en-US" sz="1800">
              <a:solidFill>
                <a:schemeClr val="dk1"/>
              </a:solidFill>
              <a:latin typeface="微软雅黑" panose="020B0503020204020204" charset="-122"/>
              <a:ea typeface="微软雅黑" panose="020B0503020204020204" charset="-122"/>
            </a:endParaRPr>
          </a:p>
          <a:p>
            <a:pPr eaLnBrk="1" hangingPunct="1">
              <a:buFont typeface="Wingdings" panose="05000000000000000000" pitchFamily="2" charset="2"/>
              <a:buChar char="n"/>
            </a:pPr>
            <a:r>
              <a:rPr lang="zh-CN" altLang="en-US" sz="1800">
                <a:solidFill>
                  <a:schemeClr val="dk1"/>
                </a:solidFill>
                <a:latin typeface="微软雅黑" panose="020B0503020204020204" charset="-122"/>
                <a:ea typeface="微软雅黑" panose="020B0503020204020204" charset="-122"/>
              </a:rPr>
              <a:t>口头声明</a:t>
            </a:r>
            <a:endParaRPr lang="zh-CN" altLang="en-US" sz="1800">
              <a:solidFill>
                <a:schemeClr val="dk1"/>
              </a:solidFill>
              <a:latin typeface="微软雅黑" panose="020B0503020204020204" charset="-122"/>
              <a:ea typeface="微软雅黑" panose="020B0503020204020204" charset="-122"/>
            </a:endParaRPr>
          </a:p>
          <a:p>
            <a:pPr eaLnBrk="1" hangingPunct="1">
              <a:buFont typeface="Wingdings" panose="05000000000000000000" pitchFamily="2" charset="2"/>
              <a:buChar char="n"/>
            </a:pPr>
            <a:r>
              <a:rPr lang="zh-CN" altLang="en-US" sz="1800">
                <a:solidFill>
                  <a:schemeClr val="dk1"/>
                </a:solidFill>
                <a:latin typeface="微软雅黑" panose="020B0503020204020204" charset="-122"/>
                <a:ea typeface="微软雅黑" panose="020B0503020204020204" charset="-122"/>
              </a:rPr>
              <a:t>书面法律声明（网站、大众媒体）</a:t>
            </a:r>
            <a:endParaRPr lang="zh-CN" altLang="en-US" sz="1800">
              <a:solidFill>
                <a:schemeClr val="dk1"/>
              </a:solidFill>
              <a:latin typeface="微软雅黑" panose="020B0503020204020204" charset="-122"/>
              <a:ea typeface="微软雅黑" panose="020B0503020204020204" charset="-122"/>
            </a:endParaRPr>
          </a:p>
          <a:p>
            <a:pPr eaLnBrk="1" hangingPunct="1">
              <a:buFont typeface="Wingdings" panose="05000000000000000000" pitchFamily="2" charset="2"/>
              <a:buChar char="n"/>
            </a:pPr>
            <a:r>
              <a:rPr lang="zh-CN" altLang="en-US" sz="1800">
                <a:solidFill>
                  <a:schemeClr val="dk1"/>
                </a:solidFill>
                <a:latin typeface="微软雅黑" panose="020B0503020204020204" charset="-122"/>
                <a:ea typeface="微软雅黑" panose="020B0503020204020204" charset="-122"/>
              </a:rPr>
              <a:t>权威机构出证（新闻发布会）</a:t>
            </a:r>
            <a:endParaRPr lang="zh-CN" altLang="en-US" sz="1800">
              <a:solidFill>
                <a:schemeClr val="dk1"/>
              </a:solidFill>
              <a:latin typeface="微软雅黑" panose="020B0503020204020204" charset="-122"/>
              <a:ea typeface="微软雅黑" panose="020B0503020204020204" charset="-122"/>
            </a:endParaRPr>
          </a:p>
          <a:p>
            <a:pPr eaLnBrk="1" hangingPunct="1">
              <a:buFont typeface="Wingdings" panose="05000000000000000000" pitchFamily="2" charset="2"/>
              <a:buChar char="n"/>
            </a:pPr>
            <a:r>
              <a:rPr lang="zh-CN" altLang="en-US" sz="1800">
                <a:solidFill>
                  <a:schemeClr val="dk1"/>
                </a:solidFill>
                <a:latin typeface="微软雅黑" panose="020B0503020204020204" charset="-122"/>
                <a:ea typeface="微软雅黑" panose="020B0503020204020204" charset="-122"/>
              </a:rPr>
              <a:t>意见领袖发话</a:t>
            </a:r>
            <a:endParaRPr lang="zh-CN" altLang="en-US" sz="1800">
              <a:solidFill>
                <a:schemeClr val="dk1"/>
              </a:solidFill>
              <a:latin typeface="微软雅黑" panose="020B0503020204020204" charset="-122"/>
              <a:ea typeface="微软雅黑" panose="020B0503020204020204" charset="-122"/>
            </a:endParaRPr>
          </a:p>
          <a:p>
            <a:pPr eaLnBrk="1" hangingPunct="1">
              <a:buFont typeface="Wingdings" panose="05000000000000000000" pitchFamily="2" charset="2"/>
              <a:buChar char="n"/>
            </a:pPr>
            <a:r>
              <a:rPr lang="zh-CN" altLang="en-US" sz="1800">
                <a:solidFill>
                  <a:schemeClr val="dk1"/>
                </a:solidFill>
                <a:latin typeface="微软雅黑" panose="020B0503020204020204" charset="-122"/>
                <a:ea typeface="微软雅黑" panose="020B0503020204020204" charset="-122"/>
              </a:rPr>
              <a:t>正式起诉</a:t>
            </a:r>
            <a:endParaRPr lang="zh-CN" altLang="en-US" sz="1800">
              <a:solidFill>
                <a:schemeClr val="dk1"/>
              </a:solidFill>
              <a:latin typeface="微软雅黑" panose="020B0503020204020204" charset="-122"/>
              <a:ea typeface="微软雅黑" panose="020B0503020204020204" charset="-122"/>
            </a:endParaRPr>
          </a:p>
          <a:p>
            <a:pPr eaLnBrk="1" hangingPunct="1">
              <a:buFont typeface="Wingdings" panose="05000000000000000000" pitchFamily="2" charset="2"/>
              <a:buChar char="n"/>
            </a:pPr>
            <a:r>
              <a:rPr lang="zh-CN" altLang="en-US" sz="1800">
                <a:solidFill>
                  <a:schemeClr val="dk1"/>
                </a:solidFill>
                <a:latin typeface="微软雅黑" panose="020B0503020204020204" charset="-122"/>
                <a:ea typeface="微软雅黑" panose="020B0503020204020204" charset="-122"/>
              </a:rPr>
              <a:t>舆论消毒</a:t>
            </a:r>
            <a:endParaRPr lang="zh-CN" altLang="en-US" sz="1800">
              <a:solidFill>
                <a:schemeClr val="dk1"/>
              </a:solidFill>
              <a:latin typeface="微软雅黑" panose="020B0503020204020204" charset="-122"/>
              <a:ea typeface="微软雅黑" panose="020B0503020204020204" charset="-122"/>
            </a:endParaRPr>
          </a:p>
          <a:p>
            <a:pPr eaLnBrk="1" hangingPunct="1">
              <a:buFont typeface="Wingdings" panose="05000000000000000000" pitchFamily="2" charset="2"/>
              <a:buChar char="n"/>
            </a:pPr>
            <a:r>
              <a:rPr lang="zh-CN" altLang="en-US" sz="1800">
                <a:solidFill>
                  <a:schemeClr val="dk1"/>
                </a:solidFill>
                <a:latin typeface="微软雅黑" panose="020B0503020204020204" charset="-122"/>
                <a:ea typeface="微软雅黑" panose="020B0503020204020204" charset="-122"/>
              </a:rPr>
              <a:t>要求撤销或更正</a:t>
            </a:r>
            <a:endParaRPr lang="zh-CN" altLang="en-US" sz="1800">
              <a:solidFill>
                <a:schemeClr val="dk1"/>
              </a:solidFill>
              <a:latin typeface="微软雅黑" panose="020B0503020204020204" charset="-122"/>
              <a:ea typeface="微软雅黑" panose="020B0503020204020204" charset="-122"/>
            </a:endParaRPr>
          </a:p>
          <a:p>
            <a:pPr eaLnBrk="1" hangingPunct="1">
              <a:buFont typeface="Wingdings" panose="05000000000000000000" pitchFamily="2" charset="2"/>
              <a:buChar char="n"/>
            </a:pPr>
            <a:r>
              <a:rPr lang="zh-CN" altLang="en-US" sz="1800">
                <a:solidFill>
                  <a:schemeClr val="dk1"/>
                </a:solidFill>
                <a:latin typeface="微软雅黑" panose="020B0503020204020204" charset="-122"/>
                <a:ea typeface="微软雅黑" panose="020B0503020204020204" charset="-122"/>
              </a:rPr>
              <a:t>要求刊登后续报道</a:t>
            </a:r>
            <a:endParaRPr lang="zh-CN" altLang="en-US" sz="1800">
              <a:solidFill>
                <a:schemeClr val="dk1"/>
              </a:solidFill>
              <a:latin typeface="微软雅黑" panose="020B0503020204020204" charset="-122"/>
              <a:ea typeface="微软雅黑" panose="020B0503020204020204" charset="-122"/>
            </a:endParaRPr>
          </a:p>
          <a:p>
            <a:pPr eaLnBrk="1" hangingPunct="1">
              <a:buFont typeface="Wingdings" panose="05000000000000000000" pitchFamily="2" charset="2"/>
              <a:buChar char="n"/>
            </a:pPr>
            <a:r>
              <a:rPr lang="zh-CN" altLang="en-US" sz="1800">
                <a:solidFill>
                  <a:schemeClr val="dk1"/>
                </a:solidFill>
                <a:latin typeface="微软雅黑" panose="020B0503020204020204" charset="-122"/>
                <a:ea typeface="微软雅黑" panose="020B0503020204020204" charset="-122"/>
              </a:rPr>
              <a:t>要求道歉</a:t>
            </a:r>
            <a:endParaRPr lang="zh-CN" altLang="en-US" sz="1800">
              <a:solidFill>
                <a:schemeClr val="dk1"/>
              </a:solidFill>
              <a:latin typeface="微软雅黑" panose="020B0503020204020204" charset="-122"/>
              <a:ea typeface="微软雅黑" panose="020B0503020204020204" charset="-122"/>
            </a:endParaRPr>
          </a:p>
          <a:p>
            <a:pPr eaLnBrk="1" hangingPunct="1">
              <a:buFont typeface="Wingdings" panose="05000000000000000000" pitchFamily="2" charset="2"/>
              <a:buNone/>
            </a:pPr>
            <a:endParaRPr lang="zh-CN" altLang="en-US" sz="1800">
              <a:solidFill>
                <a:schemeClr val="dk1"/>
              </a:solidFill>
              <a:latin typeface="微软雅黑" panose="020B0503020204020204" charset="-122"/>
              <a:ea typeface="微软雅黑" panose="020B0503020204020204" charset="-122"/>
            </a:endParaRPr>
          </a:p>
        </p:txBody>
      </p:sp>
      <p:sp>
        <p:nvSpPr>
          <p:cNvPr id="165893" name="Line 7"/>
          <p:cNvSpPr>
            <a:spLocks noChangeShapeType="1"/>
          </p:cNvSpPr>
          <p:nvPr>
            <p:custDataLst>
              <p:tags r:id="rId8"/>
            </p:custDataLst>
          </p:nvPr>
        </p:nvSpPr>
        <p:spPr bwMode="auto">
          <a:xfrm flipH="1">
            <a:off x="3876328" y="1856503"/>
            <a:ext cx="1371600" cy="304800"/>
          </a:xfrm>
          <a:prstGeom prst="line">
            <a:avLst/>
          </a:prstGeom>
          <a:noFill/>
          <a:ln w="9525">
            <a:solidFill>
              <a:schemeClr val="dk1"/>
            </a:solidFill>
            <a:round/>
            <a:tailEnd type="triangle" w="med" len="med"/>
          </a:ln>
          <a:effectLst>
            <a:prstShdw prst="shdw13" dist="53882" dir="13500000">
              <a:schemeClr val="lt2">
                <a:alpha val="50000"/>
              </a:schemeClr>
            </a:prstShdw>
          </a:effectLst>
          <a:extLst>
            <a:ext uri="{909E8E84-426E-40DD-AFC4-6F175D3DCCD1}">
              <a14:hiddenFill xmlns:a14="http://schemas.microsoft.com/office/drawing/2010/main">
                <a:noFill/>
              </a14:hiddenFill>
            </a:ext>
          </a:extLst>
        </p:spPr>
        <p:txBody>
          <a:bodyPr/>
          <a:lstStyle/>
          <a:p>
            <a:endParaRPr lang="zh-CN" altLang="en-US">
              <a:solidFill>
                <a:schemeClr val="dk1"/>
              </a:solidFill>
              <a:latin typeface="微软雅黑" panose="020B0503020204020204" charset="-122"/>
              <a:ea typeface="微软雅黑" panose="020B0503020204020204" charset="-122"/>
            </a:endParaRPr>
          </a:p>
        </p:txBody>
      </p:sp>
      <p:sp>
        <p:nvSpPr>
          <p:cNvPr id="165894" name="Line 8"/>
          <p:cNvSpPr>
            <a:spLocks noChangeShapeType="1"/>
          </p:cNvSpPr>
          <p:nvPr>
            <p:custDataLst>
              <p:tags r:id="rId9"/>
            </p:custDataLst>
          </p:nvPr>
        </p:nvSpPr>
        <p:spPr bwMode="auto">
          <a:xfrm>
            <a:off x="6009928" y="1856503"/>
            <a:ext cx="1295400" cy="304800"/>
          </a:xfrm>
          <a:prstGeom prst="line">
            <a:avLst/>
          </a:prstGeom>
          <a:noFill/>
          <a:ln w="9525">
            <a:solidFill>
              <a:schemeClr val="dk1"/>
            </a:solidFill>
            <a:round/>
            <a:tailEnd type="triangle" w="med" len="med"/>
          </a:ln>
          <a:effectLst>
            <a:prstShdw prst="shdw13" dist="53882" dir="13500000">
              <a:schemeClr val="lt2">
                <a:alpha val="50000"/>
              </a:schemeClr>
            </a:prstShdw>
          </a:effectLst>
          <a:extLst>
            <a:ext uri="{909E8E84-426E-40DD-AFC4-6F175D3DCCD1}">
              <a14:hiddenFill xmlns:a14="http://schemas.microsoft.com/office/drawing/2010/main">
                <a:noFill/>
              </a14:hiddenFill>
            </a:ext>
          </a:extLst>
        </p:spPr>
        <p:txBody>
          <a:bodyPr/>
          <a:lstStyle/>
          <a:p>
            <a:endParaRPr lang="zh-CN" altLang="en-US">
              <a:solidFill>
                <a:schemeClr val="dk1"/>
              </a:solidFill>
              <a:latin typeface="微软雅黑" panose="020B0503020204020204" charset="-122"/>
              <a:ea typeface="微软雅黑" panose="020B0503020204020204" charset="-122"/>
            </a:endParaRPr>
          </a:p>
        </p:txBody>
      </p:sp>
      <p:sp>
        <p:nvSpPr>
          <p:cNvPr id="165895" name="Text Box 10"/>
          <p:cNvSpPr txBox="1">
            <a:spLocks noChangeArrowheads="1"/>
          </p:cNvSpPr>
          <p:nvPr>
            <p:custDataLst>
              <p:tags r:id="rId10"/>
            </p:custDataLst>
          </p:nvPr>
        </p:nvSpPr>
        <p:spPr bwMode="auto">
          <a:xfrm>
            <a:off x="2080867" y="6323728"/>
            <a:ext cx="7964487" cy="398780"/>
          </a:xfrm>
          <a:prstGeom prst="rect">
            <a:avLst/>
          </a:prstGeom>
          <a:noFill/>
          <a:ln>
            <a:noFill/>
          </a:ln>
          <a:effectLst>
            <a:prstShdw prst="shdw13" dist="53882" dir="13500000">
              <a:schemeClr val="lt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0070C0"/>
                </a:solidFill>
                <a:latin typeface="微软雅黑" panose="020B0503020204020204" charset="-122"/>
                <a:ea typeface="微软雅黑" panose="020B0503020204020204" charset="-122"/>
                <a:cs typeface="微软雅黑" panose="020B0503020204020204" charset="-122"/>
              </a:rPr>
              <a:t>承认事实</a:t>
            </a:r>
            <a:r>
              <a:rPr lang="en-US" altLang="zh-CN" dirty="0">
                <a:solidFill>
                  <a:srgbClr val="0070C0"/>
                </a:solidFill>
                <a:latin typeface="微软雅黑" panose="020B0503020204020204" charset="-122"/>
                <a:ea typeface="微软雅黑" panose="020B0503020204020204" charset="-122"/>
                <a:cs typeface="微软雅黑" panose="020B0503020204020204" charset="-122"/>
              </a:rPr>
              <a:t>-</a:t>
            </a:r>
            <a:r>
              <a:rPr lang="zh-CN" altLang="en-US" dirty="0">
                <a:solidFill>
                  <a:srgbClr val="0070C0"/>
                </a:solidFill>
                <a:latin typeface="微软雅黑" panose="020B0503020204020204" charset="-122"/>
                <a:ea typeface="微软雅黑" panose="020B0503020204020204" charset="-122"/>
                <a:cs typeface="微软雅黑" panose="020B0503020204020204" charset="-122"/>
              </a:rPr>
              <a:t>顺应要求 合理引导             正当行为</a:t>
            </a:r>
            <a:r>
              <a:rPr lang="en-US" altLang="zh-CN" dirty="0">
                <a:solidFill>
                  <a:srgbClr val="0070C0"/>
                </a:solidFill>
                <a:latin typeface="微软雅黑" panose="020B0503020204020204" charset="-122"/>
                <a:ea typeface="微软雅黑" panose="020B0503020204020204" charset="-122"/>
                <a:cs typeface="微软雅黑" panose="020B0503020204020204" charset="-122"/>
              </a:rPr>
              <a:t>-</a:t>
            </a:r>
            <a:r>
              <a:rPr lang="zh-CN" altLang="en-US" dirty="0">
                <a:solidFill>
                  <a:srgbClr val="0070C0"/>
                </a:solidFill>
                <a:latin typeface="微软雅黑" panose="020B0503020204020204" charset="-122"/>
                <a:ea typeface="微软雅黑" panose="020B0503020204020204" charset="-122"/>
                <a:cs typeface="微软雅黑" panose="020B0503020204020204" charset="-122"/>
              </a:rPr>
              <a:t>维权反击</a:t>
            </a:r>
            <a:endParaRPr lang="zh-CN" altLang="en-US" dirty="0">
              <a:solidFill>
                <a:srgbClr val="0070C0"/>
              </a:solidFill>
              <a:latin typeface="微软雅黑" panose="020B0503020204020204" charset="-122"/>
              <a:ea typeface="微软雅黑" panose="020B0503020204020204" charset="-122"/>
              <a:cs typeface="微软雅黑" panose="020B0503020204020204" charset="-122"/>
            </a:endParaRPr>
          </a:p>
        </p:txBody>
      </p:sp>
      <p:sp>
        <p:nvSpPr>
          <p:cNvPr id="165896" name="矩形 10"/>
          <p:cNvSpPr>
            <a:spLocks noChangeArrowheads="1"/>
          </p:cNvSpPr>
          <p:nvPr/>
        </p:nvSpPr>
        <p:spPr bwMode="auto">
          <a:xfrm>
            <a:off x="60961" y="664605"/>
            <a:ext cx="42976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457200" indent="-457200" algn="ctr" eaLnBrk="1" hangingPunct="1">
              <a:buFont typeface="Wingdings" panose="05000000000000000000" pitchFamily="2" charset="2"/>
              <a:buChar char="n"/>
            </a:pPr>
            <a:r>
              <a:rPr lang="zh-CN" altLang="en-US" sz="3200" dirty="0">
                <a:solidFill>
                  <a:srgbClr val="000000"/>
                </a:solidFill>
                <a:latin typeface="微软雅黑" panose="020B0503020204020204" charset="-122"/>
                <a:ea typeface="微软雅黑" panose="020B0503020204020204" charset="-122"/>
              </a:rPr>
              <a:t>媒体曝光后决策选项</a:t>
            </a:r>
            <a:endParaRPr lang="zh-CN" altLang="en-US" sz="3200" dirty="0">
              <a:solidFill>
                <a:srgbClr val="000000"/>
              </a:solidFill>
              <a:latin typeface="微软雅黑" panose="020B0503020204020204" charset="-122"/>
              <a:ea typeface="微软雅黑" panose="020B0503020204020204" charset="-122"/>
            </a:endParaRPr>
          </a:p>
        </p:txBody>
      </p:sp>
      <p:sp>
        <p:nvSpPr>
          <p:cNvPr id="165897" name="TextBox 11"/>
          <p:cNvSpPr txBox="1">
            <a:spLocks noChangeArrowheads="1"/>
          </p:cNvSpPr>
          <p:nvPr/>
        </p:nvSpPr>
        <p:spPr bwMode="auto">
          <a:xfrm>
            <a:off x="2639616" y="1823167"/>
            <a:ext cx="1227187"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400" dirty="0">
                <a:solidFill>
                  <a:srgbClr val="0070C0"/>
                </a:solidFill>
                <a:latin typeface="微软雅黑" panose="020B0503020204020204" charset="-122"/>
                <a:ea typeface="微软雅黑" panose="020B0503020204020204" charset="-122"/>
              </a:rPr>
              <a:t>我方责任</a:t>
            </a:r>
            <a:endParaRPr lang="zh-CN" altLang="en-US" sz="1400" dirty="0">
              <a:solidFill>
                <a:srgbClr val="0070C0"/>
              </a:solidFill>
              <a:latin typeface="微软雅黑" panose="020B0503020204020204" charset="-122"/>
              <a:ea typeface="微软雅黑" panose="020B0503020204020204" charset="-122"/>
            </a:endParaRPr>
          </a:p>
        </p:txBody>
      </p:sp>
      <p:sp>
        <p:nvSpPr>
          <p:cNvPr id="165898" name="TextBox 12"/>
          <p:cNvSpPr txBox="1">
            <a:spLocks noChangeArrowheads="1"/>
          </p:cNvSpPr>
          <p:nvPr/>
        </p:nvSpPr>
        <p:spPr bwMode="auto">
          <a:xfrm>
            <a:off x="7510117" y="1823167"/>
            <a:ext cx="1285875"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400" dirty="0">
                <a:solidFill>
                  <a:srgbClr val="0070C0"/>
                </a:solidFill>
                <a:latin typeface="微软雅黑" panose="020B0503020204020204" charset="-122"/>
                <a:ea typeface="微软雅黑" panose="020B0503020204020204" charset="-122"/>
              </a:rPr>
              <a:t>非我方问题</a:t>
            </a:r>
            <a:endParaRPr lang="zh-CN" altLang="en-US" sz="1400" dirty="0">
              <a:solidFill>
                <a:srgbClr val="0070C0"/>
              </a:solidFill>
              <a:latin typeface="微软雅黑" panose="020B0503020204020204" charset="-122"/>
              <a:ea typeface="微软雅黑" panose="020B0503020204020204" charset="-122"/>
            </a:endParaRPr>
          </a:p>
        </p:txBody>
      </p:sp>
    </p:spTree>
    <p:custDataLst>
      <p:tags r:id="rId11"/>
    </p:custData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166914" name="Rectangle 8"/>
          <p:cNvSpPr>
            <a:spLocks noChangeArrowheads="1"/>
          </p:cNvSpPr>
          <p:nvPr>
            <p:custDataLst>
              <p:tags r:id="rId5"/>
            </p:custDataLst>
          </p:nvPr>
        </p:nvSpPr>
        <p:spPr bwMode="auto">
          <a:xfrm>
            <a:off x="7616190" y="3305582"/>
            <a:ext cx="1402080" cy="90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sz="2400" b="0">
                <a:solidFill>
                  <a:schemeClr val="dk2">
                    <a:lumMod val="25000"/>
                  </a:schemeClr>
                </a:solidFill>
                <a:latin typeface="微软雅黑" panose="020B0503020204020204" charset="-122"/>
                <a:ea typeface="微软雅黑" panose="020B0503020204020204" charset="-122"/>
              </a:rPr>
              <a:t>勇于担当</a:t>
            </a:r>
            <a:endParaRPr lang="zh-CN" altLang="en-US" sz="2400" b="0">
              <a:solidFill>
                <a:schemeClr val="dk2">
                  <a:lumMod val="25000"/>
                </a:schemeClr>
              </a:solidFill>
              <a:latin typeface="微软雅黑" panose="020B0503020204020204" charset="-122"/>
              <a:ea typeface="微软雅黑" panose="020B0503020204020204" charset="-122"/>
            </a:endParaRPr>
          </a:p>
          <a:p>
            <a:r>
              <a:rPr lang="zh-CN" altLang="en-US" sz="2400" b="0">
                <a:solidFill>
                  <a:schemeClr val="dk2">
                    <a:lumMod val="25000"/>
                  </a:schemeClr>
                </a:solidFill>
                <a:latin typeface="微软雅黑" panose="020B0503020204020204" charset="-122"/>
                <a:ea typeface="微软雅黑" panose="020B0503020204020204" charset="-122"/>
              </a:rPr>
              <a:t>不推不拖</a:t>
            </a:r>
            <a:endParaRPr lang="zh-CN" altLang="en-US" sz="2400" b="0">
              <a:solidFill>
                <a:schemeClr val="dk2">
                  <a:lumMod val="25000"/>
                </a:schemeClr>
              </a:solidFill>
              <a:latin typeface="微软雅黑" panose="020B0503020204020204" charset="-122"/>
              <a:ea typeface="微软雅黑" panose="020B0503020204020204" charset="-122"/>
            </a:endParaRPr>
          </a:p>
        </p:txBody>
      </p:sp>
      <p:sp>
        <p:nvSpPr>
          <p:cNvPr id="166915" name="Rectangle 12"/>
          <p:cNvSpPr>
            <a:spLocks noChangeArrowheads="1"/>
          </p:cNvSpPr>
          <p:nvPr>
            <p:custDataLst>
              <p:tags r:id="rId6"/>
            </p:custDataLst>
          </p:nvPr>
        </p:nvSpPr>
        <p:spPr bwMode="auto">
          <a:xfrm>
            <a:off x="2833847" y="3346857"/>
            <a:ext cx="1402080" cy="90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rPr>
              <a:t>事件处置</a:t>
            </a:r>
            <a:endPar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endParaRPr>
          </a:p>
          <a:p>
            <a:r>
              <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rPr>
              <a:t>根本之道 </a:t>
            </a:r>
            <a:endPar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endParaRPr>
          </a:p>
        </p:txBody>
      </p:sp>
      <p:pic>
        <p:nvPicPr>
          <p:cNvPr id="166916" name="Picture 18" descr="201005080131152532"/>
          <p:cNvPicPr preferRelativeResize="0">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rcRect/>
          <a:stretch>
            <a:fillRect/>
          </a:stretch>
        </p:blipFill>
        <p:spPr bwMode="auto">
          <a:xfrm>
            <a:off x="4259580" y="2187346"/>
            <a:ext cx="32385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Rectangle 13"/>
          <p:cNvSpPr>
            <a:spLocks noChangeArrowheads="1"/>
          </p:cNvSpPr>
          <p:nvPr>
            <p:custDataLst>
              <p:tags r:id="rId9"/>
            </p:custDataLst>
          </p:nvPr>
        </p:nvSpPr>
        <p:spPr bwMode="auto">
          <a:xfrm>
            <a:off x="3121184" y="1978432"/>
            <a:ext cx="1402080" cy="90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rPr>
              <a:t>实不得已</a:t>
            </a:r>
            <a:endPar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endParaRPr>
          </a:p>
          <a:p>
            <a:r>
              <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rPr>
              <a:t>可冷处理 </a:t>
            </a:r>
            <a:endPar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166918" name="Rectangle 11"/>
          <p:cNvSpPr>
            <a:spLocks noChangeArrowheads="1"/>
          </p:cNvSpPr>
          <p:nvPr>
            <p:custDataLst>
              <p:tags r:id="rId10"/>
            </p:custDataLst>
          </p:nvPr>
        </p:nvSpPr>
        <p:spPr bwMode="auto">
          <a:xfrm>
            <a:off x="3121184" y="4786720"/>
            <a:ext cx="1402080" cy="90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rPr>
              <a:t>莫轻许诺</a:t>
            </a:r>
            <a:endPar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endParaRPr>
          </a:p>
          <a:p>
            <a:r>
              <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rPr>
              <a:t>许则必兑 </a:t>
            </a:r>
            <a:endPar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166919" name="Text Box 19"/>
          <p:cNvSpPr txBox="1">
            <a:spLocks noChangeArrowheads="1"/>
          </p:cNvSpPr>
          <p:nvPr>
            <p:custDataLst>
              <p:tags r:id="rId11"/>
            </p:custDataLst>
          </p:nvPr>
        </p:nvSpPr>
        <p:spPr bwMode="auto">
          <a:xfrm>
            <a:off x="4893628" y="3108097"/>
            <a:ext cx="1503680"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2600" b="0" i="1" dirty="0">
                <a:solidFill>
                  <a:schemeClr val="lt1"/>
                </a:solidFill>
                <a:latin typeface="微软雅黑" panose="020B0503020204020204" charset="-122"/>
                <a:ea typeface="微软雅黑" panose="020B0503020204020204" charset="-122"/>
              </a:rPr>
              <a:t>妥善处置</a:t>
            </a:r>
            <a:endParaRPr lang="zh-CN" altLang="en-US" sz="2600" b="0" i="1" dirty="0">
              <a:solidFill>
                <a:schemeClr val="lt1"/>
              </a:solidFill>
              <a:latin typeface="微软雅黑" panose="020B0503020204020204" charset="-122"/>
              <a:ea typeface="微软雅黑" panose="020B0503020204020204" charset="-122"/>
            </a:endParaRPr>
          </a:p>
        </p:txBody>
      </p:sp>
      <p:sp>
        <p:nvSpPr>
          <p:cNvPr id="166920" name="Text Box 20"/>
          <p:cNvSpPr txBox="1">
            <a:spLocks noChangeArrowheads="1"/>
          </p:cNvSpPr>
          <p:nvPr>
            <p:custDataLst>
              <p:tags r:id="rId12"/>
            </p:custDataLst>
          </p:nvPr>
        </p:nvSpPr>
        <p:spPr bwMode="auto">
          <a:xfrm>
            <a:off x="5244465" y="3885972"/>
            <a:ext cx="1503680"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2600" b="0" i="1" dirty="0">
                <a:solidFill>
                  <a:schemeClr val="lt1"/>
                </a:solidFill>
                <a:latin typeface="微软雅黑" panose="020B0503020204020204" charset="-122"/>
                <a:ea typeface="微软雅黑" panose="020B0503020204020204" charset="-122"/>
              </a:rPr>
              <a:t>真诚沟通</a:t>
            </a:r>
            <a:endParaRPr lang="zh-CN" altLang="en-US" sz="2600" b="0" i="1" dirty="0">
              <a:solidFill>
                <a:schemeClr val="lt1"/>
              </a:solidFill>
              <a:latin typeface="微软雅黑" panose="020B0503020204020204" charset="-122"/>
              <a:ea typeface="微软雅黑" panose="020B0503020204020204" charset="-122"/>
            </a:endParaRPr>
          </a:p>
        </p:txBody>
      </p:sp>
      <p:sp>
        <p:nvSpPr>
          <p:cNvPr id="166921" name="Rectangle 9"/>
          <p:cNvSpPr>
            <a:spLocks noChangeArrowheads="1"/>
          </p:cNvSpPr>
          <p:nvPr>
            <p:custDataLst>
              <p:tags r:id="rId13"/>
            </p:custDataLst>
          </p:nvPr>
        </p:nvSpPr>
        <p:spPr bwMode="auto">
          <a:xfrm>
            <a:off x="5175568" y="5491570"/>
            <a:ext cx="1492250" cy="90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rPr>
              <a:t> 重视意领</a:t>
            </a:r>
            <a:endParaRPr lang="en-US" altLang="zh-CN" sz="2400" b="0">
              <a:solidFill>
                <a:schemeClr val="dk2">
                  <a:lumMod val="25000"/>
                </a:schemeClr>
              </a:solidFill>
              <a:latin typeface="微软雅黑" panose="020B0503020204020204" charset="-122"/>
              <a:ea typeface="微软雅黑" panose="020B0503020204020204" charset="-122"/>
              <a:cs typeface="微软雅黑" panose="020B0503020204020204" charset="-122"/>
            </a:endParaRPr>
          </a:p>
          <a:p>
            <a:r>
              <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rPr>
              <a:t>借第三方</a:t>
            </a:r>
            <a:endPar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166922" name="Rectangle 24"/>
          <p:cNvSpPr>
            <a:spLocks noChangeArrowheads="1"/>
          </p:cNvSpPr>
          <p:nvPr>
            <p:custDataLst>
              <p:tags r:id="rId14"/>
            </p:custDataLst>
          </p:nvPr>
        </p:nvSpPr>
        <p:spPr bwMode="auto">
          <a:xfrm>
            <a:off x="304800" y="576583"/>
            <a:ext cx="521970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457200" indent="-457200" algn="l" eaLnBrk="1" hangingPunct="1">
              <a:buFont typeface="Wingdings" panose="05000000000000000000" pitchFamily="2" charset="2"/>
              <a:buChar char="n"/>
            </a:pPr>
            <a:r>
              <a:rPr lang="zh-CN" altLang="en-US" sz="3200" dirty="0">
                <a:solidFill>
                  <a:schemeClr val="dk2">
                    <a:lumMod val="25000"/>
                  </a:schemeClr>
                </a:solidFill>
                <a:latin typeface="微软雅黑" panose="020B0503020204020204" charset="-122"/>
                <a:ea typeface="微软雅黑" panose="020B0503020204020204" charset="-122"/>
                <a:cs typeface="微软雅黑" panose="020B0503020204020204" charset="-122"/>
              </a:rPr>
              <a:t>把握应对原则 </a:t>
            </a:r>
            <a:endParaRPr lang="zh-CN" altLang="en-US" sz="3200" dirty="0">
              <a:solidFill>
                <a:schemeClr val="dk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166923" name="Rectangle 10"/>
          <p:cNvSpPr>
            <a:spLocks noChangeArrowheads="1"/>
          </p:cNvSpPr>
          <p:nvPr>
            <p:custDataLst>
              <p:tags r:id="rId15"/>
            </p:custDataLst>
          </p:nvPr>
        </p:nvSpPr>
        <p:spPr bwMode="auto">
          <a:xfrm>
            <a:off x="7286784" y="4735920"/>
            <a:ext cx="1402080" cy="90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rPr>
              <a:t>领导出马</a:t>
            </a:r>
            <a:endPar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endParaRPr>
          </a:p>
          <a:p>
            <a:r>
              <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rPr>
              <a:t>提高信度 </a:t>
            </a:r>
            <a:endParaRPr lang="zh-CN" altLang="en-US" sz="2400" b="0">
              <a:solidFill>
                <a:schemeClr val="dk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166924" name="Rectangle 8"/>
          <p:cNvSpPr>
            <a:spLocks noChangeArrowheads="1"/>
          </p:cNvSpPr>
          <p:nvPr>
            <p:custDataLst>
              <p:tags r:id="rId16"/>
            </p:custDataLst>
          </p:nvPr>
        </p:nvSpPr>
        <p:spPr bwMode="auto">
          <a:xfrm>
            <a:off x="7539990" y="2127657"/>
            <a:ext cx="1402080" cy="90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sz="2400" b="0">
                <a:solidFill>
                  <a:schemeClr val="dk2">
                    <a:lumMod val="25000"/>
                  </a:schemeClr>
                </a:solidFill>
                <a:latin typeface="微软雅黑" panose="020B0503020204020204" charset="-122"/>
                <a:ea typeface="微软雅黑" panose="020B0503020204020204" charset="-122"/>
              </a:rPr>
              <a:t>公开透明</a:t>
            </a:r>
            <a:endParaRPr lang="en-US" altLang="zh-CN" sz="2400" b="0">
              <a:solidFill>
                <a:schemeClr val="dk2">
                  <a:lumMod val="25000"/>
                </a:schemeClr>
              </a:solidFill>
              <a:latin typeface="微软雅黑" panose="020B0503020204020204" charset="-122"/>
              <a:ea typeface="微软雅黑" panose="020B0503020204020204" charset="-122"/>
            </a:endParaRPr>
          </a:p>
          <a:p>
            <a:r>
              <a:rPr lang="zh-CN" altLang="en-US" sz="2400" b="0">
                <a:solidFill>
                  <a:schemeClr val="dk2">
                    <a:lumMod val="25000"/>
                  </a:schemeClr>
                </a:solidFill>
                <a:latin typeface="微软雅黑" panose="020B0503020204020204" charset="-122"/>
                <a:ea typeface="微软雅黑" panose="020B0503020204020204" charset="-122"/>
              </a:rPr>
              <a:t>彰显态度</a:t>
            </a:r>
            <a:endParaRPr lang="zh-CN" altLang="en-US" sz="2400" b="0">
              <a:solidFill>
                <a:schemeClr val="dk2">
                  <a:lumMod val="25000"/>
                </a:schemeClr>
              </a:solidFill>
              <a:latin typeface="微软雅黑" panose="020B0503020204020204" charset="-122"/>
              <a:ea typeface="微软雅黑" panose="020B0503020204020204" charset="-122"/>
            </a:endParaRPr>
          </a:p>
        </p:txBody>
      </p:sp>
      <p:sp>
        <p:nvSpPr>
          <p:cNvPr id="166925" name="Rectangle 8"/>
          <p:cNvSpPr>
            <a:spLocks noChangeArrowheads="1"/>
          </p:cNvSpPr>
          <p:nvPr>
            <p:custDataLst>
              <p:tags r:id="rId17"/>
            </p:custDataLst>
          </p:nvPr>
        </p:nvSpPr>
        <p:spPr bwMode="auto">
          <a:xfrm>
            <a:off x="5253990" y="1270407"/>
            <a:ext cx="1402080" cy="90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just">
              <a:spcBef>
                <a:spcPct val="20000"/>
              </a:spcBef>
              <a:defRPr sz="2000" b="1">
                <a:solidFill>
                  <a:schemeClr val="tx1"/>
                </a:solidFill>
                <a:latin typeface="Times New Roman" panose="02020603050405020304" pitchFamily="18" charset="0"/>
                <a:ea typeface="宋体" panose="02010600030101010101" pitchFamily="2" charset="-122"/>
              </a:defRPr>
            </a:lvl1pPr>
            <a:lvl2pPr marL="742950" indent="-285750" algn="just">
              <a:spcBef>
                <a:spcPct val="20000"/>
              </a:spcBef>
              <a:defRPr sz="2000" b="1">
                <a:solidFill>
                  <a:schemeClr val="tx1"/>
                </a:solidFill>
                <a:latin typeface="Times New Roman" panose="02020603050405020304" pitchFamily="18" charset="0"/>
                <a:ea typeface="宋体" panose="02010600030101010101" pitchFamily="2" charset="-122"/>
              </a:defRPr>
            </a:lvl2pPr>
            <a:lvl3pPr marL="1143000" indent="-228600" algn="just">
              <a:spcBef>
                <a:spcPct val="20000"/>
              </a:spcBef>
              <a:defRPr sz="2000" b="1">
                <a:solidFill>
                  <a:schemeClr val="tx1"/>
                </a:solidFill>
                <a:latin typeface="Times New Roman" panose="02020603050405020304" pitchFamily="18" charset="0"/>
                <a:ea typeface="宋体" panose="02010600030101010101" pitchFamily="2" charset="-122"/>
              </a:defRPr>
            </a:lvl3pPr>
            <a:lvl4pPr marL="1600200" indent="-228600" algn="just">
              <a:spcBef>
                <a:spcPct val="20000"/>
              </a:spcBef>
              <a:defRPr sz="2000" b="1">
                <a:solidFill>
                  <a:schemeClr val="tx1"/>
                </a:solidFill>
                <a:latin typeface="Times New Roman" panose="02020603050405020304" pitchFamily="18" charset="0"/>
                <a:ea typeface="宋体" panose="02010600030101010101" pitchFamily="2" charset="-122"/>
              </a:defRPr>
            </a:lvl4pPr>
            <a:lvl5pPr marL="2057400" indent="-228600" algn="just">
              <a:spcBef>
                <a:spcPct val="20000"/>
              </a:spcBef>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sz="2400" b="0">
                <a:solidFill>
                  <a:schemeClr val="dk2">
                    <a:lumMod val="25000"/>
                  </a:schemeClr>
                </a:solidFill>
                <a:latin typeface="微软雅黑" panose="020B0503020204020204" charset="-122"/>
                <a:ea typeface="微软雅黑" panose="020B0503020204020204" charset="-122"/>
              </a:rPr>
              <a:t>第一时间</a:t>
            </a:r>
            <a:endParaRPr lang="en-US" altLang="zh-CN" sz="2400" b="0">
              <a:solidFill>
                <a:schemeClr val="dk2">
                  <a:lumMod val="25000"/>
                </a:schemeClr>
              </a:solidFill>
              <a:latin typeface="微软雅黑" panose="020B0503020204020204" charset="-122"/>
              <a:ea typeface="微软雅黑" panose="020B0503020204020204" charset="-122"/>
            </a:endParaRPr>
          </a:p>
          <a:p>
            <a:r>
              <a:rPr lang="zh-CN" altLang="en-US" sz="2400" b="0">
                <a:solidFill>
                  <a:schemeClr val="dk2">
                    <a:lumMod val="25000"/>
                  </a:schemeClr>
                </a:solidFill>
                <a:latin typeface="微软雅黑" panose="020B0503020204020204" charset="-122"/>
                <a:ea typeface="微软雅黑" panose="020B0503020204020204" charset="-122"/>
              </a:rPr>
              <a:t>抢占先机</a:t>
            </a:r>
            <a:endParaRPr lang="zh-CN" altLang="en-US" sz="2400" b="0">
              <a:solidFill>
                <a:schemeClr val="dk2">
                  <a:lumMod val="25000"/>
                </a:schemeClr>
              </a:solidFill>
              <a:latin typeface="微软雅黑" panose="020B0503020204020204" charset="-122"/>
              <a:ea typeface="微软雅黑" panose="020B0503020204020204" charset="-122"/>
            </a:endParaRPr>
          </a:p>
        </p:txBody>
      </p:sp>
    </p:spTree>
    <p:custDataLst>
      <p:tags r:id="rId18"/>
    </p:custData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3" name="图片 2"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4" name="图片 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6" name="矩形 15"/>
          <p:cNvSpPr/>
          <p:nvPr>
            <p:custDataLst>
              <p:tags r:id="rId6"/>
            </p:custDataLst>
          </p:nvPr>
        </p:nvSpPr>
        <p:spPr>
          <a:xfrm>
            <a:off x="1676364" y="1676413"/>
            <a:ext cx="3810000" cy="4724438"/>
          </a:xfrm>
          <a:prstGeom prst="rect">
            <a:avLst/>
          </a:prstGeom>
          <a:solidFill>
            <a:schemeClr val="accent1">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lt1"/>
                </a:solidFill>
                <a:latin typeface="微软雅黑" panose="020B0503020204020204" charset="-122"/>
                <a:ea typeface="微软雅黑" panose="020B0503020204020204" charset="-122"/>
              </a:rPr>
              <a:t>2</a:t>
            </a:r>
            <a:endParaRPr lang="en-US" altLang="zh-CN">
              <a:solidFill>
                <a:schemeClr val="lt1"/>
              </a:solidFill>
              <a:latin typeface="微软雅黑" panose="020B0503020204020204" charset="-122"/>
              <a:ea typeface="微软雅黑" panose="020B0503020204020204" charset="-122"/>
            </a:endParaRPr>
          </a:p>
        </p:txBody>
      </p:sp>
      <p:sp>
        <p:nvSpPr>
          <p:cNvPr id="7" name="矩形 15"/>
          <p:cNvSpPr/>
          <p:nvPr>
            <p:custDataLst>
              <p:tags r:id="rId7"/>
            </p:custDataLst>
          </p:nvPr>
        </p:nvSpPr>
        <p:spPr>
          <a:xfrm>
            <a:off x="1371551" y="1371611"/>
            <a:ext cx="3810000" cy="4724438"/>
          </a:xfrm>
          <a:prstGeom prst="rect">
            <a:avLst/>
          </a:prstGeom>
          <a:solidFill>
            <a:schemeClr val="accent1">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lt1"/>
                </a:solidFill>
                <a:latin typeface="微软雅黑" panose="020B0503020204020204" charset="-122"/>
                <a:ea typeface="微软雅黑" panose="020B0503020204020204" charset="-122"/>
              </a:rPr>
              <a:t>2</a:t>
            </a:r>
            <a:endParaRPr lang="en-US" altLang="zh-CN">
              <a:solidFill>
                <a:schemeClr val="lt1"/>
              </a:solidFill>
              <a:latin typeface="微软雅黑" panose="020B0503020204020204" charset="-122"/>
              <a:ea typeface="微软雅黑" panose="020B0503020204020204" charset="-122"/>
            </a:endParaRPr>
          </a:p>
        </p:txBody>
      </p:sp>
      <p:sp>
        <p:nvSpPr>
          <p:cNvPr id="8" name="任意多边形 7"/>
          <p:cNvSpPr>
            <a:spLocks noChangeAspect="1"/>
          </p:cNvSpPr>
          <p:nvPr>
            <p:custDataLst>
              <p:tags r:id="rId8"/>
            </p:custDataLst>
          </p:nvPr>
        </p:nvSpPr>
        <p:spPr>
          <a:xfrm>
            <a:off x="7010456" y="2438420"/>
            <a:ext cx="714592" cy="10160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77" h="210">
                <a:moveTo>
                  <a:pt x="0" y="105"/>
                </a:moveTo>
                <a:cubicBezTo>
                  <a:pt x="0" y="47"/>
                  <a:pt x="47" y="0"/>
                  <a:pt x="105" y="0"/>
                </a:cubicBezTo>
                <a:cubicBezTo>
                  <a:pt x="163" y="0"/>
                  <a:pt x="210" y="47"/>
                  <a:pt x="210" y="105"/>
                </a:cubicBezTo>
                <a:cubicBezTo>
                  <a:pt x="210" y="163"/>
                  <a:pt x="163" y="210"/>
                  <a:pt x="105" y="210"/>
                </a:cubicBezTo>
                <a:cubicBezTo>
                  <a:pt x="47" y="210"/>
                  <a:pt x="0" y="163"/>
                  <a:pt x="0" y="105"/>
                </a:cubicBezTo>
                <a:close/>
                <a:moveTo>
                  <a:pt x="432" y="105"/>
                </a:moveTo>
                <a:cubicBezTo>
                  <a:pt x="432" y="47"/>
                  <a:pt x="479" y="0"/>
                  <a:pt x="537" y="0"/>
                </a:cubicBezTo>
                <a:cubicBezTo>
                  <a:pt x="595" y="0"/>
                  <a:pt x="642" y="47"/>
                  <a:pt x="642" y="105"/>
                </a:cubicBezTo>
                <a:cubicBezTo>
                  <a:pt x="642" y="163"/>
                  <a:pt x="595" y="210"/>
                  <a:pt x="537" y="210"/>
                </a:cubicBezTo>
                <a:cubicBezTo>
                  <a:pt x="479" y="210"/>
                  <a:pt x="432" y="163"/>
                  <a:pt x="432" y="105"/>
                </a:cubicBezTo>
                <a:close/>
                <a:moveTo>
                  <a:pt x="847" y="105"/>
                </a:moveTo>
                <a:cubicBezTo>
                  <a:pt x="847" y="47"/>
                  <a:pt x="894" y="0"/>
                  <a:pt x="952" y="0"/>
                </a:cubicBezTo>
                <a:cubicBezTo>
                  <a:pt x="1010" y="0"/>
                  <a:pt x="1057" y="47"/>
                  <a:pt x="1057" y="105"/>
                </a:cubicBezTo>
                <a:cubicBezTo>
                  <a:pt x="1057" y="163"/>
                  <a:pt x="1010" y="210"/>
                  <a:pt x="952" y="210"/>
                </a:cubicBezTo>
                <a:cubicBezTo>
                  <a:pt x="894" y="210"/>
                  <a:pt x="847" y="163"/>
                  <a:pt x="847" y="105"/>
                </a:cubicBezTo>
                <a:close/>
                <a:moveTo>
                  <a:pt x="1267" y="105"/>
                </a:moveTo>
                <a:cubicBezTo>
                  <a:pt x="1267" y="47"/>
                  <a:pt x="1314" y="0"/>
                  <a:pt x="1372" y="0"/>
                </a:cubicBezTo>
                <a:cubicBezTo>
                  <a:pt x="1430" y="0"/>
                  <a:pt x="1477" y="47"/>
                  <a:pt x="1477" y="105"/>
                </a:cubicBezTo>
                <a:cubicBezTo>
                  <a:pt x="1477" y="163"/>
                  <a:pt x="1430" y="210"/>
                  <a:pt x="1372" y="210"/>
                </a:cubicBezTo>
                <a:cubicBezTo>
                  <a:pt x="1314" y="210"/>
                  <a:pt x="1267" y="163"/>
                  <a:pt x="1267" y="105"/>
                </a:cubicBezTo>
                <a:close/>
              </a:path>
            </a:pathLst>
          </a:cu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13" name="任意多边形 12"/>
          <p:cNvSpPr>
            <a:spLocks noChangeAspect="1"/>
          </p:cNvSpPr>
          <p:nvPr>
            <p:custDataLst>
              <p:tags r:id="rId9"/>
            </p:custDataLst>
          </p:nvPr>
        </p:nvSpPr>
        <p:spPr>
          <a:xfrm>
            <a:off x="9906079" y="5029240"/>
            <a:ext cx="714592" cy="10160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77" h="210">
                <a:moveTo>
                  <a:pt x="0" y="105"/>
                </a:moveTo>
                <a:cubicBezTo>
                  <a:pt x="0" y="47"/>
                  <a:pt x="47" y="0"/>
                  <a:pt x="105" y="0"/>
                </a:cubicBezTo>
                <a:cubicBezTo>
                  <a:pt x="163" y="0"/>
                  <a:pt x="210" y="47"/>
                  <a:pt x="210" y="105"/>
                </a:cubicBezTo>
                <a:cubicBezTo>
                  <a:pt x="210" y="163"/>
                  <a:pt x="163" y="210"/>
                  <a:pt x="105" y="210"/>
                </a:cubicBezTo>
                <a:cubicBezTo>
                  <a:pt x="47" y="210"/>
                  <a:pt x="0" y="163"/>
                  <a:pt x="0" y="105"/>
                </a:cubicBezTo>
                <a:close/>
                <a:moveTo>
                  <a:pt x="432" y="105"/>
                </a:moveTo>
                <a:cubicBezTo>
                  <a:pt x="432" y="47"/>
                  <a:pt x="479" y="0"/>
                  <a:pt x="537" y="0"/>
                </a:cubicBezTo>
                <a:cubicBezTo>
                  <a:pt x="595" y="0"/>
                  <a:pt x="642" y="47"/>
                  <a:pt x="642" y="105"/>
                </a:cubicBezTo>
                <a:cubicBezTo>
                  <a:pt x="642" y="163"/>
                  <a:pt x="595" y="210"/>
                  <a:pt x="537" y="210"/>
                </a:cubicBezTo>
                <a:cubicBezTo>
                  <a:pt x="479" y="210"/>
                  <a:pt x="432" y="163"/>
                  <a:pt x="432" y="105"/>
                </a:cubicBezTo>
                <a:close/>
                <a:moveTo>
                  <a:pt x="847" y="105"/>
                </a:moveTo>
                <a:cubicBezTo>
                  <a:pt x="847" y="47"/>
                  <a:pt x="894" y="0"/>
                  <a:pt x="952" y="0"/>
                </a:cubicBezTo>
                <a:cubicBezTo>
                  <a:pt x="1010" y="0"/>
                  <a:pt x="1057" y="47"/>
                  <a:pt x="1057" y="105"/>
                </a:cubicBezTo>
                <a:cubicBezTo>
                  <a:pt x="1057" y="163"/>
                  <a:pt x="1010" y="210"/>
                  <a:pt x="952" y="210"/>
                </a:cubicBezTo>
                <a:cubicBezTo>
                  <a:pt x="894" y="210"/>
                  <a:pt x="847" y="163"/>
                  <a:pt x="847" y="105"/>
                </a:cubicBezTo>
                <a:close/>
                <a:moveTo>
                  <a:pt x="1267" y="105"/>
                </a:moveTo>
                <a:cubicBezTo>
                  <a:pt x="1267" y="47"/>
                  <a:pt x="1314" y="0"/>
                  <a:pt x="1372" y="0"/>
                </a:cubicBezTo>
                <a:cubicBezTo>
                  <a:pt x="1430" y="0"/>
                  <a:pt x="1477" y="47"/>
                  <a:pt x="1477" y="105"/>
                </a:cubicBezTo>
                <a:cubicBezTo>
                  <a:pt x="1477" y="163"/>
                  <a:pt x="1430" y="210"/>
                  <a:pt x="1372" y="210"/>
                </a:cubicBezTo>
                <a:cubicBezTo>
                  <a:pt x="1314" y="210"/>
                  <a:pt x="1267" y="163"/>
                  <a:pt x="1267" y="105"/>
                </a:cubicBezTo>
                <a:close/>
              </a:path>
            </a:pathLst>
          </a:cu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11" name="文本框 10"/>
          <p:cNvSpPr txBox="1"/>
          <p:nvPr>
            <p:custDataLst>
              <p:tags r:id="rId10"/>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rPr>
              <a:t>关于危机管理的警句</a:t>
            </a:r>
            <a:endParaRPr lang="zh-CN" altLang="en-US" sz="3200" b="1" spc="160" dirty="0">
              <a:solidFill>
                <a:schemeClr val="lt1"/>
              </a:solidFill>
              <a:latin typeface="微软雅黑" panose="020B0503020204020204" charset="-122"/>
              <a:ea typeface="微软雅黑" panose="020B0503020204020204" charset="-122"/>
            </a:endParaRPr>
          </a:p>
        </p:txBody>
      </p:sp>
      <p:pic>
        <p:nvPicPr>
          <p:cNvPr id="12" name="图片 11"/>
          <p:cNvPicPr>
            <a:picLocks noChangeAspect="1"/>
          </p:cNvPicPr>
          <p:nvPr>
            <p:custDataLst>
              <p:tags r:id="rId11"/>
            </p:custDataLst>
          </p:nvPr>
        </p:nvPicPr>
        <p:blipFill rotWithShape="1">
          <a:blip r:embed="rId12"/>
          <a:srcRect l="4012" r="4012"/>
          <a:stretch>
            <a:fillRect/>
          </a:stretch>
        </p:blipFill>
        <p:spPr>
          <a:xfrm>
            <a:off x="1523962" y="1524012"/>
            <a:ext cx="3810025" cy="4724425"/>
          </a:xfrm>
          <a:custGeom>
            <a:avLst/>
            <a:gdLst/>
            <a:ahLst/>
            <a:cxnLst>
              <a:cxn ang="3">
                <a:pos x="hc" y="t"/>
              </a:cxn>
              <a:cxn ang="cd2">
                <a:pos x="l" y="vc"/>
              </a:cxn>
              <a:cxn ang="cd4">
                <a:pos x="hc" y="b"/>
              </a:cxn>
              <a:cxn ang="0">
                <a:pos x="r" y="vc"/>
              </a:cxn>
            </a:cxnLst>
            <a:rect l="l" t="t" r="r" b="b"/>
            <a:pathLst>
              <a:path w="6000" h="7440">
                <a:moveTo>
                  <a:pt x="0" y="0"/>
                </a:moveTo>
                <a:lnTo>
                  <a:pt x="6000" y="0"/>
                </a:lnTo>
                <a:lnTo>
                  <a:pt x="6000" y="7440"/>
                </a:lnTo>
                <a:lnTo>
                  <a:pt x="0" y="7440"/>
                </a:lnTo>
                <a:lnTo>
                  <a:pt x="0" y="0"/>
                </a:lnTo>
                <a:close/>
              </a:path>
            </a:pathLst>
          </a:custGeom>
        </p:spPr>
      </p:pic>
      <p:sp>
        <p:nvSpPr>
          <p:cNvPr id="14" name="Title 6"/>
          <p:cNvSpPr txBox="1"/>
          <p:nvPr>
            <p:custDataLst>
              <p:tags r:id="rId13"/>
            </p:custDataLst>
          </p:nvPr>
        </p:nvSpPr>
        <p:spPr>
          <a:xfrm>
            <a:off x="7162857" y="2895600"/>
            <a:ext cx="3505225" cy="1828800"/>
          </a:xfrm>
          <a:prstGeom prst="rect">
            <a:avLst/>
          </a:prstGeom>
          <a:noFill/>
          <a:ln w="3175">
            <a:noFill/>
            <a:prstDash val="dash"/>
          </a:ln>
        </p:spPr>
        <p:txBody>
          <a:bodyPr wrap="square" lIns="63500" tIns="25400" rIns="63500" bIns="25400" anchor="ctr" anchorCtr="0">
            <a:normAutofit fontScale="7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没有准备的企业在危机中消亡，</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优秀的企业能成功的安度危机，</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只有伟大的企业在危机中发现机遇。                                  </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en-US" altLang="zh-CN"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——INTEL公司前CEO安迪·格鲁夫</a:t>
            </a:r>
            <a:endParaRPr lang="en-US" altLang="zh-CN"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Tree>
    <p:custDataLst>
      <p:tags r:id="rId14"/>
    </p:custData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t="40775" b="12438"/>
          <a:stretch>
            <a:fillRect/>
          </a:stretch>
        </p:blipFill>
        <p:spPr>
          <a:xfrm flipH="1">
            <a:off x="-312382" y="-270692"/>
            <a:ext cx="2776020" cy="2378158"/>
          </a:xfrm>
          <a:prstGeom prst="rect">
            <a:avLst/>
          </a:prstGeom>
        </p:spPr>
      </p:pic>
      <p:sp>
        <p:nvSpPr>
          <p:cNvPr id="5" name="标题 3"/>
          <p:cNvSpPr/>
          <p:nvPr>
            <p:custDataLst>
              <p:tags r:id="rId3"/>
            </p:custDataLst>
          </p:nvPr>
        </p:nvSpPr>
        <p:spPr>
          <a:xfrm>
            <a:off x="1652270" y="2930762"/>
            <a:ext cx="8890064" cy="2277110"/>
          </a:xfrm>
          <a:prstGeom prst="rect">
            <a:avLst/>
          </a:prstGeom>
        </p:spPr>
        <p:txBody>
          <a:bodyPr vert="horz" wrap="square" lIns="0" tIns="0" rIns="0" bIns="0" rtlCol="0" anchor="t" anchorCtr="0">
            <a:normAutofit/>
          </a:bodyPr>
          <a:lstStyle>
            <a:lvl1pPr marL="0" marR="0" lvl="0" algn="ctr" defTabSz="914400" rtl="0" eaLnBrk="1" fontAlgn="auto" latinLnBrk="0" hangingPunct="1">
              <a:lnSpc>
                <a:spcPct val="100000"/>
              </a:lnSpc>
              <a:spcBef>
                <a:spcPct val="0"/>
              </a:spcBef>
              <a:spcAft>
                <a:spcPts val="0"/>
              </a:spcAft>
              <a:buClrTx/>
              <a:buSzTx/>
              <a:buFontTx/>
              <a:buNone/>
              <a:defRPr kumimoji="0" lang="zh-CN" altLang="en-US" sz="7400" b="1" i="0" u="none" strike="noStrike" kern="1200" cap="none" spc="700" normalizeH="0" baseline="0" noProof="0" dirty="0">
                <a:ln>
                  <a:noFill/>
                </a:ln>
                <a:solidFill>
                  <a:schemeClr val="lt1"/>
                </a:solidFill>
                <a:effectLst/>
                <a:uLnTx/>
                <a:uFillTx/>
                <a:latin typeface="Arial" panose="020B0604020202020204" pitchFamily="34" charset="0"/>
                <a:ea typeface="汉仪旗黑-85S" panose="00020600040101010101" pitchFamily="18" charset="-122"/>
                <a:cs typeface="+mj-cs"/>
                <a:sym typeface="+mn-ea"/>
              </a:defRPr>
            </a:lvl1pPr>
          </a:lstStyle>
          <a:p>
            <a:pPr marL="0" indent="0" algn="ctr">
              <a:lnSpc>
                <a:spcPct val="100000"/>
              </a:lnSpc>
              <a:spcBef>
                <a:spcPts val="0"/>
              </a:spcBef>
              <a:spcAft>
                <a:spcPts val="0"/>
              </a:spcAft>
              <a:buSzPct val="100000"/>
              <a:buNone/>
            </a:pPr>
            <a:r>
              <a:rPr lang="zh-CN" altLang="en-US" sz="7400" dirty="0">
                <a:solidFill>
                  <a:schemeClr val="lt1"/>
                </a:solidFill>
                <a:sym typeface="Arial" panose="020B0604020202020204" pitchFamily="34" charset="0"/>
              </a:rPr>
              <a:t>谢谢，请指教！</a:t>
            </a:r>
            <a:endParaRPr lang="zh-CN" altLang="en-US" sz="7400" dirty="0">
              <a:solidFill>
                <a:schemeClr val="lt1"/>
              </a:solidFill>
              <a:sym typeface="Arial" panose="020B0604020202020204" pitchFamily="34" charset="0"/>
            </a:endParaRPr>
          </a:p>
        </p:txBody>
      </p:sp>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0" name="图片 59"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61" name="图片 60"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4" name="标题 1"/>
          <p:cNvSpPr>
            <a:spLocks noGrp="1"/>
          </p:cNvSpPr>
          <p:nvPr>
            <p:custDataLst>
              <p:tags r:id="rId5"/>
            </p:custDataLst>
          </p:nvPr>
        </p:nvSpPr>
        <p:spPr>
          <a:xfrm>
            <a:off x="218012" y="728604"/>
            <a:ext cx="9036050" cy="114300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n"/>
              <a:defRPr/>
            </a:pPr>
            <a:r>
              <a:rPr lang="zh-CN" altLang="en-US" sz="3200" b="1" dirty="0">
                <a:solidFill>
                  <a:schemeClr val="dk1"/>
                </a:solidFill>
                <a:latin typeface="微软雅黑" panose="020B0503020204020204" charset="-122"/>
                <a:ea typeface="微软雅黑" panose="020B0503020204020204" charset="-122"/>
                <a:sym typeface="Arial" panose="020B0604020202020204" pitchFamily="34" charset="0"/>
              </a:rPr>
              <a:t>我国应急管理体系的概念设计</a:t>
            </a:r>
            <a:endParaRPr lang="zh-CN" altLang="en-US" sz="3200" b="1" dirty="0">
              <a:solidFill>
                <a:schemeClr val="dk1"/>
              </a:solidFill>
              <a:latin typeface="微软雅黑" panose="020B0503020204020204" charset="-122"/>
              <a:ea typeface="微软雅黑" panose="020B0503020204020204" charset="-122"/>
              <a:sym typeface="Arial" panose="020B0604020202020204" pitchFamily="34" charset="0"/>
            </a:endParaRPr>
          </a:p>
        </p:txBody>
      </p:sp>
      <p:grpSp>
        <p:nvGrpSpPr>
          <p:cNvPr id="5" name="组合 4"/>
          <p:cNvGrpSpPr/>
          <p:nvPr/>
        </p:nvGrpSpPr>
        <p:grpSpPr>
          <a:xfrm>
            <a:off x="1415480" y="1556792"/>
            <a:ext cx="8501121" cy="4756186"/>
            <a:chOff x="1533223" y="2101814"/>
            <a:chExt cx="8501121" cy="4756186"/>
          </a:xfrm>
        </p:grpSpPr>
        <p:sp>
          <p:nvSpPr>
            <p:cNvPr id="6" name="矩形 4"/>
            <p:cNvSpPr>
              <a:spLocks noChangeArrowheads="1"/>
            </p:cNvSpPr>
            <p:nvPr>
              <p:custDataLst>
                <p:tags r:id="rId6"/>
              </p:custDataLst>
            </p:nvPr>
          </p:nvSpPr>
          <p:spPr bwMode="auto">
            <a:xfrm>
              <a:off x="1533223" y="2744757"/>
              <a:ext cx="574675" cy="3127387"/>
            </a:xfrm>
            <a:prstGeom prst="rect">
              <a:avLst/>
            </a:prstGeom>
            <a:solidFill>
              <a:schemeClr val="lt1"/>
            </a:solidFill>
            <a:ln w="9525" algn="ctr">
              <a:solidFill>
                <a:schemeClr val="dk1"/>
              </a:solidFill>
              <a:round/>
            </a:ln>
          </p:spPr>
          <p:txBody>
            <a:bodyPr vert="eaVert" wrap="none"/>
            <a:lstStyle/>
            <a:p>
              <a:r>
                <a:rPr lang="zh-CN" altLang="en-US" sz="2800" b="1" dirty="0">
                  <a:solidFill>
                    <a:schemeClr val="dk1"/>
                  </a:solidFill>
                  <a:latin typeface="微软雅黑" panose="020B0503020204020204" charset="-122"/>
                  <a:ea typeface="微软雅黑" panose="020B0503020204020204" charset="-122"/>
                  <a:sym typeface="Arial" panose="020B0604020202020204" pitchFamily="34" charset="0"/>
                </a:rPr>
                <a:t>突发事件灾难系统</a:t>
              </a:r>
              <a:endParaRPr lang="zh-CN" altLang="en-US" sz="2800" b="1" dirty="0">
                <a:solidFill>
                  <a:schemeClr val="dk1"/>
                </a:solidFill>
                <a:latin typeface="微软雅黑" panose="020B0503020204020204" charset="-122"/>
                <a:ea typeface="微软雅黑" panose="020B0503020204020204" charset="-122"/>
                <a:sym typeface="Arial" panose="020B0604020202020204" pitchFamily="34" charset="0"/>
              </a:endParaRPr>
            </a:p>
          </p:txBody>
        </p:sp>
        <p:cxnSp>
          <p:nvCxnSpPr>
            <p:cNvPr id="7" name="直接连接符 6"/>
            <p:cNvCxnSpPr/>
            <p:nvPr>
              <p:custDataLst>
                <p:tags r:id="rId7"/>
              </p:custDataLst>
            </p:nvPr>
          </p:nvCxnSpPr>
          <p:spPr bwMode="auto">
            <a:xfrm>
              <a:off x="2104726" y="4459268"/>
              <a:ext cx="1571636" cy="1588"/>
            </a:xfrm>
            <a:prstGeom prst="line">
              <a:avLst/>
            </a:prstGeom>
            <a:solidFill>
              <a:schemeClr val="accent1"/>
            </a:solidFill>
            <a:ln w="9525" cap="flat" cmpd="sng" algn="ctr">
              <a:solidFill>
                <a:schemeClr val="dk1"/>
              </a:solidFill>
              <a:prstDash val="solid"/>
              <a:round/>
              <a:headEnd type="none" w="med" len="med"/>
              <a:tailEnd type="none" w="med" len="med"/>
            </a:ln>
            <a:effectLst/>
          </p:spPr>
        </p:cxnSp>
        <p:grpSp>
          <p:nvGrpSpPr>
            <p:cNvPr id="8" name="组合 7"/>
            <p:cNvGrpSpPr/>
            <p:nvPr/>
          </p:nvGrpSpPr>
          <p:grpSpPr>
            <a:xfrm>
              <a:off x="3676362" y="2101814"/>
              <a:ext cx="6357982" cy="4756186"/>
              <a:chOff x="1928000" y="1681163"/>
              <a:chExt cx="6357982" cy="4756186"/>
            </a:xfrm>
          </p:grpSpPr>
          <p:sp>
            <p:nvSpPr>
              <p:cNvPr id="9" name="矩形 12"/>
              <p:cNvSpPr>
                <a:spLocks noChangeArrowheads="1"/>
              </p:cNvSpPr>
              <p:nvPr>
                <p:custDataLst>
                  <p:tags r:id="rId8"/>
                </p:custDataLst>
              </p:nvPr>
            </p:nvSpPr>
            <p:spPr bwMode="auto">
              <a:xfrm>
                <a:off x="2285984" y="2000240"/>
                <a:ext cx="1223963" cy="387341"/>
              </a:xfrm>
              <a:prstGeom prst="rect">
                <a:avLst/>
              </a:prstGeom>
              <a:solidFill>
                <a:schemeClr val="lt1"/>
              </a:solidFill>
              <a:ln w="9525" algn="ctr">
                <a:solidFill>
                  <a:schemeClr val="dk1"/>
                </a:solidFill>
                <a:round/>
              </a:ln>
            </p:spPr>
            <p:txBody>
              <a:bodyPr wrap="none"/>
              <a:lstStyle/>
              <a:p>
                <a:r>
                  <a:rPr lang="zh-CN" altLang="en-US" b="1" dirty="0">
                    <a:solidFill>
                      <a:schemeClr val="dk1"/>
                    </a:solidFill>
                    <a:latin typeface="微软雅黑" panose="020B0503020204020204" charset="-122"/>
                    <a:ea typeface="微软雅黑" panose="020B0503020204020204" charset="-122"/>
                    <a:sym typeface="Arial" panose="020B0604020202020204" pitchFamily="34" charset="0"/>
                  </a:rPr>
                  <a:t>事故灾难</a:t>
                </a:r>
                <a:endParaRPr lang="zh-CN" altLang="en-US" b="1"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0" name="矩形 15"/>
              <p:cNvSpPr>
                <a:spLocks noChangeArrowheads="1"/>
              </p:cNvSpPr>
              <p:nvPr>
                <p:custDataLst>
                  <p:tags r:id="rId9"/>
                </p:custDataLst>
              </p:nvPr>
            </p:nvSpPr>
            <p:spPr bwMode="auto">
              <a:xfrm>
                <a:off x="4200525" y="1681163"/>
                <a:ext cx="1557338" cy="376237"/>
              </a:xfrm>
              <a:prstGeom prst="rect">
                <a:avLst/>
              </a:prstGeom>
              <a:solidFill>
                <a:schemeClr val="lt1"/>
              </a:solidFill>
              <a:ln w="9525" algn="ctr">
                <a:solidFill>
                  <a:schemeClr val="dk1"/>
                </a:solidFill>
                <a:round/>
              </a:ln>
            </p:spPr>
            <p:txBody>
              <a:bodyPr wrap="none"/>
              <a:lstStyle/>
              <a:p>
                <a:r>
                  <a:rPr lang="zh-CN" altLang="en-US" b="1">
                    <a:solidFill>
                      <a:schemeClr val="dk1"/>
                    </a:solidFill>
                    <a:latin typeface="微软雅黑" panose="020B0503020204020204" charset="-122"/>
                    <a:ea typeface="微软雅黑" panose="020B0503020204020204" charset="-122"/>
                    <a:sym typeface="Arial" panose="020B0604020202020204" pitchFamily="34" charset="0"/>
                  </a:rPr>
                  <a:t>环境灾难</a:t>
                </a:r>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 name="矩形 16"/>
              <p:cNvSpPr>
                <a:spLocks noChangeArrowheads="1"/>
              </p:cNvSpPr>
              <p:nvPr>
                <p:custDataLst>
                  <p:tags r:id="rId10"/>
                </p:custDataLst>
              </p:nvPr>
            </p:nvSpPr>
            <p:spPr bwMode="auto">
              <a:xfrm>
                <a:off x="4200525" y="2347913"/>
                <a:ext cx="1581150" cy="366708"/>
              </a:xfrm>
              <a:prstGeom prst="rect">
                <a:avLst/>
              </a:prstGeom>
              <a:solidFill>
                <a:schemeClr val="lt1"/>
              </a:solidFill>
              <a:ln w="9525" algn="ctr">
                <a:solidFill>
                  <a:schemeClr val="dk1"/>
                </a:solidFill>
                <a:round/>
              </a:ln>
            </p:spPr>
            <p:txBody>
              <a:bodyPr wrap="none"/>
              <a:lstStyle/>
              <a:p>
                <a:r>
                  <a:rPr lang="zh-CN" altLang="en-US" b="1">
                    <a:solidFill>
                      <a:schemeClr val="dk1"/>
                    </a:solidFill>
                    <a:latin typeface="微软雅黑" panose="020B0503020204020204" charset="-122"/>
                    <a:ea typeface="微软雅黑" panose="020B0503020204020204" charset="-122"/>
                    <a:sym typeface="Arial" panose="020B0604020202020204" pitchFamily="34" charset="0"/>
                  </a:rPr>
                  <a:t>生产安全事故</a:t>
                </a:r>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2" name="矩形 17"/>
              <p:cNvSpPr>
                <a:spLocks noChangeArrowheads="1"/>
              </p:cNvSpPr>
              <p:nvPr>
                <p:custDataLst>
                  <p:tags r:id="rId11"/>
                </p:custDataLst>
              </p:nvPr>
            </p:nvSpPr>
            <p:spPr bwMode="auto">
              <a:xfrm>
                <a:off x="6785784" y="2752733"/>
                <a:ext cx="1390650" cy="476250"/>
              </a:xfrm>
              <a:prstGeom prst="rect">
                <a:avLst/>
              </a:prstGeom>
              <a:solidFill>
                <a:schemeClr val="lt1"/>
              </a:solidFill>
              <a:ln w="9525" algn="ctr">
                <a:solidFill>
                  <a:schemeClr val="dk1"/>
                </a:solidFill>
                <a:round/>
              </a:ln>
            </p:spPr>
            <p:txBody>
              <a:bodyPr wrap="none"/>
              <a:lstStyle/>
              <a:p>
                <a:r>
                  <a:rPr lang="zh-CN" altLang="en-US" b="1">
                    <a:solidFill>
                      <a:schemeClr val="dk1"/>
                    </a:solidFill>
                    <a:latin typeface="微软雅黑" panose="020B0503020204020204" charset="-122"/>
                    <a:ea typeface="微软雅黑" panose="020B0503020204020204" charset="-122"/>
                    <a:sym typeface="Arial" panose="020B0604020202020204" pitchFamily="34" charset="0"/>
                  </a:rPr>
                  <a:t>应急管理部</a:t>
                </a:r>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3" name="矩形 21"/>
              <p:cNvSpPr>
                <a:spLocks noChangeArrowheads="1"/>
              </p:cNvSpPr>
              <p:nvPr>
                <p:custDataLst>
                  <p:tags r:id="rId12"/>
                </p:custDataLst>
              </p:nvPr>
            </p:nvSpPr>
            <p:spPr bwMode="auto">
              <a:xfrm>
                <a:off x="2285984" y="3357562"/>
                <a:ext cx="1223963" cy="477838"/>
              </a:xfrm>
              <a:prstGeom prst="rect">
                <a:avLst/>
              </a:prstGeom>
              <a:solidFill>
                <a:schemeClr val="lt1"/>
              </a:solidFill>
              <a:ln w="9525" algn="ctr">
                <a:solidFill>
                  <a:schemeClr val="dk1"/>
                </a:solidFill>
                <a:round/>
              </a:ln>
            </p:spPr>
            <p:txBody>
              <a:bodyPr wrap="none"/>
              <a:lstStyle/>
              <a:p>
                <a:r>
                  <a:rPr lang="zh-CN" altLang="en-US" b="1">
                    <a:solidFill>
                      <a:schemeClr val="dk1"/>
                    </a:solidFill>
                    <a:latin typeface="微软雅黑" panose="020B0503020204020204" charset="-122"/>
                    <a:ea typeface="微软雅黑" panose="020B0503020204020204" charset="-122"/>
                    <a:sym typeface="Arial" panose="020B0604020202020204" pitchFamily="34" charset="0"/>
                  </a:rPr>
                  <a:t>自然灾害</a:t>
                </a:r>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4" name="矩形 22"/>
              <p:cNvSpPr>
                <a:spLocks noChangeArrowheads="1"/>
              </p:cNvSpPr>
              <p:nvPr>
                <p:custDataLst>
                  <p:tags r:id="rId13"/>
                </p:custDataLst>
              </p:nvPr>
            </p:nvSpPr>
            <p:spPr bwMode="auto">
              <a:xfrm>
                <a:off x="2285984" y="4643446"/>
                <a:ext cx="1223963" cy="428628"/>
              </a:xfrm>
              <a:prstGeom prst="rect">
                <a:avLst/>
              </a:prstGeom>
              <a:solidFill>
                <a:schemeClr val="lt1"/>
              </a:solidFill>
              <a:ln w="9525" algn="ctr">
                <a:solidFill>
                  <a:schemeClr val="dk1"/>
                </a:solidFill>
                <a:round/>
              </a:ln>
            </p:spPr>
            <p:txBody>
              <a:bodyPr wrap="none"/>
              <a:lstStyle/>
              <a:p>
                <a:r>
                  <a:rPr lang="zh-CN" altLang="en-US" b="1" dirty="0">
                    <a:solidFill>
                      <a:schemeClr val="dk1"/>
                    </a:solidFill>
                    <a:latin typeface="微软雅黑" panose="020B0503020204020204" charset="-122"/>
                    <a:ea typeface="微软雅黑" panose="020B0503020204020204" charset="-122"/>
                    <a:sym typeface="Arial" panose="020B0604020202020204" pitchFamily="34" charset="0"/>
                  </a:rPr>
                  <a:t>公卫事件</a:t>
                </a:r>
                <a:endParaRPr lang="zh-CN" altLang="en-US" b="1"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5" name="矩形 23"/>
              <p:cNvSpPr>
                <a:spLocks noChangeArrowheads="1"/>
              </p:cNvSpPr>
              <p:nvPr>
                <p:custDataLst>
                  <p:tags r:id="rId14"/>
                </p:custDataLst>
              </p:nvPr>
            </p:nvSpPr>
            <p:spPr bwMode="auto">
              <a:xfrm>
                <a:off x="2276475" y="5854700"/>
                <a:ext cx="1223963" cy="477838"/>
              </a:xfrm>
              <a:prstGeom prst="rect">
                <a:avLst/>
              </a:prstGeom>
              <a:solidFill>
                <a:schemeClr val="lt1"/>
              </a:solidFill>
              <a:ln w="9525" algn="ctr">
                <a:solidFill>
                  <a:schemeClr val="dk1"/>
                </a:solidFill>
                <a:round/>
              </a:ln>
            </p:spPr>
            <p:txBody>
              <a:bodyPr wrap="none"/>
              <a:lstStyle/>
              <a:p>
                <a:r>
                  <a:rPr lang="zh-CN" altLang="en-US" b="1" dirty="0">
                    <a:solidFill>
                      <a:schemeClr val="dk1"/>
                    </a:solidFill>
                    <a:latin typeface="微软雅黑" panose="020B0503020204020204" charset="-122"/>
                    <a:ea typeface="微软雅黑" panose="020B0503020204020204" charset="-122"/>
                    <a:sym typeface="Arial" panose="020B0604020202020204" pitchFamily="34" charset="0"/>
                  </a:rPr>
                  <a:t>社会安全</a:t>
                </a:r>
                <a:endParaRPr lang="zh-CN" altLang="en-US" b="1"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6" name="矩形 24"/>
              <p:cNvSpPr>
                <a:spLocks noChangeArrowheads="1"/>
              </p:cNvSpPr>
              <p:nvPr>
                <p:custDataLst>
                  <p:tags r:id="rId15"/>
                </p:custDataLst>
              </p:nvPr>
            </p:nvSpPr>
            <p:spPr bwMode="auto">
              <a:xfrm>
                <a:off x="4200525" y="3000372"/>
                <a:ext cx="1604963" cy="1143007"/>
              </a:xfrm>
              <a:prstGeom prst="rect">
                <a:avLst/>
              </a:prstGeom>
              <a:solidFill>
                <a:schemeClr val="lt1"/>
              </a:solidFill>
              <a:ln w="9525" algn="ctr">
                <a:solidFill>
                  <a:schemeClr val="dk1"/>
                </a:solidFill>
                <a:round/>
              </a:ln>
            </p:spPr>
            <p:txBody>
              <a:bodyPr wrap="none"/>
              <a:lstStyle/>
              <a:p>
                <a:r>
                  <a:rPr lang="zh-CN" altLang="en-US" b="1" dirty="0">
                    <a:solidFill>
                      <a:schemeClr val="dk1"/>
                    </a:solidFill>
                    <a:latin typeface="微软雅黑" panose="020B0503020204020204" charset="-122"/>
                    <a:ea typeface="微软雅黑" panose="020B0503020204020204" charset="-122"/>
                    <a:sym typeface="Arial" panose="020B0604020202020204" pitchFamily="34" charset="0"/>
                  </a:rPr>
                  <a:t>地震、洪旱灾</a:t>
                </a:r>
                <a:endParaRPr lang="en-US" altLang="zh-CN" b="1" dirty="0">
                  <a:solidFill>
                    <a:schemeClr val="dk1"/>
                  </a:solidFill>
                  <a:latin typeface="微软雅黑" panose="020B0503020204020204" charset="-122"/>
                  <a:ea typeface="微软雅黑" panose="020B0503020204020204" charset="-122"/>
                  <a:sym typeface="Arial" panose="020B0604020202020204" pitchFamily="34" charset="0"/>
                </a:endParaRPr>
              </a:p>
              <a:p>
                <a:r>
                  <a:rPr lang="zh-CN" altLang="en-US" b="1" dirty="0">
                    <a:solidFill>
                      <a:schemeClr val="dk1"/>
                    </a:solidFill>
                    <a:latin typeface="微软雅黑" panose="020B0503020204020204" charset="-122"/>
                    <a:ea typeface="微软雅黑" panose="020B0503020204020204" charset="-122"/>
                    <a:sym typeface="Arial" panose="020B0604020202020204" pitchFamily="34" charset="0"/>
                  </a:rPr>
                  <a:t>地质灾害、</a:t>
                </a:r>
                <a:endParaRPr lang="en-US" altLang="zh-CN" b="1" dirty="0">
                  <a:solidFill>
                    <a:schemeClr val="dk1"/>
                  </a:solidFill>
                  <a:latin typeface="微软雅黑" panose="020B0503020204020204" charset="-122"/>
                  <a:ea typeface="微软雅黑" panose="020B0503020204020204" charset="-122"/>
                  <a:sym typeface="Arial" panose="020B0604020202020204" pitchFamily="34" charset="0"/>
                </a:endParaRPr>
              </a:p>
              <a:p>
                <a:r>
                  <a:rPr lang="zh-CN" altLang="en-US" b="1" dirty="0">
                    <a:solidFill>
                      <a:schemeClr val="dk1"/>
                    </a:solidFill>
                    <a:latin typeface="微软雅黑" panose="020B0503020204020204" charset="-122"/>
                    <a:ea typeface="微软雅黑" panose="020B0503020204020204" charset="-122"/>
                    <a:sym typeface="Arial" panose="020B0604020202020204" pitchFamily="34" charset="0"/>
                  </a:rPr>
                  <a:t>极端气象灾害</a:t>
                </a:r>
                <a:endParaRPr lang="en-US" altLang="zh-CN" b="1" dirty="0">
                  <a:solidFill>
                    <a:schemeClr val="dk1"/>
                  </a:solidFill>
                  <a:latin typeface="微软雅黑" panose="020B0503020204020204" charset="-122"/>
                  <a:ea typeface="微软雅黑" panose="020B0503020204020204" charset="-122"/>
                  <a:sym typeface="Arial" panose="020B0604020202020204" pitchFamily="34" charset="0"/>
                </a:endParaRPr>
              </a:p>
              <a:p>
                <a:r>
                  <a:rPr lang="zh-CN" altLang="en-US" b="1" dirty="0">
                    <a:solidFill>
                      <a:schemeClr val="dk1"/>
                    </a:solidFill>
                    <a:latin typeface="微软雅黑" panose="020B0503020204020204" charset="-122"/>
                    <a:ea typeface="微软雅黑" panose="020B0503020204020204" charset="-122"/>
                    <a:sym typeface="Arial" panose="020B0604020202020204" pitchFamily="34" charset="0"/>
                  </a:rPr>
                  <a:t>森林草原火灾</a:t>
                </a:r>
                <a:endParaRPr lang="zh-CN" altLang="en-US" b="1"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7" name="矩形 25"/>
              <p:cNvSpPr>
                <a:spLocks noChangeArrowheads="1"/>
              </p:cNvSpPr>
              <p:nvPr>
                <p:custDataLst>
                  <p:tags r:id="rId16"/>
                </p:custDataLst>
              </p:nvPr>
            </p:nvSpPr>
            <p:spPr bwMode="auto">
              <a:xfrm>
                <a:off x="4238625" y="4313239"/>
                <a:ext cx="1223963" cy="401646"/>
              </a:xfrm>
              <a:prstGeom prst="rect">
                <a:avLst/>
              </a:prstGeom>
              <a:solidFill>
                <a:schemeClr val="lt1"/>
              </a:solidFill>
              <a:ln w="9525" algn="ctr">
                <a:solidFill>
                  <a:schemeClr val="dk1"/>
                </a:solidFill>
                <a:round/>
              </a:ln>
            </p:spPr>
            <p:txBody>
              <a:bodyPr wrap="none"/>
              <a:lstStyle/>
              <a:p>
                <a:r>
                  <a:rPr lang="zh-CN" altLang="en-US" b="1" dirty="0">
                    <a:solidFill>
                      <a:schemeClr val="dk1"/>
                    </a:solidFill>
                    <a:latin typeface="微软雅黑" panose="020B0503020204020204" charset="-122"/>
                    <a:ea typeface="微软雅黑" panose="020B0503020204020204" charset="-122"/>
                    <a:sym typeface="Arial" panose="020B0604020202020204" pitchFamily="34" charset="0"/>
                  </a:rPr>
                  <a:t>重大疫情</a:t>
                </a:r>
                <a:endParaRPr lang="zh-CN" altLang="en-US" b="1"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8" name="矩形 26"/>
              <p:cNvSpPr>
                <a:spLocks noChangeArrowheads="1"/>
              </p:cNvSpPr>
              <p:nvPr>
                <p:custDataLst>
                  <p:tags r:id="rId17"/>
                </p:custDataLst>
              </p:nvPr>
            </p:nvSpPr>
            <p:spPr bwMode="auto">
              <a:xfrm>
                <a:off x="4225925" y="5000625"/>
                <a:ext cx="1223963" cy="357201"/>
              </a:xfrm>
              <a:prstGeom prst="rect">
                <a:avLst/>
              </a:prstGeom>
              <a:solidFill>
                <a:schemeClr val="lt1"/>
              </a:solidFill>
              <a:ln w="9525" algn="ctr">
                <a:solidFill>
                  <a:schemeClr val="dk1"/>
                </a:solidFill>
                <a:round/>
              </a:ln>
            </p:spPr>
            <p:txBody>
              <a:bodyPr wrap="none"/>
              <a:lstStyle/>
              <a:p>
                <a:r>
                  <a:rPr lang="zh-CN" altLang="en-US" b="1" dirty="0">
                    <a:solidFill>
                      <a:schemeClr val="dk1"/>
                    </a:solidFill>
                    <a:latin typeface="微软雅黑" panose="020B0503020204020204" charset="-122"/>
                    <a:ea typeface="微软雅黑" panose="020B0503020204020204" charset="-122"/>
                    <a:sym typeface="Arial" panose="020B0604020202020204" pitchFamily="34" charset="0"/>
                  </a:rPr>
                  <a:t>食药安全</a:t>
                </a:r>
                <a:endParaRPr lang="zh-CN" altLang="en-US" b="1"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9" name="矩形 27"/>
              <p:cNvSpPr>
                <a:spLocks noChangeArrowheads="1"/>
              </p:cNvSpPr>
              <p:nvPr>
                <p:custDataLst>
                  <p:tags r:id="rId18"/>
                </p:custDataLst>
              </p:nvPr>
            </p:nvSpPr>
            <p:spPr bwMode="auto">
              <a:xfrm>
                <a:off x="6858017" y="5715016"/>
                <a:ext cx="1427965" cy="609617"/>
              </a:xfrm>
              <a:prstGeom prst="rect">
                <a:avLst/>
              </a:prstGeom>
              <a:solidFill>
                <a:schemeClr val="lt1"/>
              </a:solidFill>
              <a:ln w="9525" algn="ctr">
                <a:solidFill>
                  <a:schemeClr val="dk1"/>
                </a:solidFill>
                <a:round/>
              </a:ln>
            </p:spPr>
            <p:txBody>
              <a:bodyPr wrap="none"/>
              <a:lstStyle/>
              <a:p>
                <a:r>
                  <a:rPr lang="zh-CN" altLang="en-US" b="1" dirty="0">
                    <a:solidFill>
                      <a:schemeClr val="dk1"/>
                    </a:solidFill>
                    <a:latin typeface="微软雅黑" panose="020B0503020204020204" charset="-122"/>
                    <a:ea typeface="微软雅黑" panose="020B0503020204020204" charset="-122"/>
                    <a:sym typeface="Arial" panose="020B0604020202020204" pitchFamily="34" charset="0"/>
                  </a:rPr>
                  <a:t>公安、国安、</a:t>
                </a:r>
                <a:endParaRPr lang="en-US" altLang="zh-CN" b="1" dirty="0">
                  <a:solidFill>
                    <a:schemeClr val="dk1"/>
                  </a:solidFill>
                  <a:latin typeface="微软雅黑" panose="020B0503020204020204" charset="-122"/>
                  <a:ea typeface="微软雅黑" panose="020B0503020204020204" charset="-122"/>
                  <a:sym typeface="Arial" panose="020B0604020202020204" pitchFamily="34" charset="0"/>
                </a:endParaRPr>
              </a:p>
              <a:p>
                <a:r>
                  <a:rPr lang="zh-CN" altLang="en-US" b="1" dirty="0">
                    <a:solidFill>
                      <a:schemeClr val="dk1"/>
                    </a:solidFill>
                    <a:latin typeface="微软雅黑" panose="020B0503020204020204" charset="-122"/>
                    <a:ea typeface="微软雅黑" panose="020B0503020204020204" charset="-122"/>
                    <a:sym typeface="Arial" panose="020B0604020202020204" pitchFamily="34" charset="0"/>
                  </a:rPr>
                  <a:t>信访等部门</a:t>
                </a:r>
                <a:endParaRPr lang="zh-CN" altLang="en-US" b="1"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0" name="矩形 28"/>
              <p:cNvSpPr>
                <a:spLocks noChangeArrowheads="1"/>
              </p:cNvSpPr>
              <p:nvPr>
                <p:custDataLst>
                  <p:tags r:id="rId19"/>
                </p:custDataLst>
              </p:nvPr>
            </p:nvSpPr>
            <p:spPr bwMode="auto">
              <a:xfrm>
                <a:off x="6857222" y="4610121"/>
                <a:ext cx="1390650" cy="476250"/>
              </a:xfrm>
              <a:prstGeom prst="rect">
                <a:avLst/>
              </a:prstGeom>
              <a:solidFill>
                <a:schemeClr val="lt1"/>
              </a:solidFill>
              <a:ln w="9525" algn="ctr">
                <a:solidFill>
                  <a:schemeClr val="dk1"/>
                </a:solidFill>
                <a:round/>
              </a:ln>
            </p:spPr>
            <p:txBody>
              <a:bodyPr wrap="none"/>
              <a:lstStyle/>
              <a:p>
                <a:r>
                  <a:rPr lang="zh-CN" altLang="en-US" b="1" dirty="0">
                    <a:solidFill>
                      <a:schemeClr val="dk1"/>
                    </a:solidFill>
                    <a:latin typeface="微软雅黑" panose="020B0503020204020204" charset="-122"/>
                    <a:ea typeface="微软雅黑" panose="020B0503020204020204" charset="-122"/>
                    <a:sym typeface="Arial" panose="020B0604020202020204" pitchFamily="34" charset="0"/>
                  </a:rPr>
                  <a:t>卫健委</a:t>
                </a:r>
                <a:endParaRPr lang="zh-CN" altLang="en-US" b="1"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1" name="矩形 29"/>
              <p:cNvSpPr>
                <a:spLocks noChangeArrowheads="1"/>
              </p:cNvSpPr>
              <p:nvPr>
                <p:custDataLst>
                  <p:tags r:id="rId20"/>
                </p:custDataLst>
              </p:nvPr>
            </p:nvSpPr>
            <p:spPr bwMode="auto">
              <a:xfrm>
                <a:off x="4214810" y="5786454"/>
                <a:ext cx="1862138" cy="650895"/>
              </a:xfrm>
              <a:prstGeom prst="rect">
                <a:avLst/>
              </a:prstGeom>
              <a:solidFill>
                <a:schemeClr val="lt1"/>
              </a:solidFill>
              <a:ln w="9525" algn="ctr">
                <a:solidFill>
                  <a:schemeClr val="dk1"/>
                </a:solidFill>
                <a:round/>
              </a:ln>
            </p:spPr>
            <p:txBody>
              <a:bodyPr wrap="none"/>
              <a:lstStyle/>
              <a:p>
                <a:r>
                  <a:rPr lang="zh-CN" altLang="en-US" b="1" dirty="0">
                    <a:solidFill>
                      <a:schemeClr val="dk1"/>
                    </a:solidFill>
                    <a:latin typeface="微软雅黑" panose="020B0503020204020204" charset="-122"/>
                    <a:ea typeface="微软雅黑" panose="020B0503020204020204" charset="-122"/>
                    <a:sym typeface="Arial" panose="020B0604020202020204" pitchFamily="34" charset="0"/>
                  </a:rPr>
                  <a:t>恐袭、非法聚集</a:t>
                </a:r>
                <a:endParaRPr lang="en-US" altLang="zh-CN" b="1" dirty="0">
                  <a:solidFill>
                    <a:schemeClr val="dk1"/>
                  </a:solidFill>
                  <a:latin typeface="微软雅黑" panose="020B0503020204020204" charset="-122"/>
                  <a:ea typeface="微软雅黑" panose="020B0503020204020204" charset="-122"/>
                  <a:sym typeface="Arial" panose="020B0604020202020204" pitchFamily="34" charset="0"/>
                </a:endParaRPr>
              </a:p>
              <a:p>
                <a:r>
                  <a:rPr lang="zh-CN" altLang="en-US" b="1" dirty="0">
                    <a:solidFill>
                      <a:schemeClr val="dk1"/>
                    </a:solidFill>
                    <a:latin typeface="微软雅黑" panose="020B0503020204020204" charset="-122"/>
                    <a:ea typeface="微软雅黑" panose="020B0503020204020204" charset="-122"/>
                    <a:sym typeface="Arial" panose="020B0604020202020204" pitchFamily="34" charset="0"/>
                  </a:rPr>
                  <a:t>网络安全、涉外</a:t>
                </a:r>
                <a:endParaRPr lang="zh-CN" altLang="en-US" b="1"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2" name="矩形 30"/>
              <p:cNvSpPr>
                <a:spLocks noChangeArrowheads="1"/>
              </p:cNvSpPr>
              <p:nvPr>
                <p:custDataLst>
                  <p:tags r:id="rId21"/>
                </p:custDataLst>
              </p:nvPr>
            </p:nvSpPr>
            <p:spPr bwMode="auto">
              <a:xfrm>
                <a:off x="6727825" y="1720850"/>
                <a:ext cx="1555750" cy="460379"/>
              </a:xfrm>
              <a:prstGeom prst="rect">
                <a:avLst/>
              </a:prstGeom>
              <a:solidFill>
                <a:schemeClr val="lt1"/>
              </a:solidFill>
              <a:ln w="9525" algn="ctr">
                <a:solidFill>
                  <a:schemeClr val="lt1">
                    <a:lumMod val="95000"/>
                  </a:schemeClr>
                </a:solidFill>
                <a:round/>
              </a:ln>
            </p:spPr>
            <p:txBody>
              <a:bodyPr wrap="none"/>
              <a:lstStyle/>
              <a:p>
                <a:r>
                  <a:rPr lang="zh-CN" altLang="en-US" b="1" dirty="0">
                    <a:solidFill>
                      <a:schemeClr val="dk1"/>
                    </a:solidFill>
                    <a:latin typeface="微软雅黑" panose="020B0503020204020204" charset="-122"/>
                    <a:ea typeface="微软雅黑" panose="020B0503020204020204" charset="-122"/>
                    <a:sym typeface="Arial" panose="020B0604020202020204" pitchFamily="34" charset="0"/>
                  </a:rPr>
                  <a:t>生态环境部</a:t>
                </a:r>
                <a:endParaRPr lang="zh-CN" altLang="en-US" b="1"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3" name="右箭头 19"/>
              <p:cNvSpPr>
                <a:spLocks noChangeArrowheads="1"/>
              </p:cNvSpPr>
              <p:nvPr>
                <p:custDataLst>
                  <p:tags r:id="rId22"/>
                </p:custDataLst>
              </p:nvPr>
            </p:nvSpPr>
            <p:spPr bwMode="auto">
              <a:xfrm>
                <a:off x="5786446" y="1785926"/>
                <a:ext cx="857256" cy="214314"/>
              </a:xfrm>
              <a:prstGeom prst="rightArrow">
                <a:avLst>
                  <a:gd name="adj1" fmla="val 50000"/>
                  <a:gd name="adj2" fmla="val 50212"/>
                </a:avLst>
              </a:prstGeom>
              <a:solidFill>
                <a:schemeClr val="lt1"/>
              </a:solidFill>
              <a:ln w="9525" algn="ctr">
                <a:solidFill>
                  <a:schemeClr val="dk1"/>
                </a:solidFill>
                <a:round/>
              </a:ln>
            </p:spPr>
            <p:txBody>
              <a:bodyPr wrap="none"/>
              <a:lstStyle/>
              <a:p>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4" name="右箭头 54"/>
              <p:cNvSpPr>
                <a:spLocks noChangeArrowheads="1"/>
              </p:cNvSpPr>
              <p:nvPr>
                <p:custDataLst>
                  <p:tags r:id="rId23"/>
                </p:custDataLst>
              </p:nvPr>
            </p:nvSpPr>
            <p:spPr bwMode="auto">
              <a:xfrm>
                <a:off x="6143636" y="2928934"/>
                <a:ext cx="619125" cy="163513"/>
              </a:xfrm>
              <a:prstGeom prst="rightArrow">
                <a:avLst>
                  <a:gd name="adj1" fmla="val 50000"/>
                  <a:gd name="adj2" fmla="val 50170"/>
                </a:avLst>
              </a:prstGeom>
              <a:solidFill>
                <a:schemeClr val="lt1"/>
              </a:solidFill>
              <a:ln w="9525" algn="ctr">
                <a:solidFill>
                  <a:schemeClr val="dk1"/>
                </a:solidFill>
                <a:round/>
              </a:ln>
            </p:spPr>
            <p:txBody>
              <a:bodyPr wrap="none"/>
              <a:lstStyle/>
              <a:p>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5" name="右箭头 58"/>
              <p:cNvSpPr>
                <a:spLocks noChangeArrowheads="1"/>
              </p:cNvSpPr>
              <p:nvPr>
                <p:custDataLst>
                  <p:tags r:id="rId24"/>
                </p:custDataLst>
              </p:nvPr>
            </p:nvSpPr>
            <p:spPr bwMode="auto">
              <a:xfrm>
                <a:off x="5857884" y="4786322"/>
                <a:ext cx="1000116" cy="130185"/>
              </a:xfrm>
              <a:prstGeom prst="rightArrow">
                <a:avLst>
                  <a:gd name="adj1" fmla="val 50000"/>
                  <a:gd name="adj2" fmla="val 50283"/>
                </a:avLst>
              </a:prstGeom>
              <a:solidFill>
                <a:schemeClr val="lt1"/>
              </a:solidFill>
              <a:ln w="9525" algn="ctr">
                <a:solidFill>
                  <a:schemeClr val="dk1"/>
                </a:solidFill>
                <a:round/>
              </a:ln>
            </p:spPr>
            <p:txBody>
              <a:bodyPr wrap="none"/>
              <a:lstStyle/>
              <a:p>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6" name="右箭头 59"/>
              <p:cNvSpPr>
                <a:spLocks noChangeArrowheads="1"/>
              </p:cNvSpPr>
              <p:nvPr>
                <p:custDataLst>
                  <p:tags r:id="rId25"/>
                </p:custDataLst>
              </p:nvPr>
            </p:nvSpPr>
            <p:spPr bwMode="auto">
              <a:xfrm>
                <a:off x="6127750" y="6000750"/>
                <a:ext cx="673100" cy="163513"/>
              </a:xfrm>
              <a:prstGeom prst="rightArrow">
                <a:avLst>
                  <a:gd name="adj1" fmla="val 50000"/>
                  <a:gd name="adj2" fmla="val 49912"/>
                </a:avLst>
              </a:prstGeom>
              <a:solidFill>
                <a:schemeClr val="lt1"/>
              </a:solidFill>
              <a:ln w="9525" algn="ctr">
                <a:solidFill>
                  <a:schemeClr val="dk1"/>
                </a:solidFill>
                <a:round/>
              </a:ln>
            </p:spPr>
            <p:txBody>
              <a:bodyPr wrap="none"/>
              <a:lstStyle/>
              <a:p>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cxnSp>
            <p:nvCxnSpPr>
              <p:cNvPr id="27" name="直接连接符 26"/>
              <p:cNvCxnSpPr/>
              <p:nvPr>
                <p:custDataLst>
                  <p:tags r:id="rId26"/>
                </p:custDataLst>
              </p:nvPr>
            </p:nvCxnSpPr>
            <p:spPr bwMode="auto">
              <a:xfrm rot="5400000">
                <a:off x="-32" y="4143380"/>
                <a:ext cx="3857652" cy="1588"/>
              </a:xfrm>
              <a:prstGeom prst="line">
                <a:avLst/>
              </a:prstGeom>
              <a:solidFill>
                <a:schemeClr val="accent1"/>
              </a:solidFill>
              <a:ln w="9525" cap="flat" cmpd="sng" algn="ctr">
                <a:solidFill>
                  <a:schemeClr val="dk1"/>
                </a:solidFill>
                <a:prstDash val="solid"/>
                <a:round/>
                <a:headEnd type="none" w="med" len="med"/>
                <a:tailEnd type="none" w="med" len="med"/>
              </a:ln>
              <a:effectLst/>
            </p:spPr>
          </p:cxnSp>
          <p:cxnSp>
            <p:nvCxnSpPr>
              <p:cNvPr id="28" name="直接箭头连接符 27"/>
              <p:cNvCxnSpPr/>
              <p:nvPr>
                <p:custDataLst>
                  <p:tags r:id="rId27"/>
                </p:custDataLst>
              </p:nvPr>
            </p:nvCxnSpPr>
            <p:spPr bwMode="auto">
              <a:xfrm>
                <a:off x="1928794" y="6072206"/>
                <a:ext cx="285752" cy="1588"/>
              </a:xfrm>
              <a:prstGeom prst="straightConnector1">
                <a:avLst/>
              </a:prstGeom>
              <a:solidFill>
                <a:schemeClr val="accent1"/>
              </a:solidFill>
              <a:ln w="9525" cap="flat" cmpd="sng" algn="ctr">
                <a:solidFill>
                  <a:schemeClr val="dk1"/>
                </a:solidFill>
                <a:prstDash val="solid"/>
                <a:round/>
                <a:headEnd type="none" w="med" len="med"/>
                <a:tailEnd type="arrow"/>
              </a:ln>
              <a:effectLst/>
            </p:spPr>
          </p:cxnSp>
          <p:cxnSp>
            <p:nvCxnSpPr>
              <p:cNvPr id="29" name="直接箭头连接符 28"/>
              <p:cNvCxnSpPr/>
              <p:nvPr>
                <p:custDataLst>
                  <p:tags r:id="rId28"/>
                </p:custDataLst>
              </p:nvPr>
            </p:nvCxnSpPr>
            <p:spPr bwMode="auto">
              <a:xfrm>
                <a:off x="1928794" y="4857760"/>
                <a:ext cx="285752" cy="1588"/>
              </a:xfrm>
              <a:prstGeom prst="straightConnector1">
                <a:avLst/>
              </a:prstGeom>
              <a:solidFill>
                <a:schemeClr val="accent1"/>
              </a:solidFill>
              <a:ln w="9525" cap="flat" cmpd="sng" algn="ctr">
                <a:solidFill>
                  <a:schemeClr val="dk1"/>
                </a:solidFill>
                <a:prstDash val="solid"/>
                <a:round/>
                <a:headEnd type="none" w="med" len="med"/>
                <a:tailEnd type="arrow"/>
              </a:ln>
              <a:effectLst/>
            </p:spPr>
          </p:cxnSp>
          <p:cxnSp>
            <p:nvCxnSpPr>
              <p:cNvPr id="30" name="直接箭头连接符 29"/>
              <p:cNvCxnSpPr/>
              <p:nvPr>
                <p:custDataLst>
                  <p:tags r:id="rId29"/>
                </p:custDataLst>
              </p:nvPr>
            </p:nvCxnSpPr>
            <p:spPr bwMode="auto">
              <a:xfrm>
                <a:off x="1928794" y="3643314"/>
                <a:ext cx="285752" cy="1588"/>
              </a:xfrm>
              <a:prstGeom prst="straightConnector1">
                <a:avLst/>
              </a:prstGeom>
              <a:solidFill>
                <a:schemeClr val="accent1"/>
              </a:solidFill>
              <a:ln w="9525" cap="flat" cmpd="sng" algn="ctr">
                <a:solidFill>
                  <a:schemeClr val="dk1"/>
                </a:solidFill>
                <a:prstDash val="solid"/>
                <a:round/>
                <a:headEnd type="none" w="med" len="med"/>
                <a:tailEnd type="arrow"/>
              </a:ln>
              <a:effectLst/>
            </p:spPr>
          </p:cxnSp>
          <p:cxnSp>
            <p:nvCxnSpPr>
              <p:cNvPr id="31" name="直接箭头连接符 30"/>
              <p:cNvCxnSpPr/>
              <p:nvPr>
                <p:custDataLst>
                  <p:tags r:id="rId30"/>
                </p:custDataLst>
              </p:nvPr>
            </p:nvCxnSpPr>
            <p:spPr bwMode="auto">
              <a:xfrm>
                <a:off x="1928794" y="2214554"/>
                <a:ext cx="285752" cy="1588"/>
              </a:xfrm>
              <a:prstGeom prst="straightConnector1">
                <a:avLst/>
              </a:prstGeom>
              <a:solidFill>
                <a:schemeClr val="accent1"/>
              </a:solidFill>
              <a:ln w="9525" cap="flat" cmpd="sng" algn="ctr">
                <a:solidFill>
                  <a:schemeClr val="dk1"/>
                </a:solidFill>
                <a:prstDash val="solid"/>
                <a:round/>
                <a:headEnd type="none" w="med" len="med"/>
                <a:tailEnd type="arrow"/>
              </a:ln>
              <a:effectLst/>
            </p:spPr>
          </p:cxnSp>
          <p:cxnSp>
            <p:nvCxnSpPr>
              <p:cNvPr id="32" name="直接连接符 31"/>
              <p:cNvCxnSpPr/>
              <p:nvPr>
                <p:custDataLst>
                  <p:tags r:id="rId31"/>
                </p:custDataLst>
              </p:nvPr>
            </p:nvCxnSpPr>
            <p:spPr bwMode="auto">
              <a:xfrm rot="5400000">
                <a:off x="3536943" y="2178041"/>
                <a:ext cx="642942" cy="1588"/>
              </a:xfrm>
              <a:prstGeom prst="line">
                <a:avLst/>
              </a:prstGeom>
              <a:solidFill>
                <a:schemeClr val="accent1"/>
              </a:solidFill>
              <a:ln w="9525" cap="flat" cmpd="sng" algn="ctr">
                <a:solidFill>
                  <a:schemeClr val="dk1"/>
                </a:solidFill>
                <a:prstDash val="solid"/>
                <a:round/>
                <a:headEnd type="none" w="med" len="med"/>
                <a:tailEnd type="none" w="med" len="med"/>
              </a:ln>
              <a:effectLst/>
            </p:spPr>
          </p:cxnSp>
          <p:cxnSp>
            <p:nvCxnSpPr>
              <p:cNvPr id="33" name="直接箭头连接符 32"/>
              <p:cNvCxnSpPr/>
              <p:nvPr>
                <p:custDataLst>
                  <p:tags r:id="rId32"/>
                </p:custDataLst>
              </p:nvPr>
            </p:nvCxnSpPr>
            <p:spPr bwMode="auto">
              <a:xfrm>
                <a:off x="3857620" y="2500306"/>
                <a:ext cx="285752" cy="1588"/>
              </a:xfrm>
              <a:prstGeom prst="straightConnector1">
                <a:avLst/>
              </a:prstGeom>
              <a:solidFill>
                <a:schemeClr val="accent1"/>
              </a:solidFill>
              <a:ln w="9525" cap="flat" cmpd="sng" algn="ctr">
                <a:solidFill>
                  <a:schemeClr val="dk1"/>
                </a:solidFill>
                <a:prstDash val="solid"/>
                <a:round/>
                <a:headEnd type="none" w="med" len="med"/>
                <a:tailEnd type="arrow"/>
              </a:ln>
              <a:effectLst/>
            </p:spPr>
          </p:cxnSp>
          <p:cxnSp>
            <p:nvCxnSpPr>
              <p:cNvPr id="34" name="直接箭头连接符 33"/>
              <p:cNvCxnSpPr/>
              <p:nvPr>
                <p:custDataLst>
                  <p:tags r:id="rId33"/>
                </p:custDataLst>
              </p:nvPr>
            </p:nvCxnSpPr>
            <p:spPr bwMode="auto">
              <a:xfrm>
                <a:off x="3857620" y="1857364"/>
                <a:ext cx="285752" cy="1588"/>
              </a:xfrm>
              <a:prstGeom prst="straightConnector1">
                <a:avLst/>
              </a:prstGeom>
              <a:solidFill>
                <a:schemeClr val="accent1"/>
              </a:solidFill>
              <a:ln w="9525" cap="flat" cmpd="sng" algn="ctr">
                <a:solidFill>
                  <a:schemeClr val="dk1"/>
                </a:solidFill>
                <a:prstDash val="solid"/>
                <a:round/>
                <a:headEnd type="none" w="med" len="med"/>
                <a:tailEnd type="arrow"/>
              </a:ln>
              <a:effectLst/>
            </p:spPr>
          </p:cxnSp>
          <p:cxnSp>
            <p:nvCxnSpPr>
              <p:cNvPr id="35" name="直接连接符 34"/>
              <p:cNvCxnSpPr/>
              <p:nvPr>
                <p:custDataLst>
                  <p:tags r:id="rId34"/>
                </p:custDataLst>
              </p:nvPr>
            </p:nvCxnSpPr>
            <p:spPr bwMode="auto">
              <a:xfrm>
                <a:off x="3500430" y="2214554"/>
                <a:ext cx="357190" cy="1588"/>
              </a:xfrm>
              <a:prstGeom prst="line">
                <a:avLst/>
              </a:prstGeom>
              <a:solidFill>
                <a:schemeClr val="accent1"/>
              </a:solidFill>
              <a:ln w="9525" cap="flat" cmpd="sng" algn="ctr">
                <a:solidFill>
                  <a:schemeClr val="dk1"/>
                </a:solidFill>
                <a:prstDash val="solid"/>
                <a:round/>
                <a:headEnd type="none" w="med" len="med"/>
                <a:tailEnd type="none" w="med" len="med"/>
              </a:ln>
              <a:effectLst/>
            </p:spPr>
          </p:cxnSp>
          <p:cxnSp>
            <p:nvCxnSpPr>
              <p:cNvPr id="36" name="直接箭头连接符 35"/>
              <p:cNvCxnSpPr/>
              <p:nvPr>
                <p:custDataLst>
                  <p:tags r:id="rId35"/>
                </p:custDataLst>
              </p:nvPr>
            </p:nvCxnSpPr>
            <p:spPr bwMode="auto">
              <a:xfrm>
                <a:off x="3500430" y="3643314"/>
                <a:ext cx="714380" cy="1588"/>
              </a:xfrm>
              <a:prstGeom prst="straightConnector1">
                <a:avLst/>
              </a:prstGeom>
              <a:solidFill>
                <a:schemeClr val="accent1"/>
              </a:solidFill>
              <a:ln w="9525" cap="flat" cmpd="sng" algn="ctr">
                <a:solidFill>
                  <a:schemeClr val="dk1"/>
                </a:solidFill>
                <a:prstDash val="solid"/>
                <a:round/>
                <a:headEnd type="none" w="med" len="med"/>
                <a:tailEnd type="arrow"/>
              </a:ln>
              <a:effectLst/>
            </p:spPr>
          </p:cxnSp>
          <p:grpSp>
            <p:nvGrpSpPr>
              <p:cNvPr id="37" name="组合 36"/>
              <p:cNvGrpSpPr/>
              <p:nvPr/>
            </p:nvGrpSpPr>
            <p:grpSpPr>
              <a:xfrm>
                <a:off x="3500430" y="4500570"/>
                <a:ext cx="642942" cy="644530"/>
                <a:chOff x="3500430" y="1857364"/>
                <a:chExt cx="642942" cy="644530"/>
              </a:xfrm>
            </p:grpSpPr>
            <p:cxnSp>
              <p:nvCxnSpPr>
                <p:cNvPr id="38" name="直接连接符 37"/>
                <p:cNvCxnSpPr/>
                <p:nvPr>
                  <p:custDataLst>
                    <p:tags r:id="rId36"/>
                  </p:custDataLst>
                </p:nvPr>
              </p:nvCxnSpPr>
              <p:spPr bwMode="auto">
                <a:xfrm rot="5400000">
                  <a:off x="3536943" y="2178041"/>
                  <a:ext cx="642942" cy="1588"/>
                </a:xfrm>
                <a:prstGeom prst="line">
                  <a:avLst/>
                </a:prstGeom>
                <a:solidFill>
                  <a:schemeClr val="accent1"/>
                </a:solidFill>
                <a:ln w="9525" cap="flat" cmpd="sng" algn="ctr">
                  <a:solidFill>
                    <a:schemeClr val="dk1"/>
                  </a:solidFill>
                  <a:prstDash val="solid"/>
                  <a:round/>
                  <a:headEnd type="none" w="med" len="med"/>
                  <a:tailEnd type="none" w="med" len="med"/>
                </a:ln>
                <a:effectLst/>
              </p:spPr>
            </p:cxnSp>
            <p:cxnSp>
              <p:nvCxnSpPr>
                <p:cNvPr id="39" name="直接箭头连接符 38"/>
                <p:cNvCxnSpPr/>
                <p:nvPr>
                  <p:custDataLst>
                    <p:tags r:id="rId37"/>
                  </p:custDataLst>
                </p:nvPr>
              </p:nvCxnSpPr>
              <p:spPr bwMode="auto">
                <a:xfrm>
                  <a:off x="3857620" y="2500306"/>
                  <a:ext cx="285752" cy="1588"/>
                </a:xfrm>
                <a:prstGeom prst="straightConnector1">
                  <a:avLst/>
                </a:prstGeom>
                <a:solidFill>
                  <a:schemeClr val="accent1"/>
                </a:solidFill>
                <a:ln w="9525" cap="flat" cmpd="sng" algn="ctr">
                  <a:solidFill>
                    <a:schemeClr val="dk1"/>
                  </a:solidFill>
                  <a:prstDash val="solid"/>
                  <a:round/>
                  <a:headEnd type="none" w="med" len="med"/>
                  <a:tailEnd type="arrow"/>
                </a:ln>
                <a:effectLst/>
              </p:spPr>
            </p:cxnSp>
            <p:cxnSp>
              <p:nvCxnSpPr>
                <p:cNvPr id="40" name="直接箭头连接符 39"/>
                <p:cNvCxnSpPr/>
                <p:nvPr>
                  <p:custDataLst>
                    <p:tags r:id="rId38"/>
                  </p:custDataLst>
                </p:nvPr>
              </p:nvCxnSpPr>
              <p:spPr bwMode="auto">
                <a:xfrm>
                  <a:off x="3857620" y="1857364"/>
                  <a:ext cx="285752" cy="1588"/>
                </a:xfrm>
                <a:prstGeom prst="straightConnector1">
                  <a:avLst/>
                </a:prstGeom>
                <a:solidFill>
                  <a:schemeClr val="accent1"/>
                </a:solidFill>
                <a:ln w="9525" cap="flat" cmpd="sng" algn="ctr">
                  <a:solidFill>
                    <a:schemeClr val="dk1"/>
                  </a:solidFill>
                  <a:prstDash val="solid"/>
                  <a:round/>
                  <a:headEnd type="none" w="med" len="med"/>
                  <a:tailEnd type="arrow"/>
                </a:ln>
                <a:effectLst/>
              </p:spPr>
            </p:cxnSp>
            <p:cxnSp>
              <p:nvCxnSpPr>
                <p:cNvPr id="41" name="直接连接符 40"/>
                <p:cNvCxnSpPr/>
                <p:nvPr>
                  <p:custDataLst>
                    <p:tags r:id="rId39"/>
                  </p:custDataLst>
                </p:nvPr>
              </p:nvCxnSpPr>
              <p:spPr bwMode="auto">
                <a:xfrm>
                  <a:off x="3500430" y="2214554"/>
                  <a:ext cx="357190" cy="1588"/>
                </a:xfrm>
                <a:prstGeom prst="line">
                  <a:avLst/>
                </a:prstGeom>
                <a:solidFill>
                  <a:schemeClr val="accent1"/>
                </a:solidFill>
                <a:ln w="9525" cap="flat" cmpd="sng" algn="ctr">
                  <a:solidFill>
                    <a:schemeClr val="dk1"/>
                  </a:solidFill>
                  <a:prstDash val="solid"/>
                  <a:round/>
                  <a:headEnd type="none" w="med" len="med"/>
                  <a:tailEnd type="none" w="med" len="med"/>
                </a:ln>
                <a:effectLst/>
              </p:spPr>
            </p:cxnSp>
          </p:grpSp>
          <p:cxnSp>
            <p:nvCxnSpPr>
              <p:cNvPr id="42" name="直接箭头连接符 41"/>
              <p:cNvCxnSpPr/>
              <p:nvPr>
                <p:custDataLst>
                  <p:tags r:id="rId40"/>
                </p:custDataLst>
              </p:nvPr>
            </p:nvCxnSpPr>
            <p:spPr bwMode="auto">
              <a:xfrm>
                <a:off x="3500430" y="6143644"/>
                <a:ext cx="714380" cy="1588"/>
              </a:xfrm>
              <a:prstGeom prst="straightConnector1">
                <a:avLst/>
              </a:prstGeom>
              <a:solidFill>
                <a:schemeClr val="accent1"/>
              </a:solidFill>
              <a:ln w="9525" cap="flat" cmpd="sng" algn="ctr">
                <a:solidFill>
                  <a:schemeClr val="dk1"/>
                </a:solidFill>
                <a:prstDash val="solid"/>
                <a:round/>
                <a:headEnd type="none" w="med" len="med"/>
                <a:tailEnd type="arrow"/>
              </a:ln>
              <a:effectLst/>
            </p:spPr>
          </p:cxnSp>
          <p:cxnSp>
            <p:nvCxnSpPr>
              <p:cNvPr id="43" name="直接连接符 42"/>
              <p:cNvCxnSpPr/>
              <p:nvPr>
                <p:custDataLst>
                  <p:tags r:id="rId41"/>
                </p:custDataLst>
              </p:nvPr>
            </p:nvCxnSpPr>
            <p:spPr bwMode="auto">
              <a:xfrm rot="5400000">
                <a:off x="5607851" y="3036091"/>
                <a:ext cx="1071570" cy="1588"/>
              </a:xfrm>
              <a:prstGeom prst="line">
                <a:avLst/>
              </a:prstGeom>
              <a:solidFill>
                <a:schemeClr val="accent1"/>
              </a:solidFill>
              <a:ln w="9525" cap="flat" cmpd="sng" algn="ctr">
                <a:solidFill>
                  <a:schemeClr val="dk1"/>
                </a:solidFill>
                <a:prstDash val="solid"/>
                <a:round/>
                <a:headEnd type="none" w="med" len="med"/>
                <a:tailEnd type="none" w="med" len="med"/>
              </a:ln>
              <a:effectLst/>
            </p:spPr>
          </p:cxnSp>
          <p:cxnSp>
            <p:nvCxnSpPr>
              <p:cNvPr id="44" name="直接连接符 43"/>
              <p:cNvCxnSpPr/>
              <p:nvPr>
                <p:custDataLst>
                  <p:tags r:id="rId42"/>
                </p:custDataLst>
              </p:nvPr>
            </p:nvCxnSpPr>
            <p:spPr bwMode="auto">
              <a:xfrm>
                <a:off x="5786446" y="2500306"/>
                <a:ext cx="357190" cy="1588"/>
              </a:xfrm>
              <a:prstGeom prst="line">
                <a:avLst/>
              </a:prstGeom>
              <a:solidFill>
                <a:schemeClr val="accent1"/>
              </a:solidFill>
              <a:ln w="9525" cap="flat" cmpd="sng" algn="ctr">
                <a:solidFill>
                  <a:schemeClr val="dk1"/>
                </a:solidFill>
                <a:prstDash val="solid"/>
                <a:round/>
                <a:headEnd type="none" w="med" len="med"/>
                <a:tailEnd type="none" w="med" len="med"/>
              </a:ln>
              <a:effectLst/>
            </p:spPr>
          </p:cxnSp>
          <p:cxnSp>
            <p:nvCxnSpPr>
              <p:cNvPr id="45" name="直接连接符 44"/>
              <p:cNvCxnSpPr/>
              <p:nvPr>
                <p:custDataLst>
                  <p:tags r:id="rId43"/>
                </p:custDataLst>
              </p:nvPr>
            </p:nvCxnSpPr>
            <p:spPr bwMode="auto">
              <a:xfrm>
                <a:off x="5786446" y="3571876"/>
                <a:ext cx="357190" cy="1588"/>
              </a:xfrm>
              <a:prstGeom prst="line">
                <a:avLst/>
              </a:prstGeom>
              <a:solidFill>
                <a:schemeClr val="accent1"/>
              </a:solidFill>
              <a:ln w="9525" cap="flat" cmpd="sng" algn="ctr">
                <a:solidFill>
                  <a:schemeClr val="dk1"/>
                </a:solidFill>
                <a:prstDash val="solid"/>
                <a:round/>
                <a:headEnd type="none" w="med" len="med"/>
                <a:tailEnd type="none" w="med" len="med"/>
              </a:ln>
              <a:effectLst/>
            </p:spPr>
          </p:cxnSp>
          <p:cxnSp>
            <p:nvCxnSpPr>
              <p:cNvPr id="46" name="直接连接符 45"/>
              <p:cNvCxnSpPr/>
              <p:nvPr>
                <p:custDataLst>
                  <p:tags r:id="rId44"/>
                </p:custDataLst>
              </p:nvPr>
            </p:nvCxnSpPr>
            <p:spPr bwMode="auto">
              <a:xfrm rot="5400000">
                <a:off x="5501488" y="4857760"/>
                <a:ext cx="713586" cy="794"/>
              </a:xfrm>
              <a:prstGeom prst="line">
                <a:avLst/>
              </a:prstGeom>
              <a:solidFill>
                <a:schemeClr val="accent1"/>
              </a:solidFill>
              <a:ln w="9525" cap="flat" cmpd="sng" algn="ctr">
                <a:solidFill>
                  <a:schemeClr val="dk1"/>
                </a:solidFill>
                <a:prstDash val="solid"/>
                <a:round/>
                <a:headEnd type="none" w="med" len="med"/>
                <a:tailEnd type="none" w="med" len="med"/>
              </a:ln>
              <a:effectLst/>
            </p:spPr>
          </p:cxnSp>
          <p:cxnSp>
            <p:nvCxnSpPr>
              <p:cNvPr id="47" name="直接连接符 46"/>
              <p:cNvCxnSpPr/>
              <p:nvPr>
                <p:custDataLst>
                  <p:tags r:id="rId45"/>
                </p:custDataLst>
              </p:nvPr>
            </p:nvCxnSpPr>
            <p:spPr bwMode="auto">
              <a:xfrm>
                <a:off x="5500694" y="4500570"/>
                <a:ext cx="357190" cy="1588"/>
              </a:xfrm>
              <a:prstGeom prst="line">
                <a:avLst/>
              </a:prstGeom>
              <a:solidFill>
                <a:schemeClr val="accent1"/>
              </a:solidFill>
              <a:ln w="9525" cap="flat" cmpd="sng" algn="ctr">
                <a:solidFill>
                  <a:schemeClr val="dk1"/>
                </a:solidFill>
                <a:prstDash val="solid"/>
                <a:round/>
                <a:headEnd type="none" w="med" len="med"/>
                <a:tailEnd type="none" w="med" len="med"/>
              </a:ln>
              <a:effectLst/>
            </p:spPr>
          </p:cxnSp>
          <p:cxnSp>
            <p:nvCxnSpPr>
              <p:cNvPr id="49" name="直接连接符 48"/>
              <p:cNvCxnSpPr/>
              <p:nvPr>
                <p:custDataLst>
                  <p:tags r:id="rId46"/>
                </p:custDataLst>
              </p:nvPr>
            </p:nvCxnSpPr>
            <p:spPr bwMode="auto">
              <a:xfrm>
                <a:off x="5500694" y="5214950"/>
                <a:ext cx="357190" cy="1588"/>
              </a:xfrm>
              <a:prstGeom prst="line">
                <a:avLst/>
              </a:prstGeom>
              <a:solidFill>
                <a:schemeClr val="accent1"/>
              </a:solidFill>
              <a:ln w="9525" cap="flat" cmpd="sng" algn="ctr">
                <a:solidFill>
                  <a:schemeClr val="dk1"/>
                </a:solidFill>
                <a:prstDash val="solid"/>
                <a:round/>
                <a:headEnd type="none" w="med" len="med"/>
                <a:tailEnd type="none" w="med" len="med"/>
              </a:ln>
              <a:effectLst/>
            </p:spPr>
          </p:cxnSp>
        </p:grpSp>
        <p:sp>
          <p:nvSpPr>
            <p:cNvPr id="54" name="矩形 27"/>
            <p:cNvSpPr>
              <a:spLocks noChangeArrowheads="1"/>
            </p:cNvSpPr>
            <p:nvPr>
              <p:custDataLst>
                <p:tags r:id="rId47"/>
              </p:custDataLst>
            </p:nvPr>
          </p:nvSpPr>
          <p:spPr bwMode="auto">
            <a:xfrm>
              <a:off x="2319041" y="3101946"/>
              <a:ext cx="1214447" cy="1000132"/>
            </a:xfrm>
            <a:prstGeom prst="rect">
              <a:avLst/>
            </a:prstGeom>
            <a:solidFill>
              <a:schemeClr val="lt1"/>
            </a:solidFill>
            <a:ln w="19050" cmpd="sng" algn="ctr">
              <a:solidFill>
                <a:schemeClr val="dk1"/>
              </a:solidFill>
              <a:round/>
            </a:ln>
          </p:spPr>
          <p:txBody>
            <a:bodyPr wrap="none"/>
            <a:lstStyle/>
            <a:p>
              <a:pPr algn="ctr"/>
              <a:r>
                <a:rPr lang="zh-CN" altLang="en-US" sz="1400" b="1" dirty="0">
                  <a:solidFill>
                    <a:schemeClr val="dk1"/>
                  </a:solidFill>
                  <a:latin typeface="微软雅黑" panose="020B0503020204020204" charset="-122"/>
                  <a:ea typeface="微软雅黑" panose="020B0503020204020204" charset="-122"/>
                  <a:sym typeface="Arial" panose="020B0604020202020204" pitchFamily="34" charset="0"/>
                </a:rPr>
                <a:t>物资、通讯、</a:t>
              </a:r>
              <a:endParaRPr lang="en-US" altLang="zh-CN" sz="1400" b="1" dirty="0">
                <a:solidFill>
                  <a:schemeClr val="dk1"/>
                </a:solidFill>
                <a:latin typeface="微软雅黑" panose="020B0503020204020204" charset="-122"/>
                <a:ea typeface="微软雅黑" panose="020B0503020204020204" charset="-122"/>
                <a:sym typeface="Arial" panose="020B0604020202020204" pitchFamily="34" charset="0"/>
              </a:endParaRPr>
            </a:p>
            <a:p>
              <a:pPr algn="ctr"/>
              <a:r>
                <a:rPr lang="zh-CN" altLang="en-US" sz="1400" b="1" dirty="0">
                  <a:solidFill>
                    <a:schemeClr val="dk1"/>
                  </a:solidFill>
                  <a:latin typeface="微软雅黑" panose="020B0503020204020204" charset="-122"/>
                  <a:ea typeface="微软雅黑" panose="020B0503020204020204" charset="-122"/>
                  <a:sym typeface="Arial" panose="020B0604020202020204" pitchFamily="34" charset="0"/>
                </a:rPr>
                <a:t>交通、宣传、</a:t>
              </a:r>
              <a:endParaRPr lang="en-US" altLang="zh-CN" sz="1400" b="1" dirty="0">
                <a:solidFill>
                  <a:schemeClr val="dk1"/>
                </a:solidFill>
                <a:latin typeface="微软雅黑" panose="020B0503020204020204" charset="-122"/>
                <a:ea typeface="微软雅黑" panose="020B0503020204020204" charset="-122"/>
                <a:sym typeface="Arial" panose="020B0604020202020204" pitchFamily="34" charset="0"/>
              </a:endParaRPr>
            </a:p>
            <a:p>
              <a:pPr algn="ctr"/>
              <a:r>
                <a:rPr lang="zh-CN" altLang="en-US" sz="1400" b="1" dirty="0">
                  <a:solidFill>
                    <a:schemeClr val="dk1"/>
                  </a:solidFill>
                  <a:latin typeface="微软雅黑" panose="020B0503020204020204" charset="-122"/>
                  <a:ea typeface="微软雅黑" panose="020B0503020204020204" charset="-122"/>
                  <a:sym typeface="Arial" panose="020B0604020202020204" pitchFamily="34" charset="0"/>
                </a:rPr>
                <a:t>网信、气象</a:t>
              </a:r>
              <a:endParaRPr lang="en-US" altLang="zh-CN" sz="1400" b="1" dirty="0">
                <a:solidFill>
                  <a:schemeClr val="dk1"/>
                </a:solidFill>
                <a:latin typeface="微软雅黑" panose="020B0503020204020204" charset="-122"/>
                <a:ea typeface="微软雅黑" panose="020B0503020204020204" charset="-122"/>
                <a:sym typeface="Arial" panose="020B0604020202020204" pitchFamily="34" charset="0"/>
              </a:endParaRPr>
            </a:p>
            <a:p>
              <a:pPr algn="ctr"/>
              <a:r>
                <a:rPr lang="zh-CN" altLang="en-US" sz="1400" b="1" dirty="0">
                  <a:solidFill>
                    <a:schemeClr val="dk1"/>
                  </a:solidFill>
                  <a:latin typeface="微软雅黑" panose="020B0503020204020204" charset="-122"/>
                  <a:ea typeface="微软雅黑" panose="020B0503020204020204" charset="-122"/>
                  <a:sym typeface="Arial" panose="020B0604020202020204" pitchFamily="34" charset="0"/>
                </a:rPr>
                <a:t>等部门</a:t>
              </a:r>
              <a:endParaRPr lang="zh-CN" altLang="en-US" sz="1400" b="1" dirty="0">
                <a:solidFill>
                  <a:schemeClr val="dk1"/>
                </a:solidFill>
                <a:latin typeface="微软雅黑" panose="020B0503020204020204" charset="-122"/>
                <a:ea typeface="微软雅黑" panose="020B0503020204020204" charset="-122"/>
                <a:sym typeface="Arial" panose="020B0604020202020204" pitchFamily="34" charset="0"/>
              </a:endParaRPr>
            </a:p>
          </p:txBody>
        </p:sp>
        <p:cxnSp>
          <p:nvCxnSpPr>
            <p:cNvPr id="57" name="直接箭头连接符 56"/>
            <p:cNvCxnSpPr/>
            <p:nvPr>
              <p:custDataLst>
                <p:tags r:id="rId48"/>
              </p:custDataLst>
            </p:nvPr>
          </p:nvCxnSpPr>
          <p:spPr bwMode="auto">
            <a:xfrm rot="5400000" flipH="1" flipV="1">
              <a:off x="2640511" y="4280673"/>
              <a:ext cx="357190" cy="1588"/>
            </a:xfrm>
            <a:prstGeom prst="straightConnector1">
              <a:avLst/>
            </a:prstGeom>
            <a:solidFill>
              <a:schemeClr val="accent1"/>
            </a:solidFill>
            <a:ln w="9525" cap="flat" cmpd="sng" algn="ctr">
              <a:solidFill>
                <a:schemeClr val="dk1"/>
              </a:solidFill>
              <a:prstDash val="solid"/>
              <a:round/>
              <a:headEnd type="none" w="med" len="med"/>
              <a:tailEnd type="arrow"/>
            </a:ln>
            <a:effectLst/>
          </p:spPr>
        </p:cxnSp>
      </p:grpSp>
    </p:spTree>
    <p:custDataLst>
      <p:tags r:id="rId49"/>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graphicFrame>
        <p:nvGraphicFramePr>
          <p:cNvPr id="4" name="图示 3"/>
          <p:cNvGraphicFramePr/>
          <p:nvPr/>
        </p:nvGraphicFramePr>
        <p:xfrm>
          <a:off x="3167042" y="164305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矩形 4"/>
          <p:cNvSpPr/>
          <p:nvPr>
            <p:custDataLst>
              <p:tags r:id="rId10"/>
            </p:custDataLst>
          </p:nvPr>
        </p:nvSpPr>
        <p:spPr>
          <a:xfrm>
            <a:off x="263352" y="588163"/>
            <a:ext cx="5923280" cy="583565"/>
          </a:xfrm>
          <a:prstGeom prst="rect">
            <a:avLst/>
          </a:prstGeom>
        </p:spPr>
        <p:txBody>
          <a:bodyPr wrap="none">
            <a:spAutoFit/>
          </a:bodyPr>
          <a:lstStyle/>
          <a:p>
            <a:pPr marL="457200" indent="-457200" algn="l">
              <a:spcBef>
                <a:spcPct val="0"/>
              </a:spcBef>
              <a:buFont typeface="Wingdings" panose="05000000000000000000" pitchFamily="2" charset="2"/>
              <a:buChar char="n"/>
              <a:defRPr/>
            </a:pPr>
            <a:r>
              <a:rPr lang="zh-CN" altLang="en-US" sz="3200" dirty="0">
                <a:solidFill>
                  <a:schemeClr val="dk1"/>
                </a:solidFill>
                <a:latin typeface="微软雅黑" panose="020B0503020204020204" charset="-122"/>
                <a:ea typeface="微软雅黑" panose="020B0503020204020204" charset="-122"/>
                <a:cs typeface="+mj-cs"/>
                <a:sym typeface="Arial" panose="020B0604020202020204" pitchFamily="34" charset="0"/>
              </a:rPr>
              <a:t>我国应急管理体系的基本框架</a:t>
            </a:r>
            <a:endParaRPr lang="zh-CN" altLang="en-US" sz="3200" dirty="0">
              <a:solidFill>
                <a:schemeClr val="dk1"/>
              </a:solidFill>
              <a:latin typeface="微软雅黑" panose="020B0503020204020204" charset="-122"/>
              <a:ea typeface="微软雅黑" panose="020B0503020204020204" charset="-122"/>
              <a:cs typeface="+mj-cs"/>
              <a:sym typeface="Arial" panose="020B0604020202020204" pitchFamily="34" charset="0"/>
            </a:endParaRPr>
          </a:p>
        </p:txBody>
      </p:sp>
      <p:sp>
        <p:nvSpPr>
          <p:cNvPr id="54276" name="矩形 5"/>
          <p:cNvSpPr>
            <a:spLocks noChangeArrowheads="1"/>
          </p:cNvSpPr>
          <p:nvPr>
            <p:custDataLst>
              <p:tags r:id="rId11"/>
            </p:custDataLst>
          </p:nvPr>
        </p:nvSpPr>
        <p:spPr bwMode="auto">
          <a:xfrm>
            <a:off x="1415480" y="1370695"/>
            <a:ext cx="29260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“一案三制”</a:t>
            </a:r>
            <a:endParaRPr lang="zh-CN" altLang="en-US" sz="36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4277" name="矩形 6"/>
          <p:cNvSpPr>
            <a:spLocks noChangeArrowheads="1"/>
          </p:cNvSpPr>
          <p:nvPr>
            <p:custDataLst>
              <p:tags r:id="rId12"/>
            </p:custDataLst>
          </p:nvPr>
        </p:nvSpPr>
        <p:spPr bwMode="auto">
          <a:xfrm>
            <a:off x="9239251" y="2928939"/>
            <a:ext cx="1071563"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600" b="0">
                <a:solidFill>
                  <a:schemeClr val="dk1"/>
                </a:solidFill>
                <a:latin typeface="微软雅黑" panose="020B0503020204020204" charset="-122"/>
                <a:ea typeface="微软雅黑" panose="020B0503020204020204" charset="-122"/>
                <a:sym typeface="Arial" panose="020B0604020202020204" pitchFamily="34" charset="0"/>
              </a:rPr>
              <a:t>国家建立统一领导、综合协调、分类管理、分级负责、属地管理为主的应急管理体制。</a:t>
            </a:r>
            <a:endParaRPr lang="zh-CN" altLang="en-US" sz="16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4278" name="矩形 7"/>
          <p:cNvSpPr>
            <a:spLocks noChangeArrowheads="1"/>
          </p:cNvSpPr>
          <p:nvPr>
            <p:custDataLst>
              <p:tags r:id="rId13"/>
            </p:custDataLst>
          </p:nvPr>
        </p:nvSpPr>
        <p:spPr bwMode="auto">
          <a:xfrm>
            <a:off x="3595689" y="5786438"/>
            <a:ext cx="557212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600" b="0">
                <a:solidFill>
                  <a:schemeClr val="dk1"/>
                </a:solidFill>
                <a:latin typeface="微软雅黑" panose="020B0503020204020204" charset="-122"/>
                <a:ea typeface="微软雅黑" panose="020B0503020204020204" charset="-122"/>
                <a:sym typeface="Arial" panose="020B0604020202020204" pitchFamily="34" charset="0"/>
              </a:rPr>
              <a:t>国家总体应急预案、专项应急预案、部门应急预案、地方应急预案、企事业单位应急预案以及大型集会活动应急预案六个层次</a:t>
            </a:r>
            <a:endParaRPr lang="zh-CN" altLang="en-US" sz="16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4279" name="矩形 8"/>
          <p:cNvSpPr>
            <a:spLocks noChangeArrowheads="1"/>
          </p:cNvSpPr>
          <p:nvPr>
            <p:custDataLst>
              <p:tags r:id="rId14"/>
            </p:custDataLst>
          </p:nvPr>
        </p:nvSpPr>
        <p:spPr bwMode="auto">
          <a:xfrm>
            <a:off x="1809750" y="2214564"/>
            <a:ext cx="1428750"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600" b="0">
                <a:solidFill>
                  <a:schemeClr val="dk1"/>
                </a:solidFill>
                <a:latin typeface="微软雅黑" panose="020B0503020204020204" charset="-122"/>
                <a:ea typeface="微软雅黑" panose="020B0503020204020204" charset="-122"/>
                <a:sym typeface="Arial" panose="020B0604020202020204" pitchFamily="34" charset="0"/>
              </a:rPr>
              <a:t>应急管理机制涵盖事前、事发、事中和事后各个阶段，主要包括预防准备、监测预警、信息报告、决策指挥、公共沟通、社会动员、恢复重建、调查评估、应急保障等内容。</a:t>
            </a:r>
            <a:endParaRPr lang="zh-CN" altLang="en-US" sz="16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4280" name="矩形 9"/>
          <p:cNvSpPr>
            <a:spLocks noChangeArrowheads="1"/>
          </p:cNvSpPr>
          <p:nvPr>
            <p:custDataLst>
              <p:tags r:id="rId15"/>
            </p:custDataLst>
          </p:nvPr>
        </p:nvSpPr>
        <p:spPr bwMode="auto">
          <a:xfrm>
            <a:off x="7239000" y="1285876"/>
            <a:ext cx="321468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600" b="0">
                <a:solidFill>
                  <a:schemeClr val="dk1"/>
                </a:solidFill>
                <a:latin typeface="微软雅黑" panose="020B0503020204020204" charset="-122"/>
                <a:ea typeface="微软雅黑" panose="020B0503020204020204" charset="-122"/>
                <a:sym typeface="Arial" panose="020B0604020202020204" pitchFamily="34" charset="0"/>
              </a:rPr>
              <a:t>我国目前已基本建立了以宪法为依据、以</a:t>
            </a:r>
            <a:r>
              <a:rPr lang="en-US" altLang="zh-CN" sz="1600" b="0">
                <a:solidFill>
                  <a:schemeClr val="dk1"/>
                </a:solidFill>
                <a:latin typeface="微软雅黑" panose="020B0503020204020204" charset="-122"/>
                <a:ea typeface="微软雅黑" panose="020B0503020204020204" charset="-122"/>
                <a:sym typeface="Arial" panose="020B0604020202020204" pitchFamily="34" charset="0"/>
              </a:rPr>
              <a:t>《</a:t>
            </a:r>
            <a:r>
              <a:rPr lang="zh-CN" altLang="en-US" sz="1600" b="0">
                <a:solidFill>
                  <a:schemeClr val="dk1"/>
                </a:solidFill>
                <a:latin typeface="微软雅黑" panose="020B0503020204020204" charset="-122"/>
                <a:ea typeface="微软雅黑" panose="020B0503020204020204" charset="-122"/>
                <a:sym typeface="Arial" panose="020B0604020202020204" pitchFamily="34" charset="0"/>
              </a:rPr>
              <a:t>突发事件应对法</a:t>
            </a:r>
            <a:r>
              <a:rPr lang="en-US" altLang="zh-CN" sz="1600" b="0">
                <a:solidFill>
                  <a:schemeClr val="dk1"/>
                </a:solidFill>
                <a:latin typeface="微软雅黑" panose="020B0503020204020204" charset="-122"/>
                <a:ea typeface="微软雅黑" panose="020B0503020204020204" charset="-122"/>
                <a:sym typeface="Arial" panose="020B0604020202020204" pitchFamily="34" charset="0"/>
              </a:rPr>
              <a:t>》</a:t>
            </a:r>
            <a:r>
              <a:rPr lang="zh-CN" altLang="en-US" sz="1600" b="0">
                <a:solidFill>
                  <a:schemeClr val="dk1"/>
                </a:solidFill>
                <a:latin typeface="微软雅黑" panose="020B0503020204020204" charset="-122"/>
                <a:ea typeface="微软雅黑" panose="020B0503020204020204" charset="-122"/>
                <a:sym typeface="Arial" panose="020B0604020202020204" pitchFamily="34" charset="0"/>
              </a:rPr>
              <a:t>为核心、以相关单项法律法规为配套的应急管理法律体系</a:t>
            </a:r>
            <a:endParaRPr lang="zh-CN" altLang="en-US" sz="1600" b="0">
              <a:solidFill>
                <a:schemeClr val="dk1"/>
              </a:solidFill>
              <a:latin typeface="微软雅黑" panose="020B0503020204020204" charset="-122"/>
              <a:ea typeface="微软雅黑" panose="020B0503020204020204" charset="-122"/>
              <a:sym typeface="Arial" panose="020B0604020202020204" pitchFamily="34" charset="0"/>
            </a:endParaRPr>
          </a:p>
        </p:txBody>
      </p:sp>
    </p:spTree>
    <p:custDataLst>
      <p:tags r:id="rId1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2" name="图片 1"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3" name="矩形 12"/>
          <p:cNvSpPr/>
          <p:nvPr>
            <p:custDataLst>
              <p:tags r:id="rId6"/>
            </p:custDataLst>
          </p:nvPr>
        </p:nvSpPr>
        <p:spPr>
          <a:xfrm>
            <a:off x="609605" y="2133616"/>
            <a:ext cx="3657629" cy="3657629"/>
          </a:xfrm>
          <a:prstGeom prst="rect">
            <a:avLst/>
          </a:prstGeom>
          <a:solidFill>
            <a:srgbClr val="000000">
              <a:alpha val="0"/>
            </a:srgbClr>
          </a:solidFill>
          <a:ln w="4445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4" name="文本框 13"/>
          <p:cNvSpPr txBox="1"/>
          <p:nvPr>
            <p:custDataLst>
              <p:tags r:id="rId7"/>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我国应急管理体制深度变革</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5" name="Title 6"/>
          <p:cNvSpPr txBox="1"/>
          <p:nvPr>
            <p:custDataLst>
              <p:tags r:id="rId8"/>
            </p:custDataLst>
          </p:nvPr>
        </p:nvSpPr>
        <p:spPr>
          <a:xfrm>
            <a:off x="1066759" y="2435999"/>
            <a:ext cx="2743213" cy="3050401"/>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目标：</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构建统一领导、权责一致、权威高效的国家应急能力体系。</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体制：</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6" name="Title 6"/>
          <p:cNvSpPr txBox="1"/>
          <p:nvPr>
            <p:custDataLst>
              <p:tags r:id="rId9"/>
            </p:custDataLst>
          </p:nvPr>
        </p:nvSpPr>
        <p:spPr>
          <a:xfrm>
            <a:off x="4724389" y="3048000"/>
            <a:ext cx="6858000" cy="182881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整合优化应急力量和资源，推动形成统一指挥、专常兼备、反应灵敏、上下联动、平战结合的中国特色应急管理体制。</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0"/>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矩形 5"/>
          <p:cNvSpPr/>
          <p:nvPr>
            <p:custDataLst>
              <p:tags r:id="rId1"/>
            </p:custDataLst>
          </p:nvPr>
        </p:nvSpPr>
        <p:spPr>
          <a:xfrm>
            <a:off x="0" y="-10800"/>
            <a:ext cx="4827588" cy="686879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图片16"/>
          <p:cNvPicPr>
            <a:picLocks noChangeAspect="1"/>
          </p:cNvPicPr>
          <p:nvPr>
            <p:custDataLst>
              <p:tags r:id="rId2"/>
            </p:custDataLst>
          </p:nvPr>
        </p:nvPicPr>
        <p:blipFill>
          <a:blip r:embed="rId3"/>
          <a:stretch>
            <a:fillRect/>
          </a:stretch>
        </p:blipFill>
        <p:spPr>
          <a:xfrm>
            <a:off x="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pic>
        <p:nvPicPr>
          <p:cNvPr id="22" name="图形 1"/>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609600" y="609600"/>
            <a:ext cx="228600" cy="443865"/>
          </a:xfrm>
          <a:prstGeom prst="rect">
            <a:avLst/>
          </a:prstGeom>
        </p:spPr>
      </p:pic>
      <p:pic>
        <p:nvPicPr>
          <p:cNvPr id="23" name="图形 2"/>
          <p:cNvPicPr>
            <a:picLocks noChangeAspect="1"/>
          </p:cNvPicPr>
          <p:nvPr>
            <p:custDataLst>
              <p:tags r:id="rId9"/>
            </p:custDataLst>
          </p:nvPr>
        </p:nvPicPr>
        <p:blipFill>
          <a:blip r:embed="rId7">
            <a:extLst>
              <a:ext uri="{96DAC541-7B7A-43D3-8B79-37D633B846F1}">
                <asvg:svgBlip xmlns:asvg="http://schemas.microsoft.com/office/drawing/2016/SVG/main" r:embed="rId8"/>
              </a:ext>
            </a:extLst>
          </a:blip>
          <a:stretch>
            <a:fillRect/>
          </a:stretch>
        </p:blipFill>
        <p:spPr>
          <a:xfrm>
            <a:off x="912495" y="609600"/>
            <a:ext cx="228600" cy="443865"/>
          </a:xfrm>
          <a:prstGeom prst="rect">
            <a:avLst/>
          </a:prstGeom>
        </p:spPr>
      </p:pic>
      <p:pic>
        <p:nvPicPr>
          <p:cNvPr id="25" name="图形 3"/>
          <p:cNvPicPr>
            <a:picLocks noChangeAspect="1"/>
          </p:cNvPicPr>
          <p:nvPr>
            <p:custDataLst>
              <p:tags r:id="rId10"/>
            </p:custDataLst>
          </p:nvPr>
        </p:nvPicPr>
        <p:blipFill>
          <a:blip r:embed="rId7">
            <a:extLst>
              <a:ext uri="{96DAC541-7B7A-43D3-8B79-37D633B846F1}">
                <asvg:svgBlip xmlns:asvg="http://schemas.microsoft.com/office/drawing/2016/SVG/main" r:embed="rId8"/>
              </a:ext>
            </a:extLst>
          </a:blip>
          <a:stretch>
            <a:fillRect/>
          </a:stretch>
        </p:blipFill>
        <p:spPr>
          <a:xfrm rot="10800000">
            <a:off x="5179695" y="5790565"/>
            <a:ext cx="228600" cy="443865"/>
          </a:xfrm>
          <a:prstGeom prst="rect">
            <a:avLst/>
          </a:prstGeom>
        </p:spPr>
      </p:pic>
      <p:pic>
        <p:nvPicPr>
          <p:cNvPr id="26" name="图形 4"/>
          <p:cNvPicPr>
            <a:picLocks noChangeAspect="1"/>
          </p:cNvPicPr>
          <p:nvPr>
            <p:custDataLst>
              <p:tags r:id="rId11"/>
            </p:custDataLst>
          </p:nvPr>
        </p:nvPicPr>
        <p:blipFill>
          <a:blip r:embed="rId7">
            <a:extLst>
              <a:ext uri="{96DAC541-7B7A-43D3-8B79-37D633B846F1}">
                <asvg:svgBlip xmlns:asvg="http://schemas.microsoft.com/office/drawing/2016/SVG/main" r:embed="rId8"/>
              </a:ext>
            </a:extLst>
          </a:blip>
          <a:stretch>
            <a:fillRect/>
          </a:stretch>
        </p:blipFill>
        <p:spPr>
          <a:xfrm rot="10800000">
            <a:off x="4876800" y="5790565"/>
            <a:ext cx="228600" cy="443865"/>
          </a:xfrm>
          <a:prstGeom prst="rect">
            <a:avLst/>
          </a:prstGeom>
        </p:spPr>
      </p:pic>
      <p:sp>
        <p:nvSpPr>
          <p:cNvPr id="11" name="文本框 10"/>
          <p:cNvSpPr txBox="1"/>
          <p:nvPr>
            <p:custDataLst>
              <p:tags r:id="rId12"/>
            </p:custDataLst>
          </p:nvPr>
        </p:nvSpPr>
        <p:spPr>
          <a:xfrm>
            <a:off x="1066809" y="2390768"/>
            <a:ext cx="3810025" cy="1404620"/>
          </a:xfrm>
          <a:prstGeom prst="rect">
            <a:avLst/>
          </a:prstGeom>
          <a:noFill/>
        </p:spPr>
        <p:txBody>
          <a:bodyPr wrap="square" lIns="63500" tIns="25400" rIns="63500" bIns="25400" rtlCol="0" anchor="b" anchorCtr="0">
            <a:normAutofit/>
          </a:bodyPr>
          <a:p>
            <a:pPr marL="0" lvl="0" indent="0" algn="l">
              <a:lnSpc>
                <a:spcPct val="110000"/>
              </a:lnSpc>
              <a:spcBef>
                <a:spcPts val="0"/>
              </a:spcBef>
              <a:spcAft>
                <a:spcPts val="0"/>
              </a:spcAft>
              <a:buSzPct val="100000"/>
              <a:buFontTx/>
              <a:buNone/>
            </a:pPr>
            <a:r>
              <a:rPr lang="zh-CN" altLang="en-US" sz="4000" b="1" spc="240" dirty="0">
                <a:solidFill>
                  <a:schemeClr val="lt1"/>
                </a:solidFill>
                <a:latin typeface="微软雅黑" panose="020B0503020204020204" charset="-122"/>
                <a:ea typeface="微软雅黑" panose="020B0503020204020204" charset="-122"/>
                <a:sym typeface="Arial" panose="020B0604020202020204" pitchFamily="34" charset="0"/>
              </a:rPr>
              <a:t>我国应急管理体制深度变革</a:t>
            </a:r>
            <a:endParaRPr lang="zh-CN" altLang="en-US" sz="4000" b="1" spc="24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2" name="文本框 11"/>
          <p:cNvSpPr txBox="1"/>
          <p:nvPr>
            <p:custDataLst>
              <p:tags r:id="rId13"/>
            </p:custDataLst>
          </p:nvPr>
        </p:nvSpPr>
        <p:spPr>
          <a:xfrm>
            <a:off x="1066809" y="3866508"/>
            <a:ext cx="3808755" cy="448310"/>
          </a:xfrm>
          <a:prstGeom prst="rect">
            <a:avLst/>
          </a:prstGeom>
          <a:noFill/>
        </p:spPr>
        <p:txBody>
          <a:bodyPr wrap="square" lIns="63500" tIns="25400" rIns="63500" bIns="25400" rtlCol="0" anchor="t" anchorCtr="0">
            <a:normAutofit/>
          </a:bodyPr>
          <a:p>
            <a:pPr marL="0" indent="0" algn="l" fontAlgn="auto">
              <a:lnSpc>
                <a:spcPct val="120000"/>
              </a:lnSpc>
              <a:spcBef>
                <a:spcPts val="0"/>
              </a:spcBef>
              <a:spcAft>
                <a:spcPts val="0"/>
              </a:spcAft>
              <a:buSzPct val="100000"/>
              <a:buNone/>
            </a:pPr>
            <a:r>
              <a:rPr lang="zh-CN" altLang="en-US" spc="10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四个方面10项任务</a:t>
            </a:r>
            <a:endParaRPr lang="zh-CN" altLang="en-US" spc="10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3" name="Title 6"/>
          <p:cNvSpPr txBox="1"/>
          <p:nvPr>
            <p:custDataLst>
              <p:tags r:id="rId14"/>
            </p:custDataLst>
          </p:nvPr>
        </p:nvSpPr>
        <p:spPr>
          <a:xfrm>
            <a:off x="6858055" y="914400"/>
            <a:ext cx="4419625" cy="5029200"/>
          </a:xfrm>
          <a:prstGeom prst="rect">
            <a:avLst/>
          </a:prstGeom>
          <a:noFill/>
          <a:ln w="3175">
            <a:noFill/>
            <a:prstDash val="dash"/>
          </a:ln>
        </p:spPr>
        <p:txBody>
          <a:bodyPr wrap="square" lIns="63500" tIns="25400" rIns="63500" bIns="25400" anchor="ctr" anchorCtr="0">
            <a:normAutofit fontScale="90000"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应急准备：组织编制国家应急总体预案和规划，指导各地区部门应对突发事件工作，推动应急预案体系建设和预案演练。</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应急响应：建立灾情报告系统并统一发布灾情，统筹应急力量建设和物资储备并在救灾时统一调度，组织灾害救助体系建设，指导安全生产类、自然灾害类应急救援，承担国家应对特别重大灾害指挥部工作。</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灾害防治：指导火灾、水旱灾害、地质灾害等防治</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安全监管：负责安全生产综合监督管理和工矿商贸行业安全生产监督管理等。</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5"/>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6"/>
          <p:cNvSpPr>
            <a:spLocks noChangeArrowheads="1"/>
          </p:cNvSpPr>
          <p:nvPr>
            <p:custDataLst>
              <p:tags r:id="rId1"/>
            </p:custDataLst>
          </p:nvPr>
        </p:nvSpPr>
        <p:spPr bwMode="blackGray">
          <a:xfrm rot="10806395" flipH="1" flipV="1">
            <a:off x="5156795" y="5681801"/>
            <a:ext cx="2300076" cy="773274"/>
          </a:xfrm>
          <a:prstGeom prst="rightArrow">
            <a:avLst>
              <a:gd name="adj1" fmla="val 46509"/>
              <a:gd name="adj2" fmla="val 42052"/>
            </a:avLst>
          </a:prstGeom>
          <a:gradFill rotWithShape="1">
            <a:gsLst>
              <a:gs pos="0">
                <a:srgbClr val="FFC319">
                  <a:gamma/>
                  <a:tint val="0"/>
                  <a:invGamma/>
                  <a:alpha val="0"/>
                </a:srgbClr>
              </a:gs>
              <a:gs pos="100000">
                <a:srgbClr val="FFC319"/>
              </a:gs>
            </a:gsLst>
            <a:lin ang="0" scaled="1"/>
          </a:gradFill>
          <a:ln w="9525" algn="ctr">
            <a:noFill/>
            <a:miter lim="800000"/>
          </a:ln>
          <a:effectLst/>
        </p:spPr>
        <p:txBody>
          <a:bodyPr wrap="none" anchor="ctr"/>
          <a:lstStyle/>
          <a:p>
            <a:pPr algn="ctr" fontAlgn="base">
              <a:spcBef>
                <a:spcPct val="0"/>
              </a:spcBef>
              <a:spcAft>
                <a:spcPct val="0"/>
              </a:spcAft>
              <a:defRPr/>
            </a:pPr>
            <a:r>
              <a:rPr lang="zh-CN" altLang="en-US" b="1" kern="0" dirty="0">
                <a:solidFill>
                  <a:srgbClr val="000000"/>
                </a:solidFill>
                <a:latin typeface="Arial" panose="020B0604020202020204" pitchFamily="34" charset="0"/>
                <a:ea typeface="楷体" panose="02010609060101010101" pitchFamily="49" charset="-122"/>
                <a:sym typeface="Arial" panose="020B0604020202020204" pitchFamily="34" charset="0"/>
              </a:rPr>
              <a:t>措施不当  处置不当</a:t>
            </a:r>
            <a:endParaRPr lang="zh-CN" altLang="en-US" b="1" kern="0" dirty="0">
              <a:solidFill>
                <a:srgbClr val="000000"/>
              </a:solidFill>
              <a:latin typeface="Arial" panose="020B0604020202020204" pitchFamily="34" charset="0"/>
              <a:ea typeface="楷体" panose="02010609060101010101" pitchFamily="49" charset="-122"/>
              <a:sym typeface="Arial" panose="020B0604020202020204" pitchFamily="34" charset="0"/>
            </a:endParaRPr>
          </a:p>
        </p:txBody>
      </p:sp>
      <p:sp>
        <p:nvSpPr>
          <p:cNvPr id="6" name="AutoShape 29"/>
          <p:cNvSpPr>
            <a:spLocks noChangeArrowheads="1"/>
          </p:cNvSpPr>
          <p:nvPr>
            <p:custDataLst>
              <p:tags r:id="rId2"/>
            </p:custDataLst>
          </p:nvPr>
        </p:nvSpPr>
        <p:spPr bwMode="gray">
          <a:xfrm>
            <a:off x="7456871" y="5763032"/>
            <a:ext cx="3922365" cy="491830"/>
          </a:xfrm>
          <a:prstGeom prst="roundRect">
            <a:avLst>
              <a:gd name="adj" fmla="val 50000"/>
            </a:avLst>
          </a:prstGeom>
          <a:solidFill>
            <a:srgbClr val="FFC319">
              <a:alpha val="50195"/>
            </a:srgbClr>
          </a:solidFill>
          <a:ln>
            <a:noFill/>
          </a:ln>
          <a:extLst>
            <a:ext uri="{91240B29-F687-4F45-9708-019B960494DF}">
              <a14:hiddenLine xmlns:a14="http://schemas.microsoft.com/office/drawing/2010/main" w="57150">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b="1" kern="0" dirty="0">
                <a:solidFill>
                  <a:srgbClr val="000000"/>
                </a:solidFill>
                <a:latin typeface="Arial" panose="020B0604020202020204" pitchFamily="34" charset="0"/>
                <a:ea typeface="楷体" panose="02010609060101010101" pitchFamily="49" charset="-122"/>
                <a:sym typeface="Arial" panose="020B0604020202020204" pitchFamily="34" charset="0"/>
              </a:rPr>
              <a:t>二次事故</a:t>
            </a:r>
            <a:endParaRPr lang="zh-CN" altLang="en-US" b="1" kern="0" dirty="0">
              <a:solidFill>
                <a:srgbClr val="000000"/>
              </a:solidFill>
              <a:latin typeface="Arial" panose="020B0604020202020204" pitchFamily="34" charset="0"/>
              <a:ea typeface="楷体" panose="02010609060101010101" pitchFamily="49" charset="-122"/>
              <a:sym typeface="Arial" panose="020B0604020202020204" pitchFamily="34" charset="0"/>
            </a:endParaRPr>
          </a:p>
        </p:txBody>
      </p:sp>
      <p:sp>
        <p:nvSpPr>
          <p:cNvPr id="12" name="矩形 11"/>
          <p:cNvSpPr/>
          <p:nvPr>
            <p:custDataLst>
              <p:tags r:id="rId3"/>
            </p:custDataLst>
          </p:nvPr>
        </p:nvSpPr>
        <p:spPr>
          <a:xfrm>
            <a:off x="4521236" y="1760573"/>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7" name="副标题 1"/>
          <p:cNvSpPr/>
          <p:nvPr>
            <p:custDataLst>
              <p:tags r:id="rId4"/>
            </p:custDataLst>
          </p:nvPr>
        </p:nvSpPr>
        <p:spPr>
          <a:xfrm>
            <a:off x="4521236" y="2965381"/>
            <a:ext cx="6857365" cy="784860"/>
          </a:xfrm>
          <a:prstGeom prst="rect">
            <a:avLst/>
          </a:prstGeom>
        </p:spPr>
        <p:txBody>
          <a:bodyPr vert="horz" wrap="square" lIns="0" tIns="0" rIns="0" bIns="0" rtlCol="0">
            <a:normAutofit lnSpcReduction="10000"/>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dirty="0">
                <a:solidFill>
                  <a:schemeClr val="dk1">
                    <a:lumMod val="65000"/>
                    <a:lumOff val="35000"/>
                  </a:schemeClr>
                </a:solidFill>
                <a:sym typeface="Arial" panose="020B0604020202020204" pitchFamily="34" charset="0"/>
              </a:rPr>
              <a:t>不知</a:t>
            </a:r>
            <a:endParaRPr lang="zh-CN" altLang="en-US" dirty="0">
              <a:solidFill>
                <a:schemeClr val="dk1">
                  <a:lumMod val="65000"/>
                  <a:lumOff val="35000"/>
                </a:schemeClr>
              </a:solidFill>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dirty="0">
                <a:solidFill>
                  <a:schemeClr val="dk1">
                    <a:lumMod val="65000"/>
                    <a:lumOff val="35000"/>
                  </a:schemeClr>
                </a:solidFill>
                <a:sym typeface="Arial" panose="020B0604020202020204" pitchFamily="34" charset="0"/>
              </a:rPr>
              <a:t>所措</a:t>
            </a:r>
            <a:endParaRPr lang="zh-CN" altLang="en-US" dirty="0">
              <a:solidFill>
                <a:schemeClr val="dk1">
                  <a:lumMod val="65000"/>
                  <a:lumOff val="35000"/>
                </a:schemeClr>
              </a:solidFill>
              <a:sym typeface="Arial" panose="020B0604020202020204" pitchFamily="34" charset="0"/>
            </a:endParaRPr>
          </a:p>
        </p:txBody>
      </p:sp>
      <p:sp>
        <p:nvSpPr>
          <p:cNvPr id="8" name="标题 4"/>
          <p:cNvSpPr/>
          <p:nvPr>
            <p:custDataLst>
              <p:tags r:id="rId5"/>
            </p:custDataLst>
          </p:nvPr>
        </p:nvSpPr>
        <p:spPr>
          <a:xfrm>
            <a:off x="4521236" y="2000603"/>
            <a:ext cx="6858000" cy="834603"/>
          </a:xfrm>
          <a:prstGeom prst="rect">
            <a:avLst/>
          </a:prstGeom>
        </p:spPr>
        <p:txBody>
          <a:bodyPr vert="horz" wrap="square" lIns="0" tIns="0" rIns="0" bIns="0" rtlCol="0" anchor="b" anchorCtr="0">
            <a:normAutofit fontScale="9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5500"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marL="0" indent="0" algn="l">
              <a:lnSpc>
                <a:spcPct val="100000"/>
              </a:lnSpc>
              <a:spcBef>
                <a:spcPts val="0"/>
              </a:spcBef>
              <a:spcAft>
                <a:spcPts val="0"/>
              </a:spcAft>
              <a:buSzPct val="100000"/>
              <a:buNone/>
            </a:pPr>
            <a:r>
              <a:rPr lang="zh-CN" altLang="en-US" sz="4600" dirty="0">
                <a:solidFill>
                  <a:schemeClr val="accent1">
                    <a:lumMod val="50000"/>
                  </a:schemeClr>
                </a:solidFill>
                <a:sym typeface="Arial" panose="020B0604020202020204" pitchFamily="34" charset="0"/>
              </a:rPr>
              <a:t>企业应急管理的一些不足</a:t>
            </a:r>
            <a:endParaRPr lang="zh-CN" altLang="en-US" sz="4600" dirty="0">
              <a:solidFill>
                <a:schemeClr val="accent1">
                  <a:lumMod val="50000"/>
                </a:schemeClr>
              </a:solidFill>
              <a:sym typeface="Arial" panose="020B0604020202020204" pitchFamily="34" charset="0"/>
            </a:endParaRPr>
          </a:p>
        </p:txBody>
      </p:sp>
      <p:sp>
        <p:nvSpPr>
          <p:cNvPr id="10" name="矩形: 圆角 8"/>
          <p:cNvSpPr/>
          <p:nvPr>
            <p:custDataLst>
              <p:tags r:id="rId6"/>
            </p:custDataLst>
          </p:nvPr>
        </p:nvSpPr>
        <p:spPr>
          <a:xfrm>
            <a:off x="4521236" y="3948996"/>
            <a:ext cx="3846231" cy="10676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285750" algn="ctr" defTabSz="609600" fontAlgn="ctr">
              <a:lnSpc>
                <a:spcPct val="130000"/>
              </a:lnSpc>
              <a:spcBef>
                <a:spcPts val="1000"/>
              </a:spcBef>
              <a:spcAft>
                <a:spcPts val="0"/>
              </a:spcAft>
              <a:buSzPct val="100000"/>
              <a:buFont typeface="Wingdings" panose="05000000000000000000" charset="0"/>
              <a:buNone/>
            </a:pPr>
            <a:r>
              <a:rPr lang="zh-CN" altLang="en-US" sz="1600" b="1" spc="200" dirty="0">
                <a:solidFill>
                  <a:schemeClr val="dk1"/>
                </a:solidFill>
                <a:latin typeface="Arial" panose="020B0604020202020204" pitchFamily="34" charset="0"/>
                <a:ea typeface="微软雅黑" panose="020B0503020204020204" charset="-122"/>
                <a:sym typeface="Arial" panose="020B0604020202020204" pitchFamily="34" charset="0"/>
              </a:rPr>
              <a:t>侥幸</a:t>
            </a:r>
            <a:endParaRPr lang="zh-CN" altLang="en-US" sz="1600" b="1" spc="200" dirty="0">
              <a:solidFill>
                <a:schemeClr val="dk1"/>
              </a:solidFill>
              <a:latin typeface="Arial" panose="020B0604020202020204" pitchFamily="34" charset="0"/>
              <a:ea typeface="微软雅黑" panose="020B0503020204020204" charset="-122"/>
              <a:sym typeface="Arial" panose="020B0604020202020204" pitchFamily="34" charset="0"/>
            </a:endParaRPr>
          </a:p>
          <a:p>
            <a:pPr marL="0" lvl="0" indent="-285750" algn="ctr" defTabSz="609600" fontAlgn="ctr">
              <a:lnSpc>
                <a:spcPct val="130000"/>
              </a:lnSpc>
              <a:spcBef>
                <a:spcPts val="1000"/>
              </a:spcBef>
              <a:spcAft>
                <a:spcPts val="0"/>
              </a:spcAft>
              <a:buSzPct val="100000"/>
              <a:buFont typeface="Wingdings" panose="05000000000000000000" charset="0"/>
              <a:buNone/>
            </a:pPr>
            <a:r>
              <a:rPr lang="zh-CN" altLang="en-US" sz="1600" b="1" spc="200" dirty="0">
                <a:solidFill>
                  <a:schemeClr val="dk1"/>
                </a:solidFill>
                <a:latin typeface="Arial" panose="020B0604020202020204" pitchFamily="34" charset="0"/>
                <a:ea typeface="微软雅黑" panose="020B0503020204020204" charset="-122"/>
                <a:sym typeface="Arial" panose="020B0604020202020204" pitchFamily="34" charset="0"/>
              </a:rPr>
              <a:t>心理</a:t>
            </a:r>
            <a:endParaRPr lang="zh-CN" altLang="en-US" sz="1600" b="1" spc="200" dirty="0">
              <a:solidFill>
                <a:schemeClr val="dk1"/>
              </a:solidFill>
              <a:latin typeface="Arial" panose="020B0604020202020204" pitchFamily="34" charset="0"/>
              <a:ea typeface="微软雅黑" panose="020B0503020204020204" charset="-122"/>
              <a:sym typeface="Arial" panose="020B0604020202020204" pitchFamily="34" charset="0"/>
            </a:endParaRPr>
          </a:p>
        </p:txBody>
      </p:sp>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2" name="图片 1"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4" name="文本框 13"/>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企业应急管理的一些不足</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5" name="Title 6"/>
          <p:cNvSpPr txBox="1"/>
          <p:nvPr>
            <p:custDataLst>
              <p:tags r:id="rId7"/>
            </p:custDataLst>
          </p:nvPr>
        </p:nvSpPr>
        <p:spPr>
          <a:xfrm>
            <a:off x="609488" y="1217047"/>
            <a:ext cx="4648352" cy="5031473"/>
          </a:xfrm>
          <a:prstGeom prst="rect">
            <a:avLst/>
          </a:prstGeom>
          <a:noFill/>
          <a:ln w="3175">
            <a:noFill/>
            <a:prstDash val="dash"/>
          </a:ln>
        </p:spPr>
        <p:txBody>
          <a:bodyPr wrap="square" lIns="63500" tIns="25400" rIns="63500" bIns="25400" anchor="ctr" anchorCtr="0">
            <a:normAutofit fontScale="6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应急演练不规范</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员工自救能力不足</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抢救能力差</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危险源辨识不彻底</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规章制度不健全</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应急预案不全面</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物资准备不充分</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人员培训不到位</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救援器材使用不熟练</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响应速度不及时</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员工应急能力差</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现场处置</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12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人员撤离抢救</a:t>
            </a:r>
            <a:endParaRPr lang="zh-CN" altLang="en-US" sz="12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12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危险源控制</a:t>
            </a:r>
            <a:endParaRPr lang="zh-CN" altLang="en-US" sz="12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16" name="图片 15" descr="placingpictureplaceholder"/>
          <p:cNvPicPr>
            <a:picLocks noChangeAspect="1"/>
          </p:cNvPicPr>
          <p:nvPr>
            <p:custDataLst>
              <p:tags r:id="rId8"/>
            </p:custDataLst>
          </p:nvPr>
        </p:nvPicPr>
        <p:blipFill>
          <a:blip r:embed="rId9"/>
          <a:srcRect l="36545" r="36545"/>
          <a:stretch>
            <a:fillRect/>
          </a:stretch>
        </p:blipFill>
        <p:spPr>
          <a:xfrm>
            <a:off x="8767843" y="1217047"/>
            <a:ext cx="1359710" cy="5031473"/>
          </a:xfrm>
          <a:prstGeom prst="rect">
            <a:avLst/>
          </a:prstGeom>
        </p:spPr>
      </p:pic>
      <p:pic>
        <p:nvPicPr>
          <p:cNvPr id="17" name="图片 16" descr="placingpictureplaceholder"/>
          <p:cNvPicPr>
            <a:picLocks noChangeAspect="1"/>
          </p:cNvPicPr>
          <p:nvPr>
            <p:custDataLst>
              <p:tags r:id="rId10"/>
            </p:custDataLst>
          </p:nvPr>
        </p:nvPicPr>
        <p:blipFill>
          <a:blip r:embed="rId9"/>
          <a:srcRect l="36545" r="36545"/>
          <a:stretch>
            <a:fillRect/>
          </a:stretch>
        </p:blipFill>
        <p:spPr>
          <a:xfrm>
            <a:off x="10222803" y="1217047"/>
            <a:ext cx="1359710" cy="5031473"/>
          </a:xfrm>
          <a:prstGeom prst="rect">
            <a:avLst/>
          </a:prstGeom>
        </p:spPr>
      </p:pic>
      <p:pic>
        <p:nvPicPr>
          <p:cNvPr id="18" name="图片 17" descr="placingpictureplaceholder"/>
          <p:cNvPicPr>
            <a:picLocks noChangeAspect="1"/>
          </p:cNvPicPr>
          <p:nvPr>
            <p:custDataLst>
              <p:tags r:id="rId11"/>
            </p:custDataLst>
          </p:nvPr>
        </p:nvPicPr>
        <p:blipFill>
          <a:blip r:embed="rId9"/>
          <a:srcRect l="22148" r="22148"/>
          <a:stretch>
            <a:fillRect/>
          </a:stretch>
        </p:blipFill>
        <p:spPr>
          <a:xfrm>
            <a:off x="5857924" y="1217047"/>
            <a:ext cx="2814669" cy="5031473"/>
          </a:xfrm>
          <a:prstGeom prst="rect">
            <a:avLst/>
          </a:prstGeom>
        </p:spPr>
      </p:pic>
    </p:spTree>
    <p:custDataLst>
      <p:tags r:id="rId1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9343573" y="2203586"/>
            <a:ext cx="553998" cy="2862322"/>
          </a:xfrm>
          <a:prstGeom prst="rect">
            <a:avLst/>
          </a:prstGeom>
          <a:noFill/>
        </p:spPr>
        <p:txBody>
          <a:bodyPr wrap="square" rtlCol="0">
            <a:spAutoFit/>
          </a:bodyPr>
          <a:lstStyle>
            <a:defPPr>
              <a:defRPr lang="zh-CN"/>
            </a:defPPr>
            <a:lvl1pPr>
              <a:defRPr sz="2400" b="1">
                <a:latin typeface="华文楷体" panose="02010600040101010101" pitchFamily="2" charset="-122"/>
                <a:ea typeface="华文楷体" panose="02010600040101010101" pitchFamily="2" charset="-122"/>
              </a:defRPr>
            </a:lvl1pPr>
          </a:lstStyle>
          <a:p>
            <a:r>
              <a:rPr lang="zh-CN" altLang="en-US" sz="3000" b="0" dirty="0">
                <a:solidFill>
                  <a:schemeClr val="dk1"/>
                </a:solidFill>
                <a:latin typeface="Arial" panose="020B0604020202020204" pitchFamily="34" charset="0"/>
                <a:ea typeface="楷体" panose="02010609060101010101" pitchFamily="49" charset="-122"/>
                <a:sym typeface="Arial" panose="020B0604020202020204" pitchFamily="34" charset="0"/>
              </a:rPr>
              <a:t>危机舆情管理</a:t>
            </a:r>
            <a:endParaRPr lang="zh-CN" altLang="en-US" sz="3000" b="0" dirty="0">
              <a:solidFill>
                <a:schemeClr val="dk1"/>
              </a:solidFill>
              <a:latin typeface="Arial" panose="020B0604020202020204" pitchFamily="34" charset="0"/>
              <a:ea typeface="楷体" panose="02010609060101010101" pitchFamily="49" charset="-122"/>
              <a:sym typeface="Arial" panose="020B0604020202020204" pitchFamily="34" charset="0"/>
            </a:endParaRPr>
          </a:p>
        </p:txBody>
      </p:sp>
      <p:sp>
        <p:nvSpPr>
          <p:cNvPr id="20" name="文本框 19"/>
          <p:cNvSpPr txBox="1"/>
          <p:nvPr>
            <p:custDataLst>
              <p:tags r:id="rId2"/>
            </p:custDataLst>
          </p:nvPr>
        </p:nvSpPr>
        <p:spPr>
          <a:xfrm>
            <a:off x="1143009" y="535514"/>
            <a:ext cx="5842038" cy="910173"/>
          </a:xfrm>
          <a:prstGeom prst="rect">
            <a:avLst/>
          </a:prstGeom>
          <a:noFill/>
        </p:spPr>
        <p:txBody>
          <a:bodyPr wrap="square" lIns="91440" tIns="45720" rIns="91440" bIns="45720" anchor="ctr">
            <a:normAutofit/>
          </a:bodyPr>
          <a:p>
            <a:pPr marL="0" indent="0" algn="ctr">
              <a:lnSpc>
                <a:spcPct val="120000"/>
              </a:lnSpc>
              <a:spcBef>
                <a:spcPts val="0"/>
              </a:spcBef>
              <a:spcAft>
                <a:spcPts val="0"/>
              </a:spcAft>
              <a:buSzPct val="100000"/>
              <a:buNone/>
            </a:pPr>
            <a:r>
              <a:rPr lang="zh-CN" altLang="en-US" sz="3600" b="1" spc="600" dirty="0">
                <a:solidFill>
                  <a:schemeClr val="accent1">
                    <a:lumMod val="50000"/>
                  </a:schemeClr>
                </a:solidFill>
                <a:latin typeface="Arial" panose="020B0604020202020204" pitchFamily="34" charset="0"/>
                <a:ea typeface="汉仪旗黑-85S" panose="00020600040101010101" pitchFamily="18" charset="-122"/>
                <a:cs typeface="汉仪旗黑-85S" panose="00020600040101010101" pitchFamily="18" charset="-122"/>
                <a:sym typeface="Arial" panose="020B0604020202020204" pitchFamily="34" charset="0"/>
              </a:rPr>
              <a:t>目录</a:t>
            </a:r>
            <a:endParaRPr lang="zh-CN" altLang="en-US" sz="3600" b="1" spc="600" dirty="0">
              <a:solidFill>
                <a:schemeClr val="accent1">
                  <a:lumMod val="50000"/>
                </a:schemeClr>
              </a:solidFill>
              <a:latin typeface="Arial" panose="020B0604020202020204" pitchFamily="34" charset="0"/>
              <a:ea typeface="汉仪旗黑-85S" panose="00020600040101010101" pitchFamily="18" charset="-122"/>
              <a:cs typeface="汉仪旗黑-85S" panose="00020600040101010101" pitchFamily="18" charset="-122"/>
              <a:sym typeface="Arial" panose="020B0604020202020204" pitchFamily="34" charset="0"/>
            </a:endParaRPr>
          </a:p>
        </p:txBody>
      </p:sp>
      <p:cxnSp>
        <p:nvCxnSpPr>
          <p:cNvPr id="10" name="直接连接符 9"/>
          <p:cNvCxnSpPr>
            <a:endCxn id="35" idx="2"/>
          </p:cNvCxnSpPr>
          <p:nvPr>
            <p:custDataLst>
              <p:tags r:id="rId3"/>
            </p:custDataLst>
          </p:nvPr>
        </p:nvCxnSpPr>
        <p:spPr>
          <a:xfrm>
            <a:off x="2139661" y="2018214"/>
            <a:ext cx="0" cy="3766185"/>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椭圆 10"/>
          <p:cNvSpPr/>
          <p:nvPr>
            <p:custDataLst>
              <p:tags r:id="rId4"/>
            </p:custDataLst>
          </p:nvPr>
        </p:nvSpPr>
        <p:spPr>
          <a:xfrm>
            <a:off x="1893916" y="1827079"/>
            <a:ext cx="490220" cy="490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0000"/>
          </a:bodyPr>
          <a:p>
            <a:pPr marL="0" indent="0" algn="ctr">
              <a:lnSpc>
                <a:spcPct val="100000"/>
              </a:lnSpc>
              <a:spcBef>
                <a:spcPts val="0"/>
              </a:spcBef>
              <a:spcAft>
                <a:spcPts val="0"/>
              </a:spcAft>
              <a:buSzPct val="100000"/>
              <a:buNone/>
            </a:pPr>
            <a:r>
              <a:rPr lang="zh-CN" altLang="en-US" sz="1600" dirty="0">
                <a:solidFill>
                  <a:schemeClr val="dk1"/>
                </a:solidFill>
                <a:latin typeface="Arial" panose="020B0604020202020204" pitchFamily="34" charset="0"/>
                <a:ea typeface="微软雅黑" panose="020B0503020204020204" charset="-122"/>
                <a:sym typeface="Arial" panose="020B0604020202020204" pitchFamily="34" charset="0"/>
              </a:rPr>
              <a:t>壹</a:t>
            </a:r>
            <a:endParaRPr lang="zh-CN" altLang="en-US" sz="1600" dirty="0">
              <a:solidFill>
                <a:schemeClr val="dk1"/>
              </a:solidFill>
              <a:latin typeface="Arial" panose="020B0604020202020204" pitchFamily="34" charset="0"/>
              <a:ea typeface="微软雅黑" panose="020B0503020204020204" charset="-122"/>
              <a:sym typeface="Arial" panose="020B0604020202020204" pitchFamily="34" charset="0"/>
            </a:endParaRPr>
          </a:p>
        </p:txBody>
      </p:sp>
      <p:sp>
        <p:nvSpPr>
          <p:cNvPr id="6" name="椭圆 5"/>
          <p:cNvSpPr/>
          <p:nvPr>
            <p:custDataLst>
              <p:tags r:id="rId5"/>
            </p:custDataLst>
          </p:nvPr>
        </p:nvSpPr>
        <p:spPr>
          <a:xfrm>
            <a:off x="1893916" y="2704649"/>
            <a:ext cx="490220" cy="490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0000"/>
          </a:bodyPr>
          <a:p>
            <a:pPr marL="0" indent="0" algn="ctr">
              <a:lnSpc>
                <a:spcPct val="100000"/>
              </a:lnSpc>
              <a:spcBef>
                <a:spcPts val="0"/>
              </a:spcBef>
              <a:spcAft>
                <a:spcPts val="0"/>
              </a:spcAft>
              <a:buSzPct val="100000"/>
              <a:buNone/>
            </a:pPr>
            <a:r>
              <a:rPr lang="zh-CN" altLang="en-US" sz="1600" dirty="0">
                <a:solidFill>
                  <a:schemeClr val="dk1"/>
                </a:solidFill>
                <a:latin typeface="Arial" panose="020B0604020202020204" pitchFamily="34" charset="0"/>
                <a:ea typeface="微软雅黑" panose="020B0503020204020204" charset="-122"/>
                <a:sym typeface="Arial" panose="020B0604020202020204" pitchFamily="34" charset="0"/>
              </a:rPr>
              <a:t>贰</a:t>
            </a:r>
            <a:endParaRPr lang="zh-CN" altLang="en-US" sz="1600" dirty="0">
              <a:solidFill>
                <a:schemeClr val="dk1"/>
              </a:solidFill>
              <a:latin typeface="Arial" panose="020B0604020202020204" pitchFamily="34" charset="0"/>
              <a:ea typeface="微软雅黑" panose="020B0503020204020204" charset="-122"/>
              <a:sym typeface="Arial" panose="020B0604020202020204" pitchFamily="34" charset="0"/>
            </a:endParaRPr>
          </a:p>
        </p:txBody>
      </p:sp>
      <p:sp>
        <p:nvSpPr>
          <p:cNvPr id="7" name="椭圆 6"/>
          <p:cNvSpPr/>
          <p:nvPr>
            <p:custDataLst>
              <p:tags r:id="rId6"/>
            </p:custDataLst>
          </p:nvPr>
        </p:nvSpPr>
        <p:spPr>
          <a:xfrm>
            <a:off x="1893916" y="3582219"/>
            <a:ext cx="490220" cy="490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0000"/>
          </a:bodyPr>
          <a:p>
            <a:pPr marL="0" indent="0" algn="ctr">
              <a:lnSpc>
                <a:spcPct val="100000"/>
              </a:lnSpc>
              <a:spcBef>
                <a:spcPts val="0"/>
              </a:spcBef>
              <a:spcAft>
                <a:spcPts val="0"/>
              </a:spcAft>
              <a:buSzPct val="100000"/>
              <a:buNone/>
            </a:pPr>
            <a:r>
              <a:rPr lang="zh-CN" altLang="en-US" sz="1600" dirty="0">
                <a:solidFill>
                  <a:schemeClr val="dk1"/>
                </a:solidFill>
                <a:latin typeface="Arial" panose="020B0604020202020204" pitchFamily="34" charset="0"/>
                <a:ea typeface="微软雅黑" panose="020B0503020204020204" charset="-122"/>
                <a:sym typeface="Arial" panose="020B0604020202020204" pitchFamily="34" charset="0"/>
              </a:rPr>
              <a:t>叁</a:t>
            </a:r>
            <a:endParaRPr lang="zh-CN" altLang="en-US" sz="1600" dirty="0">
              <a:solidFill>
                <a:schemeClr val="dk1"/>
              </a:solidFill>
              <a:latin typeface="Arial" panose="020B0604020202020204" pitchFamily="34" charset="0"/>
              <a:ea typeface="微软雅黑" panose="020B0503020204020204" charset="-122"/>
              <a:sym typeface="Arial" panose="020B0604020202020204" pitchFamily="34" charset="0"/>
            </a:endParaRPr>
          </a:p>
        </p:txBody>
      </p:sp>
      <p:sp>
        <p:nvSpPr>
          <p:cNvPr id="32" name="椭圆 31"/>
          <p:cNvSpPr/>
          <p:nvPr>
            <p:custDataLst>
              <p:tags r:id="rId7"/>
            </p:custDataLst>
          </p:nvPr>
        </p:nvSpPr>
        <p:spPr>
          <a:xfrm>
            <a:off x="1878041" y="4460424"/>
            <a:ext cx="490220" cy="490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0000"/>
          </a:bodyPr>
          <a:p>
            <a:pPr marL="0" indent="0" algn="ctr">
              <a:lnSpc>
                <a:spcPct val="100000"/>
              </a:lnSpc>
              <a:spcBef>
                <a:spcPts val="0"/>
              </a:spcBef>
              <a:spcAft>
                <a:spcPts val="0"/>
              </a:spcAft>
              <a:buSzPct val="100000"/>
              <a:buNone/>
            </a:pPr>
            <a:r>
              <a:rPr lang="zh-CN" altLang="en-US" sz="1600" dirty="0">
                <a:solidFill>
                  <a:schemeClr val="dk1"/>
                </a:solidFill>
                <a:latin typeface="Arial" panose="020B0604020202020204" pitchFamily="34" charset="0"/>
                <a:ea typeface="微软雅黑" panose="020B0503020204020204" charset="-122"/>
                <a:sym typeface="Arial" panose="020B0604020202020204" pitchFamily="34" charset="0"/>
              </a:rPr>
              <a:t>肆</a:t>
            </a:r>
            <a:endParaRPr lang="zh-CN" altLang="en-US" sz="1600" dirty="0">
              <a:solidFill>
                <a:schemeClr val="dk1"/>
              </a:solidFill>
              <a:latin typeface="Arial" panose="020B0604020202020204" pitchFamily="34" charset="0"/>
              <a:ea typeface="微软雅黑" panose="020B0503020204020204" charset="-122"/>
              <a:sym typeface="Arial" panose="020B0604020202020204" pitchFamily="34" charset="0"/>
            </a:endParaRPr>
          </a:p>
        </p:txBody>
      </p:sp>
      <p:sp>
        <p:nvSpPr>
          <p:cNvPr id="34" name="椭圆 33"/>
          <p:cNvSpPr/>
          <p:nvPr>
            <p:custDataLst>
              <p:tags r:id="rId8"/>
            </p:custDataLst>
          </p:nvPr>
        </p:nvSpPr>
        <p:spPr>
          <a:xfrm>
            <a:off x="1878041" y="5337994"/>
            <a:ext cx="490220" cy="490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0000"/>
          </a:bodyPr>
          <a:p>
            <a:pPr marL="0" indent="0" algn="ctr">
              <a:lnSpc>
                <a:spcPct val="100000"/>
              </a:lnSpc>
              <a:spcBef>
                <a:spcPts val="0"/>
              </a:spcBef>
              <a:spcAft>
                <a:spcPts val="0"/>
              </a:spcAft>
              <a:buSzPct val="100000"/>
              <a:buNone/>
            </a:pPr>
            <a:r>
              <a:rPr lang="zh-CN" altLang="en-US" sz="1600" dirty="0">
                <a:solidFill>
                  <a:schemeClr val="dk1"/>
                </a:solidFill>
                <a:latin typeface="Arial" panose="020B0604020202020204" pitchFamily="34" charset="0"/>
                <a:ea typeface="微软雅黑" panose="020B0503020204020204" charset="-122"/>
                <a:sym typeface="Arial" panose="020B0604020202020204" pitchFamily="34" charset="0"/>
              </a:rPr>
              <a:t>伍</a:t>
            </a:r>
            <a:endParaRPr lang="zh-CN" altLang="en-US" sz="1600" dirty="0">
              <a:solidFill>
                <a:schemeClr val="dk1"/>
              </a:solidFill>
              <a:latin typeface="Arial" panose="020B0604020202020204" pitchFamily="34" charset="0"/>
              <a:ea typeface="微软雅黑" panose="020B0503020204020204" charset="-122"/>
              <a:sym typeface="Arial" panose="020B0604020202020204" pitchFamily="34" charset="0"/>
            </a:endParaRPr>
          </a:p>
        </p:txBody>
      </p:sp>
      <p:sp>
        <p:nvSpPr>
          <p:cNvPr id="8" name="文本框 7"/>
          <p:cNvSpPr txBox="1"/>
          <p:nvPr>
            <p:custDataLst>
              <p:tags r:id="rId9"/>
            </p:custDataLst>
          </p:nvPr>
        </p:nvSpPr>
        <p:spPr>
          <a:xfrm>
            <a:off x="1916141" y="1870259"/>
            <a:ext cx="478155" cy="403225"/>
          </a:xfrm>
          <a:prstGeom prst="rect">
            <a:avLst/>
          </a:prstGeom>
          <a:noFill/>
        </p:spPr>
        <p:txBody>
          <a:bodyPr wrap="square" rtlCol="0">
            <a:normAutofit/>
          </a:bodyPr>
          <a:p>
            <a:r>
              <a:rPr lang="en-US" altLang="zh-CN" b="1" dirty="0">
                <a:solidFill>
                  <a:schemeClr val="dk1"/>
                </a:solidFill>
                <a:uFillTx/>
                <a:latin typeface="Arial" panose="020B0604020202020204" pitchFamily="34" charset="0"/>
                <a:ea typeface="微软雅黑" panose="020B0503020204020204" charset="-122"/>
              </a:rPr>
              <a:t>01</a:t>
            </a:r>
            <a:endParaRPr lang="en-US" altLang="zh-CN" b="1" dirty="0">
              <a:solidFill>
                <a:schemeClr val="dk1"/>
              </a:solidFill>
              <a:uFillTx/>
              <a:latin typeface="Arial" panose="020B0604020202020204" pitchFamily="34" charset="0"/>
              <a:ea typeface="微软雅黑" panose="020B0503020204020204" charset="-122"/>
            </a:endParaRPr>
          </a:p>
        </p:txBody>
      </p:sp>
      <p:sp>
        <p:nvSpPr>
          <p:cNvPr id="9" name="文本框 8"/>
          <p:cNvSpPr txBox="1"/>
          <p:nvPr>
            <p:custDataLst>
              <p:tags r:id="rId10"/>
            </p:custDataLst>
          </p:nvPr>
        </p:nvSpPr>
        <p:spPr>
          <a:xfrm>
            <a:off x="1916141" y="2747829"/>
            <a:ext cx="478155" cy="403225"/>
          </a:xfrm>
          <a:prstGeom prst="rect">
            <a:avLst/>
          </a:prstGeom>
          <a:noFill/>
        </p:spPr>
        <p:txBody>
          <a:bodyPr wrap="square" rtlCol="0">
            <a:normAutofit/>
          </a:bodyPr>
          <a:p>
            <a:r>
              <a:rPr lang="en-US" altLang="zh-CN" b="1" dirty="0">
                <a:solidFill>
                  <a:schemeClr val="dk1"/>
                </a:solidFill>
                <a:uFillTx/>
                <a:latin typeface="Arial" panose="020B0604020202020204" pitchFamily="34" charset="0"/>
                <a:ea typeface="微软雅黑" panose="020B0503020204020204" charset="-122"/>
              </a:rPr>
              <a:t>02</a:t>
            </a:r>
            <a:endParaRPr lang="en-US" altLang="zh-CN" b="1" dirty="0">
              <a:solidFill>
                <a:schemeClr val="dk1"/>
              </a:solidFill>
              <a:uFillTx/>
              <a:latin typeface="Arial" panose="020B0604020202020204" pitchFamily="34" charset="0"/>
              <a:ea typeface="微软雅黑" panose="020B0503020204020204" charset="-122"/>
            </a:endParaRPr>
          </a:p>
        </p:txBody>
      </p:sp>
      <p:sp>
        <p:nvSpPr>
          <p:cNvPr id="31" name="文本框 30"/>
          <p:cNvSpPr txBox="1"/>
          <p:nvPr>
            <p:custDataLst>
              <p:tags r:id="rId11"/>
            </p:custDataLst>
          </p:nvPr>
        </p:nvSpPr>
        <p:spPr>
          <a:xfrm>
            <a:off x="1916141" y="3626034"/>
            <a:ext cx="478155" cy="403225"/>
          </a:xfrm>
          <a:prstGeom prst="rect">
            <a:avLst/>
          </a:prstGeom>
          <a:noFill/>
        </p:spPr>
        <p:txBody>
          <a:bodyPr wrap="square" rtlCol="0">
            <a:normAutofit/>
          </a:bodyPr>
          <a:p>
            <a:r>
              <a:rPr lang="en-US" altLang="zh-CN" b="1" dirty="0">
                <a:solidFill>
                  <a:schemeClr val="dk1"/>
                </a:solidFill>
                <a:uFillTx/>
                <a:latin typeface="Arial" panose="020B0604020202020204" pitchFamily="34" charset="0"/>
                <a:ea typeface="微软雅黑" panose="020B0503020204020204" charset="-122"/>
              </a:rPr>
              <a:t>03</a:t>
            </a:r>
            <a:endParaRPr lang="en-US" altLang="zh-CN" b="1" dirty="0">
              <a:solidFill>
                <a:schemeClr val="dk1"/>
              </a:solidFill>
              <a:uFillTx/>
              <a:latin typeface="Arial" panose="020B0604020202020204" pitchFamily="34" charset="0"/>
              <a:ea typeface="微软雅黑" panose="020B0503020204020204" charset="-122"/>
            </a:endParaRPr>
          </a:p>
        </p:txBody>
      </p:sp>
      <p:sp>
        <p:nvSpPr>
          <p:cNvPr id="33" name="文本框 32"/>
          <p:cNvSpPr txBox="1"/>
          <p:nvPr>
            <p:custDataLst>
              <p:tags r:id="rId12"/>
            </p:custDataLst>
          </p:nvPr>
        </p:nvSpPr>
        <p:spPr>
          <a:xfrm>
            <a:off x="1900266" y="4503604"/>
            <a:ext cx="478155" cy="403225"/>
          </a:xfrm>
          <a:prstGeom prst="rect">
            <a:avLst/>
          </a:prstGeom>
          <a:noFill/>
        </p:spPr>
        <p:txBody>
          <a:bodyPr wrap="square" rtlCol="0">
            <a:normAutofit/>
          </a:bodyPr>
          <a:p>
            <a:r>
              <a:rPr lang="en-US" altLang="zh-CN" b="1">
                <a:solidFill>
                  <a:schemeClr val="dk1"/>
                </a:solidFill>
                <a:uFillTx/>
                <a:latin typeface="Arial" panose="020B0604020202020204" pitchFamily="34" charset="0"/>
                <a:ea typeface="微软雅黑" panose="020B0503020204020204" charset="-122"/>
              </a:rPr>
              <a:t>04</a:t>
            </a:r>
            <a:endParaRPr lang="en-US" altLang="zh-CN" b="1">
              <a:solidFill>
                <a:schemeClr val="dk1"/>
              </a:solidFill>
              <a:uFillTx/>
              <a:latin typeface="Arial" panose="020B0604020202020204" pitchFamily="34" charset="0"/>
              <a:ea typeface="微软雅黑" panose="020B0503020204020204" charset="-122"/>
            </a:endParaRPr>
          </a:p>
        </p:txBody>
      </p:sp>
      <p:sp>
        <p:nvSpPr>
          <p:cNvPr id="35" name="文本框 34"/>
          <p:cNvSpPr txBox="1"/>
          <p:nvPr>
            <p:custDataLst>
              <p:tags r:id="rId13"/>
            </p:custDataLst>
          </p:nvPr>
        </p:nvSpPr>
        <p:spPr>
          <a:xfrm>
            <a:off x="1900266" y="5381174"/>
            <a:ext cx="478155" cy="403225"/>
          </a:xfrm>
          <a:prstGeom prst="rect">
            <a:avLst/>
          </a:prstGeom>
          <a:noFill/>
        </p:spPr>
        <p:txBody>
          <a:bodyPr wrap="square" rtlCol="0">
            <a:normAutofit fontScale="70000"/>
          </a:bodyPr>
          <a:p>
            <a:pPr marL="0" lvl="0" indent="0" algn="l">
              <a:lnSpc>
                <a:spcPct val="100000"/>
              </a:lnSpc>
              <a:spcBef>
                <a:spcPts val="0"/>
              </a:spcBef>
              <a:spcAft>
                <a:spcPts val="0"/>
              </a:spcAft>
              <a:buSzPct val="100000"/>
              <a:buNone/>
            </a:pPr>
            <a:r>
              <a:rPr lang="zh-CN" altLang="en-US" sz="1000" b="1" dirty="0">
                <a:solidFill>
                  <a:schemeClr val="dk1"/>
                </a:solidFill>
                <a:latin typeface="Arial" panose="020B0604020202020204" pitchFamily="34" charset="0"/>
                <a:ea typeface="微软雅黑" panose="020B0503020204020204" charset="-122"/>
                <a:sym typeface="Arial" panose="020B0604020202020204" pitchFamily="34" charset="0"/>
              </a:rPr>
              <a:t>应急评估演练</a:t>
            </a:r>
            <a:endParaRPr lang="zh-CN" altLang="en-US" sz="1000" b="1" dirty="0">
              <a:solidFill>
                <a:schemeClr val="dk1"/>
              </a:solidFill>
              <a:latin typeface="Arial" panose="020B0604020202020204" pitchFamily="34" charset="0"/>
              <a:ea typeface="微软雅黑" panose="020B0503020204020204" charset="-122"/>
              <a:sym typeface="Arial" panose="020B0604020202020204" pitchFamily="34" charset="0"/>
            </a:endParaRPr>
          </a:p>
        </p:txBody>
      </p:sp>
      <p:sp>
        <p:nvSpPr>
          <p:cNvPr id="12" name="文本框 11"/>
          <p:cNvSpPr txBox="1"/>
          <p:nvPr>
            <p:custDataLst>
              <p:tags r:id="rId14"/>
            </p:custDataLst>
          </p:nvPr>
        </p:nvSpPr>
        <p:spPr>
          <a:xfrm>
            <a:off x="2521931" y="1870259"/>
            <a:ext cx="3728085" cy="403225"/>
          </a:xfrm>
          <a:prstGeom prst="rect">
            <a:avLst/>
          </a:prstGeom>
          <a:noFill/>
        </p:spPr>
        <p:txBody>
          <a:bodyPr wrap="square" rtlCol="0">
            <a:normAutofit/>
          </a:bodyPr>
          <a:p>
            <a:pPr marL="0" lvl="0" indent="0" algn="l">
              <a:lnSpc>
                <a:spcPct val="100000"/>
              </a:lnSpc>
              <a:spcBef>
                <a:spcPts val="0"/>
              </a:spcBef>
              <a:spcAft>
                <a:spcPts val="0"/>
              </a:spcAft>
              <a:buSzPct val="100000"/>
              <a:buNone/>
            </a:pPr>
            <a:r>
              <a:rPr lang="zh-CN" altLang="en-US" sz="1000" spc="150" dirty="0">
                <a:solidFill>
                  <a:schemeClr val="dk1">
                    <a:lumMod val="75000"/>
                    <a:lumOff val="25000"/>
                  </a:schemeClr>
                </a:solidFill>
                <a:latin typeface="Arial" panose="020B0604020202020204" pitchFamily="34" charset="0"/>
                <a:ea typeface="微软雅黑" panose="020B0503020204020204" charset="-122"/>
                <a:sym typeface="Arial" panose="020B0604020202020204" pitchFamily="34" charset="0"/>
              </a:rPr>
              <a:t>应急的重要性</a:t>
            </a:r>
            <a:endParaRPr lang="zh-CN" altLang="en-US" sz="1000" spc="150" dirty="0">
              <a:solidFill>
                <a:schemeClr val="dk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43" name="文本框 42"/>
          <p:cNvSpPr txBox="1"/>
          <p:nvPr>
            <p:custDataLst>
              <p:tags r:id="rId15"/>
            </p:custDataLst>
          </p:nvPr>
        </p:nvSpPr>
        <p:spPr>
          <a:xfrm>
            <a:off x="2521931" y="2747829"/>
            <a:ext cx="3728085" cy="403225"/>
          </a:xfrm>
          <a:prstGeom prst="rect">
            <a:avLst/>
          </a:prstGeom>
          <a:noFill/>
        </p:spPr>
        <p:txBody>
          <a:bodyPr wrap="square" rtlCol="0">
            <a:normAutofit/>
          </a:bodyPr>
          <a:p>
            <a:pPr marL="0" lvl="0" indent="0" algn="l">
              <a:lnSpc>
                <a:spcPct val="100000"/>
              </a:lnSpc>
              <a:spcBef>
                <a:spcPts val="0"/>
              </a:spcBef>
              <a:spcAft>
                <a:spcPts val="0"/>
              </a:spcAft>
              <a:buSzPct val="100000"/>
              <a:buNone/>
            </a:pPr>
            <a:r>
              <a:rPr lang="zh-CN" altLang="en-US" sz="1000" spc="150" dirty="0">
                <a:solidFill>
                  <a:schemeClr val="dk1">
                    <a:lumMod val="75000"/>
                    <a:lumOff val="25000"/>
                  </a:schemeClr>
                </a:solidFill>
                <a:latin typeface="Arial" panose="020B0604020202020204" pitchFamily="34" charset="0"/>
                <a:ea typeface="微软雅黑" panose="020B0503020204020204" charset="-122"/>
                <a:sym typeface="Arial" panose="020B0604020202020204" pitchFamily="34" charset="0"/>
              </a:rPr>
              <a:t>应急管理现状</a:t>
            </a:r>
            <a:endParaRPr lang="zh-CN" altLang="en-US" sz="1000" spc="150" dirty="0">
              <a:solidFill>
                <a:schemeClr val="dk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44" name="文本框 43"/>
          <p:cNvSpPr txBox="1"/>
          <p:nvPr>
            <p:custDataLst>
              <p:tags r:id="rId16"/>
            </p:custDataLst>
          </p:nvPr>
        </p:nvSpPr>
        <p:spPr>
          <a:xfrm>
            <a:off x="2521931" y="3626034"/>
            <a:ext cx="3728085" cy="403225"/>
          </a:xfrm>
          <a:prstGeom prst="rect">
            <a:avLst/>
          </a:prstGeom>
          <a:noFill/>
        </p:spPr>
        <p:txBody>
          <a:bodyPr wrap="square" rtlCol="0">
            <a:normAutofit/>
          </a:bodyPr>
          <a:p>
            <a:pPr marL="0" lvl="0" indent="0" algn="l">
              <a:lnSpc>
                <a:spcPct val="100000"/>
              </a:lnSpc>
              <a:spcBef>
                <a:spcPts val="0"/>
              </a:spcBef>
              <a:spcAft>
                <a:spcPts val="0"/>
              </a:spcAft>
              <a:buSzPct val="100000"/>
              <a:buNone/>
            </a:pPr>
            <a:r>
              <a:rPr lang="zh-CN" altLang="en-US" sz="1000" spc="150" dirty="0">
                <a:solidFill>
                  <a:schemeClr val="dk1">
                    <a:lumMod val="75000"/>
                    <a:lumOff val="25000"/>
                  </a:schemeClr>
                </a:solidFill>
                <a:latin typeface="Arial" panose="020B0604020202020204" pitchFamily="34" charset="0"/>
                <a:ea typeface="微软雅黑" panose="020B0503020204020204" charset="-122"/>
                <a:sym typeface="Arial" panose="020B0604020202020204" pitchFamily="34" charset="0"/>
              </a:rPr>
              <a:t>应急管理要求</a:t>
            </a:r>
            <a:endParaRPr lang="zh-CN" altLang="en-US" sz="1000" spc="150" dirty="0">
              <a:solidFill>
                <a:schemeClr val="dk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45" name="文本框 44"/>
          <p:cNvSpPr txBox="1"/>
          <p:nvPr>
            <p:custDataLst>
              <p:tags r:id="rId17"/>
            </p:custDataLst>
          </p:nvPr>
        </p:nvSpPr>
        <p:spPr>
          <a:xfrm>
            <a:off x="2521931" y="4503604"/>
            <a:ext cx="3728085" cy="403225"/>
          </a:xfrm>
          <a:prstGeom prst="rect">
            <a:avLst/>
          </a:prstGeom>
          <a:noFill/>
        </p:spPr>
        <p:txBody>
          <a:bodyPr wrap="square" rtlCol="0">
            <a:normAutofit/>
          </a:bodyPr>
          <a:p>
            <a:pPr marL="0" lvl="0" indent="0" algn="l">
              <a:lnSpc>
                <a:spcPct val="100000"/>
              </a:lnSpc>
              <a:spcBef>
                <a:spcPts val="0"/>
              </a:spcBef>
              <a:spcAft>
                <a:spcPts val="0"/>
              </a:spcAft>
              <a:buSzPct val="100000"/>
              <a:buNone/>
            </a:pPr>
            <a:r>
              <a:rPr lang="zh-CN" altLang="en-US" sz="1000" spc="150" dirty="0">
                <a:solidFill>
                  <a:schemeClr val="dk1">
                    <a:lumMod val="75000"/>
                    <a:lumOff val="25000"/>
                  </a:schemeClr>
                </a:solidFill>
                <a:latin typeface="Arial" panose="020B0604020202020204" pitchFamily="34" charset="0"/>
                <a:ea typeface="微软雅黑" panose="020B0503020204020204" charset="-122"/>
                <a:sym typeface="Arial" panose="020B0604020202020204" pitchFamily="34" charset="0"/>
              </a:rPr>
              <a:t>应急救援系统</a:t>
            </a:r>
            <a:endParaRPr lang="zh-CN" altLang="en-US" sz="1000" spc="150" dirty="0">
              <a:solidFill>
                <a:schemeClr val="dk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13" name="文本框 12"/>
          <p:cNvSpPr txBox="1"/>
          <p:nvPr>
            <p:custDataLst>
              <p:tags r:id="rId18"/>
            </p:custDataLst>
          </p:nvPr>
        </p:nvSpPr>
        <p:spPr>
          <a:xfrm>
            <a:off x="2521931" y="5381174"/>
            <a:ext cx="3728085" cy="403225"/>
          </a:xfrm>
          <a:prstGeom prst="rect">
            <a:avLst/>
          </a:prstGeom>
          <a:noFill/>
        </p:spPr>
        <p:txBody>
          <a:bodyPr wrap="square" rtlCol="0">
            <a:normAutofit/>
          </a:bodyPr>
          <a:p>
            <a:pPr algn="l"/>
            <a:r>
              <a:rPr lang="zh-CN" altLang="en-US" sz="1600" spc="150" dirty="0">
                <a:solidFill>
                  <a:schemeClr val="dk1">
                    <a:lumMod val="75000"/>
                    <a:lumOff val="25000"/>
                  </a:schemeClr>
                </a:solidFill>
                <a:latin typeface="Arial" panose="020B0604020202020204" pitchFamily="34" charset="0"/>
                <a:ea typeface="微软雅黑" panose="020B0503020204020204" charset="-122"/>
                <a:sym typeface="+mn-ea"/>
              </a:rPr>
              <a:t>在此输入你想要阐述的观点。</a:t>
            </a:r>
            <a:endParaRPr lang="zh-CN" altLang="en-US" sz="1600" spc="150" dirty="0">
              <a:solidFill>
                <a:schemeClr val="dk1">
                  <a:lumMod val="75000"/>
                  <a:lumOff val="25000"/>
                </a:schemeClr>
              </a:solidFill>
              <a:latin typeface="Arial" panose="020B0604020202020204" pitchFamily="34" charset="0"/>
              <a:ea typeface="微软雅黑" panose="020B0503020204020204" charset="-122"/>
              <a:sym typeface="+mn-ea"/>
            </a:endParaRPr>
          </a:p>
        </p:txBody>
      </p:sp>
    </p:spTree>
    <p:custDataLst>
      <p:tags r:id="rId19"/>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3" name="图片 2"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6" name="矩形 12"/>
          <p:cNvSpPr/>
          <p:nvPr>
            <p:custDataLst>
              <p:tags r:id="rId6"/>
            </p:custDataLst>
          </p:nvPr>
        </p:nvSpPr>
        <p:spPr>
          <a:xfrm>
            <a:off x="609605" y="2133616"/>
            <a:ext cx="3657629" cy="3657629"/>
          </a:xfrm>
          <a:prstGeom prst="rect">
            <a:avLst/>
          </a:prstGeom>
          <a:solidFill>
            <a:srgbClr val="000000">
              <a:alpha val="0"/>
            </a:srgbClr>
          </a:solidFill>
          <a:ln w="4445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2" name="文本框 11"/>
          <p:cNvSpPr txBox="1"/>
          <p:nvPr>
            <p:custDataLst>
              <p:tags r:id="rId7"/>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应急管理与安全生产工作相关性</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3" name="Title 6"/>
          <p:cNvSpPr txBox="1"/>
          <p:nvPr>
            <p:custDataLst>
              <p:tags r:id="rId8"/>
            </p:custDataLst>
          </p:nvPr>
        </p:nvSpPr>
        <p:spPr>
          <a:xfrm>
            <a:off x="914364" y="2435999"/>
            <a:ext cx="3041892" cy="3050401"/>
          </a:xfrm>
          <a:prstGeom prst="rect">
            <a:avLst/>
          </a:prstGeom>
          <a:noFill/>
          <a:ln w="3175">
            <a:noFill/>
            <a:prstDash val="dash"/>
          </a:ln>
        </p:spPr>
        <p:txBody>
          <a:bodyPr wrap="square" lIns="63500" tIns="25400" rIns="63500" bIns="25400" anchor="ctr" anchorCtr="0">
            <a:normAutofit fontScale="8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1.相同性：</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①理念思想：以人为本、安全发展，安全第一、生命至上</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②基本方法：全方位、全过程的风险治理</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③发展目标：人民安居乐业、社会安定有序、社会长治久安</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Font typeface="Wingdings" panose="05000000000000000000" charset="0"/>
              <a:buNone/>
            </a:pPr>
            <a:r>
              <a:rPr lang="en-US" altLang="zh-CN"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2.差异性：</a:t>
            </a:r>
            <a:endParaRPr lang="en-US" altLang="zh-CN"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aphicFrame>
        <p:nvGraphicFramePr>
          <p:cNvPr id="14" name="表格 13"/>
          <p:cNvGraphicFramePr>
            <a:graphicFrameLocks noGrp="1"/>
          </p:cNvGraphicFramePr>
          <p:nvPr>
            <p:custDataLst>
              <p:tags r:id="rId9"/>
            </p:custDataLst>
          </p:nvPr>
        </p:nvGraphicFramePr>
        <p:xfrm>
          <a:off x="4724389" y="3185166"/>
          <a:ext cx="6858000" cy="1554480"/>
        </p:xfrm>
        <a:graphic>
          <a:graphicData uri="http://schemas.openxmlformats.org/drawingml/2006/table">
            <a:tbl>
              <a:tblPr firstRow="1" bandRow="1">
                <a:tableStyleId>{21E4AEA4-8DFA-4A89-87EB-49C32662AFE0}</a:tableStyleId>
              </a:tblPr>
              <a:tblGrid>
                <a:gridCol w="830580"/>
                <a:gridCol w="3728720"/>
                <a:gridCol w="2298700"/>
              </a:tblGrid>
              <a:tr h="306705">
                <a:tc>
                  <a:txBody>
                    <a:bodyPr/>
                    <a:p>
                      <a:pPr indent="0" algn="ctr">
                        <a:lnSpc>
                          <a:spcPct val="120000"/>
                        </a:lnSpc>
                        <a:spcBef>
                          <a:spcPts val="0"/>
                        </a:spcBef>
                        <a:spcAft>
                          <a:spcPts val="0"/>
                        </a:spcAft>
                      </a:pPr>
                      <a:endParaRPr lang="zh-CN" altLang="en-US" sz="1400" b="1" spc="120">
                        <a:solidFill>
                          <a:srgbClr val="FFFFFF"/>
                        </a:solidFill>
                        <a:latin typeface="微软雅黑" panose="020B0503020204020204" charset="-122"/>
                        <a:ea typeface="微软雅黑" panose="020B0503020204020204" charset="-122"/>
                      </a:endParaRPr>
                    </a:p>
                  </a:txBody>
                  <a:tcPr marL="25400" marR="25400" marT="25400" marB="25400" anchor="ctr">
                    <a:lnL>
                      <a:noFill/>
                    </a:lnL>
                    <a:lnR w="19050">
                      <a:solidFill>
                        <a:srgbClr val="FFFFFF"/>
                      </a:solidFill>
                      <a:prstDash val="solid"/>
                    </a:lnR>
                    <a:lnT>
                      <a:noFill/>
                    </a:lnT>
                    <a:lnB>
                      <a:noFill/>
                    </a:lnB>
                    <a:solidFill>
                      <a:srgbClr val="404040"/>
                    </a:solidFill>
                  </a:tcPr>
                </a:tc>
                <a:tc>
                  <a:txBody>
                    <a:bodyPr/>
                    <a:p>
                      <a:pPr indent="0" algn="ctr">
                        <a:lnSpc>
                          <a:spcPct val="120000"/>
                        </a:lnSpc>
                        <a:spcBef>
                          <a:spcPts val="0"/>
                        </a:spcBef>
                        <a:spcAft>
                          <a:spcPts val="0"/>
                        </a:spcAft>
                      </a:pPr>
                      <a:r>
                        <a:rPr lang="zh-CN" altLang="en-US" sz="1400" b="1" spc="120">
                          <a:solidFill>
                            <a:srgbClr val="FFFFFF"/>
                          </a:solidFill>
                          <a:latin typeface="微软雅黑" panose="020B0503020204020204" charset="-122"/>
                          <a:ea typeface="微软雅黑" panose="020B0503020204020204" charset="-122"/>
                        </a:rPr>
                        <a:t>防灾减灾救灾</a:t>
                      </a:r>
                      <a:endParaRPr lang="zh-CN" altLang="en-US" sz="1400" b="1" spc="120">
                        <a:solidFill>
                          <a:srgbClr val="FFFFFF"/>
                        </a:solidFill>
                        <a:latin typeface="微软雅黑" panose="020B0503020204020204" charset="-122"/>
                        <a:ea typeface="微软雅黑" panose="020B0503020204020204" charset="-122"/>
                        <a:cs typeface="+mn-cs"/>
                      </a:endParaRPr>
                    </a:p>
                  </a:txBody>
                  <a:tcPr marL="25400" marR="25400" marT="25400" marB="25400" anchor="ctr">
                    <a:lnL w="19050">
                      <a:solidFill>
                        <a:srgbClr val="FFFFFF"/>
                      </a:solidFill>
                      <a:prstDash val="solid"/>
                    </a:lnL>
                    <a:lnR w="19050">
                      <a:solidFill>
                        <a:srgbClr val="FFFFFF"/>
                      </a:solidFill>
                      <a:prstDash val="solid"/>
                    </a:lnR>
                    <a:lnT>
                      <a:noFill/>
                    </a:lnT>
                    <a:lnB>
                      <a:noFill/>
                    </a:lnB>
                    <a:solidFill>
                      <a:srgbClr val="EABF59"/>
                    </a:solidFill>
                  </a:tcPr>
                </a:tc>
                <a:tc>
                  <a:txBody>
                    <a:bodyPr/>
                    <a:p>
                      <a:pPr indent="0" algn="ctr" defTabSz="914400" rtl="0" eaLnBrk="1" latinLnBrk="0" hangingPunct="1">
                        <a:lnSpc>
                          <a:spcPct val="120000"/>
                        </a:lnSpc>
                        <a:spcBef>
                          <a:spcPts val="0"/>
                        </a:spcBef>
                        <a:spcAft>
                          <a:spcPts val="0"/>
                        </a:spcAft>
                      </a:pPr>
                      <a:r>
                        <a:rPr lang="zh-CN" altLang="en-US" sz="1400" b="1" spc="120">
                          <a:solidFill>
                            <a:srgbClr val="FFFFFF"/>
                          </a:solidFill>
                          <a:latin typeface="微软雅黑" panose="020B0503020204020204" charset="-122"/>
                          <a:ea typeface="微软雅黑" panose="020B0503020204020204" charset="-122"/>
                        </a:rPr>
                        <a:t>安全生产</a:t>
                      </a:r>
                      <a:endParaRPr lang="zh-CN" altLang="en-US" sz="1400" b="1" spc="120">
                        <a:solidFill>
                          <a:srgbClr val="FFFFFF"/>
                        </a:solidFill>
                        <a:latin typeface="微软雅黑" panose="020B0503020204020204" charset="-122"/>
                        <a:ea typeface="微软雅黑" panose="020B0503020204020204" charset="-122"/>
                        <a:cs typeface="+mn-cs"/>
                      </a:endParaRPr>
                    </a:p>
                  </a:txBody>
                  <a:tcPr marL="25400" marR="25400" marT="25400" marB="25400" anchor="ctr">
                    <a:lnL w="19050">
                      <a:solidFill>
                        <a:srgbClr val="FFFFFF"/>
                      </a:solidFill>
                      <a:prstDash val="solid"/>
                    </a:lnL>
                    <a:lnR>
                      <a:noFill/>
                    </a:lnR>
                    <a:lnT>
                      <a:noFill/>
                    </a:lnT>
                    <a:lnB>
                      <a:noFill/>
                    </a:lnB>
                    <a:solidFill>
                      <a:srgbClr val="EABF59"/>
                    </a:solidFill>
                  </a:tcPr>
                </a:tc>
              </a:tr>
              <a:tr h="488950">
                <a:tc>
                  <a:txBody>
                    <a:bodyPr/>
                    <a:p>
                      <a:pPr indent="0" algn="l" defTabSz="914400" rtl="0" eaLnBrk="1" latinLnBrk="0" hangingPunct="1">
                        <a:lnSpc>
                          <a:spcPct val="120000"/>
                        </a:lnSpc>
                        <a:spcBef>
                          <a:spcPts val="0"/>
                        </a:spcBef>
                        <a:spcAft>
                          <a:spcPts val="0"/>
                        </a:spcAft>
                      </a:pPr>
                      <a:r>
                        <a:rPr lang="zh-CN" altLang="zh-CN" sz="1200" b="0" spc="120">
                          <a:solidFill>
                            <a:srgbClr val="404040"/>
                          </a:solidFill>
                          <a:latin typeface="微软雅黑" panose="020B0503020204020204" charset="-122"/>
                          <a:ea typeface="微软雅黑" panose="020B0503020204020204" charset="-122"/>
                        </a:rPr>
                        <a:t>适用基本法律</a:t>
                      </a:r>
                      <a:endParaRPr lang="zh-CN" altLang="zh-CN" sz="1200" b="0" spc="120">
                        <a:solidFill>
                          <a:srgbClr val="404040"/>
                        </a:solidFill>
                        <a:latin typeface="微软雅黑" panose="020B0503020204020204" charset="-122"/>
                        <a:ea typeface="微软雅黑" panose="020B0503020204020204" charset="-122"/>
                        <a:cs typeface="+mn-cs"/>
                      </a:endParaRPr>
                    </a:p>
                  </a:txBody>
                  <a:tcPr marL="25400" marR="25400" marT="25400" marB="25400" anchor="ctr">
                    <a:lnL>
                      <a:noFill/>
                    </a:lnL>
                    <a:lnR w="19050">
                      <a:solidFill>
                        <a:srgbClr val="FFFFFF"/>
                      </a:solidFill>
                      <a:prstDash val="solid"/>
                    </a:lnR>
                    <a:lnT>
                      <a:noFill/>
                    </a:lnT>
                    <a:lnB>
                      <a:noFill/>
                    </a:lnB>
                    <a:solidFill>
                      <a:srgbClr val="FFFFFF"/>
                    </a:solidFill>
                  </a:tcPr>
                </a:tc>
                <a:tc>
                  <a:txBody>
                    <a:bodyPr/>
                    <a:p>
                      <a:pPr indent="0" algn="l">
                        <a:lnSpc>
                          <a:spcPct val="120000"/>
                        </a:lnSpc>
                        <a:spcBef>
                          <a:spcPts val="0"/>
                        </a:spcBef>
                        <a:spcAft>
                          <a:spcPts val="0"/>
                        </a:spcAft>
                      </a:pPr>
                      <a:r>
                        <a:rPr lang="zh-CN" altLang="en-US" sz="1200" b="0" spc="120">
                          <a:solidFill>
                            <a:srgbClr val="404040"/>
                          </a:solidFill>
                          <a:latin typeface="微软雅黑" panose="020B0503020204020204" charset="-122"/>
                          <a:ea typeface="微软雅黑" panose="020B0503020204020204" charset="-122"/>
                        </a:rPr>
                        <a:t>突发事件应对法、防震减灾法、防洪法等</a:t>
                      </a:r>
                      <a:endParaRPr lang="zh-CN" altLang="en-US" sz="1200" b="0" spc="120">
                        <a:solidFill>
                          <a:srgbClr val="404040"/>
                        </a:solidFill>
                        <a:latin typeface="微软雅黑" panose="020B0503020204020204" charset="-122"/>
                        <a:ea typeface="微软雅黑" panose="020B0503020204020204" charset="-122"/>
                        <a:cs typeface="+mn-cs"/>
                      </a:endParaRPr>
                    </a:p>
                  </a:txBody>
                  <a:tcPr marL="25400" marR="254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p>
                      <a:pPr indent="0" algn="ctr">
                        <a:lnSpc>
                          <a:spcPct val="120000"/>
                        </a:lnSpc>
                        <a:spcBef>
                          <a:spcPts val="0"/>
                        </a:spcBef>
                        <a:spcAft>
                          <a:spcPts val="0"/>
                        </a:spcAft>
                      </a:pPr>
                      <a:r>
                        <a:rPr lang="zh-CN" altLang="en-US" sz="1200" b="0" spc="120">
                          <a:solidFill>
                            <a:srgbClr val="404040"/>
                          </a:solidFill>
                          <a:latin typeface="微软雅黑" panose="020B0503020204020204" charset="-122"/>
                          <a:ea typeface="微软雅黑" panose="020B0503020204020204" charset="-122"/>
                        </a:rPr>
                        <a:t>安全生产法、消防法等</a:t>
                      </a:r>
                      <a:endParaRPr lang="zh-CN" altLang="en-US" sz="1200" b="0" spc="120">
                        <a:solidFill>
                          <a:srgbClr val="404040"/>
                        </a:solidFill>
                        <a:latin typeface="微软雅黑" panose="020B0503020204020204" charset="-122"/>
                        <a:ea typeface="微软雅黑" panose="020B0503020204020204" charset="-122"/>
                        <a:cs typeface="+mn-cs"/>
                      </a:endParaRPr>
                    </a:p>
                  </a:txBody>
                  <a:tcPr marL="25400" marR="25400" marT="25400" marB="25400" anchor="ctr">
                    <a:lnL w="19050">
                      <a:solidFill>
                        <a:srgbClr val="FFFFFF"/>
                      </a:solidFill>
                      <a:prstDash val="solid"/>
                    </a:lnL>
                    <a:lnR>
                      <a:noFill/>
                    </a:lnR>
                    <a:lnT>
                      <a:noFill/>
                    </a:lnT>
                    <a:lnB>
                      <a:noFill/>
                    </a:lnB>
                    <a:solidFill>
                      <a:srgbClr val="FFFFFF"/>
                    </a:solidFill>
                  </a:tcPr>
                </a:tc>
              </a:tr>
              <a:tr h="488950">
                <a:tc>
                  <a:txBody>
                    <a:bodyPr/>
                    <a:p>
                      <a:pPr indent="0" algn="l" defTabSz="914400" rtl="0" eaLnBrk="1" latinLnBrk="0" hangingPunct="1">
                        <a:lnSpc>
                          <a:spcPct val="120000"/>
                        </a:lnSpc>
                        <a:spcBef>
                          <a:spcPts val="0"/>
                        </a:spcBef>
                        <a:spcAft>
                          <a:spcPts val="0"/>
                        </a:spcAft>
                      </a:pPr>
                      <a:r>
                        <a:rPr lang="zh-CN" altLang="zh-CN" sz="1200" b="0" spc="120">
                          <a:solidFill>
                            <a:srgbClr val="404040"/>
                          </a:solidFill>
                          <a:latin typeface="微软雅黑" panose="020B0503020204020204" charset="-122"/>
                          <a:ea typeface="微软雅黑" panose="020B0503020204020204" charset="-122"/>
                        </a:rPr>
                        <a:t>责任主体</a:t>
                      </a:r>
                      <a:endParaRPr lang="zh-CN" altLang="zh-CN" sz="1200" b="0" spc="120">
                        <a:solidFill>
                          <a:srgbClr val="404040"/>
                        </a:solidFill>
                        <a:latin typeface="微软雅黑" panose="020B0503020204020204" charset="-122"/>
                        <a:ea typeface="微软雅黑" panose="020B0503020204020204" charset="-122"/>
                        <a:cs typeface="+mn-cs"/>
                      </a:endParaRPr>
                    </a:p>
                  </a:txBody>
                  <a:tcPr marL="25400" marR="25400" marT="25400" marB="25400" anchor="ctr">
                    <a:lnL>
                      <a:noFill/>
                    </a:lnL>
                    <a:lnR w="19050">
                      <a:solidFill>
                        <a:srgbClr val="FFFFFF"/>
                      </a:solidFill>
                      <a:prstDash val="solid"/>
                    </a:lnR>
                    <a:lnT>
                      <a:noFill/>
                    </a:lnT>
                    <a:lnB>
                      <a:noFill/>
                    </a:lnB>
                    <a:solidFill>
                      <a:srgbClr val="F2F2F2"/>
                    </a:solidFill>
                  </a:tcPr>
                </a:tc>
                <a:tc>
                  <a:txBody>
                    <a:bodyPr/>
                    <a:p>
                      <a:pPr indent="0" algn="l">
                        <a:lnSpc>
                          <a:spcPct val="120000"/>
                        </a:lnSpc>
                        <a:spcBef>
                          <a:spcPts val="0"/>
                        </a:spcBef>
                        <a:spcAft>
                          <a:spcPts val="0"/>
                        </a:spcAft>
                      </a:pPr>
                      <a:r>
                        <a:rPr lang="zh-CN" altLang="zh-CN" sz="1200" b="0" spc="120">
                          <a:solidFill>
                            <a:srgbClr val="404040"/>
                          </a:solidFill>
                          <a:latin typeface="微软雅黑" panose="020B0503020204020204" charset="-122"/>
                          <a:ea typeface="微软雅黑" panose="020B0503020204020204" charset="-122"/>
                        </a:rPr>
                        <a:t>地方党委政府在灾害应对中发挥主体作用</a:t>
                      </a:r>
                      <a:r>
                        <a:rPr lang="zh-CN" altLang="en-US" sz="1200" b="0" spc="120">
                          <a:solidFill>
                            <a:srgbClr val="404040"/>
                          </a:solidFill>
                          <a:latin typeface="微软雅黑" panose="020B0503020204020204" charset="-122"/>
                          <a:ea typeface="微软雅黑" panose="020B0503020204020204" charset="-122"/>
                        </a:rPr>
                        <a:t>、</a:t>
                      </a:r>
                      <a:r>
                        <a:rPr lang="zh-CN" altLang="zh-CN" sz="1200" b="0" spc="120">
                          <a:solidFill>
                            <a:srgbClr val="404040"/>
                          </a:solidFill>
                          <a:latin typeface="微软雅黑" panose="020B0503020204020204" charset="-122"/>
                          <a:ea typeface="微软雅黑" panose="020B0503020204020204" charset="-122"/>
                        </a:rPr>
                        <a:t>承担主体责任</a:t>
                      </a:r>
                      <a:endParaRPr lang="zh-CN" altLang="zh-CN" sz="1200" b="0" spc="120">
                        <a:solidFill>
                          <a:srgbClr val="404040"/>
                        </a:solidFill>
                        <a:latin typeface="微软雅黑" panose="020B0503020204020204" charset="-122"/>
                        <a:ea typeface="微软雅黑" panose="020B0503020204020204" charset="-122"/>
                        <a:cs typeface="+mn-cs"/>
                      </a:endParaRPr>
                    </a:p>
                  </a:txBody>
                  <a:tcPr marL="25400" marR="254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p>
                      <a:pPr indent="0" algn="ctr">
                        <a:lnSpc>
                          <a:spcPct val="120000"/>
                        </a:lnSpc>
                        <a:spcBef>
                          <a:spcPts val="0"/>
                        </a:spcBef>
                        <a:spcAft>
                          <a:spcPts val="0"/>
                        </a:spcAft>
                      </a:pPr>
                      <a:r>
                        <a:rPr lang="zh-CN" altLang="en-US" sz="1200" b="0" spc="120">
                          <a:solidFill>
                            <a:srgbClr val="404040"/>
                          </a:solidFill>
                          <a:latin typeface="微软雅黑" panose="020B0503020204020204" charset="-122"/>
                          <a:ea typeface="微软雅黑" panose="020B0503020204020204" charset="-122"/>
                        </a:rPr>
                        <a:t>生产经营单位承担主体责任</a:t>
                      </a:r>
                      <a:endParaRPr lang="zh-CN" altLang="en-US" sz="1200" b="0" spc="120">
                        <a:solidFill>
                          <a:srgbClr val="404040"/>
                        </a:solidFill>
                        <a:latin typeface="微软雅黑" panose="020B0503020204020204" charset="-122"/>
                        <a:ea typeface="微软雅黑" panose="020B0503020204020204" charset="-122"/>
                        <a:cs typeface="+mn-cs"/>
                      </a:endParaRPr>
                    </a:p>
                  </a:txBody>
                  <a:tcPr marL="25400" marR="25400" marT="25400" marB="25400" anchor="ctr">
                    <a:lnL w="19050">
                      <a:solidFill>
                        <a:srgbClr val="FFFFFF"/>
                      </a:solidFill>
                      <a:prstDash val="solid"/>
                    </a:lnL>
                    <a:lnR>
                      <a:noFill/>
                    </a:lnR>
                    <a:lnT>
                      <a:noFill/>
                    </a:lnT>
                    <a:lnB>
                      <a:noFill/>
                    </a:lnB>
                    <a:solidFill>
                      <a:srgbClr val="F2F2F2"/>
                    </a:solidFill>
                  </a:tcPr>
                </a:tc>
              </a:tr>
              <a:tr h="269875">
                <a:tc>
                  <a:txBody>
                    <a:bodyPr/>
                    <a:p>
                      <a:pPr indent="0" algn="l" defTabSz="914400" rtl="0" eaLnBrk="1" latinLnBrk="0" hangingPunct="1">
                        <a:lnSpc>
                          <a:spcPct val="120000"/>
                        </a:lnSpc>
                        <a:spcBef>
                          <a:spcPts val="0"/>
                        </a:spcBef>
                        <a:spcAft>
                          <a:spcPts val="0"/>
                        </a:spcAft>
                      </a:pPr>
                      <a:r>
                        <a:rPr lang="zh-CN" altLang="en-US" sz="1200" b="0" spc="120">
                          <a:solidFill>
                            <a:srgbClr val="404040"/>
                          </a:solidFill>
                          <a:latin typeface="微软雅黑" panose="020B0503020204020204" charset="-122"/>
                          <a:ea typeface="微软雅黑" panose="020B0503020204020204" charset="-122"/>
                        </a:rPr>
                        <a:t>职责定位</a:t>
                      </a:r>
                      <a:endParaRPr lang="zh-CN" altLang="en-US" sz="1200" b="0" spc="120">
                        <a:solidFill>
                          <a:srgbClr val="404040"/>
                        </a:solidFill>
                        <a:latin typeface="微软雅黑" panose="020B0503020204020204" charset="-122"/>
                        <a:ea typeface="微软雅黑" panose="020B0503020204020204" charset="-122"/>
                        <a:cs typeface="+mn-cs"/>
                      </a:endParaRPr>
                    </a:p>
                  </a:txBody>
                  <a:tcPr marL="25400" marR="25400" marT="25400" marB="25400" anchor="ctr">
                    <a:lnL>
                      <a:noFill/>
                    </a:lnL>
                    <a:lnR w="19050">
                      <a:solidFill>
                        <a:srgbClr val="FFFFFF"/>
                      </a:solidFill>
                      <a:prstDash val="solid"/>
                    </a:lnR>
                    <a:lnT>
                      <a:noFill/>
                    </a:lnT>
                    <a:lnB w="19050">
                      <a:solidFill>
                        <a:srgbClr val="EABF59"/>
                      </a:solidFill>
                      <a:prstDash val="solid"/>
                    </a:lnB>
                    <a:solidFill>
                      <a:srgbClr val="FFFFFF"/>
                    </a:solidFill>
                  </a:tcPr>
                </a:tc>
                <a:tc>
                  <a:txBody>
                    <a:bodyPr/>
                    <a:p>
                      <a:pPr indent="0" algn="l">
                        <a:lnSpc>
                          <a:spcPct val="120000"/>
                        </a:lnSpc>
                        <a:spcBef>
                          <a:spcPts val="0"/>
                        </a:spcBef>
                        <a:spcAft>
                          <a:spcPts val="0"/>
                        </a:spcAft>
                      </a:pPr>
                      <a:r>
                        <a:rPr lang="zh-CN" altLang="zh-CN" sz="1200" b="0" spc="120">
                          <a:solidFill>
                            <a:srgbClr val="404040"/>
                          </a:solidFill>
                          <a:latin typeface="微软雅黑" panose="020B0503020204020204" charset="-122"/>
                          <a:ea typeface="微软雅黑" panose="020B0503020204020204" charset="-122"/>
                        </a:rPr>
                        <a:t>引导全社会参与的社会治理</a:t>
                      </a:r>
                      <a:endParaRPr lang="zh-CN" altLang="zh-CN" sz="1200" b="0" spc="120">
                        <a:solidFill>
                          <a:srgbClr val="404040"/>
                        </a:solidFill>
                        <a:latin typeface="微软雅黑" panose="020B0503020204020204" charset="-122"/>
                        <a:ea typeface="微软雅黑" panose="020B0503020204020204" charset="-122"/>
                        <a:cs typeface="+mn-cs"/>
                      </a:endParaRPr>
                    </a:p>
                  </a:txBody>
                  <a:tcPr marL="25400" marR="25400" marT="25400" marB="25400" anchor="ctr">
                    <a:lnL w="19050">
                      <a:solidFill>
                        <a:srgbClr val="FFFFFF"/>
                      </a:solidFill>
                      <a:prstDash val="solid"/>
                    </a:lnL>
                    <a:lnR w="19050">
                      <a:solidFill>
                        <a:srgbClr val="FFFFFF"/>
                      </a:solidFill>
                      <a:prstDash val="solid"/>
                    </a:lnR>
                    <a:lnT>
                      <a:noFill/>
                    </a:lnT>
                    <a:lnB w="19050">
                      <a:solidFill>
                        <a:srgbClr val="EABF59"/>
                      </a:solidFill>
                      <a:prstDash val="solid"/>
                    </a:lnB>
                    <a:solidFill>
                      <a:srgbClr val="FFFFFF"/>
                    </a:solidFill>
                  </a:tcPr>
                </a:tc>
                <a:tc>
                  <a:txBody>
                    <a:bodyPr/>
                    <a:p>
                      <a:pPr indent="0" algn="ctr">
                        <a:lnSpc>
                          <a:spcPct val="120000"/>
                        </a:lnSpc>
                        <a:spcBef>
                          <a:spcPts val="0"/>
                        </a:spcBef>
                        <a:spcAft>
                          <a:spcPts val="0"/>
                        </a:spcAft>
                      </a:pPr>
                      <a:r>
                        <a:rPr lang="zh-CN" altLang="zh-CN" sz="1200" b="0" spc="120">
                          <a:solidFill>
                            <a:srgbClr val="404040"/>
                          </a:solidFill>
                          <a:latin typeface="微软雅黑" panose="020B0503020204020204" charset="-122"/>
                          <a:ea typeface="微软雅黑" panose="020B0503020204020204" charset="-122"/>
                        </a:rPr>
                        <a:t>针对生产经营活动的行政执法</a:t>
                      </a:r>
                      <a:endParaRPr lang="zh-CN" altLang="zh-CN" sz="1200" b="0" spc="120">
                        <a:solidFill>
                          <a:srgbClr val="404040"/>
                        </a:solidFill>
                        <a:latin typeface="微软雅黑" panose="020B0503020204020204" charset="-122"/>
                        <a:ea typeface="微软雅黑" panose="020B0503020204020204" charset="-122"/>
                        <a:cs typeface="+mn-cs"/>
                      </a:endParaRPr>
                    </a:p>
                  </a:txBody>
                  <a:tcPr marL="25400" marR="25400" marT="25400" marB="25400" anchor="ctr">
                    <a:lnL w="19050">
                      <a:solidFill>
                        <a:srgbClr val="FFFFFF"/>
                      </a:solidFill>
                      <a:prstDash val="solid"/>
                    </a:lnL>
                    <a:lnR>
                      <a:noFill/>
                    </a:lnR>
                    <a:lnT>
                      <a:noFill/>
                    </a:lnT>
                    <a:lnB w="19050">
                      <a:solidFill>
                        <a:srgbClr val="EABF59"/>
                      </a:solidFill>
                      <a:prstDash val="solid"/>
                    </a:lnB>
                    <a:solidFill>
                      <a:srgbClr val="FFFFFF"/>
                    </a:solidFill>
                  </a:tcPr>
                </a:tc>
              </a:tr>
            </a:tbl>
          </a:graphicData>
        </a:graphic>
      </p:graphicFrame>
    </p:spTree>
    <p:custDataLst>
      <p:tags r:id="rId10"/>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81924" name="Freeform 4"/>
          <p:cNvSpPr/>
          <p:nvPr>
            <p:custDataLst>
              <p:tags r:id="rId5"/>
            </p:custDataLst>
          </p:nvPr>
        </p:nvSpPr>
        <p:spPr bwMode="gray">
          <a:xfrm>
            <a:off x="2959763" y="3776901"/>
            <a:ext cx="1281113" cy="1008062"/>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0563C1">
                  <a:alpha val="32001"/>
                </a:srgbClr>
              </a:gs>
              <a:gs pos="100000">
                <a:srgbClr val="0563C1"/>
              </a:gs>
            </a:gsLst>
            <a:lin ang="0" scaled="0"/>
          </a:gradFill>
          <a:ln w="12700">
            <a:noFill/>
            <a:prstDash val="solid"/>
            <a:round/>
          </a:ln>
        </p:spPr>
        <p:txBody>
          <a:bodyPr/>
          <a:lstStyle/>
          <a:p>
            <a:pPr>
              <a:defRPr/>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51" name="AutoShape 7"/>
          <p:cNvSpPr>
            <a:spLocks noChangeArrowheads="1"/>
          </p:cNvSpPr>
          <p:nvPr>
            <p:custDataLst>
              <p:tags r:id="rId6"/>
            </p:custDataLst>
          </p:nvPr>
        </p:nvSpPr>
        <p:spPr bwMode="auto">
          <a:xfrm flipH="1">
            <a:off x="3643975" y="4038839"/>
            <a:ext cx="63500" cy="125413"/>
          </a:xfrm>
          <a:prstGeom prst="octagon">
            <a:avLst>
              <a:gd name="adj" fmla="val 29287"/>
            </a:avLst>
          </a:prstGeom>
          <a:solidFill>
            <a:schemeClr val="l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52" name="AutoShape 8"/>
          <p:cNvSpPr>
            <a:spLocks noChangeArrowheads="1"/>
          </p:cNvSpPr>
          <p:nvPr>
            <p:custDataLst>
              <p:tags r:id="rId7"/>
            </p:custDataLst>
          </p:nvPr>
        </p:nvSpPr>
        <p:spPr bwMode="auto">
          <a:xfrm flipH="1">
            <a:off x="4202775" y="3532426"/>
            <a:ext cx="61912" cy="127000"/>
          </a:xfrm>
          <a:prstGeom prst="octagon">
            <a:avLst>
              <a:gd name="adj" fmla="val 29287"/>
            </a:avLst>
          </a:prstGeom>
          <a:solidFill>
            <a:schemeClr val="lt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53" name="AutoShape 9"/>
          <p:cNvSpPr>
            <a:spLocks noChangeArrowheads="1"/>
          </p:cNvSpPr>
          <p:nvPr>
            <p:custDataLst>
              <p:tags r:id="rId8"/>
            </p:custDataLst>
          </p:nvPr>
        </p:nvSpPr>
        <p:spPr bwMode="auto">
          <a:xfrm>
            <a:off x="4167851" y="3654664"/>
            <a:ext cx="2003425" cy="2754313"/>
          </a:xfrm>
          <a:prstGeom prst="roundRect">
            <a:avLst>
              <a:gd name="adj" fmla="val 4690"/>
            </a:avLst>
          </a:prstGeom>
          <a:noFill/>
          <a:ln w="57150">
            <a:solidFill>
              <a:schemeClr val="hlink"/>
            </a:solidFill>
            <a:round/>
          </a:ln>
          <a:extLst>
            <a:ext uri="{909E8E84-426E-40DD-AFC4-6F175D3DCCD1}">
              <a14:hiddenFill xmlns:a14="http://schemas.microsoft.com/office/drawing/2010/main">
                <a:solidFill>
                  <a:srgbClr val="FFFFFF"/>
                </a:solidFill>
              </a14:hiddenFill>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81930" name="AutoShape 10"/>
          <p:cNvSpPr>
            <a:spLocks noChangeArrowheads="1"/>
          </p:cNvSpPr>
          <p:nvPr>
            <p:custDataLst>
              <p:tags r:id="rId9"/>
            </p:custDataLst>
          </p:nvPr>
        </p:nvSpPr>
        <p:spPr bwMode="gray">
          <a:xfrm>
            <a:off x="4356762" y="3530839"/>
            <a:ext cx="1625600" cy="250825"/>
          </a:xfrm>
          <a:prstGeom prst="roundRect">
            <a:avLst>
              <a:gd name="adj" fmla="val 50000"/>
            </a:avLst>
          </a:prstGeom>
          <a:gradFill rotWithShape="1">
            <a:gsLst>
              <a:gs pos="0">
                <a:srgbClr val="334422"/>
              </a:gs>
              <a:gs pos="50000">
                <a:schemeClr val="hlink"/>
              </a:gs>
              <a:gs pos="100000">
                <a:srgbClr val="334422"/>
              </a:gs>
            </a:gsLst>
            <a:lin ang="5400000" scaled="1"/>
          </a:gradFill>
          <a:ln w="9525">
            <a:noFill/>
            <a:round/>
          </a:ln>
        </p:spPr>
        <p:txBody>
          <a:bodyPr wrap="none" lIns="91434" tIns="45716" rIns="91434" bIns="45716" anchor="ctr"/>
          <a:lstStyle/>
          <a:p>
            <a:pPr>
              <a:defRPr/>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55" name="AutoShape 11"/>
          <p:cNvSpPr>
            <a:spLocks noChangeArrowheads="1"/>
          </p:cNvSpPr>
          <p:nvPr>
            <p:custDataLst>
              <p:tags r:id="rId10"/>
            </p:custDataLst>
          </p:nvPr>
        </p:nvSpPr>
        <p:spPr bwMode="auto">
          <a:xfrm flipH="1">
            <a:off x="7276174" y="3462577"/>
            <a:ext cx="61912" cy="125412"/>
          </a:xfrm>
          <a:prstGeom prst="octagon">
            <a:avLst>
              <a:gd name="adj" fmla="val 29287"/>
            </a:avLst>
          </a:prstGeom>
          <a:solidFill>
            <a:schemeClr val="lt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56" name="AutoShape 12"/>
          <p:cNvSpPr>
            <a:spLocks noChangeArrowheads="1"/>
          </p:cNvSpPr>
          <p:nvPr>
            <p:custDataLst>
              <p:tags r:id="rId11"/>
            </p:custDataLst>
          </p:nvPr>
        </p:nvSpPr>
        <p:spPr bwMode="auto">
          <a:xfrm flipH="1">
            <a:off x="4447250" y="3592751"/>
            <a:ext cx="61912" cy="125412"/>
          </a:xfrm>
          <a:prstGeom prst="octagon">
            <a:avLst>
              <a:gd name="adj" fmla="val 29287"/>
            </a:avLst>
          </a:prstGeom>
          <a:solidFill>
            <a:schemeClr val="l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57" name="Text Box 15"/>
          <p:cNvSpPr txBox="1">
            <a:spLocks noChangeArrowheads="1"/>
          </p:cNvSpPr>
          <p:nvPr>
            <p:custDataLst>
              <p:tags r:id="rId12"/>
            </p:custDataLst>
          </p:nvPr>
        </p:nvSpPr>
        <p:spPr bwMode="gray">
          <a:xfrm>
            <a:off x="4877146" y="3486388"/>
            <a:ext cx="588010" cy="33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现代 </a:t>
            </a:r>
            <a:endPar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3258" name="AutoShape 17"/>
          <p:cNvSpPr>
            <a:spLocks noChangeArrowheads="1"/>
          </p:cNvSpPr>
          <p:nvPr>
            <p:custDataLst>
              <p:tags r:id="rId13"/>
            </p:custDataLst>
          </p:nvPr>
        </p:nvSpPr>
        <p:spPr bwMode="auto">
          <a:xfrm>
            <a:off x="1734213" y="3970576"/>
            <a:ext cx="2003425" cy="2754312"/>
          </a:xfrm>
          <a:prstGeom prst="roundRect">
            <a:avLst>
              <a:gd name="adj" fmla="val 4690"/>
            </a:avLst>
          </a:prstGeom>
          <a:noFill/>
          <a:ln w="57150">
            <a:solidFill>
              <a:schemeClr val="folHlink"/>
            </a:solidFill>
            <a:round/>
          </a:ln>
          <a:extLst>
            <a:ext uri="{909E8E84-426E-40DD-AFC4-6F175D3DCCD1}">
              <a14:hiddenFill xmlns:a14="http://schemas.microsoft.com/office/drawing/2010/main">
                <a:solidFill>
                  <a:srgbClr val="FFFFFF"/>
                </a:solidFill>
              </a14:hiddenFill>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81938" name="AutoShape 18"/>
          <p:cNvSpPr>
            <a:spLocks noChangeArrowheads="1"/>
          </p:cNvSpPr>
          <p:nvPr>
            <p:custDataLst>
              <p:tags r:id="rId14"/>
            </p:custDataLst>
          </p:nvPr>
        </p:nvSpPr>
        <p:spPr bwMode="gray">
          <a:xfrm>
            <a:off x="1923125" y="3846752"/>
            <a:ext cx="1625600" cy="250825"/>
          </a:xfrm>
          <a:prstGeom prst="roundRect">
            <a:avLst>
              <a:gd name="adj" fmla="val 50000"/>
            </a:avLst>
          </a:prstGeom>
          <a:gradFill rotWithShape="1">
            <a:gsLst>
              <a:gs pos="0">
                <a:srgbClr val="384144"/>
              </a:gs>
              <a:gs pos="50000">
                <a:schemeClr val="folHlink"/>
              </a:gs>
              <a:gs pos="100000">
                <a:srgbClr val="384144"/>
              </a:gs>
            </a:gsLst>
            <a:lin ang="5400000" scaled="1"/>
          </a:gradFill>
          <a:ln w="9525">
            <a:noFill/>
            <a:round/>
          </a:ln>
        </p:spPr>
        <p:txBody>
          <a:bodyPr wrap="none" lIns="91434" tIns="45716" rIns="91434" bIns="45716" anchor="ctr"/>
          <a:lstStyle/>
          <a:p>
            <a:pPr>
              <a:defRPr/>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60" name="AutoShape 19"/>
          <p:cNvSpPr>
            <a:spLocks noChangeArrowheads="1"/>
          </p:cNvSpPr>
          <p:nvPr>
            <p:custDataLst>
              <p:tags r:id="rId15"/>
            </p:custDataLst>
          </p:nvPr>
        </p:nvSpPr>
        <p:spPr bwMode="auto">
          <a:xfrm flipH="1">
            <a:off x="3393150" y="3908664"/>
            <a:ext cx="61912" cy="125413"/>
          </a:xfrm>
          <a:prstGeom prst="octagon">
            <a:avLst>
              <a:gd name="adj" fmla="val 29287"/>
            </a:avLst>
          </a:prstGeom>
          <a:solidFill>
            <a:schemeClr val="l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61" name="AutoShape 20"/>
          <p:cNvSpPr>
            <a:spLocks noChangeArrowheads="1"/>
          </p:cNvSpPr>
          <p:nvPr>
            <p:custDataLst>
              <p:tags r:id="rId16"/>
            </p:custDataLst>
          </p:nvPr>
        </p:nvSpPr>
        <p:spPr bwMode="auto">
          <a:xfrm flipH="1">
            <a:off x="2012025" y="3908664"/>
            <a:ext cx="63500" cy="125413"/>
          </a:xfrm>
          <a:prstGeom prst="octagon">
            <a:avLst>
              <a:gd name="adj" fmla="val 29287"/>
            </a:avLst>
          </a:prstGeom>
          <a:solidFill>
            <a:schemeClr val="l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62" name="Text Box 21"/>
          <p:cNvSpPr txBox="1">
            <a:spLocks noChangeArrowheads="1"/>
          </p:cNvSpPr>
          <p:nvPr>
            <p:custDataLst>
              <p:tags r:id="rId17"/>
            </p:custDataLst>
          </p:nvPr>
        </p:nvSpPr>
        <p:spPr bwMode="gray">
          <a:xfrm>
            <a:off x="2435570" y="3810238"/>
            <a:ext cx="588010" cy="33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以往 </a:t>
            </a:r>
            <a:endPar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3263" name="Text Box 24"/>
          <p:cNvSpPr txBox="1">
            <a:spLocks noChangeArrowheads="1"/>
          </p:cNvSpPr>
          <p:nvPr>
            <p:custDataLst>
              <p:tags r:id="rId18"/>
            </p:custDataLst>
          </p:nvPr>
        </p:nvSpPr>
        <p:spPr bwMode="auto">
          <a:xfrm>
            <a:off x="1734212" y="4249977"/>
            <a:ext cx="2051050" cy="101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chemeClr val="dk1"/>
                </a:solidFill>
                <a:latin typeface="微软雅黑" panose="020B0503020204020204" charset="-122"/>
                <a:ea typeface="微软雅黑" panose="020B0503020204020204" charset="-122"/>
                <a:sym typeface="Arial" panose="020B0604020202020204" pitchFamily="34" charset="0"/>
              </a:rPr>
              <a:t>事后处置</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a:p>
            <a:pPr eaLnBrk="1" hangingPunct="1"/>
            <a:r>
              <a:rPr lang="zh-CN" altLang="en-US">
                <a:solidFill>
                  <a:schemeClr val="dk1"/>
                </a:solidFill>
                <a:latin typeface="微软雅黑" panose="020B0503020204020204" charset="-122"/>
                <a:ea typeface="微软雅黑" panose="020B0503020204020204" charset="-122"/>
                <a:sym typeface="Arial" panose="020B0604020202020204" pitchFamily="34" charset="0"/>
              </a:rPr>
              <a:t>单一、不成体系</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a:p>
            <a:pPr eaLnBrk="1" hangingPunct="1"/>
            <a:r>
              <a:rPr lang="zh-CN" altLang="en-US">
                <a:solidFill>
                  <a:schemeClr val="dk1"/>
                </a:solidFill>
                <a:latin typeface="微软雅黑" panose="020B0503020204020204" charset="-122"/>
                <a:ea typeface="微软雅黑" panose="020B0503020204020204" charset="-122"/>
                <a:sym typeface="Arial" panose="020B0604020202020204" pitchFamily="34" charset="0"/>
              </a:rPr>
              <a:t>只注重单一环节</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64" name="Text Box 196"/>
          <p:cNvSpPr txBox="1">
            <a:spLocks noChangeArrowheads="1"/>
          </p:cNvSpPr>
          <p:nvPr>
            <p:custDataLst>
              <p:tags r:id="rId19"/>
            </p:custDataLst>
          </p:nvPr>
        </p:nvSpPr>
        <p:spPr bwMode="auto">
          <a:xfrm>
            <a:off x="4183725" y="3926126"/>
            <a:ext cx="20510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pPr>
            <a:r>
              <a:rPr lang="zh-CN" altLang="en-US">
                <a:solidFill>
                  <a:schemeClr val="dk1"/>
                </a:solidFill>
                <a:latin typeface="微软雅黑" panose="020B0503020204020204" charset="-122"/>
                <a:ea typeface="微软雅黑" panose="020B0503020204020204" charset="-122"/>
                <a:sym typeface="Arial" panose="020B0604020202020204" pitchFamily="34" charset="0"/>
              </a:rPr>
              <a:t>事前事中事后</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a:p>
            <a:pPr eaLnBrk="1" hangingPunct="1">
              <a:lnSpc>
                <a:spcPct val="150000"/>
              </a:lnSpc>
            </a:pPr>
            <a:r>
              <a:rPr lang="zh-CN" altLang="en-US">
                <a:solidFill>
                  <a:schemeClr val="dk1"/>
                </a:solidFill>
                <a:latin typeface="微软雅黑" panose="020B0503020204020204" charset="-122"/>
                <a:ea typeface="微软雅黑" panose="020B0503020204020204" charset="-122"/>
                <a:sym typeface="Arial" panose="020B0604020202020204" pitchFamily="34" charset="0"/>
              </a:rPr>
              <a:t>多元化、体系化</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a:p>
            <a:pPr eaLnBrk="1" hangingPunct="1">
              <a:lnSpc>
                <a:spcPct val="150000"/>
              </a:lnSpc>
            </a:pPr>
            <a:r>
              <a:rPr lang="zh-CN" altLang="en-US">
                <a:solidFill>
                  <a:schemeClr val="dk1"/>
                </a:solidFill>
                <a:latin typeface="微软雅黑" panose="020B0503020204020204" charset="-122"/>
                <a:ea typeface="微软雅黑" panose="020B0503020204020204" charset="-122"/>
                <a:sym typeface="Arial" panose="020B0604020202020204" pitchFamily="34" charset="0"/>
              </a:rPr>
              <a:t>注重体系的各个</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a:p>
            <a:pPr eaLnBrk="1" hangingPunct="1">
              <a:lnSpc>
                <a:spcPct val="150000"/>
              </a:lnSpc>
            </a:pPr>
            <a:r>
              <a:rPr lang="zh-CN" altLang="en-US">
                <a:solidFill>
                  <a:schemeClr val="dk1"/>
                </a:solidFill>
                <a:latin typeface="微软雅黑" panose="020B0503020204020204" charset="-122"/>
                <a:ea typeface="微软雅黑" panose="020B0503020204020204" charset="-122"/>
                <a:sym typeface="Arial" panose="020B0604020202020204" pitchFamily="34" charset="0"/>
              </a:rPr>
              <a:t>环节</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nvGrpSpPr>
          <p:cNvPr id="53265" name="Group 19"/>
          <p:cNvGrpSpPr/>
          <p:nvPr/>
        </p:nvGrpSpPr>
        <p:grpSpPr bwMode="auto">
          <a:xfrm>
            <a:off x="7667625" y="1785939"/>
            <a:ext cx="4124325" cy="3570288"/>
            <a:chOff x="2971" y="1162"/>
            <a:chExt cx="2598" cy="2249"/>
          </a:xfrm>
        </p:grpSpPr>
        <p:sp>
          <p:nvSpPr>
            <p:cNvPr id="53268" name="AutoShape 6"/>
            <p:cNvSpPr>
              <a:spLocks noChangeArrowheads="1"/>
            </p:cNvSpPr>
            <p:nvPr>
              <p:custDataLst>
                <p:tags r:id="rId20"/>
              </p:custDataLst>
            </p:nvPr>
          </p:nvSpPr>
          <p:spPr bwMode="gray">
            <a:xfrm rot="308465">
              <a:off x="4129" y="1478"/>
              <a:ext cx="1002" cy="1072"/>
            </a:xfrm>
            <a:custGeom>
              <a:avLst/>
              <a:gdLst>
                <a:gd name="T0" fmla="*/ 21 w 21600"/>
                <a:gd name="T1" fmla="*/ 32 h 21600"/>
                <a:gd name="T2" fmla="*/ 21 w 21600"/>
                <a:gd name="T3" fmla="*/ 32 h 21600"/>
                <a:gd name="T4" fmla="*/ 21 w 21600"/>
                <a:gd name="T5" fmla="*/ 32 h 21600"/>
                <a:gd name="T6" fmla="*/ 21 w 21600"/>
                <a:gd name="T7" fmla="*/ 32 h 21600"/>
                <a:gd name="T8" fmla="*/ 21 w 21600"/>
                <a:gd name="T9" fmla="*/ 32 h 21600"/>
                <a:gd name="T10" fmla="*/ 21 w 21600"/>
                <a:gd name="T11" fmla="*/ 32 h 21600"/>
                <a:gd name="T12" fmla="*/ 0 60000 65536"/>
                <a:gd name="T13" fmla="*/ 0 60000 65536"/>
                <a:gd name="T14" fmla="*/ 0 60000 65536"/>
                <a:gd name="T15" fmla="*/ 0 60000 65536"/>
                <a:gd name="T16" fmla="*/ 0 60000 65536"/>
                <a:gd name="T17" fmla="*/ 0 60000 65536"/>
                <a:gd name="T18" fmla="*/ 3169 w 21600"/>
                <a:gd name="T19" fmla="*/ 3163 h 21600"/>
                <a:gd name="T20" fmla="*/ 18431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03366">
                    <a:alpha val="78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26311" name="Oval 7"/>
            <p:cNvSpPr>
              <a:spLocks noChangeArrowheads="1"/>
            </p:cNvSpPr>
            <p:nvPr>
              <p:custDataLst>
                <p:tags r:id="rId21"/>
              </p:custDataLst>
            </p:nvPr>
          </p:nvSpPr>
          <p:spPr bwMode="gray">
            <a:xfrm>
              <a:off x="3760" y="1162"/>
              <a:ext cx="831" cy="831"/>
            </a:xfrm>
            <a:prstGeom prst="ellipse">
              <a:avLst/>
            </a:prstGeom>
            <a:gradFill rotWithShape="0">
              <a:gsLst>
                <a:gs pos="0">
                  <a:srgbClr val="97630D"/>
                </a:gs>
                <a:gs pos="50000">
                  <a:schemeClr val="accent2"/>
                </a:gs>
                <a:gs pos="100000">
                  <a:srgbClr val="97630D"/>
                </a:gs>
              </a:gsLst>
              <a:lin ang="2700000" scaled="1"/>
            </a:gradFill>
            <a:ln w="57150">
              <a:solidFill>
                <a:schemeClr val="lt2"/>
              </a:solidFill>
              <a:round/>
            </a:ln>
          </p:spPr>
          <p:txBody>
            <a:bodyPr wrap="none" lIns="91434" tIns="45716" rIns="91434" bIns="45716" anchor="ctr"/>
            <a:lstStyle/>
            <a:p>
              <a:pPr>
                <a:defRPr/>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26312" name="Oval 8"/>
            <p:cNvSpPr>
              <a:spLocks noChangeArrowheads="1"/>
            </p:cNvSpPr>
            <p:nvPr>
              <p:custDataLst>
                <p:tags r:id="rId22"/>
              </p:custDataLst>
            </p:nvPr>
          </p:nvSpPr>
          <p:spPr bwMode="gray">
            <a:xfrm>
              <a:off x="4552" y="2304"/>
              <a:ext cx="832" cy="832"/>
            </a:xfrm>
            <a:prstGeom prst="ellipse">
              <a:avLst/>
            </a:prstGeom>
            <a:gradFill rotWithShape="0">
              <a:gsLst>
                <a:gs pos="0">
                  <a:srgbClr val="343D3F"/>
                </a:gs>
                <a:gs pos="50000">
                  <a:schemeClr val="folHlink"/>
                </a:gs>
                <a:gs pos="100000">
                  <a:srgbClr val="343D3F"/>
                </a:gs>
              </a:gsLst>
              <a:lin ang="2700000" scaled="1"/>
            </a:gradFill>
            <a:ln w="57150">
              <a:solidFill>
                <a:schemeClr val="lt2">
                  <a:lumMod val="95000"/>
                </a:schemeClr>
              </a:solidFill>
              <a:round/>
            </a:ln>
          </p:spPr>
          <p:txBody>
            <a:bodyPr wrap="none" lIns="91434" tIns="45716" rIns="91434" bIns="45716" anchor="ctr"/>
            <a:lstStyle/>
            <a:p>
              <a:pPr>
                <a:defRPr/>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71" name="AutoShape 9"/>
            <p:cNvSpPr>
              <a:spLocks noChangeArrowheads="1"/>
            </p:cNvSpPr>
            <p:nvPr>
              <p:custDataLst>
                <p:tags r:id="rId23"/>
              </p:custDataLst>
            </p:nvPr>
          </p:nvSpPr>
          <p:spPr bwMode="gray">
            <a:xfrm rot="7527986">
              <a:off x="3704" y="2374"/>
              <a:ext cx="1001" cy="1072"/>
            </a:xfrm>
            <a:custGeom>
              <a:avLst/>
              <a:gdLst>
                <a:gd name="T0" fmla="*/ 21 w 21600"/>
                <a:gd name="T1" fmla="*/ 32 h 21600"/>
                <a:gd name="T2" fmla="*/ 21 w 21600"/>
                <a:gd name="T3" fmla="*/ 32 h 21600"/>
                <a:gd name="T4" fmla="*/ 21 w 21600"/>
                <a:gd name="T5" fmla="*/ 32 h 21600"/>
                <a:gd name="T6" fmla="*/ 21 w 21600"/>
                <a:gd name="T7" fmla="*/ 32 h 21600"/>
                <a:gd name="T8" fmla="*/ 21 w 21600"/>
                <a:gd name="T9" fmla="*/ 32 h 21600"/>
                <a:gd name="T10" fmla="*/ 21 w 21600"/>
                <a:gd name="T11" fmla="*/ 32 h 21600"/>
                <a:gd name="T12" fmla="*/ 0 60000 65536"/>
                <a:gd name="T13" fmla="*/ 0 60000 65536"/>
                <a:gd name="T14" fmla="*/ 0 60000 65536"/>
                <a:gd name="T15" fmla="*/ 0 60000 65536"/>
                <a:gd name="T16" fmla="*/ 0 60000 65536"/>
                <a:gd name="T17" fmla="*/ 0 60000 65536"/>
                <a:gd name="T18" fmla="*/ 3172 w 21600"/>
                <a:gd name="T19" fmla="*/ 3163 h 21600"/>
                <a:gd name="T20" fmla="*/ 18428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03366">
                    <a:alpha val="78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72" name="AutoShape 10"/>
            <p:cNvSpPr>
              <a:spLocks noChangeArrowheads="1"/>
            </p:cNvSpPr>
            <p:nvPr>
              <p:custDataLst>
                <p:tags r:id="rId24"/>
              </p:custDataLst>
            </p:nvPr>
          </p:nvSpPr>
          <p:spPr bwMode="gray">
            <a:xfrm rot="-6384000">
              <a:off x="3119" y="1598"/>
              <a:ext cx="1001" cy="1073"/>
            </a:xfrm>
            <a:custGeom>
              <a:avLst/>
              <a:gdLst>
                <a:gd name="T0" fmla="*/ 21 w 21600"/>
                <a:gd name="T1" fmla="*/ 32 h 21600"/>
                <a:gd name="T2" fmla="*/ 21 w 21600"/>
                <a:gd name="T3" fmla="*/ 32 h 21600"/>
                <a:gd name="T4" fmla="*/ 21 w 21600"/>
                <a:gd name="T5" fmla="*/ 32 h 21600"/>
                <a:gd name="T6" fmla="*/ 21 w 21600"/>
                <a:gd name="T7" fmla="*/ 32 h 21600"/>
                <a:gd name="T8" fmla="*/ 21 w 21600"/>
                <a:gd name="T9" fmla="*/ 32 h 21600"/>
                <a:gd name="T10" fmla="*/ 21 w 21600"/>
                <a:gd name="T11" fmla="*/ 32 h 21600"/>
                <a:gd name="T12" fmla="*/ 0 60000 65536"/>
                <a:gd name="T13" fmla="*/ 0 60000 65536"/>
                <a:gd name="T14" fmla="*/ 0 60000 65536"/>
                <a:gd name="T15" fmla="*/ 0 60000 65536"/>
                <a:gd name="T16" fmla="*/ 0 60000 65536"/>
                <a:gd name="T17" fmla="*/ 0 60000 65536"/>
                <a:gd name="T18" fmla="*/ 3172 w 21600"/>
                <a:gd name="T19" fmla="*/ 3160 h 21600"/>
                <a:gd name="T20" fmla="*/ 18428 w 21600"/>
                <a:gd name="T21" fmla="*/ 1844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03366">
                    <a:alpha val="78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26315" name="Oval 11"/>
            <p:cNvSpPr>
              <a:spLocks noChangeArrowheads="1"/>
            </p:cNvSpPr>
            <p:nvPr>
              <p:custDataLst>
                <p:tags r:id="rId25"/>
              </p:custDataLst>
            </p:nvPr>
          </p:nvSpPr>
          <p:spPr bwMode="gray">
            <a:xfrm>
              <a:off x="3066" y="2307"/>
              <a:ext cx="832" cy="831"/>
            </a:xfrm>
            <a:prstGeom prst="ellipse">
              <a:avLst/>
            </a:prstGeom>
            <a:gradFill rotWithShape="0">
              <a:gsLst>
                <a:gs pos="0">
                  <a:srgbClr val="3E7777"/>
                </a:gs>
                <a:gs pos="50000">
                  <a:schemeClr val="accent1"/>
                </a:gs>
                <a:gs pos="100000">
                  <a:srgbClr val="3E7777"/>
                </a:gs>
              </a:gsLst>
              <a:lin ang="2700000" scaled="1"/>
            </a:gradFill>
            <a:ln w="57150">
              <a:solidFill>
                <a:schemeClr val="lt2">
                  <a:lumMod val="95000"/>
                </a:schemeClr>
              </a:solidFill>
              <a:round/>
            </a:ln>
          </p:spPr>
          <p:txBody>
            <a:bodyPr wrap="none" lIns="91434" tIns="45716" rIns="91434" bIns="45716" anchor="ctr"/>
            <a:lstStyle/>
            <a:p>
              <a:pPr>
                <a:defRPr/>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nvGrpSpPr>
            <p:cNvPr id="53274" name="Group 12"/>
            <p:cNvGrpSpPr/>
            <p:nvPr/>
          </p:nvGrpSpPr>
          <p:grpSpPr bwMode="auto">
            <a:xfrm rot="10082854">
              <a:off x="3661" y="1764"/>
              <a:ext cx="753" cy="191"/>
              <a:chOff x="2598" y="1026"/>
              <a:chExt cx="957" cy="242"/>
            </a:xfrm>
          </p:grpSpPr>
          <p:grpSp>
            <p:nvGrpSpPr>
              <p:cNvPr id="53418" name="Group 13"/>
              <p:cNvGrpSpPr/>
              <p:nvPr/>
            </p:nvGrpSpPr>
            <p:grpSpPr bwMode="auto">
              <a:xfrm rot="-9970459" flipH="1" flipV="1">
                <a:off x="2598" y="1026"/>
                <a:ext cx="957" cy="242"/>
                <a:chOff x="2532" y="1051"/>
                <a:chExt cx="893" cy="246"/>
              </a:xfrm>
            </p:grpSpPr>
            <p:grpSp>
              <p:nvGrpSpPr>
                <p:cNvPr id="53430" name="Group 14"/>
                <p:cNvGrpSpPr/>
                <p:nvPr/>
              </p:nvGrpSpPr>
              <p:grpSpPr bwMode="auto">
                <a:xfrm>
                  <a:off x="2532" y="1051"/>
                  <a:ext cx="743" cy="185"/>
                  <a:chOff x="1565" y="2568"/>
                  <a:chExt cx="1118" cy="279"/>
                </a:xfrm>
              </p:grpSpPr>
              <p:sp>
                <p:nvSpPr>
                  <p:cNvPr id="53436" name="AutoShape 15"/>
                  <p:cNvSpPr>
                    <a:spLocks noChangeArrowheads="1"/>
                  </p:cNvSpPr>
                  <p:nvPr>
                    <p:custDataLst>
                      <p:tags r:id="rId26"/>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37" name="AutoShape 16"/>
                  <p:cNvSpPr>
                    <a:spLocks noChangeArrowheads="1"/>
                  </p:cNvSpPr>
                  <p:nvPr>
                    <p:custDataLst>
                      <p:tags r:id="rId27"/>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38" name="AutoShape 17"/>
                  <p:cNvSpPr>
                    <a:spLocks noChangeArrowheads="1"/>
                  </p:cNvSpPr>
                  <p:nvPr>
                    <p:custDataLst>
                      <p:tags r:id="rId28"/>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39" name="AutoShape 18"/>
                  <p:cNvSpPr>
                    <a:spLocks noChangeArrowheads="1"/>
                  </p:cNvSpPr>
                  <p:nvPr>
                    <p:custDataLst>
                      <p:tags r:id="rId29"/>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53431" name="Group 19"/>
                <p:cNvGrpSpPr/>
                <p:nvPr/>
              </p:nvGrpSpPr>
              <p:grpSpPr bwMode="auto">
                <a:xfrm rot="1353540">
                  <a:off x="2682" y="1111"/>
                  <a:ext cx="743" cy="186"/>
                  <a:chOff x="1565" y="2568"/>
                  <a:chExt cx="1118" cy="279"/>
                </a:xfrm>
              </p:grpSpPr>
              <p:sp>
                <p:nvSpPr>
                  <p:cNvPr id="53432" name="AutoShape 20"/>
                  <p:cNvSpPr>
                    <a:spLocks noChangeArrowheads="1"/>
                  </p:cNvSpPr>
                  <p:nvPr>
                    <p:custDataLst>
                      <p:tags r:id="rId30"/>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33" name="AutoShape 21"/>
                  <p:cNvSpPr>
                    <a:spLocks noChangeArrowheads="1"/>
                  </p:cNvSpPr>
                  <p:nvPr>
                    <p:custDataLst>
                      <p:tags r:id="rId31"/>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34" name="AutoShape 22"/>
                  <p:cNvSpPr>
                    <a:spLocks noChangeArrowheads="1"/>
                  </p:cNvSpPr>
                  <p:nvPr>
                    <p:custDataLst>
                      <p:tags r:id="rId32"/>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35" name="AutoShape 23"/>
                  <p:cNvSpPr>
                    <a:spLocks noChangeArrowheads="1"/>
                  </p:cNvSpPr>
                  <p:nvPr>
                    <p:custDataLst>
                      <p:tags r:id="rId33"/>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grpSp>
            <p:nvGrpSpPr>
              <p:cNvPr id="53419" name="Group 24"/>
              <p:cNvGrpSpPr/>
              <p:nvPr/>
            </p:nvGrpSpPr>
            <p:grpSpPr bwMode="auto">
              <a:xfrm rot="-9970459" flipH="1" flipV="1">
                <a:off x="2688" y="1056"/>
                <a:ext cx="784" cy="198"/>
                <a:chOff x="2532" y="1051"/>
                <a:chExt cx="893" cy="246"/>
              </a:xfrm>
            </p:grpSpPr>
            <p:grpSp>
              <p:nvGrpSpPr>
                <p:cNvPr id="53420" name="Group 25"/>
                <p:cNvGrpSpPr/>
                <p:nvPr/>
              </p:nvGrpSpPr>
              <p:grpSpPr bwMode="auto">
                <a:xfrm>
                  <a:off x="2532" y="1051"/>
                  <a:ext cx="743" cy="185"/>
                  <a:chOff x="1565" y="2568"/>
                  <a:chExt cx="1118" cy="279"/>
                </a:xfrm>
              </p:grpSpPr>
              <p:sp>
                <p:nvSpPr>
                  <p:cNvPr id="53426" name="AutoShape 26"/>
                  <p:cNvSpPr>
                    <a:spLocks noChangeArrowheads="1"/>
                  </p:cNvSpPr>
                  <p:nvPr>
                    <p:custDataLst>
                      <p:tags r:id="rId34"/>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27" name="AutoShape 27"/>
                  <p:cNvSpPr>
                    <a:spLocks noChangeArrowheads="1"/>
                  </p:cNvSpPr>
                  <p:nvPr>
                    <p:custDataLst>
                      <p:tags r:id="rId35"/>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28" name="AutoShape 28"/>
                  <p:cNvSpPr>
                    <a:spLocks noChangeArrowheads="1"/>
                  </p:cNvSpPr>
                  <p:nvPr>
                    <p:custDataLst>
                      <p:tags r:id="rId36"/>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29" name="AutoShape 29"/>
                  <p:cNvSpPr>
                    <a:spLocks noChangeArrowheads="1"/>
                  </p:cNvSpPr>
                  <p:nvPr>
                    <p:custDataLst>
                      <p:tags r:id="rId37"/>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53421" name="Group 30"/>
                <p:cNvGrpSpPr/>
                <p:nvPr/>
              </p:nvGrpSpPr>
              <p:grpSpPr bwMode="auto">
                <a:xfrm rot="1353540">
                  <a:off x="2682" y="1111"/>
                  <a:ext cx="743" cy="186"/>
                  <a:chOff x="1565" y="2568"/>
                  <a:chExt cx="1118" cy="279"/>
                </a:xfrm>
              </p:grpSpPr>
              <p:sp>
                <p:nvSpPr>
                  <p:cNvPr id="53422" name="AutoShape 31"/>
                  <p:cNvSpPr>
                    <a:spLocks noChangeArrowheads="1"/>
                  </p:cNvSpPr>
                  <p:nvPr>
                    <p:custDataLst>
                      <p:tags r:id="rId38"/>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23" name="AutoShape 32"/>
                  <p:cNvSpPr>
                    <a:spLocks noChangeArrowheads="1"/>
                  </p:cNvSpPr>
                  <p:nvPr>
                    <p:custDataLst>
                      <p:tags r:id="rId39"/>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24" name="AutoShape 33"/>
                  <p:cNvSpPr>
                    <a:spLocks noChangeArrowheads="1"/>
                  </p:cNvSpPr>
                  <p:nvPr>
                    <p:custDataLst>
                      <p:tags r:id="rId40"/>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25" name="AutoShape 34"/>
                  <p:cNvSpPr>
                    <a:spLocks noChangeArrowheads="1"/>
                  </p:cNvSpPr>
                  <p:nvPr>
                    <p:custDataLst>
                      <p:tags r:id="rId41"/>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grpSp>
        <p:grpSp>
          <p:nvGrpSpPr>
            <p:cNvPr id="53275" name="Group 35"/>
            <p:cNvGrpSpPr/>
            <p:nvPr/>
          </p:nvGrpSpPr>
          <p:grpSpPr bwMode="auto">
            <a:xfrm rot="10082854">
              <a:off x="2971" y="2911"/>
              <a:ext cx="755" cy="191"/>
              <a:chOff x="2598" y="1026"/>
              <a:chExt cx="957" cy="242"/>
            </a:xfrm>
          </p:grpSpPr>
          <p:grpSp>
            <p:nvGrpSpPr>
              <p:cNvPr id="53396" name="Group 36"/>
              <p:cNvGrpSpPr/>
              <p:nvPr/>
            </p:nvGrpSpPr>
            <p:grpSpPr bwMode="auto">
              <a:xfrm rot="-9970459" flipH="1" flipV="1">
                <a:off x="2598" y="1026"/>
                <a:ext cx="957" cy="242"/>
                <a:chOff x="2532" y="1051"/>
                <a:chExt cx="893" cy="246"/>
              </a:xfrm>
            </p:grpSpPr>
            <p:grpSp>
              <p:nvGrpSpPr>
                <p:cNvPr id="53408" name="Group 37"/>
                <p:cNvGrpSpPr/>
                <p:nvPr/>
              </p:nvGrpSpPr>
              <p:grpSpPr bwMode="auto">
                <a:xfrm>
                  <a:off x="2532" y="1051"/>
                  <a:ext cx="743" cy="185"/>
                  <a:chOff x="1565" y="2568"/>
                  <a:chExt cx="1118" cy="279"/>
                </a:xfrm>
              </p:grpSpPr>
              <p:sp>
                <p:nvSpPr>
                  <p:cNvPr id="53414" name="AutoShape 38"/>
                  <p:cNvSpPr>
                    <a:spLocks noChangeArrowheads="1"/>
                  </p:cNvSpPr>
                  <p:nvPr>
                    <p:custDataLst>
                      <p:tags r:id="rId42"/>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15" name="AutoShape 39"/>
                  <p:cNvSpPr>
                    <a:spLocks noChangeArrowheads="1"/>
                  </p:cNvSpPr>
                  <p:nvPr>
                    <p:custDataLst>
                      <p:tags r:id="rId43"/>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16" name="AutoShape 40"/>
                  <p:cNvSpPr>
                    <a:spLocks noChangeArrowheads="1"/>
                  </p:cNvSpPr>
                  <p:nvPr>
                    <p:custDataLst>
                      <p:tags r:id="rId44"/>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17" name="AutoShape 41"/>
                  <p:cNvSpPr>
                    <a:spLocks noChangeArrowheads="1"/>
                  </p:cNvSpPr>
                  <p:nvPr>
                    <p:custDataLst>
                      <p:tags r:id="rId45"/>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53409" name="Group 42"/>
                <p:cNvGrpSpPr/>
                <p:nvPr/>
              </p:nvGrpSpPr>
              <p:grpSpPr bwMode="auto">
                <a:xfrm rot="1353540">
                  <a:off x="2682" y="1111"/>
                  <a:ext cx="743" cy="186"/>
                  <a:chOff x="1565" y="2568"/>
                  <a:chExt cx="1118" cy="279"/>
                </a:xfrm>
              </p:grpSpPr>
              <p:sp>
                <p:nvSpPr>
                  <p:cNvPr id="53410" name="AutoShape 43"/>
                  <p:cNvSpPr>
                    <a:spLocks noChangeArrowheads="1"/>
                  </p:cNvSpPr>
                  <p:nvPr>
                    <p:custDataLst>
                      <p:tags r:id="rId46"/>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11" name="AutoShape 44"/>
                  <p:cNvSpPr>
                    <a:spLocks noChangeArrowheads="1"/>
                  </p:cNvSpPr>
                  <p:nvPr>
                    <p:custDataLst>
                      <p:tags r:id="rId47"/>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12" name="AutoShape 45"/>
                  <p:cNvSpPr>
                    <a:spLocks noChangeArrowheads="1"/>
                  </p:cNvSpPr>
                  <p:nvPr>
                    <p:custDataLst>
                      <p:tags r:id="rId48"/>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13" name="AutoShape 46"/>
                  <p:cNvSpPr>
                    <a:spLocks noChangeArrowheads="1"/>
                  </p:cNvSpPr>
                  <p:nvPr>
                    <p:custDataLst>
                      <p:tags r:id="rId49"/>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grpSp>
            <p:nvGrpSpPr>
              <p:cNvPr id="53397" name="Group 47"/>
              <p:cNvGrpSpPr/>
              <p:nvPr/>
            </p:nvGrpSpPr>
            <p:grpSpPr bwMode="auto">
              <a:xfrm rot="-9970459" flipH="1" flipV="1">
                <a:off x="2688" y="1056"/>
                <a:ext cx="784" cy="198"/>
                <a:chOff x="2532" y="1051"/>
                <a:chExt cx="893" cy="246"/>
              </a:xfrm>
            </p:grpSpPr>
            <p:grpSp>
              <p:nvGrpSpPr>
                <p:cNvPr id="53398" name="Group 48"/>
                <p:cNvGrpSpPr/>
                <p:nvPr/>
              </p:nvGrpSpPr>
              <p:grpSpPr bwMode="auto">
                <a:xfrm>
                  <a:off x="2532" y="1051"/>
                  <a:ext cx="743" cy="185"/>
                  <a:chOff x="1565" y="2568"/>
                  <a:chExt cx="1118" cy="279"/>
                </a:xfrm>
              </p:grpSpPr>
              <p:sp>
                <p:nvSpPr>
                  <p:cNvPr id="53404" name="AutoShape 49"/>
                  <p:cNvSpPr>
                    <a:spLocks noChangeArrowheads="1"/>
                  </p:cNvSpPr>
                  <p:nvPr>
                    <p:custDataLst>
                      <p:tags r:id="rId50"/>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05" name="AutoShape 50"/>
                  <p:cNvSpPr>
                    <a:spLocks noChangeArrowheads="1"/>
                  </p:cNvSpPr>
                  <p:nvPr>
                    <p:custDataLst>
                      <p:tags r:id="rId51"/>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06" name="AutoShape 51"/>
                  <p:cNvSpPr>
                    <a:spLocks noChangeArrowheads="1"/>
                  </p:cNvSpPr>
                  <p:nvPr>
                    <p:custDataLst>
                      <p:tags r:id="rId52"/>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07" name="AutoShape 52"/>
                  <p:cNvSpPr>
                    <a:spLocks noChangeArrowheads="1"/>
                  </p:cNvSpPr>
                  <p:nvPr>
                    <p:custDataLst>
                      <p:tags r:id="rId53"/>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53399" name="Group 53"/>
                <p:cNvGrpSpPr/>
                <p:nvPr/>
              </p:nvGrpSpPr>
              <p:grpSpPr bwMode="auto">
                <a:xfrm rot="1353540">
                  <a:off x="2682" y="1111"/>
                  <a:ext cx="743" cy="186"/>
                  <a:chOff x="1565" y="2568"/>
                  <a:chExt cx="1118" cy="279"/>
                </a:xfrm>
              </p:grpSpPr>
              <p:sp>
                <p:nvSpPr>
                  <p:cNvPr id="53400" name="AutoShape 54"/>
                  <p:cNvSpPr>
                    <a:spLocks noChangeArrowheads="1"/>
                  </p:cNvSpPr>
                  <p:nvPr>
                    <p:custDataLst>
                      <p:tags r:id="rId54"/>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01" name="AutoShape 55"/>
                  <p:cNvSpPr>
                    <a:spLocks noChangeArrowheads="1"/>
                  </p:cNvSpPr>
                  <p:nvPr>
                    <p:custDataLst>
                      <p:tags r:id="rId55"/>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02" name="AutoShape 56"/>
                  <p:cNvSpPr>
                    <a:spLocks noChangeArrowheads="1"/>
                  </p:cNvSpPr>
                  <p:nvPr>
                    <p:custDataLst>
                      <p:tags r:id="rId56"/>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403" name="AutoShape 57"/>
                  <p:cNvSpPr>
                    <a:spLocks noChangeArrowheads="1"/>
                  </p:cNvSpPr>
                  <p:nvPr>
                    <p:custDataLst>
                      <p:tags r:id="rId57"/>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grpSp>
        <p:grpSp>
          <p:nvGrpSpPr>
            <p:cNvPr id="53276" name="Group 58"/>
            <p:cNvGrpSpPr/>
            <p:nvPr/>
          </p:nvGrpSpPr>
          <p:grpSpPr bwMode="auto">
            <a:xfrm rot="10082854">
              <a:off x="4467" y="2910"/>
              <a:ext cx="754" cy="191"/>
              <a:chOff x="2598" y="1026"/>
              <a:chExt cx="957" cy="242"/>
            </a:xfrm>
          </p:grpSpPr>
          <p:grpSp>
            <p:nvGrpSpPr>
              <p:cNvPr id="53374" name="Group 59"/>
              <p:cNvGrpSpPr/>
              <p:nvPr/>
            </p:nvGrpSpPr>
            <p:grpSpPr bwMode="auto">
              <a:xfrm rot="-9970459" flipH="1" flipV="1">
                <a:off x="2598" y="1026"/>
                <a:ext cx="957" cy="242"/>
                <a:chOff x="2532" y="1051"/>
                <a:chExt cx="893" cy="246"/>
              </a:xfrm>
            </p:grpSpPr>
            <p:grpSp>
              <p:nvGrpSpPr>
                <p:cNvPr id="53386" name="Group 60"/>
                <p:cNvGrpSpPr/>
                <p:nvPr/>
              </p:nvGrpSpPr>
              <p:grpSpPr bwMode="auto">
                <a:xfrm>
                  <a:off x="2532" y="1051"/>
                  <a:ext cx="743" cy="185"/>
                  <a:chOff x="1565" y="2568"/>
                  <a:chExt cx="1118" cy="279"/>
                </a:xfrm>
              </p:grpSpPr>
              <p:sp>
                <p:nvSpPr>
                  <p:cNvPr id="53392" name="AutoShape 61"/>
                  <p:cNvSpPr>
                    <a:spLocks noChangeArrowheads="1"/>
                  </p:cNvSpPr>
                  <p:nvPr>
                    <p:custDataLst>
                      <p:tags r:id="rId58"/>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93" name="AutoShape 62"/>
                  <p:cNvSpPr>
                    <a:spLocks noChangeArrowheads="1"/>
                  </p:cNvSpPr>
                  <p:nvPr>
                    <p:custDataLst>
                      <p:tags r:id="rId59"/>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94" name="AutoShape 63"/>
                  <p:cNvSpPr>
                    <a:spLocks noChangeArrowheads="1"/>
                  </p:cNvSpPr>
                  <p:nvPr>
                    <p:custDataLst>
                      <p:tags r:id="rId60"/>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95" name="AutoShape 64"/>
                  <p:cNvSpPr>
                    <a:spLocks noChangeArrowheads="1"/>
                  </p:cNvSpPr>
                  <p:nvPr>
                    <p:custDataLst>
                      <p:tags r:id="rId61"/>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53387" name="Group 65"/>
                <p:cNvGrpSpPr/>
                <p:nvPr/>
              </p:nvGrpSpPr>
              <p:grpSpPr bwMode="auto">
                <a:xfrm rot="1353540">
                  <a:off x="2682" y="1111"/>
                  <a:ext cx="743" cy="186"/>
                  <a:chOff x="1565" y="2568"/>
                  <a:chExt cx="1118" cy="279"/>
                </a:xfrm>
              </p:grpSpPr>
              <p:sp>
                <p:nvSpPr>
                  <p:cNvPr id="53388" name="AutoShape 66"/>
                  <p:cNvSpPr>
                    <a:spLocks noChangeArrowheads="1"/>
                  </p:cNvSpPr>
                  <p:nvPr>
                    <p:custDataLst>
                      <p:tags r:id="rId62"/>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89" name="AutoShape 67"/>
                  <p:cNvSpPr>
                    <a:spLocks noChangeArrowheads="1"/>
                  </p:cNvSpPr>
                  <p:nvPr>
                    <p:custDataLst>
                      <p:tags r:id="rId63"/>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90" name="AutoShape 68"/>
                  <p:cNvSpPr>
                    <a:spLocks noChangeArrowheads="1"/>
                  </p:cNvSpPr>
                  <p:nvPr>
                    <p:custDataLst>
                      <p:tags r:id="rId64"/>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91" name="AutoShape 69"/>
                  <p:cNvSpPr>
                    <a:spLocks noChangeArrowheads="1"/>
                  </p:cNvSpPr>
                  <p:nvPr>
                    <p:custDataLst>
                      <p:tags r:id="rId65"/>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grpSp>
            <p:nvGrpSpPr>
              <p:cNvPr id="53375" name="Group 70"/>
              <p:cNvGrpSpPr/>
              <p:nvPr/>
            </p:nvGrpSpPr>
            <p:grpSpPr bwMode="auto">
              <a:xfrm rot="-9970459" flipH="1" flipV="1">
                <a:off x="2688" y="1056"/>
                <a:ext cx="784" cy="198"/>
                <a:chOff x="2532" y="1051"/>
                <a:chExt cx="893" cy="246"/>
              </a:xfrm>
            </p:grpSpPr>
            <p:grpSp>
              <p:nvGrpSpPr>
                <p:cNvPr id="53376" name="Group 71"/>
                <p:cNvGrpSpPr/>
                <p:nvPr/>
              </p:nvGrpSpPr>
              <p:grpSpPr bwMode="auto">
                <a:xfrm>
                  <a:off x="2532" y="1051"/>
                  <a:ext cx="743" cy="185"/>
                  <a:chOff x="1565" y="2568"/>
                  <a:chExt cx="1118" cy="279"/>
                </a:xfrm>
              </p:grpSpPr>
              <p:sp>
                <p:nvSpPr>
                  <p:cNvPr id="53382" name="AutoShape 72"/>
                  <p:cNvSpPr>
                    <a:spLocks noChangeArrowheads="1"/>
                  </p:cNvSpPr>
                  <p:nvPr>
                    <p:custDataLst>
                      <p:tags r:id="rId66"/>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83" name="AutoShape 73"/>
                  <p:cNvSpPr>
                    <a:spLocks noChangeArrowheads="1"/>
                  </p:cNvSpPr>
                  <p:nvPr>
                    <p:custDataLst>
                      <p:tags r:id="rId67"/>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84" name="AutoShape 74"/>
                  <p:cNvSpPr>
                    <a:spLocks noChangeArrowheads="1"/>
                  </p:cNvSpPr>
                  <p:nvPr>
                    <p:custDataLst>
                      <p:tags r:id="rId68"/>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85" name="AutoShape 75"/>
                  <p:cNvSpPr>
                    <a:spLocks noChangeArrowheads="1"/>
                  </p:cNvSpPr>
                  <p:nvPr>
                    <p:custDataLst>
                      <p:tags r:id="rId69"/>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53377" name="Group 76"/>
                <p:cNvGrpSpPr/>
                <p:nvPr/>
              </p:nvGrpSpPr>
              <p:grpSpPr bwMode="auto">
                <a:xfrm rot="1353540">
                  <a:off x="2682" y="1111"/>
                  <a:ext cx="743" cy="186"/>
                  <a:chOff x="1565" y="2568"/>
                  <a:chExt cx="1118" cy="279"/>
                </a:xfrm>
              </p:grpSpPr>
              <p:sp>
                <p:nvSpPr>
                  <p:cNvPr id="53378" name="AutoShape 77"/>
                  <p:cNvSpPr>
                    <a:spLocks noChangeArrowheads="1"/>
                  </p:cNvSpPr>
                  <p:nvPr>
                    <p:custDataLst>
                      <p:tags r:id="rId70"/>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79" name="AutoShape 78"/>
                  <p:cNvSpPr>
                    <a:spLocks noChangeArrowheads="1"/>
                  </p:cNvSpPr>
                  <p:nvPr>
                    <p:custDataLst>
                      <p:tags r:id="rId71"/>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80" name="AutoShape 79"/>
                  <p:cNvSpPr>
                    <a:spLocks noChangeArrowheads="1"/>
                  </p:cNvSpPr>
                  <p:nvPr>
                    <p:custDataLst>
                      <p:tags r:id="rId72"/>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81" name="AutoShape 80"/>
                  <p:cNvSpPr>
                    <a:spLocks noChangeArrowheads="1"/>
                  </p:cNvSpPr>
                  <p:nvPr>
                    <p:custDataLst>
                      <p:tags r:id="rId73"/>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grpSp>
        <p:grpSp>
          <p:nvGrpSpPr>
            <p:cNvPr id="53277" name="Group 81"/>
            <p:cNvGrpSpPr/>
            <p:nvPr/>
          </p:nvGrpSpPr>
          <p:grpSpPr bwMode="auto">
            <a:xfrm>
              <a:off x="4006" y="1238"/>
              <a:ext cx="754" cy="191"/>
              <a:chOff x="2598" y="1026"/>
              <a:chExt cx="957" cy="242"/>
            </a:xfrm>
          </p:grpSpPr>
          <p:grpSp>
            <p:nvGrpSpPr>
              <p:cNvPr id="53352" name="Group 82"/>
              <p:cNvGrpSpPr/>
              <p:nvPr/>
            </p:nvGrpSpPr>
            <p:grpSpPr bwMode="auto">
              <a:xfrm rot="-9970459" flipH="1" flipV="1">
                <a:off x="2598" y="1026"/>
                <a:ext cx="957" cy="242"/>
                <a:chOff x="2532" y="1051"/>
                <a:chExt cx="893" cy="246"/>
              </a:xfrm>
            </p:grpSpPr>
            <p:grpSp>
              <p:nvGrpSpPr>
                <p:cNvPr id="53364" name="Group 83"/>
                <p:cNvGrpSpPr/>
                <p:nvPr/>
              </p:nvGrpSpPr>
              <p:grpSpPr bwMode="auto">
                <a:xfrm>
                  <a:off x="2532" y="1051"/>
                  <a:ext cx="743" cy="185"/>
                  <a:chOff x="1565" y="2568"/>
                  <a:chExt cx="1118" cy="279"/>
                </a:xfrm>
              </p:grpSpPr>
              <p:sp>
                <p:nvSpPr>
                  <p:cNvPr id="53370" name="AutoShape 84"/>
                  <p:cNvSpPr>
                    <a:spLocks noChangeArrowheads="1"/>
                  </p:cNvSpPr>
                  <p:nvPr>
                    <p:custDataLst>
                      <p:tags r:id="rId74"/>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71" name="AutoShape 85"/>
                  <p:cNvSpPr>
                    <a:spLocks noChangeArrowheads="1"/>
                  </p:cNvSpPr>
                  <p:nvPr>
                    <p:custDataLst>
                      <p:tags r:id="rId75"/>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72" name="AutoShape 86"/>
                  <p:cNvSpPr>
                    <a:spLocks noChangeArrowheads="1"/>
                  </p:cNvSpPr>
                  <p:nvPr>
                    <p:custDataLst>
                      <p:tags r:id="rId76"/>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73" name="AutoShape 87"/>
                  <p:cNvSpPr>
                    <a:spLocks noChangeArrowheads="1"/>
                  </p:cNvSpPr>
                  <p:nvPr>
                    <p:custDataLst>
                      <p:tags r:id="rId77"/>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53365" name="Group 88"/>
                <p:cNvGrpSpPr/>
                <p:nvPr/>
              </p:nvGrpSpPr>
              <p:grpSpPr bwMode="auto">
                <a:xfrm rot="1353540">
                  <a:off x="2682" y="1111"/>
                  <a:ext cx="743" cy="186"/>
                  <a:chOff x="1565" y="2568"/>
                  <a:chExt cx="1118" cy="279"/>
                </a:xfrm>
              </p:grpSpPr>
              <p:sp>
                <p:nvSpPr>
                  <p:cNvPr id="53366" name="AutoShape 89"/>
                  <p:cNvSpPr>
                    <a:spLocks noChangeArrowheads="1"/>
                  </p:cNvSpPr>
                  <p:nvPr>
                    <p:custDataLst>
                      <p:tags r:id="rId78"/>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67" name="AutoShape 90"/>
                  <p:cNvSpPr>
                    <a:spLocks noChangeArrowheads="1"/>
                  </p:cNvSpPr>
                  <p:nvPr>
                    <p:custDataLst>
                      <p:tags r:id="rId79"/>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68" name="AutoShape 91"/>
                  <p:cNvSpPr>
                    <a:spLocks noChangeArrowheads="1"/>
                  </p:cNvSpPr>
                  <p:nvPr>
                    <p:custDataLst>
                      <p:tags r:id="rId80"/>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69" name="AutoShape 92"/>
                  <p:cNvSpPr>
                    <a:spLocks noChangeArrowheads="1"/>
                  </p:cNvSpPr>
                  <p:nvPr>
                    <p:custDataLst>
                      <p:tags r:id="rId81"/>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grpSp>
            <p:nvGrpSpPr>
              <p:cNvPr id="53353" name="Group 93"/>
              <p:cNvGrpSpPr/>
              <p:nvPr/>
            </p:nvGrpSpPr>
            <p:grpSpPr bwMode="auto">
              <a:xfrm rot="-9970459" flipH="1" flipV="1">
                <a:off x="2688" y="1056"/>
                <a:ext cx="784" cy="198"/>
                <a:chOff x="2532" y="1051"/>
                <a:chExt cx="893" cy="246"/>
              </a:xfrm>
            </p:grpSpPr>
            <p:grpSp>
              <p:nvGrpSpPr>
                <p:cNvPr id="53354" name="Group 94"/>
                <p:cNvGrpSpPr/>
                <p:nvPr/>
              </p:nvGrpSpPr>
              <p:grpSpPr bwMode="auto">
                <a:xfrm>
                  <a:off x="2532" y="1051"/>
                  <a:ext cx="743" cy="185"/>
                  <a:chOff x="1565" y="2568"/>
                  <a:chExt cx="1118" cy="279"/>
                </a:xfrm>
              </p:grpSpPr>
              <p:sp>
                <p:nvSpPr>
                  <p:cNvPr id="53360" name="AutoShape 95"/>
                  <p:cNvSpPr>
                    <a:spLocks noChangeArrowheads="1"/>
                  </p:cNvSpPr>
                  <p:nvPr>
                    <p:custDataLst>
                      <p:tags r:id="rId82"/>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61" name="AutoShape 96"/>
                  <p:cNvSpPr>
                    <a:spLocks noChangeArrowheads="1"/>
                  </p:cNvSpPr>
                  <p:nvPr>
                    <p:custDataLst>
                      <p:tags r:id="rId83"/>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62" name="AutoShape 97"/>
                  <p:cNvSpPr>
                    <a:spLocks noChangeArrowheads="1"/>
                  </p:cNvSpPr>
                  <p:nvPr>
                    <p:custDataLst>
                      <p:tags r:id="rId84"/>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63" name="AutoShape 98"/>
                  <p:cNvSpPr>
                    <a:spLocks noChangeArrowheads="1"/>
                  </p:cNvSpPr>
                  <p:nvPr>
                    <p:custDataLst>
                      <p:tags r:id="rId85"/>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53355" name="Group 99"/>
                <p:cNvGrpSpPr/>
                <p:nvPr/>
              </p:nvGrpSpPr>
              <p:grpSpPr bwMode="auto">
                <a:xfrm rot="1353540">
                  <a:off x="2682" y="1111"/>
                  <a:ext cx="743" cy="186"/>
                  <a:chOff x="1565" y="2568"/>
                  <a:chExt cx="1118" cy="279"/>
                </a:xfrm>
              </p:grpSpPr>
              <p:sp>
                <p:nvSpPr>
                  <p:cNvPr id="53356" name="AutoShape 100"/>
                  <p:cNvSpPr>
                    <a:spLocks noChangeArrowheads="1"/>
                  </p:cNvSpPr>
                  <p:nvPr>
                    <p:custDataLst>
                      <p:tags r:id="rId86"/>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57" name="AutoShape 101"/>
                  <p:cNvSpPr>
                    <a:spLocks noChangeArrowheads="1"/>
                  </p:cNvSpPr>
                  <p:nvPr>
                    <p:custDataLst>
                      <p:tags r:id="rId87"/>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58" name="AutoShape 102"/>
                  <p:cNvSpPr>
                    <a:spLocks noChangeArrowheads="1"/>
                  </p:cNvSpPr>
                  <p:nvPr>
                    <p:custDataLst>
                      <p:tags r:id="rId88"/>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59" name="AutoShape 103"/>
                  <p:cNvSpPr>
                    <a:spLocks noChangeArrowheads="1"/>
                  </p:cNvSpPr>
                  <p:nvPr>
                    <p:custDataLst>
                      <p:tags r:id="rId89"/>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grpSp>
        <p:grpSp>
          <p:nvGrpSpPr>
            <p:cNvPr id="53278" name="Group 104"/>
            <p:cNvGrpSpPr/>
            <p:nvPr/>
          </p:nvGrpSpPr>
          <p:grpSpPr bwMode="auto">
            <a:xfrm rot="344040">
              <a:off x="4814" y="2394"/>
              <a:ext cx="755" cy="191"/>
              <a:chOff x="2598" y="1026"/>
              <a:chExt cx="957" cy="242"/>
            </a:xfrm>
          </p:grpSpPr>
          <p:grpSp>
            <p:nvGrpSpPr>
              <p:cNvPr id="53330" name="Group 105"/>
              <p:cNvGrpSpPr/>
              <p:nvPr/>
            </p:nvGrpSpPr>
            <p:grpSpPr bwMode="auto">
              <a:xfrm rot="-9970459" flipH="1" flipV="1">
                <a:off x="2598" y="1026"/>
                <a:ext cx="957" cy="242"/>
                <a:chOff x="2532" y="1051"/>
                <a:chExt cx="893" cy="246"/>
              </a:xfrm>
            </p:grpSpPr>
            <p:grpSp>
              <p:nvGrpSpPr>
                <p:cNvPr id="53342" name="Group 106"/>
                <p:cNvGrpSpPr/>
                <p:nvPr/>
              </p:nvGrpSpPr>
              <p:grpSpPr bwMode="auto">
                <a:xfrm>
                  <a:off x="2532" y="1051"/>
                  <a:ext cx="743" cy="185"/>
                  <a:chOff x="1565" y="2568"/>
                  <a:chExt cx="1118" cy="279"/>
                </a:xfrm>
              </p:grpSpPr>
              <p:sp>
                <p:nvSpPr>
                  <p:cNvPr id="53348" name="AutoShape 107"/>
                  <p:cNvSpPr>
                    <a:spLocks noChangeArrowheads="1"/>
                  </p:cNvSpPr>
                  <p:nvPr>
                    <p:custDataLst>
                      <p:tags r:id="rId90"/>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49" name="AutoShape 108"/>
                  <p:cNvSpPr>
                    <a:spLocks noChangeArrowheads="1"/>
                  </p:cNvSpPr>
                  <p:nvPr>
                    <p:custDataLst>
                      <p:tags r:id="rId91"/>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50" name="AutoShape 109"/>
                  <p:cNvSpPr>
                    <a:spLocks noChangeArrowheads="1"/>
                  </p:cNvSpPr>
                  <p:nvPr>
                    <p:custDataLst>
                      <p:tags r:id="rId92"/>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51" name="AutoShape 110"/>
                  <p:cNvSpPr>
                    <a:spLocks noChangeArrowheads="1"/>
                  </p:cNvSpPr>
                  <p:nvPr>
                    <p:custDataLst>
                      <p:tags r:id="rId93"/>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53343" name="Group 111"/>
                <p:cNvGrpSpPr/>
                <p:nvPr/>
              </p:nvGrpSpPr>
              <p:grpSpPr bwMode="auto">
                <a:xfrm rot="1353540">
                  <a:off x="2682" y="1111"/>
                  <a:ext cx="743" cy="186"/>
                  <a:chOff x="1565" y="2568"/>
                  <a:chExt cx="1118" cy="279"/>
                </a:xfrm>
              </p:grpSpPr>
              <p:sp>
                <p:nvSpPr>
                  <p:cNvPr id="53344" name="AutoShape 112"/>
                  <p:cNvSpPr>
                    <a:spLocks noChangeArrowheads="1"/>
                  </p:cNvSpPr>
                  <p:nvPr>
                    <p:custDataLst>
                      <p:tags r:id="rId94"/>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45" name="AutoShape 113"/>
                  <p:cNvSpPr>
                    <a:spLocks noChangeArrowheads="1"/>
                  </p:cNvSpPr>
                  <p:nvPr>
                    <p:custDataLst>
                      <p:tags r:id="rId95"/>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46" name="AutoShape 114"/>
                  <p:cNvSpPr>
                    <a:spLocks noChangeArrowheads="1"/>
                  </p:cNvSpPr>
                  <p:nvPr>
                    <p:custDataLst>
                      <p:tags r:id="rId96"/>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47" name="AutoShape 115"/>
                  <p:cNvSpPr>
                    <a:spLocks noChangeArrowheads="1"/>
                  </p:cNvSpPr>
                  <p:nvPr>
                    <p:custDataLst>
                      <p:tags r:id="rId97"/>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grpSp>
            <p:nvGrpSpPr>
              <p:cNvPr id="53331" name="Group 116"/>
              <p:cNvGrpSpPr/>
              <p:nvPr/>
            </p:nvGrpSpPr>
            <p:grpSpPr bwMode="auto">
              <a:xfrm rot="-9970459" flipH="1" flipV="1">
                <a:off x="2688" y="1056"/>
                <a:ext cx="784" cy="198"/>
                <a:chOff x="2532" y="1051"/>
                <a:chExt cx="893" cy="246"/>
              </a:xfrm>
            </p:grpSpPr>
            <p:grpSp>
              <p:nvGrpSpPr>
                <p:cNvPr id="53332" name="Group 117"/>
                <p:cNvGrpSpPr/>
                <p:nvPr/>
              </p:nvGrpSpPr>
              <p:grpSpPr bwMode="auto">
                <a:xfrm>
                  <a:off x="2532" y="1051"/>
                  <a:ext cx="743" cy="185"/>
                  <a:chOff x="1565" y="2568"/>
                  <a:chExt cx="1118" cy="279"/>
                </a:xfrm>
              </p:grpSpPr>
              <p:sp>
                <p:nvSpPr>
                  <p:cNvPr id="53338" name="AutoShape 118"/>
                  <p:cNvSpPr>
                    <a:spLocks noChangeArrowheads="1"/>
                  </p:cNvSpPr>
                  <p:nvPr>
                    <p:custDataLst>
                      <p:tags r:id="rId98"/>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39" name="AutoShape 119"/>
                  <p:cNvSpPr>
                    <a:spLocks noChangeArrowheads="1"/>
                  </p:cNvSpPr>
                  <p:nvPr>
                    <p:custDataLst>
                      <p:tags r:id="rId99"/>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40" name="AutoShape 120"/>
                  <p:cNvSpPr>
                    <a:spLocks noChangeArrowheads="1"/>
                  </p:cNvSpPr>
                  <p:nvPr>
                    <p:custDataLst>
                      <p:tags r:id="rId100"/>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41" name="AutoShape 121"/>
                  <p:cNvSpPr>
                    <a:spLocks noChangeArrowheads="1"/>
                  </p:cNvSpPr>
                  <p:nvPr>
                    <p:custDataLst>
                      <p:tags r:id="rId101"/>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53333" name="Group 122"/>
                <p:cNvGrpSpPr/>
                <p:nvPr/>
              </p:nvGrpSpPr>
              <p:grpSpPr bwMode="auto">
                <a:xfrm rot="1353540">
                  <a:off x="2682" y="1111"/>
                  <a:ext cx="743" cy="186"/>
                  <a:chOff x="1565" y="2568"/>
                  <a:chExt cx="1118" cy="279"/>
                </a:xfrm>
              </p:grpSpPr>
              <p:sp>
                <p:nvSpPr>
                  <p:cNvPr id="53334" name="AutoShape 123"/>
                  <p:cNvSpPr>
                    <a:spLocks noChangeArrowheads="1"/>
                  </p:cNvSpPr>
                  <p:nvPr>
                    <p:custDataLst>
                      <p:tags r:id="rId102"/>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35" name="AutoShape 124"/>
                  <p:cNvSpPr>
                    <a:spLocks noChangeArrowheads="1"/>
                  </p:cNvSpPr>
                  <p:nvPr>
                    <p:custDataLst>
                      <p:tags r:id="rId103"/>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36" name="AutoShape 125"/>
                  <p:cNvSpPr>
                    <a:spLocks noChangeArrowheads="1"/>
                  </p:cNvSpPr>
                  <p:nvPr>
                    <p:custDataLst>
                      <p:tags r:id="rId104"/>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37" name="AutoShape 126"/>
                  <p:cNvSpPr>
                    <a:spLocks noChangeArrowheads="1"/>
                  </p:cNvSpPr>
                  <p:nvPr>
                    <p:custDataLst>
                      <p:tags r:id="rId105"/>
                    </p:custDataLst>
                  </p:nvPr>
                </p:nvSpPr>
                <p:spPr bwMode="white">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grpSp>
        <p:grpSp>
          <p:nvGrpSpPr>
            <p:cNvPr id="53279" name="Group 127"/>
            <p:cNvGrpSpPr/>
            <p:nvPr/>
          </p:nvGrpSpPr>
          <p:grpSpPr bwMode="auto">
            <a:xfrm rot="-232145">
              <a:off x="3298" y="2377"/>
              <a:ext cx="778" cy="209"/>
              <a:chOff x="1824" y="2448"/>
              <a:chExt cx="987" cy="266"/>
            </a:xfrm>
          </p:grpSpPr>
          <p:grpSp>
            <p:nvGrpSpPr>
              <p:cNvPr id="53284" name="Group 128"/>
              <p:cNvGrpSpPr/>
              <p:nvPr/>
            </p:nvGrpSpPr>
            <p:grpSpPr bwMode="auto">
              <a:xfrm rot="513316">
                <a:off x="1824" y="2448"/>
                <a:ext cx="957" cy="242"/>
                <a:chOff x="2598" y="1026"/>
                <a:chExt cx="957" cy="242"/>
              </a:xfrm>
            </p:grpSpPr>
            <p:grpSp>
              <p:nvGrpSpPr>
                <p:cNvPr id="53308" name="Group 129"/>
                <p:cNvGrpSpPr/>
                <p:nvPr/>
              </p:nvGrpSpPr>
              <p:grpSpPr bwMode="auto">
                <a:xfrm rot="-9970459" flipH="1" flipV="1">
                  <a:off x="2598" y="1026"/>
                  <a:ext cx="957" cy="242"/>
                  <a:chOff x="2532" y="1051"/>
                  <a:chExt cx="893" cy="246"/>
                </a:xfrm>
              </p:grpSpPr>
              <p:grpSp>
                <p:nvGrpSpPr>
                  <p:cNvPr id="53320" name="Group 130"/>
                  <p:cNvGrpSpPr/>
                  <p:nvPr/>
                </p:nvGrpSpPr>
                <p:grpSpPr bwMode="auto">
                  <a:xfrm>
                    <a:off x="2532" y="1051"/>
                    <a:ext cx="743" cy="185"/>
                    <a:chOff x="1565" y="2568"/>
                    <a:chExt cx="1118" cy="279"/>
                  </a:xfrm>
                </p:grpSpPr>
                <p:sp>
                  <p:nvSpPr>
                    <p:cNvPr id="53326" name="AutoShape 131"/>
                    <p:cNvSpPr>
                      <a:spLocks noChangeArrowheads="1"/>
                    </p:cNvSpPr>
                    <p:nvPr>
                      <p:custDataLst>
                        <p:tags r:id="rId106"/>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27" name="AutoShape 132"/>
                    <p:cNvSpPr>
                      <a:spLocks noChangeArrowheads="1"/>
                    </p:cNvSpPr>
                    <p:nvPr>
                      <p:custDataLst>
                        <p:tags r:id="rId107"/>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28" name="AutoShape 133"/>
                    <p:cNvSpPr>
                      <a:spLocks noChangeArrowheads="1"/>
                    </p:cNvSpPr>
                    <p:nvPr>
                      <p:custDataLst>
                        <p:tags r:id="rId108"/>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29" name="AutoShape 134"/>
                    <p:cNvSpPr>
                      <a:spLocks noChangeArrowheads="1"/>
                    </p:cNvSpPr>
                    <p:nvPr>
                      <p:custDataLst>
                        <p:tags r:id="rId109"/>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53321" name="Group 135"/>
                  <p:cNvGrpSpPr/>
                  <p:nvPr/>
                </p:nvGrpSpPr>
                <p:grpSpPr bwMode="auto">
                  <a:xfrm rot="1353540">
                    <a:off x="2682" y="1111"/>
                    <a:ext cx="743" cy="186"/>
                    <a:chOff x="1565" y="2568"/>
                    <a:chExt cx="1118" cy="279"/>
                  </a:xfrm>
                </p:grpSpPr>
                <p:sp>
                  <p:nvSpPr>
                    <p:cNvPr id="53322" name="AutoShape 136"/>
                    <p:cNvSpPr>
                      <a:spLocks noChangeArrowheads="1"/>
                    </p:cNvSpPr>
                    <p:nvPr>
                      <p:custDataLst>
                        <p:tags r:id="rId110"/>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23" name="AutoShape 137"/>
                    <p:cNvSpPr>
                      <a:spLocks noChangeArrowheads="1"/>
                    </p:cNvSpPr>
                    <p:nvPr>
                      <p:custDataLst>
                        <p:tags r:id="rId111"/>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24" name="AutoShape 138"/>
                    <p:cNvSpPr>
                      <a:spLocks noChangeArrowheads="1"/>
                    </p:cNvSpPr>
                    <p:nvPr>
                      <p:custDataLst>
                        <p:tags r:id="rId112"/>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25" name="AutoShape 139"/>
                    <p:cNvSpPr>
                      <a:spLocks noChangeArrowheads="1"/>
                    </p:cNvSpPr>
                    <p:nvPr>
                      <p:custDataLst>
                        <p:tags r:id="rId113"/>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grpSp>
              <p:nvGrpSpPr>
                <p:cNvPr id="53309" name="Group 140"/>
                <p:cNvGrpSpPr/>
                <p:nvPr/>
              </p:nvGrpSpPr>
              <p:grpSpPr bwMode="auto">
                <a:xfrm rot="-9970459" flipH="1" flipV="1">
                  <a:off x="2688" y="1056"/>
                  <a:ext cx="784" cy="198"/>
                  <a:chOff x="2532" y="1051"/>
                  <a:chExt cx="893" cy="246"/>
                </a:xfrm>
              </p:grpSpPr>
              <p:grpSp>
                <p:nvGrpSpPr>
                  <p:cNvPr id="53310" name="Group 141"/>
                  <p:cNvGrpSpPr/>
                  <p:nvPr/>
                </p:nvGrpSpPr>
                <p:grpSpPr bwMode="auto">
                  <a:xfrm>
                    <a:off x="2532" y="1051"/>
                    <a:ext cx="743" cy="185"/>
                    <a:chOff x="1565" y="2568"/>
                    <a:chExt cx="1118" cy="279"/>
                  </a:xfrm>
                </p:grpSpPr>
                <p:sp>
                  <p:nvSpPr>
                    <p:cNvPr id="53316" name="AutoShape 142"/>
                    <p:cNvSpPr>
                      <a:spLocks noChangeArrowheads="1"/>
                    </p:cNvSpPr>
                    <p:nvPr>
                      <p:custDataLst>
                        <p:tags r:id="rId114"/>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17" name="AutoShape 143"/>
                    <p:cNvSpPr>
                      <a:spLocks noChangeArrowheads="1"/>
                    </p:cNvSpPr>
                    <p:nvPr>
                      <p:custDataLst>
                        <p:tags r:id="rId115"/>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18" name="AutoShape 144"/>
                    <p:cNvSpPr>
                      <a:spLocks noChangeArrowheads="1"/>
                    </p:cNvSpPr>
                    <p:nvPr>
                      <p:custDataLst>
                        <p:tags r:id="rId116"/>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19" name="AutoShape 145"/>
                    <p:cNvSpPr>
                      <a:spLocks noChangeArrowheads="1"/>
                    </p:cNvSpPr>
                    <p:nvPr>
                      <p:custDataLst>
                        <p:tags r:id="rId117"/>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53311" name="Group 146"/>
                  <p:cNvGrpSpPr/>
                  <p:nvPr/>
                </p:nvGrpSpPr>
                <p:grpSpPr bwMode="auto">
                  <a:xfrm rot="1353540">
                    <a:off x="2682" y="1111"/>
                    <a:ext cx="743" cy="186"/>
                    <a:chOff x="1565" y="2568"/>
                    <a:chExt cx="1118" cy="279"/>
                  </a:xfrm>
                </p:grpSpPr>
                <p:sp>
                  <p:nvSpPr>
                    <p:cNvPr id="53312" name="AutoShape 147"/>
                    <p:cNvSpPr>
                      <a:spLocks noChangeArrowheads="1"/>
                    </p:cNvSpPr>
                    <p:nvPr>
                      <p:custDataLst>
                        <p:tags r:id="rId118"/>
                      </p:custDataLst>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13" name="AutoShape 148"/>
                    <p:cNvSpPr>
                      <a:spLocks noChangeArrowheads="1"/>
                    </p:cNvSpPr>
                    <p:nvPr>
                      <p:custDataLst>
                        <p:tags r:id="rId119"/>
                      </p:custDataLst>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14" name="AutoShape 149"/>
                    <p:cNvSpPr>
                      <a:spLocks noChangeArrowheads="1"/>
                    </p:cNvSpPr>
                    <p:nvPr>
                      <p:custDataLst>
                        <p:tags r:id="rId120"/>
                      </p:custDataLst>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15" name="AutoShape 150"/>
                    <p:cNvSpPr>
                      <a:spLocks noChangeArrowheads="1"/>
                    </p:cNvSpPr>
                    <p:nvPr>
                      <p:custDataLst>
                        <p:tags r:id="rId121"/>
                      </p:custDataLst>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grpSp>
          <p:grpSp>
            <p:nvGrpSpPr>
              <p:cNvPr id="53285" name="Group 151"/>
              <p:cNvGrpSpPr/>
              <p:nvPr/>
            </p:nvGrpSpPr>
            <p:grpSpPr bwMode="auto">
              <a:xfrm rot="513316">
                <a:off x="1854" y="2472"/>
                <a:ext cx="957" cy="242"/>
                <a:chOff x="2598" y="1026"/>
                <a:chExt cx="957" cy="242"/>
              </a:xfrm>
            </p:grpSpPr>
            <p:grpSp>
              <p:nvGrpSpPr>
                <p:cNvPr id="53286" name="Group 152"/>
                <p:cNvGrpSpPr/>
                <p:nvPr/>
              </p:nvGrpSpPr>
              <p:grpSpPr bwMode="auto">
                <a:xfrm rot="-9970459" flipH="1" flipV="1">
                  <a:off x="2598" y="1026"/>
                  <a:ext cx="957" cy="242"/>
                  <a:chOff x="2532" y="1051"/>
                  <a:chExt cx="893" cy="246"/>
                </a:xfrm>
              </p:grpSpPr>
              <p:grpSp>
                <p:nvGrpSpPr>
                  <p:cNvPr id="53298" name="Group 153"/>
                  <p:cNvGrpSpPr/>
                  <p:nvPr/>
                </p:nvGrpSpPr>
                <p:grpSpPr bwMode="auto">
                  <a:xfrm>
                    <a:off x="2532" y="1051"/>
                    <a:ext cx="743" cy="185"/>
                    <a:chOff x="1565" y="2568"/>
                    <a:chExt cx="1118" cy="279"/>
                  </a:xfrm>
                </p:grpSpPr>
                <p:sp>
                  <p:nvSpPr>
                    <p:cNvPr id="53304" name="AutoShape 154"/>
                    <p:cNvSpPr>
                      <a:spLocks noChangeArrowheads="1"/>
                    </p:cNvSpPr>
                    <p:nvPr>
                      <p:custDataLst>
                        <p:tags r:id="rId122"/>
                      </p:custDataLst>
                    </p:nvPr>
                  </p:nvSpPr>
                  <p:spPr bwMode="white">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05" name="AutoShape 155"/>
                    <p:cNvSpPr>
                      <a:spLocks noChangeArrowheads="1"/>
                    </p:cNvSpPr>
                    <p:nvPr>
                      <p:custDataLst>
                        <p:tags r:id="rId123"/>
                      </p:custDataLst>
                    </p:nvPr>
                  </p:nvSpPr>
                  <p:spPr bwMode="white">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06" name="AutoShape 156"/>
                    <p:cNvSpPr>
                      <a:spLocks noChangeArrowheads="1"/>
                    </p:cNvSpPr>
                    <p:nvPr>
                      <p:custDataLst>
                        <p:tags r:id="rId124"/>
                      </p:custDataLst>
                    </p:nvPr>
                  </p:nvSpPr>
                  <p:spPr bwMode="white">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07" name="AutoShape 157"/>
                    <p:cNvSpPr>
                      <a:spLocks noChangeArrowheads="1"/>
                    </p:cNvSpPr>
                    <p:nvPr>
                      <p:custDataLst>
                        <p:tags r:id="rId125"/>
                      </p:custDataLst>
                    </p:nvPr>
                  </p:nvSpPr>
                  <p:spPr bwMode="white">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53299" name="Group 158"/>
                  <p:cNvGrpSpPr/>
                  <p:nvPr/>
                </p:nvGrpSpPr>
                <p:grpSpPr bwMode="auto">
                  <a:xfrm rot="1353540">
                    <a:off x="2682" y="1111"/>
                    <a:ext cx="743" cy="186"/>
                    <a:chOff x="1565" y="2568"/>
                    <a:chExt cx="1118" cy="279"/>
                  </a:xfrm>
                </p:grpSpPr>
                <p:sp>
                  <p:nvSpPr>
                    <p:cNvPr id="53300" name="AutoShape 159"/>
                    <p:cNvSpPr>
                      <a:spLocks noChangeArrowheads="1"/>
                    </p:cNvSpPr>
                    <p:nvPr>
                      <p:custDataLst>
                        <p:tags r:id="rId126"/>
                      </p:custDataLst>
                    </p:nvPr>
                  </p:nvSpPr>
                  <p:spPr bwMode="white">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01" name="AutoShape 160"/>
                    <p:cNvSpPr>
                      <a:spLocks noChangeArrowheads="1"/>
                    </p:cNvSpPr>
                    <p:nvPr>
                      <p:custDataLst>
                        <p:tags r:id="rId127"/>
                      </p:custDataLst>
                    </p:nvPr>
                  </p:nvSpPr>
                  <p:spPr bwMode="white">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02" name="AutoShape 161"/>
                    <p:cNvSpPr>
                      <a:spLocks noChangeArrowheads="1"/>
                    </p:cNvSpPr>
                    <p:nvPr>
                      <p:custDataLst>
                        <p:tags r:id="rId128"/>
                      </p:custDataLst>
                    </p:nvPr>
                  </p:nvSpPr>
                  <p:spPr bwMode="white">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303" name="AutoShape 162"/>
                    <p:cNvSpPr>
                      <a:spLocks noChangeArrowheads="1"/>
                    </p:cNvSpPr>
                    <p:nvPr>
                      <p:custDataLst>
                        <p:tags r:id="rId129"/>
                      </p:custDataLst>
                    </p:nvPr>
                  </p:nvSpPr>
                  <p:spPr bwMode="white">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grpSp>
              <p:nvGrpSpPr>
                <p:cNvPr id="53287" name="Group 163"/>
                <p:cNvGrpSpPr/>
                <p:nvPr/>
              </p:nvGrpSpPr>
              <p:grpSpPr bwMode="auto">
                <a:xfrm rot="-9970459" flipH="1" flipV="1">
                  <a:off x="2688" y="1056"/>
                  <a:ext cx="784" cy="198"/>
                  <a:chOff x="2532" y="1051"/>
                  <a:chExt cx="893" cy="246"/>
                </a:xfrm>
              </p:grpSpPr>
              <p:grpSp>
                <p:nvGrpSpPr>
                  <p:cNvPr id="53288" name="Group 164"/>
                  <p:cNvGrpSpPr/>
                  <p:nvPr/>
                </p:nvGrpSpPr>
                <p:grpSpPr bwMode="auto">
                  <a:xfrm>
                    <a:off x="2532" y="1051"/>
                    <a:ext cx="743" cy="185"/>
                    <a:chOff x="1565" y="2568"/>
                    <a:chExt cx="1118" cy="279"/>
                  </a:xfrm>
                </p:grpSpPr>
                <p:sp>
                  <p:nvSpPr>
                    <p:cNvPr id="53294" name="AutoShape 165"/>
                    <p:cNvSpPr>
                      <a:spLocks noChangeArrowheads="1"/>
                    </p:cNvSpPr>
                    <p:nvPr>
                      <p:custDataLst>
                        <p:tags r:id="rId130"/>
                      </p:custDataLst>
                    </p:nvPr>
                  </p:nvSpPr>
                  <p:spPr bwMode="white">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95" name="AutoShape 166"/>
                    <p:cNvSpPr>
                      <a:spLocks noChangeArrowheads="1"/>
                    </p:cNvSpPr>
                    <p:nvPr>
                      <p:custDataLst>
                        <p:tags r:id="rId131"/>
                      </p:custDataLst>
                    </p:nvPr>
                  </p:nvSpPr>
                  <p:spPr bwMode="white">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96" name="AutoShape 167"/>
                    <p:cNvSpPr>
                      <a:spLocks noChangeArrowheads="1"/>
                    </p:cNvSpPr>
                    <p:nvPr>
                      <p:custDataLst>
                        <p:tags r:id="rId132"/>
                      </p:custDataLst>
                    </p:nvPr>
                  </p:nvSpPr>
                  <p:spPr bwMode="white">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97" name="AutoShape 168"/>
                    <p:cNvSpPr>
                      <a:spLocks noChangeArrowheads="1"/>
                    </p:cNvSpPr>
                    <p:nvPr>
                      <p:custDataLst>
                        <p:tags r:id="rId133"/>
                      </p:custDataLst>
                    </p:nvPr>
                  </p:nvSpPr>
                  <p:spPr bwMode="white">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53289" name="Group 169"/>
                  <p:cNvGrpSpPr/>
                  <p:nvPr/>
                </p:nvGrpSpPr>
                <p:grpSpPr bwMode="auto">
                  <a:xfrm rot="1353540">
                    <a:off x="2682" y="1111"/>
                    <a:ext cx="743" cy="186"/>
                    <a:chOff x="1565" y="2568"/>
                    <a:chExt cx="1118" cy="279"/>
                  </a:xfrm>
                </p:grpSpPr>
                <p:sp>
                  <p:nvSpPr>
                    <p:cNvPr id="53290" name="AutoShape 170"/>
                    <p:cNvSpPr>
                      <a:spLocks noChangeArrowheads="1"/>
                    </p:cNvSpPr>
                    <p:nvPr>
                      <p:custDataLst>
                        <p:tags r:id="rId134"/>
                      </p:custDataLst>
                    </p:nvPr>
                  </p:nvSpPr>
                  <p:spPr bwMode="white">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91" name="AutoShape 171"/>
                    <p:cNvSpPr>
                      <a:spLocks noChangeArrowheads="1"/>
                    </p:cNvSpPr>
                    <p:nvPr>
                      <p:custDataLst>
                        <p:tags r:id="rId135"/>
                      </p:custDataLst>
                    </p:nvPr>
                  </p:nvSpPr>
                  <p:spPr bwMode="white">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92" name="AutoShape 172"/>
                    <p:cNvSpPr>
                      <a:spLocks noChangeArrowheads="1"/>
                    </p:cNvSpPr>
                    <p:nvPr>
                      <p:custDataLst>
                        <p:tags r:id="rId136"/>
                      </p:custDataLst>
                    </p:nvPr>
                  </p:nvSpPr>
                  <p:spPr bwMode="white">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3293" name="AutoShape 173"/>
                    <p:cNvSpPr>
                      <a:spLocks noChangeArrowheads="1"/>
                    </p:cNvSpPr>
                    <p:nvPr>
                      <p:custDataLst>
                        <p:tags r:id="rId137"/>
                      </p:custDataLst>
                    </p:nvPr>
                  </p:nvSpPr>
                  <p:spPr bwMode="white">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34" tIns="45716" rIns="91434" bIns="45716"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grpSp>
        </p:grpSp>
        <p:sp>
          <p:nvSpPr>
            <p:cNvPr id="53280" name="Rectangle 183"/>
            <p:cNvSpPr>
              <a:spLocks noChangeArrowheads="1"/>
            </p:cNvSpPr>
            <p:nvPr>
              <p:custDataLst>
                <p:tags r:id="rId138"/>
              </p:custDataLst>
            </p:nvPr>
          </p:nvSpPr>
          <p:spPr bwMode="white">
            <a:xfrm>
              <a:off x="3977" y="1425"/>
              <a:ext cx="498"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4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事前 </a:t>
              </a:r>
              <a:endParaRPr lang="zh-CN" altLang="en-US" sz="24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3281" name="Rectangle 184"/>
            <p:cNvSpPr>
              <a:spLocks noChangeArrowheads="1"/>
            </p:cNvSpPr>
            <p:nvPr/>
          </p:nvSpPr>
          <p:spPr bwMode="white">
            <a:xfrm>
              <a:off x="3255" y="2596"/>
              <a:ext cx="498"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4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事后 </a:t>
              </a:r>
              <a:endParaRPr lang="zh-CN" altLang="en-US" sz="24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3282" name="Rectangle 185"/>
            <p:cNvSpPr>
              <a:spLocks noChangeArrowheads="1"/>
            </p:cNvSpPr>
            <p:nvPr>
              <p:custDataLst>
                <p:tags r:id="rId139"/>
              </p:custDataLst>
            </p:nvPr>
          </p:nvSpPr>
          <p:spPr bwMode="white">
            <a:xfrm>
              <a:off x="4746" y="2584"/>
              <a:ext cx="498"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400">
                  <a:solidFill>
                    <a:schemeClr val="accent2">
                      <a:lumMod val="20000"/>
                      <a:lumOff val="8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事中 </a:t>
              </a:r>
              <a:endParaRPr lang="zh-CN" altLang="en-US" sz="2400">
                <a:solidFill>
                  <a:schemeClr val="accent2">
                    <a:lumMod val="20000"/>
                    <a:lumOff val="8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3283" name="Text Box 368"/>
            <p:cNvSpPr txBox="1">
              <a:spLocks noChangeArrowheads="1"/>
            </p:cNvSpPr>
            <p:nvPr>
              <p:custDataLst>
                <p:tags r:id="rId140"/>
              </p:custDataLst>
            </p:nvPr>
          </p:nvSpPr>
          <p:spPr bwMode="auto">
            <a:xfrm>
              <a:off x="3753" y="2142"/>
              <a:ext cx="953"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400">
                  <a:solidFill>
                    <a:schemeClr val="dk1"/>
                  </a:solidFill>
                  <a:latin typeface="微软雅黑" panose="020B0503020204020204" charset="-122"/>
                  <a:ea typeface="微软雅黑" panose="020B0503020204020204" charset="-122"/>
                  <a:sym typeface="Arial" panose="020B0604020202020204" pitchFamily="34" charset="0"/>
                </a:rPr>
                <a:t>应急管理</a:t>
              </a:r>
              <a:endParaRPr lang="zh-CN" altLang="en-US" sz="2400">
                <a:solidFill>
                  <a:schemeClr val="dk1"/>
                </a:solidFill>
                <a:latin typeface="微软雅黑" panose="020B0503020204020204" charset="-122"/>
                <a:ea typeface="微软雅黑" panose="020B0503020204020204" charset="-122"/>
                <a:sym typeface="Arial" panose="020B0604020202020204" pitchFamily="34" charset="0"/>
              </a:endParaRPr>
            </a:p>
            <a:p>
              <a:pPr algn="ctr" eaLnBrk="1" hangingPunct="1"/>
              <a:r>
                <a:rPr lang="zh-CN" altLang="en-US" sz="2400">
                  <a:solidFill>
                    <a:schemeClr val="dk1"/>
                  </a:solidFill>
                  <a:latin typeface="微软雅黑" panose="020B0503020204020204" charset="-122"/>
                  <a:ea typeface="微软雅黑" panose="020B0503020204020204" charset="-122"/>
                  <a:sym typeface="Arial" panose="020B0604020202020204" pitchFamily="34" charset="0"/>
                </a:rPr>
                <a:t>体系</a:t>
              </a:r>
              <a:endParaRPr lang="zh-CN" altLang="en-US" sz="2400">
                <a:solidFill>
                  <a:schemeClr val="dk1"/>
                </a:solidFill>
                <a:latin typeface="微软雅黑" panose="020B0503020204020204" charset="-122"/>
                <a:ea typeface="微软雅黑" panose="020B0503020204020204" charset="-122"/>
                <a:sym typeface="Arial" panose="020B0604020202020204" pitchFamily="34" charset="0"/>
              </a:endParaRPr>
            </a:p>
          </p:txBody>
        </p:sp>
      </p:grpSp>
      <p:sp>
        <p:nvSpPr>
          <p:cNvPr id="53266" name="Rectangle 369"/>
          <p:cNvSpPr>
            <a:spLocks noChangeArrowheads="1"/>
          </p:cNvSpPr>
          <p:nvPr>
            <p:custDataLst>
              <p:tags r:id="rId141"/>
            </p:custDataLst>
          </p:nvPr>
        </p:nvSpPr>
        <p:spPr bwMode="auto">
          <a:xfrm>
            <a:off x="653227" y="1372514"/>
            <a:ext cx="6879974"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lstStyle>
            <a:lvl1pPr marL="342900" indent="-342900"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pPr>
            <a:r>
              <a:rPr lang="en-US" altLang="zh-CN"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人类从灾难中学习，不断积累、总结，逐渐从单一的事后处置，发展到事前、事中、事后系统的应急管理体系。随着应急管理从理论到实践迅速发展完善，应急管理在现代社会生活中发挥着举足轻重的作用。</a:t>
            </a:r>
            <a:endParaRPr lang="zh-CN" altLang="en-US"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31297" name="Rectangle 370"/>
          <p:cNvSpPr>
            <a:spLocks noChangeArrowheads="1"/>
          </p:cNvSpPr>
          <p:nvPr>
            <p:custDataLst>
              <p:tags r:id="rId142"/>
            </p:custDataLst>
          </p:nvPr>
        </p:nvSpPr>
        <p:spPr bwMode="auto">
          <a:xfrm>
            <a:off x="136526" y="712946"/>
            <a:ext cx="5113337" cy="582295"/>
          </a:xfrm>
          <a:prstGeom prst="rect">
            <a:avLst/>
          </a:prstGeom>
          <a:noFill/>
          <a:ln w="9525" algn="ctr">
            <a:noFill/>
            <a:miter lim="800000"/>
          </a:ln>
        </p:spPr>
        <p:txBody>
          <a:bodyPr lIns="91434" tIns="45716" rIns="91434" bIns="45716" anchor="ctr">
            <a:spAutoFit/>
          </a:bodyPr>
          <a:lstStyle/>
          <a:p>
            <a:pPr marL="457200" indent="-457200">
              <a:buFont typeface="Wingdings" panose="05000000000000000000" pitchFamily="2" charset="2"/>
              <a:buChar char="n"/>
              <a:defRPr/>
            </a:pPr>
            <a:r>
              <a:rPr lang="zh-CN" altLang="en-US" sz="3200" dirty="0">
                <a:solidFill>
                  <a:schemeClr val="dk1"/>
                </a:solidFill>
                <a:latin typeface="微软雅黑" panose="020B0503020204020204" charset="-122"/>
                <a:ea typeface="微软雅黑" panose="020B0503020204020204" charset="-122"/>
                <a:cs typeface="+mj-cs"/>
                <a:sym typeface="Arial" panose="020B0604020202020204" pitchFamily="34" charset="0"/>
              </a:rPr>
              <a:t>现代应急管理的发展过程</a:t>
            </a:r>
            <a:endParaRPr lang="zh-CN" altLang="en-US" sz="3200" dirty="0">
              <a:solidFill>
                <a:schemeClr val="dk1"/>
              </a:solidFill>
              <a:latin typeface="微软雅黑" panose="020B0503020204020204" charset="-122"/>
              <a:ea typeface="微软雅黑" panose="020B0503020204020204" charset="-122"/>
              <a:cs typeface="+mj-cs"/>
              <a:sym typeface="Arial" panose="020B0604020202020204" pitchFamily="34" charset="0"/>
            </a:endParaRPr>
          </a:p>
        </p:txBody>
      </p:sp>
    </p:spTree>
    <p:custDataLst>
      <p:tags r:id="rId14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3" name="图片 2"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grpSp>
        <p:nvGrpSpPr>
          <p:cNvPr id="10" name="组合 9"/>
          <p:cNvGrpSpPr/>
          <p:nvPr/>
        </p:nvGrpSpPr>
        <p:grpSpPr>
          <a:xfrm>
            <a:off x="4030132" y="558799"/>
            <a:ext cx="7653868" cy="5740401"/>
            <a:chOff x="4102140" y="226143"/>
            <a:chExt cx="7653868" cy="5740401"/>
          </a:xfrm>
        </p:grpSpPr>
        <p:graphicFrame>
          <p:nvGraphicFramePr>
            <p:cNvPr id="11" name="图示 10"/>
            <p:cNvGraphicFramePr/>
            <p:nvPr>
              <p:custDataLst>
                <p:tags r:id="rId5"/>
              </p:custDataLst>
            </p:nvPr>
          </p:nvGraphicFramePr>
          <p:xfrm>
            <a:off x="4102140" y="226143"/>
            <a:ext cx="7653868" cy="57404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椭圆 11"/>
            <p:cNvSpPr/>
            <p:nvPr>
              <p:custDataLst>
                <p:tags r:id="rId11"/>
              </p:custDataLst>
            </p:nvPr>
          </p:nvSpPr>
          <p:spPr bwMode="auto">
            <a:xfrm>
              <a:off x="4799856" y="2564904"/>
              <a:ext cx="2520280" cy="2304256"/>
            </a:xfrm>
            <a:prstGeom prst="ellipse">
              <a:avLst/>
            </a:prstGeom>
            <a:solidFill>
              <a:schemeClr val="lt1"/>
            </a:solidFill>
            <a:ln w="9525" cap="flat" cmpd="sng" algn="ctr">
              <a:solidFill>
                <a:schemeClr val="dk1"/>
              </a:solidFill>
              <a:prstDash val="solid"/>
              <a:round/>
              <a:headEnd type="none" w="med" len="med"/>
              <a:tailEnd type="none" w="med" len="med"/>
            </a:ln>
            <a:effectLst/>
          </p:spPr>
          <p:txBody>
            <a:bodyPr vert="horz" wrap="square" lIns="91440" tIns="45720" rIns="91440" bIns="45720" numCol="1" rtlCol="0" anchor="t" anchorCtr="0" compatLnSpc="1"/>
            <a:p>
              <a:pPr algn="ctr" fontAlgn="base">
                <a:spcBef>
                  <a:spcPct val="0"/>
                </a:spcBef>
                <a:spcAft>
                  <a:spcPct val="0"/>
                </a:spcAft>
              </a:pPr>
              <a:r>
                <a:rPr lang="zh-CN" altLang="en-US" sz="4000" b="1" dirty="0">
                  <a:solidFill>
                    <a:srgbClr val="0070C0"/>
                  </a:solidFill>
                  <a:latin typeface="微软雅黑" panose="020B0503020204020204" charset="-122"/>
                  <a:ea typeface="微软雅黑" panose="020B0503020204020204" charset="-122"/>
                  <a:sym typeface="Arial" panose="020B0604020202020204" pitchFamily="34" charset="0"/>
                </a:rPr>
                <a:t>责任</a:t>
              </a:r>
              <a:endParaRPr lang="en-US" altLang="zh-CN" sz="4000" b="1" dirty="0">
                <a:solidFill>
                  <a:srgbClr val="0070C0"/>
                </a:solidFill>
                <a:latin typeface="微软雅黑" panose="020B0503020204020204" charset="-122"/>
                <a:ea typeface="微软雅黑" panose="020B0503020204020204" charset="-122"/>
                <a:sym typeface="Arial" panose="020B0604020202020204" pitchFamily="34" charset="0"/>
              </a:endParaRPr>
            </a:p>
            <a:p>
              <a:pPr algn="ctr" fontAlgn="base">
                <a:spcBef>
                  <a:spcPct val="0"/>
                </a:spcBef>
                <a:spcAft>
                  <a:spcPct val="0"/>
                </a:spcAft>
              </a:pPr>
              <a:r>
                <a:rPr lang="zh-CN" altLang="en-US" sz="4000" b="1" dirty="0">
                  <a:solidFill>
                    <a:srgbClr val="0070C0"/>
                  </a:solidFill>
                  <a:latin typeface="微软雅黑" panose="020B0503020204020204" charset="-122"/>
                  <a:ea typeface="微软雅黑" panose="020B0503020204020204" charset="-122"/>
                  <a:sym typeface="Arial" panose="020B0604020202020204" pitchFamily="34" charset="0"/>
                </a:rPr>
                <a:t>能力</a:t>
              </a:r>
              <a:endParaRPr lang="zh-CN" altLang="en-US" sz="4000" b="1" dirty="0">
                <a:solidFill>
                  <a:srgbClr val="0070C0"/>
                </a:solidFill>
                <a:latin typeface="微软雅黑" panose="020B0503020204020204" charset="-122"/>
                <a:ea typeface="微软雅黑" panose="020B0503020204020204" charset="-122"/>
                <a:sym typeface="Arial" panose="020B0604020202020204" pitchFamily="34" charset="0"/>
              </a:endParaRPr>
            </a:p>
          </p:txBody>
        </p:sp>
      </p:grpSp>
      <p:sp>
        <p:nvSpPr>
          <p:cNvPr id="13" name="文本框 12"/>
          <p:cNvSpPr txBox="1"/>
          <p:nvPr>
            <p:custDataLst>
              <p:tags r:id="rId12"/>
            </p:custDataLst>
          </p:nvPr>
        </p:nvSpPr>
        <p:spPr>
          <a:xfrm>
            <a:off x="508000" y="2221145"/>
            <a:ext cx="3341189" cy="1364610"/>
          </a:xfrm>
          <a:prstGeom prst="rect">
            <a:avLst/>
          </a:prstGeom>
          <a:noFill/>
        </p:spPr>
        <p:txBody>
          <a:bodyPr wrap="square" rtlCol="0">
            <a:normAutofit/>
          </a:bodyPr>
          <a:p>
            <a:pPr marL="0" marR="0" lvl="0" indent="0" algn="l" defTabSz="914400" rtl="0" eaLnBrk="1" fontAlgn="auto" latinLnBrk="0" hangingPunct="1">
              <a:lnSpc>
                <a:spcPct val="120000"/>
              </a:lnSpc>
              <a:spcBef>
                <a:spcPts val="0"/>
              </a:spcBef>
              <a:spcAft>
                <a:spcPts val="0"/>
              </a:spcAft>
              <a:buSzPct val="100000"/>
              <a:buFontTx/>
              <a:buNone/>
            </a:pPr>
            <a:r>
              <a:rPr kumimoji="0" lang="zh-CN" altLang="en-US" sz="3400" b="1" i="0" kern="1200" cap="none" spc="300" normalizeH="0" noProof="0" dirty="0">
                <a:ln>
                  <a:noFill/>
                </a:ln>
                <a:solidFill>
                  <a:schemeClr val="accent1">
                    <a:lumMod val="50000"/>
                  </a:schemeClr>
                </a:solidFill>
                <a:effectLst/>
                <a:latin typeface="微软雅黑" panose="020B0503020204020204" charset="-122"/>
                <a:ea typeface="微软雅黑" panose="020B0503020204020204" charset="-122"/>
                <a:cs typeface="Heiti SC Medium" charset="-122"/>
                <a:sym typeface="Arial" panose="020B0604020202020204" pitchFamily="34" charset="0"/>
              </a:rPr>
              <a:t>现代应急管理体系能力框架</a:t>
            </a:r>
            <a:endParaRPr kumimoji="0" lang="zh-CN" altLang="en-US" sz="3400" b="1" i="0" kern="1200" cap="none" spc="300" normalizeH="0" noProof="0" dirty="0">
              <a:ln>
                <a:noFill/>
              </a:ln>
              <a:solidFill>
                <a:schemeClr val="accent1">
                  <a:lumMod val="50000"/>
                </a:schemeClr>
              </a:solidFill>
              <a:effectLst/>
              <a:latin typeface="微软雅黑" panose="020B0503020204020204" charset="-122"/>
              <a:ea typeface="微软雅黑" panose="020B0503020204020204" charset="-122"/>
              <a:cs typeface="Heiti SC Medium" charset="-122"/>
              <a:sym typeface="Arial" panose="020B0604020202020204" pitchFamily="34" charset="0"/>
            </a:endParaRPr>
          </a:p>
        </p:txBody>
      </p:sp>
      <p:sp>
        <p:nvSpPr>
          <p:cNvPr id="14" name="文本框 13"/>
          <p:cNvSpPr txBox="1"/>
          <p:nvPr>
            <p:custDataLst>
              <p:tags r:id="rId13"/>
            </p:custDataLst>
          </p:nvPr>
        </p:nvSpPr>
        <p:spPr>
          <a:xfrm>
            <a:off x="508000" y="3773107"/>
            <a:ext cx="3141133" cy="2475293"/>
          </a:xfrm>
          <a:prstGeom prst="rect">
            <a:avLst/>
          </a:prstGeom>
          <a:noFill/>
        </p:spPr>
        <p:txBody>
          <a:bodyPr wrap="square" rtlCol="0">
            <a:normAutofit/>
          </a:bodyPr>
          <a:p>
            <a:pPr marL="0" lvl="0" indent="-285750" algn="l" fontAlgn="ctr">
              <a:lnSpc>
                <a:spcPct val="130000"/>
              </a:lnSpc>
              <a:spcBef>
                <a:spcPts val="1000"/>
              </a:spcBef>
              <a:spcAft>
                <a:spcPts val="0"/>
              </a:spcAft>
              <a:buSzPct val="100000"/>
              <a:buFont typeface="Wingdings" panose="05000000000000000000" charset="0"/>
              <a:buNone/>
            </a:pPr>
            <a:r>
              <a:rPr lang="zh-CN" altLang="en-US" sz="2200" spc="150" dirty="0">
                <a:solidFill>
                  <a:prstClr val="black">
                    <a:lumMod val="50000"/>
                    <a:lumOff val="50000"/>
                  </a:prst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责任</a:t>
            </a:r>
            <a:endParaRPr lang="zh-CN" altLang="en-US" sz="2200" spc="150" dirty="0">
              <a:solidFill>
                <a:prstClr val="black">
                  <a:lumMod val="50000"/>
                  <a:lumOff val="50000"/>
                </a:prst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200" spc="150" dirty="0">
                <a:solidFill>
                  <a:prstClr val="black">
                    <a:lumMod val="50000"/>
                    <a:lumOff val="50000"/>
                  </a:prst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能力</a:t>
            </a:r>
            <a:endParaRPr lang="zh-CN" altLang="en-US" sz="2200" spc="150" dirty="0">
              <a:solidFill>
                <a:prstClr val="black">
                  <a:lumMod val="50000"/>
                  <a:lumOff val="50000"/>
                </a:prst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 name="文本框 6"/>
          <p:cNvSpPr txBox="1"/>
          <p:nvPr>
            <p:custDataLst>
              <p:tags r:id="rId14"/>
            </p:custDataLst>
          </p:nvPr>
        </p:nvSpPr>
        <p:spPr>
          <a:xfrm>
            <a:off x="508000" y="558799"/>
            <a:ext cx="2287752" cy="369332"/>
          </a:xfrm>
          <a:prstGeom prst="rect">
            <a:avLst/>
          </a:prstGeom>
          <a:noFill/>
        </p:spPr>
        <p:txBody>
          <a:bodyPr wrap="square" rtlCol="0">
            <a:normAutofit fontScale="92500" lnSpcReduction="20000"/>
          </a:bodyPr>
          <a:p>
            <a:pPr marL="0" marR="0" lvl="0" indent="0" algn="l" defTabSz="914400" rtl="0" eaLnBrk="1" fontAlgn="auto" latinLnBrk="0" hangingPunct="1">
              <a:lnSpc>
                <a:spcPct val="120000"/>
              </a:lnSpc>
              <a:spcBef>
                <a:spcPts val="0"/>
              </a:spcBef>
              <a:spcAft>
                <a:spcPts val="0"/>
              </a:spcAft>
              <a:buClrTx/>
              <a:buSzTx/>
              <a:buFontTx/>
              <a:buNone/>
            </a:pPr>
            <a:r>
              <a:rPr kumimoji="0" lang="en-US" altLang="zh-CN" sz="1800" b="1"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Company</a:t>
            </a:r>
            <a:endParaRPr kumimoji="0" lang="en-US" altLang="zh-CN" sz="1800" b="1"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endParaRPr>
          </a:p>
        </p:txBody>
      </p:sp>
      <p:sp>
        <p:nvSpPr>
          <p:cNvPr id="8" name="矩形 7"/>
          <p:cNvSpPr/>
          <p:nvPr>
            <p:custDataLst>
              <p:tags r:id="rId15"/>
            </p:custDataLst>
          </p:nvPr>
        </p:nvSpPr>
        <p:spPr>
          <a:xfrm>
            <a:off x="632372" y="1261877"/>
            <a:ext cx="383628" cy="45719"/>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p>
            <a:pPr marL="0" marR="0" lvl="0" indent="0" algn="ctr" defTabSz="914400" rtl="0" eaLnBrk="1" fontAlgn="auto" latinLnBrk="0" hangingPunct="1">
              <a:lnSpc>
                <a:spcPct val="14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Tree>
    <p:custDataLst>
      <p:tags r:id="rId16"/>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3" name="矩形 15"/>
          <p:cNvSpPr/>
          <p:nvPr>
            <p:custDataLst>
              <p:tags r:id="rId6"/>
            </p:custDataLst>
          </p:nvPr>
        </p:nvSpPr>
        <p:spPr>
          <a:xfrm>
            <a:off x="1676366" y="1676413"/>
            <a:ext cx="5626608" cy="4724438"/>
          </a:xfrm>
          <a:prstGeom prst="rect">
            <a:avLst/>
          </a:prstGeom>
          <a:solidFill>
            <a:schemeClr val="accent1">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dk1"/>
                </a:solidFill>
                <a:latin typeface="微软雅黑" panose="020B0503020204020204" charset="-122"/>
                <a:ea typeface="微软雅黑" panose="020B0503020204020204" charset="-122"/>
              </a:rPr>
              <a:t>2</a:t>
            </a:r>
            <a:endParaRPr lang="en-US" altLang="zh-CN">
              <a:solidFill>
                <a:schemeClr val="dk1"/>
              </a:solidFill>
              <a:latin typeface="微软雅黑" panose="020B0503020204020204" charset="-122"/>
              <a:ea typeface="微软雅黑" panose="020B0503020204020204" charset="-122"/>
            </a:endParaRPr>
          </a:p>
        </p:txBody>
      </p:sp>
      <p:sp>
        <p:nvSpPr>
          <p:cNvPr id="5" name="矩形 15"/>
          <p:cNvSpPr/>
          <p:nvPr>
            <p:custDataLst>
              <p:tags r:id="rId7"/>
            </p:custDataLst>
          </p:nvPr>
        </p:nvSpPr>
        <p:spPr>
          <a:xfrm>
            <a:off x="1371553" y="1371611"/>
            <a:ext cx="5626608" cy="4724438"/>
          </a:xfrm>
          <a:prstGeom prst="rect">
            <a:avLst/>
          </a:prstGeom>
          <a:solidFill>
            <a:schemeClr val="accent1">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dk1"/>
                </a:solidFill>
                <a:latin typeface="微软雅黑" panose="020B0503020204020204" charset="-122"/>
                <a:ea typeface="微软雅黑" panose="020B0503020204020204" charset="-122"/>
              </a:rPr>
              <a:t>2</a:t>
            </a:r>
            <a:endParaRPr lang="en-US" altLang="zh-CN">
              <a:solidFill>
                <a:schemeClr val="dk1"/>
              </a:solidFill>
              <a:latin typeface="微软雅黑" panose="020B0503020204020204" charset="-122"/>
              <a:ea typeface="微软雅黑" panose="020B0503020204020204" charset="-122"/>
            </a:endParaRPr>
          </a:p>
        </p:txBody>
      </p:sp>
      <p:sp>
        <p:nvSpPr>
          <p:cNvPr id="6" name="任意多边形 5"/>
          <p:cNvSpPr>
            <a:spLocks noChangeAspect="1"/>
          </p:cNvSpPr>
          <p:nvPr>
            <p:custDataLst>
              <p:tags r:id="rId8"/>
            </p:custDataLst>
          </p:nvPr>
        </p:nvSpPr>
        <p:spPr>
          <a:xfrm>
            <a:off x="8827017" y="2438420"/>
            <a:ext cx="714592" cy="10160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77" h="210">
                <a:moveTo>
                  <a:pt x="0" y="105"/>
                </a:moveTo>
                <a:cubicBezTo>
                  <a:pt x="0" y="47"/>
                  <a:pt x="47" y="0"/>
                  <a:pt x="105" y="0"/>
                </a:cubicBezTo>
                <a:cubicBezTo>
                  <a:pt x="163" y="0"/>
                  <a:pt x="210" y="47"/>
                  <a:pt x="210" y="105"/>
                </a:cubicBezTo>
                <a:cubicBezTo>
                  <a:pt x="210" y="163"/>
                  <a:pt x="163" y="210"/>
                  <a:pt x="105" y="210"/>
                </a:cubicBezTo>
                <a:cubicBezTo>
                  <a:pt x="47" y="210"/>
                  <a:pt x="0" y="163"/>
                  <a:pt x="0" y="105"/>
                </a:cubicBezTo>
                <a:close/>
                <a:moveTo>
                  <a:pt x="432" y="105"/>
                </a:moveTo>
                <a:cubicBezTo>
                  <a:pt x="432" y="47"/>
                  <a:pt x="479" y="0"/>
                  <a:pt x="537" y="0"/>
                </a:cubicBezTo>
                <a:cubicBezTo>
                  <a:pt x="595" y="0"/>
                  <a:pt x="642" y="47"/>
                  <a:pt x="642" y="105"/>
                </a:cubicBezTo>
                <a:cubicBezTo>
                  <a:pt x="642" y="163"/>
                  <a:pt x="595" y="210"/>
                  <a:pt x="537" y="210"/>
                </a:cubicBezTo>
                <a:cubicBezTo>
                  <a:pt x="479" y="210"/>
                  <a:pt x="432" y="163"/>
                  <a:pt x="432" y="105"/>
                </a:cubicBezTo>
                <a:close/>
                <a:moveTo>
                  <a:pt x="847" y="105"/>
                </a:moveTo>
                <a:cubicBezTo>
                  <a:pt x="847" y="47"/>
                  <a:pt x="894" y="0"/>
                  <a:pt x="952" y="0"/>
                </a:cubicBezTo>
                <a:cubicBezTo>
                  <a:pt x="1010" y="0"/>
                  <a:pt x="1057" y="47"/>
                  <a:pt x="1057" y="105"/>
                </a:cubicBezTo>
                <a:cubicBezTo>
                  <a:pt x="1057" y="163"/>
                  <a:pt x="1010" y="210"/>
                  <a:pt x="952" y="210"/>
                </a:cubicBezTo>
                <a:cubicBezTo>
                  <a:pt x="894" y="210"/>
                  <a:pt x="847" y="163"/>
                  <a:pt x="847" y="105"/>
                </a:cubicBezTo>
                <a:close/>
                <a:moveTo>
                  <a:pt x="1267" y="105"/>
                </a:moveTo>
                <a:cubicBezTo>
                  <a:pt x="1267" y="47"/>
                  <a:pt x="1314" y="0"/>
                  <a:pt x="1372" y="0"/>
                </a:cubicBezTo>
                <a:cubicBezTo>
                  <a:pt x="1430" y="0"/>
                  <a:pt x="1477" y="47"/>
                  <a:pt x="1477" y="105"/>
                </a:cubicBezTo>
                <a:cubicBezTo>
                  <a:pt x="1477" y="163"/>
                  <a:pt x="1430" y="210"/>
                  <a:pt x="1372" y="210"/>
                </a:cubicBezTo>
                <a:cubicBezTo>
                  <a:pt x="1314" y="210"/>
                  <a:pt x="1267" y="163"/>
                  <a:pt x="1267" y="105"/>
                </a:cubicBezTo>
                <a:close/>
              </a:path>
            </a:pathLst>
          </a:cu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13" name="任意多边形 12"/>
          <p:cNvSpPr>
            <a:spLocks noChangeAspect="1"/>
          </p:cNvSpPr>
          <p:nvPr>
            <p:custDataLst>
              <p:tags r:id="rId9"/>
            </p:custDataLst>
          </p:nvPr>
        </p:nvSpPr>
        <p:spPr>
          <a:xfrm>
            <a:off x="9906032" y="5029240"/>
            <a:ext cx="714592" cy="10160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77" h="210">
                <a:moveTo>
                  <a:pt x="0" y="105"/>
                </a:moveTo>
                <a:cubicBezTo>
                  <a:pt x="0" y="47"/>
                  <a:pt x="47" y="0"/>
                  <a:pt x="105" y="0"/>
                </a:cubicBezTo>
                <a:cubicBezTo>
                  <a:pt x="163" y="0"/>
                  <a:pt x="210" y="47"/>
                  <a:pt x="210" y="105"/>
                </a:cubicBezTo>
                <a:cubicBezTo>
                  <a:pt x="210" y="163"/>
                  <a:pt x="163" y="210"/>
                  <a:pt x="105" y="210"/>
                </a:cubicBezTo>
                <a:cubicBezTo>
                  <a:pt x="47" y="210"/>
                  <a:pt x="0" y="163"/>
                  <a:pt x="0" y="105"/>
                </a:cubicBezTo>
                <a:close/>
                <a:moveTo>
                  <a:pt x="432" y="105"/>
                </a:moveTo>
                <a:cubicBezTo>
                  <a:pt x="432" y="47"/>
                  <a:pt x="479" y="0"/>
                  <a:pt x="537" y="0"/>
                </a:cubicBezTo>
                <a:cubicBezTo>
                  <a:pt x="595" y="0"/>
                  <a:pt x="642" y="47"/>
                  <a:pt x="642" y="105"/>
                </a:cubicBezTo>
                <a:cubicBezTo>
                  <a:pt x="642" y="163"/>
                  <a:pt x="595" y="210"/>
                  <a:pt x="537" y="210"/>
                </a:cubicBezTo>
                <a:cubicBezTo>
                  <a:pt x="479" y="210"/>
                  <a:pt x="432" y="163"/>
                  <a:pt x="432" y="105"/>
                </a:cubicBezTo>
                <a:close/>
                <a:moveTo>
                  <a:pt x="847" y="105"/>
                </a:moveTo>
                <a:cubicBezTo>
                  <a:pt x="847" y="47"/>
                  <a:pt x="894" y="0"/>
                  <a:pt x="952" y="0"/>
                </a:cubicBezTo>
                <a:cubicBezTo>
                  <a:pt x="1010" y="0"/>
                  <a:pt x="1057" y="47"/>
                  <a:pt x="1057" y="105"/>
                </a:cubicBezTo>
                <a:cubicBezTo>
                  <a:pt x="1057" y="163"/>
                  <a:pt x="1010" y="210"/>
                  <a:pt x="952" y="210"/>
                </a:cubicBezTo>
                <a:cubicBezTo>
                  <a:pt x="894" y="210"/>
                  <a:pt x="847" y="163"/>
                  <a:pt x="847" y="105"/>
                </a:cubicBezTo>
                <a:close/>
                <a:moveTo>
                  <a:pt x="1267" y="105"/>
                </a:moveTo>
                <a:cubicBezTo>
                  <a:pt x="1267" y="47"/>
                  <a:pt x="1314" y="0"/>
                  <a:pt x="1372" y="0"/>
                </a:cubicBezTo>
                <a:cubicBezTo>
                  <a:pt x="1430" y="0"/>
                  <a:pt x="1477" y="47"/>
                  <a:pt x="1477" y="105"/>
                </a:cubicBezTo>
                <a:cubicBezTo>
                  <a:pt x="1477" y="163"/>
                  <a:pt x="1430" y="210"/>
                  <a:pt x="1372" y="210"/>
                </a:cubicBezTo>
                <a:cubicBezTo>
                  <a:pt x="1314" y="210"/>
                  <a:pt x="1267" y="163"/>
                  <a:pt x="1267" y="105"/>
                </a:cubicBezTo>
                <a:close/>
              </a:path>
            </a:pathLst>
          </a:cu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7" name="文本框 6"/>
          <p:cNvSpPr txBox="1"/>
          <p:nvPr>
            <p:custDataLst>
              <p:tags r:id="rId10"/>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贰</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9" name="图片 8"/>
          <p:cNvPicPr>
            <a:picLocks noChangeAspect="1"/>
          </p:cNvPicPr>
          <p:nvPr>
            <p:custDataLst>
              <p:tags r:id="rId11"/>
            </p:custDataLst>
          </p:nvPr>
        </p:nvPicPr>
        <p:blipFill rotWithShape="1">
          <a:blip r:embed="rId12"/>
          <a:srcRect t="3685" b="3685"/>
          <a:stretch>
            <a:fillRect/>
          </a:stretch>
        </p:blipFill>
        <p:spPr>
          <a:xfrm>
            <a:off x="1523964" y="1524012"/>
            <a:ext cx="5626633" cy="4724425"/>
          </a:xfrm>
          <a:custGeom>
            <a:avLst/>
            <a:gdLst/>
            <a:ahLst/>
            <a:cxnLst>
              <a:cxn ang="3">
                <a:pos x="hc" y="t"/>
              </a:cxn>
              <a:cxn ang="cd2">
                <a:pos x="l" y="vc"/>
              </a:cxn>
              <a:cxn ang="cd4">
                <a:pos x="hc" y="b"/>
              </a:cxn>
              <a:cxn ang="0">
                <a:pos x="r" y="vc"/>
              </a:cxn>
            </a:cxnLst>
            <a:rect l="l" t="t" r="r" b="b"/>
            <a:pathLst>
              <a:path w="6000" h="7440">
                <a:moveTo>
                  <a:pt x="0" y="0"/>
                </a:moveTo>
                <a:lnTo>
                  <a:pt x="6000" y="0"/>
                </a:lnTo>
                <a:lnTo>
                  <a:pt x="6000" y="7440"/>
                </a:lnTo>
                <a:lnTo>
                  <a:pt x="0" y="7440"/>
                </a:lnTo>
                <a:lnTo>
                  <a:pt x="0" y="0"/>
                </a:lnTo>
                <a:close/>
              </a:path>
            </a:pathLst>
          </a:custGeom>
        </p:spPr>
      </p:pic>
      <p:sp>
        <p:nvSpPr>
          <p:cNvPr id="11" name="Title 6"/>
          <p:cNvSpPr txBox="1"/>
          <p:nvPr>
            <p:custDataLst>
              <p:tags r:id="rId13"/>
            </p:custDataLst>
          </p:nvPr>
        </p:nvSpPr>
        <p:spPr>
          <a:xfrm>
            <a:off x="8979418" y="2895600"/>
            <a:ext cx="1688617" cy="18288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应急管理要求</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4"/>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3" name="图片 2"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8" name="矩形 12"/>
          <p:cNvSpPr/>
          <p:nvPr>
            <p:custDataLst>
              <p:tags r:id="rId6"/>
            </p:custDataLst>
          </p:nvPr>
        </p:nvSpPr>
        <p:spPr>
          <a:xfrm rot="240000">
            <a:off x="1524012" y="2286018"/>
            <a:ext cx="9296474" cy="3352827"/>
          </a:xfrm>
          <a:prstGeom prst="rect">
            <a:avLst/>
          </a:prstGeom>
          <a:noFill/>
          <a:ln w="254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2" name="矩形 11"/>
          <p:cNvSpPr/>
          <p:nvPr>
            <p:custDataLst>
              <p:tags r:id="rId7"/>
            </p:custDataLst>
          </p:nvPr>
        </p:nvSpPr>
        <p:spPr>
          <a:xfrm>
            <a:off x="1981216" y="2133617"/>
            <a:ext cx="8382067" cy="3505228"/>
          </a:xfrm>
          <a:prstGeom prst="rect">
            <a:avLst/>
          </a:prstGeom>
          <a:solidFill>
            <a:schemeClr val="lt2"/>
          </a:solidFill>
          <a:ln>
            <a:noFill/>
          </a:ln>
          <a:effectLst>
            <a:outerShdw blurRad="127000" dir="5400000" algn="ctr" rotWithShape="0">
              <a:schemeClr val="lt1">
                <a:lumMod val="50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5" name="椭圆 14"/>
          <p:cNvSpPr/>
          <p:nvPr>
            <p:custDataLst>
              <p:tags r:id="rId8"/>
            </p:custDataLst>
          </p:nvPr>
        </p:nvSpPr>
        <p:spPr>
          <a:xfrm>
            <a:off x="11315065" y="1530985"/>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7" name="椭圆 16"/>
          <p:cNvSpPr/>
          <p:nvPr>
            <p:custDataLst>
              <p:tags r:id="rId9"/>
            </p:custDataLst>
          </p:nvPr>
        </p:nvSpPr>
        <p:spPr>
          <a:xfrm>
            <a:off x="11487150" y="1530985"/>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8" name="椭圆 17"/>
          <p:cNvSpPr/>
          <p:nvPr>
            <p:custDataLst>
              <p:tags r:id="rId10"/>
            </p:custDataLst>
          </p:nvPr>
        </p:nvSpPr>
        <p:spPr>
          <a:xfrm>
            <a:off x="11658600" y="1530985"/>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20" name="椭圆 19"/>
          <p:cNvSpPr/>
          <p:nvPr>
            <p:custDataLst>
              <p:tags r:id="rId11"/>
            </p:custDataLst>
          </p:nvPr>
        </p:nvSpPr>
        <p:spPr>
          <a:xfrm>
            <a:off x="457200" y="6096000"/>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24" name="椭圆 23"/>
          <p:cNvSpPr/>
          <p:nvPr>
            <p:custDataLst>
              <p:tags r:id="rId12"/>
            </p:custDataLst>
          </p:nvPr>
        </p:nvSpPr>
        <p:spPr>
          <a:xfrm>
            <a:off x="629285" y="6096000"/>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25" name="椭圆 24"/>
          <p:cNvSpPr/>
          <p:nvPr>
            <p:custDataLst>
              <p:tags r:id="rId13"/>
            </p:custDataLst>
          </p:nvPr>
        </p:nvSpPr>
        <p:spPr>
          <a:xfrm>
            <a:off x="800735" y="6096000"/>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4" name="文本框 3"/>
          <p:cNvSpPr txBox="1"/>
          <p:nvPr>
            <p:custDataLst>
              <p:tags r:id="rId14"/>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应急管理的定义</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1" name="Title 6"/>
          <p:cNvSpPr txBox="1"/>
          <p:nvPr>
            <p:custDataLst>
              <p:tags r:id="rId15"/>
            </p:custDataLst>
          </p:nvPr>
        </p:nvSpPr>
        <p:spPr>
          <a:xfrm>
            <a:off x="2285958" y="2435996"/>
            <a:ext cx="7772273" cy="837451"/>
          </a:xfrm>
          <a:prstGeom prst="rect">
            <a:avLst/>
          </a:prstGeom>
          <a:noFill/>
          <a:ln w="3175">
            <a:noFill/>
            <a:prstDash val="dash"/>
          </a:ln>
        </p:spPr>
        <p:txBody>
          <a:bodyPr wrap="square" lIns="63500" tIns="25400" rIns="63500" bIns="25400" anchor="b" anchorCtr="0">
            <a:normAutofit fontScale="90000"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u="sng"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应急管理（英文为Emergency Management，也可以简写为EM）:</a:t>
            </a:r>
            <a:endParaRPr kumimoji="0" lang="zh-CN" altLang="en-US" sz="2400" b="1" i="0" u="sng"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 name="Title 6"/>
          <p:cNvSpPr txBox="1"/>
          <p:nvPr>
            <p:custDataLst>
              <p:tags r:id="rId16"/>
            </p:custDataLst>
          </p:nvPr>
        </p:nvSpPr>
        <p:spPr>
          <a:xfrm>
            <a:off x="2285951" y="3343932"/>
            <a:ext cx="7772280" cy="1685303"/>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是指为了降低突发灾难性事件的危害，基于对造成突发事件的原因、突发事件发生和发展过程以及所产生的负面影响的科学分析，有效集成社会各方面的资源，对突发事件进行有效地应对、控制和处理的一整套理论、方法和技术体系。</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7"/>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0" y="-10800"/>
            <a:ext cx="12189600" cy="2660396"/>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13" name="图片 12" descr="图片16"/>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pic>
        <p:nvPicPr>
          <p:cNvPr id="2" name="图片 1"/>
          <p:cNvPicPr>
            <a:picLocks noChangeAspect="1"/>
          </p:cNvPicPr>
          <p:nvPr>
            <p:custDataLst>
              <p:tags r:id="rId6"/>
            </p:custDataLst>
          </p:nvPr>
        </p:nvPicPr>
        <p:blipFill rotWithShape="1">
          <a:blip r:embed="rId7"/>
          <a:srcRect t="5151" b="5151"/>
          <a:stretch>
            <a:fillRect/>
          </a:stretch>
        </p:blipFill>
        <p:spPr>
          <a:xfrm>
            <a:off x="2228823" y="533410"/>
            <a:ext cx="7734350" cy="3623322"/>
          </a:xfrm>
          <a:custGeom>
            <a:avLst/>
            <a:gdLst/>
            <a:ahLst/>
            <a:cxnLst>
              <a:cxn ang="3">
                <a:pos x="hc" y="t"/>
              </a:cxn>
              <a:cxn ang="cd2">
                <a:pos x="l" y="vc"/>
              </a:cxn>
              <a:cxn ang="cd4">
                <a:pos x="hc" y="b"/>
              </a:cxn>
              <a:cxn ang="0">
                <a:pos x="r" y="vc"/>
              </a:cxn>
            </a:cxnLst>
            <a:rect l="l" t="t" r="r" b="b"/>
            <a:pathLst>
              <a:path w="11850" h="5130">
                <a:moveTo>
                  <a:pt x="0" y="0"/>
                </a:moveTo>
                <a:lnTo>
                  <a:pt x="11850" y="0"/>
                </a:lnTo>
                <a:lnTo>
                  <a:pt x="11850" y="5130"/>
                </a:lnTo>
                <a:lnTo>
                  <a:pt x="0" y="5130"/>
                </a:lnTo>
                <a:lnTo>
                  <a:pt x="0" y="0"/>
                </a:lnTo>
                <a:close/>
              </a:path>
            </a:pathLst>
          </a:custGeom>
        </p:spPr>
      </p:pic>
      <p:sp>
        <p:nvSpPr>
          <p:cNvPr id="5" name="Object 901"/>
          <p:cNvSpPr txBox="1"/>
          <p:nvPr>
            <p:custDataLst>
              <p:tags r:id="rId8"/>
            </p:custDataLst>
          </p:nvPr>
        </p:nvSpPr>
        <p:spPr>
          <a:xfrm>
            <a:off x="1828806" y="5070340"/>
            <a:ext cx="8534388" cy="752474"/>
          </a:xfrm>
          <a:prstGeom prst="rect">
            <a:avLst/>
          </a:prstGeom>
        </p:spPr>
        <p:txBody>
          <a:bodyPr vert="horz" lIns="63500" tIns="25400" rIns="63500" bIns="25400" rtlCol="0" anchor="b" anchorCtr="0">
            <a:normAutofit/>
          </a:bodyPr>
          <a:p>
            <a:pPr marL="0" indent="0" algn="ctr" fontAlgn="auto">
              <a:lnSpc>
                <a:spcPct val="100000"/>
              </a:lnSpc>
              <a:spcBef>
                <a:spcPts val="0"/>
              </a:spcBef>
              <a:spcAft>
                <a:spcPts val="0"/>
              </a:spcAft>
              <a:buSzPct val="100000"/>
              <a:buNone/>
            </a:pPr>
            <a:r>
              <a:rPr lang="zh-CN" altLang="en-US" sz="4300" b="1" i="0" spc="320" dirty="0">
                <a:solidFill>
                  <a:schemeClr val="accent1">
                    <a:lumMod val="50000"/>
                  </a:schemeClr>
                </a:solidFill>
                <a:latin typeface="微软雅黑" panose="020B0503020204020204" charset="-122"/>
                <a:ea typeface="微软雅黑" panose="020B0503020204020204" charset="-122"/>
              </a:rPr>
              <a:t>应急管理所涉及到的知识体系</a:t>
            </a:r>
            <a:endParaRPr lang="zh-CN" altLang="en-US" sz="4300" b="1" i="0" spc="320" dirty="0">
              <a:solidFill>
                <a:schemeClr val="accent1">
                  <a:lumMod val="50000"/>
                </a:schemeClr>
              </a:solidFill>
              <a:latin typeface="微软雅黑" panose="020B0503020204020204" charset="-122"/>
              <a:ea typeface="微软雅黑" panose="020B0503020204020204" charset="-122"/>
            </a:endParaRPr>
          </a:p>
        </p:txBody>
      </p:sp>
      <p:sp>
        <p:nvSpPr>
          <p:cNvPr id="6" name="Object 902"/>
          <p:cNvSpPr txBox="1"/>
          <p:nvPr>
            <p:custDataLst>
              <p:tags r:id="rId9"/>
            </p:custDataLst>
          </p:nvPr>
        </p:nvSpPr>
        <p:spPr>
          <a:xfrm>
            <a:off x="1828806" y="5848214"/>
            <a:ext cx="8534388" cy="476376"/>
          </a:xfrm>
          <a:prstGeom prst="rect">
            <a:avLst/>
          </a:prstGeom>
        </p:spPr>
        <p:txBody>
          <a:bodyPr vert="horz" lIns="63500" tIns="25400" rIns="63500" bIns="25400" rtlCol="0" anchor="t" anchorCtr="0">
            <a:normAutofit/>
          </a:bodyPr>
          <a:p>
            <a:pPr marL="0" indent="0" algn="ctr" fontAlgn="auto">
              <a:lnSpc>
                <a:spcPct val="100000"/>
              </a:lnSpc>
              <a:spcBef>
                <a:spcPts val="0"/>
              </a:spcBef>
              <a:spcAft>
                <a:spcPts val="0"/>
              </a:spcAft>
              <a:buSzPct val="100000"/>
              <a:buNone/>
            </a:pPr>
            <a:r>
              <a:rPr lang="zh-CN" altLang="en-US" sz="2400" spc="80" dirty="0">
                <a:solidFill>
                  <a:schemeClr val="dk1"/>
                </a:solidFill>
                <a:latin typeface="微软雅黑" panose="020B0503020204020204" charset="-122"/>
                <a:ea typeface="微软雅黑" panose="020B0503020204020204" charset="-122"/>
              </a:rPr>
              <a:t>应急管理是一个系统的工程，涉及多个学科的相关知识</a:t>
            </a:r>
            <a:endParaRPr lang="zh-CN" altLang="en-US" sz="2400" spc="80" dirty="0">
              <a:solidFill>
                <a:schemeClr val="dk1"/>
              </a:solidFill>
              <a:latin typeface="微软雅黑" panose="020B0503020204020204" charset="-122"/>
              <a:ea typeface="微软雅黑" panose="020B0503020204020204" charset="-122"/>
            </a:endParaRPr>
          </a:p>
        </p:txBody>
      </p:sp>
    </p:spTree>
    <p:custDataLst>
      <p:tags r:id="rId10"/>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3" name="图片 2"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17" name="文本框 16"/>
          <p:cNvSpPr txBox="1"/>
          <p:nvPr>
            <p:custDataLst>
              <p:tags r:id="rId5"/>
            </p:custDataLst>
          </p:nvPr>
        </p:nvSpPr>
        <p:spPr>
          <a:xfrm>
            <a:off x="609605" y="609605"/>
            <a:ext cx="10972876" cy="609600"/>
          </a:xfrm>
          <a:prstGeom prst="rect">
            <a:avLst/>
          </a:prstGeom>
          <a:noFill/>
        </p:spPr>
        <p:txBody>
          <a:bodyPr wrap="square" lIns="63500" tIns="25400" rIns="63500" bIns="25400" rtlCol="0" anchor="t" anchorCtr="0">
            <a:normAutofit/>
          </a:bodyPr>
          <a:p>
            <a:pPr marL="0" indent="0" algn="l">
              <a:lnSpc>
                <a:spcPct val="100000"/>
              </a:lnSpc>
              <a:spcBef>
                <a:spcPts val="0"/>
              </a:spcBef>
              <a:spcAft>
                <a:spcPts val="0"/>
              </a:spcAft>
              <a:buSzPct val="100000"/>
              <a:buNone/>
            </a:pPr>
            <a:r>
              <a:rPr lang="zh-CN" altLang="en-US" sz="3200" b="1" spc="160" dirty="0">
                <a:solidFill>
                  <a:schemeClr val="accent1">
                    <a:lumMod val="50000"/>
                  </a:schemeClr>
                </a:solidFill>
                <a:latin typeface="微软雅黑" panose="020B0503020204020204" charset="-122"/>
                <a:ea typeface="微软雅黑" panose="020B0503020204020204" charset="-122"/>
                <a:cs typeface="微软雅黑" panose="020B0503020204020204" charset="-122"/>
              </a:rPr>
              <a:t>事件、灾难、危机 “三者”关系示意图 </a:t>
            </a:r>
            <a:endParaRPr lang="zh-CN" altLang="en-US" sz="3200" b="1" spc="160" dirty="0">
              <a:solidFill>
                <a:schemeClr val="accent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8" name="Title 6"/>
          <p:cNvSpPr txBox="1"/>
          <p:nvPr>
            <p:custDataLst>
              <p:tags r:id="rId6"/>
            </p:custDataLst>
          </p:nvPr>
        </p:nvSpPr>
        <p:spPr>
          <a:xfrm>
            <a:off x="609600" y="1981216"/>
            <a:ext cx="5181638" cy="198121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事件</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灾难</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危机</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u="none" strike="noStrike" spc="10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rPr>
              <a:t>危机处置</a:t>
            </a:r>
            <a:endParaRPr lang="zh-CN" altLang="en-US" sz="1600" u="none" strike="noStrike" spc="10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endParaRPr>
          </a:p>
        </p:txBody>
      </p:sp>
      <p:sp>
        <p:nvSpPr>
          <p:cNvPr id="19" name="Title 6"/>
          <p:cNvSpPr txBox="1"/>
          <p:nvPr>
            <p:custDataLst>
              <p:tags r:id="rId7"/>
            </p:custDataLst>
          </p:nvPr>
        </p:nvSpPr>
        <p:spPr>
          <a:xfrm>
            <a:off x="8077264" y="1981216"/>
            <a:ext cx="3505225" cy="15240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u="none" strike="noStrike" spc="10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rPr>
              <a:t>应急响应</a:t>
            </a:r>
            <a:endParaRPr lang="zh-CN" altLang="en-US" sz="2000" u="none" strike="noStrike" spc="10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endParaRPr>
          </a:p>
        </p:txBody>
      </p:sp>
      <p:sp>
        <p:nvSpPr>
          <p:cNvPr id="20" name="Title 6"/>
          <p:cNvSpPr txBox="1"/>
          <p:nvPr>
            <p:custDataLst>
              <p:tags r:id="rId8"/>
            </p:custDataLst>
          </p:nvPr>
        </p:nvSpPr>
        <p:spPr>
          <a:xfrm>
            <a:off x="609600" y="4419635"/>
            <a:ext cx="3505225" cy="15240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2000" u="none" strike="noStrike" spc="10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rPr>
              <a:t>处理得当</a:t>
            </a:r>
            <a:endParaRPr lang="zh-CN" altLang="en-US" sz="2000" u="none" strike="noStrike" spc="10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u="none" strike="noStrike" spc="10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rPr>
              <a:t>应急准备</a:t>
            </a:r>
            <a:endParaRPr lang="zh-CN" altLang="en-US" sz="2000" u="none" strike="noStrike" spc="100" baseline="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endParaRPr>
          </a:p>
        </p:txBody>
      </p:sp>
      <p:sp>
        <p:nvSpPr>
          <p:cNvPr id="21" name="Title 6"/>
          <p:cNvSpPr txBox="1"/>
          <p:nvPr>
            <p:custDataLst>
              <p:tags r:id="rId9"/>
            </p:custDataLst>
          </p:nvPr>
        </p:nvSpPr>
        <p:spPr>
          <a:xfrm>
            <a:off x="6400851" y="3962432"/>
            <a:ext cx="5181638" cy="198121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事件、灾难、危机 的关系 ，是灾害程度及负面影响不断加深的过程。 </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marR="0" lvl="1" indent="0" algn="l" defTabSz="914400" eaLnBrk="1" fontAlgn="auto" latinLnBrk="0" hangingPunct="1">
              <a:lnSpc>
                <a:spcPct val="120000"/>
              </a:lnSpc>
              <a:spcBef>
                <a:spcPts val="0"/>
              </a:spcBef>
              <a:spcAft>
                <a:spcPts val="800"/>
              </a:spcAft>
              <a:buSzPct val="100000"/>
              <a:buFontTx/>
              <a:buNone/>
              <a:defRP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企业一般只专注应急响应及危机处置</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0" name="等腰三角形 9"/>
          <p:cNvSpPr/>
          <p:nvPr>
            <p:custDataLst>
              <p:tags r:id="rId10"/>
            </p:custDataLst>
          </p:nvPr>
        </p:nvSpPr>
        <p:spPr>
          <a:xfrm rot="5400000">
            <a:off x="6483985" y="2667000"/>
            <a:ext cx="304800" cy="1524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1" name="等腰三角形 10"/>
          <p:cNvSpPr/>
          <p:nvPr>
            <p:custDataLst>
              <p:tags r:id="rId11"/>
            </p:custDataLst>
          </p:nvPr>
        </p:nvSpPr>
        <p:spPr>
          <a:xfrm rot="5400000">
            <a:off x="6859905" y="2667000"/>
            <a:ext cx="304800" cy="152400"/>
          </a:xfrm>
          <a:prstGeom prs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2" name="等腰三角形 11"/>
          <p:cNvSpPr/>
          <p:nvPr>
            <p:custDataLst>
              <p:tags r:id="rId12"/>
            </p:custDataLst>
          </p:nvPr>
        </p:nvSpPr>
        <p:spPr>
          <a:xfrm rot="5400000">
            <a:off x="7235825" y="2667000"/>
            <a:ext cx="304800" cy="152400"/>
          </a:xfrm>
          <a:prstGeom prs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3" name="等腰三角形 12"/>
          <p:cNvSpPr/>
          <p:nvPr>
            <p:custDataLst>
              <p:tags r:id="rId13"/>
            </p:custDataLst>
          </p:nvPr>
        </p:nvSpPr>
        <p:spPr>
          <a:xfrm rot="5400000" flipH="1">
            <a:off x="5563235" y="5105400"/>
            <a:ext cx="304800" cy="1524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4" name="等腰三角形 13"/>
          <p:cNvSpPr/>
          <p:nvPr>
            <p:custDataLst>
              <p:tags r:id="rId14"/>
            </p:custDataLst>
          </p:nvPr>
        </p:nvSpPr>
        <p:spPr>
          <a:xfrm rot="5400000" flipH="1">
            <a:off x="5187315" y="5105400"/>
            <a:ext cx="304800" cy="152400"/>
          </a:xfrm>
          <a:prstGeom prs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5" name="等腰三角形 14"/>
          <p:cNvSpPr/>
          <p:nvPr>
            <p:custDataLst>
              <p:tags r:id="rId15"/>
            </p:custDataLst>
          </p:nvPr>
        </p:nvSpPr>
        <p:spPr>
          <a:xfrm rot="5400000" flipH="1">
            <a:off x="4811395" y="5105400"/>
            <a:ext cx="304800" cy="152400"/>
          </a:xfrm>
          <a:prstGeom prs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cxnSp>
        <p:nvCxnSpPr>
          <p:cNvPr id="16" name="直接箭头连接符 17"/>
          <p:cNvCxnSpPr>
            <a:cxnSpLocks noChangeShapeType="1"/>
          </p:cNvCxnSpPr>
          <p:nvPr/>
        </p:nvCxnSpPr>
        <p:spPr bwMode="auto">
          <a:xfrm>
            <a:off x="12420849" y="3908524"/>
            <a:ext cx="914400"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tailEnd type="arrow" w="med" len="med"/>
              </a14:hiddenLine>
            </a:ext>
          </a:extLst>
        </p:spPr>
      </p:cxnSp>
    </p:spTree>
    <p:custDataLst>
      <p:tags r:id="rId16"/>
    </p:custDataLst>
  </p:cSld>
  <p:clrMapOvr>
    <a:masterClrMapping/>
  </p:clrMapOvr>
  <p:transition spd="med">
    <p:rand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 name="图片 15"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7" name="图片 16"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2" name="Rectangle 2"/>
          <p:cNvSpPr>
            <a:spLocks noGrp="1" noChangeArrowheads="1"/>
          </p:cNvSpPr>
          <p:nvPr>
            <p:custDataLst>
              <p:tags r:id="rId5"/>
            </p:custDataLst>
          </p:nvPr>
        </p:nvSpPr>
        <p:spPr bwMode="auto">
          <a:xfrm>
            <a:off x="263352" y="917575"/>
            <a:ext cx="8229600" cy="1143000"/>
          </a:xfrm>
          <a:ln>
            <a:miter lim="800000"/>
          </a:ln>
        </p:spPr>
        <p:txBody>
          <a:bodyPr vert="horz" wrap="square" lIns="91440" tIns="45720" rIns="91440" bIns="45720" numCol="1" anchor="t" anchorCtr="0" compatLnSpc="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n"/>
              <a:defRPr/>
            </a:pPr>
            <a:r>
              <a:rPr lang="zh-CN" altLang="en-US" sz="3200" b="1" kern="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突发事件分级及原理 </a:t>
            </a:r>
            <a:endParaRPr lang="zh-CN" altLang="en-US" sz="3200" b="1" kern="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 name="Rectangle 4"/>
          <p:cNvSpPr>
            <a:spLocks noGrp="1" noChangeArrowheads="1"/>
          </p:cNvSpPr>
          <p:nvPr>
            <p:custDataLst>
              <p:tags r:id="rId6"/>
            </p:custDataLst>
          </p:nvPr>
        </p:nvSpPr>
        <p:spPr bwMode="auto">
          <a:xfrm>
            <a:off x="644336" y="1587763"/>
            <a:ext cx="2374900" cy="4249737"/>
          </a:xfrm>
          <a:noFill/>
          <a:ln>
            <a:solidFill>
              <a:srgbClr val="FF66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dist">
              <a:spcBef>
                <a:spcPct val="0"/>
              </a:spcBef>
              <a:buFontTx/>
              <a:buNone/>
            </a:pPr>
            <a:r>
              <a:rPr lang="en-US" altLang="zh-CN" b="1" dirty="0">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en-US" altLang="zh-CN" b="1" dirty="0">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50000"/>
              </a:lnSpc>
              <a:spcBef>
                <a:spcPct val="0"/>
              </a:spcBef>
            </a:pPr>
            <a:r>
              <a:rPr lang="zh-CN" altLang="en-US" sz="2400" b="1" dirty="0">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根据突发 事件的性质、严重程度、可控性和影响范围等因素，一般可分为四级</a:t>
            </a:r>
            <a:endParaRPr lang="zh-CN" altLang="en-US" sz="2400" b="1" dirty="0">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 name="Rectangle 6"/>
          <p:cNvSpPr>
            <a:spLocks noChangeArrowheads="1"/>
          </p:cNvSpPr>
          <p:nvPr>
            <p:custDataLst>
              <p:tags r:id="rId7"/>
            </p:custDataLst>
          </p:nvPr>
        </p:nvSpPr>
        <p:spPr bwMode="auto">
          <a:xfrm>
            <a:off x="4583113" y="2060575"/>
            <a:ext cx="2298700" cy="647700"/>
          </a:xfrm>
          <a:prstGeom prst="rect">
            <a:avLst/>
          </a:prstGeom>
          <a:solidFill>
            <a:srgbClr val="FF0000"/>
          </a:solidFill>
          <a:ln w="9525">
            <a:solidFill>
              <a:srgbClr val="FF6600"/>
            </a:solidFill>
            <a:miter lim="800000"/>
          </a:ln>
        </p:spPr>
        <p:txBody>
          <a:bodyPr/>
          <a:lstStyle>
            <a:lvl1pPr marL="342900" indent="-342900"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buFont typeface="Wingdings" panose="05000000000000000000" pitchFamily="2" charset="2"/>
              <a:buNone/>
            </a:pPr>
            <a:r>
              <a:rPr lang="en-US" altLang="zh-CN">
                <a:solidFill>
                  <a:schemeClr val="dk2"/>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Ⅰ</a:t>
            </a:r>
            <a:r>
              <a:rPr lang="zh-CN" altLang="en-US">
                <a:solidFill>
                  <a:schemeClr val="dk2"/>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级（特别重大）</a:t>
            </a:r>
            <a:endParaRPr lang="zh-CN" altLang="en-US">
              <a:solidFill>
                <a:schemeClr val="dk2"/>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 name="Rectangle 9"/>
          <p:cNvSpPr>
            <a:spLocks noChangeArrowheads="1"/>
          </p:cNvSpPr>
          <p:nvPr>
            <p:custDataLst>
              <p:tags r:id="rId8"/>
            </p:custDataLst>
          </p:nvPr>
        </p:nvSpPr>
        <p:spPr bwMode="auto">
          <a:xfrm>
            <a:off x="4583113" y="2997200"/>
            <a:ext cx="2298700" cy="647700"/>
          </a:xfrm>
          <a:prstGeom prst="rect">
            <a:avLst/>
          </a:prstGeom>
          <a:solidFill>
            <a:srgbClr val="FF6600"/>
          </a:solidFill>
          <a:ln w="9525">
            <a:solidFill>
              <a:srgbClr val="FF9900"/>
            </a:solidFill>
            <a:miter lim="800000"/>
          </a:ln>
        </p:spPr>
        <p:txBody>
          <a:bodyPr/>
          <a:lstStyle>
            <a:lvl1pPr marL="342900" indent="-342900"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buFont typeface="Wingdings" panose="05000000000000000000" pitchFamily="2" charset="2"/>
              <a:buNone/>
            </a:pPr>
            <a:r>
              <a:rPr lang="en-US" altLang="zh-C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Ⅱ</a:t>
            </a:r>
            <a:r>
              <a:rPr lang="zh-CN" altLang="en-US">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级（重大）</a:t>
            </a: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20000"/>
              </a:lnSpc>
              <a:buFont typeface="Wingdings" panose="05000000000000000000" pitchFamily="2" charset="2"/>
              <a:buNone/>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 name="Rectangle 10"/>
          <p:cNvSpPr>
            <a:spLocks noChangeArrowheads="1"/>
          </p:cNvSpPr>
          <p:nvPr>
            <p:custDataLst>
              <p:tags r:id="rId9"/>
            </p:custDataLst>
          </p:nvPr>
        </p:nvSpPr>
        <p:spPr bwMode="auto">
          <a:xfrm>
            <a:off x="4583113" y="3860800"/>
            <a:ext cx="2227262" cy="647700"/>
          </a:xfrm>
          <a:prstGeom prst="rect">
            <a:avLst/>
          </a:prstGeom>
          <a:solidFill>
            <a:srgbClr val="FFFF00"/>
          </a:solidFill>
          <a:ln w="9525">
            <a:solidFill>
              <a:srgbClr val="FF6600"/>
            </a:solidFill>
            <a:miter lim="800000"/>
          </a:ln>
        </p:spPr>
        <p:txBody>
          <a:bodyPr/>
          <a:lstStyle>
            <a:lvl1pPr marL="342900" indent="-342900"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lnSpc>
                <a:spcPct val="120000"/>
              </a:lnSpc>
              <a:buFont typeface="Wingdings" panose="05000000000000000000" pitchFamily="2" charset="2"/>
              <a:buNone/>
            </a:pPr>
            <a:r>
              <a:rPr lang="en-US" altLang="zh-CN">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Ⅲ</a:t>
            </a:r>
            <a:r>
              <a:rPr lang="zh-CN" altLang="en-US">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级（较大）</a:t>
            </a:r>
            <a:endParaRPr lang="zh-CN" altLang="en-US">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 name="Rectangle 11"/>
          <p:cNvSpPr>
            <a:spLocks noChangeArrowheads="1"/>
          </p:cNvSpPr>
          <p:nvPr>
            <p:custDataLst>
              <p:tags r:id="rId10"/>
            </p:custDataLst>
          </p:nvPr>
        </p:nvSpPr>
        <p:spPr bwMode="auto">
          <a:xfrm>
            <a:off x="4583113" y="4724400"/>
            <a:ext cx="2298700" cy="647700"/>
          </a:xfrm>
          <a:prstGeom prst="rect">
            <a:avLst/>
          </a:prstGeom>
          <a:solidFill>
            <a:srgbClr val="0000FF"/>
          </a:solidFill>
          <a:ln w="9525">
            <a:solidFill>
              <a:srgbClr val="FF6600"/>
            </a:solidFill>
            <a:miter lim="800000"/>
          </a:ln>
        </p:spPr>
        <p:txBody>
          <a:bodyPr/>
          <a:lstStyle/>
          <a:p>
            <a:pPr marL="342900" indent="-342900" algn="ctr">
              <a:lnSpc>
                <a:spcPct val="120000"/>
              </a:lnSpc>
              <a:defRPr/>
            </a:pPr>
            <a:r>
              <a:rPr lang="en-US" altLang="zh-CN" dirty="0">
                <a:solidFill>
                  <a:schemeClr val="accent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Ⅳ</a:t>
            </a:r>
            <a:r>
              <a:rPr lang="zh-CN" altLang="en-US" dirty="0">
                <a:solidFill>
                  <a:schemeClr val="accent3"/>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级（一般）</a:t>
            </a:r>
            <a:endParaRPr lang="zh-CN" altLang="en-US" dirty="0">
              <a:solidFill>
                <a:schemeClr val="accent3"/>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8" name="Rectangle 4"/>
          <p:cNvSpPr>
            <a:spLocks noChangeArrowheads="1"/>
          </p:cNvSpPr>
          <p:nvPr>
            <p:custDataLst>
              <p:tags r:id="rId11"/>
            </p:custDataLst>
          </p:nvPr>
        </p:nvSpPr>
        <p:spPr bwMode="auto">
          <a:xfrm>
            <a:off x="7381876" y="1500189"/>
            <a:ext cx="2716213" cy="2357437"/>
          </a:xfrm>
          <a:prstGeom prst="rect">
            <a:avLst/>
          </a:prstGeom>
          <a:solidFill>
            <a:srgbClr val="66FFFF"/>
          </a:solidFill>
          <a:ln w="9525" algn="ctr">
            <a:solidFill>
              <a:srgbClr val="FFFF99"/>
            </a:solidFill>
            <a:miter lim="800000"/>
          </a:ln>
          <a:effectLst>
            <a:outerShdw dist="107763" dir="2700000" algn="ctr" rotWithShape="0">
              <a:schemeClr val="folHlink">
                <a:alpha val="50000"/>
              </a:schemeClr>
            </a:outerShdw>
          </a:effectLst>
        </p:spPr>
        <p:txBody>
          <a:bodyPr wrap="none" lIns="90000" tIns="46800" rIns="90000" bIns="46800" anchor="ctr"/>
          <a:lstStyle/>
          <a:p>
            <a:pPr marL="342900" indent="-342900">
              <a:lnSpc>
                <a:spcPct val="80000"/>
              </a:lnSpc>
              <a:buClr>
                <a:schemeClr val="tx2"/>
              </a:buClr>
              <a:buSzPct val="70000"/>
              <a:buFont typeface="Arial" panose="020B0604020202020204" pitchFamily="34" charset="0"/>
              <a:buChar char="•"/>
              <a:defRPr/>
            </a:pPr>
            <a:r>
              <a:rPr lang="zh-CN" altLang="en-US" sz="24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影响范围</a:t>
            </a:r>
            <a:endParaRPr lang="zh-CN" altLang="en-US" sz="24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80000"/>
              </a:lnSpc>
              <a:buClr>
                <a:schemeClr val="tx2"/>
              </a:buClr>
              <a:buSzPct val="70000"/>
              <a:buFont typeface="Arial" panose="020B0604020202020204" pitchFamily="34" charset="0"/>
              <a:buChar char="•"/>
              <a:defRPr/>
            </a:pPr>
            <a:r>
              <a:rPr lang="zh-CN" altLang="en-US" sz="24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危害/损失程度</a:t>
            </a:r>
            <a:endParaRPr lang="zh-CN" altLang="en-US" sz="24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80000"/>
              </a:lnSpc>
              <a:buClr>
                <a:schemeClr val="tx2"/>
              </a:buClr>
              <a:buSzPct val="70000"/>
              <a:buFont typeface="Arial" panose="020B0604020202020204" pitchFamily="34" charset="0"/>
              <a:buChar char="•"/>
              <a:defRPr/>
            </a:pPr>
            <a:r>
              <a:rPr lang="zh-CN" altLang="en-US" sz="24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扩散要素</a:t>
            </a:r>
            <a:endParaRPr lang="zh-CN" altLang="en-US" sz="24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80000"/>
              </a:lnSpc>
              <a:buClr>
                <a:schemeClr val="tx2"/>
              </a:buClr>
              <a:buSzPct val="70000"/>
              <a:buFont typeface="Arial" panose="020B0604020202020204" pitchFamily="34" charset="0"/>
              <a:buChar char="•"/>
              <a:defRPr/>
            </a:pPr>
            <a:r>
              <a:rPr lang="zh-CN" altLang="en-US" sz="24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时间要素</a:t>
            </a:r>
            <a:endParaRPr lang="zh-CN" altLang="en-US" sz="24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9" name="AutoShape 5"/>
          <p:cNvSpPr>
            <a:spLocks noChangeArrowheads="1"/>
          </p:cNvSpPr>
          <p:nvPr>
            <p:custDataLst>
              <p:tags r:id="rId12"/>
            </p:custDataLst>
          </p:nvPr>
        </p:nvSpPr>
        <p:spPr bwMode="auto">
          <a:xfrm>
            <a:off x="7597776" y="1357314"/>
            <a:ext cx="2303463" cy="358775"/>
          </a:xfrm>
          <a:prstGeom prst="roundRect">
            <a:avLst>
              <a:gd name="adj" fmla="val 50000"/>
            </a:avLst>
          </a:prstGeom>
          <a:gradFill rotWithShape="1">
            <a:gsLst>
              <a:gs pos="0">
                <a:srgbClr val="CCECFF">
                  <a:alpha val="55000"/>
                </a:srgbClr>
              </a:gs>
              <a:gs pos="50000">
                <a:srgbClr val="FFFFFF"/>
              </a:gs>
              <a:gs pos="100000">
                <a:srgbClr val="CCECFF">
                  <a:alpha val="55000"/>
                </a:srgbClr>
              </a:gs>
            </a:gsLst>
            <a:lin ang="18900000" scaled="1"/>
          </a:gradFill>
          <a:ln w="9525" algn="ctr">
            <a:solidFill>
              <a:srgbClr val="C0C0C0"/>
            </a:solidFill>
            <a:round/>
          </a:ln>
          <a:effectLst>
            <a:outerShdw dist="35921" dir="2700000" algn="ctr" rotWithShape="0">
              <a:schemeClr val="folHlink"/>
            </a:outerShdw>
          </a:effectLst>
        </p:spPr>
        <p:txBody>
          <a:bodyPr wrap="none" lIns="90000" tIns="46800" rIns="90000" bIns="46800" anchor="ctr"/>
          <a:lstStyle/>
          <a:p>
            <a:pPr marL="342900" indent="-342900" algn="ctr">
              <a:lnSpc>
                <a:spcPct val="80000"/>
              </a:lnSpc>
              <a:buClr>
                <a:schemeClr val="tx2"/>
              </a:buClr>
              <a:buSzPct val="70000"/>
              <a:defRPr/>
            </a:pPr>
            <a:r>
              <a:rPr lang="zh-CN" altLang="en-US" sz="280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事件要素</a:t>
            </a:r>
            <a:endParaRPr lang="zh-CN" altLang="en-US" sz="280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14" name="Rectangle 6"/>
          <p:cNvSpPr>
            <a:spLocks noChangeArrowheads="1"/>
          </p:cNvSpPr>
          <p:nvPr>
            <p:custDataLst>
              <p:tags r:id="rId13"/>
            </p:custDataLst>
          </p:nvPr>
        </p:nvSpPr>
        <p:spPr bwMode="auto">
          <a:xfrm>
            <a:off x="7381876" y="4214813"/>
            <a:ext cx="2716213" cy="2286000"/>
          </a:xfrm>
          <a:prstGeom prst="rect">
            <a:avLst/>
          </a:prstGeom>
          <a:solidFill>
            <a:schemeClr val="accent2">
              <a:lumMod val="20000"/>
              <a:lumOff val="80000"/>
            </a:schemeClr>
          </a:solidFill>
          <a:ln w="9525" algn="ctr">
            <a:solidFill>
              <a:srgbClr val="FFFF99"/>
            </a:solidFill>
            <a:miter lim="800000"/>
          </a:ln>
          <a:effectLst>
            <a:outerShdw dist="107763" dir="2700000" algn="ctr" rotWithShape="0">
              <a:schemeClr val="folHlink">
                <a:alpha val="50000"/>
              </a:schemeClr>
            </a:outerShdw>
          </a:effectLst>
        </p:spPr>
        <p:txBody>
          <a:bodyPr wrap="none" lIns="90000" tIns="46800" rIns="90000" bIns="46800" anchor="ctr"/>
          <a:lstStyle/>
          <a:p>
            <a:pPr marL="342900" indent="-342900">
              <a:lnSpc>
                <a:spcPct val="80000"/>
              </a:lnSpc>
              <a:buClr>
                <a:schemeClr val="tx2"/>
              </a:buClr>
              <a:buSzPct val="70000"/>
              <a:buFont typeface="Arial" panose="020B0604020202020204" pitchFamily="34" charset="0"/>
              <a:buChar char="•"/>
              <a:defRPr/>
            </a:pPr>
            <a:r>
              <a:rPr lang="en-US" altLang="zh-CN" sz="26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24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认知程度</a:t>
            </a:r>
            <a:endParaRPr lang="zh-CN" altLang="en-US" sz="24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80000"/>
              </a:lnSpc>
              <a:buClr>
                <a:schemeClr val="tx2"/>
              </a:buClr>
              <a:buSzPct val="70000"/>
              <a:buFont typeface="Arial" panose="020B0604020202020204" pitchFamily="34" charset="0"/>
              <a:buChar char="•"/>
              <a:defRPr/>
            </a:pPr>
            <a:r>
              <a:rPr lang="zh-CN" altLang="en-US" sz="24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社会影响程度</a:t>
            </a:r>
            <a:endParaRPr lang="zh-CN" altLang="en-US" sz="24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80000"/>
              </a:lnSpc>
              <a:buClr>
                <a:schemeClr val="tx2"/>
              </a:buClr>
              <a:buSzPct val="70000"/>
              <a:buFont typeface="Arial" panose="020B0604020202020204" pitchFamily="34" charset="0"/>
              <a:buChar char="•"/>
              <a:defRPr/>
            </a:pPr>
            <a:r>
              <a:rPr lang="zh-CN" altLang="en-US" sz="24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公众心理承受度</a:t>
            </a:r>
            <a:endParaRPr lang="zh-CN" altLang="en-US" sz="24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80000"/>
              </a:lnSpc>
              <a:buClr>
                <a:schemeClr val="tx2"/>
              </a:buClr>
              <a:buSzPct val="70000"/>
              <a:buFont typeface="Arial" panose="020B0604020202020204" pitchFamily="34" charset="0"/>
              <a:buChar char="•"/>
              <a:defRPr/>
            </a:pPr>
            <a:r>
              <a:rPr lang="zh-CN" altLang="en-US" sz="24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资源保障度</a:t>
            </a:r>
            <a:endParaRPr lang="zh-CN" altLang="en-US" sz="24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5" name="AutoShape 7"/>
          <p:cNvSpPr>
            <a:spLocks noChangeArrowheads="1"/>
          </p:cNvSpPr>
          <p:nvPr>
            <p:custDataLst>
              <p:tags r:id="rId14"/>
            </p:custDataLst>
          </p:nvPr>
        </p:nvSpPr>
        <p:spPr bwMode="auto">
          <a:xfrm>
            <a:off x="7526338" y="4071939"/>
            <a:ext cx="2303462" cy="358775"/>
          </a:xfrm>
          <a:prstGeom prst="roundRect">
            <a:avLst>
              <a:gd name="adj" fmla="val 50000"/>
            </a:avLst>
          </a:prstGeom>
          <a:gradFill rotWithShape="1">
            <a:gsLst>
              <a:gs pos="0">
                <a:srgbClr val="CCECFF">
                  <a:alpha val="55000"/>
                </a:srgbClr>
              </a:gs>
              <a:gs pos="50000">
                <a:srgbClr val="FFFFFF"/>
              </a:gs>
              <a:gs pos="100000">
                <a:srgbClr val="CCECFF">
                  <a:alpha val="55000"/>
                </a:srgbClr>
              </a:gs>
            </a:gsLst>
            <a:lin ang="18900000" scaled="1"/>
          </a:gradFill>
          <a:ln w="9525" algn="ctr">
            <a:solidFill>
              <a:srgbClr val="C0C0C0"/>
            </a:solidFill>
            <a:round/>
          </a:ln>
          <a:effectLst>
            <a:outerShdw dist="35921" dir="2700000" algn="ctr" rotWithShape="0">
              <a:schemeClr val="folHlink"/>
            </a:outerShdw>
          </a:effectLst>
        </p:spPr>
        <p:txBody>
          <a:bodyPr wrap="none" lIns="90000" tIns="46800" rIns="90000" bIns="46800" anchor="ctr"/>
          <a:lstStyle/>
          <a:p>
            <a:pPr marL="342900" indent="-342900" algn="ctr">
              <a:lnSpc>
                <a:spcPct val="80000"/>
              </a:lnSpc>
              <a:buClr>
                <a:schemeClr val="tx2"/>
              </a:buClr>
              <a:buSzPct val="70000"/>
              <a:defRPr/>
            </a:pPr>
            <a:r>
              <a:rPr lang="zh-CN" altLang="en-US" sz="280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管理要素</a:t>
            </a:r>
            <a:endParaRPr lang="zh-CN" altLang="en-US" sz="280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Tree>
    <p:custDataLst>
      <p:tags r:id="rId1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3" name="矩形 13"/>
          <p:cNvSpPr/>
          <p:nvPr>
            <p:custDataLst>
              <p:tags r:id="rId6"/>
            </p:custDataLst>
          </p:nvPr>
        </p:nvSpPr>
        <p:spPr>
          <a:xfrm>
            <a:off x="2438398" y="1524012"/>
            <a:ext cx="7315215" cy="4876673"/>
          </a:xfrm>
          <a:prstGeom prst="rect">
            <a:avLst/>
          </a:prstGeom>
          <a:solidFill>
            <a:schemeClr val="lt2"/>
          </a:solidFill>
          <a:ln>
            <a:noFill/>
          </a:ln>
          <a:effectLst>
            <a:outerShdw blurRad="254000" dir="5400000" algn="ctr" rotWithShape="0">
              <a:schemeClr val="lt2">
                <a:lumMod val="7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r>
              <a:rPr lang="zh-CN" altLang="en-US">
                <a:solidFill>
                  <a:schemeClr val="dk1"/>
                </a:solidFill>
                <a:latin typeface="微软雅黑" panose="020B0503020204020204" charset="-122"/>
                <a:ea typeface="微软雅黑" panose="020B0503020204020204" charset="-122"/>
                <a:sym typeface="+mn-ea"/>
              </a:rPr>
              <a:t>2</a:t>
            </a:r>
            <a:endParaRPr lang="zh-CN" altLang="en-US">
              <a:solidFill>
                <a:schemeClr val="dk1"/>
              </a:solidFill>
              <a:latin typeface="微软雅黑" panose="020B0503020204020204" charset="-122"/>
              <a:ea typeface="微软雅黑" panose="020B0503020204020204" charset="-122"/>
              <a:sym typeface="+mn-ea"/>
            </a:endParaRPr>
          </a:p>
        </p:txBody>
      </p:sp>
      <p:sp>
        <p:nvSpPr>
          <p:cNvPr id="4" name="文本框 3"/>
          <p:cNvSpPr txBox="1"/>
          <p:nvPr>
            <p:custDataLst>
              <p:tags r:id="rId7"/>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突发事件具有高度紧迫性、不确定性和严重破坏性特征 </a:t>
            </a:r>
            <a:endParaRPr lang="zh-CN" altLang="en-US" sz="3200" b="1" spc="16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 name="Title 6"/>
          <p:cNvSpPr txBox="1"/>
          <p:nvPr>
            <p:custDataLst>
              <p:tags r:id="rId8"/>
            </p:custDataLst>
          </p:nvPr>
        </p:nvSpPr>
        <p:spPr>
          <a:xfrm>
            <a:off x="2743200" y="1828815"/>
            <a:ext cx="6705600" cy="1322692"/>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在毫无预见的状态下突然发生，发端偶然用常规性规则很难判断；</a:t>
            </a:r>
            <a:endPar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 name="Title 6"/>
          <p:cNvSpPr txBox="1"/>
          <p:nvPr>
            <p:custDataLst>
              <p:tags r:id="rId9"/>
            </p:custDataLst>
          </p:nvPr>
        </p:nvSpPr>
        <p:spPr>
          <a:xfrm>
            <a:off x="2743200" y="3221992"/>
            <a:ext cx="6705594" cy="2873883"/>
          </a:xfrm>
          <a:prstGeom prst="rect">
            <a:avLst/>
          </a:prstGeom>
          <a:noFill/>
          <a:ln w="3175">
            <a:noFill/>
            <a:prstDash val="dash"/>
          </a:ln>
        </p:spPr>
        <p:txBody>
          <a:bodyPr wrap="square" lIns="63500" tIns="25400" rIns="63500" bIns="25400" anchor="t"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发展迅速，瞬息万变，在各种诱因的的作用下，事故可能出现次生、衍生、耦合、变异和扩大等等变化，而且常常是“第一次”，几乎没有规律可循和经验性的知识可用，一旦触发则蔓延迅速，甚至失控而造成危机。</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重大事故的破坏性不仅表现在对人民生命财产和国家经济社会发展造成严重影响和损失，还可能对社会基本价值和公共行为准则构成严重威胁，其破坏力有时远远超过事故本身释放出的原始能量。</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2" name="矩形 11"/>
          <p:cNvSpPr/>
          <p:nvPr>
            <p:custDataLst>
              <p:tags r:id="rId10"/>
            </p:custDataLst>
          </p:nvPr>
        </p:nvSpPr>
        <p:spPr>
          <a:xfrm>
            <a:off x="10058481" y="2743222"/>
            <a:ext cx="2133617" cy="259082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1" name="矩形 10"/>
          <p:cNvSpPr/>
          <p:nvPr>
            <p:custDataLst>
              <p:tags r:id="rId11"/>
            </p:custDataLst>
          </p:nvPr>
        </p:nvSpPr>
        <p:spPr>
          <a:xfrm>
            <a:off x="0" y="2743222"/>
            <a:ext cx="2133617" cy="259082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Tree>
    <p:custDataLst>
      <p:tags r:id="rId1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2311170" name="Rectangle 2"/>
          <p:cNvSpPr>
            <a:spLocks noChangeArrowheads="1"/>
          </p:cNvSpPr>
          <p:nvPr>
            <p:custDataLst>
              <p:tags r:id="rId5"/>
            </p:custDataLst>
          </p:nvPr>
        </p:nvSpPr>
        <p:spPr bwMode="auto">
          <a:xfrm>
            <a:off x="1449734" y="5654700"/>
            <a:ext cx="1655762" cy="539750"/>
          </a:xfrm>
          <a:prstGeom prst="rect">
            <a:avLst/>
          </a:prstGeom>
          <a:gradFill rotWithShape="1">
            <a:gsLst>
              <a:gs pos="0">
                <a:srgbClr val="339933"/>
              </a:gs>
              <a:gs pos="100000">
                <a:srgbClr val="339933">
                  <a:gamma/>
                  <a:shade val="46275"/>
                  <a:invGamma/>
                </a:srgbClr>
              </a:gs>
            </a:gsLst>
            <a:lin ang="5400000" scaled="1"/>
          </a:gradFill>
          <a:ln w="25400" algn="ctr">
            <a:solidFill>
              <a:schemeClr val="dk1"/>
            </a:solidFill>
            <a:miter lim="800000"/>
          </a:ln>
          <a:effectLst/>
        </p:spPr>
        <p:txBody>
          <a:bodyPr lIns="72000" rIns="72000" anchor="ctr"/>
          <a:lstStyle/>
          <a:p>
            <a:pPr>
              <a:spcBef>
                <a:spcPct val="50000"/>
              </a:spcBef>
              <a:defRPr/>
            </a:pPr>
            <a:r>
              <a:rPr kumimoji="1" lang="en-US" altLang="zh-CN" dirty="0">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Ⅳ</a:t>
            </a: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级</a:t>
            </a:r>
            <a:r>
              <a:rPr kumimoji="1" lang="en-US" altLang="zh-CN" dirty="0">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蓝</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311171" name="Rectangle 3"/>
          <p:cNvSpPr>
            <a:spLocks noChangeArrowheads="1"/>
          </p:cNvSpPr>
          <p:nvPr>
            <p:custDataLst>
              <p:tags r:id="rId6"/>
            </p:custDataLst>
          </p:nvPr>
        </p:nvSpPr>
        <p:spPr bwMode="auto">
          <a:xfrm>
            <a:off x="5056535" y="5691214"/>
            <a:ext cx="1584325" cy="509587"/>
          </a:xfrm>
          <a:prstGeom prst="rect">
            <a:avLst/>
          </a:prstGeom>
          <a:gradFill rotWithShape="1">
            <a:gsLst>
              <a:gs pos="0">
                <a:srgbClr val="993300"/>
              </a:gs>
              <a:gs pos="100000">
                <a:srgbClr val="993300">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993300"/>
            </a:extrusionClr>
          </a:sp3d>
        </p:spPr>
        <p:txBody>
          <a:bodyPr lIns="36000" rIns="36000" anchor="ctr">
            <a:flatTx/>
          </a:bodyPr>
          <a:lstStyle/>
          <a:p>
            <a:pPr>
              <a:spcBef>
                <a:spcPct val="50000"/>
              </a:spcBef>
              <a:defRPr/>
            </a:pP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立即可控</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72" name="Rectangle 4"/>
          <p:cNvSpPr>
            <a:spLocks noChangeArrowheads="1"/>
          </p:cNvSpPr>
          <p:nvPr>
            <p:custDataLst>
              <p:tags r:id="rId7"/>
            </p:custDataLst>
          </p:nvPr>
        </p:nvSpPr>
        <p:spPr bwMode="auto">
          <a:xfrm>
            <a:off x="1449734" y="4681563"/>
            <a:ext cx="1655762" cy="539750"/>
          </a:xfrm>
          <a:prstGeom prst="rect">
            <a:avLst/>
          </a:prstGeom>
          <a:gradFill rotWithShape="1">
            <a:gsLst>
              <a:gs pos="0">
                <a:srgbClr val="339933"/>
              </a:gs>
              <a:gs pos="100000">
                <a:srgbClr val="339933">
                  <a:gamma/>
                  <a:shade val="46275"/>
                  <a:invGamma/>
                </a:srgbClr>
              </a:gs>
            </a:gsLst>
            <a:lin ang="5400000" scaled="1"/>
          </a:gradFill>
          <a:ln w="25400" algn="ctr">
            <a:solidFill>
              <a:schemeClr val="dk1"/>
            </a:solidFill>
            <a:miter lim="800000"/>
          </a:ln>
          <a:effectLst/>
        </p:spPr>
        <p:txBody>
          <a:bodyPr lIns="72000" rIns="72000" anchor="ctr"/>
          <a:lstStyle/>
          <a:p>
            <a:pPr>
              <a:spcBef>
                <a:spcPct val="50000"/>
              </a:spcBef>
              <a:defRPr/>
            </a:pPr>
            <a:r>
              <a:rPr kumimoji="1" lang="en-US" altLang="zh-CN" dirty="0">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Ⅲ</a:t>
            </a: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级</a:t>
            </a:r>
            <a:r>
              <a:rPr kumimoji="1" lang="en-US" altLang="zh-CN" dirty="0">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黄</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311173" name="Rectangle 5"/>
          <p:cNvSpPr>
            <a:spLocks noChangeArrowheads="1"/>
          </p:cNvSpPr>
          <p:nvPr>
            <p:custDataLst>
              <p:tags r:id="rId8"/>
            </p:custDataLst>
          </p:nvPr>
        </p:nvSpPr>
        <p:spPr bwMode="auto">
          <a:xfrm>
            <a:off x="5056535" y="4718075"/>
            <a:ext cx="1584325" cy="509588"/>
          </a:xfrm>
          <a:prstGeom prst="rect">
            <a:avLst/>
          </a:prstGeom>
          <a:gradFill rotWithShape="1">
            <a:gsLst>
              <a:gs pos="0">
                <a:srgbClr val="993300"/>
              </a:gs>
              <a:gs pos="100000">
                <a:srgbClr val="993300">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993300"/>
            </a:extrusionClr>
          </a:sp3d>
        </p:spPr>
        <p:txBody>
          <a:bodyPr lIns="36000" rIns="36000" anchor="ctr">
            <a:flatTx/>
          </a:bodyPr>
          <a:lstStyle/>
          <a:p>
            <a:pPr>
              <a:spcBef>
                <a:spcPct val="50000"/>
              </a:spcBef>
              <a:defRPr/>
            </a:pP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立即可控</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74" name="Rectangle 6"/>
          <p:cNvSpPr>
            <a:spLocks noChangeArrowheads="1"/>
          </p:cNvSpPr>
          <p:nvPr>
            <p:custDataLst>
              <p:tags r:id="rId9"/>
            </p:custDataLst>
          </p:nvPr>
        </p:nvSpPr>
        <p:spPr bwMode="auto">
          <a:xfrm>
            <a:off x="1449734" y="3675088"/>
            <a:ext cx="1655762" cy="539750"/>
          </a:xfrm>
          <a:prstGeom prst="rect">
            <a:avLst/>
          </a:prstGeom>
          <a:gradFill rotWithShape="1">
            <a:gsLst>
              <a:gs pos="0">
                <a:srgbClr val="339933"/>
              </a:gs>
              <a:gs pos="100000">
                <a:srgbClr val="339933">
                  <a:gamma/>
                  <a:shade val="46275"/>
                  <a:invGamma/>
                </a:srgbClr>
              </a:gs>
            </a:gsLst>
            <a:lin ang="5400000" scaled="1"/>
          </a:gradFill>
          <a:ln w="25400" algn="ctr">
            <a:solidFill>
              <a:schemeClr val="dk1"/>
            </a:solidFill>
            <a:miter lim="800000"/>
          </a:ln>
          <a:effectLst/>
        </p:spPr>
        <p:txBody>
          <a:bodyPr lIns="72000" rIns="72000" anchor="ctr"/>
          <a:lstStyle/>
          <a:p>
            <a:pPr>
              <a:spcBef>
                <a:spcPct val="50000"/>
              </a:spcBef>
              <a:defRPr/>
            </a:pPr>
            <a:r>
              <a:rPr kumimoji="1" lang="en-US" altLang="zh-CN" dirty="0">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Ⅱ</a:t>
            </a: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级</a:t>
            </a:r>
            <a:r>
              <a:rPr kumimoji="1" lang="en-US" altLang="zh-CN" dirty="0">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橙</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311175" name="Rectangle 7"/>
          <p:cNvSpPr>
            <a:spLocks noChangeArrowheads="1"/>
          </p:cNvSpPr>
          <p:nvPr>
            <p:custDataLst>
              <p:tags r:id="rId10"/>
            </p:custDataLst>
          </p:nvPr>
        </p:nvSpPr>
        <p:spPr bwMode="auto">
          <a:xfrm>
            <a:off x="5056535" y="3711600"/>
            <a:ext cx="1584325" cy="509588"/>
          </a:xfrm>
          <a:prstGeom prst="rect">
            <a:avLst/>
          </a:prstGeom>
          <a:gradFill rotWithShape="1">
            <a:gsLst>
              <a:gs pos="0">
                <a:srgbClr val="993300"/>
              </a:gs>
              <a:gs pos="100000">
                <a:srgbClr val="993300">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993300"/>
            </a:extrusionClr>
          </a:sp3d>
        </p:spPr>
        <p:txBody>
          <a:bodyPr lIns="36000" rIns="36000" anchor="ctr">
            <a:flatTx/>
          </a:bodyPr>
          <a:lstStyle/>
          <a:p>
            <a:pPr>
              <a:spcBef>
                <a:spcPct val="50000"/>
              </a:spcBef>
              <a:defRPr/>
            </a:pP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短期可控</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76" name="Rectangle 8"/>
          <p:cNvSpPr>
            <a:spLocks noChangeArrowheads="1"/>
          </p:cNvSpPr>
          <p:nvPr>
            <p:custDataLst>
              <p:tags r:id="rId11"/>
            </p:custDataLst>
          </p:nvPr>
        </p:nvSpPr>
        <p:spPr bwMode="auto">
          <a:xfrm>
            <a:off x="1449734" y="2703538"/>
            <a:ext cx="1655762" cy="539750"/>
          </a:xfrm>
          <a:prstGeom prst="rect">
            <a:avLst/>
          </a:prstGeom>
          <a:gradFill rotWithShape="1">
            <a:gsLst>
              <a:gs pos="0">
                <a:srgbClr val="339933"/>
              </a:gs>
              <a:gs pos="100000">
                <a:srgbClr val="339933">
                  <a:gamma/>
                  <a:shade val="46275"/>
                  <a:invGamma/>
                </a:srgbClr>
              </a:gs>
            </a:gsLst>
            <a:lin ang="5400000" scaled="1"/>
          </a:gradFill>
          <a:ln w="25400" algn="ctr">
            <a:solidFill>
              <a:schemeClr val="dk1"/>
            </a:solidFill>
            <a:miter lim="800000"/>
          </a:ln>
          <a:effectLst/>
        </p:spPr>
        <p:txBody>
          <a:bodyPr lIns="72000" rIns="72000" anchor="ctr"/>
          <a:lstStyle/>
          <a:p>
            <a:pPr>
              <a:spcBef>
                <a:spcPct val="50000"/>
              </a:spcBef>
              <a:defRPr/>
            </a:pPr>
            <a:r>
              <a:rPr kumimoji="1" lang="en-US" altLang="zh-CN" dirty="0">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Ⅰ</a:t>
            </a: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级</a:t>
            </a:r>
            <a:r>
              <a:rPr kumimoji="1" lang="en-US" altLang="zh-CN" dirty="0">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红</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311177" name="Rectangle 9"/>
          <p:cNvSpPr>
            <a:spLocks noChangeArrowheads="1"/>
          </p:cNvSpPr>
          <p:nvPr>
            <p:custDataLst>
              <p:tags r:id="rId12"/>
            </p:custDataLst>
          </p:nvPr>
        </p:nvSpPr>
        <p:spPr bwMode="auto">
          <a:xfrm>
            <a:off x="5056535" y="2740050"/>
            <a:ext cx="1584325" cy="509588"/>
          </a:xfrm>
          <a:prstGeom prst="rect">
            <a:avLst/>
          </a:prstGeom>
          <a:gradFill rotWithShape="1">
            <a:gsLst>
              <a:gs pos="0">
                <a:srgbClr val="993300"/>
              </a:gs>
              <a:gs pos="100000">
                <a:srgbClr val="993300">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993300"/>
            </a:extrusionClr>
          </a:sp3d>
        </p:spPr>
        <p:txBody>
          <a:bodyPr lIns="36000" rIns="36000" anchor="ctr">
            <a:flatTx/>
          </a:bodyPr>
          <a:lstStyle/>
          <a:p>
            <a:pPr>
              <a:spcBef>
                <a:spcPct val="50000"/>
              </a:spcBef>
              <a:defRPr/>
            </a:pP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不可控</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78" name="Rectangle 10"/>
          <p:cNvSpPr>
            <a:spLocks noChangeArrowheads="1"/>
          </p:cNvSpPr>
          <p:nvPr>
            <p:custDataLst>
              <p:tags r:id="rId13"/>
            </p:custDataLst>
          </p:nvPr>
        </p:nvSpPr>
        <p:spPr bwMode="auto">
          <a:xfrm>
            <a:off x="1449734" y="1589113"/>
            <a:ext cx="1655762" cy="539750"/>
          </a:xfrm>
          <a:prstGeom prst="rect">
            <a:avLst/>
          </a:prstGeom>
          <a:gradFill rotWithShape="1">
            <a:gsLst>
              <a:gs pos="0">
                <a:srgbClr val="339933"/>
              </a:gs>
              <a:gs pos="100000">
                <a:srgbClr val="339933">
                  <a:gamma/>
                  <a:shade val="46275"/>
                  <a:invGamma/>
                </a:srgbClr>
              </a:gs>
            </a:gsLst>
            <a:lin ang="5400000" scaled="1"/>
          </a:gradFill>
          <a:ln w="25400" algn="ctr">
            <a:solidFill>
              <a:schemeClr val="dk1"/>
            </a:solidFill>
            <a:miter lim="800000"/>
          </a:ln>
          <a:effectLst/>
        </p:spPr>
        <p:txBody>
          <a:bodyPr lIns="72000" rIns="72000" anchor="ctr"/>
          <a:lstStyle/>
          <a:p>
            <a:pPr>
              <a:spcBef>
                <a:spcPct val="50000"/>
              </a:spcBef>
              <a:defRPr/>
            </a:pPr>
            <a:r>
              <a:rPr kumimoji="1" lang="zh-CN" altLang="en-US" sz="2800">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级别</a:t>
            </a:r>
            <a:endParaRPr kumimoji="1" lang="zh-CN" altLang="en-US" sz="2800">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79" name="Rectangle 11"/>
          <p:cNvSpPr>
            <a:spLocks noChangeArrowheads="1"/>
          </p:cNvSpPr>
          <p:nvPr>
            <p:custDataLst>
              <p:tags r:id="rId14"/>
            </p:custDataLst>
          </p:nvPr>
        </p:nvSpPr>
        <p:spPr bwMode="auto">
          <a:xfrm>
            <a:off x="5056535" y="1625625"/>
            <a:ext cx="1584325" cy="509588"/>
          </a:xfrm>
          <a:prstGeom prst="rect">
            <a:avLst/>
          </a:prstGeom>
          <a:gradFill rotWithShape="1">
            <a:gsLst>
              <a:gs pos="0">
                <a:srgbClr val="993300"/>
              </a:gs>
              <a:gs pos="100000">
                <a:srgbClr val="993300">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993300"/>
            </a:extrusionClr>
          </a:sp3d>
        </p:spPr>
        <p:txBody>
          <a:bodyPr lIns="36000" rIns="36000" anchor="ctr">
            <a:flatTx/>
          </a:bodyPr>
          <a:lstStyle/>
          <a:p>
            <a:pPr>
              <a:spcBef>
                <a:spcPct val="50000"/>
              </a:spcBef>
              <a:defRPr/>
            </a:pPr>
            <a:r>
              <a:rPr kumimoji="1" lang="zh-CN" altLang="en-US" sz="2800">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发展势态</a:t>
            </a:r>
            <a:endParaRPr kumimoji="1" lang="zh-CN" altLang="en-US" sz="2800">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80" name="Rectangle 12"/>
          <p:cNvSpPr>
            <a:spLocks noChangeArrowheads="1"/>
          </p:cNvSpPr>
          <p:nvPr>
            <p:custDataLst>
              <p:tags r:id="rId15"/>
            </p:custDataLst>
          </p:nvPr>
        </p:nvSpPr>
        <p:spPr bwMode="auto">
          <a:xfrm>
            <a:off x="6804372" y="5694389"/>
            <a:ext cx="1584325" cy="509587"/>
          </a:xfrm>
          <a:prstGeom prst="rect">
            <a:avLst/>
          </a:prstGeom>
          <a:gradFill rotWithShape="1">
            <a:gsLst>
              <a:gs pos="0">
                <a:srgbClr val="000066"/>
              </a:gs>
              <a:gs pos="100000">
                <a:srgbClr val="000066">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000066"/>
            </a:extrusionClr>
          </a:sp3d>
        </p:spPr>
        <p:txBody>
          <a:bodyPr lIns="36000" rIns="36000" anchor="ctr">
            <a:flatTx/>
          </a:bodyPr>
          <a:lstStyle/>
          <a:p>
            <a:pPr>
              <a:spcBef>
                <a:spcPct val="50000"/>
              </a:spcBef>
              <a:defRPr/>
            </a:pP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仅员工</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81" name="Rectangle 13"/>
          <p:cNvSpPr>
            <a:spLocks noChangeArrowheads="1"/>
          </p:cNvSpPr>
          <p:nvPr>
            <p:custDataLst>
              <p:tags r:id="rId16"/>
            </p:custDataLst>
          </p:nvPr>
        </p:nvSpPr>
        <p:spPr bwMode="auto">
          <a:xfrm>
            <a:off x="6804372" y="4721250"/>
            <a:ext cx="1584325" cy="509588"/>
          </a:xfrm>
          <a:prstGeom prst="rect">
            <a:avLst/>
          </a:prstGeom>
          <a:gradFill rotWithShape="1">
            <a:gsLst>
              <a:gs pos="0">
                <a:srgbClr val="000066"/>
              </a:gs>
              <a:gs pos="100000">
                <a:srgbClr val="000066">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000066"/>
            </a:extrusionClr>
          </a:sp3d>
        </p:spPr>
        <p:txBody>
          <a:bodyPr lIns="36000" rIns="36000" anchor="ctr">
            <a:flatTx/>
          </a:bodyPr>
          <a:lstStyle/>
          <a:p>
            <a:pPr>
              <a:spcBef>
                <a:spcPct val="50000"/>
              </a:spcBef>
              <a:defRPr/>
            </a:pP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可能场外</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82" name="Rectangle 14"/>
          <p:cNvSpPr>
            <a:spLocks noChangeArrowheads="1"/>
          </p:cNvSpPr>
          <p:nvPr>
            <p:custDataLst>
              <p:tags r:id="rId17"/>
            </p:custDataLst>
          </p:nvPr>
        </p:nvSpPr>
        <p:spPr bwMode="auto">
          <a:xfrm>
            <a:off x="6804372" y="3714775"/>
            <a:ext cx="1584325" cy="509588"/>
          </a:xfrm>
          <a:prstGeom prst="rect">
            <a:avLst/>
          </a:prstGeom>
          <a:gradFill rotWithShape="1">
            <a:gsLst>
              <a:gs pos="0">
                <a:srgbClr val="000066"/>
              </a:gs>
              <a:gs pos="100000">
                <a:srgbClr val="000066">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000066"/>
            </a:extrusionClr>
          </a:sp3d>
        </p:spPr>
        <p:txBody>
          <a:bodyPr lIns="36000" rIns="36000" anchor="ctr">
            <a:flatTx/>
          </a:bodyPr>
          <a:lstStyle/>
          <a:p>
            <a:pPr>
              <a:spcBef>
                <a:spcPct val="50000"/>
              </a:spcBef>
              <a:defRPr/>
            </a:pP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可能场外</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83" name="Rectangle 15"/>
          <p:cNvSpPr>
            <a:spLocks noChangeArrowheads="1"/>
          </p:cNvSpPr>
          <p:nvPr>
            <p:custDataLst>
              <p:tags r:id="rId18"/>
            </p:custDataLst>
          </p:nvPr>
        </p:nvSpPr>
        <p:spPr bwMode="auto">
          <a:xfrm>
            <a:off x="6804372" y="2743225"/>
            <a:ext cx="1584325" cy="509588"/>
          </a:xfrm>
          <a:prstGeom prst="rect">
            <a:avLst/>
          </a:prstGeom>
          <a:gradFill rotWithShape="1">
            <a:gsLst>
              <a:gs pos="0">
                <a:srgbClr val="000066"/>
              </a:gs>
              <a:gs pos="100000">
                <a:srgbClr val="000066">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000066"/>
            </a:extrusionClr>
          </a:sp3d>
        </p:spPr>
        <p:txBody>
          <a:bodyPr lIns="36000" rIns="36000" anchor="ctr">
            <a:flatTx/>
          </a:bodyPr>
          <a:lstStyle/>
          <a:p>
            <a:pPr>
              <a:spcBef>
                <a:spcPct val="50000"/>
              </a:spcBef>
              <a:defRPr/>
            </a:pP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公众</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84" name="Rectangle 16"/>
          <p:cNvSpPr>
            <a:spLocks noChangeArrowheads="1"/>
          </p:cNvSpPr>
          <p:nvPr>
            <p:custDataLst>
              <p:tags r:id="rId19"/>
            </p:custDataLst>
          </p:nvPr>
        </p:nvSpPr>
        <p:spPr bwMode="auto">
          <a:xfrm>
            <a:off x="6804372" y="1628800"/>
            <a:ext cx="1584325" cy="509588"/>
          </a:xfrm>
          <a:prstGeom prst="rect">
            <a:avLst/>
          </a:prstGeom>
          <a:gradFill rotWithShape="1">
            <a:gsLst>
              <a:gs pos="0">
                <a:srgbClr val="000066"/>
              </a:gs>
              <a:gs pos="100000">
                <a:srgbClr val="000066">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000066"/>
            </a:extrusionClr>
          </a:sp3d>
        </p:spPr>
        <p:txBody>
          <a:bodyPr lIns="36000" rIns="36000" anchor="ctr">
            <a:flatTx/>
          </a:bodyPr>
          <a:lstStyle/>
          <a:p>
            <a:pPr>
              <a:spcBef>
                <a:spcPct val="50000"/>
              </a:spcBef>
              <a:defRPr/>
            </a:pPr>
            <a:r>
              <a:rPr kumimoji="1" lang="zh-CN" altLang="en-US" sz="2800">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人员影响</a:t>
            </a:r>
            <a:endParaRPr kumimoji="1" lang="zh-CN" altLang="en-US" sz="2800">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85" name="Rectangle 17"/>
          <p:cNvSpPr>
            <a:spLocks noChangeArrowheads="1"/>
          </p:cNvSpPr>
          <p:nvPr>
            <p:custDataLst>
              <p:tags r:id="rId20"/>
            </p:custDataLst>
          </p:nvPr>
        </p:nvSpPr>
        <p:spPr bwMode="auto">
          <a:xfrm>
            <a:off x="8544272" y="5694389"/>
            <a:ext cx="1584325" cy="509587"/>
          </a:xfrm>
          <a:prstGeom prst="rect">
            <a:avLst/>
          </a:prstGeom>
          <a:gradFill rotWithShape="1">
            <a:gsLst>
              <a:gs pos="0">
                <a:srgbClr val="993300"/>
              </a:gs>
              <a:gs pos="100000">
                <a:srgbClr val="993300">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993300"/>
            </a:extrusionClr>
          </a:sp3d>
        </p:spPr>
        <p:txBody>
          <a:bodyPr lIns="36000" rIns="36000" anchor="ctr">
            <a:flatTx/>
          </a:bodyPr>
          <a:lstStyle/>
          <a:p>
            <a:pPr>
              <a:spcBef>
                <a:spcPct val="50000"/>
              </a:spcBef>
              <a:defRPr/>
            </a:pP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没有</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86" name="Rectangle 18"/>
          <p:cNvSpPr>
            <a:spLocks noChangeArrowheads="1"/>
          </p:cNvSpPr>
          <p:nvPr>
            <p:custDataLst>
              <p:tags r:id="rId21"/>
            </p:custDataLst>
          </p:nvPr>
        </p:nvSpPr>
        <p:spPr bwMode="auto">
          <a:xfrm>
            <a:off x="8544272" y="4721250"/>
            <a:ext cx="1584325" cy="509588"/>
          </a:xfrm>
          <a:prstGeom prst="rect">
            <a:avLst/>
          </a:prstGeom>
          <a:gradFill rotWithShape="1">
            <a:gsLst>
              <a:gs pos="0">
                <a:srgbClr val="993300"/>
              </a:gs>
              <a:gs pos="100000">
                <a:srgbClr val="993300">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993300"/>
            </a:extrusionClr>
          </a:sp3d>
        </p:spPr>
        <p:txBody>
          <a:bodyPr lIns="36000" rIns="36000" anchor="ctr">
            <a:flatTx/>
          </a:bodyPr>
          <a:lstStyle/>
          <a:p>
            <a:pPr>
              <a:spcBef>
                <a:spcPct val="50000"/>
              </a:spcBef>
              <a:defRPr/>
            </a:pP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准备物资</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87" name="Rectangle 19"/>
          <p:cNvSpPr>
            <a:spLocks noChangeArrowheads="1"/>
          </p:cNvSpPr>
          <p:nvPr>
            <p:custDataLst>
              <p:tags r:id="rId22"/>
            </p:custDataLst>
          </p:nvPr>
        </p:nvSpPr>
        <p:spPr bwMode="auto">
          <a:xfrm>
            <a:off x="8544272" y="3714775"/>
            <a:ext cx="1584325" cy="509588"/>
          </a:xfrm>
          <a:prstGeom prst="rect">
            <a:avLst/>
          </a:prstGeom>
          <a:gradFill rotWithShape="1">
            <a:gsLst>
              <a:gs pos="0">
                <a:srgbClr val="993300"/>
              </a:gs>
              <a:gs pos="100000">
                <a:srgbClr val="993300">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993300"/>
            </a:extrusionClr>
          </a:sp3d>
        </p:spPr>
        <p:txBody>
          <a:bodyPr lIns="36000" rIns="36000" anchor="ctr">
            <a:flatTx/>
          </a:bodyPr>
          <a:lstStyle/>
          <a:p>
            <a:pPr>
              <a:spcBef>
                <a:spcPct val="50000"/>
              </a:spcBef>
              <a:defRPr/>
            </a:pP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准备接受</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88" name="Rectangle 20"/>
          <p:cNvSpPr>
            <a:spLocks noChangeArrowheads="1"/>
          </p:cNvSpPr>
          <p:nvPr>
            <p:custDataLst>
              <p:tags r:id="rId23"/>
            </p:custDataLst>
          </p:nvPr>
        </p:nvSpPr>
        <p:spPr bwMode="auto">
          <a:xfrm>
            <a:off x="8544272" y="2743225"/>
            <a:ext cx="1584325" cy="509588"/>
          </a:xfrm>
          <a:prstGeom prst="rect">
            <a:avLst/>
          </a:prstGeom>
          <a:gradFill rotWithShape="1">
            <a:gsLst>
              <a:gs pos="0">
                <a:srgbClr val="993300"/>
              </a:gs>
              <a:gs pos="100000">
                <a:srgbClr val="993300">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993300"/>
            </a:extrusionClr>
          </a:sp3d>
        </p:spPr>
        <p:txBody>
          <a:bodyPr lIns="36000" rIns="36000" anchor="ctr">
            <a:flatTx/>
          </a:bodyPr>
          <a:lstStyle/>
          <a:p>
            <a:pPr>
              <a:spcBef>
                <a:spcPct val="50000"/>
              </a:spcBef>
              <a:defRPr/>
            </a:pP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接受</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89" name="Rectangle 21"/>
          <p:cNvSpPr>
            <a:spLocks noChangeArrowheads="1"/>
          </p:cNvSpPr>
          <p:nvPr>
            <p:custDataLst>
              <p:tags r:id="rId24"/>
            </p:custDataLst>
          </p:nvPr>
        </p:nvSpPr>
        <p:spPr bwMode="auto">
          <a:xfrm>
            <a:off x="8544272" y="1628800"/>
            <a:ext cx="1584325" cy="509588"/>
          </a:xfrm>
          <a:prstGeom prst="rect">
            <a:avLst/>
          </a:prstGeom>
          <a:gradFill rotWithShape="1">
            <a:gsLst>
              <a:gs pos="0">
                <a:srgbClr val="993300"/>
              </a:gs>
              <a:gs pos="100000">
                <a:srgbClr val="993300">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993300"/>
            </a:extrusionClr>
          </a:sp3d>
        </p:spPr>
        <p:txBody>
          <a:bodyPr lIns="36000" rIns="36000" anchor="ctr">
            <a:flatTx/>
          </a:bodyPr>
          <a:lstStyle/>
          <a:p>
            <a:pPr>
              <a:spcBef>
                <a:spcPct val="50000"/>
              </a:spcBef>
              <a:defRPr/>
            </a:pPr>
            <a:r>
              <a:rPr kumimoji="1" lang="zh-CN" altLang="en-US" sz="2800">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外部资源</a:t>
            </a:r>
            <a:endParaRPr kumimoji="1" lang="zh-CN" altLang="en-US" sz="2800">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90" name="Rectangle 22"/>
          <p:cNvSpPr>
            <a:spLocks noChangeArrowheads="1"/>
          </p:cNvSpPr>
          <p:nvPr>
            <p:custDataLst>
              <p:tags r:id="rId25"/>
            </p:custDataLst>
          </p:nvPr>
        </p:nvSpPr>
        <p:spPr bwMode="auto">
          <a:xfrm>
            <a:off x="3270597" y="5694389"/>
            <a:ext cx="1584325" cy="509587"/>
          </a:xfrm>
          <a:prstGeom prst="rect">
            <a:avLst/>
          </a:prstGeom>
          <a:gradFill rotWithShape="1">
            <a:gsLst>
              <a:gs pos="0">
                <a:srgbClr val="003366"/>
              </a:gs>
              <a:gs pos="100000">
                <a:srgbClr val="003366">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003366"/>
            </a:extrusionClr>
          </a:sp3d>
        </p:spPr>
        <p:txBody>
          <a:bodyPr lIns="36000" rIns="36000" anchor="ctr">
            <a:flatTx/>
          </a:bodyPr>
          <a:lstStyle/>
          <a:p>
            <a:pPr>
              <a:spcBef>
                <a:spcPct val="50000"/>
              </a:spcBef>
              <a:defRPr/>
            </a:pP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一般事故</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91" name="Rectangle 23"/>
          <p:cNvSpPr>
            <a:spLocks noChangeArrowheads="1"/>
          </p:cNvSpPr>
          <p:nvPr>
            <p:custDataLst>
              <p:tags r:id="rId26"/>
            </p:custDataLst>
          </p:nvPr>
        </p:nvSpPr>
        <p:spPr bwMode="auto">
          <a:xfrm>
            <a:off x="3270597" y="4721250"/>
            <a:ext cx="1584325" cy="509588"/>
          </a:xfrm>
          <a:prstGeom prst="rect">
            <a:avLst/>
          </a:prstGeom>
          <a:gradFill rotWithShape="1">
            <a:gsLst>
              <a:gs pos="0">
                <a:srgbClr val="003366"/>
              </a:gs>
              <a:gs pos="100000">
                <a:srgbClr val="003366">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003366"/>
            </a:extrusionClr>
          </a:sp3d>
        </p:spPr>
        <p:txBody>
          <a:bodyPr lIns="36000" rIns="36000" anchor="ctr">
            <a:flatTx/>
          </a:bodyPr>
          <a:lstStyle/>
          <a:p>
            <a:pPr>
              <a:spcBef>
                <a:spcPct val="50000"/>
              </a:spcBef>
              <a:defRPr/>
            </a:pP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较大事故</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92" name="Rectangle 24"/>
          <p:cNvSpPr>
            <a:spLocks noChangeArrowheads="1"/>
          </p:cNvSpPr>
          <p:nvPr>
            <p:custDataLst>
              <p:tags r:id="rId27"/>
            </p:custDataLst>
          </p:nvPr>
        </p:nvSpPr>
        <p:spPr bwMode="auto">
          <a:xfrm>
            <a:off x="3270597" y="3678263"/>
            <a:ext cx="1584325" cy="552450"/>
          </a:xfrm>
          <a:prstGeom prst="rect">
            <a:avLst/>
          </a:prstGeom>
          <a:gradFill rotWithShape="1">
            <a:gsLst>
              <a:gs pos="0">
                <a:srgbClr val="003366"/>
              </a:gs>
              <a:gs pos="100000">
                <a:srgbClr val="003366">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003366"/>
            </a:extrusionClr>
          </a:sp3d>
        </p:spPr>
        <p:txBody>
          <a:bodyPr lIns="36000" rIns="36000" anchor="ctr">
            <a:flatTx/>
          </a:bodyPr>
          <a:lstStyle/>
          <a:p>
            <a:pPr>
              <a:spcBef>
                <a:spcPct val="50000"/>
              </a:spcBef>
              <a:defRPr/>
            </a:pP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重大事故</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93" name="Rectangle 25"/>
          <p:cNvSpPr>
            <a:spLocks noChangeArrowheads="1"/>
          </p:cNvSpPr>
          <p:nvPr>
            <p:custDataLst>
              <p:tags r:id="rId28"/>
            </p:custDataLst>
          </p:nvPr>
        </p:nvSpPr>
        <p:spPr bwMode="auto">
          <a:xfrm>
            <a:off x="3270597" y="2744814"/>
            <a:ext cx="1584325" cy="503237"/>
          </a:xfrm>
          <a:prstGeom prst="rect">
            <a:avLst/>
          </a:prstGeom>
          <a:gradFill rotWithShape="1">
            <a:gsLst>
              <a:gs pos="0">
                <a:srgbClr val="003366"/>
              </a:gs>
              <a:gs pos="100000">
                <a:srgbClr val="003366">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003366"/>
            </a:extrusionClr>
          </a:sp3d>
        </p:spPr>
        <p:txBody>
          <a:bodyPr lIns="36000" rIns="36000" anchor="ctr">
            <a:flatTx/>
          </a:bodyPr>
          <a:lstStyle/>
          <a:p>
            <a:pPr>
              <a:spcBef>
                <a:spcPct val="50000"/>
              </a:spcBef>
              <a:defRPr/>
            </a:pPr>
            <a:r>
              <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特别重大</a:t>
            </a:r>
            <a:endParaRPr kumimoji="1" lang="zh-CN" altLang="en-US">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2311194" name="Rectangle 26"/>
          <p:cNvSpPr>
            <a:spLocks noChangeArrowheads="1"/>
          </p:cNvSpPr>
          <p:nvPr>
            <p:custDataLst>
              <p:tags r:id="rId29"/>
            </p:custDataLst>
          </p:nvPr>
        </p:nvSpPr>
        <p:spPr bwMode="auto">
          <a:xfrm>
            <a:off x="3270597" y="1628800"/>
            <a:ext cx="1584325" cy="509588"/>
          </a:xfrm>
          <a:prstGeom prst="rect">
            <a:avLst/>
          </a:prstGeom>
          <a:gradFill rotWithShape="1">
            <a:gsLst>
              <a:gs pos="0">
                <a:srgbClr val="003366"/>
              </a:gs>
              <a:gs pos="100000">
                <a:srgbClr val="003366">
                  <a:gamma/>
                  <a:shade val="46275"/>
                  <a:invGamma/>
                </a:srgbClr>
              </a:gs>
            </a:gsLst>
            <a:lin ang="5400000" scaled="1"/>
          </a:gradFill>
          <a:ln w="25400" algn="ctr">
            <a:miter lim="800000"/>
          </a:ln>
          <a:effectLst/>
          <a:scene3d>
            <a:camera prst="legacyObliqueTopRight"/>
            <a:lightRig rig="legacyFlat2" dir="t"/>
          </a:scene3d>
          <a:sp3d extrusionH="125400" prstMaterial="legacyMetal">
            <a:bevelT w="13500" h="13500" prst="angle"/>
            <a:bevelB w="13500" h="13500" prst="angle"/>
            <a:extrusionClr>
              <a:srgbClr val="003366"/>
            </a:extrusionClr>
          </a:sp3d>
        </p:spPr>
        <p:txBody>
          <a:bodyPr lIns="36000" rIns="36000" anchor="ctr">
            <a:flatTx/>
          </a:bodyPr>
          <a:lstStyle/>
          <a:p>
            <a:pPr>
              <a:spcBef>
                <a:spcPct val="50000"/>
              </a:spcBef>
              <a:defRPr/>
            </a:pPr>
            <a:r>
              <a:rPr kumimoji="1" lang="zh-CN" altLang="en-US" sz="2800">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rPr>
              <a:t>危害程度</a:t>
            </a:r>
            <a:endParaRPr kumimoji="1" lang="zh-CN" altLang="en-US" sz="2800">
              <a:solidFill>
                <a:schemeClr val="lt1"/>
              </a:solidFill>
              <a:effectLst>
                <a:outerShdw blurRad="38100" dist="38100" dir="2700000" algn="tl">
                  <a:srgbClr val="000000"/>
                </a:outerShdw>
              </a:effectLst>
              <a:latin typeface="微软雅黑" panose="020B0503020204020204" charset="-122"/>
              <a:ea typeface="微软雅黑" panose="020B0503020204020204" charset="-122"/>
              <a:sym typeface="Arial" panose="020B0604020202020204" pitchFamily="34" charset="0"/>
            </a:endParaRPr>
          </a:p>
        </p:txBody>
      </p:sp>
      <p:sp>
        <p:nvSpPr>
          <p:cNvPr id="57371" name="AutoShape 27"/>
          <p:cNvSpPr>
            <a:spLocks noChangeArrowheads="1"/>
          </p:cNvSpPr>
          <p:nvPr>
            <p:custDataLst>
              <p:tags r:id="rId30"/>
            </p:custDataLst>
          </p:nvPr>
        </p:nvSpPr>
        <p:spPr bwMode="auto">
          <a:xfrm>
            <a:off x="2027584" y="5288582"/>
            <a:ext cx="556496" cy="454424"/>
          </a:xfrm>
          <a:prstGeom prst="upArrow">
            <a:avLst>
              <a:gd name="adj1" fmla="val 50000"/>
              <a:gd name="adj2" fmla="val 25028"/>
            </a:avLst>
          </a:prstGeom>
          <a:solidFill>
            <a:srgbClr val="339933"/>
          </a:solidFill>
          <a:ln w="50800" algn="ctr">
            <a:solidFill>
              <a:srgbClr val="339933"/>
            </a:solidFill>
            <a:miter lim="800000"/>
          </a:ln>
        </p:spPr>
        <p:txBody>
          <a:bodyPr wrap="none"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7372" name="AutoShape 28"/>
          <p:cNvSpPr>
            <a:spLocks noChangeArrowheads="1"/>
          </p:cNvSpPr>
          <p:nvPr>
            <p:custDataLst>
              <p:tags r:id="rId31"/>
            </p:custDataLst>
          </p:nvPr>
        </p:nvSpPr>
        <p:spPr bwMode="auto">
          <a:xfrm>
            <a:off x="2027584" y="4317032"/>
            <a:ext cx="556496" cy="454424"/>
          </a:xfrm>
          <a:prstGeom prst="upArrow">
            <a:avLst>
              <a:gd name="adj1" fmla="val 50000"/>
              <a:gd name="adj2" fmla="val 25028"/>
            </a:avLst>
          </a:prstGeom>
          <a:solidFill>
            <a:srgbClr val="339933"/>
          </a:solidFill>
          <a:ln w="50800" algn="ctr">
            <a:solidFill>
              <a:srgbClr val="339933"/>
            </a:solidFill>
            <a:miter lim="800000"/>
          </a:ln>
        </p:spPr>
        <p:txBody>
          <a:bodyPr wrap="none"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7373" name="AutoShape 29"/>
          <p:cNvSpPr>
            <a:spLocks noChangeArrowheads="1"/>
          </p:cNvSpPr>
          <p:nvPr>
            <p:custDataLst>
              <p:tags r:id="rId32"/>
            </p:custDataLst>
          </p:nvPr>
        </p:nvSpPr>
        <p:spPr bwMode="auto">
          <a:xfrm>
            <a:off x="2027584" y="3308971"/>
            <a:ext cx="556496" cy="454424"/>
          </a:xfrm>
          <a:prstGeom prst="upArrow">
            <a:avLst>
              <a:gd name="adj1" fmla="val 50000"/>
              <a:gd name="adj2" fmla="val 25028"/>
            </a:avLst>
          </a:prstGeom>
          <a:solidFill>
            <a:srgbClr val="339933"/>
          </a:solidFill>
          <a:ln w="50800" algn="ctr">
            <a:solidFill>
              <a:srgbClr val="339933"/>
            </a:solidFill>
            <a:miter lim="800000"/>
          </a:ln>
        </p:spPr>
        <p:txBody>
          <a:bodyPr wrap="none"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311199" name="Text Box 31"/>
          <p:cNvSpPr txBox="1">
            <a:spLocks noChangeArrowheads="1"/>
          </p:cNvSpPr>
          <p:nvPr>
            <p:custDataLst>
              <p:tags r:id="rId33"/>
            </p:custDataLst>
          </p:nvPr>
        </p:nvSpPr>
        <p:spPr bwMode="auto">
          <a:xfrm>
            <a:off x="249437" y="712629"/>
            <a:ext cx="8064500" cy="823913"/>
          </a:xfrm>
          <a:prstGeom prst="rect">
            <a:avLst/>
          </a:prstGeom>
          <a:noFill/>
          <a:ln w="9525">
            <a:noFill/>
            <a:miter lim="800000"/>
          </a:ln>
          <a:effectLst/>
        </p:spPr>
        <p:txBody>
          <a:bodyPr/>
          <a:lstStyle/>
          <a:p>
            <a:pPr marL="457200" indent="-457200">
              <a:buFont typeface="Wingdings" panose="05000000000000000000" pitchFamily="2" charset="2"/>
              <a:buChar char="n"/>
              <a:defRPr/>
            </a:pPr>
            <a:r>
              <a:rPr lang="zh-CN" altLang="en-US" sz="3200" dirty="0">
                <a:solidFill>
                  <a:schemeClr val="dk1"/>
                </a:solidFill>
                <a:latin typeface="微软雅黑" panose="020B0503020204020204" charset="-122"/>
                <a:ea typeface="微软雅黑" panose="020B0503020204020204" charset="-122"/>
                <a:cs typeface="+mj-cs"/>
                <a:sym typeface="Arial" panose="020B0604020202020204" pitchFamily="34" charset="0"/>
              </a:rPr>
              <a:t>不同级别事故的特点</a:t>
            </a:r>
            <a:endParaRPr lang="zh-CN" altLang="en-US" sz="3200" dirty="0">
              <a:solidFill>
                <a:schemeClr val="dk1"/>
              </a:solidFill>
              <a:latin typeface="微软雅黑" panose="020B0503020204020204" charset="-122"/>
              <a:ea typeface="微软雅黑" panose="020B0503020204020204" charset="-122"/>
              <a:cs typeface="+mj-cs"/>
              <a:sym typeface="Arial" panose="020B0604020202020204" pitchFamily="34" charset="0"/>
            </a:endParaRPr>
          </a:p>
        </p:txBody>
      </p:sp>
      <p:cxnSp>
        <p:nvCxnSpPr>
          <p:cNvPr id="57375" name="直接连接符 33"/>
          <p:cNvCxnSpPr>
            <a:cxnSpLocks noChangeShapeType="1"/>
          </p:cNvCxnSpPr>
          <p:nvPr/>
        </p:nvCxnSpPr>
        <p:spPr bwMode="auto">
          <a:xfrm>
            <a:off x="1484660" y="2271739"/>
            <a:ext cx="8643937" cy="1587"/>
          </a:xfrm>
          <a:prstGeom prst="line">
            <a:avLst/>
          </a:prstGeom>
          <a:noFill/>
          <a:ln w="9525" algn="ctr">
            <a:solidFill>
              <a:srgbClr val="002060"/>
            </a:solidFill>
            <a:round/>
          </a:ln>
          <a:extLst>
            <a:ext uri="{909E8E84-426E-40DD-AFC4-6F175D3DCCD1}">
              <a14:hiddenFill xmlns:a14="http://schemas.microsoft.com/office/drawing/2010/main">
                <a:noFill/>
              </a14:hiddenFill>
            </a:ext>
          </a:extLst>
        </p:spPr>
      </p:cxnSp>
    </p:spTree>
    <p:custDataLst>
      <p:tags r:id="rId34"/>
    </p:custDataLst>
  </p:cSld>
  <p:clrMapOvr>
    <a:masterClrMapping/>
  </p:clrMapOvr>
  <p:transition spd="med">
    <p:pull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 y="0"/>
            <a:ext cx="1540269" cy="1396179"/>
          </a:xfrm>
          <a:prstGeom prst="rect">
            <a:avLst/>
          </a:prstGeom>
        </p:spPr>
      </p:pic>
      <p:sp>
        <p:nvSpPr>
          <p:cNvPr id="12" name="矩形 11"/>
          <p:cNvSpPr/>
          <p:nvPr>
            <p:custDataLst>
              <p:tags r:id="rId3"/>
            </p:custDataLst>
          </p:nvPr>
        </p:nvSpPr>
        <p:spPr>
          <a:xfrm>
            <a:off x="4521236" y="1760573"/>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4" name="副标题 1"/>
          <p:cNvSpPr/>
          <p:nvPr>
            <p:custDataLst>
              <p:tags r:id="rId4"/>
            </p:custDataLst>
          </p:nvPr>
        </p:nvSpPr>
        <p:spPr>
          <a:xfrm>
            <a:off x="4521236" y="2976598"/>
            <a:ext cx="6857365" cy="825334"/>
          </a:xfrm>
          <a:prstGeom prst="rect">
            <a:avLst/>
          </a:prstGeo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lnSpc>
                <a:spcPct val="100000"/>
              </a:lnSpc>
              <a:spcBef>
                <a:spcPts val="0"/>
              </a:spcBef>
              <a:spcAft>
                <a:spcPts val="0"/>
              </a:spcAft>
              <a:buSzPct val="100000"/>
              <a:buNone/>
            </a:pPr>
            <a:r>
              <a:rPr lang="zh-CN" altLang="en-US" dirty="0">
                <a:solidFill>
                  <a:schemeClr val="dk1">
                    <a:lumMod val="65000"/>
                    <a:lumOff val="35000"/>
                  </a:schemeClr>
                </a:solidFill>
                <a:sym typeface="Arial" panose="020B0604020202020204" pitchFamily="34" charset="0"/>
              </a:rPr>
              <a:t>序</a:t>
            </a:r>
            <a:endParaRPr lang="zh-CN" altLang="en-US" dirty="0">
              <a:solidFill>
                <a:schemeClr val="dk1">
                  <a:lumMod val="65000"/>
                  <a:lumOff val="35000"/>
                </a:schemeClr>
              </a:solidFill>
              <a:sym typeface="Arial" panose="020B0604020202020204" pitchFamily="34" charset="0"/>
            </a:endParaRPr>
          </a:p>
        </p:txBody>
      </p:sp>
      <p:sp>
        <p:nvSpPr>
          <p:cNvPr id="5" name="标题 4"/>
          <p:cNvSpPr/>
          <p:nvPr>
            <p:custDataLst>
              <p:tags r:id="rId5"/>
            </p:custDataLst>
          </p:nvPr>
        </p:nvSpPr>
        <p:spPr>
          <a:xfrm>
            <a:off x="4521236" y="2000603"/>
            <a:ext cx="6858000" cy="845820"/>
          </a:xfrm>
          <a:prstGeom prst="rect">
            <a:avLst/>
          </a:prstGeo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5500"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marL="0" indent="0" algn="l">
              <a:lnSpc>
                <a:spcPct val="100000"/>
              </a:lnSpc>
              <a:spcBef>
                <a:spcPts val="0"/>
              </a:spcBef>
              <a:spcAft>
                <a:spcPts val="0"/>
              </a:spcAft>
              <a:buSzPct val="100000"/>
              <a:buNone/>
            </a:pPr>
            <a:r>
              <a:rPr lang="zh-CN" altLang="en-US" sz="5000">
                <a:solidFill>
                  <a:schemeClr val="accent1">
                    <a:lumMod val="50000"/>
                  </a:schemeClr>
                </a:solidFill>
                <a:sym typeface="Arial" panose="020B0604020202020204" pitchFamily="34" charset="0"/>
              </a:rPr>
              <a:t>应急管理的重要性</a:t>
            </a:r>
            <a:endParaRPr lang="zh-CN" altLang="en-US" sz="5000">
              <a:solidFill>
                <a:schemeClr val="accent1">
                  <a:lumMod val="50000"/>
                </a:schemeClr>
              </a:solidFill>
              <a:sym typeface="Arial" panose="020B0604020202020204" pitchFamily="34" charset="0"/>
            </a:endParaRPr>
          </a:p>
        </p:txBody>
      </p:sp>
      <p:sp>
        <p:nvSpPr>
          <p:cNvPr id="9" name="矩形: 圆角 8"/>
          <p:cNvSpPr/>
          <p:nvPr>
            <p:custDataLst>
              <p:tags r:id="rId6"/>
            </p:custDataLst>
          </p:nvPr>
        </p:nvSpPr>
        <p:spPr>
          <a:xfrm>
            <a:off x="4521236" y="4000687"/>
            <a:ext cx="4312920" cy="10967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00"/>
            <a:r>
              <a:rPr lang="en-US" altLang="zh-CN" sz="1600" b="1" spc="200" dirty="0">
                <a:solidFill>
                  <a:schemeClr val="dk1"/>
                </a:solidFill>
                <a:latin typeface="Arial" panose="020B0604020202020204" pitchFamily="34" charset="0"/>
                <a:ea typeface="微软雅黑" panose="020B0503020204020204" charset="-122"/>
              </a:rPr>
              <a:t>PART ONE</a:t>
            </a:r>
            <a:endParaRPr lang="en-US" altLang="zh-CN" sz="1600" b="1" spc="200" dirty="0">
              <a:solidFill>
                <a:schemeClr val="dk1"/>
              </a:solidFill>
              <a:latin typeface="Arial" panose="020B0604020202020204" pitchFamily="34" charset="0"/>
              <a:ea typeface="微软雅黑" panose="020B0503020204020204" charset="-122"/>
            </a:endParaRPr>
          </a:p>
        </p:txBody>
      </p:sp>
    </p:spTree>
    <p:custDataLst>
      <p:tags r:id="rId7"/>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2" name="图片 1"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0" name="矩形 11"/>
          <p:cNvSpPr/>
          <p:nvPr>
            <p:custDataLst>
              <p:tags r:id="rId6"/>
            </p:custDataLst>
          </p:nvPr>
        </p:nvSpPr>
        <p:spPr>
          <a:xfrm>
            <a:off x="3657600" y="1676400"/>
            <a:ext cx="8535035" cy="4419600"/>
          </a:xfrm>
          <a:prstGeom prst="rect">
            <a:avLst/>
          </a:prstGeom>
          <a:solidFill>
            <a:schemeClr val="lt2"/>
          </a:solidFill>
          <a:ln>
            <a:noFill/>
          </a:ln>
          <a:effectLst>
            <a:outerShdw blurRad="254000" dist="50800" dir="10200000" sx="104000" sy="104000" algn="ctr" rotWithShape="0">
              <a:schemeClr val="lt1">
                <a:lumMod val="7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1" name="AutoShape 3"/>
          <p:cNvSpPr>
            <a:spLocks noChangeAspect="1" noChangeArrowheads="1" noTextEdit="1"/>
          </p:cNvSpPr>
          <p:nvPr>
            <p:custDataLst>
              <p:tags r:id="rId7"/>
            </p:custDataLst>
          </p:nvPr>
        </p:nvSpPr>
        <p:spPr bwMode="auto">
          <a:xfrm>
            <a:off x="609600" y="1828800"/>
            <a:ext cx="826135" cy="76200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3" name="Freeform 5"/>
          <p:cNvSpPr>
            <a:spLocks noEditPoints="1"/>
          </p:cNvSpPr>
          <p:nvPr>
            <p:custDataLst>
              <p:tags r:id="rId8"/>
            </p:custDataLst>
          </p:nvPr>
        </p:nvSpPr>
        <p:spPr bwMode="auto">
          <a:xfrm>
            <a:off x="612775" y="1828800"/>
            <a:ext cx="827405" cy="765175"/>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solidFill>
          <a:ln w="9525">
            <a:noFill/>
            <a:round/>
          </a:ln>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2" name="文本框 11"/>
          <p:cNvSpPr txBox="1"/>
          <p:nvPr>
            <p:custDataLst>
              <p:tags r:id="rId9"/>
            </p:custDataLst>
          </p:nvPr>
        </p:nvSpPr>
        <p:spPr>
          <a:xfrm>
            <a:off x="457204"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应急管理重要目标是形成抗逆力</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14" name="图片 13"/>
          <p:cNvPicPr>
            <a:picLocks noChangeAspect="1"/>
          </p:cNvPicPr>
          <p:nvPr>
            <p:custDataLst>
              <p:tags r:id="rId10"/>
            </p:custDataLst>
          </p:nvPr>
        </p:nvPicPr>
        <p:blipFill rotWithShape="1">
          <a:blip r:embed="rId11"/>
          <a:srcRect t="8851" b="8851"/>
          <a:stretch>
            <a:fillRect/>
          </a:stretch>
        </p:blipFill>
        <p:spPr>
          <a:xfrm>
            <a:off x="6553252" y="1676413"/>
            <a:ext cx="5638837" cy="4419625"/>
          </a:xfrm>
          <a:custGeom>
            <a:avLst/>
            <a:gdLst/>
            <a:ahLst/>
            <a:cxnLst>
              <a:cxn ang="3">
                <a:pos x="hc" y="t"/>
              </a:cxn>
              <a:cxn ang="cd2">
                <a:pos x="l" y="vc"/>
              </a:cxn>
              <a:cxn ang="cd4">
                <a:pos x="hc" y="b"/>
              </a:cxn>
              <a:cxn ang="0">
                <a:pos x="r" y="vc"/>
              </a:cxn>
            </a:cxnLst>
            <a:rect l="l" t="t" r="r" b="b"/>
            <a:pathLst>
              <a:path w="8880" h="6960">
                <a:moveTo>
                  <a:pt x="0" y="0"/>
                </a:moveTo>
                <a:lnTo>
                  <a:pt x="8880" y="0"/>
                </a:lnTo>
                <a:lnTo>
                  <a:pt x="8880" y="6960"/>
                </a:lnTo>
                <a:lnTo>
                  <a:pt x="0" y="6960"/>
                </a:lnTo>
                <a:lnTo>
                  <a:pt x="0" y="0"/>
                </a:lnTo>
                <a:close/>
              </a:path>
            </a:pathLst>
          </a:custGeom>
        </p:spPr>
      </p:pic>
      <p:sp>
        <p:nvSpPr>
          <p:cNvPr id="15" name="Title 6"/>
          <p:cNvSpPr txBox="1"/>
          <p:nvPr>
            <p:custDataLst>
              <p:tags r:id="rId12"/>
            </p:custDataLst>
          </p:nvPr>
        </p:nvSpPr>
        <p:spPr>
          <a:xfrm>
            <a:off x="609600" y="3048000"/>
            <a:ext cx="2590800" cy="167640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评审改进</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应急演练</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应急预案</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7" name="Title 6"/>
          <p:cNvSpPr txBox="1"/>
          <p:nvPr>
            <p:custDataLst>
              <p:tags r:id="rId13"/>
            </p:custDataLst>
          </p:nvPr>
        </p:nvSpPr>
        <p:spPr>
          <a:xfrm>
            <a:off x="3962432" y="2286018"/>
            <a:ext cx="2286013" cy="13716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任务设置</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能力建设</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8" name="Title 6"/>
          <p:cNvSpPr txBox="1"/>
          <p:nvPr>
            <p:custDataLst>
              <p:tags r:id="rId14"/>
            </p:custDataLst>
          </p:nvPr>
        </p:nvSpPr>
        <p:spPr>
          <a:xfrm>
            <a:off x="3962432" y="4114833"/>
            <a:ext cx="2286013" cy="1371600"/>
          </a:xfrm>
          <a:prstGeom prst="rect">
            <a:avLst/>
          </a:prstGeom>
          <a:noFill/>
          <a:ln w="3175">
            <a:noFill/>
            <a:prstDash val="dash"/>
          </a:ln>
        </p:spPr>
        <p:txBody>
          <a:bodyPr wrap="square" lIns="63500" tIns="25400" rIns="63500" bIns="25400" anchor="ctr"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应急准备</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情景构建</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抗逆力</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5"/>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7" name="文本框 6"/>
          <p:cNvSpPr txBox="1"/>
          <p:nvPr>
            <p:custDataLst>
              <p:tags r:id="rId6"/>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安全生产应急管理的内涵</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17" name="图片 16" descr="placingpictureplaceholder"/>
          <p:cNvPicPr>
            <a:picLocks noChangeAspect="1"/>
          </p:cNvPicPr>
          <p:nvPr>
            <p:custDataLst>
              <p:tags r:id="rId7"/>
            </p:custDataLst>
          </p:nvPr>
        </p:nvPicPr>
        <p:blipFill>
          <a:blip r:embed="rId8"/>
          <a:srcRect l="2651" r="2651"/>
          <a:stretch>
            <a:fillRect/>
          </a:stretch>
        </p:blipFill>
        <p:spPr>
          <a:xfrm>
            <a:off x="609605" y="1524012"/>
            <a:ext cx="1460508" cy="1511308"/>
          </a:xfrm>
          <a:prstGeom prst="rect">
            <a:avLst/>
          </a:prstGeom>
        </p:spPr>
      </p:pic>
      <p:pic>
        <p:nvPicPr>
          <p:cNvPr id="18" name="图片 17" descr="placingpictureplaceholder"/>
          <p:cNvPicPr>
            <a:picLocks noChangeAspect="1"/>
          </p:cNvPicPr>
          <p:nvPr>
            <p:custDataLst>
              <p:tags r:id="rId9"/>
            </p:custDataLst>
          </p:nvPr>
        </p:nvPicPr>
        <p:blipFill>
          <a:blip r:embed="rId10"/>
          <a:srcRect l="16053" r="16053"/>
          <a:stretch>
            <a:fillRect/>
          </a:stretch>
        </p:blipFill>
        <p:spPr>
          <a:xfrm>
            <a:off x="3721122" y="1524012"/>
            <a:ext cx="1460508" cy="1511308"/>
          </a:xfrm>
          <a:prstGeom prst="rect">
            <a:avLst/>
          </a:prstGeom>
        </p:spPr>
      </p:pic>
      <p:pic>
        <p:nvPicPr>
          <p:cNvPr id="19" name="图片 18" descr="placingpictureplaceholder"/>
          <p:cNvPicPr>
            <a:picLocks noChangeAspect="1"/>
          </p:cNvPicPr>
          <p:nvPr>
            <p:custDataLst>
              <p:tags r:id="rId11"/>
            </p:custDataLst>
          </p:nvPr>
        </p:nvPicPr>
        <p:blipFill>
          <a:blip r:embed="rId12"/>
          <a:srcRect l="6524" r="6524"/>
          <a:stretch>
            <a:fillRect/>
          </a:stretch>
        </p:blipFill>
        <p:spPr>
          <a:xfrm>
            <a:off x="609605" y="3130570"/>
            <a:ext cx="4572025" cy="3117867"/>
          </a:xfrm>
          <a:prstGeom prst="rect">
            <a:avLst/>
          </a:prstGeom>
        </p:spPr>
      </p:pic>
      <p:pic>
        <p:nvPicPr>
          <p:cNvPr id="20" name="图片 19" descr="placingpictureplaceholder"/>
          <p:cNvPicPr>
            <a:picLocks noChangeAspect="1"/>
          </p:cNvPicPr>
          <p:nvPr>
            <p:custDataLst>
              <p:tags r:id="rId13"/>
            </p:custDataLst>
          </p:nvPr>
        </p:nvPicPr>
        <p:blipFill>
          <a:blip r:embed="rId14"/>
          <a:srcRect l="19236" r="19236"/>
          <a:stretch>
            <a:fillRect/>
          </a:stretch>
        </p:blipFill>
        <p:spPr>
          <a:xfrm>
            <a:off x="2165363" y="1524012"/>
            <a:ext cx="1460508" cy="1511308"/>
          </a:xfrm>
          <a:prstGeom prst="rect">
            <a:avLst/>
          </a:prstGeom>
        </p:spPr>
      </p:pic>
      <p:sp>
        <p:nvSpPr>
          <p:cNvPr id="13" name="Title 6"/>
          <p:cNvSpPr txBox="1"/>
          <p:nvPr>
            <p:custDataLst>
              <p:tags r:id="rId15"/>
            </p:custDataLst>
          </p:nvPr>
        </p:nvSpPr>
        <p:spPr>
          <a:xfrm>
            <a:off x="8305751" y="1514736"/>
            <a:ext cx="3276600" cy="4733773"/>
          </a:xfrm>
          <a:prstGeom prst="rect">
            <a:avLst/>
          </a:prstGeom>
          <a:noFill/>
          <a:ln w="3175">
            <a:noFill/>
            <a:prstDash val="dash"/>
          </a:ln>
        </p:spPr>
        <p:txBody>
          <a:bodyPr wrap="square" lIns="63500" tIns="25400" rIns="63500" bIns="25400" anchor="ctr" anchorCtr="0">
            <a:normAutofit fontScale="90000"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安全生产管理工作就是针对可能发生或已经发生的事故灾难，强化预防工作或实现科学有效处置和施救，最大限度地避免和减少人员伤亡和损失，是以人为本最直接的体现。</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安全生产管理工作包括预防、准备、响应、恢复四个阶段。</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预防</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准备</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响应</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恢复</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5" name="图片 4"/>
          <p:cNvPicPr>
            <a:picLocks noChangeAspect="1"/>
          </p:cNvPicPr>
          <p:nvPr>
            <p:custDataLst>
              <p:tags r:id="rId16"/>
            </p:custDataLst>
          </p:nvPr>
        </p:nvPicPr>
        <p:blipFill>
          <a:blip r:embed="rId17">
            <a:extLst>
              <a:ext uri="{28A0092B-C50C-407E-A947-70E740481C1C}">
                <a14:useLocalDpi xmlns:a14="http://schemas.microsoft.com/office/drawing/2010/main" val="0"/>
              </a:ext>
            </a:extLst>
          </a:blip>
          <a:stretch>
            <a:fillRect/>
          </a:stretch>
        </p:blipFill>
        <p:spPr>
          <a:xfrm>
            <a:off x="9515624" y="4913207"/>
            <a:ext cx="2676376" cy="1944793"/>
          </a:xfrm>
          <a:prstGeom prst="rect">
            <a:avLst/>
          </a:prstGeom>
        </p:spPr>
      </p:pic>
    </p:spTree>
    <p:custDataLst>
      <p:tags r:id="rId18"/>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0" name="文本框 9"/>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安全生产应急管理的内涵</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1" name="Title 6"/>
          <p:cNvSpPr txBox="1"/>
          <p:nvPr>
            <p:custDataLst>
              <p:tags r:id="rId7"/>
            </p:custDataLst>
          </p:nvPr>
        </p:nvSpPr>
        <p:spPr>
          <a:xfrm>
            <a:off x="647681" y="1521594"/>
            <a:ext cx="10896638" cy="463297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预防</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是指在事故发生之前，为了消除事故发生的风险或者为了减轻事故造成的损害所做的各种预防性工作。预防有两层含义：</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一是事故的预防工作，即通过安全管理和安全技术等手段，尽可能地防止事故的发生；</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二是在假定事故将会发生的前提下，通过预先采取一定的预防措施，达到降低或减缓事故影响或后果的严重程度。</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经验表明，要注重重大危险源普查和重大事故隐患排查等风险评估工作，落实政府、部门和企业各方的安全责任，坚持“安全第一，预防为主，综合治理”的方针，做到防患于未然。</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8"/>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3" name="图片 2"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2" name="矩形 13"/>
          <p:cNvSpPr/>
          <p:nvPr>
            <p:custDataLst>
              <p:tags r:id="rId6"/>
            </p:custDataLst>
          </p:nvPr>
        </p:nvSpPr>
        <p:spPr>
          <a:xfrm>
            <a:off x="2438398" y="1524012"/>
            <a:ext cx="7315215" cy="4724438"/>
          </a:xfrm>
          <a:prstGeom prst="rect">
            <a:avLst/>
          </a:prstGeom>
          <a:solidFill>
            <a:schemeClr val="lt2"/>
          </a:solidFill>
          <a:ln>
            <a:noFill/>
          </a:ln>
          <a:effectLst>
            <a:outerShdw blurRad="254000" dir="5400000" algn="ctr" rotWithShape="0">
              <a:schemeClr val="lt2">
                <a:lumMod val="7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r>
              <a:rPr lang="zh-CN" altLang="en-US">
                <a:solidFill>
                  <a:schemeClr val="dk1"/>
                </a:solidFill>
                <a:latin typeface="微软雅黑" panose="020B0503020204020204" charset="-122"/>
                <a:ea typeface="微软雅黑" panose="020B0503020204020204" charset="-122"/>
                <a:sym typeface="+mn-ea"/>
              </a:rPr>
              <a:t>2</a:t>
            </a:r>
            <a:endParaRPr lang="zh-CN" altLang="en-US">
              <a:solidFill>
                <a:schemeClr val="dk1"/>
              </a:solidFill>
              <a:latin typeface="微软雅黑" panose="020B0503020204020204" charset="-122"/>
              <a:ea typeface="微软雅黑" panose="020B0503020204020204" charset="-122"/>
              <a:sym typeface="+mn-ea"/>
            </a:endParaRPr>
          </a:p>
        </p:txBody>
      </p:sp>
      <p:sp>
        <p:nvSpPr>
          <p:cNvPr id="5" name="文本框 4"/>
          <p:cNvSpPr txBox="1"/>
          <p:nvPr>
            <p:custDataLst>
              <p:tags r:id="rId7"/>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安全生产应急管理的内涵</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6" name="Title 6"/>
          <p:cNvSpPr txBox="1"/>
          <p:nvPr>
            <p:custDataLst>
              <p:tags r:id="rId8"/>
            </p:custDataLst>
          </p:nvPr>
        </p:nvSpPr>
        <p:spPr>
          <a:xfrm>
            <a:off x="2743200" y="1828815"/>
            <a:ext cx="6705600" cy="5302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en-US" altLang="zh-CN"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2、准备</a:t>
            </a:r>
            <a:endParaRPr kumimoji="0" lang="en-US" altLang="zh-CN"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 name="Title 6"/>
          <p:cNvSpPr txBox="1"/>
          <p:nvPr>
            <p:custDataLst>
              <p:tags r:id="rId9"/>
            </p:custDataLst>
          </p:nvPr>
        </p:nvSpPr>
        <p:spPr>
          <a:xfrm>
            <a:off x="3048024" y="2429525"/>
            <a:ext cx="6095384" cy="3514115"/>
          </a:xfrm>
          <a:prstGeom prst="rect">
            <a:avLst/>
          </a:prstGeom>
          <a:noFill/>
          <a:ln w="3175">
            <a:noFill/>
            <a:prstDash val="dash"/>
          </a:ln>
        </p:spPr>
        <p:txBody>
          <a:bodyPr wrap="square" lIns="63500" tIns="25400" rIns="63500" bIns="25400" anchor="t"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是指针对特定的或者潜在的事故，为迅速、有序地开展应急行动而预先进行的各种应对准备工作。主要措施包括：建立重大危险源、应急资源数据库等信息系统；制定应急预案，组织应急演练和人员培训；设立事故应急响应级别和预警等级；与政府部门、社会救援组织和企业等订立应急互助协议，落实应急处置时的场地设施装备使用、技术支持、物资设备供应、救援人员等事项。目标是保证重大事故应急救援所需的应急能力，为应对重大事故做好充分准备。</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2" name="矩形 11"/>
          <p:cNvSpPr/>
          <p:nvPr>
            <p:custDataLst>
              <p:tags r:id="rId10"/>
            </p:custDataLst>
          </p:nvPr>
        </p:nvSpPr>
        <p:spPr>
          <a:xfrm>
            <a:off x="10058481" y="2743222"/>
            <a:ext cx="2133617" cy="259082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1" name="矩形 10"/>
          <p:cNvSpPr/>
          <p:nvPr>
            <p:custDataLst>
              <p:tags r:id="rId11"/>
            </p:custDataLst>
          </p:nvPr>
        </p:nvSpPr>
        <p:spPr>
          <a:xfrm>
            <a:off x="0" y="2743222"/>
            <a:ext cx="2133617" cy="259082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Tree>
    <p:custDataLst>
      <p:tags r:id="rId1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3" name="图片 2"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8" name="矩形 11"/>
          <p:cNvSpPr/>
          <p:nvPr>
            <p:custDataLst>
              <p:tags r:id="rId6"/>
            </p:custDataLst>
          </p:nvPr>
        </p:nvSpPr>
        <p:spPr>
          <a:xfrm>
            <a:off x="1523964" y="1821449"/>
            <a:ext cx="9144073" cy="4309901"/>
          </a:xfrm>
          <a:prstGeom prst="rect">
            <a:avLst/>
          </a:prstGeom>
          <a:solidFill>
            <a:schemeClr val="lt2"/>
          </a:solidFill>
          <a:ln>
            <a:noFill/>
          </a:ln>
          <a:effectLst>
            <a:outerShdw blurRad="381000" dir="5400000" algn="ctr" rotWithShape="0">
              <a:schemeClr val="lt1">
                <a:lumMod val="5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2" name="文本框 1"/>
          <p:cNvSpPr txBox="1"/>
          <p:nvPr>
            <p:custDataLst>
              <p:tags r:id="rId7"/>
            </p:custDataLst>
          </p:nvPr>
        </p:nvSpPr>
        <p:spPr>
          <a:xfrm>
            <a:off x="457155" y="15113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安全生产应急管理的内涵</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1" name="Title 6"/>
          <p:cNvSpPr txBox="1"/>
          <p:nvPr>
            <p:custDataLst>
              <p:tags r:id="rId8"/>
            </p:custDataLst>
          </p:nvPr>
        </p:nvSpPr>
        <p:spPr>
          <a:xfrm>
            <a:off x="1981802" y="2437150"/>
            <a:ext cx="8229029" cy="5302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en-US" altLang="zh-CN"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3、响应</a:t>
            </a:r>
            <a:endParaRPr kumimoji="0" lang="en-US" altLang="zh-CN"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4" name="Title 6"/>
          <p:cNvSpPr txBox="1"/>
          <p:nvPr>
            <p:custDataLst>
              <p:tags r:id="rId9"/>
            </p:custDataLst>
          </p:nvPr>
        </p:nvSpPr>
        <p:spPr>
          <a:xfrm>
            <a:off x="1981167" y="3037860"/>
            <a:ext cx="8229010" cy="2477783"/>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是指在事故发生发展过程中所进行的各种紧急处置和救援工作。应急响应的主要措施包括：进行事故报警与同胞、启动应急预案、开展消防和工程抢险，实施现场警戒和交通管制，紧急疏散事故可能影响区域的人员，提供现场急救与转送医疗，评估事故发展态势，向公众通报事态进展等一系列工作。其目标是尽可能地抢救受害人员，保护可能受危险的人群，尽可能控制并消除事故影响。</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0"/>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3" name="图片 2"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2" name="矩形 13"/>
          <p:cNvSpPr/>
          <p:nvPr>
            <p:custDataLst>
              <p:tags r:id="rId6"/>
            </p:custDataLst>
          </p:nvPr>
        </p:nvSpPr>
        <p:spPr>
          <a:xfrm>
            <a:off x="2438398" y="1524012"/>
            <a:ext cx="7315215" cy="4724438"/>
          </a:xfrm>
          <a:prstGeom prst="rect">
            <a:avLst/>
          </a:prstGeom>
          <a:solidFill>
            <a:schemeClr val="lt2"/>
          </a:solidFill>
          <a:ln>
            <a:noFill/>
          </a:ln>
          <a:effectLst>
            <a:outerShdw blurRad="254000" dir="5400000" algn="ctr" rotWithShape="0">
              <a:schemeClr val="lt2">
                <a:lumMod val="7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r>
              <a:rPr lang="zh-CN" altLang="en-US">
                <a:solidFill>
                  <a:schemeClr val="dk1"/>
                </a:solidFill>
                <a:latin typeface="微软雅黑" panose="020B0503020204020204" charset="-122"/>
                <a:ea typeface="微软雅黑" panose="020B0503020204020204" charset="-122"/>
                <a:sym typeface="+mn-ea"/>
              </a:rPr>
              <a:t>2</a:t>
            </a:r>
            <a:endParaRPr lang="zh-CN" altLang="en-US">
              <a:solidFill>
                <a:schemeClr val="dk1"/>
              </a:solidFill>
              <a:latin typeface="微软雅黑" panose="020B0503020204020204" charset="-122"/>
              <a:ea typeface="微软雅黑" panose="020B0503020204020204" charset="-122"/>
              <a:sym typeface="+mn-ea"/>
            </a:endParaRPr>
          </a:p>
        </p:txBody>
      </p:sp>
      <p:sp>
        <p:nvSpPr>
          <p:cNvPr id="5" name="文本框 4"/>
          <p:cNvSpPr txBox="1"/>
          <p:nvPr>
            <p:custDataLst>
              <p:tags r:id="rId7"/>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安全生产应急管理的内涵</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6" name="Title 6"/>
          <p:cNvSpPr txBox="1"/>
          <p:nvPr>
            <p:custDataLst>
              <p:tags r:id="rId8"/>
            </p:custDataLst>
          </p:nvPr>
        </p:nvSpPr>
        <p:spPr>
          <a:xfrm>
            <a:off x="2743200" y="1828815"/>
            <a:ext cx="6705600" cy="5302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en-US" altLang="zh-CN"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4、恢复</a:t>
            </a:r>
            <a:endParaRPr kumimoji="0" lang="en-US" altLang="zh-CN"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 name="Title 6"/>
          <p:cNvSpPr txBox="1"/>
          <p:nvPr>
            <p:custDataLst>
              <p:tags r:id="rId9"/>
            </p:custDataLst>
          </p:nvPr>
        </p:nvSpPr>
        <p:spPr>
          <a:xfrm>
            <a:off x="3048024" y="2429525"/>
            <a:ext cx="6095384" cy="3514115"/>
          </a:xfrm>
          <a:prstGeom prst="rect">
            <a:avLst/>
          </a:prstGeom>
          <a:noFill/>
          <a:ln w="3175">
            <a:noFill/>
            <a:prstDash val="dash"/>
          </a:ln>
        </p:spPr>
        <p:txBody>
          <a:bodyPr wrap="square" lIns="63500" tIns="25400" rIns="63500" bIns="25400" anchor="t"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是指事故灾难的影响得到初步控制后，为使生产、工作、生活和生态环境尽快恢复到正常状态所进行的各种善后工作。应急恢复所需开展工作包括：评估事故损失，进行事故原因调查，清理事发现场废墟，提供事故保险理赔等。在短期恢复工作中，应注意避免出现新的紧急情况。长期恢复需要开展的工作包括：重建被毁设施和工厂，重新规划和建设受影响区域等。在长期恢复工作中，应汲取事故和应急救援的经验教训，开展进一步的事故预防工作和减灾行动。</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2" name="矩形 11"/>
          <p:cNvSpPr/>
          <p:nvPr>
            <p:custDataLst>
              <p:tags r:id="rId10"/>
            </p:custDataLst>
          </p:nvPr>
        </p:nvSpPr>
        <p:spPr>
          <a:xfrm>
            <a:off x="10058481" y="2743222"/>
            <a:ext cx="2133617" cy="259082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1" name="矩形 10"/>
          <p:cNvSpPr/>
          <p:nvPr>
            <p:custDataLst>
              <p:tags r:id="rId11"/>
            </p:custDataLst>
          </p:nvPr>
        </p:nvSpPr>
        <p:spPr>
          <a:xfrm>
            <a:off x="0" y="2743222"/>
            <a:ext cx="2133617" cy="259082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Tree>
    <p:custDataLst>
      <p:tags r:id="rId1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 y="0"/>
            <a:ext cx="1540269" cy="1396179"/>
          </a:xfrm>
          <a:prstGeom prst="rect">
            <a:avLst/>
          </a:prstGeom>
        </p:spPr>
      </p:pic>
      <p:sp>
        <p:nvSpPr>
          <p:cNvPr id="12" name="矩形 11"/>
          <p:cNvSpPr/>
          <p:nvPr>
            <p:custDataLst>
              <p:tags r:id="rId3"/>
            </p:custDataLst>
          </p:nvPr>
        </p:nvSpPr>
        <p:spPr>
          <a:xfrm>
            <a:off x="4521236" y="1760573"/>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4" name="副标题 1"/>
          <p:cNvSpPr/>
          <p:nvPr>
            <p:custDataLst>
              <p:tags r:id="rId4"/>
            </p:custDataLst>
          </p:nvPr>
        </p:nvSpPr>
        <p:spPr>
          <a:xfrm>
            <a:off x="4521236" y="2976598"/>
            <a:ext cx="6857365" cy="825334"/>
          </a:xfrm>
          <a:prstGeom prst="rect">
            <a:avLst/>
          </a:prstGeo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a:solidFill>
                  <a:schemeClr val="dk1">
                    <a:lumMod val="65000"/>
                    <a:lumOff val="35000"/>
                  </a:schemeClr>
                </a:solidFill>
              </a:rPr>
              <a:t>单击此处添加副标题内容</a:t>
            </a:r>
            <a:endParaRPr lang="zh-CN" altLang="en-US">
              <a:solidFill>
                <a:schemeClr val="dk1">
                  <a:lumMod val="65000"/>
                  <a:lumOff val="35000"/>
                </a:schemeClr>
              </a:solidFill>
            </a:endParaRPr>
          </a:p>
        </p:txBody>
      </p:sp>
      <p:sp>
        <p:nvSpPr>
          <p:cNvPr id="5" name="标题 4"/>
          <p:cNvSpPr/>
          <p:nvPr>
            <p:custDataLst>
              <p:tags r:id="rId5"/>
            </p:custDataLst>
          </p:nvPr>
        </p:nvSpPr>
        <p:spPr>
          <a:xfrm>
            <a:off x="4521236" y="2000603"/>
            <a:ext cx="6858000" cy="845820"/>
          </a:xfrm>
          <a:prstGeom prst="rect">
            <a:avLst/>
          </a:prstGeo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5500"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marL="0" indent="0" algn="l">
              <a:lnSpc>
                <a:spcPct val="100000"/>
              </a:lnSpc>
              <a:spcBef>
                <a:spcPts val="0"/>
              </a:spcBef>
              <a:spcAft>
                <a:spcPts val="0"/>
              </a:spcAft>
              <a:buSzPct val="100000"/>
              <a:buNone/>
            </a:pPr>
            <a:r>
              <a:rPr lang="zh-CN" altLang="en-US" sz="5000" dirty="0">
                <a:solidFill>
                  <a:schemeClr val="accent1">
                    <a:lumMod val="50000"/>
                  </a:schemeClr>
                </a:solidFill>
                <a:sym typeface="Arial" panose="020B0604020202020204" pitchFamily="34" charset="0"/>
              </a:rPr>
              <a:t>应急救援系统</a:t>
            </a:r>
            <a:endParaRPr lang="zh-CN" altLang="en-US" sz="5000" dirty="0">
              <a:solidFill>
                <a:schemeClr val="accent1">
                  <a:lumMod val="50000"/>
                </a:schemeClr>
              </a:solidFill>
              <a:sym typeface="Arial" panose="020B0604020202020204" pitchFamily="34" charset="0"/>
            </a:endParaRPr>
          </a:p>
        </p:txBody>
      </p:sp>
      <p:sp>
        <p:nvSpPr>
          <p:cNvPr id="9" name="矩形: 圆角 8"/>
          <p:cNvSpPr/>
          <p:nvPr>
            <p:custDataLst>
              <p:tags r:id="rId6"/>
            </p:custDataLst>
          </p:nvPr>
        </p:nvSpPr>
        <p:spPr>
          <a:xfrm>
            <a:off x="4521236" y="4000687"/>
            <a:ext cx="4312920" cy="10967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algn="ctr" defTabSz="609600">
              <a:buNone/>
            </a:pPr>
            <a:r>
              <a:rPr lang="en-US" altLang="zh-CN" sz="1600" b="1" spc="200" dirty="0">
                <a:solidFill>
                  <a:schemeClr val="dk1"/>
                </a:solidFill>
                <a:latin typeface="Arial" panose="020B0604020202020204" pitchFamily="34" charset="0"/>
                <a:ea typeface="微软雅黑" panose="020B0503020204020204" charset="-122"/>
              </a:rPr>
              <a:t>叁</a:t>
            </a:r>
            <a:endParaRPr lang="en-US" altLang="zh-CN" sz="1600" b="1" spc="200" dirty="0">
              <a:solidFill>
                <a:schemeClr val="dk1"/>
              </a:solidFill>
              <a:latin typeface="Arial" panose="020B0604020202020204" pitchFamily="34" charset="0"/>
              <a:ea typeface="微软雅黑" panose="020B0503020204020204" charset="-122"/>
            </a:endParaRPr>
          </a:p>
        </p:txBody>
      </p:sp>
    </p:spTree>
    <p:custDataLst>
      <p:tags r:id="rId7"/>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2" name="PA-矩形 0"/>
          <p:cNvSpPr/>
          <p:nvPr>
            <p:custDataLst>
              <p:tags r:id="rId5"/>
            </p:custDataLst>
          </p:nvPr>
        </p:nvSpPr>
        <p:spPr>
          <a:xfrm>
            <a:off x="609556" y="609600"/>
            <a:ext cx="10972888" cy="563884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 name="PA-矩形 00"/>
          <p:cNvSpPr/>
          <p:nvPr>
            <p:custDataLst>
              <p:tags r:id="rId6"/>
            </p:custDataLst>
          </p:nvPr>
        </p:nvSpPr>
        <p:spPr>
          <a:xfrm>
            <a:off x="1676413" y="0"/>
            <a:ext cx="3505228" cy="68580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cxnSp>
        <p:nvCxnSpPr>
          <p:cNvPr id="7" name="PA-直接连接符 6"/>
          <p:cNvCxnSpPr/>
          <p:nvPr>
            <p:custDataLst>
              <p:tags r:id="rId7"/>
            </p:custDataLst>
          </p:nvPr>
        </p:nvCxnSpPr>
        <p:spPr>
          <a:xfrm>
            <a:off x="2209800" y="3860081"/>
            <a:ext cx="1316355" cy="0"/>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8"/>
            </p:custDataLst>
          </p:nvPr>
        </p:nvSpPr>
        <p:spPr>
          <a:xfrm>
            <a:off x="2133617" y="1423969"/>
            <a:ext cx="2590813" cy="201168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600" b="1" spc="16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事故发生——如何救援？</a:t>
            </a:r>
            <a:endParaRPr lang="zh-CN" altLang="en-US" sz="3600" b="1" spc="16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6" name="图片 5" descr="placingpictureplaceholder"/>
          <p:cNvPicPr>
            <a:picLocks noChangeAspect="1"/>
          </p:cNvPicPr>
          <p:nvPr>
            <p:custDataLst>
              <p:tags r:id="rId9"/>
            </p:custDataLst>
          </p:nvPr>
        </p:nvPicPr>
        <p:blipFill>
          <a:blip r:embed="rId10"/>
          <a:srcRect l="11265" r="11265"/>
          <a:stretch>
            <a:fillRect/>
          </a:stretch>
        </p:blipFill>
        <p:spPr>
          <a:xfrm>
            <a:off x="8429675" y="3476625"/>
            <a:ext cx="2085975" cy="1905013"/>
          </a:xfrm>
          <a:prstGeom prst="rect">
            <a:avLst/>
          </a:prstGeom>
        </p:spPr>
      </p:pic>
      <p:pic>
        <p:nvPicPr>
          <p:cNvPr id="5" name="图片 4" descr="placingpictureplaceholder"/>
          <p:cNvPicPr>
            <a:picLocks noChangeAspect="1"/>
          </p:cNvPicPr>
          <p:nvPr>
            <p:custDataLst>
              <p:tags r:id="rId11"/>
            </p:custDataLst>
          </p:nvPr>
        </p:nvPicPr>
        <p:blipFill>
          <a:blip r:embed="rId12"/>
          <a:srcRect t="4338" b="4338"/>
          <a:stretch>
            <a:fillRect/>
          </a:stretch>
        </p:blipFill>
        <p:spPr>
          <a:xfrm>
            <a:off x="6248450" y="3476625"/>
            <a:ext cx="2085975" cy="1905013"/>
          </a:xfrm>
          <a:prstGeom prst="rect">
            <a:avLst/>
          </a:prstGeom>
        </p:spPr>
      </p:pic>
      <p:pic>
        <p:nvPicPr>
          <p:cNvPr id="4" name="图片 3" descr="placingpictureplaceholder"/>
          <p:cNvPicPr>
            <a:picLocks noChangeAspect="1"/>
          </p:cNvPicPr>
          <p:nvPr>
            <p:custDataLst>
              <p:tags r:id="rId13"/>
            </p:custDataLst>
          </p:nvPr>
        </p:nvPicPr>
        <p:blipFill>
          <a:blip r:embed="rId14"/>
          <a:srcRect t="23427" b="23427"/>
          <a:stretch>
            <a:fillRect/>
          </a:stretch>
        </p:blipFill>
        <p:spPr>
          <a:xfrm>
            <a:off x="6248450" y="1476362"/>
            <a:ext cx="4267200" cy="1905013"/>
          </a:xfrm>
          <a:prstGeom prst="rect">
            <a:avLst/>
          </a:prstGeom>
        </p:spPr>
      </p:pic>
      <p:sp>
        <p:nvSpPr>
          <p:cNvPr id="11" name="Title 6"/>
          <p:cNvSpPr txBox="1"/>
          <p:nvPr>
            <p:custDataLst>
              <p:tags r:id="rId15"/>
            </p:custDataLst>
          </p:nvPr>
        </p:nvSpPr>
        <p:spPr>
          <a:xfrm>
            <a:off x="2133617" y="4164883"/>
            <a:ext cx="2590813" cy="112776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如何保证高效救援？</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应急救援</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6"/>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1524000" y="1447800"/>
            <a:ext cx="9144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custDataLst>
              <p:tags r:id="rId3"/>
            </p:custDataLst>
          </p:nvPr>
        </p:nvSpPr>
        <p:spPr>
          <a:xfrm>
            <a:off x="4521236" y="1760573"/>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7" name="副标题 1"/>
          <p:cNvSpPr/>
          <p:nvPr>
            <p:custDataLst>
              <p:tags r:id="rId4"/>
            </p:custDataLst>
          </p:nvPr>
        </p:nvSpPr>
        <p:spPr>
          <a:xfrm>
            <a:off x="4521236" y="3161764"/>
            <a:ext cx="6857365" cy="724229"/>
          </a:xfrm>
          <a:prstGeom prst="rect">
            <a:avLst/>
          </a:prstGeo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lgn="l">
              <a:lnSpc>
                <a:spcPct val="100000"/>
              </a:lnSpc>
              <a:spcBef>
                <a:spcPts val="0"/>
              </a:spcBef>
              <a:spcAft>
                <a:spcPts val="0"/>
              </a:spcAft>
              <a:buSzPct val="100000"/>
              <a:buNone/>
            </a:pPr>
            <a:r>
              <a:rPr lang="zh-CN" altLang="en-US">
                <a:solidFill>
                  <a:schemeClr val="dk1">
                    <a:lumMod val="65000"/>
                    <a:lumOff val="35000"/>
                  </a:schemeClr>
                </a:solidFill>
                <a:sym typeface="Arial" panose="020B0604020202020204" pitchFamily="34" charset="0"/>
              </a:rPr>
              <a:t>逃</a:t>
            </a:r>
            <a:endParaRPr lang="zh-CN" altLang="en-US">
              <a:solidFill>
                <a:schemeClr val="dk1">
                  <a:lumMod val="65000"/>
                  <a:lumOff val="35000"/>
                </a:schemeClr>
              </a:solidFill>
              <a:sym typeface="Arial" panose="020B0604020202020204" pitchFamily="34" charset="0"/>
            </a:endParaRPr>
          </a:p>
        </p:txBody>
      </p:sp>
      <p:sp>
        <p:nvSpPr>
          <p:cNvPr id="8" name="标题 4"/>
          <p:cNvSpPr/>
          <p:nvPr>
            <p:custDataLst>
              <p:tags r:id="rId5"/>
            </p:custDataLst>
          </p:nvPr>
        </p:nvSpPr>
        <p:spPr>
          <a:xfrm>
            <a:off x="4521236" y="2000603"/>
            <a:ext cx="6858000" cy="1030986"/>
          </a:xfrm>
          <a:prstGeom prst="rect">
            <a:avLst/>
          </a:prstGeom>
        </p:spPr>
        <p:txBody>
          <a:bodyPr vert="horz" wrap="square" lIns="0" tIns="0" rIns="0" bIns="0" rtlCol="0" anchor="b" anchorCtr="0">
            <a:normAutofit fontScale="9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5500"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marL="0" indent="0" algn="l">
              <a:lnSpc>
                <a:spcPct val="100000"/>
              </a:lnSpc>
              <a:spcBef>
                <a:spcPts val="0"/>
              </a:spcBef>
              <a:spcAft>
                <a:spcPts val="0"/>
              </a:spcAft>
              <a:buSzPct val="100000"/>
              <a:buNone/>
            </a:pPr>
            <a:r>
              <a:rPr lang="zh-CN" altLang="en-US" sz="4200" dirty="0">
                <a:solidFill>
                  <a:schemeClr val="accent1">
                    <a:lumMod val="50000"/>
                  </a:schemeClr>
                </a:solidFill>
                <a:sym typeface="Arial" panose="020B0604020202020204" pitchFamily="34" charset="0"/>
              </a:rPr>
              <a:t>事故发生——公众如何脱险</a:t>
            </a:r>
            <a:endParaRPr lang="zh-CN" altLang="en-US" sz="4200" dirty="0">
              <a:solidFill>
                <a:schemeClr val="accent1">
                  <a:lumMod val="50000"/>
                </a:schemeClr>
              </a:solidFill>
              <a:sym typeface="Arial" panose="020B0604020202020204" pitchFamily="34" charset="0"/>
            </a:endParaRPr>
          </a:p>
        </p:txBody>
      </p:sp>
      <p:sp>
        <p:nvSpPr>
          <p:cNvPr id="9" name="矩形: 圆角 8"/>
          <p:cNvSpPr/>
          <p:nvPr>
            <p:custDataLst>
              <p:tags r:id="rId6"/>
            </p:custDataLst>
          </p:nvPr>
        </p:nvSpPr>
        <p:spPr>
          <a:xfrm>
            <a:off x="4521236" y="4084748"/>
            <a:ext cx="4312920" cy="101267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609600">
              <a:lnSpc>
                <a:spcPct val="100000"/>
              </a:lnSpc>
              <a:spcBef>
                <a:spcPts val="0"/>
              </a:spcBef>
              <a:spcAft>
                <a:spcPts val="0"/>
              </a:spcAft>
              <a:buSzPct val="100000"/>
              <a:buNone/>
            </a:pPr>
            <a:r>
              <a:rPr lang="zh-CN" altLang="en-US" sz="1600" b="1" spc="200">
                <a:solidFill>
                  <a:schemeClr val="dk1"/>
                </a:solidFill>
                <a:latin typeface="Arial" panose="020B0604020202020204" pitchFamily="34" charset="0"/>
                <a:ea typeface="微软雅黑" panose="020B0503020204020204" charset="-122"/>
                <a:sym typeface="Arial" panose="020B0604020202020204" pitchFamily="34" charset="0"/>
              </a:rPr>
              <a:t>逃</a:t>
            </a:r>
            <a:endParaRPr lang="zh-CN" altLang="en-US" sz="1600" b="1" spc="200">
              <a:solidFill>
                <a:schemeClr val="dk1"/>
              </a:solidFill>
              <a:latin typeface="Arial" panose="020B0604020202020204" pitchFamily="34" charset="0"/>
              <a:ea typeface="微软雅黑" panose="020B0503020204020204" charset="-122"/>
              <a:sym typeface="Arial" panose="020B0604020202020204" pitchFamily="34" charset="0"/>
            </a:endParaRPr>
          </a:p>
        </p:txBody>
      </p:sp>
    </p:spTree>
    <p:custDataLst>
      <p:tags r:id="rId7"/>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29" name="矩形 28"/>
          <p:cNvSpPr/>
          <p:nvPr>
            <p:custDataLst>
              <p:tags r:id="rId5"/>
            </p:custDataLst>
          </p:nvPr>
        </p:nvSpPr>
        <p:spPr>
          <a:xfrm>
            <a:off x="354819" y="722830"/>
            <a:ext cx="3891280" cy="583565"/>
          </a:xfrm>
          <a:prstGeom prst="rect">
            <a:avLst/>
          </a:prstGeom>
        </p:spPr>
        <p:txBody>
          <a:bodyPr wrap="none">
            <a:spAutoFit/>
          </a:bodyPr>
          <a:lstStyle/>
          <a:p>
            <a:pPr marL="457200" indent="-457200">
              <a:buFont typeface="Wingdings" panose="05000000000000000000" pitchFamily="2" charset="2"/>
              <a:buChar char="n"/>
              <a:defRPr/>
            </a:pPr>
            <a:r>
              <a:rPr lang="zh-CN" altLang="en-US" sz="3200" dirty="0">
                <a:solidFill>
                  <a:schemeClr val="dk1"/>
                </a:solidFill>
                <a:latin typeface="微软雅黑" panose="020B0503020204020204" charset="-122"/>
                <a:ea typeface="微软雅黑" panose="020B0503020204020204" charset="-122"/>
                <a:cs typeface="+mj-cs"/>
                <a:sym typeface="Arial" panose="020B0604020202020204" pitchFamily="34" charset="0"/>
              </a:rPr>
              <a:t>应急处置基本原则</a:t>
            </a:r>
            <a:endParaRPr lang="zh-CN" altLang="en-US" sz="3200" dirty="0">
              <a:solidFill>
                <a:schemeClr val="dk1"/>
              </a:solidFill>
              <a:latin typeface="微软雅黑" panose="020B0503020204020204" charset="-122"/>
              <a:ea typeface="微软雅黑" panose="020B0503020204020204" charset="-122"/>
              <a:cs typeface="+mj-cs"/>
              <a:sym typeface="Arial" panose="020B0604020202020204" pitchFamily="34" charset="0"/>
            </a:endParaRPr>
          </a:p>
        </p:txBody>
      </p:sp>
      <p:sp>
        <p:nvSpPr>
          <p:cNvPr id="30" name="AutoShape 2"/>
          <p:cNvSpPr>
            <a:spLocks noChangeArrowheads="1"/>
          </p:cNvSpPr>
          <p:nvPr/>
        </p:nvSpPr>
        <p:spPr bwMode="gray">
          <a:xfrm rot="19254209">
            <a:off x="6516125" y="2853010"/>
            <a:ext cx="792162" cy="288925"/>
          </a:xfrm>
          <a:prstGeom prst="rightArrow">
            <a:avLst>
              <a:gd name="adj1" fmla="val 35167"/>
              <a:gd name="adj2" fmla="val 111028"/>
            </a:avLst>
          </a:prstGeom>
          <a:gradFill rotWithShape="1">
            <a:gsLst>
              <a:gs pos="0">
                <a:srgbClr val="000000">
                  <a:gamma/>
                  <a:tint val="0"/>
                  <a:invGamma/>
                </a:srgbClr>
              </a:gs>
              <a:gs pos="100000">
                <a:srgbClr val="000000"/>
              </a:gs>
            </a:gsLst>
            <a:lin ang="0" scaled="1"/>
          </a:gradFill>
          <a:ln w="0" algn="ctr">
            <a:noFill/>
            <a:miter lim="800000"/>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31" name="AutoShape 3"/>
          <p:cNvSpPr>
            <a:spLocks noChangeArrowheads="1"/>
          </p:cNvSpPr>
          <p:nvPr/>
        </p:nvSpPr>
        <p:spPr bwMode="gray">
          <a:xfrm rot="2851765">
            <a:off x="6516918" y="4723879"/>
            <a:ext cx="792163" cy="288925"/>
          </a:xfrm>
          <a:prstGeom prst="rightArrow">
            <a:avLst>
              <a:gd name="adj1" fmla="val 35167"/>
              <a:gd name="adj2" fmla="val 111029"/>
            </a:avLst>
          </a:prstGeom>
          <a:gradFill rotWithShape="1">
            <a:gsLst>
              <a:gs pos="0">
                <a:srgbClr val="000000">
                  <a:gamma/>
                  <a:tint val="0"/>
                  <a:invGamma/>
                </a:srgbClr>
              </a:gs>
              <a:gs pos="100000">
                <a:srgbClr val="000000"/>
              </a:gs>
            </a:gsLst>
            <a:lin ang="0" scaled="1"/>
          </a:gradFill>
          <a:ln w="0" algn="ctr">
            <a:noFill/>
            <a:miter lim="800000"/>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32" name="AutoShape 4"/>
          <p:cNvSpPr>
            <a:spLocks noChangeArrowheads="1"/>
          </p:cNvSpPr>
          <p:nvPr/>
        </p:nvSpPr>
        <p:spPr bwMode="gray">
          <a:xfrm rot="13646895">
            <a:off x="5040543" y="2888729"/>
            <a:ext cx="792163" cy="288925"/>
          </a:xfrm>
          <a:prstGeom prst="rightArrow">
            <a:avLst>
              <a:gd name="adj1" fmla="val 35167"/>
              <a:gd name="adj2" fmla="val 111029"/>
            </a:avLst>
          </a:prstGeom>
          <a:gradFill rotWithShape="1">
            <a:gsLst>
              <a:gs pos="0">
                <a:srgbClr val="000000">
                  <a:gamma/>
                  <a:tint val="0"/>
                  <a:invGamma/>
                </a:srgbClr>
              </a:gs>
              <a:gs pos="100000">
                <a:srgbClr val="000000"/>
              </a:gs>
            </a:gsLst>
            <a:lin ang="0" scaled="1"/>
          </a:gradFill>
          <a:ln w="0" algn="ctr">
            <a:noFill/>
            <a:miter lim="800000"/>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33" name="AutoShape 5"/>
          <p:cNvSpPr>
            <a:spLocks noChangeArrowheads="1"/>
          </p:cNvSpPr>
          <p:nvPr/>
        </p:nvSpPr>
        <p:spPr bwMode="gray">
          <a:xfrm rot="7687744">
            <a:off x="5111981" y="4831829"/>
            <a:ext cx="792163" cy="288925"/>
          </a:xfrm>
          <a:prstGeom prst="rightArrow">
            <a:avLst>
              <a:gd name="adj1" fmla="val 35167"/>
              <a:gd name="adj2" fmla="val 111029"/>
            </a:avLst>
          </a:prstGeom>
          <a:gradFill rotWithShape="1">
            <a:gsLst>
              <a:gs pos="0">
                <a:srgbClr val="000000">
                  <a:gamma/>
                  <a:tint val="0"/>
                  <a:invGamma/>
                </a:srgbClr>
              </a:gs>
              <a:gs pos="100000">
                <a:srgbClr val="000000"/>
              </a:gs>
            </a:gsLst>
            <a:lin ang="0" scaled="1"/>
          </a:gradFill>
          <a:ln w="0" algn="ctr">
            <a:noFill/>
            <a:miter lim="800000"/>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34" name="AutoShape 6"/>
          <p:cNvSpPr>
            <a:spLocks noChangeArrowheads="1"/>
          </p:cNvSpPr>
          <p:nvPr/>
        </p:nvSpPr>
        <p:spPr bwMode="gray">
          <a:xfrm>
            <a:off x="6947925" y="3788048"/>
            <a:ext cx="792162" cy="288925"/>
          </a:xfrm>
          <a:prstGeom prst="rightArrow">
            <a:avLst>
              <a:gd name="adj1" fmla="val 35167"/>
              <a:gd name="adj2" fmla="val 111028"/>
            </a:avLst>
          </a:prstGeom>
          <a:gradFill rotWithShape="1">
            <a:gsLst>
              <a:gs pos="0">
                <a:srgbClr val="000000">
                  <a:gamma/>
                  <a:tint val="0"/>
                  <a:invGamma/>
                </a:srgbClr>
              </a:gs>
              <a:gs pos="100000">
                <a:srgbClr val="000000"/>
              </a:gs>
            </a:gsLst>
            <a:lin ang="0" scaled="1"/>
          </a:gradFill>
          <a:ln w="0" algn="ctr">
            <a:noFill/>
            <a:miter lim="800000"/>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35" name="AutoShape 7"/>
          <p:cNvSpPr>
            <a:spLocks noChangeArrowheads="1"/>
          </p:cNvSpPr>
          <p:nvPr/>
        </p:nvSpPr>
        <p:spPr bwMode="gray">
          <a:xfrm rot="10800000">
            <a:off x="4571437" y="3822973"/>
            <a:ext cx="863600" cy="288925"/>
          </a:xfrm>
          <a:prstGeom prst="rightArrow">
            <a:avLst>
              <a:gd name="adj1" fmla="val 35167"/>
              <a:gd name="adj2" fmla="val 121041"/>
            </a:avLst>
          </a:prstGeom>
          <a:gradFill rotWithShape="1">
            <a:gsLst>
              <a:gs pos="0">
                <a:srgbClr val="000000">
                  <a:gamma/>
                  <a:tint val="0"/>
                  <a:invGamma/>
                </a:srgbClr>
              </a:gs>
              <a:gs pos="100000">
                <a:srgbClr val="000000"/>
              </a:gs>
            </a:gsLst>
            <a:lin ang="0" scaled="1"/>
          </a:gradFill>
          <a:ln w="0" algn="ctr">
            <a:noFill/>
            <a:miter lim="800000"/>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36" name="Oval 9"/>
          <p:cNvSpPr>
            <a:spLocks noChangeArrowheads="1"/>
          </p:cNvSpPr>
          <p:nvPr/>
        </p:nvSpPr>
        <p:spPr bwMode="gray">
          <a:xfrm>
            <a:off x="4284100" y="3514883"/>
            <a:ext cx="3743325" cy="836842"/>
          </a:xfrm>
          <a:prstGeom prst="ellipse">
            <a:avLst/>
          </a:prstGeom>
          <a:noFill/>
          <a:ln w="38100" algn="ctr">
            <a:solidFill>
              <a:srgbClr val="000000"/>
            </a:solidFill>
            <a:rou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nvGrpSpPr>
          <p:cNvPr id="37" name="Group 10"/>
          <p:cNvGrpSpPr/>
          <p:nvPr/>
        </p:nvGrpSpPr>
        <p:grpSpPr bwMode="auto">
          <a:xfrm>
            <a:off x="5303772" y="3477917"/>
            <a:ext cx="1693884" cy="969513"/>
            <a:chOff x="2298" y="1946"/>
            <a:chExt cx="1302" cy="744"/>
          </a:xfrm>
        </p:grpSpPr>
        <p:sp>
          <p:nvSpPr>
            <p:cNvPr id="38" name="Oval 11"/>
            <p:cNvSpPr>
              <a:spLocks noChangeArrowheads="1"/>
            </p:cNvSpPr>
            <p:nvPr/>
          </p:nvSpPr>
          <p:spPr bwMode="gray">
            <a:xfrm>
              <a:off x="2610" y="1946"/>
              <a:ext cx="676" cy="744"/>
            </a:xfrm>
            <a:prstGeom prst="ellipse">
              <a:avLst/>
            </a:prstGeom>
            <a:gradFill rotWithShape="1">
              <a:gsLst>
                <a:gs pos="0">
                  <a:srgbClr val="CCCCFF">
                    <a:gamma/>
                    <a:tint val="0"/>
                    <a:invGamma/>
                  </a:srgbClr>
                </a:gs>
                <a:gs pos="50000">
                  <a:srgbClr val="CCCCFF"/>
                </a:gs>
                <a:gs pos="100000">
                  <a:srgbClr val="CCCCFF">
                    <a:gamma/>
                    <a:tint val="0"/>
                    <a:invGamma/>
                  </a:srgbClr>
                </a:gs>
              </a:gsLst>
              <a:lin ang="2700000" scaled="1"/>
            </a:gradFill>
            <a:ln w="38100" algn="ctr">
              <a:noFill/>
              <a:round/>
            </a:ln>
            <a:effectLst/>
          </p:spPr>
          <p:txBody>
            <a:bodyPr wrap="none" anchor="ctr">
              <a:spAutoFit/>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39" name="Oval 12"/>
            <p:cNvSpPr>
              <a:spLocks noChangeArrowheads="1"/>
            </p:cNvSpPr>
            <p:nvPr/>
          </p:nvSpPr>
          <p:spPr bwMode="gray">
            <a:xfrm>
              <a:off x="2610" y="1946"/>
              <a:ext cx="676" cy="744"/>
            </a:xfrm>
            <a:prstGeom prst="ellipse">
              <a:avLst/>
            </a:prstGeom>
            <a:gradFill rotWithShape="1">
              <a:gsLst>
                <a:gs pos="0">
                  <a:srgbClr val="CCCCFF">
                    <a:gamma/>
                    <a:shade val="0"/>
                    <a:invGamma/>
                  </a:srgbClr>
                </a:gs>
                <a:gs pos="100000">
                  <a:srgbClr val="CCCCFF"/>
                </a:gs>
              </a:gsLst>
              <a:lin ang="2700000" scaled="1"/>
            </a:gradFill>
            <a:ln w="38100" algn="ctr">
              <a:noFill/>
              <a:round/>
            </a:ln>
            <a:effectLst/>
          </p:spPr>
          <p:txBody>
            <a:bodyPr wrap="none" anchor="ctr">
              <a:spAutoFit/>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40" name="Oval 13"/>
            <p:cNvSpPr>
              <a:spLocks noChangeArrowheads="1"/>
            </p:cNvSpPr>
            <p:nvPr/>
          </p:nvSpPr>
          <p:spPr bwMode="gray">
            <a:xfrm>
              <a:off x="2298" y="1974"/>
              <a:ext cx="1302" cy="687"/>
            </a:xfrm>
            <a:prstGeom prst="ellipse">
              <a:avLst/>
            </a:prstGeom>
            <a:gradFill rotWithShape="1">
              <a:gsLst>
                <a:gs pos="0">
                  <a:srgbClr val="CCCCFF">
                    <a:gamma/>
                    <a:shade val="54118"/>
                    <a:invGamma/>
                  </a:srgbClr>
                </a:gs>
                <a:gs pos="50000">
                  <a:srgbClr val="CCCCFF"/>
                </a:gs>
                <a:gs pos="100000">
                  <a:srgbClr val="CCCCFF">
                    <a:gamma/>
                    <a:shade val="54118"/>
                    <a:invGamma/>
                  </a:srgbClr>
                </a:gs>
              </a:gsLst>
              <a:lin ang="18900000" scaled="1"/>
            </a:gradFill>
            <a:ln w="38100" algn="ctr">
              <a:noFill/>
              <a:round/>
            </a:ln>
            <a:effectLst/>
          </p:spPr>
          <p:txBody>
            <a:bodyPr anchor="ctr">
              <a:spAutoFit/>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41" name="Oval 14"/>
            <p:cNvSpPr>
              <a:spLocks noChangeArrowheads="1"/>
            </p:cNvSpPr>
            <p:nvPr/>
          </p:nvSpPr>
          <p:spPr bwMode="gray">
            <a:xfrm>
              <a:off x="2298" y="1974"/>
              <a:ext cx="1302" cy="687"/>
            </a:xfrm>
            <a:prstGeom prst="ellipse">
              <a:avLst/>
            </a:prstGeom>
            <a:gradFill rotWithShape="1">
              <a:gsLst>
                <a:gs pos="0">
                  <a:srgbClr val="CCCCFF"/>
                </a:gs>
                <a:gs pos="100000">
                  <a:srgbClr val="CCCCFF">
                    <a:gamma/>
                    <a:shade val="48627"/>
                    <a:invGamma/>
                  </a:srgbClr>
                </a:gs>
              </a:gsLst>
              <a:lin ang="2700000" scaled="1"/>
            </a:gradFill>
            <a:ln w="38100" algn="ctr">
              <a:noFill/>
              <a:round/>
            </a:ln>
            <a:effectLst/>
          </p:spPr>
          <p:txBody>
            <a:bodyPr anchor="ctr">
              <a:spAutoFit/>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42" name="Oval 15"/>
            <p:cNvSpPr>
              <a:spLocks noChangeArrowheads="1"/>
            </p:cNvSpPr>
            <p:nvPr/>
          </p:nvSpPr>
          <p:spPr bwMode="gray">
            <a:xfrm>
              <a:off x="2364" y="1994"/>
              <a:ext cx="1169" cy="649"/>
            </a:xfrm>
            <a:prstGeom prst="ellipse">
              <a:avLst/>
            </a:prstGeom>
            <a:gradFill rotWithShape="1">
              <a:gsLst>
                <a:gs pos="0">
                  <a:srgbClr val="CCCCFF">
                    <a:gamma/>
                    <a:shade val="46275"/>
                    <a:invGamma/>
                  </a:srgbClr>
                </a:gs>
                <a:gs pos="100000">
                  <a:srgbClr val="CCCCFF"/>
                </a:gs>
              </a:gsLst>
              <a:lin ang="5400000" scaled="1"/>
            </a:gradFill>
            <a:ln w="38100" algn="ctr">
              <a:noFill/>
              <a:round/>
            </a:ln>
            <a:effectLst/>
          </p:spPr>
          <p:txBody>
            <a:bodyPr anchor="ctr">
              <a:spAutoFit/>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sp>
        <p:nvSpPr>
          <p:cNvPr id="43" name="Text Box 16"/>
          <p:cNvSpPr txBox="1">
            <a:spLocks noChangeArrowheads="1"/>
          </p:cNvSpPr>
          <p:nvPr/>
        </p:nvSpPr>
        <p:spPr bwMode="gray">
          <a:xfrm>
            <a:off x="2421010" y="3788048"/>
            <a:ext cx="1402080" cy="903605"/>
          </a:xfrm>
          <a:prstGeom prst="rect">
            <a:avLst/>
          </a:prstGeom>
          <a:noFill/>
          <a:ln>
            <a:noFill/>
          </a:ln>
          <a:effectLst>
            <a:prstShdw prst="shdw12" dist="76200" dir="10800000">
              <a:srgbClr val="969696">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0" fontAlgn="base" latinLnBrk="0" hangingPunct="0">
              <a:lnSpc>
                <a:spcPct val="100000"/>
              </a:lnSpc>
              <a:spcBef>
                <a:spcPct val="20000"/>
              </a:spcBef>
              <a:spcAft>
                <a:spcPct val="0"/>
              </a:spcAft>
              <a:buClrTx/>
              <a:buSzTx/>
              <a:buFontTx/>
              <a:buNone/>
              <a:defRPr/>
            </a:pPr>
            <a:r>
              <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早期预警</a:t>
            </a:r>
            <a:endParaRPr kumimoji="0" lang="en-US" altLang="zh-CN"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a:p>
            <a:pPr marL="0" marR="0" lvl="0" indent="0" algn="ctr" defTabSz="914400" eaLnBrk="0" fontAlgn="base" latinLnBrk="0" hangingPunct="0">
              <a:lnSpc>
                <a:spcPct val="100000"/>
              </a:lnSpc>
              <a:spcBef>
                <a:spcPct val="20000"/>
              </a:spcBef>
              <a:spcAft>
                <a:spcPct val="0"/>
              </a:spcAft>
              <a:buClrTx/>
              <a:buSzTx/>
              <a:buFontTx/>
              <a:buNone/>
              <a:defRPr/>
            </a:pPr>
            <a:r>
              <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有备无患</a:t>
            </a:r>
            <a:endPar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44" name="Text Box 17"/>
          <p:cNvSpPr txBox="1">
            <a:spLocks noChangeArrowheads="1"/>
          </p:cNvSpPr>
          <p:nvPr/>
        </p:nvSpPr>
        <p:spPr bwMode="gray">
          <a:xfrm>
            <a:off x="2879797" y="1875110"/>
            <a:ext cx="1402080" cy="903605"/>
          </a:xfrm>
          <a:prstGeom prst="rect">
            <a:avLst/>
          </a:prstGeom>
          <a:noFill/>
          <a:ln>
            <a:noFill/>
          </a:ln>
          <a:effectLst>
            <a:prstShdw prst="shdw12" dist="76200" dir="10800000">
              <a:srgbClr val="969696">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0" fontAlgn="base" latinLnBrk="0" hangingPunct="0">
              <a:lnSpc>
                <a:spcPct val="100000"/>
              </a:lnSpc>
              <a:spcBef>
                <a:spcPct val="20000"/>
              </a:spcBef>
              <a:spcAft>
                <a:spcPct val="0"/>
              </a:spcAft>
              <a:buClrTx/>
              <a:buSzTx/>
              <a:buFontTx/>
              <a:buNone/>
              <a:defRPr/>
            </a:pPr>
            <a:r>
              <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安全第一</a:t>
            </a:r>
            <a:endParaRPr kumimoji="0" lang="en-US" altLang="zh-CN"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a:p>
            <a:pPr marL="0" marR="0" lvl="0" indent="0" algn="ctr" defTabSz="914400" eaLnBrk="0" fontAlgn="base" latinLnBrk="0" hangingPunct="0">
              <a:lnSpc>
                <a:spcPct val="100000"/>
              </a:lnSpc>
              <a:spcBef>
                <a:spcPct val="20000"/>
              </a:spcBef>
              <a:spcAft>
                <a:spcPct val="0"/>
              </a:spcAft>
              <a:buClrTx/>
              <a:buSzTx/>
              <a:buFontTx/>
              <a:buNone/>
              <a:defRPr/>
            </a:pPr>
            <a:r>
              <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以人为本</a:t>
            </a:r>
            <a:endPar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45" name="Text Box 18"/>
          <p:cNvSpPr txBox="1">
            <a:spLocks noChangeArrowheads="1"/>
          </p:cNvSpPr>
          <p:nvPr/>
        </p:nvSpPr>
        <p:spPr bwMode="gray">
          <a:xfrm>
            <a:off x="7666110" y="5518423"/>
            <a:ext cx="1402080" cy="903605"/>
          </a:xfrm>
          <a:prstGeom prst="rect">
            <a:avLst/>
          </a:prstGeom>
          <a:noFill/>
          <a:ln>
            <a:noFill/>
          </a:ln>
          <a:effectLst>
            <a:prstShdw prst="shdw12" dist="76200" dir="10800000">
              <a:srgbClr val="969696">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0" fontAlgn="base" latinLnBrk="0" hangingPunct="0">
              <a:lnSpc>
                <a:spcPct val="100000"/>
              </a:lnSpc>
              <a:spcBef>
                <a:spcPct val="20000"/>
              </a:spcBef>
              <a:spcAft>
                <a:spcPct val="0"/>
              </a:spcAft>
              <a:buClrTx/>
              <a:buSzTx/>
              <a:buFontTx/>
              <a:buNone/>
              <a:defRPr/>
            </a:pPr>
            <a:r>
              <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控制局面</a:t>
            </a:r>
            <a:endParaRPr kumimoji="0" lang="en-US" altLang="zh-CN"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a:p>
            <a:pPr marL="0" marR="0" lvl="0" indent="0" algn="ctr" defTabSz="914400" eaLnBrk="0" fontAlgn="base" latinLnBrk="0" hangingPunct="0">
              <a:lnSpc>
                <a:spcPct val="100000"/>
              </a:lnSpc>
              <a:spcBef>
                <a:spcPct val="20000"/>
              </a:spcBef>
              <a:spcAft>
                <a:spcPct val="0"/>
              </a:spcAft>
              <a:buClrTx/>
              <a:buSzTx/>
              <a:buFontTx/>
              <a:buNone/>
              <a:defRPr/>
            </a:pPr>
            <a:r>
              <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防止危机</a:t>
            </a:r>
            <a:endPar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46" name="Text Box 19"/>
          <p:cNvSpPr txBox="1">
            <a:spLocks noChangeArrowheads="1"/>
          </p:cNvSpPr>
          <p:nvPr/>
        </p:nvSpPr>
        <p:spPr bwMode="gray">
          <a:xfrm>
            <a:off x="8367309" y="3446735"/>
            <a:ext cx="1582420" cy="903605"/>
          </a:xfrm>
          <a:prstGeom prst="rect">
            <a:avLst/>
          </a:prstGeom>
          <a:noFill/>
          <a:ln>
            <a:noFill/>
          </a:ln>
          <a:effectLst>
            <a:prstShdw prst="shdw12" dist="76200" dir="10800000">
              <a:srgbClr val="969696">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0" fontAlgn="base" latinLnBrk="0" hangingPunct="0">
              <a:lnSpc>
                <a:spcPct val="100000"/>
              </a:lnSpc>
              <a:spcBef>
                <a:spcPct val="20000"/>
              </a:spcBef>
              <a:spcAft>
                <a:spcPct val="0"/>
              </a:spcAft>
              <a:buClrTx/>
              <a:buSzTx/>
              <a:buFontTx/>
              <a:buNone/>
              <a:defRPr/>
            </a:pPr>
            <a:r>
              <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  属地为主</a:t>
            </a:r>
            <a:endParaRPr kumimoji="0" lang="en-US" altLang="zh-CN"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0" fontAlgn="base" latinLnBrk="0" hangingPunct="0">
              <a:lnSpc>
                <a:spcPct val="100000"/>
              </a:lnSpc>
              <a:spcBef>
                <a:spcPct val="20000"/>
              </a:spcBef>
              <a:spcAft>
                <a:spcPct val="0"/>
              </a:spcAft>
              <a:buClrTx/>
              <a:buSzTx/>
              <a:buFontTx/>
              <a:buNone/>
              <a:defRPr/>
            </a:pPr>
            <a:r>
              <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  资源共享</a:t>
            </a:r>
            <a:endPar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47" name="Text Box 20"/>
          <p:cNvSpPr txBox="1">
            <a:spLocks noChangeArrowheads="1"/>
          </p:cNvSpPr>
          <p:nvPr/>
        </p:nvSpPr>
        <p:spPr bwMode="gray">
          <a:xfrm>
            <a:off x="3022672" y="5375548"/>
            <a:ext cx="1402080" cy="903605"/>
          </a:xfrm>
          <a:prstGeom prst="rect">
            <a:avLst/>
          </a:prstGeom>
          <a:noFill/>
          <a:ln>
            <a:noFill/>
          </a:ln>
          <a:effectLst>
            <a:prstShdw prst="shdw12" dist="76200" dir="10800000">
              <a:srgbClr val="969696">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0" fontAlgn="base" latinLnBrk="0" hangingPunct="0">
              <a:lnSpc>
                <a:spcPct val="100000"/>
              </a:lnSpc>
              <a:spcBef>
                <a:spcPct val="20000"/>
              </a:spcBef>
              <a:spcAft>
                <a:spcPct val="0"/>
              </a:spcAft>
              <a:buClrTx/>
              <a:buSzTx/>
              <a:buFontTx/>
              <a:buNone/>
              <a:defRPr/>
            </a:pPr>
            <a:r>
              <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第一响应</a:t>
            </a:r>
            <a:endParaRPr kumimoji="0" lang="en-US" altLang="zh-CN"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a:p>
            <a:pPr marL="0" marR="0" lvl="0" indent="0" algn="ctr" defTabSz="914400" eaLnBrk="0" fontAlgn="base" latinLnBrk="0" hangingPunct="0">
              <a:lnSpc>
                <a:spcPct val="100000"/>
              </a:lnSpc>
              <a:spcBef>
                <a:spcPct val="20000"/>
              </a:spcBef>
              <a:spcAft>
                <a:spcPct val="0"/>
              </a:spcAft>
              <a:buClrTx/>
              <a:buSzTx/>
              <a:buFontTx/>
              <a:buNone/>
              <a:defRPr/>
            </a:pPr>
            <a:r>
              <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快速处置</a:t>
            </a:r>
            <a:endPar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48" name="Text Box 21"/>
          <p:cNvSpPr txBox="1">
            <a:spLocks noChangeArrowheads="1"/>
          </p:cNvSpPr>
          <p:nvPr/>
        </p:nvSpPr>
        <p:spPr bwMode="gray">
          <a:xfrm>
            <a:off x="7951860" y="1875110"/>
            <a:ext cx="1402080" cy="903605"/>
          </a:xfrm>
          <a:prstGeom prst="rect">
            <a:avLst/>
          </a:prstGeom>
          <a:noFill/>
          <a:ln>
            <a:noFill/>
          </a:ln>
          <a:effectLst>
            <a:prstShdw prst="shdw12" dist="76200" dir="10800000">
              <a:srgbClr val="969696">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0" fontAlgn="base" latinLnBrk="0" hangingPunct="0">
              <a:lnSpc>
                <a:spcPct val="100000"/>
              </a:lnSpc>
              <a:spcBef>
                <a:spcPct val="20000"/>
              </a:spcBef>
              <a:spcAft>
                <a:spcPct val="0"/>
              </a:spcAft>
              <a:buClrTx/>
              <a:buSzTx/>
              <a:buFontTx/>
              <a:buNone/>
              <a:defRPr/>
            </a:pPr>
            <a:r>
              <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统一指挥</a:t>
            </a:r>
            <a:endParaRPr kumimoji="0" lang="en-US" altLang="zh-CN"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a:p>
            <a:pPr marL="0" marR="0" lvl="0" indent="0" algn="ctr" defTabSz="914400" eaLnBrk="0" fontAlgn="base" latinLnBrk="0" hangingPunct="0">
              <a:lnSpc>
                <a:spcPct val="100000"/>
              </a:lnSpc>
              <a:spcBef>
                <a:spcPct val="20000"/>
              </a:spcBef>
              <a:spcAft>
                <a:spcPct val="0"/>
              </a:spcAft>
              <a:buClrTx/>
              <a:buSzTx/>
              <a:buFontTx/>
              <a:buNone/>
              <a:defRPr/>
            </a:pPr>
            <a:r>
              <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协调一致</a:t>
            </a:r>
            <a:endParaRPr kumimoji="0" lang="zh-CN" altLang="en-US" sz="24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49" name="Text Box 22"/>
          <p:cNvSpPr txBox="1">
            <a:spLocks noChangeArrowheads="1"/>
          </p:cNvSpPr>
          <p:nvPr/>
        </p:nvSpPr>
        <p:spPr bwMode="gray">
          <a:xfrm>
            <a:off x="5652366" y="3716610"/>
            <a:ext cx="995680" cy="583565"/>
          </a:xfrm>
          <a:prstGeom prst="rect">
            <a:avLst/>
          </a:prstGeom>
          <a:noFill/>
          <a:ln>
            <a:noFill/>
          </a:ln>
          <a:effectLst>
            <a:prstShdw prst="shdw12" dist="76200" dir="10800000">
              <a:srgbClr val="969696">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0" fontAlgn="base" latinLnBrk="0" hangingPunct="0">
              <a:lnSpc>
                <a:spcPct val="100000"/>
              </a:lnSpc>
              <a:spcBef>
                <a:spcPct val="20000"/>
              </a:spcBef>
              <a:spcAft>
                <a:spcPct val="0"/>
              </a:spcAft>
              <a:buClrTx/>
              <a:buSzTx/>
              <a:buFontTx/>
              <a:buNone/>
              <a:defRPr/>
            </a:pPr>
            <a:r>
              <a:rPr kumimoji="0" lang="zh-CN" altLang="en-US" sz="32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rPr>
              <a:t>原则</a:t>
            </a:r>
            <a:endParaRPr kumimoji="0" lang="zh-CN" altLang="en-US" sz="32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endParaRPr>
          </a:p>
        </p:txBody>
      </p:sp>
      <p:sp>
        <p:nvSpPr>
          <p:cNvPr id="50" name="Oval 23"/>
          <p:cNvSpPr>
            <a:spLocks noChangeArrowheads="1"/>
          </p:cNvSpPr>
          <p:nvPr/>
        </p:nvSpPr>
        <p:spPr bwMode="gray">
          <a:xfrm>
            <a:off x="4139637" y="3797573"/>
            <a:ext cx="358775" cy="360362"/>
          </a:xfrm>
          <a:prstGeom prst="ellipse">
            <a:avLst/>
          </a:prstGeom>
          <a:gradFill rotWithShape="1">
            <a:gsLst>
              <a:gs pos="0">
                <a:srgbClr val="00CC99"/>
              </a:gs>
              <a:gs pos="100000">
                <a:srgbClr val="00CC99">
                  <a:gamma/>
                  <a:shade val="54510"/>
                  <a:invGamma/>
                </a:srgbClr>
              </a:gs>
            </a:gsLst>
            <a:path path="shape">
              <a:fillToRect l="50000" t="50000" r="50000" b="50000"/>
            </a:path>
          </a:gradFill>
          <a:ln w="0" algn="ctr">
            <a:noFill/>
            <a:round/>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1" name="Oval 24"/>
          <p:cNvSpPr>
            <a:spLocks noChangeArrowheads="1"/>
          </p:cNvSpPr>
          <p:nvPr/>
        </p:nvSpPr>
        <p:spPr bwMode="gray">
          <a:xfrm>
            <a:off x="4715900" y="2276748"/>
            <a:ext cx="358775" cy="360362"/>
          </a:xfrm>
          <a:prstGeom prst="ellipse">
            <a:avLst/>
          </a:prstGeom>
          <a:gradFill rotWithShape="1">
            <a:gsLst>
              <a:gs pos="0">
                <a:srgbClr val="00CC99"/>
              </a:gs>
              <a:gs pos="100000">
                <a:srgbClr val="00CC99">
                  <a:gamma/>
                  <a:shade val="54510"/>
                  <a:invGamma/>
                </a:srgbClr>
              </a:gs>
            </a:gsLst>
            <a:path path="shape">
              <a:fillToRect l="50000" t="50000" r="50000" b="50000"/>
            </a:path>
          </a:gradFill>
          <a:ln w="0" algn="ctr">
            <a:noFill/>
            <a:round/>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2" name="Oval 25"/>
          <p:cNvSpPr>
            <a:spLocks noChangeArrowheads="1"/>
          </p:cNvSpPr>
          <p:nvPr/>
        </p:nvSpPr>
        <p:spPr bwMode="gray">
          <a:xfrm>
            <a:off x="7235262" y="2348185"/>
            <a:ext cx="358775" cy="360363"/>
          </a:xfrm>
          <a:prstGeom prst="ellipse">
            <a:avLst/>
          </a:prstGeom>
          <a:gradFill rotWithShape="1">
            <a:gsLst>
              <a:gs pos="0">
                <a:srgbClr val="00CC99"/>
              </a:gs>
              <a:gs pos="100000">
                <a:srgbClr val="00CC99">
                  <a:gamma/>
                  <a:shade val="54510"/>
                  <a:invGamma/>
                </a:srgbClr>
              </a:gs>
            </a:gsLst>
            <a:path path="shape">
              <a:fillToRect l="50000" t="50000" r="50000" b="50000"/>
            </a:path>
          </a:gradFill>
          <a:ln w="0" algn="ctr">
            <a:noFill/>
            <a:round/>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3" name="Oval 26"/>
          <p:cNvSpPr>
            <a:spLocks noChangeArrowheads="1"/>
          </p:cNvSpPr>
          <p:nvPr/>
        </p:nvSpPr>
        <p:spPr bwMode="gray">
          <a:xfrm>
            <a:off x="7884550" y="3716610"/>
            <a:ext cx="358775" cy="360363"/>
          </a:xfrm>
          <a:prstGeom prst="ellipse">
            <a:avLst/>
          </a:prstGeom>
          <a:gradFill rotWithShape="1">
            <a:gsLst>
              <a:gs pos="0">
                <a:srgbClr val="00CC99"/>
              </a:gs>
              <a:gs pos="100000">
                <a:srgbClr val="00CC99">
                  <a:gamma/>
                  <a:shade val="54510"/>
                  <a:invGamma/>
                </a:srgbClr>
              </a:gs>
            </a:gsLst>
            <a:path path="shape">
              <a:fillToRect l="50000" t="50000" r="50000" b="50000"/>
            </a:path>
          </a:gradFill>
          <a:ln w="0" algn="ctr">
            <a:noFill/>
            <a:round/>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4" name="Oval 27"/>
          <p:cNvSpPr>
            <a:spLocks noChangeArrowheads="1"/>
          </p:cNvSpPr>
          <p:nvPr/>
        </p:nvSpPr>
        <p:spPr bwMode="gray">
          <a:xfrm>
            <a:off x="7163825" y="5156473"/>
            <a:ext cx="358775" cy="360362"/>
          </a:xfrm>
          <a:prstGeom prst="ellipse">
            <a:avLst/>
          </a:prstGeom>
          <a:gradFill rotWithShape="1">
            <a:gsLst>
              <a:gs pos="0">
                <a:srgbClr val="00CC99"/>
              </a:gs>
              <a:gs pos="100000">
                <a:srgbClr val="00CC99">
                  <a:gamma/>
                  <a:shade val="54510"/>
                  <a:invGamma/>
                </a:srgbClr>
              </a:gs>
            </a:gsLst>
            <a:path path="shape">
              <a:fillToRect l="50000" t="50000" r="50000" b="50000"/>
            </a:path>
          </a:gradFill>
          <a:ln w="0" algn="ctr">
            <a:noFill/>
            <a:round/>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5" name="Oval 28"/>
          <p:cNvSpPr>
            <a:spLocks noChangeArrowheads="1"/>
          </p:cNvSpPr>
          <p:nvPr/>
        </p:nvSpPr>
        <p:spPr bwMode="gray">
          <a:xfrm>
            <a:off x="4931800" y="5300935"/>
            <a:ext cx="358775" cy="360363"/>
          </a:xfrm>
          <a:prstGeom prst="ellipse">
            <a:avLst/>
          </a:prstGeom>
          <a:gradFill rotWithShape="1">
            <a:gsLst>
              <a:gs pos="0">
                <a:srgbClr val="00CC99"/>
              </a:gs>
              <a:gs pos="100000">
                <a:srgbClr val="00CC99">
                  <a:gamma/>
                  <a:shade val="54510"/>
                  <a:invGamma/>
                </a:srgbClr>
              </a:gs>
            </a:gsLst>
            <a:path path="shape">
              <a:fillToRect l="50000" t="50000" r="50000" b="50000"/>
            </a:path>
          </a:gradFill>
          <a:ln w="0" algn="ctr">
            <a:noFill/>
            <a:round/>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Tree>
    <p:custDataLst>
      <p:tags r:id="rId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矩形 5"/>
          <p:cNvSpPr/>
          <p:nvPr>
            <p:custDataLst>
              <p:tags r:id="rId1"/>
            </p:custDataLst>
          </p:nvPr>
        </p:nvSpPr>
        <p:spPr>
          <a:xfrm>
            <a:off x="294600" y="302400"/>
            <a:ext cx="11602796" cy="625318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13" name="图片 12" descr="图片16"/>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17" name="Object 901"/>
          <p:cNvSpPr txBox="1"/>
          <p:nvPr>
            <p:custDataLst>
              <p:tags r:id="rId6"/>
            </p:custDataLst>
          </p:nvPr>
        </p:nvSpPr>
        <p:spPr>
          <a:xfrm>
            <a:off x="914363" y="1219327"/>
            <a:ext cx="10363276" cy="789311"/>
          </a:xfrm>
          <a:prstGeom prst="rect">
            <a:avLst/>
          </a:prstGeom>
        </p:spPr>
        <p:txBody>
          <a:bodyPr vert="horz" lIns="63500" tIns="25400" rIns="63500" bIns="25400" rtlCol="0" anchor="b" anchorCtr="0">
            <a:normAutofit/>
          </a:bodyPr>
          <a:p>
            <a:pPr marL="0" indent="0" algn="ctr" fontAlgn="auto">
              <a:lnSpc>
                <a:spcPct val="100000"/>
              </a:lnSpc>
              <a:spcBef>
                <a:spcPts val="0"/>
              </a:spcBef>
              <a:spcAft>
                <a:spcPts val="0"/>
              </a:spcAft>
              <a:buSzPct val="100000"/>
              <a:buNone/>
            </a:pPr>
            <a:r>
              <a:rPr lang="zh-CN" altLang="en-US" sz="4300" b="1" i="0" spc="32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为什么要重视“应急管理”</a:t>
            </a:r>
            <a:endParaRPr lang="zh-CN" altLang="en-US" sz="4300" b="1" i="0" spc="32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8" name="Object 902"/>
          <p:cNvSpPr txBox="1"/>
          <p:nvPr>
            <p:custDataLst>
              <p:tags r:id="rId7"/>
            </p:custDataLst>
          </p:nvPr>
        </p:nvSpPr>
        <p:spPr>
          <a:xfrm>
            <a:off x="914362" y="2034038"/>
            <a:ext cx="10363276" cy="407422"/>
          </a:xfrm>
          <a:prstGeom prst="rect">
            <a:avLst/>
          </a:prstGeom>
        </p:spPr>
        <p:txBody>
          <a:bodyPr vert="horz" lIns="63500" tIns="25400" rIns="63500" bIns="25400" rtlCol="0" anchor="t" anchorCtr="0">
            <a:normAutofit/>
          </a:bodyPr>
          <a:p>
            <a:pPr marL="0" indent="0" algn="ctr" fontAlgn="auto">
              <a:lnSpc>
                <a:spcPct val="100000"/>
              </a:lnSpc>
              <a:spcBef>
                <a:spcPts val="0"/>
              </a:spcBef>
              <a:spcAft>
                <a:spcPts val="0"/>
              </a:spcAft>
              <a:buSzPct val="100000"/>
              <a:buNone/>
            </a:pPr>
            <a:r>
              <a:rPr lang="zh-CN" altLang="en-US" sz="2000" spc="80" dirty="0">
                <a:solidFill>
                  <a:schemeClr val="lt1"/>
                </a:solidFill>
                <a:latin typeface="微软雅黑" panose="020B0503020204020204" charset="-122"/>
                <a:ea typeface="微软雅黑" panose="020B0503020204020204" charset="-122"/>
                <a:sym typeface="Arial" panose="020B0604020202020204" pitchFamily="34" charset="0"/>
              </a:rPr>
              <a:t>重要性、紧迫性、艰巨性</a:t>
            </a:r>
            <a:endParaRPr lang="zh-CN" altLang="en-US" sz="2000" spc="8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9" name="Title 6"/>
          <p:cNvSpPr txBox="1"/>
          <p:nvPr>
            <p:custDataLst>
              <p:tags r:id="rId8"/>
            </p:custDataLst>
          </p:nvPr>
        </p:nvSpPr>
        <p:spPr>
          <a:xfrm>
            <a:off x="914994" y="2892573"/>
            <a:ext cx="6461163" cy="5302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spc="120" noProof="0" dirty="0">
                <a:ln w="3175">
                  <a:noFill/>
                  <a:prstDash val="dash"/>
                </a:ln>
                <a:solidFill>
                  <a:schemeClr val="lt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“三个特别”</a:t>
            </a:r>
            <a:endParaRPr kumimoji="0" lang="zh-CN" altLang="en-US" sz="2400" b="1" i="0" spc="120" noProof="0" dirty="0">
              <a:ln w="3175">
                <a:noFill/>
                <a:prstDash val="dash"/>
              </a:ln>
              <a:solidFill>
                <a:schemeClr val="lt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0" name="Title 6"/>
          <p:cNvSpPr txBox="1"/>
          <p:nvPr>
            <p:custDataLst>
              <p:tags r:id="rId9"/>
            </p:custDataLst>
          </p:nvPr>
        </p:nvSpPr>
        <p:spPr>
          <a:xfrm>
            <a:off x="914358" y="3493283"/>
            <a:ext cx="6461144" cy="184074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j-ea"/>
              <a:buAutoNum type="ea1JpnChsDbPeriod"/>
            </a:pPr>
            <a:r>
              <a:rPr lang="zh-CN" altLang="en-US" sz="2000" spc="60" dirty="0">
                <a:ln w="3175">
                  <a:noFill/>
                  <a:prstDash val="dash"/>
                </a:l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工作特别紧迫</a:t>
            </a:r>
            <a:endParaRPr lang="zh-CN" altLang="en-US" sz="2000" spc="60" dirty="0">
              <a:ln w="3175">
                <a:noFill/>
                <a:prstDash val="dash"/>
              </a:l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zh-CN" altLang="en-US" sz="2000" spc="60" dirty="0">
                <a:ln w="3175">
                  <a:noFill/>
                  <a:prstDash val="dash"/>
                </a:l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责任特别重大</a:t>
            </a:r>
            <a:endParaRPr lang="zh-CN" altLang="en-US" sz="2000" spc="60" dirty="0">
              <a:ln w="3175">
                <a:noFill/>
                <a:prstDash val="dash"/>
              </a:l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zh-CN" altLang="en-US" sz="2000" spc="60" dirty="0">
                <a:ln w="3175">
                  <a:noFill/>
                  <a:prstDash val="dash"/>
                </a:l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任务特别艰巨</a:t>
            </a:r>
            <a:endParaRPr lang="zh-CN" altLang="en-US" sz="2000" spc="60" dirty="0">
              <a:ln w="3175">
                <a:noFill/>
                <a:prstDash val="dash"/>
              </a:l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1" name="Title 6"/>
          <p:cNvSpPr txBox="1"/>
          <p:nvPr>
            <p:custDataLst>
              <p:tags r:id="rId10"/>
            </p:custDataLst>
          </p:nvPr>
        </p:nvSpPr>
        <p:spPr>
          <a:xfrm>
            <a:off x="7986398" y="2892573"/>
            <a:ext cx="3291243" cy="5302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spc="120" noProof="0" dirty="0">
                <a:ln w="3175">
                  <a:noFill/>
                  <a:prstDash val="dash"/>
                </a:ln>
                <a:solidFill>
                  <a:schemeClr val="lt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“三个点”</a:t>
            </a:r>
            <a:endParaRPr kumimoji="0" lang="zh-CN" altLang="en-US" sz="2400" b="1" i="0" spc="120" noProof="0" dirty="0">
              <a:ln w="3175">
                <a:noFill/>
                <a:prstDash val="dash"/>
              </a:ln>
              <a:solidFill>
                <a:schemeClr val="lt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2" name="Title 6"/>
          <p:cNvSpPr txBox="1"/>
          <p:nvPr>
            <p:custDataLst>
              <p:tags r:id="rId11"/>
            </p:custDataLst>
          </p:nvPr>
        </p:nvSpPr>
        <p:spPr>
          <a:xfrm>
            <a:off x="7985763" y="3493276"/>
            <a:ext cx="3291224" cy="184074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j-ea"/>
              <a:buAutoNum type="ea1JpnChsDbPeriod"/>
            </a:pPr>
            <a:r>
              <a:rPr lang="zh-CN" altLang="en-US" sz="2000" spc="60" dirty="0">
                <a:ln w="3175">
                  <a:noFill/>
                  <a:prstDash val="dash"/>
                </a:l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企业工作重点</a:t>
            </a:r>
            <a:endParaRPr lang="zh-CN" altLang="en-US" sz="2000" spc="60" dirty="0">
              <a:ln w="3175">
                <a:noFill/>
                <a:prstDash val="dash"/>
              </a:l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zh-CN" altLang="en-US" sz="2000" spc="60" dirty="0">
                <a:ln w="3175">
                  <a:noFill/>
                  <a:prstDash val="dash"/>
                </a:l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社会关注热点</a:t>
            </a:r>
            <a:endParaRPr lang="zh-CN" altLang="en-US" sz="2000" spc="60" dirty="0">
              <a:ln w="3175">
                <a:noFill/>
                <a:prstDash val="dash"/>
              </a:l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zh-CN" altLang="en-US" sz="2000" spc="60" dirty="0">
                <a:ln w="3175">
                  <a:noFill/>
                  <a:prstDash val="dash"/>
                </a:l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媒体报道焦点</a:t>
            </a:r>
            <a:endParaRPr lang="zh-CN" altLang="en-US" sz="2000" spc="60" dirty="0">
              <a:ln w="3175">
                <a:noFill/>
                <a:prstDash val="dash"/>
              </a:l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2"/>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6" name="矩形 5"/>
          <p:cNvSpPr/>
          <p:nvPr>
            <p:custDataLst>
              <p:tags r:id="rId5"/>
            </p:custDataLst>
          </p:nvPr>
        </p:nvSpPr>
        <p:spPr bwMode="auto">
          <a:xfrm>
            <a:off x="0" y="254524"/>
            <a:ext cx="122548" cy="735291"/>
          </a:xfrm>
          <a:prstGeom prst="rect">
            <a:avLst/>
          </a:prstGeom>
          <a:solidFill>
            <a:schemeClr val="lt1">
              <a:lumMod val="8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p>
            <a:pPr algn="ctr" defTabSz="932180" fontAlgn="base">
              <a:lnSpc>
                <a:spcPct val="90000"/>
              </a:lnSpc>
              <a:spcBef>
                <a:spcPct val="0"/>
              </a:spcBef>
              <a:spcAft>
                <a:spcPct val="0"/>
              </a:spcAft>
            </a:pPr>
            <a:endParaRPr kumimoji="1" lang="zh-CN" altLang="en-US" sz="2400" dirty="0" err="1">
              <a:gradFill>
                <a:gsLst>
                  <a:gs pos="0">
                    <a:srgbClr val="FFFFFF"/>
                  </a:gs>
                  <a:gs pos="100000">
                    <a:srgbClr val="FFFFFF"/>
                  </a:gs>
                </a:gsLst>
                <a:lin ang="5400000" scaled="0"/>
              </a:gradFill>
              <a:latin typeface="微软雅黑" panose="020B0503020204020204" charset="-122"/>
              <a:ea typeface="微软雅黑" panose="020B0503020204020204" charset="-122"/>
              <a:cs typeface="Segoe UI" panose="020B0502040204020203" pitchFamily="34" charset="0"/>
            </a:endParaRPr>
          </a:p>
        </p:txBody>
      </p:sp>
      <p:sp>
        <p:nvSpPr>
          <p:cNvPr id="7" name="Title 6"/>
          <p:cNvSpPr txBox="1"/>
          <p:nvPr>
            <p:custDataLst>
              <p:tags r:id="rId6"/>
            </p:custDataLst>
          </p:nvPr>
        </p:nvSpPr>
        <p:spPr>
          <a:xfrm>
            <a:off x="681741" y="351623"/>
            <a:ext cx="10418383" cy="648512"/>
          </a:xfrm>
          <a:prstGeom prst="rect">
            <a:avLst/>
          </a:prstGeom>
          <a:noFill/>
          <a:ln w="3175">
            <a:noFill/>
            <a:prstDash val="dash"/>
          </a:ln>
        </p:spPr>
        <p:txBody>
          <a:bodyPr wrap="square" lIns="90000" tIns="46800" rIns="90000" bIns="46800" anchor="t"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0"/>
              </a:spcBef>
              <a:spcAft>
                <a:spcPts val="0"/>
              </a:spcAft>
              <a:buSzPct val="100000"/>
              <a:buNone/>
            </a:pPr>
            <a:r>
              <a:rPr lang="zh-CN" altLang="en-US" sz="3600" b="1" spc="150" dirty="0">
                <a:ln w="3175">
                  <a:noFill/>
                  <a:prstDash val="dash"/>
                </a:ln>
                <a:solidFill>
                  <a:schemeClr val="accent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应急救援特点</a:t>
            </a:r>
            <a:endParaRPr lang="zh-CN" altLang="en-US" sz="3600" b="1" spc="150" dirty="0">
              <a:ln w="3175">
                <a:noFill/>
                <a:prstDash val="dash"/>
              </a:ln>
              <a:solidFill>
                <a:schemeClr val="accent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 name="Title 6"/>
          <p:cNvSpPr txBox="1"/>
          <p:nvPr>
            <p:custDataLst>
              <p:tags r:id="rId7"/>
            </p:custDataLst>
          </p:nvPr>
        </p:nvSpPr>
        <p:spPr>
          <a:xfrm>
            <a:off x="2011045" y="1870075"/>
            <a:ext cx="3494405" cy="655955"/>
          </a:xfrm>
          <a:prstGeom prst="rect">
            <a:avLst/>
          </a:prstGeom>
          <a:noFill/>
          <a:ln w="3175">
            <a:noFill/>
            <a:prstDash val="dash"/>
          </a:ln>
        </p:spPr>
        <p:txBody>
          <a:bodyPr wrap="square" lIns="90000" tIns="46800" rIns="90000" bIns="468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20000"/>
              </a:lnSpc>
              <a:spcBef>
                <a:spcPts val="0"/>
              </a:spcBef>
              <a:spcAft>
                <a:spcPts val="800"/>
              </a:spcAft>
              <a:buSzPct val="100000"/>
              <a:buNone/>
            </a:pPr>
            <a:r>
              <a:rPr lang="zh-CN" altLang="en-US" sz="1400" spc="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应急救援</a:t>
            </a:r>
            <a:endParaRPr lang="zh-CN" altLang="en-US" sz="1400" spc="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 name="Title 6"/>
          <p:cNvSpPr txBox="1"/>
          <p:nvPr>
            <p:custDataLst>
              <p:tags r:id="rId8"/>
            </p:custDataLst>
          </p:nvPr>
        </p:nvSpPr>
        <p:spPr>
          <a:xfrm>
            <a:off x="2011045" y="1483360"/>
            <a:ext cx="3494405" cy="340735"/>
          </a:xfrm>
          <a:prstGeom prst="rect">
            <a:avLst/>
          </a:prstGeom>
          <a:noFill/>
          <a:ln w="3175">
            <a:noFill/>
            <a:prstDash val="dash"/>
          </a:ln>
        </p:spPr>
        <p:txBody>
          <a:bodyPr wrap="square" lIns="90000" tIns="46800" rIns="90000" bIns="46800" anchor="t"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pPr>
            <a:r>
              <a:rPr lang="zh-CN" altLang="en-US" sz="1600" b="1" spc="15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rPr>
              <a:t>添加标题</a:t>
            </a:r>
            <a:endParaRPr lang="zh-CN" altLang="en-US" sz="1600" b="1" spc="1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8" name="椭圆 7"/>
          <p:cNvSpPr/>
          <p:nvPr>
            <p:custDataLst>
              <p:tags r:id="rId9"/>
            </p:custDataLst>
          </p:nvPr>
        </p:nvSpPr>
        <p:spPr bwMode="auto">
          <a:xfrm>
            <a:off x="980440" y="1483360"/>
            <a:ext cx="561975" cy="561975"/>
          </a:xfrm>
          <a:prstGeom prst="ellipse">
            <a:avLst/>
          </a:prstGeom>
          <a:solidFill>
            <a:schemeClr val="lt1">
              <a:lumMod val="6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1" forceAA="0" compatLnSpc="1">
            <a:noAutofit/>
          </a:bodyPr>
          <a:lstStyle/>
          <a:p>
            <a:pPr algn="ctr" defTabSz="932180" fontAlgn="base">
              <a:lnSpc>
                <a:spcPct val="90000"/>
              </a:lnSpc>
              <a:spcBef>
                <a:spcPct val="0"/>
              </a:spcBef>
              <a:spcAft>
                <a:spcPct val="0"/>
              </a:spcAft>
            </a:pPr>
            <a:r>
              <a:rPr kumimoji="1" lang="en-US" altLang="zh-CN" sz="2400" b="1" dirty="0">
                <a:solidFill>
                  <a:schemeClr val="lt1"/>
                </a:solidFill>
                <a:latin typeface="微软雅黑" panose="020B0503020204020204" charset="-122"/>
                <a:ea typeface="微软雅黑" panose="020B0503020204020204" charset="-122"/>
                <a:cs typeface="Arial" panose="020B0604020202020204" pitchFamily="34" charset="0"/>
              </a:rPr>
              <a:t>1</a:t>
            </a:r>
            <a:endParaRPr kumimoji="1" lang="en-US" altLang="zh-CN" sz="2400" b="1" dirty="0">
              <a:solidFill>
                <a:schemeClr val="lt1"/>
              </a:solidFill>
              <a:latin typeface="微软雅黑" panose="020B0503020204020204" charset="-122"/>
              <a:ea typeface="微软雅黑" panose="020B0503020204020204" charset="-122"/>
              <a:cs typeface="Arial" panose="020B0604020202020204" pitchFamily="34" charset="0"/>
            </a:endParaRPr>
          </a:p>
        </p:txBody>
      </p:sp>
      <p:sp>
        <p:nvSpPr>
          <p:cNvPr id="9" name="Title 6"/>
          <p:cNvSpPr txBox="1"/>
          <p:nvPr>
            <p:custDataLst>
              <p:tags r:id="rId10"/>
            </p:custDataLst>
          </p:nvPr>
        </p:nvSpPr>
        <p:spPr>
          <a:xfrm>
            <a:off x="2011045" y="3408680"/>
            <a:ext cx="3494405" cy="655955"/>
          </a:xfrm>
          <a:prstGeom prst="rect">
            <a:avLst/>
          </a:prstGeom>
          <a:noFill/>
          <a:ln w="3175">
            <a:noFill/>
            <a:prstDash val="dash"/>
          </a:ln>
        </p:spPr>
        <p:txBody>
          <a:bodyPr wrap="square" lIns="90000" tIns="46800" rIns="90000" bIns="468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20000"/>
              </a:lnSpc>
              <a:spcBef>
                <a:spcPts val="0"/>
              </a:spcBef>
              <a:spcAft>
                <a:spcPts val="800"/>
              </a:spcAft>
              <a:buSzPct val="100000"/>
              <a:buNone/>
            </a:pPr>
            <a:r>
              <a:rPr lang="zh-CN" altLang="en-US" sz="1400" spc="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紧急情况</a:t>
            </a:r>
            <a:endParaRPr lang="zh-CN" altLang="en-US" sz="1400" spc="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9" name="Title 6"/>
          <p:cNvSpPr txBox="1"/>
          <p:nvPr>
            <p:custDataLst>
              <p:tags r:id="rId11"/>
            </p:custDataLst>
          </p:nvPr>
        </p:nvSpPr>
        <p:spPr>
          <a:xfrm>
            <a:off x="2011045" y="3022600"/>
            <a:ext cx="3494405" cy="340735"/>
          </a:xfrm>
          <a:prstGeom prst="rect">
            <a:avLst/>
          </a:prstGeom>
          <a:noFill/>
          <a:ln w="3175">
            <a:noFill/>
            <a:prstDash val="dash"/>
          </a:ln>
        </p:spPr>
        <p:txBody>
          <a:bodyPr wrap="square" lIns="90000" tIns="46800" rIns="90000" bIns="46800" anchor="t"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pPr>
            <a:r>
              <a:rPr lang="zh-CN" altLang="en-US" sz="1600" b="1" spc="15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rPr>
              <a:t>添加标题</a:t>
            </a:r>
            <a:endParaRPr lang="zh-CN" altLang="en-US" sz="1600" b="1" spc="1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40" name="椭圆 39"/>
          <p:cNvSpPr/>
          <p:nvPr>
            <p:custDataLst>
              <p:tags r:id="rId12"/>
            </p:custDataLst>
          </p:nvPr>
        </p:nvSpPr>
        <p:spPr bwMode="auto">
          <a:xfrm>
            <a:off x="980440" y="3022600"/>
            <a:ext cx="561975" cy="561975"/>
          </a:xfrm>
          <a:prstGeom prst="ellipse">
            <a:avLst/>
          </a:prstGeom>
          <a:solidFill>
            <a:schemeClr val="lt1">
              <a:lumMod val="6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1" forceAA="0" compatLnSpc="1">
            <a:noAutofit/>
          </a:bodyPr>
          <a:lstStyle/>
          <a:p>
            <a:pPr algn="ctr" defTabSz="932180" fontAlgn="base">
              <a:lnSpc>
                <a:spcPct val="90000"/>
              </a:lnSpc>
              <a:spcBef>
                <a:spcPct val="0"/>
              </a:spcBef>
              <a:spcAft>
                <a:spcPct val="0"/>
              </a:spcAft>
            </a:pPr>
            <a:r>
              <a:rPr kumimoji="1" lang="en-US" altLang="zh-CN" sz="2400" b="1" dirty="0">
                <a:solidFill>
                  <a:schemeClr val="lt1"/>
                </a:solidFill>
                <a:latin typeface="微软雅黑" panose="020B0503020204020204" charset="-122"/>
                <a:ea typeface="微软雅黑" panose="020B0503020204020204" charset="-122"/>
                <a:cs typeface="Arial" panose="020B0604020202020204" pitchFamily="34" charset="0"/>
              </a:rPr>
              <a:t>2</a:t>
            </a:r>
            <a:endParaRPr kumimoji="1" lang="en-US" altLang="zh-CN" sz="2400" b="1" dirty="0">
              <a:solidFill>
                <a:schemeClr val="lt1"/>
              </a:solidFill>
              <a:latin typeface="微软雅黑" panose="020B0503020204020204" charset="-122"/>
              <a:ea typeface="微软雅黑" panose="020B0503020204020204" charset="-122"/>
              <a:cs typeface="Arial" panose="020B0604020202020204" pitchFamily="34" charset="0"/>
            </a:endParaRPr>
          </a:p>
        </p:txBody>
      </p:sp>
      <p:sp>
        <p:nvSpPr>
          <p:cNvPr id="41" name="Title 6"/>
          <p:cNvSpPr txBox="1"/>
          <p:nvPr>
            <p:custDataLst>
              <p:tags r:id="rId13"/>
            </p:custDataLst>
          </p:nvPr>
        </p:nvSpPr>
        <p:spPr>
          <a:xfrm>
            <a:off x="2011045" y="4994910"/>
            <a:ext cx="3494405" cy="655955"/>
          </a:xfrm>
          <a:prstGeom prst="rect">
            <a:avLst/>
          </a:prstGeom>
          <a:noFill/>
          <a:ln w="3175">
            <a:noFill/>
            <a:prstDash val="dash"/>
          </a:ln>
        </p:spPr>
        <p:txBody>
          <a:bodyPr wrap="square" lIns="90000" tIns="46800" rIns="90000" bIns="468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20000"/>
              </a:lnSpc>
              <a:spcBef>
                <a:spcPts val="0"/>
              </a:spcBef>
              <a:spcAft>
                <a:spcPts val="800"/>
              </a:spcAft>
              <a:buSzPct val="100000"/>
              <a:buNone/>
            </a:pPr>
            <a:r>
              <a:rPr lang="zh-CN" altLang="en-US" sz="1400" spc="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偶然性</a:t>
            </a:r>
            <a:endParaRPr lang="zh-CN" altLang="en-US" sz="1400" spc="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2" name="Title 6"/>
          <p:cNvSpPr txBox="1"/>
          <p:nvPr>
            <p:custDataLst>
              <p:tags r:id="rId14"/>
            </p:custDataLst>
          </p:nvPr>
        </p:nvSpPr>
        <p:spPr>
          <a:xfrm>
            <a:off x="2011045" y="4608195"/>
            <a:ext cx="3494405" cy="340735"/>
          </a:xfrm>
          <a:prstGeom prst="rect">
            <a:avLst/>
          </a:prstGeom>
          <a:noFill/>
          <a:ln w="3175">
            <a:noFill/>
            <a:prstDash val="dash"/>
          </a:ln>
        </p:spPr>
        <p:txBody>
          <a:bodyPr wrap="square" lIns="90000" tIns="46800" rIns="90000" bIns="46800" anchor="t"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pPr>
            <a:r>
              <a:rPr lang="zh-CN" altLang="en-US" sz="1600" b="1" spc="15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rPr>
              <a:t>添加标题</a:t>
            </a:r>
            <a:endParaRPr lang="zh-CN" altLang="en-US" sz="1600" b="1" spc="1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43" name="椭圆 42"/>
          <p:cNvSpPr/>
          <p:nvPr>
            <p:custDataLst>
              <p:tags r:id="rId15"/>
            </p:custDataLst>
          </p:nvPr>
        </p:nvSpPr>
        <p:spPr bwMode="auto">
          <a:xfrm>
            <a:off x="980440" y="4608195"/>
            <a:ext cx="561975" cy="561975"/>
          </a:xfrm>
          <a:prstGeom prst="ellipse">
            <a:avLst/>
          </a:prstGeom>
          <a:solidFill>
            <a:schemeClr val="lt1">
              <a:lumMod val="6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1" forceAA="0" compatLnSpc="1">
            <a:noAutofit/>
          </a:bodyPr>
          <a:lstStyle/>
          <a:p>
            <a:pPr algn="ctr" defTabSz="932180" fontAlgn="base">
              <a:lnSpc>
                <a:spcPct val="90000"/>
              </a:lnSpc>
              <a:spcBef>
                <a:spcPct val="0"/>
              </a:spcBef>
              <a:spcAft>
                <a:spcPct val="0"/>
              </a:spcAft>
            </a:pPr>
            <a:r>
              <a:rPr kumimoji="1" lang="en-US" altLang="zh-CN" sz="2400" b="1" dirty="0">
                <a:solidFill>
                  <a:schemeClr val="lt1"/>
                </a:solidFill>
                <a:latin typeface="微软雅黑" panose="020B0503020204020204" charset="-122"/>
                <a:ea typeface="微软雅黑" panose="020B0503020204020204" charset="-122"/>
                <a:cs typeface="Arial" panose="020B0604020202020204" pitchFamily="34" charset="0"/>
              </a:rPr>
              <a:t>3</a:t>
            </a:r>
            <a:endParaRPr kumimoji="1" lang="en-US" altLang="zh-CN" sz="2400" b="1" dirty="0">
              <a:solidFill>
                <a:schemeClr val="lt1"/>
              </a:solidFill>
              <a:latin typeface="微软雅黑" panose="020B0503020204020204" charset="-122"/>
              <a:ea typeface="微软雅黑" panose="020B0503020204020204" charset="-122"/>
              <a:cs typeface="Arial" panose="020B0604020202020204" pitchFamily="34" charset="0"/>
            </a:endParaRPr>
          </a:p>
        </p:txBody>
      </p:sp>
      <p:sp>
        <p:nvSpPr>
          <p:cNvPr id="44" name="Title 6"/>
          <p:cNvSpPr txBox="1"/>
          <p:nvPr>
            <p:custDataLst>
              <p:tags r:id="rId16"/>
            </p:custDataLst>
          </p:nvPr>
        </p:nvSpPr>
        <p:spPr>
          <a:xfrm>
            <a:off x="7717155" y="1910715"/>
            <a:ext cx="3494405" cy="655955"/>
          </a:xfrm>
          <a:prstGeom prst="rect">
            <a:avLst/>
          </a:prstGeom>
          <a:noFill/>
          <a:ln w="3175">
            <a:noFill/>
            <a:prstDash val="dash"/>
          </a:ln>
        </p:spPr>
        <p:txBody>
          <a:bodyPr wrap="square" lIns="90000" tIns="46800" rIns="90000" bIns="468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20000"/>
              </a:lnSpc>
              <a:spcBef>
                <a:spcPts val="0"/>
              </a:spcBef>
              <a:spcAft>
                <a:spcPts val="800"/>
              </a:spcAft>
              <a:buSzPct val="100000"/>
              <a:buNone/>
            </a:pPr>
            <a:r>
              <a:rPr lang="zh-CN" altLang="en-US" sz="1400" spc="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必然性</a:t>
            </a:r>
            <a:endParaRPr lang="zh-CN" altLang="en-US" sz="1400" spc="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5" name="Title 6"/>
          <p:cNvSpPr txBox="1"/>
          <p:nvPr>
            <p:custDataLst>
              <p:tags r:id="rId17"/>
            </p:custDataLst>
          </p:nvPr>
        </p:nvSpPr>
        <p:spPr>
          <a:xfrm>
            <a:off x="7717155" y="1524000"/>
            <a:ext cx="3494405" cy="340735"/>
          </a:xfrm>
          <a:prstGeom prst="rect">
            <a:avLst/>
          </a:prstGeom>
          <a:noFill/>
          <a:ln w="3175">
            <a:noFill/>
            <a:prstDash val="dash"/>
          </a:ln>
        </p:spPr>
        <p:txBody>
          <a:bodyPr wrap="square" lIns="90000" tIns="46800" rIns="90000" bIns="46800" anchor="t"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pPr>
            <a:r>
              <a:rPr lang="zh-CN" altLang="en-US" sz="1600" b="1" spc="15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rPr>
              <a:t>添加标题</a:t>
            </a:r>
            <a:endParaRPr lang="zh-CN" altLang="en-US" sz="1600" b="1" spc="1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46" name="椭圆 45"/>
          <p:cNvSpPr/>
          <p:nvPr>
            <p:custDataLst>
              <p:tags r:id="rId18"/>
            </p:custDataLst>
          </p:nvPr>
        </p:nvSpPr>
        <p:spPr bwMode="auto">
          <a:xfrm>
            <a:off x="6686550" y="1524000"/>
            <a:ext cx="561975" cy="561975"/>
          </a:xfrm>
          <a:prstGeom prst="ellipse">
            <a:avLst/>
          </a:prstGeom>
          <a:solidFill>
            <a:schemeClr val="lt1">
              <a:lumMod val="6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1" forceAA="0" compatLnSpc="1">
            <a:noAutofit/>
          </a:bodyPr>
          <a:lstStyle/>
          <a:p>
            <a:pPr algn="ctr" defTabSz="932180" fontAlgn="base">
              <a:lnSpc>
                <a:spcPct val="90000"/>
              </a:lnSpc>
              <a:spcBef>
                <a:spcPct val="0"/>
              </a:spcBef>
              <a:spcAft>
                <a:spcPct val="0"/>
              </a:spcAft>
            </a:pPr>
            <a:r>
              <a:rPr kumimoji="1" lang="en-US" altLang="zh-CN" sz="2400" b="1" dirty="0">
                <a:solidFill>
                  <a:schemeClr val="lt1"/>
                </a:solidFill>
                <a:latin typeface="微软雅黑" panose="020B0503020204020204" charset="-122"/>
                <a:ea typeface="微软雅黑" panose="020B0503020204020204" charset="-122"/>
                <a:cs typeface="Arial" panose="020B0604020202020204" pitchFamily="34" charset="0"/>
              </a:rPr>
              <a:t>4</a:t>
            </a:r>
            <a:endParaRPr kumimoji="1" lang="en-US" altLang="zh-CN" sz="2400" b="1" dirty="0">
              <a:solidFill>
                <a:schemeClr val="lt1"/>
              </a:solidFill>
              <a:latin typeface="微软雅黑" panose="020B0503020204020204" charset="-122"/>
              <a:ea typeface="微软雅黑" panose="020B0503020204020204" charset="-122"/>
              <a:cs typeface="Arial" panose="020B0604020202020204" pitchFamily="34" charset="0"/>
            </a:endParaRPr>
          </a:p>
        </p:txBody>
      </p:sp>
      <p:sp>
        <p:nvSpPr>
          <p:cNvPr id="47" name="Title 6"/>
          <p:cNvSpPr txBox="1"/>
          <p:nvPr>
            <p:custDataLst>
              <p:tags r:id="rId19"/>
            </p:custDataLst>
          </p:nvPr>
        </p:nvSpPr>
        <p:spPr>
          <a:xfrm>
            <a:off x="7717155" y="3449955"/>
            <a:ext cx="3494405" cy="655955"/>
          </a:xfrm>
          <a:prstGeom prst="rect">
            <a:avLst/>
          </a:prstGeom>
          <a:noFill/>
          <a:ln w="3175">
            <a:noFill/>
            <a:prstDash val="dash"/>
          </a:ln>
        </p:spPr>
        <p:txBody>
          <a:bodyPr wrap="square" lIns="90000" tIns="46800" rIns="90000" bIns="468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20000"/>
              </a:lnSpc>
              <a:spcBef>
                <a:spcPts val="0"/>
              </a:spcBef>
              <a:spcAft>
                <a:spcPts val="800"/>
              </a:spcAft>
              <a:buSzPct val="100000"/>
              <a:buNone/>
            </a:pPr>
            <a:r>
              <a:rPr lang="zh-CN" altLang="en-US" sz="1400" spc="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易变性</a:t>
            </a:r>
            <a:endParaRPr lang="zh-CN" altLang="en-US" sz="1400" spc="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8" name="Title 6"/>
          <p:cNvSpPr txBox="1"/>
          <p:nvPr>
            <p:custDataLst>
              <p:tags r:id="rId20"/>
            </p:custDataLst>
          </p:nvPr>
        </p:nvSpPr>
        <p:spPr>
          <a:xfrm>
            <a:off x="7717155" y="3063240"/>
            <a:ext cx="3494405" cy="340735"/>
          </a:xfrm>
          <a:prstGeom prst="rect">
            <a:avLst/>
          </a:prstGeom>
          <a:noFill/>
          <a:ln w="3175">
            <a:noFill/>
            <a:prstDash val="dash"/>
          </a:ln>
        </p:spPr>
        <p:txBody>
          <a:bodyPr wrap="square" lIns="90000" tIns="46800" rIns="90000" bIns="46800" anchor="t"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pPr>
            <a:r>
              <a:rPr lang="zh-CN" altLang="en-US" sz="1600" b="1" spc="15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rPr>
              <a:t>添加标题</a:t>
            </a:r>
            <a:endParaRPr lang="zh-CN" altLang="en-US" sz="1600" b="1" spc="1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49" name="椭圆 48"/>
          <p:cNvSpPr/>
          <p:nvPr>
            <p:custDataLst>
              <p:tags r:id="rId21"/>
            </p:custDataLst>
          </p:nvPr>
        </p:nvSpPr>
        <p:spPr bwMode="auto">
          <a:xfrm>
            <a:off x="6686550" y="3063240"/>
            <a:ext cx="561975" cy="561975"/>
          </a:xfrm>
          <a:prstGeom prst="ellipse">
            <a:avLst/>
          </a:prstGeom>
          <a:solidFill>
            <a:schemeClr val="lt1">
              <a:lumMod val="6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1" forceAA="0" compatLnSpc="1">
            <a:noAutofit/>
          </a:bodyPr>
          <a:lstStyle/>
          <a:p>
            <a:pPr algn="ctr" defTabSz="932180" fontAlgn="base">
              <a:lnSpc>
                <a:spcPct val="90000"/>
              </a:lnSpc>
              <a:spcBef>
                <a:spcPct val="0"/>
              </a:spcBef>
              <a:spcAft>
                <a:spcPct val="0"/>
              </a:spcAft>
            </a:pPr>
            <a:r>
              <a:rPr kumimoji="1" lang="en-US" altLang="zh-CN" sz="2400" b="1" dirty="0">
                <a:solidFill>
                  <a:schemeClr val="lt1"/>
                </a:solidFill>
                <a:latin typeface="微软雅黑" panose="020B0503020204020204" charset="-122"/>
                <a:ea typeface="微软雅黑" panose="020B0503020204020204" charset="-122"/>
                <a:cs typeface="Arial" panose="020B0604020202020204" pitchFamily="34" charset="0"/>
              </a:rPr>
              <a:t>5</a:t>
            </a:r>
            <a:endParaRPr kumimoji="1" lang="en-US" altLang="zh-CN" sz="2400" b="1" dirty="0">
              <a:solidFill>
                <a:schemeClr val="lt1"/>
              </a:solidFill>
              <a:latin typeface="微软雅黑" panose="020B0503020204020204" charset="-122"/>
              <a:ea typeface="微软雅黑" panose="020B0503020204020204" charset="-122"/>
              <a:cs typeface="Arial" panose="020B0604020202020204" pitchFamily="34" charset="0"/>
            </a:endParaRPr>
          </a:p>
        </p:txBody>
      </p:sp>
      <p:sp>
        <p:nvSpPr>
          <p:cNvPr id="50" name="Title 6"/>
          <p:cNvSpPr txBox="1"/>
          <p:nvPr>
            <p:custDataLst>
              <p:tags r:id="rId22"/>
            </p:custDataLst>
          </p:nvPr>
        </p:nvSpPr>
        <p:spPr>
          <a:xfrm>
            <a:off x="7717155" y="5035550"/>
            <a:ext cx="3494405" cy="655955"/>
          </a:xfrm>
          <a:prstGeom prst="rect">
            <a:avLst/>
          </a:prstGeom>
          <a:noFill/>
          <a:ln w="3175">
            <a:noFill/>
            <a:prstDash val="dash"/>
          </a:ln>
        </p:spPr>
        <p:txBody>
          <a:bodyPr wrap="square" lIns="90000" tIns="46800" rIns="90000" bIns="468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20000"/>
              </a:lnSpc>
              <a:spcBef>
                <a:spcPts val="0"/>
              </a:spcBef>
              <a:spcAft>
                <a:spcPts val="800"/>
              </a:spcAft>
              <a:buSzPct val="100000"/>
              <a:buNone/>
            </a:pPr>
            <a:r>
              <a:rPr lang="zh-CN" altLang="en-US" sz="1400" spc="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复杂性</a:t>
            </a:r>
            <a:endParaRPr lang="zh-CN" altLang="en-US" sz="1400" spc="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1" name="Title 6"/>
          <p:cNvSpPr txBox="1"/>
          <p:nvPr>
            <p:custDataLst>
              <p:tags r:id="rId23"/>
            </p:custDataLst>
          </p:nvPr>
        </p:nvSpPr>
        <p:spPr>
          <a:xfrm>
            <a:off x="7717155" y="4648835"/>
            <a:ext cx="3494405" cy="340735"/>
          </a:xfrm>
          <a:prstGeom prst="rect">
            <a:avLst/>
          </a:prstGeom>
          <a:noFill/>
          <a:ln w="3175">
            <a:noFill/>
            <a:prstDash val="dash"/>
          </a:ln>
        </p:spPr>
        <p:txBody>
          <a:bodyPr wrap="square" lIns="90000" tIns="46800" rIns="90000" bIns="46800" anchor="t"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pPr>
            <a:r>
              <a:rPr lang="zh-CN" altLang="en-US" sz="1600" b="1" spc="15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rPr>
              <a:t>添加标题</a:t>
            </a:r>
            <a:endParaRPr lang="zh-CN" altLang="en-US" sz="1600" b="1" spc="150" dirty="0">
              <a:ln w="3175">
                <a:noFill/>
                <a:prstDash val="dash"/>
              </a:ln>
              <a:solidFill>
                <a:schemeClr val="dk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52" name="椭圆 51"/>
          <p:cNvSpPr/>
          <p:nvPr>
            <p:custDataLst>
              <p:tags r:id="rId24"/>
            </p:custDataLst>
          </p:nvPr>
        </p:nvSpPr>
        <p:spPr bwMode="auto">
          <a:xfrm>
            <a:off x="6686550" y="4648835"/>
            <a:ext cx="561975" cy="561975"/>
          </a:xfrm>
          <a:prstGeom prst="ellipse">
            <a:avLst/>
          </a:prstGeom>
          <a:solidFill>
            <a:schemeClr val="lt1">
              <a:lumMod val="6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1" forceAA="0" compatLnSpc="1">
            <a:noAutofit/>
          </a:bodyPr>
          <a:lstStyle/>
          <a:p>
            <a:pPr algn="ctr" defTabSz="932180" fontAlgn="base">
              <a:lnSpc>
                <a:spcPct val="90000"/>
              </a:lnSpc>
              <a:spcBef>
                <a:spcPct val="0"/>
              </a:spcBef>
              <a:spcAft>
                <a:spcPct val="0"/>
              </a:spcAft>
            </a:pPr>
            <a:r>
              <a:rPr kumimoji="1" lang="en-US" altLang="zh-CN" sz="2400" b="1" dirty="0">
                <a:solidFill>
                  <a:schemeClr val="lt1"/>
                </a:solidFill>
                <a:latin typeface="微软雅黑" panose="020B0503020204020204" charset="-122"/>
                <a:ea typeface="微软雅黑" panose="020B0503020204020204" charset="-122"/>
                <a:cs typeface="Arial" panose="020B0604020202020204" pitchFamily="34" charset="0"/>
              </a:rPr>
              <a:t>6</a:t>
            </a:r>
            <a:endParaRPr kumimoji="1" lang="en-US" altLang="zh-CN" sz="2400" b="1" dirty="0">
              <a:solidFill>
                <a:schemeClr val="lt1"/>
              </a:solidFill>
              <a:latin typeface="微软雅黑" panose="020B0503020204020204" charset="-122"/>
              <a:ea typeface="微软雅黑" panose="020B0503020204020204" charset="-122"/>
              <a:cs typeface="Arial" panose="020B0604020202020204" pitchFamily="34" charset="0"/>
            </a:endParaRPr>
          </a:p>
        </p:txBody>
      </p:sp>
      <p:cxnSp>
        <p:nvCxnSpPr>
          <p:cNvPr id="2" name="直线连接符 28"/>
          <p:cNvCxnSpPr/>
          <p:nvPr>
            <p:custDataLst>
              <p:tags r:id="rId25"/>
            </p:custDataLst>
          </p:nvPr>
        </p:nvCxnSpPr>
        <p:spPr>
          <a:xfrm>
            <a:off x="820132" y="6506377"/>
            <a:ext cx="9021452" cy="0"/>
          </a:xfrm>
          <a:prstGeom prst="line">
            <a:avLst/>
          </a:prstGeom>
          <a:ln>
            <a:solidFill>
              <a:schemeClr val="l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custDataLst>
      <p:tags r:id="rId26"/>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24" name="文本框 23"/>
          <p:cNvSpPr txBox="1"/>
          <p:nvPr>
            <p:custDataLst>
              <p:tags r:id="rId6"/>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突发事件及应对研究—4R理论</a:t>
            </a:r>
            <a:endParaRPr lang="zh-CN" altLang="en-US" sz="3200" b="1" spc="16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5" name="Title 6"/>
          <p:cNvSpPr txBox="1"/>
          <p:nvPr>
            <p:custDataLst>
              <p:tags r:id="rId7"/>
            </p:custDataLst>
          </p:nvPr>
        </p:nvSpPr>
        <p:spPr>
          <a:xfrm>
            <a:off x="761958" y="1521594"/>
            <a:ext cx="3352825" cy="4574286"/>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2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管理</a:t>
            </a:r>
            <a:endParaRPr lang="zh-CN" altLang="en-US" sz="12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6" name="Title 6"/>
          <p:cNvSpPr txBox="1"/>
          <p:nvPr>
            <p:custDataLst>
              <p:tags r:id="rId8"/>
            </p:custDataLst>
          </p:nvPr>
        </p:nvSpPr>
        <p:spPr>
          <a:xfrm>
            <a:off x="4419587" y="1521594"/>
            <a:ext cx="3352825" cy="4574286"/>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2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减  轻</a:t>
            </a:r>
            <a:endParaRPr lang="zh-CN" altLang="en-US" sz="12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12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Reduction</a:t>
            </a:r>
            <a:endParaRPr lang="en-US" altLang="zh-CN" sz="12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2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  备</a:t>
            </a:r>
            <a:endParaRPr lang="zh-CN" altLang="en-US" sz="12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12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Readiness</a:t>
            </a:r>
            <a:endParaRPr lang="en-US" altLang="zh-CN" sz="12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2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响 应</a:t>
            </a:r>
            <a:endParaRPr lang="zh-CN" altLang="en-US" sz="12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12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Response</a:t>
            </a:r>
            <a:endParaRPr lang="en-US" altLang="zh-CN" sz="12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2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恢  复</a:t>
            </a:r>
            <a:endParaRPr lang="zh-CN" altLang="en-US" sz="12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12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Recovery</a:t>
            </a:r>
            <a:endParaRPr lang="en-US" altLang="zh-CN" sz="12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7" name="Title 6"/>
          <p:cNvSpPr txBox="1"/>
          <p:nvPr>
            <p:custDataLst>
              <p:tags r:id="rId9"/>
            </p:custDataLst>
          </p:nvPr>
        </p:nvSpPr>
        <p:spPr>
          <a:xfrm>
            <a:off x="8077216" y="1521594"/>
            <a:ext cx="3352825" cy="4574286"/>
          </a:xfrm>
          <a:prstGeom prst="rect">
            <a:avLst/>
          </a:prstGeom>
          <a:noFill/>
          <a:ln w="3175">
            <a:noFill/>
            <a:prstDash val="dash"/>
          </a:ln>
        </p:spPr>
        <p:txBody>
          <a:bodyPr wrap="square" lIns="63500" tIns="25400" rIns="63500" bIns="25400" anchor="ctr" anchorCtr="0">
            <a:normAutofit fontScale="6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风险评估</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危险源/预案/预警</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培    训</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演    练</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预案分析/修正</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计划与任务</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资源调拨</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指挥、调度与控制</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影响分析</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计    划</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资源要求规范</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评审与执行</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0"/>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3" name="图片 6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64" name="图片 6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2" name="Rectangle 2"/>
          <p:cNvSpPr>
            <a:spLocks noGrp="1" noChangeArrowheads="1"/>
          </p:cNvSpPr>
          <p:nvPr>
            <p:custDataLst>
              <p:tags r:id="rId5"/>
            </p:custDataLst>
          </p:nvPr>
        </p:nvSpPr>
        <p:spPr>
          <a:xfrm>
            <a:off x="183356" y="760839"/>
            <a:ext cx="7793038" cy="49371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eaLnBrk="1" hangingPunct="1">
              <a:buFont typeface="Wingdings" panose="05000000000000000000" pitchFamily="2" charset="2"/>
              <a:buChar char="n"/>
              <a:defRPr/>
            </a:pPr>
            <a:r>
              <a:rPr lang="zh-CN" altLang="en-US" sz="3200" b="1" dirty="0">
                <a:solidFill>
                  <a:schemeClr val="dk1"/>
                </a:solidFill>
                <a:latin typeface="微软雅黑" panose="020B0503020204020204" charset="-122"/>
                <a:ea typeface="微软雅黑" panose="020B0503020204020204" charset="-122"/>
                <a:sym typeface="Arial" panose="020B0604020202020204" pitchFamily="34" charset="0"/>
              </a:rPr>
              <a:t>应急管理体系要考虑的要素</a:t>
            </a:r>
            <a:endParaRPr lang="zh-CN" altLang="en-US" sz="3200" b="1"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 name="Line 5"/>
          <p:cNvSpPr>
            <a:spLocks noChangeShapeType="1"/>
          </p:cNvSpPr>
          <p:nvPr>
            <p:custDataLst>
              <p:tags r:id="rId6"/>
            </p:custDataLst>
          </p:nvPr>
        </p:nvSpPr>
        <p:spPr bwMode="auto">
          <a:xfrm flipH="1">
            <a:off x="4214639" y="3850978"/>
            <a:ext cx="1296987" cy="1008063"/>
          </a:xfrm>
          <a:prstGeom prst="line">
            <a:avLst/>
          </a:prstGeom>
          <a:noFill/>
          <a:ln w="9525">
            <a:solidFill>
              <a:schemeClr val="dk1"/>
            </a:solidFill>
            <a:round/>
            <a:tailEnd type="triangle" w="med" len="me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4" name="Text Box 6"/>
          <p:cNvSpPr txBox="1">
            <a:spLocks noChangeArrowheads="1"/>
          </p:cNvSpPr>
          <p:nvPr>
            <p:custDataLst>
              <p:tags r:id="rId7"/>
            </p:custDataLst>
          </p:nvPr>
        </p:nvSpPr>
        <p:spPr bwMode="auto">
          <a:xfrm>
            <a:off x="3514550" y="4844753"/>
            <a:ext cx="1428750" cy="430530"/>
          </a:xfrm>
          <a:prstGeom prst="rect">
            <a:avLst/>
          </a:prstGeom>
          <a:noFill/>
          <a:ln w="9525">
            <a:solidFill>
              <a:schemeClr val="dk1"/>
            </a:solidFill>
            <a:miter lim="800000"/>
          </a:ln>
        </p:spPr>
        <p:txBody>
          <a:bodyPr lIns="0" tIns="0" rIns="0" bIns="0">
            <a:spAutoFit/>
          </a:bodyPr>
          <a:lstStyle/>
          <a:p>
            <a:pPr algn="ctr">
              <a:spcBef>
                <a:spcPct val="50000"/>
              </a:spcBef>
              <a:defRPr/>
            </a:pPr>
            <a:r>
              <a:rPr lang="zh-CN" altLang="en-US" sz="28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构建机构</a:t>
            </a:r>
            <a:endParaRPr lang="zh-CN" altLang="en-US" sz="28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5" name="Line 7"/>
          <p:cNvSpPr>
            <a:spLocks noChangeShapeType="1"/>
          </p:cNvSpPr>
          <p:nvPr>
            <p:custDataLst>
              <p:tags r:id="rId8"/>
            </p:custDataLst>
          </p:nvPr>
        </p:nvSpPr>
        <p:spPr bwMode="auto">
          <a:xfrm>
            <a:off x="6086300" y="3850978"/>
            <a:ext cx="1588" cy="1008063"/>
          </a:xfrm>
          <a:prstGeom prst="line">
            <a:avLst/>
          </a:prstGeom>
          <a:noFill/>
          <a:ln w="9525">
            <a:solidFill>
              <a:schemeClr val="dk1"/>
            </a:solidFill>
            <a:round/>
            <a:tailEnd type="triangle" w="med" len="me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6" name="Text Box 8"/>
          <p:cNvSpPr txBox="1">
            <a:spLocks noChangeArrowheads="1"/>
          </p:cNvSpPr>
          <p:nvPr>
            <p:custDataLst>
              <p:tags r:id="rId9"/>
            </p:custDataLst>
          </p:nvPr>
        </p:nvSpPr>
        <p:spPr bwMode="auto">
          <a:xfrm>
            <a:off x="5229051" y="4859040"/>
            <a:ext cx="1433513" cy="430530"/>
          </a:xfrm>
          <a:prstGeom prst="rect">
            <a:avLst/>
          </a:prstGeom>
          <a:noFill/>
          <a:ln w="9525">
            <a:solidFill>
              <a:schemeClr val="dk1"/>
            </a:solidFill>
            <a:miter lim="800000"/>
          </a:ln>
        </p:spPr>
        <p:txBody>
          <a:bodyPr lIns="0" tIns="0" rIns="0" bIns="0">
            <a:spAutoFit/>
          </a:bodyPr>
          <a:lstStyle/>
          <a:p>
            <a:pPr algn="ctr">
              <a:spcBef>
                <a:spcPct val="50000"/>
              </a:spcBef>
              <a:defRPr/>
            </a:pPr>
            <a:r>
              <a:rPr lang="zh-CN" altLang="en-US" sz="28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筹措资金</a:t>
            </a:r>
            <a:endParaRPr lang="zh-CN" altLang="en-US" sz="28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7" name="Line 9"/>
          <p:cNvSpPr>
            <a:spLocks noChangeShapeType="1"/>
          </p:cNvSpPr>
          <p:nvPr>
            <p:custDataLst>
              <p:tags r:id="rId10"/>
            </p:custDataLst>
          </p:nvPr>
        </p:nvSpPr>
        <p:spPr bwMode="auto">
          <a:xfrm>
            <a:off x="6662563" y="3850978"/>
            <a:ext cx="1225550" cy="936625"/>
          </a:xfrm>
          <a:prstGeom prst="line">
            <a:avLst/>
          </a:prstGeom>
          <a:noFill/>
          <a:ln w="9525">
            <a:solidFill>
              <a:schemeClr val="dk1"/>
            </a:solidFill>
            <a:round/>
            <a:tailEnd type="triangle" w="med" len="me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8" name="Text Box 10"/>
          <p:cNvSpPr txBox="1">
            <a:spLocks noChangeArrowheads="1"/>
          </p:cNvSpPr>
          <p:nvPr>
            <p:custDataLst>
              <p:tags r:id="rId11"/>
            </p:custDataLst>
          </p:nvPr>
        </p:nvSpPr>
        <p:spPr bwMode="auto">
          <a:xfrm>
            <a:off x="6905451" y="4859040"/>
            <a:ext cx="1584325" cy="430530"/>
          </a:xfrm>
          <a:prstGeom prst="rect">
            <a:avLst/>
          </a:prstGeom>
          <a:noFill/>
          <a:ln w="9525">
            <a:solidFill>
              <a:schemeClr val="dk1"/>
            </a:solidFill>
            <a:miter lim="800000"/>
          </a:ln>
        </p:spPr>
        <p:txBody>
          <a:bodyPr lIns="0" tIns="0" rIns="0" bIns="0">
            <a:spAutoFit/>
          </a:bodyPr>
          <a:lstStyle/>
          <a:p>
            <a:pPr algn="ctr">
              <a:spcBef>
                <a:spcPct val="50000"/>
              </a:spcBef>
              <a:defRPr/>
            </a:pPr>
            <a:r>
              <a:rPr lang="zh-CN" altLang="en-US" sz="28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保证资源</a:t>
            </a:r>
            <a:endParaRPr lang="zh-CN" altLang="en-US" sz="28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9" name="Line 11"/>
          <p:cNvSpPr>
            <a:spLocks noChangeShapeType="1"/>
          </p:cNvSpPr>
          <p:nvPr>
            <p:custDataLst>
              <p:tags r:id="rId12"/>
            </p:custDataLst>
          </p:nvPr>
        </p:nvSpPr>
        <p:spPr bwMode="auto">
          <a:xfrm>
            <a:off x="7167388" y="3850978"/>
            <a:ext cx="2736850" cy="1008063"/>
          </a:xfrm>
          <a:prstGeom prst="line">
            <a:avLst/>
          </a:prstGeom>
          <a:noFill/>
          <a:ln w="9525">
            <a:solidFill>
              <a:schemeClr val="dk1"/>
            </a:solidFill>
            <a:round/>
            <a:tailEnd type="triangle" w="med" len="me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10" name="Text Box 12"/>
          <p:cNvSpPr txBox="1">
            <a:spLocks noChangeArrowheads="1"/>
          </p:cNvSpPr>
          <p:nvPr>
            <p:custDataLst>
              <p:tags r:id="rId13"/>
            </p:custDataLst>
          </p:nvPr>
        </p:nvSpPr>
        <p:spPr bwMode="auto">
          <a:xfrm>
            <a:off x="8751713" y="4859040"/>
            <a:ext cx="1477962" cy="430530"/>
          </a:xfrm>
          <a:prstGeom prst="rect">
            <a:avLst/>
          </a:prstGeom>
          <a:noFill/>
          <a:ln w="9525">
            <a:solidFill>
              <a:schemeClr val="dk1"/>
            </a:solidFill>
            <a:miter lim="800000"/>
          </a:ln>
        </p:spPr>
        <p:txBody>
          <a:bodyPr lIns="0" tIns="0" rIns="0" bIns="0">
            <a:spAutoFit/>
          </a:bodyPr>
          <a:lstStyle/>
          <a:p>
            <a:pPr algn="ctr">
              <a:spcBef>
                <a:spcPct val="50000"/>
              </a:spcBef>
              <a:defRPr/>
            </a:pPr>
            <a:r>
              <a:rPr lang="zh-CN" altLang="en-US" sz="28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形成制度</a:t>
            </a:r>
            <a:endParaRPr lang="zh-CN" altLang="en-US" sz="28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11" name="Line 13"/>
          <p:cNvSpPr>
            <a:spLocks noChangeShapeType="1"/>
          </p:cNvSpPr>
          <p:nvPr>
            <p:custDataLst>
              <p:tags r:id="rId14"/>
            </p:custDataLst>
          </p:nvPr>
        </p:nvSpPr>
        <p:spPr bwMode="auto">
          <a:xfrm flipH="1">
            <a:off x="2558876" y="3850978"/>
            <a:ext cx="2232025" cy="936625"/>
          </a:xfrm>
          <a:prstGeom prst="line">
            <a:avLst/>
          </a:prstGeom>
          <a:noFill/>
          <a:ln w="9525">
            <a:solidFill>
              <a:schemeClr val="dk1"/>
            </a:solidFill>
            <a:round/>
            <a:tailEnd type="triangle" w="med" len="me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12" name="Text Box 14"/>
          <p:cNvSpPr txBox="1">
            <a:spLocks noChangeArrowheads="1"/>
          </p:cNvSpPr>
          <p:nvPr>
            <p:custDataLst>
              <p:tags r:id="rId15"/>
            </p:custDataLst>
          </p:nvPr>
        </p:nvSpPr>
        <p:spPr bwMode="auto">
          <a:xfrm>
            <a:off x="1766713" y="4844753"/>
            <a:ext cx="1441450" cy="430530"/>
          </a:xfrm>
          <a:prstGeom prst="rect">
            <a:avLst/>
          </a:prstGeom>
          <a:noFill/>
          <a:ln w="9525">
            <a:solidFill>
              <a:schemeClr val="dk1"/>
            </a:solidFill>
            <a:miter lim="800000"/>
          </a:ln>
        </p:spPr>
        <p:txBody>
          <a:bodyPr lIns="0" tIns="0" rIns="0" bIns="0">
            <a:spAutoFit/>
          </a:bodyPr>
          <a:lstStyle/>
          <a:p>
            <a:pPr algn="ctr">
              <a:spcBef>
                <a:spcPct val="50000"/>
              </a:spcBef>
              <a:defRPr/>
            </a:pPr>
            <a:r>
              <a:rPr lang="zh-CN" altLang="en-US" sz="28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研究理论</a:t>
            </a:r>
            <a:endParaRPr lang="zh-CN" altLang="en-US" sz="28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13" name="Line 15"/>
          <p:cNvSpPr>
            <a:spLocks noChangeShapeType="1"/>
          </p:cNvSpPr>
          <p:nvPr>
            <p:custDataLst>
              <p:tags r:id="rId16"/>
            </p:custDataLst>
          </p:nvPr>
        </p:nvSpPr>
        <p:spPr bwMode="auto">
          <a:xfrm>
            <a:off x="2127075" y="5292427"/>
            <a:ext cx="0" cy="935038"/>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14" name="Line 16"/>
          <p:cNvSpPr>
            <a:spLocks noChangeShapeType="1"/>
          </p:cNvSpPr>
          <p:nvPr>
            <p:custDataLst>
              <p:tags r:id="rId17"/>
            </p:custDataLst>
          </p:nvPr>
        </p:nvSpPr>
        <p:spPr bwMode="auto">
          <a:xfrm>
            <a:off x="2127076" y="5508327"/>
            <a:ext cx="576263" cy="0"/>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15" name="Rectangle 17"/>
          <p:cNvSpPr>
            <a:spLocks noChangeArrowheads="1"/>
          </p:cNvSpPr>
          <p:nvPr>
            <p:custDataLst>
              <p:tags r:id="rId18"/>
            </p:custDataLst>
          </p:nvPr>
        </p:nvSpPr>
        <p:spPr bwMode="auto">
          <a:xfrm>
            <a:off x="2703339" y="5363865"/>
            <a:ext cx="503237" cy="360362"/>
          </a:xfrm>
          <a:prstGeom prst="rect">
            <a:avLst/>
          </a:prstGeom>
          <a:solidFill>
            <a:schemeClr val="accent1"/>
          </a:solidFill>
          <a:ln w="9525">
            <a:solidFill>
              <a:schemeClr val="dk1"/>
            </a:solidFill>
            <a:miter lim="800000"/>
          </a:ln>
        </p:spPr>
        <p:txBody>
          <a:bodyPr wrap="none" anchor="ctr"/>
          <a:lstStyle/>
          <a:p>
            <a:pPr algn="ctr">
              <a:defRPr/>
            </a:pPr>
            <a:r>
              <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方法</a:t>
            </a: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16" name="Line 18"/>
          <p:cNvSpPr>
            <a:spLocks noChangeShapeType="1"/>
          </p:cNvSpPr>
          <p:nvPr>
            <p:custDataLst>
              <p:tags r:id="rId19"/>
            </p:custDataLst>
          </p:nvPr>
        </p:nvSpPr>
        <p:spPr bwMode="auto">
          <a:xfrm>
            <a:off x="2127076" y="5867102"/>
            <a:ext cx="576263" cy="0"/>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17" name="Rectangle 19"/>
          <p:cNvSpPr>
            <a:spLocks noChangeArrowheads="1"/>
          </p:cNvSpPr>
          <p:nvPr>
            <p:custDataLst>
              <p:tags r:id="rId20"/>
            </p:custDataLst>
          </p:nvPr>
        </p:nvSpPr>
        <p:spPr bwMode="auto">
          <a:xfrm>
            <a:off x="2703339" y="5722640"/>
            <a:ext cx="503237" cy="360362"/>
          </a:xfrm>
          <a:prstGeom prst="rect">
            <a:avLst/>
          </a:prstGeom>
          <a:solidFill>
            <a:schemeClr val="accent1"/>
          </a:solidFill>
          <a:ln w="9525">
            <a:solidFill>
              <a:schemeClr val="dk1"/>
            </a:solidFill>
            <a:miter lim="800000"/>
          </a:ln>
        </p:spPr>
        <p:txBody>
          <a:bodyPr wrap="none" anchor="ctr"/>
          <a:lstStyle/>
          <a:p>
            <a:pPr algn="ctr">
              <a:defRPr/>
            </a:pPr>
            <a:r>
              <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应用</a:t>
            </a: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18" name="Line 20"/>
          <p:cNvSpPr>
            <a:spLocks noChangeShapeType="1"/>
          </p:cNvSpPr>
          <p:nvPr>
            <p:custDataLst>
              <p:tags r:id="rId21"/>
            </p:custDataLst>
          </p:nvPr>
        </p:nvSpPr>
        <p:spPr bwMode="auto">
          <a:xfrm>
            <a:off x="2127076" y="6227465"/>
            <a:ext cx="576263" cy="0"/>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19" name="Rectangle 21"/>
          <p:cNvSpPr>
            <a:spLocks noChangeArrowheads="1"/>
          </p:cNvSpPr>
          <p:nvPr>
            <p:custDataLst>
              <p:tags r:id="rId22"/>
            </p:custDataLst>
          </p:nvPr>
        </p:nvSpPr>
        <p:spPr bwMode="auto">
          <a:xfrm>
            <a:off x="2703339" y="6083003"/>
            <a:ext cx="503237" cy="360363"/>
          </a:xfrm>
          <a:prstGeom prst="rect">
            <a:avLst/>
          </a:prstGeom>
          <a:solidFill>
            <a:schemeClr val="accent1"/>
          </a:solidFill>
          <a:ln w="9525">
            <a:solidFill>
              <a:schemeClr val="dk1"/>
            </a:solidFill>
            <a:miter lim="800000"/>
          </a:ln>
        </p:spPr>
        <p:txBody>
          <a:bodyPr wrap="none" anchor="ctr"/>
          <a:lstStyle/>
          <a:p>
            <a:pPr algn="ctr">
              <a:defRPr/>
            </a:pPr>
            <a:r>
              <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技术</a:t>
            </a: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20" name="Line 22"/>
          <p:cNvSpPr>
            <a:spLocks noChangeShapeType="1"/>
          </p:cNvSpPr>
          <p:nvPr>
            <p:custDataLst>
              <p:tags r:id="rId23"/>
            </p:custDataLst>
          </p:nvPr>
        </p:nvSpPr>
        <p:spPr bwMode="auto">
          <a:xfrm>
            <a:off x="3855863" y="5290841"/>
            <a:ext cx="0" cy="935037"/>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21" name="Line 23"/>
          <p:cNvSpPr>
            <a:spLocks noChangeShapeType="1"/>
          </p:cNvSpPr>
          <p:nvPr>
            <p:custDataLst>
              <p:tags r:id="rId24"/>
            </p:custDataLst>
          </p:nvPr>
        </p:nvSpPr>
        <p:spPr bwMode="auto">
          <a:xfrm>
            <a:off x="3855863" y="5506740"/>
            <a:ext cx="576262" cy="0"/>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22" name="Rectangle 24"/>
          <p:cNvSpPr>
            <a:spLocks noChangeArrowheads="1"/>
          </p:cNvSpPr>
          <p:nvPr>
            <p:custDataLst>
              <p:tags r:id="rId25"/>
            </p:custDataLst>
          </p:nvPr>
        </p:nvSpPr>
        <p:spPr bwMode="auto">
          <a:xfrm>
            <a:off x="4432125" y="5362278"/>
            <a:ext cx="503238" cy="360363"/>
          </a:xfrm>
          <a:prstGeom prst="rect">
            <a:avLst/>
          </a:prstGeom>
          <a:solidFill>
            <a:schemeClr val="accent1"/>
          </a:solidFill>
          <a:ln w="9525">
            <a:solidFill>
              <a:schemeClr val="dk1"/>
            </a:solidFill>
            <a:miter lim="800000"/>
          </a:ln>
        </p:spPr>
        <p:txBody>
          <a:bodyPr wrap="none" anchor="ctr"/>
          <a:lstStyle/>
          <a:p>
            <a:pPr algn="ctr">
              <a:defRPr/>
            </a:pPr>
            <a:r>
              <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层级</a:t>
            </a: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23" name="Line 25"/>
          <p:cNvSpPr>
            <a:spLocks noChangeShapeType="1"/>
          </p:cNvSpPr>
          <p:nvPr>
            <p:custDataLst>
              <p:tags r:id="rId26"/>
            </p:custDataLst>
          </p:nvPr>
        </p:nvSpPr>
        <p:spPr bwMode="auto">
          <a:xfrm>
            <a:off x="3855863" y="5865515"/>
            <a:ext cx="576262" cy="0"/>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24" name="Rectangle 26"/>
          <p:cNvSpPr>
            <a:spLocks noChangeArrowheads="1"/>
          </p:cNvSpPr>
          <p:nvPr>
            <p:custDataLst>
              <p:tags r:id="rId27"/>
            </p:custDataLst>
          </p:nvPr>
        </p:nvSpPr>
        <p:spPr bwMode="auto">
          <a:xfrm>
            <a:off x="4432125" y="5721053"/>
            <a:ext cx="503238" cy="360363"/>
          </a:xfrm>
          <a:prstGeom prst="rect">
            <a:avLst/>
          </a:prstGeom>
          <a:solidFill>
            <a:schemeClr val="accent1"/>
          </a:solidFill>
          <a:ln w="9525">
            <a:solidFill>
              <a:schemeClr val="dk1"/>
            </a:solidFill>
            <a:miter lim="800000"/>
          </a:ln>
        </p:spPr>
        <p:txBody>
          <a:bodyPr wrap="none" anchor="ctr"/>
          <a:lstStyle/>
          <a:p>
            <a:pPr algn="ctr">
              <a:defRPr/>
            </a:pPr>
            <a:r>
              <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平行</a:t>
            </a: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25" name="Line 27"/>
          <p:cNvSpPr>
            <a:spLocks noChangeShapeType="1"/>
          </p:cNvSpPr>
          <p:nvPr>
            <p:custDataLst>
              <p:tags r:id="rId28"/>
            </p:custDataLst>
          </p:nvPr>
        </p:nvSpPr>
        <p:spPr bwMode="auto">
          <a:xfrm>
            <a:off x="3855863" y="6225877"/>
            <a:ext cx="576262" cy="0"/>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26" name="Rectangle 28"/>
          <p:cNvSpPr>
            <a:spLocks noChangeArrowheads="1"/>
          </p:cNvSpPr>
          <p:nvPr>
            <p:custDataLst>
              <p:tags r:id="rId29"/>
            </p:custDataLst>
          </p:nvPr>
        </p:nvSpPr>
        <p:spPr bwMode="auto">
          <a:xfrm>
            <a:off x="4432125" y="6083003"/>
            <a:ext cx="503238" cy="360363"/>
          </a:xfrm>
          <a:prstGeom prst="rect">
            <a:avLst/>
          </a:prstGeom>
          <a:solidFill>
            <a:schemeClr val="accent1"/>
          </a:solidFill>
          <a:ln w="9525">
            <a:solidFill>
              <a:schemeClr val="dk1"/>
            </a:solidFill>
            <a:miter lim="800000"/>
          </a:ln>
        </p:spPr>
        <p:txBody>
          <a:bodyPr wrap="none" anchor="ctr"/>
          <a:lstStyle/>
          <a:p>
            <a:pPr algn="ctr">
              <a:defRPr/>
            </a:pPr>
            <a:r>
              <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临时</a:t>
            </a: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27" name="Line 29"/>
          <p:cNvSpPr>
            <a:spLocks noChangeShapeType="1"/>
          </p:cNvSpPr>
          <p:nvPr>
            <p:custDataLst>
              <p:tags r:id="rId30"/>
            </p:custDataLst>
          </p:nvPr>
        </p:nvSpPr>
        <p:spPr bwMode="auto">
          <a:xfrm>
            <a:off x="5584650" y="5290841"/>
            <a:ext cx="0" cy="935037"/>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28" name="Line 30"/>
          <p:cNvSpPr>
            <a:spLocks noChangeShapeType="1"/>
          </p:cNvSpPr>
          <p:nvPr>
            <p:custDataLst>
              <p:tags r:id="rId31"/>
            </p:custDataLst>
          </p:nvPr>
        </p:nvSpPr>
        <p:spPr bwMode="auto">
          <a:xfrm>
            <a:off x="5584651" y="5506740"/>
            <a:ext cx="576263" cy="0"/>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29" name="Rectangle 31"/>
          <p:cNvSpPr>
            <a:spLocks noChangeArrowheads="1"/>
          </p:cNvSpPr>
          <p:nvPr>
            <p:custDataLst>
              <p:tags r:id="rId32"/>
            </p:custDataLst>
          </p:nvPr>
        </p:nvSpPr>
        <p:spPr bwMode="auto">
          <a:xfrm>
            <a:off x="6160914" y="5362278"/>
            <a:ext cx="503237" cy="360363"/>
          </a:xfrm>
          <a:prstGeom prst="rect">
            <a:avLst/>
          </a:prstGeom>
          <a:solidFill>
            <a:schemeClr val="accent1"/>
          </a:solidFill>
          <a:ln w="9525">
            <a:solidFill>
              <a:schemeClr val="dk1"/>
            </a:solidFill>
            <a:miter lim="800000"/>
          </a:ln>
        </p:spPr>
        <p:txBody>
          <a:bodyPr wrap="none" anchor="ctr"/>
          <a:lstStyle/>
          <a:p>
            <a:pPr algn="ctr">
              <a:defRPr/>
            </a:pPr>
            <a:r>
              <a:rPr lang="zh-CN" altLang="en-US"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预算</a:t>
            </a:r>
            <a:endParaRPr lang="zh-CN" altLang="en-US"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30" name="Line 32"/>
          <p:cNvSpPr>
            <a:spLocks noChangeShapeType="1"/>
          </p:cNvSpPr>
          <p:nvPr>
            <p:custDataLst>
              <p:tags r:id="rId33"/>
            </p:custDataLst>
          </p:nvPr>
        </p:nvSpPr>
        <p:spPr bwMode="auto">
          <a:xfrm>
            <a:off x="5584651" y="5865515"/>
            <a:ext cx="576263" cy="0"/>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31" name="Rectangle 33"/>
          <p:cNvSpPr>
            <a:spLocks noChangeArrowheads="1"/>
          </p:cNvSpPr>
          <p:nvPr>
            <p:custDataLst>
              <p:tags r:id="rId34"/>
            </p:custDataLst>
          </p:nvPr>
        </p:nvSpPr>
        <p:spPr bwMode="auto">
          <a:xfrm>
            <a:off x="6160914" y="5721053"/>
            <a:ext cx="503237" cy="360363"/>
          </a:xfrm>
          <a:prstGeom prst="rect">
            <a:avLst/>
          </a:prstGeom>
          <a:solidFill>
            <a:schemeClr val="accent1"/>
          </a:solidFill>
          <a:ln w="9525">
            <a:solidFill>
              <a:schemeClr val="dk1"/>
            </a:solidFill>
            <a:miter lim="800000"/>
          </a:ln>
        </p:spPr>
        <p:txBody>
          <a:bodyPr wrap="none" anchor="ctr"/>
          <a:lstStyle/>
          <a:p>
            <a:pPr algn="ctr">
              <a:defRPr/>
            </a:pPr>
            <a:r>
              <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保险</a:t>
            </a: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32" name="Line 34"/>
          <p:cNvSpPr>
            <a:spLocks noChangeShapeType="1"/>
          </p:cNvSpPr>
          <p:nvPr>
            <p:custDataLst>
              <p:tags r:id="rId35"/>
            </p:custDataLst>
          </p:nvPr>
        </p:nvSpPr>
        <p:spPr bwMode="auto">
          <a:xfrm>
            <a:off x="5584651" y="6225877"/>
            <a:ext cx="576263" cy="0"/>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33" name="Rectangle 35"/>
          <p:cNvSpPr>
            <a:spLocks noChangeArrowheads="1"/>
          </p:cNvSpPr>
          <p:nvPr>
            <p:custDataLst>
              <p:tags r:id="rId36"/>
            </p:custDataLst>
          </p:nvPr>
        </p:nvSpPr>
        <p:spPr bwMode="auto">
          <a:xfrm>
            <a:off x="6160914" y="6083003"/>
            <a:ext cx="503237" cy="360363"/>
          </a:xfrm>
          <a:prstGeom prst="rect">
            <a:avLst/>
          </a:prstGeom>
          <a:solidFill>
            <a:schemeClr val="accent1"/>
          </a:solidFill>
          <a:ln w="9525">
            <a:solidFill>
              <a:schemeClr val="dk1"/>
            </a:solidFill>
            <a:miter lim="800000"/>
          </a:ln>
        </p:spPr>
        <p:txBody>
          <a:bodyPr wrap="none" anchor="ctr"/>
          <a:lstStyle/>
          <a:p>
            <a:pPr algn="ctr">
              <a:defRPr/>
            </a:pPr>
            <a:r>
              <a:rPr lang="zh-CN" altLang="en-US"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专款</a:t>
            </a:r>
            <a:endParaRPr lang="zh-CN" altLang="en-US"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34" name="Line 36"/>
          <p:cNvSpPr>
            <a:spLocks noChangeShapeType="1"/>
          </p:cNvSpPr>
          <p:nvPr>
            <p:custDataLst>
              <p:tags r:id="rId37"/>
            </p:custDataLst>
          </p:nvPr>
        </p:nvSpPr>
        <p:spPr bwMode="auto">
          <a:xfrm>
            <a:off x="7311850" y="5290841"/>
            <a:ext cx="0" cy="935037"/>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35" name="Line 37"/>
          <p:cNvSpPr>
            <a:spLocks noChangeShapeType="1"/>
          </p:cNvSpPr>
          <p:nvPr>
            <p:custDataLst>
              <p:tags r:id="rId38"/>
            </p:custDataLst>
          </p:nvPr>
        </p:nvSpPr>
        <p:spPr bwMode="auto">
          <a:xfrm>
            <a:off x="7311851" y="5506740"/>
            <a:ext cx="576263" cy="0"/>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36" name="Rectangle 38"/>
          <p:cNvSpPr>
            <a:spLocks noChangeArrowheads="1"/>
          </p:cNvSpPr>
          <p:nvPr>
            <p:custDataLst>
              <p:tags r:id="rId39"/>
            </p:custDataLst>
          </p:nvPr>
        </p:nvSpPr>
        <p:spPr bwMode="auto">
          <a:xfrm>
            <a:off x="7888114" y="5362278"/>
            <a:ext cx="503237" cy="360363"/>
          </a:xfrm>
          <a:prstGeom prst="rect">
            <a:avLst/>
          </a:prstGeom>
          <a:solidFill>
            <a:schemeClr val="accent1"/>
          </a:solidFill>
          <a:ln w="9525">
            <a:solidFill>
              <a:schemeClr val="dk1"/>
            </a:solidFill>
            <a:miter lim="800000"/>
          </a:ln>
        </p:spPr>
        <p:txBody>
          <a:bodyPr wrap="none" anchor="ctr"/>
          <a:lstStyle/>
          <a:p>
            <a:pPr algn="ctr">
              <a:defRPr/>
            </a:pPr>
            <a:r>
              <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人力</a:t>
            </a: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37" name="Line 39"/>
          <p:cNvSpPr>
            <a:spLocks noChangeShapeType="1"/>
          </p:cNvSpPr>
          <p:nvPr>
            <p:custDataLst>
              <p:tags r:id="rId40"/>
            </p:custDataLst>
          </p:nvPr>
        </p:nvSpPr>
        <p:spPr bwMode="auto">
          <a:xfrm>
            <a:off x="7311851" y="5865515"/>
            <a:ext cx="576263" cy="0"/>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38" name="Rectangle 40"/>
          <p:cNvSpPr>
            <a:spLocks noChangeArrowheads="1"/>
          </p:cNvSpPr>
          <p:nvPr>
            <p:custDataLst>
              <p:tags r:id="rId41"/>
            </p:custDataLst>
          </p:nvPr>
        </p:nvSpPr>
        <p:spPr bwMode="auto">
          <a:xfrm>
            <a:off x="7888114" y="5721053"/>
            <a:ext cx="503237" cy="360363"/>
          </a:xfrm>
          <a:prstGeom prst="rect">
            <a:avLst/>
          </a:prstGeom>
          <a:solidFill>
            <a:schemeClr val="accent1"/>
          </a:solidFill>
          <a:ln w="9525">
            <a:solidFill>
              <a:schemeClr val="dk1"/>
            </a:solidFill>
            <a:miter lim="800000"/>
          </a:ln>
        </p:spPr>
        <p:txBody>
          <a:bodyPr wrap="none" anchor="ctr"/>
          <a:lstStyle/>
          <a:p>
            <a:pPr algn="ctr">
              <a:defRPr/>
            </a:pPr>
            <a:r>
              <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物资</a:t>
            </a: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39" name="Line 41"/>
          <p:cNvSpPr>
            <a:spLocks noChangeShapeType="1"/>
          </p:cNvSpPr>
          <p:nvPr>
            <p:custDataLst>
              <p:tags r:id="rId42"/>
            </p:custDataLst>
          </p:nvPr>
        </p:nvSpPr>
        <p:spPr bwMode="auto">
          <a:xfrm>
            <a:off x="7311851" y="6225877"/>
            <a:ext cx="576263" cy="0"/>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40" name="Rectangle 42"/>
          <p:cNvSpPr>
            <a:spLocks noChangeArrowheads="1"/>
          </p:cNvSpPr>
          <p:nvPr>
            <p:custDataLst>
              <p:tags r:id="rId43"/>
            </p:custDataLst>
          </p:nvPr>
        </p:nvSpPr>
        <p:spPr bwMode="auto">
          <a:xfrm>
            <a:off x="7888114" y="6083003"/>
            <a:ext cx="503237" cy="360363"/>
          </a:xfrm>
          <a:prstGeom prst="rect">
            <a:avLst/>
          </a:prstGeom>
          <a:solidFill>
            <a:schemeClr val="accent1"/>
          </a:solidFill>
          <a:ln w="9525">
            <a:solidFill>
              <a:schemeClr val="dk1"/>
            </a:solidFill>
            <a:miter lim="800000"/>
          </a:ln>
        </p:spPr>
        <p:txBody>
          <a:bodyPr wrap="none" anchor="ctr"/>
          <a:lstStyle/>
          <a:p>
            <a:pPr algn="ctr">
              <a:defRPr/>
            </a:pPr>
            <a:r>
              <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心理</a:t>
            </a: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41" name="Line 43"/>
          <p:cNvSpPr>
            <a:spLocks noChangeShapeType="1"/>
          </p:cNvSpPr>
          <p:nvPr>
            <p:custDataLst>
              <p:tags r:id="rId44"/>
            </p:custDataLst>
          </p:nvPr>
        </p:nvSpPr>
        <p:spPr bwMode="auto">
          <a:xfrm>
            <a:off x="9040638" y="5290841"/>
            <a:ext cx="0" cy="935037"/>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42" name="Line 44"/>
          <p:cNvSpPr>
            <a:spLocks noChangeShapeType="1"/>
          </p:cNvSpPr>
          <p:nvPr>
            <p:custDataLst>
              <p:tags r:id="rId45"/>
            </p:custDataLst>
          </p:nvPr>
        </p:nvSpPr>
        <p:spPr bwMode="auto">
          <a:xfrm>
            <a:off x="9040638" y="5506740"/>
            <a:ext cx="576262" cy="0"/>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43" name="Rectangle 45"/>
          <p:cNvSpPr>
            <a:spLocks noChangeArrowheads="1"/>
          </p:cNvSpPr>
          <p:nvPr>
            <p:custDataLst>
              <p:tags r:id="rId46"/>
            </p:custDataLst>
          </p:nvPr>
        </p:nvSpPr>
        <p:spPr bwMode="auto">
          <a:xfrm>
            <a:off x="9616900" y="5362278"/>
            <a:ext cx="503238" cy="360363"/>
          </a:xfrm>
          <a:prstGeom prst="rect">
            <a:avLst/>
          </a:prstGeom>
          <a:solidFill>
            <a:schemeClr val="accent1"/>
          </a:solidFill>
          <a:ln w="9525">
            <a:solidFill>
              <a:schemeClr val="dk1"/>
            </a:solidFill>
            <a:miter lim="800000"/>
          </a:ln>
        </p:spPr>
        <p:txBody>
          <a:bodyPr wrap="none" anchor="ctr"/>
          <a:lstStyle/>
          <a:p>
            <a:pPr algn="ctr">
              <a:defRPr/>
            </a:pPr>
            <a:r>
              <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法律</a:t>
            </a: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44" name="Line 46"/>
          <p:cNvSpPr>
            <a:spLocks noChangeShapeType="1"/>
          </p:cNvSpPr>
          <p:nvPr>
            <p:custDataLst>
              <p:tags r:id="rId47"/>
            </p:custDataLst>
          </p:nvPr>
        </p:nvSpPr>
        <p:spPr bwMode="auto">
          <a:xfrm>
            <a:off x="9040638" y="5865515"/>
            <a:ext cx="576262" cy="0"/>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45" name="Rectangle 47"/>
          <p:cNvSpPr>
            <a:spLocks noChangeArrowheads="1"/>
          </p:cNvSpPr>
          <p:nvPr>
            <p:custDataLst>
              <p:tags r:id="rId48"/>
            </p:custDataLst>
          </p:nvPr>
        </p:nvSpPr>
        <p:spPr bwMode="auto">
          <a:xfrm>
            <a:off x="9616900" y="5721053"/>
            <a:ext cx="503238" cy="360363"/>
          </a:xfrm>
          <a:prstGeom prst="rect">
            <a:avLst/>
          </a:prstGeom>
          <a:solidFill>
            <a:schemeClr val="accent1"/>
          </a:solidFill>
          <a:ln w="9525">
            <a:solidFill>
              <a:schemeClr val="dk1"/>
            </a:solidFill>
            <a:miter lim="800000"/>
          </a:ln>
        </p:spPr>
        <p:txBody>
          <a:bodyPr wrap="none" anchor="ctr"/>
          <a:lstStyle/>
          <a:p>
            <a:pPr algn="ctr">
              <a:defRPr/>
            </a:pPr>
            <a:r>
              <a:rPr lang="zh-CN" altLang="en-US"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规章</a:t>
            </a:r>
            <a:endParaRPr lang="zh-CN" altLang="en-US"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46" name="Line 48"/>
          <p:cNvSpPr>
            <a:spLocks noChangeShapeType="1"/>
          </p:cNvSpPr>
          <p:nvPr>
            <p:custDataLst>
              <p:tags r:id="rId49"/>
            </p:custDataLst>
          </p:nvPr>
        </p:nvSpPr>
        <p:spPr bwMode="auto">
          <a:xfrm>
            <a:off x="9040638" y="6225877"/>
            <a:ext cx="576262" cy="0"/>
          </a:xfrm>
          <a:prstGeom prst="line">
            <a:avLst/>
          </a:prstGeom>
          <a:noFill/>
          <a:ln w="9525">
            <a:solidFill>
              <a:schemeClr val="dk1"/>
            </a:solidFill>
            <a:roun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47" name="Rectangle 49"/>
          <p:cNvSpPr>
            <a:spLocks noChangeArrowheads="1"/>
          </p:cNvSpPr>
          <p:nvPr>
            <p:custDataLst>
              <p:tags r:id="rId50"/>
            </p:custDataLst>
          </p:nvPr>
        </p:nvSpPr>
        <p:spPr bwMode="auto">
          <a:xfrm>
            <a:off x="9616900" y="6083003"/>
            <a:ext cx="503238" cy="360363"/>
          </a:xfrm>
          <a:prstGeom prst="rect">
            <a:avLst/>
          </a:prstGeom>
          <a:solidFill>
            <a:schemeClr val="accent1"/>
          </a:solidFill>
          <a:ln w="9525">
            <a:solidFill>
              <a:schemeClr val="dk1"/>
            </a:solidFill>
            <a:miter lim="800000"/>
          </a:ln>
        </p:spPr>
        <p:txBody>
          <a:bodyPr wrap="none" anchor="ctr"/>
          <a:lstStyle/>
          <a:p>
            <a:pPr algn="ctr">
              <a:defRPr/>
            </a:pPr>
            <a:r>
              <a:rPr lang="zh-CN" altLang="en-US"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预案</a:t>
            </a:r>
            <a:endParaRPr lang="zh-CN" altLang="en-US"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48" name="Line 50"/>
          <p:cNvSpPr>
            <a:spLocks noChangeShapeType="1"/>
          </p:cNvSpPr>
          <p:nvPr>
            <p:custDataLst>
              <p:tags r:id="rId51"/>
            </p:custDataLst>
          </p:nvPr>
        </p:nvSpPr>
        <p:spPr bwMode="auto">
          <a:xfrm flipV="1">
            <a:off x="7167388" y="1834852"/>
            <a:ext cx="863600" cy="431800"/>
          </a:xfrm>
          <a:prstGeom prst="line">
            <a:avLst/>
          </a:prstGeom>
          <a:noFill/>
          <a:ln w="9525">
            <a:solidFill>
              <a:schemeClr val="dk1"/>
            </a:solidFill>
            <a:round/>
            <a:tailEnd type="triangle" w="med" len="me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49" name="Text Box 51"/>
          <p:cNvSpPr txBox="1">
            <a:spLocks noChangeArrowheads="1"/>
          </p:cNvSpPr>
          <p:nvPr>
            <p:custDataLst>
              <p:tags r:id="rId52"/>
            </p:custDataLst>
          </p:nvPr>
        </p:nvSpPr>
        <p:spPr bwMode="auto">
          <a:xfrm>
            <a:off x="8059563" y="1547516"/>
            <a:ext cx="1873250" cy="645160"/>
          </a:xfrm>
          <a:prstGeom prst="rect">
            <a:avLst/>
          </a:prstGeom>
          <a:noFill/>
          <a:ln w="9525">
            <a:solidFill>
              <a:schemeClr val="dk1"/>
            </a:solidFill>
            <a:miter lim="800000"/>
          </a:ln>
        </p:spPr>
        <p:txBody>
          <a:bodyPr lIns="0" rIns="0">
            <a:spAutoFit/>
          </a:bodyPr>
          <a:lstStyle/>
          <a:p>
            <a:pPr>
              <a:spcBef>
                <a:spcPct val="50000"/>
              </a:spcBef>
              <a:defRPr/>
            </a:pPr>
            <a:r>
              <a:rPr lang="zh-CN" altLang="en-US" sz="36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引导舆情</a:t>
            </a:r>
            <a:endParaRPr lang="zh-CN" altLang="en-US" sz="36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50" name="Line 52"/>
          <p:cNvSpPr>
            <a:spLocks noChangeShapeType="1"/>
          </p:cNvSpPr>
          <p:nvPr>
            <p:custDataLst>
              <p:tags r:id="rId53"/>
            </p:custDataLst>
          </p:nvPr>
        </p:nvSpPr>
        <p:spPr bwMode="auto">
          <a:xfrm flipH="1" flipV="1">
            <a:off x="3927300" y="1907878"/>
            <a:ext cx="863600" cy="358775"/>
          </a:xfrm>
          <a:prstGeom prst="line">
            <a:avLst/>
          </a:prstGeom>
          <a:noFill/>
          <a:ln w="9525">
            <a:solidFill>
              <a:schemeClr val="dk1"/>
            </a:solidFill>
            <a:round/>
            <a:tailEnd type="triangle" w="med" len="me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51" name="Line 53"/>
          <p:cNvSpPr>
            <a:spLocks noChangeShapeType="1"/>
          </p:cNvSpPr>
          <p:nvPr>
            <p:custDataLst>
              <p:tags r:id="rId54"/>
            </p:custDataLst>
          </p:nvPr>
        </p:nvSpPr>
        <p:spPr bwMode="auto">
          <a:xfrm flipH="1">
            <a:off x="3927300" y="2766715"/>
            <a:ext cx="863600" cy="0"/>
          </a:xfrm>
          <a:prstGeom prst="line">
            <a:avLst/>
          </a:prstGeom>
          <a:noFill/>
          <a:ln w="28575">
            <a:solidFill>
              <a:srgbClr val="FF6600"/>
            </a:solidFill>
            <a:round/>
            <a:tailEnd type="triangle" w="med" len="me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52" name="Text Box 54"/>
          <p:cNvSpPr txBox="1">
            <a:spLocks noChangeArrowheads="1"/>
          </p:cNvSpPr>
          <p:nvPr>
            <p:custDataLst>
              <p:tags r:id="rId55"/>
            </p:custDataLst>
          </p:nvPr>
        </p:nvSpPr>
        <p:spPr bwMode="auto">
          <a:xfrm>
            <a:off x="1911176" y="2407941"/>
            <a:ext cx="2016125" cy="645160"/>
          </a:xfrm>
          <a:prstGeom prst="rect">
            <a:avLst/>
          </a:prstGeom>
          <a:noFill/>
          <a:ln w="9525">
            <a:solidFill>
              <a:schemeClr val="dk1"/>
            </a:solidFill>
            <a:miter lim="800000"/>
          </a:ln>
        </p:spPr>
        <p:txBody>
          <a:bodyPr lIns="0" rIns="0">
            <a:spAutoFit/>
          </a:bodyPr>
          <a:lstStyle/>
          <a:p>
            <a:pPr>
              <a:spcBef>
                <a:spcPct val="50000"/>
              </a:spcBef>
              <a:defRPr/>
            </a:pPr>
            <a:r>
              <a:rPr lang="zh-CN" altLang="en-US" sz="36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了解机理</a:t>
            </a:r>
            <a:endParaRPr lang="zh-CN" altLang="en-US" sz="36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53" name="Text Box 55"/>
          <p:cNvSpPr txBox="1">
            <a:spLocks noChangeArrowheads="1"/>
          </p:cNvSpPr>
          <p:nvPr>
            <p:custDataLst>
              <p:tags r:id="rId56"/>
            </p:custDataLst>
          </p:nvPr>
        </p:nvSpPr>
        <p:spPr bwMode="auto">
          <a:xfrm>
            <a:off x="1939751" y="1561803"/>
            <a:ext cx="2016125" cy="645160"/>
          </a:xfrm>
          <a:prstGeom prst="rect">
            <a:avLst/>
          </a:prstGeom>
          <a:solidFill>
            <a:schemeClr val="lt1"/>
          </a:solidFill>
          <a:ln w="9525">
            <a:solidFill>
              <a:schemeClr val="dk1"/>
            </a:solidFill>
            <a:miter lim="800000"/>
          </a:ln>
        </p:spPr>
        <p:txBody>
          <a:bodyPr lIns="0" rIns="0">
            <a:spAutoFit/>
          </a:bodyPr>
          <a:lstStyle/>
          <a:p>
            <a:pPr algn="ctr">
              <a:spcBef>
                <a:spcPct val="50000"/>
              </a:spcBef>
              <a:defRPr/>
            </a:pPr>
            <a:r>
              <a:rPr lang="zh-CN" altLang="en-US" sz="36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清楚演变</a:t>
            </a:r>
            <a:endParaRPr lang="zh-CN" altLang="en-US" sz="36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54" name="Line 56"/>
          <p:cNvSpPr>
            <a:spLocks noChangeShapeType="1"/>
          </p:cNvSpPr>
          <p:nvPr>
            <p:custDataLst>
              <p:tags r:id="rId57"/>
            </p:custDataLst>
          </p:nvPr>
        </p:nvSpPr>
        <p:spPr bwMode="auto">
          <a:xfrm flipH="1">
            <a:off x="3927300" y="3558877"/>
            <a:ext cx="863600" cy="0"/>
          </a:xfrm>
          <a:prstGeom prst="line">
            <a:avLst/>
          </a:prstGeom>
          <a:noFill/>
          <a:ln w="28575">
            <a:solidFill>
              <a:schemeClr val="folHlink"/>
            </a:solidFill>
            <a:round/>
            <a:tailEnd type="triangle" w="med" len="me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55" name="Text Box 57"/>
          <p:cNvSpPr txBox="1">
            <a:spLocks noChangeArrowheads="1"/>
          </p:cNvSpPr>
          <p:nvPr>
            <p:custDataLst>
              <p:tags r:id="rId58"/>
            </p:custDataLst>
          </p:nvPr>
        </p:nvSpPr>
        <p:spPr bwMode="auto">
          <a:xfrm>
            <a:off x="1911176" y="3200103"/>
            <a:ext cx="2016125" cy="645160"/>
          </a:xfrm>
          <a:prstGeom prst="rect">
            <a:avLst/>
          </a:prstGeom>
          <a:noFill/>
          <a:ln w="9525">
            <a:solidFill>
              <a:schemeClr val="dk1"/>
            </a:solidFill>
            <a:miter lim="800000"/>
          </a:ln>
        </p:spPr>
        <p:txBody>
          <a:bodyPr lIns="0" rIns="0">
            <a:spAutoFit/>
          </a:bodyPr>
          <a:lstStyle/>
          <a:p>
            <a:pPr>
              <a:spcBef>
                <a:spcPct val="50000"/>
              </a:spcBef>
              <a:defRPr/>
            </a:pPr>
            <a:r>
              <a:rPr lang="zh-CN" altLang="en-US" sz="36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设计结构</a:t>
            </a:r>
            <a:endParaRPr lang="zh-CN" altLang="en-US" sz="36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56" name="Text Box 58"/>
          <p:cNvSpPr txBox="1">
            <a:spLocks noChangeArrowheads="1"/>
          </p:cNvSpPr>
          <p:nvPr>
            <p:custDataLst>
              <p:tags r:id="rId59"/>
            </p:custDataLst>
          </p:nvPr>
        </p:nvSpPr>
        <p:spPr bwMode="auto">
          <a:xfrm>
            <a:off x="8032575" y="2411116"/>
            <a:ext cx="1943100" cy="645160"/>
          </a:xfrm>
          <a:prstGeom prst="rect">
            <a:avLst/>
          </a:prstGeom>
          <a:noFill/>
          <a:ln w="9525">
            <a:solidFill>
              <a:schemeClr val="dk1"/>
            </a:solidFill>
            <a:miter lim="800000"/>
          </a:ln>
        </p:spPr>
        <p:txBody>
          <a:bodyPr lIns="0" rIns="0">
            <a:spAutoFit/>
          </a:bodyPr>
          <a:lstStyle/>
          <a:p>
            <a:pPr>
              <a:spcBef>
                <a:spcPct val="50000"/>
              </a:spcBef>
              <a:defRPr/>
            </a:pPr>
            <a:r>
              <a:rPr lang="zh-CN" altLang="en-US" sz="36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完善机制</a:t>
            </a:r>
            <a:endParaRPr lang="zh-CN" altLang="en-US" sz="36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57" name="Text Box 59"/>
          <p:cNvSpPr txBox="1">
            <a:spLocks noChangeArrowheads="1"/>
          </p:cNvSpPr>
          <p:nvPr>
            <p:custDataLst>
              <p:tags r:id="rId60"/>
            </p:custDataLst>
          </p:nvPr>
        </p:nvSpPr>
        <p:spPr bwMode="auto">
          <a:xfrm>
            <a:off x="8032575" y="3203278"/>
            <a:ext cx="1943100" cy="645160"/>
          </a:xfrm>
          <a:prstGeom prst="rect">
            <a:avLst/>
          </a:prstGeom>
          <a:noFill/>
          <a:ln w="9525">
            <a:solidFill>
              <a:schemeClr val="dk1"/>
            </a:solidFill>
            <a:miter lim="800000"/>
          </a:ln>
        </p:spPr>
        <p:txBody>
          <a:bodyPr lIns="0" rIns="0">
            <a:spAutoFit/>
          </a:bodyPr>
          <a:lstStyle/>
          <a:p>
            <a:pPr>
              <a:spcBef>
                <a:spcPct val="50000"/>
              </a:spcBef>
              <a:defRPr/>
            </a:pPr>
            <a:r>
              <a:rPr lang="zh-CN" altLang="en-US" sz="36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实现功能</a:t>
            </a:r>
            <a:endParaRPr lang="zh-CN" altLang="en-US" sz="36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58" name="Rectangle 60"/>
          <p:cNvSpPr>
            <a:spLocks noChangeArrowheads="1"/>
          </p:cNvSpPr>
          <p:nvPr>
            <p:custDataLst>
              <p:tags r:id="rId61"/>
            </p:custDataLst>
          </p:nvPr>
        </p:nvSpPr>
        <p:spPr bwMode="auto">
          <a:xfrm>
            <a:off x="1550813" y="4628852"/>
            <a:ext cx="8820150" cy="1944688"/>
          </a:xfrm>
          <a:prstGeom prst="rect">
            <a:avLst/>
          </a:prstGeom>
          <a:noFill/>
          <a:ln w="9525">
            <a:solidFill>
              <a:schemeClr val="dk1"/>
            </a:solidFill>
            <a:miter lim="800000"/>
          </a:ln>
        </p:spPr>
        <p:txBody>
          <a:bodyPr wrap="none" lIns="0" bIns="0" anchor="ctr"/>
          <a:lstStyle/>
          <a:p>
            <a:pPr>
              <a:defRPr/>
            </a:pPr>
            <a:endParaRPr lang="en-US" altLang="zh-CN">
              <a:solidFill>
                <a:schemeClr val="lt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a:p>
            <a:pPr>
              <a:defRPr/>
            </a:pPr>
            <a:endParaRPr lang="en-US" altLang="zh-CN">
              <a:solidFill>
                <a:schemeClr val="lt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a:p>
            <a:pPr>
              <a:defRPr/>
            </a:pPr>
            <a:endParaRPr lang="en-US" altLang="zh-CN">
              <a:solidFill>
                <a:schemeClr val="lt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59" name="Line 61"/>
          <p:cNvSpPr>
            <a:spLocks noChangeShapeType="1"/>
          </p:cNvSpPr>
          <p:nvPr>
            <p:custDataLst>
              <p:tags r:id="rId62"/>
            </p:custDataLst>
          </p:nvPr>
        </p:nvSpPr>
        <p:spPr bwMode="auto">
          <a:xfrm>
            <a:off x="7167388" y="3520777"/>
            <a:ext cx="863600" cy="0"/>
          </a:xfrm>
          <a:prstGeom prst="line">
            <a:avLst/>
          </a:prstGeom>
          <a:noFill/>
          <a:ln w="28575">
            <a:solidFill>
              <a:srgbClr val="0000FF"/>
            </a:solidFill>
            <a:round/>
            <a:tailEnd type="triangle" w="med" len="me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60" name="Line 62"/>
          <p:cNvSpPr>
            <a:spLocks noChangeShapeType="1"/>
          </p:cNvSpPr>
          <p:nvPr>
            <p:custDataLst>
              <p:tags r:id="rId63"/>
            </p:custDataLst>
          </p:nvPr>
        </p:nvSpPr>
        <p:spPr bwMode="auto">
          <a:xfrm>
            <a:off x="7167388" y="2771477"/>
            <a:ext cx="863600" cy="0"/>
          </a:xfrm>
          <a:prstGeom prst="line">
            <a:avLst/>
          </a:prstGeom>
          <a:noFill/>
          <a:ln w="28575">
            <a:solidFill>
              <a:srgbClr val="FF6600"/>
            </a:solidFill>
            <a:round/>
            <a:tailEnd type="triangle" w="med" len="med"/>
          </a:ln>
        </p:spPr>
        <p:txBody>
          <a:bodyPr/>
          <a:lstStyle/>
          <a:p>
            <a:pPr>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61" name="矩形 60"/>
          <p:cNvSpPr/>
          <p:nvPr>
            <p:custDataLst>
              <p:tags r:id="rId64"/>
            </p:custDataLst>
          </p:nvPr>
        </p:nvSpPr>
        <p:spPr bwMode="auto">
          <a:xfrm>
            <a:off x="4871864" y="1988840"/>
            <a:ext cx="2357437" cy="1643062"/>
          </a:xfrm>
          <a:prstGeom prst="rect">
            <a:avLst/>
          </a:prstGeom>
          <a:solidFill>
            <a:srgbClr val="FFC000"/>
          </a:solidFill>
          <a:ln w="9525" cap="flat" cmpd="sng" algn="ctr">
            <a:noFill/>
            <a:prstDash val="solid"/>
            <a:round/>
            <a:headEnd type="none" w="med" len="med"/>
            <a:tailEnd type="none" w="med" len="med"/>
          </a:ln>
          <a:effectLst/>
        </p:spPr>
        <p:txBody>
          <a:bodyPr/>
          <a:lstStyle/>
          <a:p>
            <a:pPr marL="342900" indent="-342900" algn="ctr">
              <a:defRPr/>
            </a:pPr>
            <a:r>
              <a:rPr lang="zh-CN" altLang="en-US" sz="32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应急管理</a:t>
            </a:r>
            <a:endParaRPr lang="en-US" altLang="zh-CN" sz="32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a:p>
            <a:pPr marL="342900" indent="-342900" algn="ctr">
              <a:defRPr/>
            </a:pPr>
            <a:r>
              <a:rPr lang="zh-CN" altLang="en-US" sz="32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rPr>
              <a:t>体系</a:t>
            </a:r>
            <a:endParaRPr lang="zh-CN" altLang="en-US" sz="3200"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Tree>
    <p:custDataLst>
      <p:tags r:id="rId65"/>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2310177" name="Rectangle 33"/>
          <p:cNvSpPr>
            <a:spLocks noChangeArrowheads="1"/>
          </p:cNvSpPr>
          <p:nvPr>
            <p:custDataLst>
              <p:tags r:id="rId5"/>
            </p:custDataLst>
          </p:nvPr>
        </p:nvSpPr>
        <p:spPr bwMode="auto">
          <a:xfrm>
            <a:off x="408608" y="704026"/>
            <a:ext cx="5410200" cy="693737"/>
          </a:xfrm>
          <a:prstGeom prst="rect">
            <a:avLst/>
          </a:prstGeom>
          <a:noFill/>
          <a:ln w="38100">
            <a:noFill/>
            <a:miter lim="800000"/>
          </a:ln>
          <a:effectLst/>
        </p:spPr>
        <p:txBody>
          <a:bodyPr wrap="none" anchor="ctr"/>
          <a:lstStyle/>
          <a:p>
            <a:pPr marL="457200" indent="-457200">
              <a:buFont typeface="Wingdings" panose="05000000000000000000" pitchFamily="2" charset="2"/>
              <a:buChar char="n"/>
              <a:defRPr/>
            </a:pPr>
            <a:r>
              <a:rPr lang="zh-CN" altLang="en-US" sz="3200" dirty="0">
                <a:solidFill>
                  <a:schemeClr val="dk1"/>
                </a:solidFill>
                <a:latin typeface="微软雅黑" panose="020B0503020204020204" charset="-122"/>
                <a:ea typeface="微软雅黑" panose="020B0503020204020204" charset="-122"/>
                <a:cs typeface="+mj-cs"/>
                <a:sym typeface="Arial" panose="020B0604020202020204" pitchFamily="34" charset="0"/>
              </a:rPr>
              <a:t>应急管理体系的主要内容</a:t>
            </a:r>
            <a:endParaRPr lang="zh-CN" altLang="en-US" sz="3200" dirty="0">
              <a:solidFill>
                <a:schemeClr val="dk1"/>
              </a:solidFill>
              <a:latin typeface="微软雅黑" panose="020B0503020204020204" charset="-122"/>
              <a:ea typeface="微软雅黑" panose="020B0503020204020204" charset="-122"/>
              <a:cs typeface="+mj-cs"/>
              <a:sym typeface="Arial" panose="020B0604020202020204" pitchFamily="34" charset="0"/>
            </a:endParaRPr>
          </a:p>
        </p:txBody>
      </p:sp>
      <p:sp>
        <p:nvSpPr>
          <p:cNvPr id="35" name="Rectangle 3"/>
          <p:cNvSpPr>
            <a:spLocks noChangeArrowheads="1"/>
          </p:cNvSpPr>
          <p:nvPr>
            <p:custDataLst>
              <p:tags r:id="rId6"/>
            </p:custDataLst>
          </p:nvPr>
        </p:nvSpPr>
        <p:spPr bwMode="auto">
          <a:xfrm>
            <a:off x="1589708" y="4655210"/>
            <a:ext cx="5400675" cy="363855"/>
          </a:xfrm>
          <a:prstGeom prst="rect">
            <a:avLst/>
          </a:prstGeom>
          <a:solidFill>
            <a:srgbClr val="FFFFFF"/>
          </a:solidFill>
          <a:ln w="38100">
            <a:solidFill>
              <a:schemeClr val="dk1"/>
            </a:solidFill>
            <a:miter lim="800000"/>
          </a:ln>
        </p:spPr>
        <p:txBody>
          <a:bodyPr tIns="10800"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endParaRPr>
          </a:p>
        </p:txBody>
      </p:sp>
      <p:sp>
        <p:nvSpPr>
          <p:cNvPr id="36" name="Line 4"/>
          <p:cNvSpPr>
            <a:spLocks noChangeShapeType="1"/>
          </p:cNvSpPr>
          <p:nvPr>
            <p:custDataLst>
              <p:tags r:id="rId7"/>
            </p:custDataLst>
          </p:nvPr>
        </p:nvSpPr>
        <p:spPr bwMode="auto">
          <a:xfrm>
            <a:off x="1589708" y="4151337"/>
            <a:ext cx="5400675" cy="333375"/>
          </a:xfrm>
          <a:prstGeom prst="line">
            <a:avLst/>
          </a:prstGeom>
          <a:noFill/>
          <a:ln w="38100">
            <a:solidFill>
              <a:schemeClr val="dk1"/>
            </a:solidFill>
            <a:round/>
          </a:ln>
          <a:extLst>
            <a:ext uri="{909E8E84-426E-40DD-AFC4-6F175D3DCCD1}">
              <a14:hiddenFill xmlns:a14="http://schemas.microsoft.com/office/drawing/2010/main">
                <a:noFill/>
              </a14:hiddenFill>
            </a:ext>
          </a:extLst>
        </p:spPr>
        <p:txBody>
          <a:bodyPr tIns="10800">
            <a:spAutoFit/>
          </a:bodyPr>
          <a:lstStyle/>
          <a:p>
            <a:endParaRPr lang="zh-CN" altLang="en-US">
              <a:solidFill>
                <a:schemeClr val="dk1"/>
              </a:solidFill>
              <a:latin typeface="微软雅黑" panose="020B0503020204020204" charset="-122"/>
              <a:ea typeface="微软雅黑" panose="020B0503020204020204" charset="-122"/>
            </a:endParaRPr>
          </a:p>
        </p:txBody>
      </p:sp>
      <p:sp>
        <p:nvSpPr>
          <p:cNvPr id="37" name="Text Box 5"/>
          <p:cNvSpPr txBox="1">
            <a:spLocks noChangeArrowheads="1"/>
          </p:cNvSpPr>
          <p:nvPr>
            <p:custDataLst>
              <p:tags r:id="rId8"/>
            </p:custDataLst>
          </p:nvPr>
        </p:nvSpPr>
        <p:spPr bwMode="auto">
          <a:xfrm>
            <a:off x="2632695" y="3590950"/>
            <a:ext cx="2743200" cy="487045"/>
          </a:xfrm>
          <a:prstGeom prst="rect">
            <a:avLst/>
          </a:prstGeom>
          <a:noFill/>
          <a:ln w="38100">
            <a:noFill/>
            <a:miter lim="800000"/>
          </a:ln>
          <a:effectLst/>
        </p:spPr>
        <p:txBody>
          <a:bodyPr tIns="10800">
            <a:spAutoFit/>
          </a:bodyPr>
          <a:lstStyle/>
          <a:p>
            <a:pPr>
              <a:spcBef>
                <a:spcPct val="50000"/>
              </a:spcBef>
              <a:defRPr/>
            </a:pPr>
            <a:r>
              <a:rPr kumimoji="1" lang="zh-CN" altLang="en-US" sz="2800" b="0" dirty="0">
                <a:solidFill>
                  <a:schemeClr val="dk1"/>
                </a:solidFill>
                <a:effectLst>
                  <a:outerShdw blurRad="38100" dist="38100" dir="2700000" algn="tl">
                    <a:srgbClr val="C0C0C0"/>
                  </a:outerShdw>
                </a:effectLst>
                <a:latin typeface="微软雅黑" panose="020B0503020204020204" charset="-122"/>
                <a:ea typeface="微软雅黑" panose="020B0503020204020204" charset="-122"/>
              </a:rPr>
              <a:t>应急响应</a:t>
            </a:r>
            <a:endParaRPr kumimoji="1" lang="zh-CN" altLang="en-US" sz="2800" b="0" dirty="0">
              <a:solidFill>
                <a:schemeClr val="dk1"/>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38" name="Rectangle 6"/>
          <p:cNvSpPr>
            <a:spLocks noChangeArrowheads="1"/>
          </p:cNvSpPr>
          <p:nvPr>
            <p:custDataLst>
              <p:tags r:id="rId9"/>
            </p:custDataLst>
          </p:nvPr>
        </p:nvSpPr>
        <p:spPr bwMode="auto">
          <a:xfrm>
            <a:off x="1704008" y="4303737"/>
            <a:ext cx="495300" cy="1676400"/>
          </a:xfrm>
          <a:prstGeom prst="rect">
            <a:avLst/>
          </a:prstGeom>
          <a:solidFill>
            <a:srgbClr val="FF99CC"/>
          </a:solidFill>
          <a:ln w="38100">
            <a:solidFill>
              <a:srgbClr val="00FF00"/>
            </a:solidFill>
            <a:miter lim="800000"/>
          </a:ln>
        </p:spPr>
        <p:txBody>
          <a:bodyPr/>
          <a:lstStyle/>
          <a:p>
            <a:pPr>
              <a:defRPr/>
            </a:pPr>
            <a:r>
              <a:rPr lang="zh-CN" altLang="en-US" sz="2400" b="0"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治安警戒</a:t>
            </a:r>
            <a:endParaRPr lang="zh-CN" altLang="en-US" sz="2400" b="0"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39" name="Rectangle 7"/>
          <p:cNvSpPr>
            <a:spLocks noChangeArrowheads="1"/>
          </p:cNvSpPr>
          <p:nvPr>
            <p:custDataLst>
              <p:tags r:id="rId10"/>
            </p:custDataLst>
          </p:nvPr>
        </p:nvSpPr>
        <p:spPr bwMode="auto">
          <a:xfrm>
            <a:off x="2161208" y="4303737"/>
            <a:ext cx="495300" cy="1676400"/>
          </a:xfrm>
          <a:prstGeom prst="rect">
            <a:avLst/>
          </a:prstGeom>
          <a:solidFill>
            <a:srgbClr val="FF99CC"/>
          </a:solidFill>
          <a:ln w="38100">
            <a:solidFill>
              <a:srgbClr val="00FF00"/>
            </a:solidFill>
            <a:miter lim="800000"/>
          </a:ln>
        </p:spPr>
        <p:txBody>
          <a:bodyPr/>
          <a:lstStyle/>
          <a:p>
            <a:pPr>
              <a:defRPr/>
            </a:pPr>
            <a:r>
              <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交通运输</a:t>
            </a:r>
            <a:endPar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40" name="Rectangle 8"/>
          <p:cNvSpPr>
            <a:spLocks noChangeArrowheads="1"/>
          </p:cNvSpPr>
          <p:nvPr>
            <p:custDataLst>
              <p:tags r:id="rId11"/>
            </p:custDataLst>
          </p:nvPr>
        </p:nvSpPr>
        <p:spPr bwMode="auto">
          <a:xfrm>
            <a:off x="2618408" y="4303737"/>
            <a:ext cx="495300" cy="1676400"/>
          </a:xfrm>
          <a:prstGeom prst="rect">
            <a:avLst/>
          </a:prstGeom>
          <a:solidFill>
            <a:srgbClr val="FF99CC"/>
          </a:solidFill>
          <a:ln w="38100">
            <a:solidFill>
              <a:srgbClr val="00FF00"/>
            </a:solidFill>
            <a:miter lim="800000"/>
          </a:ln>
        </p:spPr>
        <p:txBody>
          <a:bodyPr/>
          <a:lstStyle/>
          <a:p>
            <a:pPr>
              <a:defRPr/>
            </a:pPr>
            <a:r>
              <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医疗救护</a:t>
            </a:r>
            <a:endPar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41" name="Rectangle 9"/>
          <p:cNvSpPr>
            <a:spLocks noChangeArrowheads="1"/>
          </p:cNvSpPr>
          <p:nvPr>
            <p:custDataLst>
              <p:tags r:id="rId12"/>
            </p:custDataLst>
          </p:nvPr>
        </p:nvSpPr>
        <p:spPr bwMode="auto">
          <a:xfrm>
            <a:off x="3075608" y="4303737"/>
            <a:ext cx="495300" cy="1676400"/>
          </a:xfrm>
          <a:prstGeom prst="rect">
            <a:avLst/>
          </a:prstGeom>
          <a:solidFill>
            <a:srgbClr val="FF99CC"/>
          </a:solidFill>
          <a:ln w="38100">
            <a:solidFill>
              <a:srgbClr val="00FF00"/>
            </a:solidFill>
            <a:miter lim="800000"/>
          </a:ln>
        </p:spPr>
        <p:txBody>
          <a:bodyPr/>
          <a:lstStyle/>
          <a:p>
            <a:pPr>
              <a:defRPr/>
            </a:pPr>
            <a:r>
              <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应急抢险</a:t>
            </a:r>
            <a:endPar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42" name="Rectangle 10"/>
          <p:cNvSpPr>
            <a:spLocks noChangeArrowheads="1"/>
          </p:cNvSpPr>
          <p:nvPr>
            <p:custDataLst>
              <p:tags r:id="rId13"/>
            </p:custDataLst>
          </p:nvPr>
        </p:nvSpPr>
        <p:spPr bwMode="auto">
          <a:xfrm>
            <a:off x="3532808" y="4303737"/>
            <a:ext cx="495300" cy="1676400"/>
          </a:xfrm>
          <a:prstGeom prst="rect">
            <a:avLst/>
          </a:prstGeom>
          <a:solidFill>
            <a:srgbClr val="FF99CC"/>
          </a:solidFill>
          <a:ln w="38100">
            <a:solidFill>
              <a:srgbClr val="00FF00"/>
            </a:solidFill>
            <a:miter lim="800000"/>
          </a:ln>
        </p:spPr>
        <p:txBody>
          <a:bodyPr/>
          <a:lstStyle/>
          <a:p>
            <a:pPr>
              <a:defRPr/>
            </a:pPr>
            <a:r>
              <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环境保护</a:t>
            </a:r>
            <a:endPar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43" name="Rectangle 11"/>
          <p:cNvSpPr>
            <a:spLocks noChangeArrowheads="1"/>
          </p:cNvSpPr>
          <p:nvPr>
            <p:custDataLst>
              <p:tags r:id="rId14"/>
            </p:custDataLst>
          </p:nvPr>
        </p:nvSpPr>
        <p:spPr bwMode="auto">
          <a:xfrm>
            <a:off x="3990008" y="4303737"/>
            <a:ext cx="495300" cy="1676400"/>
          </a:xfrm>
          <a:prstGeom prst="rect">
            <a:avLst/>
          </a:prstGeom>
          <a:solidFill>
            <a:srgbClr val="FF99CC"/>
          </a:solidFill>
          <a:ln w="38100">
            <a:solidFill>
              <a:srgbClr val="00FF00"/>
            </a:solidFill>
            <a:miter lim="800000"/>
          </a:ln>
        </p:spPr>
        <p:txBody>
          <a:bodyPr/>
          <a:lstStyle/>
          <a:p>
            <a:pPr>
              <a:defRPr/>
            </a:pPr>
            <a:r>
              <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事态监测</a:t>
            </a:r>
            <a:endPar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44" name="Rectangle 12"/>
          <p:cNvSpPr>
            <a:spLocks noChangeArrowheads="1"/>
          </p:cNvSpPr>
          <p:nvPr>
            <p:custDataLst>
              <p:tags r:id="rId15"/>
            </p:custDataLst>
          </p:nvPr>
        </p:nvSpPr>
        <p:spPr bwMode="auto">
          <a:xfrm>
            <a:off x="4447208" y="4303737"/>
            <a:ext cx="495300" cy="1676400"/>
          </a:xfrm>
          <a:prstGeom prst="rect">
            <a:avLst/>
          </a:prstGeom>
          <a:solidFill>
            <a:srgbClr val="FF99CC"/>
          </a:solidFill>
          <a:ln w="38100">
            <a:solidFill>
              <a:srgbClr val="00FF00"/>
            </a:solidFill>
            <a:miter lim="800000"/>
          </a:ln>
        </p:spPr>
        <p:txBody>
          <a:bodyPr/>
          <a:lstStyle/>
          <a:p>
            <a:pPr>
              <a:defRPr/>
            </a:pPr>
            <a:r>
              <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新闻发布</a:t>
            </a:r>
            <a:endPar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45" name="Rectangle 13"/>
          <p:cNvSpPr>
            <a:spLocks noChangeArrowheads="1"/>
          </p:cNvSpPr>
          <p:nvPr>
            <p:custDataLst>
              <p:tags r:id="rId16"/>
            </p:custDataLst>
          </p:nvPr>
        </p:nvSpPr>
        <p:spPr bwMode="auto">
          <a:xfrm>
            <a:off x="4904408" y="4303737"/>
            <a:ext cx="495300" cy="1676400"/>
          </a:xfrm>
          <a:prstGeom prst="rect">
            <a:avLst/>
          </a:prstGeom>
          <a:solidFill>
            <a:srgbClr val="FF99CC"/>
          </a:solidFill>
          <a:ln w="38100">
            <a:solidFill>
              <a:srgbClr val="00FF00"/>
            </a:solidFill>
            <a:miter lim="800000"/>
          </a:ln>
        </p:spPr>
        <p:txBody>
          <a:bodyPr/>
          <a:lstStyle/>
          <a:p>
            <a:pPr>
              <a:defRPr/>
            </a:pPr>
            <a:r>
              <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公共信息</a:t>
            </a:r>
            <a:endPar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46" name="Rectangle 14"/>
          <p:cNvSpPr>
            <a:spLocks noChangeArrowheads="1"/>
          </p:cNvSpPr>
          <p:nvPr>
            <p:custDataLst>
              <p:tags r:id="rId17"/>
            </p:custDataLst>
          </p:nvPr>
        </p:nvSpPr>
        <p:spPr bwMode="auto">
          <a:xfrm>
            <a:off x="5361608" y="4303737"/>
            <a:ext cx="495300" cy="1676400"/>
          </a:xfrm>
          <a:prstGeom prst="rect">
            <a:avLst/>
          </a:prstGeom>
          <a:solidFill>
            <a:srgbClr val="FF99CC"/>
          </a:solidFill>
          <a:ln w="38100">
            <a:solidFill>
              <a:srgbClr val="00FF00"/>
            </a:solidFill>
            <a:miter lim="800000"/>
          </a:ln>
        </p:spPr>
        <p:txBody>
          <a:bodyPr/>
          <a:lstStyle/>
          <a:p>
            <a:pPr>
              <a:defRPr/>
            </a:pPr>
            <a:r>
              <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外部联系</a:t>
            </a:r>
            <a:endPar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47" name="Rectangle 15"/>
          <p:cNvSpPr>
            <a:spLocks noChangeArrowheads="1"/>
          </p:cNvSpPr>
          <p:nvPr>
            <p:custDataLst>
              <p:tags r:id="rId18"/>
            </p:custDataLst>
          </p:nvPr>
        </p:nvSpPr>
        <p:spPr bwMode="auto">
          <a:xfrm>
            <a:off x="5856908" y="4303737"/>
            <a:ext cx="495300" cy="1676400"/>
          </a:xfrm>
          <a:prstGeom prst="rect">
            <a:avLst/>
          </a:prstGeom>
          <a:solidFill>
            <a:srgbClr val="FF99CC"/>
          </a:solidFill>
          <a:ln w="38100">
            <a:solidFill>
              <a:srgbClr val="00FF00"/>
            </a:solidFill>
            <a:miter lim="800000"/>
          </a:ln>
        </p:spPr>
        <p:txBody>
          <a:bodyPr/>
          <a:lstStyle/>
          <a:p>
            <a:pPr>
              <a:defRPr/>
            </a:pPr>
            <a:r>
              <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疏散安置</a:t>
            </a:r>
            <a:endPar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48" name="Rectangle 16"/>
          <p:cNvSpPr>
            <a:spLocks noChangeArrowheads="1"/>
          </p:cNvSpPr>
          <p:nvPr>
            <p:custDataLst>
              <p:tags r:id="rId19"/>
            </p:custDataLst>
          </p:nvPr>
        </p:nvSpPr>
        <p:spPr bwMode="auto">
          <a:xfrm>
            <a:off x="6352208" y="4303737"/>
            <a:ext cx="495300" cy="1676400"/>
          </a:xfrm>
          <a:prstGeom prst="rect">
            <a:avLst/>
          </a:prstGeom>
          <a:solidFill>
            <a:srgbClr val="FF99CC"/>
          </a:solidFill>
          <a:ln w="38100">
            <a:solidFill>
              <a:srgbClr val="00FF00"/>
            </a:solidFill>
            <a:miter lim="800000"/>
          </a:ln>
        </p:spPr>
        <p:txBody>
          <a:bodyPr/>
          <a:lstStyle/>
          <a:p>
            <a:pPr>
              <a:defRPr/>
            </a:pPr>
            <a:r>
              <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资源保障</a:t>
            </a:r>
            <a:endParaRPr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49" name="Text Box 19"/>
          <p:cNvSpPr txBox="1">
            <a:spLocks noChangeArrowheads="1"/>
          </p:cNvSpPr>
          <p:nvPr>
            <p:custDataLst>
              <p:tags r:id="rId20"/>
            </p:custDataLst>
          </p:nvPr>
        </p:nvSpPr>
        <p:spPr bwMode="auto">
          <a:xfrm>
            <a:off x="7299945" y="2247925"/>
            <a:ext cx="2819400" cy="425450"/>
          </a:xfrm>
          <a:prstGeom prst="rect">
            <a:avLst/>
          </a:prstGeom>
          <a:solidFill>
            <a:srgbClr val="FFCC99"/>
          </a:solidFill>
          <a:ln w="25400">
            <a:solidFill>
              <a:schemeClr val="dk1"/>
            </a:solidFill>
            <a:miter lim="800000"/>
          </a:ln>
          <a:effectLst/>
        </p:spPr>
        <p:txBody>
          <a:bodyPr tIns="10800">
            <a:spAutoFit/>
          </a:bodyPr>
          <a:lstStyle/>
          <a:p>
            <a:pPr algn="l">
              <a:defRPr/>
            </a:pPr>
            <a:r>
              <a:rPr kumimoji="1"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机构设置及内容</a:t>
            </a:r>
            <a:endParaRPr kumimoji="1"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50" name="Text Box 20"/>
          <p:cNvSpPr txBox="1">
            <a:spLocks noChangeArrowheads="1"/>
          </p:cNvSpPr>
          <p:nvPr>
            <p:custDataLst>
              <p:tags r:id="rId21"/>
            </p:custDataLst>
          </p:nvPr>
        </p:nvSpPr>
        <p:spPr bwMode="auto">
          <a:xfrm>
            <a:off x="7299945" y="3162325"/>
            <a:ext cx="2819400" cy="425450"/>
          </a:xfrm>
          <a:prstGeom prst="rect">
            <a:avLst/>
          </a:prstGeom>
          <a:solidFill>
            <a:srgbClr val="FFCC99"/>
          </a:solidFill>
          <a:ln w="25400">
            <a:solidFill>
              <a:schemeClr val="dk1"/>
            </a:solidFill>
            <a:miter lim="800000"/>
          </a:ln>
          <a:effectLst/>
        </p:spPr>
        <p:txBody>
          <a:bodyPr tIns="10800">
            <a:spAutoFit/>
          </a:bodyPr>
          <a:lstStyle/>
          <a:p>
            <a:pPr algn="l">
              <a:defRPr/>
            </a:pPr>
            <a:r>
              <a:rPr kumimoji="1"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资源装备标准计划</a:t>
            </a:r>
            <a:endParaRPr kumimoji="1"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51" name="Text Box 21"/>
          <p:cNvSpPr txBox="1">
            <a:spLocks noChangeArrowheads="1"/>
          </p:cNvSpPr>
          <p:nvPr>
            <p:custDataLst>
              <p:tags r:id="rId22"/>
            </p:custDataLst>
          </p:nvPr>
        </p:nvSpPr>
        <p:spPr bwMode="auto">
          <a:xfrm>
            <a:off x="7299945" y="3619525"/>
            <a:ext cx="2819400" cy="425450"/>
          </a:xfrm>
          <a:prstGeom prst="rect">
            <a:avLst/>
          </a:prstGeom>
          <a:solidFill>
            <a:srgbClr val="FFCC99"/>
          </a:solidFill>
          <a:ln w="25400">
            <a:solidFill>
              <a:schemeClr val="dk1"/>
            </a:solidFill>
            <a:miter lim="800000"/>
          </a:ln>
          <a:effectLst/>
        </p:spPr>
        <p:txBody>
          <a:bodyPr tIns="10800">
            <a:spAutoFit/>
          </a:bodyPr>
          <a:lstStyle/>
          <a:p>
            <a:pPr algn="l">
              <a:defRPr/>
            </a:pPr>
            <a:r>
              <a:rPr kumimoji="1"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支持平台设计标准</a:t>
            </a:r>
            <a:endParaRPr kumimoji="1"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52" name="Text Box 22"/>
          <p:cNvSpPr txBox="1">
            <a:spLocks noChangeArrowheads="1"/>
          </p:cNvSpPr>
          <p:nvPr>
            <p:custDataLst>
              <p:tags r:id="rId23"/>
            </p:custDataLst>
          </p:nvPr>
        </p:nvSpPr>
        <p:spPr bwMode="auto">
          <a:xfrm>
            <a:off x="7299945" y="4076725"/>
            <a:ext cx="2819400" cy="425450"/>
          </a:xfrm>
          <a:prstGeom prst="rect">
            <a:avLst/>
          </a:prstGeom>
          <a:solidFill>
            <a:srgbClr val="FFCC99"/>
          </a:solidFill>
          <a:ln w="25400">
            <a:solidFill>
              <a:schemeClr val="dk1"/>
            </a:solidFill>
            <a:miter lim="800000"/>
          </a:ln>
          <a:effectLst/>
        </p:spPr>
        <p:txBody>
          <a:bodyPr tIns="10800">
            <a:spAutoFit/>
          </a:bodyPr>
          <a:lstStyle/>
          <a:p>
            <a:pPr algn="l">
              <a:defRPr/>
            </a:pPr>
            <a:r>
              <a:rPr kumimoji="1"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标准操作程序</a:t>
            </a:r>
            <a:endParaRPr kumimoji="1"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53" name="Text Box 23"/>
          <p:cNvSpPr txBox="1">
            <a:spLocks noChangeArrowheads="1"/>
          </p:cNvSpPr>
          <p:nvPr>
            <p:custDataLst>
              <p:tags r:id="rId24"/>
            </p:custDataLst>
          </p:nvPr>
        </p:nvSpPr>
        <p:spPr bwMode="auto">
          <a:xfrm>
            <a:off x="7299945" y="4533925"/>
            <a:ext cx="2819400" cy="425450"/>
          </a:xfrm>
          <a:prstGeom prst="rect">
            <a:avLst/>
          </a:prstGeom>
          <a:solidFill>
            <a:srgbClr val="FFCC99"/>
          </a:solidFill>
          <a:ln w="25400">
            <a:solidFill>
              <a:schemeClr val="dk1"/>
            </a:solidFill>
            <a:miter lim="800000"/>
          </a:ln>
          <a:effectLst/>
        </p:spPr>
        <p:txBody>
          <a:bodyPr tIns="10800">
            <a:spAutoFit/>
          </a:bodyPr>
          <a:lstStyle/>
          <a:p>
            <a:pPr algn="l">
              <a:defRPr/>
            </a:pPr>
            <a:r>
              <a:rPr kumimoji="1"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演练及设计方案</a:t>
            </a:r>
            <a:endParaRPr kumimoji="1"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54" name="Text Box 24"/>
          <p:cNvSpPr txBox="1">
            <a:spLocks noChangeArrowheads="1"/>
          </p:cNvSpPr>
          <p:nvPr>
            <p:custDataLst>
              <p:tags r:id="rId25"/>
            </p:custDataLst>
          </p:nvPr>
        </p:nvSpPr>
        <p:spPr bwMode="auto">
          <a:xfrm>
            <a:off x="7299945" y="4991125"/>
            <a:ext cx="2819400" cy="425450"/>
          </a:xfrm>
          <a:prstGeom prst="rect">
            <a:avLst/>
          </a:prstGeom>
          <a:solidFill>
            <a:srgbClr val="FFCC99"/>
          </a:solidFill>
          <a:ln w="25400">
            <a:solidFill>
              <a:schemeClr val="dk1"/>
            </a:solidFill>
            <a:miter lim="800000"/>
          </a:ln>
          <a:effectLst/>
        </p:spPr>
        <p:txBody>
          <a:bodyPr tIns="10800">
            <a:spAutoFit/>
          </a:bodyPr>
          <a:lstStyle/>
          <a:p>
            <a:pPr algn="l">
              <a:defRPr/>
            </a:pPr>
            <a:r>
              <a:rPr kumimoji="1"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能力评估指标</a:t>
            </a:r>
            <a:endParaRPr kumimoji="1"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55" name="Text Box 25"/>
          <p:cNvSpPr txBox="1">
            <a:spLocks noChangeArrowheads="1"/>
          </p:cNvSpPr>
          <p:nvPr>
            <p:custDataLst>
              <p:tags r:id="rId26"/>
            </p:custDataLst>
          </p:nvPr>
        </p:nvSpPr>
        <p:spPr bwMode="auto">
          <a:xfrm>
            <a:off x="7299945" y="5448325"/>
            <a:ext cx="2819400" cy="425450"/>
          </a:xfrm>
          <a:prstGeom prst="rect">
            <a:avLst/>
          </a:prstGeom>
          <a:solidFill>
            <a:srgbClr val="FFCC99"/>
          </a:solidFill>
          <a:ln w="25400">
            <a:solidFill>
              <a:schemeClr val="dk1"/>
            </a:solidFill>
            <a:miter lim="800000"/>
          </a:ln>
          <a:effectLst/>
        </p:spPr>
        <p:txBody>
          <a:bodyPr tIns="10800">
            <a:spAutoFit/>
          </a:bodyPr>
          <a:lstStyle/>
          <a:p>
            <a:pPr algn="l">
              <a:defRPr/>
            </a:pPr>
            <a:r>
              <a:rPr kumimoji="1"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能力评估方案</a:t>
            </a:r>
            <a:endParaRPr kumimoji="1"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56" name="Text Box 26"/>
          <p:cNvSpPr txBox="1">
            <a:spLocks noChangeArrowheads="1"/>
          </p:cNvSpPr>
          <p:nvPr>
            <p:custDataLst>
              <p:tags r:id="rId27"/>
            </p:custDataLst>
          </p:nvPr>
        </p:nvSpPr>
        <p:spPr bwMode="auto">
          <a:xfrm>
            <a:off x="7299945" y="2705125"/>
            <a:ext cx="2819400" cy="425450"/>
          </a:xfrm>
          <a:prstGeom prst="rect">
            <a:avLst/>
          </a:prstGeom>
          <a:solidFill>
            <a:srgbClr val="FFCC99"/>
          </a:solidFill>
          <a:ln w="25400">
            <a:solidFill>
              <a:schemeClr val="dk1"/>
            </a:solidFill>
            <a:miter lim="800000"/>
          </a:ln>
          <a:effectLst/>
        </p:spPr>
        <p:txBody>
          <a:bodyPr tIns="10800">
            <a:spAutoFit/>
          </a:bodyPr>
          <a:lstStyle/>
          <a:p>
            <a:pPr algn="l">
              <a:defRPr/>
            </a:pPr>
            <a:r>
              <a:rPr kumimoji="1"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资源装备评估指标</a:t>
            </a:r>
            <a:endParaRPr kumimoji="1" lang="zh-CN" altLang="en-US" sz="2400" b="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57" name="Rectangle 27"/>
          <p:cNvSpPr>
            <a:spLocks noChangeArrowheads="1"/>
          </p:cNvSpPr>
          <p:nvPr>
            <p:custDataLst>
              <p:tags r:id="rId28"/>
            </p:custDataLst>
          </p:nvPr>
        </p:nvSpPr>
        <p:spPr bwMode="auto">
          <a:xfrm>
            <a:off x="7176120" y="3613810"/>
            <a:ext cx="3048000" cy="363855"/>
          </a:xfrm>
          <a:prstGeom prst="rect">
            <a:avLst/>
          </a:prstGeom>
          <a:noFill/>
          <a:ln w="25400">
            <a:solidFill>
              <a:schemeClr val="dk1"/>
            </a:solidFill>
            <a:prstDash val="dash"/>
            <a:miter lim="800000"/>
          </a:ln>
          <a:extLst>
            <a:ext uri="{909E8E84-426E-40DD-AFC4-6F175D3DCCD1}">
              <a14:hiddenFill xmlns:a14="http://schemas.microsoft.com/office/drawing/2010/main">
                <a:solidFill>
                  <a:srgbClr val="FFFFFF"/>
                </a:solidFill>
              </a14:hiddenFill>
            </a:ext>
          </a:extLst>
        </p:spPr>
        <p:txBody>
          <a:bodyPr tIns="10800"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endParaRPr>
          </a:p>
        </p:txBody>
      </p:sp>
      <p:sp>
        <p:nvSpPr>
          <p:cNvPr id="60" name="Rectangle 30"/>
          <p:cNvSpPr>
            <a:spLocks noChangeArrowheads="1"/>
          </p:cNvSpPr>
          <p:nvPr>
            <p:custDataLst>
              <p:tags r:id="rId29"/>
            </p:custDataLst>
          </p:nvPr>
        </p:nvSpPr>
        <p:spPr bwMode="auto">
          <a:xfrm>
            <a:off x="1808783" y="1803425"/>
            <a:ext cx="4429125" cy="685800"/>
          </a:xfrm>
          <a:prstGeom prst="rect">
            <a:avLst/>
          </a:prstGeom>
          <a:solidFill>
            <a:schemeClr val="accent1"/>
          </a:solidFill>
          <a:ln w="38100">
            <a:solidFill>
              <a:srgbClr val="008000"/>
            </a:solidFill>
            <a:miter lim="800000"/>
          </a:ln>
          <a:effectLst/>
        </p:spPr>
        <p:txBody>
          <a:bodyPr tIns="10800" anchor="ctr"/>
          <a:lstStyle/>
          <a:p>
            <a:pPr>
              <a:defRPr/>
            </a:pPr>
            <a:r>
              <a:rPr kumimoji="1" lang="zh-CN" altLang="en-US" sz="3200" b="0"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现场指挥部</a:t>
            </a:r>
            <a:endParaRPr kumimoji="1" lang="zh-CN" altLang="en-US" sz="3200" b="0"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61" name="Line 35"/>
          <p:cNvSpPr>
            <a:spLocks noChangeShapeType="1"/>
          </p:cNvSpPr>
          <p:nvPr>
            <p:custDataLst>
              <p:tags r:id="rId30"/>
            </p:custDataLst>
          </p:nvPr>
        </p:nvSpPr>
        <p:spPr bwMode="auto">
          <a:xfrm>
            <a:off x="2351708" y="2567012"/>
            <a:ext cx="0" cy="900113"/>
          </a:xfrm>
          <a:prstGeom prst="line">
            <a:avLst/>
          </a:prstGeom>
          <a:noFill/>
          <a:ln w="38100">
            <a:solidFill>
              <a:schemeClr val="dk1"/>
            </a:solidFill>
            <a:rou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solidFill>
                <a:schemeClr val="dk1"/>
              </a:solidFill>
              <a:latin typeface="微软雅黑" panose="020B0503020204020204" charset="-122"/>
              <a:ea typeface="微软雅黑" panose="020B0503020204020204" charset="-122"/>
            </a:endParaRPr>
          </a:p>
        </p:txBody>
      </p:sp>
      <p:sp>
        <p:nvSpPr>
          <p:cNvPr id="62" name="Line 36"/>
          <p:cNvSpPr>
            <a:spLocks noChangeShapeType="1"/>
          </p:cNvSpPr>
          <p:nvPr>
            <p:custDataLst>
              <p:tags r:id="rId31"/>
            </p:custDataLst>
          </p:nvPr>
        </p:nvSpPr>
        <p:spPr bwMode="auto">
          <a:xfrm flipV="1">
            <a:off x="2046908" y="2565425"/>
            <a:ext cx="0" cy="900112"/>
          </a:xfrm>
          <a:prstGeom prst="line">
            <a:avLst/>
          </a:prstGeom>
          <a:noFill/>
          <a:ln w="38100">
            <a:solidFill>
              <a:srgbClr val="008000"/>
            </a:solidFill>
            <a:rou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solidFill>
                <a:schemeClr val="dk1"/>
              </a:solidFill>
              <a:latin typeface="微软雅黑" panose="020B0503020204020204" charset="-122"/>
              <a:ea typeface="微软雅黑" panose="020B0503020204020204" charset="-122"/>
            </a:endParaRPr>
          </a:p>
        </p:txBody>
      </p:sp>
      <p:sp>
        <p:nvSpPr>
          <p:cNvPr id="63" name="AutoShape 37"/>
          <p:cNvSpPr>
            <a:spLocks noChangeArrowheads="1"/>
          </p:cNvSpPr>
          <p:nvPr>
            <p:custDataLst>
              <p:tags r:id="rId32"/>
            </p:custDataLst>
          </p:nvPr>
        </p:nvSpPr>
        <p:spPr bwMode="auto">
          <a:xfrm>
            <a:off x="2808908" y="2579712"/>
            <a:ext cx="381000" cy="900113"/>
          </a:xfrm>
          <a:prstGeom prst="upDownArrow">
            <a:avLst>
              <a:gd name="adj1" fmla="val 50000"/>
              <a:gd name="adj2" fmla="val 47250"/>
            </a:avLst>
          </a:prstGeom>
          <a:solidFill>
            <a:srgbClr val="00FF00"/>
          </a:solidFill>
          <a:ln w="38100">
            <a:solidFill>
              <a:srgbClr val="00FF00"/>
            </a:solidFill>
            <a:miter lim="800000"/>
          </a:ln>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b="0">
              <a:solidFill>
                <a:schemeClr val="dk1"/>
              </a:solidFill>
              <a:latin typeface="微软雅黑" panose="020B0503020204020204" charset="-122"/>
              <a:ea typeface="微软雅黑" panose="020B0503020204020204" charset="-122"/>
            </a:endParaRPr>
          </a:p>
        </p:txBody>
      </p:sp>
      <p:sp>
        <p:nvSpPr>
          <p:cNvPr id="64" name="Rectangle 38"/>
          <p:cNvSpPr>
            <a:spLocks noChangeArrowheads="1"/>
          </p:cNvSpPr>
          <p:nvPr>
            <p:custDataLst>
              <p:tags r:id="rId33"/>
            </p:custDataLst>
          </p:nvPr>
        </p:nvSpPr>
        <p:spPr bwMode="auto">
          <a:xfrm>
            <a:off x="3113708" y="2946425"/>
            <a:ext cx="533400" cy="152400"/>
          </a:xfrm>
          <a:prstGeom prst="rect">
            <a:avLst/>
          </a:prstGeom>
          <a:solidFill>
            <a:srgbClr val="00FF00"/>
          </a:solidFill>
          <a:ln w="38100">
            <a:solidFill>
              <a:srgbClr val="00FF00"/>
            </a:solidFill>
            <a:miter lim="800000"/>
          </a:ln>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b="0">
              <a:solidFill>
                <a:schemeClr val="dk1"/>
              </a:solidFill>
              <a:latin typeface="微软雅黑" panose="020B0503020204020204" charset="-122"/>
              <a:ea typeface="微软雅黑" panose="020B0503020204020204" charset="-122"/>
            </a:endParaRPr>
          </a:p>
        </p:txBody>
      </p:sp>
      <p:sp>
        <p:nvSpPr>
          <p:cNvPr id="65" name="Rectangle 39"/>
          <p:cNvSpPr>
            <a:spLocks noChangeArrowheads="1"/>
          </p:cNvSpPr>
          <p:nvPr>
            <p:custDataLst>
              <p:tags r:id="rId34"/>
            </p:custDataLst>
          </p:nvPr>
        </p:nvSpPr>
        <p:spPr bwMode="auto">
          <a:xfrm>
            <a:off x="3670920" y="2717825"/>
            <a:ext cx="3276600" cy="609600"/>
          </a:xfrm>
          <a:prstGeom prst="rect">
            <a:avLst/>
          </a:prstGeom>
          <a:solidFill>
            <a:srgbClr val="FFFFFF"/>
          </a:solidFill>
          <a:ln w="38100">
            <a:solidFill>
              <a:schemeClr val="dk1"/>
            </a:solidFill>
            <a:miter lim="800000"/>
          </a:ln>
          <a:effectLst/>
        </p:spPr>
        <p:txBody>
          <a:bodyPr tIns="10800" anchor="ctr"/>
          <a:lstStyle/>
          <a:p>
            <a:pPr>
              <a:defRPr/>
            </a:pPr>
            <a:r>
              <a:rPr kumimoji="1" lang="zh-CN" altLang="en-US" sz="2400" b="0" dirty="0">
                <a:solidFill>
                  <a:schemeClr val="dk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rPr>
              <a:t>事故指挥系统</a:t>
            </a:r>
            <a:r>
              <a:rPr kumimoji="1" lang="en-US" altLang="zh-CN" sz="2400" b="0" dirty="0">
                <a:solidFill>
                  <a:schemeClr val="dk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rPr>
              <a:t>(ICS)</a:t>
            </a:r>
            <a:endParaRPr kumimoji="1" lang="en-US" altLang="zh-CN" sz="2400" b="0" dirty="0">
              <a:solidFill>
                <a:schemeClr val="dk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endParaRPr>
          </a:p>
        </p:txBody>
      </p:sp>
      <p:sp>
        <p:nvSpPr>
          <p:cNvPr id="66" name="Text Box 40"/>
          <p:cNvSpPr txBox="1">
            <a:spLocks noChangeArrowheads="1"/>
          </p:cNvSpPr>
          <p:nvPr>
            <p:custDataLst>
              <p:tags r:id="rId35"/>
            </p:custDataLst>
          </p:nvPr>
        </p:nvSpPr>
        <p:spPr bwMode="auto">
          <a:xfrm>
            <a:off x="7290420" y="1827237"/>
            <a:ext cx="2819400" cy="425450"/>
          </a:xfrm>
          <a:prstGeom prst="rect">
            <a:avLst/>
          </a:prstGeom>
          <a:solidFill>
            <a:srgbClr val="FFCC99"/>
          </a:solidFill>
          <a:ln w="25400">
            <a:solidFill>
              <a:schemeClr val="dk1"/>
            </a:solidFill>
            <a:miter lim="800000"/>
          </a:ln>
          <a:effectLst/>
        </p:spPr>
        <p:txBody>
          <a:bodyPr tIns="10800">
            <a:spAutoFit/>
          </a:bodyPr>
          <a:lstStyle/>
          <a:p>
            <a:pPr algn="l">
              <a:defRPr/>
            </a:pPr>
            <a:r>
              <a:rPr kumimoji="1" lang="zh-CN" altLang="en-US" sz="2400" b="0"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rPr>
              <a:t>应急预案</a:t>
            </a:r>
            <a:endParaRPr kumimoji="1" lang="zh-CN" altLang="en-US" sz="2400" b="0"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endParaRPr>
          </a:p>
        </p:txBody>
      </p:sp>
      <p:sp>
        <p:nvSpPr>
          <p:cNvPr id="67" name="AutoShape 28"/>
          <p:cNvSpPr>
            <a:spLocks noChangeArrowheads="1"/>
          </p:cNvSpPr>
          <p:nvPr/>
        </p:nvSpPr>
        <p:spPr bwMode="auto">
          <a:xfrm>
            <a:off x="8762033" y="5813292"/>
            <a:ext cx="171450" cy="363854"/>
          </a:xfrm>
          <a:prstGeom prst="flowChartProcess">
            <a:avLst/>
          </a:prstGeom>
          <a:solidFill>
            <a:srgbClr val="FF9900"/>
          </a:solidFill>
          <a:ln w="38100">
            <a:solidFill>
              <a:srgbClr val="FF6600"/>
            </a:solidFill>
            <a:miter lim="800000"/>
          </a:ln>
        </p:spPr>
        <p:txBody>
          <a:bodyPr tIns="10800"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68" name="AutoShape 29"/>
          <p:cNvSpPr>
            <a:spLocks noChangeArrowheads="1"/>
          </p:cNvSpPr>
          <p:nvPr/>
        </p:nvSpPr>
        <p:spPr bwMode="auto">
          <a:xfrm>
            <a:off x="7104683" y="5775311"/>
            <a:ext cx="1828800" cy="579515"/>
          </a:xfrm>
          <a:prstGeom prst="leftArrow">
            <a:avLst>
              <a:gd name="adj1" fmla="val 50000"/>
              <a:gd name="adj2" fmla="val 338825"/>
            </a:avLst>
          </a:prstGeom>
          <a:solidFill>
            <a:srgbClr val="FF9900"/>
          </a:solidFill>
          <a:ln w="38100">
            <a:solidFill>
              <a:srgbClr val="FF6600"/>
            </a:solidFill>
            <a:miter lim="800000"/>
          </a:ln>
        </p:spPr>
        <p:txBody>
          <a:bodyPr tIns="10800"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Tree>
    <p:custDataLst>
      <p:tags r:id="rId36"/>
    </p:custDataLst>
  </p:cSld>
  <p:clrMapOvr>
    <a:masterClrMapping/>
  </p:clrMapOvr>
  <p:transition spd="med">
    <p:zoom/>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433239" name="Rectangle 11"/>
          <p:cNvSpPr>
            <a:spLocks noChangeArrowheads="1"/>
          </p:cNvSpPr>
          <p:nvPr>
            <p:custDataLst>
              <p:tags r:id="rId5"/>
            </p:custDataLst>
          </p:nvPr>
        </p:nvSpPr>
        <p:spPr bwMode="auto">
          <a:xfrm>
            <a:off x="166456" y="582659"/>
            <a:ext cx="4348220" cy="579438"/>
          </a:xfrm>
          <a:prstGeom prst="rect">
            <a:avLst/>
          </a:prstGeom>
          <a:noFill/>
          <a:ln w="9525">
            <a:noFill/>
            <a:miter lim="800000"/>
          </a:ln>
        </p:spPr>
        <p:txBody>
          <a:bodyPr/>
          <a:lstStyle/>
          <a:p>
            <a:pPr marL="457200" indent="-457200" eaLnBrk="0" hangingPunct="0">
              <a:spcBef>
                <a:spcPct val="0"/>
              </a:spcBef>
              <a:buFont typeface="Wingdings" panose="05000000000000000000" pitchFamily="2" charset="2"/>
              <a:buChar char="n"/>
              <a:defRPr/>
            </a:pPr>
            <a:r>
              <a:rPr lang="zh-CN" altLang="en-US" sz="3200" dirty="0">
                <a:solidFill>
                  <a:schemeClr val="dk1"/>
                </a:solidFill>
                <a:latin typeface="微软雅黑" panose="020B0503020204020204" charset="-122"/>
                <a:ea typeface="微软雅黑" panose="020B0503020204020204" charset="-122"/>
                <a:cs typeface="+mj-cs"/>
                <a:sym typeface="Arial" panose="020B0604020202020204" pitchFamily="34" charset="0"/>
              </a:rPr>
              <a:t>预防最常见的问题</a:t>
            </a:r>
            <a:endParaRPr lang="zh-CN" altLang="en-US" sz="3200" dirty="0">
              <a:solidFill>
                <a:schemeClr val="dk1"/>
              </a:solidFill>
              <a:latin typeface="微软雅黑" panose="020B0503020204020204" charset="-122"/>
              <a:ea typeface="微软雅黑" panose="020B0503020204020204" charset="-122"/>
              <a:cs typeface="+mj-cs"/>
              <a:sym typeface="Arial" panose="020B0604020202020204" pitchFamily="34" charset="0"/>
            </a:endParaRPr>
          </a:p>
        </p:txBody>
      </p:sp>
      <p:grpSp>
        <p:nvGrpSpPr>
          <p:cNvPr id="86" name="Group 182"/>
          <p:cNvGrpSpPr/>
          <p:nvPr/>
        </p:nvGrpSpPr>
        <p:grpSpPr bwMode="auto">
          <a:xfrm>
            <a:off x="2188989" y="1525612"/>
            <a:ext cx="2325687" cy="3065462"/>
            <a:chOff x="124" y="600"/>
            <a:chExt cx="1184" cy="1850"/>
          </a:xfrm>
        </p:grpSpPr>
        <p:pic>
          <p:nvPicPr>
            <p:cNvPr id="87" name="Picture 10" descr="shadow_1_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128" y="2176"/>
              <a:ext cx="1180"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 name="Group 11"/>
            <p:cNvGrpSpPr/>
            <p:nvPr/>
          </p:nvGrpSpPr>
          <p:grpSpPr bwMode="auto">
            <a:xfrm>
              <a:off x="124" y="730"/>
              <a:ext cx="1084" cy="1720"/>
              <a:chOff x="642" y="1572"/>
              <a:chExt cx="1359" cy="2158"/>
            </a:xfrm>
          </p:grpSpPr>
          <p:sp>
            <p:nvSpPr>
              <p:cNvPr id="97" name="Freeform 12"/>
              <p:cNvSpPr/>
              <p:nvPr/>
            </p:nvSpPr>
            <p:spPr bwMode="gray">
              <a:xfrm>
                <a:off x="642" y="1572"/>
                <a:ext cx="1359" cy="2158"/>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adFill rotWithShape="1">
                <a:gsLst>
                  <a:gs pos="0">
                    <a:srgbClr val="00CC99"/>
                  </a:gs>
                  <a:gs pos="100000">
                    <a:srgbClr val="00CC99">
                      <a:gamma/>
                      <a:shade val="46275"/>
                      <a:invGamma/>
                    </a:srgbClr>
                  </a:gs>
                </a:gsLst>
                <a:lin ang="5400000" scaled="1"/>
              </a:gradFill>
              <a:ln w="9525">
                <a:round/>
              </a:ln>
              <a:effectLst/>
              <a:scene3d>
                <a:camera prst="legacyPerspectiveTop"/>
                <a:lightRig rig="legacyNormal2" dir="t"/>
              </a:scene3d>
              <a:sp3d extrusionH="887400" prstMaterial="legacyMatte">
                <a:bevelT w="13500" h="13500" prst="angle"/>
                <a:bevelB w="13500" h="13500" prst="angle"/>
                <a:extrusionClr>
                  <a:srgbClr val="00CC99"/>
                </a:extrusionClr>
              </a:sp3d>
            </p:spPr>
            <p:txBody>
              <a:bodyPr>
                <a:flatTx/>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98" name="Freeform 13"/>
              <p:cNvSpPr/>
              <p:nvPr/>
            </p:nvSpPr>
            <p:spPr bwMode="gray">
              <a:xfrm>
                <a:off x="650" y="1576"/>
                <a:ext cx="1348" cy="377"/>
              </a:xfrm>
              <a:custGeom>
                <a:avLst/>
                <a:gdLst>
                  <a:gd name="T0" fmla="*/ 0 w 1348"/>
                  <a:gd name="T1" fmla="*/ 408 h 341"/>
                  <a:gd name="T2" fmla="*/ 309 w 1348"/>
                  <a:gd name="T3" fmla="*/ 761 h 341"/>
                  <a:gd name="T4" fmla="*/ 670 w 1348"/>
                  <a:gd name="T5" fmla="*/ 501 h 341"/>
                  <a:gd name="T6" fmla="*/ 1042 w 1348"/>
                  <a:gd name="T7" fmla="*/ 19 h 341"/>
                  <a:gd name="T8" fmla="*/ 1348 w 1348"/>
                  <a:gd name="T9" fmla="*/ 367 h 341"/>
                  <a:gd name="T10" fmla="*/ 0 60000 65536"/>
                  <a:gd name="T11" fmla="*/ 0 60000 65536"/>
                  <a:gd name="T12" fmla="*/ 0 60000 65536"/>
                  <a:gd name="T13" fmla="*/ 0 60000 65536"/>
                  <a:gd name="T14" fmla="*/ 0 60000 65536"/>
                  <a:gd name="T15" fmla="*/ 0 w 1348"/>
                  <a:gd name="T16" fmla="*/ 0 h 341"/>
                  <a:gd name="T17" fmla="*/ 1348 w 1348"/>
                  <a:gd name="T18" fmla="*/ 341 h 341"/>
                </a:gdLst>
                <a:ahLst/>
                <a:cxnLst>
                  <a:cxn ang="T10">
                    <a:pos x="T0" y="T1"/>
                  </a:cxn>
                  <a:cxn ang="T11">
                    <a:pos x="T2" y="T3"/>
                  </a:cxn>
                  <a:cxn ang="T12">
                    <a:pos x="T4" y="T5"/>
                  </a:cxn>
                  <a:cxn ang="T13">
                    <a:pos x="T6" y="T7"/>
                  </a:cxn>
                  <a:cxn ang="T14">
                    <a:pos x="T8" y="T9"/>
                  </a:cxn>
                </a:cxnLst>
                <a:rect l="T15" t="T16" r="T17" b="T18"/>
                <a:pathLst>
                  <a:path w="1348" h="341">
                    <a:moveTo>
                      <a:pt x="0" y="183"/>
                    </a:moveTo>
                    <a:cubicBezTo>
                      <a:pt x="84" y="205"/>
                      <a:pt x="78" y="326"/>
                      <a:pt x="309" y="340"/>
                    </a:cubicBezTo>
                    <a:cubicBezTo>
                      <a:pt x="421" y="341"/>
                      <a:pt x="563" y="306"/>
                      <a:pt x="670" y="225"/>
                    </a:cubicBezTo>
                    <a:cubicBezTo>
                      <a:pt x="777" y="144"/>
                      <a:pt x="932" y="17"/>
                      <a:pt x="1042" y="9"/>
                    </a:cubicBezTo>
                    <a:cubicBezTo>
                      <a:pt x="1237" y="0"/>
                      <a:pt x="1300" y="105"/>
                      <a:pt x="1348" y="165"/>
                    </a:cubicBezTo>
                  </a:path>
                </a:pathLst>
              </a:custGeom>
              <a:noFill/>
              <a:ln w="9525">
                <a:solidFill>
                  <a:srgbClr val="FFFFFF">
                    <a:alpha val="50195"/>
                  </a:srgbClr>
                </a:solidFill>
                <a:round/>
              </a:ln>
              <a:extLst>
                <a:ext uri="{909E8E84-426E-40DD-AFC4-6F175D3DCCD1}">
                  <a14:hiddenFill xmlns:a14="http://schemas.microsoft.com/office/drawing/2010/main">
                    <a:solidFill>
                      <a:srgbClr val="FFFFFF"/>
                    </a:solidFill>
                  </a14:hiddenFill>
                </a:ext>
              </a:extLst>
            </p:spPr>
            <p:txBody>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99" name="Freeform 14"/>
              <p:cNvSpPr/>
              <p:nvPr/>
            </p:nvSpPr>
            <p:spPr bwMode="gray">
              <a:xfrm>
                <a:off x="653" y="3473"/>
                <a:ext cx="1345" cy="255"/>
              </a:xfrm>
              <a:custGeom>
                <a:avLst/>
                <a:gdLst>
                  <a:gd name="T0" fmla="*/ 1345 w 1345"/>
                  <a:gd name="T1" fmla="*/ 118 h 255"/>
                  <a:gd name="T2" fmla="*/ 1015 w 1345"/>
                  <a:gd name="T3" fmla="*/ 1 h 255"/>
                  <a:gd name="T4" fmla="*/ 718 w 1345"/>
                  <a:gd name="T5" fmla="*/ 112 h 255"/>
                  <a:gd name="T6" fmla="*/ 295 w 1345"/>
                  <a:gd name="T7" fmla="*/ 253 h 255"/>
                  <a:gd name="T8" fmla="*/ 0 w 1345"/>
                  <a:gd name="T9" fmla="*/ 102 h 255"/>
                  <a:gd name="T10" fmla="*/ 0 60000 65536"/>
                  <a:gd name="T11" fmla="*/ 0 60000 65536"/>
                  <a:gd name="T12" fmla="*/ 0 60000 65536"/>
                  <a:gd name="T13" fmla="*/ 0 60000 65536"/>
                  <a:gd name="T14" fmla="*/ 0 60000 65536"/>
                  <a:gd name="T15" fmla="*/ 0 w 1345"/>
                  <a:gd name="T16" fmla="*/ 0 h 255"/>
                  <a:gd name="T17" fmla="*/ 1345 w 1345"/>
                  <a:gd name="T18" fmla="*/ 255 h 255"/>
                </a:gdLst>
                <a:ahLst/>
                <a:cxnLst>
                  <a:cxn ang="T10">
                    <a:pos x="T0" y="T1"/>
                  </a:cxn>
                  <a:cxn ang="T11">
                    <a:pos x="T2" y="T3"/>
                  </a:cxn>
                  <a:cxn ang="T12">
                    <a:pos x="T4" y="T5"/>
                  </a:cxn>
                  <a:cxn ang="T13">
                    <a:pos x="T6" y="T7"/>
                  </a:cxn>
                  <a:cxn ang="T14">
                    <a:pos x="T8" y="T9"/>
                  </a:cxn>
                </a:cxnLst>
                <a:rect l="T15" t="T16" r="T17" b="T18"/>
                <a:pathLst>
                  <a:path w="1345" h="255">
                    <a:moveTo>
                      <a:pt x="1345" y="118"/>
                    </a:moveTo>
                    <a:cubicBezTo>
                      <a:pt x="1288" y="64"/>
                      <a:pt x="1246" y="17"/>
                      <a:pt x="1015" y="1"/>
                    </a:cubicBezTo>
                    <a:cubicBezTo>
                      <a:pt x="903" y="0"/>
                      <a:pt x="826" y="55"/>
                      <a:pt x="718" y="112"/>
                    </a:cubicBezTo>
                    <a:cubicBezTo>
                      <a:pt x="610" y="169"/>
                      <a:pt x="479" y="255"/>
                      <a:pt x="295" y="253"/>
                    </a:cubicBezTo>
                    <a:cubicBezTo>
                      <a:pt x="111" y="251"/>
                      <a:pt x="73" y="201"/>
                      <a:pt x="0" y="102"/>
                    </a:cubicBezTo>
                  </a:path>
                </a:pathLst>
              </a:custGeom>
              <a:noFill/>
              <a:ln w="9525">
                <a:solidFill>
                  <a:srgbClr val="000000">
                    <a:alpha val="30196"/>
                  </a:srgbClr>
                </a:solidFill>
                <a:round/>
              </a:ln>
              <a:extLst>
                <a:ext uri="{909E8E84-426E-40DD-AFC4-6F175D3DCCD1}">
                  <a14:hiddenFill xmlns:a14="http://schemas.microsoft.com/office/drawing/2010/main">
                    <a:solidFill>
                      <a:srgbClr val="FFFFFF"/>
                    </a:solidFill>
                  </a14:hiddenFill>
                </a:ext>
              </a:extLst>
            </p:spPr>
            <p:txBody>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grpSp>
          <p:nvGrpSpPr>
            <p:cNvPr id="89" name="Group 19"/>
            <p:cNvGrpSpPr/>
            <p:nvPr/>
          </p:nvGrpSpPr>
          <p:grpSpPr bwMode="auto">
            <a:xfrm>
              <a:off x="222" y="600"/>
              <a:ext cx="362" cy="413"/>
              <a:chOff x="192" y="1917"/>
              <a:chExt cx="1042" cy="1102"/>
            </a:xfrm>
          </p:grpSpPr>
          <p:grpSp>
            <p:nvGrpSpPr>
              <p:cNvPr id="92" name="Group 20"/>
              <p:cNvGrpSpPr/>
              <p:nvPr/>
            </p:nvGrpSpPr>
            <p:grpSpPr bwMode="auto">
              <a:xfrm>
                <a:off x="192" y="1917"/>
                <a:ext cx="1042" cy="1102"/>
                <a:chOff x="192" y="1917"/>
                <a:chExt cx="1042" cy="1102"/>
              </a:xfrm>
            </p:grpSpPr>
            <p:pic>
              <p:nvPicPr>
                <p:cNvPr id="94" name="Picture 21" descr="light_shadow"/>
                <p:cNvPicPr>
                  <a:picLocks noChangeAspect="1" noChangeArrowheads="1"/>
                </p:cNvPicPr>
                <p:nvPr/>
              </p:nvPicPr>
              <p:blipFill>
                <a:blip r:embed="rId7">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22" descr="circuler_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Oval 23"/>
                <p:cNvSpPr>
                  <a:spLocks noChangeArrowheads="1"/>
                </p:cNvSpPr>
                <p:nvPr/>
              </p:nvSpPr>
              <p:spPr bwMode="gray">
                <a:xfrm>
                  <a:off x="191" y="1917"/>
                  <a:ext cx="1035" cy="1020"/>
                </a:xfrm>
                <a:prstGeom prst="ellipse">
                  <a:avLst/>
                </a:prstGeom>
                <a:gradFill rotWithShape="1">
                  <a:gsLst>
                    <a:gs pos="0">
                      <a:srgbClr val="00CC99">
                        <a:gamma/>
                        <a:shade val="46275"/>
                        <a:invGamma/>
                        <a:alpha val="89999"/>
                      </a:srgbClr>
                    </a:gs>
                    <a:gs pos="50000">
                      <a:srgbClr val="00CC99">
                        <a:alpha val="55000"/>
                      </a:srgbClr>
                    </a:gs>
                    <a:gs pos="100000">
                      <a:srgbClr val="00CC99">
                        <a:gamma/>
                        <a:shade val="46275"/>
                        <a:invGamma/>
                        <a:alpha val="89999"/>
                      </a:srgbClr>
                    </a:gs>
                  </a:gsLst>
                  <a:lin ang="5400000" scaled="1"/>
                </a:gradFill>
                <a:ln w="9525" algn="ctr">
                  <a:noFill/>
                  <a:round/>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pic>
            <p:nvPicPr>
              <p:cNvPr id="93" name="Picture 24" descr="Picture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gray">
              <a:xfrm>
                <a:off x="296" y="1927"/>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0" name="WordArt 25"/>
            <p:cNvSpPr>
              <a:spLocks noChangeArrowheads="1" noChangeShapeType="1" noTextEdit="1"/>
            </p:cNvSpPr>
            <p:nvPr/>
          </p:nvSpPr>
          <p:spPr bwMode="gray">
            <a:xfrm>
              <a:off x="268" y="694"/>
              <a:ext cx="262" cy="211"/>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3600" b="1" i="1" u="none" strike="noStrike" kern="10" cap="none" spc="0" normalizeH="0" baseline="0" noProof="0">
                  <a:ln>
                    <a:noFill/>
                  </a:ln>
                  <a:solidFill>
                    <a:schemeClr val="lt1">
                      <a:alpha val="80000"/>
                    </a:schemeClr>
                  </a:solidFill>
                  <a:effectLst/>
                  <a:uLnTx/>
                  <a:uFillTx/>
                  <a:latin typeface="微软雅黑" panose="020B0503020204020204" charset="-122"/>
                  <a:ea typeface="微软雅黑" panose="020B0503020204020204" charset="-122"/>
                </a:rPr>
                <a:t>01</a:t>
              </a:r>
              <a:endParaRPr kumimoji="0" lang="en-US" altLang="zh-CN" sz="3600" b="1" i="1" u="none" strike="noStrike" kern="10" cap="none" spc="0" normalizeH="0" baseline="0" noProof="0">
                <a:ln>
                  <a:noFill/>
                </a:ln>
                <a:solidFill>
                  <a:schemeClr val="lt1">
                    <a:alpha val="80000"/>
                  </a:schemeClr>
                </a:solidFill>
                <a:effectLst/>
                <a:uLnTx/>
                <a:uFillTx/>
                <a:latin typeface="微软雅黑" panose="020B0503020204020204" charset="-122"/>
                <a:ea typeface="微软雅黑" panose="020B0503020204020204" charset="-122"/>
              </a:endParaRPr>
            </a:p>
          </p:txBody>
        </p:sp>
        <p:sp>
          <p:nvSpPr>
            <p:cNvPr id="91" name="Line 26"/>
            <p:cNvSpPr>
              <a:spLocks noChangeShapeType="1"/>
            </p:cNvSpPr>
            <p:nvPr/>
          </p:nvSpPr>
          <p:spPr bwMode="gray">
            <a:xfrm>
              <a:off x="182" y="1298"/>
              <a:ext cx="963" cy="0"/>
            </a:xfrm>
            <a:prstGeom prst="line">
              <a:avLst/>
            </a:prstGeom>
            <a:noFill/>
            <a:ln w="12700" cap="rnd">
              <a:solidFill>
                <a:srgbClr val="FFFFFF">
                  <a:alpha val="50000"/>
                </a:srgbClr>
              </a:solidFill>
              <a:prstDash val="sysDot"/>
              <a:round/>
            </a:ln>
            <a:effectLst>
              <a:outerShdw dist="28398" dir="20006097" algn="ctr" rotWithShape="0">
                <a:srgbClr val="000000">
                  <a:alpha val="50000"/>
                </a:srgbClr>
              </a:outerShdw>
            </a:effectLst>
          </p:spPr>
          <p:txBody>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grpSp>
        <p:nvGrpSpPr>
          <p:cNvPr id="100" name="Group 183"/>
          <p:cNvGrpSpPr/>
          <p:nvPr/>
        </p:nvGrpSpPr>
        <p:grpSpPr bwMode="auto">
          <a:xfrm>
            <a:off x="7586489" y="811237"/>
            <a:ext cx="2106612" cy="2944812"/>
            <a:chOff x="3016" y="599"/>
            <a:chExt cx="1117" cy="1824"/>
          </a:xfrm>
        </p:grpSpPr>
        <p:grpSp>
          <p:nvGrpSpPr>
            <p:cNvPr id="101" name="Group 6"/>
            <p:cNvGrpSpPr/>
            <p:nvPr/>
          </p:nvGrpSpPr>
          <p:grpSpPr bwMode="auto">
            <a:xfrm>
              <a:off x="3016" y="730"/>
              <a:ext cx="1117" cy="1693"/>
              <a:chOff x="642" y="1572"/>
              <a:chExt cx="1359" cy="2158"/>
            </a:xfrm>
          </p:grpSpPr>
          <p:sp>
            <p:nvSpPr>
              <p:cNvPr id="110" name="Freeform 7"/>
              <p:cNvSpPr/>
              <p:nvPr/>
            </p:nvSpPr>
            <p:spPr bwMode="gray">
              <a:xfrm>
                <a:off x="642" y="1572"/>
                <a:ext cx="1359" cy="2158"/>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adFill rotWithShape="1">
                <a:gsLst>
                  <a:gs pos="0">
                    <a:srgbClr val="3333CC"/>
                  </a:gs>
                  <a:gs pos="100000">
                    <a:srgbClr val="3333CC">
                      <a:gamma/>
                      <a:shade val="46275"/>
                      <a:invGamma/>
                    </a:srgbClr>
                  </a:gs>
                </a:gsLst>
                <a:lin ang="5400000" scaled="1"/>
              </a:gradFill>
              <a:ln w="9525">
                <a:round/>
              </a:ln>
              <a:effectLst/>
              <a:scene3d>
                <a:camera prst="legacyPerspectiveTop"/>
                <a:lightRig rig="legacyNormal2" dir="t"/>
              </a:scene3d>
              <a:sp3d extrusionH="887400" prstMaterial="legacyMatte">
                <a:bevelT w="13500" h="13500" prst="angle"/>
                <a:bevelB w="13500" h="13500" prst="angle"/>
                <a:extrusionClr>
                  <a:srgbClr val="3333CC"/>
                </a:extrusionClr>
              </a:sp3d>
            </p:spPr>
            <p:txBody>
              <a:bodyPr>
                <a:flatTx/>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11" name="Freeform 8"/>
              <p:cNvSpPr/>
              <p:nvPr/>
            </p:nvSpPr>
            <p:spPr bwMode="gray">
              <a:xfrm>
                <a:off x="650" y="1576"/>
                <a:ext cx="1348" cy="377"/>
              </a:xfrm>
              <a:custGeom>
                <a:avLst/>
                <a:gdLst>
                  <a:gd name="T0" fmla="*/ 0 w 1348"/>
                  <a:gd name="T1" fmla="*/ 408 h 341"/>
                  <a:gd name="T2" fmla="*/ 309 w 1348"/>
                  <a:gd name="T3" fmla="*/ 761 h 341"/>
                  <a:gd name="T4" fmla="*/ 670 w 1348"/>
                  <a:gd name="T5" fmla="*/ 501 h 341"/>
                  <a:gd name="T6" fmla="*/ 1042 w 1348"/>
                  <a:gd name="T7" fmla="*/ 19 h 341"/>
                  <a:gd name="T8" fmla="*/ 1348 w 1348"/>
                  <a:gd name="T9" fmla="*/ 367 h 341"/>
                  <a:gd name="T10" fmla="*/ 0 60000 65536"/>
                  <a:gd name="T11" fmla="*/ 0 60000 65536"/>
                  <a:gd name="T12" fmla="*/ 0 60000 65536"/>
                  <a:gd name="T13" fmla="*/ 0 60000 65536"/>
                  <a:gd name="T14" fmla="*/ 0 60000 65536"/>
                  <a:gd name="T15" fmla="*/ 0 w 1348"/>
                  <a:gd name="T16" fmla="*/ 0 h 341"/>
                  <a:gd name="T17" fmla="*/ 1348 w 1348"/>
                  <a:gd name="T18" fmla="*/ 341 h 341"/>
                </a:gdLst>
                <a:ahLst/>
                <a:cxnLst>
                  <a:cxn ang="T10">
                    <a:pos x="T0" y="T1"/>
                  </a:cxn>
                  <a:cxn ang="T11">
                    <a:pos x="T2" y="T3"/>
                  </a:cxn>
                  <a:cxn ang="T12">
                    <a:pos x="T4" y="T5"/>
                  </a:cxn>
                  <a:cxn ang="T13">
                    <a:pos x="T6" y="T7"/>
                  </a:cxn>
                  <a:cxn ang="T14">
                    <a:pos x="T8" y="T9"/>
                  </a:cxn>
                </a:cxnLst>
                <a:rect l="T15" t="T16" r="T17" b="T18"/>
                <a:pathLst>
                  <a:path w="1348" h="341">
                    <a:moveTo>
                      <a:pt x="0" y="183"/>
                    </a:moveTo>
                    <a:cubicBezTo>
                      <a:pt x="84" y="205"/>
                      <a:pt x="78" y="326"/>
                      <a:pt x="309" y="340"/>
                    </a:cubicBezTo>
                    <a:cubicBezTo>
                      <a:pt x="421" y="341"/>
                      <a:pt x="563" y="306"/>
                      <a:pt x="670" y="225"/>
                    </a:cubicBezTo>
                    <a:cubicBezTo>
                      <a:pt x="777" y="144"/>
                      <a:pt x="932" y="17"/>
                      <a:pt x="1042" y="9"/>
                    </a:cubicBezTo>
                    <a:cubicBezTo>
                      <a:pt x="1237" y="0"/>
                      <a:pt x="1300" y="105"/>
                      <a:pt x="1348" y="165"/>
                    </a:cubicBezTo>
                  </a:path>
                </a:pathLst>
              </a:custGeom>
              <a:noFill/>
              <a:ln w="9525">
                <a:solidFill>
                  <a:srgbClr val="FFFFFF">
                    <a:alpha val="50195"/>
                  </a:srgbClr>
                </a:solidFill>
                <a:round/>
              </a:ln>
              <a:extLst>
                <a:ext uri="{909E8E84-426E-40DD-AFC4-6F175D3DCCD1}">
                  <a14:hiddenFill xmlns:a14="http://schemas.microsoft.com/office/drawing/2010/main">
                    <a:solidFill>
                      <a:srgbClr val="FFFFFF"/>
                    </a:solidFill>
                  </a14:hiddenFill>
                </a:ext>
              </a:extLst>
            </p:spPr>
            <p:txBody>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12" name="Freeform 9"/>
              <p:cNvSpPr/>
              <p:nvPr/>
            </p:nvSpPr>
            <p:spPr bwMode="gray">
              <a:xfrm>
                <a:off x="653" y="3473"/>
                <a:ext cx="1345" cy="255"/>
              </a:xfrm>
              <a:custGeom>
                <a:avLst/>
                <a:gdLst>
                  <a:gd name="T0" fmla="*/ 1345 w 1345"/>
                  <a:gd name="T1" fmla="*/ 118 h 255"/>
                  <a:gd name="T2" fmla="*/ 1015 w 1345"/>
                  <a:gd name="T3" fmla="*/ 1 h 255"/>
                  <a:gd name="T4" fmla="*/ 718 w 1345"/>
                  <a:gd name="T5" fmla="*/ 112 h 255"/>
                  <a:gd name="T6" fmla="*/ 295 w 1345"/>
                  <a:gd name="T7" fmla="*/ 253 h 255"/>
                  <a:gd name="T8" fmla="*/ 0 w 1345"/>
                  <a:gd name="T9" fmla="*/ 102 h 255"/>
                  <a:gd name="T10" fmla="*/ 0 60000 65536"/>
                  <a:gd name="T11" fmla="*/ 0 60000 65536"/>
                  <a:gd name="T12" fmla="*/ 0 60000 65536"/>
                  <a:gd name="T13" fmla="*/ 0 60000 65536"/>
                  <a:gd name="T14" fmla="*/ 0 60000 65536"/>
                  <a:gd name="T15" fmla="*/ 0 w 1345"/>
                  <a:gd name="T16" fmla="*/ 0 h 255"/>
                  <a:gd name="T17" fmla="*/ 1345 w 1345"/>
                  <a:gd name="T18" fmla="*/ 255 h 255"/>
                </a:gdLst>
                <a:ahLst/>
                <a:cxnLst>
                  <a:cxn ang="T10">
                    <a:pos x="T0" y="T1"/>
                  </a:cxn>
                  <a:cxn ang="T11">
                    <a:pos x="T2" y="T3"/>
                  </a:cxn>
                  <a:cxn ang="T12">
                    <a:pos x="T4" y="T5"/>
                  </a:cxn>
                  <a:cxn ang="T13">
                    <a:pos x="T6" y="T7"/>
                  </a:cxn>
                  <a:cxn ang="T14">
                    <a:pos x="T8" y="T9"/>
                  </a:cxn>
                </a:cxnLst>
                <a:rect l="T15" t="T16" r="T17" b="T18"/>
                <a:pathLst>
                  <a:path w="1345" h="255">
                    <a:moveTo>
                      <a:pt x="1345" y="118"/>
                    </a:moveTo>
                    <a:cubicBezTo>
                      <a:pt x="1288" y="64"/>
                      <a:pt x="1246" y="17"/>
                      <a:pt x="1015" y="1"/>
                    </a:cubicBezTo>
                    <a:cubicBezTo>
                      <a:pt x="903" y="0"/>
                      <a:pt x="826" y="55"/>
                      <a:pt x="718" y="112"/>
                    </a:cubicBezTo>
                    <a:cubicBezTo>
                      <a:pt x="610" y="169"/>
                      <a:pt x="479" y="255"/>
                      <a:pt x="295" y="253"/>
                    </a:cubicBezTo>
                    <a:cubicBezTo>
                      <a:pt x="111" y="251"/>
                      <a:pt x="73" y="201"/>
                      <a:pt x="0" y="102"/>
                    </a:cubicBezTo>
                  </a:path>
                </a:pathLst>
              </a:custGeom>
              <a:noFill/>
              <a:ln w="9525">
                <a:solidFill>
                  <a:srgbClr val="000000">
                    <a:alpha val="30196"/>
                  </a:srgbClr>
                </a:solidFill>
                <a:round/>
              </a:ln>
              <a:extLst>
                <a:ext uri="{909E8E84-426E-40DD-AFC4-6F175D3DCCD1}">
                  <a14:hiddenFill xmlns:a14="http://schemas.microsoft.com/office/drawing/2010/main">
                    <a:solidFill>
                      <a:srgbClr val="FFFFFF"/>
                    </a:solidFill>
                  </a14:hiddenFill>
                </a:ext>
              </a:extLst>
            </p:spPr>
            <p:txBody>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grpSp>
          <p:nvGrpSpPr>
            <p:cNvPr id="102" name="Group 28"/>
            <p:cNvGrpSpPr/>
            <p:nvPr/>
          </p:nvGrpSpPr>
          <p:grpSpPr bwMode="auto">
            <a:xfrm>
              <a:off x="3092" y="599"/>
              <a:ext cx="383" cy="406"/>
              <a:chOff x="2608" y="1076"/>
              <a:chExt cx="466" cy="518"/>
            </a:xfrm>
          </p:grpSpPr>
          <p:grpSp>
            <p:nvGrpSpPr>
              <p:cNvPr id="105" name="Group 29"/>
              <p:cNvGrpSpPr/>
              <p:nvPr/>
            </p:nvGrpSpPr>
            <p:grpSpPr bwMode="auto">
              <a:xfrm>
                <a:off x="2608" y="1076"/>
                <a:ext cx="466" cy="518"/>
                <a:chOff x="2608" y="1076"/>
                <a:chExt cx="466" cy="518"/>
              </a:xfrm>
            </p:grpSpPr>
            <p:pic>
              <p:nvPicPr>
                <p:cNvPr id="107" name="Picture 30" descr="light_shadow"/>
                <p:cNvPicPr>
                  <a:picLocks noChangeAspect="1" noChangeArrowheads="1"/>
                </p:cNvPicPr>
                <p:nvPr/>
              </p:nvPicPr>
              <p:blipFill>
                <a:blip r:embed="rId10">
                  <a:lum bright="-78000" contrast="-78000"/>
                  <a:extLst>
                    <a:ext uri="{28A0092B-C50C-407E-A947-70E740481C1C}">
                      <a14:useLocalDpi xmlns:a14="http://schemas.microsoft.com/office/drawing/2010/main" val="0"/>
                    </a:ext>
                  </a:extLst>
                </a:blip>
                <a:srcRect/>
                <a:stretch>
                  <a:fillRect/>
                </a:stretch>
              </p:blipFill>
              <p:spPr bwMode="gray">
                <a:xfrm>
                  <a:off x="2652" y="1482"/>
                  <a:ext cx="384"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31" descr="circuler_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gray">
                <a:xfrm>
                  <a:off x="2608" y="1076"/>
                  <a:ext cx="466"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Oval 32"/>
                <p:cNvSpPr>
                  <a:spLocks noChangeArrowheads="1"/>
                </p:cNvSpPr>
                <p:nvPr/>
              </p:nvSpPr>
              <p:spPr bwMode="gray">
                <a:xfrm>
                  <a:off x="2608" y="1076"/>
                  <a:ext cx="464" cy="478"/>
                </a:xfrm>
                <a:prstGeom prst="ellipse">
                  <a:avLst/>
                </a:prstGeom>
                <a:gradFill rotWithShape="1">
                  <a:gsLst>
                    <a:gs pos="0">
                      <a:srgbClr val="3333CC">
                        <a:gamma/>
                        <a:shade val="46275"/>
                        <a:invGamma/>
                        <a:alpha val="89999"/>
                      </a:srgbClr>
                    </a:gs>
                    <a:gs pos="50000">
                      <a:srgbClr val="3333CC">
                        <a:alpha val="55000"/>
                      </a:srgbClr>
                    </a:gs>
                    <a:gs pos="100000">
                      <a:srgbClr val="3333CC">
                        <a:gamma/>
                        <a:shade val="46275"/>
                        <a:invGamma/>
                        <a:alpha val="89999"/>
                      </a:srgbClr>
                    </a:gs>
                  </a:gsLst>
                  <a:lin ang="5400000" scaled="1"/>
                </a:gradFill>
                <a:ln w="9525" algn="ctr">
                  <a:noFill/>
                  <a:round/>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pic>
            <p:nvPicPr>
              <p:cNvPr id="106" name="Picture 33" descr="Picture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gray">
              <a:xfrm>
                <a:off x="2665" y="1081"/>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 name="WordArt 34"/>
            <p:cNvSpPr>
              <a:spLocks noChangeArrowheads="1" noChangeShapeType="1" noTextEdit="1"/>
            </p:cNvSpPr>
            <p:nvPr/>
          </p:nvSpPr>
          <p:spPr bwMode="gray">
            <a:xfrm>
              <a:off x="3151" y="685"/>
              <a:ext cx="274" cy="20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3600" b="1" i="1" u="none" strike="noStrike" kern="10" cap="none" spc="0" normalizeH="0" baseline="0" noProof="0">
                  <a:ln>
                    <a:noFill/>
                  </a:ln>
                  <a:solidFill>
                    <a:schemeClr val="lt1">
                      <a:alpha val="80000"/>
                    </a:schemeClr>
                  </a:solidFill>
                  <a:effectLst/>
                  <a:uLnTx/>
                  <a:uFillTx/>
                  <a:latin typeface="微软雅黑" panose="020B0503020204020204" charset="-122"/>
                  <a:ea typeface="微软雅黑" panose="020B0503020204020204" charset="-122"/>
                </a:rPr>
                <a:t>03</a:t>
              </a:r>
              <a:endParaRPr kumimoji="0" lang="en-US" altLang="zh-CN" sz="3600" b="1" i="1" u="none" strike="noStrike" kern="10" cap="none" spc="0" normalizeH="0" baseline="0" noProof="0">
                <a:ln>
                  <a:noFill/>
                </a:ln>
                <a:solidFill>
                  <a:schemeClr val="lt1">
                    <a:alpha val="80000"/>
                  </a:schemeClr>
                </a:solidFill>
                <a:effectLst/>
                <a:uLnTx/>
                <a:uFillTx/>
                <a:latin typeface="微软雅黑" panose="020B0503020204020204" charset="-122"/>
                <a:ea typeface="微软雅黑" panose="020B0503020204020204" charset="-122"/>
              </a:endParaRPr>
            </a:p>
          </p:txBody>
        </p:sp>
        <p:sp>
          <p:nvSpPr>
            <p:cNvPr id="104" name="Line 35"/>
            <p:cNvSpPr>
              <a:spLocks noChangeShapeType="1"/>
            </p:cNvSpPr>
            <p:nvPr/>
          </p:nvSpPr>
          <p:spPr bwMode="gray">
            <a:xfrm>
              <a:off x="3061" y="1298"/>
              <a:ext cx="992" cy="0"/>
            </a:xfrm>
            <a:prstGeom prst="line">
              <a:avLst/>
            </a:prstGeom>
            <a:noFill/>
            <a:ln w="12700" cap="rnd">
              <a:solidFill>
                <a:srgbClr val="FFFFFF">
                  <a:alpha val="50000"/>
                </a:srgbClr>
              </a:solidFill>
              <a:prstDash val="sysDot"/>
              <a:round/>
            </a:ln>
            <a:effectLst>
              <a:outerShdw dist="28398" dir="20006097" algn="ctr" rotWithShape="0">
                <a:srgbClr val="000000">
                  <a:alpha val="50000"/>
                </a:srgbClr>
              </a:outerShdw>
            </a:effectLst>
          </p:spPr>
          <p:txBody>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grpSp>
        <p:nvGrpSpPr>
          <p:cNvPr id="113" name="Group 181"/>
          <p:cNvGrpSpPr/>
          <p:nvPr/>
        </p:nvGrpSpPr>
        <p:grpSpPr bwMode="auto">
          <a:xfrm>
            <a:off x="4871864" y="1096987"/>
            <a:ext cx="2073275" cy="2957512"/>
            <a:chOff x="1546" y="591"/>
            <a:chExt cx="1084" cy="1850"/>
          </a:xfrm>
        </p:grpSpPr>
        <p:grpSp>
          <p:nvGrpSpPr>
            <p:cNvPr id="114" name="Group 2"/>
            <p:cNvGrpSpPr/>
            <p:nvPr/>
          </p:nvGrpSpPr>
          <p:grpSpPr bwMode="auto">
            <a:xfrm>
              <a:off x="1546" y="719"/>
              <a:ext cx="1084" cy="1722"/>
              <a:chOff x="642" y="1572"/>
              <a:chExt cx="1359" cy="2158"/>
            </a:xfrm>
          </p:grpSpPr>
          <p:sp>
            <p:nvSpPr>
              <p:cNvPr id="124" name="Freeform 3"/>
              <p:cNvSpPr/>
              <p:nvPr/>
            </p:nvSpPr>
            <p:spPr bwMode="gray">
              <a:xfrm>
                <a:off x="642" y="1572"/>
                <a:ext cx="1359" cy="2158"/>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adFill rotWithShape="1">
                <a:gsLst>
                  <a:gs pos="0">
                    <a:srgbClr val="CCCCFF"/>
                  </a:gs>
                  <a:gs pos="100000">
                    <a:srgbClr val="CCCCFF">
                      <a:gamma/>
                      <a:shade val="46275"/>
                      <a:invGamma/>
                    </a:srgbClr>
                  </a:gs>
                </a:gsLst>
                <a:lin ang="5400000" scaled="1"/>
              </a:gradFill>
              <a:ln w="9525">
                <a:round/>
              </a:ln>
              <a:effectLst/>
              <a:scene3d>
                <a:camera prst="legacyPerspectiveTop"/>
                <a:lightRig rig="legacyNormal2" dir="t"/>
              </a:scene3d>
              <a:sp3d extrusionH="887400" prstMaterial="legacyMatte">
                <a:bevelT w="13500" h="13500" prst="angle"/>
                <a:bevelB w="13500" h="13500" prst="angle"/>
                <a:extrusionClr>
                  <a:srgbClr val="CCCCFF"/>
                </a:extrusionClr>
              </a:sp3d>
            </p:spPr>
            <p:txBody>
              <a:bodyPr>
                <a:flatTx/>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25" name="Freeform 4"/>
              <p:cNvSpPr/>
              <p:nvPr/>
            </p:nvSpPr>
            <p:spPr bwMode="gray">
              <a:xfrm>
                <a:off x="650" y="1576"/>
                <a:ext cx="1348" cy="377"/>
              </a:xfrm>
              <a:custGeom>
                <a:avLst/>
                <a:gdLst>
                  <a:gd name="T0" fmla="*/ 0 w 1348"/>
                  <a:gd name="T1" fmla="*/ 408 h 341"/>
                  <a:gd name="T2" fmla="*/ 309 w 1348"/>
                  <a:gd name="T3" fmla="*/ 761 h 341"/>
                  <a:gd name="T4" fmla="*/ 670 w 1348"/>
                  <a:gd name="T5" fmla="*/ 501 h 341"/>
                  <a:gd name="T6" fmla="*/ 1042 w 1348"/>
                  <a:gd name="T7" fmla="*/ 19 h 341"/>
                  <a:gd name="T8" fmla="*/ 1348 w 1348"/>
                  <a:gd name="T9" fmla="*/ 367 h 341"/>
                  <a:gd name="T10" fmla="*/ 0 60000 65536"/>
                  <a:gd name="T11" fmla="*/ 0 60000 65536"/>
                  <a:gd name="T12" fmla="*/ 0 60000 65536"/>
                  <a:gd name="T13" fmla="*/ 0 60000 65536"/>
                  <a:gd name="T14" fmla="*/ 0 60000 65536"/>
                  <a:gd name="T15" fmla="*/ 0 w 1348"/>
                  <a:gd name="T16" fmla="*/ 0 h 341"/>
                  <a:gd name="T17" fmla="*/ 1348 w 1348"/>
                  <a:gd name="T18" fmla="*/ 341 h 341"/>
                </a:gdLst>
                <a:ahLst/>
                <a:cxnLst>
                  <a:cxn ang="T10">
                    <a:pos x="T0" y="T1"/>
                  </a:cxn>
                  <a:cxn ang="T11">
                    <a:pos x="T2" y="T3"/>
                  </a:cxn>
                  <a:cxn ang="T12">
                    <a:pos x="T4" y="T5"/>
                  </a:cxn>
                  <a:cxn ang="T13">
                    <a:pos x="T6" y="T7"/>
                  </a:cxn>
                  <a:cxn ang="T14">
                    <a:pos x="T8" y="T9"/>
                  </a:cxn>
                </a:cxnLst>
                <a:rect l="T15" t="T16" r="T17" b="T18"/>
                <a:pathLst>
                  <a:path w="1348" h="341">
                    <a:moveTo>
                      <a:pt x="0" y="183"/>
                    </a:moveTo>
                    <a:cubicBezTo>
                      <a:pt x="84" y="205"/>
                      <a:pt x="78" y="326"/>
                      <a:pt x="309" y="340"/>
                    </a:cubicBezTo>
                    <a:cubicBezTo>
                      <a:pt x="421" y="341"/>
                      <a:pt x="563" y="306"/>
                      <a:pt x="670" y="225"/>
                    </a:cubicBezTo>
                    <a:cubicBezTo>
                      <a:pt x="777" y="144"/>
                      <a:pt x="932" y="17"/>
                      <a:pt x="1042" y="9"/>
                    </a:cubicBezTo>
                    <a:cubicBezTo>
                      <a:pt x="1237" y="0"/>
                      <a:pt x="1300" y="105"/>
                      <a:pt x="1348" y="165"/>
                    </a:cubicBezTo>
                  </a:path>
                </a:pathLst>
              </a:custGeom>
              <a:noFill/>
              <a:ln w="9525">
                <a:solidFill>
                  <a:srgbClr val="FFFFFF">
                    <a:alpha val="50195"/>
                  </a:srgbClr>
                </a:solidFill>
                <a:round/>
              </a:ln>
              <a:extLst>
                <a:ext uri="{909E8E84-426E-40DD-AFC4-6F175D3DCCD1}">
                  <a14:hiddenFill xmlns:a14="http://schemas.microsoft.com/office/drawing/2010/main">
                    <a:solidFill>
                      <a:srgbClr val="FFFFFF"/>
                    </a:solidFill>
                  </a14:hiddenFill>
                </a:ext>
              </a:extLst>
            </p:spPr>
            <p:txBody>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26" name="Freeform 5"/>
              <p:cNvSpPr/>
              <p:nvPr/>
            </p:nvSpPr>
            <p:spPr bwMode="gray">
              <a:xfrm>
                <a:off x="653" y="3473"/>
                <a:ext cx="1345" cy="255"/>
              </a:xfrm>
              <a:custGeom>
                <a:avLst/>
                <a:gdLst>
                  <a:gd name="T0" fmla="*/ 1345 w 1345"/>
                  <a:gd name="T1" fmla="*/ 118 h 255"/>
                  <a:gd name="T2" fmla="*/ 1015 w 1345"/>
                  <a:gd name="T3" fmla="*/ 1 h 255"/>
                  <a:gd name="T4" fmla="*/ 718 w 1345"/>
                  <a:gd name="T5" fmla="*/ 112 h 255"/>
                  <a:gd name="T6" fmla="*/ 295 w 1345"/>
                  <a:gd name="T7" fmla="*/ 253 h 255"/>
                  <a:gd name="T8" fmla="*/ 0 w 1345"/>
                  <a:gd name="T9" fmla="*/ 102 h 255"/>
                  <a:gd name="T10" fmla="*/ 0 60000 65536"/>
                  <a:gd name="T11" fmla="*/ 0 60000 65536"/>
                  <a:gd name="T12" fmla="*/ 0 60000 65536"/>
                  <a:gd name="T13" fmla="*/ 0 60000 65536"/>
                  <a:gd name="T14" fmla="*/ 0 60000 65536"/>
                  <a:gd name="T15" fmla="*/ 0 w 1345"/>
                  <a:gd name="T16" fmla="*/ 0 h 255"/>
                  <a:gd name="T17" fmla="*/ 1345 w 1345"/>
                  <a:gd name="T18" fmla="*/ 255 h 255"/>
                </a:gdLst>
                <a:ahLst/>
                <a:cxnLst>
                  <a:cxn ang="T10">
                    <a:pos x="T0" y="T1"/>
                  </a:cxn>
                  <a:cxn ang="T11">
                    <a:pos x="T2" y="T3"/>
                  </a:cxn>
                  <a:cxn ang="T12">
                    <a:pos x="T4" y="T5"/>
                  </a:cxn>
                  <a:cxn ang="T13">
                    <a:pos x="T6" y="T7"/>
                  </a:cxn>
                  <a:cxn ang="T14">
                    <a:pos x="T8" y="T9"/>
                  </a:cxn>
                </a:cxnLst>
                <a:rect l="T15" t="T16" r="T17" b="T18"/>
                <a:pathLst>
                  <a:path w="1345" h="255">
                    <a:moveTo>
                      <a:pt x="1345" y="118"/>
                    </a:moveTo>
                    <a:cubicBezTo>
                      <a:pt x="1288" y="64"/>
                      <a:pt x="1246" y="17"/>
                      <a:pt x="1015" y="1"/>
                    </a:cubicBezTo>
                    <a:cubicBezTo>
                      <a:pt x="903" y="0"/>
                      <a:pt x="826" y="55"/>
                      <a:pt x="718" y="112"/>
                    </a:cubicBezTo>
                    <a:cubicBezTo>
                      <a:pt x="610" y="169"/>
                      <a:pt x="479" y="255"/>
                      <a:pt x="295" y="253"/>
                    </a:cubicBezTo>
                    <a:cubicBezTo>
                      <a:pt x="111" y="251"/>
                      <a:pt x="73" y="201"/>
                      <a:pt x="0" y="102"/>
                    </a:cubicBezTo>
                  </a:path>
                </a:pathLst>
              </a:custGeom>
              <a:noFill/>
              <a:ln w="9525">
                <a:solidFill>
                  <a:srgbClr val="000000">
                    <a:alpha val="30196"/>
                  </a:srgbClr>
                </a:solidFill>
                <a:round/>
              </a:ln>
              <a:extLst>
                <a:ext uri="{909E8E84-426E-40DD-AFC4-6F175D3DCCD1}">
                  <a14:hiddenFill xmlns:a14="http://schemas.microsoft.com/office/drawing/2010/main">
                    <a:solidFill>
                      <a:srgbClr val="FFFFFF"/>
                    </a:solidFill>
                  </a14:hiddenFill>
                </a:ext>
              </a:extLst>
            </p:spPr>
            <p:txBody>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pic>
          <p:nvPicPr>
            <p:cNvPr id="115" name="Picture 37" descr="Picture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gray">
            <a:xfrm>
              <a:off x="1678" y="597"/>
              <a:ext cx="28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Line 38"/>
            <p:cNvSpPr>
              <a:spLocks noChangeShapeType="1"/>
            </p:cNvSpPr>
            <p:nvPr/>
          </p:nvSpPr>
          <p:spPr bwMode="gray">
            <a:xfrm>
              <a:off x="1612" y="1298"/>
              <a:ext cx="963" cy="0"/>
            </a:xfrm>
            <a:prstGeom prst="line">
              <a:avLst/>
            </a:prstGeom>
            <a:noFill/>
            <a:ln w="12700" cap="rnd">
              <a:solidFill>
                <a:srgbClr val="FFFFFF">
                  <a:alpha val="50000"/>
                </a:srgbClr>
              </a:solidFill>
              <a:prstDash val="sysDot"/>
              <a:round/>
            </a:ln>
            <a:effectLst>
              <a:outerShdw dist="28398" dir="20006097" algn="ctr" rotWithShape="0">
                <a:srgbClr val="000000">
                  <a:alpha val="50000"/>
                </a:srgbClr>
              </a:outerShdw>
            </a:effectLst>
          </p:spPr>
          <p:txBody>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nvGrpSpPr>
            <p:cNvPr id="117" name="Group 40"/>
            <p:cNvGrpSpPr/>
            <p:nvPr/>
          </p:nvGrpSpPr>
          <p:grpSpPr bwMode="auto">
            <a:xfrm>
              <a:off x="1621" y="591"/>
              <a:ext cx="372" cy="413"/>
              <a:chOff x="2608" y="1076"/>
              <a:chExt cx="466" cy="518"/>
            </a:xfrm>
          </p:grpSpPr>
          <p:grpSp>
            <p:nvGrpSpPr>
              <p:cNvPr id="119" name="Group 41"/>
              <p:cNvGrpSpPr/>
              <p:nvPr/>
            </p:nvGrpSpPr>
            <p:grpSpPr bwMode="auto">
              <a:xfrm>
                <a:off x="2608" y="1076"/>
                <a:ext cx="466" cy="518"/>
                <a:chOff x="2608" y="1076"/>
                <a:chExt cx="466" cy="518"/>
              </a:xfrm>
            </p:grpSpPr>
            <p:pic>
              <p:nvPicPr>
                <p:cNvPr id="121" name="Picture 42" descr="light_shadow"/>
                <p:cNvPicPr>
                  <a:picLocks noChangeAspect="1" noChangeArrowheads="1"/>
                </p:cNvPicPr>
                <p:nvPr/>
              </p:nvPicPr>
              <p:blipFill>
                <a:blip r:embed="rId12">
                  <a:lum bright="-78000" contrast="-78000"/>
                  <a:extLst>
                    <a:ext uri="{28A0092B-C50C-407E-A947-70E740481C1C}">
                      <a14:useLocalDpi xmlns:a14="http://schemas.microsoft.com/office/drawing/2010/main" val="0"/>
                    </a:ext>
                  </a:extLst>
                </a:blip>
                <a:srcRect/>
                <a:stretch>
                  <a:fillRect/>
                </a:stretch>
              </p:blipFill>
              <p:spPr bwMode="gray">
                <a:xfrm>
                  <a:off x="2652" y="1482"/>
                  <a:ext cx="384"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43" descr="circuler_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gray">
                <a:xfrm>
                  <a:off x="2608" y="1076"/>
                  <a:ext cx="466"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Oval 44"/>
                <p:cNvSpPr>
                  <a:spLocks noChangeArrowheads="1"/>
                </p:cNvSpPr>
                <p:nvPr/>
              </p:nvSpPr>
              <p:spPr bwMode="gray">
                <a:xfrm>
                  <a:off x="2608" y="1076"/>
                  <a:ext cx="469" cy="480"/>
                </a:xfrm>
                <a:prstGeom prst="ellipse">
                  <a:avLst/>
                </a:prstGeom>
                <a:gradFill rotWithShape="1">
                  <a:gsLst>
                    <a:gs pos="0">
                      <a:srgbClr val="CCCCFF">
                        <a:gamma/>
                        <a:shade val="46275"/>
                        <a:invGamma/>
                        <a:alpha val="89999"/>
                      </a:srgbClr>
                    </a:gs>
                    <a:gs pos="50000">
                      <a:srgbClr val="CCCCFF">
                        <a:alpha val="55000"/>
                      </a:srgbClr>
                    </a:gs>
                    <a:gs pos="100000">
                      <a:srgbClr val="CCCCFF">
                        <a:gamma/>
                        <a:shade val="46275"/>
                        <a:invGamma/>
                        <a:alpha val="89999"/>
                      </a:srgbClr>
                    </a:gs>
                  </a:gsLst>
                  <a:lin ang="5400000" scaled="1"/>
                </a:gradFill>
                <a:ln w="9525" algn="ctr">
                  <a:noFill/>
                  <a:round/>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pic>
            <p:nvPicPr>
              <p:cNvPr id="120" name="Picture 45" descr="Picture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gray">
              <a:xfrm>
                <a:off x="2665" y="1081"/>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8" name="WordArt 46"/>
            <p:cNvSpPr>
              <a:spLocks noChangeArrowheads="1" noChangeShapeType="1" noTextEdit="1"/>
            </p:cNvSpPr>
            <p:nvPr/>
          </p:nvSpPr>
          <p:spPr bwMode="gray">
            <a:xfrm>
              <a:off x="1683" y="681"/>
              <a:ext cx="267" cy="212"/>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3600" b="1" i="1" u="none" strike="noStrike" kern="10" cap="none" spc="0" normalizeH="0" baseline="0" noProof="0">
                  <a:ln>
                    <a:noFill/>
                  </a:ln>
                  <a:solidFill>
                    <a:schemeClr val="dk1">
                      <a:alpha val="80000"/>
                    </a:schemeClr>
                  </a:solidFill>
                  <a:effectLst/>
                  <a:uLnTx/>
                  <a:uFillTx/>
                  <a:latin typeface="微软雅黑" panose="020B0503020204020204" charset="-122"/>
                  <a:ea typeface="微软雅黑" panose="020B0503020204020204" charset="-122"/>
                </a:rPr>
                <a:t>02</a:t>
              </a:r>
              <a:endParaRPr kumimoji="0" lang="en-US" altLang="zh-CN" sz="3600" b="1" i="1" u="none" strike="noStrike" kern="10" cap="none" spc="0" normalizeH="0" baseline="0" noProof="0">
                <a:ln>
                  <a:noFill/>
                </a:ln>
                <a:solidFill>
                  <a:schemeClr val="dk1">
                    <a:alpha val="80000"/>
                  </a:schemeClr>
                </a:solidFill>
                <a:effectLst/>
                <a:uLnTx/>
                <a:uFillTx/>
                <a:latin typeface="微软雅黑" panose="020B0503020204020204" charset="-122"/>
                <a:ea typeface="微软雅黑" panose="020B0503020204020204" charset="-122"/>
              </a:endParaRPr>
            </a:p>
          </p:txBody>
        </p:sp>
      </p:grpSp>
      <p:sp>
        <p:nvSpPr>
          <p:cNvPr id="127" name="Text Box 179"/>
          <p:cNvSpPr txBox="1">
            <a:spLocks noChangeArrowheads="1"/>
          </p:cNvSpPr>
          <p:nvPr/>
        </p:nvSpPr>
        <p:spPr bwMode="auto">
          <a:xfrm>
            <a:off x="2473786" y="2374924"/>
            <a:ext cx="11988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just" eaLnBrk="1" fontAlgn="base" hangingPunct="1">
              <a:spcBef>
                <a:spcPct val="20000"/>
              </a:spcBef>
              <a:spcAft>
                <a:spcPct val="0"/>
              </a:spcAft>
            </a:pPr>
            <a:r>
              <a:rPr lang="zh-CN" altLang="en-US">
                <a:solidFill>
                  <a:srgbClr val="FF0000"/>
                </a:solidFill>
                <a:latin typeface="微软雅黑" panose="020B0503020204020204" charset="-122"/>
                <a:ea typeface="微软雅黑" panose="020B0503020204020204" charset="-122"/>
                <a:cs typeface="微软雅黑" panose="020B0503020204020204" charset="-122"/>
              </a:rPr>
              <a:t>预测预警</a:t>
            </a:r>
            <a:r>
              <a:rPr lang="zh-CN" altLang="en-US">
                <a:solidFill>
                  <a:srgbClr val="000000"/>
                </a:solidFill>
                <a:latin typeface="微软雅黑" panose="020B0503020204020204" charset="-122"/>
                <a:ea typeface="微软雅黑" panose="020B0503020204020204" charset="-122"/>
                <a:cs typeface="微软雅黑" panose="020B0503020204020204" charset="-122"/>
              </a:rPr>
              <a:t> </a:t>
            </a: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28" name="Text Box 180"/>
          <p:cNvSpPr txBox="1">
            <a:spLocks noChangeArrowheads="1"/>
          </p:cNvSpPr>
          <p:nvPr/>
        </p:nvSpPr>
        <p:spPr bwMode="auto">
          <a:xfrm>
            <a:off x="5304934" y="1654199"/>
            <a:ext cx="121983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just" eaLnBrk="1" fontAlgn="base" hangingPunct="1">
              <a:spcBef>
                <a:spcPct val="20000"/>
              </a:spcBef>
              <a:spcAft>
                <a:spcPct val="0"/>
              </a:spcAft>
            </a:pPr>
            <a:r>
              <a:rPr lang="en-US" altLang="zh-CN">
                <a:solidFill>
                  <a:schemeClr val="dk1"/>
                </a:solidFill>
                <a:latin typeface="微软雅黑" panose="020B0503020204020204" charset="-122"/>
                <a:ea typeface="微软雅黑" panose="020B0503020204020204" charset="-122"/>
                <a:cs typeface="微软雅黑" panose="020B0503020204020204" charset="-122"/>
              </a:rPr>
              <a:t> </a:t>
            </a:r>
            <a:r>
              <a:rPr lang="zh-CN" altLang="en-US">
                <a:solidFill>
                  <a:schemeClr val="dk1"/>
                </a:solidFill>
                <a:latin typeface="微软雅黑" panose="020B0503020204020204" charset="-122"/>
                <a:ea typeface="微软雅黑" panose="020B0503020204020204" charset="-122"/>
                <a:cs typeface="微软雅黑" panose="020B0503020204020204" charset="-122"/>
              </a:rPr>
              <a:t>预      案 </a:t>
            </a:r>
            <a:endParaRPr lang="zh-CN" altLang="en-US">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129" name="Text Box 184"/>
          <p:cNvSpPr txBox="1">
            <a:spLocks noChangeArrowheads="1"/>
          </p:cNvSpPr>
          <p:nvPr/>
        </p:nvSpPr>
        <p:spPr bwMode="auto">
          <a:xfrm>
            <a:off x="7731586" y="1366862"/>
            <a:ext cx="11988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just" eaLnBrk="1" fontAlgn="base" hangingPunct="1">
              <a:spcBef>
                <a:spcPct val="20000"/>
              </a:spcBef>
              <a:spcAft>
                <a:spcPct val="0"/>
              </a:spcAft>
            </a:pPr>
            <a:r>
              <a:rPr lang="zh-CN" altLang="en-US">
                <a:solidFill>
                  <a:schemeClr val="lt1"/>
                </a:solidFill>
                <a:latin typeface="微软雅黑" panose="020B0503020204020204" charset="-122"/>
                <a:ea typeface="微软雅黑" panose="020B0503020204020204" charset="-122"/>
                <a:cs typeface="微软雅黑" panose="020B0503020204020204" charset="-122"/>
              </a:rPr>
              <a:t>应急保障 </a:t>
            </a: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grpSp>
        <p:nvGrpSpPr>
          <p:cNvPr id="130" name="Group 185"/>
          <p:cNvGrpSpPr/>
          <p:nvPr/>
        </p:nvGrpSpPr>
        <p:grpSpPr bwMode="auto">
          <a:xfrm>
            <a:off x="4586114" y="3857649"/>
            <a:ext cx="2235200" cy="3025775"/>
            <a:chOff x="124" y="600"/>
            <a:chExt cx="1184" cy="1850"/>
          </a:xfrm>
        </p:grpSpPr>
        <p:pic>
          <p:nvPicPr>
            <p:cNvPr id="131" name="Picture 10" descr="shadow_1_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128" y="2176"/>
              <a:ext cx="1180"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2" name="Group 11"/>
            <p:cNvGrpSpPr/>
            <p:nvPr/>
          </p:nvGrpSpPr>
          <p:grpSpPr bwMode="auto">
            <a:xfrm>
              <a:off x="124" y="730"/>
              <a:ext cx="1084" cy="1720"/>
              <a:chOff x="642" y="1572"/>
              <a:chExt cx="1359" cy="2158"/>
            </a:xfrm>
          </p:grpSpPr>
          <p:sp>
            <p:nvSpPr>
              <p:cNvPr id="141" name="Freeform 12"/>
              <p:cNvSpPr/>
              <p:nvPr/>
            </p:nvSpPr>
            <p:spPr bwMode="gray">
              <a:xfrm>
                <a:off x="642" y="1572"/>
                <a:ext cx="1359" cy="2158"/>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adFill rotWithShape="1">
                <a:gsLst>
                  <a:gs pos="0">
                    <a:srgbClr val="00CC99"/>
                  </a:gs>
                  <a:gs pos="100000">
                    <a:srgbClr val="00CC99">
                      <a:gamma/>
                      <a:shade val="46275"/>
                      <a:invGamma/>
                    </a:srgbClr>
                  </a:gs>
                </a:gsLst>
                <a:lin ang="5400000" scaled="1"/>
              </a:gradFill>
              <a:ln w="9525">
                <a:round/>
              </a:ln>
              <a:effectLst/>
              <a:scene3d>
                <a:camera prst="legacyPerspectiveTop"/>
                <a:lightRig rig="legacyNormal2" dir="t"/>
              </a:scene3d>
              <a:sp3d extrusionH="887400" prstMaterial="legacyMatte">
                <a:bevelT w="13500" h="13500" prst="angle"/>
                <a:bevelB w="13500" h="13500" prst="angle"/>
                <a:extrusionClr>
                  <a:srgbClr val="00CC99"/>
                </a:extrusionClr>
              </a:sp3d>
            </p:spPr>
            <p:txBody>
              <a:bodyPr>
                <a:flatTx/>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42" name="Freeform 13"/>
              <p:cNvSpPr/>
              <p:nvPr/>
            </p:nvSpPr>
            <p:spPr bwMode="gray">
              <a:xfrm>
                <a:off x="650" y="1576"/>
                <a:ext cx="1348" cy="377"/>
              </a:xfrm>
              <a:custGeom>
                <a:avLst/>
                <a:gdLst>
                  <a:gd name="T0" fmla="*/ 0 w 1348"/>
                  <a:gd name="T1" fmla="*/ 408 h 341"/>
                  <a:gd name="T2" fmla="*/ 309 w 1348"/>
                  <a:gd name="T3" fmla="*/ 761 h 341"/>
                  <a:gd name="T4" fmla="*/ 670 w 1348"/>
                  <a:gd name="T5" fmla="*/ 501 h 341"/>
                  <a:gd name="T6" fmla="*/ 1042 w 1348"/>
                  <a:gd name="T7" fmla="*/ 19 h 341"/>
                  <a:gd name="T8" fmla="*/ 1348 w 1348"/>
                  <a:gd name="T9" fmla="*/ 367 h 341"/>
                  <a:gd name="T10" fmla="*/ 0 60000 65536"/>
                  <a:gd name="T11" fmla="*/ 0 60000 65536"/>
                  <a:gd name="T12" fmla="*/ 0 60000 65536"/>
                  <a:gd name="T13" fmla="*/ 0 60000 65536"/>
                  <a:gd name="T14" fmla="*/ 0 60000 65536"/>
                  <a:gd name="T15" fmla="*/ 0 w 1348"/>
                  <a:gd name="T16" fmla="*/ 0 h 341"/>
                  <a:gd name="T17" fmla="*/ 1348 w 1348"/>
                  <a:gd name="T18" fmla="*/ 341 h 341"/>
                </a:gdLst>
                <a:ahLst/>
                <a:cxnLst>
                  <a:cxn ang="T10">
                    <a:pos x="T0" y="T1"/>
                  </a:cxn>
                  <a:cxn ang="T11">
                    <a:pos x="T2" y="T3"/>
                  </a:cxn>
                  <a:cxn ang="T12">
                    <a:pos x="T4" y="T5"/>
                  </a:cxn>
                  <a:cxn ang="T13">
                    <a:pos x="T6" y="T7"/>
                  </a:cxn>
                  <a:cxn ang="T14">
                    <a:pos x="T8" y="T9"/>
                  </a:cxn>
                </a:cxnLst>
                <a:rect l="T15" t="T16" r="T17" b="T18"/>
                <a:pathLst>
                  <a:path w="1348" h="341">
                    <a:moveTo>
                      <a:pt x="0" y="183"/>
                    </a:moveTo>
                    <a:cubicBezTo>
                      <a:pt x="84" y="205"/>
                      <a:pt x="78" y="326"/>
                      <a:pt x="309" y="340"/>
                    </a:cubicBezTo>
                    <a:cubicBezTo>
                      <a:pt x="421" y="341"/>
                      <a:pt x="563" y="306"/>
                      <a:pt x="670" y="225"/>
                    </a:cubicBezTo>
                    <a:cubicBezTo>
                      <a:pt x="777" y="144"/>
                      <a:pt x="932" y="17"/>
                      <a:pt x="1042" y="9"/>
                    </a:cubicBezTo>
                    <a:cubicBezTo>
                      <a:pt x="1237" y="0"/>
                      <a:pt x="1300" y="105"/>
                      <a:pt x="1348" y="165"/>
                    </a:cubicBezTo>
                  </a:path>
                </a:pathLst>
              </a:custGeom>
              <a:noFill/>
              <a:ln w="9525">
                <a:solidFill>
                  <a:srgbClr val="FFFFFF">
                    <a:alpha val="50195"/>
                  </a:srgbClr>
                </a:solidFill>
                <a:round/>
              </a:ln>
              <a:extLst>
                <a:ext uri="{909E8E84-426E-40DD-AFC4-6F175D3DCCD1}">
                  <a14:hiddenFill xmlns:a14="http://schemas.microsoft.com/office/drawing/2010/main">
                    <a:solidFill>
                      <a:srgbClr val="FFFFFF"/>
                    </a:solidFill>
                  </a14:hiddenFill>
                </a:ext>
              </a:extLst>
            </p:spPr>
            <p:txBody>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43" name="Freeform 14"/>
              <p:cNvSpPr/>
              <p:nvPr/>
            </p:nvSpPr>
            <p:spPr bwMode="gray">
              <a:xfrm>
                <a:off x="653" y="3473"/>
                <a:ext cx="1345" cy="255"/>
              </a:xfrm>
              <a:custGeom>
                <a:avLst/>
                <a:gdLst>
                  <a:gd name="T0" fmla="*/ 1345 w 1345"/>
                  <a:gd name="T1" fmla="*/ 118 h 255"/>
                  <a:gd name="T2" fmla="*/ 1015 w 1345"/>
                  <a:gd name="T3" fmla="*/ 1 h 255"/>
                  <a:gd name="T4" fmla="*/ 718 w 1345"/>
                  <a:gd name="T5" fmla="*/ 112 h 255"/>
                  <a:gd name="T6" fmla="*/ 295 w 1345"/>
                  <a:gd name="T7" fmla="*/ 253 h 255"/>
                  <a:gd name="T8" fmla="*/ 0 w 1345"/>
                  <a:gd name="T9" fmla="*/ 102 h 255"/>
                  <a:gd name="T10" fmla="*/ 0 60000 65536"/>
                  <a:gd name="T11" fmla="*/ 0 60000 65536"/>
                  <a:gd name="T12" fmla="*/ 0 60000 65536"/>
                  <a:gd name="T13" fmla="*/ 0 60000 65536"/>
                  <a:gd name="T14" fmla="*/ 0 60000 65536"/>
                  <a:gd name="T15" fmla="*/ 0 w 1345"/>
                  <a:gd name="T16" fmla="*/ 0 h 255"/>
                  <a:gd name="T17" fmla="*/ 1345 w 1345"/>
                  <a:gd name="T18" fmla="*/ 255 h 255"/>
                </a:gdLst>
                <a:ahLst/>
                <a:cxnLst>
                  <a:cxn ang="T10">
                    <a:pos x="T0" y="T1"/>
                  </a:cxn>
                  <a:cxn ang="T11">
                    <a:pos x="T2" y="T3"/>
                  </a:cxn>
                  <a:cxn ang="T12">
                    <a:pos x="T4" y="T5"/>
                  </a:cxn>
                  <a:cxn ang="T13">
                    <a:pos x="T6" y="T7"/>
                  </a:cxn>
                  <a:cxn ang="T14">
                    <a:pos x="T8" y="T9"/>
                  </a:cxn>
                </a:cxnLst>
                <a:rect l="T15" t="T16" r="T17" b="T18"/>
                <a:pathLst>
                  <a:path w="1345" h="255">
                    <a:moveTo>
                      <a:pt x="1345" y="118"/>
                    </a:moveTo>
                    <a:cubicBezTo>
                      <a:pt x="1288" y="64"/>
                      <a:pt x="1246" y="17"/>
                      <a:pt x="1015" y="1"/>
                    </a:cubicBezTo>
                    <a:cubicBezTo>
                      <a:pt x="903" y="0"/>
                      <a:pt x="826" y="55"/>
                      <a:pt x="718" y="112"/>
                    </a:cubicBezTo>
                    <a:cubicBezTo>
                      <a:pt x="610" y="169"/>
                      <a:pt x="479" y="255"/>
                      <a:pt x="295" y="253"/>
                    </a:cubicBezTo>
                    <a:cubicBezTo>
                      <a:pt x="111" y="251"/>
                      <a:pt x="73" y="201"/>
                      <a:pt x="0" y="102"/>
                    </a:cubicBezTo>
                  </a:path>
                </a:pathLst>
              </a:custGeom>
              <a:noFill/>
              <a:ln w="9525">
                <a:solidFill>
                  <a:srgbClr val="000000">
                    <a:alpha val="30196"/>
                  </a:srgbClr>
                </a:solidFill>
                <a:round/>
              </a:ln>
              <a:extLst>
                <a:ext uri="{909E8E84-426E-40DD-AFC4-6F175D3DCCD1}">
                  <a14:hiddenFill xmlns:a14="http://schemas.microsoft.com/office/drawing/2010/main">
                    <a:solidFill>
                      <a:srgbClr val="FFFFFF"/>
                    </a:solidFill>
                  </a14:hiddenFill>
                </a:ext>
              </a:extLst>
            </p:spPr>
            <p:txBody>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grpSp>
          <p:nvGrpSpPr>
            <p:cNvPr id="133" name="Group 19"/>
            <p:cNvGrpSpPr/>
            <p:nvPr/>
          </p:nvGrpSpPr>
          <p:grpSpPr bwMode="auto">
            <a:xfrm>
              <a:off x="222" y="600"/>
              <a:ext cx="362" cy="413"/>
              <a:chOff x="192" y="1917"/>
              <a:chExt cx="1042" cy="1102"/>
            </a:xfrm>
          </p:grpSpPr>
          <p:grpSp>
            <p:nvGrpSpPr>
              <p:cNvPr id="136" name="Group 20"/>
              <p:cNvGrpSpPr/>
              <p:nvPr/>
            </p:nvGrpSpPr>
            <p:grpSpPr bwMode="auto">
              <a:xfrm>
                <a:off x="192" y="1917"/>
                <a:ext cx="1042" cy="1102"/>
                <a:chOff x="192" y="1917"/>
                <a:chExt cx="1042" cy="1102"/>
              </a:xfrm>
            </p:grpSpPr>
            <p:pic>
              <p:nvPicPr>
                <p:cNvPr id="138" name="Picture 21" descr="light_shadow"/>
                <p:cNvPicPr>
                  <a:picLocks noChangeAspect="1" noChangeArrowheads="1"/>
                </p:cNvPicPr>
                <p:nvPr/>
              </p:nvPicPr>
              <p:blipFill>
                <a:blip r:embed="rId7">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22" descr="circuler_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Oval 23"/>
                <p:cNvSpPr>
                  <a:spLocks noChangeArrowheads="1"/>
                </p:cNvSpPr>
                <p:nvPr/>
              </p:nvSpPr>
              <p:spPr bwMode="gray">
                <a:xfrm>
                  <a:off x="193" y="1917"/>
                  <a:ext cx="1036" cy="1020"/>
                </a:xfrm>
                <a:prstGeom prst="ellipse">
                  <a:avLst/>
                </a:prstGeom>
                <a:gradFill rotWithShape="1">
                  <a:gsLst>
                    <a:gs pos="0">
                      <a:srgbClr val="00CC99">
                        <a:gamma/>
                        <a:shade val="46275"/>
                        <a:invGamma/>
                        <a:alpha val="89999"/>
                      </a:srgbClr>
                    </a:gs>
                    <a:gs pos="50000">
                      <a:srgbClr val="00CC99">
                        <a:alpha val="55000"/>
                      </a:srgbClr>
                    </a:gs>
                    <a:gs pos="100000">
                      <a:srgbClr val="00CC99">
                        <a:gamma/>
                        <a:shade val="46275"/>
                        <a:invGamma/>
                        <a:alpha val="89999"/>
                      </a:srgbClr>
                    </a:gs>
                  </a:gsLst>
                  <a:lin ang="5400000" scaled="1"/>
                </a:gradFill>
                <a:ln w="9525" algn="ctr">
                  <a:noFill/>
                  <a:round/>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pic>
            <p:nvPicPr>
              <p:cNvPr id="137" name="Picture 24" descr="Picture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gray">
              <a:xfrm>
                <a:off x="296" y="1927"/>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4" name="WordArt 25"/>
            <p:cNvSpPr>
              <a:spLocks noChangeArrowheads="1" noChangeShapeType="1" noTextEdit="1"/>
            </p:cNvSpPr>
            <p:nvPr/>
          </p:nvSpPr>
          <p:spPr bwMode="gray">
            <a:xfrm>
              <a:off x="268" y="694"/>
              <a:ext cx="262" cy="211"/>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3600" b="1" i="1" u="none" strike="noStrike" kern="10" cap="none" spc="0" normalizeH="0" baseline="0" noProof="0">
                  <a:ln>
                    <a:noFill/>
                  </a:ln>
                  <a:solidFill>
                    <a:schemeClr val="lt1">
                      <a:alpha val="80000"/>
                    </a:schemeClr>
                  </a:solidFill>
                  <a:effectLst/>
                  <a:uLnTx/>
                  <a:uFillTx/>
                  <a:latin typeface="微软雅黑" panose="020B0503020204020204" charset="-122"/>
                  <a:ea typeface="微软雅黑" panose="020B0503020204020204" charset="-122"/>
                </a:rPr>
                <a:t>04</a:t>
              </a:r>
              <a:endParaRPr kumimoji="0" lang="en-US" altLang="zh-CN" sz="3600" b="1" i="1" u="none" strike="noStrike" kern="10" cap="none" spc="0" normalizeH="0" baseline="0" noProof="0">
                <a:ln>
                  <a:noFill/>
                </a:ln>
                <a:solidFill>
                  <a:schemeClr val="lt1">
                    <a:alpha val="80000"/>
                  </a:schemeClr>
                </a:solidFill>
                <a:effectLst/>
                <a:uLnTx/>
                <a:uFillTx/>
                <a:latin typeface="微软雅黑" panose="020B0503020204020204" charset="-122"/>
                <a:ea typeface="微软雅黑" panose="020B0503020204020204" charset="-122"/>
              </a:endParaRPr>
            </a:p>
          </p:txBody>
        </p:sp>
        <p:sp>
          <p:nvSpPr>
            <p:cNvPr id="135" name="Line 26"/>
            <p:cNvSpPr>
              <a:spLocks noChangeShapeType="1"/>
            </p:cNvSpPr>
            <p:nvPr/>
          </p:nvSpPr>
          <p:spPr bwMode="gray">
            <a:xfrm>
              <a:off x="182" y="1298"/>
              <a:ext cx="963" cy="0"/>
            </a:xfrm>
            <a:prstGeom prst="line">
              <a:avLst/>
            </a:prstGeom>
            <a:noFill/>
            <a:ln w="12700" cap="rnd">
              <a:solidFill>
                <a:srgbClr val="FFFFFF">
                  <a:alpha val="50000"/>
                </a:srgbClr>
              </a:solidFill>
              <a:prstDash val="sysDot"/>
              <a:round/>
            </a:ln>
            <a:effectLst>
              <a:outerShdw dist="28398" dir="20006097" algn="ctr" rotWithShape="0">
                <a:srgbClr val="000000">
                  <a:alpha val="50000"/>
                </a:srgbClr>
              </a:outerShdw>
            </a:effectLst>
          </p:spPr>
          <p:txBody>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grpSp>
        <p:nvGrpSpPr>
          <p:cNvPr id="144" name="Group 199"/>
          <p:cNvGrpSpPr/>
          <p:nvPr/>
        </p:nvGrpSpPr>
        <p:grpSpPr bwMode="auto">
          <a:xfrm>
            <a:off x="7381701" y="3525862"/>
            <a:ext cx="2133600" cy="2994025"/>
            <a:chOff x="1546" y="591"/>
            <a:chExt cx="1084" cy="1850"/>
          </a:xfrm>
        </p:grpSpPr>
        <p:grpSp>
          <p:nvGrpSpPr>
            <p:cNvPr id="145" name="Group 2"/>
            <p:cNvGrpSpPr/>
            <p:nvPr/>
          </p:nvGrpSpPr>
          <p:grpSpPr bwMode="auto">
            <a:xfrm>
              <a:off x="1546" y="719"/>
              <a:ext cx="1084" cy="1722"/>
              <a:chOff x="642" y="1572"/>
              <a:chExt cx="1359" cy="2158"/>
            </a:xfrm>
          </p:grpSpPr>
          <p:sp>
            <p:nvSpPr>
              <p:cNvPr id="155" name="Freeform 3"/>
              <p:cNvSpPr/>
              <p:nvPr/>
            </p:nvSpPr>
            <p:spPr bwMode="gray">
              <a:xfrm>
                <a:off x="642" y="1569"/>
                <a:ext cx="1359" cy="2161"/>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adFill rotWithShape="1">
                <a:gsLst>
                  <a:gs pos="0">
                    <a:srgbClr val="CCCCFF"/>
                  </a:gs>
                  <a:gs pos="100000">
                    <a:srgbClr val="CCCCFF">
                      <a:gamma/>
                      <a:shade val="46275"/>
                      <a:invGamma/>
                    </a:srgbClr>
                  </a:gs>
                </a:gsLst>
                <a:lin ang="5400000" scaled="1"/>
              </a:gradFill>
              <a:ln w="9525">
                <a:round/>
              </a:ln>
              <a:effectLst/>
              <a:scene3d>
                <a:camera prst="legacyPerspectiveTop"/>
                <a:lightRig rig="legacyNormal2" dir="t"/>
              </a:scene3d>
              <a:sp3d extrusionH="887400" prstMaterial="legacyMatte">
                <a:bevelT w="13500" h="13500" prst="angle"/>
                <a:bevelB w="13500" h="13500" prst="angle"/>
                <a:extrusionClr>
                  <a:srgbClr val="CCCCFF"/>
                </a:extrusionClr>
              </a:sp3d>
            </p:spPr>
            <p:txBody>
              <a:bodyPr>
                <a:flatTx/>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56" name="Freeform 4"/>
              <p:cNvSpPr/>
              <p:nvPr/>
            </p:nvSpPr>
            <p:spPr bwMode="gray">
              <a:xfrm>
                <a:off x="650" y="1576"/>
                <a:ext cx="1348" cy="377"/>
              </a:xfrm>
              <a:custGeom>
                <a:avLst/>
                <a:gdLst>
                  <a:gd name="T0" fmla="*/ 0 w 1348"/>
                  <a:gd name="T1" fmla="*/ 408 h 341"/>
                  <a:gd name="T2" fmla="*/ 309 w 1348"/>
                  <a:gd name="T3" fmla="*/ 761 h 341"/>
                  <a:gd name="T4" fmla="*/ 670 w 1348"/>
                  <a:gd name="T5" fmla="*/ 501 h 341"/>
                  <a:gd name="T6" fmla="*/ 1042 w 1348"/>
                  <a:gd name="T7" fmla="*/ 19 h 341"/>
                  <a:gd name="T8" fmla="*/ 1348 w 1348"/>
                  <a:gd name="T9" fmla="*/ 367 h 341"/>
                  <a:gd name="T10" fmla="*/ 0 60000 65536"/>
                  <a:gd name="T11" fmla="*/ 0 60000 65536"/>
                  <a:gd name="T12" fmla="*/ 0 60000 65536"/>
                  <a:gd name="T13" fmla="*/ 0 60000 65536"/>
                  <a:gd name="T14" fmla="*/ 0 60000 65536"/>
                  <a:gd name="T15" fmla="*/ 0 w 1348"/>
                  <a:gd name="T16" fmla="*/ 0 h 341"/>
                  <a:gd name="T17" fmla="*/ 1348 w 1348"/>
                  <a:gd name="T18" fmla="*/ 341 h 341"/>
                </a:gdLst>
                <a:ahLst/>
                <a:cxnLst>
                  <a:cxn ang="T10">
                    <a:pos x="T0" y="T1"/>
                  </a:cxn>
                  <a:cxn ang="T11">
                    <a:pos x="T2" y="T3"/>
                  </a:cxn>
                  <a:cxn ang="T12">
                    <a:pos x="T4" y="T5"/>
                  </a:cxn>
                  <a:cxn ang="T13">
                    <a:pos x="T6" y="T7"/>
                  </a:cxn>
                  <a:cxn ang="T14">
                    <a:pos x="T8" y="T9"/>
                  </a:cxn>
                </a:cxnLst>
                <a:rect l="T15" t="T16" r="T17" b="T18"/>
                <a:pathLst>
                  <a:path w="1348" h="341">
                    <a:moveTo>
                      <a:pt x="0" y="183"/>
                    </a:moveTo>
                    <a:cubicBezTo>
                      <a:pt x="84" y="205"/>
                      <a:pt x="78" y="326"/>
                      <a:pt x="309" y="340"/>
                    </a:cubicBezTo>
                    <a:cubicBezTo>
                      <a:pt x="421" y="341"/>
                      <a:pt x="563" y="306"/>
                      <a:pt x="670" y="225"/>
                    </a:cubicBezTo>
                    <a:cubicBezTo>
                      <a:pt x="777" y="144"/>
                      <a:pt x="932" y="17"/>
                      <a:pt x="1042" y="9"/>
                    </a:cubicBezTo>
                    <a:cubicBezTo>
                      <a:pt x="1237" y="0"/>
                      <a:pt x="1300" y="105"/>
                      <a:pt x="1348" y="165"/>
                    </a:cubicBezTo>
                  </a:path>
                </a:pathLst>
              </a:custGeom>
              <a:noFill/>
              <a:ln w="9525">
                <a:solidFill>
                  <a:srgbClr val="FFFFFF">
                    <a:alpha val="50195"/>
                  </a:srgbClr>
                </a:solidFill>
                <a:round/>
              </a:ln>
              <a:extLst>
                <a:ext uri="{909E8E84-426E-40DD-AFC4-6F175D3DCCD1}">
                  <a14:hiddenFill xmlns:a14="http://schemas.microsoft.com/office/drawing/2010/main">
                    <a:solidFill>
                      <a:srgbClr val="FFFFFF"/>
                    </a:solidFill>
                  </a14:hiddenFill>
                </a:ext>
              </a:extLst>
            </p:spPr>
            <p:txBody>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57" name="Freeform 5"/>
              <p:cNvSpPr/>
              <p:nvPr/>
            </p:nvSpPr>
            <p:spPr bwMode="gray">
              <a:xfrm>
                <a:off x="653" y="3473"/>
                <a:ext cx="1345" cy="255"/>
              </a:xfrm>
              <a:custGeom>
                <a:avLst/>
                <a:gdLst>
                  <a:gd name="T0" fmla="*/ 1345 w 1345"/>
                  <a:gd name="T1" fmla="*/ 118 h 255"/>
                  <a:gd name="T2" fmla="*/ 1015 w 1345"/>
                  <a:gd name="T3" fmla="*/ 1 h 255"/>
                  <a:gd name="T4" fmla="*/ 718 w 1345"/>
                  <a:gd name="T5" fmla="*/ 112 h 255"/>
                  <a:gd name="T6" fmla="*/ 295 w 1345"/>
                  <a:gd name="T7" fmla="*/ 253 h 255"/>
                  <a:gd name="T8" fmla="*/ 0 w 1345"/>
                  <a:gd name="T9" fmla="*/ 102 h 255"/>
                  <a:gd name="T10" fmla="*/ 0 60000 65536"/>
                  <a:gd name="T11" fmla="*/ 0 60000 65536"/>
                  <a:gd name="T12" fmla="*/ 0 60000 65536"/>
                  <a:gd name="T13" fmla="*/ 0 60000 65536"/>
                  <a:gd name="T14" fmla="*/ 0 60000 65536"/>
                  <a:gd name="T15" fmla="*/ 0 w 1345"/>
                  <a:gd name="T16" fmla="*/ 0 h 255"/>
                  <a:gd name="T17" fmla="*/ 1345 w 1345"/>
                  <a:gd name="T18" fmla="*/ 255 h 255"/>
                </a:gdLst>
                <a:ahLst/>
                <a:cxnLst>
                  <a:cxn ang="T10">
                    <a:pos x="T0" y="T1"/>
                  </a:cxn>
                  <a:cxn ang="T11">
                    <a:pos x="T2" y="T3"/>
                  </a:cxn>
                  <a:cxn ang="T12">
                    <a:pos x="T4" y="T5"/>
                  </a:cxn>
                  <a:cxn ang="T13">
                    <a:pos x="T6" y="T7"/>
                  </a:cxn>
                  <a:cxn ang="T14">
                    <a:pos x="T8" y="T9"/>
                  </a:cxn>
                </a:cxnLst>
                <a:rect l="T15" t="T16" r="T17" b="T18"/>
                <a:pathLst>
                  <a:path w="1345" h="255">
                    <a:moveTo>
                      <a:pt x="1345" y="118"/>
                    </a:moveTo>
                    <a:cubicBezTo>
                      <a:pt x="1288" y="64"/>
                      <a:pt x="1246" y="17"/>
                      <a:pt x="1015" y="1"/>
                    </a:cubicBezTo>
                    <a:cubicBezTo>
                      <a:pt x="903" y="0"/>
                      <a:pt x="826" y="55"/>
                      <a:pt x="718" y="112"/>
                    </a:cubicBezTo>
                    <a:cubicBezTo>
                      <a:pt x="610" y="169"/>
                      <a:pt x="479" y="255"/>
                      <a:pt x="295" y="253"/>
                    </a:cubicBezTo>
                    <a:cubicBezTo>
                      <a:pt x="111" y="251"/>
                      <a:pt x="73" y="201"/>
                      <a:pt x="0" y="102"/>
                    </a:cubicBezTo>
                  </a:path>
                </a:pathLst>
              </a:custGeom>
              <a:noFill/>
              <a:ln w="9525">
                <a:solidFill>
                  <a:srgbClr val="000000">
                    <a:alpha val="30196"/>
                  </a:srgbClr>
                </a:solidFill>
                <a:round/>
              </a:ln>
              <a:extLst>
                <a:ext uri="{909E8E84-426E-40DD-AFC4-6F175D3DCCD1}">
                  <a14:hiddenFill xmlns:a14="http://schemas.microsoft.com/office/drawing/2010/main">
                    <a:solidFill>
                      <a:srgbClr val="FFFFFF"/>
                    </a:solidFill>
                  </a14:hiddenFill>
                </a:ext>
              </a:extLst>
            </p:spPr>
            <p:txBody>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pic>
          <p:nvPicPr>
            <p:cNvPr id="146" name="Picture 37" descr="Picture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gray">
            <a:xfrm>
              <a:off x="1678" y="597"/>
              <a:ext cx="28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Line 38"/>
            <p:cNvSpPr>
              <a:spLocks noChangeShapeType="1"/>
            </p:cNvSpPr>
            <p:nvPr/>
          </p:nvSpPr>
          <p:spPr bwMode="gray">
            <a:xfrm>
              <a:off x="1612" y="1298"/>
              <a:ext cx="963" cy="0"/>
            </a:xfrm>
            <a:prstGeom prst="line">
              <a:avLst/>
            </a:prstGeom>
            <a:noFill/>
            <a:ln w="12700" cap="rnd">
              <a:solidFill>
                <a:srgbClr val="FFFFFF">
                  <a:alpha val="50000"/>
                </a:srgbClr>
              </a:solidFill>
              <a:prstDash val="sysDot"/>
              <a:round/>
            </a:ln>
            <a:effectLst>
              <a:outerShdw dist="28398" dir="20006097" algn="ctr" rotWithShape="0">
                <a:srgbClr val="000000">
                  <a:alpha val="50000"/>
                </a:srgbClr>
              </a:outerShdw>
            </a:effectLst>
          </p:spPr>
          <p:txBody>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nvGrpSpPr>
            <p:cNvPr id="148" name="Group 40"/>
            <p:cNvGrpSpPr/>
            <p:nvPr/>
          </p:nvGrpSpPr>
          <p:grpSpPr bwMode="auto">
            <a:xfrm>
              <a:off x="1621" y="591"/>
              <a:ext cx="372" cy="413"/>
              <a:chOff x="2608" y="1076"/>
              <a:chExt cx="466" cy="518"/>
            </a:xfrm>
          </p:grpSpPr>
          <p:grpSp>
            <p:nvGrpSpPr>
              <p:cNvPr id="150" name="Group 41"/>
              <p:cNvGrpSpPr/>
              <p:nvPr/>
            </p:nvGrpSpPr>
            <p:grpSpPr bwMode="auto">
              <a:xfrm>
                <a:off x="2608" y="1076"/>
                <a:ext cx="466" cy="518"/>
                <a:chOff x="2608" y="1076"/>
                <a:chExt cx="466" cy="518"/>
              </a:xfrm>
            </p:grpSpPr>
            <p:pic>
              <p:nvPicPr>
                <p:cNvPr id="152" name="Picture 42" descr="light_shadow"/>
                <p:cNvPicPr>
                  <a:picLocks noChangeAspect="1" noChangeArrowheads="1"/>
                </p:cNvPicPr>
                <p:nvPr/>
              </p:nvPicPr>
              <p:blipFill>
                <a:blip r:embed="rId12">
                  <a:lum bright="-78000" contrast="-78000"/>
                  <a:extLst>
                    <a:ext uri="{28A0092B-C50C-407E-A947-70E740481C1C}">
                      <a14:useLocalDpi xmlns:a14="http://schemas.microsoft.com/office/drawing/2010/main" val="0"/>
                    </a:ext>
                  </a:extLst>
                </a:blip>
                <a:srcRect/>
                <a:stretch>
                  <a:fillRect/>
                </a:stretch>
              </p:blipFill>
              <p:spPr bwMode="gray">
                <a:xfrm>
                  <a:off x="2652" y="1482"/>
                  <a:ext cx="384"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43" descr="circuler_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gray">
                <a:xfrm>
                  <a:off x="2608" y="1076"/>
                  <a:ext cx="466"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Oval 44"/>
                <p:cNvSpPr>
                  <a:spLocks noChangeArrowheads="1"/>
                </p:cNvSpPr>
                <p:nvPr/>
              </p:nvSpPr>
              <p:spPr bwMode="gray">
                <a:xfrm>
                  <a:off x="2608" y="1076"/>
                  <a:ext cx="463" cy="479"/>
                </a:xfrm>
                <a:prstGeom prst="ellipse">
                  <a:avLst/>
                </a:prstGeom>
                <a:gradFill rotWithShape="1">
                  <a:gsLst>
                    <a:gs pos="0">
                      <a:srgbClr val="CCCCFF">
                        <a:gamma/>
                        <a:shade val="46275"/>
                        <a:invGamma/>
                        <a:alpha val="89999"/>
                      </a:srgbClr>
                    </a:gs>
                    <a:gs pos="50000">
                      <a:srgbClr val="CCCCFF">
                        <a:alpha val="55000"/>
                      </a:srgbClr>
                    </a:gs>
                    <a:gs pos="100000">
                      <a:srgbClr val="CCCCFF">
                        <a:gamma/>
                        <a:shade val="46275"/>
                        <a:invGamma/>
                        <a:alpha val="89999"/>
                      </a:srgbClr>
                    </a:gs>
                  </a:gsLst>
                  <a:lin ang="5400000" scaled="1"/>
                </a:gradFill>
                <a:ln w="9525" algn="ctr">
                  <a:noFill/>
                  <a:round/>
                </a:ln>
                <a:effec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pic>
            <p:nvPicPr>
              <p:cNvPr id="151" name="Picture 45" descr="Picture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gray">
              <a:xfrm>
                <a:off x="2665" y="1081"/>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9" name="WordArt 46"/>
            <p:cNvSpPr>
              <a:spLocks noChangeArrowheads="1" noChangeShapeType="1" noTextEdit="1"/>
            </p:cNvSpPr>
            <p:nvPr/>
          </p:nvSpPr>
          <p:spPr bwMode="gray">
            <a:xfrm>
              <a:off x="1683" y="681"/>
              <a:ext cx="267" cy="212"/>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3600" b="1" i="1" u="none" strike="noStrike" kern="10" cap="none" spc="0" normalizeH="0" baseline="0" noProof="0">
                  <a:ln>
                    <a:noFill/>
                  </a:ln>
                  <a:solidFill>
                    <a:schemeClr val="dk1">
                      <a:alpha val="80000"/>
                    </a:schemeClr>
                  </a:solidFill>
                  <a:effectLst/>
                  <a:uLnTx/>
                  <a:uFillTx/>
                  <a:latin typeface="微软雅黑" panose="020B0503020204020204" charset="-122"/>
                  <a:ea typeface="微软雅黑" panose="020B0503020204020204" charset="-122"/>
                </a:rPr>
                <a:t>05</a:t>
              </a:r>
              <a:endParaRPr kumimoji="0" lang="en-US" altLang="zh-CN" sz="3600" b="1" i="1" u="none" strike="noStrike" kern="10" cap="none" spc="0" normalizeH="0" baseline="0" noProof="0">
                <a:ln>
                  <a:noFill/>
                </a:ln>
                <a:solidFill>
                  <a:schemeClr val="dk1">
                    <a:alpha val="80000"/>
                  </a:schemeClr>
                </a:solidFill>
                <a:effectLst/>
                <a:uLnTx/>
                <a:uFillTx/>
                <a:latin typeface="微软雅黑" panose="020B0503020204020204" charset="-122"/>
                <a:ea typeface="微软雅黑" panose="020B0503020204020204" charset="-122"/>
              </a:endParaRPr>
            </a:p>
          </p:txBody>
        </p:sp>
      </p:grpSp>
      <p:sp>
        <p:nvSpPr>
          <p:cNvPr id="158" name="Text Box 213"/>
          <p:cNvSpPr txBox="1">
            <a:spLocks noChangeArrowheads="1"/>
          </p:cNvSpPr>
          <p:nvPr/>
        </p:nvSpPr>
        <p:spPr bwMode="auto">
          <a:xfrm>
            <a:off x="4923299" y="4425974"/>
            <a:ext cx="11988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just" eaLnBrk="1" fontAlgn="base" hangingPunct="1">
              <a:spcBef>
                <a:spcPct val="20000"/>
              </a:spcBef>
              <a:spcAft>
                <a:spcPct val="0"/>
              </a:spcAft>
            </a:pPr>
            <a:r>
              <a:rPr lang="zh-CN" altLang="en-US">
                <a:solidFill>
                  <a:srgbClr val="FF0000"/>
                </a:solidFill>
                <a:latin typeface="微软雅黑" panose="020B0503020204020204" charset="-122"/>
                <a:ea typeface="微软雅黑" panose="020B0503020204020204" charset="-122"/>
                <a:cs typeface="微软雅黑" panose="020B0503020204020204" charset="-122"/>
              </a:rPr>
              <a:t>应急培训</a:t>
            </a:r>
            <a:r>
              <a:rPr lang="zh-CN" altLang="en-US">
                <a:solidFill>
                  <a:srgbClr val="000000"/>
                </a:solidFill>
                <a:latin typeface="微软雅黑" panose="020B0503020204020204" charset="-122"/>
                <a:ea typeface="微软雅黑" panose="020B0503020204020204" charset="-122"/>
                <a:cs typeface="微软雅黑" panose="020B0503020204020204" charset="-122"/>
              </a:rPr>
              <a:t> </a:t>
            </a: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59" name="Text Box 214"/>
          <p:cNvSpPr txBox="1">
            <a:spLocks noChangeArrowheads="1"/>
          </p:cNvSpPr>
          <p:nvPr/>
        </p:nvSpPr>
        <p:spPr bwMode="auto">
          <a:xfrm>
            <a:off x="7704599" y="4246587"/>
            <a:ext cx="11988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just" eaLnBrk="1" fontAlgn="base" hangingPunct="1">
              <a:spcBef>
                <a:spcPct val="20000"/>
              </a:spcBef>
              <a:spcAft>
                <a:spcPct val="0"/>
              </a:spcAft>
            </a:pPr>
            <a:r>
              <a:rPr lang="zh-CN" altLang="en-US">
                <a:solidFill>
                  <a:schemeClr val="dk1"/>
                </a:solidFill>
                <a:latin typeface="微软雅黑" panose="020B0503020204020204" charset="-122"/>
                <a:ea typeface="微软雅黑" panose="020B0503020204020204" charset="-122"/>
                <a:cs typeface="微软雅黑" panose="020B0503020204020204" charset="-122"/>
              </a:rPr>
              <a:t>应急演练 </a:t>
            </a:r>
            <a:endParaRPr lang="zh-CN" altLang="en-US">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160" name="Text Box 219"/>
          <p:cNvSpPr txBox="1">
            <a:spLocks noChangeArrowheads="1"/>
          </p:cNvSpPr>
          <p:nvPr/>
        </p:nvSpPr>
        <p:spPr bwMode="auto">
          <a:xfrm>
            <a:off x="2229311" y="2811487"/>
            <a:ext cx="1808480" cy="141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rPr>
              <a:t>缺乏积极性主动性</a:t>
            </a:r>
            <a:endPar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endParaRPr>
          </a:p>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rPr>
              <a:t>协调机制不健全</a:t>
            </a:r>
            <a:endPar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endParaRPr>
          </a:p>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rPr>
              <a:t>信息共享不够</a:t>
            </a:r>
            <a:endPar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endParaRPr>
          </a:p>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rPr>
              <a:t>风险评价能力不足</a:t>
            </a:r>
            <a:endPar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endParaRPr>
          </a:p>
        </p:txBody>
      </p:sp>
      <p:sp>
        <p:nvSpPr>
          <p:cNvPr id="161" name="Text Box 220"/>
          <p:cNvSpPr txBox="1">
            <a:spLocks noChangeArrowheads="1"/>
          </p:cNvSpPr>
          <p:nvPr/>
        </p:nvSpPr>
        <p:spPr bwMode="auto">
          <a:xfrm>
            <a:off x="5202699" y="2127274"/>
            <a:ext cx="1462405" cy="141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不规范 不务实</a:t>
            </a:r>
            <a:endPar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不宣传 不修订</a:t>
            </a:r>
            <a:endPar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不平衡 不演练</a:t>
            </a:r>
            <a:endPar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实效性差</a:t>
            </a:r>
            <a:endPar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62" name="Text Box 221"/>
          <p:cNvSpPr txBox="1">
            <a:spLocks noChangeArrowheads="1"/>
          </p:cNvSpPr>
          <p:nvPr/>
        </p:nvSpPr>
        <p:spPr bwMode="auto">
          <a:xfrm>
            <a:off x="7515686" y="1941537"/>
            <a:ext cx="1808480" cy="141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rPr>
              <a:t>不到位 投入少</a:t>
            </a:r>
            <a:endPar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rPr>
              <a:t>时效性差</a:t>
            </a:r>
            <a:endPar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rPr>
              <a:t>认识不够</a:t>
            </a:r>
            <a:endPar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rPr>
              <a:t>资源配置优化不足</a:t>
            </a:r>
            <a:endPar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63" name="Text Box 222"/>
          <p:cNvSpPr txBox="1">
            <a:spLocks noChangeArrowheads="1"/>
          </p:cNvSpPr>
          <p:nvPr/>
        </p:nvSpPr>
        <p:spPr bwMode="auto">
          <a:xfrm>
            <a:off x="4872499" y="5026049"/>
            <a:ext cx="1605280" cy="107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rPr>
              <a:t>培训不成体系</a:t>
            </a:r>
            <a:endPar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endParaRPr>
          </a:p>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rPr>
              <a:t>知识普及程度低</a:t>
            </a:r>
            <a:endPar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endParaRPr>
          </a:p>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rPr>
              <a:t>从业人员技能低</a:t>
            </a:r>
            <a:endParaRPr kumimoji="0" lang="zh-CN" altLang="en-US" sz="1600" b="1"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endParaRPr>
          </a:p>
        </p:txBody>
      </p:sp>
      <p:sp>
        <p:nvSpPr>
          <p:cNvPr id="164" name="Text Box 223"/>
          <p:cNvSpPr txBox="1">
            <a:spLocks noChangeArrowheads="1"/>
          </p:cNvSpPr>
          <p:nvPr/>
        </p:nvSpPr>
        <p:spPr bwMode="auto">
          <a:xfrm>
            <a:off x="7449011" y="4721249"/>
            <a:ext cx="1462405" cy="141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不重视 不支持</a:t>
            </a:r>
            <a:endPar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重形式 轻效果</a:t>
            </a:r>
            <a:endPar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投入多 效果差</a:t>
            </a:r>
            <a:endPar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eaLnBrk="1" fontAlgn="base" latinLnBrk="0" hangingPunct="1">
              <a:lnSpc>
                <a:spcPct val="120000"/>
              </a:lnSpc>
              <a:spcBef>
                <a:spcPct val="20000"/>
              </a:spcBef>
              <a:spcAft>
                <a:spcPct val="0"/>
              </a:spcAft>
              <a:buClrTx/>
              <a:buSzTx/>
              <a:buFontTx/>
              <a:buNone/>
              <a:defRPr/>
            </a:pPr>
            <a:r>
              <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认识不到位</a:t>
            </a:r>
            <a:endParaRPr kumimoji="0" lang="zh-CN" altLang="en-US" sz="16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grpSp>
        <p:nvGrpSpPr>
          <p:cNvPr id="165" name="Group 9"/>
          <p:cNvGrpSpPr/>
          <p:nvPr/>
        </p:nvGrpSpPr>
        <p:grpSpPr bwMode="auto">
          <a:xfrm>
            <a:off x="2268364" y="5270524"/>
            <a:ext cx="1527175" cy="1208088"/>
            <a:chOff x="1293" y="1283"/>
            <a:chExt cx="962" cy="761"/>
          </a:xfrm>
        </p:grpSpPr>
        <p:sp>
          <p:nvSpPr>
            <p:cNvPr id="166" name="AutoShape 10"/>
            <p:cNvSpPr>
              <a:spLocks noChangeArrowheads="1"/>
            </p:cNvSpPr>
            <p:nvPr/>
          </p:nvSpPr>
          <p:spPr bwMode="gray">
            <a:xfrm>
              <a:off x="1295" y="1283"/>
              <a:ext cx="958" cy="7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600 w 21600"/>
                <a:gd name="T13" fmla="*/ 10814 h 21600"/>
                <a:gd name="T14" fmla="*/ 0 w 21600"/>
                <a:gd name="T15" fmla="*/ 21600 h 21600"/>
              </a:gdLst>
              <a:ahLst/>
              <a:cxnLst>
                <a:cxn ang="T8">
                  <a:pos x="T0" y="T1"/>
                </a:cxn>
                <a:cxn ang="T9">
                  <a:pos x="T2" y="T3"/>
                </a:cxn>
                <a:cxn ang="T10">
                  <a:pos x="T4" y="T5"/>
                </a:cxn>
                <a:cxn ang="T11">
                  <a:pos x="T6" y="T7"/>
                </a:cxn>
              </a:cxnLst>
              <a:rect l="T12" t="T13" r="T14" b="T15"/>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close/>
                </a:path>
              </a:pathLst>
            </a:custGeom>
            <a:gradFill rotWithShape="1">
              <a:gsLst>
                <a:gs pos="0">
                  <a:srgbClr val="FFCC00"/>
                </a:gs>
                <a:gs pos="50000">
                  <a:srgbClr val="663300"/>
                </a:gs>
                <a:gs pos="100000">
                  <a:srgbClr val="FFCC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67" name="Oval 11"/>
            <p:cNvSpPr>
              <a:spLocks noChangeArrowheads="1"/>
            </p:cNvSpPr>
            <p:nvPr/>
          </p:nvSpPr>
          <p:spPr bwMode="gray">
            <a:xfrm>
              <a:off x="1293" y="1591"/>
              <a:ext cx="962" cy="161"/>
            </a:xfrm>
            <a:prstGeom prst="ellipse">
              <a:avLst/>
            </a:prstGeom>
            <a:gradFill rotWithShape="1">
              <a:gsLst>
                <a:gs pos="0">
                  <a:srgbClr val="FFCC00"/>
                </a:gs>
                <a:gs pos="100000">
                  <a:srgbClr val="FFE4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zh-CN"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pic>
        <p:nvPicPr>
          <p:cNvPr id="168" name="Picture 12" descr="worldmap_ani8"/>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gray">
          <a:xfrm>
            <a:off x="2436639" y="4652987"/>
            <a:ext cx="11779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5"/>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8" name="任意多边形: 形状 6"/>
          <p:cNvSpPr/>
          <p:nvPr>
            <p:custDataLst>
              <p:tags r:id="rId5"/>
            </p:custDataLst>
          </p:nvPr>
        </p:nvSpPr>
        <p:spPr>
          <a:xfrm rot="10800000">
            <a:off x="10767060" y="1054735"/>
            <a:ext cx="761365" cy="930275"/>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chemeClr val="lt1">
              <a:lumMod val="85000"/>
            </a:schemeClr>
          </a:solidFill>
          <a:ln w="12700" cap="flat" cmpd="sng" algn="ctr">
            <a:noFill/>
            <a:prstDash val="solid"/>
            <a:miter lim="800000"/>
          </a:ln>
          <a:effectLst/>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 name="任意多边形: 形状 7"/>
          <p:cNvSpPr/>
          <p:nvPr>
            <p:custDataLst>
              <p:tags r:id="rId6"/>
            </p:custDataLst>
          </p:nvPr>
        </p:nvSpPr>
        <p:spPr>
          <a:xfrm rot="10800000">
            <a:off x="9917430" y="1054735"/>
            <a:ext cx="761365" cy="930275"/>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chemeClr val="lt1">
              <a:lumMod val="85000"/>
            </a:schemeClr>
          </a:solidFill>
          <a:ln w="12700" cap="flat" cmpd="sng" algn="ctr">
            <a:noFill/>
            <a:prstDash val="solid"/>
            <a:miter lim="800000"/>
          </a:ln>
          <a:effectLst/>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4" name="图片 3"/>
          <p:cNvPicPr>
            <a:picLocks noChangeAspect="1"/>
          </p:cNvPicPr>
          <p:nvPr>
            <p:custDataLst>
              <p:tags r:id="rId7"/>
            </p:custDataLst>
          </p:nvPr>
        </p:nvPicPr>
        <p:blipFill rotWithShape="1">
          <a:blip r:embed="rId8"/>
          <a:srcRect l="23193" r="23193"/>
          <a:stretch>
            <a:fillRect/>
          </a:stretch>
        </p:blipFill>
        <p:spPr>
          <a:xfrm>
            <a:off x="0" y="1066788"/>
            <a:ext cx="6031241" cy="4724425"/>
          </a:xfrm>
          <a:custGeom>
            <a:avLst/>
            <a:gdLst/>
            <a:ahLst/>
            <a:cxnLst>
              <a:cxn ang="3">
                <a:pos x="hc" y="t"/>
              </a:cxn>
              <a:cxn ang="cd2">
                <a:pos x="l" y="vc"/>
              </a:cxn>
              <a:cxn ang="cd4">
                <a:pos x="hc" y="b"/>
              </a:cxn>
              <a:cxn ang="0">
                <a:pos x="r" y="vc"/>
              </a:cxn>
            </a:cxnLst>
            <a:rect l="l" t="t" r="r" b="b"/>
            <a:pathLst>
              <a:path w="7770" h="7440">
                <a:moveTo>
                  <a:pt x="0" y="0"/>
                </a:moveTo>
                <a:lnTo>
                  <a:pt x="7770" y="0"/>
                </a:lnTo>
                <a:lnTo>
                  <a:pt x="7770" y="7440"/>
                </a:lnTo>
                <a:lnTo>
                  <a:pt x="0" y="7440"/>
                </a:lnTo>
                <a:lnTo>
                  <a:pt x="0" y="0"/>
                </a:lnTo>
                <a:close/>
              </a:path>
            </a:pathLst>
          </a:custGeom>
        </p:spPr>
      </p:pic>
      <p:sp>
        <p:nvSpPr>
          <p:cNvPr id="3" name="Object 901"/>
          <p:cNvSpPr txBox="1"/>
          <p:nvPr>
            <p:custDataLst>
              <p:tags r:id="rId9"/>
            </p:custDataLst>
          </p:nvPr>
        </p:nvSpPr>
        <p:spPr>
          <a:xfrm>
            <a:off x="6488417" y="2438399"/>
            <a:ext cx="5093983" cy="789305"/>
          </a:xfrm>
          <a:prstGeom prst="rect">
            <a:avLst/>
          </a:prstGeom>
        </p:spPr>
        <p:txBody>
          <a:bodyPr vert="horz" lIns="63500" tIns="25400" rIns="63500" bIns="25400" rtlCol="0" anchor="b" anchorCtr="0">
            <a:normAutofit/>
          </a:bodyPr>
          <a:p>
            <a:pPr marL="0" indent="0" algn="l" fontAlgn="auto">
              <a:lnSpc>
                <a:spcPct val="100000"/>
              </a:lnSpc>
              <a:spcBef>
                <a:spcPts val="0"/>
              </a:spcBef>
              <a:spcAft>
                <a:spcPts val="0"/>
              </a:spcAft>
              <a:buSzPct val="100000"/>
              <a:buNone/>
            </a:pPr>
            <a:r>
              <a:rPr lang="zh-CN" altLang="en-US" sz="4300" b="1" i="0" spc="320" dirty="0">
                <a:solidFill>
                  <a:schemeClr val="accent1">
                    <a:lumMod val="50000"/>
                  </a:schemeClr>
                </a:solidFill>
                <a:latin typeface="微软雅黑" panose="020B0503020204020204" charset="-122"/>
                <a:ea typeface="微软雅黑" panose="020B0503020204020204" charset="-122"/>
                <a:sym typeface="Arial" panose="020B0604020202020204" pitchFamily="34" charset="0"/>
              </a:rPr>
              <a:t>预防最常见的问题</a:t>
            </a:r>
            <a:endParaRPr lang="zh-CN" altLang="en-US" sz="4300" b="1" i="0" spc="320" dirty="0">
              <a:solidFill>
                <a:schemeClr val="accent1">
                  <a:lumMod val="50000"/>
                </a:schemeClr>
              </a:solidFill>
              <a:latin typeface="微软雅黑" panose="020B0503020204020204" charset="-122"/>
              <a:ea typeface="微软雅黑" panose="020B0503020204020204" charset="-122"/>
              <a:sym typeface="Arial" panose="020B0604020202020204" pitchFamily="34" charset="0"/>
            </a:endParaRPr>
          </a:p>
        </p:txBody>
      </p:sp>
      <p:sp>
        <p:nvSpPr>
          <p:cNvPr id="5" name="Object 902"/>
          <p:cNvSpPr txBox="1"/>
          <p:nvPr>
            <p:custDataLst>
              <p:tags r:id="rId10"/>
            </p:custDataLst>
          </p:nvPr>
        </p:nvSpPr>
        <p:spPr>
          <a:xfrm>
            <a:off x="6488417" y="3253104"/>
            <a:ext cx="5093983" cy="499745"/>
          </a:xfrm>
          <a:prstGeom prst="rect">
            <a:avLst/>
          </a:prstGeom>
        </p:spPr>
        <p:txBody>
          <a:bodyPr vert="horz" lIns="63500" tIns="25400" rIns="63500" bIns="25400" rtlCol="0" anchor="t" anchorCtr="0">
            <a:normAutofit fontScale="90000"/>
          </a:bodyPr>
          <a:p>
            <a:pPr marL="0" indent="0" algn="l" fontAlgn="auto">
              <a:lnSpc>
                <a:spcPct val="100000"/>
              </a:lnSpc>
              <a:spcBef>
                <a:spcPts val="0"/>
              </a:spcBef>
              <a:spcAft>
                <a:spcPts val="0"/>
              </a:spcAft>
              <a:buSzPct val="100000"/>
              <a:buNone/>
            </a:pPr>
            <a:r>
              <a:rPr lang="zh-CN" altLang="en-US" sz="2400" spc="8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应急保障能力不足常导致事故灾难升级 </a:t>
            </a:r>
            <a:endParaRPr lang="zh-CN" altLang="en-US" sz="2400" spc="8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 name="Title 6"/>
          <p:cNvSpPr txBox="1"/>
          <p:nvPr>
            <p:custDataLst>
              <p:tags r:id="rId11"/>
            </p:custDataLst>
          </p:nvPr>
        </p:nvSpPr>
        <p:spPr>
          <a:xfrm>
            <a:off x="6488417" y="4055649"/>
            <a:ext cx="5093983" cy="1379842"/>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为什么一场火灾会导致120人死亡？</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吉林德惠禽业的应急保障能力极低，是导致严重后果的主要原因！！！</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4" name="图片 3"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0" name="矩形 10"/>
          <p:cNvSpPr/>
          <p:nvPr>
            <p:custDataLst>
              <p:tags r:id="rId6"/>
            </p:custDataLst>
          </p:nvPr>
        </p:nvSpPr>
        <p:spPr>
          <a:xfrm>
            <a:off x="1066809" y="1524012"/>
            <a:ext cx="9906079" cy="4572036"/>
          </a:xfrm>
          <a:prstGeom prst="rect">
            <a:avLst/>
          </a:prstGeom>
          <a:solidFill>
            <a:schemeClr val="lt2"/>
          </a:solidFill>
          <a:ln w="25400">
            <a:solidFill>
              <a:schemeClr val="accent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5" name="矩形 13"/>
          <p:cNvSpPr/>
          <p:nvPr>
            <p:custDataLst>
              <p:tags r:id="rId7"/>
            </p:custDataLst>
          </p:nvPr>
        </p:nvSpPr>
        <p:spPr>
          <a:xfrm>
            <a:off x="1219210" y="1676413"/>
            <a:ext cx="9906079" cy="4572036"/>
          </a:xfrm>
          <a:prstGeom prst="rect">
            <a:avLst/>
          </a:prstGeom>
          <a:noFill/>
          <a:ln w="254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 name="文本框 2"/>
          <p:cNvSpPr txBox="1"/>
          <p:nvPr>
            <p:custDataLst>
              <p:tags r:id="rId8"/>
            </p:custDataLst>
          </p:nvPr>
        </p:nvSpPr>
        <p:spPr>
          <a:xfrm>
            <a:off x="304802" y="152401"/>
            <a:ext cx="115824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事故应急预案的概念</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1" name="Title 6"/>
          <p:cNvSpPr txBox="1"/>
          <p:nvPr>
            <p:custDataLst>
              <p:tags r:id="rId9"/>
            </p:custDataLst>
          </p:nvPr>
        </p:nvSpPr>
        <p:spPr>
          <a:xfrm>
            <a:off x="2896258" y="2895623"/>
            <a:ext cx="6705016" cy="5302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u="sng"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事故应急救援预案：</a:t>
            </a:r>
            <a:endParaRPr kumimoji="0" lang="zh-CN" altLang="en-US" sz="2400" b="1" i="0" u="sng"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 name="Title 6"/>
          <p:cNvSpPr txBox="1"/>
          <p:nvPr>
            <p:custDataLst>
              <p:tags r:id="rId10"/>
            </p:custDataLst>
          </p:nvPr>
        </p:nvSpPr>
        <p:spPr>
          <a:xfrm>
            <a:off x="2895623" y="3496333"/>
            <a:ext cx="6704997" cy="1228103"/>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是在分析事故后果和应急能力的基础上，针对可能发生的重大事故或灾难，预先制定的行动计划或应急对策。</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4" name="标题 1"/>
          <p:cNvSpPr txBox="1"/>
          <p:nvPr>
            <p:custDataLst>
              <p:tags r:id="rId5"/>
            </p:custDataLst>
          </p:nvPr>
        </p:nvSpPr>
        <p:spPr>
          <a:xfrm>
            <a:off x="433245" y="505435"/>
            <a:ext cx="8229600" cy="1143000"/>
          </a:xfrm>
          <a:prstGeom prst="rect">
            <a:avLst/>
          </a:prstGeom>
        </p:spPr>
        <p:txBody>
          <a:bodyPr/>
          <a:lstStyle>
            <a:lvl1pPr algn="l" rtl="0" eaLnBrk="0" fontAlgn="base" hangingPunct="0">
              <a:spcBef>
                <a:spcPct val="0"/>
              </a:spcBef>
              <a:spcAft>
                <a:spcPct val="0"/>
              </a:spcAft>
              <a:defRPr sz="1200">
                <a:solidFill>
                  <a:srgbClr val="006666"/>
                </a:solidFill>
                <a:latin typeface="+mj-lt"/>
                <a:ea typeface="+mj-ea"/>
                <a:cs typeface="+mj-cs"/>
              </a:defRPr>
            </a:lvl1pPr>
            <a:lvl2pPr algn="l" rtl="0" eaLnBrk="0" fontAlgn="base" hangingPunct="0">
              <a:spcBef>
                <a:spcPct val="0"/>
              </a:spcBef>
              <a:spcAft>
                <a:spcPct val="0"/>
              </a:spcAft>
              <a:defRPr sz="1200">
                <a:solidFill>
                  <a:srgbClr val="006666"/>
                </a:solidFill>
                <a:latin typeface="Times New Roman" panose="02020603050405020304" pitchFamily="18" charset="0"/>
                <a:ea typeface="宋体" panose="02010600030101010101" pitchFamily="2" charset="-122"/>
              </a:defRPr>
            </a:lvl2pPr>
            <a:lvl3pPr algn="l" rtl="0" eaLnBrk="0" fontAlgn="base" hangingPunct="0">
              <a:spcBef>
                <a:spcPct val="0"/>
              </a:spcBef>
              <a:spcAft>
                <a:spcPct val="0"/>
              </a:spcAft>
              <a:defRPr sz="1200">
                <a:solidFill>
                  <a:srgbClr val="006666"/>
                </a:solidFill>
                <a:latin typeface="Times New Roman" panose="02020603050405020304" pitchFamily="18" charset="0"/>
                <a:ea typeface="宋体" panose="02010600030101010101" pitchFamily="2" charset="-122"/>
              </a:defRPr>
            </a:lvl3pPr>
            <a:lvl4pPr algn="l" rtl="0" eaLnBrk="0" fontAlgn="base" hangingPunct="0">
              <a:spcBef>
                <a:spcPct val="0"/>
              </a:spcBef>
              <a:spcAft>
                <a:spcPct val="0"/>
              </a:spcAft>
              <a:defRPr sz="1200">
                <a:solidFill>
                  <a:srgbClr val="006666"/>
                </a:solidFill>
                <a:latin typeface="Times New Roman" panose="02020603050405020304" pitchFamily="18" charset="0"/>
                <a:ea typeface="宋体" panose="02010600030101010101" pitchFamily="2" charset="-122"/>
              </a:defRPr>
            </a:lvl4pPr>
            <a:lvl5pPr algn="l" rtl="0" eaLnBrk="0" fontAlgn="base" hangingPunct="0">
              <a:spcBef>
                <a:spcPct val="0"/>
              </a:spcBef>
              <a:spcAft>
                <a:spcPct val="0"/>
              </a:spcAft>
              <a:defRPr sz="1200">
                <a:solidFill>
                  <a:srgbClr val="006666"/>
                </a:solidFill>
                <a:latin typeface="Times New Roman" panose="02020603050405020304" pitchFamily="18" charset="0"/>
                <a:ea typeface="宋体" panose="02010600030101010101" pitchFamily="2" charset="-122"/>
              </a:defRPr>
            </a:lvl5pPr>
            <a:lvl6pPr marL="457200" algn="l" rtl="0" fontAlgn="base">
              <a:spcBef>
                <a:spcPct val="0"/>
              </a:spcBef>
              <a:spcAft>
                <a:spcPct val="0"/>
              </a:spcAft>
              <a:defRPr sz="1200">
                <a:solidFill>
                  <a:srgbClr val="006666"/>
                </a:solidFill>
                <a:latin typeface="Times New Roman" panose="02020603050405020304" pitchFamily="18" charset="0"/>
                <a:ea typeface="宋体" panose="02010600030101010101" pitchFamily="2" charset="-122"/>
              </a:defRPr>
            </a:lvl6pPr>
            <a:lvl7pPr marL="914400" algn="l" rtl="0" fontAlgn="base">
              <a:spcBef>
                <a:spcPct val="0"/>
              </a:spcBef>
              <a:spcAft>
                <a:spcPct val="0"/>
              </a:spcAft>
              <a:defRPr sz="1200">
                <a:solidFill>
                  <a:srgbClr val="006666"/>
                </a:solidFill>
                <a:latin typeface="Times New Roman" panose="02020603050405020304" pitchFamily="18" charset="0"/>
                <a:ea typeface="宋体" panose="02010600030101010101" pitchFamily="2" charset="-122"/>
              </a:defRPr>
            </a:lvl7pPr>
            <a:lvl8pPr marL="1371600" algn="l" rtl="0" fontAlgn="base">
              <a:spcBef>
                <a:spcPct val="0"/>
              </a:spcBef>
              <a:spcAft>
                <a:spcPct val="0"/>
              </a:spcAft>
              <a:defRPr sz="1200">
                <a:solidFill>
                  <a:srgbClr val="006666"/>
                </a:solidFill>
                <a:latin typeface="Times New Roman" panose="02020603050405020304" pitchFamily="18" charset="0"/>
                <a:ea typeface="宋体" panose="02010600030101010101" pitchFamily="2" charset="-122"/>
              </a:defRPr>
            </a:lvl8pPr>
            <a:lvl9pPr marL="1828800" algn="l" rtl="0" fontAlgn="base">
              <a:spcBef>
                <a:spcPct val="0"/>
              </a:spcBef>
              <a:spcAft>
                <a:spcPct val="0"/>
              </a:spcAft>
              <a:defRPr sz="1200">
                <a:solidFill>
                  <a:srgbClr val="006666"/>
                </a:solidFill>
                <a:latin typeface="Times New Roman" panose="02020603050405020304" pitchFamily="18" charset="0"/>
                <a:ea typeface="宋体" panose="02010600030101010101" pitchFamily="2" charset="-122"/>
              </a:defRPr>
            </a:lvl9pPr>
          </a:lstStyle>
          <a:p>
            <a:pPr marL="457200" indent="-457200">
              <a:buFont typeface="Wingdings" panose="05000000000000000000" pitchFamily="2" charset="2"/>
              <a:buChar char="n"/>
              <a:defRPr/>
            </a:pPr>
            <a:r>
              <a:rPr lang="zh-CN" altLang="en-US" sz="3200" dirty="0">
                <a:solidFill>
                  <a:schemeClr val="dk1"/>
                </a:solidFill>
                <a:latin typeface="微软雅黑" panose="020B0503020204020204" charset="-122"/>
                <a:ea typeface="微软雅黑" panose="020B0503020204020204" charset="-122"/>
                <a:sym typeface="Arial" panose="020B0604020202020204" pitchFamily="34" charset="0"/>
              </a:rPr>
              <a:t>应急预案的分类</a:t>
            </a:r>
            <a:endParaRPr lang="zh-CN" altLang="en-US" sz="3200" dirty="0">
              <a:solidFill>
                <a:schemeClr val="dk1"/>
              </a:solidFill>
              <a:latin typeface="微软雅黑" panose="020B0503020204020204" charset="-122"/>
              <a:ea typeface="微软雅黑" panose="020B0503020204020204" charset="-122"/>
              <a:sym typeface="Arial" panose="020B0604020202020204" pitchFamily="34" charset="0"/>
            </a:endParaRPr>
          </a:p>
        </p:txBody>
      </p:sp>
      <p:grpSp>
        <p:nvGrpSpPr>
          <p:cNvPr id="83971" name="Group 4"/>
          <p:cNvGrpSpPr/>
          <p:nvPr/>
        </p:nvGrpSpPr>
        <p:grpSpPr bwMode="auto">
          <a:xfrm>
            <a:off x="5634496" y="1330176"/>
            <a:ext cx="5256213" cy="4392613"/>
            <a:chOff x="3060" y="4624"/>
            <a:chExt cx="5400" cy="4195"/>
          </a:xfrm>
        </p:grpSpPr>
        <p:sp>
          <p:nvSpPr>
            <p:cNvPr id="5" name="Oval 5"/>
            <p:cNvSpPr>
              <a:spLocks noChangeArrowheads="1"/>
            </p:cNvSpPr>
            <p:nvPr>
              <p:custDataLst>
                <p:tags r:id="rId6"/>
              </p:custDataLst>
            </p:nvPr>
          </p:nvSpPr>
          <p:spPr bwMode="auto">
            <a:xfrm>
              <a:off x="5940" y="4624"/>
              <a:ext cx="1034" cy="960"/>
            </a:xfrm>
            <a:prstGeom prst="ellipse">
              <a:avLst/>
            </a:prstGeom>
            <a:noFill/>
            <a:ln w="9525">
              <a:solidFill>
                <a:schemeClr val="dk1"/>
              </a:solidFill>
              <a:round/>
            </a:ln>
            <a:effectLst/>
          </p:spPr>
          <p:txBody>
            <a:bodyPr/>
            <a:lstStyle/>
            <a:p>
              <a:pPr algn="ctr" eaLnBrk="0" hangingPunct="0">
                <a:defRPr/>
              </a:pPr>
              <a:r>
                <a:rPr lang="zh-CN" altLang="en-US"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综合</a:t>
              </a:r>
              <a:endParaRPr lang="zh-CN" altLang="en-US"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a:p>
              <a:pPr algn="ctr" eaLnBrk="0" hangingPunct="0">
                <a:defRPr/>
              </a:pPr>
              <a:r>
                <a:rPr lang="zh-CN" altLang="en-US"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预案</a:t>
              </a:r>
              <a:endParaRPr lang="zh-CN" altLang="en-US"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6" name="Oval 6"/>
            <p:cNvSpPr>
              <a:spLocks noChangeArrowheads="1"/>
            </p:cNvSpPr>
            <p:nvPr>
              <p:custDataLst>
                <p:tags r:id="rId7"/>
              </p:custDataLst>
            </p:nvPr>
          </p:nvSpPr>
          <p:spPr bwMode="auto">
            <a:xfrm>
              <a:off x="4546" y="6184"/>
              <a:ext cx="1034" cy="981"/>
            </a:xfrm>
            <a:prstGeom prst="ellipse">
              <a:avLst/>
            </a:prstGeom>
            <a:noFill/>
            <a:ln w="9525">
              <a:solidFill>
                <a:schemeClr val="dk1"/>
              </a:solidFill>
              <a:round/>
            </a:ln>
            <a:effectLst/>
          </p:spPr>
          <p:txBody>
            <a:bodyPr/>
            <a:lstStyle/>
            <a:p>
              <a:pPr algn="ctr" eaLnBrk="0" hangingPunct="0">
                <a:defRPr/>
              </a:pPr>
              <a:r>
                <a:rPr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危化专项预案</a:t>
              </a:r>
              <a:endParaRPr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7" name="Oval 7"/>
            <p:cNvSpPr>
              <a:spLocks noChangeArrowheads="1"/>
            </p:cNvSpPr>
            <p:nvPr>
              <p:custDataLst>
                <p:tags r:id="rId8"/>
              </p:custDataLst>
            </p:nvPr>
          </p:nvSpPr>
          <p:spPr bwMode="auto">
            <a:xfrm>
              <a:off x="5984" y="6184"/>
              <a:ext cx="1036" cy="981"/>
            </a:xfrm>
            <a:prstGeom prst="ellipse">
              <a:avLst/>
            </a:prstGeom>
            <a:noFill/>
            <a:ln w="9525">
              <a:solidFill>
                <a:schemeClr val="dk1"/>
              </a:solidFill>
              <a:round/>
            </a:ln>
            <a:effectLst/>
          </p:spPr>
          <p:txBody>
            <a:bodyPr/>
            <a:lstStyle/>
            <a:p>
              <a:pPr algn="ctr" eaLnBrk="0" hangingPunct="0">
                <a:defRPr/>
              </a:pPr>
              <a:r>
                <a:rPr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防洪专项预案</a:t>
              </a:r>
              <a:endParaRPr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8" name="Oval 8"/>
            <p:cNvSpPr>
              <a:spLocks noChangeArrowheads="1"/>
            </p:cNvSpPr>
            <p:nvPr>
              <p:custDataLst>
                <p:tags r:id="rId9"/>
              </p:custDataLst>
            </p:nvPr>
          </p:nvSpPr>
          <p:spPr bwMode="auto">
            <a:xfrm>
              <a:off x="7424" y="6160"/>
              <a:ext cx="1036" cy="981"/>
            </a:xfrm>
            <a:prstGeom prst="ellipse">
              <a:avLst/>
            </a:prstGeom>
            <a:noFill/>
            <a:ln w="9525">
              <a:solidFill>
                <a:schemeClr val="dk1"/>
              </a:solidFill>
              <a:round/>
            </a:ln>
            <a:effectLst/>
          </p:spPr>
          <p:txBody>
            <a:bodyPr/>
            <a:lstStyle/>
            <a:p>
              <a:pPr algn="ctr" eaLnBrk="0" hangingPunct="0">
                <a:defRPr/>
              </a:pPr>
              <a:r>
                <a:rPr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地震专项预案</a:t>
              </a:r>
              <a:endParaRPr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9" name="Oval 9"/>
            <p:cNvSpPr>
              <a:spLocks noChangeArrowheads="1"/>
            </p:cNvSpPr>
            <p:nvPr>
              <p:custDataLst>
                <p:tags r:id="rId10"/>
              </p:custDataLst>
            </p:nvPr>
          </p:nvSpPr>
          <p:spPr bwMode="auto">
            <a:xfrm>
              <a:off x="3060" y="7838"/>
              <a:ext cx="1036" cy="981"/>
            </a:xfrm>
            <a:prstGeom prst="ellipse">
              <a:avLst/>
            </a:prstGeom>
            <a:noFill/>
            <a:ln w="9525">
              <a:solidFill>
                <a:schemeClr val="dk1"/>
              </a:solidFill>
              <a:round/>
            </a:ln>
            <a:effectLst/>
          </p:spPr>
          <p:txBody>
            <a:bodyPr/>
            <a:lstStyle/>
            <a:p>
              <a:pPr algn="ctr" eaLnBrk="0" hangingPunct="0">
                <a:defRPr/>
              </a:pPr>
              <a:r>
                <a:rPr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现场</a:t>
              </a:r>
              <a:endParaRPr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ctr" eaLnBrk="0" hangingPunct="0">
                <a:defRPr/>
              </a:pPr>
              <a:r>
                <a:rPr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预案</a:t>
              </a:r>
              <a:r>
                <a:rPr lang="en-US" altLang="zh-CN">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1</a:t>
              </a:r>
              <a:endParaRPr lang="en-US" altLang="zh-CN">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 name="Oval 10"/>
            <p:cNvSpPr>
              <a:spLocks noChangeArrowheads="1"/>
            </p:cNvSpPr>
            <p:nvPr>
              <p:custDataLst>
                <p:tags r:id="rId11"/>
              </p:custDataLst>
            </p:nvPr>
          </p:nvSpPr>
          <p:spPr bwMode="auto">
            <a:xfrm>
              <a:off x="4500" y="7838"/>
              <a:ext cx="1005" cy="981"/>
            </a:xfrm>
            <a:prstGeom prst="ellipse">
              <a:avLst/>
            </a:prstGeom>
            <a:noFill/>
            <a:ln w="9525">
              <a:solidFill>
                <a:schemeClr val="dk1"/>
              </a:solidFill>
              <a:round/>
            </a:ln>
            <a:effectLst/>
          </p:spPr>
          <p:txBody>
            <a:bodyPr/>
            <a:lstStyle/>
            <a:p>
              <a:pPr algn="ctr" eaLnBrk="0" hangingPunct="0">
                <a:defRPr/>
              </a:pPr>
              <a:r>
                <a:rPr lang="zh-CN" altLang="en-US"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现场</a:t>
              </a:r>
              <a:endParaRPr lang="zh-CN" altLang="en-US"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ctr" eaLnBrk="0" hangingPunct="0">
                <a:defRPr/>
              </a:pPr>
              <a:r>
                <a:rPr lang="zh-CN" altLang="en-US"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预案</a:t>
              </a:r>
              <a:r>
                <a:rPr lang="en-US" altLang="zh-CN"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2</a:t>
              </a:r>
              <a:endParaRPr lang="en-US" altLang="zh-CN"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1" name="Oval 11"/>
            <p:cNvSpPr>
              <a:spLocks noChangeArrowheads="1"/>
            </p:cNvSpPr>
            <p:nvPr>
              <p:custDataLst>
                <p:tags r:id="rId12"/>
              </p:custDataLst>
            </p:nvPr>
          </p:nvSpPr>
          <p:spPr bwMode="auto">
            <a:xfrm>
              <a:off x="5940" y="7814"/>
              <a:ext cx="1034" cy="981"/>
            </a:xfrm>
            <a:prstGeom prst="ellipse">
              <a:avLst/>
            </a:prstGeom>
            <a:noFill/>
            <a:ln w="9525">
              <a:solidFill>
                <a:schemeClr val="dk1"/>
              </a:solidFill>
              <a:round/>
            </a:ln>
            <a:effectLst/>
          </p:spPr>
          <p:txBody>
            <a:bodyPr/>
            <a:lstStyle/>
            <a:p>
              <a:pPr algn="ctr" eaLnBrk="0" hangingPunct="0">
                <a:defRPr/>
              </a:pPr>
              <a:r>
                <a:rPr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现场</a:t>
              </a:r>
              <a:endParaRPr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ctr" eaLnBrk="0" hangingPunct="0">
                <a:defRPr/>
              </a:pPr>
              <a:r>
                <a:rPr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预案</a:t>
              </a:r>
              <a:r>
                <a:rPr lang="en-GB" altLang="zh-CN">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n</a:t>
              </a:r>
              <a:endParaRPr lang="en-GB" altLang="zh-CN">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2" name="Rectangle 12"/>
            <p:cNvSpPr>
              <a:spLocks noChangeArrowheads="1"/>
            </p:cNvSpPr>
            <p:nvPr>
              <p:custDataLst>
                <p:tags r:id="rId13"/>
              </p:custDataLst>
            </p:nvPr>
          </p:nvSpPr>
          <p:spPr bwMode="auto">
            <a:xfrm>
              <a:off x="6885" y="6217"/>
              <a:ext cx="1261" cy="781"/>
            </a:xfrm>
            <a:prstGeom prst="rect">
              <a:avLst/>
            </a:prstGeom>
            <a:noFill/>
            <a:ln>
              <a:noFill/>
            </a:ln>
            <a:effectLst/>
          </p:spPr>
          <p:txBody>
            <a:bodyPr/>
            <a:lstStyle/>
            <a:p>
              <a:pPr eaLnBrk="0" hangingPunct="0">
                <a:defRPr/>
              </a:pPr>
              <a:r>
                <a:rPr lang="en-US" altLang="zh-CN" sz="28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a:t>
              </a:r>
              <a:endParaRPr lang="en-US" altLang="zh-CN" sz="28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13" name="Rectangle 13"/>
            <p:cNvSpPr>
              <a:spLocks noChangeArrowheads="1"/>
            </p:cNvSpPr>
            <p:nvPr>
              <p:custDataLst>
                <p:tags r:id="rId14"/>
              </p:custDataLst>
            </p:nvPr>
          </p:nvSpPr>
          <p:spPr bwMode="auto">
            <a:xfrm>
              <a:off x="5386" y="7881"/>
              <a:ext cx="1140" cy="779"/>
            </a:xfrm>
            <a:prstGeom prst="rect">
              <a:avLst/>
            </a:prstGeom>
            <a:noFill/>
            <a:ln>
              <a:noFill/>
            </a:ln>
            <a:effectLst/>
          </p:spPr>
          <p:txBody>
            <a:bodyPr/>
            <a:lstStyle/>
            <a:p>
              <a:pPr eaLnBrk="0" hangingPunct="0">
                <a:defRPr/>
              </a:pPr>
              <a:r>
                <a:rPr lang="en-US" altLang="zh-CN" sz="28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a:t>
              </a:r>
              <a:endParaRPr lang="en-US" altLang="zh-CN" sz="28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83985" name="Line 14"/>
            <p:cNvSpPr>
              <a:spLocks noChangeShapeType="1"/>
            </p:cNvSpPr>
            <p:nvPr>
              <p:custDataLst>
                <p:tags r:id="rId15"/>
              </p:custDataLst>
            </p:nvPr>
          </p:nvSpPr>
          <p:spPr bwMode="auto">
            <a:xfrm>
              <a:off x="6480" y="5600"/>
              <a:ext cx="0" cy="585"/>
            </a:xfrm>
            <a:prstGeom prst="line">
              <a:avLst/>
            </a:prstGeom>
            <a:noFill/>
            <a:ln w="9525">
              <a:solidFill>
                <a:schemeClr val="dk1"/>
              </a:solidFill>
              <a:round/>
            </a:ln>
            <a:extLst>
              <a:ext uri="{909E8E84-426E-40DD-AFC4-6F175D3DCCD1}">
                <a14:hiddenFill xmlns:a14="http://schemas.microsoft.com/office/drawing/2010/main">
                  <a:noFill/>
                </a14:hiddenFill>
              </a:ext>
            </a:extLst>
          </p:spPr>
          <p:txBody>
            <a:bodyPr/>
            <a:lstStyle/>
            <a:p>
              <a:endParaRPr lang="zh-CN" altLang="en-US" sz="20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83986" name="Line 15"/>
            <p:cNvSpPr>
              <a:spLocks noChangeShapeType="1"/>
            </p:cNvSpPr>
            <p:nvPr>
              <p:custDataLst>
                <p:tags r:id="rId16"/>
              </p:custDataLst>
            </p:nvPr>
          </p:nvSpPr>
          <p:spPr bwMode="auto">
            <a:xfrm flipH="1">
              <a:off x="5220" y="5498"/>
              <a:ext cx="900" cy="624"/>
            </a:xfrm>
            <a:prstGeom prst="line">
              <a:avLst/>
            </a:prstGeom>
            <a:noFill/>
            <a:ln w="9525">
              <a:solidFill>
                <a:schemeClr val="dk1"/>
              </a:solidFill>
              <a:round/>
            </a:ln>
            <a:extLst>
              <a:ext uri="{909E8E84-426E-40DD-AFC4-6F175D3DCCD1}">
                <a14:hiddenFill xmlns:a14="http://schemas.microsoft.com/office/drawing/2010/main">
                  <a:noFill/>
                </a14:hiddenFill>
              </a:ext>
            </a:extLst>
          </p:spPr>
          <p:txBody>
            <a:bodyPr/>
            <a:lstStyle/>
            <a:p>
              <a:endParaRPr lang="zh-CN" altLang="en-US" sz="20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83987" name="Line 16"/>
            <p:cNvSpPr>
              <a:spLocks noChangeShapeType="1"/>
            </p:cNvSpPr>
            <p:nvPr>
              <p:custDataLst>
                <p:tags r:id="rId17"/>
              </p:custDataLst>
            </p:nvPr>
          </p:nvSpPr>
          <p:spPr bwMode="auto">
            <a:xfrm>
              <a:off x="6840" y="5498"/>
              <a:ext cx="900" cy="624"/>
            </a:xfrm>
            <a:prstGeom prst="line">
              <a:avLst/>
            </a:prstGeom>
            <a:noFill/>
            <a:ln w="9525">
              <a:solidFill>
                <a:schemeClr val="dk1"/>
              </a:solidFill>
              <a:round/>
            </a:ln>
            <a:extLst>
              <a:ext uri="{909E8E84-426E-40DD-AFC4-6F175D3DCCD1}">
                <a14:hiddenFill xmlns:a14="http://schemas.microsoft.com/office/drawing/2010/main">
                  <a:noFill/>
                </a14:hiddenFill>
              </a:ext>
            </a:extLst>
          </p:spPr>
          <p:txBody>
            <a:bodyPr/>
            <a:lstStyle/>
            <a:p>
              <a:endParaRPr lang="zh-CN" altLang="en-US" sz="20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83988" name="Line 17"/>
            <p:cNvSpPr>
              <a:spLocks noChangeShapeType="1"/>
            </p:cNvSpPr>
            <p:nvPr>
              <p:custDataLst>
                <p:tags r:id="rId18"/>
              </p:custDataLst>
            </p:nvPr>
          </p:nvSpPr>
          <p:spPr bwMode="auto">
            <a:xfrm>
              <a:off x="5040" y="7214"/>
              <a:ext cx="0" cy="624"/>
            </a:xfrm>
            <a:prstGeom prst="line">
              <a:avLst/>
            </a:prstGeom>
            <a:noFill/>
            <a:ln w="9525">
              <a:solidFill>
                <a:schemeClr val="dk1"/>
              </a:solidFill>
              <a:round/>
            </a:ln>
            <a:extLst>
              <a:ext uri="{909E8E84-426E-40DD-AFC4-6F175D3DCCD1}">
                <a14:hiddenFill xmlns:a14="http://schemas.microsoft.com/office/drawing/2010/main">
                  <a:noFill/>
                </a14:hiddenFill>
              </a:ext>
            </a:extLst>
          </p:spPr>
          <p:txBody>
            <a:bodyPr/>
            <a:lstStyle/>
            <a:p>
              <a:endParaRPr lang="zh-CN" altLang="en-US" sz="20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83989" name="Line 18"/>
            <p:cNvSpPr>
              <a:spLocks noChangeShapeType="1"/>
            </p:cNvSpPr>
            <p:nvPr>
              <p:custDataLst>
                <p:tags r:id="rId19"/>
              </p:custDataLst>
            </p:nvPr>
          </p:nvSpPr>
          <p:spPr bwMode="auto">
            <a:xfrm flipH="1">
              <a:off x="3600" y="7058"/>
              <a:ext cx="1080" cy="780"/>
            </a:xfrm>
            <a:prstGeom prst="line">
              <a:avLst/>
            </a:prstGeom>
            <a:noFill/>
            <a:ln w="9525">
              <a:solidFill>
                <a:schemeClr val="dk1"/>
              </a:solidFill>
              <a:round/>
            </a:ln>
            <a:extLst>
              <a:ext uri="{909E8E84-426E-40DD-AFC4-6F175D3DCCD1}">
                <a14:hiddenFill xmlns:a14="http://schemas.microsoft.com/office/drawing/2010/main">
                  <a:noFill/>
                </a14:hiddenFill>
              </a:ext>
            </a:extLst>
          </p:spPr>
          <p:txBody>
            <a:bodyPr/>
            <a:lstStyle/>
            <a:p>
              <a:endParaRPr lang="zh-CN" altLang="en-US" sz="20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83990" name="Line 19"/>
            <p:cNvSpPr>
              <a:spLocks noChangeShapeType="1"/>
            </p:cNvSpPr>
            <p:nvPr>
              <p:custDataLst>
                <p:tags r:id="rId20"/>
              </p:custDataLst>
            </p:nvPr>
          </p:nvSpPr>
          <p:spPr bwMode="auto">
            <a:xfrm>
              <a:off x="5400" y="7058"/>
              <a:ext cx="900" cy="780"/>
            </a:xfrm>
            <a:prstGeom prst="line">
              <a:avLst/>
            </a:prstGeom>
            <a:noFill/>
            <a:ln w="9525">
              <a:solidFill>
                <a:schemeClr val="dk1"/>
              </a:solidFill>
              <a:round/>
            </a:ln>
            <a:extLst>
              <a:ext uri="{909E8E84-426E-40DD-AFC4-6F175D3DCCD1}">
                <a14:hiddenFill xmlns:a14="http://schemas.microsoft.com/office/drawing/2010/main">
                  <a:noFill/>
                </a14:hiddenFill>
              </a:ext>
            </a:extLst>
          </p:spPr>
          <p:txBody>
            <a:bodyPr/>
            <a:lstStyle/>
            <a:p>
              <a:endParaRPr lang="zh-CN" altLang="en-US" sz="2000">
                <a:solidFill>
                  <a:schemeClr val="dk1"/>
                </a:solidFill>
                <a:latin typeface="微软雅黑" panose="020B0503020204020204" charset="-122"/>
                <a:ea typeface="微软雅黑" panose="020B0503020204020204" charset="-122"/>
                <a:sym typeface="Arial" panose="020B0604020202020204" pitchFamily="34" charset="0"/>
              </a:endParaRPr>
            </a:p>
          </p:txBody>
        </p:sp>
      </p:grpSp>
      <p:sp>
        <p:nvSpPr>
          <p:cNvPr id="20" name="Rectangle 20"/>
          <p:cNvSpPr>
            <a:spLocks noChangeArrowheads="1"/>
          </p:cNvSpPr>
          <p:nvPr>
            <p:custDataLst>
              <p:tags r:id="rId21"/>
            </p:custDataLst>
          </p:nvPr>
        </p:nvSpPr>
        <p:spPr bwMode="auto">
          <a:xfrm>
            <a:off x="2580323" y="2303463"/>
            <a:ext cx="2011680" cy="460375"/>
          </a:xfrm>
          <a:prstGeom prst="rect">
            <a:avLst/>
          </a:prstGeom>
          <a:noFill/>
          <a:ln w="38100">
            <a:solidFill>
              <a:schemeClr val="dk1"/>
            </a:solidFill>
            <a:miter lim="800000"/>
          </a:ln>
          <a:effectLst/>
        </p:spPr>
        <p:txBody>
          <a:bodyPr wrap="none" anchor="ctr">
            <a:spAutoFit/>
          </a:bodyPr>
          <a:lstStyle/>
          <a:p>
            <a:pPr algn="ctr">
              <a:defRPr/>
            </a:pPr>
            <a:r>
              <a:rPr kumimoji="1" lang="zh-CN" altLang="en-US" sz="24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综合应急预案</a:t>
            </a:r>
            <a:endParaRPr kumimoji="1" lang="zh-CN" altLang="en-US" sz="24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21" name="Rectangle 21"/>
          <p:cNvSpPr>
            <a:spLocks noChangeArrowheads="1"/>
          </p:cNvSpPr>
          <p:nvPr>
            <p:custDataLst>
              <p:tags r:id="rId22"/>
            </p:custDataLst>
          </p:nvPr>
        </p:nvSpPr>
        <p:spPr bwMode="auto">
          <a:xfrm>
            <a:off x="2583498" y="3065463"/>
            <a:ext cx="2011680" cy="460375"/>
          </a:xfrm>
          <a:prstGeom prst="rect">
            <a:avLst/>
          </a:prstGeom>
          <a:noFill/>
          <a:ln w="38100">
            <a:solidFill>
              <a:schemeClr val="dk1"/>
            </a:solidFill>
            <a:miter lim="800000"/>
          </a:ln>
          <a:effectLst/>
        </p:spPr>
        <p:txBody>
          <a:bodyPr wrap="none" anchor="ctr">
            <a:spAutoFit/>
          </a:bodyPr>
          <a:lstStyle/>
          <a:p>
            <a:pPr algn="ctr">
              <a:defRPr/>
            </a:pPr>
            <a:r>
              <a:rPr kumimoji="1" lang="zh-CN" altLang="en-US" sz="2400"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专项应急预案</a:t>
            </a:r>
            <a:endParaRPr kumimoji="1" lang="zh-CN" altLang="en-US" sz="2400"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22" name="Rectangle 23"/>
          <p:cNvSpPr>
            <a:spLocks noChangeArrowheads="1"/>
          </p:cNvSpPr>
          <p:nvPr>
            <p:custDataLst>
              <p:tags r:id="rId23"/>
            </p:custDataLst>
          </p:nvPr>
        </p:nvSpPr>
        <p:spPr bwMode="auto">
          <a:xfrm>
            <a:off x="2589848" y="3878263"/>
            <a:ext cx="2011680" cy="460375"/>
          </a:xfrm>
          <a:prstGeom prst="rect">
            <a:avLst/>
          </a:prstGeom>
          <a:noFill/>
          <a:ln w="38100">
            <a:solidFill>
              <a:schemeClr val="dk1"/>
            </a:solidFill>
            <a:miter lim="800000"/>
          </a:ln>
          <a:effectLst/>
        </p:spPr>
        <p:txBody>
          <a:bodyPr wrap="none" anchor="ctr">
            <a:spAutoFit/>
          </a:bodyPr>
          <a:lstStyle/>
          <a:p>
            <a:pPr algn="ctr">
              <a:defRPr/>
            </a:pPr>
            <a:r>
              <a:rPr kumimoji="1" lang="zh-CN" altLang="en-US" sz="24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现场应急预案</a:t>
            </a:r>
            <a:endParaRPr kumimoji="1" lang="zh-CN" altLang="en-US" sz="24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83975" name="TextBox 23"/>
          <p:cNvSpPr txBox="1">
            <a:spLocks noChangeArrowheads="1"/>
          </p:cNvSpPr>
          <p:nvPr/>
        </p:nvSpPr>
        <p:spPr bwMode="auto">
          <a:xfrm>
            <a:off x="1015364" y="1509726"/>
            <a:ext cx="403701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400" u="sng" dirty="0">
                <a:solidFill>
                  <a:srgbClr val="0000CC"/>
                </a:solidFill>
                <a:latin typeface="微软雅黑" panose="020B0503020204020204" charset="-122"/>
                <a:ea typeface="微软雅黑" panose="020B0503020204020204" charset="-122"/>
                <a:sym typeface="Arial" panose="020B0604020202020204" pitchFamily="34" charset="0"/>
              </a:rPr>
              <a:t>按应用对象范围</a:t>
            </a:r>
            <a:r>
              <a:rPr lang="zh-CN" altLang="en-US" sz="2400" dirty="0">
                <a:solidFill>
                  <a:srgbClr val="0000CC"/>
                </a:solidFill>
                <a:latin typeface="微软雅黑" panose="020B0503020204020204" charset="-122"/>
                <a:ea typeface="微软雅黑" panose="020B0503020204020204" charset="-122"/>
                <a:sym typeface="Arial" panose="020B0604020202020204" pitchFamily="34" charset="0"/>
              </a:rPr>
              <a:t>，可分为：</a:t>
            </a:r>
            <a:endParaRPr lang="zh-CN" altLang="en-US" sz="2400" dirty="0">
              <a:solidFill>
                <a:srgbClr val="0000CC"/>
              </a:solidFill>
              <a:latin typeface="微软雅黑" panose="020B0503020204020204" charset="-122"/>
              <a:ea typeface="微软雅黑" panose="020B0503020204020204" charset="-122"/>
              <a:sym typeface="Arial" panose="020B0604020202020204" pitchFamily="34" charset="0"/>
            </a:endParaRPr>
          </a:p>
          <a:p>
            <a:pPr eaLnBrk="1" hangingPunct="1"/>
            <a:endParaRPr lang="zh-CN" altLang="en-US" sz="2400" dirty="0">
              <a:solidFill>
                <a:srgbClr val="0000CC"/>
              </a:solidFill>
              <a:latin typeface="微软雅黑" panose="020B0503020204020204" charset="-122"/>
              <a:ea typeface="微软雅黑" panose="020B0503020204020204" charset="-122"/>
              <a:sym typeface="Arial" panose="020B0604020202020204" pitchFamily="34" charset="0"/>
            </a:endParaRPr>
          </a:p>
        </p:txBody>
      </p:sp>
    </p:spTree>
    <p:custDataLst>
      <p:tags r:id="rId24"/>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0" name="矩形 10"/>
          <p:cNvSpPr/>
          <p:nvPr>
            <p:custDataLst>
              <p:tags r:id="rId6"/>
            </p:custDataLst>
          </p:nvPr>
        </p:nvSpPr>
        <p:spPr>
          <a:xfrm>
            <a:off x="1066809" y="1524012"/>
            <a:ext cx="9906079" cy="4572036"/>
          </a:xfrm>
          <a:prstGeom prst="rect">
            <a:avLst/>
          </a:prstGeom>
          <a:solidFill>
            <a:schemeClr val="lt2"/>
          </a:solidFill>
          <a:ln w="25400">
            <a:solidFill>
              <a:schemeClr val="accent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5" name="矩形 13"/>
          <p:cNvSpPr/>
          <p:nvPr>
            <p:custDataLst>
              <p:tags r:id="rId7"/>
            </p:custDataLst>
          </p:nvPr>
        </p:nvSpPr>
        <p:spPr>
          <a:xfrm>
            <a:off x="1219210" y="1676413"/>
            <a:ext cx="9906079" cy="4572036"/>
          </a:xfrm>
          <a:prstGeom prst="rect">
            <a:avLst/>
          </a:prstGeom>
          <a:noFill/>
          <a:ln w="254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 name="文本框 2"/>
          <p:cNvSpPr txBox="1"/>
          <p:nvPr>
            <p:custDataLst>
              <p:tags r:id="rId8"/>
            </p:custDataLst>
          </p:nvPr>
        </p:nvSpPr>
        <p:spPr>
          <a:xfrm>
            <a:off x="304756" y="152401"/>
            <a:ext cx="115824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综合应急预案的概念</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1" name="Title 6"/>
          <p:cNvSpPr txBox="1"/>
          <p:nvPr>
            <p:custDataLst>
              <p:tags r:id="rId9"/>
            </p:custDataLst>
          </p:nvPr>
        </p:nvSpPr>
        <p:spPr>
          <a:xfrm>
            <a:off x="2896212" y="2895623"/>
            <a:ext cx="6705016" cy="5302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综合应急预案：</a:t>
            </a:r>
            <a:endPar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 name="Title 6"/>
          <p:cNvSpPr txBox="1"/>
          <p:nvPr>
            <p:custDataLst>
              <p:tags r:id="rId10"/>
            </p:custDataLst>
          </p:nvPr>
        </p:nvSpPr>
        <p:spPr>
          <a:xfrm>
            <a:off x="2895577" y="3496333"/>
            <a:ext cx="6704997" cy="1624343"/>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是从总体上阐述处理事故的应急方针、政策，应急组织结构及相关应急职责，应急行动、措施和保障等基本要求和程序，是应对各类事故的综合性文件。</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4" name="图片 3"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8" name="矩形 12"/>
          <p:cNvSpPr/>
          <p:nvPr>
            <p:custDataLst>
              <p:tags r:id="rId6"/>
            </p:custDataLst>
          </p:nvPr>
        </p:nvSpPr>
        <p:spPr>
          <a:xfrm rot="240000">
            <a:off x="1524012" y="2286018"/>
            <a:ext cx="9296474" cy="3352827"/>
          </a:xfrm>
          <a:prstGeom prst="rect">
            <a:avLst/>
          </a:prstGeom>
          <a:noFill/>
          <a:ln w="254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2" name="矩形 11"/>
          <p:cNvSpPr/>
          <p:nvPr>
            <p:custDataLst>
              <p:tags r:id="rId7"/>
            </p:custDataLst>
          </p:nvPr>
        </p:nvSpPr>
        <p:spPr>
          <a:xfrm>
            <a:off x="1981216" y="2133617"/>
            <a:ext cx="8382067" cy="3505228"/>
          </a:xfrm>
          <a:prstGeom prst="rect">
            <a:avLst/>
          </a:prstGeom>
          <a:solidFill>
            <a:schemeClr val="lt2"/>
          </a:solidFill>
          <a:ln>
            <a:noFill/>
          </a:ln>
          <a:effectLst>
            <a:outerShdw blurRad="127000" dir="5400000" algn="ctr" rotWithShape="0">
              <a:schemeClr val="lt1">
                <a:lumMod val="50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5" name="椭圆 14"/>
          <p:cNvSpPr/>
          <p:nvPr>
            <p:custDataLst>
              <p:tags r:id="rId8"/>
            </p:custDataLst>
          </p:nvPr>
        </p:nvSpPr>
        <p:spPr>
          <a:xfrm>
            <a:off x="11315065" y="1530985"/>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7" name="椭圆 16"/>
          <p:cNvSpPr/>
          <p:nvPr>
            <p:custDataLst>
              <p:tags r:id="rId9"/>
            </p:custDataLst>
          </p:nvPr>
        </p:nvSpPr>
        <p:spPr>
          <a:xfrm>
            <a:off x="11487150" y="1530985"/>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8" name="椭圆 17"/>
          <p:cNvSpPr/>
          <p:nvPr>
            <p:custDataLst>
              <p:tags r:id="rId10"/>
            </p:custDataLst>
          </p:nvPr>
        </p:nvSpPr>
        <p:spPr>
          <a:xfrm>
            <a:off x="11658600" y="1530985"/>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20" name="椭圆 19"/>
          <p:cNvSpPr/>
          <p:nvPr>
            <p:custDataLst>
              <p:tags r:id="rId11"/>
            </p:custDataLst>
          </p:nvPr>
        </p:nvSpPr>
        <p:spPr>
          <a:xfrm>
            <a:off x="457200" y="6096000"/>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24" name="椭圆 23"/>
          <p:cNvSpPr/>
          <p:nvPr>
            <p:custDataLst>
              <p:tags r:id="rId12"/>
            </p:custDataLst>
          </p:nvPr>
        </p:nvSpPr>
        <p:spPr>
          <a:xfrm>
            <a:off x="629285" y="6096000"/>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25" name="椭圆 24"/>
          <p:cNvSpPr/>
          <p:nvPr>
            <p:custDataLst>
              <p:tags r:id="rId13"/>
            </p:custDataLst>
          </p:nvPr>
        </p:nvSpPr>
        <p:spPr>
          <a:xfrm>
            <a:off x="800735" y="6096000"/>
            <a:ext cx="76200" cy="76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 name="文本框 2"/>
          <p:cNvSpPr txBox="1"/>
          <p:nvPr>
            <p:custDataLst>
              <p:tags r:id="rId14"/>
            </p:custDataLst>
          </p:nvPr>
        </p:nvSpPr>
        <p:spPr>
          <a:xfrm>
            <a:off x="457204"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专项应急预案的概念</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1" name="Title 6"/>
          <p:cNvSpPr txBox="1"/>
          <p:nvPr>
            <p:custDataLst>
              <p:tags r:id="rId15"/>
            </p:custDataLst>
          </p:nvPr>
        </p:nvSpPr>
        <p:spPr>
          <a:xfrm>
            <a:off x="2590821" y="2743222"/>
            <a:ext cx="7162851" cy="2286013"/>
          </a:xfrm>
          <a:prstGeom prst="rect">
            <a:avLst/>
          </a:prstGeom>
          <a:noFill/>
          <a:ln w="3175">
            <a:noFill/>
            <a:prstDash val="dash"/>
          </a:ln>
        </p:spPr>
        <p:txBody>
          <a:bodyPr wrap="square" lIns="63500" tIns="25400" rIns="63500" bIns="25400" anchor="ctr"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专项应急预案</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是针对具体的事故类别（如火灾、危险化学品泄漏等事故）、危险源和应急保障而制定的计划或方案，是综合应急预案的组成部分，应按照综合应急预案的程序和要求组织制定，并作为综合应急预案的附件。专项应急预案应制定明确的救援程序和具体的应急救援措施。    </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6"/>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5" name="文本框 4"/>
          <p:cNvSpPr txBox="1"/>
          <p:nvPr>
            <p:custDataLst>
              <p:tags r:id="rId6"/>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应急管理能力代表国家治理体系与治理能力的基础水平</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6" name="图片 5"/>
          <p:cNvPicPr>
            <a:picLocks noChangeAspect="1"/>
          </p:cNvPicPr>
          <p:nvPr>
            <p:custDataLst>
              <p:tags r:id="rId7"/>
            </p:custDataLst>
          </p:nvPr>
        </p:nvPicPr>
        <p:blipFill rotWithShape="1">
          <a:blip r:embed="rId8"/>
          <a:srcRect l="941" r="941"/>
          <a:stretch>
            <a:fillRect/>
          </a:stretch>
        </p:blipFill>
        <p:spPr>
          <a:xfrm>
            <a:off x="609602" y="1524012"/>
            <a:ext cx="4108729" cy="4724425"/>
          </a:xfrm>
          <a:custGeom>
            <a:avLst/>
            <a:gdLst/>
            <a:ahLst/>
            <a:cxnLst>
              <a:cxn ang="3">
                <a:pos x="hc" y="t"/>
              </a:cxn>
              <a:cxn ang="cd2">
                <a:pos x="l" y="vc"/>
              </a:cxn>
              <a:cxn ang="cd4">
                <a:pos x="hc" y="b"/>
              </a:cxn>
              <a:cxn ang="0">
                <a:pos x="r" y="vc"/>
              </a:cxn>
            </a:cxnLst>
            <a:rect l="l" t="t" r="r" b="b"/>
            <a:pathLst>
              <a:path w="7200" h="7440">
                <a:moveTo>
                  <a:pt x="0" y="0"/>
                </a:moveTo>
                <a:lnTo>
                  <a:pt x="7200" y="0"/>
                </a:lnTo>
                <a:lnTo>
                  <a:pt x="7200" y="7440"/>
                </a:lnTo>
                <a:lnTo>
                  <a:pt x="0" y="7440"/>
                </a:lnTo>
                <a:lnTo>
                  <a:pt x="0" y="0"/>
                </a:lnTo>
                <a:close/>
              </a:path>
            </a:pathLst>
          </a:custGeom>
        </p:spPr>
      </p:pic>
      <p:sp>
        <p:nvSpPr>
          <p:cNvPr id="11" name="Title 6"/>
          <p:cNvSpPr txBox="1"/>
          <p:nvPr>
            <p:custDataLst>
              <p:tags r:id="rId9"/>
            </p:custDataLst>
          </p:nvPr>
        </p:nvSpPr>
        <p:spPr>
          <a:xfrm>
            <a:off x="5175502" y="1762125"/>
            <a:ext cx="6406896" cy="40830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eaLnBrk="1" fontAlgn="auto" hangingPunct="1">
              <a:lnSpc>
                <a:spcPct val="120000"/>
              </a:lnSpc>
              <a:spcBef>
                <a:spcPts val="0"/>
              </a:spcBef>
              <a:spcAft>
                <a:spcPts val="800"/>
              </a:spcAft>
              <a:buSzPct val="100000"/>
              <a:buFont typeface="Arial" panose="020B0604020202020204" pitchFamily="34" charset="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中央政治局多次集体学习：</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各级党委和政府要牢记公共安全是最基本的民生的道理</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自觉把维护公共安全放在维护最广大人民根本利益中来认识，放在贯彻落实国家总体安全观中来思考，放在推进国家治理体系和治理能力现代化中来把握</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努力为人民安居乐业、社会安定有序、国家长治久安编制全方位、立体化的公共安全网</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4" name="图片 3"/>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a:xfrm>
            <a:off x="9515624" y="4913207"/>
            <a:ext cx="2676376" cy="1944793"/>
          </a:xfrm>
          <a:prstGeom prst="rect">
            <a:avLst/>
          </a:prstGeom>
        </p:spPr>
      </p:pic>
    </p:spTree>
    <p:custDataLst>
      <p:tags r:id="rId12"/>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4" name="图片 3"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3" name="矩形 13"/>
          <p:cNvSpPr/>
          <p:nvPr>
            <p:custDataLst>
              <p:tags r:id="rId6"/>
            </p:custDataLst>
          </p:nvPr>
        </p:nvSpPr>
        <p:spPr>
          <a:xfrm>
            <a:off x="2438398" y="1524012"/>
            <a:ext cx="7315215" cy="4724438"/>
          </a:xfrm>
          <a:prstGeom prst="rect">
            <a:avLst/>
          </a:prstGeom>
          <a:solidFill>
            <a:schemeClr val="lt2"/>
          </a:solidFill>
          <a:ln>
            <a:noFill/>
          </a:ln>
          <a:effectLst>
            <a:outerShdw blurRad="254000" dir="5400000" algn="ctr" rotWithShape="0">
              <a:schemeClr val="lt2">
                <a:lumMod val="7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r>
              <a:rPr lang="zh-CN" altLang="en-US">
                <a:solidFill>
                  <a:schemeClr val="dk1"/>
                </a:solidFill>
                <a:latin typeface="微软雅黑" panose="020B0503020204020204" charset="-122"/>
                <a:ea typeface="微软雅黑" panose="020B0503020204020204" charset="-122"/>
                <a:sym typeface="+mn-ea"/>
              </a:rPr>
              <a:t>2</a:t>
            </a:r>
            <a:endParaRPr lang="zh-CN" altLang="en-US">
              <a:solidFill>
                <a:schemeClr val="dk1"/>
              </a:solidFill>
              <a:latin typeface="微软雅黑" panose="020B0503020204020204" charset="-122"/>
              <a:ea typeface="微软雅黑" panose="020B0503020204020204" charset="-122"/>
              <a:sym typeface="+mn-ea"/>
            </a:endParaRPr>
          </a:p>
        </p:txBody>
      </p:sp>
      <p:sp>
        <p:nvSpPr>
          <p:cNvPr id="2" name="文本框 1"/>
          <p:cNvSpPr txBox="1"/>
          <p:nvPr>
            <p:custDataLst>
              <p:tags r:id="rId7"/>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现场应急预案的概念</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6" name="Title 6"/>
          <p:cNvSpPr txBox="1"/>
          <p:nvPr>
            <p:custDataLst>
              <p:tags r:id="rId8"/>
            </p:custDataLst>
          </p:nvPr>
        </p:nvSpPr>
        <p:spPr>
          <a:xfrm>
            <a:off x="2743200" y="1828815"/>
            <a:ext cx="6705600" cy="5302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现场预案</a:t>
            </a:r>
            <a:endPar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 name="Title 6"/>
          <p:cNvSpPr txBox="1"/>
          <p:nvPr>
            <p:custDataLst>
              <p:tags r:id="rId9"/>
            </p:custDataLst>
          </p:nvPr>
        </p:nvSpPr>
        <p:spPr>
          <a:xfrm>
            <a:off x="3048024" y="2429525"/>
            <a:ext cx="6095384" cy="3514115"/>
          </a:xfrm>
          <a:prstGeom prst="rect">
            <a:avLst/>
          </a:prstGeom>
          <a:noFill/>
          <a:ln w="3175">
            <a:noFill/>
            <a:prstDash val="dash"/>
          </a:ln>
        </p:spPr>
        <p:txBody>
          <a:bodyPr wrap="square" lIns="63500" tIns="25400" rIns="63500" bIns="25400" anchor="t"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是在专项预案的基础上，根据具体情况而编制的。它是针对特定的具体场所(即以现场为目标)，通常是该类型事故风险较大的场所、装置或重要防护区域等所制定的预案。如危险化学品事故专项预案下编制的某重大危险源的应急预案等。现场应急预案的特点是针对某一具体场所的该类特殊危险及周边环境情况，在详细分析的基础上，对应急救援中的各个方面做出具体、周密而细致的安排，因而现场预案具有更强的针对性和对现场具体救援活动的指导性。 </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2" name="矩形 11"/>
          <p:cNvSpPr/>
          <p:nvPr>
            <p:custDataLst>
              <p:tags r:id="rId10"/>
            </p:custDataLst>
          </p:nvPr>
        </p:nvSpPr>
        <p:spPr>
          <a:xfrm>
            <a:off x="10058481" y="2743222"/>
            <a:ext cx="2133617" cy="259082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1" name="矩形 10"/>
          <p:cNvSpPr/>
          <p:nvPr>
            <p:custDataLst>
              <p:tags r:id="rId11"/>
            </p:custDataLst>
          </p:nvPr>
        </p:nvSpPr>
        <p:spPr>
          <a:xfrm>
            <a:off x="0" y="2743222"/>
            <a:ext cx="2133617" cy="259082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Tree>
    <p:custDataLst>
      <p:tags r:id="rId12"/>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2" name="图片 1"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8" name="矩形 11"/>
          <p:cNvSpPr/>
          <p:nvPr>
            <p:custDataLst>
              <p:tags r:id="rId6"/>
            </p:custDataLst>
          </p:nvPr>
        </p:nvSpPr>
        <p:spPr>
          <a:xfrm>
            <a:off x="1185467" y="1399459"/>
            <a:ext cx="9821067" cy="5123835"/>
          </a:xfrm>
          <a:prstGeom prst="rect">
            <a:avLst/>
          </a:prstGeom>
          <a:solidFill>
            <a:schemeClr val="lt2"/>
          </a:solidFill>
          <a:ln>
            <a:noFill/>
          </a:ln>
          <a:effectLst>
            <a:outerShdw blurRad="381000" dir="5400000" algn="ctr" rotWithShape="0">
              <a:schemeClr val="lt1">
                <a:lumMod val="5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5" name="文本框 4"/>
          <p:cNvSpPr txBox="1"/>
          <p:nvPr>
            <p:custDataLst>
              <p:tags r:id="rId7"/>
            </p:custDataLst>
          </p:nvPr>
        </p:nvSpPr>
        <p:spPr>
          <a:xfrm>
            <a:off x="457155" y="15113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编制事故应急救援预案的目的</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1" name="Title 6"/>
          <p:cNvSpPr txBox="1"/>
          <p:nvPr>
            <p:custDataLst>
              <p:tags r:id="rId8"/>
            </p:custDataLst>
          </p:nvPr>
        </p:nvSpPr>
        <p:spPr>
          <a:xfrm>
            <a:off x="1676520" y="2131436"/>
            <a:ext cx="8838959" cy="1232167"/>
          </a:xfrm>
          <a:prstGeom prst="rect">
            <a:avLst/>
          </a:prstGeom>
          <a:noFill/>
          <a:ln w="3175">
            <a:noFill/>
            <a:prstDash val="dash"/>
          </a:ln>
        </p:spPr>
        <p:txBody>
          <a:bodyPr wrap="square" lIns="63500" tIns="25400" rIns="63500" bIns="25400" anchor="b" anchorCtr="0">
            <a:normAutofit fontScale="8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调整制定应急救援预案的目的是保证事故发生时迅速、有序、有效地开展应急救援工作，控制或消除事故，最大限度地减少人员伤亡、财产损失和环境污染等后果，并在事故后尽快恢复正常的生产、生活状态。 </a:t>
            </a:r>
            <a:endPar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4" name="Title 6"/>
          <p:cNvSpPr txBox="1"/>
          <p:nvPr>
            <p:custDataLst>
              <p:tags r:id="rId9"/>
            </p:custDataLst>
          </p:nvPr>
        </p:nvSpPr>
        <p:spPr>
          <a:xfrm>
            <a:off x="1676520" y="3434087"/>
            <a:ext cx="8838953" cy="2357222"/>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应急措施能否有效地实施，在很大程度取决于预案与实际情况的符合与否，以及准备的充分与否。</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应急救援预案的总目标是：</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将紧急事件局部化，如可能并予以消除；</a:t>
            </a:r>
            <a:endPar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尽量缩小事故对人、财产和环境的影响。</a:t>
            </a:r>
            <a:endParaRPr lang="zh-CN" altLang="en-US" sz="16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0"/>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5" name="矩形 13"/>
          <p:cNvSpPr/>
          <p:nvPr>
            <p:custDataLst>
              <p:tags r:id="rId6"/>
            </p:custDataLst>
          </p:nvPr>
        </p:nvSpPr>
        <p:spPr>
          <a:xfrm>
            <a:off x="2743222" y="1524012"/>
            <a:ext cx="6705653" cy="4724438"/>
          </a:xfrm>
          <a:prstGeom prst="rect">
            <a:avLst/>
          </a:prstGeom>
          <a:solidFill>
            <a:schemeClr val="lt2"/>
          </a:solidFill>
          <a:ln>
            <a:noFill/>
          </a:ln>
          <a:effectLst>
            <a:outerShdw blurRad="254000" dir="5400000" algn="ctr" rotWithShape="0">
              <a:schemeClr val="lt2">
                <a:lumMod val="7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r>
              <a:rPr lang="zh-CN" altLang="en-US">
                <a:solidFill>
                  <a:schemeClr val="dk1"/>
                </a:solidFill>
                <a:latin typeface="微软雅黑" panose="020B0503020204020204" charset="-122"/>
                <a:ea typeface="微软雅黑" panose="020B0503020204020204" charset="-122"/>
                <a:sym typeface="+mn-ea"/>
              </a:rPr>
              <a:t>2</a:t>
            </a:r>
            <a:endParaRPr lang="zh-CN" altLang="en-US">
              <a:solidFill>
                <a:schemeClr val="dk1"/>
              </a:solidFill>
              <a:latin typeface="微软雅黑" panose="020B0503020204020204" charset="-122"/>
              <a:ea typeface="微软雅黑" panose="020B0503020204020204" charset="-122"/>
              <a:sym typeface="+mn-ea"/>
            </a:endParaRPr>
          </a:p>
        </p:txBody>
      </p:sp>
      <p:sp>
        <p:nvSpPr>
          <p:cNvPr id="6" name="文本框 5"/>
          <p:cNvSpPr txBox="1"/>
          <p:nvPr>
            <p:custDataLst>
              <p:tags r:id="rId7"/>
            </p:custDataLst>
          </p:nvPr>
        </p:nvSpPr>
        <p:spPr>
          <a:xfrm>
            <a:off x="457204"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事故应急救援预案的编制依据和原则</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7" name="Title 6"/>
          <p:cNvSpPr txBox="1"/>
          <p:nvPr>
            <p:custDataLst>
              <p:tags r:id="rId8"/>
            </p:custDataLst>
          </p:nvPr>
        </p:nvSpPr>
        <p:spPr>
          <a:xfrm>
            <a:off x="3048024" y="1828815"/>
            <a:ext cx="6096038" cy="411482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必须根据本单位产生重大事故危险源的数量和可能性来作为预案制订的主要依据。</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案是依据可能发生的事故类型、性质、影响范围大小以及后果的严重程度等的预测，结果结合本单位的实际情况而制定的应急措施。它具有一定的现实性和实用性，要制定切合实际的预案，必须依据确切的各种资料。</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充分利用已有的预案和资料，加强部门之间的协调。 </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2" name="矩形 11"/>
          <p:cNvSpPr/>
          <p:nvPr>
            <p:custDataLst>
              <p:tags r:id="rId9"/>
            </p:custDataLst>
          </p:nvPr>
        </p:nvSpPr>
        <p:spPr>
          <a:xfrm>
            <a:off x="10058481" y="2743222"/>
            <a:ext cx="2133617" cy="259082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1" name="矩形 10"/>
          <p:cNvSpPr/>
          <p:nvPr>
            <p:custDataLst>
              <p:tags r:id="rId10"/>
            </p:custDataLst>
          </p:nvPr>
        </p:nvSpPr>
        <p:spPr>
          <a:xfrm>
            <a:off x="0" y="2743222"/>
            <a:ext cx="2133617" cy="259082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Tree>
    <p:custDataLst>
      <p:tags r:id="rId1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4" name="Rectangle 2"/>
          <p:cNvSpPr txBox="1">
            <a:spLocks noChangeArrowheads="1"/>
          </p:cNvSpPr>
          <p:nvPr>
            <p:custDataLst>
              <p:tags r:id="rId5"/>
            </p:custDataLst>
          </p:nvPr>
        </p:nvSpPr>
        <p:spPr bwMode="auto">
          <a:xfrm>
            <a:off x="479376" y="631850"/>
            <a:ext cx="7466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457200" indent="-457200" eaLnBrk="1" hangingPunct="1">
              <a:spcBef>
                <a:spcPct val="50000"/>
              </a:spcBef>
              <a:buFont typeface="Wingdings" panose="05000000000000000000" pitchFamily="2" charset="2"/>
              <a:buChar char="n"/>
            </a:pPr>
            <a:r>
              <a:rPr kumimoji="1" lang="zh-CN" altLang="en-US" sz="3200">
                <a:solidFill>
                  <a:schemeClr val="dk2">
                    <a:lumMod val="25000"/>
                  </a:schemeClr>
                </a:solidFill>
                <a:latin typeface="微软雅黑" panose="020B0503020204020204" charset="-122"/>
                <a:ea typeface="微软雅黑" panose="020B0503020204020204" charset="-122"/>
                <a:sym typeface="Arial" panose="020B0604020202020204" pitchFamily="34" charset="0"/>
              </a:rPr>
              <a:t>预案的组成</a:t>
            </a:r>
            <a:endParaRPr kumimoji="1" lang="zh-CN" altLang="en-US" sz="3200">
              <a:solidFill>
                <a:schemeClr val="dk2">
                  <a:lumMod val="25000"/>
                </a:schemeClr>
              </a:solidFill>
              <a:latin typeface="微软雅黑" panose="020B0503020204020204" charset="-122"/>
              <a:ea typeface="微软雅黑" panose="020B0503020204020204" charset="-122"/>
              <a:sym typeface="Arial" panose="020B0604020202020204" pitchFamily="34" charset="0"/>
            </a:endParaRPr>
          </a:p>
        </p:txBody>
      </p:sp>
      <p:sp>
        <p:nvSpPr>
          <p:cNvPr id="17" name="Text Box 4"/>
          <p:cNvSpPr txBox="1">
            <a:spLocks noChangeArrowheads="1"/>
          </p:cNvSpPr>
          <p:nvPr/>
        </p:nvSpPr>
        <p:spPr bwMode="auto">
          <a:xfrm>
            <a:off x="2711624" y="1628800"/>
            <a:ext cx="3352800" cy="534035"/>
          </a:xfrm>
          <a:prstGeom prst="rect">
            <a:avLst/>
          </a:prstGeom>
          <a:noFill/>
          <a:ln w="25400">
            <a:solidFill>
              <a:srgbClr val="0000CC"/>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60000"/>
              </a:lnSpc>
              <a:spcBef>
                <a:spcPct val="50000"/>
              </a:spcBef>
              <a:spcAft>
                <a:spcPct val="0"/>
              </a:spcAft>
              <a:buClrTx/>
              <a:buSzTx/>
              <a:buFontTx/>
              <a:buNone/>
              <a:defRPr/>
            </a:pPr>
            <a:r>
              <a:rPr kumimoji="1" lang="zh-CN" altLang="en-US" sz="1800" b="0" i="0" u="none" strike="noStrike" kern="0" cap="none" spc="0" normalizeH="0" baseline="0" noProof="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实施和完成特定任务</a:t>
            </a:r>
            <a:r>
              <a:rPr kumimoji="1" lang="en-US" altLang="zh-CN" sz="1800" b="0" i="0" u="none" strike="noStrike" kern="0" cap="none" spc="0" normalizeH="0" baseline="0" noProof="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1</a:t>
            </a:r>
            <a:r>
              <a:rPr kumimoji="1" lang="zh-CN" altLang="en-US" sz="1800" b="0" i="0" u="none" strike="noStrike" kern="0" cap="none" spc="0" normalizeH="0" baseline="0" noProof="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的程序</a:t>
            </a:r>
            <a:endParaRPr kumimoji="1" lang="zh-CN" altLang="en-US" sz="1800" b="0" i="0" u="none" strike="noStrike" kern="0" cap="none" spc="0" normalizeH="0" baseline="0" noProof="0">
              <a:ln>
                <a:noFill/>
              </a:ln>
              <a:solidFill>
                <a:schemeClr val="dk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8" name="Text Box 5"/>
          <p:cNvSpPr txBox="1">
            <a:spLocks noChangeArrowheads="1"/>
          </p:cNvSpPr>
          <p:nvPr/>
        </p:nvSpPr>
        <p:spPr bwMode="auto">
          <a:xfrm>
            <a:off x="2711624" y="2924200"/>
            <a:ext cx="3352800" cy="534035"/>
          </a:xfrm>
          <a:prstGeom prst="rect">
            <a:avLst/>
          </a:prstGeom>
          <a:noFill/>
          <a:ln w="25400">
            <a:solidFill>
              <a:srgbClr val="0000CC"/>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60000"/>
              </a:lnSpc>
              <a:spcBef>
                <a:spcPct val="50000"/>
              </a:spcBef>
              <a:spcAft>
                <a:spcPct val="0"/>
              </a:spcAft>
              <a:buClrTx/>
              <a:buSzTx/>
              <a:buFontTx/>
              <a:buNone/>
              <a:defRPr/>
            </a:pPr>
            <a:r>
              <a:rPr kumimoji="1" lang="zh-CN" altLang="en-US" sz="1800" b="0" i="0" u="none" strike="noStrike" kern="0" cap="none" spc="0" normalizeH="0" baseline="0" noProof="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实施和完成特定任务</a:t>
            </a:r>
            <a:r>
              <a:rPr kumimoji="1" lang="en-US" altLang="zh-CN" sz="1800" b="0" i="0" u="none" strike="noStrike" kern="0" cap="none" spc="0" normalizeH="0" baseline="0" noProof="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2</a:t>
            </a:r>
            <a:r>
              <a:rPr kumimoji="1" lang="zh-CN" altLang="en-US" sz="1800" b="0" i="0" u="none" strike="noStrike" kern="0" cap="none" spc="0" normalizeH="0" baseline="0" noProof="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的程序</a:t>
            </a:r>
            <a:endParaRPr kumimoji="1" lang="zh-CN" altLang="en-US" sz="1800" b="0" i="0" u="none" strike="noStrike" kern="0" cap="none" spc="0" normalizeH="0" baseline="0" noProof="0">
              <a:ln>
                <a:noFill/>
              </a:ln>
              <a:solidFill>
                <a:schemeClr val="dk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9" name="Text Box 6"/>
          <p:cNvSpPr txBox="1">
            <a:spLocks noChangeArrowheads="1"/>
          </p:cNvSpPr>
          <p:nvPr/>
        </p:nvSpPr>
        <p:spPr bwMode="auto">
          <a:xfrm>
            <a:off x="2751312" y="5046688"/>
            <a:ext cx="3276600" cy="534035"/>
          </a:xfrm>
          <a:prstGeom prst="rect">
            <a:avLst/>
          </a:prstGeom>
          <a:noFill/>
          <a:ln w="25400">
            <a:solidFill>
              <a:srgbClr val="0000CC"/>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60000"/>
              </a:lnSpc>
              <a:spcBef>
                <a:spcPct val="50000"/>
              </a:spcBef>
              <a:spcAft>
                <a:spcPct val="0"/>
              </a:spcAft>
              <a:buClrTx/>
              <a:buSzTx/>
              <a:buFontTx/>
              <a:buNone/>
              <a:defRPr/>
            </a:pPr>
            <a:r>
              <a:rPr kumimoji="1" lang="zh-CN" altLang="en-US" sz="1800" b="0" i="0" u="none" strike="noStrike" kern="0" cap="none" spc="0" normalizeH="0" baseline="0" noProof="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实施和完成特定任务</a:t>
            </a:r>
            <a:r>
              <a:rPr kumimoji="1" lang="en-US" altLang="zh-CN" sz="1800" b="0" i="0" u="none" strike="noStrike" kern="0" cap="none" spc="0" normalizeH="0" baseline="0" noProof="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n</a:t>
            </a:r>
            <a:r>
              <a:rPr kumimoji="1" lang="zh-CN" altLang="en-US" sz="1800" b="0" i="0" u="none" strike="noStrike" kern="0" cap="none" spc="0" normalizeH="0" baseline="0" noProof="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的程序</a:t>
            </a:r>
            <a:endParaRPr kumimoji="1" lang="zh-CN" altLang="en-US" sz="1800" b="0" i="0" u="none" strike="noStrike" kern="0" cap="none" spc="0" normalizeH="0" baseline="0" noProof="0">
              <a:ln>
                <a:noFill/>
              </a:ln>
              <a:solidFill>
                <a:schemeClr val="dk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0" name="Text Box 7"/>
          <p:cNvSpPr txBox="1">
            <a:spLocks noChangeArrowheads="1"/>
          </p:cNvSpPr>
          <p:nvPr/>
        </p:nvSpPr>
        <p:spPr bwMode="auto">
          <a:xfrm>
            <a:off x="9397857" y="1949475"/>
            <a:ext cx="773430" cy="3744913"/>
          </a:xfrm>
          <a:prstGeom prst="rect">
            <a:avLst/>
          </a:prstGeom>
          <a:noFill/>
          <a:ln w="25400">
            <a:solidFill>
              <a:srgbClr val="0000CC"/>
            </a:solidFill>
            <a:miter lim="800000"/>
          </a:ln>
          <a:effectLst/>
        </p:spPr>
        <p:txBody>
          <a:bodyPr vert="eaVert" wrap="square">
            <a:spAutoFit/>
          </a:bodyPr>
          <a:lstStyle/>
          <a:p>
            <a:pPr algn="just" fontAlgn="base">
              <a:lnSpc>
                <a:spcPct val="160000"/>
              </a:lnSpc>
              <a:spcBef>
                <a:spcPct val="50000"/>
              </a:spcBef>
              <a:spcAft>
                <a:spcPct val="0"/>
              </a:spcAft>
              <a:defRPr/>
            </a:pPr>
            <a:r>
              <a:rPr kumimoji="1" lang="zh-CN" altLang="en-US" sz="2400" dirty="0">
                <a:solidFill>
                  <a:srgbClr val="0000CC"/>
                </a:solidFill>
                <a:latin typeface="微软雅黑" panose="020B0503020204020204" charset="-122"/>
                <a:ea typeface="微软雅黑" panose="020B0503020204020204" charset="-122"/>
                <a:cs typeface="微软雅黑" panose="020B0503020204020204" charset="-122"/>
              </a:rPr>
              <a:t>完 整 应 急 救 援 预 案</a:t>
            </a:r>
            <a:endParaRPr kumimoji="1" lang="zh-CN" altLang="en-US" sz="2400" dirty="0">
              <a:solidFill>
                <a:srgbClr val="0000CC"/>
              </a:solidFill>
              <a:latin typeface="微软雅黑" panose="020B0503020204020204" charset="-122"/>
              <a:ea typeface="微软雅黑" panose="020B0503020204020204" charset="-122"/>
              <a:cs typeface="微软雅黑" panose="020B0503020204020204" charset="-122"/>
            </a:endParaRPr>
          </a:p>
        </p:txBody>
      </p:sp>
      <p:sp>
        <p:nvSpPr>
          <p:cNvPr id="21" name="AutoShape 8"/>
          <p:cNvSpPr>
            <a:spLocks noChangeArrowheads="1"/>
          </p:cNvSpPr>
          <p:nvPr/>
        </p:nvSpPr>
        <p:spPr bwMode="auto">
          <a:xfrm>
            <a:off x="4071645" y="2392220"/>
            <a:ext cx="556558" cy="454361"/>
          </a:xfrm>
          <a:prstGeom prst="downArrow">
            <a:avLst>
              <a:gd name="adj1" fmla="val 50000"/>
              <a:gd name="adj2" fmla="val 25000"/>
            </a:avLst>
          </a:prstGeom>
          <a:solidFill>
            <a:srgbClr val="CC00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22" name="AutoShape 9"/>
          <p:cNvSpPr>
            <a:spLocks noChangeArrowheads="1"/>
          </p:cNvSpPr>
          <p:nvPr/>
        </p:nvSpPr>
        <p:spPr bwMode="auto">
          <a:xfrm>
            <a:off x="4071645" y="3687619"/>
            <a:ext cx="556558" cy="454361"/>
          </a:xfrm>
          <a:prstGeom prst="downArrow">
            <a:avLst>
              <a:gd name="adj1" fmla="val 50000"/>
              <a:gd name="adj2" fmla="val 25000"/>
            </a:avLst>
          </a:prstGeom>
          <a:solidFill>
            <a:srgbClr val="CC00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23" name="Text Box 10"/>
          <p:cNvSpPr txBox="1">
            <a:spLocks noChangeArrowheads="1"/>
          </p:cNvSpPr>
          <p:nvPr/>
        </p:nvSpPr>
        <p:spPr bwMode="auto">
          <a:xfrm>
            <a:off x="4079732" y="4295800"/>
            <a:ext cx="675005" cy="990600"/>
          </a:xfrm>
          <a:prstGeom prst="rect">
            <a:avLst/>
          </a:prstGeom>
          <a:noFill/>
          <a:ln>
            <a:noFill/>
          </a:ln>
          <a:effectLst/>
        </p:spPr>
        <p:txBody>
          <a:bodyPr vert="eaVert">
            <a:spAutoFit/>
          </a:bodyPr>
          <a:lstStyle/>
          <a:p>
            <a:pPr algn="just" fontAlgn="base">
              <a:lnSpc>
                <a:spcPct val="160000"/>
              </a:lnSpc>
              <a:spcBef>
                <a:spcPct val="50000"/>
              </a:spcBef>
              <a:spcAft>
                <a:spcPct val="0"/>
              </a:spcAft>
              <a:defRPr/>
            </a:pPr>
            <a:r>
              <a:rPr kumimoji="1" lang="en-US" altLang="zh-CN" sz="2000">
                <a:solidFill>
                  <a:srgbClr val="000000"/>
                </a:solidFill>
                <a:effectLst>
                  <a:outerShdw blurRad="38100" dist="38100" dir="2700000" algn="tl">
                    <a:srgbClr val="FFFFFF"/>
                  </a:outerShdw>
                </a:effectLst>
                <a:latin typeface="微软雅黑" panose="020B0503020204020204" charset="-122"/>
                <a:ea typeface="微软雅黑" panose="020B0503020204020204" charset="-122"/>
                <a:cs typeface="Times New Roman" panose="02020603050405020304" pitchFamily="18" charset="0"/>
              </a:rPr>
              <a:t>• • • • •</a:t>
            </a:r>
            <a:endParaRPr kumimoji="1" lang="en-US" altLang="zh-CN" sz="2000">
              <a:solidFill>
                <a:srgbClr val="000000"/>
              </a:solidFill>
              <a:effectLst>
                <a:outerShdw blurRad="38100" dist="38100" dir="2700000" algn="tl">
                  <a:srgbClr val="FFFFFF"/>
                </a:outerShdw>
              </a:effectLst>
              <a:latin typeface="微软雅黑" panose="020B0503020204020204" charset="-122"/>
              <a:ea typeface="微软雅黑" panose="020B0503020204020204" charset="-122"/>
              <a:cs typeface="Times New Roman" panose="02020603050405020304" pitchFamily="18" charset="0"/>
            </a:endParaRPr>
          </a:p>
        </p:txBody>
      </p:sp>
      <p:sp>
        <p:nvSpPr>
          <p:cNvPr id="24" name="Text Box 14"/>
          <p:cNvSpPr txBox="1">
            <a:spLocks noChangeArrowheads="1"/>
          </p:cNvSpPr>
          <p:nvPr/>
        </p:nvSpPr>
        <p:spPr bwMode="auto">
          <a:xfrm>
            <a:off x="6880399" y="1949475"/>
            <a:ext cx="625475" cy="3600450"/>
          </a:xfrm>
          <a:prstGeom prst="rect">
            <a:avLst/>
          </a:prstGeom>
          <a:noFill/>
          <a:ln w="25400">
            <a:solidFill>
              <a:srgbClr val="0000CC"/>
            </a:solidFill>
            <a:miter lim="800000"/>
          </a:ln>
          <a:extLst>
            <a:ext uri="{909E8E84-426E-40DD-AFC4-6F175D3DCCD1}">
              <a14:hiddenFill xmlns:a14="http://schemas.microsoft.com/office/drawing/2010/main">
                <a:solidFill>
                  <a:srgbClr val="FFFFFF"/>
                </a:solidFill>
              </a14:hiddenFill>
            </a:ext>
          </a:extLst>
        </p:spPr>
        <p:txBody>
          <a:bodyPr vert="eaVert">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60000"/>
              </a:lnSpc>
              <a:spcBef>
                <a:spcPct val="50000"/>
              </a:spcBef>
              <a:spcAft>
                <a:spcPct val="0"/>
              </a:spcAft>
              <a:buClrTx/>
              <a:buSzTx/>
              <a:buFontTx/>
              <a:buNone/>
              <a:defRPr/>
            </a:pPr>
            <a:r>
              <a:rPr kumimoji="1" lang="zh-CN" altLang="en-US" sz="1800" b="0" i="0" u="none" strike="noStrike" kern="0" cap="none" spc="0" normalizeH="0" baseline="0" noProof="0">
                <a:ln>
                  <a:noFill/>
                </a:ln>
                <a:solidFill>
                  <a:srgbClr val="0000CC"/>
                </a:solidFill>
                <a:effectLst/>
                <a:uLnTx/>
                <a:uFillTx/>
                <a:latin typeface="微软雅黑" panose="020B0503020204020204" charset="-122"/>
                <a:ea typeface="微软雅黑" panose="020B0503020204020204" charset="-122"/>
              </a:rPr>
              <a:t>其他辅助支持性文件和内容</a:t>
            </a:r>
            <a:endParaRPr kumimoji="1" lang="zh-CN" altLang="en-US" sz="1800" b="0" i="0" u="none" strike="noStrike" kern="0" cap="none" spc="0" normalizeH="0" baseline="0" noProof="0">
              <a:ln>
                <a:noFill/>
              </a:ln>
              <a:solidFill>
                <a:srgbClr val="0000CC"/>
              </a:solidFill>
              <a:effectLst/>
              <a:uLnTx/>
              <a:uFillTx/>
              <a:latin typeface="微软雅黑" panose="020B0503020204020204" charset="-122"/>
              <a:ea typeface="微软雅黑" panose="020B0503020204020204" charset="-122"/>
            </a:endParaRPr>
          </a:p>
        </p:txBody>
      </p:sp>
      <p:sp>
        <p:nvSpPr>
          <p:cNvPr id="25" name="Text Box 15"/>
          <p:cNvSpPr txBox="1">
            <a:spLocks noChangeArrowheads="1"/>
          </p:cNvSpPr>
          <p:nvPr/>
        </p:nvSpPr>
        <p:spPr bwMode="auto">
          <a:xfrm>
            <a:off x="6208887" y="3102000"/>
            <a:ext cx="504825" cy="1076325"/>
          </a:xfrm>
          <a:prstGeom prst="rect">
            <a:avLst/>
          </a:prstGeom>
          <a:noFill/>
          <a:ln>
            <a:noFill/>
          </a:ln>
          <a:effec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60000"/>
              </a:lnSpc>
              <a:spcBef>
                <a:spcPct val="50000"/>
              </a:spcBef>
              <a:spcAft>
                <a:spcPct val="0"/>
              </a:spcAft>
              <a:buClrTx/>
              <a:buSzTx/>
              <a:buFontTx/>
              <a:buNone/>
              <a:defRPr/>
            </a:pPr>
            <a:r>
              <a:rPr kumimoji="1" lang="en-US" altLang="zh-CN" sz="4000" b="0" i="0" u="none" strike="noStrike" kern="0" cap="none" spc="0" normalizeH="0" baseline="0" noProof="0">
                <a:ln>
                  <a:noFill/>
                </a:ln>
                <a:solidFill>
                  <a:srgbClr val="000000"/>
                </a:solidFill>
                <a:effectLst>
                  <a:outerShdw blurRad="38100" dist="38100" dir="2700000" algn="tl">
                    <a:srgbClr val="C0C0C0"/>
                  </a:outerShdw>
                </a:effectLst>
                <a:uLnTx/>
                <a:uFillTx/>
                <a:latin typeface="微软雅黑" panose="020B0503020204020204" charset="-122"/>
                <a:ea typeface="微软雅黑" panose="020B0503020204020204" charset="-122"/>
              </a:rPr>
              <a:t>+</a:t>
            </a:r>
            <a:endParaRPr kumimoji="1" lang="en-US" altLang="zh-CN" sz="4000" b="0" i="0" u="none" strike="noStrike" kern="0" cap="none" spc="0" normalizeH="0" baseline="0" noProof="0">
              <a:ln>
                <a:noFill/>
              </a:ln>
              <a:solidFill>
                <a:srgbClr val="000000"/>
              </a:solidFill>
              <a:effectLst>
                <a:outerShdw blurRad="38100" dist="38100" dir="2700000" algn="tl">
                  <a:srgbClr val="C0C0C0"/>
                </a:outerShdw>
              </a:effectLst>
              <a:uLnTx/>
              <a:uFillTx/>
              <a:latin typeface="微软雅黑" panose="020B0503020204020204" charset="-122"/>
              <a:ea typeface="微软雅黑" panose="020B0503020204020204" charset="-122"/>
            </a:endParaRPr>
          </a:p>
        </p:txBody>
      </p:sp>
      <p:sp>
        <p:nvSpPr>
          <p:cNvPr id="26" name="AutoShape 16"/>
          <p:cNvSpPr>
            <a:spLocks noChangeArrowheads="1"/>
          </p:cNvSpPr>
          <p:nvPr/>
        </p:nvSpPr>
        <p:spPr bwMode="auto">
          <a:xfrm>
            <a:off x="8093842" y="3367239"/>
            <a:ext cx="728530" cy="796869"/>
          </a:xfrm>
          <a:prstGeom prst="rightArrow">
            <a:avLst>
              <a:gd name="adj1" fmla="val 50000"/>
              <a:gd name="adj2" fmla="val 34576"/>
            </a:avLst>
          </a:prstGeom>
          <a:solidFill>
            <a:srgbClr val="00CC99"/>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square"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27" name="AutoShape 11"/>
          <p:cNvSpPr>
            <a:spLocks noChangeArrowheads="1"/>
          </p:cNvSpPr>
          <p:nvPr/>
        </p:nvSpPr>
        <p:spPr bwMode="auto">
          <a:xfrm>
            <a:off x="1721024" y="3230166"/>
            <a:ext cx="914400" cy="1369268"/>
          </a:xfrm>
          <a:prstGeom prst="downArrow">
            <a:avLst>
              <a:gd name="adj1" fmla="val 71111"/>
              <a:gd name="adj2" fmla="val 120833"/>
            </a:avLst>
          </a:prstGeom>
          <a:solidFill>
            <a:srgbClr val="00CC99"/>
          </a:solidFill>
          <a:ln>
            <a:noFill/>
          </a:ln>
          <a:effectLst/>
        </p:spPr>
        <p:txBody>
          <a:bodyPr anchor="ctr">
            <a:spAutoFit/>
          </a:bodyPr>
          <a:lstStyle/>
          <a:p>
            <a:pPr marL="0" marR="0" lvl="0" indent="0" algn="ctr" defTabSz="914400" eaLnBrk="1" fontAlgn="base" latinLnBrk="0" hangingPunct="1">
              <a:lnSpc>
                <a:spcPct val="160000"/>
              </a:lnSpc>
              <a:spcBef>
                <a:spcPct val="20000"/>
              </a:spcBef>
              <a:spcAft>
                <a:spcPct val="0"/>
              </a:spcAft>
              <a:buClrTx/>
              <a:buSzTx/>
              <a:buFontTx/>
              <a:buNone/>
              <a:defRPr/>
            </a:pPr>
            <a:endParaRPr kumimoji="1" lang="zh-CN" altLang="zh-CN" sz="2000" b="1" i="0" u="none" strike="noStrike" kern="0" cap="none" spc="0" normalizeH="0" baseline="0" noProof="0">
              <a:ln>
                <a:noFill/>
              </a:ln>
              <a:solidFill>
                <a:srgbClr val="000000"/>
              </a:solidFill>
              <a:effectLst>
                <a:outerShdw blurRad="38100" dist="38100" dir="2700000" algn="tl">
                  <a:srgbClr val="FFFFFF"/>
                </a:outerShdw>
              </a:effectLst>
              <a:uLnTx/>
              <a:uFillTx/>
              <a:latin typeface="微软雅黑" panose="020B0503020204020204" charset="-122"/>
              <a:ea typeface="微软雅黑" panose="020B0503020204020204" charset="-122"/>
            </a:endParaRPr>
          </a:p>
        </p:txBody>
      </p:sp>
      <p:sp>
        <p:nvSpPr>
          <p:cNvPr id="28" name="Text Box 13"/>
          <p:cNvSpPr txBox="1">
            <a:spLocks noChangeArrowheads="1"/>
          </p:cNvSpPr>
          <p:nvPr/>
        </p:nvSpPr>
        <p:spPr bwMode="auto">
          <a:xfrm>
            <a:off x="1820595" y="1849016"/>
            <a:ext cx="675005" cy="3740224"/>
          </a:xfrm>
          <a:prstGeom prst="rect">
            <a:avLst/>
          </a:prstGeom>
          <a:noFill/>
          <a:ln>
            <a:noFill/>
          </a:ln>
          <a:effectLst/>
        </p:spPr>
        <p:txBody>
          <a:bodyPr vert="eaVert" wrap="square">
            <a:spAutoFit/>
          </a:bodyPr>
          <a:lstStyle/>
          <a:p>
            <a:pPr algn="just" fontAlgn="base">
              <a:lnSpc>
                <a:spcPct val="160000"/>
              </a:lnSpc>
              <a:spcBef>
                <a:spcPct val="50000"/>
              </a:spcBef>
              <a:spcAft>
                <a:spcPct val="0"/>
              </a:spcAft>
              <a:defRPr/>
            </a:pPr>
            <a:r>
              <a:rPr kumimoji="1" lang="zh-CN" altLang="en-US" sz="2000" dirty="0">
                <a:solidFill>
                  <a:srgbClr val="000000"/>
                </a:solidFill>
                <a:latin typeface="微软雅黑" panose="020B0503020204020204" charset="-122"/>
                <a:ea typeface="微软雅黑" panose="020B0503020204020204" charset="-122"/>
                <a:cs typeface="微软雅黑" panose="020B0503020204020204" charset="-122"/>
              </a:rPr>
              <a:t>按 任 务 实 施 的逻辑层次</a:t>
            </a:r>
            <a:endParaRPr kumimoji="1" lang="zh-CN" altLang="en-US" sz="2000" dirty="0">
              <a:solidFill>
                <a:srgbClr val="000000"/>
              </a:solidFill>
              <a:latin typeface="微软雅黑" panose="020B0503020204020204" charset="-122"/>
              <a:ea typeface="微软雅黑" panose="020B0503020204020204" charset="-122"/>
              <a:cs typeface="微软雅黑" panose="020B0503020204020204"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dissolv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P spid="20" grpId="0" bldLvl="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2" name="图片 1"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4" name="文本框 13"/>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应急救援预案的重点部分：</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5" name="Title 6"/>
          <p:cNvSpPr txBox="1"/>
          <p:nvPr>
            <p:custDataLst>
              <p:tags r:id="rId7"/>
            </p:custDataLst>
          </p:nvPr>
        </p:nvSpPr>
        <p:spPr>
          <a:xfrm>
            <a:off x="609486" y="1521594"/>
            <a:ext cx="10973028" cy="4726559"/>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计划概况：对应急救援管理提供一个简述和必要的说明（简介、有关概</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念、应急组织及职责等）；</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预防程序：对潜在事故进行确认并采取减缓事故的有效措施（危害辨识、</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评价和监控，制定法规、规程等）；</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准备程序：说明应急行动前所需采取的准备工作（培训程序、演习程序等）；</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基本应急程序：任何事故都可适用的应急行动程序（报警程序、通讯程序、</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疏散程序等）；</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特殊危险应急程序：针对特殊危险性事故的应急程序（化学泄漏等）；</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恢复程序：事故现场应急行动结束后所需采取的清除和恢复程序（事故调查、</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事故后果评价、清除与恢复等）。</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8"/>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4" name="Rectangle 2"/>
          <p:cNvSpPr txBox="1">
            <a:spLocks noChangeArrowheads="1"/>
          </p:cNvSpPr>
          <p:nvPr>
            <p:custDataLst>
              <p:tags r:id="rId5"/>
            </p:custDataLst>
          </p:nvPr>
        </p:nvSpPr>
        <p:spPr bwMode="auto">
          <a:xfrm>
            <a:off x="169069" y="706436"/>
            <a:ext cx="7466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457200" indent="-457200" eaLnBrk="1" hangingPunct="1">
              <a:lnSpc>
                <a:spcPct val="160000"/>
              </a:lnSpc>
              <a:spcBef>
                <a:spcPct val="50000"/>
              </a:spcBef>
              <a:buFont typeface="Wingdings" panose="05000000000000000000" pitchFamily="2" charset="2"/>
              <a:buChar char="n"/>
            </a:pPr>
            <a:r>
              <a:rPr kumimoji="1" lang="zh-CN" altLang="en-US" sz="3200" dirty="0">
                <a:solidFill>
                  <a:schemeClr val="dk2">
                    <a:lumMod val="25000"/>
                  </a:schemeClr>
                </a:solidFill>
                <a:latin typeface="微软雅黑" panose="020B0503020204020204" charset="-122"/>
                <a:ea typeface="微软雅黑" panose="020B0503020204020204" charset="-122"/>
                <a:sym typeface="Arial" panose="020B0604020202020204" pitchFamily="34" charset="0"/>
              </a:rPr>
              <a:t>事故应急救援预案的基本结构</a:t>
            </a:r>
            <a:endParaRPr kumimoji="1" lang="zh-CN" altLang="en-US" sz="3200" dirty="0">
              <a:solidFill>
                <a:schemeClr val="dk2">
                  <a:lumMod val="25000"/>
                </a:schemeClr>
              </a:solidFill>
              <a:latin typeface="微软雅黑" panose="020B0503020204020204" charset="-122"/>
              <a:ea typeface="微软雅黑" panose="020B0503020204020204" charset="-122"/>
              <a:sym typeface="Arial" panose="020B0604020202020204" pitchFamily="34" charset="0"/>
            </a:endParaRPr>
          </a:p>
        </p:txBody>
      </p:sp>
      <p:sp>
        <p:nvSpPr>
          <p:cNvPr id="16" name="Rectangle 14"/>
          <p:cNvSpPr>
            <a:spLocks noChangeArrowheads="1"/>
          </p:cNvSpPr>
          <p:nvPr/>
        </p:nvSpPr>
        <p:spPr bwMode="auto">
          <a:xfrm>
            <a:off x="6804909" y="3337486"/>
            <a:ext cx="309880" cy="398780"/>
          </a:xfrm>
          <a:prstGeom prst="rect">
            <a:avLst/>
          </a:prstGeom>
          <a:solidFill>
            <a:srgbClr val="FFFF99"/>
          </a:solidFill>
          <a:ln w="12700">
            <a:solidFill>
              <a:srgbClr val="000000"/>
            </a:solidFill>
            <a:prstDash val="sysDot"/>
            <a:miter lim="800000"/>
          </a:ln>
        </p:spPr>
        <p:txBody>
          <a:bodyPr wrap="none"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nvGrpSpPr>
          <p:cNvPr id="17" name="Group 2"/>
          <p:cNvGrpSpPr/>
          <p:nvPr/>
        </p:nvGrpSpPr>
        <p:grpSpPr bwMode="auto">
          <a:xfrm>
            <a:off x="2166392" y="2066057"/>
            <a:ext cx="7086600" cy="2819400"/>
            <a:chOff x="768" y="1392"/>
            <a:chExt cx="4464" cy="1776"/>
          </a:xfrm>
        </p:grpSpPr>
        <p:sp>
          <p:nvSpPr>
            <p:cNvPr id="18" name="Rectangle 3">
              <a:hlinkClick r:id="rId6" action="ppaction://hlinksldjump"/>
            </p:cNvPr>
            <p:cNvSpPr>
              <a:spLocks noChangeArrowheads="1"/>
            </p:cNvSpPr>
            <p:nvPr/>
          </p:nvSpPr>
          <p:spPr bwMode="auto">
            <a:xfrm>
              <a:off x="768" y="2016"/>
              <a:ext cx="912" cy="576"/>
            </a:xfrm>
            <a:prstGeom prst="rect">
              <a:avLst/>
            </a:prstGeom>
            <a:noFill/>
            <a:ln w="25400">
              <a:solidFill>
                <a:srgbClr val="0000CC"/>
              </a:solidFill>
              <a:miter lim="800000"/>
            </a:ln>
            <a:effectLst/>
          </p:spPr>
          <p:txBody>
            <a:bodyPr tIns="0" anchor="ctr"/>
            <a:lstStyle/>
            <a:p>
              <a:pPr algn="ctr" fontAlgn="base">
                <a:spcBef>
                  <a:spcPct val="20000"/>
                </a:spcBef>
                <a:spcAft>
                  <a:spcPct val="0"/>
                </a:spcAft>
                <a:defRPr/>
              </a:pPr>
              <a:r>
                <a:rPr kumimoji="1" lang="zh-CN" altLang="en-US" sz="2800" b="1">
                  <a:solidFill>
                    <a:srgbClr val="0000CC"/>
                  </a:solidFill>
                  <a:effectLst>
                    <a:outerShdw blurRad="38100" dist="38100" dir="2700000" algn="tl">
                      <a:srgbClr val="000000"/>
                    </a:outerShdw>
                  </a:effectLst>
                  <a:latin typeface="微软雅黑" panose="020B0503020204020204" charset="-122"/>
                  <a:ea typeface="微软雅黑" panose="020B0503020204020204" charset="-122"/>
                </a:rPr>
                <a:t>预案</a:t>
              </a:r>
              <a:endParaRPr kumimoji="1" lang="zh-CN" altLang="en-US" sz="2800" b="1">
                <a:solidFill>
                  <a:srgbClr val="0000CC"/>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19" name="Text Box 4"/>
            <p:cNvSpPr txBox="1">
              <a:spLocks noChangeArrowheads="1"/>
            </p:cNvSpPr>
            <p:nvPr/>
          </p:nvSpPr>
          <p:spPr bwMode="auto">
            <a:xfrm>
              <a:off x="1632" y="1776"/>
              <a:ext cx="576" cy="825"/>
            </a:xfrm>
            <a:prstGeom prst="rect">
              <a:avLst/>
            </a:prstGeom>
            <a:noFill/>
            <a:ln>
              <a:noFill/>
            </a:ln>
            <a:effec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fontAlgn="base" hangingPunct="1">
                <a:lnSpc>
                  <a:spcPct val="120000"/>
                </a:lnSpc>
                <a:spcBef>
                  <a:spcPct val="50000"/>
                </a:spcBef>
                <a:spcAft>
                  <a:spcPct val="0"/>
                </a:spcAft>
              </a:pPr>
              <a:r>
                <a:rPr kumimoji="1" lang="en-US" altLang="zh-CN" sz="660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a:t>
              </a:r>
              <a:endParaRPr kumimoji="1" lang="en-US" altLang="zh-CN" sz="6600">
                <a:solidFill>
                  <a:srgbClr val="000000"/>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20" name="AutoShape 5">
              <a:hlinkClick r:id="" action="ppaction://hlinkshowjump?jump=nextslide"/>
            </p:cNvPr>
            <p:cNvSpPr>
              <a:spLocks noChangeArrowheads="1"/>
            </p:cNvSpPr>
            <p:nvPr/>
          </p:nvSpPr>
          <p:spPr bwMode="auto">
            <a:xfrm>
              <a:off x="2160" y="2016"/>
              <a:ext cx="912" cy="576"/>
            </a:xfrm>
            <a:prstGeom prst="octagon">
              <a:avLst>
                <a:gd name="adj" fmla="val 29287"/>
              </a:avLst>
            </a:prstGeom>
            <a:noFill/>
            <a:ln w="25400">
              <a:solidFill>
                <a:srgbClr val="0000CC"/>
              </a:solidFill>
              <a:miter lim="800000"/>
            </a:ln>
            <a:effectLst/>
          </p:spPr>
          <p:txBody>
            <a:bodyPr tIns="0" anchor="ctr"/>
            <a:lstStyle/>
            <a:p>
              <a:pPr algn="ctr" fontAlgn="base">
                <a:spcBef>
                  <a:spcPct val="20000"/>
                </a:spcBef>
                <a:spcAft>
                  <a:spcPct val="0"/>
                </a:spcAft>
                <a:defRPr/>
              </a:pPr>
              <a:r>
                <a:rPr kumimoji="1" lang="zh-CN" altLang="en-US" sz="2800" b="1">
                  <a:solidFill>
                    <a:srgbClr val="0000CC"/>
                  </a:solidFill>
                  <a:effectLst>
                    <a:outerShdw blurRad="38100" dist="38100" dir="2700000" algn="tl">
                      <a:srgbClr val="000000"/>
                    </a:outerShdw>
                  </a:effectLst>
                  <a:latin typeface="微软雅黑" panose="020B0503020204020204" charset="-122"/>
                  <a:ea typeface="微软雅黑" panose="020B0503020204020204" charset="-122"/>
                </a:rPr>
                <a:t>基本</a:t>
              </a:r>
              <a:endParaRPr kumimoji="1" lang="zh-CN" altLang="en-US" sz="2800" b="1">
                <a:solidFill>
                  <a:srgbClr val="0000CC"/>
                </a:solidFill>
                <a:effectLst>
                  <a:outerShdw blurRad="38100" dist="38100" dir="2700000" algn="tl">
                    <a:srgbClr val="000000"/>
                  </a:outerShdw>
                </a:effectLst>
                <a:latin typeface="微软雅黑" panose="020B0503020204020204" charset="-122"/>
                <a:ea typeface="微软雅黑" panose="020B0503020204020204" charset="-122"/>
              </a:endParaRPr>
            </a:p>
            <a:p>
              <a:pPr algn="ctr" fontAlgn="base">
                <a:spcBef>
                  <a:spcPct val="20000"/>
                </a:spcBef>
                <a:spcAft>
                  <a:spcPct val="0"/>
                </a:spcAft>
                <a:defRPr/>
              </a:pPr>
              <a:r>
                <a:rPr kumimoji="1" lang="zh-CN" altLang="en-US" sz="2800" b="1">
                  <a:solidFill>
                    <a:srgbClr val="0000CC"/>
                  </a:solidFill>
                  <a:effectLst>
                    <a:outerShdw blurRad="38100" dist="38100" dir="2700000" algn="tl">
                      <a:srgbClr val="000000"/>
                    </a:outerShdw>
                  </a:effectLst>
                  <a:latin typeface="微软雅黑" panose="020B0503020204020204" charset="-122"/>
                  <a:ea typeface="微软雅黑" panose="020B0503020204020204" charset="-122"/>
                </a:rPr>
                <a:t>预案</a:t>
              </a:r>
              <a:endParaRPr kumimoji="1" lang="zh-CN" altLang="en-US" sz="2800" b="1">
                <a:solidFill>
                  <a:srgbClr val="0000CC"/>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21" name="Text Box 6"/>
            <p:cNvSpPr txBox="1">
              <a:spLocks noChangeArrowheads="1"/>
            </p:cNvSpPr>
            <p:nvPr/>
          </p:nvSpPr>
          <p:spPr bwMode="auto">
            <a:xfrm>
              <a:off x="3024" y="1824"/>
              <a:ext cx="576" cy="825"/>
            </a:xfrm>
            <a:prstGeom prst="rect">
              <a:avLst/>
            </a:prstGeom>
            <a:noFill/>
            <a:ln>
              <a:noFill/>
            </a:ln>
            <a:effec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fontAlgn="base" hangingPunct="1">
                <a:lnSpc>
                  <a:spcPct val="120000"/>
                </a:lnSpc>
                <a:spcBef>
                  <a:spcPct val="50000"/>
                </a:spcBef>
                <a:spcAft>
                  <a:spcPct val="0"/>
                </a:spcAft>
              </a:pPr>
              <a:r>
                <a:rPr kumimoji="1" lang="en-US" altLang="zh-CN" sz="660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a:t>
              </a:r>
              <a:endParaRPr kumimoji="1" lang="en-US" altLang="zh-CN" sz="6600">
                <a:solidFill>
                  <a:srgbClr val="000000"/>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22" name="Oval 7">
              <a:hlinkClick r:id="rId7" action="ppaction://hlinksldjump"/>
            </p:cNvPr>
            <p:cNvSpPr>
              <a:spLocks noChangeArrowheads="1"/>
            </p:cNvSpPr>
            <p:nvPr/>
          </p:nvSpPr>
          <p:spPr bwMode="auto">
            <a:xfrm>
              <a:off x="3552" y="1392"/>
              <a:ext cx="1680" cy="413"/>
            </a:xfrm>
            <a:prstGeom prst="ellipse">
              <a:avLst/>
            </a:prstGeom>
            <a:noFill/>
            <a:ln w="12700">
              <a:solidFill>
                <a:srgbClr val="0000CC"/>
              </a:solidFill>
              <a:round/>
            </a:ln>
            <a:effectLst/>
          </p:spPr>
          <p:txBody>
            <a:bodyPr wrap="none" anchor="ctr"/>
            <a:lstStyle/>
            <a:p>
              <a:pPr algn="ctr" fontAlgn="base">
                <a:spcBef>
                  <a:spcPct val="20000"/>
                </a:spcBef>
                <a:spcAft>
                  <a:spcPct val="0"/>
                </a:spcAft>
                <a:defRPr/>
              </a:pPr>
              <a:r>
                <a:rPr kumimoji="1" lang="zh-CN" altLang="en-US" sz="2400" b="1">
                  <a:solidFill>
                    <a:srgbClr val="000000"/>
                  </a:solidFill>
                  <a:effectLst>
                    <a:outerShdw blurRad="38100" dist="38100" dir="2700000" algn="tl">
                      <a:srgbClr val="000000"/>
                    </a:outerShdw>
                  </a:effectLst>
                  <a:latin typeface="微软雅黑" panose="020B0503020204020204" charset="-122"/>
                  <a:ea typeface="微软雅黑" panose="020B0503020204020204" charset="-122"/>
                </a:rPr>
                <a:t>应急功能设置</a:t>
              </a:r>
              <a:endParaRPr kumimoji="1" lang="zh-CN" altLang="en-US" sz="2400" b="1">
                <a:solidFill>
                  <a:srgbClr val="000000"/>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23" name="Oval 8">
              <a:hlinkClick r:id="rId8" action="ppaction://hlinksldjump"/>
            </p:cNvPr>
            <p:cNvSpPr>
              <a:spLocks noChangeArrowheads="1"/>
            </p:cNvSpPr>
            <p:nvPr/>
          </p:nvSpPr>
          <p:spPr bwMode="auto">
            <a:xfrm>
              <a:off x="3552" y="1846"/>
              <a:ext cx="1680" cy="413"/>
            </a:xfrm>
            <a:prstGeom prst="ellipse">
              <a:avLst/>
            </a:prstGeom>
            <a:noFill/>
            <a:ln w="9525">
              <a:solidFill>
                <a:srgbClr val="0000CC"/>
              </a:solidFill>
              <a:round/>
            </a:ln>
            <a:effectLst/>
          </p:spPr>
          <p:txBody>
            <a:bodyPr wrap="none" anchor="ctr"/>
            <a:lstStyle/>
            <a:p>
              <a:pPr algn="ctr" fontAlgn="base">
                <a:spcBef>
                  <a:spcPct val="20000"/>
                </a:spcBef>
                <a:spcAft>
                  <a:spcPct val="0"/>
                </a:spcAft>
                <a:defRPr/>
              </a:pPr>
              <a:r>
                <a:rPr kumimoji="1" lang="zh-CN" altLang="en-US" sz="2400" b="1">
                  <a:solidFill>
                    <a:srgbClr val="000000"/>
                  </a:solidFill>
                  <a:effectLst>
                    <a:outerShdw blurRad="38100" dist="38100" dir="2700000" algn="tl">
                      <a:srgbClr val="000000"/>
                    </a:outerShdw>
                  </a:effectLst>
                  <a:latin typeface="微软雅黑" panose="020B0503020204020204" charset="-122"/>
                  <a:ea typeface="微软雅黑" panose="020B0503020204020204" charset="-122"/>
                </a:rPr>
                <a:t>特殊风险预案</a:t>
              </a:r>
              <a:endParaRPr kumimoji="1" lang="zh-CN" altLang="en-US" sz="2400" b="1">
                <a:solidFill>
                  <a:srgbClr val="000000"/>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24" name="Oval 9">
              <a:hlinkClick r:id="rId9" action="ppaction://hlinksldjump"/>
            </p:cNvPr>
            <p:cNvSpPr>
              <a:spLocks noChangeArrowheads="1"/>
            </p:cNvSpPr>
            <p:nvPr/>
          </p:nvSpPr>
          <p:spPr bwMode="auto">
            <a:xfrm>
              <a:off x="3552" y="2301"/>
              <a:ext cx="1680" cy="413"/>
            </a:xfrm>
            <a:prstGeom prst="ellipse">
              <a:avLst/>
            </a:prstGeom>
            <a:noFill/>
            <a:ln w="9525">
              <a:solidFill>
                <a:srgbClr val="0000CC"/>
              </a:solidFill>
              <a:round/>
            </a:ln>
            <a:effectLst/>
          </p:spPr>
          <p:txBody>
            <a:bodyPr wrap="none" anchor="ctr"/>
            <a:lstStyle/>
            <a:p>
              <a:pPr algn="ctr" fontAlgn="base">
                <a:spcBef>
                  <a:spcPct val="20000"/>
                </a:spcBef>
                <a:spcAft>
                  <a:spcPct val="0"/>
                </a:spcAft>
                <a:defRPr/>
              </a:pPr>
              <a:r>
                <a:rPr kumimoji="1" lang="zh-CN" altLang="en-US" sz="2400" b="1">
                  <a:solidFill>
                    <a:srgbClr val="000000"/>
                  </a:solidFill>
                  <a:effectLst>
                    <a:outerShdw blurRad="38100" dist="38100" dir="2700000" algn="tl">
                      <a:srgbClr val="000000"/>
                    </a:outerShdw>
                  </a:effectLst>
                  <a:latin typeface="微软雅黑" panose="020B0503020204020204" charset="-122"/>
                  <a:ea typeface="微软雅黑" panose="020B0503020204020204" charset="-122"/>
                </a:rPr>
                <a:t>标准操作程序</a:t>
              </a:r>
              <a:endParaRPr kumimoji="1" lang="zh-CN" altLang="en-US" sz="2400" b="1">
                <a:solidFill>
                  <a:srgbClr val="000000"/>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25" name="Oval 10">
              <a:hlinkClick r:id="rId10" action="ppaction://hlinksldjump"/>
            </p:cNvPr>
            <p:cNvSpPr>
              <a:spLocks noChangeArrowheads="1"/>
            </p:cNvSpPr>
            <p:nvPr/>
          </p:nvSpPr>
          <p:spPr bwMode="auto">
            <a:xfrm>
              <a:off x="3552" y="2755"/>
              <a:ext cx="1680" cy="413"/>
            </a:xfrm>
            <a:prstGeom prst="ellipse">
              <a:avLst/>
            </a:prstGeom>
            <a:noFill/>
            <a:ln w="9525">
              <a:solidFill>
                <a:srgbClr val="0000CC"/>
              </a:solidFill>
              <a:round/>
            </a:ln>
            <a:effectLst/>
          </p:spPr>
          <p:txBody>
            <a:bodyPr wrap="none" anchor="ctr"/>
            <a:lstStyle/>
            <a:p>
              <a:pPr algn="ctr" fontAlgn="base">
                <a:spcBef>
                  <a:spcPct val="20000"/>
                </a:spcBef>
                <a:spcAft>
                  <a:spcPct val="0"/>
                </a:spcAft>
                <a:defRPr/>
              </a:pPr>
              <a:r>
                <a:rPr kumimoji="1" lang="zh-CN" altLang="en-US" sz="2400" b="1">
                  <a:solidFill>
                    <a:srgbClr val="000000"/>
                  </a:solidFill>
                  <a:effectLst>
                    <a:outerShdw blurRad="38100" dist="38100" dir="2700000" algn="tl">
                      <a:srgbClr val="000000"/>
                    </a:outerShdw>
                  </a:effectLst>
                  <a:latin typeface="微软雅黑" panose="020B0503020204020204" charset="-122"/>
                  <a:ea typeface="微软雅黑" panose="020B0503020204020204" charset="-122"/>
                </a:rPr>
                <a:t>支持附件</a:t>
              </a:r>
              <a:endParaRPr kumimoji="1" lang="zh-CN" altLang="en-US" sz="2400" b="1">
                <a:solidFill>
                  <a:srgbClr val="000000"/>
                </a:solidFill>
                <a:effectLst>
                  <a:outerShdw blurRad="38100" dist="38100" dir="2700000" algn="tl">
                    <a:srgbClr val="000000"/>
                  </a:outerShdw>
                </a:effectLst>
                <a:latin typeface="微软雅黑" panose="020B0503020204020204" charset="-122"/>
                <a:ea typeface="微软雅黑" panose="020B0503020204020204" charset="-122"/>
              </a:endParaRPr>
            </a:p>
          </p:txBody>
        </p:sp>
      </p:grpSp>
      <p:sp>
        <p:nvSpPr>
          <p:cNvPr id="26" name="Text Box 16"/>
          <p:cNvSpPr txBox="1">
            <a:spLocks noChangeArrowheads="1"/>
          </p:cNvSpPr>
          <p:nvPr/>
        </p:nvSpPr>
        <p:spPr bwMode="auto">
          <a:xfrm>
            <a:off x="5087392" y="5517282"/>
            <a:ext cx="3960813" cy="583565"/>
          </a:xfrm>
          <a:prstGeom prst="rect">
            <a:avLst/>
          </a:prstGeom>
          <a:noFill/>
          <a:ln w="9525">
            <a:solidFill>
              <a:srgbClr val="000000"/>
            </a:solidFill>
            <a:miter lim="800000"/>
          </a:ln>
          <a:effectLst/>
        </p:spPr>
        <p:txBody>
          <a:bodyPr>
            <a:spAutoFit/>
          </a:bodyPr>
          <a:lstStyle/>
          <a:p>
            <a:pPr marL="0" marR="0" lvl="0" indent="0" algn="ctr" defTabSz="914400" eaLnBrk="1" fontAlgn="base" latinLnBrk="0" hangingPunct="1">
              <a:lnSpc>
                <a:spcPct val="160000"/>
              </a:lnSpc>
              <a:spcBef>
                <a:spcPct val="50000"/>
              </a:spcBef>
              <a:spcAft>
                <a:spcPct val="0"/>
              </a:spcAft>
              <a:buClrTx/>
              <a:buSzTx/>
              <a:buFontTx/>
              <a:buNone/>
              <a:defRPr/>
            </a:pPr>
            <a:r>
              <a:rPr kumimoji="1" lang="zh-CN" altLang="en-US" sz="2000" b="1" i="0" u="none" strike="noStrike" kern="0" cap="none" spc="0" normalizeH="0" baseline="0" noProof="0">
                <a:ln>
                  <a:noFill/>
                </a:ln>
                <a:solidFill>
                  <a:srgbClr val="000000"/>
                </a:solidFill>
                <a:effectLst>
                  <a:outerShdw blurRad="38100" dist="38100" dir="2700000" algn="tl">
                    <a:srgbClr val="FFFFFF"/>
                  </a:outerShdw>
                </a:effectLst>
                <a:uLnTx/>
                <a:uFillTx/>
                <a:latin typeface="微软雅黑" panose="020B0503020204020204" charset="-122"/>
                <a:ea typeface="微软雅黑" panose="020B0503020204020204" charset="-122"/>
              </a:rPr>
              <a:t>由应急不同阶段和不同要素组成</a:t>
            </a:r>
            <a:endParaRPr kumimoji="1" lang="zh-CN" altLang="en-US" sz="2000" b="1" i="0" u="none" strike="noStrike" kern="0" cap="none" spc="0" normalizeH="0" baseline="0" noProof="0">
              <a:ln>
                <a:noFill/>
              </a:ln>
              <a:solidFill>
                <a:srgbClr val="000000"/>
              </a:solidFill>
              <a:effectLst>
                <a:outerShdw blurRad="38100" dist="38100" dir="2700000" algn="tl">
                  <a:srgbClr val="FFFFFF"/>
                </a:outerShdw>
              </a:effectLst>
              <a:uLnTx/>
              <a:uFillTx/>
              <a:latin typeface="微软雅黑" panose="020B0503020204020204" charset="-122"/>
              <a:ea typeface="微软雅黑" panose="020B0503020204020204" charset="-122"/>
            </a:endParaRPr>
          </a:p>
        </p:txBody>
      </p:sp>
      <p:sp>
        <p:nvSpPr>
          <p:cNvPr id="27" name="Line 17"/>
          <p:cNvSpPr>
            <a:spLocks noChangeShapeType="1"/>
          </p:cNvSpPr>
          <p:nvPr/>
        </p:nvSpPr>
        <p:spPr bwMode="auto">
          <a:xfrm>
            <a:off x="6887617" y="5156920"/>
            <a:ext cx="0" cy="398780"/>
          </a:xfrm>
          <a:prstGeom prst="line">
            <a:avLst/>
          </a:prstGeom>
          <a:noFill/>
          <a:ln w="25400">
            <a:solidFill>
              <a:srgbClr val="000000"/>
            </a:solidFill>
            <a:rou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15" name="文本框 14"/>
          <p:cNvSpPr txBox="1"/>
          <p:nvPr>
            <p:custDataLst>
              <p:tags r:id="rId5"/>
            </p:custDataLst>
          </p:nvPr>
        </p:nvSpPr>
        <p:spPr>
          <a:xfrm>
            <a:off x="9448876" y="1066800"/>
            <a:ext cx="914400" cy="4724400"/>
          </a:xfrm>
          <a:prstGeom prst="rect">
            <a:avLst/>
          </a:prstGeom>
          <a:noFill/>
        </p:spPr>
        <p:txBody>
          <a:bodyPr vert="eaVert" wrap="square" lIns="63500" tIns="25400" rIns="63500" bIns="25400" rtlCol="0" anchor="b" anchorCtr="0">
            <a:normAutofit/>
          </a:bodyPr>
          <a:p>
            <a:pPr marL="0" indent="0" algn="l" fontAlgn="auto">
              <a:lnSpc>
                <a:spcPct val="100000"/>
              </a:lnSpc>
              <a:spcBef>
                <a:spcPts val="0"/>
              </a:spcBef>
              <a:spcAft>
                <a:spcPts val="0"/>
              </a:spcAft>
              <a:buSzPct val="100000"/>
              <a:buNone/>
            </a:pPr>
            <a:r>
              <a:rPr lang="zh-CN" altLang="en-US" sz="4400" b="1" spc="300" dirty="0">
                <a:solidFill>
                  <a:schemeClr val="accent1">
                    <a:lumMod val="50000"/>
                  </a:schemeClr>
                </a:solidFill>
                <a:latin typeface="微软雅黑" panose="020B0503020204020204" charset="-122"/>
                <a:ea typeface="微软雅黑" panose="020B0503020204020204" charset="-122"/>
                <a:sym typeface="Arial" panose="020B0604020202020204" pitchFamily="34" charset="0"/>
              </a:rPr>
              <a:t>预案基本内容</a:t>
            </a:r>
            <a:endParaRPr lang="zh-CN" altLang="en-US" sz="4400" b="1" spc="300" dirty="0">
              <a:solidFill>
                <a:schemeClr val="accent1">
                  <a:lumMod val="50000"/>
                </a:schemeClr>
              </a:solidFill>
              <a:latin typeface="微软雅黑" panose="020B0503020204020204" charset="-122"/>
              <a:ea typeface="微软雅黑" panose="020B0503020204020204" charset="-122"/>
              <a:sym typeface="Arial" panose="020B0604020202020204" pitchFamily="34" charset="0"/>
            </a:endParaRPr>
          </a:p>
        </p:txBody>
      </p:sp>
      <p:sp>
        <p:nvSpPr>
          <p:cNvPr id="16" name="Title 6"/>
          <p:cNvSpPr txBox="1"/>
          <p:nvPr>
            <p:custDataLst>
              <p:tags r:id="rId6"/>
            </p:custDataLst>
          </p:nvPr>
        </p:nvSpPr>
        <p:spPr>
          <a:xfrm>
            <a:off x="1828815" y="1066800"/>
            <a:ext cx="7315200" cy="4724400"/>
          </a:xfrm>
          <a:prstGeom prst="rect">
            <a:avLst/>
          </a:prstGeom>
          <a:noFill/>
          <a:ln w="3175">
            <a:noFill/>
            <a:prstDash val="dash"/>
          </a:ln>
        </p:spPr>
        <p:txBody>
          <a:bodyPr vert="eaVert"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预案发布令</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应急机构署名页</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方针与原则</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危险分析</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应急资源</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机构与职责</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应急教育、训练与演习</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与其他预案关系</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应急救援互助协议</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预案管理</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术语与定义</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法规及参考文献等</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7"/>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16" name="文本框 15"/>
          <p:cNvSpPr txBox="1"/>
          <p:nvPr>
            <p:custDataLst>
              <p:tags r:id="rId5"/>
            </p:custDataLst>
          </p:nvPr>
        </p:nvSpPr>
        <p:spPr>
          <a:xfrm>
            <a:off x="9448876" y="1066800"/>
            <a:ext cx="914400" cy="4724400"/>
          </a:xfrm>
          <a:prstGeom prst="rect">
            <a:avLst/>
          </a:prstGeom>
          <a:noFill/>
        </p:spPr>
        <p:txBody>
          <a:bodyPr vert="eaVert" wrap="square" lIns="63500" tIns="25400" rIns="63500" bIns="25400" rtlCol="0" anchor="b" anchorCtr="0">
            <a:normAutofit/>
          </a:bodyPr>
          <a:p>
            <a:pPr marL="0" indent="0" algn="l" fontAlgn="auto">
              <a:lnSpc>
                <a:spcPct val="100000"/>
              </a:lnSpc>
              <a:spcBef>
                <a:spcPts val="0"/>
              </a:spcBef>
              <a:spcAft>
                <a:spcPts val="0"/>
              </a:spcAft>
              <a:buSzPct val="100000"/>
              <a:buNone/>
            </a:pPr>
            <a:r>
              <a:rPr lang="zh-CN" altLang="en-US" sz="4400" b="1" spc="300" dirty="0">
                <a:solidFill>
                  <a:schemeClr val="accent1">
                    <a:lumMod val="50000"/>
                  </a:schemeClr>
                </a:solidFill>
                <a:latin typeface="微软雅黑" panose="020B0503020204020204" charset="-122"/>
                <a:ea typeface="微软雅黑" panose="020B0503020204020204" charset="-122"/>
                <a:cs typeface="微软雅黑" panose="020B0503020204020204" charset="-122"/>
              </a:rPr>
              <a:t>应急功能设置 </a:t>
            </a:r>
            <a:endParaRPr lang="zh-CN" altLang="en-US" sz="4400" b="1" spc="300" dirty="0">
              <a:solidFill>
                <a:schemeClr val="accent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7" name="Title 6"/>
          <p:cNvSpPr txBox="1"/>
          <p:nvPr>
            <p:custDataLst>
              <p:tags r:id="rId6"/>
            </p:custDataLst>
          </p:nvPr>
        </p:nvSpPr>
        <p:spPr>
          <a:xfrm>
            <a:off x="1828815" y="1066800"/>
            <a:ext cx="7315200" cy="4724400"/>
          </a:xfrm>
          <a:prstGeom prst="rect">
            <a:avLst/>
          </a:prstGeom>
          <a:noFill/>
          <a:ln w="3175">
            <a:noFill/>
            <a:prstDash val="dash"/>
          </a:ln>
        </p:spPr>
        <p:txBody>
          <a:bodyPr vert="eaVert"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接警与通知</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指挥与控制</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警报和紧急公告</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通讯</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事态监测与评估</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警戒与治安</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人群疏散与安置</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医疗与卫生</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公共关系</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应急人员安全</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现场抢险</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环境保护 </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现场恢复等</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Tree>
    <p:custDataLst>
      <p:tags r:id="rId7"/>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4" name="Rectangle 2"/>
          <p:cNvSpPr txBox="1">
            <a:spLocks noChangeArrowheads="1"/>
          </p:cNvSpPr>
          <p:nvPr>
            <p:custDataLst>
              <p:tags r:id="rId5"/>
            </p:custDataLst>
          </p:nvPr>
        </p:nvSpPr>
        <p:spPr bwMode="auto">
          <a:xfrm>
            <a:off x="335360" y="591749"/>
            <a:ext cx="7466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457200" indent="-457200" eaLnBrk="1" hangingPunct="1">
              <a:buFont typeface="Wingdings" panose="05000000000000000000" pitchFamily="2" charset="2"/>
              <a:buChar char="n"/>
            </a:pPr>
            <a:r>
              <a:rPr kumimoji="1" lang="zh-CN" altLang="en-US" sz="3200" dirty="0">
                <a:solidFill>
                  <a:schemeClr val="dk2">
                    <a:lumMod val="25000"/>
                  </a:schemeClr>
                </a:solidFill>
                <a:latin typeface="微软雅黑" panose="020B0503020204020204" charset="-122"/>
                <a:ea typeface="微软雅黑" panose="020B0503020204020204" charset="-122"/>
                <a:sym typeface="Arial" panose="020B0604020202020204" pitchFamily="34" charset="0"/>
              </a:rPr>
              <a:t>预案支持附件</a:t>
            </a:r>
            <a:endParaRPr kumimoji="1" lang="zh-CN" altLang="en-US" sz="3200" dirty="0">
              <a:solidFill>
                <a:schemeClr val="dk2">
                  <a:lumMod val="25000"/>
                </a:schemeClr>
              </a:solidFill>
              <a:latin typeface="微软雅黑" panose="020B0503020204020204" charset="-122"/>
              <a:ea typeface="微软雅黑" panose="020B0503020204020204" charset="-122"/>
              <a:sym typeface="Arial" panose="020B0604020202020204" pitchFamily="34" charset="0"/>
            </a:endParaRPr>
          </a:p>
        </p:txBody>
      </p:sp>
      <p:sp>
        <p:nvSpPr>
          <p:cNvPr id="6" name="Text Box 2">
            <a:hlinkClick r:id="rId6" action="ppaction://hlinksldjump"/>
          </p:cNvPr>
          <p:cNvSpPr txBox="1">
            <a:spLocks noChangeArrowheads="1"/>
          </p:cNvSpPr>
          <p:nvPr/>
        </p:nvSpPr>
        <p:spPr bwMode="auto">
          <a:xfrm>
            <a:off x="2063750" y="2100264"/>
            <a:ext cx="3048000" cy="4057650"/>
          </a:xfrm>
          <a:prstGeom prst="rect">
            <a:avLst/>
          </a:prstGeom>
          <a:noFill/>
          <a:ln>
            <a:noFill/>
          </a:ln>
          <a:effec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571500" indent="-381000">
              <a:defRPr kumimoji="1" sz="2400">
                <a:solidFill>
                  <a:schemeClr val="tx1"/>
                </a:solidFill>
                <a:latin typeface="Times New Roman" panose="02020603050405020304" pitchFamily="18" charset="0"/>
                <a:ea typeface="宋体" panose="02010600030101010101" pitchFamily="2" charset="-122"/>
              </a:defRPr>
            </a:lvl2pPr>
            <a:lvl3pPr marL="952500">
              <a:defRPr kumimoji="1" sz="2400">
                <a:solidFill>
                  <a:schemeClr val="tx1"/>
                </a:solidFill>
                <a:latin typeface="Times New Roman" panose="02020603050405020304" pitchFamily="18" charset="0"/>
                <a:ea typeface="宋体" panose="02010600030101010101" pitchFamily="2" charset="-122"/>
              </a:defRPr>
            </a:lvl3pPr>
            <a:lvl4pPr>
              <a:defRPr kumimoji="1" sz="2400">
                <a:solidFill>
                  <a:schemeClr val="tx1"/>
                </a:solidFill>
                <a:latin typeface="Times New Roman" panose="02020603050405020304" pitchFamily="18" charset="0"/>
                <a:ea typeface="宋体" panose="02010600030101010101" pitchFamily="2" charset="-122"/>
              </a:defRPr>
            </a:lvl4pPr>
            <a:lvl5pPr>
              <a:defRPr kumimoji="1"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nSpc>
                <a:spcPct val="105000"/>
              </a:lnSpc>
              <a:spcBef>
                <a:spcPct val="5000"/>
              </a:spcBef>
              <a:defRPr/>
            </a:pPr>
            <a:endParaRPr lang="zh-CN" altLang="en-US" sz="2800" dirty="0">
              <a:solidFill>
                <a:schemeClr val="dk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05000"/>
              </a:lnSpc>
              <a:spcBef>
                <a:spcPct val="5000"/>
              </a:spcBef>
              <a:defRPr/>
            </a:pPr>
            <a:endParaRPr lang="zh-CN" altLang="en-US" sz="2800" dirty="0">
              <a:solidFill>
                <a:schemeClr val="dk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a:lnSpc>
                <a:spcPct val="105000"/>
              </a:lnSpc>
              <a:spcBef>
                <a:spcPct val="5000"/>
              </a:spcBef>
              <a:defRPr/>
            </a:pPr>
            <a:r>
              <a:rPr lang="en-US" altLang="zh-CN" sz="2000"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2000" u="sng"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危险分析附件</a:t>
            </a:r>
            <a:endParaRPr lang="zh-CN" altLang="en-US" sz="2000" u="sng"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a:lnSpc>
                <a:spcPct val="105000"/>
              </a:lnSpc>
              <a:spcBef>
                <a:spcPct val="5000"/>
              </a:spcBef>
              <a:defRPr/>
            </a:pPr>
            <a:r>
              <a:rPr lang="en-US" altLang="zh-CN"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a:t>
            </a:r>
            <a:r>
              <a:rPr lang="zh-CN" altLang="en-US" sz="2000" u="sng"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通讯联络附件</a:t>
            </a:r>
            <a:endParaRPr lang="zh-CN" altLang="en-US" sz="2000" u="sng"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a:lnSpc>
                <a:spcPct val="105000"/>
              </a:lnSpc>
              <a:spcBef>
                <a:spcPct val="5000"/>
              </a:spcBef>
              <a:defRPr/>
            </a:pPr>
            <a:r>
              <a:rPr lang="en-US" altLang="zh-CN"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法律法规附件</a:t>
            </a:r>
            <a:endPar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a:lnSpc>
                <a:spcPct val="105000"/>
              </a:lnSpc>
              <a:spcBef>
                <a:spcPct val="5000"/>
              </a:spcBef>
              <a:defRPr/>
            </a:pPr>
            <a:r>
              <a:rPr lang="en-US" altLang="zh-CN"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(4)</a:t>
            </a:r>
            <a:r>
              <a:rPr lang="zh-CN" altLang="en-US" sz="2000" u="sng"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应急资源附件</a:t>
            </a:r>
            <a:endParaRPr lang="zh-CN" altLang="en-US" sz="2000" u="sng"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a:lnSpc>
                <a:spcPct val="105000"/>
              </a:lnSpc>
              <a:spcBef>
                <a:spcPct val="5000"/>
              </a:spcBef>
              <a:defRPr/>
            </a:pPr>
            <a:r>
              <a:rPr lang="en-US" altLang="zh-CN"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(5)</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教育、培训、训</a:t>
            </a:r>
            <a:endPar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a:lnSpc>
                <a:spcPct val="105000"/>
              </a:lnSpc>
              <a:spcBef>
                <a:spcPct val="5000"/>
              </a:spcBef>
              <a:defRPr/>
            </a:pPr>
            <a:r>
              <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练和演习附件</a:t>
            </a:r>
            <a:endPar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a:lnSpc>
                <a:spcPct val="105000"/>
              </a:lnSpc>
              <a:spcBef>
                <a:spcPct val="5000"/>
              </a:spcBef>
              <a:defRPr/>
            </a:pPr>
            <a:r>
              <a:rPr lang="en-US" altLang="zh-CN"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(6)</a:t>
            </a:r>
            <a:r>
              <a:rPr lang="zh-CN" altLang="en-US" sz="2000" u="sng"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技术支持附件</a:t>
            </a:r>
            <a:endParaRPr lang="zh-CN" altLang="en-US" sz="2000" u="sng"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a:lnSpc>
                <a:spcPct val="105000"/>
              </a:lnSpc>
              <a:spcBef>
                <a:spcPct val="5000"/>
              </a:spcBef>
              <a:defRPr/>
            </a:pPr>
            <a:r>
              <a:rPr lang="en-US" altLang="zh-CN"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(7)</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互助协议附件</a:t>
            </a:r>
            <a:endPar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a:lnSpc>
                <a:spcPct val="105000"/>
              </a:lnSpc>
              <a:spcBef>
                <a:spcPct val="5000"/>
              </a:spcBef>
              <a:defRPr/>
            </a:pPr>
            <a:r>
              <a:rPr lang="en-US" altLang="zh-CN"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(8)</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其他支持附件</a:t>
            </a:r>
            <a:endPar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94213" name="Rectangle 3"/>
          <p:cNvSpPr>
            <a:spLocks noChangeArrowheads="1"/>
          </p:cNvSpPr>
          <p:nvPr>
            <p:custDataLst>
              <p:tags r:id="rId7"/>
            </p:custDataLst>
          </p:nvPr>
        </p:nvSpPr>
        <p:spPr bwMode="auto">
          <a:xfrm>
            <a:off x="2093913" y="1396947"/>
            <a:ext cx="3240087" cy="1322070"/>
          </a:xfrm>
          <a:prstGeom prst="rect">
            <a:avLst/>
          </a:prstGeom>
          <a:solidFill>
            <a:srgbClr val="FFFF99"/>
          </a:solidFill>
          <a:ln w="9525">
            <a:solidFill>
              <a:schemeClr val="dk1"/>
            </a:solidFill>
            <a:miter lim="800000"/>
          </a:ln>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buFontTx/>
              <a:buChar char="•"/>
            </a:pPr>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重大事故灾害类型及影响范围；</a:t>
            </a:r>
            <a:endParaRPr kumimoji="1" lang="zh-CN" altLang="en-US" sz="1600">
              <a:solidFill>
                <a:schemeClr val="dk1"/>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a:p>
            <a:pPr>
              <a:buFontTx/>
              <a:buChar char="•"/>
            </a:pPr>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重大危险源登记表与分布；</a:t>
            </a:r>
            <a:endParaRPr kumimoji="1" lang="zh-CN" altLang="en-US" sz="1600">
              <a:solidFill>
                <a:schemeClr val="dk1"/>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a:p>
            <a:pPr>
              <a:buFontTx/>
              <a:buChar char="•"/>
            </a:pPr>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重要防护目标一览表与分布；</a:t>
            </a:r>
            <a:endParaRPr kumimoji="1" lang="zh-CN" altLang="en-US" sz="1600">
              <a:solidFill>
                <a:schemeClr val="dk1"/>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a:p>
            <a:pPr>
              <a:buFontTx/>
              <a:buChar char="•"/>
            </a:pPr>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事故后果预测与评估；</a:t>
            </a:r>
            <a:endParaRPr kumimoji="1" lang="zh-CN" altLang="en-US" sz="1600">
              <a:solidFill>
                <a:schemeClr val="dk1"/>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a:p>
            <a:pPr>
              <a:buFontTx/>
              <a:buChar char="•"/>
            </a:pPr>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其他危险分析资料等。</a:t>
            </a:r>
            <a:endPar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4214" name="Rectangle 4"/>
          <p:cNvSpPr>
            <a:spLocks noChangeArrowheads="1"/>
          </p:cNvSpPr>
          <p:nvPr>
            <p:custDataLst>
              <p:tags r:id="rId8"/>
            </p:custDataLst>
          </p:nvPr>
        </p:nvSpPr>
        <p:spPr bwMode="auto">
          <a:xfrm>
            <a:off x="7391400" y="1844675"/>
            <a:ext cx="3132138" cy="1076325"/>
          </a:xfrm>
          <a:prstGeom prst="rect">
            <a:avLst/>
          </a:prstGeom>
          <a:solidFill>
            <a:srgbClr val="FFFFCC"/>
          </a:solidFill>
          <a:ln w="9525">
            <a:solidFill>
              <a:schemeClr val="dk1"/>
            </a:solidFill>
            <a:miter lim="800000"/>
          </a:ln>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kumimoji="1" lang="zh-CN" altLang="en-US" sz="1600">
                <a:solidFill>
                  <a:schemeClr val="dk2">
                    <a:lumMod val="25000"/>
                  </a:schemeClr>
                </a:solidFill>
                <a:latin typeface="微软雅黑" panose="020B0503020204020204" charset="-122"/>
                <a:ea typeface="微软雅黑" panose="020B0503020204020204" charset="-122"/>
                <a:sym typeface="Arial" panose="020B0604020202020204" pitchFamily="34" charset="0"/>
              </a:rPr>
              <a:t>应急机构、人员、专家名录；</a:t>
            </a:r>
            <a:endParaRPr kumimoji="1" lang="zh-CN" altLang="en-US" sz="1600">
              <a:solidFill>
                <a:schemeClr val="dk2">
                  <a:lumMod val="25000"/>
                </a:schemeClr>
              </a:solidFill>
              <a:latin typeface="微软雅黑" panose="020B0503020204020204" charset="-122"/>
              <a:ea typeface="微软雅黑" panose="020B0503020204020204" charset="-122"/>
              <a:sym typeface="Arial" panose="020B0604020202020204" pitchFamily="34" charset="0"/>
            </a:endParaRPr>
          </a:p>
          <a:p>
            <a:pPr eaLnBrk="1" hangingPunct="1"/>
            <a:r>
              <a:rPr kumimoji="1" lang="zh-CN" altLang="en-US" sz="1600">
                <a:solidFill>
                  <a:schemeClr val="dk2">
                    <a:lumMod val="25000"/>
                  </a:schemeClr>
                </a:solidFill>
                <a:latin typeface="微软雅黑" panose="020B0503020204020204" charset="-122"/>
                <a:ea typeface="微软雅黑" panose="020B0503020204020204" charset="-122"/>
                <a:sym typeface="Arial" panose="020B0604020202020204" pitchFamily="34" charset="0"/>
              </a:rPr>
              <a:t>广电、新闻媒体；</a:t>
            </a:r>
            <a:endParaRPr kumimoji="1" lang="zh-CN" altLang="en-US" sz="1600">
              <a:solidFill>
                <a:schemeClr val="dk2">
                  <a:lumMod val="25000"/>
                </a:schemeClr>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a:p>
            <a:r>
              <a:rPr kumimoji="1" lang="zh-CN" altLang="en-US" sz="1600">
                <a:solidFill>
                  <a:schemeClr val="dk2">
                    <a:lumMod val="25000"/>
                  </a:schemeClr>
                </a:solidFill>
                <a:latin typeface="微软雅黑" panose="020B0503020204020204" charset="-122"/>
                <a:ea typeface="微软雅黑" panose="020B0503020204020204" charset="-122"/>
                <a:sym typeface="Arial" panose="020B0604020202020204" pitchFamily="34" charset="0"/>
              </a:rPr>
              <a:t>周边地区应急机构、上级部门；</a:t>
            </a:r>
            <a:endParaRPr kumimoji="1" lang="zh-CN" altLang="en-US" sz="1600">
              <a:solidFill>
                <a:schemeClr val="dk2">
                  <a:lumMod val="25000"/>
                </a:schemeClr>
              </a:solidFill>
              <a:latin typeface="微软雅黑" panose="020B0503020204020204" charset="-122"/>
              <a:ea typeface="微软雅黑" panose="020B0503020204020204" charset="-122"/>
              <a:sym typeface="Arial" panose="020B0604020202020204" pitchFamily="34" charset="0"/>
            </a:endParaRPr>
          </a:p>
          <a:p>
            <a:r>
              <a:rPr kumimoji="1" lang="zh-CN" altLang="en-US" sz="1600">
                <a:solidFill>
                  <a:schemeClr val="dk2">
                    <a:lumMod val="25000"/>
                  </a:schemeClr>
                </a:solidFill>
                <a:latin typeface="微软雅黑" panose="020B0503020204020204" charset="-122"/>
                <a:ea typeface="微软雅黑" panose="020B0503020204020204" charset="-122"/>
                <a:sym typeface="Arial" panose="020B0604020202020204" pitchFamily="34" charset="0"/>
              </a:rPr>
              <a:t>应急服务、物资供应单位名录</a:t>
            </a:r>
            <a:endParaRPr kumimoji="1" lang="zh-CN" altLang="en-US" sz="1600">
              <a:solidFill>
                <a:schemeClr val="dk2">
                  <a:lumMod val="25000"/>
                </a:schemeClr>
              </a:solidFill>
              <a:latin typeface="微软雅黑" panose="020B0503020204020204" charset="-122"/>
              <a:ea typeface="微软雅黑" panose="020B0503020204020204" charset="-122"/>
              <a:sym typeface="Arial" panose="020B0604020202020204" pitchFamily="34" charset="0"/>
            </a:endParaRPr>
          </a:p>
        </p:txBody>
      </p:sp>
      <p:sp>
        <p:nvSpPr>
          <p:cNvPr id="94215" name="Rectangle 5"/>
          <p:cNvSpPr>
            <a:spLocks noChangeArrowheads="1"/>
          </p:cNvSpPr>
          <p:nvPr>
            <p:custDataLst>
              <p:tags r:id="rId9"/>
            </p:custDataLst>
          </p:nvPr>
        </p:nvSpPr>
        <p:spPr bwMode="auto">
          <a:xfrm>
            <a:off x="4872038" y="3052763"/>
            <a:ext cx="5334000" cy="1568450"/>
          </a:xfrm>
          <a:prstGeom prst="rect">
            <a:avLst/>
          </a:prstGeom>
          <a:solidFill>
            <a:srgbClr val="FFFFCC"/>
          </a:solidFill>
          <a:ln w="9525">
            <a:solidFill>
              <a:schemeClr val="dk1"/>
            </a:solidFill>
            <a:miter lim="800000"/>
          </a:ln>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城市专兼职消防力量分布；</a:t>
            </a:r>
            <a:endParaRPr kumimoji="1" lang="zh-CN" altLang="en-US" sz="1600">
              <a:solidFill>
                <a:schemeClr val="dk1"/>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a:p>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医疗救护机构分布及医疗救护能力信息；</a:t>
            </a:r>
            <a:endParaRPr kumimoji="1" lang="zh-CN" altLang="en-US" sz="1600">
              <a:solidFill>
                <a:schemeClr val="dk1"/>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a:p>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消防、应急设施设备、物资、数量、联络方式及储存地点</a:t>
            </a:r>
            <a:endParaRPr kumimoji="1" lang="zh-CN" altLang="en-US" sz="1600">
              <a:solidFill>
                <a:schemeClr val="dk1"/>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a:p>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通讯系统；</a:t>
            </a:r>
            <a:endParaRPr kumimoji="1" lang="zh-CN" altLang="en-US" sz="1600">
              <a:solidFill>
                <a:schemeClr val="dk1"/>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a:p>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警报系统分布及覆盖范围；</a:t>
            </a:r>
            <a:endParaRPr kumimoji="1" lang="zh-CN" altLang="en-US" sz="1600">
              <a:solidFill>
                <a:schemeClr val="dk1"/>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a:p>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避难及被疏散人员安置场所分布等。</a:t>
            </a:r>
            <a:endPar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4216" name="Rectangle 7"/>
          <p:cNvSpPr>
            <a:spLocks noChangeArrowheads="1"/>
          </p:cNvSpPr>
          <p:nvPr>
            <p:custDataLst>
              <p:tags r:id="rId10"/>
            </p:custDataLst>
          </p:nvPr>
        </p:nvSpPr>
        <p:spPr bwMode="auto">
          <a:xfrm>
            <a:off x="5375275" y="4926013"/>
            <a:ext cx="2057400" cy="1568450"/>
          </a:xfrm>
          <a:prstGeom prst="rect">
            <a:avLst/>
          </a:prstGeom>
          <a:solidFill>
            <a:srgbClr val="FFFF99"/>
          </a:solidFill>
          <a:ln w="9525">
            <a:solidFill>
              <a:schemeClr val="dk1"/>
            </a:solidFill>
            <a:miter lim="800000"/>
          </a:ln>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应急信息管理系统；</a:t>
            </a:r>
            <a:endParaRPr kumimoji="1" lang="zh-CN" altLang="en-US" sz="1600">
              <a:solidFill>
                <a:schemeClr val="dk1"/>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a:p>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应急决策支持系统；</a:t>
            </a:r>
            <a:endParaRPr kumimoji="1" lang="zh-CN" altLang="en-US" sz="1600">
              <a:solidFill>
                <a:schemeClr val="dk1"/>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a:p>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危险化学品数据库；</a:t>
            </a:r>
            <a:endParaRPr kumimoji="1" lang="zh-CN" altLang="en-US" sz="1600">
              <a:solidFill>
                <a:schemeClr val="dk1"/>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a:p>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事故案例库；</a:t>
            </a:r>
            <a:endPar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endParaRPr>
          </a:p>
          <a:p>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急救手册；</a:t>
            </a:r>
            <a:endParaRPr kumimoji="1" lang="zh-CN" altLang="en-US" sz="1600">
              <a:solidFill>
                <a:schemeClr val="dk1"/>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a:p>
            <a:r>
              <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rPr>
              <a:t>其他技术支持附件。</a:t>
            </a:r>
            <a:endParaRPr kumimoji="1" lang="zh-CN" altLang="en-US" sz="16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4217" name="Line 9"/>
          <p:cNvSpPr>
            <a:spLocks noChangeShapeType="1"/>
          </p:cNvSpPr>
          <p:nvPr>
            <p:custDataLst>
              <p:tags r:id="rId11"/>
            </p:custDataLst>
          </p:nvPr>
        </p:nvSpPr>
        <p:spPr bwMode="auto">
          <a:xfrm flipV="1">
            <a:off x="5334000" y="2420938"/>
            <a:ext cx="2057400" cy="8164"/>
          </a:xfrm>
          <a:prstGeom prst="line">
            <a:avLst/>
          </a:prstGeom>
          <a:noFill/>
          <a:ln w="9525">
            <a:solidFill>
              <a:schemeClr val="dk1"/>
            </a:solidFill>
            <a:miter lim="800000"/>
          </a:ln>
          <a:extLst>
            <a:ext uri="{909E8E84-426E-40DD-AFC4-6F175D3DCCD1}">
              <a14:hiddenFill xmlns:a14="http://schemas.microsoft.com/office/drawing/2010/main">
                <a:noFill/>
              </a14:hiddenFill>
            </a:ext>
          </a:extLst>
        </p:spPr>
        <p:txBody>
          <a:bodyPr wrap="none"/>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4218" name="Line 11"/>
          <p:cNvSpPr>
            <a:spLocks noChangeShapeType="1"/>
          </p:cNvSpPr>
          <p:nvPr>
            <p:custDataLst>
              <p:tags r:id="rId12"/>
            </p:custDataLst>
          </p:nvPr>
        </p:nvSpPr>
        <p:spPr bwMode="auto">
          <a:xfrm>
            <a:off x="4191000" y="4343400"/>
            <a:ext cx="1143000" cy="1143000"/>
          </a:xfrm>
          <a:prstGeom prst="line">
            <a:avLst/>
          </a:prstGeom>
          <a:noFill/>
          <a:ln w="9525">
            <a:solidFill>
              <a:schemeClr val="dk1"/>
            </a:solidFill>
            <a:miter lim="800000"/>
          </a:ln>
          <a:extLst>
            <a:ext uri="{909E8E84-426E-40DD-AFC4-6F175D3DCCD1}">
              <a14:hiddenFill xmlns:a14="http://schemas.microsoft.com/office/drawing/2010/main">
                <a:noFill/>
              </a14:hiddenFill>
            </a:ext>
          </a:extLst>
        </p:spPr>
        <p:txBody>
          <a:bodyPr wrap="none"/>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4219" name="Line 10"/>
          <p:cNvSpPr>
            <a:spLocks noChangeShapeType="1"/>
          </p:cNvSpPr>
          <p:nvPr>
            <p:custDataLst>
              <p:tags r:id="rId13"/>
            </p:custDataLst>
          </p:nvPr>
        </p:nvSpPr>
        <p:spPr bwMode="auto">
          <a:xfrm flipV="1">
            <a:off x="3863976" y="3124201"/>
            <a:ext cx="1012825" cy="17463"/>
          </a:xfrm>
          <a:prstGeom prst="line">
            <a:avLst/>
          </a:prstGeom>
          <a:noFill/>
          <a:ln w="9525">
            <a:solidFill>
              <a:schemeClr val="dk1"/>
            </a:solidFill>
            <a:miter lim="800000"/>
          </a:ln>
          <a:extLst>
            <a:ext uri="{909E8E84-426E-40DD-AFC4-6F175D3DCCD1}">
              <a14:hiddenFill xmlns:a14="http://schemas.microsoft.com/office/drawing/2010/main">
                <a:noFill/>
              </a14:hiddenFill>
            </a:ext>
          </a:extLst>
        </p:spPr>
        <p:txBody>
          <a:bodyPr wrap="none"/>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3" name="图片 2"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4" name="Rectangle 2"/>
          <p:cNvSpPr txBox="1">
            <a:spLocks noChangeArrowheads="1"/>
          </p:cNvSpPr>
          <p:nvPr>
            <p:custDataLst>
              <p:tags r:id="rId5"/>
            </p:custDataLst>
          </p:nvPr>
        </p:nvSpPr>
        <p:spPr bwMode="auto">
          <a:xfrm>
            <a:off x="201190" y="638663"/>
            <a:ext cx="8343081"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457200" indent="-457200" eaLnBrk="1" hangingPunct="1">
              <a:buFont typeface="Wingdings" panose="05000000000000000000" pitchFamily="2" charset="2"/>
              <a:buChar char="n"/>
            </a:pPr>
            <a:r>
              <a:rPr lang="zh-CN" altLang="en-US" sz="3200" dirty="0">
                <a:solidFill>
                  <a:schemeClr val="dk1"/>
                </a:solidFill>
                <a:latin typeface="微软雅黑" panose="020B0503020204020204" charset="-122"/>
                <a:ea typeface="微软雅黑" panose="020B0503020204020204" charset="-122"/>
                <a:sym typeface="Arial" panose="020B0604020202020204" pitchFamily="34" charset="0"/>
              </a:rPr>
              <a:t>事故应急救援预案组成部分和构成要素</a:t>
            </a:r>
            <a:endParaRPr kumimoji="1" lang="zh-CN" altLang="en-US" sz="3200"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5235" name="Rectangle 3"/>
          <p:cNvSpPr txBox="1">
            <a:spLocks noChangeArrowheads="1"/>
          </p:cNvSpPr>
          <p:nvPr>
            <p:custDataLst>
              <p:tags r:id="rId6"/>
            </p:custDataLst>
          </p:nvPr>
        </p:nvSpPr>
        <p:spPr bwMode="auto">
          <a:xfrm>
            <a:off x="2135560" y="1276350"/>
            <a:ext cx="79216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l">
              <a:buFont typeface="Wingdings" panose="05000000000000000000" pitchFamily="2" charset="2"/>
              <a:buNone/>
            </a:pPr>
            <a:r>
              <a:rPr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应急救援预案应该具备的八大部分</a:t>
            </a:r>
            <a:r>
              <a:rPr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28</a:t>
            </a:r>
            <a:r>
              <a:rPr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个要素：</a:t>
            </a:r>
            <a:endParaRPr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8" name="Text Box 17"/>
          <p:cNvSpPr txBox="1">
            <a:spLocks noChangeArrowheads="1"/>
          </p:cNvSpPr>
          <p:nvPr/>
        </p:nvSpPr>
        <p:spPr bwMode="auto">
          <a:xfrm>
            <a:off x="2135560" y="1635126"/>
            <a:ext cx="1798637" cy="361950"/>
          </a:xfrm>
          <a:prstGeom prst="rect">
            <a:avLst/>
          </a:prstGeom>
          <a:noFill/>
          <a:ln w="25400">
            <a:solidFill>
              <a:srgbClr val="0000CC"/>
            </a:solidFill>
            <a:miter lim="800000"/>
          </a:ln>
          <a:effectLst/>
        </p:spPr>
        <p:txBody>
          <a:bodyPr>
            <a:spAutoFit/>
          </a:bodyPr>
          <a:lstStyle/>
          <a:p>
            <a:pPr>
              <a:lnSpc>
                <a:spcPct val="160000"/>
              </a:lnSpc>
              <a:spcBef>
                <a:spcPct val="50000"/>
              </a:spcBef>
              <a:defRPr/>
            </a:pPr>
            <a:r>
              <a:rPr kumimoji="1" lang="zh-CN" altLang="en-US" sz="1100">
                <a:solidFill>
                  <a:srgbClr val="FF0000"/>
                </a:solidFill>
                <a:latin typeface="微软雅黑" panose="020B0503020204020204" charset="-122"/>
                <a:ea typeface="微软雅黑" panose="020B0503020204020204" charset="-122"/>
                <a:sym typeface="Arial" panose="020B0604020202020204" pitchFamily="34" charset="0"/>
              </a:rPr>
              <a:t>一、基本内容</a:t>
            </a:r>
            <a:endParaRPr kumimoji="1" lang="zh-CN" altLang="en-US" sz="110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9" name="Text Box 18"/>
          <p:cNvSpPr txBox="1">
            <a:spLocks noChangeArrowheads="1"/>
          </p:cNvSpPr>
          <p:nvPr/>
        </p:nvSpPr>
        <p:spPr bwMode="auto">
          <a:xfrm>
            <a:off x="2135560" y="2066926"/>
            <a:ext cx="1798637" cy="361950"/>
          </a:xfrm>
          <a:prstGeom prst="rect">
            <a:avLst/>
          </a:prstGeom>
          <a:noFill/>
          <a:ln w="25400">
            <a:solidFill>
              <a:srgbClr val="0000CC"/>
            </a:solidFill>
            <a:miter lim="800000"/>
          </a:ln>
          <a:effectLst/>
        </p:spPr>
        <p:txBody>
          <a:bodyPr>
            <a:spAutoFit/>
          </a:bodyPr>
          <a:lstStyle/>
          <a:p>
            <a:pPr>
              <a:lnSpc>
                <a:spcPct val="160000"/>
              </a:lnSpc>
              <a:spcBef>
                <a:spcPct val="50000"/>
              </a:spcBef>
              <a:defRPr/>
            </a:pPr>
            <a:r>
              <a:rPr kumimoji="1" lang="zh-CN" altLang="en-US" sz="1100">
                <a:solidFill>
                  <a:srgbClr val="FF0000"/>
                </a:solidFill>
                <a:latin typeface="微软雅黑" panose="020B0503020204020204" charset="-122"/>
                <a:ea typeface="微软雅黑" panose="020B0503020204020204" charset="-122"/>
                <a:sym typeface="Arial" panose="020B0604020202020204" pitchFamily="34" charset="0"/>
              </a:rPr>
              <a:t>二、应急救援方针与原则</a:t>
            </a:r>
            <a:endParaRPr kumimoji="1" lang="zh-CN" altLang="en-US" sz="110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10" name="Text Box 19"/>
          <p:cNvSpPr txBox="1">
            <a:spLocks noChangeArrowheads="1"/>
          </p:cNvSpPr>
          <p:nvPr/>
        </p:nvSpPr>
        <p:spPr bwMode="auto">
          <a:xfrm>
            <a:off x="2135560" y="2500313"/>
            <a:ext cx="1798637" cy="2138045"/>
          </a:xfrm>
          <a:prstGeom prst="rect">
            <a:avLst/>
          </a:prstGeom>
          <a:noFill/>
          <a:ln w="25400">
            <a:solidFill>
              <a:srgbClr val="0000CC"/>
            </a:solidFill>
            <a:miter lim="800000"/>
          </a:ln>
          <a:effectLst/>
        </p:spPr>
        <p:txBody>
          <a:bodyPr>
            <a:spAutoFit/>
          </a:bodyPr>
          <a:lstStyle/>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三、应急救援工作策划</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危险辨识与评价</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应急资源评价</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应急机构与职责</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4.</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应急机制</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5.</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法律法规要求</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1" name="Text Box 21"/>
          <p:cNvSpPr txBox="1">
            <a:spLocks noChangeArrowheads="1"/>
          </p:cNvSpPr>
          <p:nvPr/>
        </p:nvSpPr>
        <p:spPr bwMode="auto">
          <a:xfrm>
            <a:off x="2135560" y="4587876"/>
            <a:ext cx="1798637" cy="2408555"/>
          </a:xfrm>
          <a:prstGeom prst="rect">
            <a:avLst/>
          </a:prstGeom>
          <a:noFill/>
          <a:ln w="25400">
            <a:solidFill>
              <a:srgbClr val="0000CC"/>
            </a:solidFill>
            <a:miter lim="800000"/>
          </a:ln>
          <a:effectLst/>
        </p:spPr>
        <p:txBody>
          <a:bodyPr>
            <a:spAutoFit/>
          </a:bodyPr>
          <a:lstStyle/>
          <a:p>
            <a:pPr>
              <a:lnSpc>
                <a:spcPct val="160000"/>
              </a:lnSpc>
              <a:spcBef>
                <a:spcPct val="50000"/>
              </a:spcBef>
              <a:defRPr/>
            </a:pPr>
            <a:r>
              <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四、应急救援准备</a:t>
            </a:r>
            <a:r>
              <a:rPr kumimoji="1" lang="en-US" altLang="zh-CN"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程序</a:t>
            </a:r>
            <a:r>
              <a:rPr kumimoji="1" lang="en-US" altLang="zh-CN"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kumimoji="1" lang="en-US" altLang="zh-CN"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en-US" altLang="zh-CN"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1.</a:t>
            </a:r>
            <a:r>
              <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应急救援设备</a:t>
            </a:r>
            <a:r>
              <a:rPr kumimoji="1" lang="en-US" altLang="zh-CN"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施</a:t>
            </a:r>
            <a:r>
              <a:rPr kumimoji="1" lang="en-US" altLang="zh-CN"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、物资</a:t>
            </a:r>
            <a:endPar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a:t>
            </a:r>
            <a:r>
              <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应急救援人员培训</a:t>
            </a:r>
            <a:endPar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预案演习</a:t>
            </a:r>
            <a:endPar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4.</a:t>
            </a:r>
            <a:r>
              <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公众教育</a:t>
            </a:r>
            <a:endPar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5.</a:t>
            </a:r>
            <a:r>
              <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应急救援互助协议</a:t>
            </a:r>
            <a:endParaRPr kumimoji="1" lang="zh-CN" altLang="en-US" sz="11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2" name="Text Box 22"/>
          <p:cNvSpPr txBox="1">
            <a:spLocks noChangeArrowheads="1"/>
          </p:cNvSpPr>
          <p:nvPr/>
        </p:nvSpPr>
        <p:spPr bwMode="auto">
          <a:xfrm>
            <a:off x="4727947" y="1635125"/>
            <a:ext cx="1731963" cy="5605780"/>
          </a:xfrm>
          <a:prstGeom prst="rect">
            <a:avLst/>
          </a:prstGeom>
          <a:noFill/>
          <a:ln w="25400">
            <a:solidFill>
              <a:srgbClr val="0000CC"/>
            </a:solidFill>
            <a:miter lim="800000"/>
          </a:ln>
          <a:effectLst/>
        </p:spPr>
        <p:txBody>
          <a:bodyPr>
            <a:spAutoFit/>
          </a:bodyPr>
          <a:lstStyle/>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五、应急救援响应（程序）</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报警程序</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警报和紧急公告</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指挥与控制</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4.</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通讯</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5.</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人群疏散与安置</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6.</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警戒与治安</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7.</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医疗与卫生服务</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8.</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现场监测</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事态监测</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9.</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现场抢险与控制 *</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10.</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应急人员安全</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11.</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环境保护</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12.</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信息发布管理</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13.</a:t>
            </a:r>
            <a:r>
              <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应急救援资源管理</a:t>
            </a: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60000"/>
              </a:lnSpc>
              <a:spcBef>
                <a:spcPct val="50000"/>
              </a:spcBef>
              <a:defRPr/>
            </a:pPr>
            <a:endParaRPr kumimoji="1" lang="zh-CN" altLang="en-US" sz="11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3" name="Text Box 23"/>
          <p:cNvSpPr txBox="1">
            <a:spLocks noChangeArrowheads="1"/>
          </p:cNvSpPr>
          <p:nvPr/>
        </p:nvSpPr>
        <p:spPr bwMode="auto">
          <a:xfrm>
            <a:off x="7175871" y="1708151"/>
            <a:ext cx="2197100" cy="361950"/>
          </a:xfrm>
          <a:prstGeom prst="rect">
            <a:avLst/>
          </a:prstGeom>
          <a:noFill/>
          <a:ln w="25400">
            <a:solidFill>
              <a:srgbClr val="0000CC"/>
            </a:solidFill>
            <a:miter lim="800000"/>
          </a:ln>
          <a:effectLst/>
        </p:spPr>
        <p:txBody>
          <a:bodyPr>
            <a:spAutoFit/>
          </a:bodyPr>
          <a:lstStyle/>
          <a:p>
            <a:pPr>
              <a:lnSpc>
                <a:spcPct val="160000"/>
              </a:lnSpc>
              <a:spcBef>
                <a:spcPct val="50000"/>
              </a:spcBef>
              <a:defRPr/>
            </a:pPr>
            <a:r>
              <a:rPr kumimoji="1" lang="zh-CN" altLang="en-US" sz="110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六、现场恢复与事故调查</a:t>
            </a:r>
            <a:r>
              <a:rPr kumimoji="1" lang="en-US" altLang="zh-CN" sz="110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1" lang="zh-CN" altLang="en-US" sz="110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程序</a:t>
            </a:r>
            <a:r>
              <a:rPr kumimoji="1" lang="en-US" altLang="zh-CN" sz="110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kumimoji="1" lang="en-US" altLang="zh-CN" sz="110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4" name="Text Box 24"/>
          <p:cNvSpPr txBox="1">
            <a:spLocks noChangeArrowheads="1"/>
          </p:cNvSpPr>
          <p:nvPr/>
        </p:nvSpPr>
        <p:spPr bwMode="auto">
          <a:xfrm>
            <a:off x="7175871" y="2355850"/>
            <a:ext cx="2197100" cy="632460"/>
          </a:xfrm>
          <a:prstGeom prst="rect">
            <a:avLst/>
          </a:prstGeom>
          <a:noFill/>
          <a:ln w="25400">
            <a:solidFill>
              <a:srgbClr val="0000CC"/>
            </a:solidFill>
            <a:miter lim="800000"/>
          </a:ln>
          <a:effectLst/>
        </p:spPr>
        <p:txBody>
          <a:bodyPr>
            <a:spAutoFit/>
          </a:bodyPr>
          <a:lstStyle/>
          <a:p>
            <a:pPr>
              <a:lnSpc>
                <a:spcPct val="160000"/>
              </a:lnSpc>
              <a:spcBef>
                <a:spcPct val="50000"/>
              </a:spcBef>
              <a:defRPr/>
            </a:pPr>
            <a:r>
              <a:rPr kumimoji="1" lang="zh-CN" altLang="en-US" sz="1100">
                <a:solidFill>
                  <a:srgbClr val="FF0000"/>
                </a:solidFill>
                <a:latin typeface="微软雅黑" panose="020B0503020204020204" charset="-122"/>
                <a:ea typeface="微软雅黑" panose="020B0503020204020204" charset="-122"/>
                <a:sym typeface="Arial" panose="020B0604020202020204" pitchFamily="34" charset="0"/>
              </a:rPr>
              <a:t>七、应急救援预案维护和改进（程序）</a:t>
            </a:r>
            <a:endParaRPr kumimoji="1" lang="zh-CN" altLang="en-US" sz="110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15" name="Text Box 26"/>
          <p:cNvSpPr txBox="1">
            <a:spLocks noChangeArrowheads="1"/>
          </p:cNvSpPr>
          <p:nvPr/>
        </p:nvSpPr>
        <p:spPr bwMode="auto">
          <a:xfrm>
            <a:off x="7175871" y="2932112"/>
            <a:ext cx="2197100" cy="361950"/>
          </a:xfrm>
          <a:prstGeom prst="rect">
            <a:avLst/>
          </a:prstGeom>
          <a:noFill/>
          <a:ln w="25400">
            <a:solidFill>
              <a:srgbClr val="0000CC"/>
            </a:solidFill>
            <a:miter lim="800000"/>
          </a:ln>
          <a:effectLst/>
        </p:spPr>
        <p:txBody>
          <a:bodyPr>
            <a:spAutoFit/>
          </a:bodyPr>
          <a:lstStyle/>
          <a:p>
            <a:pPr>
              <a:lnSpc>
                <a:spcPct val="160000"/>
              </a:lnSpc>
              <a:spcBef>
                <a:spcPct val="50000"/>
              </a:spcBef>
              <a:defRPr/>
            </a:pPr>
            <a:r>
              <a:rPr kumimoji="1" lang="zh-CN" altLang="en-US" sz="1100">
                <a:solidFill>
                  <a:srgbClr val="FF0000"/>
                </a:solidFill>
                <a:latin typeface="微软雅黑" panose="020B0503020204020204" charset="-122"/>
                <a:ea typeface="微软雅黑" panose="020B0503020204020204" charset="-122"/>
                <a:sym typeface="Arial" panose="020B0604020202020204" pitchFamily="34" charset="0"/>
              </a:rPr>
              <a:t>八、应急救援预案支持附件</a:t>
            </a:r>
            <a:endParaRPr kumimoji="1" lang="zh-CN" altLang="en-US" sz="110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95244" name="AutoShape 27"/>
          <p:cNvSpPr>
            <a:spLocks noChangeArrowheads="1"/>
          </p:cNvSpPr>
          <p:nvPr>
            <p:custDataLst>
              <p:tags r:id="rId7"/>
            </p:custDataLst>
          </p:nvPr>
        </p:nvSpPr>
        <p:spPr bwMode="auto">
          <a:xfrm>
            <a:off x="8256960" y="5114927"/>
            <a:ext cx="731837" cy="4603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p>
            <a:endParaRPr lang="zh-CN" altLang="en-US" sz="24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5245" name="AutoShape 28"/>
          <p:cNvSpPr>
            <a:spLocks noChangeArrowheads="1"/>
          </p:cNvSpPr>
          <p:nvPr>
            <p:custDataLst>
              <p:tags r:id="rId8"/>
            </p:custDataLst>
          </p:nvPr>
        </p:nvSpPr>
        <p:spPr bwMode="auto">
          <a:xfrm>
            <a:off x="4080247" y="1734503"/>
            <a:ext cx="200025" cy="521969"/>
          </a:xfrm>
          <a:prstGeom prst="curvedLeftArrow">
            <a:avLst>
              <a:gd name="adj1" fmla="val 39917"/>
              <a:gd name="adj2" fmla="val 79853"/>
              <a:gd name="adj3" fmla="val 33333"/>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sz="28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5246" name="AutoShape 29"/>
          <p:cNvSpPr>
            <a:spLocks noChangeArrowheads="1"/>
          </p:cNvSpPr>
          <p:nvPr>
            <p:custDataLst>
              <p:tags r:id="rId9"/>
            </p:custDataLst>
          </p:nvPr>
        </p:nvSpPr>
        <p:spPr bwMode="auto">
          <a:xfrm>
            <a:off x="4080247" y="2239328"/>
            <a:ext cx="200025" cy="521969"/>
          </a:xfrm>
          <a:prstGeom prst="curvedLeftArrow">
            <a:avLst>
              <a:gd name="adj1" fmla="val 39917"/>
              <a:gd name="adj2" fmla="val 79853"/>
              <a:gd name="adj3" fmla="val 33333"/>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sz="28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5247" name="AutoShape 30"/>
          <p:cNvSpPr>
            <a:spLocks noChangeArrowheads="1"/>
          </p:cNvSpPr>
          <p:nvPr>
            <p:custDataLst>
              <p:tags r:id="rId10"/>
            </p:custDataLst>
          </p:nvPr>
        </p:nvSpPr>
        <p:spPr bwMode="auto">
          <a:xfrm>
            <a:off x="4080247" y="4326891"/>
            <a:ext cx="200025" cy="521969"/>
          </a:xfrm>
          <a:prstGeom prst="curvedLeftArrow">
            <a:avLst>
              <a:gd name="adj1" fmla="val 53124"/>
              <a:gd name="adj2" fmla="val 106275"/>
              <a:gd name="adj3" fmla="val 33333"/>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sz="28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5248" name="AutoShape 31"/>
          <p:cNvSpPr>
            <a:spLocks noChangeArrowheads="1"/>
          </p:cNvSpPr>
          <p:nvPr>
            <p:custDataLst>
              <p:tags r:id="rId11"/>
            </p:custDataLst>
          </p:nvPr>
        </p:nvSpPr>
        <p:spPr bwMode="auto">
          <a:xfrm>
            <a:off x="4080246" y="6019166"/>
            <a:ext cx="731838" cy="521969"/>
          </a:xfrm>
          <a:prstGeom prst="curvedUpArrow">
            <a:avLst>
              <a:gd name="adj1" fmla="val 44111"/>
              <a:gd name="adj2" fmla="val 88232"/>
              <a:gd name="adj3" fmla="val 33333"/>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sz="28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5249" name="AutoShape 33"/>
          <p:cNvSpPr>
            <a:spLocks noChangeArrowheads="1"/>
          </p:cNvSpPr>
          <p:nvPr>
            <p:custDataLst>
              <p:tags r:id="rId12"/>
            </p:custDataLst>
          </p:nvPr>
        </p:nvSpPr>
        <p:spPr bwMode="auto">
          <a:xfrm>
            <a:off x="6888534" y="1986917"/>
            <a:ext cx="265112" cy="521969"/>
          </a:xfrm>
          <a:prstGeom prst="curvedRightArrow">
            <a:avLst>
              <a:gd name="adj1" fmla="val 45175"/>
              <a:gd name="adj2" fmla="val 90373"/>
              <a:gd name="adj3" fmla="val 33333"/>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sz="28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5250" name="AutoShape 34"/>
          <p:cNvSpPr>
            <a:spLocks noChangeArrowheads="1"/>
          </p:cNvSpPr>
          <p:nvPr>
            <p:custDataLst>
              <p:tags r:id="rId13"/>
            </p:custDataLst>
          </p:nvPr>
        </p:nvSpPr>
        <p:spPr bwMode="auto">
          <a:xfrm>
            <a:off x="6888534" y="2670335"/>
            <a:ext cx="265112" cy="521969"/>
          </a:xfrm>
          <a:prstGeom prst="curvedRightArrow">
            <a:avLst>
              <a:gd name="adj1" fmla="val 40193"/>
              <a:gd name="adj2" fmla="val 80405"/>
              <a:gd name="adj3" fmla="val 33333"/>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sz="28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5251" name="AutoShape 35"/>
          <p:cNvSpPr>
            <a:spLocks noChangeArrowheads="1"/>
          </p:cNvSpPr>
          <p:nvPr>
            <p:custDataLst>
              <p:tags r:id="rId14"/>
            </p:custDataLst>
          </p:nvPr>
        </p:nvSpPr>
        <p:spPr bwMode="auto">
          <a:xfrm>
            <a:off x="6601197" y="1302704"/>
            <a:ext cx="931863" cy="521969"/>
          </a:xfrm>
          <a:prstGeom prst="curvedDownArrow">
            <a:avLst>
              <a:gd name="adj1" fmla="val 69747"/>
              <a:gd name="adj2" fmla="val 139508"/>
              <a:gd name="adj3" fmla="val 33333"/>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sz="28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5252" name="TextBox 23"/>
          <p:cNvSpPr txBox="1">
            <a:spLocks noChangeArrowheads="1"/>
          </p:cNvSpPr>
          <p:nvPr>
            <p:custDataLst>
              <p:tags r:id="rId15"/>
            </p:custDataLst>
          </p:nvPr>
        </p:nvSpPr>
        <p:spPr bwMode="auto">
          <a:xfrm>
            <a:off x="727337" y="1199911"/>
            <a:ext cx="5799036" cy="79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综合应急救援预案一般包括的八大部分</a:t>
            </a:r>
            <a:r>
              <a:rPr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28</a:t>
            </a: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个要素：</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13" name="图片 12"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3" name="文本框 2"/>
          <p:cNvSpPr txBox="1"/>
          <p:nvPr>
            <p:custDataLst>
              <p:tags r:id="rId6"/>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应急管理核心目标是维护人民群众根本利益</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5" name="图片 4" descr="placingpictureplaceholder"/>
          <p:cNvPicPr>
            <a:picLocks noChangeAspect="1"/>
          </p:cNvPicPr>
          <p:nvPr>
            <p:custDataLst>
              <p:tags r:id="rId7"/>
            </p:custDataLst>
          </p:nvPr>
        </p:nvPicPr>
        <p:blipFill>
          <a:blip r:embed="rId8"/>
          <a:srcRect/>
          <a:stretch>
            <a:fillRect/>
          </a:stretch>
        </p:blipFill>
        <p:spPr>
          <a:xfrm>
            <a:off x="609605" y="2392067"/>
            <a:ext cx="767453" cy="820684"/>
          </a:xfrm>
          <a:prstGeom prst="rect">
            <a:avLst/>
          </a:prstGeom>
        </p:spPr>
      </p:pic>
      <p:pic>
        <p:nvPicPr>
          <p:cNvPr id="6" name="图片 5" descr="placingpictureplaceholder"/>
          <p:cNvPicPr>
            <a:picLocks noChangeAspect="1"/>
          </p:cNvPicPr>
          <p:nvPr>
            <p:custDataLst>
              <p:tags r:id="rId9"/>
            </p:custDataLst>
          </p:nvPr>
        </p:nvPicPr>
        <p:blipFill>
          <a:blip r:embed="rId10"/>
          <a:srcRect/>
          <a:stretch>
            <a:fillRect/>
          </a:stretch>
        </p:blipFill>
        <p:spPr>
          <a:xfrm>
            <a:off x="609605" y="3308001"/>
            <a:ext cx="767453" cy="478816"/>
          </a:xfrm>
          <a:prstGeom prst="rect">
            <a:avLst/>
          </a:prstGeom>
        </p:spPr>
      </p:pic>
      <p:pic>
        <p:nvPicPr>
          <p:cNvPr id="8" name="图片 7" descr="placingpictureplaceholder"/>
          <p:cNvPicPr>
            <a:picLocks noChangeAspect="1"/>
          </p:cNvPicPr>
          <p:nvPr>
            <p:custDataLst>
              <p:tags r:id="rId11"/>
            </p:custDataLst>
          </p:nvPr>
        </p:nvPicPr>
        <p:blipFill>
          <a:blip r:embed="rId12"/>
          <a:srcRect/>
          <a:stretch>
            <a:fillRect/>
          </a:stretch>
        </p:blipFill>
        <p:spPr>
          <a:xfrm>
            <a:off x="609605" y="4497775"/>
            <a:ext cx="767453" cy="551351"/>
          </a:xfrm>
          <a:prstGeom prst="rect">
            <a:avLst/>
          </a:prstGeom>
        </p:spPr>
      </p:pic>
      <p:pic>
        <p:nvPicPr>
          <p:cNvPr id="7" name="图片 6" descr="placingpictureplaceholder"/>
          <p:cNvPicPr>
            <a:picLocks noChangeAspect="1"/>
          </p:cNvPicPr>
          <p:nvPr>
            <p:custDataLst>
              <p:tags r:id="rId13"/>
            </p:custDataLst>
          </p:nvPr>
        </p:nvPicPr>
        <p:blipFill>
          <a:blip r:embed="rId14"/>
          <a:srcRect/>
          <a:stretch>
            <a:fillRect/>
          </a:stretch>
        </p:blipFill>
        <p:spPr>
          <a:xfrm>
            <a:off x="609605" y="3882067"/>
            <a:ext cx="767453" cy="520458"/>
          </a:xfrm>
          <a:prstGeom prst="rect">
            <a:avLst/>
          </a:prstGeom>
        </p:spPr>
      </p:pic>
      <p:pic>
        <p:nvPicPr>
          <p:cNvPr id="9" name="图片 8" descr="placingpictureplaceholder"/>
          <p:cNvPicPr>
            <a:picLocks noChangeAspect="1"/>
          </p:cNvPicPr>
          <p:nvPr>
            <p:custDataLst>
              <p:tags r:id="rId15"/>
            </p:custDataLst>
          </p:nvPr>
        </p:nvPicPr>
        <p:blipFill>
          <a:blip r:embed="rId16"/>
          <a:srcRect/>
          <a:stretch>
            <a:fillRect/>
          </a:stretch>
        </p:blipFill>
        <p:spPr>
          <a:xfrm>
            <a:off x="609605" y="5144376"/>
            <a:ext cx="767453" cy="234517"/>
          </a:xfrm>
          <a:prstGeom prst="rect">
            <a:avLst/>
          </a:prstGeom>
        </p:spPr>
      </p:pic>
      <p:pic>
        <p:nvPicPr>
          <p:cNvPr id="12" name="图片 11" descr="placingpictureplaceholder"/>
          <p:cNvPicPr>
            <a:picLocks noChangeAspect="1"/>
          </p:cNvPicPr>
          <p:nvPr>
            <p:custDataLst>
              <p:tags r:id="rId17"/>
            </p:custDataLst>
          </p:nvPr>
        </p:nvPicPr>
        <p:blipFill>
          <a:blip r:embed="rId18"/>
          <a:srcRect/>
          <a:stretch>
            <a:fillRect/>
          </a:stretch>
        </p:blipFill>
        <p:spPr>
          <a:xfrm>
            <a:off x="1472308" y="2392067"/>
            <a:ext cx="3709323" cy="2986825"/>
          </a:xfrm>
          <a:prstGeom prst="rect">
            <a:avLst/>
          </a:prstGeom>
        </p:spPr>
      </p:pic>
      <p:sp>
        <p:nvSpPr>
          <p:cNvPr id="11" name="Title 6"/>
          <p:cNvSpPr txBox="1"/>
          <p:nvPr>
            <p:custDataLst>
              <p:tags r:id="rId19"/>
            </p:custDataLst>
          </p:nvPr>
        </p:nvSpPr>
        <p:spPr>
          <a:xfrm>
            <a:off x="8516063" y="2401888"/>
            <a:ext cx="3066288" cy="280352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吉林宝源丰6.3火灾</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青岛11.22爆炸</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11.24爆炸</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长江6.1沉船</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天津8.12大爆炸</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深圳12.20滑坡</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4" name="图片 3"/>
          <p:cNvPicPr>
            <a:picLocks noChangeAspect="1"/>
          </p:cNvPicPr>
          <p:nvPr>
            <p:custDataLst>
              <p:tags r:id="rId20"/>
            </p:custDataLst>
          </p:nvPr>
        </p:nvPicPr>
        <p:blipFill>
          <a:blip r:embed="rId21">
            <a:extLst>
              <a:ext uri="{28A0092B-C50C-407E-A947-70E740481C1C}">
                <a14:useLocalDpi xmlns:a14="http://schemas.microsoft.com/office/drawing/2010/main" val="0"/>
              </a:ext>
            </a:extLst>
          </a:blip>
          <a:stretch>
            <a:fillRect/>
          </a:stretch>
        </p:blipFill>
        <p:spPr>
          <a:xfrm>
            <a:off x="9515624" y="4913207"/>
            <a:ext cx="2676376" cy="1944793"/>
          </a:xfrm>
          <a:prstGeom prst="rect">
            <a:avLst/>
          </a:prstGeom>
        </p:spPr>
      </p:pic>
    </p:spTree>
    <p:custDataLst>
      <p:tags r:id="rId22"/>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3" name="图片 2"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grpSp>
        <p:nvGrpSpPr>
          <p:cNvPr id="96258" name="组合 1"/>
          <p:cNvGrpSpPr/>
          <p:nvPr/>
        </p:nvGrpSpPr>
        <p:grpSpPr bwMode="auto">
          <a:xfrm>
            <a:off x="1919289" y="1628775"/>
            <a:ext cx="8353425" cy="4535488"/>
            <a:chOff x="395288" y="1917700"/>
            <a:chExt cx="8353425" cy="4535636"/>
          </a:xfrm>
        </p:grpSpPr>
        <p:grpSp>
          <p:nvGrpSpPr>
            <p:cNvPr id="96260" name="组合 23"/>
            <p:cNvGrpSpPr/>
            <p:nvPr/>
          </p:nvGrpSpPr>
          <p:grpSpPr bwMode="auto">
            <a:xfrm>
              <a:off x="395288" y="1917700"/>
              <a:ext cx="8353425" cy="2657562"/>
              <a:chOff x="395288" y="1845047"/>
              <a:chExt cx="8353425" cy="2657562"/>
            </a:xfrm>
          </p:grpSpPr>
          <p:sp>
            <p:nvSpPr>
              <p:cNvPr id="15" name="圆角矩形 14"/>
              <p:cNvSpPr/>
              <p:nvPr>
                <p:custDataLst>
                  <p:tags r:id="rId5"/>
                </p:custDataLst>
              </p:nvPr>
            </p:nvSpPr>
            <p:spPr bwMode="auto">
              <a:xfrm>
                <a:off x="395288" y="1845047"/>
                <a:ext cx="8353425" cy="2657562"/>
              </a:xfrm>
              <a:prstGeom prst="roundRect">
                <a:avLst/>
              </a:prstGeom>
              <a:solidFill>
                <a:schemeClr val="accent1">
                  <a:lumMod val="40000"/>
                  <a:lumOff val="60000"/>
                </a:schemeClr>
              </a:solidFill>
              <a:ln w="30163" cap="rnd" cmpd="sng" algn="ctr">
                <a:solidFill>
                  <a:srgbClr val="FFFFFF"/>
                </a:solidFill>
                <a:prstDash val="solid"/>
                <a:round/>
                <a:headEnd type="none" w="med" len="med"/>
                <a:tailEnd type="none" w="med" len="med"/>
              </a:ln>
              <a:effectLst/>
            </p:spPr>
            <p:txBody>
              <a:bodyPr/>
              <a:lstStyle/>
              <a:p>
                <a:pPr algn="ctr" eaLnBrk="0" hangingPunct="0">
                  <a:defRPr/>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6265" name="Text Box 5"/>
              <p:cNvSpPr txBox="1">
                <a:spLocks noChangeArrowheads="1"/>
              </p:cNvSpPr>
              <p:nvPr/>
            </p:nvSpPr>
            <p:spPr bwMode="auto">
              <a:xfrm>
                <a:off x="750887" y="1989510"/>
                <a:ext cx="2057400" cy="163009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a:r>
                  <a:rPr lang="zh-CN" altLang="en-US" sz="2800">
                    <a:solidFill>
                      <a:schemeClr val="dk1"/>
                    </a:solidFill>
                    <a:latin typeface="微软雅黑" panose="020B0503020204020204" charset="-122"/>
                    <a:ea typeface="微软雅黑" panose="020B0503020204020204" charset="-122"/>
                    <a:sym typeface="Arial" panose="020B0604020202020204" pitchFamily="34" charset="0"/>
                  </a:rPr>
                  <a:t>情景</a:t>
                </a:r>
                <a:endParaRPr lang="zh-CN" altLang="en-US" sz="2800">
                  <a:solidFill>
                    <a:schemeClr val="dk1"/>
                  </a:solidFill>
                  <a:latin typeface="微软雅黑" panose="020B0503020204020204" charset="-122"/>
                  <a:ea typeface="微软雅黑" panose="020B0503020204020204" charset="-122"/>
                  <a:sym typeface="Arial" panose="020B0604020202020204" pitchFamily="34" charset="0"/>
                </a:endParaRPr>
              </a:p>
              <a:p>
                <a:pPr algn="ctr"/>
                <a:endParaRPr lang="zh-CN" altLang="en-US" sz="800">
                  <a:solidFill>
                    <a:schemeClr val="dk1"/>
                  </a:solidFill>
                  <a:latin typeface="微软雅黑" panose="020B0503020204020204" charset="-122"/>
                  <a:ea typeface="微软雅黑" panose="020B0503020204020204" charset="-122"/>
                  <a:sym typeface="Arial" panose="020B0604020202020204" pitchFamily="34" charset="0"/>
                </a:endParaRPr>
              </a:p>
              <a:p>
                <a:pPr algn="ctr"/>
                <a:r>
                  <a:rPr lang="zh-CN" altLang="en-US" sz="1600">
                    <a:solidFill>
                      <a:schemeClr val="dk1"/>
                    </a:solidFill>
                    <a:latin typeface="微软雅黑" panose="020B0503020204020204" charset="-122"/>
                    <a:ea typeface="微软雅黑" panose="020B0503020204020204" charset="-122"/>
                    <a:sym typeface="Arial" panose="020B0604020202020204" pitchFamily="34" charset="0"/>
                  </a:rPr>
                  <a:t>情景勾画出灾难性恐怖袭击、重大灾难和其它突发事件的范围、程度和复杂性</a:t>
                </a:r>
                <a:endParaRPr lang="zh-CN" altLang="en-US" sz="16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6266" name="Text Box 6"/>
              <p:cNvSpPr txBox="1">
                <a:spLocks noChangeArrowheads="1"/>
              </p:cNvSpPr>
              <p:nvPr/>
            </p:nvSpPr>
            <p:spPr bwMode="auto">
              <a:xfrm>
                <a:off x="3636963" y="1989510"/>
                <a:ext cx="2016125" cy="163009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a:r>
                  <a:rPr lang="zh-CN" altLang="en-US" sz="28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任务</a:t>
                </a:r>
                <a:endParaRPr lang="zh-CN" altLang="en-US" sz="28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ctr"/>
                <a:endParaRPr lang="zh-CN" altLang="en-US" sz="8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ctr"/>
                <a:r>
                  <a:rPr lang="zh-CN" altLang="en-US" sz="16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针对情景中描述的突发事件特征，分析需要完成的各种任务的“清单”</a:t>
                </a:r>
                <a:endParaRPr lang="zh-CN" altLang="en-US" sz="160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96267" name="Text Box 7"/>
              <p:cNvSpPr txBox="1">
                <a:spLocks noChangeArrowheads="1"/>
              </p:cNvSpPr>
              <p:nvPr/>
            </p:nvSpPr>
            <p:spPr bwMode="auto">
              <a:xfrm>
                <a:off x="6372200" y="2002203"/>
                <a:ext cx="2128890" cy="138371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a:r>
                  <a:rPr lang="zh-CN" altLang="en-US" sz="2800">
                    <a:solidFill>
                      <a:schemeClr val="dk1"/>
                    </a:solidFill>
                    <a:latin typeface="微软雅黑" panose="020B0503020204020204" charset="-122"/>
                    <a:ea typeface="微软雅黑" panose="020B0503020204020204" charset="-122"/>
                    <a:sym typeface="Arial" panose="020B0604020202020204" pitchFamily="34" charset="0"/>
                  </a:rPr>
                  <a:t>能力</a:t>
                </a:r>
                <a:endParaRPr lang="zh-CN" altLang="en-US" sz="2800">
                  <a:solidFill>
                    <a:schemeClr val="dk1"/>
                  </a:solidFill>
                  <a:latin typeface="微软雅黑" panose="020B0503020204020204" charset="-122"/>
                  <a:ea typeface="微软雅黑" panose="020B0503020204020204" charset="-122"/>
                  <a:sym typeface="Arial" panose="020B0604020202020204" pitchFamily="34" charset="0"/>
                </a:endParaRPr>
              </a:p>
              <a:p>
                <a:pPr algn="ctr"/>
                <a:endParaRPr lang="zh-CN" altLang="en-US" sz="800">
                  <a:solidFill>
                    <a:schemeClr val="dk1"/>
                  </a:solidFill>
                  <a:latin typeface="微软雅黑" panose="020B0503020204020204" charset="-122"/>
                  <a:ea typeface="微软雅黑" panose="020B0503020204020204" charset="-122"/>
                  <a:sym typeface="Arial" panose="020B0604020202020204" pitchFamily="34" charset="0"/>
                </a:endParaRPr>
              </a:p>
              <a:p>
                <a:pPr algn="ctr"/>
                <a:r>
                  <a:rPr lang="zh-CN" altLang="en-US" sz="1600">
                    <a:solidFill>
                      <a:schemeClr val="dk1"/>
                    </a:solidFill>
                    <a:latin typeface="微软雅黑" panose="020B0503020204020204" charset="-122"/>
                    <a:ea typeface="微软雅黑" panose="020B0503020204020204" charset="-122"/>
                    <a:sym typeface="Arial" panose="020B0604020202020204" pitchFamily="34" charset="0"/>
                  </a:rPr>
                  <a:t>根据需完成的任务，建立并保持一定水平的相关应急能力</a:t>
                </a:r>
                <a:endParaRPr lang="zh-CN" altLang="en-US" sz="16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6268" name="AutoShape 11"/>
              <p:cNvSpPr>
                <a:spLocks noChangeArrowheads="1"/>
              </p:cNvSpPr>
              <p:nvPr>
                <p:custDataLst>
                  <p:tags r:id="rId6"/>
                </p:custDataLst>
              </p:nvPr>
            </p:nvSpPr>
            <p:spPr bwMode="auto">
              <a:xfrm>
                <a:off x="2916238" y="2564185"/>
                <a:ext cx="576262" cy="433387"/>
              </a:xfrm>
              <a:prstGeom prst="rightArrow">
                <a:avLst>
                  <a:gd name="adj1" fmla="val 50000"/>
                  <a:gd name="adj2" fmla="val 99313"/>
                </a:avLst>
              </a:prstGeom>
              <a:solidFill>
                <a:srgbClr val="92D050"/>
              </a:solidFill>
              <a:ln w="9525">
                <a:solidFill>
                  <a:schemeClr val="dk1"/>
                </a:solidFill>
                <a:miter lim="800000"/>
              </a:ln>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a:endParaRPr lang="zh-CN" altLang="zh-CN">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96269" name="AutoShape 11"/>
              <p:cNvSpPr>
                <a:spLocks noChangeArrowheads="1"/>
              </p:cNvSpPr>
              <p:nvPr>
                <p:custDataLst>
                  <p:tags r:id="rId7"/>
                </p:custDataLst>
              </p:nvPr>
            </p:nvSpPr>
            <p:spPr bwMode="auto">
              <a:xfrm>
                <a:off x="5795963" y="2564185"/>
                <a:ext cx="576262" cy="433387"/>
              </a:xfrm>
              <a:prstGeom prst="rightArrow">
                <a:avLst>
                  <a:gd name="adj1" fmla="val 50000"/>
                  <a:gd name="adj2" fmla="val 99313"/>
                </a:avLst>
              </a:prstGeom>
              <a:solidFill>
                <a:srgbClr val="92D050"/>
              </a:solidFill>
              <a:ln w="9525">
                <a:solidFill>
                  <a:schemeClr val="dk1"/>
                </a:solidFill>
                <a:miter lim="800000"/>
              </a:ln>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a:endParaRPr lang="zh-CN" altLang="zh-CN">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1" name="Text Box 5"/>
              <p:cNvSpPr txBox="1">
                <a:spLocks noChangeArrowheads="1"/>
              </p:cNvSpPr>
              <p:nvPr>
                <p:custDataLst>
                  <p:tags r:id="rId8"/>
                </p:custDataLst>
              </p:nvPr>
            </p:nvSpPr>
            <p:spPr bwMode="auto">
              <a:xfrm>
                <a:off x="755650" y="3661206"/>
                <a:ext cx="2057400" cy="645181"/>
              </a:xfrm>
              <a:prstGeom prst="rect">
                <a:avLst/>
              </a:prstGeom>
              <a:solidFill>
                <a:schemeClr val="dk2">
                  <a:lumMod val="75000"/>
                </a:schemeClr>
              </a:solidFill>
              <a:ln w="9525">
                <a:noFill/>
                <a:miter lim="800000"/>
              </a:ln>
            </p:spPr>
            <p:txBody>
              <a:bodyPr>
                <a:spAutoFit/>
              </a:bodyPr>
              <a:lstStyle/>
              <a:p>
                <a:pPr algn="ctr" eaLnBrk="0" hangingPunct="0">
                  <a:buFont typeface="Wingdings" panose="05000000000000000000" pitchFamily="2" charset="2"/>
                  <a:buChar char="Ø"/>
                  <a:defRPr/>
                </a:pPr>
                <a:r>
                  <a:rPr lang="zh-CN" altLang="en-US" dirty="0">
                    <a:solidFill>
                      <a:srgbClr val="00206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特定情景</a:t>
                </a:r>
                <a:endParaRPr lang="en-US" altLang="zh-CN" dirty="0">
                  <a:solidFill>
                    <a:srgbClr val="00206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ctr" eaLnBrk="0" hangingPunct="0">
                  <a:buFont typeface="Wingdings" panose="05000000000000000000" pitchFamily="2" charset="2"/>
                  <a:buChar char="Ø"/>
                  <a:defRPr/>
                </a:pPr>
                <a:r>
                  <a:rPr lang="zh-CN" altLang="en-US" dirty="0">
                    <a:solidFill>
                      <a:srgbClr val="00206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随机情景</a:t>
                </a:r>
                <a:endParaRPr lang="zh-CN" altLang="en-US" dirty="0">
                  <a:solidFill>
                    <a:srgbClr val="00206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2" name="Text Box 5"/>
              <p:cNvSpPr txBox="1">
                <a:spLocks noChangeArrowheads="1"/>
              </p:cNvSpPr>
              <p:nvPr>
                <p:custDataLst>
                  <p:tags r:id="rId9"/>
                </p:custDataLst>
              </p:nvPr>
            </p:nvSpPr>
            <p:spPr bwMode="auto">
              <a:xfrm>
                <a:off x="3635375" y="3661206"/>
                <a:ext cx="2016125" cy="645181"/>
              </a:xfrm>
              <a:prstGeom prst="rect">
                <a:avLst/>
              </a:prstGeom>
              <a:solidFill>
                <a:schemeClr val="dk2">
                  <a:lumMod val="75000"/>
                </a:schemeClr>
              </a:solidFill>
              <a:ln w="9525">
                <a:noFill/>
                <a:miter lim="800000"/>
              </a:ln>
            </p:spPr>
            <p:txBody>
              <a:bodyPr>
                <a:spAutoFit/>
              </a:bodyPr>
              <a:lstStyle/>
              <a:p>
                <a:pPr algn="ctr" eaLnBrk="0" hangingPunct="0">
                  <a:buFont typeface="Wingdings" panose="05000000000000000000" pitchFamily="2" charset="2"/>
                  <a:buChar char="Ø"/>
                  <a:defRPr/>
                </a:pPr>
                <a:r>
                  <a:rPr lang="zh-CN" altLang="en-US" dirty="0">
                    <a:solidFill>
                      <a:srgbClr val="00206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通用任务</a:t>
                </a:r>
                <a:endParaRPr lang="en-US" altLang="zh-CN" dirty="0">
                  <a:solidFill>
                    <a:srgbClr val="00206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ctr" eaLnBrk="0" hangingPunct="0">
                  <a:buFont typeface="Wingdings" panose="05000000000000000000" pitchFamily="2" charset="2"/>
                  <a:buChar char="Ø"/>
                  <a:defRPr/>
                </a:pPr>
                <a:r>
                  <a:rPr lang="zh-CN" altLang="en-US" dirty="0">
                    <a:solidFill>
                      <a:srgbClr val="00206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职责任务</a:t>
                </a:r>
                <a:endParaRPr lang="zh-CN" altLang="en-US" dirty="0">
                  <a:solidFill>
                    <a:srgbClr val="00206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3" name="Text Box 5"/>
              <p:cNvSpPr txBox="1">
                <a:spLocks noChangeArrowheads="1"/>
              </p:cNvSpPr>
              <p:nvPr>
                <p:custDataLst>
                  <p:tags r:id="rId10"/>
                </p:custDataLst>
              </p:nvPr>
            </p:nvSpPr>
            <p:spPr bwMode="auto">
              <a:xfrm>
                <a:off x="6372225" y="3473875"/>
                <a:ext cx="2057400" cy="860453"/>
              </a:xfrm>
              <a:prstGeom prst="rect">
                <a:avLst/>
              </a:prstGeom>
              <a:solidFill>
                <a:schemeClr val="dk2">
                  <a:lumMod val="75000"/>
                </a:schemeClr>
              </a:solidFill>
              <a:ln w="9525">
                <a:noFill/>
                <a:miter lim="800000"/>
              </a:ln>
            </p:spPr>
            <p:txBody>
              <a:bodyPr>
                <a:spAutoFit/>
              </a:bodyPr>
              <a:lstStyle/>
              <a:p>
                <a:pPr algn="ctr" eaLnBrk="0" hangingPunct="0">
                  <a:buFont typeface="Wingdings" panose="05000000000000000000" pitchFamily="2" charset="2"/>
                  <a:buChar char="Ø"/>
                  <a:defRPr/>
                </a:pPr>
                <a:r>
                  <a:rPr lang="zh-CN" altLang="en-US" dirty="0">
                    <a:solidFill>
                      <a:srgbClr val="00206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通用能力</a:t>
                </a:r>
                <a:endParaRPr lang="en-US" altLang="zh-CN" dirty="0">
                  <a:solidFill>
                    <a:srgbClr val="00206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ctr" eaLnBrk="0" hangingPunct="0">
                  <a:buFont typeface="Wingdings" panose="05000000000000000000" pitchFamily="2" charset="2"/>
                  <a:buChar char="Ø"/>
                  <a:defRPr/>
                </a:pPr>
                <a:r>
                  <a:rPr lang="zh-CN" altLang="en-US" dirty="0">
                    <a:solidFill>
                      <a:srgbClr val="00206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1400" dirty="0">
                    <a:solidFill>
                      <a:srgbClr val="00206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预防、保护</a:t>
                </a:r>
                <a:endParaRPr lang="en-US" altLang="zh-CN" sz="1400" dirty="0">
                  <a:solidFill>
                    <a:srgbClr val="00206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ctr" eaLnBrk="0" hangingPunct="0">
                  <a:defRPr/>
                </a:pPr>
                <a:r>
                  <a:rPr lang="en-US" altLang="zh-CN" sz="1400" dirty="0">
                    <a:solidFill>
                      <a:srgbClr val="00206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1400" dirty="0">
                    <a:solidFill>
                      <a:srgbClr val="00206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响应、恢复</a:t>
                </a:r>
                <a:endParaRPr lang="zh-CN" altLang="en-US" sz="1400" dirty="0">
                  <a:solidFill>
                    <a:srgbClr val="00206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sp>
          <p:nvSpPr>
            <p:cNvPr id="96261" name="下箭头 11"/>
            <p:cNvSpPr>
              <a:spLocks noChangeArrowheads="1"/>
            </p:cNvSpPr>
            <p:nvPr>
              <p:custDataLst>
                <p:tags r:id="rId11"/>
              </p:custDataLst>
            </p:nvPr>
          </p:nvSpPr>
          <p:spPr bwMode="auto">
            <a:xfrm>
              <a:off x="2124075" y="4510088"/>
              <a:ext cx="5184775" cy="790575"/>
            </a:xfrm>
            <a:prstGeom prst="downArrow">
              <a:avLst>
                <a:gd name="adj1" fmla="val 50000"/>
                <a:gd name="adj2" fmla="val 50000"/>
              </a:avLst>
            </a:prstGeom>
            <a:solidFill>
              <a:srgbClr val="0099FF"/>
            </a:solidFill>
            <a:ln w="30163" cap="rnd" algn="ctr">
              <a:solidFill>
                <a:srgbClr val="FFFFFF"/>
              </a:solidFill>
              <a:round/>
            </a:ln>
          </p:spPr>
          <p:txBody>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96262" name="TextBox 12"/>
            <p:cNvSpPr txBox="1">
              <a:spLocks noChangeArrowheads="1"/>
            </p:cNvSpPr>
            <p:nvPr>
              <p:custDataLst>
                <p:tags r:id="rId12"/>
              </p:custDataLst>
            </p:nvPr>
          </p:nvSpPr>
          <p:spPr bwMode="auto">
            <a:xfrm>
              <a:off x="3778250" y="4622799"/>
              <a:ext cx="1873250" cy="46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a:r>
                <a:rPr lang="zh-CN" altLang="en-US" sz="2400">
                  <a:solidFill>
                    <a:schemeClr val="lt1"/>
                  </a:solidFill>
                  <a:latin typeface="微软雅黑" panose="020B0503020204020204" charset="-122"/>
                  <a:ea typeface="微软雅黑" panose="020B0503020204020204" charset="-122"/>
                  <a:sym typeface="Arial" panose="020B0604020202020204" pitchFamily="34" charset="0"/>
                </a:rPr>
                <a:t>应急预案</a:t>
              </a:r>
              <a:endParaRPr lang="zh-CN" altLang="en-US" sz="2400">
                <a:solidFill>
                  <a:schemeClr val="lt1"/>
                </a:solidFill>
                <a:latin typeface="微软雅黑" panose="020B0503020204020204" charset="-122"/>
                <a:ea typeface="微软雅黑" panose="020B0503020204020204" charset="-122"/>
                <a:sym typeface="Arial" panose="020B0604020202020204" pitchFamily="34" charset="0"/>
              </a:endParaRPr>
            </a:p>
          </p:txBody>
        </p:sp>
        <p:grpSp>
          <p:nvGrpSpPr>
            <p:cNvPr id="4" name="组合 20"/>
            <p:cNvGrpSpPr/>
            <p:nvPr/>
          </p:nvGrpSpPr>
          <p:grpSpPr>
            <a:xfrm>
              <a:off x="1547664" y="5373216"/>
              <a:ext cx="6336704" cy="1080120"/>
              <a:chOff x="1547664" y="4725144"/>
              <a:chExt cx="6336704" cy="1080120"/>
            </a:xfrm>
            <a:solidFill>
              <a:schemeClr val="accent1">
                <a:lumMod val="20000"/>
                <a:lumOff val="80000"/>
              </a:schemeClr>
            </a:solidFill>
          </p:grpSpPr>
          <p:sp>
            <p:nvSpPr>
              <p:cNvPr id="9" name="圆角矩形 8"/>
              <p:cNvSpPr/>
              <p:nvPr>
                <p:custDataLst>
                  <p:tags r:id="rId13"/>
                </p:custDataLst>
              </p:nvPr>
            </p:nvSpPr>
            <p:spPr bwMode="auto">
              <a:xfrm>
                <a:off x="1547664" y="4725144"/>
                <a:ext cx="6336704" cy="1080120"/>
              </a:xfrm>
              <a:prstGeom prst="roundRect">
                <a:avLst/>
              </a:prstGeom>
              <a:solidFill>
                <a:schemeClr val="accent1">
                  <a:lumMod val="20000"/>
                  <a:lumOff val="80000"/>
                </a:schemeClr>
              </a:solidFill>
              <a:ln w="30163" cap="rnd" cmpd="sng" algn="ctr">
                <a:solidFill>
                  <a:srgbClr val="FFFFFF"/>
                </a:solidFill>
                <a:prstDash val="solid"/>
                <a:round/>
                <a:headEnd type="none" w="med" len="med"/>
                <a:tailEnd type="none" w="med" len="med"/>
              </a:ln>
              <a:effectLst/>
            </p:spPr>
            <p:txBody>
              <a:bodyPr/>
              <a:lstStyle/>
              <a:p>
                <a:pPr algn="ctr" eaLnBrk="0" hangingPunct="0">
                  <a:defRPr/>
                </a:pPr>
                <a:endParaRPr lang="zh-CN" altLang="en-US"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0" name="TextBox 9"/>
              <p:cNvSpPr txBox="1"/>
              <p:nvPr>
                <p:custDataLst>
                  <p:tags r:id="rId14"/>
                </p:custDataLst>
              </p:nvPr>
            </p:nvSpPr>
            <p:spPr>
              <a:xfrm>
                <a:off x="2987824" y="4725144"/>
                <a:ext cx="3384376" cy="521987"/>
              </a:xfrm>
              <a:prstGeom prst="rect">
                <a:avLst/>
              </a:prstGeom>
              <a:solidFill>
                <a:schemeClr val="accent1">
                  <a:lumMod val="40000"/>
                  <a:lumOff val="60000"/>
                </a:schemeClr>
              </a:solidFill>
            </p:spPr>
            <p:txBody>
              <a:bodyPr>
                <a:spAutoFit/>
              </a:bodyPr>
              <a:lstStyle/>
              <a:p>
                <a:pPr algn="ctr" eaLnBrk="0" hangingPunct="0">
                  <a:defRPr/>
                </a:pPr>
                <a:r>
                  <a:rPr lang="zh-CN" altLang="en-US" sz="2800" dirty="0">
                    <a:solidFill>
                      <a:schemeClr val="dk1"/>
                    </a:solidFill>
                    <a:latin typeface="微软雅黑" panose="020B0503020204020204" charset="-122"/>
                    <a:ea typeface="微软雅黑" panose="020B0503020204020204" charset="-122"/>
                    <a:sym typeface="Arial" panose="020B0604020202020204" pitchFamily="34" charset="0"/>
                  </a:rPr>
                  <a:t>有效应对</a:t>
                </a:r>
                <a:endParaRPr lang="zh-CN" altLang="en-US" sz="2800"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 name="TextBox 10"/>
              <p:cNvSpPr txBox="1"/>
              <p:nvPr>
                <p:custDataLst>
                  <p:tags r:id="rId15"/>
                </p:custDataLst>
              </p:nvPr>
            </p:nvSpPr>
            <p:spPr>
              <a:xfrm>
                <a:off x="2195736" y="5301208"/>
                <a:ext cx="1224136" cy="460390"/>
              </a:xfrm>
              <a:prstGeom prst="rect">
                <a:avLst/>
              </a:prstGeom>
              <a:solidFill>
                <a:schemeClr val="accent1">
                  <a:lumMod val="40000"/>
                  <a:lumOff val="60000"/>
                </a:schemeClr>
              </a:solidFill>
            </p:spPr>
            <p:txBody>
              <a:bodyPr>
                <a:spAutoFit/>
              </a:bodyPr>
              <a:lstStyle/>
              <a:p>
                <a:pPr algn="ctr" eaLnBrk="0" hangingPunct="0">
                  <a:buFont typeface="Wingdings" panose="05000000000000000000" pitchFamily="2" charset="2"/>
                  <a:buChar char="Ø"/>
                  <a:defRPr/>
                </a:pPr>
                <a:r>
                  <a:rPr lang="zh-CN" altLang="en-US"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化解   </a:t>
                </a:r>
                <a:endParaRPr lang="zh-CN" altLang="en-US"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2" name="TextBox 11"/>
              <p:cNvSpPr txBox="1"/>
              <p:nvPr>
                <p:custDataLst>
                  <p:tags r:id="rId16"/>
                </p:custDataLst>
              </p:nvPr>
            </p:nvSpPr>
            <p:spPr>
              <a:xfrm>
                <a:off x="3491880" y="5301208"/>
                <a:ext cx="1296144" cy="460390"/>
              </a:xfrm>
              <a:prstGeom prst="rect">
                <a:avLst/>
              </a:prstGeom>
              <a:solidFill>
                <a:schemeClr val="accent1">
                  <a:lumMod val="40000"/>
                  <a:lumOff val="60000"/>
                </a:schemeClr>
              </a:solidFill>
            </p:spPr>
            <p:txBody>
              <a:bodyPr>
                <a:spAutoFit/>
              </a:bodyPr>
              <a:lstStyle/>
              <a:p>
                <a:pPr algn="ctr" eaLnBrk="0" hangingPunct="0">
                  <a:buFont typeface="Wingdings" panose="05000000000000000000" pitchFamily="2" charset="2"/>
                  <a:buChar char="Ø"/>
                  <a:defRPr/>
                </a:pPr>
                <a:r>
                  <a:rPr lang="zh-CN" altLang="en-US"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救援</a:t>
                </a:r>
                <a:endParaRPr lang="zh-CN" altLang="en-US"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3" name="TextBox 12"/>
              <p:cNvSpPr txBox="1"/>
              <p:nvPr>
                <p:custDataLst>
                  <p:tags r:id="rId17"/>
                </p:custDataLst>
              </p:nvPr>
            </p:nvSpPr>
            <p:spPr>
              <a:xfrm>
                <a:off x="4788024" y="5301208"/>
                <a:ext cx="1296144" cy="460390"/>
              </a:xfrm>
              <a:prstGeom prst="rect">
                <a:avLst/>
              </a:prstGeom>
              <a:solidFill>
                <a:schemeClr val="accent1">
                  <a:lumMod val="40000"/>
                  <a:lumOff val="60000"/>
                </a:schemeClr>
              </a:solidFill>
            </p:spPr>
            <p:txBody>
              <a:bodyPr>
                <a:spAutoFit/>
              </a:bodyPr>
              <a:lstStyle/>
              <a:p>
                <a:pPr algn="ctr" eaLnBrk="0" hangingPunct="0">
                  <a:buFont typeface="Wingdings" panose="05000000000000000000" pitchFamily="2" charset="2"/>
                  <a:buChar char="Ø"/>
                  <a:defRPr/>
                </a:pPr>
                <a:r>
                  <a:rPr lang="zh-CN" altLang="en-US"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打击</a:t>
                </a:r>
                <a:endParaRPr lang="zh-CN" altLang="en-US"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4" name="TextBox 13"/>
              <p:cNvSpPr txBox="1"/>
              <p:nvPr>
                <p:custDataLst>
                  <p:tags r:id="rId18"/>
                </p:custDataLst>
              </p:nvPr>
            </p:nvSpPr>
            <p:spPr>
              <a:xfrm>
                <a:off x="6084168" y="5301208"/>
                <a:ext cx="1440160" cy="460390"/>
              </a:xfrm>
              <a:prstGeom prst="rect">
                <a:avLst/>
              </a:prstGeom>
              <a:solidFill>
                <a:schemeClr val="accent1">
                  <a:lumMod val="40000"/>
                  <a:lumOff val="60000"/>
                </a:schemeClr>
              </a:solidFill>
            </p:spPr>
            <p:txBody>
              <a:bodyPr>
                <a:spAutoFit/>
              </a:bodyPr>
              <a:lstStyle/>
              <a:p>
                <a:pPr algn="ctr" eaLnBrk="0" hangingPunct="0">
                  <a:buFont typeface="Wingdings" panose="05000000000000000000" pitchFamily="2" charset="2"/>
                  <a:buChar char="Ø"/>
                  <a:defRPr/>
                </a:pPr>
                <a:r>
                  <a:rPr lang="zh-CN" altLang="en-US"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综合</a:t>
                </a:r>
                <a:endParaRPr lang="zh-CN" altLang="en-US"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sp>
        <p:nvSpPr>
          <p:cNvPr id="24" name="Rectangle 2"/>
          <p:cNvSpPr txBox="1">
            <a:spLocks noChangeArrowheads="1"/>
          </p:cNvSpPr>
          <p:nvPr>
            <p:custDataLst>
              <p:tags r:id="rId19"/>
            </p:custDataLst>
          </p:nvPr>
        </p:nvSpPr>
        <p:spPr bwMode="auto">
          <a:xfrm>
            <a:off x="144823" y="612912"/>
            <a:ext cx="7466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457200" indent="-457200" eaLnBrk="1" hangingPunct="1">
              <a:lnSpc>
                <a:spcPct val="160000"/>
              </a:lnSpc>
              <a:buFont typeface="Wingdings" panose="05000000000000000000" pitchFamily="2" charset="2"/>
              <a:buChar char="n"/>
            </a:pPr>
            <a:r>
              <a:rPr kumimoji="1" lang="zh-CN" altLang="en-US" sz="3200" dirty="0">
                <a:solidFill>
                  <a:schemeClr val="dk1"/>
                </a:solidFill>
                <a:latin typeface="微软雅黑" panose="020B0503020204020204" charset="-122"/>
                <a:ea typeface="微软雅黑" panose="020B0503020204020204" charset="-122"/>
                <a:sym typeface="Arial" panose="020B0604020202020204" pitchFamily="34" charset="0"/>
              </a:rPr>
              <a:t>编制应急预案的总体思路</a:t>
            </a:r>
            <a:endParaRPr kumimoji="1" lang="zh-CN" altLang="en-US" sz="3200" dirty="0">
              <a:solidFill>
                <a:schemeClr val="dk1"/>
              </a:solidFill>
              <a:latin typeface="微软雅黑" panose="020B0503020204020204" charset="-122"/>
              <a:ea typeface="微软雅黑" panose="020B0503020204020204" charset="-122"/>
              <a:sym typeface="Arial" panose="020B0604020202020204" pitchFamily="34" charset="0"/>
            </a:endParaRPr>
          </a:p>
        </p:txBody>
      </p:sp>
    </p:spTree>
    <p:custDataLst>
      <p:tags r:id="rId2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strVal val="#ppt_w*0.70"/>
                                          </p:val>
                                        </p:tav>
                                        <p:tav tm="100000">
                                          <p:val>
                                            <p:strVal val="#ppt_w"/>
                                          </p:val>
                                        </p:tav>
                                      </p:tavLst>
                                    </p:anim>
                                    <p:anim calcmode="lin" valueType="num">
                                      <p:cBhvr>
                                        <p:cTn id="8" dur="500" fill="hold"/>
                                        <p:tgtEl>
                                          <p:spTgt spid="24"/>
                                        </p:tgtEl>
                                        <p:attrNameLst>
                                          <p:attrName>ppt_h</p:attrName>
                                        </p:attrNameLst>
                                      </p:cBhvr>
                                      <p:tavLst>
                                        <p:tav tm="0">
                                          <p:val>
                                            <p:strVal val="#ppt_h"/>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2" name="图片 1"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3" name="文本框 12"/>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应急救援预案的编制过程</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4" name="Title 6"/>
          <p:cNvSpPr txBox="1"/>
          <p:nvPr>
            <p:custDataLst>
              <p:tags r:id="rId7"/>
            </p:custDataLst>
          </p:nvPr>
        </p:nvSpPr>
        <p:spPr>
          <a:xfrm>
            <a:off x="609486" y="1521594"/>
            <a:ext cx="10973028" cy="4726559"/>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第一阶段：成立应急预案编制小组；</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第二阶段：调查研究，收集资料；</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第三阶段：全面分析，科学评估；</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49300" lvl="1" indent="-304800" algn="l" fontAlgn="ctr">
              <a:lnSpc>
                <a:spcPct val="130000"/>
              </a:lnSpc>
              <a:spcBef>
                <a:spcPts val="0"/>
              </a:spcBef>
              <a:spcAft>
                <a:spcPts val="0"/>
              </a:spcAft>
              <a:buSzPct val="100000"/>
              <a:buFont typeface="+mj-lt"/>
              <a:buAutoNum type="arabicPeriod"/>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危险源的分析；</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49300" lvl="1" indent="-304800" algn="l" fontAlgn="ctr">
              <a:lnSpc>
                <a:spcPct val="130000"/>
              </a:lnSpc>
              <a:spcBef>
                <a:spcPts val="0"/>
              </a:spcBef>
              <a:spcAft>
                <a:spcPts val="0"/>
              </a:spcAft>
              <a:buSzPct val="100000"/>
              <a:buFont typeface="+mj-lt"/>
              <a:buAutoNum type="arabicPeriod"/>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危险度评估；</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49300" lvl="1" indent="-304800" algn="l" fontAlgn="ctr">
              <a:lnSpc>
                <a:spcPct val="130000"/>
              </a:lnSpc>
              <a:spcBef>
                <a:spcPts val="0"/>
              </a:spcBef>
              <a:spcAft>
                <a:spcPts val="0"/>
              </a:spcAft>
              <a:buSzPct val="100000"/>
              <a:buFont typeface="+mj-lt"/>
              <a:buAutoNum type="arabicPeriod"/>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救援力量的分析等；</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49300" lvl="1" indent="-304800" algn="l" fontAlgn="ctr">
              <a:lnSpc>
                <a:spcPct val="130000"/>
              </a:lnSpc>
              <a:spcBef>
                <a:spcPts val="0"/>
              </a:spcBef>
              <a:spcAft>
                <a:spcPts val="0"/>
              </a:spcAft>
              <a:buSzPct val="100000"/>
              <a:buFont typeface="+mj-lt"/>
              <a:buAutoNum type="arabicPeriod"/>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应急准备和应急能力的评估，确认其现有的预防措施及能力，分析其充分性。</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1028700" lvl="2" indent="-279400" algn="l" fontAlgn="ctr">
              <a:lnSpc>
                <a:spcPct val="130000"/>
              </a:lnSpc>
              <a:spcBef>
                <a:spcPts val="0"/>
              </a:spcBef>
              <a:spcAft>
                <a:spcPts val="0"/>
              </a:spcAft>
              <a:buSzPct val="100000"/>
              <a:buFont typeface="+mj-ea"/>
              <a:buAutoNum type="circleNumDbPlain"/>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第四阶段：分工负责，组织编写预案；</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第五阶段：制定预案要实地勘察，反复修改；</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第六阶段： 应急预案的实施。</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8"/>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2" name="图片 1"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2" name="文本框 11"/>
          <p:cNvSpPr txBox="1"/>
          <p:nvPr>
            <p:custDataLst>
              <p:tags r:id="rId6"/>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预案编制流程</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3" name="Title 6"/>
          <p:cNvSpPr txBox="1"/>
          <p:nvPr>
            <p:custDataLst>
              <p:tags r:id="rId7"/>
            </p:custDataLst>
          </p:nvPr>
        </p:nvSpPr>
        <p:spPr>
          <a:xfrm>
            <a:off x="761958" y="1521594"/>
            <a:ext cx="3352825" cy="4574286"/>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预案编制流程</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4" name="Title 6"/>
          <p:cNvSpPr txBox="1"/>
          <p:nvPr>
            <p:custDataLst>
              <p:tags r:id="rId8"/>
            </p:custDataLst>
          </p:nvPr>
        </p:nvSpPr>
        <p:spPr>
          <a:xfrm>
            <a:off x="4419587" y="1521594"/>
            <a:ext cx="3352825" cy="4574286"/>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明确预案编制的必要性</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1" indent="0" algn="l" eaLnBrk="1" fontAlgn="auto" hangingPunct="1">
              <a:lnSpc>
                <a:spcPct val="120000"/>
              </a:lnSpc>
              <a:spcBef>
                <a:spcPts val="0"/>
              </a:spcBef>
              <a:spcAft>
                <a:spcPts val="800"/>
              </a:spcAft>
              <a:buSzPct val="100000"/>
              <a:buNone/>
            </a:pPr>
            <a:r>
              <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成立编制小组，选定负责人</a:t>
            </a:r>
            <a:endPar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开始编制</a:t>
            </a:r>
            <a:endPar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952500" lvl="3" indent="-165100" algn="l" fontAlgn="ctr">
              <a:lnSpc>
                <a:spcPct val="130000"/>
              </a:lnSpc>
              <a:spcBef>
                <a:spcPts val="0"/>
              </a:spcBef>
              <a:spcAft>
                <a:spcPts val="0"/>
              </a:spcAft>
              <a:buSzPct val="100000"/>
              <a:buFont typeface="Arial" panose="020B0604020202020204" pitchFamily="34" charset="0"/>
              <a:buChar char="•"/>
            </a:pPr>
            <a:r>
              <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已有预案回顾</a:t>
            </a:r>
            <a:endPar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952500" lvl="4" indent="-165100" algn="l" fontAlgn="ctr">
              <a:lnSpc>
                <a:spcPct val="130000"/>
              </a:lnSpc>
              <a:spcBef>
                <a:spcPts val="0"/>
              </a:spcBef>
              <a:spcAft>
                <a:spcPts val="0"/>
              </a:spcAft>
              <a:buSzPct val="100000"/>
              <a:buFont typeface="Arial" panose="020B0604020202020204" pitchFamily="34" charset="0"/>
              <a:buChar char="•"/>
            </a:pPr>
            <a:r>
              <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评估应急能力</a:t>
            </a:r>
            <a:endPar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952500" lvl="5" indent="-165100" algn="l" fontAlgn="ctr">
              <a:lnSpc>
                <a:spcPct val="130000"/>
              </a:lnSpc>
              <a:spcBef>
                <a:spcPts val="0"/>
              </a:spcBef>
              <a:spcAft>
                <a:spcPts val="0"/>
              </a:spcAft>
              <a:buSzPct val="100000"/>
              <a:buFont typeface="Arial" panose="020B0604020202020204" pitchFamily="34" charset="0"/>
              <a:buChar char="•"/>
            </a:pPr>
            <a:r>
              <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危险识别与分析</a:t>
            </a:r>
            <a:endPar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952500" lvl="6" indent="-165100" algn="l" fontAlgn="ctr">
              <a:lnSpc>
                <a:spcPct val="130000"/>
              </a:lnSpc>
              <a:spcBef>
                <a:spcPts val="0"/>
              </a:spcBef>
              <a:spcAft>
                <a:spcPts val="0"/>
              </a:spcAft>
              <a:buSzPct val="100000"/>
              <a:buFont typeface="Arial" panose="020B0604020202020204" pitchFamily="34" charset="0"/>
              <a:buChar char="•"/>
            </a:pPr>
            <a:r>
              <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外协应急能力</a:t>
            </a:r>
            <a:endPar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5" name="Title 6"/>
          <p:cNvSpPr txBox="1"/>
          <p:nvPr>
            <p:custDataLst>
              <p:tags r:id="rId9"/>
            </p:custDataLst>
          </p:nvPr>
        </p:nvSpPr>
        <p:spPr>
          <a:xfrm>
            <a:off x="8077216" y="1521594"/>
            <a:ext cx="3352825" cy="4574286"/>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eaLnBrk="1" fontAlgn="auto" hangingPunct="1">
              <a:lnSpc>
                <a:spcPct val="120000"/>
              </a:lnSpc>
              <a:spcBef>
                <a:spcPts val="0"/>
              </a:spcBef>
              <a:spcAft>
                <a:spcPts val="800"/>
              </a:spcAft>
              <a:buSzPct val="100000"/>
              <a:buNone/>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企业应急能力</a:t>
            </a:r>
            <a:endPar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编制预案</a:t>
            </a:r>
            <a:endPar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预案评审与发布</a:t>
            </a:r>
            <a:endPar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预案的实施</a:t>
            </a:r>
            <a:endParaRPr lang="zh-CN" altLang="en-US" sz="16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0"/>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1" name="文本框 10"/>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编制应急预案的注意事项</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2" name="Title 6"/>
          <p:cNvSpPr txBox="1"/>
          <p:nvPr>
            <p:custDataLst>
              <p:tags r:id="rId7"/>
            </p:custDataLst>
          </p:nvPr>
        </p:nvSpPr>
        <p:spPr>
          <a:xfrm>
            <a:off x="609442" y="1217034"/>
            <a:ext cx="10973029" cy="5031486"/>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预案的编制必须基于重大事故风险的分析结果，应急资源的需求和现状以及有关的法律法规要求。此外，预案编制时应充分收集和参阅已有的应急预案，以最大可能减少工作量和避免应急预案的重复和交叉，并确保与其他相关应急预案的协调和一致。</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49300" lvl="1" indent="-304800" algn="l" fontAlgn="ctr">
              <a:lnSpc>
                <a:spcPct val="130000"/>
              </a:lnSpc>
              <a:spcBef>
                <a:spcPts val="0"/>
              </a:spcBef>
              <a:spcAft>
                <a:spcPts val="0"/>
              </a:spcAft>
              <a:buSzPct val="100000"/>
              <a:buFont typeface="+mj-lt"/>
              <a:buAutoNum type="arabicPeriod"/>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预案编制小组在设计应急预案编制格式时则应考虑：</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49300" lvl="1" indent="-304800" algn="l" fontAlgn="ctr">
              <a:lnSpc>
                <a:spcPct val="130000"/>
              </a:lnSpc>
              <a:spcBef>
                <a:spcPts val="0"/>
              </a:spcBef>
              <a:spcAft>
                <a:spcPts val="0"/>
              </a:spcAft>
              <a:buSzPct val="100000"/>
              <a:buFont typeface="+mj-lt"/>
              <a:buAutoNum type="arabicPeriod"/>
            </a:pPr>
            <a:r>
              <a:rPr lang="en-US" altLang="zh-CN"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合理组织。应合理地组织预案的章节，以便每个不同的读者能快速地找到各自所需要的信息，避免从一堆不相关的信息中去查找所需要的信息。</a:t>
            </a:r>
            <a:endParaRPr lang="en-US" altLang="zh-CN"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49300" lvl="1" indent="-304800" algn="l" fontAlgn="ctr">
              <a:lnSpc>
                <a:spcPct val="130000"/>
              </a:lnSpc>
              <a:spcBef>
                <a:spcPts val="0"/>
              </a:spcBef>
              <a:spcAft>
                <a:spcPts val="0"/>
              </a:spcAft>
              <a:buSzPct val="100000"/>
              <a:buFont typeface="+mj-lt"/>
              <a:buAutoNum type="arabicPeriod"/>
            </a:pPr>
            <a:r>
              <a:rPr lang="en-US" altLang="zh-CN"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连续性。 保证应急预案各个章节及其组成部分，在内容上的相互衔接，避免内容出现明显的位置不当。 </a:t>
            </a:r>
            <a:endParaRPr lang="en-US" altLang="zh-CN"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49300" lvl="1" indent="-304800" algn="l" fontAlgn="ctr">
              <a:lnSpc>
                <a:spcPct val="130000"/>
              </a:lnSpc>
              <a:spcBef>
                <a:spcPts val="0"/>
              </a:spcBef>
              <a:spcAft>
                <a:spcPts val="0"/>
              </a:spcAft>
              <a:buSzPct val="100000"/>
              <a:buFont typeface="+mj-lt"/>
              <a:buAutoNum type="arabicPeriod"/>
            </a:pPr>
            <a:r>
              <a:rPr lang="en-US" altLang="zh-CN"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一致性。保证应急预案的每个部分都采用相似的逻辑结构来组织内容。</a:t>
            </a:r>
            <a:endParaRPr lang="en-US" altLang="zh-CN"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49300" lvl="1" indent="-304800" algn="l" fontAlgn="ctr">
              <a:lnSpc>
                <a:spcPct val="130000"/>
              </a:lnSpc>
              <a:spcBef>
                <a:spcPts val="0"/>
              </a:spcBef>
              <a:spcAft>
                <a:spcPts val="0"/>
              </a:spcAft>
              <a:buSzPct val="100000"/>
              <a:buFont typeface="+mj-lt"/>
              <a:buAutoNum type="arabicPeriod"/>
            </a:pPr>
            <a:r>
              <a:rPr lang="en-US" altLang="zh-CN"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兼容性。应急预案的格式应尽量采取与上级机构一致的格式，以便各级应急预案能更好地协调和对应。</a:t>
            </a:r>
            <a:endParaRPr lang="en-US" altLang="zh-CN"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8"/>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2" name="文本框 11"/>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应急救援预案评审方法 --评审时机</a:t>
            </a:r>
            <a:endParaRPr lang="zh-CN" altLang="en-US" sz="3200" b="1" spc="16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3" name="Title 6"/>
          <p:cNvSpPr txBox="1"/>
          <p:nvPr>
            <p:custDataLst>
              <p:tags r:id="rId7"/>
            </p:custDataLst>
          </p:nvPr>
        </p:nvSpPr>
        <p:spPr>
          <a:xfrm>
            <a:off x="2647931" y="2072660"/>
            <a:ext cx="6896138" cy="316993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定期评审和修订。（如一年\三年）</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不定期评审和修订。</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培训和演习中发现的问题</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重大事故灾害的应急经验与教训</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国家或地方有关应急法规发生变化</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本地区（单位）或周边危险源及环境的变化。</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8"/>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3" name="图片 2"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4" name="Rectangle 2"/>
          <p:cNvSpPr txBox="1">
            <a:spLocks noChangeArrowheads="1"/>
          </p:cNvSpPr>
          <p:nvPr/>
        </p:nvSpPr>
        <p:spPr>
          <a:xfrm>
            <a:off x="405607" y="777876"/>
            <a:ext cx="7466012" cy="701675"/>
          </a:xfrm>
          <a:prstGeom prst="rect">
            <a:avLst/>
          </a:prstGeom>
        </p:spPr>
        <p:txBody>
          <a:bodyPr/>
          <a:lstStyle/>
          <a:p>
            <a:pPr marL="457200" indent="-457200">
              <a:lnSpc>
                <a:spcPct val="150000"/>
              </a:lnSpc>
              <a:buFont typeface="Wingdings" panose="05000000000000000000" pitchFamily="2" charset="2"/>
              <a:buChar char="n"/>
              <a:defRPr/>
            </a:pPr>
            <a:r>
              <a:rPr lang="zh-CN" altLang="en-US" sz="32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应急救援预案评审方法</a:t>
            </a:r>
            <a:r>
              <a:rPr lang="zh-CN" altLang="en-US" sz="2800" dirty="0">
                <a:solidFill>
                  <a:schemeClr val="dk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en-US" altLang="zh-CN" sz="3200" dirty="0">
                <a:solidFill>
                  <a:schemeClr val="dk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3200" dirty="0">
                <a:solidFill>
                  <a:schemeClr val="dk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评审准则</a:t>
            </a:r>
            <a:endParaRPr lang="zh-CN" altLang="en-US" sz="3200" dirty="0">
              <a:solidFill>
                <a:schemeClr val="dk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 name="Rectangle 4"/>
          <p:cNvSpPr>
            <a:spLocks noChangeArrowheads="1"/>
          </p:cNvSpPr>
          <p:nvPr>
            <p:custDataLst>
              <p:tags r:id="rId5"/>
            </p:custDataLst>
          </p:nvPr>
        </p:nvSpPr>
        <p:spPr bwMode="auto">
          <a:xfrm>
            <a:off x="3059113" y="4598989"/>
            <a:ext cx="1079500" cy="522287"/>
          </a:xfrm>
          <a:prstGeom prst="rect">
            <a:avLst/>
          </a:prstGeom>
          <a:solidFill>
            <a:srgbClr val="FEE2F9"/>
          </a:solidFill>
          <a:ln w="38100">
            <a:solidFill>
              <a:srgbClr val="0000CC"/>
            </a:solidFill>
            <a:miter lim="800000"/>
          </a:ln>
          <a:effectLst/>
        </p:spPr>
        <p:txBody>
          <a:bodyPr wrap="none" anchor="ctr"/>
          <a:lstStyle/>
          <a:p>
            <a:pPr algn="ctr">
              <a:defRPr/>
            </a:pPr>
            <a:r>
              <a:rPr kumimoji="1" lang="zh-CN" altLang="en-US" sz="24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兼容性</a:t>
            </a:r>
            <a:endParaRPr kumimoji="1" lang="zh-CN" altLang="en-US" sz="24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6" name="Rectangle 5"/>
          <p:cNvSpPr>
            <a:spLocks noChangeArrowheads="1"/>
          </p:cNvSpPr>
          <p:nvPr>
            <p:custDataLst>
              <p:tags r:id="rId6"/>
            </p:custDataLst>
          </p:nvPr>
        </p:nvSpPr>
        <p:spPr bwMode="auto">
          <a:xfrm>
            <a:off x="3059113" y="3986214"/>
            <a:ext cx="1079500" cy="522287"/>
          </a:xfrm>
          <a:prstGeom prst="rect">
            <a:avLst/>
          </a:prstGeom>
          <a:solidFill>
            <a:srgbClr val="FEE2F9"/>
          </a:solidFill>
          <a:ln w="38100">
            <a:solidFill>
              <a:srgbClr val="0000CC"/>
            </a:solidFill>
            <a:miter lim="800000"/>
          </a:ln>
          <a:effectLst/>
        </p:spPr>
        <p:txBody>
          <a:bodyPr wrap="none" anchor="ctr"/>
          <a:lstStyle/>
          <a:p>
            <a:pPr algn="ctr">
              <a:defRPr/>
            </a:pPr>
            <a:r>
              <a:rPr kumimoji="1" lang="zh-CN" altLang="en-US" sz="24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符合性</a:t>
            </a:r>
            <a:endParaRPr kumimoji="1" lang="zh-CN" altLang="en-US" sz="24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7" name="Rectangle 6"/>
          <p:cNvSpPr>
            <a:spLocks noChangeArrowheads="1"/>
          </p:cNvSpPr>
          <p:nvPr>
            <p:custDataLst>
              <p:tags r:id="rId7"/>
            </p:custDataLst>
          </p:nvPr>
        </p:nvSpPr>
        <p:spPr bwMode="auto">
          <a:xfrm>
            <a:off x="3059113" y="5210175"/>
            <a:ext cx="1079500" cy="522288"/>
          </a:xfrm>
          <a:prstGeom prst="rect">
            <a:avLst/>
          </a:prstGeom>
          <a:solidFill>
            <a:srgbClr val="FEE2F9"/>
          </a:solidFill>
          <a:ln w="38100">
            <a:solidFill>
              <a:srgbClr val="0000CC"/>
            </a:solidFill>
            <a:miter lim="800000"/>
          </a:ln>
          <a:effectLst/>
        </p:spPr>
        <p:txBody>
          <a:bodyPr wrap="none" anchor="ctr"/>
          <a:lstStyle/>
          <a:p>
            <a:pPr algn="ctr">
              <a:defRPr/>
            </a:pPr>
            <a:r>
              <a:rPr kumimoji="1" lang="zh-CN" altLang="en-US" sz="24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实用性</a:t>
            </a:r>
            <a:endParaRPr kumimoji="1" lang="zh-CN" altLang="en-US" sz="24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8" name="Rectangle 7"/>
          <p:cNvSpPr>
            <a:spLocks noChangeArrowheads="1"/>
          </p:cNvSpPr>
          <p:nvPr>
            <p:custDataLst>
              <p:tags r:id="rId8"/>
            </p:custDataLst>
          </p:nvPr>
        </p:nvSpPr>
        <p:spPr bwMode="auto">
          <a:xfrm>
            <a:off x="4725988" y="1830389"/>
            <a:ext cx="2286000" cy="395287"/>
          </a:xfrm>
          <a:prstGeom prst="rect">
            <a:avLst/>
          </a:prstGeom>
          <a:solidFill>
            <a:srgbClr val="FDFED0"/>
          </a:solidFill>
          <a:ln w="38100">
            <a:solidFill>
              <a:srgbClr val="0000CC"/>
            </a:solidFill>
            <a:miter lim="800000"/>
          </a:ln>
          <a:effectLst/>
        </p:spPr>
        <p:txBody>
          <a:bodyPr wrap="none" anchor="ctr"/>
          <a:lstStyle/>
          <a:p>
            <a:pPr algn="ctr">
              <a:defRPr/>
            </a:pPr>
            <a:r>
              <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功能</a:t>
            </a:r>
            <a:r>
              <a:rPr kumimoji="1" lang="en-US" altLang="zh-CN">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职能</a:t>
            </a:r>
            <a:r>
              <a:rPr kumimoji="1" lang="en-US" altLang="zh-CN">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完整</a:t>
            </a:r>
            <a:endPar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9" name="Rectangle 8"/>
          <p:cNvSpPr>
            <a:spLocks noChangeArrowheads="1"/>
          </p:cNvSpPr>
          <p:nvPr>
            <p:custDataLst>
              <p:tags r:id="rId9"/>
            </p:custDataLst>
          </p:nvPr>
        </p:nvSpPr>
        <p:spPr bwMode="auto">
          <a:xfrm>
            <a:off x="4724400" y="2214564"/>
            <a:ext cx="2286000" cy="395287"/>
          </a:xfrm>
          <a:prstGeom prst="rect">
            <a:avLst/>
          </a:prstGeom>
          <a:solidFill>
            <a:srgbClr val="FDFED0"/>
          </a:solidFill>
          <a:ln w="38100">
            <a:solidFill>
              <a:srgbClr val="0000CC"/>
            </a:solidFill>
            <a:miter lim="800000"/>
          </a:ln>
          <a:effectLst/>
        </p:spPr>
        <p:txBody>
          <a:bodyPr wrap="none" anchor="ctr"/>
          <a:lstStyle/>
          <a:p>
            <a:pPr algn="ctr">
              <a:defRPr/>
            </a:pPr>
            <a:r>
              <a:rPr kumimoji="1" lang="zh-CN" altLang="en-US"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应急过程完整</a:t>
            </a:r>
            <a:endParaRPr kumimoji="1" lang="zh-CN" altLang="en-US" dirty="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10" name="Rectangle 9"/>
          <p:cNvSpPr>
            <a:spLocks noChangeArrowheads="1"/>
          </p:cNvSpPr>
          <p:nvPr>
            <p:custDataLst>
              <p:tags r:id="rId10"/>
            </p:custDataLst>
          </p:nvPr>
        </p:nvSpPr>
        <p:spPr bwMode="auto">
          <a:xfrm>
            <a:off x="4725988" y="2603500"/>
            <a:ext cx="2286000" cy="395288"/>
          </a:xfrm>
          <a:prstGeom prst="rect">
            <a:avLst/>
          </a:prstGeom>
          <a:solidFill>
            <a:srgbClr val="FDFED0"/>
          </a:solidFill>
          <a:ln w="38100">
            <a:solidFill>
              <a:srgbClr val="0000CC"/>
            </a:solidFill>
            <a:miter lim="800000"/>
          </a:ln>
          <a:effectLst/>
        </p:spPr>
        <p:txBody>
          <a:bodyPr wrap="none" anchor="ctr"/>
          <a:lstStyle/>
          <a:p>
            <a:pPr algn="ctr">
              <a:defRPr/>
            </a:pPr>
            <a:r>
              <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适应范围完整</a:t>
            </a:r>
            <a:endPar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11" name="Rectangle 10"/>
          <p:cNvSpPr>
            <a:spLocks noChangeArrowheads="1"/>
          </p:cNvSpPr>
          <p:nvPr>
            <p:custDataLst>
              <p:tags r:id="rId11"/>
            </p:custDataLst>
          </p:nvPr>
        </p:nvSpPr>
        <p:spPr bwMode="auto">
          <a:xfrm>
            <a:off x="7391401" y="2589214"/>
            <a:ext cx="2970213" cy="395287"/>
          </a:xfrm>
          <a:prstGeom prst="rect">
            <a:avLst/>
          </a:prstGeom>
          <a:solidFill>
            <a:srgbClr val="FDFED0"/>
          </a:solidFill>
          <a:ln w="38100">
            <a:solidFill>
              <a:srgbClr val="0000CC"/>
            </a:solidFill>
            <a:miter lim="800000"/>
          </a:ln>
          <a:effectLst/>
        </p:spPr>
        <p:txBody>
          <a:bodyPr wrap="none" anchor="ctr"/>
          <a:lstStyle/>
          <a:p>
            <a:pPr algn="ctr">
              <a:defRPr/>
            </a:pPr>
            <a:r>
              <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通讯信息准确</a:t>
            </a:r>
            <a:endPar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12" name="Rectangle 11"/>
          <p:cNvSpPr>
            <a:spLocks noChangeArrowheads="1"/>
          </p:cNvSpPr>
          <p:nvPr>
            <p:custDataLst>
              <p:tags r:id="rId12"/>
            </p:custDataLst>
          </p:nvPr>
        </p:nvSpPr>
        <p:spPr bwMode="auto">
          <a:xfrm>
            <a:off x="7392988" y="2981325"/>
            <a:ext cx="2970212" cy="395288"/>
          </a:xfrm>
          <a:prstGeom prst="rect">
            <a:avLst/>
          </a:prstGeom>
          <a:solidFill>
            <a:srgbClr val="FDFED0"/>
          </a:solidFill>
          <a:ln w="38100">
            <a:solidFill>
              <a:srgbClr val="0000CC"/>
            </a:solidFill>
            <a:miter lim="800000"/>
          </a:ln>
          <a:effectLst/>
        </p:spPr>
        <p:txBody>
          <a:bodyPr wrap="none" anchor="ctr"/>
          <a:lstStyle/>
          <a:p>
            <a:pPr algn="ctr">
              <a:defRPr/>
            </a:pPr>
            <a:r>
              <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职责描述准确</a:t>
            </a:r>
            <a:endPar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13" name="Rectangle 12"/>
          <p:cNvSpPr>
            <a:spLocks noChangeArrowheads="1"/>
          </p:cNvSpPr>
          <p:nvPr>
            <p:custDataLst>
              <p:tags r:id="rId13"/>
            </p:custDataLst>
          </p:nvPr>
        </p:nvSpPr>
        <p:spPr bwMode="auto">
          <a:xfrm>
            <a:off x="7391401" y="3365500"/>
            <a:ext cx="2970213" cy="395288"/>
          </a:xfrm>
          <a:prstGeom prst="rect">
            <a:avLst/>
          </a:prstGeom>
          <a:solidFill>
            <a:srgbClr val="FDFED0"/>
          </a:solidFill>
          <a:ln w="38100">
            <a:solidFill>
              <a:srgbClr val="0000CC"/>
            </a:solidFill>
            <a:miter lim="800000"/>
          </a:ln>
          <a:effectLst/>
        </p:spPr>
        <p:txBody>
          <a:bodyPr wrap="none" anchor="ctr"/>
          <a:lstStyle/>
          <a:p>
            <a:pPr algn="ctr">
              <a:defRPr/>
            </a:pPr>
            <a:r>
              <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适应危险性质及种类准确</a:t>
            </a:r>
            <a:endPar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14" name="Rectangle 13"/>
          <p:cNvSpPr>
            <a:spLocks noChangeArrowheads="1"/>
          </p:cNvSpPr>
          <p:nvPr>
            <p:custDataLst>
              <p:tags r:id="rId14"/>
            </p:custDataLst>
          </p:nvPr>
        </p:nvSpPr>
        <p:spPr bwMode="auto">
          <a:xfrm>
            <a:off x="4725988" y="3455989"/>
            <a:ext cx="2438400" cy="395287"/>
          </a:xfrm>
          <a:prstGeom prst="rect">
            <a:avLst/>
          </a:prstGeom>
          <a:solidFill>
            <a:srgbClr val="FDFED0"/>
          </a:solidFill>
          <a:ln w="38100">
            <a:solidFill>
              <a:srgbClr val="0000CC"/>
            </a:solidFill>
            <a:miter lim="800000"/>
          </a:ln>
          <a:effectLst/>
        </p:spPr>
        <p:txBody>
          <a:bodyPr wrap="none" anchor="ctr"/>
          <a:lstStyle/>
          <a:p>
            <a:pPr algn="ctr">
              <a:defRPr/>
            </a:pPr>
            <a:r>
              <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易于查询</a:t>
            </a:r>
            <a:endPar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15" name="Rectangle 14"/>
          <p:cNvSpPr>
            <a:spLocks noChangeArrowheads="1"/>
          </p:cNvSpPr>
          <p:nvPr>
            <p:custDataLst>
              <p:tags r:id="rId15"/>
            </p:custDataLst>
          </p:nvPr>
        </p:nvSpPr>
        <p:spPr bwMode="auto">
          <a:xfrm>
            <a:off x="4724400" y="3840164"/>
            <a:ext cx="2438400" cy="395287"/>
          </a:xfrm>
          <a:prstGeom prst="rect">
            <a:avLst/>
          </a:prstGeom>
          <a:solidFill>
            <a:srgbClr val="FDFED0"/>
          </a:solidFill>
          <a:ln w="38100">
            <a:solidFill>
              <a:srgbClr val="0000CC"/>
            </a:solidFill>
            <a:miter lim="800000"/>
          </a:ln>
          <a:effectLst/>
        </p:spPr>
        <p:txBody>
          <a:bodyPr wrap="none" anchor="ctr"/>
          <a:lstStyle/>
          <a:p>
            <a:pPr algn="ctr">
              <a:defRPr/>
            </a:pPr>
            <a:r>
              <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语言简洁，通俗易懂</a:t>
            </a:r>
            <a:endPar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16" name="Rectangle 15"/>
          <p:cNvSpPr>
            <a:spLocks noChangeArrowheads="1"/>
          </p:cNvSpPr>
          <p:nvPr>
            <p:custDataLst>
              <p:tags r:id="rId16"/>
            </p:custDataLst>
          </p:nvPr>
        </p:nvSpPr>
        <p:spPr bwMode="auto">
          <a:xfrm>
            <a:off x="4725988" y="4235450"/>
            <a:ext cx="2438400" cy="395288"/>
          </a:xfrm>
          <a:prstGeom prst="rect">
            <a:avLst/>
          </a:prstGeom>
          <a:solidFill>
            <a:srgbClr val="FDFED0"/>
          </a:solidFill>
          <a:ln w="38100">
            <a:solidFill>
              <a:srgbClr val="0000CC"/>
            </a:solidFill>
            <a:miter lim="800000"/>
          </a:ln>
          <a:effectLst/>
        </p:spPr>
        <p:txBody>
          <a:bodyPr wrap="none" anchor="ctr"/>
          <a:lstStyle/>
          <a:p>
            <a:pPr algn="ctr">
              <a:defRPr/>
            </a:pPr>
            <a:r>
              <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层次及结构清晰</a:t>
            </a:r>
            <a:endPar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17" name="Rectangle 16"/>
          <p:cNvSpPr>
            <a:spLocks noChangeArrowheads="1"/>
          </p:cNvSpPr>
          <p:nvPr>
            <p:custDataLst>
              <p:tags r:id="rId17"/>
            </p:custDataLst>
          </p:nvPr>
        </p:nvSpPr>
        <p:spPr bwMode="auto">
          <a:xfrm>
            <a:off x="7391401" y="4456114"/>
            <a:ext cx="2970213" cy="395287"/>
          </a:xfrm>
          <a:prstGeom prst="rect">
            <a:avLst/>
          </a:prstGeom>
          <a:solidFill>
            <a:srgbClr val="FDFED0"/>
          </a:solidFill>
          <a:ln w="38100">
            <a:solidFill>
              <a:srgbClr val="0000CC"/>
            </a:solidFill>
            <a:miter lim="800000"/>
          </a:ln>
          <a:effectLst/>
        </p:spPr>
        <p:txBody>
          <a:bodyPr wrap="none" anchor="ctr"/>
          <a:lstStyle/>
          <a:p>
            <a:pPr algn="ctr">
              <a:defRPr/>
            </a:pPr>
            <a:r>
              <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符合法规标准要求</a:t>
            </a:r>
            <a:endPar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18" name="Rectangle 17"/>
          <p:cNvSpPr>
            <a:spLocks noChangeArrowheads="1"/>
          </p:cNvSpPr>
          <p:nvPr>
            <p:custDataLst>
              <p:tags r:id="rId18"/>
            </p:custDataLst>
          </p:nvPr>
        </p:nvSpPr>
        <p:spPr bwMode="auto">
          <a:xfrm>
            <a:off x="7392988" y="4845050"/>
            <a:ext cx="2970212" cy="395288"/>
          </a:xfrm>
          <a:prstGeom prst="rect">
            <a:avLst/>
          </a:prstGeom>
          <a:solidFill>
            <a:srgbClr val="FDFED0"/>
          </a:solidFill>
          <a:ln w="38100">
            <a:solidFill>
              <a:srgbClr val="0000CC"/>
            </a:solidFill>
            <a:miter lim="800000"/>
          </a:ln>
          <a:effectLst/>
        </p:spPr>
        <p:txBody>
          <a:bodyPr wrap="none" anchor="ctr"/>
          <a:lstStyle/>
          <a:p>
            <a:pPr algn="ctr">
              <a:defRPr/>
            </a:pPr>
            <a:r>
              <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与其他预案一致或兼容</a:t>
            </a:r>
            <a:endPar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19" name="Rectangle 18"/>
          <p:cNvSpPr>
            <a:spLocks noChangeArrowheads="1"/>
          </p:cNvSpPr>
          <p:nvPr>
            <p:custDataLst>
              <p:tags r:id="rId19"/>
            </p:custDataLst>
          </p:nvPr>
        </p:nvSpPr>
        <p:spPr bwMode="auto">
          <a:xfrm>
            <a:off x="7391401" y="5229225"/>
            <a:ext cx="2970213" cy="395288"/>
          </a:xfrm>
          <a:prstGeom prst="rect">
            <a:avLst/>
          </a:prstGeom>
          <a:solidFill>
            <a:srgbClr val="FDFED0"/>
          </a:solidFill>
          <a:ln w="38100">
            <a:solidFill>
              <a:srgbClr val="0000CC"/>
            </a:solidFill>
            <a:miter lim="800000"/>
          </a:ln>
          <a:effectLst/>
        </p:spPr>
        <p:txBody>
          <a:bodyPr wrap="none" anchor="ctr"/>
          <a:lstStyle/>
          <a:p>
            <a:pPr algn="ctr">
              <a:defRPr/>
            </a:pPr>
            <a:r>
              <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可操作性或实用性</a:t>
            </a:r>
            <a:endParaRPr kumimoji="1" lang="zh-CN" altLang="en-US">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20" name="Rectangle 19"/>
          <p:cNvSpPr>
            <a:spLocks noChangeArrowheads="1"/>
          </p:cNvSpPr>
          <p:nvPr>
            <p:custDataLst>
              <p:tags r:id="rId20"/>
            </p:custDataLst>
          </p:nvPr>
        </p:nvSpPr>
        <p:spPr bwMode="auto">
          <a:xfrm>
            <a:off x="1793876" y="2541588"/>
            <a:ext cx="644525" cy="2209800"/>
          </a:xfrm>
          <a:prstGeom prst="rect">
            <a:avLst/>
          </a:prstGeom>
          <a:solidFill>
            <a:srgbClr val="A8EAD9"/>
          </a:solidFill>
          <a:ln w="38100">
            <a:solidFill>
              <a:srgbClr val="0000CC"/>
            </a:solidFill>
            <a:miter lim="800000"/>
          </a:ln>
          <a:effectLst/>
        </p:spPr>
        <p:txBody>
          <a:bodyPr anchor="ctr"/>
          <a:lstStyle/>
          <a:p>
            <a:pPr algn="ctr">
              <a:defRPr/>
            </a:pPr>
            <a:r>
              <a:rPr kumimoji="1" lang="zh-CN" altLang="en-US" sz="28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评审准则</a:t>
            </a:r>
            <a:endParaRPr kumimoji="1" lang="zh-CN" altLang="en-US" sz="28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108563" name="AutoShape 20"/>
          <p:cNvSpPr/>
          <p:nvPr>
            <p:custDataLst>
              <p:tags r:id="rId21"/>
            </p:custDataLst>
          </p:nvPr>
        </p:nvSpPr>
        <p:spPr bwMode="auto">
          <a:xfrm>
            <a:off x="2514600" y="2389188"/>
            <a:ext cx="381000" cy="2514600"/>
          </a:xfrm>
          <a:prstGeom prst="leftBrace">
            <a:avLst>
              <a:gd name="adj1" fmla="val 55000"/>
              <a:gd name="adj2" fmla="val 50000"/>
            </a:avLst>
          </a:prstGeom>
          <a:noFill/>
          <a:ln w="38100">
            <a:solidFill>
              <a:srgbClr val="0000CC"/>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08564" name="Line 21"/>
          <p:cNvSpPr>
            <a:spLocks noChangeShapeType="1"/>
          </p:cNvSpPr>
          <p:nvPr>
            <p:custDataLst>
              <p:tags r:id="rId22"/>
            </p:custDataLst>
          </p:nvPr>
        </p:nvSpPr>
        <p:spPr bwMode="auto">
          <a:xfrm>
            <a:off x="4114800" y="2389188"/>
            <a:ext cx="609600" cy="0"/>
          </a:xfrm>
          <a:prstGeom prst="line">
            <a:avLst/>
          </a:prstGeom>
          <a:noFill/>
          <a:ln w="38100">
            <a:solidFill>
              <a:srgbClr val="0000CC"/>
            </a:solidFill>
            <a:round/>
            <a:tailEnd type="triangle" w="med" len="med"/>
          </a:ln>
          <a:extLst>
            <a:ext uri="{909E8E84-426E-40DD-AFC4-6F175D3DCCD1}">
              <a14:hiddenFill xmlns:a14="http://schemas.microsoft.com/office/drawing/2010/main">
                <a:noFill/>
              </a14:hiddenFill>
            </a:ext>
          </a:extLst>
        </p:spPr>
        <p:txBody>
          <a:bodyPr anchor="ct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08565" name="Line 22"/>
          <p:cNvSpPr>
            <a:spLocks noChangeShapeType="1"/>
          </p:cNvSpPr>
          <p:nvPr>
            <p:custDataLst>
              <p:tags r:id="rId23"/>
            </p:custDataLst>
          </p:nvPr>
        </p:nvSpPr>
        <p:spPr bwMode="auto">
          <a:xfrm>
            <a:off x="4114800" y="3105150"/>
            <a:ext cx="3276600" cy="0"/>
          </a:xfrm>
          <a:prstGeom prst="line">
            <a:avLst/>
          </a:prstGeom>
          <a:noFill/>
          <a:ln w="38100">
            <a:solidFill>
              <a:srgbClr val="0000CC"/>
            </a:solidFill>
            <a:round/>
            <a:tailEnd type="triangle" w="med" len="med"/>
          </a:ln>
          <a:extLst>
            <a:ext uri="{909E8E84-426E-40DD-AFC4-6F175D3DCCD1}">
              <a14:hiddenFill xmlns:a14="http://schemas.microsoft.com/office/drawing/2010/main">
                <a:noFill/>
              </a14:hiddenFill>
            </a:ext>
          </a:extLst>
        </p:spPr>
        <p:txBody>
          <a:bodyPr anchor="ct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08566" name="Line 23"/>
          <p:cNvSpPr>
            <a:spLocks noChangeShapeType="1"/>
          </p:cNvSpPr>
          <p:nvPr>
            <p:custDataLst>
              <p:tags r:id="rId24"/>
            </p:custDataLst>
          </p:nvPr>
        </p:nvSpPr>
        <p:spPr bwMode="auto">
          <a:xfrm>
            <a:off x="4114800" y="3608388"/>
            <a:ext cx="609600" cy="0"/>
          </a:xfrm>
          <a:prstGeom prst="line">
            <a:avLst/>
          </a:prstGeom>
          <a:noFill/>
          <a:ln w="38100">
            <a:solidFill>
              <a:srgbClr val="0000CC"/>
            </a:solidFill>
            <a:round/>
            <a:tailEnd type="triangle" w="med" len="med"/>
          </a:ln>
          <a:extLst>
            <a:ext uri="{909E8E84-426E-40DD-AFC4-6F175D3DCCD1}">
              <a14:hiddenFill xmlns:a14="http://schemas.microsoft.com/office/drawing/2010/main">
                <a:noFill/>
              </a14:hiddenFill>
            </a:ext>
          </a:extLst>
        </p:spPr>
        <p:txBody>
          <a:bodyPr anchor="ct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08567" name="Line 24"/>
          <p:cNvSpPr>
            <a:spLocks noChangeShapeType="1"/>
          </p:cNvSpPr>
          <p:nvPr>
            <p:custDataLst>
              <p:tags r:id="rId25"/>
            </p:custDataLst>
          </p:nvPr>
        </p:nvSpPr>
        <p:spPr bwMode="auto">
          <a:xfrm flipV="1">
            <a:off x="4498976" y="4903789"/>
            <a:ext cx="2892425" cy="1587"/>
          </a:xfrm>
          <a:prstGeom prst="line">
            <a:avLst/>
          </a:prstGeom>
          <a:noFill/>
          <a:ln w="38100">
            <a:solidFill>
              <a:srgbClr val="0000CC"/>
            </a:solidFill>
            <a:round/>
            <a:tailEnd type="triangle" w="med" len="med"/>
          </a:ln>
          <a:extLst>
            <a:ext uri="{909E8E84-426E-40DD-AFC4-6F175D3DCCD1}">
              <a14:hiddenFill xmlns:a14="http://schemas.microsoft.com/office/drawing/2010/main">
                <a:noFill/>
              </a14:hiddenFill>
            </a:ext>
          </a:extLst>
        </p:spPr>
        <p:txBody>
          <a:bodyPr anchor="ct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6" name="Rectangle 25"/>
          <p:cNvSpPr>
            <a:spLocks noChangeArrowheads="1"/>
          </p:cNvSpPr>
          <p:nvPr>
            <p:custDataLst>
              <p:tags r:id="rId26"/>
            </p:custDataLst>
          </p:nvPr>
        </p:nvSpPr>
        <p:spPr bwMode="auto">
          <a:xfrm>
            <a:off x="3048001" y="2160589"/>
            <a:ext cx="1103313" cy="522287"/>
          </a:xfrm>
          <a:prstGeom prst="rect">
            <a:avLst/>
          </a:prstGeom>
          <a:solidFill>
            <a:srgbClr val="FEE2F9"/>
          </a:solidFill>
          <a:ln w="38100">
            <a:solidFill>
              <a:srgbClr val="0000CC"/>
            </a:solidFill>
            <a:miter lim="800000"/>
          </a:ln>
          <a:effectLst/>
        </p:spPr>
        <p:txBody>
          <a:bodyPr wrap="none" anchor="ctr"/>
          <a:lstStyle/>
          <a:p>
            <a:pPr algn="ctr">
              <a:defRPr/>
            </a:pPr>
            <a:r>
              <a:rPr kumimoji="1" lang="zh-CN" altLang="en-US" sz="24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完整性</a:t>
            </a:r>
            <a:endParaRPr kumimoji="1" lang="zh-CN" altLang="en-US" sz="24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27" name="Rectangle 26"/>
          <p:cNvSpPr>
            <a:spLocks noChangeArrowheads="1"/>
          </p:cNvSpPr>
          <p:nvPr>
            <p:custDataLst>
              <p:tags r:id="rId27"/>
            </p:custDataLst>
          </p:nvPr>
        </p:nvSpPr>
        <p:spPr bwMode="auto">
          <a:xfrm>
            <a:off x="3048001" y="2744789"/>
            <a:ext cx="1103313" cy="522287"/>
          </a:xfrm>
          <a:prstGeom prst="rect">
            <a:avLst/>
          </a:prstGeom>
          <a:solidFill>
            <a:srgbClr val="FEE2F9"/>
          </a:solidFill>
          <a:ln w="38100">
            <a:solidFill>
              <a:srgbClr val="0000CC"/>
            </a:solidFill>
            <a:miter lim="800000"/>
          </a:ln>
          <a:effectLst/>
        </p:spPr>
        <p:txBody>
          <a:bodyPr wrap="none" anchor="ctr"/>
          <a:lstStyle/>
          <a:p>
            <a:pPr algn="ctr">
              <a:defRPr/>
            </a:pPr>
            <a:r>
              <a:rPr kumimoji="1" lang="zh-CN" altLang="en-US" sz="24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准确性</a:t>
            </a:r>
            <a:endParaRPr kumimoji="1" lang="zh-CN" altLang="en-US" sz="24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28" name="Rectangle 27"/>
          <p:cNvSpPr>
            <a:spLocks noChangeArrowheads="1"/>
          </p:cNvSpPr>
          <p:nvPr>
            <p:custDataLst>
              <p:tags r:id="rId28"/>
            </p:custDataLst>
          </p:nvPr>
        </p:nvSpPr>
        <p:spPr bwMode="auto">
          <a:xfrm>
            <a:off x="3048001" y="3355975"/>
            <a:ext cx="1103313" cy="522288"/>
          </a:xfrm>
          <a:prstGeom prst="rect">
            <a:avLst/>
          </a:prstGeom>
          <a:solidFill>
            <a:srgbClr val="FEE2F9"/>
          </a:solidFill>
          <a:ln w="38100">
            <a:solidFill>
              <a:srgbClr val="0000CC"/>
            </a:solidFill>
            <a:miter lim="800000"/>
          </a:ln>
          <a:effectLst/>
        </p:spPr>
        <p:txBody>
          <a:bodyPr wrap="none" anchor="ctr"/>
          <a:lstStyle/>
          <a:p>
            <a:pPr algn="ctr">
              <a:defRPr/>
            </a:pPr>
            <a:r>
              <a:rPr kumimoji="1" lang="zh-CN" altLang="en-US" sz="24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rPr>
              <a:t>可读性</a:t>
            </a:r>
            <a:endParaRPr kumimoji="1" lang="zh-CN" altLang="en-US" sz="2400">
              <a:solidFill>
                <a:schemeClr val="dk1"/>
              </a:solidFill>
              <a:effectLst>
                <a:outerShdw blurRad="38100" dist="38100" dir="2700000" algn="tl">
                  <a:srgbClr val="FFFFFF"/>
                </a:outerShdw>
              </a:effectLst>
              <a:latin typeface="微软雅黑" panose="020B0503020204020204" charset="-122"/>
              <a:ea typeface="微软雅黑" panose="020B0503020204020204" charset="-122"/>
              <a:sym typeface="Arial" panose="020B0604020202020204" pitchFamily="34" charset="0"/>
            </a:endParaRPr>
          </a:p>
        </p:txBody>
      </p:sp>
      <p:sp>
        <p:nvSpPr>
          <p:cNvPr id="108571" name="Line 29"/>
          <p:cNvSpPr>
            <a:spLocks noChangeShapeType="1"/>
          </p:cNvSpPr>
          <p:nvPr>
            <p:custDataLst>
              <p:tags r:id="rId29"/>
            </p:custDataLst>
          </p:nvPr>
        </p:nvSpPr>
        <p:spPr bwMode="auto">
          <a:xfrm>
            <a:off x="4138613" y="4284663"/>
            <a:ext cx="360362" cy="0"/>
          </a:xfrm>
          <a:prstGeom prst="line">
            <a:avLst/>
          </a:prstGeom>
          <a:noFill/>
          <a:ln w="38100">
            <a:solidFill>
              <a:srgbClr val="0000CC"/>
            </a:solidFill>
            <a:round/>
          </a:ln>
          <a:extLst>
            <a:ext uri="{909E8E84-426E-40DD-AFC4-6F175D3DCCD1}">
              <a14:hiddenFill xmlns:a14="http://schemas.microsoft.com/office/drawing/2010/main">
                <a:noFill/>
              </a14:hiddenFill>
            </a:ext>
          </a:extLst>
        </p:spPr>
        <p:txBody>
          <a:bodyPr anchor="ct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08572" name="Line 31"/>
          <p:cNvSpPr>
            <a:spLocks noChangeShapeType="1"/>
          </p:cNvSpPr>
          <p:nvPr>
            <p:custDataLst>
              <p:tags r:id="rId30"/>
            </p:custDataLst>
          </p:nvPr>
        </p:nvSpPr>
        <p:spPr bwMode="auto">
          <a:xfrm>
            <a:off x="4191000" y="5462588"/>
            <a:ext cx="3200400" cy="368300"/>
          </a:xfrm>
          <a:prstGeom prst="line">
            <a:avLst/>
          </a:prstGeom>
          <a:noFill/>
          <a:ln w="25400">
            <a:solidFill>
              <a:srgbClr val="0000CC"/>
            </a:solidFill>
            <a:round/>
            <a:tailEnd type="triangle" w="med" len="med"/>
          </a:ln>
          <a:extLst>
            <a:ext uri="{909E8E84-426E-40DD-AFC4-6F175D3DCCD1}">
              <a14:hiddenFill xmlns:a14="http://schemas.microsoft.com/office/drawing/2010/main">
                <a:noFill/>
              </a14:hiddenFill>
            </a:ext>
          </a:extLst>
        </p:spPr>
        <p:txBody>
          <a:bodyPr>
            <a:spAutoFit/>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08573" name="Line 32"/>
          <p:cNvSpPr>
            <a:spLocks noChangeShapeType="1"/>
          </p:cNvSpPr>
          <p:nvPr>
            <p:custDataLst>
              <p:tags r:id="rId31"/>
            </p:custDataLst>
          </p:nvPr>
        </p:nvSpPr>
        <p:spPr bwMode="auto">
          <a:xfrm flipH="1">
            <a:off x="4114800" y="4929188"/>
            <a:ext cx="381000" cy="368300"/>
          </a:xfrm>
          <a:prstGeom prst="line">
            <a:avLst/>
          </a:prstGeom>
          <a:noFill/>
          <a:ln w="25400">
            <a:solidFill>
              <a:srgbClr val="0000CC"/>
            </a:solidFill>
            <a:round/>
          </a:ln>
          <a:extLst>
            <a:ext uri="{909E8E84-426E-40DD-AFC4-6F175D3DCCD1}">
              <a14:hiddenFill xmlns:a14="http://schemas.microsoft.com/office/drawing/2010/main">
                <a:noFill/>
              </a14:hiddenFill>
            </a:ext>
          </a:extLst>
        </p:spPr>
        <p:txBody>
          <a:bodyPr>
            <a:spAutoFit/>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08574" name="Line 28"/>
          <p:cNvSpPr>
            <a:spLocks noChangeShapeType="1"/>
          </p:cNvSpPr>
          <p:nvPr>
            <p:custDataLst>
              <p:tags r:id="rId32"/>
            </p:custDataLst>
          </p:nvPr>
        </p:nvSpPr>
        <p:spPr bwMode="auto">
          <a:xfrm flipV="1">
            <a:off x="4498975" y="4292601"/>
            <a:ext cx="0" cy="612775"/>
          </a:xfrm>
          <a:prstGeom prst="line">
            <a:avLst/>
          </a:prstGeom>
          <a:noFill/>
          <a:ln w="38100">
            <a:solidFill>
              <a:srgbClr val="0000CC"/>
            </a:solidFill>
            <a:round/>
          </a:ln>
          <a:extLst>
            <a:ext uri="{909E8E84-426E-40DD-AFC4-6F175D3DCCD1}">
              <a14:hiddenFill xmlns:a14="http://schemas.microsoft.com/office/drawing/2010/main">
                <a:noFill/>
              </a14:hiddenFill>
            </a:ext>
          </a:extLst>
        </p:spPr>
        <p:txBody>
          <a:bodyPr anchor="ct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Tree>
    <p:custDataLst>
      <p:tags r:id="rId3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4" name="Rectangle 2"/>
          <p:cNvSpPr txBox="1">
            <a:spLocks noChangeArrowheads="1"/>
          </p:cNvSpPr>
          <p:nvPr/>
        </p:nvSpPr>
        <p:spPr>
          <a:xfrm>
            <a:off x="335360" y="620688"/>
            <a:ext cx="9145016" cy="701675"/>
          </a:xfrm>
          <a:prstGeom prst="rect">
            <a:avLst/>
          </a:prstGeom>
        </p:spPr>
        <p:txBody>
          <a:bodyPr/>
          <a:lstStyle/>
          <a:p>
            <a:pPr marL="457200" indent="-457200">
              <a:lnSpc>
                <a:spcPct val="150000"/>
              </a:lnSpc>
              <a:buFont typeface="Wingdings" panose="05000000000000000000" pitchFamily="2" charset="2"/>
              <a:buChar char="n"/>
              <a:defRPr/>
            </a:pPr>
            <a:r>
              <a:rPr lang="zh-CN" altLang="en-US" sz="32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应急救援预案评审方法</a:t>
            </a:r>
            <a:r>
              <a:rPr lang="zh-CN" altLang="en-US" sz="2800" dirty="0">
                <a:solidFill>
                  <a:schemeClr val="dk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en-US" altLang="zh-CN" sz="3200" dirty="0">
                <a:solidFill>
                  <a:schemeClr val="dk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3200" dirty="0">
                <a:solidFill>
                  <a:schemeClr val="dk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评审项目</a:t>
            </a:r>
            <a:endParaRPr lang="zh-CN" altLang="en-US" sz="3200" dirty="0">
              <a:solidFill>
                <a:schemeClr val="dk1"/>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9571" name="Text Box 3"/>
          <p:cNvSpPr txBox="1">
            <a:spLocks noChangeArrowheads="1"/>
          </p:cNvSpPr>
          <p:nvPr>
            <p:custDataLst>
              <p:tags r:id="rId5"/>
            </p:custDataLst>
          </p:nvPr>
        </p:nvSpPr>
        <p:spPr bwMode="auto">
          <a:xfrm>
            <a:off x="2063552" y="1484784"/>
            <a:ext cx="3810000" cy="526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lnSpc>
                <a:spcPct val="110000"/>
              </a:lnSpc>
            </a:pP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 </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基本预案评审</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10000"/>
              </a:lnSpc>
            </a:pP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A1</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预案发布</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10000"/>
              </a:lnSpc>
            </a:pP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A2</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应急组织机构署名</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10000"/>
              </a:lnSpc>
            </a:pP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A3</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术语与定义</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10000"/>
              </a:lnSpc>
            </a:pP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A4</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相关法律法规</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10000"/>
              </a:lnSpc>
            </a:pP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A5</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方针与原则</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10000"/>
              </a:lnSpc>
            </a:pP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A6</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危险分析</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10000"/>
              </a:lnSpc>
            </a:pP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A7</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应急资源</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10000"/>
              </a:lnSpc>
            </a:pP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A8</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机构与职责</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10000"/>
              </a:lnSpc>
            </a:pP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A9</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教育、培训与演练</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10000"/>
              </a:lnSpc>
            </a:pP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A10</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与其他应急预案关系</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10000"/>
              </a:lnSpc>
            </a:pP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A11</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互助协议</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10000"/>
              </a:lnSpc>
            </a:pP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A12</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预案管理</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10000"/>
              </a:lnSpc>
            </a:pP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B </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应急功能设置评审</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10000"/>
              </a:lnSpc>
            </a:pP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B1</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接警与通知</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10000"/>
              </a:lnSpc>
            </a:pP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B2</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指挥与控制</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10000"/>
              </a:lnSpc>
            </a:pP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B3</a:t>
            </a:r>
            <a:r>
              <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警报和紧急公告</a:t>
            </a:r>
            <a:endParaRPr kumimoji="1"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9572" name="Text Box 5"/>
          <p:cNvSpPr txBox="1">
            <a:spLocks noChangeArrowheads="1"/>
          </p:cNvSpPr>
          <p:nvPr>
            <p:custDataLst>
              <p:tags r:id="rId6"/>
            </p:custDataLst>
          </p:nvPr>
        </p:nvSpPr>
        <p:spPr bwMode="auto">
          <a:xfrm>
            <a:off x="6381552" y="1467323"/>
            <a:ext cx="3810000" cy="507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B4</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通讯</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B5</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事态监测与评估</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B6</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警戒与管制</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B7</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人群疏散</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B8</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人群安置</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B9</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医疗与卫生</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B10</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公共关系</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B11</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应急人员安全</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B12</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消防和抢险</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B13</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泄漏物控制</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B14</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现场恢复</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C </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特殊风险管理</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C1</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特殊风险</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C2</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特殊风险应急功能设置</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D </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标准操作程序</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D1</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标准操作程序编制</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D2</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标准操作程序格式</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1" lang="en-US" altLang="zh-CN"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D3</a:t>
            </a:r>
            <a:r>
              <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标准操作程序内容</a:t>
            </a:r>
            <a:endParaRPr kumimoji="1" lang="zh-CN" altLang="en-US" sz="18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3" name="文本框 2"/>
          <p:cNvSpPr txBox="1"/>
          <p:nvPr>
            <p:custDataLst>
              <p:tags r:id="rId6"/>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应急救援系统持续改善的建议</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5" name="图片 4" descr="placingpictureplaceholder"/>
          <p:cNvPicPr>
            <a:picLocks noChangeAspect="1"/>
          </p:cNvPicPr>
          <p:nvPr>
            <p:custDataLst>
              <p:tags r:id="rId7"/>
            </p:custDataLst>
          </p:nvPr>
        </p:nvPicPr>
        <p:blipFill>
          <a:blip r:embed="rId8"/>
          <a:srcRect l="34714" r="34714"/>
          <a:stretch>
            <a:fillRect/>
          </a:stretch>
        </p:blipFill>
        <p:spPr>
          <a:xfrm>
            <a:off x="609605" y="1524012"/>
            <a:ext cx="1460508" cy="4724425"/>
          </a:xfrm>
          <a:prstGeom prst="rect">
            <a:avLst/>
          </a:prstGeom>
        </p:spPr>
      </p:pic>
      <p:pic>
        <p:nvPicPr>
          <p:cNvPr id="6" name="图片 5" descr="placingpictureplaceholder"/>
          <p:cNvPicPr>
            <a:picLocks noChangeAspect="1"/>
          </p:cNvPicPr>
          <p:nvPr>
            <p:custDataLst>
              <p:tags r:id="rId9"/>
            </p:custDataLst>
          </p:nvPr>
        </p:nvPicPr>
        <p:blipFill>
          <a:blip r:embed="rId10"/>
          <a:srcRect l="25843" r="25843"/>
          <a:stretch>
            <a:fillRect/>
          </a:stretch>
        </p:blipFill>
        <p:spPr>
          <a:xfrm>
            <a:off x="2165363" y="1524012"/>
            <a:ext cx="3016267" cy="4724425"/>
          </a:xfrm>
          <a:prstGeom prst="rect">
            <a:avLst/>
          </a:prstGeom>
        </p:spPr>
      </p:pic>
      <p:sp>
        <p:nvSpPr>
          <p:cNvPr id="11" name="Title 6"/>
          <p:cNvSpPr txBox="1"/>
          <p:nvPr>
            <p:custDataLst>
              <p:tags r:id="rId11"/>
            </p:custDataLst>
          </p:nvPr>
        </p:nvSpPr>
        <p:spPr>
          <a:xfrm>
            <a:off x="7505651" y="2913698"/>
            <a:ext cx="4076700" cy="177990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2004年“2.5”踩踏事故</a:t>
            </a:r>
            <a:endParaRPr lang="en-US" altLang="zh-CN"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2014年上海“12.31”踩踏事件</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应急准备决定成败</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4" name="图片 3"/>
          <p:cNvPicPr>
            <a:picLocks noChangeAspect="1"/>
          </p:cNvPicPr>
          <p:nvPr>
            <p:custDataLst>
              <p:tags r:id="rId12"/>
            </p:custDataLst>
          </p:nvPr>
        </p:nvPicPr>
        <p:blipFill>
          <a:blip r:embed="rId13">
            <a:extLst>
              <a:ext uri="{28A0092B-C50C-407E-A947-70E740481C1C}">
                <a14:useLocalDpi xmlns:a14="http://schemas.microsoft.com/office/drawing/2010/main" val="0"/>
              </a:ext>
            </a:extLst>
          </a:blip>
          <a:stretch>
            <a:fillRect/>
          </a:stretch>
        </p:blipFill>
        <p:spPr>
          <a:xfrm>
            <a:off x="9515624" y="4913207"/>
            <a:ext cx="2676376" cy="1944793"/>
          </a:xfrm>
          <a:prstGeom prst="rect">
            <a:avLst/>
          </a:prstGeom>
        </p:spPr>
      </p:pic>
    </p:spTree>
    <p:custDataLst>
      <p:tags r:id="rId14"/>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7" name="矩形 11"/>
          <p:cNvSpPr/>
          <p:nvPr>
            <p:custDataLst>
              <p:tags r:id="rId6"/>
            </p:custDataLst>
          </p:nvPr>
        </p:nvSpPr>
        <p:spPr>
          <a:xfrm>
            <a:off x="0" y="2895623"/>
            <a:ext cx="12192098" cy="28956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1" name="矩形 12"/>
          <p:cNvSpPr/>
          <p:nvPr>
            <p:custDataLst>
              <p:tags r:id="rId7"/>
            </p:custDataLst>
          </p:nvPr>
        </p:nvSpPr>
        <p:spPr>
          <a:xfrm>
            <a:off x="6858055" y="1524012"/>
            <a:ext cx="4114833" cy="4724438"/>
          </a:xfrm>
          <a:prstGeom prst="rect">
            <a:avLst/>
          </a:prstGeom>
          <a:solidFill>
            <a:schemeClr val="lt1"/>
          </a:solidFill>
          <a:ln>
            <a:noFill/>
          </a:ln>
          <a:effectLst>
            <a:outerShdw blurRad="254000" dir="5400000" sx="102000" sy="102000" algn="ctr"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 name="文本框 2"/>
          <p:cNvSpPr txBox="1"/>
          <p:nvPr>
            <p:custDataLst>
              <p:tags r:id="rId8"/>
            </p:custDataLst>
          </p:nvPr>
        </p:nvSpPr>
        <p:spPr>
          <a:xfrm>
            <a:off x="457204"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应急救援系统持续改善的建议</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 name="Title 6"/>
          <p:cNvSpPr txBox="1"/>
          <p:nvPr>
            <p:custDataLst>
              <p:tags r:id="rId9"/>
            </p:custDataLst>
          </p:nvPr>
        </p:nvSpPr>
        <p:spPr>
          <a:xfrm>
            <a:off x="1066809" y="3657629"/>
            <a:ext cx="4724400" cy="13716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2014年“12.31”踩踏事件</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2014年美国纽约时代广场跨年狂欢</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 应急准备决定成败</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4" name="图片 3" descr="placingpictureplaceholder"/>
          <p:cNvPicPr>
            <a:picLocks noChangeAspect="1"/>
          </p:cNvPicPr>
          <p:nvPr>
            <p:custDataLst>
              <p:tags r:id="rId10"/>
            </p:custDataLst>
          </p:nvPr>
        </p:nvPicPr>
        <p:blipFill>
          <a:blip r:embed="rId11"/>
          <a:srcRect/>
          <a:stretch>
            <a:fillRect/>
          </a:stretch>
        </p:blipFill>
        <p:spPr>
          <a:xfrm>
            <a:off x="7162857" y="2994594"/>
            <a:ext cx="1283883" cy="1762215"/>
          </a:xfrm>
          <a:prstGeom prst="rect">
            <a:avLst/>
          </a:prstGeom>
        </p:spPr>
      </p:pic>
      <p:pic>
        <p:nvPicPr>
          <p:cNvPr id="9" name="图片 8" descr="placingpictureplaceholder"/>
          <p:cNvPicPr>
            <a:picLocks noChangeAspect="1"/>
          </p:cNvPicPr>
          <p:nvPr>
            <p:custDataLst>
              <p:tags r:id="rId12"/>
            </p:custDataLst>
          </p:nvPr>
        </p:nvPicPr>
        <p:blipFill>
          <a:blip r:embed="rId13"/>
          <a:srcRect/>
          <a:stretch>
            <a:fillRect/>
          </a:stretch>
        </p:blipFill>
        <p:spPr>
          <a:xfrm>
            <a:off x="8541990" y="2994594"/>
            <a:ext cx="2126092" cy="1762215"/>
          </a:xfrm>
          <a:prstGeom prst="rect">
            <a:avLst/>
          </a:prstGeom>
        </p:spPr>
      </p:pic>
    </p:spTree>
    <p:custDataLst>
      <p:tags r:id="rId14"/>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28675" name="Rectangle 7"/>
          <p:cNvSpPr>
            <a:spLocks noChangeArrowheads="1"/>
          </p:cNvSpPr>
          <p:nvPr>
            <p:custDataLst>
              <p:tags r:id="rId5"/>
            </p:custDataLst>
          </p:nvPr>
        </p:nvSpPr>
        <p:spPr bwMode="auto">
          <a:xfrm>
            <a:off x="674565" y="1953327"/>
            <a:ext cx="4642440" cy="937260"/>
          </a:xfrm>
          <a:prstGeom prst="rect">
            <a:avLst/>
          </a:prstGeom>
          <a:noFill/>
          <a:ln w="9525">
            <a:noFill/>
            <a:miter lim="800000"/>
          </a:ln>
        </p:spPr>
        <p:txBody>
          <a:bodyPr wrap="square">
            <a:spAutoFit/>
          </a:bodyPr>
          <a:lstStyle/>
          <a:p>
            <a:pPr>
              <a:spcAft>
                <a:spcPts val="1800"/>
              </a:spcAft>
            </a:pPr>
            <a:r>
              <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应急准备的对象是风险</a:t>
            </a:r>
            <a:endParaRPr lang="en-US" altLang="zh-CN"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spcAft>
                <a:spcPts val="1800"/>
              </a:spcAft>
            </a:pPr>
            <a:r>
              <a:rPr lang="en-US" altLang="zh-CN"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目标是形成与风险相匹配的能力</a:t>
            </a:r>
            <a:endPar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8676" name="Text Box 2"/>
          <p:cNvSpPr txBox="1">
            <a:spLocks noChangeArrowheads="1"/>
          </p:cNvSpPr>
          <p:nvPr>
            <p:custDataLst>
              <p:tags r:id="rId6"/>
            </p:custDataLst>
          </p:nvPr>
        </p:nvSpPr>
        <p:spPr bwMode="auto">
          <a:xfrm>
            <a:off x="4335635" y="2757913"/>
            <a:ext cx="4495800" cy="1426210"/>
          </a:xfrm>
          <a:prstGeom prst="rect">
            <a:avLst/>
          </a:prstGeom>
          <a:noFill/>
          <a:ln w="9525">
            <a:noFill/>
            <a:miter lim="800000"/>
          </a:ln>
        </p:spPr>
        <p:txBody>
          <a:bodyPr lIns="73552" tIns="36776" rIns="73552" bIns="36776">
            <a:spAutoFit/>
          </a:bodyPr>
          <a:lstStyle/>
          <a:p>
            <a:pPr algn="ctr" defTabSz="735330">
              <a:spcBef>
                <a:spcPct val="50000"/>
              </a:spcBef>
            </a:pPr>
            <a:endParaRPr lang="en-US" altLang="zh-CN" sz="8800">
              <a:solidFill>
                <a:schemeClr val="folHlink"/>
              </a:solidFill>
              <a:latin typeface="微软雅黑" panose="020B0503020204020204" charset="-122"/>
              <a:ea typeface="微软雅黑" panose="020B0503020204020204" charset="-122"/>
              <a:sym typeface="Arial" panose="020B0604020202020204" pitchFamily="34" charset="0"/>
            </a:endParaRPr>
          </a:p>
        </p:txBody>
      </p:sp>
      <p:sp>
        <p:nvSpPr>
          <p:cNvPr id="28677" name="AutoShape 26"/>
          <p:cNvSpPr>
            <a:spLocks noChangeArrowheads="1"/>
          </p:cNvSpPr>
          <p:nvPr>
            <p:custDataLst>
              <p:tags r:id="rId7"/>
            </p:custDataLst>
          </p:nvPr>
        </p:nvSpPr>
        <p:spPr bwMode="auto">
          <a:xfrm>
            <a:off x="5735811" y="4375575"/>
            <a:ext cx="1439863" cy="1223963"/>
          </a:xfrm>
          <a:prstGeom prst="rightArrow">
            <a:avLst>
              <a:gd name="adj1" fmla="val 50000"/>
              <a:gd name="adj2" fmla="val 29410"/>
            </a:avLst>
          </a:prstGeom>
          <a:solidFill>
            <a:schemeClr val="accent1"/>
          </a:solidFill>
          <a:ln w="9525">
            <a:solidFill>
              <a:schemeClr val="dk1"/>
            </a:solidFill>
            <a:miter lim="800000"/>
          </a:ln>
        </p:spPr>
        <p:txBody>
          <a:bodyPr wrap="none" anchor="ctr"/>
          <a:lstStyle/>
          <a:p>
            <a:pPr algn="ctr" eaLnBrk="1" hangingPunct="1">
              <a:buFont typeface="Arial" panose="020B0604020202020204" pitchFamily="34" charset="0"/>
              <a:buNone/>
            </a:pPr>
            <a:r>
              <a:rPr lang="zh-CN" altLang="en-US" sz="2000">
                <a:solidFill>
                  <a:schemeClr val="dk1"/>
                </a:solidFill>
                <a:latin typeface="微软雅黑" panose="020B0503020204020204" charset="-122"/>
                <a:ea typeface="微软雅黑" panose="020B0503020204020204" charset="-122"/>
                <a:sym typeface="Arial" panose="020B0604020202020204" pitchFamily="34" charset="0"/>
              </a:rPr>
              <a:t>变化</a:t>
            </a:r>
            <a:endParaRPr lang="zh-CN" altLang="en-US" sz="2000">
              <a:solidFill>
                <a:schemeClr val="dk1"/>
              </a:solidFill>
              <a:latin typeface="微软雅黑" panose="020B0503020204020204" charset="-122"/>
              <a:ea typeface="微软雅黑" panose="020B0503020204020204" charset="-122"/>
              <a:sym typeface="Arial" panose="020B0604020202020204" pitchFamily="34" charset="0"/>
            </a:endParaRPr>
          </a:p>
        </p:txBody>
      </p:sp>
      <p:grpSp>
        <p:nvGrpSpPr>
          <p:cNvPr id="28678" name="Group 76"/>
          <p:cNvGrpSpPr/>
          <p:nvPr/>
        </p:nvGrpSpPr>
        <p:grpSpPr bwMode="auto">
          <a:xfrm>
            <a:off x="7320136" y="3294488"/>
            <a:ext cx="3265488" cy="3322637"/>
            <a:chOff x="0" y="0"/>
            <a:chExt cx="2057" cy="2093"/>
          </a:xfrm>
        </p:grpSpPr>
        <p:pic>
          <p:nvPicPr>
            <p:cNvPr id="28696" name="Picture 51"/>
            <p:cNvPicPr>
              <a:picLocks noChangeAspect="1" noChangeArrowheads="1"/>
            </p:cNvPicPr>
            <p:nvPr/>
          </p:nvPicPr>
          <p:blipFill>
            <a:blip r:embed="rId8" cstate="print"/>
            <a:srcRect/>
            <a:stretch>
              <a:fillRect/>
            </a:stretch>
          </p:blipFill>
          <p:spPr bwMode="auto">
            <a:xfrm>
              <a:off x="0" y="0"/>
              <a:ext cx="2047" cy="2093"/>
            </a:xfrm>
            <a:prstGeom prst="rect">
              <a:avLst/>
            </a:prstGeom>
            <a:noFill/>
            <a:ln w="9525">
              <a:noFill/>
              <a:miter lim="800000"/>
              <a:headEnd/>
              <a:tailEnd/>
            </a:ln>
          </p:spPr>
        </p:pic>
        <p:sp>
          <p:nvSpPr>
            <p:cNvPr id="28697" name="AutoShape 52"/>
            <p:cNvSpPr>
              <a:spLocks noChangeArrowheads="1"/>
            </p:cNvSpPr>
            <p:nvPr>
              <p:custDataLst>
                <p:tags r:id="rId9"/>
              </p:custDataLst>
            </p:nvPr>
          </p:nvSpPr>
          <p:spPr bwMode="auto">
            <a:xfrm rot="5400000">
              <a:off x="1412" y="939"/>
              <a:ext cx="213" cy="208"/>
            </a:xfrm>
            <a:prstGeom prst="rightArrow">
              <a:avLst>
                <a:gd name="adj1" fmla="val 50000"/>
                <a:gd name="adj2" fmla="val 25601"/>
              </a:avLst>
            </a:prstGeom>
            <a:solidFill>
              <a:schemeClr val="accent1"/>
            </a:solidFill>
            <a:ln w="9525">
              <a:solidFill>
                <a:schemeClr val="dk1"/>
              </a:solidFill>
              <a:miter lim="800000"/>
            </a:ln>
          </p:spPr>
          <p:txBody>
            <a:bodyPr wrap="none" anchor="ctr"/>
            <a:lstStyle/>
            <a:p>
              <a:pPr eaLnBrk="1" hangingPunct="1">
                <a:buFont typeface="Arial" panose="020B0604020202020204" pitchFamily="34" charset="0"/>
                <a:buNone/>
              </a:pPr>
              <a:endParaRPr lang="zh-CN" altLang="en-US" sz="24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8698" name="AutoShape 53"/>
            <p:cNvSpPr>
              <a:spLocks noChangeArrowheads="1"/>
            </p:cNvSpPr>
            <p:nvPr>
              <p:custDataLst>
                <p:tags r:id="rId10"/>
              </p:custDataLst>
            </p:nvPr>
          </p:nvSpPr>
          <p:spPr bwMode="auto">
            <a:xfrm rot="10800000">
              <a:off x="917" y="1449"/>
              <a:ext cx="208" cy="213"/>
            </a:xfrm>
            <a:prstGeom prst="rightArrow">
              <a:avLst>
                <a:gd name="adj1" fmla="val 50000"/>
                <a:gd name="adj2" fmla="val 25000"/>
              </a:avLst>
            </a:prstGeom>
            <a:solidFill>
              <a:schemeClr val="accent1"/>
            </a:solidFill>
            <a:ln w="9525">
              <a:solidFill>
                <a:schemeClr val="dk1"/>
              </a:solidFill>
              <a:miter lim="800000"/>
            </a:ln>
          </p:spPr>
          <p:txBody>
            <a:bodyPr rot="10800000" wrap="none" anchor="ctr"/>
            <a:lstStyle/>
            <a:p>
              <a:pPr eaLnBrk="1" hangingPunct="1">
                <a:buFont typeface="Arial" panose="020B0604020202020204" pitchFamily="34" charset="0"/>
                <a:buNone/>
              </a:pPr>
              <a:endParaRPr lang="zh-CN" altLang="en-US" sz="24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8699" name="AutoShape 54"/>
            <p:cNvSpPr>
              <a:spLocks noChangeArrowheads="1"/>
            </p:cNvSpPr>
            <p:nvPr>
              <p:custDataLst>
                <p:tags r:id="rId11"/>
              </p:custDataLst>
            </p:nvPr>
          </p:nvSpPr>
          <p:spPr bwMode="auto">
            <a:xfrm rot="-5400000">
              <a:off x="454" y="938"/>
              <a:ext cx="213" cy="209"/>
            </a:xfrm>
            <a:prstGeom prst="rightArrow">
              <a:avLst>
                <a:gd name="adj1" fmla="val 50000"/>
                <a:gd name="adj2" fmla="val 25478"/>
              </a:avLst>
            </a:prstGeom>
            <a:solidFill>
              <a:schemeClr val="accent1"/>
            </a:solidFill>
            <a:ln w="9525">
              <a:solidFill>
                <a:schemeClr val="dk1"/>
              </a:solidFill>
              <a:miter lim="800000"/>
            </a:ln>
          </p:spPr>
          <p:txBody>
            <a:bodyPr rot="10800000" wrap="none" anchor="ctr"/>
            <a:lstStyle/>
            <a:p>
              <a:pPr eaLnBrk="1" hangingPunct="1">
                <a:buFont typeface="Arial" panose="020B0604020202020204" pitchFamily="34" charset="0"/>
                <a:buNone/>
              </a:pPr>
              <a:endParaRPr lang="zh-CN" altLang="en-US" sz="24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8700" name="AutoShape 55"/>
            <p:cNvSpPr>
              <a:spLocks noChangeArrowheads="1"/>
            </p:cNvSpPr>
            <p:nvPr>
              <p:custDataLst>
                <p:tags r:id="rId12"/>
              </p:custDataLst>
            </p:nvPr>
          </p:nvSpPr>
          <p:spPr bwMode="auto">
            <a:xfrm>
              <a:off x="917" y="426"/>
              <a:ext cx="208" cy="213"/>
            </a:xfrm>
            <a:prstGeom prst="rightArrow">
              <a:avLst>
                <a:gd name="adj1" fmla="val 50000"/>
                <a:gd name="adj2" fmla="val 25000"/>
              </a:avLst>
            </a:prstGeom>
            <a:solidFill>
              <a:schemeClr val="accent1"/>
            </a:solidFill>
            <a:ln w="9525">
              <a:solidFill>
                <a:schemeClr val="dk1"/>
              </a:solidFill>
              <a:miter lim="800000"/>
            </a:ln>
          </p:spPr>
          <p:txBody>
            <a:bodyPr wrap="none" anchor="ctr"/>
            <a:lstStyle/>
            <a:p>
              <a:pPr eaLnBrk="1" hangingPunct="1">
                <a:buFont typeface="Arial" panose="020B0604020202020204" pitchFamily="34" charset="0"/>
                <a:buNone/>
              </a:pPr>
              <a:endParaRPr lang="zh-CN" altLang="en-US" sz="24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8701" name="Text Box 56"/>
            <p:cNvSpPr txBox="1">
              <a:spLocks noChangeArrowheads="1"/>
            </p:cNvSpPr>
            <p:nvPr/>
          </p:nvSpPr>
          <p:spPr bwMode="auto">
            <a:xfrm>
              <a:off x="458" y="521"/>
              <a:ext cx="435" cy="251"/>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000">
                  <a:solidFill>
                    <a:srgbClr val="FFFF99"/>
                  </a:solidFill>
                  <a:latin typeface="微软雅黑" panose="020B0503020204020204" charset="-122"/>
                  <a:ea typeface="微软雅黑" panose="020B0503020204020204" charset="-122"/>
                  <a:sym typeface="Arial" panose="020B0604020202020204" pitchFamily="34" charset="0"/>
                </a:rPr>
                <a:t>预防</a:t>
              </a:r>
              <a:endParaRPr lang="zh-CN" altLang="en-US" sz="2000">
                <a:solidFill>
                  <a:srgbClr val="FFFF99"/>
                </a:solidFill>
                <a:latin typeface="微软雅黑" panose="020B0503020204020204" charset="-122"/>
                <a:ea typeface="微软雅黑" panose="020B0503020204020204" charset="-122"/>
                <a:sym typeface="Arial" panose="020B0604020202020204" pitchFamily="34" charset="0"/>
              </a:endParaRPr>
            </a:p>
          </p:txBody>
        </p:sp>
        <p:sp>
          <p:nvSpPr>
            <p:cNvPr id="28702" name="Text Box 57"/>
            <p:cNvSpPr txBox="1">
              <a:spLocks noChangeArrowheads="1"/>
            </p:cNvSpPr>
            <p:nvPr/>
          </p:nvSpPr>
          <p:spPr bwMode="auto">
            <a:xfrm>
              <a:off x="1209" y="521"/>
              <a:ext cx="435" cy="251"/>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000">
                  <a:solidFill>
                    <a:srgbClr val="FFFF99"/>
                  </a:solidFill>
                  <a:latin typeface="微软雅黑" panose="020B0503020204020204" charset="-122"/>
                  <a:ea typeface="微软雅黑" panose="020B0503020204020204" charset="-122"/>
                  <a:sym typeface="Arial" panose="020B0604020202020204" pitchFamily="34" charset="0"/>
                </a:rPr>
                <a:t>准备</a:t>
              </a:r>
              <a:endParaRPr lang="zh-CN" altLang="en-US" sz="2000">
                <a:solidFill>
                  <a:srgbClr val="FFFF99"/>
                </a:solidFill>
                <a:latin typeface="微软雅黑" panose="020B0503020204020204" charset="-122"/>
                <a:ea typeface="微软雅黑" panose="020B0503020204020204" charset="-122"/>
                <a:sym typeface="Arial" panose="020B0604020202020204" pitchFamily="34" charset="0"/>
              </a:endParaRPr>
            </a:p>
          </p:txBody>
        </p:sp>
        <p:sp>
          <p:nvSpPr>
            <p:cNvPr id="28703" name="Text Box 58"/>
            <p:cNvSpPr txBox="1">
              <a:spLocks noChangeArrowheads="1"/>
            </p:cNvSpPr>
            <p:nvPr/>
          </p:nvSpPr>
          <p:spPr bwMode="auto">
            <a:xfrm>
              <a:off x="1209" y="1247"/>
              <a:ext cx="435" cy="251"/>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000">
                  <a:solidFill>
                    <a:srgbClr val="FFFF99"/>
                  </a:solidFill>
                  <a:latin typeface="微软雅黑" panose="020B0503020204020204" charset="-122"/>
                  <a:ea typeface="微软雅黑" panose="020B0503020204020204" charset="-122"/>
                  <a:sym typeface="Arial" panose="020B0604020202020204" pitchFamily="34" charset="0"/>
                </a:rPr>
                <a:t>响应</a:t>
              </a:r>
              <a:endParaRPr lang="zh-CN" altLang="en-US" sz="2000">
                <a:solidFill>
                  <a:srgbClr val="FFFF99"/>
                </a:solidFill>
                <a:latin typeface="微软雅黑" panose="020B0503020204020204" charset="-122"/>
                <a:ea typeface="微软雅黑" panose="020B0503020204020204" charset="-122"/>
                <a:sym typeface="Arial" panose="020B0604020202020204" pitchFamily="34" charset="0"/>
              </a:endParaRPr>
            </a:p>
          </p:txBody>
        </p:sp>
        <p:sp>
          <p:nvSpPr>
            <p:cNvPr id="28704" name="Text Box 59"/>
            <p:cNvSpPr txBox="1">
              <a:spLocks noChangeArrowheads="1"/>
            </p:cNvSpPr>
            <p:nvPr/>
          </p:nvSpPr>
          <p:spPr bwMode="auto">
            <a:xfrm>
              <a:off x="458" y="1247"/>
              <a:ext cx="435" cy="251"/>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000">
                  <a:solidFill>
                    <a:srgbClr val="FFFF99"/>
                  </a:solidFill>
                  <a:latin typeface="微软雅黑" panose="020B0503020204020204" charset="-122"/>
                  <a:ea typeface="微软雅黑" panose="020B0503020204020204" charset="-122"/>
                  <a:sym typeface="Arial" panose="020B0604020202020204" pitchFamily="34" charset="0"/>
                </a:rPr>
                <a:t>恢复</a:t>
              </a:r>
              <a:endParaRPr lang="zh-CN" altLang="en-US" sz="2000">
                <a:solidFill>
                  <a:srgbClr val="FFFF99"/>
                </a:solidFill>
                <a:latin typeface="微软雅黑" panose="020B0503020204020204" charset="-122"/>
                <a:ea typeface="微软雅黑" panose="020B0503020204020204" charset="-122"/>
                <a:sym typeface="Arial" panose="020B0604020202020204" pitchFamily="34" charset="0"/>
              </a:endParaRPr>
            </a:p>
          </p:txBody>
        </p:sp>
        <p:sp>
          <p:nvSpPr>
            <p:cNvPr id="28705" name="Text Box 60"/>
            <p:cNvSpPr txBox="1">
              <a:spLocks noChangeArrowheads="1"/>
            </p:cNvSpPr>
            <p:nvPr/>
          </p:nvSpPr>
          <p:spPr bwMode="auto">
            <a:xfrm>
              <a:off x="875" y="1"/>
              <a:ext cx="307" cy="290"/>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400">
                  <a:solidFill>
                    <a:srgbClr val="FF0000"/>
                  </a:solidFill>
                  <a:latin typeface="微软雅黑" panose="020B0503020204020204" charset="-122"/>
                  <a:ea typeface="微软雅黑" panose="020B0503020204020204" charset="-122"/>
                  <a:sym typeface="Arial" panose="020B0604020202020204" pitchFamily="34" charset="0"/>
                </a:rPr>
                <a:t>应</a:t>
              </a:r>
              <a:endParaRPr lang="zh-CN" altLang="en-US" sz="240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28706" name="Text Box 61"/>
            <p:cNvSpPr txBox="1">
              <a:spLocks noChangeArrowheads="1"/>
            </p:cNvSpPr>
            <p:nvPr/>
          </p:nvSpPr>
          <p:spPr bwMode="auto">
            <a:xfrm>
              <a:off x="1750" y="938"/>
              <a:ext cx="307" cy="290"/>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400">
                  <a:solidFill>
                    <a:srgbClr val="FF0000"/>
                  </a:solidFill>
                  <a:latin typeface="微软雅黑" panose="020B0503020204020204" charset="-122"/>
                  <a:ea typeface="微软雅黑" panose="020B0503020204020204" charset="-122"/>
                  <a:sym typeface="Arial" panose="020B0604020202020204" pitchFamily="34" charset="0"/>
                </a:rPr>
                <a:t>急</a:t>
              </a:r>
              <a:endParaRPr lang="zh-CN" altLang="en-US" sz="240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28707" name="Text Box 62"/>
            <p:cNvSpPr txBox="1">
              <a:spLocks noChangeArrowheads="1"/>
            </p:cNvSpPr>
            <p:nvPr/>
          </p:nvSpPr>
          <p:spPr bwMode="auto">
            <a:xfrm>
              <a:off x="917" y="1790"/>
              <a:ext cx="307" cy="290"/>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400">
                  <a:solidFill>
                    <a:srgbClr val="FF0000"/>
                  </a:solidFill>
                  <a:latin typeface="微软雅黑" panose="020B0503020204020204" charset="-122"/>
                  <a:ea typeface="微软雅黑" panose="020B0503020204020204" charset="-122"/>
                  <a:sym typeface="Arial" panose="020B0604020202020204" pitchFamily="34" charset="0"/>
                </a:rPr>
                <a:t>准</a:t>
              </a:r>
              <a:endParaRPr lang="zh-CN" altLang="en-US" sz="240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28708" name="Text Box 63"/>
            <p:cNvSpPr txBox="1">
              <a:spLocks noChangeArrowheads="1"/>
            </p:cNvSpPr>
            <p:nvPr/>
          </p:nvSpPr>
          <p:spPr bwMode="auto">
            <a:xfrm>
              <a:off x="0" y="938"/>
              <a:ext cx="307" cy="290"/>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400">
                  <a:solidFill>
                    <a:srgbClr val="FF0000"/>
                  </a:solidFill>
                  <a:latin typeface="微软雅黑" panose="020B0503020204020204" charset="-122"/>
                  <a:ea typeface="微软雅黑" panose="020B0503020204020204" charset="-122"/>
                  <a:sym typeface="Arial" panose="020B0604020202020204" pitchFamily="34" charset="0"/>
                </a:rPr>
                <a:t>备</a:t>
              </a:r>
              <a:endParaRPr lang="zh-CN" altLang="en-US" sz="2400">
                <a:solidFill>
                  <a:srgbClr val="FF0000"/>
                </a:solidFill>
                <a:latin typeface="微软雅黑" panose="020B0503020204020204" charset="-122"/>
                <a:ea typeface="微软雅黑" panose="020B0503020204020204" charset="-122"/>
                <a:sym typeface="Arial" panose="020B0604020202020204" pitchFamily="34" charset="0"/>
              </a:endParaRPr>
            </a:p>
          </p:txBody>
        </p:sp>
      </p:grpSp>
      <p:sp>
        <p:nvSpPr>
          <p:cNvPr id="28679" name="AutoShape 21"/>
          <p:cNvSpPr>
            <a:spLocks noChangeArrowheads="1"/>
          </p:cNvSpPr>
          <p:nvPr>
            <p:custDataLst>
              <p:tags r:id="rId13"/>
            </p:custDataLst>
          </p:nvPr>
        </p:nvSpPr>
        <p:spPr bwMode="auto">
          <a:xfrm>
            <a:off x="7320136" y="2141962"/>
            <a:ext cx="3349625" cy="1008062"/>
          </a:xfrm>
          <a:prstGeom prst="wedgeEllipseCallout">
            <a:avLst>
              <a:gd name="adj1" fmla="val -12519"/>
              <a:gd name="adj2" fmla="val 84958"/>
            </a:avLst>
          </a:prstGeom>
          <a:solidFill>
            <a:schemeClr val="dk2"/>
          </a:solidFill>
          <a:ln w="9525">
            <a:solidFill>
              <a:srgbClr val="FFFF00"/>
            </a:solidFill>
            <a:miter lim="800000"/>
          </a:ln>
        </p:spPr>
        <p:txBody>
          <a:bodyPr/>
          <a:lstStyle/>
          <a:p>
            <a:pPr eaLnBrk="1" hangingPunct="1">
              <a:buFont typeface="Arial" panose="020B0604020202020204" pitchFamily="34" charset="0"/>
              <a:buNone/>
            </a:pPr>
            <a:r>
              <a:rPr lang="zh-CN" altLang="en-US" sz="2400">
                <a:solidFill>
                  <a:schemeClr val="dk1"/>
                </a:solidFill>
                <a:latin typeface="微软雅黑" panose="020B0503020204020204" charset="-122"/>
                <a:ea typeface="微软雅黑" panose="020B0503020204020204" charset="-122"/>
                <a:sym typeface="Arial" panose="020B0604020202020204" pitchFamily="34" charset="0"/>
              </a:rPr>
              <a:t>支撑应急全过程的基础性行动</a:t>
            </a:r>
            <a:endParaRPr lang="zh-CN" altLang="en-US" sz="2400">
              <a:solidFill>
                <a:schemeClr val="dk1"/>
              </a:solidFill>
              <a:latin typeface="微软雅黑" panose="020B0503020204020204" charset="-122"/>
              <a:ea typeface="微软雅黑" panose="020B0503020204020204" charset="-122"/>
              <a:sym typeface="Arial" panose="020B0604020202020204" pitchFamily="34" charset="0"/>
            </a:endParaRPr>
          </a:p>
        </p:txBody>
      </p:sp>
      <p:grpSp>
        <p:nvGrpSpPr>
          <p:cNvPr id="28680" name="Group 64"/>
          <p:cNvGrpSpPr/>
          <p:nvPr/>
        </p:nvGrpSpPr>
        <p:grpSpPr bwMode="auto">
          <a:xfrm>
            <a:off x="2422698" y="3510387"/>
            <a:ext cx="3097212" cy="3097212"/>
            <a:chOff x="0" y="0"/>
            <a:chExt cx="1951" cy="1951"/>
          </a:xfrm>
        </p:grpSpPr>
        <p:pic>
          <p:nvPicPr>
            <p:cNvPr id="28686" name="Picture 65"/>
            <p:cNvPicPr>
              <a:picLocks noChangeAspect="1" noChangeArrowheads="1"/>
            </p:cNvPicPr>
            <p:nvPr/>
          </p:nvPicPr>
          <p:blipFill>
            <a:blip r:embed="rId14" cstate="print"/>
            <a:srcRect/>
            <a:stretch>
              <a:fillRect/>
            </a:stretch>
          </p:blipFill>
          <p:spPr bwMode="auto">
            <a:xfrm>
              <a:off x="0" y="0"/>
              <a:ext cx="1951" cy="1951"/>
            </a:xfrm>
            <a:prstGeom prst="rect">
              <a:avLst/>
            </a:prstGeom>
            <a:noFill/>
            <a:ln w="9525">
              <a:noFill/>
              <a:miter lim="800000"/>
              <a:headEnd/>
              <a:tailEnd/>
            </a:ln>
          </p:spPr>
        </p:pic>
        <p:sp>
          <p:nvSpPr>
            <p:cNvPr id="28687" name="Text Box 66"/>
            <p:cNvSpPr txBox="1">
              <a:spLocks noChangeArrowheads="1"/>
            </p:cNvSpPr>
            <p:nvPr/>
          </p:nvSpPr>
          <p:spPr bwMode="auto">
            <a:xfrm>
              <a:off x="318" y="247"/>
              <a:ext cx="504" cy="445"/>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000">
                  <a:solidFill>
                    <a:srgbClr val="FFFF99"/>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预防</a:t>
              </a:r>
              <a:r>
                <a:rPr lang="en-US" altLang="zh-CN" sz="2000">
                  <a:solidFill>
                    <a:srgbClr val="FFFF99"/>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en-US" altLang="zh-CN" sz="2000">
                <a:solidFill>
                  <a:srgbClr val="FFFF99"/>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buFont typeface="Arial" panose="020B0604020202020204" pitchFamily="34" charset="0"/>
                <a:buNone/>
              </a:pPr>
              <a:r>
                <a:rPr lang="zh-CN" altLang="en-US" sz="2000">
                  <a:solidFill>
                    <a:srgbClr val="FFFF99"/>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减灾</a:t>
              </a:r>
              <a:endParaRPr lang="zh-CN" altLang="en-US" sz="2000">
                <a:solidFill>
                  <a:srgbClr val="FFFF99"/>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8688" name="Text Box 67"/>
            <p:cNvSpPr txBox="1">
              <a:spLocks noChangeArrowheads="1"/>
            </p:cNvSpPr>
            <p:nvPr/>
          </p:nvSpPr>
          <p:spPr bwMode="auto">
            <a:xfrm>
              <a:off x="1180" y="292"/>
              <a:ext cx="435" cy="445"/>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000">
                  <a:solidFill>
                    <a:schemeClr val="lt1"/>
                  </a:solidFill>
                  <a:latin typeface="微软雅黑" panose="020B0503020204020204" charset="-122"/>
                  <a:ea typeface="微软雅黑" panose="020B0503020204020204" charset="-122"/>
                  <a:sym typeface="Arial" panose="020B0604020202020204" pitchFamily="34" charset="0"/>
                </a:rPr>
                <a:t>应急</a:t>
              </a:r>
              <a:endParaRPr lang="zh-CN" altLang="en-US" sz="2000">
                <a:solidFill>
                  <a:schemeClr val="lt1"/>
                </a:solidFill>
                <a:latin typeface="微软雅黑" panose="020B0503020204020204" charset="-122"/>
                <a:ea typeface="微软雅黑" panose="020B0503020204020204" charset="-122"/>
                <a:sym typeface="Arial" panose="020B0604020202020204" pitchFamily="34" charset="0"/>
              </a:endParaRPr>
            </a:p>
            <a:p>
              <a:pPr eaLnBrk="1" hangingPunct="1">
                <a:buFont typeface="Arial" panose="020B0604020202020204" pitchFamily="34" charset="0"/>
                <a:buNone/>
              </a:pPr>
              <a:r>
                <a:rPr lang="zh-CN" altLang="en-US" sz="2000">
                  <a:solidFill>
                    <a:schemeClr val="lt1"/>
                  </a:solidFill>
                  <a:latin typeface="微软雅黑" panose="020B0503020204020204" charset="-122"/>
                  <a:ea typeface="微软雅黑" panose="020B0503020204020204" charset="-122"/>
                  <a:sym typeface="Arial" panose="020B0604020202020204" pitchFamily="34" charset="0"/>
                </a:rPr>
                <a:t>准备</a:t>
              </a:r>
              <a:endParaRPr lang="zh-CN" altLang="en-US" sz="20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8689" name="Text Box 68"/>
            <p:cNvSpPr txBox="1">
              <a:spLocks noChangeArrowheads="1"/>
            </p:cNvSpPr>
            <p:nvPr/>
          </p:nvSpPr>
          <p:spPr bwMode="auto">
            <a:xfrm>
              <a:off x="1225" y="1245"/>
              <a:ext cx="435" cy="445"/>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000">
                  <a:solidFill>
                    <a:srgbClr val="FFFF99"/>
                  </a:solidFill>
                  <a:latin typeface="微软雅黑" panose="020B0503020204020204" charset="-122"/>
                  <a:ea typeface="微软雅黑" panose="020B0503020204020204" charset="-122"/>
                  <a:sym typeface="Arial" panose="020B0604020202020204" pitchFamily="34" charset="0"/>
                </a:rPr>
                <a:t>应急</a:t>
              </a:r>
              <a:endParaRPr lang="zh-CN" altLang="en-US" sz="2000">
                <a:solidFill>
                  <a:srgbClr val="FFFF99"/>
                </a:solidFill>
                <a:latin typeface="微软雅黑" panose="020B0503020204020204" charset="-122"/>
                <a:ea typeface="微软雅黑" panose="020B0503020204020204" charset="-122"/>
                <a:sym typeface="Arial" panose="020B0604020202020204" pitchFamily="34" charset="0"/>
              </a:endParaRPr>
            </a:p>
            <a:p>
              <a:pPr eaLnBrk="1" hangingPunct="1">
                <a:buFont typeface="Arial" panose="020B0604020202020204" pitchFamily="34" charset="0"/>
                <a:buNone/>
              </a:pPr>
              <a:r>
                <a:rPr lang="zh-CN" altLang="en-US" sz="2000">
                  <a:solidFill>
                    <a:srgbClr val="FFFF99"/>
                  </a:solidFill>
                  <a:latin typeface="微软雅黑" panose="020B0503020204020204" charset="-122"/>
                  <a:ea typeface="微软雅黑" panose="020B0503020204020204" charset="-122"/>
                  <a:sym typeface="Arial" panose="020B0604020202020204" pitchFamily="34" charset="0"/>
                </a:rPr>
                <a:t>响应</a:t>
              </a:r>
              <a:endParaRPr lang="zh-CN" altLang="en-US" sz="2000">
                <a:solidFill>
                  <a:srgbClr val="FFFF99"/>
                </a:solidFill>
                <a:latin typeface="微软雅黑" panose="020B0503020204020204" charset="-122"/>
                <a:ea typeface="微软雅黑" panose="020B0503020204020204" charset="-122"/>
                <a:sym typeface="Arial" panose="020B0604020202020204" pitchFamily="34" charset="0"/>
              </a:endParaRPr>
            </a:p>
          </p:txBody>
        </p:sp>
        <p:sp>
          <p:nvSpPr>
            <p:cNvPr id="28690" name="Text Box 69"/>
            <p:cNvSpPr txBox="1">
              <a:spLocks noChangeArrowheads="1"/>
            </p:cNvSpPr>
            <p:nvPr/>
          </p:nvSpPr>
          <p:spPr bwMode="auto">
            <a:xfrm>
              <a:off x="335" y="1245"/>
              <a:ext cx="435" cy="445"/>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000">
                  <a:solidFill>
                    <a:srgbClr val="FFFF99"/>
                  </a:solidFill>
                  <a:latin typeface="微软雅黑" panose="020B0503020204020204" charset="-122"/>
                  <a:ea typeface="微软雅黑" panose="020B0503020204020204" charset="-122"/>
                  <a:sym typeface="Arial" panose="020B0604020202020204" pitchFamily="34" charset="0"/>
                </a:rPr>
                <a:t>恢复</a:t>
              </a:r>
              <a:endParaRPr lang="zh-CN" altLang="en-US" sz="2000">
                <a:solidFill>
                  <a:srgbClr val="FFFF99"/>
                </a:solidFill>
                <a:latin typeface="微软雅黑" panose="020B0503020204020204" charset="-122"/>
                <a:ea typeface="微软雅黑" panose="020B0503020204020204" charset="-122"/>
                <a:sym typeface="Arial" panose="020B0604020202020204" pitchFamily="34" charset="0"/>
              </a:endParaRPr>
            </a:p>
            <a:p>
              <a:pPr eaLnBrk="1" hangingPunct="1">
                <a:buFont typeface="Arial" panose="020B0604020202020204" pitchFamily="34" charset="0"/>
                <a:buNone/>
              </a:pPr>
              <a:r>
                <a:rPr lang="zh-CN" altLang="en-US" sz="2000">
                  <a:solidFill>
                    <a:srgbClr val="FFFF99"/>
                  </a:solidFill>
                  <a:latin typeface="微软雅黑" panose="020B0503020204020204" charset="-122"/>
                  <a:ea typeface="微软雅黑" panose="020B0503020204020204" charset="-122"/>
                  <a:sym typeface="Arial" panose="020B0604020202020204" pitchFamily="34" charset="0"/>
                </a:rPr>
                <a:t>重建</a:t>
              </a:r>
              <a:endParaRPr lang="zh-CN" altLang="en-US" sz="2000">
                <a:solidFill>
                  <a:srgbClr val="FFFF99"/>
                </a:solidFill>
                <a:latin typeface="微软雅黑" panose="020B0503020204020204" charset="-122"/>
                <a:ea typeface="微软雅黑" panose="020B0503020204020204" charset="-122"/>
                <a:sym typeface="Arial" panose="020B0604020202020204" pitchFamily="34" charset="0"/>
              </a:endParaRPr>
            </a:p>
          </p:txBody>
        </p:sp>
        <p:sp>
          <p:nvSpPr>
            <p:cNvPr id="28691" name="Oval 70"/>
            <p:cNvSpPr>
              <a:spLocks noChangeArrowheads="1"/>
            </p:cNvSpPr>
            <p:nvPr>
              <p:custDataLst>
                <p:tags r:id="rId15"/>
              </p:custDataLst>
            </p:nvPr>
          </p:nvSpPr>
          <p:spPr bwMode="auto">
            <a:xfrm>
              <a:off x="1089" y="201"/>
              <a:ext cx="635" cy="634"/>
            </a:xfrm>
            <a:prstGeom prst="ellipse">
              <a:avLst/>
            </a:prstGeom>
            <a:noFill/>
            <a:ln w="9525">
              <a:solidFill>
                <a:srgbClr val="FF3300"/>
              </a:solidFill>
              <a:round/>
            </a:ln>
          </p:spPr>
          <p:txBody>
            <a:bodyPr wrap="none" anchor="ctr"/>
            <a:lstStyle/>
            <a:p>
              <a:pPr eaLnBrk="1" hangingPunct="1">
                <a:buFont typeface="Arial" panose="020B0604020202020204" pitchFamily="34" charset="0"/>
                <a:buNone/>
              </a:pPr>
              <a:endParaRPr lang="zh-CN" altLang="en-US" sz="24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8692" name="AutoShape 71"/>
            <p:cNvSpPr>
              <a:spLocks noChangeArrowheads="1"/>
            </p:cNvSpPr>
            <p:nvPr>
              <p:custDataLst>
                <p:tags r:id="rId16"/>
              </p:custDataLst>
            </p:nvPr>
          </p:nvSpPr>
          <p:spPr bwMode="auto">
            <a:xfrm rot="5400000">
              <a:off x="1450" y="880"/>
              <a:ext cx="227" cy="227"/>
            </a:xfrm>
            <a:prstGeom prst="rightArrow">
              <a:avLst>
                <a:gd name="adj1" fmla="val 50000"/>
                <a:gd name="adj2" fmla="val 25000"/>
              </a:avLst>
            </a:prstGeom>
            <a:solidFill>
              <a:schemeClr val="accent1"/>
            </a:solidFill>
            <a:ln w="9525">
              <a:solidFill>
                <a:schemeClr val="dk1"/>
              </a:solidFill>
              <a:miter lim="800000"/>
            </a:ln>
          </p:spPr>
          <p:txBody>
            <a:bodyPr wrap="none" anchor="ctr"/>
            <a:lstStyle/>
            <a:p>
              <a:pPr eaLnBrk="1" hangingPunct="1">
                <a:buFont typeface="Arial" panose="020B0604020202020204" pitchFamily="34" charset="0"/>
                <a:buNone/>
              </a:pPr>
              <a:endParaRPr lang="zh-CN" altLang="en-US" sz="24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8693" name="AutoShape 72"/>
            <p:cNvSpPr>
              <a:spLocks noChangeArrowheads="1"/>
            </p:cNvSpPr>
            <p:nvPr>
              <p:custDataLst>
                <p:tags r:id="rId17"/>
              </p:custDataLst>
            </p:nvPr>
          </p:nvSpPr>
          <p:spPr bwMode="auto">
            <a:xfrm rot="10800000">
              <a:off x="862" y="1471"/>
              <a:ext cx="227" cy="227"/>
            </a:xfrm>
            <a:prstGeom prst="rightArrow">
              <a:avLst>
                <a:gd name="adj1" fmla="val 50000"/>
                <a:gd name="adj2" fmla="val 25000"/>
              </a:avLst>
            </a:prstGeom>
            <a:solidFill>
              <a:schemeClr val="accent1"/>
            </a:solidFill>
            <a:ln w="9525">
              <a:solidFill>
                <a:schemeClr val="dk1"/>
              </a:solidFill>
              <a:miter lim="800000"/>
            </a:ln>
          </p:spPr>
          <p:txBody>
            <a:bodyPr rot="10800000" wrap="none" anchor="ctr"/>
            <a:lstStyle/>
            <a:p>
              <a:pPr eaLnBrk="1" hangingPunct="1">
                <a:buFont typeface="Arial" panose="020B0604020202020204" pitchFamily="34" charset="0"/>
                <a:buNone/>
              </a:pPr>
              <a:endParaRPr lang="zh-CN" altLang="en-US" sz="24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8694" name="AutoShape 73"/>
            <p:cNvSpPr>
              <a:spLocks noChangeArrowheads="1"/>
            </p:cNvSpPr>
            <p:nvPr>
              <p:custDataLst>
                <p:tags r:id="rId18"/>
              </p:custDataLst>
            </p:nvPr>
          </p:nvSpPr>
          <p:spPr bwMode="auto">
            <a:xfrm rot="-5400000">
              <a:off x="361" y="834"/>
              <a:ext cx="227" cy="227"/>
            </a:xfrm>
            <a:prstGeom prst="rightArrow">
              <a:avLst>
                <a:gd name="adj1" fmla="val 50000"/>
                <a:gd name="adj2" fmla="val 25000"/>
              </a:avLst>
            </a:prstGeom>
            <a:solidFill>
              <a:schemeClr val="accent1"/>
            </a:solidFill>
            <a:ln w="9525">
              <a:solidFill>
                <a:schemeClr val="dk1"/>
              </a:solidFill>
              <a:miter lim="800000"/>
            </a:ln>
          </p:spPr>
          <p:txBody>
            <a:bodyPr rot="10800000" wrap="none" anchor="ctr"/>
            <a:lstStyle/>
            <a:p>
              <a:pPr eaLnBrk="1" hangingPunct="1">
                <a:buFont typeface="Arial" panose="020B0604020202020204" pitchFamily="34" charset="0"/>
                <a:buNone/>
              </a:pPr>
              <a:endParaRPr lang="zh-CN" altLang="en-US" sz="240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28695" name="AutoShape 74"/>
            <p:cNvSpPr>
              <a:spLocks noChangeArrowheads="1"/>
            </p:cNvSpPr>
            <p:nvPr>
              <p:custDataLst>
                <p:tags r:id="rId19"/>
              </p:custDataLst>
            </p:nvPr>
          </p:nvSpPr>
          <p:spPr bwMode="auto">
            <a:xfrm>
              <a:off x="862" y="201"/>
              <a:ext cx="227" cy="227"/>
            </a:xfrm>
            <a:prstGeom prst="rightArrow">
              <a:avLst>
                <a:gd name="adj1" fmla="val 50000"/>
                <a:gd name="adj2" fmla="val 25000"/>
              </a:avLst>
            </a:prstGeom>
            <a:solidFill>
              <a:schemeClr val="accent1"/>
            </a:solidFill>
            <a:ln w="9525">
              <a:solidFill>
                <a:schemeClr val="dk1"/>
              </a:solidFill>
              <a:miter lim="800000"/>
            </a:ln>
          </p:spPr>
          <p:txBody>
            <a:bodyPr wrap="none" anchor="ctr"/>
            <a:lstStyle/>
            <a:p>
              <a:pPr eaLnBrk="1" hangingPunct="1">
                <a:buFont typeface="Arial" panose="020B0604020202020204" pitchFamily="34" charset="0"/>
                <a:buNone/>
              </a:pPr>
              <a:endParaRPr lang="zh-CN" altLang="en-US" sz="2400">
                <a:solidFill>
                  <a:schemeClr val="dk1"/>
                </a:solidFill>
                <a:latin typeface="微软雅黑" panose="020B0503020204020204" charset="-122"/>
                <a:ea typeface="微软雅黑" panose="020B0503020204020204" charset="-122"/>
                <a:sym typeface="Arial" panose="020B0604020202020204" pitchFamily="34" charset="0"/>
              </a:endParaRPr>
            </a:p>
          </p:txBody>
        </p:sp>
      </p:grpSp>
      <p:sp>
        <p:nvSpPr>
          <p:cNvPr id="28681" name="AutoShape 20"/>
          <p:cNvSpPr>
            <a:spLocks noChangeArrowheads="1"/>
          </p:cNvSpPr>
          <p:nvPr>
            <p:custDataLst>
              <p:tags r:id="rId20"/>
            </p:custDataLst>
          </p:nvPr>
        </p:nvSpPr>
        <p:spPr bwMode="auto">
          <a:xfrm>
            <a:off x="4080048" y="2746800"/>
            <a:ext cx="3097212" cy="936625"/>
          </a:xfrm>
          <a:prstGeom prst="wedgeEllipseCallout">
            <a:avLst>
              <a:gd name="adj1" fmla="val -28116"/>
              <a:gd name="adj2" fmla="val 78644"/>
            </a:avLst>
          </a:prstGeom>
          <a:solidFill>
            <a:schemeClr val="dk2"/>
          </a:solidFill>
          <a:ln w="9525">
            <a:solidFill>
              <a:srgbClr val="FFFF00"/>
            </a:solidFill>
            <a:miter lim="800000"/>
          </a:ln>
        </p:spPr>
        <p:txBody>
          <a:bodyPr/>
          <a:lstStyle/>
          <a:p>
            <a:pPr eaLnBrk="1" hangingPunct="1">
              <a:buFont typeface="Arial" panose="020B0604020202020204" pitchFamily="34" charset="0"/>
              <a:buNone/>
            </a:pPr>
            <a:r>
              <a:rPr lang="zh-CN" altLang="en-US" sz="2400">
                <a:solidFill>
                  <a:schemeClr val="dk1"/>
                </a:solidFill>
                <a:latin typeface="微软雅黑" panose="020B0503020204020204" charset="-122"/>
                <a:ea typeface="微软雅黑" panose="020B0503020204020204" charset="-122"/>
                <a:sym typeface="Arial" panose="020B0604020202020204" pitchFamily="34" charset="0"/>
              </a:rPr>
              <a:t>应急管理过程的一个环节</a:t>
            </a:r>
            <a:endParaRPr lang="zh-CN" altLang="en-US" sz="2400">
              <a:solidFill>
                <a:schemeClr val="dk1"/>
              </a:solidFill>
              <a:latin typeface="微软雅黑" panose="020B0503020204020204" charset="-122"/>
              <a:ea typeface="微软雅黑" panose="020B0503020204020204" charset="-122"/>
              <a:sym typeface="Arial" panose="020B0604020202020204" pitchFamily="34" charset="0"/>
            </a:endParaRPr>
          </a:p>
        </p:txBody>
      </p:sp>
      <p:cxnSp>
        <p:nvCxnSpPr>
          <p:cNvPr id="28682" name="直接连接符 31"/>
          <p:cNvCxnSpPr>
            <a:cxnSpLocks noChangeShapeType="1"/>
          </p:cNvCxnSpPr>
          <p:nvPr>
            <p:custDataLst>
              <p:tags r:id="rId21"/>
            </p:custDataLst>
          </p:nvPr>
        </p:nvCxnSpPr>
        <p:spPr bwMode="auto">
          <a:xfrm rot="16200000" flipH="1">
            <a:off x="9552161" y="3537375"/>
            <a:ext cx="215900" cy="73025"/>
          </a:xfrm>
          <a:prstGeom prst="line">
            <a:avLst/>
          </a:prstGeom>
          <a:noFill/>
          <a:ln w="30163" cap="rnd">
            <a:solidFill>
              <a:schemeClr val="lt2"/>
            </a:solidFill>
            <a:round/>
          </a:ln>
        </p:spPr>
      </p:cxnSp>
      <p:cxnSp>
        <p:nvCxnSpPr>
          <p:cNvPr id="28683" name="直接连接符 33"/>
          <p:cNvCxnSpPr>
            <a:cxnSpLocks noChangeShapeType="1"/>
          </p:cNvCxnSpPr>
          <p:nvPr>
            <p:custDataLst>
              <p:tags r:id="rId22"/>
            </p:custDataLst>
          </p:nvPr>
        </p:nvCxnSpPr>
        <p:spPr bwMode="auto">
          <a:xfrm rot="10800000" flipV="1">
            <a:off x="9479135" y="3681837"/>
            <a:ext cx="217488" cy="144462"/>
          </a:xfrm>
          <a:prstGeom prst="line">
            <a:avLst/>
          </a:prstGeom>
          <a:noFill/>
          <a:ln w="30163" cap="rnd">
            <a:solidFill>
              <a:schemeClr val="lt2"/>
            </a:solidFill>
            <a:round/>
          </a:ln>
        </p:spPr>
      </p:cxnSp>
      <p:cxnSp>
        <p:nvCxnSpPr>
          <p:cNvPr id="28684" name="直接连接符 34"/>
          <p:cNvCxnSpPr>
            <a:cxnSpLocks noChangeShapeType="1"/>
          </p:cNvCxnSpPr>
          <p:nvPr>
            <p:custDataLst>
              <p:tags r:id="rId23"/>
            </p:custDataLst>
          </p:nvPr>
        </p:nvCxnSpPr>
        <p:spPr bwMode="auto">
          <a:xfrm rot="16200000" flipH="1">
            <a:off x="9695829" y="3611193"/>
            <a:ext cx="215900" cy="71438"/>
          </a:xfrm>
          <a:prstGeom prst="line">
            <a:avLst/>
          </a:prstGeom>
          <a:noFill/>
          <a:ln w="30163" cap="rnd">
            <a:solidFill>
              <a:schemeClr val="lt2"/>
            </a:solidFill>
            <a:round/>
          </a:ln>
        </p:spPr>
      </p:cxnSp>
      <p:cxnSp>
        <p:nvCxnSpPr>
          <p:cNvPr id="28685" name="直接连接符 35"/>
          <p:cNvCxnSpPr>
            <a:cxnSpLocks noChangeShapeType="1"/>
          </p:cNvCxnSpPr>
          <p:nvPr>
            <p:custDataLst>
              <p:tags r:id="rId24"/>
            </p:custDataLst>
          </p:nvPr>
        </p:nvCxnSpPr>
        <p:spPr bwMode="auto">
          <a:xfrm rot="10800000" flipV="1">
            <a:off x="9623598" y="3754863"/>
            <a:ext cx="215900" cy="142875"/>
          </a:xfrm>
          <a:prstGeom prst="line">
            <a:avLst/>
          </a:prstGeom>
          <a:noFill/>
          <a:ln w="30163" cap="rnd">
            <a:solidFill>
              <a:schemeClr val="lt2"/>
            </a:solidFill>
            <a:round/>
          </a:ln>
        </p:spPr>
      </p:cxnSp>
      <p:sp>
        <p:nvSpPr>
          <p:cNvPr id="2" name="矩形 1"/>
          <p:cNvSpPr/>
          <p:nvPr>
            <p:custDataLst>
              <p:tags r:id="rId25"/>
            </p:custDataLst>
          </p:nvPr>
        </p:nvSpPr>
        <p:spPr>
          <a:xfrm>
            <a:off x="674565" y="1305937"/>
            <a:ext cx="5948045" cy="460375"/>
          </a:xfrm>
          <a:prstGeom prst="rect">
            <a:avLst/>
          </a:prstGeom>
        </p:spPr>
        <p:txBody>
          <a:bodyPr wrap="none">
            <a:spAutoFit/>
          </a:bodyPr>
          <a:lstStyle/>
          <a:p>
            <a:pPr>
              <a:spcAft>
                <a:spcPts val="1800"/>
              </a:spcAft>
            </a:pPr>
            <a:r>
              <a:rPr lang="en-US" altLang="zh-CN" sz="24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 </a:t>
            </a:r>
            <a:r>
              <a:rPr lang="zh-CN" altLang="en-US" sz="24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应急准备要形成与预期风险相匹配的能力</a:t>
            </a:r>
            <a:endParaRPr lang="zh-CN" altLang="en-US" sz="24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0" name="矩形 39"/>
          <p:cNvSpPr/>
          <p:nvPr>
            <p:custDataLst>
              <p:tags r:id="rId26"/>
            </p:custDataLst>
          </p:nvPr>
        </p:nvSpPr>
        <p:spPr>
          <a:xfrm>
            <a:off x="119336" y="620452"/>
            <a:ext cx="5923280" cy="583565"/>
          </a:xfrm>
          <a:prstGeom prst="rect">
            <a:avLst/>
          </a:prstGeom>
        </p:spPr>
        <p:txBody>
          <a:bodyPr wrap="none">
            <a:spAutoFit/>
          </a:bodyPr>
          <a:lstStyle/>
          <a:p>
            <a:pPr marL="457200" indent="-457200">
              <a:buFont typeface="Wingdings" panose="05000000000000000000" pitchFamily="2" charset="2"/>
              <a:buChar char="n"/>
            </a:pPr>
            <a:r>
              <a:rPr lang="zh-CN" altLang="en-US" sz="3200" b="1" dirty="0">
                <a:solidFill>
                  <a:schemeClr val="dk1"/>
                </a:solidFill>
                <a:latin typeface="微软雅黑" panose="020B0503020204020204" charset="-122"/>
                <a:ea typeface="微软雅黑" panose="020B0503020204020204" charset="-122"/>
                <a:sym typeface="Arial" panose="020B0604020202020204" pitchFamily="34" charset="0"/>
              </a:rPr>
              <a:t>应急救援系统持续改善的建议</a:t>
            </a:r>
            <a:endParaRPr lang="zh-CN" altLang="en-US" sz="3200" b="1" dirty="0">
              <a:solidFill>
                <a:schemeClr val="dk1"/>
              </a:solidFill>
              <a:latin typeface="微软雅黑" panose="020B0503020204020204" charset="-122"/>
              <a:ea typeface="微软雅黑" panose="020B0503020204020204" charset="-122"/>
              <a:sym typeface="Arial" panose="020B0604020202020204" pitchFamily="34" charset="0"/>
            </a:endParaRPr>
          </a:p>
        </p:txBody>
      </p:sp>
    </p:spTree>
    <p:custDataLst>
      <p:tags r:id="rId2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2" name="标题 1"/>
          <p:cNvSpPr>
            <a:spLocks noGrp="1"/>
          </p:cNvSpPr>
          <p:nvPr>
            <p:custDataLst>
              <p:tags r:id="rId5"/>
            </p:custDataLst>
          </p:nvPr>
        </p:nvSpPr>
        <p:spPr>
          <a:xfrm>
            <a:off x="0" y="765175"/>
            <a:ext cx="8858250" cy="114300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l">
              <a:buFont typeface="Wingdings" panose="05000000000000000000" pitchFamily="2" charset="2"/>
              <a:buChar char="n"/>
            </a:pPr>
            <a:r>
              <a:rPr lang="zh-CN" altLang="en-US" sz="2800" b="1" dirty="0">
                <a:solidFill>
                  <a:schemeClr val="dk1"/>
                </a:solidFill>
                <a:latin typeface="微软雅黑" panose="020B0503020204020204" charset="-122"/>
                <a:ea typeface="微软雅黑" panose="020B0503020204020204" charset="-122"/>
                <a:sym typeface="Arial" panose="020B0604020202020204" pitchFamily="34" charset="0"/>
              </a:rPr>
              <a:t>应急管理是贯彻落实国家整体安全观的重要举措</a:t>
            </a:r>
            <a:endParaRPr lang="zh-CN" altLang="en-US" sz="2800" b="1" dirty="0">
              <a:solidFill>
                <a:schemeClr val="dk1"/>
              </a:solidFill>
              <a:latin typeface="微软雅黑" panose="020B0503020204020204" charset="-122"/>
              <a:ea typeface="微软雅黑" panose="020B0503020204020204" charset="-122"/>
              <a:sym typeface="Arial" panose="020B0604020202020204" pitchFamily="34" charset="0"/>
            </a:endParaRPr>
          </a:p>
        </p:txBody>
      </p:sp>
      <p:pic>
        <p:nvPicPr>
          <p:cNvPr id="3" name="合并后文件1.mp4">
            <a:hlinkClick r:id="" action="ppaction://media"/>
          </p:cNvPr>
          <p:cNvPicPr>
            <a:picLocks noRot="1" noChangeAspect="1"/>
          </p:cNvPicPr>
          <p:nvPr>
            <a:videoFile r:link="rId6"/>
            <p:extLst>
              <p:ext uri="{DAA4B4D4-6D71-4841-9C94-3DE7FCFB9230}">
                <p14:media xmlns:p14="http://schemas.microsoft.com/office/powerpoint/2010/main" r:link="rId7"/>
              </p:ext>
            </p:extLst>
          </p:nvPr>
        </p:nvPicPr>
        <p:blipFill>
          <a:blip r:embed="rId8" cstate="print"/>
          <a:srcRect/>
          <a:stretch>
            <a:fillRect/>
          </a:stretch>
        </p:blipFill>
        <p:spPr>
          <a:xfrm>
            <a:off x="983432" y="1628800"/>
            <a:ext cx="9865096" cy="485168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4" name="圆角矩形 3"/>
          <p:cNvSpPr/>
          <p:nvPr/>
        </p:nvSpPr>
        <p:spPr bwMode="auto">
          <a:xfrm>
            <a:off x="4943872" y="5805264"/>
            <a:ext cx="2714644" cy="50006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000" b="1" i="0" u="none" strike="noStrike" cap="none" normalizeH="0" baseline="0" dirty="0">
                <a:ln>
                  <a:noFill/>
                </a:ln>
                <a:solidFill>
                  <a:schemeClr val="lt1"/>
                </a:solidFill>
                <a:effectLst/>
                <a:latin typeface="微软雅黑" panose="020B0503020204020204" charset="-122"/>
                <a:ea typeface="微软雅黑" panose="020B0503020204020204" charset="-122"/>
                <a:cs typeface="微软雅黑" panose="020B0503020204020204" charset="-122"/>
              </a:rPr>
              <a:t>天津</a:t>
            </a:r>
            <a:r>
              <a:rPr kumimoji="0" lang="en-US" altLang="zh-CN" sz="2000" b="1" i="0" u="none" strike="noStrike" cap="none" normalizeH="0" baseline="0" dirty="0">
                <a:ln>
                  <a:noFill/>
                </a:ln>
                <a:solidFill>
                  <a:schemeClr val="lt1"/>
                </a:solidFill>
                <a:effectLst/>
                <a:latin typeface="微软雅黑" panose="020B0503020204020204" charset="-122"/>
                <a:ea typeface="微软雅黑" panose="020B0503020204020204" charset="-122"/>
                <a:cs typeface="微软雅黑" panose="020B0503020204020204" charset="-122"/>
              </a:rPr>
              <a:t>8.12</a:t>
            </a:r>
            <a:r>
              <a:rPr kumimoji="0" lang="zh-CN" altLang="en-US" sz="2000" b="1" i="0" u="none" strike="noStrike" cap="none" normalizeH="0" baseline="0" dirty="0">
                <a:ln>
                  <a:noFill/>
                </a:ln>
                <a:solidFill>
                  <a:schemeClr val="lt1"/>
                </a:solidFill>
                <a:effectLst/>
                <a:latin typeface="微软雅黑" panose="020B0503020204020204" charset="-122"/>
                <a:ea typeface="微软雅黑" panose="020B0503020204020204" charset="-122"/>
                <a:cs typeface="微软雅黑" panose="020B0503020204020204" charset="-122"/>
              </a:rPr>
              <a:t>爆炸</a:t>
            </a:r>
            <a:endParaRPr kumimoji="0" lang="zh-CN" altLang="en-US" sz="2000" b="1" i="0" u="none" strike="noStrike" cap="none" normalizeH="0" baseline="0" dirty="0">
              <a:ln>
                <a:noFill/>
              </a:ln>
              <a:solidFill>
                <a:schemeClr val="lt1"/>
              </a:solidFill>
              <a:effectLst/>
              <a:latin typeface="微软雅黑" panose="020B0503020204020204" charset="-122"/>
              <a:ea typeface="微软雅黑" panose="020B0503020204020204" charset="-122"/>
              <a:cs typeface="微软雅黑" panose="020B0503020204020204" charset="-122"/>
            </a:endParaRPr>
          </a:p>
        </p:txBody>
      </p:sp>
    </p:spTree>
    <p:custDataLst>
      <p:tags r:id="rId9"/>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294600" y="302400"/>
            <a:ext cx="11602796" cy="625318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13" name="图片 12" descr="图片16"/>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4" name="文本框 3"/>
          <p:cNvSpPr txBox="1"/>
          <p:nvPr>
            <p:custDataLst>
              <p:tags r:id="rId6"/>
            </p:custDataLst>
          </p:nvPr>
        </p:nvSpPr>
        <p:spPr>
          <a:xfrm>
            <a:off x="914357" y="1767870"/>
            <a:ext cx="4425747" cy="1493507"/>
          </a:xfrm>
          <a:prstGeom prst="rect">
            <a:avLst/>
          </a:prstGeom>
          <a:noFill/>
        </p:spPr>
        <p:txBody>
          <a:bodyPr wrap="square" lIns="63500" tIns="25400" rIns="63500" bIns="25400" rtlCol="0" anchor="b" anchorCtr="0">
            <a:normAutofit/>
          </a:bodyPr>
          <a:p>
            <a:pPr marL="0" indent="0" algn="l">
              <a:lnSpc>
                <a:spcPct val="100000"/>
              </a:lnSpc>
              <a:spcBef>
                <a:spcPts val="0"/>
              </a:spcBef>
              <a:spcAft>
                <a:spcPts val="0"/>
              </a:spcAft>
              <a:buSzPct val="100000"/>
              <a:buNone/>
            </a:pPr>
            <a:r>
              <a:rPr lang="zh-CN" altLang="en-US" sz="4000" b="1" spc="160" dirty="0">
                <a:solidFill>
                  <a:schemeClr val="lt1"/>
                </a:solidFill>
                <a:latin typeface="微软雅黑" panose="020B0503020204020204" charset="-122"/>
                <a:ea typeface="微软雅黑" panose="020B0503020204020204" charset="-122"/>
                <a:sym typeface="Arial" panose="020B0604020202020204" pitchFamily="34" charset="0"/>
              </a:rPr>
              <a:t>应急救援系统持续改善的建议</a:t>
            </a:r>
            <a:endParaRPr lang="zh-CN" altLang="en-US" sz="40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1" name="Title 6"/>
          <p:cNvSpPr txBox="1"/>
          <p:nvPr>
            <p:custDataLst>
              <p:tags r:id="rId7"/>
            </p:custDataLst>
          </p:nvPr>
        </p:nvSpPr>
        <p:spPr>
          <a:xfrm>
            <a:off x="914357" y="3566160"/>
            <a:ext cx="4425709" cy="701040"/>
          </a:xfrm>
          <a:prstGeom prst="rect">
            <a:avLst/>
          </a:prstGeom>
          <a:noFill/>
          <a:ln w="3175">
            <a:noFill/>
            <a:prstDash val="dash"/>
          </a:ln>
        </p:spPr>
        <p:txBody>
          <a:bodyPr wrap="square" lIns="63500" tIns="25400" rIns="63500" bIns="25400" anchor="t" anchorCtr="0">
            <a:normAutofit fontScale="7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情景构建是应对战略级风险重大进展</a:t>
            </a:r>
            <a:endParaRPr lang="zh-CN" altLang="en-US" sz="2000" spc="100" dirty="0">
              <a:ln w="3175">
                <a:noFill/>
                <a:prstDash val="dash"/>
              </a:l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en-US" altLang="zh-CN" sz="2000" spc="100" dirty="0">
                <a:ln w="3175">
                  <a:noFill/>
                  <a:prstDash val="dash"/>
                </a:l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 基于情景构建引导下的应急准备</a:t>
            </a:r>
            <a:endParaRPr lang="en-US" altLang="zh-CN" sz="2000" spc="100" dirty="0">
              <a:ln w="3175">
                <a:noFill/>
                <a:prstDash val="dash"/>
              </a:ln>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5" name="图片 4" descr="placingpictureplaceholder"/>
          <p:cNvPicPr>
            <a:picLocks noChangeAspect="1"/>
          </p:cNvPicPr>
          <p:nvPr>
            <p:custDataLst>
              <p:tags r:id="rId8"/>
            </p:custDataLst>
          </p:nvPr>
        </p:nvPicPr>
        <p:blipFill>
          <a:blip r:embed="rId9"/>
          <a:srcRect/>
          <a:stretch>
            <a:fillRect/>
          </a:stretch>
        </p:blipFill>
        <p:spPr>
          <a:xfrm>
            <a:off x="5797326" y="2273156"/>
            <a:ext cx="3774557" cy="2302241"/>
          </a:xfrm>
          <a:prstGeom prst="rect">
            <a:avLst/>
          </a:prstGeom>
        </p:spPr>
      </p:pic>
      <p:pic>
        <p:nvPicPr>
          <p:cNvPr id="6" name="图片 5" descr="placingpictureplaceholder"/>
          <p:cNvPicPr>
            <a:picLocks noChangeAspect="1"/>
          </p:cNvPicPr>
          <p:nvPr>
            <p:custDataLst>
              <p:tags r:id="rId10"/>
            </p:custDataLst>
          </p:nvPr>
        </p:nvPicPr>
        <p:blipFill>
          <a:blip r:embed="rId11"/>
          <a:srcRect/>
          <a:stretch>
            <a:fillRect/>
          </a:stretch>
        </p:blipFill>
        <p:spPr>
          <a:xfrm>
            <a:off x="9667133" y="2273156"/>
            <a:ext cx="1610509" cy="2302241"/>
          </a:xfrm>
          <a:prstGeom prst="rect">
            <a:avLst/>
          </a:prstGeom>
        </p:spPr>
      </p:pic>
    </p:spTree>
    <p:custDataLst>
      <p:tags r:id="rId12"/>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矩形 6"/>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10" name="图片 9"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3" name="图片 12"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8" name="AutoShape 3"/>
          <p:cNvSpPr>
            <a:spLocks noChangeAspect="1" noChangeArrowheads="1" noTextEdit="1"/>
          </p:cNvSpPr>
          <p:nvPr>
            <p:custDataLst>
              <p:tags r:id="rId6"/>
            </p:custDataLst>
          </p:nvPr>
        </p:nvSpPr>
        <p:spPr bwMode="auto">
          <a:xfrm rot="10800000">
            <a:off x="10806430" y="5283835"/>
            <a:ext cx="801370" cy="73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9" name="Freeform 5"/>
          <p:cNvSpPr>
            <a:spLocks noEditPoints="1"/>
          </p:cNvSpPr>
          <p:nvPr>
            <p:custDataLst>
              <p:tags r:id="rId7"/>
            </p:custDataLst>
          </p:nvPr>
        </p:nvSpPr>
        <p:spPr bwMode="auto">
          <a:xfrm rot="10800000">
            <a:off x="10801985" y="5281295"/>
            <a:ext cx="802640" cy="741680"/>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1" name="AutoShape 3"/>
          <p:cNvSpPr>
            <a:spLocks noChangeAspect="1" noChangeArrowheads="1" noTextEdit="1"/>
          </p:cNvSpPr>
          <p:nvPr>
            <p:custDataLst>
              <p:tags r:id="rId8"/>
            </p:custDataLst>
          </p:nvPr>
        </p:nvSpPr>
        <p:spPr bwMode="auto">
          <a:xfrm>
            <a:off x="5932805" y="1602740"/>
            <a:ext cx="801370" cy="73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2" name="Freeform 5"/>
          <p:cNvSpPr>
            <a:spLocks noEditPoints="1"/>
          </p:cNvSpPr>
          <p:nvPr>
            <p:custDataLst>
              <p:tags r:id="rId9"/>
            </p:custDataLst>
          </p:nvPr>
        </p:nvSpPr>
        <p:spPr bwMode="auto">
          <a:xfrm>
            <a:off x="5935345" y="1602740"/>
            <a:ext cx="802640" cy="741680"/>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6" name="文本框 5"/>
          <p:cNvSpPr txBox="1"/>
          <p:nvPr>
            <p:custDataLst>
              <p:tags r:id="rId10"/>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应急救援系统持续改善的建议</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2" name="图片 1" descr="placingpictureplaceholder"/>
          <p:cNvPicPr>
            <a:picLocks noChangeAspect="1"/>
          </p:cNvPicPr>
          <p:nvPr>
            <p:custDataLst>
              <p:tags r:id="rId11"/>
            </p:custDataLst>
          </p:nvPr>
        </p:nvPicPr>
        <p:blipFill>
          <a:blip r:embed="rId12"/>
          <a:srcRect/>
          <a:stretch>
            <a:fillRect/>
          </a:stretch>
        </p:blipFill>
        <p:spPr>
          <a:xfrm>
            <a:off x="1547947" y="1524012"/>
            <a:ext cx="2999097" cy="1931814"/>
          </a:xfrm>
          <a:prstGeom prst="rect">
            <a:avLst/>
          </a:prstGeom>
        </p:spPr>
      </p:pic>
      <p:pic>
        <p:nvPicPr>
          <p:cNvPr id="3" name="图片 2" descr="placingpictureplaceholder"/>
          <p:cNvPicPr>
            <a:picLocks noChangeAspect="1"/>
          </p:cNvPicPr>
          <p:nvPr>
            <p:custDataLst>
              <p:tags r:id="rId13"/>
            </p:custDataLst>
          </p:nvPr>
        </p:nvPicPr>
        <p:blipFill>
          <a:blip r:embed="rId14"/>
          <a:srcRect/>
          <a:stretch>
            <a:fillRect/>
          </a:stretch>
        </p:blipFill>
        <p:spPr>
          <a:xfrm>
            <a:off x="1547947" y="3551076"/>
            <a:ext cx="2008952" cy="1301056"/>
          </a:xfrm>
          <a:prstGeom prst="rect">
            <a:avLst/>
          </a:prstGeom>
        </p:spPr>
      </p:pic>
      <p:pic>
        <p:nvPicPr>
          <p:cNvPr id="4" name="图片 3" descr="placingpictureplaceholder"/>
          <p:cNvPicPr>
            <a:picLocks noChangeAspect="1"/>
          </p:cNvPicPr>
          <p:nvPr>
            <p:custDataLst>
              <p:tags r:id="rId15"/>
            </p:custDataLst>
          </p:nvPr>
        </p:nvPicPr>
        <p:blipFill>
          <a:blip r:embed="rId16"/>
          <a:srcRect/>
          <a:stretch>
            <a:fillRect/>
          </a:stretch>
        </p:blipFill>
        <p:spPr>
          <a:xfrm>
            <a:off x="1547947" y="4947381"/>
            <a:ext cx="2008952" cy="1301056"/>
          </a:xfrm>
          <a:prstGeom prst="rect">
            <a:avLst/>
          </a:prstGeom>
        </p:spPr>
      </p:pic>
      <p:pic>
        <p:nvPicPr>
          <p:cNvPr id="5" name="图片 4" descr="placingpictureplaceholder"/>
          <p:cNvPicPr>
            <a:picLocks noChangeAspect="1"/>
          </p:cNvPicPr>
          <p:nvPr>
            <p:custDataLst>
              <p:tags r:id="rId17"/>
            </p:custDataLst>
          </p:nvPr>
        </p:nvPicPr>
        <p:blipFill>
          <a:blip r:embed="rId18"/>
          <a:srcRect/>
          <a:stretch>
            <a:fillRect/>
          </a:stretch>
        </p:blipFill>
        <p:spPr>
          <a:xfrm>
            <a:off x="3652148" y="3551076"/>
            <a:ext cx="894895" cy="1393312"/>
          </a:xfrm>
          <a:prstGeom prst="rect">
            <a:avLst/>
          </a:prstGeom>
        </p:spPr>
      </p:pic>
      <p:pic>
        <p:nvPicPr>
          <p:cNvPr id="16" name="图片 15" descr="placingpictureplaceholder"/>
          <p:cNvPicPr>
            <a:picLocks noChangeAspect="1"/>
          </p:cNvPicPr>
          <p:nvPr>
            <p:custDataLst>
              <p:tags r:id="rId19"/>
            </p:custDataLst>
          </p:nvPr>
        </p:nvPicPr>
        <p:blipFill>
          <a:blip r:embed="rId20"/>
          <a:srcRect/>
          <a:stretch>
            <a:fillRect/>
          </a:stretch>
        </p:blipFill>
        <p:spPr>
          <a:xfrm>
            <a:off x="3652148" y="5039638"/>
            <a:ext cx="894895" cy="1208800"/>
          </a:xfrm>
          <a:prstGeom prst="rect">
            <a:avLst/>
          </a:prstGeom>
        </p:spPr>
      </p:pic>
      <p:sp>
        <p:nvSpPr>
          <p:cNvPr id="14" name="Title 6"/>
          <p:cNvSpPr txBox="1"/>
          <p:nvPr>
            <p:custDataLst>
              <p:tags r:id="rId21"/>
            </p:custDataLst>
          </p:nvPr>
        </p:nvSpPr>
        <p:spPr>
          <a:xfrm>
            <a:off x="6096000" y="2651792"/>
            <a:ext cx="5181638" cy="2316467"/>
          </a:xfrm>
          <a:prstGeom prst="rect">
            <a:avLst/>
          </a:prstGeom>
          <a:noFill/>
          <a:ln w="3175">
            <a:noFill/>
            <a:prstDash val="dash"/>
          </a:ln>
        </p:spPr>
        <p:txBody>
          <a:bodyPr wrap="square" lIns="63500" tIns="25400" rIns="63500" bIns="25400" anchor="ctr" anchorCtr="0">
            <a:normAutofit fontScale="8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20000"/>
              </a:lnSpc>
              <a:spcBef>
                <a:spcPts val="0"/>
              </a:spcBef>
              <a:spcAft>
                <a:spcPts val="800"/>
              </a:spcAft>
              <a:buSzPct val="100000"/>
              <a:buNone/>
            </a:pPr>
            <a:r>
              <a:rPr lang="en-US" altLang="zh-CN"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2005 美国卡特里娜飓风</a:t>
            </a:r>
            <a:endParaRPr lang="en-US" altLang="zh-CN"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ctr" fontAlgn="auto">
              <a:lnSpc>
                <a:spcPct val="120000"/>
              </a:lnSpc>
              <a:spcBef>
                <a:spcPts val="0"/>
              </a:spcBef>
              <a:spcAft>
                <a:spcPts val="800"/>
              </a:spcAft>
              <a:buSzPct val="100000"/>
              <a:buNone/>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2012  美国桑迪飓风</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ctr" fontAlgn="auto">
              <a:lnSpc>
                <a:spcPct val="120000"/>
              </a:lnSpc>
              <a:spcBef>
                <a:spcPts val="0"/>
              </a:spcBef>
              <a:spcAft>
                <a:spcPts val="800"/>
              </a:spcAft>
              <a:buSzPct val="100000"/>
              <a:buNone/>
            </a:pPr>
            <a:r>
              <a:rPr lang="en-US" altLang="zh-CN"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NPS</a:t>
            </a:r>
            <a:endParaRPr lang="en-US" altLang="zh-CN"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ctr"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基于情景构建的应急准备明显提高应对巨灾能力</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ctr" fontAlgn="auto">
              <a:lnSpc>
                <a:spcPct val="120000"/>
              </a:lnSpc>
              <a:spcBef>
                <a:spcPts val="0"/>
              </a:spcBef>
              <a:spcAft>
                <a:spcPts val="800"/>
              </a:spcAft>
              <a:buSzPct val="100000"/>
              <a:buNone/>
            </a:pPr>
            <a:r>
              <a:rPr lang="en-US" altLang="zh-CN"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《国家应急规划情景》</a:t>
            </a:r>
            <a:endParaRPr lang="en-US" altLang="zh-CN"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ctr" fontAlgn="auto">
              <a:lnSpc>
                <a:spcPct val="120000"/>
              </a:lnSpc>
              <a:spcBef>
                <a:spcPts val="0"/>
              </a:spcBef>
              <a:spcAft>
                <a:spcPts val="800"/>
              </a:spcAft>
              <a:buSzPct val="100000"/>
              <a:buNone/>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 基于情景构建引导下的应急准备</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22"/>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33794" name="矩形 3"/>
          <p:cNvSpPr>
            <a:spLocks noChangeArrowheads="1"/>
          </p:cNvSpPr>
          <p:nvPr>
            <p:custDataLst>
              <p:tags r:id="rId5"/>
            </p:custDataLst>
          </p:nvPr>
        </p:nvSpPr>
        <p:spPr bwMode="auto">
          <a:xfrm>
            <a:off x="1919536" y="1743781"/>
            <a:ext cx="8856984" cy="4939011"/>
          </a:xfrm>
          <a:prstGeom prst="rect">
            <a:avLst/>
          </a:prstGeom>
          <a:noFill/>
          <a:ln w="9525" algn="ctr">
            <a:solidFill>
              <a:schemeClr val="dk1"/>
            </a:solidFill>
            <a:round/>
          </a:ln>
        </p:spPr>
        <p:txBody>
          <a:bodyPr/>
          <a:lstStyle/>
          <a:p>
            <a:pPr eaLnBrk="1" hangingPunct="1">
              <a:buFont typeface="Arial" panose="020B0604020202020204" pitchFamily="34" charset="0"/>
              <a:buNone/>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3795" name="文本框 1"/>
          <p:cNvSpPr txBox="1">
            <a:spLocks noChangeArrowheads="1"/>
          </p:cNvSpPr>
          <p:nvPr>
            <p:custDataLst>
              <p:tags r:id="rId6"/>
            </p:custDataLst>
          </p:nvPr>
        </p:nvSpPr>
        <p:spPr bwMode="auto">
          <a:xfrm>
            <a:off x="2132419" y="1698098"/>
            <a:ext cx="7200900" cy="460375"/>
          </a:xfrm>
          <a:prstGeom prst="rect">
            <a:avLst/>
          </a:prstGeom>
          <a:noFill/>
          <a:ln w="9525">
            <a:noFill/>
            <a:miter lim="800000"/>
          </a:ln>
        </p:spPr>
        <p:txBody>
          <a:bodyPr>
            <a:spAutoFit/>
          </a:bodyPr>
          <a:lstStyle/>
          <a:p>
            <a:r>
              <a:rPr kumimoji="1" lang="zh-CN" altLang="en-US" sz="2400" dirty="0">
                <a:solidFill>
                  <a:schemeClr val="dk1"/>
                </a:solidFill>
                <a:latin typeface="微软雅黑" panose="020B0503020204020204" charset="-122"/>
                <a:ea typeface="微软雅黑" panose="020B0503020204020204" charset="-122"/>
                <a:sym typeface="Arial" panose="020B0604020202020204" pitchFamily="34" charset="0"/>
              </a:rPr>
              <a:t>基于情景构建的应急准备能力建设</a:t>
            </a:r>
            <a:endParaRPr kumimoji="1" lang="zh-CN" altLang="en-US" sz="2400"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3796" name="矩形 1"/>
          <p:cNvSpPr>
            <a:spLocks noChangeArrowheads="1"/>
          </p:cNvSpPr>
          <p:nvPr>
            <p:custDataLst>
              <p:tags r:id="rId7"/>
            </p:custDataLst>
          </p:nvPr>
        </p:nvSpPr>
        <p:spPr bwMode="auto">
          <a:xfrm>
            <a:off x="2126866" y="3028125"/>
            <a:ext cx="1655763" cy="2947988"/>
          </a:xfrm>
          <a:prstGeom prst="rect">
            <a:avLst/>
          </a:prstGeom>
          <a:noFill/>
          <a:ln w="25400" algn="ctr">
            <a:solidFill>
              <a:srgbClr val="FFFF00"/>
            </a:solidFill>
            <a:round/>
          </a:ln>
        </p:spPr>
        <p:txBody>
          <a:bodyPr/>
          <a:lstStyle/>
          <a:p>
            <a:pPr eaLnBrk="1" hangingPunct="1">
              <a:buFont typeface="Arial" panose="020B0604020202020204" pitchFamily="34" charset="0"/>
              <a:buNone/>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3797" name="右箭头 2"/>
          <p:cNvSpPr>
            <a:spLocks noChangeArrowheads="1"/>
          </p:cNvSpPr>
          <p:nvPr>
            <p:custDataLst>
              <p:tags r:id="rId8"/>
            </p:custDataLst>
          </p:nvPr>
        </p:nvSpPr>
        <p:spPr bwMode="auto">
          <a:xfrm>
            <a:off x="3911201" y="4226689"/>
            <a:ext cx="500067" cy="419100"/>
          </a:xfrm>
          <a:prstGeom prst="rightArrow">
            <a:avLst>
              <a:gd name="adj1" fmla="val 50000"/>
              <a:gd name="adj2" fmla="val 49951"/>
            </a:avLst>
          </a:prstGeom>
          <a:solidFill>
            <a:srgbClr val="FFFF00"/>
          </a:solidFill>
          <a:ln w="9525" algn="ctr">
            <a:solidFill>
              <a:schemeClr val="dk1"/>
            </a:solidFill>
            <a:round/>
          </a:ln>
        </p:spPr>
        <p:txBody>
          <a:bodyPr/>
          <a:lstStyle/>
          <a:p>
            <a:pPr eaLnBrk="1" hangingPunct="1">
              <a:buFont typeface="Arial" panose="020B0604020202020204" pitchFamily="34" charset="0"/>
              <a:buNone/>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3798" name="TextBox 5"/>
          <p:cNvSpPr txBox="1">
            <a:spLocks noChangeArrowheads="1"/>
          </p:cNvSpPr>
          <p:nvPr>
            <p:custDataLst>
              <p:tags r:id="rId9"/>
            </p:custDataLst>
          </p:nvPr>
        </p:nvSpPr>
        <p:spPr bwMode="auto">
          <a:xfrm>
            <a:off x="2126866" y="3118614"/>
            <a:ext cx="1636713" cy="2553335"/>
          </a:xfrm>
          <a:prstGeom prst="rect">
            <a:avLst/>
          </a:prstGeom>
          <a:noFill/>
          <a:ln w="9525">
            <a:noFill/>
            <a:miter lim="800000"/>
          </a:ln>
        </p:spPr>
        <p:txBody>
          <a:bodyPr>
            <a:spAutoFit/>
          </a:bodyPr>
          <a:lstStyle/>
          <a:p>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描述巨灾与危机情景：</a:t>
            </a:r>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*破坏强度</a:t>
            </a:r>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*波及范围</a:t>
            </a:r>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*处置复杂性</a:t>
            </a:r>
            <a:endPar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3799" name="矩形 6"/>
          <p:cNvSpPr>
            <a:spLocks noChangeArrowheads="1"/>
          </p:cNvSpPr>
          <p:nvPr>
            <p:custDataLst>
              <p:tags r:id="rId10"/>
            </p:custDataLst>
          </p:nvPr>
        </p:nvSpPr>
        <p:spPr bwMode="auto">
          <a:xfrm>
            <a:off x="4554142" y="3015425"/>
            <a:ext cx="2357454" cy="2960688"/>
          </a:xfrm>
          <a:prstGeom prst="rect">
            <a:avLst/>
          </a:prstGeom>
          <a:noFill/>
          <a:ln w="25400" algn="ctr">
            <a:solidFill>
              <a:srgbClr val="FFFF00"/>
            </a:solidFill>
            <a:round/>
          </a:ln>
        </p:spPr>
        <p:txBody>
          <a:bodyPr/>
          <a:lstStyle/>
          <a:p>
            <a:pPr eaLnBrk="1" hangingPunct="1">
              <a:buFont typeface="Arial" panose="020B0604020202020204" pitchFamily="34" charset="0"/>
              <a:buNone/>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8" name="TextBox 7"/>
          <p:cNvSpPr txBox="1"/>
          <p:nvPr>
            <p:custDataLst>
              <p:tags r:id="rId11"/>
            </p:custDataLst>
          </p:nvPr>
        </p:nvSpPr>
        <p:spPr>
          <a:xfrm>
            <a:off x="4554142" y="3226558"/>
            <a:ext cx="2357454" cy="2284095"/>
          </a:xfrm>
          <a:prstGeom prst="rect">
            <a:avLst/>
          </a:prstGeom>
          <a:noFill/>
        </p:spPr>
        <p:txBody>
          <a:bodyPr wrap="square">
            <a:spAutoFit/>
          </a:bodyPr>
          <a:lstStyle/>
          <a:p>
            <a:pPr>
              <a:lnSpc>
                <a:spcPts val="1900"/>
              </a:lnSpc>
              <a:defRPr/>
            </a:pP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基于情景：</a:t>
            </a:r>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ts val="1900"/>
              </a:lnSpc>
              <a:defRPr/>
            </a:pPr>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ts val="1900"/>
              </a:lnSpc>
              <a:defRPr/>
            </a:pP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*应急能力对照评估</a:t>
            </a:r>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ts val="1900"/>
              </a:lnSpc>
              <a:defRPr/>
            </a:pPr>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ts val="1900"/>
              </a:lnSpc>
              <a:defRPr/>
            </a:pP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*应急体系建设规划</a:t>
            </a:r>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ts val="1900"/>
              </a:lnSpc>
              <a:defRPr/>
            </a:pPr>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ts val="1900"/>
              </a:lnSpc>
              <a:defRPr/>
            </a:pP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*应急预案修订</a:t>
            </a:r>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ts val="1900"/>
              </a:lnSpc>
              <a:defRPr/>
            </a:pPr>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ts val="1900"/>
              </a:lnSpc>
              <a:defRPr/>
            </a:pP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*应急培训演练</a:t>
            </a:r>
            <a:endPar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3802" name="矩形 9"/>
          <p:cNvSpPr>
            <a:spLocks noChangeArrowheads="1"/>
          </p:cNvSpPr>
          <p:nvPr>
            <p:custDataLst>
              <p:tags r:id="rId12"/>
            </p:custDataLst>
          </p:nvPr>
        </p:nvSpPr>
        <p:spPr bwMode="auto">
          <a:xfrm>
            <a:off x="7554538" y="3028125"/>
            <a:ext cx="2786082" cy="2947988"/>
          </a:xfrm>
          <a:prstGeom prst="rect">
            <a:avLst/>
          </a:prstGeom>
          <a:noFill/>
          <a:ln w="25400" algn="ctr">
            <a:solidFill>
              <a:srgbClr val="FFFF00"/>
            </a:solidFill>
            <a:round/>
          </a:ln>
        </p:spPr>
        <p:txBody>
          <a:bodyPr/>
          <a:lstStyle/>
          <a:p>
            <a:pPr eaLnBrk="1" hangingPunct="1">
              <a:buFont typeface="Arial" panose="020B0604020202020204" pitchFamily="34" charset="0"/>
              <a:buNone/>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3803" name="TextBox 10"/>
          <p:cNvSpPr txBox="1">
            <a:spLocks noChangeArrowheads="1"/>
          </p:cNvSpPr>
          <p:nvPr>
            <p:custDataLst>
              <p:tags r:id="rId13"/>
            </p:custDataLst>
          </p:nvPr>
        </p:nvSpPr>
        <p:spPr bwMode="auto">
          <a:xfrm>
            <a:off x="7625976" y="3044000"/>
            <a:ext cx="2786082" cy="2707005"/>
          </a:xfrm>
          <a:prstGeom prst="rect">
            <a:avLst/>
          </a:prstGeom>
          <a:noFill/>
          <a:ln w="9525">
            <a:noFill/>
            <a:miter lim="800000"/>
          </a:ln>
        </p:spPr>
        <p:txBody>
          <a:bodyPr wrap="square">
            <a:spAutoFit/>
          </a:bodyPr>
          <a:lstStyle/>
          <a:p>
            <a:pPr>
              <a:lnSpc>
                <a:spcPts val="1900"/>
              </a:lnSpc>
              <a:spcAft>
                <a:spcPts val="1800"/>
              </a:spcAft>
              <a:defRPr/>
            </a:pP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形成五大任务能力：</a:t>
            </a:r>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ts val="1900"/>
              </a:lnSpc>
              <a:spcAft>
                <a:spcPts val="1800"/>
              </a:spcAft>
              <a:defRPr/>
            </a:pP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预防：避免中止</a:t>
            </a:r>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ts val="1900"/>
              </a:lnSpc>
              <a:spcAft>
                <a:spcPts val="1800"/>
              </a:spcAft>
              <a:defRPr/>
            </a:pP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保护：公众安全</a:t>
            </a:r>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ts val="1900"/>
              </a:lnSpc>
              <a:spcAft>
                <a:spcPts val="1800"/>
              </a:spcAft>
              <a:defRPr/>
            </a:pP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减灾：控制损失</a:t>
            </a:r>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ts val="1900"/>
              </a:lnSpc>
              <a:spcAft>
                <a:spcPts val="1800"/>
              </a:spcAft>
              <a:defRPr/>
            </a:pP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响应：及时有效处置</a:t>
            </a:r>
            <a:endPar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ts val="1900"/>
              </a:lnSpc>
              <a:spcAft>
                <a:spcPts val="1800"/>
              </a:spcAft>
              <a:defRPr/>
            </a:pP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恢复：</a:t>
            </a:r>
            <a:r>
              <a:rPr lang="en-US" altLang="zh-CN" sz="2000" b="1" spc="-16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BCM</a:t>
            </a:r>
            <a:r>
              <a:rPr lang="zh-CN" altLang="en-US" sz="2000" b="1" spc="-16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和社会秩序</a:t>
            </a:r>
            <a:endParaRPr lang="zh-CN" altLang="en-US" sz="2000" b="1" spc="-16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3804" name="TextBox 14"/>
          <p:cNvSpPr txBox="1">
            <a:spLocks noChangeArrowheads="1"/>
          </p:cNvSpPr>
          <p:nvPr>
            <p:custDataLst>
              <p:tags r:id="rId14"/>
            </p:custDataLst>
          </p:nvPr>
        </p:nvSpPr>
        <p:spPr bwMode="auto">
          <a:xfrm>
            <a:off x="2198304" y="2161350"/>
            <a:ext cx="1712897" cy="521970"/>
          </a:xfrm>
          <a:prstGeom prst="rect">
            <a:avLst/>
          </a:prstGeom>
          <a:noFill/>
          <a:ln w="9525">
            <a:noFill/>
            <a:miter lim="800000"/>
          </a:ln>
        </p:spPr>
        <p:txBody>
          <a:bodyPr wrap="square">
            <a:spAutoFit/>
          </a:bodyPr>
          <a:lstStyle/>
          <a:p>
            <a:r>
              <a:rPr lang="zh-CN" altLang="en-US" sz="2800" b="1" dirty="0">
                <a:solidFill>
                  <a:schemeClr val="dk1"/>
                </a:solidFill>
                <a:latin typeface="微软雅黑" panose="020B0503020204020204" charset="-122"/>
                <a:ea typeface="微软雅黑" panose="020B0503020204020204" charset="-122"/>
                <a:sym typeface="Arial" panose="020B0604020202020204" pitchFamily="34" charset="0"/>
              </a:rPr>
              <a:t>情景构建</a:t>
            </a:r>
            <a:endParaRPr lang="zh-CN" altLang="en-US" sz="2800" b="1"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3805" name="TextBox 15"/>
          <p:cNvSpPr txBox="1">
            <a:spLocks noChangeArrowheads="1"/>
          </p:cNvSpPr>
          <p:nvPr>
            <p:custDataLst>
              <p:tags r:id="rId15"/>
            </p:custDataLst>
          </p:nvPr>
        </p:nvSpPr>
        <p:spPr bwMode="auto">
          <a:xfrm>
            <a:off x="4619240" y="2161350"/>
            <a:ext cx="1728788" cy="521970"/>
          </a:xfrm>
          <a:prstGeom prst="rect">
            <a:avLst/>
          </a:prstGeom>
          <a:noFill/>
          <a:ln w="9525">
            <a:noFill/>
            <a:miter lim="800000"/>
          </a:ln>
        </p:spPr>
        <p:txBody>
          <a:bodyPr>
            <a:spAutoFit/>
          </a:bodyPr>
          <a:lstStyle/>
          <a:p>
            <a:r>
              <a:rPr lang="zh-CN" altLang="en-US" sz="2800" b="1" dirty="0">
                <a:solidFill>
                  <a:schemeClr val="dk1"/>
                </a:solidFill>
                <a:latin typeface="微软雅黑" panose="020B0503020204020204" charset="-122"/>
                <a:ea typeface="微软雅黑" panose="020B0503020204020204" charset="-122"/>
                <a:sym typeface="Arial" panose="020B0604020202020204" pitchFamily="34" charset="0"/>
              </a:rPr>
              <a:t>应急准备</a:t>
            </a:r>
            <a:endParaRPr lang="zh-CN" altLang="en-US" sz="2800" b="1"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3806" name="TextBox 16"/>
          <p:cNvSpPr txBox="1">
            <a:spLocks noChangeArrowheads="1"/>
          </p:cNvSpPr>
          <p:nvPr>
            <p:custDataLst>
              <p:tags r:id="rId16"/>
            </p:custDataLst>
          </p:nvPr>
        </p:nvSpPr>
        <p:spPr bwMode="auto">
          <a:xfrm>
            <a:off x="7584690" y="2161350"/>
            <a:ext cx="2089150" cy="521970"/>
          </a:xfrm>
          <a:prstGeom prst="rect">
            <a:avLst/>
          </a:prstGeom>
          <a:noFill/>
          <a:ln w="9525">
            <a:noFill/>
            <a:miter lim="800000"/>
          </a:ln>
        </p:spPr>
        <p:txBody>
          <a:bodyPr>
            <a:spAutoFit/>
          </a:bodyPr>
          <a:lstStyle/>
          <a:p>
            <a:r>
              <a:rPr lang="zh-CN" altLang="en-US" sz="2800" b="1" dirty="0">
                <a:solidFill>
                  <a:schemeClr val="dk1"/>
                </a:solidFill>
                <a:latin typeface="微软雅黑" panose="020B0503020204020204" charset="-122"/>
                <a:ea typeface="微软雅黑" panose="020B0503020204020204" charset="-122"/>
                <a:sym typeface="Arial" panose="020B0604020202020204" pitchFamily="34" charset="0"/>
              </a:rPr>
              <a:t>抗逆力形成</a:t>
            </a:r>
            <a:endParaRPr lang="zh-CN" altLang="en-US" sz="2800" b="1"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9" name="手杖形箭头 18"/>
          <p:cNvSpPr/>
          <p:nvPr>
            <p:custDataLst>
              <p:tags r:id="rId17"/>
            </p:custDataLst>
          </p:nvPr>
        </p:nvSpPr>
        <p:spPr bwMode="auto">
          <a:xfrm rot="10800000">
            <a:off x="2633278" y="5976114"/>
            <a:ext cx="5689600" cy="638175"/>
          </a:xfrm>
          <a:prstGeom prst="uturnArrow">
            <a:avLst>
              <a:gd name="adj1" fmla="val 20866"/>
              <a:gd name="adj2" fmla="val 25000"/>
              <a:gd name="adj3" fmla="val 25000"/>
              <a:gd name="adj4" fmla="val 43750"/>
              <a:gd name="adj5" fmla="val 75000"/>
            </a:avLst>
          </a:prstGeom>
          <a:solidFill>
            <a:srgbClr val="FFFF00"/>
          </a:solidFill>
          <a:ln w="9525" cap="flat" cmpd="sng" algn="ctr">
            <a:solidFill>
              <a:schemeClr val="dk1"/>
            </a:solidFill>
            <a:prstDash val="solid"/>
            <a:round/>
            <a:headEnd type="none" w="med" len="med"/>
            <a:tailEnd type="none" w="med" len="med"/>
          </a:ln>
        </p:spPr>
        <p:txBody>
          <a:bodyPr/>
          <a:lstStyle/>
          <a:p>
            <a:pPr eaLnBrk="1" hangingPunct="1">
              <a:buFont typeface="Arial" panose="020B0604020202020204" pitchFamily="34" charset="0"/>
              <a:buNone/>
              <a:defRPr/>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6" name="右箭头 2"/>
          <p:cNvSpPr>
            <a:spLocks noChangeArrowheads="1"/>
          </p:cNvSpPr>
          <p:nvPr>
            <p:custDataLst>
              <p:tags r:id="rId18"/>
            </p:custDataLst>
          </p:nvPr>
        </p:nvSpPr>
        <p:spPr bwMode="auto">
          <a:xfrm>
            <a:off x="6983035" y="4298127"/>
            <a:ext cx="500067" cy="419100"/>
          </a:xfrm>
          <a:prstGeom prst="rightArrow">
            <a:avLst>
              <a:gd name="adj1" fmla="val 50000"/>
              <a:gd name="adj2" fmla="val 49951"/>
            </a:avLst>
          </a:prstGeom>
          <a:solidFill>
            <a:srgbClr val="FFFF00"/>
          </a:solidFill>
          <a:ln w="9525" algn="ctr">
            <a:solidFill>
              <a:schemeClr val="dk1"/>
            </a:solidFill>
            <a:round/>
          </a:ln>
        </p:spPr>
        <p:txBody>
          <a:bodyPr/>
          <a:lstStyle/>
          <a:p>
            <a:pPr eaLnBrk="1" hangingPunct="1">
              <a:buFont typeface="Arial" panose="020B0604020202020204" pitchFamily="34" charset="0"/>
              <a:buNone/>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8" name="矩形 17"/>
          <p:cNvSpPr/>
          <p:nvPr>
            <p:custDataLst>
              <p:tags r:id="rId19"/>
            </p:custDataLst>
          </p:nvPr>
        </p:nvSpPr>
        <p:spPr>
          <a:xfrm>
            <a:off x="459444" y="1107178"/>
            <a:ext cx="4728845" cy="460375"/>
          </a:xfrm>
          <a:prstGeom prst="rect">
            <a:avLst/>
          </a:prstGeom>
        </p:spPr>
        <p:txBody>
          <a:bodyPr wrap="none">
            <a:spAutoFit/>
          </a:bodyPr>
          <a:lstStyle/>
          <a:p>
            <a:pPr>
              <a:spcAft>
                <a:spcPts val="1800"/>
              </a:spcAft>
            </a:pPr>
            <a:r>
              <a:rPr kumimoji="1" lang="en-US" altLang="zh-CN" sz="24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 </a:t>
            </a:r>
            <a:r>
              <a:rPr kumimoji="1" lang="zh-CN" altLang="en-US" sz="24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基于情景构建引导下的应急准备</a:t>
            </a:r>
            <a:endParaRPr kumimoji="1" lang="zh-CN" altLang="en-US" sz="24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0" name="矩形 19"/>
          <p:cNvSpPr/>
          <p:nvPr>
            <p:custDataLst>
              <p:tags r:id="rId20"/>
            </p:custDataLst>
          </p:nvPr>
        </p:nvSpPr>
        <p:spPr>
          <a:xfrm>
            <a:off x="119336" y="620452"/>
            <a:ext cx="5923280" cy="583565"/>
          </a:xfrm>
          <a:prstGeom prst="rect">
            <a:avLst/>
          </a:prstGeom>
        </p:spPr>
        <p:txBody>
          <a:bodyPr wrap="none">
            <a:spAutoFit/>
          </a:bodyPr>
          <a:lstStyle/>
          <a:p>
            <a:pPr marL="457200" indent="-457200">
              <a:buFont typeface="Wingdings" panose="05000000000000000000" pitchFamily="2" charset="2"/>
              <a:buChar char="n"/>
            </a:pPr>
            <a:r>
              <a:rPr lang="zh-CN" altLang="en-US" sz="3200" b="1" dirty="0">
                <a:solidFill>
                  <a:schemeClr val="dk1"/>
                </a:solidFill>
                <a:latin typeface="微软雅黑" panose="020B0503020204020204" charset="-122"/>
                <a:ea typeface="微软雅黑" panose="020B0503020204020204" charset="-122"/>
                <a:sym typeface="Arial" panose="020B0604020202020204" pitchFamily="34" charset="0"/>
              </a:rPr>
              <a:t>应急救援系统持续改善的建议</a:t>
            </a:r>
            <a:endParaRPr lang="zh-CN" altLang="en-US" sz="3200" b="1" dirty="0">
              <a:solidFill>
                <a:schemeClr val="dk1"/>
              </a:solidFill>
              <a:latin typeface="微软雅黑" panose="020B0503020204020204" charset="-122"/>
              <a:ea typeface="微软雅黑" panose="020B0503020204020204" charset="-122"/>
              <a:sym typeface="Arial" panose="020B0604020202020204" pitchFamily="34" charset="0"/>
            </a:endParaRPr>
          </a:p>
        </p:txBody>
      </p:sp>
    </p:spTree>
    <p:custDataLst>
      <p:tags r:id="rId21"/>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8" name="任意多边形: 形状 6"/>
          <p:cNvSpPr/>
          <p:nvPr>
            <p:custDataLst>
              <p:tags r:id="rId5"/>
            </p:custDataLst>
          </p:nvPr>
        </p:nvSpPr>
        <p:spPr>
          <a:xfrm rot="10800000">
            <a:off x="10767060" y="1054735"/>
            <a:ext cx="761365" cy="930275"/>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chemeClr val="lt1">
              <a:lumMod val="85000"/>
            </a:schemeClr>
          </a:solidFill>
          <a:ln w="12700" cap="flat" cmpd="sng" algn="ctr">
            <a:noFill/>
            <a:prstDash val="solid"/>
            <a:miter lim="800000"/>
          </a:ln>
          <a:effectLst/>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 name="任意多边形: 形状 7"/>
          <p:cNvSpPr/>
          <p:nvPr>
            <p:custDataLst>
              <p:tags r:id="rId6"/>
            </p:custDataLst>
          </p:nvPr>
        </p:nvSpPr>
        <p:spPr>
          <a:xfrm rot="10800000">
            <a:off x="9917430" y="1054735"/>
            <a:ext cx="761365" cy="930275"/>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chemeClr val="lt1">
              <a:lumMod val="85000"/>
            </a:schemeClr>
          </a:solidFill>
          <a:ln w="12700" cap="flat" cmpd="sng" algn="ctr">
            <a:noFill/>
            <a:prstDash val="solid"/>
            <a:miter lim="800000"/>
          </a:ln>
          <a:effectLst/>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4" name="图片 3"/>
          <p:cNvPicPr>
            <a:picLocks noChangeAspect="1"/>
          </p:cNvPicPr>
          <p:nvPr>
            <p:custDataLst>
              <p:tags r:id="rId7"/>
            </p:custDataLst>
          </p:nvPr>
        </p:nvPicPr>
        <p:blipFill rotWithShape="1">
          <a:blip r:embed="rId8"/>
          <a:srcRect l="6994" r="6994"/>
          <a:stretch>
            <a:fillRect/>
          </a:stretch>
        </p:blipFill>
        <p:spPr>
          <a:xfrm>
            <a:off x="0" y="1066788"/>
            <a:ext cx="5760757" cy="4724425"/>
          </a:xfrm>
          <a:custGeom>
            <a:avLst/>
            <a:gdLst/>
            <a:ahLst/>
            <a:cxnLst>
              <a:cxn ang="3">
                <a:pos x="hc" y="t"/>
              </a:cxn>
              <a:cxn ang="cd2">
                <a:pos x="l" y="vc"/>
              </a:cxn>
              <a:cxn ang="cd4">
                <a:pos x="hc" y="b"/>
              </a:cxn>
              <a:cxn ang="0">
                <a:pos x="r" y="vc"/>
              </a:cxn>
            </a:cxnLst>
            <a:rect l="l" t="t" r="r" b="b"/>
            <a:pathLst>
              <a:path w="7770" h="7440">
                <a:moveTo>
                  <a:pt x="0" y="0"/>
                </a:moveTo>
                <a:lnTo>
                  <a:pt x="7770" y="0"/>
                </a:lnTo>
                <a:lnTo>
                  <a:pt x="7770" y="7440"/>
                </a:lnTo>
                <a:lnTo>
                  <a:pt x="0" y="7440"/>
                </a:lnTo>
                <a:lnTo>
                  <a:pt x="0" y="0"/>
                </a:lnTo>
                <a:close/>
              </a:path>
            </a:pathLst>
          </a:custGeom>
        </p:spPr>
      </p:pic>
      <p:sp>
        <p:nvSpPr>
          <p:cNvPr id="3" name="Object 901"/>
          <p:cNvSpPr txBox="1"/>
          <p:nvPr>
            <p:custDataLst>
              <p:tags r:id="rId9"/>
            </p:custDataLst>
          </p:nvPr>
        </p:nvSpPr>
        <p:spPr>
          <a:xfrm>
            <a:off x="5391150" y="2438392"/>
            <a:ext cx="6191250" cy="789305"/>
          </a:xfrm>
          <a:prstGeom prst="rect">
            <a:avLst/>
          </a:prstGeom>
        </p:spPr>
        <p:txBody>
          <a:bodyPr vert="horz" lIns="63500" tIns="25400" rIns="63500" bIns="25400" rtlCol="0" anchor="b" anchorCtr="0">
            <a:normAutofit fontScale="70000"/>
          </a:bodyPr>
          <a:p>
            <a:pPr marL="0" indent="0" algn="l" fontAlgn="auto">
              <a:lnSpc>
                <a:spcPct val="100000"/>
              </a:lnSpc>
              <a:spcBef>
                <a:spcPts val="0"/>
              </a:spcBef>
              <a:spcAft>
                <a:spcPts val="0"/>
              </a:spcAft>
              <a:buSzPct val="100000"/>
              <a:buNone/>
            </a:pPr>
            <a:r>
              <a:rPr lang="zh-CN" altLang="en-US" sz="4300" b="1" i="0" spc="320" dirty="0">
                <a:solidFill>
                  <a:schemeClr val="accent1">
                    <a:lumMod val="50000"/>
                  </a:schemeClr>
                </a:solidFill>
                <a:latin typeface="微软雅黑" panose="020B0503020204020204" charset="-122"/>
                <a:ea typeface="微软雅黑" panose="020B0503020204020204" charset="-122"/>
                <a:sym typeface="Arial" panose="020B0604020202020204" pitchFamily="34" charset="0"/>
              </a:rPr>
              <a:t>应急救援系统持续改善的建议</a:t>
            </a:r>
            <a:endParaRPr lang="zh-CN" altLang="en-US" sz="4300" b="1" i="0" spc="320" dirty="0">
              <a:solidFill>
                <a:schemeClr val="accent1">
                  <a:lumMod val="50000"/>
                </a:schemeClr>
              </a:solidFill>
              <a:latin typeface="微软雅黑" panose="020B0503020204020204" charset="-122"/>
              <a:ea typeface="微软雅黑" panose="020B0503020204020204" charset="-122"/>
              <a:sym typeface="Arial" panose="020B0604020202020204" pitchFamily="34" charset="0"/>
            </a:endParaRPr>
          </a:p>
        </p:txBody>
      </p:sp>
      <p:sp>
        <p:nvSpPr>
          <p:cNvPr id="5" name="Object 902"/>
          <p:cNvSpPr txBox="1"/>
          <p:nvPr>
            <p:custDataLst>
              <p:tags r:id="rId10"/>
            </p:custDataLst>
          </p:nvPr>
        </p:nvSpPr>
        <p:spPr>
          <a:xfrm>
            <a:off x="5391150" y="3253097"/>
            <a:ext cx="6191250" cy="499745"/>
          </a:xfrm>
          <a:prstGeom prst="rect">
            <a:avLst/>
          </a:prstGeom>
        </p:spPr>
        <p:txBody>
          <a:bodyPr vert="horz" lIns="63500" tIns="25400" rIns="63500" bIns="25400" rtlCol="0" anchor="t" anchorCtr="0">
            <a:normAutofit/>
          </a:bodyPr>
          <a:p>
            <a:pPr marL="0" indent="0" algn="l" fontAlgn="auto">
              <a:lnSpc>
                <a:spcPct val="100000"/>
              </a:lnSpc>
              <a:spcBef>
                <a:spcPts val="0"/>
              </a:spcBef>
              <a:spcAft>
                <a:spcPts val="0"/>
              </a:spcAft>
              <a:buSzPct val="100000"/>
              <a:buNone/>
            </a:pPr>
            <a:r>
              <a:rPr lang="en-US" altLang="zh-CN" sz="2400" spc="8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4 及时修订评估应急预案</a:t>
            </a:r>
            <a:endParaRPr lang="en-US" altLang="zh-CN" sz="2400" spc="8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 name="Title 6"/>
          <p:cNvSpPr txBox="1"/>
          <p:nvPr>
            <p:custDataLst>
              <p:tags r:id="rId11"/>
            </p:custDataLst>
          </p:nvPr>
        </p:nvSpPr>
        <p:spPr>
          <a:xfrm>
            <a:off x="5391150" y="4057651"/>
            <a:ext cx="6191250" cy="112395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应急预案的功能层次及其特征</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2"/>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grpSp>
        <p:nvGrpSpPr>
          <p:cNvPr id="37891" name="组合 1"/>
          <p:cNvGrpSpPr/>
          <p:nvPr/>
        </p:nvGrpSpPr>
        <p:grpSpPr bwMode="auto">
          <a:xfrm>
            <a:off x="2033094" y="2185213"/>
            <a:ext cx="8353425" cy="4560632"/>
            <a:chOff x="0" y="0"/>
            <a:chExt cx="8353425" cy="4560782"/>
          </a:xfrm>
        </p:grpSpPr>
        <p:grpSp>
          <p:nvGrpSpPr>
            <p:cNvPr id="37893" name="组合 23"/>
            <p:cNvGrpSpPr/>
            <p:nvPr/>
          </p:nvGrpSpPr>
          <p:grpSpPr bwMode="auto">
            <a:xfrm>
              <a:off x="0" y="0"/>
              <a:ext cx="8353425" cy="2519445"/>
              <a:chOff x="0" y="0"/>
              <a:chExt cx="8353425" cy="2519445"/>
            </a:xfrm>
          </p:grpSpPr>
          <p:sp>
            <p:nvSpPr>
              <p:cNvPr id="37897" name="圆角矩形 30"/>
              <p:cNvSpPr>
                <a:spLocks noChangeArrowheads="1"/>
              </p:cNvSpPr>
              <p:nvPr>
                <p:custDataLst>
                  <p:tags r:id="rId5"/>
                </p:custDataLst>
              </p:nvPr>
            </p:nvSpPr>
            <p:spPr bwMode="auto">
              <a:xfrm>
                <a:off x="0" y="0"/>
                <a:ext cx="8353425" cy="2519445"/>
              </a:xfrm>
              <a:prstGeom prst="roundRect">
                <a:avLst>
                  <a:gd name="adj" fmla="val 16667"/>
                </a:avLst>
              </a:prstGeom>
              <a:solidFill>
                <a:srgbClr val="99FFFF"/>
              </a:solidFill>
              <a:ln w="30163" cap="rnd">
                <a:solidFill>
                  <a:srgbClr val="FFFFFF"/>
                </a:solidFill>
                <a:round/>
              </a:ln>
            </p:spPr>
            <p:txBody>
              <a:bodyPr/>
              <a:lstStyle/>
              <a:p>
                <a:pPr algn="ctr">
                  <a:buFont typeface="Arial" panose="020B0604020202020204" pitchFamily="34" charset="0"/>
                  <a:buNone/>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7898" name="Text Box 5"/>
              <p:cNvSpPr txBox="1">
                <a:spLocks noChangeArrowheads="1"/>
              </p:cNvSpPr>
              <p:nvPr>
                <p:custDataLst>
                  <p:tags r:id="rId6"/>
                </p:custDataLst>
              </p:nvPr>
            </p:nvSpPr>
            <p:spPr bwMode="auto">
              <a:xfrm>
                <a:off x="355599" y="144463"/>
                <a:ext cx="2057400" cy="1630099"/>
              </a:xfrm>
              <a:prstGeom prst="rect">
                <a:avLst/>
              </a:prstGeom>
              <a:solidFill>
                <a:srgbClr val="FFC000"/>
              </a:solidFill>
              <a:ln w="9525">
                <a:noFill/>
                <a:miter lim="800000"/>
              </a:ln>
            </p:spPr>
            <p:txBody>
              <a:bodyPr>
                <a:spAutoFit/>
              </a:bodyPr>
              <a:lstStyle/>
              <a:p>
                <a:pPr algn="ctr">
                  <a:buFont typeface="Arial" panose="020B0604020202020204" pitchFamily="34" charset="0"/>
                  <a:buNone/>
                </a:pPr>
                <a:r>
                  <a:rPr lang="zh-CN" altLang="en-US" sz="2800" b="1">
                    <a:solidFill>
                      <a:schemeClr val="dk1"/>
                    </a:solidFill>
                    <a:latin typeface="微软雅黑" panose="020B0503020204020204" charset="-122"/>
                    <a:ea typeface="微软雅黑" panose="020B0503020204020204" charset="-122"/>
                    <a:sym typeface="Arial" panose="020B0604020202020204" pitchFamily="34" charset="0"/>
                  </a:rPr>
                  <a:t>情景</a:t>
                </a:r>
                <a:endParaRPr lang="zh-CN" altLang="en-US" sz="2800" b="1">
                  <a:solidFill>
                    <a:schemeClr val="dk1"/>
                  </a:solidFill>
                  <a:latin typeface="微软雅黑" panose="020B0503020204020204" charset="-122"/>
                  <a:ea typeface="微软雅黑" panose="020B0503020204020204" charset="-122"/>
                  <a:sym typeface="Arial" panose="020B0604020202020204" pitchFamily="34" charset="0"/>
                </a:endParaRPr>
              </a:p>
              <a:p>
                <a:pPr algn="ctr">
                  <a:buFont typeface="Arial" panose="020B0604020202020204" pitchFamily="34" charset="0"/>
                  <a:buNone/>
                </a:pPr>
                <a:endParaRPr lang="zh-CN" altLang="en-US" sz="800" b="1">
                  <a:solidFill>
                    <a:schemeClr val="dk1"/>
                  </a:solidFill>
                  <a:latin typeface="微软雅黑" panose="020B0503020204020204" charset="-122"/>
                  <a:ea typeface="微软雅黑" panose="020B0503020204020204" charset="-122"/>
                  <a:sym typeface="Arial" panose="020B0604020202020204" pitchFamily="34" charset="0"/>
                </a:endParaRPr>
              </a:p>
              <a:p>
                <a:pPr algn="ctr">
                  <a:buFont typeface="Arial" panose="020B0604020202020204" pitchFamily="34" charset="0"/>
                  <a:buNone/>
                </a:pPr>
                <a:r>
                  <a:rPr lang="zh-CN" altLang="en-US" sz="1600" b="1">
                    <a:solidFill>
                      <a:schemeClr val="dk1"/>
                    </a:solidFill>
                    <a:latin typeface="微软雅黑" panose="020B0503020204020204" charset="-122"/>
                    <a:ea typeface="微软雅黑" panose="020B0503020204020204" charset="-122"/>
                    <a:sym typeface="Arial" panose="020B0604020202020204" pitchFamily="34" charset="0"/>
                  </a:rPr>
                  <a:t>情景勾画出灾难性恐怖袭击、重大灾难和其它突发事件的范围、程度和复杂性</a:t>
                </a:r>
                <a:endParaRPr lang="zh-CN" altLang="en-US" sz="1600"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7899" name="Text Box 6"/>
              <p:cNvSpPr txBox="1">
                <a:spLocks noChangeArrowheads="1"/>
              </p:cNvSpPr>
              <p:nvPr>
                <p:custDataLst>
                  <p:tags r:id="rId7"/>
                </p:custDataLst>
              </p:nvPr>
            </p:nvSpPr>
            <p:spPr bwMode="auto">
              <a:xfrm>
                <a:off x="3241675" y="144463"/>
                <a:ext cx="2016125" cy="1630099"/>
              </a:xfrm>
              <a:prstGeom prst="rect">
                <a:avLst/>
              </a:prstGeom>
              <a:solidFill>
                <a:srgbClr val="FFC000"/>
              </a:solidFill>
              <a:ln w="9525">
                <a:noFill/>
                <a:miter lim="800000"/>
              </a:ln>
            </p:spPr>
            <p:txBody>
              <a:bodyPr>
                <a:spAutoFit/>
              </a:bodyPr>
              <a:lstStyle/>
              <a:p>
                <a:pPr algn="ctr">
                  <a:buFont typeface="Arial" panose="020B0604020202020204" pitchFamily="34" charset="0"/>
                  <a:buNone/>
                </a:pP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任务</a:t>
                </a:r>
                <a:endPar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ctr">
                  <a:buFont typeface="Arial" panose="020B0604020202020204" pitchFamily="34" charset="0"/>
                  <a:buNone/>
                </a:pPr>
                <a:endParaRPr lang="zh-CN" altLang="en-US" sz="800"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ctr">
                  <a:buFont typeface="Arial" panose="020B0604020202020204" pitchFamily="34" charset="0"/>
                  <a:buNone/>
                </a:pP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针对情景中描述的突发事件特征，分析需要完成的各种任务的“清单”</a:t>
                </a:r>
                <a:endPar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7900" name="Text Box 7"/>
              <p:cNvSpPr txBox="1">
                <a:spLocks noChangeArrowheads="1"/>
              </p:cNvSpPr>
              <p:nvPr>
                <p:custDataLst>
                  <p:tags r:id="rId8"/>
                </p:custDataLst>
              </p:nvPr>
            </p:nvSpPr>
            <p:spPr bwMode="auto">
              <a:xfrm>
                <a:off x="5976912" y="24905"/>
                <a:ext cx="1909763" cy="1383710"/>
              </a:xfrm>
              <a:prstGeom prst="rect">
                <a:avLst/>
              </a:prstGeom>
              <a:solidFill>
                <a:srgbClr val="FFC000"/>
              </a:solidFill>
              <a:ln w="9525">
                <a:noFill/>
                <a:miter lim="800000"/>
              </a:ln>
            </p:spPr>
            <p:txBody>
              <a:bodyPr>
                <a:spAutoFit/>
              </a:bodyPr>
              <a:lstStyle/>
              <a:p>
                <a:pPr algn="ctr">
                  <a:buFont typeface="Arial" panose="020B0604020202020204" pitchFamily="34" charset="0"/>
                  <a:buNone/>
                </a:pPr>
                <a:r>
                  <a:rPr lang="zh-CN" altLang="en-US" sz="2800" b="1">
                    <a:solidFill>
                      <a:schemeClr val="dk1"/>
                    </a:solidFill>
                    <a:latin typeface="微软雅黑" panose="020B0503020204020204" charset="-122"/>
                    <a:ea typeface="微软雅黑" panose="020B0503020204020204" charset="-122"/>
                    <a:sym typeface="Arial" panose="020B0604020202020204" pitchFamily="34" charset="0"/>
                  </a:rPr>
                  <a:t>能力</a:t>
                </a:r>
                <a:endParaRPr lang="zh-CN" altLang="en-US" sz="2800" b="1">
                  <a:solidFill>
                    <a:schemeClr val="dk1"/>
                  </a:solidFill>
                  <a:latin typeface="微软雅黑" panose="020B0503020204020204" charset="-122"/>
                  <a:ea typeface="微软雅黑" panose="020B0503020204020204" charset="-122"/>
                  <a:sym typeface="Arial" panose="020B0604020202020204" pitchFamily="34" charset="0"/>
                </a:endParaRPr>
              </a:p>
              <a:p>
                <a:pPr algn="ctr">
                  <a:buFont typeface="Arial" panose="020B0604020202020204" pitchFamily="34" charset="0"/>
                  <a:buNone/>
                </a:pPr>
                <a:endParaRPr lang="zh-CN" altLang="en-US" sz="800" b="1">
                  <a:solidFill>
                    <a:schemeClr val="dk1"/>
                  </a:solidFill>
                  <a:latin typeface="微软雅黑" panose="020B0503020204020204" charset="-122"/>
                  <a:ea typeface="微软雅黑" panose="020B0503020204020204" charset="-122"/>
                  <a:sym typeface="Arial" panose="020B0604020202020204" pitchFamily="34" charset="0"/>
                </a:endParaRPr>
              </a:p>
              <a:p>
                <a:pPr algn="ctr">
                  <a:buFont typeface="Arial" panose="020B0604020202020204" pitchFamily="34" charset="0"/>
                  <a:buNone/>
                </a:pPr>
                <a:r>
                  <a:rPr lang="zh-CN" altLang="en-US" sz="1600" b="1">
                    <a:solidFill>
                      <a:schemeClr val="dk1"/>
                    </a:solidFill>
                    <a:latin typeface="微软雅黑" panose="020B0503020204020204" charset="-122"/>
                    <a:ea typeface="微软雅黑" panose="020B0503020204020204" charset="-122"/>
                    <a:sym typeface="Arial" panose="020B0604020202020204" pitchFamily="34" charset="0"/>
                  </a:rPr>
                  <a:t>根据需完成的任务，建立并保持一定水平的相关应急能力</a:t>
                </a:r>
                <a:endParaRPr lang="zh-CN" altLang="en-US" sz="1600"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7901" name="AutoShape 11"/>
              <p:cNvSpPr>
                <a:spLocks noChangeArrowheads="1"/>
              </p:cNvSpPr>
              <p:nvPr>
                <p:custDataLst>
                  <p:tags r:id="rId9"/>
                </p:custDataLst>
              </p:nvPr>
            </p:nvSpPr>
            <p:spPr bwMode="auto">
              <a:xfrm>
                <a:off x="2520950" y="719138"/>
                <a:ext cx="576262" cy="433387"/>
              </a:xfrm>
              <a:prstGeom prst="rightArrow">
                <a:avLst>
                  <a:gd name="adj1" fmla="val 50000"/>
                  <a:gd name="adj2" fmla="val 99313"/>
                </a:avLst>
              </a:prstGeom>
              <a:solidFill>
                <a:srgbClr val="92D050"/>
              </a:solidFill>
              <a:ln w="9525">
                <a:solidFill>
                  <a:schemeClr val="dk1"/>
                </a:solidFill>
                <a:miter lim="800000"/>
              </a:ln>
            </p:spPr>
            <p:txBody>
              <a:bodyPr wrap="none" anchor="ctr"/>
              <a:lstStyle/>
              <a:p>
                <a:pPr algn="ctr">
                  <a:buFont typeface="Arial" panose="020B0604020202020204" pitchFamily="34" charset="0"/>
                  <a:buNone/>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7902" name="AutoShape 11"/>
              <p:cNvSpPr>
                <a:spLocks noChangeArrowheads="1"/>
              </p:cNvSpPr>
              <p:nvPr>
                <p:custDataLst>
                  <p:tags r:id="rId10"/>
                </p:custDataLst>
              </p:nvPr>
            </p:nvSpPr>
            <p:spPr bwMode="auto">
              <a:xfrm>
                <a:off x="5400675" y="719138"/>
                <a:ext cx="576262" cy="433387"/>
              </a:xfrm>
              <a:prstGeom prst="rightArrow">
                <a:avLst>
                  <a:gd name="adj1" fmla="val 50000"/>
                  <a:gd name="adj2" fmla="val 99313"/>
                </a:avLst>
              </a:prstGeom>
              <a:solidFill>
                <a:srgbClr val="92D050"/>
              </a:solidFill>
              <a:ln w="9525">
                <a:solidFill>
                  <a:schemeClr val="dk1"/>
                </a:solidFill>
                <a:miter lim="800000"/>
              </a:ln>
            </p:spPr>
            <p:txBody>
              <a:bodyPr wrap="none" anchor="ctr"/>
              <a:lstStyle/>
              <a:p>
                <a:pPr algn="ctr">
                  <a:buFont typeface="Arial" panose="020B0604020202020204" pitchFamily="34" charset="0"/>
                  <a:buNone/>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7903" name="Text Box 5"/>
              <p:cNvSpPr txBox="1">
                <a:spLocks noChangeArrowheads="1"/>
              </p:cNvSpPr>
              <p:nvPr>
                <p:custDataLst>
                  <p:tags r:id="rId11"/>
                </p:custDataLst>
              </p:nvPr>
            </p:nvSpPr>
            <p:spPr bwMode="auto">
              <a:xfrm>
                <a:off x="360362" y="1727257"/>
                <a:ext cx="2057400" cy="645181"/>
              </a:xfrm>
              <a:prstGeom prst="rect">
                <a:avLst/>
              </a:prstGeom>
              <a:solidFill>
                <a:srgbClr val="FFEBC2"/>
              </a:solidFill>
              <a:ln w="9525">
                <a:noFill/>
                <a:miter lim="800000"/>
              </a:ln>
            </p:spPr>
            <p:txBody>
              <a:bodyPr>
                <a:spAutoFit/>
              </a:bodyPr>
              <a:lstStyle/>
              <a:p>
                <a:pPr algn="ctr">
                  <a:buFont typeface="Wingdings" panose="05000000000000000000" pitchFamily="2" charset="2"/>
                  <a:buChar char="Ø"/>
                </a:pPr>
                <a:r>
                  <a:rPr lang="zh-CN" altLang="en-US"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特定情景</a:t>
                </a:r>
                <a:endParaRPr lang="en-US"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ctr">
                  <a:buFont typeface="Wingdings" panose="05000000000000000000" pitchFamily="2" charset="2"/>
                  <a:buChar char="Ø"/>
                </a:pPr>
                <a:r>
                  <a:rPr lang="zh-CN" altLang="en-US"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随机情景</a:t>
                </a:r>
                <a:endParaRPr lang="zh-CN" altLang="en-US"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7904" name="Text Box 5"/>
              <p:cNvSpPr txBox="1">
                <a:spLocks noChangeArrowheads="1"/>
              </p:cNvSpPr>
              <p:nvPr>
                <p:custDataLst>
                  <p:tags r:id="rId12"/>
                </p:custDataLst>
              </p:nvPr>
            </p:nvSpPr>
            <p:spPr bwMode="auto">
              <a:xfrm>
                <a:off x="3240087" y="1727257"/>
                <a:ext cx="2016125" cy="645181"/>
              </a:xfrm>
              <a:prstGeom prst="rect">
                <a:avLst/>
              </a:prstGeom>
              <a:solidFill>
                <a:srgbClr val="FFEBC2"/>
              </a:solidFill>
              <a:ln w="9525">
                <a:noFill/>
                <a:miter lim="800000"/>
              </a:ln>
            </p:spPr>
            <p:txBody>
              <a:bodyPr>
                <a:spAutoFit/>
              </a:bodyPr>
              <a:lstStyle/>
              <a:p>
                <a:pPr algn="ctr">
                  <a:buFont typeface="Wingdings" panose="05000000000000000000" pitchFamily="2" charset="2"/>
                  <a:buChar char="Ø"/>
                </a:pPr>
                <a:r>
                  <a:rPr lang="zh-CN" altLang="en-US"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通用任务</a:t>
                </a:r>
                <a:endParaRPr lang="en-US"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ctr">
                  <a:buFont typeface="Wingdings" panose="05000000000000000000" pitchFamily="2" charset="2"/>
                  <a:buChar char="Ø"/>
                </a:pPr>
                <a:r>
                  <a:rPr lang="zh-CN" altLang="en-US"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职责任务</a:t>
                </a:r>
                <a:endParaRPr lang="zh-CN" altLang="en-US"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7905" name="Text Box 5"/>
              <p:cNvSpPr txBox="1">
                <a:spLocks noChangeArrowheads="1"/>
              </p:cNvSpPr>
              <p:nvPr>
                <p:custDataLst>
                  <p:tags r:id="rId13"/>
                </p:custDataLst>
              </p:nvPr>
            </p:nvSpPr>
            <p:spPr bwMode="auto">
              <a:xfrm>
                <a:off x="5976937" y="1655817"/>
                <a:ext cx="1944688" cy="860453"/>
              </a:xfrm>
              <a:prstGeom prst="rect">
                <a:avLst/>
              </a:prstGeom>
              <a:solidFill>
                <a:srgbClr val="FFEBC2"/>
              </a:solidFill>
              <a:ln w="9525">
                <a:noFill/>
                <a:miter lim="800000"/>
              </a:ln>
            </p:spPr>
            <p:txBody>
              <a:bodyPr>
                <a:spAutoFit/>
              </a:bodyPr>
              <a:lstStyle/>
              <a:p>
                <a:pPr algn="ctr">
                  <a:buFont typeface="Wingdings" panose="05000000000000000000" pitchFamily="2" charset="2"/>
                  <a:buChar char="Ø"/>
                </a:pPr>
                <a:r>
                  <a:rPr lang="zh-CN" altLang="en-US"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通用能力</a:t>
                </a:r>
                <a:endParaRPr lang="en-US"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ctr">
                  <a:buFont typeface="Wingdings" panose="05000000000000000000" pitchFamily="2" charset="2"/>
                  <a:buChar char="Ø"/>
                </a:pPr>
                <a:r>
                  <a:rPr lang="zh-CN" altLang="en-US"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1400"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预防、保护</a:t>
                </a:r>
                <a:endParaRPr lang="en-US" sz="1400"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ctr">
                  <a:buFont typeface="Arial" panose="020B0604020202020204" pitchFamily="34" charset="0"/>
                  <a:buNone/>
                </a:pPr>
                <a:r>
                  <a:rPr lang="en-US" sz="1400"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1400"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响应、恢复</a:t>
                </a:r>
                <a:endParaRPr lang="zh-CN" altLang="en-US" sz="1400" b="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sp>
          <p:nvSpPr>
            <p:cNvPr id="37894" name="下箭头 11"/>
            <p:cNvSpPr>
              <a:spLocks noChangeArrowheads="1"/>
            </p:cNvSpPr>
            <p:nvPr>
              <p:custDataLst>
                <p:tags r:id="rId14"/>
              </p:custDataLst>
            </p:nvPr>
          </p:nvSpPr>
          <p:spPr bwMode="auto">
            <a:xfrm>
              <a:off x="1728787" y="2592388"/>
              <a:ext cx="5184775" cy="790575"/>
            </a:xfrm>
            <a:prstGeom prst="downArrow">
              <a:avLst>
                <a:gd name="adj1" fmla="val 50000"/>
                <a:gd name="adj2" fmla="val 50000"/>
              </a:avLst>
            </a:prstGeom>
            <a:solidFill>
              <a:srgbClr val="CCECFF"/>
            </a:solidFill>
            <a:ln w="30163" cap="rnd">
              <a:solidFill>
                <a:srgbClr val="FFFFFF"/>
              </a:solidFill>
              <a:miter lim="800000"/>
            </a:ln>
          </p:spPr>
          <p:txBody>
            <a:bodyPr/>
            <a:lstStyle/>
            <a:p>
              <a:pPr>
                <a:buFont typeface="Arial" panose="020B0604020202020204" pitchFamily="34" charset="0"/>
                <a:buNone/>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7895" name="TextBox 12"/>
            <p:cNvSpPr txBox="1">
              <a:spLocks noChangeArrowheads="1"/>
            </p:cNvSpPr>
            <p:nvPr>
              <p:custDataLst>
                <p:tags r:id="rId15"/>
              </p:custDataLst>
            </p:nvPr>
          </p:nvSpPr>
          <p:spPr bwMode="auto">
            <a:xfrm>
              <a:off x="3382962" y="2705099"/>
              <a:ext cx="1873250" cy="460390"/>
            </a:xfrm>
            <a:prstGeom prst="rect">
              <a:avLst/>
            </a:prstGeom>
            <a:noFill/>
            <a:ln w="9525">
              <a:noFill/>
              <a:miter lim="800000"/>
            </a:ln>
          </p:spPr>
          <p:txBody>
            <a:bodyPr>
              <a:spAutoFit/>
            </a:bodyPr>
            <a:lstStyle/>
            <a:p>
              <a:pPr algn="ctr">
                <a:buFont typeface="Arial" panose="020B0604020202020204" pitchFamily="34" charset="0"/>
                <a:buNone/>
              </a:pPr>
              <a:r>
                <a:rPr lang="zh-CN" altLang="en-US" sz="2400" b="1">
                  <a:solidFill>
                    <a:schemeClr val="dk1"/>
                  </a:solidFill>
                  <a:latin typeface="微软雅黑" panose="020B0503020204020204" charset="-122"/>
                  <a:ea typeface="微软雅黑" panose="020B0503020204020204" charset="-122"/>
                  <a:sym typeface="Arial" panose="020B0604020202020204" pitchFamily="34" charset="0"/>
                </a:rPr>
                <a:t>应急预案</a:t>
              </a:r>
              <a:endParaRPr lang="zh-CN" altLang="en-US" sz="2400" b="1">
                <a:solidFill>
                  <a:schemeClr val="dk1"/>
                </a:solidFill>
                <a:latin typeface="微软雅黑" panose="020B0503020204020204" charset="-122"/>
                <a:ea typeface="微软雅黑" panose="020B0503020204020204" charset="-122"/>
                <a:sym typeface="Arial" panose="020B0604020202020204" pitchFamily="34" charset="0"/>
              </a:endParaRPr>
            </a:p>
          </p:txBody>
        </p:sp>
        <p:pic>
          <p:nvPicPr>
            <p:cNvPr id="37896" name="组合 20"/>
            <p:cNvPicPr>
              <a:picLocks noChangeArrowheads="1"/>
            </p:cNvPicPr>
            <p:nvPr/>
          </p:nvPicPr>
          <p:blipFill>
            <a:blip r:embed="rId16" cstate="print"/>
            <a:srcRect/>
            <a:stretch>
              <a:fillRect/>
            </a:stretch>
          </p:blipFill>
          <p:spPr bwMode="auto">
            <a:xfrm>
              <a:off x="1134808" y="3390312"/>
              <a:ext cx="6376416" cy="1170470"/>
            </a:xfrm>
            <a:prstGeom prst="rect">
              <a:avLst/>
            </a:prstGeom>
            <a:noFill/>
            <a:ln w="9525">
              <a:noFill/>
              <a:miter lim="800000"/>
              <a:headEnd/>
              <a:tailEnd/>
            </a:ln>
          </p:spPr>
        </p:pic>
      </p:grpSp>
      <p:sp>
        <p:nvSpPr>
          <p:cNvPr id="37892" name="Rectangle 20"/>
          <p:cNvSpPr>
            <a:spLocks noChangeArrowheads="1"/>
          </p:cNvSpPr>
          <p:nvPr>
            <p:custDataLst>
              <p:tags r:id="rId17"/>
            </p:custDataLst>
          </p:nvPr>
        </p:nvSpPr>
        <p:spPr bwMode="auto">
          <a:xfrm>
            <a:off x="3358494" y="1671191"/>
            <a:ext cx="5412740" cy="460375"/>
          </a:xfrm>
          <a:prstGeom prst="rect">
            <a:avLst/>
          </a:prstGeom>
          <a:noFill/>
          <a:ln w="9525">
            <a:noFill/>
            <a:miter lim="800000"/>
          </a:ln>
        </p:spPr>
        <p:txBody>
          <a:bodyPr wrap="none">
            <a:spAutoFit/>
          </a:bodyPr>
          <a:lstStyle/>
          <a:p>
            <a:pPr eaLnBrk="1" hangingPunct="1">
              <a:spcBef>
                <a:spcPct val="50000"/>
              </a:spcBef>
              <a:buFont typeface="Arial" panose="020B0604020202020204" pitchFamily="34" charset="0"/>
              <a:buNone/>
            </a:pPr>
            <a:r>
              <a:rPr lang="zh-CN" altLang="en-US"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基于情景</a:t>
            </a:r>
            <a:r>
              <a:rPr lang="en-US" altLang="zh-CN"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任务</a:t>
            </a:r>
            <a:r>
              <a:rPr lang="en-US" altLang="zh-CN"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能力的应急预案编制</a:t>
            </a:r>
            <a:endParaRPr lang="zh-CN" altLang="en-US"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8" name="TextBox 7"/>
          <p:cNvSpPr txBox="1">
            <a:spLocks noChangeArrowheads="1"/>
          </p:cNvSpPr>
          <p:nvPr>
            <p:custDataLst>
              <p:tags r:id="rId18"/>
            </p:custDataLst>
          </p:nvPr>
        </p:nvSpPr>
        <p:spPr bwMode="auto">
          <a:xfrm>
            <a:off x="623392" y="1062264"/>
            <a:ext cx="7989888" cy="737235"/>
          </a:xfrm>
          <a:prstGeom prst="rect">
            <a:avLst/>
          </a:prstGeom>
          <a:noFill/>
          <a:ln w="9525">
            <a:noFill/>
            <a:miter lim="800000"/>
          </a:ln>
        </p:spPr>
        <p:txBody>
          <a:bodyPr>
            <a:spAutoFit/>
          </a:bodyPr>
          <a:lstStyle/>
          <a:p>
            <a:pPr>
              <a:lnSpc>
                <a:spcPct val="150000"/>
              </a:lnSpc>
              <a:spcBef>
                <a:spcPts val="600"/>
              </a:spcBef>
              <a:spcAft>
                <a:spcPts val="600"/>
              </a:spcAft>
            </a:pPr>
            <a:r>
              <a:rPr lang="en-US" altLang="zh-CN"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4 </a:t>
            </a:r>
            <a:r>
              <a:rPr lang="zh-CN" altLang="en-US"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及时修订评估应急预案</a:t>
            </a:r>
            <a:endParaRPr lang="zh-CN" altLang="en-US"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0" name="矩形 19"/>
          <p:cNvSpPr/>
          <p:nvPr>
            <p:custDataLst>
              <p:tags r:id="rId19"/>
            </p:custDataLst>
          </p:nvPr>
        </p:nvSpPr>
        <p:spPr>
          <a:xfrm>
            <a:off x="119336" y="620452"/>
            <a:ext cx="5923280" cy="583565"/>
          </a:xfrm>
          <a:prstGeom prst="rect">
            <a:avLst/>
          </a:prstGeom>
        </p:spPr>
        <p:txBody>
          <a:bodyPr wrap="none">
            <a:spAutoFit/>
          </a:bodyPr>
          <a:lstStyle/>
          <a:p>
            <a:pPr marL="457200" indent="-457200">
              <a:buFont typeface="Wingdings" panose="05000000000000000000" pitchFamily="2" charset="2"/>
              <a:buChar char="n"/>
            </a:pPr>
            <a:r>
              <a:rPr lang="zh-CN" altLang="en-US" sz="3200" b="1" dirty="0">
                <a:solidFill>
                  <a:schemeClr val="dk1"/>
                </a:solidFill>
                <a:latin typeface="微软雅黑" panose="020B0503020204020204" charset="-122"/>
                <a:ea typeface="微软雅黑" panose="020B0503020204020204" charset="-122"/>
                <a:sym typeface="Arial" panose="020B0604020202020204" pitchFamily="34" charset="0"/>
              </a:rPr>
              <a:t>应急救援系统持续改善的建议</a:t>
            </a:r>
            <a:endParaRPr lang="zh-CN" altLang="en-US" sz="3200" b="1" dirty="0">
              <a:solidFill>
                <a:schemeClr val="dk1"/>
              </a:solidFill>
              <a:latin typeface="微软雅黑" panose="020B0503020204020204" charset="-122"/>
              <a:ea typeface="微软雅黑" panose="020B0503020204020204" charset="-122"/>
              <a:sym typeface="Arial" panose="020B0604020202020204" pitchFamily="34" charset="0"/>
            </a:endParaRPr>
          </a:p>
        </p:txBody>
      </p:sp>
    </p:spTree>
    <p:custDataLst>
      <p:tags r:id="rId20"/>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grpSp>
        <p:nvGrpSpPr>
          <p:cNvPr id="38915" name="组合 49"/>
          <p:cNvGrpSpPr/>
          <p:nvPr/>
        </p:nvGrpSpPr>
        <p:grpSpPr bwMode="auto">
          <a:xfrm>
            <a:off x="1847528" y="1753358"/>
            <a:ext cx="8809037" cy="4364609"/>
            <a:chOff x="0" y="0"/>
            <a:chExt cx="7854075" cy="3450199"/>
          </a:xfrm>
        </p:grpSpPr>
        <p:grpSp>
          <p:nvGrpSpPr>
            <p:cNvPr id="38925" name="矩形 22"/>
            <p:cNvGrpSpPr/>
            <p:nvPr/>
          </p:nvGrpSpPr>
          <p:grpSpPr bwMode="auto">
            <a:xfrm>
              <a:off x="4143602" y="1121387"/>
              <a:ext cx="1066777" cy="335450"/>
              <a:chOff x="0" y="0"/>
              <a:chExt cx="1066800" cy="390144"/>
            </a:xfrm>
          </p:grpSpPr>
          <p:pic>
            <p:nvPicPr>
              <p:cNvPr id="39018" name="矩形 22"/>
              <p:cNvPicPr>
                <a:picLocks noChangeArrowheads="1"/>
              </p:cNvPicPr>
              <p:nvPr/>
            </p:nvPicPr>
            <p:blipFill>
              <a:blip r:embed="rId5" cstate="print"/>
              <a:srcRect/>
              <a:stretch>
                <a:fillRect/>
              </a:stretch>
            </p:blipFill>
            <p:spPr bwMode="auto">
              <a:xfrm>
                <a:off x="0" y="0"/>
                <a:ext cx="1066800" cy="390144"/>
              </a:xfrm>
              <a:prstGeom prst="rect">
                <a:avLst/>
              </a:prstGeom>
              <a:noFill/>
              <a:ln w="9525">
                <a:noFill/>
                <a:miter lim="800000"/>
                <a:headEnd/>
                <a:tailEnd/>
              </a:ln>
            </p:spPr>
          </p:pic>
          <p:sp>
            <p:nvSpPr>
              <p:cNvPr id="39019" name="Text Box 6"/>
              <p:cNvSpPr txBox="1">
                <a:spLocks noChangeArrowheads="1"/>
              </p:cNvSpPr>
              <p:nvPr>
                <p:custDataLst>
                  <p:tags r:id="rId6"/>
                </p:custDataLst>
              </p:nvPr>
            </p:nvSpPr>
            <p:spPr bwMode="auto">
              <a:xfrm>
                <a:off x="32863" y="30878"/>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26" name="矩形 23"/>
            <p:cNvGrpSpPr/>
            <p:nvPr/>
          </p:nvGrpSpPr>
          <p:grpSpPr bwMode="auto">
            <a:xfrm>
              <a:off x="2125870" y="1781804"/>
              <a:ext cx="1066777" cy="340691"/>
              <a:chOff x="0" y="0"/>
              <a:chExt cx="1066800" cy="396240"/>
            </a:xfrm>
          </p:grpSpPr>
          <p:pic>
            <p:nvPicPr>
              <p:cNvPr id="39016" name="矩形 23"/>
              <p:cNvPicPr>
                <a:picLocks noChangeArrowheads="1"/>
              </p:cNvPicPr>
              <p:nvPr/>
            </p:nvPicPr>
            <p:blipFill>
              <a:blip r:embed="rId7" cstate="print"/>
              <a:srcRect/>
              <a:stretch>
                <a:fillRect/>
              </a:stretch>
            </p:blipFill>
            <p:spPr bwMode="auto">
              <a:xfrm>
                <a:off x="0" y="0"/>
                <a:ext cx="1066800" cy="396240"/>
              </a:xfrm>
              <a:prstGeom prst="rect">
                <a:avLst/>
              </a:prstGeom>
              <a:noFill/>
              <a:ln w="9525">
                <a:noFill/>
                <a:miter lim="800000"/>
                <a:headEnd/>
                <a:tailEnd/>
              </a:ln>
            </p:spPr>
          </p:pic>
          <p:sp>
            <p:nvSpPr>
              <p:cNvPr id="39017" name="Text Box 9"/>
              <p:cNvSpPr txBox="1">
                <a:spLocks noChangeArrowheads="1"/>
              </p:cNvSpPr>
              <p:nvPr>
                <p:custDataLst>
                  <p:tags r:id="rId8"/>
                </p:custDataLst>
              </p:nvPr>
            </p:nvSpPr>
            <p:spPr bwMode="auto">
              <a:xfrm>
                <a:off x="34371" y="31291"/>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27" name="矩形 24"/>
            <p:cNvGrpSpPr/>
            <p:nvPr/>
          </p:nvGrpSpPr>
          <p:grpSpPr bwMode="auto">
            <a:xfrm>
              <a:off x="3125592" y="1771321"/>
              <a:ext cx="1066777" cy="340691"/>
              <a:chOff x="0" y="0"/>
              <a:chExt cx="1066800" cy="396240"/>
            </a:xfrm>
          </p:grpSpPr>
          <p:pic>
            <p:nvPicPr>
              <p:cNvPr id="39014" name="矩形 24"/>
              <p:cNvPicPr>
                <a:picLocks noChangeArrowheads="1"/>
              </p:cNvPicPr>
              <p:nvPr/>
            </p:nvPicPr>
            <p:blipFill>
              <a:blip r:embed="rId9" cstate="print"/>
              <a:srcRect/>
              <a:stretch>
                <a:fillRect/>
              </a:stretch>
            </p:blipFill>
            <p:spPr bwMode="auto">
              <a:xfrm>
                <a:off x="0" y="0"/>
                <a:ext cx="1066800" cy="396240"/>
              </a:xfrm>
              <a:prstGeom prst="rect">
                <a:avLst/>
              </a:prstGeom>
              <a:noFill/>
              <a:ln w="9525">
                <a:noFill/>
                <a:miter lim="800000"/>
                <a:headEnd/>
                <a:tailEnd/>
              </a:ln>
            </p:spPr>
          </p:pic>
          <p:sp>
            <p:nvSpPr>
              <p:cNvPr id="39015" name="Text Box 12"/>
              <p:cNvSpPr txBox="1">
                <a:spLocks noChangeArrowheads="1"/>
              </p:cNvSpPr>
              <p:nvPr>
                <p:custDataLst>
                  <p:tags r:id="rId10"/>
                </p:custDataLst>
              </p:nvPr>
            </p:nvSpPr>
            <p:spPr bwMode="auto">
              <a:xfrm>
                <a:off x="34253" y="33588"/>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28" name="矩形 25"/>
            <p:cNvGrpSpPr/>
            <p:nvPr/>
          </p:nvGrpSpPr>
          <p:grpSpPr bwMode="auto">
            <a:xfrm>
              <a:off x="108138" y="2421255"/>
              <a:ext cx="1072873" cy="340691"/>
              <a:chOff x="0" y="0"/>
              <a:chExt cx="1072896" cy="396240"/>
            </a:xfrm>
          </p:grpSpPr>
          <p:pic>
            <p:nvPicPr>
              <p:cNvPr id="39012" name="矩形 25"/>
              <p:cNvPicPr>
                <a:picLocks noChangeArrowheads="1"/>
              </p:cNvPicPr>
              <p:nvPr/>
            </p:nvPicPr>
            <p:blipFill>
              <a:blip r:embed="rId11" cstate="print"/>
              <a:srcRect/>
              <a:stretch>
                <a:fillRect/>
              </a:stretch>
            </p:blipFill>
            <p:spPr bwMode="auto">
              <a:xfrm>
                <a:off x="0" y="0"/>
                <a:ext cx="1072896" cy="396240"/>
              </a:xfrm>
              <a:prstGeom prst="rect">
                <a:avLst/>
              </a:prstGeom>
              <a:noFill/>
              <a:ln w="9525">
                <a:noFill/>
                <a:miter lim="800000"/>
                <a:headEnd/>
                <a:tailEnd/>
              </a:ln>
            </p:spPr>
          </p:pic>
          <p:sp>
            <p:nvSpPr>
              <p:cNvPr id="39013" name="Text Box 15"/>
              <p:cNvSpPr txBox="1">
                <a:spLocks noChangeArrowheads="1"/>
              </p:cNvSpPr>
              <p:nvPr>
                <p:custDataLst>
                  <p:tags r:id="rId12"/>
                </p:custDataLst>
              </p:nvPr>
            </p:nvSpPr>
            <p:spPr bwMode="auto">
              <a:xfrm>
                <a:off x="35879" y="31422"/>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29" name="矩形 26"/>
            <p:cNvGrpSpPr/>
            <p:nvPr/>
          </p:nvGrpSpPr>
          <p:grpSpPr bwMode="auto">
            <a:xfrm>
              <a:off x="1120052" y="2421255"/>
              <a:ext cx="1066777" cy="340691"/>
              <a:chOff x="0" y="0"/>
              <a:chExt cx="1066800" cy="396240"/>
            </a:xfrm>
          </p:grpSpPr>
          <p:pic>
            <p:nvPicPr>
              <p:cNvPr id="39010" name="矩形 26"/>
              <p:cNvPicPr>
                <a:picLocks noChangeArrowheads="1"/>
              </p:cNvPicPr>
              <p:nvPr/>
            </p:nvPicPr>
            <p:blipFill>
              <a:blip r:embed="rId13" cstate="print"/>
              <a:srcRect/>
              <a:stretch>
                <a:fillRect/>
              </a:stretch>
            </p:blipFill>
            <p:spPr bwMode="auto">
              <a:xfrm>
                <a:off x="0" y="0"/>
                <a:ext cx="1066800" cy="396240"/>
              </a:xfrm>
              <a:prstGeom prst="rect">
                <a:avLst/>
              </a:prstGeom>
              <a:noFill/>
              <a:ln w="9525">
                <a:noFill/>
                <a:miter lim="800000"/>
                <a:headEnd/>
                <a:tailEnd/>
              </a:ln>
            </p:spPr>
          </p:pic>
          <p:sp>
            <p:nvSpPr>
              <p:cNvPr id="39011" name="Text Box 18"/>
              <p:cNvSpPr txBox="1">
                <a:spLocks noChangeArrowheads="1"/>
              </p:cNvSpPr>
              <p:nvPr>
                <p:custDataLst>
                  <p:tags r:id="rId14"/>
                </p:custDataLst>
              </p:nvPr>
            </p:nvSpPr>
            <p:spPr bwMode="auto">
              <a:xfrm>
                <a:off x="32077" y="31422"/>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30" name="矩形 27"/>
            <p:cNvGrpSpPr/>
            <p:nvPr/>
          </p:nvGrpSpPr>
          <p:grpSpPr bwMode="auto">
            <a:xfrm>
              <a:off x="1120052" y="2091046"/>
              <a:ext cx="1066777" cy="340691"/>
              <a:chOff x="0" y="0"/>
              <a:chExt cx="1066800" cy="396240"/>
            </a:xfrm>
          </p:grpSpPr>
          <p:pic>
            <p:nvPicPr>
              <p:cNvPr id="39008" name="矩形 27"/>
              <p:cNvPicPr>
                <a:picLocks noChangeArrowheads="1"/>
              </p:cNvPicPr>
              <p:nvPr/>
            </p:nvPicPr>
            <p:blipFill>
              <a:blip r:embed="rId13" cstate="print"/>
              <a:srcRect/>
              <a:stretch>
                <a:fillRect/>
              </a:stretch>
            </p:blipFill>
            <p:spPr bwMode="auto">
              <a:xfrm>
                <a:off x="0" y="0"/>
                <a:ext cx="1066800" cy="396240"/>
              </a:xfrm>
              <a:prstGeom prst="rect">
                <a:avLst/>
              </a:prstGeom>
              <a:noFill/>
              <a:ln w="9525">
                <a:noFill/>
                <a:miter lim="800000"/>
                <a:headEnd/>
                <a:tailEnd/>
              </a:ln>
            </p:spPr>
          </p:pic>
          <p:sp>
            <p:nvSpPr>
              <p:cNvPr id="39009" name="Text Box 21"/>
              <p:cNvSpPr txBox="1">
                <a:spLocks noChangeArrowheads="1"/>
              </p:cNvSpPr>
              <p:nvPr>
                <p:custDataLst>
                  <p:tags r:id="rId15"/>
                </p:custDataLst>
              </p:nvPr>
            </p:nvSpPr>
            <p:spPr bwMode="auto">
              <a:xfrm>
                <a:off x="32077" y="36163"/>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31" name="矩形 28"/>
            <p:cNvGrpSpPr/>
            <p:nvPr/>
          </p:nvGrpSpPr>
          <p:grpSpPr bwMode="auto">
            <a:xfrm>
              <a:off x="2125870" y="2421255"/>
              <a:ext cx="1066777" cy="340691"/>
              <a:chOff x="0" y="0"/>
              <a:chExt cx="1066800" cy="396240"/>
            </a:xfrm>
          </p:grpSpPr>
          <p:pic>
            <p:nvPicPr>
              <p:cNvPr id="39006" name="矩形 28"/>
              <p:cNvPicPr>
                <a:picLocks noChangeArrowheads="1"/>
              </p:cNvPicPr>
              <p:nvPr/>
            </p:nvPicPr>
            <p:blipFill>
              <a:blip r:embed="rId13" cstate="print"/>
              <a:srcRect/>
              <a:stretch>
                <a:fillRect/>
              </a:stretch>
            </p:blipFill>
            <p:spPr bwMode="auto">
              <a:xfrm>
                <a:off x="0" y="0"/>
                <a:ext cx="1066800" cy="396240"/>
              </a:xfrm>
              <a:prstGeom prst="rect">
                <a:avLst/>
              </a:prstGeom>
              <a:noFill/>
              <a:ln w="9525">
                <a:noFill/>
                <a:miter lim="800000"/>
                <a:headEnd/>
                <a:tailEnd/>
              </a:ln>
            </p:spPr>
          </p:pic>
          <p:sp>
            <p:nvSpPr>
              <p:cNvPr id="39007" name="Text Box 24"/>
              <p:cNvSpPr txBox="1">
                <a:spLocks noChangeArrowheads="1"/>
              </p:cNvSpPr>
              <p:nvPr>
                <p:custDataLst>
                  <p:tags r:id="rId16"/>
                </p:custDataLst>
              </p:nvPr>
            </p:nvSpPr>
            <p:spPr bwMode="auto">
              <a:xfrm>
                <a:off x="34371" y="31422"/>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32" name="矩形 29"/>
            <p:cNvGrpSpPr/>
            <p:nvPr/>
          </p:nvGrpSpPr>
          <p:grpSpPr bwMode="auto">
            <a:xfrm>
              <a:off x="2125870" y="2091046"/>
              <a:ext cx="1066777" cy="340691"/>
              <a:chOff x="0" y="0"/>
              <a:chExt cx="1066800" cy="396240"/>
            </a:xfrm>
          </p:grpSpPr>
          <p:pic>
            <p:nvPicPr>
              <p:cNvPr id="39004" name="矩形 29"/>
              <p:cNvPicPr>
                <a:picLocks noChangeArrowheads="1"/>
              </p:cNvPicPr>
              <p:nvPr/>
            </p:nvPicPr>
            <p:blipFill>
              <a:blip r:embed="rId13" cstate="print"/>
              <a:srcRect/>
              <a:stretch>
                <a:fillRect/>
              </a:stretch>
            </p:blipFill>
            <p:spPr bwMode="auto">
              <a:xfrm>
                <a:off x="0" y="0"/>
                <a:ext cx="1066800" cy="396240"/>
              </a:xfrm>
              <a:prstGeom prst="rect">
                <a:avLst/>
              </a:prstGeom>
              <a:noFill/>
              <a:ln w="9525">
                <a:noFill/>
                <a:miter lim="800000"/>
                <a:headEnd/>
                <a:tailEnd/>
              </a:ln>
            </p:spPr>
          </p:pic>
          <p:sp>
            <p:nvSpPr>
              <p:cNvPr id="39005" name="Text Box 27"/>
              <p:cNvSpPr txBox="1">
                <a:spLocks noChangeArrowheads="1"/>
              </p:cNvSpPr>
              <p:nvPr>
                <p:custDataLst>
                  <p:tags r:id="rId17"/>
                </p:custDataLst>
              </p:nvPr>
            </p:nvSpPr>
            <p:spPr bwMode="auto">
              <a:xfrm>
                <a:off x="34371" y="36163"/>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33" name="矩形 30"/>
            <p:cNvGrpSpPr/>
            <p:nvPr/>
          </p:nvGrpSpPr>
          <p:grpSpPr bwMode="auto">
            <a:xfrm>
              <a:off x="3137784" y="2421255"/>
              <a:ext cx="1066777" cy="340691"/>
              <a:chOff x="0" y="0"/>
              <a:chExt cx="1066800" cy="396240"/>
            </a:xfrm>
          </p:grpSpPr>
          <p:pic>
            <p:nvPicPr>
              <p:cNvPr id="39002" name="矩形 30"/>
              <p:cNvPicPr>
                <a:picLocks noChangeArrowheads="1"/>
              </p:cNvPicPr>
              <p:nvPr/>
            </p:nvPicPr>
            <p:blipFill>
              <a:blip r:embed="rId13" cstate="print"/>
              <a:srcRect/>
              <a:stretch>
                <a:fillRect/>
              </a:stretch>
            </p:blipFill>
            <p:spPr bwMode="auto">
              <a:xfrm>
                <a:off x="0" y="0"/>
                <a:ext cx="1066800" cy="396240"/>
              </a:xfrm>
              <a:prstGeom prst="rect">
                <a:avLst/>
              </a:prstGeom>
              <a:noFill/>
              <a:ln w="9525">
                <a:noFill/>
                <a:miter lim="800000"/>
                <a:headEnd/>
                <a:tailEnd/>
              </a:ln>
            </p:spPr>
          </p:pic>
          <p:sp>
            <p:nvSpPr>
              <p:cNvPr id="39003" name="Text Box 30"/>
              <p:cNvSpPr txBox="1">
                <a:spLocks noChangeArrowheads="1"/>
              </p:cNvSpPr>
              <p:nvPr>
                <p:custDataLst>
                  <p:tags r:id="rId18"/>
                </p:custDataLst>
              </p:nvPr>
            </p:nvSpPr>
            <p:spPr bwMode="auto">
              <a:xfrm>
                <a:off x="30569" y="31422"/>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34" name="矩形 31"/>
            <p:cNvGrpSpPr/>
            <p:nvPr/>
          </p:nvGrpSpPr>
          <p:grpSpPr bwMode="auto">
            <a:xfrm>
              <a:off x="3137784" y="2091046"/>
              <a:ext cx="1066777" cy="340691"/>
              <a:chOff x="0" y="0"/>
              <a:chExt cx="1066800" cy="396240"/>
            </a:xfrm>
          </p:grpSpPr>
          <p:pic>
            <p:nvPicPr>
              <p:cNvPr id="39000" name="矩形 31"/>
              <p:cNvPicPr>
                <a:picLocks noChangeArrowheads="1"/>
              </p:cNvPicPr>
              <p:nvPr/>
            </p:nvPicPr>
            <p:blipFill>
              <a:blip r:embed="rId13" cstate="print"/>
              <a:srcRect/>
              <a:stretch>
                <a:fillRect/>
              </a:stretch>
            </p:blipFill>
            <p:spPr bwMode="auto">
              <a:xfrm>
                <a:off x="0" y="0"/>
                <a:ext cx="1066800" cy="396240"/>
              </a:xfrm>
              <a:prstGeom prst="rect">
                <a:avLst/>
              </a:prstGeom>
              <a:noFill/>
              <a:ln w="9525">
                <a:noFill/>
                <a:miter lim="800000"/>
                <a:headEnd/>
                <a:tailEnd/>
              </a:ln>
            </p:spPr>
          </p:pic>
          <p:sp>
            <p:nvSpPr>
              <p:cNvPr id="39001" name="Text Box 33"/>
              <p:cNvSpPr txBox="1">
                <a:spLocks noChangeArrowheads="1"/>
              </p:cNvSpPr>
              <p:nvPr>
                <p:custDataLst>
                  <p:tags r:id="rId19"/>
                </p:custDataLst>
              </p:nvPr>
            </p:nvSpPr>
            <p:spPr bwMode="auto">
              <a:xfrm>
                <a:off x="30569" y="36163"/>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35" name="矩形 32"/>
            <p:cNvGrpSpPr/>
            <p:nvPr/>
          </p:nvGrpSpPr>
          <p:grpSpPr bwMode="auto">
            <a:xfrm>
              <a:off x="4143602" y="2421255"/>
              <a:ext cx="1066777" cy="340691"/>
              <a:chOff x="0" y="0"/>
              <a:chExt cx="1066800" cy="396240"/>
            </a:xfrm>
          </p:grpSpPr>
          <p:pic>
            <p:nvPicPr>
              <p:cNvPr id="38998" name="矩形 32"/>
              <p:cNvPicPr>
                <a:picLocks noChangeArrowheads="1"/>
              </p:cNvPicPr>
              <p:nvPr/>
            </p:nvPicPr>
            <p:blipFill>
              <a:blip r:embed="rId20" cstate="print"/>
              <a:srcRect/>
              <a:stretch>
                <a:fillRect/>
              </a:stretch>
            </p:blipFill>
            <p:spPr bwMode="auto">
              <a:xfrm>
                <a:off x="0" y="0"/>
                <a:ext cx="1066800" cy="396240"/>
              </a:xfrm>
              <a:prstGeom prst="rect">
                <a:avLst/>
              </a:prstGeom>
              <a:noFill/>
              <a:ln w="9525">
                <a:noFill/>
                <a:miter lim="800000"/>
                <a:headEnd/>
                <a:tailEnd/>
              </a:ln>
            </p:spPr>
          </p:pic>
          <p:sp>
            <p:nvSpPr>
              <p:cNvPr id="38999" name="Text Box 36"/>
              <p:cNvSpPr txBox="1">
                <a:spLocks noChangeArrowheads="1"/>
              </p:cNvSpPr>
              <p:nvPr>
                <p:custDataLst>
                  <p:tags r:id="rId21"/>
                </p:custDataLst>
              </p:nvPr>
            </p:nvSpPr>
            <p:spPr bwMode="auto">
              <a:xfrm>
                <a:off x="32863" y="31422"/>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36" name="矩形 33"/>
            <p:cNvGrpSpPr/>
            <p:nvPr/>
          </p:nvGrpSpPr>
          <p:grpSpPr bwMode="auto">
            <a:xfrm>
              <a:off x="4143602" y="2091046"/>
              <a:ext cx="1066777" cy="340691"/>
              <a:chOff x="0" y="0"/>
              <a:chExt cx="1066800" cy="396240"/>
            </a:xfrm>
          </p:grpSpPr>
          <p:pic>
            <p:nvPicPr>
              <p:cNvPr id="38996" name="矩形 33"/>
              <p:cNvPicPr>
                <a:picLocks noChangeArrowheads="1"/>
              </p:cNvPicPr>
              <p:nvPr/>
            </p:nvPicPr>
            <p:blipFill>
              <a:blip r:embed="rId22" cstate="print"/>
              <a:srcRect/>
              <a:stretch>
                <a:fillRect/>
              </a:stretch>
            </p:blipFill>
            <p:spPr bwMode="auto">
              <a:xfrm>
                <a:off x="0" y="0"/>
                <a:ext cx="1066800" cy="396240"/>
              </a:xfrm>
              <a:prstGeom prst="rect">
                <a:avLst/>
              </a:prstGeom>
              <a:noFill/>
              <a:ln w="9525">
                <a:noFill/>
                <a:miter lim="800000"/>
                <a:headEnd/>
                <a:tailEnd/>
              </a:ln>
            </p:spPr>
          </p:pic>
          <p:sp>
            <p:nvSpPr>
              <p:cNvPr id="38997" name="Text Box 39"/>
              <p:cNvSpPr txBox="1">
                <a:spLocks noChangeArrowheads="1"/>
              </p:cNvSpPr>
              <p:nvPr>
                <p:custDataLst>
                  <p:tags r:id="rId23"/>
                </p:custDataLst>
              </p:nvPr>
            </p:nvSpPr>
            <p:spPr bwMode="auto">
              <a:xfrm>
                <a:off x="32863" y="36163"/>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37" name="矩形 34"/>
            <p:cNvGrpSpPr/>
            <p:nvPr/>
          </p:nvGrpSpPr>
          <p:grpSpPr bwMode="auto">
            <a:xfrm>
              <a:off x="5149420" y="2421255"/>
              <a:ext cx="1072873" cy="340691"/>
              <a:chOff x="0" y="0"/>
              <a:chExt cx="1072896" cy="396240"/>
            </a:xfrm>
          </p:grpSpPr>
          <p:pic>
            <p:nvPicPr>
              <p:cNvPr id="38994" name="矩形 34"/>
              <p:cNvPicPr>
                <a:picLocks noChangeArrowheads="1"/>
              </p:cNvPicPr>
              <p:nvPr/>
            </p:nvPicPr>
            <p:blipFill>
              <a:blip r:embed="rId24" cstate="print"/>
              <a:srcRect/>
              <a:stretch>
                <a:fillRect/>
              </a:stretch>
            </p:blipFill>
            <p:spPr bwMode="auto">
              <a:xfrm>
                <a:off x="0" y="0"/>
                <a:ext cx="1072896" cy="396240"/>
              </a:xfrm>
              <a:prstGeom prst="rect">
                <a:avLst/>
              </a:prstGeom>
              <a:noFill/>
              <a:ln w="9525">
                <a:noFill/>
                <a:miter lim="800000"/>
                <a:headEnd/>
                <a:tailEnd/>
              </a:ln>
            </p:spPr>
          </p:pic>
          <p:sp>
            <p:nvSpPr>
              <p:cNvPr id="38995" name="Text Box 42"/>
              <p:cNvSpPr txBox="1">
                <a:spLocks noChangeArrowheads="1"/>
              </p:cNvSpPr>
              <p:nvPr>
                <p:custDataLst>
                  <p:tags r:id="rId25"/>
                </p:custDataLst>
              </p:nvPr>
            </p:nvSpPr>
            <p:spPr bwMode="auto">
              <a:xfrm>
                <a:off x="35157" y="31422"/>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38" name="矩形 35"/>
            <p:cNvGrpSpPr/>
            <p:nvPr/>
          </p:nvGrpSpPr>
          <p:grpSpPr bwMode="auto">
            <a:xfrm>
              <a:off x="5149420" y="2091046"/>
              <a:ext cx="1072873" cy="340691"/>
              <a:chOff x="0" y="0"/>
              <a:chExt cx="1072896" cy="396240"/>
            </a:xfrm>
          </p:grpSpPr>
          <p:pic>
            <p:nvPicPr>
              <p:cNvPr id="38992" name="矩形 35"/>
              <p:cNvPicPr>
                <a:picLocks noChangeArrowheads="1"/>
              </p:cNvPicPr>
              <p:nvPr/>
            </p:nvPicPr>
            <p:blipFill>
              <a:blip r:embed="rId26" cstate="print"/>
              <a:srcRect/>
              <a:stretch>
                <a:fillRect/>
              </a:stretch>
            </p:blipFill>
            <p:spPr bwMode="auto">
              <a:xfrm>
                <a:off x="0" y="0"/>
                <a:ext cx="1072896" cy="396240"/>
              </a:xfrm>
              <a:prstGeom prst="rect">
                <a:avLst/>
              </a:prstGeom>
              <a:noFill/>
              <a:ln w="9525">
                <a:noFill/>
                <a:miter lim="800000"/>
                <a:headEnd/>
                <a:tailEnd/>
              </a:ln>
            </p:spPr>
          </p:pic>
          <p:sp>
            <p:nvSpPr>
              <p:cNvPr id="38993" name="Text Box 45"/>
              <p:cNvSpPr txBox="1">
                <a:spLocks noChangeArrowheads="1"/>
              </p:cNvSpPr>
              <p:nvPr>
                <p:custDataLst>
                  <p:tags r:id="rId27"/>
                </p:custDataLst>
              </p:nvPr>
            </p:nvSpPr>
            <p:spPr bwMode="auto">
              <a:xfrm>
                <a:off x="35157" y="36163"/>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39" name="矩形 36"/>
            <p:cNvGrpSpPr/>
            <p:nvPr/>
          </p:nvGrpSpPr>
          <p:grpSpPr bwMode="auto">
            <a:xfrm>
              <a:off x="6161334" y="2421255"/>
              <a:ext cx="1066777" cy="340691"/>
              <a:chOff x="0" y="0"/>
              <a:chExt cx="1066800" cy="396240"/>
            </a:xfrm>
          </p:grpSpPr>
          <p:pic>
            <p:nvPicPr>
              <p:cNvPr id="38990" name="矩形 36"/>
              <p:cNvPicPr>
                <a:picLocks noChangeArrowheads="1"/>
              </p:cNvPicPr>
              <p:nvPr/>
            </p:nvPicPr>
            <p:blipFill>
              <a:blip r:embed="rId28" cstate="print"/>
              <a:srcRect/>
              <a:stretch>
                <a:fillRect/>
              </a:stretch>
            </p:blipFill>
            <p:spPr bwMode="auto">
              <a:xfrm>
                <a:off x="0" y="0"/>
                <a:ext cx="1066800" cy="396240"/>
              </a:xfrm>
              <a:prstGeom prst="rect">
                <a:avLst/>
              </a:prstGeom>
              <a:noFill/>
              <a:ln w="9525">
                <a:noFill/>
                <a:miter lim="800000"/>
                <a:headEnd/>
                <a:tailEnd/>
              </a:ln>
            </p:spPr>
          </p:pic>
          <p:sp>
            <p:nvSpPr>
              <p:cNvPr id="38991" name="Text Box 48"/>
              <p:cNvSpPr txBox="1">
                <a:spLocks noChangeArrowheads="1"/>
              </p:cNvSpPr>
              <p:nvPr>
                <p:custDataLst>
                  <p:tags r:id="rId29"/>
                </p:custDataLst>
              </p:nvPr>
            </p:nvSpPr>
            <p:spPr bwMode="auto">
              <a:xfrm>
                <a:off x="31355" y="31422"/>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40" name="矩形 37"/>
            <p:cNvGrpSpPr/>
            <p:nvPr/>
          </p:nvGrpSpPr>
          <p:grpSpPr bwMode="auto">
            <a:xfrm>
              <a:off x="6161334" y="2091046"/>
              <a:ext cx="1066777" cy="340691"/>
              <a:chOff x="0" y="0"/>
              <a:chExt cx="1066800" cy="396240"/>
            </a:xfrm>
          </p:grpSpPr>
          <p:pic>
            <p:nvPicPr>
              <p:cNvPr id="38988" name="矩形 37"/>
              <p:cNvPicPr>
                <a:picLocks noChangeArrowheads="1"/>
              </p:cNvPicPr>
              <p:nvPr/>
            </p:nvPicPr>
            <p:blipFill>
              <a:blip r:embed="rId28" cstate="print"/>
              <a:srcRect/>
              <a:stretch>
                <a:fillRect/>
              </a:stretch>
            </p:blipFill>
            <p:spPr bwMode="auto">
              <a:xfrm>
                <a:off x="0" y="0"/>
                <a:ext cx="1066800" cy="396240"/>
              </a:xfrm>
              <a:prstGeom prst="rect">
                <a:avLst/>
              </a:prstGeom>
              <a:noFill/>
              <a:ln w="9525">
                <a:noFill/>
                <a:miter lim="800000"/>
                <a:headEnd/>
                <a:tailEnd/>
              </a:ln>
            </p:spPr>
          </p:pic>
          <p:sp>
            <p:nvSpPr>
              <p:cNvPr id="38989" name="Text Box 51"/>
              <p:cNvSpPr txBox="1">
                <a:spLocks noChangeArrowheads="1"/>
              </p:cNvSpPr>
              <p:nvPr>
                <p:custDataLst>
                  <p:tags r:id="rId30"/>
                </p:custDataLst>
              </p:nvPr>
            </p:nvSpPr>
            <p:spPr bwMode="auto">
              <a:xfrm>
                <a:off x="31355" y="36163"/>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41" name="矩形 38"/>
            <p:cNvGrpSpPr/>
            <p:nvPr/>
          </p:nvGrpSpPr>
          <p:grpSpPr bwMode="auto">
            <a:xfrm>
              <a:off x="3125592" y="1446354"/>
              <a:ext cx="1066777" cy="340691"/>
              <a:chOff x="0" y="0"/>
              <a:chExt cx="1066800" cy="396240"/>
            </a:xfrm>
          </p:grpSpPr>
          <p:pic>
            <p:nvPicPr>
              <p:cNvPr id="38986" name="矩形 38"/>
              <p:cNvPicPr>
                <a:picLocks noChangeArrowheads="1"/>
              </p:cNvPicPr>
              <p:nvPr/>
            </p:nvPicPr>
            <p:blipFill>
              <a:blip r:embed="rId31" cstate="print"/>
              <a:srcRect/>
              <a:stretch>
                <a:fillRect/>
              </a:stretch>
            </p:blipFill>
            <p:spPr bwMode="auto">
              <a:xfrm>
                <a:off x="0" y="0"/>
                <a:ext cx="1066800" cy="396240"/>
              </a:xfrm>
              <a:prstGeom prst="rect">
                <a:avLst/>
              </a:prstGeom>
              <a:noFill/>
              <a:ln w="9525">
                <a:noFill/>
                <a:miter lim="800000"/>
                <a:headEnd/>
                <a:tailEnd/>
              </a:ln>
            </p:spPr>
          </p:pic>
          <p:sp>
            <p:nvSpPr>
              <p:cNvPr id="38987" name="Text Box 54"/>
              <p:cNvSpPr txBox="1">
                <a:spLocks noChangeArrowheads="1"/>
              </p:cNvSpPr>
              <p:nvPr>
                <p:custDataLst>
                  <p:tags r:id="rId32"/>
                </p:custDataLst>
              </p:nvPr>
            </p:nvSpPr>
            <p:spPr bwMode="auto">
              <a:xfrm>
                <a:off x="34253" y="32233"/>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42" name="矩形 39"/>
            <p:cNvGrpSpPr/>
            <p:nvPr/>
          </p:nvGrpSpPr>
          <p:grpSpPr bwMode="auto">
            <a:xfrm>
              <a:off x="4137506" y="1771321"/>
              <a:ext cx="1066777" cy="340691"/>
              <a:chOff x="0" y="0"/>
              <a:chExt cx="1066800" cy="396240"/>
            </a:xfrm>
          </p:grpSpPr>
          <p:pic>
            <p:nvPicPr>
              <p:cNvPr id="38984" name="矩形 39"/>
              <p:cNvPicPr>
                <a:picLocks noChangeArrowheads="1"/>
              </p:cNvPicPr>
              <p:nvPr/>
            </p:nvPicPr>
            <p:blipFill>
              <a:blip r:embed="rId33" cstate="print"/>
              <a:srcRect/>
              <a:stretch>
                <a:fillRect/>
              </a:stretch>
            </p:blipFill>
            <p:spPr bwMode="auto">
              <a:xfrm>
                <a:off x="0" y="0"/>
                <a:ext cx="1066800" cy="396240"/>
              </a:xfrm>
              <a:prstGeom prst="rect">
                <a:avLst/>
              </a:prstGeom>
              <a:noFill/>
              <a:ln w="9525">
                <a:noFill/>
                <a:miter lim="800000"/>
                <a:headEnd/>
                <a:tailEnd/>
              </a:ln>
            </p:spPr>
          </p:pic>
          <p:sp>
            <p:nvSpPr>
              <p:cNvPr id="38985" name="Text Box 57"/>
              <p:cNvSpPr txBox="1">
                <a:spLocks noChangeArrowheads="1"/>
              </p:cNvSpPr>
              <p:nvPr>
                <p:custDataLst>
                  <p:tags r:id="rId34"/>
                </p:custDataLst>
              </p:nvPr>
            </p:nvSpPr>
            <p:spPr bwMode="auto">
              <a:xfrm>
                <a:off x="30451" y="33588"/>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43" name="矩形 40"/>
            <p:cNvGrpSpPr/>
            <p:nvPr/>
          </p:nvGrpSpPr>
          <p:grpSpPr bwMode="auto">
            <a:xfrm>
              <a:off x="4137506" y="1446354"/>
              <a:ext cx="1066777" cy="340691"/>
              <a:chOff x="0" y="0"/>
              <a:chExt cx="1066800" cy="396240"/>
            </a:xfrm>
          </p:grpSpPr>
          <p:pic>
            <p:nvPicPr>
              <p:cNvPr id="38982" name="矩形 40"/>
              <p:cNvPicPr>
                <a:picLocks noChangeArrowheads="1"/>
              </p:cNvPicPr>
              <p:nvPr/>
            </p:nvPicPr>
            <p:blipFill>
              <a:blip r:embed="rId20" cstate="print"/>
              <a:srcRect/>
              <a:stretch>
                <a:fillRect/>
              </a:stretch>
            </p:blipFill>
            <p:spPr bwMode="auto">
              <a:xfrm>
                <a:off x="0" y="0"/>
                <a:ext cx="1066800" cy="396240"/>
              </a:xfrm>
              <a:prstGeom prst="rect">
                <a:avLst/>
              </a:prstGeom>
              <a:noFill/>
              <a:ln w="9525">
                <a:noFill/>
                <a:miter lim="800000"/>
                <a:headEnd/>
                <a:tailEnd/>
              </a:ln>
            </p:spPr>
          </p:pic>
          <p:sp>
            <p:nvSpPr>
              <p:cNvPr id="38983" name="Text Box 60"/>
              <p:cNvSpPr txBox="1">
                <a:spLocks noChangeArrowheads="1"/>
              </p:cNvSpPr>
              <p:nvPr>
                <p:custDataLst>
                  <p:tags r:id="rId35"/>
                </p:custDataLst>
              </p:nvPr>
            </p:nvSpPr>
            <p:spPr bwMode="auto">
              <a:xfrm>
                <a:off x="30451" y="32233"/>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44" name="矩形 41"/>
            <p:cNvGrpSpPr/>
            <p:nvPr/>
          </p:nvGrpSpPr>
          <p:grpSpPr bwMode="auto">
            <a:xfrm>
              <a:off x="5149420" y="1771321"/>
              <a:ext cx="1072873" cy="340691"/>
              <a:chOff x="0" y="0"/>
              <a:chExt cx="1072896" cy="396240"/>
            </a:xfrm>
          </p:grpSpPr>
          <p:pic>
            <p:nvPicPr>
              <p:cNvPr id="38980" name="矩形 41"/>
              <p:cNvPicPr>
                <a:picLocks noChangeArrowheads="1"/>
              </p:cNvPicPr>
              <p:nvPr/>
            </p:nvPicPr>
            <p:blipFill>
              <a:blip r:embed="rId36" cstate="print"/>
              <a:srcRect/>
              <a:stretch>
                <a:fillRect/>
              </a:stretch>
            </p:blipFill>
            <p:spPr bwMode="auto">
              <a:xfrm>
                <a:off x="0" y="0"/>
                <a:ext cx="1072896" cy="396240"/>
              </a:xfrm>
              <a:prstGeom prst="rect">
                <a:avLst/>
              </a:prstGeom>
              <a:noFill/>
              <a:ln w="9525">
                <a:noFill/>
                <a:miter lim="800000"/>
                <a:headEnd/>
                <a:tailEnd/>
              </a:ln>
            </p:spPr>
          </p:pic>
          <p:sp>
            <p:nvSpPr>
              <p:cNvPr id="38981" name="Text Box 63"/>
              <p:cNvSpPr txBox="1">
                <a:spLocks noChangeArrowheads="1"/>
              </p:cNvSpPr>
              <p:nvPr>
                <p:custDataLst>
                  <p:tags r:id="rId37"/>
                </p:custDataLst>
              </p:nvPr>
            </p:nvSpPr>
            <p:spPr bwMode="auto">
              <a:xfrm>
                <a:off x="35157" y="33588"/>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45" name="矩形 42"/>
            <p:cNvGrpSpPr/>
            <p:nvPr/>
          </p:nvGrpSpPr>
          <p:grpSpPr bwMode="auto">
            <a:xfrm>
              <a:off x="5149420" y="1446354"/>
              <a:ext cx="1072873" cy="340691"/>
              <a:chOff x="0" y="0"/>
              <a:chExt cx="1072896" cy="396240"/>
            </a:xfrm>
          </p:grpSpPr>
          <p:pic>
            <p:nvPicPr>
              <p:cNvPr id="38978" name="矩形 42"/>
              <p:cNvPicPr>
                <a:picLocks noChangeArrowheads="1"/>
              </p:cNvPicPr>
              <p:nvPr/>
            </p:nvPicPr>
            <p:blipFill>
              <a:blip r:embed="rId24" cstate="print"/>
              <a:srcRect/>
              <a:stretch>
                <a:fillRect/>
              </a:stretch>
            </p:blipFill>
            <p:spPr bwMode="auto">
              <a:xfrm>
                <a:off x="0" y="0"/>
                <a:ext cx="1072896" cy="396240"/>
              </a:xfrm>
              <a:prstGeom prst="rect">
                <a:avLst/>
              </a:prstGeom>
              <a:noFill/>
              <a:ln w="9525">
                <a:noFill/>
                <a:miter lim="800000"/>
                <a:headEnd/>
                <a:tailEnd/>
              </a:ln>
            </p:spPr>
          </p:pic>
          <p:sp>
            <p:nvSpPr>
              <p:cNvPr id="38979" name="Text Box 66"/>
              <p:cNvSpPr txBox="1">
                <a:spLocks noChangeArrowheads="1"/>
              </p:cNvSpPr>
              <p:nvPr>
                <p:custDataLst>
                  <p:tags r:id="rId38"/>
                </p:custDataLst>
              </p:nvPr>
            </p:nvSpPr>
            <p:spPr bwMode="auto">
              <a:xfrm>
                <a:off x="35157" y="32233"/>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46" name="矩形 43"/>
            <p:cNvGrpSpPr/>
            <p:nvPr/>
          </p:nvGrpSpPr>
          <p:grpSpPr bwMode="auto">
            <a:xfrm>
              <a:off x="6161334" y="1771321"/>
              <a:ext cx="1066777" cy="340691"/>
              <a:chOff x="0" y="0"/>
              <a:chExt cx="1066800" cy="396240"/>
            </a:xfrm>
          </p:grpSpPr>
          <p:pic>
            <p:nvPicPr>
              <p:cNvPr id="38976" name="矩形 43"/>
              <p:cNvPicPr>
                <a:picLocks noChangeArrowheads="1"/>
              </p:cNvPicPr>
              <p:nvPr/>
            </p:nvPicPr>
            <p:blipFill>
              <a:blip r:embed="rId39" cstate="print"/>
              <a:srcRect/>
              <a:stretch>
                <a:fillRect/>
              </a:stretch>
            </p:blipFill>
            <p:spPr bwMode="auto">
              <a:xfrm>
                <a:off x="0" y="0"/>
                <a:ext cx="1066800" cy="396240"/>
              </a:xfrm>
              <a:prstGeom prst="rect">
                <a:avLst/>
              </a:prstGeom>
              <a:noFill/>
              <a:ln w="9525">
                <a:noFill/>
                <a:miter lim="800000"/>
                <a:headEnd/>
                <a:tailEnd/>
              </a:ln>
            </p:spPr>
          </p:pic>
          <p:sp>
            <p:nvSpPr>
              <p:cNvPr id="38977" name="Text Box 69"/>
              <p:cNvSpPr txBox="1">
                <a:spLocks noChangeArrowheads="1"/>
              </p:cNvSpPr>
              <p:nvPr>
                <p:custDataLst>
                  <p:tags r:id="rId40"/>
                </p:custDataLst>
              </p:nvPr>
            </p:nvSpPr>
            <p:spPr bwMode="auto">
              <a:xfrm>
                <a:off x="31355" y="33588"/>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47" name="矩形 44"/>
            <p:cNvGrpSpPr/>
            <p:nvPr/>
          </p:nvGrpSpPr>
          <p:grpSpPr bwMode="auto">
            <a:xfrm>
              <a:off x="6161334" y="1446354"/>
              <a:ext cx="1066777" cy="340691"/>
              <a:chOff x="0" y="0"/>
              <a:chExt cx="1066800" cy="396240"/>
            </a:xfrm>
          </p:grpSpPr>
          <p:pic>
            <p:nvPicPr>
              <p:cNvPr id="38974" name="矩形 44"/>
              <p:cNvPicPr>
                <a:picLocks noChangeArrowheads="1"/>
              </p:cNvPicPr>
              <p:nvPr/>
            </p:nvPicPr>
            <p:blipFill>
              <a:blip r:embed="rId41" cstate="print"/>
              <a:srcRect/>
              <a:stretch>
                <a:fillRect/>
              </a:stretch>
            </p:blipFill>
            <p:spPr bwMode="auto">
              <a:xfrm>
                <a:off x="0" y="0"/>
                <a:ext cx="1066800" cy="396240"/>
              </a:xfrm>
              <a:prstGeom prst="rect">
                <a:avLst/>
              </a:prstGeom>
              <a:noFill/>
              <a:ln w="9525">
                <a:noFill/>
                <a:miter lim="800000"/>
                <a:headEnd/>
                <a:tailEnd/>
              </a:ln>
            </p:spPr>
          </p:pic>
          <p:sp>
            <p:nvSpPr>
              <p:cNvPr id="38975" name="Text Box 72"/>
              <p:cNvSpPr txBox="1">
                <a:spLocks noChangeArrowheads="1"/>
              </p:cNvSpPr>
              <p:nvPr>
                <p:custDataLst>
                  <p:tags r:id="rId42"/>
                </p:custDataLst>
              </p:nvPr>
            </p:nvSpPr>
            <p:spPr bwMode="auto">
              <a:xfrm>
                <a:off x="31355" y="32233"/>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48" name="矩形 45"/>
            <p:cNvGrpSpPr/>
            <p:nvPr/>
          </p:nvGrpSpPr>
          <p:grpSpPr bwMode="auto">
            <a:xfrm>
              <a:off x="5149420" y="1121387"/>
              <a:ext cx="1072873" cy="340691"/>
              <a:chOff x="0" y="0"/>
              <a:chExt cx="1072896" cy="396240"/>
            </a:xfrm>
          </p:grpSpPr>
          <p:pic>
            <p:nvPicPr>
              <p:cNvPr id="38972" name="矩形 45"/>
              <p:cNvPicPr>
                <a:picLocks noChangeArrowheads="1"/>
              </p:cNvPicPr>
              <p:nvPr/>
            </p:nvPicPr>
            <p:blipFill>
              <a:blip r:embed="rId24" cstate="print"/>
              <a:srcRect/>
              <a:stretch>
                <a:fillRect/>
              </a:stretch>
            </p:blipFill>
            <p:spPr bwMode="auto">
              <a:xfrm>
                <a:off x="0" y="0"/>
                <a:ext cx="1072896" cy="396240"/>
              </a:xfrm>
              <a:prstGeom prst="rect">
                <a:avLst/>
              </a:prstGeom>
              <a:noFill/>
              <a:ln w="9525">
                <a:noFill/>
                <a:miter lim="800000"/>
                <a:headEnd/>
                <a:tailEnd/>
              </a:ln>
            </p:spPr>
          </p:pic>
          <p:sp>
            <p:nvSpPr>
              <p:cNvPr id="38973" name="Text Box 75"/>
              <p:cNvSpPr txBox="1">
                <a:spLocks noChangeArrowheads="1"/>
              </p:cNvSpPr>
              <p:nvPr>
                <p:custDataLst>
                  <p:tags r:id="rId43"/>
                </p:custDataLst>
              </p:nvPr>
            </p:nvSpPr>
            <p:spPr bwMode="auto">
              <a:xfrm>
                <a:off x="35157" y="35753"/>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49" name="矩形 46"/>
            <p:cNvGrpSpPr/>
            <p:nvPr/>
          </p:nvGrpSpPr>
          <p:grpSpPr bwMode="auto">
            <a:xfrm>
              <a:off x="5149420" y="796420"/>
              <a:ext cx="1072873" cy="340691"/>
              <a:chOff x="0" y="0"/>
              <a:chExt cx="1072896" cy="396240"/>
            </a:xfrm>
          </p:grpSpPr>
          <p:pic>
            <p:nvPicPr>
              <p:cNvPr id="38970" name="矩形 46"/>
              <p:cNvPicPr>
                <a:picLocks noChangeArrowheads="1"/>
              </p:cNvPicPr>
              <p:nvPr/>
            </p:nvPicPr>
            <p:blipFill>
              <a:blip r:embed="rId24" cstate="print"/>
              <a:srcRect/>
              <a:stretch>
                <a:fillRect/>
              </a:stretch>
            </p:blipFill>
            <p:spPr bwMode="auto">
              <a:xfrm>
                <a:off x="0" y="0"/>
                <a:ext cx="1072896" cy="396240"/>
              </a:xfrm>
              <a:prstGeom prst="rect">
                <a:avLst/>
              </a:prstGeom>
              <a:noFill/>
              <a:ln w="9525">
                <a:noFill/>
                <a:miter lim="800000"/>
                <a:headEnd/>
                <a:tailEnd/>
              </a:ln>
            </p:spPr>
          </p:pic>
          <p:sp>
            <p:nvSpPr>
              <p:cNvPr id="38971" name="Text Box 78"/>
              <p:cNvSpPr txBox="1">
                <a:spLocks noChangeArrowheads="1"/>
              </p:cNvSpPr>
              <p:nvPr>
                <p:custDataLst>
                  <p:tags r:id="rId44"/>
                </p:custDataLst>
              </p:nvPr>
            </p:nvSpPr>
            <p:spPr bwMode="auto">
              <a:xfrm>
                <a:off x="35157" y="34398"/>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50" name="矩形 47"/>
            <p:cNvGrpSpPr/>
            <p:nvPr/>
          </p:nvGrpSpPr>
          <p:grpSpPr bwMode="auto">
            <a:xfrm>
              <a:off x="6161334" y="1121387"/>
              <a:ext cx="1066777" cy="340691"/>
              <a:chOff x="0" y="0"/>
              <a:chExt cx="1066800" cy="396240"/>
            </a:xfrm>
          </p:grpSpPr>
          <p:pic>
            <p:nvPicPr>
              <p:cNvPr id="38968" name="矩形 47"/>
              <p:cNvPicPr>
                <a:picLocks noChangeArrowheads="1"/>
              </p:cNvPicPr>
              <p:nvPr/>
            </p:nvPicPr>
            <p:blipFill>
              <a:blip r:embed="rId41" cstate="print"/>
              <a:srcRect/>
              <a:stretch>
                <a:fillRect/>
              </a:stretch>
            </p:blipFill>
            <p:spPr bwMode="auto">
              <a:xfrm>
                <a:off x="0" y="0"/>
                <a:ext cx="1066800" cy="396240"/>
              </a:xfrm>
              <a:prstGeom prst="rect">
                <a:avLst/>
              </a:prstGeom>
              <a:noFill/>
              <a:ln w="9525">
                <a:noFill/>
                <a:miter lim="800000"/>
                <a:headEnd/>
                <a:tailEnd/>
              </a:ln>
            </p:spPr>
          </p:pic>
          <p:sp>
            <p:nvSpPr>
              <p:cNvPr id="38969" name="Text Box 81"/>
              <p:cNvSpPr txBox="1">
                <a:spLocks noChangeArrowheads="1"/>
              </p:cNvSpPr>
              <p:nvPr>
                <p:custDataLst>
                  <p:tags r:id="rId45"/>
                </p:custDataLst>
              </p:nvPr>
            </p:nvSpPr>
            <p:spPr bwMode="auto">
              <a:xfrm>
                <a:off x="31355" y="35753"/>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51" name="矩形 48"/>
            <p:cNvGrpSpPr/>
            <p:nvPr/>
          </p:nvGrpSpPr>
          <p:grpSpPr bwMode="auto">
            <a:xfrm>
              <a:off x="6161334" y="796420"/>
              <a:ext cx="1066777" cy="340691"/>
              <a:chOff x="0" y="0"/>
              <a:chExt cx="1066800" cy="396240"/>
            </a:xfrm>
          </p:grpSpPr>
          <p:pic>
            <p:nvPicPr>
              <p:cNvPr id="38966" name="矩形 48"/>
              <p:cNvPicPr>
                <a:picLocks noChangeArrowheads="1"/>
              </p:cNvPicPr>
              <p:nvPr/>
            </p:nvPicPr>
            <p:blipFill>
              <a:blip r:embed="rId41" cstate="print"/>
              <a:srcRect/>
              <a:stretch>
                <a:fillRect/>
              </a:stretch>
            </p:blipFill>
            <p:spPr bwMode="auto">
              <a:xfrm>
                <a:off x="0" y="0"/>
                <a:ext cx="1066800" cy="396240"/>
              </a:xfrm>
              <a:prstGeom prst="rect">
                <a:avLst/>
              </a:prstGeom>
              <a:noFill/>
              <a:ln w="9525">
                <a:noFill/>
                <a:miter lim="800000"/>
                <a:headEnd/>
                <a:tailEnd/>
              </a:ln>
            </p:spPr>
          </p:pic>
          <p:sp>
            <p:nvSpPr>
              <p:cNvPr id="38967" name="Text Box 84"/>
              <p:cNvSpPr txBox="1">
                <a:spLocks noChangeArrowheads="1"/>
              </p:cNvSpPr>
              <p:nvPr>
                <p:custDataLst>
                  <p:tags r:id="rId46"/>
                </p:custDataLst>
              </p:nvPr>
            </p:nvSpPr>
            <p:spPr bwMode="auto">
              <a:xfrm>
                <a:off x="31355" y="34398"/>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52" name="矩形 49"/>
            <p:cNvGrpSpPr/>
            <p:nvPr/>
          </p:nvGrpSpPr>
          <p:grpSpPr bwMode="auto">
            <a:xfrm>
              <a:off x="6161334" y="508143"/>
              <a:ext cx="1066777" cy="340691"/>
              <a:chOff x="0" y="0"/>
              <a:chExt cx="1066800" cy="396240"/>
            </a:xfrm>
          </p:grpSpPr>
          <p:pic>
            <p:nvPicPr>
              <p:cNvPr id="38964" name="矩形 49"/>
              <p:cNvPicPr>
                <a:picLocks noChangeArrowheads="1"/>
              </p:cNvPicPr>
              <p:nvPr/>
            </p:nvPicPr>
            <p:blipFill>
              <a:blip r:embed="rId41" cstate="print"/>
              <a:srcRect/>
              <a:stretch>
                <a:fillRect/>
              </a:stretch>
            </p:blipFill>
            <p:spPr bwMode="auto">
              <a:xfrm>
                <a:off x="0" y="0"/>
                <a:ext cx="1066800" cy="396240"/>
              </a:xfrm>
              <a:prstGeom prst="rect">
                <a:avLst/>
              </a:prstGeom>
              <a:noFill/>
              <a:ln w="9525">
                <a:noFill/>
                <a:miter lim="800000"/>
                <a:headEnd/>
                <a:tailEnd/>
              </a:ln>
            </p:spPr>
          </p:pic>
          <p:sp>
            <p:nvSpPr>
              <p:cNvPr id="38965" name="Text Box 87"/>
              <p:cNvSpPr txBox="1">
                <a:spLocks noChangeArrowheads="1"/>
              </p:cNvSpPr>
              <p:nvPr>
                <p:custDataLst>
                  <p:tags r:id="rId47"/>
                </p:custDataLst>
              </p:nvPr>
            </p:nvSpPr>
            <p:spPr bwMode="auto">
              <a:xfrm>
                <a:off x="31355" y="34684"/>
                <a:ext cx="1008134" cy="334995"/>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sp>
          <p:nvSpPr>
            <p:cNvPr id="38953" name="TextBox 32"/>
            <p:cNvSpPr txBox="1">
              <a:spLocks noChangeArrowheads="1"/>
            </p:cNvSpPr>
            <p:nvPr>
              <p:custDataLst>
                <p:tags r:id="rId48"/>
              </p:custDataLst>
            </p:nvPr>
          </p:nvSpPr>
          <p:spPr bwMode="auto">
            <a:xfrm>
              <a:off x="0" y="1978124"/>
              <a:ext cx="1080120" cy="291139"/>
            </a:xfrm>
            <a:prstGeom prst="rect">
              <a:avLst/>
            </a:prstGeom>
            <a:noFill/>
            <a:ln w="9525">
              <a:noFill/>
              <a:miter lim="800000"/>
            </a:ln>
          </p:spPr>
          <p:txBody>
            <a:bodyPr>
              <a:spAutoFit/>
            </a:bodyPr>
            <a:lstStyle/>
            <a:p>
              <a:r>
                <a:rPr lang="zh-CN" altLang="en-US">
                  <a:solidFill>
                    <a:schemeClr val="dk1"/>
                  </a:solidFill>
                  <a:latin typeface="微软雅黑" panose="020B0503020204020204" charset="-122"/>
                  <a:ea typeface="微软雅黑" panose="020B0503020204020204" charset="-122"/>
                  <a:sym typeface="Arial" panose="020B0604020202020204" pitchFamily="34" charset="0"/>
                </a:rPr>
                <a:t>演习班</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8954" name="TextBox 33"/>
            <p:cNvSpPr txBox="1">
              <a:spLocks noChangeArrowheads="1"/>
            </p:cNvSpPr>
            <p:nvPr>
              <p:custDataLst>
                <p:tags r:id="rId49"/>
              </p:custDataLst>
            </p:nvPr>
          </p:nvSpPr>
          <p:spPr bwMode="auto">
            <a:xfrm>
              <a:off x="864096" y="1752808"/>
              <a:ext cx="1368152" cy="291139"/>
            </a:xfrm>
            <a:prstGeom prst="rect">
              <a:avLst/>
            </a:prstGeom>
            <a:noFill/>
            <a:ln w="9525">
              <a:noFill/>
              <a:miter lim="800000"/>
            </a:ln>
          </p:spPr>
          <p:txBody>
            <a:bodyPr>
              <a:spAutoFit/>
            </a:bodyPr>
            <a:lstStyle/>
            <a:p>
              <a:r>
                <a:rPr lang="zh-CN" altLang="en-US">
                  <a:solidFill>
                    <a:schemeClr val="dk1"/>
                  </a:solidFill>
                  <a:latin typeface="微软雅黑" panose="020B0503020204020204" charset="-122"/>
                  <a:ea typeface="微软雅黑" panose="020B0503020204020204" charset="-122"/>
                  <a:sym typeface="Arial" panose="020B0604020202020204" pitchFamily="34" charset="0"/>
                </a:rPr>
                <a:t>专题研讨会</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8955" name="TextBox 34"/>
            <p:cNvSpPr txBox="1">
              <a:spLocks noChangeArrowheads="1"/>
            </p:cNvSpPr>
            <p:nvPr>
              <p:custDataLst>
                <p:tags r:id="rId50"/>
              </p:custDataLst>
            </p:nvPr>
          </p:nvSpPr>
          <p:spPr bwMode="auto">
            <a:xfrm>
              <a:off x="2016224" y="1402060"/>
              <a:ext cx="1224136" cy="291139"/>
            </a:xfrm>
            <a:prstGeom prst="rect">
              <a:avLst/>
            </a:prstGeom>
            <a:noFill/>
            <a:ln w="9525">
              <a:noFill/>
              <a:miter lim="800000"/>
            </a:ln>
          </p:spPr>
          <p:txBody>
            <a:bodyPr>
              <a:spAutoFit/>
            </a:bodyPr>
            <a:lstStyle/>
            <a:p>
              <a:r>
                <a:rPr lang="zh-CN" altLang="en-US">
                  <a:solidFill>
                    <a:schemeClr val="dk1"/>
                  </a:solidFill>
                  <a:latin typeface="微软雅黑" panose="020B0503020204020204" charset="-122"/>
                  <a:ea typeface="微软雅黑" panose="020B0503020204020204" charset="-122"/>
                  <a:sym typeface="Arial" panose="020B0604020202020204" pitchFamily="34" charset="0"/>
                </a:rPr>
                <a:t>桌面演习</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8956" name="TextBox 35"/>
            <p:cNvSpPr txBox="1">
              <a:spLocks noChangeArrowheads="1"/>
            </p:cNvSpPr>
            <p:nvPr>
              <p:custDataLst>
                <p:tags r:id="rId51"/>
              </p:custDataLst>
            </p:nvPr>
          </p:nvSpPr>
          <p:spPr bwMode="auto">
            <a:xfrm>
              <a:off x="2808312" y="1104736"/>
              <a:ext cx="1512168" cy="291139"/>
            </a:xfrm>
            <a:prstGeom prst="rect">
              <a:avLst/>
            </a:prstGeom>
            <a:noFill/>
            <a:ln w="9525">
              <a:noFill/>
              <a:miter lim="800000"/>
            </a:ln>
          </p:spPr>
          <p:txBody>
            <a:bodyPr>
              <a:spAutoFit/>
            </a:bodyPr>
            <a:lstStyle/>
            <a:p>
              <a:r>
                <a:rPr lang="zh-CN" altLang="en-US" dirty="0">
                  <a:solidFill>
                    <a:schemeClr val="dk1"/>
                  </a:solidFill>
                  <a:latin typeface="微软雅黑" panose="020B0503020204020204" charset="-122"/>
                  <a:ea typeface="微软雅黑" panose="020B0503020204020204" charset="-122"/>
                  <a:sym typeface="Arial" panose="020B0604020202020204" pitchFamily="34" charset="0"/>
                </a:rPr>
                <a:t>竞技性演习</a:t>
              </a:r>
              <a:endParaRPr lang="zh-CN" altLang="en-US"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8957" name="TextBox 36"/>
            <p:cNvSpPr txBox="1">
              <a:spLocks noChangeArrowheads="1"/>
            </p:cNvSpPr>
            <p:nvPr>
              <p:custDataLst>
                <p:tags r:id="rId52"/>
              </p:custDataLst>
            </p:nvPr>
          </p:nvSpPr>
          <p:spPr bwMode="auto">
            <a:xfrm>
              <a:off x="3888432" y="744696"/>
              <a:ext cx="1296144" cy="291139"/>
            </a:xfrm>
            <a:prstGeom prst="rect">
              <a:avLst/>
            </a:prstGeom>
            <a:noFill/>
            <a:ln w="9525">
              <a:noFill/>
              <a:miter lim="800000"/>
            </a:ln>
          </p:spPr>
          <p:txBody>
            <a:bodyPr>
              <a:spAutoFit/>
            </a:bodyPr>
            <a:lstStyle/>
            <a:p>
              <a:r>
                <a:rPr lang="zh-CN" altLang="en-US">
                  <a:solidFill>
                    <a:schemeClr val="dk1"/>
                  </a:solidFill>
                  <a:latin typeface="微软雅黑" panose="020B0503020204020204" charset="-122"/>
                  <a:ea typeface="微软雅黑" panose="020B0503020204020204" charset="-122"/>
                  <a:sym typeface="Arial" panose="020B0604020202020204" pitchFamily="34" charset="0"/>
                </a:rPr>
                <a:t>技术演练</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8958" name="TextBox 37"/>
            <p:cNvSpPr txBox="1">
              <a:spLocks noChangeArrowheads="1"/>
            </p:cNvSpPr>
            <p:nvPr>
              <p:custDataLst>
                <p:tags r:id="rId53"/>
              </p:custDataLst>
            </p:nvPr>
          </p:nvSpPr>
          <p:spPr bwMode="auto">
            <a:xfrm>
              <a:off x="5040560" y="350748"/>
              <a:ext cx="1224136" cy="291139"/>
            </a:xfrm>
            <a:prstGeom prst="rect">
              <a:avLst/>
            </a:prstGeom>
            <a:noFill/>
            <a:ln w="9525">
              <a:noFill/>
              <a:miter lim="800000"/>
            </a:ln>
          </p:spPr>
          <p:txBody>
            <a:bodyPr>
              <a:spAutoFit/>
            </a:bodyPr>
            <a:lstStyle/>
            <a:p>
              <a:r>
                <a:rPr lang="zh-CN" altLang="en-US">
                  <a:solidFill>
                    <a:schemeClr val="dk1"/>
                  </a:solidFill>
                  <a:latin typeface="微软雅黑" panose="020B0503020204020204" charset="-122"/>
                  <a:ea typeface="微软雅黑" panose="020B0503020204020204" charset="-122"/>
                  <a:sym typeface="Arial" panose="020B0604020202020204" pitchFamily="34" charset="0"/>
                </a:rPr>
                <a:t>功能演练</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8959" name="TextBox 38"/>
            <p:cNvSpPr txBox="1">
              <a:spLocks noChangeArrowheads="1"/>
            </p:cNvSpPr>
            <p:nvPr>
              <p:custDataLst>
                <p:tags r:id="rId54"/>
              </p:custDataLst>
            </p:nvPr>
          </p:nvSpPr>
          <p:spPr bwMode="auto">
            <a:xfrm>
              <a:off x="6048672" y="0"/>
              <a:ext cx="1224136" cy="291139"/>
            </a:xfrm>
            <a:prstGeom prst="rect">
              <a:avLst/>
            </a:prstGeom>
            <a:noFill/>
            <a:ln w="9525">
              <a:noFill/>
              <a:miter lim="800000"/>
            </a:ln>
          </p:spPr>
          <p:txBody>
            <a:bodyPr>
              <a:spAutoFit/>
            </a:bodyPr>
            <a:lstStyle/>
            <a:p>
              <a:r>
                <a:rPr lang="zh-CN" altLang="en-US">
                  <a:solidFill>
                    <a:schemeClr val="dk1"/>
                  </a:solidFill>
                  <a:latin typeface="微软雅黑" panose="020B0503020204020204" charset="-122"/>
                  <a:ea typeface="微软雅黑" panose="020B0503020204020204" charset="-122"/>
                  <a:sym typeface="Arial" panose="020B0604020202020204" pitchFamily="34" charset="0"/>
                </a:rPr>
                <a:t>综合演习</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8960" name="下箭头 40"/>
            <p:cNvSpPr>
              <a:spLocks noChangeArrowheads="1"/>
            </p:cNvSpPr>
            <p:nvPr>
              <p:custDataLst>
                <p:tags r:id="rId55"/>
              </p:custDataLst>
            </p:nvPr>
          </p:nvSpPr>
          <p:spPr bwMode="auto">
            <a:xfrm flipV="1">
              <a:off x="7295202" y="599844"/>
              <a:ext cx="432048" cy="1512168"/>
            </a:xfrm>
            <a:prstGeom prst="downArrow">
              <a:avLst>
                <a:gd name="adj1" fmla="val 50000"/>
                <a:gd name="adj2" fmla="val 50005"/>
              </a:avLst>
            </a:prstGeom>
            <a:gradFill rotWithShape="1">
              <a:gsLst>
                <a:gs pos="0">
                  <a:srgbClr val="FFFFFF"/>
                </a:gs>
                <a:gs pos="7001">
                  <a:srgbClr val="E6E6E6"/>
                </a:gs>
                <a:gs pos="32001">
                  <a:srgbClr val="7D8496"/>
                </a:gs>
                <a:gs pos="47000">
                  <a:srgbClr val="E6E6E6"/>
                </a:gs>
                <a:gs pos="85001">
                  <a:srgbClr val="7D8496"/>
                </a:gs>
                <a:gs pos="100000">
                  <a:srgbClr val="E6E6E6"/>
                </a:gs>
              </a:gsLst>
              <a:lin ang="5400000"/>
            </a:grad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8961" name="TextBox 42"/>
            <p:cNvSpPr txBox="1">
              <a:spLocks noChangeArrowheads="1"/>
            </p:cNvSpPr>
            <p:nvPr>
              <p:custDataLst>
                <p:tags r:id="rId56"/>
              </p:custDataLst>
            </p:nvPr>
          </p:nvSpPr>
          <p:spPr bwMode="auto">
            <a:xfrm>
              <a:off x="7206003" y="2232502"/>
              <a:ext cx="648072" cy="291139"/>
            </a:xfrm>
            <a:prstGeom prst="rect">
              <a:avLst/>
            </a:prstGeom>
            <a:noFill/>
            <a:ln w="9525">
              <a:noFill/>
              <a:miter lim="800000"/>
            </a:ln>
          </p:spPr>
          <p:txBody>
            <a:bodyPr>
              <a:spAutoFit/>
            </a:bodyPr>
            <a:lstStyle/>
            <a:p>
              <a:r>
                <a:rPr lang="zh-CN" altLang="en-US" b="1">
                  <a:solidFill>
                    <a:schemeClr val="dk1"/>
                  </a:solidFill>
                  <a:latin typeface="微软雅黑" panose="020B0503020204020204" charset="-122"/>
                  <a:ea typeface="微软雅黑" panose="020B0503020204020204" charset="-122"/>
                  <a:sym typeface="Arial" panose="020B0604020202020204" pitchFamily="34" charset="0"/>
                </a:rPr>
                <a:t>能力</a:t>
              </a:r>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8962" name="下箭头 43"/>
            <p:cNvSpPr>
              <a:spLocks noChangeArrowheads="1"/>
            </p:cNvSpPr>
            <p:nvPr>
              <p:custDataLst>
                <p:tags r:id="rId57"/>
              </p:custDataLst>
            </p:nvPr>
          </p:nvSpPr>
          <p:spPr bwMode="auto">
            <a:xfrm rot="5400000" flipV="1">
              <a:off x="3600400" y="-144016"/>
              <a:ext cx="432048" cy="6480720"/>
            </a:xfrm>
            <a:prstGeom prst="downArrow">
              <a:avLst>
                <a:gd name="adj1" fmla="val 50000"/>
                <a:gd name="adj2" fmla="val 50000"/>
              </a:avLst>
            </a:prstGeom>
            <a:gradFill rotWithShape="1">
              <a:gsLst>
                <a:gs pos="0">
                  <a:srgbClr val="FFFFFF"/>
                </a:gs>
                <a:gs pos="7001">
                  <a:srgbClr val="E6E6E6"/>
                </a:gs>
                <a:gs pos="32001">
                  <a:srgbClr val="7D8496"/>
                </a:gs>
                <a:gs pos="47000">
                  <a:srgbClr val="E6E6E6"/>
                </a:gs>
                <a:gs pos="85001">
                  <a:srgbClr val="7D8496"/>
                </a:gs>
                <a:gs pos="100000">
                  <a:srgbClr val="E6E6E6"/>
                </a:gs>
              </a:gsLst>
              <a:lin ang="5400000"/>
            </a:grad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8963" name="TextBox 44"/>
            <p:cNvSpPr txBox="1">
              <a:spLocks noChangeArrowheads="1"/>
            </p:cNvSpPr>
            <p:nvPr>
              <p:custDataLst>
                <p:tags r:id="rId58"/>
              </p:custDataLst>
            </p:nvPr>
          </p:nvSpPr>
          <p:spPr bwMode="auto">
            <a:xfrm>
              <a:off x="2520280" y="3159060"/>
              <a:ext cx="2448272" cy="291139"/>
            </a:xfrm>
            <a:prstGeom prst="rect">
              <a:avLst/>
            </a:prstGeom>
            <a:noFill/>
            <a:ln w="9525">
              <a:noFill/>
              <a:miter lim="800000"/>
            </a:ln>
          </p:spPr>
          <p:txBody>
            <a:bodyPr>
              <a:spAutoFit/>
            </a:bodyPr>
            <a:lstStyle/>
            <a:p>
              <a:r>
                <a:rPr lang="zh-CN" altLang="en-US" b="1">
                  <a:solidFill>
                    <a:schemeClr val="dk1"/>
                  </a:solidFill>
                  <a:latin typeface="微软雅黑" panose="020B0503020204020204" charset="-122"/>
                  <a:ea typeface="微软雅黑" panose="020B0503020204020204" charset="-122"/>
                  <a:sym typeface="Arial" panose="020B0604020202020204" pitchFamily="34" charset="0"/>
                </a:rPr>
                <a:t>规划或培训过程</a:t>
              </a:r>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38916" name="矩形 61"/>
          <p:cNvGrpSpPr/>
          <p:nvPr/>
        </p:nvGrpSpPr>
        <p:grpSpPr bwMode="auto">
          <a:xfrm>
            <a:off x="3158802" y="6299957"/>
            <a:ext cx="1073150" cy="347662"/>
            <a:chOff x="0" y="0"/>
            <a:chExt cx="676" cy="219"/>
          </a:xfrm>
        </p:grpSpPr>
        <p:pic>
          <p:nvPicPr>
            <p:cNvPr id="38923" name="矩形 61"/>
            <p:cNvPicPr>
              <a:picLocks noChangeArrowheads="1"/>
            </p:cNvPicPr>
            <p:nvPr/>
          </p:nvPicPr>
          <p:blipFill>
            <a:blip r:embed="rId59" cstate="print"/>
            <a:srcRect/>
            <a:stretch>
              <a:fillRect/>
            </a:stretch>
          </p:blipFill>
          <p:spPr bwMode="auto">
            <a:xfrm>
              <a:off x="0" y="0"/>
              <a:ext cx="676" cy="219"/>
            </a:xfrm>
            <a:prstGeom prst="rect">
              <a:avLst/>
            </a:prstGeom>
            <a:noFill/>
            <a:ln w="9525">
              <a:noFill/>
              <a:miter lim="800000"/>
              <a:headEnd/>
              <a:tailEnd/>
            </a:ln>
          </p:spPr>
        </p:pic>
        <p:sp>
          <p:nvSpPr>
            <p:cNvPr id="38924" name="Text Box 101"/>
            <p:cNvSpPr txBox="1">
              <a:spLocks noChangeArrowheads="1"/>
            </p:cNvSpPr>
            <p:nvPr>
              <p:custDataLst>
                <p:tags r:id="rId60"/>
              </p:custDataLst>
            </p:nvPr>
          </p:nvSpPr>
          <p:spPr bwMode="auto">
            <a:xfrm>
              <a:off x="22" y="22"/>
              <a:ext cx="635" cy="182"/>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sp>
        <p:nvSpPr>
          <p:cNvPr id="38917" name="TextBox 46"/>
          <p:cNvSpPr txBox="1">
            <a:spLocks noChangeArrowheads="1"/>
          </p:cNvSpPr>
          <p:nvPr>
            <p:custDataLst>
              <p:tags r:id="rId61"/>
            </p:custDataLst>
          </p:nvPr>
        </p:nvSpPr>
        <p:spPr bwMode="auto">
          <a:xfrm>
            <a:off x="4277990" y="6292019"/>
            <a:ext cx="2016125" cy="368300"/>
          </a:xfrm>
          <a:prstGeom prst="rect">
            <a:avLst/>
          </a:prstGeom>
          <a:noFill/>
          <a:ln w="9525">
            <a:noFill/>
            <a:miter lim="800000"/>
          </a:ln>
        </p:spPr>
        <p:txBody>
          <a:bodyPr>
            <a:spAutoFit/>
          </a:bodyPr>
          <a:lstStyle/>
          <a:p>
            <a:r>
              <a:rPr lang="zh-CN" altLang="en-US" b="1">
                <a:solidFill>
                  <a:schemeClr val="dk1"/>
                </a:solidFill>
                <a:latin typeface="微软雅黑" panose="020B0503020204020204" charset="-122"/>
                <a:ea typeface="微软雅黑" panose="020B0503020204020204" charset="-122"/>
                <a:sym typeface="Arial" panose="020B0604020202020204" pitchFamily="34" charset="0"/>
              </a:rPr>
              <a:t>基于讨论的演习</a:t>
            </a:r>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grpSp>
        <p:nvGrpSpPr>
          <p:cNvPr id="38918" name="矩形 63"/>
          <p:cNvGrpSpPr/>
          <p:nvPr/>
        </p:nvGrpSpPr>
        <p:grpSpPr bwMode="auto">
          <a:xfrm>
            <a:off x="6398889" y="6304720"/>
            <a:ext cx="1073150" cy="347663"/>
            <a:chOff x="0" y="0"/>
            <a:chExt cx="676" cy="219"/>
          </a:xfrm>
        </p:grpSpPr>
        <p:pic>
          <p:nvPicPr>
            <p:cNvPr id="38921" name="矩形 63"/>
            <p:cNvPicPr>
              <a:picLocks noChangeArrowheads="1"/>
            </p:cNvPicPr>
            <p:nvPr/>
          </p:nvPicPr>
          <p:blipFill>
            <a:blip r:embed="rId62" cstate="print"/>
            <a:srcRect/>
            <a:stretch>
              <a:fillRect/>
            </a:stretch>
          </p:blipFill>
          <p:spPr bwMode="auto">
            <a:xfrm>
              <a:off x="0" y="0"/>
              <a:ext cx="676" cy="219"/>
            </a:xfrm>
            <a:prstGeom prst="rect">
              <a:avLst/>
            </a:prstGeom>
            <a:noFill/>
            <a:ln w="9525">
              <a:noFill/>
              <a:miter lim="800000"/>
              <a:headEnd/>
              <a:tailEnd/>
            </a:ln>
          </p:spPr>
        </p:pic>
        <p:sp>
          <p:nvSpPr>
            <p:cNvPr id="38922" name="Text Box 105"/>
            <p:cNvSpPr txBox="1">
              <a:spLocks noChangeArrowheads="1"/>
            </p:cNvSpPr>
            <p:nvPr>
              <p:custDataLst>
                <p:tags r:id="rId63"/>
              </p:custDataLst>
            </p:nvPr>
          </p:nvSpPr>
          <p:spPr bwMode="auto">
            <a:xfrm>
              <a:off x="22" y="22"/>
              <a:ext cx="635" cy="182"/>
            </a:xfrm>
            <a:prstGeom prst="rect">
              <a:avLst/>
            </a:prstGeom>
            <a:noFill/>
            <a:ln w="9525">
              <a:noFill/>
              <a:miter lim="800000"/>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sp>
        <p:nvSpPr>
          <p:cNvPr id="38919" name="TextBox 48"/>
          <p:cNvSpPr txBox="1">
            <a:spLocks noChangeArrowheads="1"/>
          </p:cNvSpPr>
          <p:nvPr>
            <p:custDataLst>
              <p:tags r:id="rId64"/>
            </p:custDataLst>
          </p:nvPr>
        </p:nvSpPr>
        <p:spPr bwMode="auto">
          <a:xfrm>
            <a:off x="7673653" y="6299958"/>
            <a:ext cx="2016125" cy="368300"/>
          </a:xfrm>
          <a:prstGeom prst="rect">
            <a:avLst/>
          </a:prstGeom>
          <a:noFill/>
          <a:ln w="9525">
            <a:noFill/>
            <a:miter lim="800000"/>
          </a:ln>
        </p:spPr>
        <p:txBody>
          <a:bodyPr>
            <a:spAutoFit/>
          </a:bodyPr>
          <a:lstStyle/>
          <a:p>
            <a:r>
              <a:rPr lang="zh-CN" altLang="en-US" b="1">
                <a:solidFill>
                  <a:schemeClr val="dk1"/>
                </a:solidFill>
                <a:latin typeface="微软雅黑" panose="020B0503020204020204" charset="-122"/>
                <a:ea typeface="微软雅黑" panose="020B0503020204020204" charset="-122"/>
                <a:sym typeface="Arial" panose="020B0604020202020204" pitchFamily="34" charset="0"/>
              </a:rPr>
              <a:t>基于行动的演习</a:t>
            </a:r>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8920" name="文本框 108"/>
          <p:cNvSpPr txBox="1">
            <a:spLocks noChangeArrowheads="1"/>
          </p:cNvSpPr>
          <p:nvPr>
            <p:custDataLst>
              <p:tags r:id="rId65"/>
            </p:custDataLst>
          </p:nvPr>
        </p:nvSpPr>
        <p:spPr bwMode="auto">
          <a:xfrm>
            <a:off x="524989" y="1230138"/>
            <a:ext cx="8609012" cy="521970"/>
          </a:xfrm>
          <a:prstGeom prst="rect">
            <a:avLst/>
          </a:prstGeom>
          <a:noFill/>
          <a:ln w="9525">
            <a:noFill/>
            <a:miter lim="800000"/>
          </a:ln>
        </p:spPr>
        <p:txBody>
          <a:bodyPr>
            <a:spAutoFit/>
          </a:bodyPr>
          <a:lstStyle/>
          <a:p>
            <a:r>
              <a:rPr kumimoji="1" lang="en-US" altLang="zh-CN"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5</a:t>
            </a:r>
            <a:r>
              <a:rPr kumimoji="1" lang="zh-CN" altLang="en-US"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定期实施与评估应急演练</a:t>
            </a:r>
            <a:endParaRPr kumimoji="1" lang="zh-CN" altLang="en-US"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9" name="矩形 108"/>
          <p:cNvSpPr/>
          <p:nvPr>
            <p:custDataLst>
              <p:tags r:id="rId66"/>
            </p:custDataLst>
          </p:nvPr>
        </p:nvSpPr>
        <p:spPr>
          <a:xfrm>
            <a:off x="119336" y="620452"/>
            <a:ext cx="5923280" cy="583565"/>
          </a:xfrm>
          <a:prstGeom prst="rect">
            <a:avLst/>
          </a:prstGeom>
        </p:spPr>
        <p:txBody>
          <a:bodyPr wrap="none">
            <a:spAutoFit/>
          </a:bodyPr>
          <a:lstStyle/>
          <a:p>
            <a:pPr marL="457200" indent="-457200">
              <a:buFont typeface="Wingdings" panose="05000000000000000000" pitchFamily="2" charset="2"/>
              <a:buChar char="n"/>
            </a:pPr>
            <a:r>
              <a:rPr lang="zh-CN" altLang="en-US" sz="3200" b="1" dirty="0">
                <a:solidFill>
                  <a:schemeClr val="dk1"/>
                </a:solidFill>
                <a:latin typeface="微软雅黑" panose="020B0503020204020204" charset="-122"/>
                <a:ea typeface="微软雅黑" panose="020B0503020204020204" charset="-122"/>
                <a:sym typeface="Arial" panose="020B0604020202020204" pitchFamily="34" charset="0"/>
              </a:rPr>
              <a:t>应急救援系统持续改善的建议</a:t>
            </a:r>
            <a:endParaRPr lang="zh-CN" altLang="en-US" sz="3200" b="1" dirty="0">
              <a:solidFill>
                <a:schemeClr val="dk1"/>
              </a:solidFill>
              <a:latin typeface="微软雅黑" panose="020B0503020204020204" charset="-122"/>
              <a:ea typeface="微软雅黑" panose="020B0503020204020204" charset="-122"/>
              <a:sym typeface="Arial" panose="020B0604020202020204" pitchFamily="34" charset="0"/>
            </a:endParaRPr>
          </a:p>
        </p:txBody>
      </p:sp>
    </p:spTree>
    <p:custDataLst>
      <p:tags r:id="rId67"/>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4" name="图片 3"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2" name="矩形 15"/>
          <p:cNvSpPr/>
          <p:nvPr>
            <p:custDataLst>
              <p:tags r:id="rId6"/>
            </p:custDataLst>
          </p:nvPr>
        </p:nvSpPr>
        <p:spPr>
          <a:xfrm>
            <a:off x="1676364" y="1676413"/>
            <a:ext cx="3810000" cy="4724438"/>
          </a:xfrm>
          <a:prstGeom prst="rect">
            <a:avLst/>
          </a:prstGeom>
          <a:solidFill>
            <a:schemeClr val="accent1">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dk1"/>
                </a:solidFill>
                <a:latin typeface="微软雅黑" panose="020B0503020204020204" charset="-122"/>
                <a:ea typeface="微软雅黑" panose="020B0503020204020204" charset="-122"/>
              </a:rPr>
              <a:t>2</a:t>
            </a:r>
            <a:endParaRPr lang="en-US" altLang="zh-CN">
              <a:solidFill>
                <a:schemeClr val="dk1"/>
              </a:solidFill>
              <a:latin typeface="微软雅黑" panose="020B0503020204020204" charset="-122"/>
              <a:ea typeface="微软雅黑" panose="020B0503020204020204" charset="-122"/>
            </a:endParaRPr>
          </a:p>
        </p:txBody>
      </p:sp>
      <p:sp>
        <p:nvSpPr>
          <p:cNvPr id="3" name="矩形 15"/>
          <p:cNvSpPr/>
          <p:nvPr>
            <p:custDataLst>
              <p:tags r:id="rId7"/>
            </p:custDataLst>
          </p:nvPr>
        </p:nvSpPr>
        <p:spPr>
          <a:xfrm>
            <a:off x="1371551" y="1371611"/>
            <a:ext cx="3810000" cy="4724438"/>
          </a:xfrm>
          <a:prstGeom prst="rect">
            <a:avLst/>
          </a:prstGeom>
          <a:solidFill>
            <a:schemeClr val="accent1">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dk1"/>
                </a:solidFill>
                <a:latin typeface="微软雅黑" panose="020B0503020204020204" charset="-122"/>
                <a:ea typeface="微软雅黑" panose="020B0503020204020204" charset="-122"/>
              </a:rPr>
              <a:t>2</a:t>
            </a:r>
            <a:endParaRPr lang="en-US" altLang="zh-CN">
              <a:solidFill>
                <a:schemeClr val="dk1"/>
              </a:solidFill>
              <a:latin typeface="微软雅黑" panose="020B0503020204020204" charset="-122"/>
              <a:ea typeface="微软雅黑" panose="020B0503020204020204" charset="-122"/>
            </a:endParaRPr>
          </a:p>
        </p:txBody>
      </p:sp>
      <p:sp>
        <p:nvSpPr>
          <p:cNvPr id="6" name="任意多边形 5"/>
          <p:cNvSpPr>
            <a:spLocks noChangeAspect="1"/>
          </p:cNvSpPr>
          <p:nvPr>
            <p:custDataLst>
              <p:tags r:id="rId8"/>
            </p:custDataLst>
          </p:nvPr>
        </p:nvSpPr>
        <p:spPr>
          <a:xfrm>
            <a:off x="7010456" y="2438420"/>
            <a:ext cx="714592" cy="10160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77" h="210">
                <a:moveTo>
                  <a:pt x="0" y="105"/>
                </a:moveTo>
                <a:cubicBezTo>
                  <a:pt x="0" y="47"/>
                  <a:pt x="47" y="0"/>
                  <a:pt x="105" y="0"/>
                </a:cubicBezTo>
                <a:cubicBezTo>
                  <a:pt x="163" y="0"/>
                  <a:pt x="210" y="47"/>
                  <a:pt x="210" y="105"/>
                </a:cubicBezTo>
                <a:cubicBezTo>
                  <a:pt x="210" y="163"/>
                  <a:pt x="163" y="210"/>
                  <a:pt x="105" y="210"/>
                </a:cubicBezTo>
                <a:cubicBezTo>
                  <a:pt x="47" y="210"/>
                  <a:pt x="0" y="163"/>
                  <a:pt x="0" y="105"/>
                </a:cubicBezTo>
                <a:close/>
                <a:moveTo>
                  <a:pt x="432" y="105"/>
                </a:moveTo>
                <a:cubicBezTo>
                  <a:pt x="432" y="47"/>
                  <a:pt x="479" y="0"/>
                  <a:pt x="537" y="0"/>
                </a:cubicBezTo>
                <a:cubicBezTo>
                  <a:pt x="595" y="0"/>
                  <a:pt x="642" y="47"/>
                  <a:pt x="642" y="105"/>
                </a:cubicBezTo>
                <a:cubicBezTo>
                  <a:pt x="642" y="163"/>
                  <a:pt x="595" y="210"/>
                  <a:pt x="537" y="210"/>
                </a:cubicBezTo>
                <a:cubicBezTo>
                  <a:pt x="479" y="210"/>
                  <a:pt x="432" y="163"/>
                  <a:pt x="432" y="105"/>
                </a:cubicBezTo>
                <a:close/>
                <a:moveTo>
                  <a:pt x="847" y="105"/>
                </a:moveTo>
                <a:cubicBezTo>
                  <a:pt x="847" y="47"/>
                  <a:pt x="894" y="0"/>
                  <a:pt x="952" y="0"/>
                </a:cubicBezTo>
                <a:cubicBezTo>
                  <a:pt x="1010" y="0"/>
                  <a:pt x="1057" y="47"/>
                  <a:pt x="1057" y="105"/>
                </a:cubicBezTo>
                <a:cubicBezTo>
                  <a:pt x="1057" y="163"/>
                  <a:pt x="1010" y="210"/>
                  <a:pt x="952" y="210"/>
                </a:cubicBezTo>
                <a:cubicBezTo>
                  <a:pt x="894" y="210"/>
                  <a:pt x="847" y="163"/>
                  <a:pt x="847" y="105"/>
                </a:cubicBezTo>
                <a:close/>
                <a:moveTo>
                  <a:pt x="1267" y="105"/>
                </a:moveTo>
                <a:cubicBezTo>
                  <a:pt x="1267" y="47"/>
                  <a:pt x="1314" y="0"/>
                  <a:pt x="1372" y="0"/>
                </a:cubicBezTo>
                <a:cubicBezTo>
                  <a:pt x="1430" y="0"/>
                  <a:pt x="1477" y="47"/>
                  <a:pt x="1477" y="105"/>
                </a:cubicBezTo>
                <a:cubicBezTo>
                  <a:pt x="1477" y="163"/>
                  <a:pt x="1430" y="210"/>
                  <a:pt x="1372" y="210"/>
                </a:cubicBezTo>
                <a:cubicBezTo>
                  <a:pt x="1314" y="210"/>
                  <a:pt x="1267" y="163"/>
                  <a:pt x="1267" y="105"/>
                </a:cubicBezTo>
                <a:close/>
              </a:path>
            </a:pathLst>
          </a:cu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13" name="任意多边形 12"/>
          <p:cNvSpPr>
            <a:spLocks noChangeAspect="1"/>
          </p:cNvSpPr>
          <p:nvPr>
            <p:custDataLst>
              <p:tags r:id="rId9"/>
            </p:custDataLst>
          </p:nvPr>
        </p:nvSpPr>
        <p:spPr>
          <a:xfrm>
            <a:off x="9906079" y="5029240"/>
            <a:ext cx="714592" cy="10160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77" h="210">
                <a:moveTo>
                  <a:pt x="0" y="105"/>
                </a:moveTo>
                <a:cubicBezTo>
                  <a:pt x="0" y="47"/>
                  <a:pt x="47" y="0"/>
                  <a:pt x="105" y="0"/>
                </a:cubicBezTo>
                <a:cubicBezTo>
                  <a:pt x="163" y="0"/>
                  <a:pt x="210" y="47"/>
                  <a:pt x="210" y="105"/>
                </a:cubicBezTo>
                <a:cubicBezTo>
                  <a:pt x="210" y="163"/>
                  <a:pt x="163" y="210"/>
                  <a:pt x="105" y="210"/>
                </a:cubicBezTo>
                <a:cubicBezTo>
                  <a:pt x="47" y="210"/>
                  <a:pt x="0" y="163"/>
                  <a:pt x="0" y="105"/>
                </a:cubicBezTo>
                <a:close/>
                <a:moveTo>
                  <a:pt x="432" y="105"/>
                </a:moveTo>
                <a:cubicBezTo>
                  <a:pt x="432" y="47"/>
                  <a:pt x="479" y="0"/>
                  <a:pt x="537" y="0"/>
                </a:cubicBezTo>
                <a:cubicBezTo>
                  <a:pt x="595" y="0"/>
                  <a:pt x="642" y="47"/>
                  <a:pt x="642" y="105"/>
                </a:cubicBezTo>
                <a:cubicBezTo>
                  <a:pt x="642" y="163"/>
                  <a:pt x="595" y="210"/>
                  <a:pt x="537" y="210"/>
                </a:cubicBezTo>
                <a:cubicBezTo>
                  <a:pt x="479" y="210"/>
                  <a:pt x="432" y="163"/>
                  <a:pt x="432" y="105"/>
                </a:cubicBezTo>
                <a:close/>
                <a:moveTo>
                  <a:pt x="847" y="105"/>
                </a:moveTo>
                <a:cubicBezTo>
                  <a:pt x="847" y="47"/>
                  <a:pt x="894" y="0"/>
                  <a:pt x="952" y="0"/>
                </a:cubicBezTo>
                <a:cubicBezTo>
                  <a:pt x="1010" y="0"/>
                  <a:pt x="1057" y="47"/>
                  <a:pt x="1057" y="105"/>
                </a:cubicBezTo>
                <a:cubicBezTo>
                  <a:pt x="1057" y="163"/>
                  <a:pt x="1010" y="210"/>
                  <a:pt x="952" y="210"/>
                </a:cubicBezTo>
                <a:cubicBezTo>
                  <a:pt x="894" y="210"/>
                  <a:pt x="847" y="163"/>
                  <a:pt x="847" y="105"/>
                </a:cubicBezTo>
                <a:close/>
                <a:moveTo>
                  <a:pt x="1267" y="105"/>
                </a:moveTo>
                <a:cubicBezTo>
                  <a:pt x="1267" y="47"/>
                  <a:pt x="1314" y="0"/>
                  <a:pt x="1372" y="0"/>
                </a:cubicBezTo>
                <a:cubicBezTo>
                  <a:pt x="1430" y="0"/>
                  <a:pt x="1477" y="47"/>
                  <a:pt x="1477" y="105"/>
                </a:cubicBezTo>
                <a:cubicBezTo>
                  <a:pt x="1477" y="163"/>
                  <a:pt x="1430" y="210"/>
                  <a:pt x="1372" y="210"/>
                </a:cubicBezTo>
                <a:cubicBezTo>
                  <a:pt x="1314" y="210"/>
                  <a:pt x="1267" y="163"/>
                  <a:pt x="1267" y="105"/>
                </a:cubicBezTo>
                <a:close/>
              </a:path>
            </a:pathLst>
          </a:cu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7" name="文本框 6"/>
          <p:cNvSpPr txBox="1"/>
          <p:nvPr>
            <p:custDataLst>
              <p:tags r:id="rId10"/>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应急救援系统持续改善的建议</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9" name="图片 8"/>
          <p:cNvPicPr>
            <a:picLocks noChangeAspect="1"/>
          </p:cNvPicPr>
          <p:nvPr>
            <p:custDataLst>
              <p:tags r:id="rId11"/>
            </p:custDataLst>
          </p:nvPr>
        </p:nvPicPr>
        <p:blipFill rotWithShape="1">
          <a:blip r:embed="rId12"/>
          <a:srcRect l="24671" r="24671"/>
          <a:stretch>
            <a:fillRect/>
          </a:stretch>
        </p:blipFill>
        <p:spPr>
          <a:xfrm>
            <a:off x="1523962" y="1524012"/>
            <a:ext cx="3810025" cy="4724425"/>
          </a:xfrm>
          <a:custGeom>
            <a:avLst/>
            <a:gdLst/>
            <a:ahLst/>
            <a:cxnLst>
              <a:cxn ang="3">
                <a:pos x="hc" y="t"/>
              </a:cxn>
              <a:cxn ang="cd2">
                <a:pos x="l" y="vc"/>
              </a:cxn>
              <a:cxn ang="cd4">
                <a:pos x="hc" y="b"/>
              </a:cxn>
              <a:cxn ang="0">
                <a:pos x="r" y="vc"/>
              </a:cxn>
            </a:cxnLst>
            <a:rect l="l" t="t" r="r" b="b"/>
            <a:pathLst>
              <a:path w="6000" h="7440">
                <a:moveTo>
                  <a:pt x="0" y="0"/>
                </a:moveTo>
                <a:lnTo>
                  <a:pt x="6000" y="0"/>
                </a:lnTo>
                <a:lnTo>
                  <a:pt x="6000" y="7440"/>
                </a:lnTo>
                <a:lnTo>
                  <a:pt x="0" y="7440"/>
                </a:lnTo>
                <a:lnTo>
                  <a:pt x="0" y="0"/>
                </a:lnTo>
                <a:close/>
              </a:path>
            </a:pathLst>
          </a:custGeom>
        </p:spPr>
      </p:pic>
      <p:sp>
        <p:nvSpPr>
          <p:cNvPr id="11" name="Title 6"/>
          <p:cNvSpPr txBox="1"/>
          <p:nvPr>
            <p:custDataLst>
              <p:tags r:id="rId13"/>
            </p:custDataLst>
          </p:nvPr>
        </p:nvSpPr>
        <p:spPr>
          <a:xfrm>
            <a:off x="7162857" y="2895600"/>
            <a:ext cx="3505225" cy="18288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依据“情景”定期做应急系统可靠性评估</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4"/>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0" name="文本框 9"/>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应急救援系统持续改善的建议</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1" name="Title 6"/>
          <p:cNvSpPr txBox="1"/>
          <p:nvPr>
            <p:custDataLst>
              <p:tags r:id="rId7"/>
            </p:custDataLst>
          </p:nvPr>
        </p:nvSpPr>
        <p:spPr>
          <a:xfrm>
            <a:off x="3047981" y="2255540"/>
            <a:ext cx="6096038" cy="280417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致力于应急管理五个核心领导力建设</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持续学习能力</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风险理解与管控能力</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应急指挥协调能力</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公众及媒体沟通能力</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维护整体安全能力</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8"/>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3" name="矩形 15"/>
          <p:cNvSpPr/>
          <p:nvPr>
            <p:custDataLst>
              <p:tags r:id="rId6"/>
            </p:custDataLst>
          </p:nvPr>
        </p:nvSpPr>
        <p:spPr>
          <a:xfrm>
            <a:off x="1676364" y="1676413"/>
            <a:ext cx="3810000" cy="4724438"/>
          </a:xfrm>
          <a:prstGeom prst="rect">
            <a:avLst/>
          </a:prstGeom>
          <a:solidFill>
            <a:schemeClr val="accent1">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dk1"/>
                </a:solidFill>
                <a:latin typeface="微软雅黑" panose="020B0503020204020204" charset="-122"/>
                <a:ea typeface="微软雅黑" panose="020B0503020204020204" charset="-122"/>
              </a:rPr>
              <a:t>2</a:t>
            </a:r>
            <a:endParaRPr lang="en-US" altLang="zh-CN">
              <a:solidFill>
                <a:schemeClr val="dk1"/>
              </a:solidFill>
              <a:latin typeface="微软雅黑" panose="020B0503020204020204" charset="-122"/>
              <a:ea typeface="微软雅黑" panose="020B0503020204020204" charset="-122"/>
            </a:endParaRPr>
          </a:p>
        </p:txBody>
      </p:sp>
      <p:sp>
        <p:nvSpPr>
          <p:cNvPr id="5" name="矩形 15"/>
          <p:cNvSpPr/>
          <p:nvPr>
            <p:custDataLst>
              <p:tags r:id="rId7"/>
            </p:custDataLst>
          </p:nvPr>
        </p:nvSpPr>
        <p:spPr>
          <a:xfrm>
            <a:off x="1371551" y="1371611"/>
            <a:ext cx="3810000" cy="4724438"/>
          </a:xfrm>
          <a:prstGeom prst="rect">
            <a:avLst/>
          </a:prstGeom>
          <a:solidFill>
            <a:schemeClr val="accent1">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dk1"/>
                </a:solidFill>
                <a:latin typeface="微软雅黑" panose="020B0503020204020204" charset="-122"/>
                <a:ea typeface="微软雅黑" panose="020B0503020204020204" charset="-122"/>
              </a:rPr>
              <a:t>2</a:t>
            </a:r>
            <a:endParaRPr lang="en-US" altLang="zh-CN">
              <a:solidFill>
                <a:schemeClr val="dk1"/>
              </a:solidFill>
              <a:latin typeface="微软雅黑" panose="020B0503020204020204" charset="-122"/>
              <a:ea typeface="微软雅黑" panose="020B0503020204020204" charset="-122"/>
            </a:endParaRPr>
          </a:p>
        </p:txBody>
      </p:sp>
      <p:sp>
        <p:nvSpPr>
          <p:cNvPr id="6" name="任意多边形 5"/>
          <p:cNvSpPr>
            <a:spLocks noChangeAspect="1"/>
          </p:cNvSpPr>
          <p:nvPr>
            <p:custDataLst>
              <p:tags r:id="rId8"/>
            </p:custDataLst>
          </p:nvPr>
        </p:nvSpPr>
        <p:spPr>
          <a:xfrm>
            <a:off x="7010456" y="2438420"/>
            <a:ext cx="714592" cy="10160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77" h="210">
                <a:moveTo>
                  <a:pt x="0" y="105"/>
                </a:moveTo>
                <a:cubicBezTo>
                  <a:pt x="0" y="47"/>
                  <a:pt x="47" y="0"/>
                  <a:pt x="105" y="0"/>
                </a:cubicBezTo>
                <a:cubicBezTo>
                  <a:pt x="163" y="0"/>
                  <a:pt x="210" y="47"/>
                  <a:pt x="210" y="105"/>
                </a:cubicBezTo>
                <a:cubicBezTo>
                  <a:pt x="210" y="163"/>
                  <a:pt x="163" y="210"/>
                  <a:pt x="105" y="210"/>
                </a:cubicBezTo>
                <a:cubicBezTo>
                  <a:pt x="47" y="210"/>
                  <a:pt x="0" y="163"/>
                  <a:pt x="0" y="105"/>
                </a:cubicBezTo>
                <a:close/>
                <a:moveTo>
                  <a:pt x="432" y="105"/>
                </a:moveTo>
                <a:cubicBezTo>
                  <a:pt x="432" y="47"/>
                  <a:pt x="479" y="0"/>
                  <a:pt x="537" y="0"/>
                </a:cubicBezTo>
                <a:cubicBezTo>
                  <a:pt x="595" y="0"/>
                  <a:pt x="642" y="47"/>
                  <a:pt x="642" y="105"/>
                </a:cubicBezTo>
                <a:cubicBezTo>
                  <a:pt x="642" y="163"/>
                  <a:pt x="595" y="210"/>
                  <a:pt x="537" y="210"/>
                </a:cubicBezTo>
                <a:cubicBezTo>
                  <a:pt x="479" y="210"/>
                  <a:pt x="432" y="163"/>
                  <a:pt x="432" y="105"/>
                </a:cubicBezTo>
                <a:close/>
                <a:moveTo>
                  <a:pt x="847" y="105"/>
                </a:moveTo>
                <a:cubicBezTo>
                  <a:pt x="847" y="47"/>
                  <a:pt x="894" y="0"/>
                  <a:pt x="952" y="0"/>
                </a:cubicBezTo>
                <a:cubicBezTo>
                  <a:pt x="1010" y="0"/>
                  <a:pt x="1057" y="47"/>
                  <a:pt x="1057" y="105"/>
                </a:cubicBezTo>
                <a:cubicBezTo>
                  <a:pt x="1057" y="163"/>
                  <a:pt x="1010" y="210"/>
                  <a:pt x="952" y="210"/>
                </a:cubicBezTo>
                <a:cubicBezTo>
                  <a:pt x="894" y="210"/>
                  <a:pt x="847" y="163"/>
                  <a:pt x="847" y="105"/>
                </a:cubicBezTo>
                <a:close/>
                <a:moveTo>
                  <a:pt x="1267" y="105"/>
                </a:moveTo>
                <a:cubicBezTo>
                  <a:pt x="1267" y="47"/>
                  <a:pt x="1314" y="0"/>
                  <a:pt x="1372" y="0"/>
                </a:cubicBezTo>
                <a:cubicBezTo>
                  <a:pt x="1430" y="0"/>
                  <a:pt x="1477" y="47"/>
                  <a:pt x="1477" y="105"/>
                </a:cubicBezTo>
                <a:cubicBezTo>
                  <a:pt x="1477" y="163"/>
                  <a:pt x="1430" y="210"/>
                  <a:pt x="1372" y="210"/>
                </a:cubicBezTo>
                <a:cubicBezTo>
                  <a:pt x="1314" y="210"/>
                  <a:pt x="1267" y="163"/>
                  <a:pt x="1267" y="105"/>
                </a:cubicBezTo>
                <a:close/>
              </a:path>
            </a:pathLst>
          </a:cu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13" name="任意多边形 12"/>
          <p:cNvSpPr>
            <a:spLocks noChangeAspect="1"/>
          </p:cNvSpPr>
          <p:nvPr>
            <p:custDataLst>
              <p:tags r:id="rId9"/>
            </p:custDataLst>
          </p:nvPr>
        </p:nvSpPr>
        <p:spPr>
          <a:xfrm>
            <a:off x="9906079" y="5029240"/>
            <a:ext cx="714592" cy="10160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77" h="210">
                <a:moveTo>
                  <a:pt x="0" y="105"/>
                </a:moveTo>
                <a:cubicBezTo>
                  <a:pt x="0" y="47"/>
                  <a:pt x="47" y="0"/>
                  <a:pt x="105" y="0"/>
                </a:cubicBezTo>
                <a:cubicBezTo>
                  <a:pt x="163" y="0"/>
                  <a:pt x="210" y="47"/>
                  <a:pt x="210" y="105"/>
                </a:cubicBezTo>
                <a:cubicBezTo>
                  <a:pt x="210" y="163"/>
                  <a:pt x="163" y="210"/>
                  <a:pt x="105" y="210"/>
                </a:cubicBezTo>
                <a:cubicBezTo>
                  <a:pt x="47" y="210"/>
                  <a:pt x="0" y="163"/>
                  <a:pt x="0" y="105"/>
                </a:cubicBezTo>
                <a:close/>
                <a:moveTo>
                  <a:pt x="432" y="105"/>
                </a:moveTo>
                <a:cubicBezTo>
                  <a:pt x="432" y="47"/>
                  <a:pt x="479" y="0"/>
                  <a:pt x="537" y="0"/>
                </a:cubicBezTo>
                <a:cubicBezTo>
                  <a:pt x="595" y="0"/>
                  <a:pt x="642" y="47"/>
                  <a:pt x="642" y="105"/>
                </a:cubicBezTo>
                <a:cubicBezTo>
                  <a:pt x="642" y="163"/>
                  <a:pt x="595" y="210"/>
                  <a:pt x="537" y="210"/>
                </a:cubicBezTo>
                <a:cubicBezTo>
                  <a:pt x="479" y="210"/>
                  <a:pt x="432" y="163"/>
                  <a:pt x="432" y="105"/>
                </a:cubicBezTo>
                <a:close/>
                <a:moveTo>
                  <a:pt x="847" y="105"/>
                </a:moveTo>
                <a:cubicBezTo>
                  <a:pt x="847" y="47"/>
                  <a:pt x="894" y="0"/>
                  <a:pt x="952" y="0"/>
                </a:cubicBezTo>
                <a:cubicBezTo>
                  <a:pt x="1010" y="0"/>
                  <a:pt x="1057" y="47"/>
                  <a:pt x="1057" y="105"/>
                </a:cubicBezTo>
                <a:cubicBezTo>
                  <a:pt x="1057" y="163"/>
                  <a:pt x="1010" y="210"/>
                  <a:pt x="952" y="210"/>
                </a:cubicBezTo>
                <a:cubicBezTo>
                  <a:pt x="894" y="210"/>
                  <a:pt x="847" y="163"/>
                  <a:pt x="847" y="105"/>
                </a:cubicBezTo>
                <a:close/>
                <a:moveTo>
                  <a:pt x="1267" y="105"/>
                </a:moveTo>
                <a:cubicBezTo>
                  <a:pt x="1267" y="47"/>
                  <a:pt x="1314" y="0"/>
                  <a:pt x="1372" y="0"/>
                </a:cubicBezTo>
                <a:cubicBezTo>
                  <a:pt x="1430" y="0"/>
                  <a:pt x="1477" y="47"/>
                  <a:pt x="1477" y="105"/>
                </a:cubicBezTo>
                <a:cubicBezTo>
                  <a:pt x="1477" y="163"/>
                  <a:pt x="1430" y="210"/>
                  <a:pt x="1372" y="210"/>
                </a:cubicBezTo>
                <a:cubicBezTo>
                  <a:pt x="1314" y="210"/>
                  <a:pt x="1267" y="163"/>
                  <a:pt x="1267" y="105"/>
                </a:cubicBezTo>
                <a:close/>
              </a:path>
            </a:pathLst>
          </a:cu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7" name="文本框 6"/>
          <p:cNvSpPr txBox="1"/>
          <p:nvPr>
            <p:custDataLst>
              <p:tags r:id="rId10"/>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应急能力评价与演练</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9" name="图片 8"/>
          <p:cNvPicPr>
            <a:picLocks noChangeAspect="1"/>
          </p:cNvPicPr>
          <p:nvPr>
            <p:custDataLst>
              <p:tags r:id="rId11"/>
            </p:custDataLst>
          </p:nvPr>
        </p:nvPicPr>
        <p:blipFill rotWithShape="1">
          <a:blip r:embed="rId12"/>
          <a:srcRect l="13449" r="13449"/>
          <a:stretch>
            <a:fillRect/>
          </a:stretch>
        </p:blipFill>
        <p:spPr>
          <a:xfrm>
            <a:off x="1523962" y="1524012"/>
            <a:ext cx="3810025" cy="4724425"/>
          </a:xfrm>
          <a:custGeom>
            <a:avLst/>
            <a:gdLst/>
            <a:ahLst/>
            <a:cxnLst>
              <a:cxn ang="3">
                <a:pos x="hc" y="t"/>
              </a:cxn>
              <a:cxn ang="cd2">
                <a:pos x="l" y="vc"/>
              </a:cxn>
              <a:cxn ang="cd4">
                <a:pos x="hc" y="b"/>
              </a:cxn>
              <a:cxn ang="0">
                <a:pos x="r" y="vc"/>
              </a:cxn>
            </a:cxnLst>
            <a:rect l="l" t="t" r="r" b="b"/>
            <a:pathLst>
              <a:path w="6000" h="7440">
                <a:moveTo>
                  <a:pt x="0" y="0"/>
                </a:moveTo>
                <a:lnTo>
                  <a:pt x="6000" y="0"/>
                </a:lnTo>
                <a:lnTo>
                  <a:pt x="6000" y="7440"/>
                </a:lnTo>
                <a:lnTo>
                  <a:pt x="0" y="7440"/>
                </a:lnTo>
                <a:lnTo>
                  <a:pt x="0" y="0"/>
                </a:lnTo>
                <a:close/>
              </a:path>
            </a:pathLst>
          </a:custGeom>
        </p:spPr>
      </p:pic>
      <p:sp>
        <p:nvSpPr>
          <p:cNvPr id="11" name="Title 6"/>
          <p:cNvSpPr txBox="1"/>
          <p:nvPr>
            <p:custDataLst>
              <p:tags r:id="rId13"/>
            </p:custDataLst>
          </p:nvPr>
        </p:nvSpPr>
        <p:spPr>
          <a:xfrm>
            <a:off x="7162857" y="2895600"/>
            <a:ext cx="3505225" cy="18288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肆</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4"/>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graphicFrame>
        <p:nvGraphicFramePr>
          <p:cNvPr id="34" name="图示 33"/>
          <p:cNvGraphicFramePr/>
          <p:nvPr/>
        </p:nvGraphicFramePr>
        <p:xfrm>
          <a:off x="2711624" y="2357406"/>
          <a:ext cx="7000924" cy="45005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24963" name="Rectangle 2"/>
          <p:cNvSpPr>
            <a:spLocks noChangeArrowheads="1"/>
          </p:cNvSpPr>
          <p:nvPr>
            <p:custDataLst>
              <p:tags r:id="rId10"/>
            </p:custDataLst>
          </p:nvPr>
        </p:nvSpPr>
        <p:spPr bwMode="auto">
          <a:xfrm>
            <a:off x="479376" y="1542204"/>
            <a:ext cx="10005813" cy="2736526"/>
          </a:xfrm>
          <a:prstGeom prst="rect">
            <a:avLst/>
          </a:prstGeom>
          <a:noFill/>
          <a:ln w="9525">
            <a:noFill/>
            <a:miter lim="800000"/>
          </a:ln>
        </p:spPr>
        <p:txBody>
          <a:bodyPr lIns="46797" tIns="45716" rIns="46797" bIns="45716"/>
          <a:lstStyle/>
          <a:p>
            <a:pPr marL="342900" indent="-342900">
              <a:lnSpc>
                <a:spcPct val="150000"/>
              </a:lnSpc>
              <a:defRPr/>
            </a:pPr>
            <a:r>
              <a:rPr lang="en-US" altLang="zh-CN" sz="28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en-US" altLang="zh-CN"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1997</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年，美国率先开展应急能力评价，创建应急管理准备能力评估程序</a:t>
            </a:r>
            <a:r>
              <a:rPr lang="en-US" altLang="zh-CN"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CAR</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，如今已到</a:t>
            </a:r>
            <a:r>
              <a:rPr lang="en-US" altLang="zh-CN"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2000</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年版本．</a:t>
            </a:r>
            <a:endPar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150000"/>
              </a:lnSpc>
              <a:defRPr/>
            </a:pPr>
            <a:r>
              <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应急能力评价是动态监测应急管理与救援能力的“检测仪”，在日本、加拿大等发达国家和地区广为应用。</a:t>
            </a:r>
            <a:endParaRPr lang="zh-CN" altLang="en-US" sz="20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aphicFrame>
        <p:nvGraphicFramePr>
          <p:cNvPr id="33" name="图示 32"/>
          <p:cNvGraphicFramePr/>
          <p:nvPr/>
        </p:nvGraphicFramePr>
        <p:xfrm>
          <a:off x="1524000" y="285751"/>
          <a:ext cx="4103688" cy="77787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72709" name="Rectangle 6"/>
          <p:cNvSpPr>
            <a:spLocks noChangeArrowheads="1"/>
          </p:cNvSpPr>
          <p:nvPr>
            <p:custDataLst>
              <p:tags r:id="rId16"/>
            </p:custDataLst>
          </p:nvPr>
        </p:nvSpPr>
        <p:spPr bwMode="auto">
          <a:xfrm>
            <a:off x="7167563" y="4000501"/>
            <a:ext cx="308610"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 </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 name="矩形 2"/>
          <p:cNvSpPr/>
          <p:nvPr>
            <p:custDataLst>
              <p:tags r:id="rId17"/>
            </p:custDataLst>
          </p:nvPr>
        </p:nvSpPr>
        <p:spPr>
          <a:xfrm>
            <a:off x="335360" y="666988"/>
            <a:ext cx="4297680" cy="583565"/>
          </a:xfrm>
          <a:prstGeom prst="rect">
            <a:avLst/>
          </a:prstGeom>
        </p:spPr>
        <p:txBody>
          <a:bodyPr wrap="none">
            <a:spAutoFit/>
          </a:bodyPr>
          <a:lstStyle/>
          <a:p>
            <a:pPr marL="457200" indent="-457200" algn="l">
              <a:spcBef>
                <a:spcPct val="0"/>
              </a:spcBef>
              <a:buFont typeface="Wingdings" panose="05000000000000000000" pitchFamily="2" charset="2"/>
              <a:buChar char="n"/>
              <a:defRPr/>
            </a:pPr>
            <a:r>
              <a:rPr lang="zh-CN" altLang="zh-CN" sz="3200" kern="0" dirty="0">
                <a:solidFill>
                  <a:schemeClr val="dk1"/>
                </a:solidFill>
                <a:latin typeface="微软雅黑" panose="020B0503020204020204" charset="-122"/>
                <a:ea typeface="微软雅黑" panose="020B0503020204020204" charset="-122"/>
                <a:cs typeface="+mj-cs"/>
                <a:sym typeface="Arial" panose="020B0604020202020204" pitchFamily="34" charset="0"/>
              </a:rPr>
              <a:t>应急能力评价的兴起</a:t>
            </a:r>
            <a:endParaRPr lang="zh-CN" altLang="zh-CN" sz="3200" kern="0" dirty="0">
              <a:solidFill>
                <a:schemeClr val="dk1"/>
              </a:solidFill>
              <a:latin typeface="微软雅黑" panose="020B0503020204020204" charset="-122"/>
              <a:ea typeface="微软雅黑" panose="020B0503020204020204" charset="-122"/>
              <a:cs typeface="+mj-cs"/>
              <a:sym typeface="Arial" panose="020B0604020202020204" pitchFamily="34" charset="0"/>
            </a:endParaRPr>
          </a:p>
        </p:txBody>
      </p:sp>
    </p:spTree>
    <p:custDataLst>
      <p:tags r:id="rId18"/>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4" name="矩形 11"/>
          <p:cNvSpPr/>
          <p:nvPr>
            <p:custDataLst>
              <p:tags r:id="rId6"/>
            </p:custDataLst>
          </p:nvPr>
        </p:nvSpPr>
        <p:spPr>
          <a:xfrm>
            <a:off x="762006" y="1524012"/>
            <a:ext cx="4267234" cy="4724438"/>
          </a:xfrm>
          <a:prstGeom prst="rect">
            <a:avLst/>
          </a:prstGeom>
          <a:solidFill>
            <a:schemeClr val="lt2"/>
          </a:solidFill>
          <a:ln>
            <a:noFill/>
          </a:ln>
          <a:effectLst>
            <a:outerShdw blurRad="254000" dir="5400000" algn="ctr" rotWithShape="0">
              <a:schemeClr val="dk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latin typeface="微软雅黑" panose="020B0503020204020204" charset="-122"/>
              <a:ea typeface="微软雅黑" panose="020B0503020204020204" charset="-122"/>
              <a:sym typeface="+mn-ea"/>
            </a:endParaRPr>
          </a:p>
        </p:txBody>
      </p:sp>
      <p:sp>
        <p:nvSpPr>
          <p:cNvPr id="3" name="文本框 2"/>
          <p:cNvSpPr txBox="1"/>
          <p:nvPr>
            <p:custDataLst>
              <p:tags r:id="rId7"/>
            </p:custDataLst>
          </p:nvPr>
        </p:nvSpPr>
        <p:spPr>
          <a:xfrm>
            <a:off x="457204"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应急管理是国家治理体系和治理能力现代化的主要标志</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5" name="图片 4"/>
          <p:cNvPicPr>
            <a:picLocks noChangeAspect="1"/>
          </p:cNvPicPr>
          <p:nvPr>
            <p:custDataLst>
              <p:tags r:id="rId8"/>
            </p:custDataLst>
          </p:nvPr>
        </p:nvPicPr>
        <p:blipFill rotWithShape="1">
          <a:blip r:embed="rId9"/>
          <a:srcRect t="5286" b="5286"/>
          <a:stretch>
            <a:fillRect/>
          </a:stretch>
        </p:blipFill>
        <p:spPr>
          <a:xfrm>
            <a:off x="1066808" y="1828815"/>
            <a:ext cx="3657625" cy="2895613"/>
          </a:xfrm>
          <a:custGeom>
            <a:avLst/>
            <a:gdLst/>
            <a:ahLst/>
            <a:cxnLst>
              <a:cxn ang="3">
                <a:pos x="hc" y="t"/>
              </a:cxn>
              <a:cxn ang="cd2">
                <a:pos x="l" y="vc"/>
              </a:cxn>
              <a:cxn ang="cd4">
                <a:pos x="hc" y="b"/>
              </a:cxn>
              <a:cxn ang="0">
                <a:pos x="r" y="vc"/>
              </a:cxn>
            </a:cxnLst>
            <a:rect l="l" t="t" r="r" b="b"/>
            <a:pathLst>
              <a:path w="5760" h="4560">
                <a:moveTo>
                  <a:pt x="0" y="0"/>
                </a:moveTo>
                <a:lnTo>
                  <a:pt x="5760" y="0"/>
                </a:lnTo>
                <a:lnTo>
                  <a:pt x="5760" y="4560"/>
                </a:lnTo>
                <a:lnTo>
                  <a:pt x="0" y="4560"/>
                </a:lnTo>
                <a:lnTo>
                  <a:pt x="0" y="0"/>
                </a:lnTo>
                <a:close/>
              </a:path>
            </a:pathLst>
          </a:custGeom>
        </p:spPr>
      </p:pic>
      <p:sp>
        <p:nvSpPr>
          <p:cNvPr id="7" name="Title 6"/>
          <p:cNvSpPr txBox="1"/>
          <p:nvPr>
            <p:custDataLst>
              <p:tags r:id="rId10"/>
            </p:custDataLst>
          </p:nvPr>
        </p:nvSpPr>
        <p:spPr>
          <a:xfrm>
            <a:off x="1066809" y="5029240"/>
            <a:ext cx="3657625" cy="9144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深圳12.20山体滑坡事件</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8" name="图片 7"/>
          <p:cNvPicPr>
            <a:picLocks noChangeAspect="1"/>
          </p:cNvPicPr>
          <p:nvPr>
            <p:custDataLst>
              <p:tags r:id="rId11"/>
            </p:custDataLst>
          </p:nvPr>
        </p:nvPicPr>
        <p:blipFill rotWithShape="1">
          <a:blip r:embed="rId12"/>
          <a:srcRect t="5637" b="5637"/>
          <a:stretch>
            <a:fillRect/>
          </a:stretch>
        </p:blipFill>
        <p:spPr>
          <a:xfrm>
            <a:off x="5334042" y="1524012"/>
            <a:ext cx="6096037" cy="4724425"/>
          </a:xfrm>
          <a:custGeom>
            <a:avLst/>
            <a:gdLst/>
            <a:ahLst/>
            <a:cxnLst>
              <a:cxn ang="3">
                <a:pos x="hc" y="t"/>
              </a:cxn>
              <a:cxn ang="cd2">
                <a:pos x="l" y="vc"/>
              </a:cxn>
              <a:cxn ang="cd4">
                <a:pos x="hc" y="b"/>
              </a:cxn>
              <a:cxn ang="0">
                <a:pos x="r" y="vc"/>
              </a:cxn>
            </a:cxnLst>
            <a:rect l="l" t="t" r="r" b="b"/>
            <a:pathLst>
              <a:path w="9600" h="7440">
                <a:moveTo>
                  <a:pt x="0" y="0"/>
                </a:moveTo>
                <a:lnTo>
                  <a:pt x="9600" y="0"/>
                </a:lnTo>
                <a:lnTo>
                  <a:pt x="9600" y="7440"/>
                </a:lnTo>
                <a:lnTo>
                  <a:pt x="0" y="7440"/>
                </a:lnTo>
                <a:lnTo>
                  <a:pt x="0" y="0"/>
                </a:lnTo>
                <a:close/>
              </a:path>
            </a:pathLst>
          </a:custGeom>
        </p:spPr>
      </p:pic>
    </p:spTree>
    <p:custDataLst>
      <p:tags r:id="rId13"/>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42" name="椭圆形标注 41"/>
          <p:cNvSpPr/>
          <p:nvPr>
            <p:custDataLst>
              <p:tags r:id="rId5"/>
            </p:custDataLst>
          </p:nvPr>
        </p:nvSpPr>
        <p:spPr bwMode="auto">
          <a:xfrm>
            <a:off x="1703388" y="1196975"/>
            <a:ext cx="8964612" cy="2736850"/>
          </a:xfrm>
          <a:prstGeom prst="wedgeEllipseCallout">
            <a:avLst/>
          </a:prstGeom>
          <a:solidFill>
            <a:schemeClr val="accent5">
              <a:lumMod val="40000"/>
              <a:lumOff val="60000"/>
            </a:schemeClr>
          </a:solidFill>
          <a:ln>
            <a:solidFill>
              <a:schemeClr val="lt1">
                <a:lumMod val="95000"/>
              </a:schemeClr>
            </a:solid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a:lstStyle/>
          <a:p>
            <a:pPr marL="342900" indent="-342900">
              <a:defRPr/>
            </a:pPr>
            <a:endParaRPr lang="zh-CN" altLang="en-US" dirty="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grpSp>
        <p:nvGrpSpPr>
          <p:cNvPr id="73731" name="Group 5"/>
          <p:cNvGrpSpPr/>
          <p:nvPr/>
        </p:nvGrpSpPr>
        <p:grpSpPr bwMode="auto">
          <a:xfrm>
            <a:off x="1847851" y="4586289"/>
            <a:ext cx="2232025" cy="466725"/>
            <a:chOff x="752" y="1413"/>
            <a:chExt cx="1321" cy="294"/>
          </a:xfrm>
        </p:grpSpPr>
        <p:sp>
          <p:nvSpPr>
            <p:cNvPr id="36" name="AutoShape 6"/>
            <p:cNvSpPr>
              <a:spLocks noChangeArrowheads="1"/>
            </p:cNvSpPr>
            <p:nvPr>
              <p:custDataLst>
                <p:tags r:id="rId6"/>
              </p:custDataLst>
            </p:nvPr>
          </p:nvSpPr>
          <p:spPr bwMode="gray">
            <a:xfrm>
              <a:off x="752" y="1413"/>
              <a:ext cx="1321" cy="294"/>
            </a:xfrm>
            <a:prstGeom prst="roundRect">
              <a:avLst>
                <a:gd name="adj" fmla="val 50000"/>
              </a:avLst>
            </a:prstGeom>
            <a:gradFill rotWithShape="1">
              <a:gsLst>
                <a:gs pos="0">
                  <a:srgbClr val="B0CC65"/>
                </a:gs>
                <a:gs pos="50000">
                  <a:srgbClr val="B0CC65"/>
                </a:gs>
                <a:gs pos="100000">
                  <a:srgbClr val="B0CC65"/>
                </a:gs>
              </a:gsLst>
              <a:lin ang="0" scaled="0"/>
            </a:gradFill>
            <a:ln w="12700">
              <a:noFill/>
              <a:round/>
            </a:ln>
            <a:effectLst>
              <a:outerShdw dist="53882" dir="2700000" algn="ctr" rotWithShape="0">
                <a:srgbClr val="292929">
                  <a:alpha val="50000"/>
                </a:srgbClr>
              </a:outerShdw>
            </a:effectLst>
          </p:spPr>
          <p:txBody>
            <a:bodyPr wrap="none" anchor="ctr"/>
            <a:lstStyle/>
            <a:p>
              <a:pPr>
                <a:defRPr/>
              </a:pPr>
              <a:endParaRPr lang="zh-CN" altLang="en-US">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7" name="AutoShape 7"/>
            <p:cNvSpPr>
              <a:spLocks noChangeArrowheads="1"/>
            </p:cNvSpPr>
            <p:nvPr>
              <p:custDataLst>
                <p:tags r:id="rId7"/>
              </p:custDataLst>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ln>
            <a:effectLst/>
          </p:spPr>
          <p:txBody>
            <a:bodyPr wrap="none" anchor="ctr"/>
            <a:lstStyle/>
            <a:p>
              <a:pPr>
                <a:defRPr/>
              </a:pPr>
              <a:endParaRPr lang="zh-CN" altLang="en-US">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8" name="AutoShape 8"/>
            <p:cNvSpPr>
              <a:spLocks noChangeArrowheads="1"/>
            </p:cNvSpPr>
            <p:nvPr>
              <p:custDataLst>
                <p:tags r:id="rId8"/>
              </p:custDataLst>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ln>
            <a:effectLst/>
          </p:spPr>
          <p:txBody>
            <a:bodyPr wrap="none" anchor="ctr"/>
            <a:lstStyle/>
            <a:p>
              <a:pPr>
                <a:defRPr/>
              </a:pPr>
              <a:endParaRPr lang="zh-CN" altLang="en-US">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73732" name="Text Box 18"/>
          <p:cNvSpPr txBox="1">
            <a:spLocks noChangeArrowheads="1"/>
          </p:cNvSpPr>
          <p:nvPr>
            <p:custDataLst>
              <p:tags r:id="rId9"/>
            </p:custDataLst>
          </p:nvPr>
        </p:nvSpPr>
        <p:spPr bwMode="black">
          <a:xfrm>
            <a:off x="1919289" y="4635501"/>
            <a:ext cx="22383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zh-CN" altLang="en-US">
                <a:solidFill>
                  <a:schemeClr val="dk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应急能力评价</a:t>
            </a:r>
            <a:endParaRPr lang="zh-CN" altLang="en-US">
              <a:solidFill>
                <a:schemeClr val="dk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73733" name="矩形 40"/>
          <p:cNvSpPr>
            <a:spLocks noChangeArrowheads="1"/>
          </p:cNvSpPr>
          <p:nvPr/>
        </p:nvSpPr>
        <p:spPr bwMode="auto">
          <a:xfrm>
            <a:off x="2819400" y="2133600"/>
            <a:ext cx="78486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rgbClr val="333399"/>
                </a:solidFill>
                <a:latin typeface="微软雅黑" panose="020B0503020204020204" charset="-122"/>
                <a:ea typeface="微软雅黑" panose="020B0503020204020204" charset="-122"/>
                <a:sym typeface="Arial" panose="020B0604020202020204" pitchFamily="34" charset="0"/>
              </a:rPr>
              <a:t> </a:t>
            </a:r>
            <a:endParaRPr lang="en-US" altLang="zh-CN">
              <a:solidFill>
                <a:srgbClr val="333399"/>
              </a:solidFill>
              <a:latin typeface="微软雅黑" panose="020B0503020204020204" charset="-122"/>
              <a:ea typeface="微软雅黑" panose="020B0503020204020204" charset="-122"/>
              <a:sym typeface="Arial" panose="020B0604020202020204" pitchFamily="34" charset="0"/>
            </a:endParaRPr>
          </a:p>
        </p:txBody>
      </p:sp>
      <p:sp>
        <p:nvSpPr>
          <p:cNvPr id="43" name="椭圆形标注 42"/>
          <p:cNvSpPr/>
          <p:nvPr>
            <p:custDataLst>
              <p:tags r:id="rId10"/>
            </p:custDataLst>
          </p:nvPr>
        </p:nvSpPr>
        <p:spPr bwMode="auto">
          <a:xfrm>
            <a:off x="2640014" y="3573463"/>
            <a:ext cx="1368425" cy="1008062"/>
          </a:xfrm>
          <a:prstGeom prst="wedgeEllipseCallout">
            <a:avLst/>
          </a:prstGeom>
          <a:noFill/>
          <a:ln w="9525" cap="flat" cmpd="sng" algn="ctr">
            <a:noFill/>
            <a:prstDash val="solid"/>
            <a:round/>
            <a:headEnd type="none" w="med" len="med"/>
            <a:tailEnd type="none" w="med" len="med"/>
          </a:ln>
          <a:effectLst/>
        </p:spPr>
        <p:txBody>
          <a:bodyPr/>
          <a:lstStyle/>
          <a:p>
            <a:pPr marL="342900" indent="-342900">
              <a:defRPr/>
            </a:pPr>
            <a:endParaRPr lang="zh-CN" altLang="en-US">
              <a:solidFill>
                <a:schemeClr val="lt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73735" name="TextBox 44"/>
          <p:cNvSpPr txBox="1">
            <a:spLocks noChangeArrowheads="1"/>
          </p:cNvSpPr>
          <p:nvPr>
            <p:custDataLst>
              <p:tags r:id="rId11"/>
            </p:custDataLst>
          </p:nvPr>
        </p:nvSpPr>
        <p:spPr bwMode="auto">
          <a:xfrm>
            <a:off x="2640013" y="1628775"/>
            <a:ext cx="6985000" cy="163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应急能力评价</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是从事前、事中、事后应对各类突发事件全过程进行考虑，针对应急管理系统，建立科学合理的评价指标体系，运用科学的定量评价方法获取定量的能力指数，最终对应急能力做出科学准确的定性结论，找出应急管理系统的不足和漏洞，并通过持续改进提高应急管理水平与救援能力。</a:t>
            </a:r>
            <a:endParaRPr lang="zh-CN" altLang="en-US">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nvGrpSpPr>
          <p:cNvPr id="73736" name="Group 9"/>
          <p:cNvGrpSpPr/>
          <p:nvPr/>
        </p:nvGrpSpPr>
        <p:grpSpPr bwMode="auto">
          <a:xfrm>
            <a:off x="5108576" y="4724401"/>
            <a:ext cx="1800225" cy="466725"/>
            <a:chOff x="3623" y="1413"/>
            <a:chExt cx="1321" cy="294"/>
          </a:xfrm>
        </p:grpSpPr>
        <p:sp>
          <p:nvSpPr>
            <p:cNvPr id="49" name="AutoShape 10"/>
            <p:cNvSpPr>
              <a:spLocks noChangeArrowheads="1"/>
            </p:cNvSpPr>
            <p:nvPr>
              <p:custDataLst>
                <p:tags r:id="rId12"/>
              </p:custDataLst>
            </p:nvPr>
          </p:nvSpPr>
          <p:spPr bwMode="gray">
            <a:xfrm>
              <a:off x="3623" y="1413"/>
              <a:ext cx="1321" cy="294"/>
            </a:xfrm>
            <a:prstGeom prst="roundRect">
              <a:avLst>
                <a:gd name="adj" fmla="val 50000"/>
              </a:avLst>
            </a:prstGeom>
            <a:gradFill rotWithShape="1">
              <a:gsLst>
                <a:gs pos="0">
                  <a:srgbClr val="EABF59"/>
                </a:gs>
                <a:gs pos="50000">
                  <a:srgbClr val="EABF59"/>
                </a:gs>
                <a:gs pos="100000">
                  <a:srgbClr val="EABF59"/>
                </a:gs>
              </a:gsLst>
              <a:lin ang="0" scaled="0"/>
            </a:gradFill>
            <a:ln w="12700">
              <a:solidFill>
                <a:schemeClr val="accent1"/>
              </a:solidFill>
              <a:round/>
            </a:ln>
            <a:effectLst>
              <a:outerShdw dist="53882" dir="2700000" algn="ctr" rotWithShape="0">
                <a:srgbClr val="292929">
                  <a:alpha val="50000"/>
                </a:srgbClr>
              </a:outerShdw>
            </a:effectLst>
          </p:spPr>
          <p:txBody>
            <a:bodyPr wrap="none" anchor="ctr"/>
            <a:lstStyle/>
            <a:p>
              <a:pPr>
                <a:defRPr/>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0" name="AutoShape 11"/>
            <p:cNvSpPr>
              <a:spLocks noChangeArrowheads="1"/>
            </p:cNvSpPr>
            <p:nvPr>
              <p:custDataLst>
                <p:tags r:id="rId13"/>
              </p:custDataLst>
            </p:nvPr>
          </p:nvSpPr>
          <p:spPr bwMode="gray">
            <a:xfrm flipH="1">
              <a:off x="4878"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ln>
            <a:effectLst/>
          </p:spPr>
          <p:txBody>
            <a:bodyPr wrap="none" anchor="ctr"/>
            <a:lstStyle/>
            <a:p>
              <a:pPr>
                <a:defRPr/>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1" name="AutoShape 12"/>
            <p:cNvSpPr>
              <a:spLocks noChangeArrowheads="1"/>
            </p:cNvSpPr>
            <p:nvPr>
              <p:custDataLst>
                <p:tags r:id="rId14"/>
              </p:custDataLst>
            </p:nvPr>
          </p:nvSpPr>
          <p:spPr bwMode="gray">
            <a:xfrm>
              <a:off x="363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ln>
            <a:effectLst/>
          </p:spPr>
          <p:txBody>
            <a:bodyPr wrap="none" anchor="ctr"/>
            <a:lstStyle/>
            <a:p>
              <a:pPr>
                <a:defRPr/>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sp>
        <p:nvSpPr>
          <p:cNvPr id="52" name="上箭头 51"/>
          <p:cNvSpPr/>
          <p:nvPr>
            <p:custDataLst>
              <p:tags r:id="rId15"/>
            </p:custDataLst>
          </p:nvPr>
        </p:nvSpPr>
        <p:spPr bwMode="auto">
          <a:xfrm>
            <a:off x="2566989" y="3651250"/>
            <a:ext cx="865187" cy="863600"/>
          </a:xfrm>
          <a:prstGeom prst="upArrow">
            <a:avLst/>
          </a:prstGeom>
          <a:gradFill>
            <a:gsLst>
              <a:gs pos="0">
                <a:srgbClr val="B0CC65">
                  <a:lumMod val="98000"/>
                  <a:lumOff val="2000"/>
                </a:srgbClr>
              </a:gs>
              <a:gs pos="50000">
                <a:srgbClr val="B0CC65"/>
              </a:gs>
              <a:gs pos="100000">
                <a:srgbClr val="B0CC65">
                  <a:lumMod val="99000"/>
                </a:srgbClr>
              </a:gs>
            </a:gsLst>
            <a:lin ang="5400000" scaled="0"/>
          </a:gradFill>
          <a:ln>
            <a:solidFill>
              <a:schemeClr val="accent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marL="342900" indent="-342900">
              <a:defRPr/>
            </a:pPr>
            <a:endParaRPr lang="zh-CN" altLang="en-US">
              <a:solidFill>
                <a:schemeClr val="lt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73738" name="TextBox 52"/>
          <p:cNvSpPr txBox="1">
            <a:spLocks noChangeArrowheads="1"/>
          </p:cNvSpPr>
          <p:nvPr>
            <p:custDataLst>
              <p:tags r:id="rId16"/>
            </p:custDataLst>
          </p:nvPr>
        </p:nvSpPr>
        <p:spPr bwMode="auto">
          <a:xfrm>
            <a:off x="2782888" y="3795714"/>
            <a:ext cx="360362"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chemeClr val="dk1"/>
                </a:solidFill>
                <a:latin typeface="微软雅黑" panose="020B0503020204020204" charset="-122"/>
                <a:ea typeface="微软雅黑" panose="020B0503020204020204" charset="-122"/>
                <a:sym typeface="Arial" panose="020B0604020202020204" pitchFamily="34" charset="0"/>
              </a:rPr>
              <a:t>概念</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54" name="右箭头 53"/>
          <p:cNvSpPr/>
          <p:nvPr>
            <p:custDataLst>
              <p:tags r:id="rId17"/>
            </p:custDataLst>
          </p:nvPr>
        </p:nvSpPr>
        <p:spPr bwMode="auto">
          <a:xfrm>
            <a:off x="4151314" y="4581525"/>
            <a:ext cx="936625" cy="719138"/>
          </a:xfrm>
          <a:prstGeom prst="rightArrow">
            <a:avLst/>
          </a:prstGeom>
          <a:gradFill>
            <a:gsLst>
              <a:gs pos="0">
                <a:srgbClr val="B0CC65">
                  <a:lumMod val="98000"/>
                  <a:lumOff val="2000"/>
                </a:srgbClr>
              </a:gs>
              <a:gs pos="50000">
                <a:srgbClr val="B0CC65"/>
              </a:gs>
              <a:gs pos="100000">
                <a:srgbClr val="B0CC65">
                  <a:lumMod val="99000"/>
                </a:srgbClr>
              </a:gs>
            </a:gsLst>
            <a:lin ang="5400000" scaled="0"/>
          </a:gradFill>
          <a:ln>
            <a:solidFill>
              <a:schemeClr val="accent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marL="342900" indent="-342900">
              <a:defRPr/>
            </a:pPr>
            <a:endParaRPr lang="zh-CN" altLang="en-US">
              <a:solidFill>
                <a:schemeClr val="lt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73740" name="TextBox 46"/>
          <p:cNvSpPr txBox="1">
            <a:spLocks noChangeArrowheads="1"/>
          </p:cNvSpPr>
          <p:nvPr>
            <p:custDataLst>
              <p:tags r:id="rId18"/>
            </p:custDataLst>
          </p:nvPr>
        </p:nvSpPr>
        <p:spPr bwMode="auto">
          <a:xfrm>
            <a:off x="4151313" y="4724400"/>
            <a:ext cx="792162"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chemeClr val="dk1"/>
                </a:solidFill>
                <a:latin typeface="微软雅黑" panose="020B0503020204020204" charset="-122"/>
                <a:ea typeface="微软雅黑" panose="020B0503020204020204" charset="-122"/>
                <a:sym typeface="Arial" panose="020B0604020202020204" pitchFamily="34" charset="0"/>
              </a:rPr>
              <a:t>特点</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3741" name="TextBox 54"/>
          <p:cNvSpPr txBox="1">
            <a:spLocks noChangeArrowheads="1"/>
          </p:cNvSpPr>
          <p:nvPr>
            <p:custDataLst>
              <p:tags r:id="rId19"/>
            </p:custDataLst>
          </p:nvPr>
        </p:nvSpPr>
        <p:spPr bwMode="auto">
          <a:xfrm>
            <a:off x="5340351" y="4781550"/>
            <a:ext cx="136842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chemeClr val="dk1"/>
                </a:solidFill>
                <a:latin typeface="微软雅黑" panose="020B0503020204020204" charset="-122"/>
                <a:ea typeface="微软雅黑" panose="020B0503020204020204" charset="-122"/>
                <a:sym typeface="Arial" panose="020B0604020202020204" pitchFamily="34" charset="0"/>
              </a:rPr>
              <a:t>知己知彼</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aphicFrame>
        <p:nvGraphicFramePr>
          <p:cNvPr id="58" name="图示 57"/>
          <p:cNvGraphicFramePr/>
          <p:nvPr/>
        </p:nvGraphicFramePr>
        <p:xfrm>
          <a:off x="7233138" y="4044150"/>
          <a:ext cx="3419872" cy="1687736"/>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59" name="左大括号 58"/>
          <p:cNvSpPr/>
          <p:nvPr>
            <p:custDataLst>
              <p:tags r:id="rId25"/>
            </p:custDataLst>
          </p:nvPr>
        </p:nvSpPr>
        <p:spPr bwMode="auto">
          <a:xfrm>
            <a:off x="6975475" y="4481514"/>
            <a:ext cx="215900" cy="865187"/>
          </a:xfrm>
          <a:prstGeom prst="leftBrace">
            <a:avLst/>
          </a:prstGeom>
          <a:ln>
            <a:solidFill>
              <a:schemeClr val="accent1"/>
            </a:solidFill>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a:lstStyle/>
          <a:p>
            <a:pPr marL="342900" indent="-342900">
              <a:defRPr/>
            </a:pPr>
            <a:endParaRPr lang="zh-CN" altLang="en-US">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60" name="下箭头 59"/>
          <p:cNvSpPr/>
          <p:nvPr>
            <p:custDataLst>
              <p:tags r:id="rId26"/>
            </p:custDataLst>
          </p:nvPr>
        </p:nvSpPr>
        <p:spPr bwMode="auto">
          <a:xfrm>
            <a:off x="2566989" y="5124451"/>
            <a:ext cx="917575" cy="792163"/>
          </a:xfrm>
          <a:prstGeom prst="downArrow">
            <a:avLst/>
          </a:prstGeom>
          <a:gradFill>
            <a:gsLst>
              <a:gs pos="0">
                <a:srgbClr val="B0CC65">
                  <a:lumMod val="98000"/>
                  <a:lumOff val="2000"/>
                </a:srgbClr>
              </a:gs>
              <a:gs pos="50000">
                <a:srgbClr val="B0CC65"/>
              </a:gs>
              <a:gs pos="100000">
                <a:srgbClr val="B0CC65">
                  <a:lumMod val="99000"/>
                </a:srgbClr>
              </a:gs>
            </a:gsLst>
            <a:lin ang="5400000" scaled="0"/>
          </a:gradFill>
          <a:ln>
            <a:solidFill>
              <a:schemeClr val="accent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marL="342900" indent="-342900">
              <a:defRPr/>
            </a:pPr>
            <a:endParaRPr lang="zh-CN" altLang="en-US">
              <a:solidFill>
                <a:schemeClr val="lt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Arial" panose="020B0604020202020204" pitchFamily="34" charset="0"/>
            </a:endParaRPr>
          </a:p>
        </p:txBody>
      </p:sp>
      <p:sp>
        <p:nvSpPr>
          <p:cNvPr id="73745" name="TextBox 60"/>
          <p:cNvSpPr txBox="1">
            <a:spLocks noChangeArrowheads="1"/>
          </p:cNvSpPr>
          <p:nvPr>
            <p:custDataLst>
              <p:tags r:id="rId27"/>
            </p:custDataLst>
          </p:nvPr>
        </p:nvSpPr>
        <p:spPr bwMode="auto">
          <a:xfrm>
            <a:off x="2811464" y="5108576"/>
            <a:ext cx="35877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chemeClr val="dk1"/>
                </a:solidFill>
                <a:latin typeface="微软雅黑" panose="020B0503020204020204" charset="-122"/>
                <a:ea typeface="微软雅黑" panose="020B0503020204020204" charset="-122"/>
                <a:sym typeface="Arial" panose="020B0604020202020204" pitchFamily="34" charset="0"/>
              </a:rPr>
              <a:t>作用</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aphicFrame>
        <p:nvGraphicFramePr>
          <p:cNvPr id="65" name="图示 64"/>
          <p:cNvGraphicFramePr/>
          <p:nvPr/>
        </p:nvGraphicFramePr>
        <p:xfrm>
          <a:off x="2567608" y="5958386"/>
          <a:ext cx="7488832" cy="764704"/>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2" name="矩形 1"/>
          <p:cNvSpPr/>
          <p:nvPr>
            <p:custDataLst>
              <p:tags r:id="rId33"/>
            </p:custDataLst>
          </p:nvPr>
        </p:nvSpPr>
        <p:spPr>
          <a:xfrm>
            <a:off x="192154" y="683923"/>
            <a:ext cx="3891280" cy="583565"/>
          </a:xfrm>
          <a:prstGeom prst="rect">
            <a:avLst/>
          </a:prstGeom>
        </p:spPr>
        <p:txBody>
          <a:bodyPr wrap="none">
            <a:spAutoFit/>
          </a:bodyPr>
          <a:lstStyle/>
          <a:p>
            <a:pPr marL="457200" indent="-457200" algn="l">
              <a:spcBef>
                <a:spcPct val="0"/>
              </a:spcBef>
              <a:buFont typeface="Wingdings" panose="05000000000000000000" pitchFamily="2" charset="2"/>
              <a:buChar char="n"/>
              <a:defRPr/>
            </a:pPr>
            <a:r>
              <a:rPr lang="zh-CN" altLang="en-US" sz="3200" kern="0" dirty="0">
                <a:solidFill>
                  <a:schemeClr val="dk1"/>
                </a:solidFill>
                <a:latin typeface="微软雅黑" panose="020B0503020204020204" charset="-122"/>
                <a:ea typeface="微软雅黑" panose="020B0503020204020204" charset="-122"/>
                <a:cs typeface="+mj-cs"/>
                <a:sym typeface="Arial" panose="020B0604020202020204" pitchFamily="34" charset="0"/>
              </a:rPr>
              <a:t>何为应急能力评价</a:t>
            </a:r>
            <a:endParaRPr lang="zh-CN" altLang="en-US" sz="3200" kern="0" dirty="0">
              <a:solidFill>
                <a:schemeClr val="dk1"/>
              </a:solidFill>
              <a:latin typeface="微软雅黑" panose="020B0503020204020204" charset="-122"/>
              <a:ea typeface="微软雅黑" panose="020B0503020204020204" charset="-122"/>
              <a:cs typeface="+mj-cs"/>
              <a:sym typeface="Arial" panose="020B0604020202020204" pitchFamily="34" charset="0"/>
            </a:endParaRPr>
          </a:p>
        </p:txBody>
      </p:sp>
    </p:spTree>
    <p:custDataLst>
      <p:tags r:id="rId34"/>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8" name="矩形 11"/>
          <p:cNvSpPr/>
          <p:nvPr>
            <p:custDataLst>
              <p:tags r:id="rId6"/>
            </p:custDataLst>
          </p:nvPr>
        </p:nvSpPr>
        <p:spPr>
          <a:xfrm>
            <a:off x="1523964" y="1406008"/>
            <a:ext cx="9144073" cy="5077981"/>
          </a:xfrm>
          <a:prstGeom prst="rect">
            <a:avLst/>
          </a:prstGeom>
          <a:solidFill>
            <a:schemeClr val="lt2"/>
          </a:solidFill>
          <a:ln>
            <a:noFill/>
          </a:ln>
          <a:effectLst>
            <a:outerShdw blurRad="381000" dir="5400000" algn="ctr" rotWithShape="0">
              <a:schemeClr val="lt1">
                <a:lumMod val="5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1" name="文本框 10"/>
          <p:cNvSpPr txBox="1"/>
          <p:nvPr>
            <p:custDataLst>
              <p:tags r:id="rId7"/>
            </p:custDataLst>
          </p:nvPr>
        </p:nvSpPr>
        <p:spPr>
          <a:xfrm>
            <a:off x="457155" y="15113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开展应急能力评估是当务之急 </a:t>
            </a:r>
            <a:endParaRPr lang="zh-CN" altLang="en-US" sz="3200" b="1" spc="16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2" name="Title 6"/>
          <p:cNvSpPr txBox="1"/>
          <p:nvPr>
            <p:custDataLst>
              <p:tags r:id="rId8"/>
            </p:custDataLst>
          </p:nvPr>
        </p:nvSpPr>
        <p:spPr>
          <a:xfrm>
            <a:off x="1981167" y="2131434"/>
            <a:ext cx="8229664" cy="362712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法规的要求</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事故应急救援的需要</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现代应急管理科学从理论发展到实践应用的必然过程</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应急管理走科学化发展道路，是“科学发展观”具体体现</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“以人为本”核心理念的贯彻执行</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实现应急管理战略上由“被动”到“主动”的转变</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400050" lvl="0" indent="-400050" algn="l" fontAlgn="ctr">
              <a:lnSpc>
                <a:spcPct val="130000"/>
              </a:lnSpc>
              <a:spcBef>
                <a:spcPts val="1000"/>
              </a:spcBef>
              <a:spcAft>
                <a:spcPts val="0"/>
              </a:spcAft>
              <a:buSzPct val="100000"/>
              <a:buFont typeface="+mj-ea"/>
              <a:buAutoNum type="ea1JpnChsDbPeriod"/>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应急管理战术的需要，实现知己知彼</a:t>
            </a:r>
            <a:endPar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9"/>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3" name="TextBox 2"/>
          <p:cNvSpPr txBox="1"/>
          <p:nvPr>
            <p:custDataLst>
              <p:tags r:id="rId5"/>
            </p:custDataLst>
          </p:nvPr>
        </p:nvSpPr>
        <p:spPr>
          <a:xfrm>
            <a:off x="43900" y="701356"/>
            <a:ext cx="8208963" cy="583565"/>
          </a:xfrm>
          <a:prstGeom prst="rect">
            <a:avLst/>
          </a:prstGeom>
          <a:noFill/>
        </p:spPr>
        <p:txBody>
          <a:bodyPr>
            <a:spAutoFit/>
          </a:bodyPr>
          <a:lstStyle/>
          <a:p>
            <a:pPr marL="457200" indent="-457200">
              <a:buFont typeface="Wingdings" panose="05000000000000000000" pitchFamily="2" charset="2"/>
              <a:buChar char="n"/>
              <a:defRPr/>
            </a:pPr>
            <a:r>
              <a:rPr lang="zh-CN" altLang="en-US" sz="3200" b="1" dirty="0">
                <a:solidFill>
                  <a:schemeClr val="dk1"/>
                </a:solidFill>
                <a:latin typeface="微软雅黑" panose="020B0503020204020204" charset="-122"/>
                <a:ea typeface="微软雅黑" panose="020B0503020204020204" charset="-122"/>
                <a:sym typeface="Arial" panose="020B0604020202020204" pitchFamily="34" charset="0"/>
              </a:rPr>
              <a:t>应急管理脆弱性分析与应急能力评估</a:t>
            </a:r>
            <a:endParaRPr lang="zh-CN" altLang="en-US" sz="3200" b="1"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9940" name="Text Box 5"/>
          <p:cNvSpPr txBox="1">
            <a:spLocks noChangeArrowheads="1"/>
          </p:cNvSpPr>
          <p:nvPr>
            <p:custDataLst>
              <p:tags r:id="rId6"/>
            </p:custDataLst>
          </p:nvPr>
        </p:nvSpPr>
        <p:spPr bwMode="auto">
          <a:xfrm>
            <a:off x="1631504" y="1772816"/>
            <a:ext cx="6264275" cy="521970"/>
          </a:xfrm>
          <a:prstGeom prst="rect">
            <a:avLst/>
          </a:prstGeom>
          <a:noFill/>
          <a:ln w="9525">
            <a:noFill/>
            <a:miter lim="800000"/>
          </a:ln>
        </p:spPr>
        <p:txBody>
          <a:bodyPr>
            <a:spAutoFit/>
          </a:bodyPr>
          <a:lstStyle/>
          <a:p>
            <a:pPr>
              <a:spcBef>
                <a:spcPct val="50000"/>
              </a:spcBef>
              <a:spcAft>
                <a:spcPts val="600"/>
              </a:spcAft>
            </a:pPr>
            <a:r>
              <a:rPr lang="zh-CN" altLang="en-US"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灾难风险</a:t>
            </a:r>
            <a:r>
              <a:rPr lang="en-US" altLang="zh-CN"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概率</a:t>
            </a:r>
            <a:r>
              <a:rPr lang="en-US" altLang="zh-CN"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破坏程度</a:t>
            </a:r>
            <a:r>
              <a:rPr lang="en-US" altLang="zh-CN"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en-US" altLang="zh-CN" sz="28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9941" name="Text Box 6"/>
          <p:cNvSpPr txBox="1">
            <a:spLocks noChangeArrowheads="1"/>
          </p:cNvSpPr>
          <p:nvPr>
            <p:custDataLst>
              <p:tags r:id="rId7"/>
            </p:custDataLst>
          </p:nvPr>
        </p:nvSpPr>
        <p:spPr bwMode="auto">
          <a:xfrm>
            <a:off x="6346412" y="1772816"/>
            <a:ext cx="1368425" cy="521970"/>
          </a:xfrm>
          <a:prstGeom prst="rect">
            <a:avLst/>
          </a:prstGeom>
          <a:noFill/>
          <a:ln w="38100">
            <a:solidFill>
              <a:schemeClr val="dk1"/>
            </a:solidFill>
            <a:miter lim="800000"/>
          </a:ln>
        </p:spPr>
        <p:txBody>
          <a:bodyPr>
            <a:spAutoFit/>
          </a:bodyPr>
          <a:lstStyle/>
          <a:p>
            <a:pPr algn="ctr" eaLnBrk="1" hangingPunct="1">
              <a:spcBef>
                <a:spcPct val="50000"/>
              </a:spcBef>
            </a:pPr>
            <a:r>
              <a:rPr lang="zh-CN" altLang="en-US" sz="2800" b="1" dirty="0">
                <a:solidFill>
                  <a:schemeClr val="dk1"/>
                </a:solidFill>
                <a:latin typeface="微软雅黑" panose="020B0503020204020204" charset="-122"/>
                <a:ea typeface="微软雅黑" panose="020B0503020204020204" charset="-122"/>
                <a:sym typeface="Arial" panose="020B0604020202020204" pitchFamily="34" charset="0"/>
              </a:rPr>
              <a:t>脆弱性</a:t>
            </a:r>
            <a:endParaRPr lang="zh-CN" altLang="en-US" sz="2800" b="1" dirty="0">
              <a:solidFill>
                <a:schemeClr val="dk1"/>
              </a:solidFill>
              <a:latin typeface="微软雅黑" panose="020B0503020204020204" charset="-122"/>
              <a:ea typeface="微软雅黑" panose="020B0503020204020204" charset="-122"/>
              <a:sym typeface="Arial" panose="020B0604020202020204" pitchFamily="34" charset="0"/>
            </a:endParaRPr>
          </a:p>
        </p:txBody>
      </p:sp>
      <p:grpSp>
        <p:nvGrpSpPr>
          <p:cNvPr id="39942" name="组合 5"/>
          <p:cNvGrpSpPr/>
          <p:nvPr/>
        </p:nvGrpSpPr>
        <p:grpSpPr bwMode="auto">
          <a:xfrm>
            <a:off x="2317334" y="2765017"/>
            <a:ext cx="7850187" cy="3557887"/>
            <a:chOff x="1187450" y="1571625"/>
            <a:chExt cx="6553200" cy="5059198"/>
          </a:xfrm>
        </p:grpSpPr>
        <p:sp>
          <p:nvSpPr>
            <p:cNvPr id="39943" name="Line 5"/>
            <p:cNvSpPr>
              <a:spLocks noChangeShapeType="1"/>
            </p:cNvSpPr>
            <p:nvPr>
              <p:custDataLst>
                <p:tags r:id="rId8"/>
              </p:custDataLst>
            </p:nvPr>
          </p:nvSpPr>
          <p:spPr bwMode="auto">
            <a:xfrm flipV="1">
              <a:off x="2195513" y="1571625"/>
              <a:ext cx="0" cy="3816350"/>
            </a:xfrm>
            <a:prstGeom prst="line">
              <a:avLst/>
            </a:prstGeom>
            <a:noFill/>
            <a:ln w="38100">
              <a:solidFill>
                <a:schemeClr val="dk1"/>
              </a:solidFill>
              <a:round/>
              <a:tailEnd type="arrow" w="med" len="med"/>
            </a:ln>
          </p:spPr>
          <p:txBody>
            <a:bodyPr wrap="none"/>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9944" name="Line 6"/>
            <p:cNvSpPr>
              <a:spLocks noChangeShapeType="1"/>
            </p:cNvSpPr>
            <p:nvPr>
              <p:custDataLst>
                <p:tags r:id="rId9"/>
              </p:custDataLst>
            </p:nvPr>
          </p:nvSpPr>
          <p:spPr bwMode="auto">
            <a:xfrm>
              <a:off x="2195513" y="5387975"/>
              <a:ext cx="5184775" cy="0"/>
            </a:xfrm>
            <a:prstGeom prst="line">
              <a:avLst/>
            </a:prstGeom>
            <a:noFill/>
            <a:ln w="38100">
              <a:solidFill>
                <a:schemeClr val="dk1"/>
              </a:solidFill>
              <a:round/>
              <a:tailEnd type="arrow" w="med" len="med"/>
            </a:ln>
          </p:spPr>
          <p:txBody>
            <a:bodyPr wrap="none"/>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9945" name="Line 7"/>
            <p:cNvSpPr>
              <a:spLocks noChangeShapeType="1"/>
            </p:cNvSpPr>
            <p:nvPr>
              <p:custDataLst>
                <p:tags r:id="rId10"/>
              </p:custDataLst>
            </p:nvPr>
          </p:nvSpPr>
          <p:spPr bwMode="auto">
            <a:xfrm flipV="1">
              <a:off x="6858000" y="5172075"/>
              <a:ext cx="0" cy="215900"/>
            </a:xfrm>
            <a:prstGeom prst="line">
              <a:avLst/>
            </a:prstGeom>
            <a:noFill/>
            <a:ln w="38100">
              <a:solidFill>
                <a:schemeClr val="dk1"/>
              </a:solidFill>
              <a:round/>
            </a:ln>
          </p:spPr>
          <p:txBody>
            <a:bodyPr wrap="none"/>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9946" name="Line 9"/>
            <p:cNvSpPr>
              <a:spLocks noChangeShapeType="1"/>
            </p:cNvSpPr>
            <p:nvPr>
              <p:custDataLst>
                <p:tags r:id="rId11"/>
              </p:custDataLst>
            </p:nvPr>
          </p:nvSpPr>
          <p:spPr bwMode="auto">
            <a:xfrm>
              <a:off x="2195513" y="4373563"/>
              <a:ext cx="215900" cy="0"/>
            </a:xfrm>
            <a:prstGeom prst="line">
              <a:avLst/>
            </a:prstGeom>
            <a:noFill/>
            <a:ln w="38100">
              <a:solidFill>
                <a:schemeClr val="dk1"/>
              </a:solidFill>
              <a:round/>
            </a:ln>
          </p:spPr>
          <p:txBody>
            <a:bodyPr wrap="none"/>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9947" name="Line 10"/>
            <p:cNvSpPr>
              <a:spLocks noChangeShapeType="1"/>
            </p:cNvSpPr>
            <p:nvPr>
              <p:custDataLst>
                <p:tags r:id="rId12"/>
              </p:custDataLst>
            </p:nvPr>
          </p:nvSpPr>
          <p:spPr bwMode="auto">
            <a:xfrm>
              <a:off x="2195513" y="2087563"/>
              <a:ext cx="215900" cy="0"/>
            </a:xfrm>
            <a:prstGeom prst="line">
              <a:avLst/>
            </a:prstGeom>
            <a:noFill/>
            <a:ln w="38100">
              <a:solidFill>
                <a:schemeClr val="dk1"/>
              </a:solidFill>
              <a:round/>
            </a:ln>
          </p:spPr>
          <p:txBody>
            <a:bodyPr wrap="none"/>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9948" name="Line 11"/>
            <p:cNvSpPr>
              <a:spLocks noChangeShapeType="1"/>
            </p:cNvSpPr>
            <p:nvPr>
              <p:custDataLst>
                <p:tags r:id="rId13"/>
              </p:custDataLst>
            </p:nvPr>
          </p:nvSpPr>
          <p:spPr bwMode="auto">
            <a:xfrm>
              <a:off x="2195513" y="3230563"/>
              <a:ext cx="215900" cy="0"/>
            </a:xfrm>
            <a:prstGeom prst="line">
              <a:avLst/>
            </a:prstGeom>
            <a:noFill/>
            <a:ln w="38100">
              <a:solidFill>
                <a:schemeClr val="dk1"/>
              </a:solidFill>
              <a:round/>
            </a:ln>
          </p:spPr>
          <p:txBody>
            <a:bodyPr wrap="none"/>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9949" name="Text Box 12"/>
            <p:cNvSpPr txBox="1">
              <a:spLocks noChangeArrowheads="1"/>
            </p:cNvSpPr>
            <p:nvPr>
              <p:custDataLst>
                <p:tags r:id="rId14"/>
              </p:custDataLst>
            </p:nvPr>
          </p:nvSpPr>
          <p:spPr bwMode="auto">
            <a:xfrm>
              <a:off x="1835150" y="5243512"/>
              <a:ext cx="287338" cy="654638"/>
            </a:xfrm>
            <a:prstGeom prst="rect">
              <a:avLst/>
            </a:prstGeom>
            <a:noFill/>
            <a:ln w="9525">
              <a:noFill/>
              <a:miter lim="800000"/>
            </a:ln>
          </p:spPr>
          <p:txBody>
            <a:bodyPr>
              <a:spAutoFit/>
            </a:bodyPr>
            <a:lstStyle/>
            <a:p>
              <a:pPr eaLnBrk="1" hangingPunct="1">
                <a:spcBef>
                  <a:spcPct val="50000"/>
                </a:spcBef>
              </a:pPr>
              <a:r>
                <a:rPr lang="en-US" altLang="zh-CN" sz="2400" b="1">
                  <a:solidFill>
                    <a:schemeClr val="dk1"/>
                  </a:solidFill>
                  <a:latin typeface="微软雅黑" panose="020B0503020204020204" charset="-122"/>
                  <a:ea typeface="微软雅黑" panose="020B0503020204020204" charset="-122"/>
                  <a:sym typeface="Arial" panose="020B0604020202020204" pitchFamily="34" charset="0"/>
                </a:rPr>
                <a:t>0</a:t>
              </a:r>
              <a:endParaRPr lang="en-US" altLang="zh-CN" sz="2400"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9950" name="Text Box 14"/>
            <p:cNvSpPr txBox="1">
              <a:spLocks noChangeArrowheads="1"/>
            </p:cNvSpPr>
            <p:nvPr>
              <p:custDataLst>
                <p:tags r:id="rId15"/>
              </p:custDataLst>
            </p:nvPr>
          </p:nvSpPr>
          <p:spPr bwMode="auto">
            <a:xfrm>
              <a:off x="3851273" y="5459413"/>
              <a:ext cx="2216217" cy="567052"/>
            </a:xfrm>
            <a:prstGeom prst="rect">
              <a:avLst/>
            </a:prstGeom>
            <a:noFill/>
            <a:ln w="9525">
              <a:noFill/>
              <a:miter lim="800000"/>
            </a:ln>
          </p:spPr>
          <p:txBody>
            <a:bodyPr>
              <a:spAutoFit/>
            </a:bodyPr>
            <a:lstStyle/>
            <a:p>
              <a:pPr eaLnBrk="1" hangingPunct="1">
                <a:spcBef>
                  <a:spcPct val="50000"/>
                </a:spcBef>
              </a:pPr>
              <a:r>
                <a:rPr lang="zh-CN" altLang="en-US" sz="2000" b="1">
                  <a:solidFill>
                    <a:schemeClr val="dk1"/>
                  </a:solidFill>
                  <a:latin typeface="微软雅黑" panose="020B0503020204020204" charset="-122"/>
                  <a:ea typeface="微软雅黑" panose="020B0503020204020204" charset="-122"/>
                  <a:sym typeface="Arial" panose="020B0604020202020204" pitchFamily="34" charset="0"/>
                </a:rPr>
                <a:t>脆弱性</a:t>
              </a:r>
              <a:endParaRPr lang="zh-CN" altLang="en-US" sz="2000"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9951" name="Text Box 15"/>
            <p:cNvSpPr txBox="1">
              <a:spLocks noChangeArrowheads="1"/>
            </p:cNvSpPr>
            <p:nvPr>
              <p:custDataLst>
                <p:tags r:id="rId16"/>
              </p:custDataLst>
            </p:nvPr>
          </p:nvSpPr>
          <p:spPr bwMode="auto">
            <a:xfrm>
              <a:off x="1471967" y="2722562"/>
              <a:ext cx="409227" cy="2232025"/>
            </a:xfrm>
            <a:prstGeom prst="rect">
              <a:avLst/>
            </a:prstGeom>
            <a:noFill/>
            <a:ln w="9525">
              <a:noFill/>
              <a:miter lim="800000"/>
            </a:ln>
          </p:spPr>
          <p:txBody>
            <a:bodyPr vert="eaVert">
              <a:spAutoFit/>
            </a:bodyPr>
            <a:lstStyle/>
            <a:p>
              <a:pPr eaLnBrk="1" hangingPunct="1">
                <a:spcBef>
                  <a:spcPct val="50000"/>
                </a:spcBef>
              </a:pPr>
              <a:r>
                <a:rPr lang="zh-CN" altLang="en-US" sz="2000" b="1">
                  <a:solidFill>
                    <a:schemeClr val="dk1"/>
                  </a:solidFill>
                  <a:latin typeface="微软雅黑" panose="020B0503020204020204" charset="-122"/>
                  <a:ea typeface="微软雅黑" panose="020B0503020204020204" charset="-122"/>
                  <a:sym typeface="Arial" panose="020B0604020202020204" pitchFamily="34" charset="0"/>
                </a:rPr>
                <a:t>相对风险</a:t>
              </a:r>
              <a:endParaRPr lang="zh-CN" altLang="en-US" sz="2000"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9952" name="Text Box 16"/>
            <p:cNvSpPr txBox="1">
              <a:spLocks noChangeArrowheads="1"/>
            </p:cNvSpPr>
            <p:nvPr>
              <p:custDataLst>
                <p:tags r:id="rId17"/>
              </p:custDataLst>
            </p:nvPr>
          </p:nvSpPr>
          <p:spPr bwMode="auto">
            <a:xfrm>
              <a:off x="1187450" y="6107113"/>
              <a:ext cx="6553200" cy="523710"/>
            </a:xfrm>
            <a:prstGeom prst="rect">
              <a:avLst/>
            </a:prstGeom>
            <a:noFill/>
            <a:ln w="9525">
              <a:noFill/>
              <a:miter lim="800000"/>
            </a:ln>
          </p:spPr>
          <p:txBody>
            <a:bodyPr>
              <a:spAutoFit/>
            </a:bodyPr>
            <a:lstStyle/>
            <a:p>
              <a:pPr algn="ctr" eaLnBrk="1" hangingPunct="1">
                <a:spcBef>
                  <a:spcPct val="50000"/>
                </a:spcBef>
              </a:pPr>
              <a:r>
                <a:rPr lang="zh-CN" altLang="en-US" b="1">
                  <a:solidFill>
                    <a:schemeClr val="dk1"/>
                  </a:solidFill>
                  <a:latin typeface="微软雅黑" panose="020B0503020204020204" charset="-122"/>
                  <a:ea typeface="微软雅黑" panose="020B0503020204020204" charset="-122"/>
                  <a:sym typeface="Arial" panose="020B0604020202020204" pitchFamily="34" charset="0"/>
                </a:rPr>
                <a:t>风险与脆弱性函数关系模型</a:t>
              </a:r>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9953" name="任意多边形 18"/>
            <p:cNvSpPr>
              <a:spLocks noChangeArrowheads="1"/>
            </p:cNvSpPr>
            <p:nvPr>
              <p:custDataLst>
                <p:tags r:id="rId18"/>
              </p:custDataLst>
            </p:nvPr>
          </p:nvSpPr>
          <p:spPr bwMode="auto">
            <a:xfrm>
              <a:off x="2774950" y="2516188"/>
              <a:ext cx="3868738" cy="2566987"/>
            </a:xfrm>
            <a:custGeom>
              <a:avLst/>
              <a:gdLst>
                <a:gd name="T0" fmla="*/ 0 w 3869474"/>
                <a:gd name="T1" fmla="*/ 10 h 3092604"/>
                <a:gd name="T2" fmla="*/ 242226 w 3869474"/>
                <a:gd name="T3" fmla="*/ 10 h 3092604"/>
                <a:gd name="T4" fmla="*/ 748682 w 3869474"/>
                <a:gd name="T5" fmla="*/ 10 h 3092604"/>
                <a:gd name="T6" fmla="*/ 1343226 w 3869474"/>
                <a:gd name="T7" fmla="*/ 8 h 3092604"/>
                <a:gd name="T8" fmla="*/ 1695541 w 3869474"/>
                <a:gd name="T9" fmla="*/ 7 h 3092604"/>
                <a:gd name="T10" fmla="*/ 1904729 w 3869474"/>
                <a:gd name="T11" fmla="*/ 6 h 3092604"/>
                <a:gd name="T12" fmla="*/ 2025838 w 3869474"/>
                <a:gd name="T13" fmla="*/ 4 h 3092604"/>
                <a:gd name="T14" fmla="*/ 2201994 w 3869474"/>
                <a:gd name="T15" fmla="*/ 2 h 3092604"/>
                <a:gd name="T16" fmla="*/ 2598360 w 3869474"/>
                <a:gd name="T17" fmla="*/ 2 h 3092604"/>
                <a:gd name="T18" fmla="*/ 3016730 w 3869474"/>
                <a:gd name="T19" fmla="*/ 2 h 3092604"/>
                <a:gd name="T20" fmla="*/ 3578232 w 3869474"/>
                <a:gd name="T21" fmla="*/ 2 h 3092604"/>
                <a:gd name="T22" fmla="*/ 3787420 w 3869474"/>
                <a:gd name="T23" fmla="*/ 2 h 3092604"/>
                <a:gd name="T24" fmla="*/ 3776409 w 3869474"/>
                <a:gd name="T25" fmla="*/ 2 h 3092604"/>
                <a:gd name="T26" fmla="*/ 3776409 w 3869474"/>
                <a:gd name="T27" fmla="*/ 2 h 30926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69474"/>
                <a:gd name="T43" fmla="*/ 0 h 3092604"/>
                <a:gd name="T44" fmla="*/ 3869474 w 3869474"/>
                <a:gd name="T45" fmla="*/ 3092604 h 30926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69474" h="3092604">
                  <a:moveTo>
                    <a:pt x="0" y="3092604"/>
                  </a:moveTo>
                  <a:cubicBezTo>
                    <a:pt x="59473" y="3091675"/>
                    <a:pt x="118947" y="3090746"/>
                    <a:pt x="245327" y="3070302"/>
                  </a:cubicBezTo>
                  <a:cubicBezTo>
                    <a:pt x="371707" y="3049858"/>
                    <a:pt x="572429" y="3027556"/>
                    <a:pt x="758283" y="2969941"/>
                  </a:cubicBezTo>
                  <a:cubicBezTo>
                    <a:pt x="944137" y="2912326"/>
                    <a:pt x="1200615" y="2837985"/>
                    <a:pt x="1360449" y="2724614"/>
                  </a:cubicBezTo>
                  <a:cubicBezTo>
                    <a:pt x="1520283" y="2611243"/>
                    <a:pt x="1622503" y="2455127"/>
                    <a:pt x="1717288" y="2289717"/>
                  </a:cubicBezTo>
                  <a:cubicBezTo>
                    <a:pt x="1812073" y="2124307"/>
                    <a:pt x="1873405" y="1916151"/>
                    <a:pt x="1929161" y="1732156"/>
                  </a:cubicBezTo>
                  <a:cubicBezTo>
                    <a:pt x="1984917" y="1548161"/>
                    <a:pt x="2001644" y="1358590"/>
                    <a:pt x="2051824" y="1185746"/>
                  </a:cubicBezTo>
                  <a:cubicBezTo>
                    <a:pt x="2102004" y="1012902"/>
                    <a:pt x="2133600" y="841916"/>
                    <a:pt x="2230244" y="695092"/>
                  </a:cubicBezTo>
                  <a:cubicBezTo>
                    <a:pt x="2326888" y="548268"/>
                    <a:pt x="2494156" y="397726"/>
                    <a:pt x="2631688" y="304799"/>
                  </a:cubicBezTo>
                  <a:cubicBezTo>
                    <a:pt x="2769220" y="211872"/>
                    <a:pt x="2890024" y="183994"/>
                    <a:pt x="3055434" y="137531"/>
                  </a:cubicBezTo>
                  <a:cubicBezTo>
                    <a:pt x="3220844" y="91068"/>
                    <a:pt x="3494048" y="48321"/>
                    <a:pt x="3624146" y="26019"/>
                  </a:cubicBezTo>
                  <a:cubicBezTo>
                    <a:pt x="3754244" y="3717"/>
                    <a:pt x="3802566" y="7434"/>
                    <a:pt x="3836020" y="3717"/>
                  </a:cubicBezTo>
                  <a:cubicBezTo>
                    <a:pt x="3869474" y="0"/>
                    <a:pt x="3824868" y="3717"/>
                    <a:pt x="3824868" y="3717"/>
                  </a:cubicBezTo>
                </a:path>
              </a:pathLst>
            </a:custGeom>
            <a:noFill/>
            <a:ln w="30163" cap="rnd" algn="ctr">
              <a:solidFill>
                <a:srgbClr val="FFFFFF"/>
              </a:solidFill>
              <a:round/>
            </a:ln>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9954" name="TextBox 19"/>
            <p:cNvSpPr txBox="1">
              <a:spLocks noChangeArrowheads="1"/>
            </p:cNvSpPr>
            <p:nvPr>
              <p:custDataLst>
                <p:tags r:id="rId19"/>
              </p:custDataLst>
            </p:nvPr>
          </p:nvSpPr>
          <p:spPr bwMode="auto">
            <a:xfrm>
              <a:off x="3835711" y="1674635"/>
              <a:ext cx="1928812" cy="567052"/>
            </a:xfrm>
            <a:prstGeom prst="rect">
              <a:avLst/>
            </a:prstGeom>
            <a:noFill/>
            <a:ln w="9525">
              <a:noFill/>
              <a:miter lim="800000"/>
            </a:ln>
          </p:spPr>
          <p:txBody>
            <a:bodyPr>
              <a:spAutoFit/>
            </a:bodyPr>
            <a:lstStyle/>
            <a:p>
              <a:pPr eaLnBrk="1" hangingPunct="1"/>
              <a:r>
                <a:rPr lang="en-US" altLang="zh-CN" sz="2000" b="1">
                  <a:solidFill>
                    <a:schemeClr val="dk1"/>
                  </a:solidFill>
                  <a:latin typeface="微软雅黑" panose="020B0503020204020204" charset="-122"/>
                  <a:ea typeface="微软雅黑" panose="020B0503020204020204" charset="-122"/>
                  <a:sym typeface="Arial" panose="020B0604020202020204" pitchFamily="34" charset="0"/>
                </a:rPr>
                <a:t>D=TV</a:t>
              </a:r>
              <a:endParaRPr lang="en-US" altLang="zh-CN" sz="2000" b="1">
                <a:solidFill>
                  <a:schemeClr val="dk1"/>
                </a:solidFill>
                <a:latin typeface="微软雅黑" panose="020B0503020204020204" charset="-122"/>
                <a:ea typeface="微软雅黑" panose="020B0503020204020204" charset="-122"/>
                <a:sym typeface="Arial" panose="020B0604020202020204" pitchFamily="34" charset="0"/>
              </a:endParaRPr>
            </a:p>
          </p:txBody>
        </p:sp>
      </p:grpSp>
    </p:spTree>
    <p:custDataLst>
      <p:tags r:id="rId20"/>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grpSp>
        <p:nvGrpSpPr>
          <p:cNvPr id="40963" name="Group 6"/>
          <p:cNvGrpSpPr/>
          <p:nvPr/>
        </p:nvGrpSpPr>
        <p:grpSpPr bwMode="auto">
          <a:xfrm>
            <a:off x="1834132" y="1700214"/>
            <a:ext cx="8148069" cy="4342648"/>
            <a:chOff x="842" y="1253"/>
            <a:chExt cx="3490" cy="2618"/>
          </a:xfrm>
        </p:grpSpPr>
        <p:sp>
          <p:nvSpPr>
            <p:cNvPr id="40965" name="Text Box 7"/>
            <p:cNvSpPr txBox="1">
              <a:spLocks noChangeArrowheads="1"/>
            </p:cNvSpPr>
            <p:nvPr>
              <p:custDataLst>
                <p:tags r:id="rId5"/>
              </p:custDataLst>
            </p:nvPr>
          </p:nvSpPr>
          <p:spPr bwMode="auto">
            <a:xfrm>
              <a:off x="842" y="2184"/>
              <a:ext cx="236" cy="795"/>
            </a:xfrm>
            <a:prstGeom prst="rect">
              <a:avLst/>
            </a:prstGeom>
            <a:noFill/>
            <a:ln w="38100">
              <a:solidFill>
                <a:schemeClr val="folHlink"/>
              </a:solidFill>
              <a:miter lim="800000"/>
            </a:ln>
          </p:spPr>
          <p:txBody>
            <a:bodyPr vert="eaVert" anchor="ctr">
              <a:spAutoFit/>
            </a:bodyPr>
            <a:lstStyle/>
            <a:p>
              <a:pPr algn="ctr" eaLnBrk="1" hangingPunct="1">
                <a:spcBef>
                  <a:spcPct val="50000"/>
                </a:spcBef>
              </a:pPr>
              <a:r>
                <a:rPr lang="zh-CN" altLang="en-US" sz="2400" b="1">
                  <a:solidFill>
                    <a:schemeClr val="dk1"/>
                  </a:solidFill>
                  <a:latin typeface="微软雅黑" panose="020B0503020204020204" charset="-122"/>
                  <a:ea typeface="微软雅黑" panose="020B0503020204020204" charset="-122"/>
                  <a:sym typeface="Arial" panose="020B0604020202020204" pitchFamily="34" charset="0"/>
                </a:rPr>
                <a:t>脆弱性</a:t>
              </a:r>
              <a:endParaRPr lang="zh-CN" altLang="en-US" sz="2400"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40966" name="Text Box 8"/>
            <p:cNvSpPr txBox="1">
              <a:spLocks noChangeArrowheads="1"/>
            </p:cNvSpPr>
            <p:nvPr>
              <p:custDataLst>
                <p:tags r:id="rId6"/>
              </p:custDataLst>
            </p:nvPr>
          </p:nvSpPr>
          <p:spPr bwMode="auto">
            <a:xfrm>
              <a:off x="1474" y="3585"/>
              <a:ext cx="952" cy="240"/>
            </a:xfrm>
            <a:prstGeom prst="rect">
              <a:avLst/>
            </a:prstGeom>
            <a:noFill/>
            <a:ln w="38100">
              <a:solidFill>
                <a:schemeClr val="folHlink"/>
              </a:solidFill>
              <a:miter lim="800000"/>
            </a:ln>
          </p:spPr>
          <p:txBody>
            <a:bodyPr>
              <a:spAutoFit/>
            </a:bodyPr>
            <a:lstStyle/>
            <a:p>
              <a:pPr algn="ctr" eaLnBrk="1" hangingPunct="1">
                <a:spcBef>
                  <a:spcPct val="50000"/>
                </a:spcBef>
              </a:pPr>
              <a:r>
                <a:rPr lang="zh-CN" altLang="en-US" sz="2000" b="1">
                  <a:solidFill>
                    <a:schemeClr val="dk1"/>
                  </a:solidFill>
                  <a:latin typeface="微软雅黑" panose="020B0503020204020204" charset="-122"/>
                  <a:ea typeface="微软雅黑" panose="020B0503020204020204" charset="-122"/>
                  <a:sym typeface="Arial" panose="020B0604020202020204" pitchFamily="34" charset="0"/>
                </a:rPr>
                <a:t>管理环节</a:t>
              </a:r>
              <a:endParaRPr lang="zh-CN" altLang="en-US" sz="2000"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40967" name="Text Box 9"/>
            <p:cNvSpPr txBox="1">
              <a:spLocks noChangeArrowheads="1"/>
            </p:cNvSpPr>
            <p:nvPr>
              <p:custDataLst>
                <p:tags r:id="rId7"/>
              </p:custDataLst>
            </p:nvPr>
          </p:nvSpPr>
          <p:spPr bwMode="auto">
            <a:xfrm>
              <a:off x="1474" y="2860"/>
              <a:ext cx="952" cy="240"/>
            </a:xfrm>
            <a:prstGeom prst="rect">
              <a:avLst/>
            </a:prstGeom>
            <a:noFill/>
            <a:ln w="38100">
              <a:solidFill>
                <a:schemeClr val="folHlink"/>
              </a:solidFill>
              <a:miter lim="800000"/>
            </a:ln>
          </p:spPr>
          <p:txBody>
            <a:bodyPr>
              <a:spAutoFit/>
            </a:bodyPr>
            <a:lstStyle/>
            <a:p>
              <a:pPr algn="ctr" eaLnBrk="1" hangingPunct="1">
                <a:spcBef>
                  <a:spcPct val="50000"/>
                </a:spcBef>
              </a:pPr>
              <a:r>
                <a:rPr lang="zh-CN" altLang="en-US" sz="2000" b="1">
                  <a:solidFill>
                    <a:schemeClr val="dk1"/>
                  </a:solidFill>
                  <a:latin typeface="微软雅黑" panose="020B0503020204020204" charset="-122"/>
                  <a:ea typeface="微软雅黑" panose="020B0503020204020204" charset="-122"/>
                  <a:sym typeface="Arial" panose="020B0604020202020204" pitchFamily="34" charset="0"/>
                </a:rPr>
                <a:t>社会属性</a:t>
              </a:r>
              <a:endParaRPr lang="zh-CN" altLang="en-US" sz="2000"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40968" name="Text Box 10"/>
            <p:cNvSpPr txBox="1">
              <a:spLocks noChangeArrowheads="1"/>
            </p:cNvSpPr>
            <p:nvPr>
              <p:custDataLst>
                <p:tags r:id="rId8"/>
              </p:custDataLst>
            </p:nvPr>
          </p:nvSpPr>
          <p:spPr bwMode="auto">
            <a:xfrm>
              <a:off x="1474" y="2043"/>
              <a:ext cx="952" cy="240"/>
            </a:xfrm>
            <a:prstGeom prst="rect">
              <a:avLst/>
            </a:prstGeom>
            <a:noFill/>
            <a:ln w="38100">
              <a:solidFill>
                <a:schemeClr val="folHlink"/>
              </a:solidFill>
              <a:miter lim="800000"/>
            </a:ln>
          </p:spPr>
          <p:txBody>
            <a:bodyPr>
              <a:spAutoFit/>
            </a:bodyPr>
            <a:lstStyle/>
            <a:p>
              <a:pPr algn="ctr" eaLnBrk="1" hangingPunct="1">
                <a:spcBef>
                  <a:spcPct val="50000"/>
                </a:spcBef>
              </a:pPr>
              <a:r>
                <a:rPr lang="zh-CN" altLang="en-US" sz="2000" b="1">
                  <a:solidFill>
                    <a:schemeClr val="dk1"/>
                  </a:solidFill>
                  <a:latin typeface="微软雅黑" panose="020B0503020204020204" charset="-122"/>
                  <a:ea typeface="微软雅黑" panose="020B0503020204020204" charset="-122"/>
                  <a:sym typeface="Arial" panose="020B0604020202020204" pitchFamily="34" charset="0"/>
                </a:rPr>
                <a:t>技术属性</a:t>
              </a:r>
              <a:endParaRPr lang="zh-CN" altLang="en-US" sz="2000"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40969" name="Text Box 11"/>
            <p:cNvSpPr txBox="1">
              <a:spLocks noChangeArrowheads="1"/>
            </p:cNvSpPr>
            <p:nvPr>
              <p:custDataLst>
                <p:tags r:id="rId9"/>
              </p:custDataLst>
            </p:nvPr>
          </p:nvSpPr>
          <p:spPr bwMode="auto">
            <a:xfrm>
              <a:off x="1474" y="1253"/>
              <a:ext cx="952" cy="240"/>
            </a:xfrm>
            <a:prstGeom prst="rect">
              <a:avLst/>
            </a:prstGeom>
            <a:noFill/>
            <a:ln w="38100">
              <a:solidFill>
                <a:schemeClr val="folHlink"/>
              </a:solidFill>
              <a:miter lim="800000"/>
            </a:ln>
          </p:spPr>
          <p:txBody>
            <a:bodyPr>
              <a:spAutoFit/>
            </a:bodyPr>
            <a:lstStyle/>
            <a:p>
              <a:pPr algn="ctr" eaLnBrk="1" hangingPunct="1">
                <a:spcBef>
                  <a:spcPct val="50000"/>
                </a:spcBef>
              </a:pPr>
              <a:r>
                <a:rPr lang="zh-CN" altLang="en-US" sz="2000" b="1">
                  <a:solidFill>
                    <a:schemeClr val="dk1"/>
                  </a:solidFill>
                  <a:latin typeface="微软雅黑" panose="020B0503020204020204" charset="-122"/>
                  <a:ea typeface="微软雅黑" panose="020B0503020204020204" charset="-122"/>
                  <a:sym typeface="Arial" panose="020B0604020202020204" pitchFamily="34" charset="0"/>
                </a:rPr>
                <a:t>自然属性</a:t>
              </a:r>
              <a:endParaRPr lang="zh-CN" altLang="en-US" sz="2000"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40970" name="Text Box 12"/>
            <p:cNvSpPr txBox="1">
              <a:spLocks noChangeArrowheads="1"/>
            </p:cNvSpPr>
            <p:nvPr>
              <p:custDataLst>
                <p:tags r:id="rId10"/>
              </p:custDataLst>
            </p:nvPr>
          </p:nvSpPr>
          <p:spPr bwMode="auto">
            <a:xfrm>
              <a:off x="2469" y="1275"/>
              <a:ext cx="1824" cy="222"/>
            </a:xfrm>
            <a:prstGeom prst="rect">
              <a:avLst/>
            </a:prstGeom>
            <a:noFill/>
            <a:ln w="9525">
              <a:noFill/>
              <a:miter lim="800000"/>
            </a:ln>
          </p:spPr>
          <p:txBody>
            <a:bodyPr>
              <a:spAutoFit/>
            </a:bodyPr>
            <a:lstStyle/>
            <a:p>
              <a:pPr eaLnBrk="1" hangingPunct="1">
                <a:spcBef>
                  <a:spcPct val="50000"/>
                </a:spcBef>
              </a:pPr>
              <a:r>
                <a:rPr lang="zh-CN" altLang="en-US" b="1">
                  <a:solidFill>
                    <a:schemeClr val="dk1"/>
                  </a:solidFill>
                  <a:latin typeface="微软雅黑" panose="020B0503020204020204" charset="-122"/>
                  <a:ea typeface="微软雅黑" panose="020B0503020204020204" charset="-122"/>
                  <a:sym typeface="Arial" panose="020B0604020202020204" pitchFamily="34" charset="0"/>
                </a:rPr>
                <a:t>（飓风、地震、极端气象条件、疫病等）</a:t>
              </a:r>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40971" name="Text Box 13"/>
            <p:cNvSpPr txBox="1">
              <a:spLocks noChangeArrowheads="1"/>
            </p:cNvSpPr>
            <p:nvPr>
              <p:custDataLst>
                <p:tags r:id="rId11"/>
              </p:custDataLst>
            </p:nvPr>
          </p:nvSpPr>
          <p:spPr bwMode="auto">
            <a:xfrm>
              <a:off x="2469" y="2075"/>
              <a:ext cx="1863" cy="222"/>
            </a:xfrm>
            <a:prstGeom prst="rect">
              <a:avLst/>
            </a:prstGeom>
            <a:noFill/>
            <a:ln w="9525">
              <a:noFill/>
              <a:miter lim="800000"/>
            </a:ln>
          </p:spPr>
          <p:txBody>
            <a:bodyPr>
              <a:spAutoFit/>
            </a:bodyPr>
            <a:lstStyle/>
            <a:p>
              <a:pPr eaLnBrk="1" hangingPunct="1">
                <a:spcBef>
                  <a:spcPct val="50000"/>
                </a:spcBef>
              </a:pPr>
              <a:r>
                <a:rPr lang="zh-CN" altLang="en-US" b="1">
                  <a:solidFill>
                    <a:schemeClr val="dk1"/>
                  </a:solidFill>
                  <a:latin typeface="微软雅黑" panose="020B0503020204020204" charset="-122"/>
                  <a:ea typeface="微软雅黑" panose="020B0503020204020204" charset="-122"/>
                  <a:sym typeface="Arial" panose="020B0604020202020204" pitchFamily="34" charset="0"/>
                </a:rPr>
                <a:t>（工程、装备、生产公共场所经济运行等）</a:t>
              </a:r>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40972" name="Text Box 14"/>
            <p:cNvSpPr txBox="1">
              <a:spLocks noChangeArrowheads="1"/>
            </p:cNvSpPr>
            <p:nvPr>
              <p:custDataLst>
                <p:tags r:id="rId12"/>
              </p:custDataLst>
            </p:nvPr>
          </p:nvSpPr>
          <p:spPr bwMode="auto">
            <a:xfrm>
              <a:off x="2529" y="2907"/>
              <a:ext cx="1635" cy="222"/>
            </a:xfrm>
            <a:prstGeom prst="rect">
              <a:avLst/>
            </a:prstGeom>
            <a:noFill/>
            <a:ln w="9525">
              <a:noFill/>
              <a:miter lim="800000"/>
            </a:ln>
          </p:spPr>
          <p:txBody>
            <a:bodyPr>
              <a:spAutoFit/>
            </a:bodyPr>
            <a:lstStyle/>
            <a:p>
              <a:pPr eaLnBrk="1" hangingPunct="1">
                <a:spcBef>
                  <a:spcPct val="50000"/>
                </a:spcBef>
              </a:pPr>
              <a:r>
                <a:rPr lang="zh-CN" altLang="en-US" b="1">
                  <a:solidFill>
                    <a:schemeClr val="dk1"/>
                  </a:solidFill>
                  <a:latin typeface="微软雅黑" panose="020B0503020204020204" charset="-122"/>
                  <a:ea typeface="微软雅黑" panose="020B0503020204020204" charset="-122"/>
                  <a:sym typeface="Arial" panose="020B0604020202020204" pitchFamily="34" charset="0"/>
                </a:rPr>
                <a:t>（政治、文化、宗教、教育制度等）</a:t>
              </a:r>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40973" name="Text Box 15"/>
            <p:cNvSpPr txBox="1">
              <a:spLocks noChangeArrowheads="1"/>
            </p:cNvSpPr>
            <p:nvPr>
              <p:custDataLst>
                <p:tags r:id="rId13"/>
              </p:custDataLst>
            </p:nvPr>
          </p:nvSpPr>
          <p:spPr bwMode="auto">
            <a:xfrm>
              <a:off x="2529" y="3649"/>
              <a:ext cx="1688" cy="222"/>
            </a:xfrm>
            <a:prstGeom prst="rect">
              <a:avLst/>
            </a:prstGeom>
            <a:noFill/>
            <a:ln w="9525">
              <a:noFill/>
              <a:miter lim="800000"/>
            </a:ln>
          </p:spPr>
          <p:txBody>
            <a:bodyPr>
              <a:spAutoFit/>
            </a:bodyPr>
            <a:lstStyle/>
            <a:p>
              <a:pPr eaLnBrk="1" hangingPunct="1">
                <a:spcBef>
                  <a:spcPct val="50000"/>
                </a:spcBef>
              </a:pPr>
              <a:r>
                <a:rPr lang="zh-CN" altLang="en-US" b="1">
                  <a:solidFill>
                    <a:schemeClr val="dk1"/>
                  </a:solidFill>
                  <a:latin typeface="微软雅黑" panose="020B0503020204020204" charset="-122"/>
                  <a:ea typeface="微软雅黑" panose="020B0503020204020204" charset="-122"/>
                  <a:sym typeface="Arial" panose="020B0604020202020204" pitchFamily="34" charset="0"/>
                </a:rPr>
                <a:t>（应急法制、体制、机制与应急准备）</a:t>
              </a:r>
              <a:endParaRPr lang="zh-CN" altLang="en-US" b="1">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40974" name="Line 16"/>
            <p:cNvSpPr>
              <a:spLocks noChangeShapeType="1"/>
            </p:cNvSpPr>
            <p:nvPr>
              <p:custDataLst>
                <p:tags r:id="rId14"/>
              </p:custDataLst>
            </p:nvPr>
          </p:nvSpPr>
          <p:spPr bwMode="auto">
            <a:xfrm>
              <a:off x="1292" y="1389"/>
              <a:ext cx="0" cy="2358"/>
            </a:xfrm>
            <a:prstGeom prst="line">
              <a:avLst/>
            </a:prstGeom>
            <a:noFill/>
            <a:ln w="38100">
              <a:solidFill>
                <a:schemeClr val="dk1"/>
              </a:solidFill>
              <a:round/>
            </a:ln>
          </p:spPr>
          <p:txBody>
            <a:bodyPr wrap="none"/>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40975" name="Line 17"/>
            <p:cNvSpPr>
              <a:spLocks noChangeShapeType="1"/>
            </p:cNvSpPr>
            <p:nvPr>
              <p:custDataLst>
                <p:tags r:id="rId15"/>
              </p:custDataLst>
            </p:nvPr>
          </p:nvSpPr>
          <p:spPr bwMode="auto">
            <a:xfrm>
              <a:off x="1293" y="1389"/>
              <a:ext cx="181" cy="0"/>
            </a:xfrm>
            <a:prstGeom prst="line">
              <a:avLst/>
            </a:prstGeom>
            <a:noFill/>
            <a:ln w="38100">
              <a:solidFill>
                <a:schemeClr val="dk1"/>
              </a:solidFill>
              <a:round/>
            </a:ln>
          </p:spPr>
          <p:txBody>
            <a:bodyPr wrap="none"/>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40976" name="Line 18"/>
            <p:cNvSpPr>
              <a:spLocks noChangeShapeType="1"/>
            </p:cNvSpPr>
            <p:nvPr>
              <p:custDataLst>
                <p:tags r:id="rId16"/>
              </p:custDataLst>
            </p:nvPr>
          </p:nvSpPr>
          <p:spPr bwMode="auto">
            <a:xfrm>
              <a:off x="1293" y="3723"/>
              <a:ext cx="181" cy="0"/>
            </a:xfrm>
            <a:prstGeom prst="line">
              <a:avLst/>
            </a:prstGeom>
            <a:noFill/>
            <a:ln w="38100">
              <a:solidFill>
                <a:schemeClr val="dk1"/>
              </a:solidFill>
              <a:round/>
            </a:ln>
          </p:spPr>
          <p:txBody>
            <a:bodyPr wrap="none"/>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40977" name="Line 19"/>
            <p:cNvSpPr>
              <a:spLocks noChangeShapeType="1"/>
            </p:cNvSpPr>
            <p:nvPr>
              <p:custDataLst>
                <p:tags r:id="rId17"/>
              </p:custDataLst>
            </p:nvPr>
          </p:nvSpPr>
          <p:spPr bwMode="auto">
            <a:xfrm>
              <a:off x="1293" y="2998"/>
              <a:ext cx="181" cy="0"/>
            </a:xfrm>
            <a:prstGeom prst="line">
              <a:avLst/>
            </a:prstGeom>
            <a:noFill/>
            <a:ln w="38100">
              <a:solidFill>
                <a:schemeClr val="dk1"/>
              </a:solidFill>
              <a:round/>
            </a:ln>
          </p:spPr>
          <p:txBody>
            <a:bodyPr wrap="none"/>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40978" name="Line 20"/>
            <p:cNvSpPr>
              <a:spLocks noChangeShapeType="1"/>
            </p:cNvSpPr>
            <p:nvPr>
              <p:custDataLst>
                <p:tags r:id="rId18"/>
              </p:custDataLst>
            </p:nvPr>
          </p:nvSpPr>
          <p:spPr bwMode="auto">
            <a:xfrm>
              <a:off x="1293" y="2181"/>
              <a:ext cx="181" cy="0"/>
            </a:xfrm>
            <a:prstGeom prst="line">
              <a:avLst/>
            </a:prstGeom>
            <a:noFill/>
            <a:ln w="38100">
              <a:solidFill>
                <a:schemeClr val="dk1"/>
              </a:solidFill>
              <a:round/>
            </a:ln>
          </p:spPr>
          <p:txBody>
            <a:bodyPr wrap="none"/>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40979" name="Line 21"/>
            <p:cNvSpPr>
              <a:spLocks noChangeShapeType="1"/>
            </p:cNvSpPr>
            <p:nvPr>
              <p:custDataLst>
                <p:tags r:id="rId19"/>
              </p:custDataLst>
            </p:nvPr>
          </p:nvSpPr>
          <p:spPr bwMode="auto">
            <a:xfrm>
              <a:off x="1111" y="2568"/>
              <a:ext cx="181" cy="0"/>
            </a:xfrm>
            <a:prstGeom prst="line">
              <a:avLst/>
            </a:prstGeom>
            <a:noFill/>
            <a:ln w="38100">
              <a:solidFill>
                <a:schemeClr val="dk1"/>
              </a:solidFill>
              <a:round/>
            </a:ln>
          </p:spPr>
          <p:txBody>
            <a:bodyPr wrap="none"/>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grpSp>
      <p:sp>
        <p:nvSpPr>
          <p:cNvPr id="40964" name="文本框 4"/>
          <p:cNvSpPr txBox="1">
            <a:spLocks noChangeArrowheads="1"/>
          </p:cNvSpPr>
          <p:nvPr>
            <p:custDataLst>
              <p:tags r:id="rId20"/>
            </p:custDataLst>
          </p:nvPr>
        </p:nvSpPr>
        <p:spPr bwMode="auto">
          <a:xfrm>
            <a:off x="629154" y="1390095"/>
            <a:ext cx="2255589" cy="521970"/>
          </a:xfrm>
          <a:prstGeom prst="rect">
            <a:avLst/>
          </a:prstGeom>
          <a:noFill/>
          <a:ln w="9525">
            <a:noFill/>
            <a:miter lim="800000"/>
          </a:ln>
        </p:spPr>
        <p:txBody>
          <a:bodyPr wrap="square">
            <a:spAutoFit/>
          </a:bodyPr>
          <a:lstStyle/>
          <a:p>
            <a:r>
              <a:rPr lang="zh-CN" altLang="en-US" sz="2800" dirty="0">
                <a:solidFill>
                  <a:schemeClr val="dk1"/>
                </a:solidFill>
                <a:latin typeface="微软雅黑" panose="020B0503020204020204" charset="-122"/>
                <a:ea typeface="微软雅黑" panose="020B0503020204020204" charset="-122"/>
                <a:sym typeface="Arial" panose="020B0604020202020204" pitchFamily="34" charset="0"/>
              </a:rPr>
              <a:t>脆弱性来源</a:t>
            </a:r>
            <a:endParaRPr lang="zh-CN" altLang="en-US" sz="2800"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9" name="TextBox 2"/>
          <p:cNvSpPr txBox="1"/>
          <p:nvPr>
            <p:custDataLst>
              <p:tags r:id="rId21"/>
            </p:custDataLst>
          </p:nvPr>
        </p:nvSpPr>
        <p:spPr>
          <a:xfrm>
            <a:off x="43900" y="701356"/>
            <a:ext cx="8208963" cy="583565"/>
          </a:xfrm>
          <a:prstGeom prst="rect">
            <a:avLst/>
          </a:prstGeom>
          <a:noFill/>
        </p:spPr>
        <p:txBody>
          <a:bodyPr>
            <a:spAutoFit/>
          </a:bodyPr>
          <a:lstStyle/>
          <a:p>
            <a:pPr marL="457200" indent="-457200">
              <a:buFont typeface="Wingdings" panose="05000000000000000000" pitchFamily="2" charset="2"/>
              <a:buChar char="n"/>
              <a:defRPr/>
            </a:pPr>
            <a:r>
              <a:rPr lang="zh-CN" altLang="en-US" sz="3200" b="1" dirty="0">
                <a:solidFill>
                  <a:schemeClr val="dk1"/>
                </a:solidFill>
                <a:latin typeface="微软雅黑" panose="020B0503020204020204" charset="-122"/>
                <a:ea typeface="微软雅黑" panose="020B0503020204020204" charset="-122"/>
                <a:sym typeface="Arial" panose="020B0604020202020204" pitchFamily="34" charset="0"/>
              </a:rPr>
              <a:t>应急管理脆弱性分析与应急能力评估</a:t>
            </a:r>
            <a:endParaRPr lang="zh-CN" altLang="en-US" sz="3200" b="1" dirty="0">
              <a:solidFill>
                <a:schemeClr val="dk1"/>
              </a:solidFill>
              <a:latin typeface="微软雅黑" panose="020B0503020204020204" charset="-122"/>
              <a:ea typeface="微软雅黑" panose="020B0503020204020204" charset="-122"/>
              <a:sym typeface="Arial" panose="020B0604020202020204" pitchFamily="34" charset="0"/>
            </a:endParaRPr>
          </a:p>
        </p:txBody>
      </p:sp>
    </p:spTree>
    <p:custDataLst>
      <p:tags r:id="rId22"/>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3" name="文本框 2"/>
          <p:cNvSpPr txBox="1"/>
          <p:nvPr>
            <p:custDataLst>
              <p:tags r:id="rId6"/>
            </p:custDataLst>
          </p:nvPr>
        </p:nvSpPr>
        <p:spPr>
          <a:xfrm>
            <a:off x="457204"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应急管理脆弱性分析与应急能力评估</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 name="Title 6"/>
          <p:cNvSpPr txBox="1"/>
          <p:nvPr>
            <p:custDataLst>
              <p:tags r:id="rId7"/>
            </p:custDataLst>
          </p:nvPr>
        </p:nvSpPr>
        <p:spPr>
          <a:xfrm>
            <a:off x="3047976" y="2438420"/>
            <a:ext cx="6096038" cy="243841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系统脆弱性可导致应急响应失效或失败</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8"/>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图片 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4" name="图片 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2" name="矩形 1"/>
          <p:cNvSpPr/>
          <p:nvPr>
            <p:custDataLst>
              <p:tags r:id="rId5"/>
            </p:custDataLst>
          </p:nvPr>
        </p:nvSpPr>
        <p:spPr>
          <a:xfrm>
            <a:off x="138116" y="692696"/>
            <a:ext cx="5110480" cy="583565"/>
          </a:xfrm>
          <a:prstGeom prst="rect">
            <a:avLst/>
          </a:prstGeom>
        </p:spPr>
        <p:txBody>
          <a:bodyPr wrap="none">
            <a:spAutoFit/>
          </a:bodyPr>
          <a:lstStyle/>
          <a:p>
            <a:pPr marL="457200" indent="-457200" algn="l">
              <a:spcBef>
                <a:spcPct val="0"/>
              </a:spcBef>
              <a:buFont typeface="Wingdings" panose="05000000000000000000" pitchFamily="2" charset="2"/>
              <a:buChar char="n"/>
              <a:defRPr/>
            </a:pPr>
            <a:r>
              <a:rPr lang="zh-CN" altLang="zh-CN" sz="3200" kern="0" dirty="0">
                <a:solidFill>
                  <a:schemeClr val="dk1"/>
                </a:solidFill>
                <a:latin typeface="微软雅黑" panose="020B0503020204020204" charset="-122"/>
                <a:ea typeface="微软雅黑" panose="020B0503020204020204" charset="-122"/>
                <a:cs typeface="+mj-cs"/>
                <a:sym typeface="Arial" panose="020B0604020202020204" pitchFamily="34" charset="0"/>
              </a:rPr>
              <a:t>应急能力评价的三个层面</a:t>
            </a:r>
            <a:endParaRPr lang="zh-CN" altLang="zh-CN" sz="3200" kern="0" dirty="0">
              <a:solidFill>
                <a:schemeClr val="dk1"/>
              </a:solidFill>
              <a:latin typeface="微软雅黑" panose="020B0503020204020204" charset="-122"/>
              <a:ea typeface="微软雅黑" panose="020B0503020204020204" charset="-122"/>
              <a:cs typeface="+mj-cs"/>
              <a:sym typeface="Arial" panose="020B0604020202020204" pitchFamily="34" charset="0"/>
            </a:endParaRPr>
          </a:p>
        </p:txBody>
      </p:sp>
      <p:graphicFrame>
        <p:nvGraphicFramePr>
          <p:cNvPr id="12" name="图示 11"/>
          <p:cNvGraphicFramePr/>
          <p:nvPr/>
        </p:nvGraphicFramePr>
        <p:xfrm>
          <a:off x="3215680" y="1988840"/>
          <a:ext cx="3624064"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3" name="图示 12"/>
          <p:cNvGraphicFramePr/>
          <p:nvPr/>
        </p:nvGraphicFramePr>
        <p:xfrm>
          <a:off x="2087368" y="1871862"/>
          <a:ext cx="630942" cy="417646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4" name="左大括号 13"/>
          <p:cNvSpPr/>
          <p:nvPr/>
        </p:nvSpPr>
        <p:spPr bwMode="auto">
          <a:xfrm>
            <a:off x="2831406" y="2636640"/>
            <a:ext cx="360362" cy="3168650"/>
          </a:xfrm>
          <a:prstGeom prst="leftBrace">
            <a:avLst/>
          </a:prstGeom>
          <a:noFill/>
          <a:ln w="25400" cap="flat" cmpd="sng" algn="ctr">
            <a:solidFill>
              <a:srgbClr val="00CC99"/>
            </a:solidFill>
            <a:prstDash val="solid"/>
            <a:headEnd type="none" w="med" len="med"/>
            <a:tailEnd type="none" w="med" len="med"/>
          </a:ln>
          <a:effectLst>
            <a:outerShdw blurRad="40000" dist="20000" dir="5400000" rotWithShape="0">
              <a:srgbClr val="000000">
                <a:alpha val="38000"/>
              </a:srgbClr>
            </a:outerShdw>
          </a:effectLst>
        </p:spPr>
        <p:txBody>
          <a:bodyPr/>
          <a:lstStyle/>
          <a:p>
            <a:pPr marL="342900" marR="0" lvl="0" indent="-342900" algn="just" defTabSz="914400" eaLnBrk="1" fontAlgn="base" latinLnBrk="0" hangingPunct="1">
              <a:lnSpc>
                <a:spcPct val="100000"/>
              </a:lnSpc>
              <a:spcBef>
                <a:spcPct val="2000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aphicFrame>
        <p:nvGraphicFramePr>
          <p:cNvPr id="15" name="图示 14"/>
          <p:cNvGraphicFramePr/>
          <p:nvPr/>
        </p:nvGraphicFramePr>
        <p:xfrm>
          <a:off x="7392144" y="2564904"/>
          <a:ext cx="2088232" cy="40005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16" name="图示 15"/>
          <p:cNvGraphicFramePr/>
          <p:nvPr/>
        </p:nvGraphicFramePr>
        <p:xfrm>
          <a:off x="7392144" y="4005064"/>
          <a:ext cx="2071688" cy="446276"/>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graphicFrame>
        <p:nvGraphicFramePr>
          <p:cNvPr id="17" name="图示 16"/>
          <p:cNvGraphicFramePr/>
          <p:nvPr/>
        </p:nvGraphicFramePr>
        <p:xfrm>
          <a:off x="7410076" y="5403196"/>
          <a:ext cx="2142308" cy="400050"/>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cxnSp>
        <p:nvCxnSpPr>
          <p:cNvPr id="18" name="直接连接符 17"/>
          <p:cNvCxnSpPr/>
          <p:nvPr/>
        </p:nvCxnSpPr>
        <p:spPr bwMode="auto">
          <a:xfrm>
            <a:off x="6830318" y="2781102"/>
            <a:ext cx="576263" cy="0"/>
          </a:xfrm>
          <a:prstGeom prst="line">
            <a:avLst/>
          </a:prstGeom>
          <a:noFill/>
          <a:ln w="25400" cap="flat" cmpd="sng" algn="ctr">
            <a:solidFill>
              <a:srgbClr val="00CC99"/>
            </a:solidFill>
            <a:prstDash val="solid"/>
            <a:headEnd type="none" w="med" len="med"/>
            <a:tailEnd type="none" w="med" len="med"/>
          </a:ln>
          <a:effectLst>
            <a:outerShdw blurRad="40000" dist="20000" dir="5400000" rotWithShape="0">
              <a:srgbClr val="000000">
                <a:alpha val="38000"/>
              </a:srgbClr>
            </a:outerShdw>
          </a:effectLst>
        </p:spPr>
      </p:cxnSp>
      <p:cxnSp>
        <p:nvCxnSpPr>
          <p:cNvPr id="19" name="直接连接符 18"/>
          <p:cNvCxnSpPr/>
          <p:nvPr/>
        </p:nvCxnSpPr>
        <p:spPr bwMode="auto">
          <a:xfrm>
            <a:off x="6847781" y="5630665"/>
            <a:ext cx="576262" cy="0"/>
          </a:xfrm>
          <a:prstGeom prst="line">
            <a:avLst/>
          </a:prstGeom>
          <a:noFill/>
          <a:ln w="25400" cap="flat" cmpd="sng" algn="ctr">
            <a:solidFill>
              <a:srgbClr val="00CC99"/>
            </a:solidFill>
            <a:prstDash val="solid"/>
            <a:headEnd type="none" w="med" len="med"/>
            <a:tailEnd type="none" w="med" len="med"/>
          </a:ln>
          <a:effectLst>
            <a:outerShdw blurRad="40000" dist="20000" dir="5400000" rotWithShape="0">
              <a:srgbClr val="000000">
                <a:alpha val="38000"/>
              </a:srgbClr>
            </a:outerShdw>
          </a:effectLst>
        </p:spPr>
      </p:cxnSp>
      <p:cxnSp>
        <p:nvCxnSpPr>
          <p:cNvPr id="20" name="直接连接符 19"/>
          <p:cNvCxnSpPr/>
          <p:nvPr/>
        </p:nvCxnSpPr>
        <p:spPr bwMode="auto">
          <a:xfrm>
            <a:off x="6846193" y="4220965"/>
            <a:ext cx="576263" cy="0"/>
          </a:xfrm>
          <a:prstGeom prst="line">
            <a:avLst/>
          </a:prstGeom>
          <a:noFill/>
          <a:ln w="25400" cap="flat" cmpd="sng" algn="ctr">
            <a:solidFill>
              <a:srgbClr val="00CC99"/>
            </a:solidFill>
            <a:prstDash val="solid"/>
            <a:headEnd type="none" w="med" len="med"/>
            <a:tailEnd type="none" w="med" len="med"/>
          </a:ln>
          <a:effectLst>
            <a:outerShdw blurRad="40000" dist="20000" dir="5400000" rotWithShape="0">
              <a:srgbClr val="000000">
                <a:alpha val="38000"/>
              </a:srgbClr>
            </a:outerShdw>
          </a:effectLst>
        </p:spPr>
      </p:cxnSp>
    </p:spTree>
    <p:custDataLst>
      <p:tags r:id="rId3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矩形 1"/>
          <p:cNvSpPr/>
          <p:nvPr>
            <p:custDataLst>
              <p:tags r:id="rId6"/>
            </p:custDataLst>
          </p:nvPr>
        </p:nvSpPr>
        <p:spPr>
          <a:xfrm>
            <a:off x="191344" y="611977"/>
            <a:ext cx="4704080" cy="583565"/>
          </a:xfrm>
          <a:prstGeom prst="rect">
            <a:avLst/>
          </a:prstGeom>
        </p:spPr>
        <p:txBody>
          <a:bodyPr wrap="none">
            <a:spAutoFit/>
          </a:bodyPr>
          <a:lstStyle/>
          <a:p>
            <a:pPr marL="457200" indent="-457200" algn="l">
              <a:spcBef>
                <a:spcPct val="0"/>
              </a:spcBef>
              <a:buFont typeface="Wingdings" panose="05000000000000000000" pitchFamily="2" charset="2"/>
              <a:buChar char="n"/>
              <a:defRPr/>
            </a:pPr>
            <a:r>
              <a:rPr lang="zh-CN" altLang="en-US" sz="3200" kern="0" dirty="0">
                <a:solidFill>
                  <a:schemeClr val="dk1"/>
                </a:solidFill>
                <a:latin typeface="微软雅黑" panose="020B0503020204020204" charset="-122"/>
                <a:ea typeface="微软雅黑" panose="020B0503020204020204" charset="-122"/>
                <a:cs typeface="+mj-cs"/>
                <a:sym typeface="Arial" panose="020B0604020202020204" pitchFamily="34" charset="0"/>
              </a:rPr>
              <a:t>应急能力评价体系简介</a:t>
            </a:r>
            <a:endParaRPr lang="zh-CN" altLang="en-US" sz="3200" kern="0" dirty="0">
              <a:solidFill>
                <a:schemeClr val="dk1"/>
              </a:solidFill>
              <a:latin typeface="微软雅黑" panose="020B0503020204020204" charset="-122"/>
              <a:ea typeface="微软雅黑" panose="020B0503020204020204" charset="-122"/>
              <a:cs typeface="+mj-cs"/>
              <a:sym typeface="Arial" panose="020B0604020202020204" pitchFamily="34" charset="0"/>
            </a:endParaRPr>
          </a:p>
        </p:txBody>
      </p:sp>
      <p:graphicFrame>
        <p:nvGraphicFramePr>
          <p:cNvPr id="3" name="图示 2"/>
          <p:cNvGraphicFramePr/>
          <p:nvPr/>
        </p:nvGraphicFramePr>
        <p:xfrm>
          <a:off x="2063552" y="1268760"/>
          <a:ext cx="8388424" cy="23762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0" name="图表 19"/>
          <p:cNvGraphicFramePr/>
          <p:nvPr/>
        </p:nvGraphicFramePr>
        <p:xfrm>
          <a:off x="1487489" y="3717032"/>
          <a:ext cx="8835858" cy="2952328"/>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12"/>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3" name="矩形 2"/>
          <p:cNvSpPr/>
          <p:nvPr>
            <p:custDataLst>
              <p:tags r:id="rId5"/>
            </p:custDataLst>
          </p:nvPr>
        </p:nvSpPr>
        <p:spPr>
          <a:xfrm>
            <a:off x="221263" y="539179"/>
            <a:ext cx="3891280" cy="583565"/>
          </a:xfrm>
          <a:prstGeom prst="rect">
            <a:avLst/>
          </a:prstGeom>
        </p:spPr>
        <p:txBody>
          <a:bodyPr wrap="none">
            <a:spAutoFit/>
          </a:bodyPr>
          <a:lstStyle/>
          <a:p>
            <a:pPr marL="457200" indent="-457200" algn="l">
              <a:spcBef>
                <a:spcPct val="0"/>
              </a:spcBef>
              <a:buFont typeface="Wingdings" panose="05000000000000000000" pitchFamily="2" charset="2"/>
              <a:buChar char="n"/>
              <a:defRPr/>
            </a:pPr>
            <a:r>
              <a:rPr lang="zh-CN" altLang="en-US" sz="3200" kern="0" dirty="0">
                <a:solidFill>
                  <a:schemeClr val="dk1"/>
                </a:solidFill>
                <a:latin typeface="微软雅黑" panose="020B0503020204020204" charset="-122"/>
                <a:ea typeface="微软雅黑" panose="020B0503020204020204" charset="-122"/>
                <a:cs typeface="+mj-cs"/>
                <a:sym typeface="Arial" panose="020B0604020202020204" pitchFamily="34" charset="0"/>
              </a:rPr>
              <a:t>应急能力评价流程</a:t>
            </a:r>
            <a:endParaRPr lang="zh-CN" altLang="en-US" sz="3200" kern="0" dirty="0">
              <a:solidFill>
                <a:schemeClr val="dk1"/>
              </a:solidFill>
              <a:latin typeface="微软雅黑" panose="020B0503020204020204" charset="-122"/>
              <a:ea typeface="微软雅黑" panose="020B0503020204020204" charset="-122"/>
              <a:cs typeface="+mj-cs"/>
              <a:sym typeface="Arial" panose="020B0604020202020204" pitchFamily="34" charset="0"/>
            </a:endParaRPr>
          </a:p>
        </p:txBody>
      </p:sp>
      <p:sp>
        <p:nvSpPr>
          <p:cNvPr id="60" name="AutoShape 148"/>
          <p:cNvSpPr>
            <a:spLocks noChangeArrowheads="1"/>
          </p:cNvSpPr>
          <p:nvPr/>
        </p:nvSpPr>
        <p:spPr bwMode="gray">
          <a:xfrm>
            <a:off x="2278881" y="1984092"/>
            <a:ext cx="2305050" cy="427038"/>
          </a:xfrm>
          <a:prstGeom prst="roundRect">
            <a:avLst>
              <a:gd name="adj" fmla="val 32838"/>
            </a:avLst>
          </a:prstGeom>
          <a:solidFill>
            <a:srgbClr val="AAE2CA">
              <a:lumMod val="75000"/>
            </a:srgbClr>
          </a:solidFill>
          <a:ln w="9525" algn="ctr">
            <a:solidFill>
              <a:srgbClr val="3333CC"/>
            </a:solidFill>
            <a:round/>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001</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成立评价专家组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1" name="AutoShape 148"/>
          <p:cNvSpPr>
            <a:spLocks noChangeArrowheads="1"/>
          </p:cNvSpPr>
          <p:nvPr/>
        </p:nvSpPr>
        <p:spPr bwMode="gray">
          <a:xfrm>
            <a:off x="2278881" y="2601630"/>
            <a:ext cx="2089150" cy="427037"/>
          </a:xfrm>
          <a:prstGeom prst="roundRect">
            <a:avLst>
              <a:gd name="adj" fmla="val 32838"/>
            </a:avLst>
          </a:prstGeom>
          <a:solidFill>
            <a:srgbClr val="AAE2CA">
              <a:lumMod val="75000"/>
            </a:srgbClr>
          </a:solidFill>
          <a:ln w="9525" algn="ctr">
            <a:solidFill>
              <a:srgbClr val="3333CC"/>
            </a:solidFill>
            <a:round/>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002</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评价方案确定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2" name="AutoShape 148"/>
          <p:cNvSpPr>
            <a:spLocks noChangeArrowheads="1"/>
          </p:cNvSpPr>
          <p:nvPr/>
        </p:nvSpPr>
        <p:spPr bwMode="gray">
          <a:xfrm>
            <a:off x="2278881" y="3204880"/>
            <a:ext cx="2160588" cy="427037"/>
          </a:xfrm>
          <a:prstGeom prst="roundRect">
            <a:avLst>
              <a:gd name="adj" fmla="val 32838"/>
            </a:avLst>
          </a:prstGeom>
          <a:solidFill>
            <a:srgbClr val="AAE2CA">
              <a:lumMod val="75000"/>
            </a:srgbClr>
          </a:solidFill>
          <a:ln w="9525" algn="ctr">
            <a:solidFill>
              <a:srgbClr val="3333CC"/>
            </a:solidFill>
            <a:round/>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003</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评价准备工作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9" name="AutoShape 148"/>
          <p:cNvSpPr>
            <a:spLocks noChangeArrowheads="1"/>
          </p:cNvSpPr>
          <p:nvPr/>
        </p:nvSpPr>
        <p:spPr bwMode="gray">
          <a:xfrm>
            <a:off x="2278881" y="3852580"/>
            <a:ext cx="1152525" cy="427037"/>
          </a:xfrm>
          <a:prstGeom prst="roundRect">
            <a:avLst>
              <a:gd name="adj" fmla="val 32838"/>
            </a:avLst>
          </a:prstGeom>
          <a:solidFill>
            <a:srgbClr val="AAE2CA">
              <a:lumMod val="75000"/>
            </a:srgbClr>
          </a:solidFill>
          <a:ln w="9525" algn="ctr">
            <a:solidFill>
              <a:srgbClr val="3333CC"/>
            </a:solidFill>
            <a:round/>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004A</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通过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70" name="AutoShape 148"/>
          <p:cNvSpPr>
            <a:spLocks noChangeArrowheads="1"/>
          </p:cNvSpPr>
          <p:nvPr/>
        </p:nvSpPr>
        <p:spPr bwMode="gray">
          <a:xfrm>
            <a:off x="2278881" y="4485992"/>
            <a:ext cx="1584325" cy="427038"/>
          </a:xfrm>
          <a:prstGeom prst="roundRect">
            <a:avLst>
              <a:gd name="adj" fmla="val 32838"/>
            </a:avLst>
          </a:prstGeom>
          <a:solidFill>
            <a:srgbClr val="AAE2CA">
              <a:lumMod val="75000"/>
            </a:srgbClr>
          </a:solidFill>
          <a:ln w="9525" algn="ctr">
            <a:solidFill>
              <a:srgbClr val="3333CC"/>
            </a:solidFill>
            <a:round/>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005</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现场评价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71" name="AutoShape 148"/>
          <p:cNvSpPr>
            <a:spLocks noChangeArrowheads="1"/>
          </p:cNvSpPr>
          <p:nvPr/>
        </p:nvSpPr>
        <p:spPr bwMode="gray">
          <a:xfrm>
            <a:off x="2278881" y="1377667"/>
            <a:ext cx="1008063" cy="427038"/>
          </a:xfrm>
          <a:prstGeom prst="roundRect">
            <a:avLst>
              <a:gd name="adj" fmla="val 32838"/>
            </a:avLst>
          </a:prstGeom>
          <a:solidFill>
            <a:srgbClr val="AAE2CA">
              <a:lumMod val="75000"/>
            </a:srgbClr>
          </a:solidFill>
          <a:ln w="9525" algn="ctr">
            <a:solidFill>
              <a:srgbClr val="3333CC"/>
            </a:solidFill>
            <a:round/>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000</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开始</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72" name="直接箭头连接符 71"/>
          <p:cNvCxnSpPr/>
          <p:nvPr/>
        </p:nvCxnSpPr>
        <p:spPr bwMode="auto">
          <a:xfrm>
            <a:off x="2710681" y="1809467"/>
            <a:ext cx="0" cy="188913"/>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74" name="直接箭头连接符 73"/>
          <p:cNvCxnSpPr/>
          <p:nvPr/>
        </p:nvCxnSpPr>
        <p:spPr bwMode="auto">
          <a:xfrm>
            <a:off x="2744019" y="2427005"/>
            <a:ext cx="0" cy="188912"/>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75" name="直接箭头连接符 74"/>
          <p:cNvCxnSpPr/>
          <p:nvPr/>
        </p:nvCxnSpPr>
        <p:spPr bwMode="auto">
          <a:xfrm>
            <a:off x="2731319" y="3044542"/>
            <a:ext cx="0" cy="188913"/>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77" name="直接箭头连接符 76"/>
          <p:cNvCxnSpPr/>
          <p:nvPr/>
        </p:nvCxnSpPr>
        <p:spPr bwMode="auto">
          <a:xfrm>
            <a:off x="2750369" y="3663667"/>
            <a:ext cx="0" cy="188913"/>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80" name="直接箭头连接符 79"/>
          <p:cNvCxnSpPr/>
          <p:nvPr/>
        </p:nvCxnSpPr>
        <p:spPr bwMode="auto">
          <a:xfrm>
            <a:off x="2739256" y="4295492"/>
            <a:ext cx="0" cy="188913"/>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sp>
        <p:nvSpPr>
          <p:cNvPr id="81" name="AutoShape 60"/>
          <p:cNvSpPr>
            <a:spLocks noChangeArrowheads="1"/>
          </p:cNvSpPr>
          <p:nvPr/>
        </p:nvSpPr>
        <p:spPr bwMode="gray">
          <a:xfrm>
            <a:off x="5269731" y="3106455"/>
            <a:ext cx="649288" cy="1822450"/>
          </a:xfrm>
          <a:prstGeom prst="flowChartAlternateProcess">
            <a:avLst/>
          </a:prstGeom>
          <a:solidFill>
            <a:srgbClr val="AAE2CA">
              <a:lumMod val="75000"/>
            </a:srgbClr>
          </a:solidFill>
          <a:ln w="9525" algn="ctr">
            <a:solidFill>
              <a:srgbClr val="3333CC"/>
            </a:solidFill>
            <a:miter lim="800000"/>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rPr>
              <a:t>004B</a:t>
            </a:r>
            <a:endParaRPr kumimoji="0" lang="en-US" altLang="zh-CN"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rPr>
              <a:t>补</a:t>
            </a:r>
            <a:endParaRPr kumimoji="0" lang="zh-CN" altLang="en-US"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rPr>
              <a:t>救</a:t>
            </a:r>
            <a:endParaRPr kumimoji="0" lang="zh-CN" altLang="en-US"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rPr>
              <a:t>措</a:t>
            </a:r>
            <a:endParaRPr kumimoji="0" lang="zh-CN" altLang="en-US"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rPr>
              <a:t>施</a:t>
            </a:r>
            <a:endParaRPr kumimoji="0" lang="zh-CN" altLang="en-US"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82" name="直接箭头连接符 81"/>
          <p:cNvCxnSpPr>
            <a:stCxn id="69" idx="3"/>
          </p:cNvCxnSpPr>
          <p:nvPr/>
        </p:nvCxnSpPr>
        <p:spPr bwMode="auto">
          <a:xfrm flipV="1">
            <a:off x="3431406" y="4057367"/>
            <a:ext cx="1800225" cy="9525"/>
          </a:xfrm>
          <a:prstGeom prst="straightConnector1">
            <a:avLst/>
          </a:prstGeom>
          <a:noFill/>
          <a:ln w="25400" cap="flat" cmpd="sng" algn="ctr">
            <a:solidFill>
              <a:srgbClr val="FF3300"/>
            </a:solidFill>
            <a:prstDash val="solid"/>
            <a:headEnd type="none" w="med" len="med"/>
            <a:tailEnd type="arrow"/>
          </a:ln>
          <a:effectLst>
            <a:outerShdw blurRad="40000" dist="20000" dir="5400000" rotWithShape="0">
              <a:srgbClr val="000000">
                <a:alpha val="38000"/>
              </a:srgbClr>
            </a:outerShdw>
          </a:effectLst>
        </p:spPr>
      </p:cxnSp>
      <p:cxnSp>
        <p:nvCxnSpPr>
          <p:cNvPr id="83" name="直接箭头连接符 82"/>
          <p:cNvCxnSpPr/>
          <p:nvPr/>
        </p:nvCxnSpPr>
        <p:spPr bwMode="auto">
          <a:xfrm flipH="1">
            <a:off x="3863206" y="4689192"/>
            <a:ext cx="1368425" cy="0"/>
          </a:xfrm>
          <a:prstGeom prst="straightConnector1">
            <a:avLst/>
          </a:prstGeom>
          <a:noFill/>
          <a:ln w="25400" cap="flat" cmpd="sng" algn="ctr">
            <a:solidFill>
              <a:srgbClr val="FF0000"/>
            </a:solidFill>
            <a:prstDash val="solid"/>
            <a:headEnd type="none" w="med" len="med"/>
            <a:tailEnd type="arrow"/>
          </a:ln>
          <a:effectLst>
            <a:outerShdw blurRad="40000" dist="20000" dir="5400000" rotWithShape="0">
              <a:srgbClr val="000000">
                <a:alpha val="38000"/>
              </a:srgbClr>
            </a:outerShdw>
          </a:effectLst>
        </p:spPr>
      </p:cxnSp>
      <p:sp>
        <p:nvSpPr>
          <p:cNvPr id="84" name="AutoShape 148"/>
          <p:cNvSpPr>
            <a:spLocks noChangeArrowheads="1"/>
          </p:cNvSpPr>
          <p:nvPr/>
        </p:nvSpPr>
        <p:spPr bwMode="gray">
          <a:xfrm>
            <a:off x="2278881" y="5079717"/>
            <a:ext cx="3744913" cy="431800"/>
          </a:xfrm>
          <a:prstGeom prst="roundRect">
            <a:avLst>
              <a:gd name="adj" fmla="val 32838"/>
            </a:avLst>
          </a:prstGeom>
          <a:solidFill>
            <a:srgbClr val="AAE2CA">
              <a:lumMod val="75000"/>
            </a:srgbClr>
          </a:solidFill>
          <a:ln w="9525" algn="ctr">
            <a:solidFill>
              <a:srgbClr val="3333CC"/>
            </a:solidFill>
            <a:round/>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006 N</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个职能 </a:t>
            </a: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N</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个属性</a:t>
            </a: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N</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多个特征</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85" name="直接箭头连接符 84"/>
          <p:cNvCxnSpPr/>
          <p:nvPr/>
        </p:nvCxnSpPr>
        <p:spPr bwMode="auto">
          <a:xfrm>
            <a:off x="2756719" y="4913030"/>
            <a:ext cx="0" cy="188912"/>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sp>
        <p:nvSpPr>
          <p:cNvPr id="88" name="AutoShape 148"/>
          <p:cNvSpPr>
            <a:spLocks noChangeArrowheads="1"/>
          </p:cNvSpPr>
          <p:nvPr/>
        </p:nvSpPr>
        <p:spPr bwMode="gray">
          <a:xfrm>
            <a:off x="2291581" y="5668680"/>
            <a:ext cx="1571625" cy="427037"/>
          </a:xfrm>
          <a:prstGeom prst="roundRect">
            <a:avLst>
              <a:gd name="adj" fmla="val 32838"/>
            </a:avLst>
          </a:prstGeom>
          <a:solidFill>
            <a:srgbClr val="AAE2CA">
              <a:lumMod val="75000"/>
            </a:srgbClr>
          </a:solidFill>
          <a:ln w="9525" algn="ctr">
            <a:solidFill>
              <a:srgbClr val="3333CC"/>
            </a:solidFill>
            <a:round/>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007</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初评报告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91" name="AutoShape 11"/>
          <p:cNvSpPr>
            <a:spLocks noChangeArrowheads="1"/>
          </p:cNvSpPr>
          <p:nvPr/>
        </p:nvSpPr>
        <p:spPr bwMode="gray">
          <a:xfrm>
            <a:off x="2350319" y="6249705"/>
            <a:ext cx="1584325" cy="474662"/>
          </a:xfrm>
          <a:prstGeom prst="plaque">
            <a:avLst>
              <a:gd name="adj" fmla="val 16667"/>
            </a:avLst>
          </a:prstGeom>
          <a:solidFill>
            <a:srgbClr val="AAE2CA">
              <a:lumMod val="75000"/>
            </a:srgbClr>
          </a:solidFill>
          <a:ln w="9525" algn="ctr">
            <a:solidFill>
              <a:srgbClr val="3333CC"/>
            </a:solidFill>
            <a:miter lim="800000"/>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008</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能力指数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92" name="AutoShape 148"/>
          <p:cNvSpPr>
            <a:spLocks noChangeArrowheads="1"/>
          </p:cNvSpPr>
          <p:nvPr/>
        </p:nvSpPr>
        <p:spPr bwMode="gray">
          <a:xfrm>
            <a:off x="4169594" y="6262405"/>
            <a:ext cx="2141537" cy="427037"/>
          </a:xfrm>
          <a:prstGeom prst="roundRect">
            <a:avLst>
              <a:gd name="adj" fmla="val 32838"/>
            </a:avLst>
          </a:prstGeom>
          <a:solidFill>
            <a:srgbClr val="AAE2CA">
              <a:lumMod val="75000"/>
            </a:srgbClr>
          </a:solidFill>
          <a:ln w="9525" algn="ctr">
            <a:solidFill>
              <a:srgbClr val="3333CC"/>
            </a:solidFill>
            <a:round/>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009</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审议初评报告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93" name="Text Box 40"/>
          <p:cNvSpPr txBox="1">
            <a:spLocks noChangeArrowheads="1"/>
          </p:cNvSpPr>
          <p:nvPr/>
        </p:nvSpPr>
        <p:spPr bwMode="auto">
          <a:xfrm>
            <a:off x="2783706" y="4257392"/>
            <a:ext cx="647700"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50000"/>
              </a:spcBef>
              <a:spcAft>
                <a:spcPct val="0"/>
              </a:spcAft>
              <a:buClrTx/>
              <a:buSzTx/>
              <a:buFontTx/>
              <a:buNone/>
              <a:defRPr/>
            </a:pPr>
            <a:r>
              <a:rPr kumimoji="0" lang="en-US" altLang="zh-CN" sz="1000" b="0" i="0" u="none" strike="noStrike" kern="0" cap="none" spc="0" normalizeH="0" baseline="0" noProof="0">
                <a:ln>
                  <a:noFill/>
                </a:ln>
                <a:solidFill>
                  <a:srgbClr val="00CC99"/>
                </a:solidFill>
                <a:effectLst/>
                <a:uLnTx/>
                <a:uFillTx/>
                <a:latin typeface="微软雅黑" panose="020B0503020204020204" charset="-122"/>
                <a:ea typeface="微软雅黑" panose="020B0503020204020204" charset="-122"/>
              </a:rPr>
              <a:t>YES</a:t>
            </a:r>
            <a:endParaRPr kumimoji="0" lang="en-US" altLang="zh-CN" sz="1000" b="0" i="0" u="none" strike="noStrike" kern="0" cap="none" spc="0" normalizeH="0" baseline="0" noProof="0">
              <a:ln>
                <a:noFill/>
              </a:ln>
              <a:solidFill>
                <a:srgbClr val="00CC99"/>
              </a:solidFill>
              <a:effectLst/>
              <a:uLnTx/>
              <a:uFillTx/>
              <a:latin typeface="微软雅黑" panose="020B0503020204020204" charset="-122"/>
              <a:ea typeface="微软雅黑" panose="020B0503020204020204" charset="-122"/>
            </a:endParaRPr>
          </a:p>
        </p:txBody>
      </p:sp>
      <p:sp>
        <p:nvSpPr>
          <p:cNvPr id="94" name="Text Box 39"/>
          <p:cNvSpPr txBox="1">
            <a:spLocks noChangeArrowheads="1"/>
          </p:cNvSpPr>
          <p:nvPr/>
        </p:nvSpPr>
        <p:spPr bwMode="auto">
          <a:xfrm>
            <a:off x="4106094" y="3825592"/>
            <a:ext cx="576262"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50000"/>
              </a:spcBef>
              <a:spcAft>
                <a:spcPct val="0"/>
              </a:spcAft>
              <a:buClrTx/>
              <a:buSzTx/>
              <a:buFontTx/>
              <a:buNone/>
              <a:defRPr/>
            </a:pPr>
            <a:r>
              <a:rPr kumimoji="0" lang="en-US" altLang="zh-CN" sz="1000" b="0" i="0" u="none" strike="noStrike" kern="0" cap="none" spc="0" normalizeH="0" baseline="0" noProof="0">
                <a:ln>
                  <a:noFill/>
                </a:ln>
                <a:solidFill>
                  <a:srgbClr val="FF0000"/>
                </a:solidFill>
                <a:effectLst/>
                <a:uLnTx/>
                <a:uFillTx/>
                <a:latin typeface="微软雅黑" panose="020B0503020204020204" charset="-122"/>
                <a:ea typeface="微软雅黑" panose="020B0503020204020204" charset="-122"/>
              </a:rPr>
              <a:t>NO</a:t>
            </a:r>
            <a:endParaRPr kumimoji="0" lang="en-US" altLang="zh-CN" sz="1000" b="0" i="0" u="none" strike="noStrike" kern="0" cap="none" spc="0" normalizeH="0" baseline="0" noProof="0">
              <a:ln>
                <a:noFill/>
              </a:ln>
              <a:solidFill>
                <a:srgbClr val="FF0000"/>
              </a:solidFill>
              <a:effectLst/>
              <a:uLnTx/>
              <a:uFillTx/>
              <a:latin typeface="微软雅黑" panose="020B0503020204020204" charset="-122"/>
              <a:ea typeface="微软雅黑" panose="020B0503020204020204" charset="-122"/>
            </a:endParaRPr>
          </a:p>
        </p:txBody>
      </p:sp>
      <p:cxnSp>
        <p:nvCxnSpPr>
          <p:cNvPr id="95" name="直接箭头连接符 94"/>
          <p:cNvCxnSpPr/>
          <p:nvPr/>
        </p:nvCxnSpPr>
        <p:spPr bwMode="auto">
          <a:xfrm>
            <a:off x="2783706" y="5508342"/>
            <a:ext cx="0" cy="188913"/>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96" name="直接箭头连接符 95"/>
          <p:cNvCxnSpPr/>
          <p:nvPr/>
        </p:nvCxnSpPr>
        <p:spPr bwMode="auto">
          <a:xfrm>
            <a:off x="2785294" y="6081430"/>
            <a:ext cx="0" cy="188912"/>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97" name="直接箭头连接符 96"/>
          <p:cNvCxnSpPr/>
          <p:nvPr/>
        </p:nvCxnSpPr>
        <p:spPr bwMode="auto">
          <a:xfrm>
            <a:off x="3934644" y="6489417"/>
            <a:ext cx="215900" cy="0"/>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sp>
        <p:nvSpPr>
          <p:cNvPr id="98" name="Text Box 40"/>
          <p:cNvSpPr txBox="1">
            <a:spLocks noChangeArrowheads="1"/>
          </p:cNvSpPr>
          <p:nvPr/>
        </p:nvSpPr>
        <p:spPr bwMode="auto">
          <a:xfrm>
            <a:off x="6392094" y="6235417"/>
            <a:ext cx="647700"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50000"/>
              </a:spcBef>
              <a:spcAft>
                <a:spcPct val="0"/>
              </a:spcAft>
              <a:buClrTx/>
              <a:buSzTx/>
              <a:buFontTx/>
              <a:buNone/>
              <a:defRPr/>
            </a:pPr>
            <a:r>
              <a:rPr kumimoji="0" lang="en-US" altLang="zh-CN" sz="1000" b="0" i="0" u="none" strike="noStrike" kern="0" cap="none" spc="0" normalizeH="0" baseline="0" noProof="0">
                <a:ln>
                  <a:noFill/>
                </a:ln>
                <a:solidFill>
                  <a:srgbClr val="00CC99"/>
                </a:solidFill>
                <a:effectLst/>
                <a:uLnTx/>
                <a:uFillTx/>
                <a:latin typeface="微软雅黑" panose="020B0503020204020204" charset="-122"/>
                <a:ea typeface="微软雅黑" panose="020B0503020204020204" charset="-122"/>
              </a:rPr>
              <a:t>YES</a:t>
            </a:r>
            <a:endParaRPr kumimoji="0" lang="en-US" altLang="zh-CN" sz="1000" b="0" i="0" u="none" strike="noStrike" kern="0" cap="none" spc="0" normalizeH="0" baseline="0" noProof="0">
              <a:ln>
                <a:noFill/>
              </a:ln>
              <a:solidFill>
                <a:srgbClr val="00CC99"/>
              </a:solidFill>
              <a:effectLst/>
              <a:uLnTx/>
              <a:uFillTx/>
              <a:latin typeface="微软雅黑" panose="020B0503020204020204" charset="-122"/>
              <a:ea typeface="微软雅黑" panose="020B0503020204020204" charset="-122"/>
            </a:endParaRPr>
          </a:p>
        </p:txBody>
      </p:sp>
      <p:sp>
        <p:nvSpPr>
          <p:cNvPr id="99" name="AutoShape 13"/>
          <p:cNvSpPr>
            <a:spLocks noChangeArrowheads="1"/>
          </p:cNvSpPr>
          <p:nvPr/>
        </p:nvSpPr>
        <p:spPr bwMode="gray">
          <a:xfrm>
            <a:off x="7146156" y="5659155"/>
            <a:ext cx="576263" cy="1008062"/>
          </a:xfrm>
          <a:prstGeom prst="flowChartAlternateProcess">
            <a:avLst/>
          </a:prstGeom>
          <a:solidFill>
            <a:srgbClr val="AAE2CA">
              <a:lumMod val="75000"/>
            </a:srgbClr>
          </a:solidFill>
          <a:ln w="9525" algn="ctr">
            <a:solidFill>
              <a:srgbClr val="3333CC"/>
            </a:solidFill>
            <a:miter lim="800000"/>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010A</a:t>
            </a:r>
            <a:endPar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通</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 过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100" name="直接箭头连接符 99"/>
          <p:cNvCxnSpPr/>
          <p:nvPr/>
        </p:nvCxnSpPr>
        <p:spPr bwMode="auto">
          <a:xfrm flipH="1">
            <a:off x="6811194" y="5860767"/>
            <a:ext cx="336550" cy="12700"/>
          </a:xfrm>
          <a:prstGeom prst="straightConnector1">
            <a:avLst/>
          </a:prstGeom>
          <a:noFill/>
          <a:ln w="25400" cap="flat" cmpd="sng" algn="ctr">
            <a:solidFill>
              <a:srgbClr val="FF3300"/>
            </a:solidFill>
            <a:prstDash val="solid"/>
            <a:headEnd type="none" w="med" len="med"/>
            <a:tailEnd type="arrow"/>
          </a:ln>
          <a:effectLst>
            <a:outerShdw blurRad="40000" dist="20000" dir="5400000" rotWithShape="0">
              <a:srgbClr val="000000">
                <a:alpha val="38000"/>
              </a:srgbClr>
            </a:outerShdw>
          </a:effectLst>
        </p:spPr>
      </p:cxnSp>
      <p:sp>
        <p:nvSpPr>
          <p:cNvPr id="101" name="Text Box 39"/>
          <p:cNvSpPr txBox="1">
            <a:spLocks noChangeArrowheads="1"/>
          </p:cNvSpPr>
          <p:nvPr/>
        </p:nvSpPr>
        <p:spPr bwMode="auto">
          <a:xfrm>
            <a:off x="6752456" y="5428967"/>
            <a:ext cx="574675"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50000"/>
              </a:spcBef>
              <a:spcAft>
                <a:spcPct val="0"/>
              </a:spcAft>
              <a:buClrTx/>
              <a:buSzTx/>
              <a:buFontTx/>
              <a:buNone/>
              <a:defRPr/>
            </a:pPr>
            <a:r>
              <a:rPr kumimoji="0" lang="en-US" altLang="zh-CN" sz="1000" b="0" i="0" u="none" strike="noStrike" kern="0" cap="none" spc="0" normalizeH="0" baseline="0" noProof="0">
                <a:ln>
                  <a:noFill/>
                </a:ln>
                <a:solidFill>
                  <a:srgbClr val="FF0000"/>
                </a:solidFill>
                <a:effectLst/>
                <a:uLnTx/>
                <a:uFillTx/>
                <a:latin typeface="微软雅黑" panose="020B0503020204020204" charset="-122"/>
                <a:ea typeface="微软雅黑" panose="020B0503020204020204" charset="-122"/>
              </a:rPr>
              <a:t>NO</a:t>
            </a:r>
            <a:endParaRPr kumimoji="0" lang="en-US" altLang="zh-CN" sz="1000" b="0" i="0" u="none" strike="noStrike" kern="0" cap="none" spc="0" normalizeH="0" baseline="0" noProof="0">
              <a:ln>
                <a:noFill/>
              </a:ln>
              <a:solidFill>
                <a:srgbClr val="FF0000"/>
              </a:solidFill>
              <a:effectLst/>
              <a:uLnTx/>
              <a:uFillTx/>
              <a:latin typeface="微软雅黑" panose="020B0503020204020204" charset="-122"/>
              <a:ea typeface="微软雅黑" panose="020B0503020204020204" charset="-122"/>
            </a:endParaRPr>
          </a:p>
        </p:txBody>
      </p:sp>
      <p:sp>
        <p:nvSpPr>
          <p:cNvPr id="102" name="AutoShape 148"/>
          <p:cNvSpPr>
            <a:spLocks noChangeArrowheads="1"/>
          </p:cNvSpPr>
          <p:nvPr/>
        </p:nvSpPr>
        <p:spPr bwMode="gray">
          <a:xfrm>
            <a:off x="4091806" y="5682967"/>
            <a:ext cx="2735263" cy="431800"/>
          </a:xfrm>
          <a:prstGeom prst="roundRect">
            <a:avLst>
              <a:gd name="adj" fmla="val 32838"/>
            </a:avLst>
          </a:prstGeom>
          <a:solidFill>
            <a:srgbClr val="AAE2CA">
              <a:lumMod val="75000"/>
            </a:srgbClr>
          </a:solidFill>
          <a:ln w="9525" algn="ctr">
            <a:solidFill>
              <a:srgbClr val="3333CC"/>
            </a:solidFill>
            <a:round/>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rPr>
              <a:t>010B</a:t>
            </a:r>
            <a:r>
              <a:rPr kumimoji="0" lang="zh-CN" altLang="en-US"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rPr>
              <a:t>对异议项重新评价 </a:t>
            </a:r>
            <a:endParaRPr kumimoji="0" lang="zh-CN" altLang="en-US"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103" name="直接箭头连接符 102"/>
          <p:cNvCxnSpPr/>
          <p:nvPr/>
        </p:nvCxnSpPr>
        <p:spPr bwMode="auto">
          <a:xfrm flipH="1">
            <a:off x="3863206" y="5914742"/>
            <a:ext cx="215900" cy="0"/>
          </a:xfrm>
          <a:prstGeom prst="straightConnector1">
            <a:avLst/>
          </a:prstGeom>
          <a:noFill/>
          <a:ln w="25400" cap="flat" cmpd="sng" algn="ctr">
            <a:solidFill>
              <a:srgbClr val="FF3300"/>
            </a:solidFill>
            <a:prstDash val="solid"/>
            <a:headEnd type="none" w="med" len="med"/>
            <a:tailEnd type="arrow"/>
          </a:ln>
          <a:effectLst>
            <a:outerShdw blurRad="40000" dist="20000" dir="5400000" rotWithShape="0">
              <a:srgbClr val="000000">
                <a:alpha val="38000"/>
              </a:srgbClr>
            </a:outerShdw>
          </a:effectLst>
        </p:spPr>
      </p:cxnSp>
      <p:cxnSp>
        <p:nvCxnSpPr>
          <p:cNvPr id="104" name="直接箭头连接符 103"/>
          <p:cNvCxnSpPr/>
          <p:nvPr/>
        </p:nvCxnSpPr>
        <p:spPr bwMode="auto">
          <a:xfrm>
            <a:off x="6353994" y="6444967"/>
            <a:ext cx="779462" cy="0"/>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sp>
        <p:nvSpPr>
          <p:cNvPr id="105" name="AutoShape 148"/>
          <p:cNvSpPr>
            <a:spLocks noChangeArrowheads="1"/>
          </p:cNvSpPr>
          <p:nvPr/>
        </p:nvSpPr>
        <p:spPr bwMode="gray">
          <a:xfrm>
            <a:off x="7924031" y="6189380"/>
            <a:ext cx="1582738" cy="427037"/>
          </a:xfrm>
          <a:prstGeom prst="roundRect">
            <a:avLst>
              <a:gd name="adj" fmla="val 32838"/>
            </a:avLst>
          </a:prstGeom>
          <a:solidFill>
            <a:srgbClr val="AAE2CA">
              <a:lumMod val="75000"/>
            </a:srgbClr>
          </a:solidFill>
          <a:ln w="9525" algn="ctr">
            <a:solidFill>
              <a:srgbClr val="3333CC"/>
            </a:solidFill>
            <a:round/>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011</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评价分析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06" name="AutoShape 148"/>
          <p:cNvSpPr>
            <a:spLocks noChangeArrowheads="1"/>
          </p:cNvSpPr>
          <p:nvPr/>
        </p:nvSpPr>
        <p:spPr bwMode="gray">
          <a:xfrm>
            <a:off x="7922444" y="5568667"/>
            <a:ext cx="1584325" cy="427038"/>
          </a:xfrm>
          <a:prstGeom prst="roundRect">
            <a:avLst>
              <a:gd name="adj" fmla="val 32838"/>
            </a:avLst>
          </a:prstGeom>
          <a:solidFill>
            <a:srgbClr val="AAE2CA">
              <a:lumMod val="75000"/>
            </a:srgbClr>
          </a:solidFill>
          <a:ln w="9525" algn="ctr">
            <a:solidFill>
              <a:srgbClr val="3333CC"/>
            </a:solidFill>
            <a:round/>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012</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评价报告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07" name="AutoShape 11"/>
          <p:cNvSpPr>
            <a:spLocks noChangeArrowheads="1"/>
          </p:cNvSpPr>
          <p:nvPr/>
        </p:nvSpPr>
        <p:spPr bwMode="gray">
          <a:xfrm>
            <a:off x="7881169" y="4878105"/>
            <a:ext cx="2087562" cy="474662"/>
          </a:xfrm>
          <a:prstGeom prst="plaque">
            <a:avLst>
              <a:gd name="adj" fmla="val 16667"/>
            </a:avLst>
          </a:prstGeom>
          <a:solidFill>
            <a:srgbClr val="AAE2CA">
              <a:lumMod val="75000"/>
            </a:srgbClr>
          </a:solidFill>
          <a:ln w="9525" algn="ctr">
            <a:solidFill>
              <a:srgbClr val="3333CC"/>
            </a:solidFill>
            <a:miter lim="800000"/>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013</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应急能力等级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08" name="AutoShape 148"/>
          <p:cNvSpPr>
            <a:spLocks noChangeArrowheads="1"/>
          </p:cNvSpPr>
          <p:nvPr/>
        </p:nvSpPr>
        <p:spPr bwMode="gray">
          <a:xfrm>
            <a:off x="7895456" y="4262155"/>
            <a:ext cx="1655763" cy="427037"/>
          </a:xfrm>
          <a:prstGeom prst="roundRect">
            <a:avLst>
              <a:gd name="adj" fmla="val 32838"/>
            </a:avLst>
          </a:prstGeom>
          <a:solidFill>
            <a:srgbClr val="AAE2CA">
              <a:lumMod val="75000"/>
            </a:srgbClr>
          </a:solidFill>
          <a:ln w="9525" algn="ctr">
            <a:solidFill>
              <a:srgbClr val="3333CC"/>
            </a:solidFill>
            <a:round/>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014</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专家审议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09" name="AutoShape 96"/>
          <p:cNvSpPr>
            <a:spLocks noChangeArrowheads="1"/>
          </p:cNvSpPr>
          <p:nvPr/>
        </p:nvSpPr>
        <p:spPr bwMode="gray">
          <a:xfrm>
            <a:off x="7895456" y="2976280"/>
            <a:ext cx="2089150" cy="431800"/>
          </a:xfrm>
          <a:prstGeom prst="flowChartAlternateProcess">
            <a:avLst/>
          </a:prstGeom>
          <a:solidFill>
            <a:srgbClr val="AAE2CA">
              <a:lumMod val="75000"/>
            </a:srgbClr>
          </a:solidFill>
          <a:ln w="9525" algn="ctr">
            <a:solidFill>
              <a:srgbClr val="3333CC"/>
            </a:solidFill>
            <a:miter lim="800000"/>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016</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终审评价报告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10" name="AutoShape 113"/>
          <p:cNvSpPr>
            <a:spLocks noChangeArrowheads="1"/>
          </p:cNvSpPr>
          <p:nvPr/>
        </p:nvSpPr>
        <p:spPr bwMode="gray">
          <a:xfrm>
            <a:off x="7922444" y="2346042"/>
            <a:ext cx="1655762" cy="433388"/>
          </a:xfrm>
          <a:prstGeom prst="flowChartAlternateProcess">
            <a:avLst/>
          </a:prstGeom>
          <a:solidFill>
            <a:srgbClr val="AAE2CA">
              <a:lumMod val="75000"/>
            </a:srgbClr>
          </a:solidFill>
          <a:ln w="9525" algn="ctr">
            <a:solidFill>
              <a:srgbClr val="3333CC"/>
            </a:solidFill>
            <a:miter lim="800000"/>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017</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后期完善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12" name="AutoShape 114"/>
          <p:cNvSpPr>
            <a:spLocks noChangeArrowheads="1"/>
          </p:cNvSpPr>
          <p:nvPr/>
        </p:nvSpPr>
        <p:spPr bwMode="gray">
          <a:xfrm>
            <a:off x="7908156" y="1707867"/>
            <a:ext cx="1655763" cy="431800"/>
          </a:xfrm>
          <a:prstGeom prst="flowChartAlternateProcess">
            <a:avLst/>
          </a:prstGeom>
          <a:solidFill>
            <a:srgbClr val="AAE2CA">
              <a:lumMod val="75000"/>
            </a:srgbClr>
          </a:solidFill>
          <a:ln w="9525" algn="ctr">
            <a:solidFill>
              <a:srgbClr val="3333CC"/>
            </a:solidFill>
            <a:miter lim="800000"/>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018</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改进方案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14" name="AutoShape 115"/>
          <p:cNvSpPr>
            <a:spLocks noChangeArrowheads="1"/>
          </p:cNvSpPr>
          <p:nvPr/>
        </p:nvSpPr>
        <p:spPr bwMode="gray">
          <a:xfrm>
            <a:off x="7938319" y="1114142"/>
            <a:ext cx="1655762" cy="431800"/>
          </a:xfrm>
          <a:prstGeom prst="flowChartAlternateProcess">
            <a:avLst/>
          </a:prstGeom>
          <a:solidFill>
            <a:srgbClr val="AAE2CA">
              <a:lumMod val="75000"/>
            </a:srgbClr>
          </a:solidFill>
          <a:ln w="9525" algn="ctr">
            <a:solidFill>
              <a:srgbClr val="3333CC"/>
            </a:solidFill>
            <a:miter lim="800000"/>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019</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再次评价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15" name="AutoShape 110"/>
          <p:cNvSpPr>
            <a:spLocks noChangeArrowheads="1"/>
          </p:cNvSpPr>
          <p:nvPr/>
        </p:nvSpPr>
        <p:spPr bwMode="gray">
          <a:xfrm>
            <a:off x="6723881" y="2971517"/>
            <a:ext cx="684213" cy="1728788"/>
          </a:xfrm>
          <a:prstGeom prst="flowChartAlternateProcess">
            <a:avLst/>
          </a:prstGeom>
          <a:solidFill>
            <a:srgbClr val="AAE2CA">
              <a:lumMod val="75000"/>
            </a:srgbClr>
          </a:solidFill>
          <a:ln w="9525" algn="ctr">
            <a:solidFill>
              <a:srgbClr val="3333CC"/>
            </a:solidFill>
            <a:miter lim="800000"/>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rPr>
              <a:t>015B</a:t>
            </a:r>
            <a:endParaRPr kumimoji="0" lang="en-US" altLang="zh-CN"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rPr>
              <a:t>完善</a:t>
            </a:r>
            <a:endParaRPr kumimoji="0" lang="zh-CN" altLang="en-US"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rPr>
              <a:t>评价</a:t>
            </a:r>
            <a:endParaRPr kumimoji="0" lang="zh-CN" altLang="en-US"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base" latinLnBrk="0" hangingPunct="1">
              <a:lnSpc>
                <a:spcPct val="100000"/>
              </a:lnSpc>
              <a:spcBef>
                <a:spcPct val="20000"/>
              </a:spcBef>
              <a:spcAft>
                <a:spcPct val="0"/>
              </a:spcAft>
              <a:buClrTx/>
              <a:buSzTx/>
              <a:buFontTx/>
              <a:buNone/>
              <a:defRPr/>
            </a:pPr>
            <a:r>
              <a:rPr kumimoji="0" lang="zh-CN" altLang="en-US"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rPr>
              <a:t> 报告 </a:t>
            </a:r>
            <a:endParaRPr kumimoji="0" lang="zh-CN" altLang="en-US" sz="200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16" name="AutoShape 148"/>
          <p:cNvSpPr>
            <a:spLocks noChangeArrowheads="1"/>
          </p:cNvSpPr>
          <p:nvPr/>
        </p:nvSpPr>
        <p:spPr bwMode="gray">
          <a:xfrm>
            <a:off x="7914506" y="3620805"/>
            <a:ext cx="1152525" cy="427037"/>
          </a:xfrm>
          <a:prstGeom prst="roundRect">
            <a:avLst>
              <a:gd name="adj" fmla="val 32838"/>
            </a:avLst>
          </a:prstGeom>
          <a:solidFill>
            <a:srgbClr val="AAE2CA">
              <a:lumMod val="75000"/>
            </a:srgbClr>
          </a:solidFill>
          <a:ln w="9525" algn="ctr">
            <a:solidFill>
              <a:srgbClr val="3333CC"/>
            </a:solidFill>
            <a:round/>
          </a:ln>
        </p:spPr>
        <p:txBody>
          <a:bodyPr wrap="none" anchor="ctr"/>
          <a:lstStyle/>
          <a:p>
            <a:pPr marL="0" marR="0" lvl="0" indent="0" algn="ctr" defTabSz="914400" eaLnBrk="1" fontAlgn="base" latinLnBrk="0" hangingPunct="1">
              <a:lnSpc>
                <a:spcPct val="100000"/>
              </a:lnSpc>
              <a:spcBef>
                <a:spcPct val="20000"/>
              </a:spcBef>
              <a:spcAft>
                <a:spcPct val="0"/>
              </a:spcAft>
              <a:buClrTx/>
              <a:buSzTx/>
              <a:buFontTx/>
              <a:buNone/>
              <a:defRPr/>
            </a:pPr>
            <a:r>
              <a:rPr kumimoji="0" lang="en-US" altLang="zh-CN"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015A</a:t>
            </a:r>
            <a:r>
              <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通过 </a:t>
            </a:r>
            <a:endParaRPr kumimoji="0" lang="zh-CN" altLang="en-US" sz="200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117" name="直接箭头连接符 116"/>
          <p:cNvCxnSpPr/>
          <p:nvPr/>
        </p:nvCxnSpPr>
        <p:spPr bwMode="auto">
          <a:xfrm>
            <a:off x="7750994" y="6417980"/>
            <a:ext cx="215900" cy="0"/>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119" name="直接箭头连接符 118"/>
          <p:cNvCxnSpPr/>
          <p:nvPr/>
        </p:nvCxnSpPr>
        <p:spPr bwMode="auto">
          <a:xfrm flipV="1">
            <a:off x="8400281" y="5970305"/>
            <a:ext cx="0" cy="217487"/>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120" name="直接箭头连接符 119"/>
          <p:cNvCxnSpPr/>
          <p:nvPr/>
        </p:nvCxnSpPr>
        <p:spPr bwMode="auto">
          <a:xfrm flipH="1" flipV="1">
            <a:off x="8357419" y="5343242"/>
            <a:ext cx="26987" cy="225425"/>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121" name="直接箭头连接符 120"/>
          <p:cNvCxnSpPr/>
          <p:nvPr/>
        </p:nvCxnSpPr>
        <p:spPr bwMode="auto">
          <a:xfrm flipV="1">
            <a:off x="8327256" y="4689192"/>
            <a:ext cx="0" cy="217488"/>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122" name="直接箭头连接符 121"/>
          <p:cNvCxnSpPr/>
          <p:nvPr/>
        </p:nvCxnSpPr>
        <p:spPr bwMode="auto">
          <a:xfrm flipV="1">
            <a:off x="8314556" y="4047842"/>
            <a:ext cx="0" cy="215900"/>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123" name="直接箭头连接符 122"/>
          <p:cNvCxnSpPr/>
          <p:nvPr/>
        </p:nvCxnSpPr>
        <p:spPr bwMode="auto">
          <a:xfrm flipV="1">
            <a:off x="8317731" y="3406492"/>
            <a:ext cx="0" cy="215900"/>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124" name="直接箭头连接符 123"/>
          <p:cNvCxnSpPr/>
          <p:nvPr/>
        </p:nvCxnSpPr>
        <p:spPr bwMode="auto">
          <a:xfrm flipV="1">
            <a:off x="8320906" y="2763555"/>
            <a:ext cx="0" cy="215900"/>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125" name="直接箭头连接符 124"/>
          <p:cNvCxnSpPr/>
          <p:nvPr/>
        </p:nvCxnSpPr>
        <p:spPr bwMode="auto">
          <a:xfrm flipV="1">
            <a:off x="8308206" y="2136492"/>
            <a:ext cx="0" cy="215900"/>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126" name="直接箭头连接符 125"/>
          <p:cNvCxnSpPr/>
          <p:nvPr/>
        </p:nvCxnSpPr>
        <p:spPr bwMode="auto">
          <a:xfrm flipV="1">
            <a:off x="8295506" y="1479267"/>
            <a:ext cx="0" cy="215900"/>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127" name="直接箭头连接符 126"/>
          <p:cNvCxnSpPr/>
          <p:nvPr/>
        </p:nvCxnSpPr>
        <p:spPr bwMode="auto">
          <a:xfrm rot="10800000">
            <a:off x="7366819" y="4471705"/>
            <a:ext cx="708025" cy="1587"/>
          </a:xfrm>
          <a:prstGeom prst="straightConnector1">
            <a:avLst/>
          </a:prstGeom>
          <a:noFill/>
          <a:ln w="25400" cap="flat" cmpd="sng" algn="ctr">
            <a:solidFill>
              <a:srgbClr val="FF0000"/>
            </a:solidFill>
            <a:prstDash val="solid"/>
            <a:headEnd type="none" w="med" len="med"/>
            <a:tailEnd type="arrow"/>
          </a:ln>
          <a:effectLst>
            <a:outerShdw blurRad="40000" dist="20000" dir="5400000" rotWithShape="0">
              <a:srgbClr val="000000">
                <a:alpha val="38000"/>
              </a:srgbClr>
            </a:outerShdw>
          </a:effectLst>
        </p:spPr>
      </p:cxnSp>
      <p:sp>
        <p:nvSpPr>
          <p:cNvPr id="128" name="Text Box 40"/>
          <p:cNvSpPr txBox="1">
            <a:spLocks noChangeArrowheads="1"/>
          </p:cNvSpPr>
          <p:nvPr/>
        </p:nvSpPr>
        <p:spPr bwMode="auto">
          <a:xfrm>
            <a:off x="8400281" y="3393792"/>
            <a:ext cx="647700"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50000"/>
              </a:spcBef>
              <a:spcAft>
                <a:spcPct val="0"/>
              </a:spcAft>
              <a:buClrTx/>
              <a:buSzTx/>
              <a:buFontTx/>
              <a:buNone/>
              <a:defRPr/>
            </a:pPr>
            <a:r>
              <a:rPr kumimoji="0" lang="en-US" altLang="zh-CN" sz="1000" b="0" i="0" u="none" strike="noStrike" kern="0" cap="none" spc="0" normalizeH="0" baseline="0" noProof="0">
                <a:ln>
                  <a:noFill/>
                </a:ln>
                <a:solidFill>
                  <a:srgbClr val="00CC99"/>
                </a:solidFill>
                <a:effectLst/>
                <a:uLnTx/>
                <a:uFillTx/>
                <a:latin typeface="微软雅黑" panose="020B0503020204020204" charset="-122"/>
                <a:ea typeface="微软雅黑" panose="020B0503020204020204" charset="-122"/>
              </a:rPr>
              <a:t>YES</a:t>
            </a:r>
            <a:endParaRPr kumimoji="0" lang="en-US" altLang="zh-CN" sz="1000" b="0" i="0" u="none" strike="noStrike" kern="0" cap="none" spc="0" normalizeH="0" baseline="0" noProof="0">
              <a:ln>
                <a:noFill/>
              </a:ln>
              <a:solidFill>
                <a:srgbClr val="00CC99"/>
              </a:solidFill>
              <a:effectLst/>
              <a:uLnTx/>
              <a:uFillTx/>
              <a:latin typeface="微软雅黑" panose="020B0503020204020204" charset="-122"/>
              <a:ea typeface="微软雅黑" panose="020B0503020204020204" charset="-122"/>
            </a:endParaRPr>
          </a:p>
        </p:txBody>
      </p:sp>
      <p:sp>
        <p:nvSpPr>
          <p:cNvPr id="129" name="Text Box 39"/>
          <p:cNvSpPr txBox="1">
            <a:spLocks noChangeArrowheads="1"/>
          </p:cNvSpPr>
          <p:nvPr/>
        </p:nvSpPr>
        <p:spPr bwMode="auto">
          <a:xfrm>
            <a:off x="7366819" y="4114517"/>
            <a:ext cx="576262"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50000"/>
              </a:spcBef>
              <a:spcAft>
                <a:spcPct val="0"/>
              </a:spcAft>
              <a:buClrTx/>
              <a:buSzTx/>
              <a:buFontTx/>
              <a:buNone/>
              <a:defRPr/>
            </a:pPr>
            <a:r>
              <a:rPr kumimoji="0" lang="en-US" altLang="zh-CN" sz="1000" b="0" i="0" u="none" strike="noStrike" kern="0" cap="none" spc="0" normalizeH="0" baseline="0" noProof="0">
                <a:ln>
                  <a:noFill/>
                </a:ln>
                <a:solidFill>
                  <a:srgbClr val="FF0000"/>
                </a:solidFill>
                <a:effectLst/>
                <a:uLnTx/>
                <a:uFillTx/>
                <a:latin typeface="微软雅黑" panose="020B0503020204020204" charset="-122"/>
                <a:ea typeface="微软雅黑" panose="020B0503020204020204" charset="-122"/>
              </a:rPr>
              <a:t>NO</a:t>
            </a:r>
            <a:endParaRPr kumimoji="0" lang="en-US" altLang="zh-CN" sz="1000" b="0" i="0" u="none" strike="noStrike" kern="0" cap="none" spc="0" normalizeH="0" baseline="0" noProof="0">
              <a:ln>
                <a:noFill/>
              </a:ln>
              <a:solidFill>
                <a:srgbClr val="FF0000"/>
              </a:solidFill>
              <a:effectLst/>
              <a:uLnTx/>
              <a:uFillTx/>
              <a:latin typeface="微软雅黑" panose="020B0503020204020204" charset="-122"/>
              <a:ea typeface="微软雅黑" panose="020B0503020204020204" charset="-122"/>
            </a:endParaRPr>
          </a:p>
        </p:txBody>
      </p:sp>
      <p:cxnSp>
        <p:nvCxnSpPr>
          <p:cNvPr id="130" name="直接箭头连接符 129"/>
          <p:cNvCxnSpPr/>
          <p:nvPr/>
        </p:nvCxnSpPr>
        <p:spPr bwMode="auto">
          <a:xfrm>
            <a:off x="7366819" y="3257267"/>
            <a:ext cx="606425" cy="1588"/>
          </a:xfrm>
          <a:prstGeom prst="straightConnector1">
            <a:avLst/>
          </a:prstGeom>
          <a:noFill/>
          <a:ln w="25400" cap="flat" cmpd="sng" algn="ctr">
            <a:solidFill>
              <a:srgbClr val="FF0000"/>
            </a:solidFill>
            <a:prstDash val="solid"/>
            <a:headEnd type="none" w="med" len="med"/>
            <a:tailEnd type="arrow"/>
          </a:ln>
          <a:effectLst>
            <a:outerShdw blurRad="40000" dist="20000" dir="5400000" rotWithShape="0">
              <a:srgbClr val="000000">
                <a:alpha val="38000"/>
              </a:srgbClr>
            </a:outerShdw>
          </a:effectLst>
        </p:spPr>
      </p:cxnSp>
      <p:cxnSp>
        <p:nvCxnSpPr>
          <p:cNvPr id="131" name="直接箭头连接符 130"/>
          <p:cNvCxnSpPr/>
          <p:nvPr/>
        </p:nvCxnSpPr>
        <p:spPr bwMode="auto">
          <a:xfrm flipH="1">
            <a:off x="7535094" y="1377667"/>
            <a:ext cx="393700" cy="0"/>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sp>
        <p:nvSpPr>
          <p:cNvPr id="132" name="等腰三角形 131"/>
          <p:cNvSpPr/>
          <p:nvPr/>
        </p:nvSpPr>
        <p:spPr bwMode="auto">
          <a:xfrm flipV="1">
            <a:off x="6600056" y="1161767"/>
            <a:ext cx="1079500" cy="1079500"/>
          </a:xfrm>
          <a:prstGeom prst="triangle">
            <a:avLst>
              <a:gd name="adj" fmla="val 50000"/>
            </a:avLst>
          </a:prstGeom>
          <a:solidFill>
            <a:srgbClr val="AAE2CA">
              <a:lumMod val="75000"/>
            </a:srgbClr>
          </a:solidFill>
          <a:ln w="9525" cap="flat" cmpd="sng" algn="ctr">
            <a:solidFill>
              <a:srgbClr val="000000">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a:lstStyle/>
          <a:p>
            <a:pPr marL="342900" marR="0" lvl="0" indent="-342900" algn="just" defTabSz="914400" eaLnBrk="1" fontAlgn="base" latinLnBrk="0" hangingPunct="1">
              <a:lnSpc>
                <a:spcPct val="100000"/>
              </a:lnSpc>
              <a:spcBef>
                <a:spcPct val="20000"/>
              </a:spcBef>
              <a:spcAft>
                <a:spcPct val="0"/>
              </a:spcAft>
              <a:buClrTx/>
              <a:buSzTx/>
              <a:buFontTx/>
              <a:buNone/>
              <a:defRPr/>
            </a:pPr>
            <a:endParaRPr kumimoji="0" lang="zh-CN" altLang="en-US" sz="200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endParaRPr>
          </a:p>
        </p:txBody>
      </p:sp>
      <p:sp>
        <p:nvSpPr>
          <p:cNvPr id="133" name="TextBox 79"/>
          <p:cNvSpPr txBox="1">
            <a:spLocks noChangeArrowheads="1"/>
          </p:cNvSpPr>
          <p:nvPr/>
        </p:nvSpPr>
        <p:spPr bwMode="auto">
          <a:xfrm>
            <a:off x="6742931" y="1233205"/>
            <a:ext cx="792163"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marL="0" marR="0" lvl="0" indent="0" algn="just" defTabSz="914400" eaLnBrk="1" fontAlgn="base" latinLnBrk="0" hangingPunct="1">
              <a:lnSpc>
                <a:spcPct val="100000"/>
              </a:lnSpc>
              <a:spcBef>
                <a:spcPct val="20000"/>
              </a:spcBef>
              <a:spcAft>
                <a:spcPct val="0"/>
              </a:spcAft>
              <a:buClrTx/>
              <a:buSzTx/>
              <a:buFontTx/>
              <a:buNone/>
              <a:defRPr/>
            </a:pPr>
            <a:r>
              <a:rPr kumimoji="0" lang="en-US" altLang="zh-CN" sz="20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rPr>
              <a:t>R001</a:t>
            </a:r>
            <a:endParaRPr kumimoji="0" lang="en-US" altLang="zh-CN" sz="20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Tree>
    <p:custDataLst>
      <p:tags r:id="rId6"/>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grpSp>
        <p:nvGrpSpPr>
          <p:cNvPr id="3" name="Group 3"/>
          <p:cNvGrpSpPr/>
          <p:nvPr/>
        </p:nvGrpSpPr>
        <p:grpSpPr bwMode="auto">
          <a:xfrm>
            <a:off x="5192224" y="1811140"/>
            <a:ext cx="1079500" cy="482600"/>
            <a:chOff x="816" y="2304"/>
            <a:chExt cx="1440" cy="448"/>
          </a:xfrm>
          <a:solidFill>
            <a:schemeClr val="accent1">
              <a:lumMod val="60000"/>
              <a:lumOff val="40000"/>
            </a:schemeClr>
          </a:solidFill>
        </p:grpSpPr>
        <p:sp>
          <p:nvSpPr>
            <p:cNvPr id="32826" name="Freeform 4"/>
            <p:cNvSpPr/>
            <p:nvPr>
              <p:custDataLst>
                <p:tags r:id="rId5"/>
              </p:custDataLst>
            </p:nvPr>
          </p:nvSpPr>
          <p:spPr bwMode="gray">
            <a:xfrm>
              <a:off x="901" y="2562"/>
              <a:ext cx="1270" cy="190"/>
            </a:xfrm>
            <a:custGeom>
              <a:avLst/>
              <a:gdLst>
                <a:gd name="T0" fmla="*/ 3472 w 1120"/>
                <a:gd name="T1" fmla="*/ 20 h 252"/>
                <a:gd name="T2" fmla="*/ 3457 w 1120"/>
                <a:gd name="T3" fmla="*/ 20 h 252"/>
                <a:gd name="T4" fmla="*/ 3407 w 1120"/>
                <a:gd name="T5" fmla="*/ 20 h 252"/>
                <a:gd name="T6" fmla="*/ 3330 w 1120"/>
                <a:gd name="T7" fmla="*/ 19 h 252"/>
                <a:gd name="T8" fmla="*/ 3219 w 1120"/>
                <a:gd name="T9" fmla="*/ 18 h 252"/>
                <a:gd name="T10" fmla="*/ 3076 w 1120"/>
                <a:gd name="T11" fmla="*/ 17 h 252"/>
                <a:gd name="T12" fmla="*/ 2910 w 1120"/>
                <a:gd name="T13" fmla="*/ 17 h 252"/>
                <a:gd name="T14" fmla="*/ 2715 w 1120"/>
                <a:gd name="T15" fmla="*/ 17 h 252"/>
                <a:gd name="T16" fmla="*/ 2496 w 1120"/>
                <a:gd name="T17" fmla="*/ 15 h 252"/>
                <a:gd name="T18" fmla="*/ 2264 w 1120"/>
                <a:gd name="T19" fmla="*/ 15 h 252"/>
                <a:gd name="T20" fmla="*/ 2003 w 1120"/>
                <a:gd name="T21" fmla="*/ 15 h 252"/>
                <a:gd name="T22" fmla="*/ 1720 w 1120"/>
                <a:gd name="T23" fmla="*/ 15 h 252"/>
                <a:gd name="T24" fmla="*/ 1443 w 1120"/>
                <a:gd name="T25" fmla="*/ 15 h 252"/>
                <a:gd name="T26" fmla="*/ 1188 w 1120"/>
                <a:gd name="T27" fmla="*/ 15 h 252"/>
                <a:gd name="T28" fmla="*/ 954 w 1120"/>
                <a:gd name="T29" fmla="*/ 15 h 252"/>
                <a:gd name="T30" fmla="*/ 738 w 1120"/>
                <a:gd name="T31" fmla="*/ 17 h 252"/>
                <a:gd name="T32" fmla="*/ 554 w 1120"/>
                <a:gd name="T33" fmla="*/ 17 h 252"/>
                <a:gd name="T34" fmla="*/ 392 w 1120"/>
                <a:gd name="T35" fmla="*/ 17 h 252"/>
                <a:gd name="T36" fmla="*/ 252 w 1120"/>
                <a:gd name="T37" fmla="*/ 18 h 252"/>
                <a:gd name="T38" fmla="*/ 143 w 1120"/>
                <a:gd name="T39" fmla="*/ 19 h 252"/>
                <a:gd name="T40" fmla="*/ 61 w 1120"/>
                <a:gd name="T41" fmla="*/ 20 h 252"/>
                <a:gd name="T42" fmla="*/ 18 w 1120"/>
                <a:gd name="T43" fmla="*/ 20 h 252"/>
                <a:gd name="T44" fmla="*/ 0 w 1120"/>
                <a:gd name="T45" fmla="*/ 20 h 252"/>
                <a:gd name="T46" fmla="*/ 0 w 1120"/>
                <a:gd name="T47" fmla="*/ 5 h 252"/>
                <a:gd name="T48" fmla="*/ 1734 w 1120"/>
                <a:gd name="T49" fmla="*/ 0 h 252"/>
                <a:gd name="T50" fmla="*/ 3472 w 1120"/>
                <a:gd name="T51" fmla="*/ 5 h 252"/>
                <a:gd name="T52" fmla="*/ 3472 w 1120"/>
                <a:gd name="T53" fmla="*/ 20 h 252"/>
                <a:gd name="T54" fmla="*/ 3472 w 1120"/>
                <a:gd name="T55" fmla="*/ 20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chemeClr val="accent1">
                <a:lumMod val="60000"/>
                <a:lumOff val="40000"/>
              </a:schemeClr>
            </a:solidFill>
            <a:ln>
              <a:noFill/>
            </a:ln>
            <a:scene3d>
              <a:camera prst="orthographicFront"/>
              <a:lightRig rig="threePt" dir="t"/>
            </a:scene3d>
            <a:sp3d>
              <a:bevelT/>
            </a:sp3d>
          </p:spPr>
          <p:txBody>
            <a:bodyPr/>
            <a:lstStyle/>
            <a:p>
              <a:pPr>
                <a:defRPr/>
              </a:pP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10277" name="Rectangle 5"/>
            <p:cNvSpPr>
              <a:spLocks noChangeArrowheads="1"/>
            </p:cNvSpPr>
            <p:nvPr>
              <p:custDataLst>
                <p:tags r:id="rId6"/>
              </p:custDataLst>
            </p:nvPr>
          </p:nvSpPr>
          <p:spPr bwMode="gray">
            <a:xfrm>
              <a:off x="816" y="2304"/>
              <a:ext cx="1440" cy="393"/>
            </a:xfrm>
            <a:prstGeom prst="rect">
              <a:avLst/>
            </a:prstGeom>
            <a:solidFill>
              <a:schemeClr val="accent1">
                <a:lumMod val="60000"/>
                <a:lumOff val="40000"/>
              </a:schemeClr>
            </a:solidFill>
            <a:ln w="9525" algn="ctr">
              <a:noFill/>
              <a:miter lim="800000"/>
            </a:ln>
            <a:scene3d>
              <a:camera prst="orthographicFront"/>
              <a:lightRig rig="threePt" dir="t"/>
            </a:scene3d>
            <a:sp3d>
              <a:bevelT/>
            </a:sp3d>
          </p:spPr>
          <p:txBody>
            <a:bodyPr wrap="none" anchor="ctr"/>
            <a:lstStyle/>
            <a:p>
              <a:pPr algn="ctr">
                <a:defRPr/>
              </a:pPr>
              <a:r>
                <a:rPr lang="en-US" altLang="zh-CN">
                  <a:solidFill>
                    <a:schemeClr val="dk1"/>
                  </a:solidFill>
                  <a:effectLst>
                    <a:outerShdw blurRad="38100" dist="38100" dir="2700000" algn="tl">
                      <a:srgbClr val="000000"/>
                    </a:outerShdw>
                  </a:effectLst>
                  <a:latin typeface="微软雅黑" panose="020B0503020204020204" charset="-122"/>
                  <a:ea typeface="微软雅黑" panose="020B0503020204020204" charset="-122"/>
                  <a:cs typeface="Arial" panose="020B0604020202020204" pitchFamily="34" charset="0"/>
                  <a:sym typeface="Arial" panose="020B0604020202020204" pitchFamily="34" charset="0"/>
                </a:rPr>
                <a:t>12.2</a:t>
              </a:r>
              <a:endParaRPr lang="en-US" altLang="zh-CN">
                <a:solidFill>
                  <a:schemeClr val="dk1"/>
                </a:solidFill>
                <a:effectLst>
                  <a:outerShdw blurRad="38100" dist="38100" dir="2700000" algn="tl">
                    <a:srgbClr val="000000"/>
                  </a:outerShdw>
                </a:effectLst>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grpSp>
        <p:nvGrpSpPr>
          <p:cNvPr id="77827" name="Group 6"/>
          <p:cNvGrpSpPr/>
          <p:nvPr/>
        </p:nvGrpSpPr>
        <p:grpSpPr bwMode="auto">
          <a:xfrm>
            <a:off x="2801938" y="3260725"/>
            <a:ext cx="1079500" cy="482600"/>
            <a:chOff x="816" y="2304"/>
            <a:chExt cx="1440" cy="448"/>
          </a:xfrm>
        </p:grpSpPr>
        <p:sp>
          <p:nvSpPr>
            <p:cNvPr id="77881" name="Freeform 7"/>
            <p:cNvSpPr/>
            <p:nvPr>
              <p:custDataLst>
                <p:tags r:id="rId7"/>
              </p:custDataLst>
            </p:nvPr>
          </p:nvSpPr>
          <p:spPr bwMode="gray">
            <a:xfrm>
              <a:off x="901" y="2562"/>
              <a:ext cx="1270" cy="190"/>
            </a:xfrm>
            <a:custGeom>
              <a:avLst/>
              <a:gdLst>
                <a:gd name="T0" fmla="*/ 7381 w 1120"/>
                <a:gd name="T1" fmla="*/ 4 h 252"/>
                <a:gd name="T2" fmla="*/ 7348 w 1120"/>
                <a:gd name="T3" fmla="*/ 4 h 252"/>
                <a:gd name="T4" fmla="*/ 7241 w 1120"/>
                <a:gd name="T5" fmla="*/ 4 h 252"/>
                <a:gd name="T6" fmla="*/ 7078 w 1120"/>
                <a:gd name="T7" fmla="*/ 4 h 252"/>
                <a:gd name="T8" fmla="*/ 6843 w 1120"/>
                <a:gd name="T9" fmla="*/ 4 h 252"/>
                <a:gd name="T10" fmla="*/ 6539 w 1120"/>
                <a:gd name="T11" fmla="*/ 4 h 252"/>
                <a:gd name="T12" fmla="*/ 6186 w 1120"/>
                <a:gd name="T13" fmla="*/ 4 h 252"/>
                <a:gd name="T14" fmla="*/ 5772 w 1120"/>
                <a:gd name="T15" fmla="*/ 4 h 252"/>
                <a:gd name="T16" fmla="*/ 5306 w 1120"/>
                <a:gd name="T17" fmla="*/ 3 h 252"/>
                <a:gd name="T18" fmla="*/ 4812 w 1120"/>
                <a:gd name="T19" fmla="*/ 3 h 252"/>
                <a:gd name="T20" fmla="*/ 4257 w 1120"/>
                <a:gd name="T21" fmla="*/ 3 h 252"/>
                <a:gd name="T22" fmla="*/ 3656 w 1120"/>
                <a:gd name="T23" fmla="*/ 3 h 252"/>
                <a:gd name="T24" fmla="*/ 3066 w 1120"/>
                <a:gd name="T25" fmla="*/ 3 h 252"/>
                <a:gd name="T26" fmla="*/ 2525 w 1120"/>
                <a:gd name="T27" fmla="*/ 3 h 252"/>
                <a:gd name="T28" fmla="*/ 2027 w 1120"/>
                <a:gd name="T29" fmla="*/ 3 h 252"/>
                <a:gd name="T30" fmla="*/ 1568 w 1120"/>
                <a:gd name="T31" fmla="*/ 4 h 252"/>
                <a:gd name="T32" fmla="*/ 1177 w 1120"/>
                <a:gd name="T33" fmla="*/ 4 h 252"/>
                <a:gd name="T34" fmla="*/ 836 w 1120"/>
                <a:gd name="T35" fmla="*/ 4 h 252"/>
                <a:gd name="T36" fmla="*/ 535 w 1120"/>
                <a:gd name="T37" fmla="*/ 4 h 252"/>
                <a:gd name="T38" fmla="*/ 305 w 1120"/>
                <a:gd name="T39" fmla="*/ 4 h 252"/>
                <a:gd name="T40" fmla="*/ 128 w 1120"/>
                <a:gd name="T41" fmla="*/ 4 h 252"/>
                <a:gd name="T42" fmla="*/ 37 w 1120"/>
                <a:gd name="T43" fmla="*/ 4 h 252"/>
                <a:gd name="T44" fmla="*/ 0 w 1120"/>
                <a:gd name="T45" fmla="*/ 4 h 252"/>
                <a:gd name="T46" fmla="*/ 0 w 1120"/>
                <a:gd name="T47" fmla="*/ 2 h 252"/>
                <a:gd name="T48" fmla="*/ 3686 w 1120"/>
                <a:gd name="T49" fmla="*/ 0 h 252"/>
                <a:gd name="T50" fmla="*/ 7381 w 1120"/>
                <a:gd name="T51" fmla="*/ 2 h 252"/>
                <a:gd name="T52" fmla="*/ 7381 w 1120"/>
                <a:gd name="T53" fmla="*/ 4 h 252"/>
                <a:gd name="T54" fmla="*/ 7381 w 1120"/>
                <a:gd name="T55" fmla="*/ 4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a:noFill/>
            </a:ln>
            <a:extLst>
              <a:ext uri="{91240B29-F687-4F45-9708-019B960494DF}">
                <a14:hiddenLine xmlns:a14="http://schemas.microsoft.com/office/drawing/2010/main" w="0">
                  <a:solidFill>
                    <a:srgbClr val="000000"/>
                  </a:solidFill>
                  <a:round/>
                </a14:hiddenLine>
              </a:ext>
            </a:extLst>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10280" name="Rectangle 8"/>
            <p:cNvSpPr>
              <a:spLocks noChangeArrowheads="1"/>
            </p:cNvSpPr>
            <p:nvPr>
              <p:custDataLst>
                <p:tags r:id="rId8"/>
              </p:custDataLst>
            </p:nvPr>
          </p:nvSpPr>
          <p:spPr bwMode="gray">
            <a:xfrm>
              <a:off x="816" y="2304"/>
              <a:ext cx="1440" cy="393"/>
            </a:xfrm>
            <a:prstGeom prst="rect">
              <a:avLst/>
            </a:prstGeom>
            <a:gradFill rotWithShape="1">
              <a:gsLst>
                <a:gs pos="0">
                  <a:srgbClr val="954F72"/>
                </a:gs>
                <a:gs pos="100000">
                  <a:srgbClr val="954F72"/>
                </a:gs>
              </a:gsLst>
              <a:lin ang="2700000" scaled="0"/>
            </a:gradFill>
            <a:ln w="9525" algn="ctr">
              <a:noFill/>
              <a:miter lim="800000"/>
            </a:ln>
          </p:spPr>
          <p:txBody>
            <a:bodyPr wrap="none" anchor="ctr"/>
            <a:lstStyle/>
            <a:p>
              <a:pPr algn="ctr">
                <a:defRPr/>
              </a:pPr>
              <a:r>
                <a:rPr lang="en-US" altLang="zh-CN" dirty="0">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Arial" panose="020B0604020202020204" pitchFamily="34" charset="0"/>
                  <a:sym typeface="Arial" panose="020B0604020202020204" pitchFamily="34" charset="0"/>
                </a:rPr>
                <a:t>12.2.1</a:t>
              </a:r>
              <a:endParaRPr lang="en-US" altLang="zh-CN" dirty="0">
                <a:solidFill>
                  <a:schemeClr val="lt1"/>
                </a:solidFill>
                <a:effectLst>
                  <a:outerShdw blurRad="38100" dist="38100" dir="2700000" algn="tl">
                    <a:srgbClr val="000000"/>
                  </a:outerShdw>
                </a:effectLst>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grpSp>
        <p:nvGrpSpPr>
          <p:cNvPr id="77828" name="Group 9"/>
          <p:cNvGrpSpPr/>
          <p:nvPr/>
        </p:nvGrpSpPr>
        <p:grpSpPr bwMode="auto">
          <a:xfrm>
            <a:off x="5521325" y="3327401"/>
            <a:ext cx="1079500" cy="422275"/>
            <a:chOff x="861" y="2461"/>
            <a:chExt cx="1440" cy="393"/>
          </a:xfrm>
        </p:grpSpPr>
        <p:sp>
          <p:nvSpPr>
            <p:cNvPr id="77879" name="Freeform 10"/>
            <p:cNvSpPr/>
            <p:nvPr>
              <p:custDataLst>
                <p:tags r:id="rId9"/>
              </p:custDataLst>
            </p:nvPr>
          </p:nvSpPr>
          <p:spPr bwMode="gray">
            <a:xfrm>
              <a:off x="901" y="2562"/>
              <a:ext cx="1270" cy="190"/>
            </a:xfrm>
            <a:custGeom>
              <a:avLst/>
              <a:gdLst>
                <a:gd name="T0" fmla="*/ 7381 w 1120"/>
                <a:gd name="T1" fmla="*/ 4 h 252"/>
                <a:gd name="T2" fmla="*/ 7348 w 1120"/>
                <a:gd name="T3" fmla="*/ 4 h 252"/>
                <a:gd name="T4" fmla="*/ 7241 w 1120"/>
                <a:gd name="T5" fmla="*/ 4 h 252"/>
                <a:gd name="T6" fmla="*/ 7078 w 1120"/>
                <a:gd name="T7" fmla="*/ 4 h 252"/>
                <a:gd name="T8" fmla="*/ 6843 w 1120"/>
                <a:gd name="T9" fmla="*/ 4 h 252"/>
                <a:gd name="T10" fmla="*/ 6539 w 1120"/>
                <a:gd name="T11" fmla="*/ 4 h 252"/>
                <a:gd name="T12" fmla="*/ 6186 w 1120"/>
                <a:gd name="T13" fmla="*/ 4 h 252"/>
                <a:gd name="T14" fmla="*/ 5772 w 1120"/>
                <a:gd name="T15" fmla="*/ 4 h 252"/>
                <a:gd name="T16" fmla="*/ 5306 w 1120"/>
                <a:gd name="T17" fmla="*/ 3 h 252"/>
                <a:gd name="T18" fmla="*/ 4812 w 1120"/>
                <a:gd name="T19" fmla="*/ 3 h 252"/>
                <a:gd name="T20" fmla="*/ 4257 w 1120"/>
                <a:gd name="T21" fmla="*/ 3 h 252"/>
                <a:gd name="T22" fmla="*/ 3656 w 1120"/>
                <a:gd name="T23" fmla="*/ 3 h 252"/>
                <a:gd name="T24" fmla="*/ 3066 w 1120"/>
                <a:gd name="T25" fmla="*/ 3 h 252"/>
                <a:gd name="T26" fmla="*/ 2525 w 1120"/>
                <a:gd name="T27" fmla="*/ 3 h 252"/>
                <a:gd name="T28" fmla="*/ 2027 w 1120"/>
                <a:gd name="T29" fmla="*/ 3 h 252"/>
                <a:gd name="T30" fmla="*/ 1568 w 1120"/>
                <a:gd name="T31" fmla="*/ 4 h 252"/>
                <a:gd name="T32" fmla="*/ 1177 w 1120"/>
                <a:gd name="T33" fmla="*/ 4 h 252"/>
                <a:gd name="T34" fmla="*/ 836 w 1120"/>
                <a:gd name="T35" fmla="*/ 4 h 252"/>
                <a:gd name="T36" fmla="*/ 535 w 1120"/>
                <a:gd name="T37" fmla="*/ 4 h 252"/>
                <a:gd name="T38" fmla="*/ 305 w 1120"/>
                <a:gd name="T39" fmla="*/ 4 h 252"/>
                <a:gd name="T40" fmla="*/ 128 w 1120"/>
                <a:gd name="T41" fmla="*/ 4 h 252"/>
                <a:gd name="T42" fmla="*/ 37 w 1120"/>
                <a:gd name="T43" fmla="*/ 4 h 252"/>
                <a:gd name="T44" fmla="*/ 0 w 1120"/>
                <a:gd name="T45" fmla="*/ 4 h 252"/>
                <a:gd name="T46" fmla="*/ 0 w 1120"/>
                <a:gd name="T47" fmla="*/ 2 h 252"/>
                <a:gd name="T48" fmla="*/ 3686 w 1120"/>
                <a:gd name="T49" fmla="*/ 0 h 252"/>
                <a:gd name="T50" fmla="*/ 7381 w 1120"/>
                <a:gd name="T51" fmla="*/ 2 h 252"/>
                <a:gd name="T52" fmla="*/ 7381 w 1120"/>
                <a:gd name="T53" fmla="*/ 4 h 252"/>
                <a:gd name="T54" fmla="*/ 7381 w 1120"/>
                <a:gd name="T55" fmla="*/ 4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a:noFill/>
            </a:ln>
            <a:extLst>
              <a:ext uri="{91240B29-F687-4F45-9708-019B960494DF}">
                <a14:hiddenLine xmlns:a14="http://schemas.microsoft.com/office/drawing/2010/main" w="0">
                  <a:solidFill>
                    <a:srgbClr val="000000"/>
                  </a:solidFill>
                  <a:round/>
                </a14:hiddenLine>
              </a:ext>
            </a:extLst>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10283" name="Rectangle 11"/>
            <p:cNvSpPr>
              <a:spLocks noChangeArrowheads="1"/>
            </p:cNvSpPr>
            <p:nvPr>
              <p:custDataLst>
                <p:tags r:id="rId10"/>
              </p:custDataLst>
            </p:nvPr>
          </p:nvSpPr>
          <p:spPr bwMode="gray">
            <a:xfrm>
              <a:off x="861" y="2461"/>
              <a:ext cx="1440" cy="393"/>
            </a:xfrm>
            <a:prstGeom prst="rect">
              <a:avLst/>
            </a:prstGeom>
            <a:gradFill rotWithShape="1">
              <a:gsLst>
                <a:gs pos="0">
                  <a:srgbClr val="B0CC65"/>
                </a:gs>
                <a:gs pos="100000">
                  <a:srgbClr val="B0CC65"/>
                </a:gs>
              </a:gsLst>
              <a:lin ang="2700000" scaled="0"/>
            </a:gradFill>
            <a:ln w="9525" algn="ctr">
              <a:noFill/>
              <a:miter lim="800000"/>
            </a:ln>
          </p:spPr>
          <p:txBody>
            <a:bodyPr wrap="none" anchor="ctr"/>
            <a:lstStyle/>
            <a:p>
              <a:pPr algn="ctr">
                <a:defRPr/>
              </a:pPr>
              <a:r>
                <a:rPr lang="en-US" altLang="zh-CN" dirty="0">
                  <a:solidFill>
                    <a:schemeClr val="dk1"/>
                  </a:solidFill>
                  <a:effectLst>
                    <a:outerShdw blurRad="38100" dist="38100" dir="2700000" algn="tl">
                      <a:srgbClr val="000000"/>
                    </a:outerShdw>
                  </a:effectLst>
                  <a:latin typeface="微软雅黑" panose="020B0503020204020204" charset="-122"/>
                  <a:ea typeface="微软雅黑" panose="020B0503020204020204" charset="-122"/>
                  <a:cs typeface="Arial" panose="020B0604020202020204" pitchFamily="34" charset="0"/>
                  <a:sym typeface="Arial" panose="020B0604020202020204" pitchFamily="34" charset="0"/>
                </a:rPr>
                <a:t>12.2.2</a:t>
              </a:r>
              <a:endParaRPr lang="en-US" altLang="zh-CN" dirty="0">
                <a:solidFill>
                  <a:schemeClr val="dk1"/>
                </a:solidFill>
                <a:effectLst>
                  <a:outerShdw blurRad="38100" dist="38100" dir="2700000" algn="tl">
                    <a:srgbClr val="000000"/>
                  </a:outerShdw>
                </a:effectLst>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grpSp>
        <p:nvGrpSpPr>
          <p:cNvPr id="77829" name="Group 12"/>
          <p:cNvGrpSpPr/>
          <p:nvPr/>
        </p:nvGrpSpPr>
        <p:grpSpPr bwMode="auto">
          <a:xfrm>
            <a:off x="8150225" y="3295650"/>
            <a:ext cx="1079500" cy="482600"/>
            <a:chOff x="816" y="2304"/>
            <a:chExt cx="1440" cy="448"/>
          </a:xfrm>
        </p:grpSpPr>
        <p:sp>
          <p:nvSpPr>
            <p:cNvPr id="77877" name="Freeform 13"/>
            <p:cNvSpPr/>
            <p:nvPr>
              <p:custDataLst>
                <p:tags r:id="rId11"/>
              </p:custDataLst>
            </p:nvPr>
          </p:nvSpPr>
          <p:spPr bwMode="gray">
            <a:xfrm>
              <a:off x="901" y="2562"/>
              <a:ext cx="1270" cy="190"/>
            </a:xfrm>
            <a:custGeom>
              <a:avLst/>
              <a:gdLst>
                <a:gd name="T0" fmla="*/ 7381 w 1120"/>
                <a:gd name="T1" fmla="*/ 4 h 252"/>
                <a:gd name="T2" fmla="*/ 7348 w 1120"/>
                <a:gd name="T3" fmla="*/ 4 h 252"/>
                <a:gd name="T4" fmla="*/ 7241 w 1120"/>
                <a:gd name="T5" fmla="*/ 4 h 252"/>
                <a:gd name="T6" fmla="*/ 7078 w 1120"/>
                <a:gd name="T7" fmla="*/ 4 h 252"/>
                <a:gd name="T8" fmla="*/ 6843 w 1120"/>
                <a:gd name="T9" fmla="*/ 4 h 252"/>
                <a:gd name="T10" fmla="*/ 6539 w 1120"/>
                <a:gd name="T11" fmla="*/ 4 h 252"/>
                <a:gd name="T12" fmla="*/ 6186 w 1120"/>
                <a:gd name="T13" fmla="*/ 4 h 252"/>
                <a:gd name="T14" fmla="*/ 5772 w 1120"/>
                <a:gd name="T15" fmla="*/ 4 h 252"/>
                <a:gd name="T16" fmla="*/ 5306 w 1120"/>
                <a:gd name="T17" fmla="*/ 3 h 252"/>
                <a:gd name="T18" fmla="*/ 4812 w 1120"/>
                <a:gd name="T19" fmla="*/ 3 h 252"/>
                <a:gd name="T20" fmla="*/ 4257 w 1120"/>
                <a:gd name="T21" fmla="*/ 3 h 252"/>
                <a:gd name="T22" fmla="*/ 3656 w 1120"/>
                <a:gd name="T23" fmla="*/ 3 h 252"/>
                <a:gd name="T24" fmla="*/ 3066 w 1120"/>
                <a:gd name="T25" fmla="*/ 3 h 252"/>
                <a:gd name="T26" fmla="*/ 2525 w 1120"/>
                <a:gd name="T27" fmla="*/ 3 h 252"/>
                <a:gd name="T28" fmla="*/ 2027 w 1120"/>
                <a:gd name="T29" fmla="*/ 3 h 252"/>
                <a:gd name="T30" fmla="*/ 1568 w 1120"/>
                <a:gd name="T31" fmla="*/ 4 h 252"/>
                <a:gd name="T32" fmla="*/ 1177 w 1120"/>
                <a:gd name="T33" fmla="*/ 4 h 252"/>
                <a:gd name="T34" fmla="*/ 836 w 1120"/>
                <a:gd name="T35" fmla="*/ 4 h 252"/>
                <a:gd name="T36" fmla="*/ 535 w 1120"/>
                <a:gd name="T37" fmla="*/ 4 h 252"/>
                <a:gd name="T38" fmla="*/ 305 w 1120"/>
                <a:gd name="T39" fmla="*/ 4 h 252"/>
                <a:gd name="T40" fmla="*/ 128 w 1120"/>
                <a:gd name="T41" fmla="*/ 4 h 252"/>
                <a:gd name="T42" fmla="*/ 37 w 1120"/>
                <a:gd name="T43" fmla="*/ 4 h 252"/>
                <a:gd name="T44" fmla="*/ 0 w 1120"/>
                <a:gd name="T45" fmla="*/ 4 h 252"/>
                <a:gd name="T46" fmla="*/ 0 w 1120"/>
                <a:gd name="T47" fmla="*/ 2 h 252"/>
                <a:gd name="T48" fmla="*/ 3686 w 1120"/>
                <a:gd name="T49" fmla="*/ 0 h 252"/>
                <a:gd name="T50" fmla="*/ 7381 w 1120"/>
                <a:gd name="T51" fmla="*/ 2 h 252"/>
                <a:gd name="T52" fmla="*/ 7381 w 1120"/>
                <a:gd name="T53" fmla="*/ 4 h 252"/>
                <a:gd name="T54" fmla="*/ 7381 w 1120"/>
                <a:gd name="T55" fmla="*/ 4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a:noFill/>
            </a:ln>
            <a:extLst>
              <a:ext uri="{91240B29-F687-4F45-9708-019B960494DF}">
                <a14:hiddenLine xmlns:a14="http://schemas.microsoft.com/office/drawing/2010/main" w="0">
                  <a:solidFill>
                    <a:srgbClr val="000000"/>
                  </a:solidFill>
                  <a:round/>
                </a14:hiddenLine>
              </a:ext>
            </a:extLst>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310286" name="Rectangle 14"/>
            <p:cNvSpPr>
              <a:spLocks noChangeArrowheads="1"/>
            </p:cNvSpPr>
            <p:nvPr>
              <p:custDataLst>
                <p:tags r:id="rId12"/>
              </p:custDataLst>
            </p:nvPr>
          </p:nvSpPr>
          <p:spPr bwMode="gray">
            <a:xfrm>
              <a:off x="816" y="2304"/>
              <a:ext cx="1440" cy="393"/>
            </a:xfrm>
            <a:prstGeom prst="rect">
              <a:avLst/>
            </a:prstGeom>
            <a:gradFill rotWithShape="1">
              <a:gsLst>
                <a:gs pos="0">
                  <a:srgbClr val="EABF59"/>
                </a:gs>
                <a:gs pos="100000">
                  <a:srgbClr val="EABF59"/>
                </a:gs>
              </a:gsLst>
              <a:lin ang="2700000" scaled="0"/>
            </a:gradFill>
            <a:ln w="9525" algn="ctr">
              <a:noFill/>
              <a:miter lim="800000"/>
            </a:ln>
          </p:spPr>
          <p:txBody>
            <a:bodyPr wrap="none" anchor="ctr"/>
            <a:lstStyle/>
            <a:p>
              <a:pPr algn="ctr">
                <a:defRPr/>
              </a:pPr>
              <a:r>
                <a:rPr lang="en-US" altLang="zh-CN">
                  <a:solidFill>
                    <a:schemeClr val="dk1"/>
                  </a:solidFill>
                  <a:effectLst>
                    <a:outerShdw blurRad="38100" dist="38100" dir="2700000" algn="tl">
                      <a:srgbClr val="000000"/>
                    </a:outerShdw>
                  </a:effectLst>
                  <a:latin typeface="微软雅黑" panose="020B0503020204020204" charset="-122"/>
                  <a:ea typeface="微软雅黑" panose="020B0503020204020204" charset="-122"/>
                  <a:cs typeface="Arial" panose="020B0604020202020204" pitchFamily="34" charset="0"/>
                  <a:sym typeface="Arial" panose="020B0604020202020204" pitchFamily="34" charset="0"/>
                </a:rPr>
                <a:t>12.2.3</a:t>
              </a:r>
              <a:endParaRPr lang="en-US" altLang="zh-CN">
                <a:solidFill>
                  <a:schemeClr val="dk1"/>
                </a:solidFill>
                <a:effectLst>
                  <a:outerShdw blurRad="38100" dist="38100" dir="2700000" algn="tl">
                    <a:srgbClr val="000000"/>
                  </a:outerShdw>
                </a:effectLst>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sp>
        <p:nvSpPr>
          <p:cNvPr id="77830" name="Line 18"/>
          <p:cNvSpPr>
            <a:spLocks noChangeShapeType="1"/>
          </p:cNvSpPr>
          <p:nvPr>
            <p:custDataLst>
              <p:tags r:id="rId13"/>
            </p:custDataLst>
          </p:nvPr>
        </p:nvSpPr>
        <p:spPr bwMode="auto">
          <a:xfrm flipV="1">
            <a:off x="2154239" y="2989264"/>
            <a:ext cx="7902575" cy="1587"/>
          </a:xfrm>
          <a:prstGeom prst="line">
            <a:avLst/>
          </a:prstGeom>
          <a:noFill/>
          <a:ln w="38100" cap="rnd">
            <a:solidFill>
              <a:srgbClr val="969696"/>
            </a:solidFill>
            <a:prstDash val="sysDot"/>
            <a:round/>
            <a:tailEnd type="oval" w="med" len="med"/>
          </a:ln>
          <a:extLst>
            <a:ext uri="{909E8E84-426E-40DD-AFC4-6F175D3DCCD1}">
              <a14:hiddenFill xmlns:a14="http://schemas.microsoft.com/office/drawing/2010/main">
                <a:noFill/>
              </a14:hiddenFill>
            </a:ext>
          </a:extLst>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31" name="Line 20"/>
          <p:cNvSpPr>
            <a:spLocks noChangeShapeType="1"/>
          </p:cNvSpPr>
          <p:nvPr>
            <p:custDataLst>
              <p:tags r:id="rId14"/>
            </p:custDataLst>
          </p:nvPr>
        </p:nvSpPr>
        <p:spPr bwMode="auto">
          <a:xfrm flipV="1">
            <a:off x="4746625" y="3019426"/>
            <a:ext cx="0" cy="3097213"/>
          </a:xfrm>
          <a:prstGeom prst="line">
            <a:avLst/>
          </a:prstGeom>
          <a:noFill/>
          <a:ln w="38100" cap="rnd">
            <a:solidFill>
              <a:srgbClr val="969696"/>
            </a:solidFill>
            <a:prstDash val="sysDot"/>
            <a:round/>
            <a:tailEnd type="oval" w="med" len="med"/>
          </a:ln>
          <a:extLst>
            <a:ext uri="{909E8E84-426E-40DD-AFC4-6F175D3DCCD1}">
              <a14:hiddenFill xmlns:a14="http://schemas.microsoft.com/office/drawing/2010/main">
                <a:noFill/>
              </a14:hiddenFill>
            </a:ext>
          </a:extLst>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32" name="Text Box 21"/>
          <p:cNvSpPr txBox="1">
            <a:spLocks noChangeArrowheads="1"/>
          </p:cNvSpPr>
          <p:nvPr>
            <p:custDataLst>
              <p:tags r:id="rId15"/>
            </p:custDataLst>
          </p:nvPr>
        </p:nvSpPr>
        <p:spPr bwMode="auto">
          <a:xfrm>
            <a:off x="6621463" y="1847851"/>
            <a:ext cx="11988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chemeClr val="dk1"/>
                </a:solidFill>
                <a:latin typeface="微软雅黑" panose="020B0503020204020204" charset="-122"/>
                <a:ea typeface="微软雅黑" panose="020B0503020204020204" charset="-122"/>
                <a:sym typeface="Arial" panose="020B0604020202020204" pitchFamily="34" charset="0"/>
              </a:rPr>
              <a:t>救援队伍</a:t>
            </a:r>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33" name="Text Box 22"/>
          <p:cNvSpPr txBox="1">
            <a:spLocks noChangeArrowheads="1"/>
          </p:cNvSpPr>
          <p:nvPr/>
        </p:nvSpPr>
        <p:spPr bwMode="auto">
          <a:xfrm>
            <a:off x="2640014" y="3944939"/>
            <a:ext cx="1385887"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8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危险化学品应急救援队伍建设应遵守危险化学品</a:t>
            </a:r>
            <a:endParaRPr lang="zh-CN" altLang="en-US" sz="18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lang="zh-CN" altLang="en-US" sz="18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应急救援队伍标准化建设规范 </a:t>
            </a:r>
            <a:endParaRPr lang="zh-CN" altLang="en-US" sz="18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7834" name="Text Box 23"/>
          <p:cNvSpPr txBox="1">
            <a:spLocks noChangeArrowheads="1"/>
          </p:cNvSpPr>
          <p:nvPr/>
        </p:nvSpPr>
        <p:spPr bwMode="auto">
          <a:xfrm>
            <a:off x="5403851" y="4029075"/>
            <a:ext cx="1336675"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8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矿山救护队应遵守矿山救护队质量标准化考核</a:t>
            </a:r>
            <a:endParaRPr lang="zh-CN" altLang="en-US" sz="18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lang="zh-CN" altLang="en-US" sz="18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规范的基本内容 </a:t>
            </a:r>
            <a:endParaRPr lang="zh-CN" altLang="en-US" sz="18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7835" name="Text Box 24"/>
          <p:cNvSpPr txBox="1">
            <a:spLocks noChangeArrowheads="1"/>
          </p:cNvSpPr>
          <p:nvPr/>
        </p:nvSpPr>
        <p:spPr bwMode="auto">
          <a:xfrm>
            <a:off x="7974013" y="4027488"/>
            <a:ext cx="1435100"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8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海上搜救、铁路、消防等专业化队伍应遵守</a:t>
            </a:r>
            <a:endParaRPr lang="zh-CN" altLang="en-US" sz="18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r>
              <a:rPr lang="zh-CN" altLang="en-US" sz="18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其专业化队伍管理规范 </a:t>
            </a:r>
            <a:endParaRPr lang="zh-CN" altLang="en-US" sz="18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nvGrpSpPr>
          <p:cNvPr id="77836" name="Group 94"/>
          <p:cNvGrpSpPr/>
          <p:nvPr/>
        </p:nvGrpSpPr>
        <p:grpSpPr bwMode="auto">
          <a:xfrm>
            <a:off x="6338889" y="2414590"/>
            <a:ext cx="2519363" cy="398463"/>
            <a:chOff x="3062" y="1064"/>
            <a:chExt cx="1587" cy="251"/>
          </a:xfrm>
        </p:grpSpPr>
        <p:sp>
          <p:nvSpPr>
            <p:cNvPr id="77869" name="Oval 3"/>
            <p:cNvSpPr>
              <a:spLocks noChangeArrowheads="1"/>
            </p:cNvSpPr>
            <p:nvPr>
              <p:custDataLst>
                <p:tags r:id="rId16"/>
              </p:custDataLst>
            </p:nvPr>
          </p:nvSpPr>
          <p:spPr bwMode="ltGray">
            <a:xfrm>
              <a:off x="3334"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1</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70" name="Oval 3"/>
            <p:cNvSpPr>
              <a:spLocks noChangeArrowheads="1"/>
            </p:cNvSpPr>
            <p:nvPr>
              <p:custDataLst>
                <p:tags r:id="rId17"/>
              </p:custDataLst>
            </p:nvPr>
          </p:nvSpPr>
          <p:spPr bwMode="ltGray">
            <a:xfrm>
              <a:off x="3062"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0</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71" name="Oval 3"/>
            <p:cNvSpPr>
              <a:spLocks noChangeArrowheads="1"/>
            </p:cNvSpPr>
            <p:nvPr>
              <p:custDataLst>
                <p:tags r:id="rId18"/>
              </p:custDataLst>
            </p:nvPr>
          </p:nvSpPr>
          <p:spPr bwMode="ltGray">
            <a:xfrm>
              <a:off x="3602"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2</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72" name="Oval 3"/>
            <p:cNvSpPr>
              <a:spLocks noChangeArrowheads="1"/>
            </p:cNvSpPr>
            <p:nvPr>
              <p:custDataLst>
                <p:tags r:id="rId19"/>
              </p:custDataLst>
            </p:nvPr>
          </p:nvSpPr>
          <p:spPr bwMode="ltGray">
            <a:xfrm>
              <a:off x="3874"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3</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73" name="Oval 3"/>
            <p:cNvSpPr>
              <a:spLocks noChangeArrowheads="1"/>
            </p:cNvSpPr>
            <p:nvPr>
              <p:custDataLst>
                <p:tags r:id="rId20"/>
              </p:custDataLst>
            </p:nvPr>
          </p:nvSpPr>
          <p:spPr bwMode="ltGray">
            <a:xfrm>
              <a:off x="4146"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4</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nvGrpSpPr>
            <p:cNvPr id="77874" name="Group 100"/>
            <p:cNvGrpSpPr/>
            <p:nvPr/>
          </p:nvGrpSpPr>
          <p:grpSpPr bwMode="auto">
            <a:xfrm>
              <a:off x="4398" y="1064"/>
              <a:ext cx="251" cy="251"/>
              <a:chOff x="4588" y="834"/>
              <a:chExt cx="251" cy="251"/>
            </a:xfrm>
          </p:grpSpPr>
          <p:sp>
            <p:nvSpPr>
              <p:cNvPr id="77875" name="Oval 3"/>
              <p:cNvSpPr>
                <a:spLocks noChangeArrowheads="1"/>
              </p:cNvSpPr>
              <p:nvPr>
                <p:custDataLst>
                  <p:tags r:id="rId21"/>
                </p:custDataLst>
              </p:nvPr>
            </p:nvSpPr>
            <p:spPr bwMode="ltGray">
              <a:xfrm>
                <a:off x="4604" y="845"/>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76" name="Rectangle 102"/>
              <p:cNvSpPr>
                <a:spLocks noChangeArrowheads="1"/>
              </p:cNvSpPr>
              <p:nvPr/>
            </p:nvSpPr>
            <p:spPr bwMode="auto">
              <a:xfrm>
                <a:off x="4588" y="834"/>
                <a:ext cx="251"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a:solidFill>
                      <a:srgbClr val="000000"/>
                    </a:solidFill>
                    <a:latin typeface="微软雅黑" panose="020B0503020204020204" charset="-122"/>
                    <a:ea typeface="微软雅黑" panose="020B0503020204020204" charset="-122"/>
                    <a:sym typeface="Arial" panose="020B0604020202020204" pitchFamily="34" charset="0"/>
                  </a:rPr>
                  <a:t>N</a:t>
                </a:r>
                <a:endParaRPr lang="en-US" altLang="zh-CN">
                  <a:solidFill>
                    <a:srgbClr val="000000"/>
                  </a:solidFill>
                  <a:latin typeface="微软雅黑" panose="020B0503020204020204" charset="-122"/>
                  <a:ea typeface="微软雅黑" panose="020B0503020204020204" charset="-122"/>
                  <a:sym typeface="Arial" panose="020B0604020202020204" pitchFamily="34" charset="0"/>
                </a:endParaRPr>
              </a:p>
            </p:txBody>
          </p:sp>
        </p:grpSp>
      </p:grpSp>
      <p:grpSp>
        <p:nvGrpSpPr>
          <p:cNvPr id="77837" name="Group 103"/>
          <p:cNvGrpSpPr/>
          <p:nvPr/>
        </p:nvGrpSpPr>
        <p:grpSpPr bwMode="auto">
          <a:xfrm>
            <a:off x="1935164" y="6192840"/>
            <a:ext cx="2519363" cy="398463"/>
            <a:chOff x="3062" y="1064"/>
            <a:chExt cx="1587" cy="251"/>
          </a:xfrm>
        </p:grpSpPr>
        <p:sp>
          <p:nvSpPr>
            <p:cNvPr id="77861" name="Oval 3"/>
            <p:cNvSpPr>
              <a:spLocks noChangeArrowheads="1"/>
            </p:cNvSpPr>
            <p:nvPr>
              <p:custDataLst>
                <p:tags r:id="rId22"/>
              </p:custDataLst>
            </p:nvPr>
          </p:nvSpPr>
          <p:spPr bwMode="ltGray">
            <a:xfrm>
              <a:off x="3334"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1</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62" name="Oval 3"/>
            <p:cNvSpPr>
              <a:spLocks noChangeArrowheads="1"/>
            </p:cNvSpPr>
            <p:nvPr>
              <p:custDataLst>
                <p:tags r:id="rId23"/>
              </p:custDataLst>
            </p:nvPr>
          </p:nvSpPr>
          <p:spPr bwMode="ltGray">
            <a:xfrm>
              <a:off x="3062"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0</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63" name="Oval 3"/>
            <p:cNvSpPr>
              <a:spLocks noChangeArrowheads="1"/>
            </p:cNvSpPr>
            <p:nvPr>
              <p:custDataLst>
                <p:tags r:id="rId24"/>
              </p:custDataLst>
            </p:nvPr>
          </p:nvSpPr>
          <p:spPr bwMode="ltGray">
            <a:xfrm>
              <a:off x="3602"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2</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64" name="Oval 3"/>
            <p:cNvSpPr>
              <a:spLocks noChangeArrowheads="1"/>
            </p:cNvSpPr>
            <p:nvPr>
              <p:custDataLst>
                <p:tags r:id="rId25"/>
              </p:custDataLst>
            </p:nvPr>
          </p:nvSpPr>
          <p:spPr bwMode="ltGray">
            <a:xfrm>
              <a:off x="3874"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3</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65" name="Oval 3"/>
            <p:cNvSpPr>
              <a:spLocks noChangeArrowheads="1"/>
            </p:cNvSpPr>
            <p:nvPr>
              <p:custDataLst>
                <p:tags r:id="rId26"/>
              </p:custDataLst>
            </p:nvPr>
          </p:nvSpPr>
          <p:spPr bwMode="ltGray">
            <a:xfrm>
              <a:off x="4146"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4</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nvGrpSpPr>
            <p:cNvPr id="77866" name="Group 109"/>
            <p:cNvGrpSpPr/>
            <p:nvPr/>
          </p:nvGrpSpPr>
          <p:grpSpPr bwMode="auto">
            <a:xfrm>
              <a:off x="4398" y="1064"/>
              <a:ext cx="251" cy="251"/>
              <a:chOff x="4588" y="834"/>
              <a:chExt cx="251" cy="251"/>
            </a:xfrm>
          </p:grpSpPr>
          <p:sp>
            <p:nvSpPr>
              <p:cNvPr id="77867" name="Oval 3"/>
              <p:cNvSpPr>
                <a:spLocks noChangeArrowheads="1"/>
              </p:cNvSpPr>
              <p:nvPr>
                <p:custDataLst>
                  <p:tags r:id="rId27"/>
                </p:custDataLst>
              </p:nvPr>
            </p:nvSpPr>
            <p:spPr bwMode="ltGray">
              <a:xfrm>
                <a:off x="4604" y="845"/>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68" name="Rectangle 111"/>
              <p:cNvSpPr>
                <a:spLocks noChangeArrowheads="1"/>
              </p:cNvSpPr>
              <p:nvPr/>
            </p:nvSpPr>
            <p:spPr bwMode="auto">
              <a:xfrm>
                <a:off x="4588" y="834"/>
                <a:ext cx="251"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a:solidFill>
                      <a:srgbClr val="000000"/>
                    </a:solidFill>
                    <a:latin typeface="微软雅黑" panose="020B0503020204020204" charset="-122"/>
                    <a:ea typeface="微软雅黑" panose="020B0503020204020204" charset="-122"/>
                    <a:sym typeface="Arial" panose="020B0604020202020204" pitchFamily="34" charset="0"/>
                  </a:rPr>
                  <a:t>N</a:t>
                </a:r>
                <a:endParaRPr lang="en-US" altLang="zh-CN">
                  <a:solidFill>
                    <a:srgbClr val="000000"/>
                  </a:solidFill>
                  <a:latin typeface="微软雅黑" panose="020B0503020204020204" charset="-122"/>
                  <a:ea typeface="微软雅黑" panose="020B0503020204020204" charset="-122"/>
                  <a:sym typeface="Arial" panose="020B0604020202020204" pitchFamily="34" charset="0"/>
                </a:endParaRPr>
              </a:p>
            </p:txBody>
          </p:sp>
        </p:grpSp>
      </p:grpSp>
      <p:grpSp>
        <p:nvGrpSpPr>
          <p:cNvPr id="77838" name="Group 112"/>
          <p:cNvGrpSpPr/>
          <p:nvPr/>
        </p:nvGrpSpPr>
        <p:grpSpPr bwMode="auto">
          <a:xfrm>
            <a:off x="4814889" y="6254750"/>
            <a:ext cx="2519363" cy="398462"/>
            <a:chOff x="3062" y="1064"/>
            <a:chExt cx="1587" cy="251"/>
          </a:xfrm>
        </p:grpSpPr>
        <p:sp>
          <p:nvSpPr>
            <p:cNvPr id="77853" name="Oval 3"/>
            <p:cNvSpPr>
              <a:spLocks noChangeArrowheads="1"/>
            </p:cNvSpPr>
            <p:nvPr>
              <p:custDataLst>
                <p:tags r:id="rId28"/>
              </p:custDataLst>
            </p:nvPr>
          </p:nvSpPr>
          <p:spPr bwMode="ltGray">
            <a:xfrm>
              <a:off x="3334"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1</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54" name="Oval 3"/>
            <p:cNvSpPr>
              <a:spLocks noChangeArrowheads="1"/>
            </p:cNvSpPr>
            <p:nvPr>
              <p:custDataLst>
                <p:tags r:id="rId29"/>
              </p:custDataLst>
            </p:nvPr>
          </p:nvSpPr>
          <p:spPr bwMode="ltGray">
            <a:xfrm>
              <a:off x="3062"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0</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55" name="Oval 3"/>
            <p:cNvSpPr>
              <a:spLocks noChangeArrowheads="1"/>
            </p:cNvSpPr>
            <p:nvPr>
              <p:custDataLst>
                <p:tags r:id="rId30"/>
              </p:custDataLst>
            </p:nvPr>
          </p:nvSpPr>
          <p:spPr bwMode="ltGray">
            <a:xfrm>
              <a:off x="3602"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2</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56" name="Oval 3"/>
            <p:cNvSpPr>
              <a:spLocks noChangeArrowheads="1"/>
            </p:cNvSpPr>
            <p:nvPr>
              <p:custDataLst>
                <p:tags r:id="rId31"/>
              </p:custDataLst>
            </p:nvPr>
          </p:nvSpPr>
          <p:spPr bwMode="ltGray">
            <a:xfrm>
              <a:off x="3874"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3</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57" name="Oval 3"/>
            <p:cNvSpPr>
              <a:spLocks noChangeArrowheads="1"/>
            </p:cNvSpPr>
            <p:nvPr>
              <p:custDataLst>
                <p:tags r:id="rId32"/>
              </p:custDataLst>
            </p:nvPr>
          </p:nvSpPr>
          <p:spPr bwMode="ltGray">
            <a:xfrm>
              <a:off x="4146"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4</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nvGrpSpPr>
            <p:cNvPr id="77858" name="Group 118"/>
            <p:cNvGrpSpPr/>
            <p:nvPr/>
          </p:nvGrpSpPr>
          <p:grpSpPr bwMode="auto">
            <a:xfrm>
              <a:off x="4398" y="1064"/>
              <a:ext cx="251" cy="251"/>
              <a:chOff x="4588" y="834"/>
              <a:chExt cx="251" cy="251"/>
            </a:xfrm>
          </p:grpSpPr>
          <p:sp>
            <p:nvSpPr>
              <p:cNvPr id="77859" name="Oval 3"/>
              <p:cNvSpPr>
                <a:spLocks noChangeArrowheads="1"/>
              </p:cNvSpPr>
              <p:nvPr>
                <p:custDataLst>
                  <p:tags r:id="rId33"/>
                </p:custDataLst>
              </p:nvPr>
            </p:nvSpPr>
            <p:spPr bwMode="ltGray">
              <a:xfrm>
                <a:off x="4604" y="845"/>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60" name="Rectangle 120"/>
              <p:cNvSpPr>
                <a:spLocks noChangeArrowheads="1"/>
              </p:cNvSpPr>
              <p:nvPr/>
            </p:nvSpPr>
            <p:spPr bwMode="auto">
              <a:xfrm>
                <a:off x="4588" y="834"/>
                <a:ext cx="251"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a:solidFill>
                      <a:srgbClr val="000000"/>
                    </a:solidFill>
                    <a:latin typeface="微软雅黑" panose="020B0503020204020204" charset="-122"/>
                    <a:ea typeface="微软雅黑" panose="020B0503020204020204" charset="-122"/>
                    <a:sym typeface="Arial" panose="020B0604020202020204" pitchFamily="34" charset="0"/>
                  </a:rPr>
                  <a:t>N</a:t>
                </a:r>
                <a:endParaRPr lang="en-US" altLang="zh-CN">
                  <a:solidFill>
                    <a:srgbClr val="000000"/>
                  </a:solidFill>
                  <a:latin typeface="微软雅黑" panose="020B0503020204020204" charset="-122"/>
                  <a:ea typeface="微软雅黑" panose="020B0503020204020204" charset="-122"/>
                  <a:sym typeface="Arial" panose="020B0604020202020204" pitchFamily="34" charset="0"/>
                </a:endParaRPr>
              </a:p>
            </p:txBody>
          </p:sp>
        </p:grpSp>
      </p:grpSp>
      <p:grpSp>
        <p:nvGrpSpPr>
          <p:cNvPr id="77839" name="Group 121"/>
          <p:cNvGrpSpPr/>
          <p:nvPr/>
        </p:nvGrpSpPr>
        <p:grpSpPr bwMode="auto">
          <a:xfrm>
            <a:off x="7623176" y="6213475"/>
            <a:ext cx="2519363" cy="398462"/>
            <a:chOff x="3062" y="1064"/>
            <a:chExt cx="1587" cy="251"/>
          </a:xfrm>
        </p:grpSpPr>
        <p:sp>
          <p:nvSpPr>
            <p:cNvPr id="77845" name="Oval 3"/>
            <p:cNvSpPr>
              <a:spLocks noChangeArrowheads="1"/>
            </p:cNvSpPr>
            <p:nvPr>
              <p:custDataLst>
                <p:tags r:id="rId34"/>
              </p:custDataLst>
            </p:nvPr>
          </p:nvSpPr>
          <p:spPr bwMode="ltGray">
            <a:xfrm>
              <a:off x="3334"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1</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46" name="Oval 3"/>
            <p:cNvSpPr>
              <a:spLocks noChangeArrowheads="1"/>
            </p:cNvSpPr>
            <p:nvPr>
              <p:custDataLst>
                <p:tags r:id="rId35"/>
              </p:custDataLst>
            </p:nvPr>
          </p:nvSpPr>
          <p:spPr bwMode="ltGray">
            <a:xfrm>
              <a:off x="3062"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0</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47" name="Oval 3"/>
            <p:cNvSpPr>
              <a:spLocks noChangeArrowheads="1"/>
            </p:cNvSpPr>
            <p:nvPr>
              <p:custDataLst>
                <p:tags r:id="rId36"/>
              </p:custDataLst>
            </p:nvPr>
          </p:nvSpPr>
          <p:spPr bwMode="ltGray">
            <a:xfrm>
              <a:off x="3602"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2</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48" name="Oval 3"/>
            <p:cNvSpPr>
              <a:spLocks noChangeArrowheads="1"/>
            </p:cNvSpPr>
            <p:nvPr>
              <p:custDataLst>
                <p:tags r:id="rId37"/>
              </p:custDataLst>
            </p:nvPr>
          </p:nvSpPr>
          <p:spPr bwMode="ltGray">
            <a:xfrm>
              <a:off x="3874"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3</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49" name="Oval 3"/>
            <p:cNvSpPr>
              <a:spLocks noChangeArrowheads="1"/>
            </p:cNvSpPr>
            <p:nvPr>
              <p:custDataLst>
                <p:tags r:id="rId38"/>
              </p:custDataLst>
            </p:nvPr>
          </p:nvSpPr>
          <p:spPr bwMode="ltGray">
            <a:xfrm>
              <a:off x="4146" y="1071"/>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solidFill>
                    <a:schemeClr val="dk1"/>
                  </a:solidFill>
                  <a:latin typeface="微软雅黑" panose="020B0503020204020204" charset="-122"/>
                  <a:ea typeface="微软雅黑" panose="020B0503020204020204" charset="-122"/>
                  <a:sym typeface="Arial" panose="020B0604020202020204" pitchFamily="34" charset="0"/>
                </a:rPr>
                <a:t>4</a:t>
              </a:r>
              <a:endParaRPr lang="en-US" altLang="zh-CN">
                <a:solidFill>
                  <a:schemeClr val="dk1"/>
                </a:solidFill>
                <a:latin typeface="微软雅黑" panose="020B0503020204020204" charset="-122"/>
                <a:ea typeface="微软雅黑" panose="020B0503020204020204" charset="-122"/>
                <a:sym typeface="Arial" panose="020B0604020202020204" pitchFamily="34" charset="0"/>
              </a:endParaRPr>
            </a:p>
          </p:txBody>
        </p:sp>
        <p:grpSp>
          <p:nvGrpSpPr>
            <p:cNvPr id="77850" name="Group 127"/>
            <p:cNvGrpSpPr/>
            <p:nvPr/>
          </p:nvGrpSpPr>
          <p:grpSpPr bwMode="auto">
            <a:xfrm>
              <a:off x="4398" y="1064"/>
              <a:ext cx="251" cy="251"/>
              <a:chOff x="4588" y="834"/>
              <a:chExt cx="251" cy="251"/>
            </a:xfrm>
          </p:grpSpPr>
          <p:sp>
            <p:nvSpPr>
              <p:cNvPr id="77851" name="Oval 3"/>
              <p:cNvSpPr>
                <a:spLocks noChangeArrowheads="1"/>
              </p:cNvSpPr>
              <p:nvPr>
                <p:custDataLst>
                  <p:tags r:id="rId39"/>
                </p:custDataLst>
              </p:nvPr>
            </p:nvSpPr>
            <p:spPr bwMode="ltGray">
              <a:xfrm>
                <a:off x="4604" y="845"/>
                <a:ext cx="226" cy="2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52" name="Rectangle 129"/>
              <p:cNvSpPr>
                <a:spLocks noChangeArrowheads="1"/>
              </p:cNvSpPr>
              <p:nvPr/>
            </p:nvSpPr>
            <p:spPr bwMode="auto">
              <a:xfrm>
                <a:off x="4588" y="834"/>
                <a:ext cx="251"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a:solidFill>
                      <a:srgbClr val="000000"/>
                    </a:solidFill>
                    <a:latin typeface="微软雅黑" panose="020B0503020204020204" charset="-122"/>
                    <a:ea typeface="微软雅黑" panose="020B0503020204020204" charset="-122"/>
                    <a:sym typeface="Arial" panose="020B0604020202020204" pitchFamily="34" charset="0"/>
                  </a:rPr>
                  <a:t>N</a:t>
                </a:r>
                <a:endParaRPr lang="en-US" altLang="zh-CN">
                  <a:solidFill>
                    <a:srgbClr val="000000"/>
                  </a:solidFill>
                  <a:latin typeface="微软雅黑" panose="020B0503020204020204" charset="-122"/>
                  <a:ea typeface="微软雅黑" panose="020B0503020204020204" charset="-122"/>
                  <a:sym typeface="Arial" panose="020B0604020202020204" pitchFamily="34" charset="0"/>
                </a:endParaRPr>
              </a:p>
            </p:txBody>
          </p:sp>
        </p:grpSp>
      </p:grpSp>
      <p:sp>
        <p:nvSpPr>
          <p:cNvPr id="77840" name="Rectangle 35"/>
          <p:cNvSpPr>
            <a:spLocks noChangeArrowheads="1"/>
          </p:cNvSpPr>
          <p:nvPr/>
        </p:nvSpPr>
        <p:spPr bwMode="auto">
          <a:xfrm>
            <a:off x="1876047" y="1799347"/>
            <a:ext cx="22320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3200" dirty="0">
                <a:solidFill>
                  <a:srgbClr val="FF0000"/>
                </a:solidFill>
                <a:latin typeface="微软雅黑" panose="020B0503020204020204" charset="-122"/>
                <a:ea typeface="微软雅黑" panose="020B0503020204020204" charset="-122"/>
                <a:sym typeface="Arial" panose="020B0604020202020204" pitchFamily="34" charset="0"/>
              </a:rPr>
              <a:t>职能评价</a:t>
            </a:r>
            <a:endParaRPr lang="zh-CN" altLang="en-US" sz="3200" dirty="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2" name="矩形 1"/>
          <p:cNvSpPr/>
          <p:nvPr>
            <p:custDataLst>
              <p:tags r:id="rId40"/>
            </p:custDataLst>
          </p:nvPr>
        </p:nvSpPr>
        <p:spPr>
          <a:xfrm>
            <a:off x="162683" y="749321"/>
            <a:ext cx="5955665" cy="583565"/>
          </a:xfrm>
          <a:prstGeom prst="rect">
            <a:avLst/>
          </a:prstGeom>
        </p:spPr>
        <p:txBody>
          <a:bodyPr wrap="none">
            <a:spAutoFit/>
          </a:bodyPr>
          <a:lstStyle/>
          <a:p>
            <a:pPr marL="457200" indent="-457200" algn="l">
              <a:spcBef>
                <a:spcPct val="0"/>
              </a:spcBef>
              <a:buFont typeface="Wingdings" panose="05000000000000000000" pitchFamily="2" charset="2"/>
              <a:buChar char="n"/>
              <a:defRPr/>
            </a:pPr>
            <a:r>
              <a:rPr lang="zh-CN" altLang="zh-CN" sz="3200" kern="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应急能力评价案例</a:t>
            </a:r>
            <a:r>
              <a:rPr lang="en-US" altLang="zh-CN" sz="3200" kern="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zh-CN" sz="3200" kern="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评价内容</a:t>
            </a:r>
            <a:endParaRPr lang="zh-CN" altLang="zh-CN" sz="3200" kern="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7842" name="Line 20"/>
          <p:cNvSpPr>
            <a:spLocks noChangeShapeType="1"/>
          </p:cNvSpPr>
          <p:nvPr>
            <p:custDataLst>
              <p:tags r:id="rId41"/>
            </p:custDataLst>
          </p:nvPr>
        </p:nvSpPr>
        <p:spPr bwMode="auto">
          <a:xfrm flipV="1">
            <a:off x="7400925" y="2990851"/>
            <a:ext cx="0" cy="3097213"/>
          </a:xfrm>
          <a:prstGeom prst="line">
            <a:avLst/>
          </a:prstGeom>
          <a:noFill/>
          <a:ln w="38100" cap="rnd">
            <a:solidFill>
              <a:srgbClr val="969696"/>
            </a:solidFill>
            <a:prstDash val="sysDot"/>
            <a:round/>
            <a:tailEnd type="oval" w="med" len="med"/>
          </a:ln>
          <a:extLst>
            <a:ext uri="{909E8E84-426E-40DD-AFC4-6F175D3DCCD1}">
              <a14:hiddenFill xmlns:a14="http://schemas.microsoft.com/office/drawing/2010/main">
                <a:noFill/>
              </a14:hiddenFill>
            </a:ext>
          </a:extLst>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43" name="Line 20"/>
          <p:cNvSpPr>
            <a:spLocks noChangeShapeType="1"/>
          </p:cNvSpPr>
          <p:nvPr>
            <p:custDataLst>
              <p:tags r:id="rId42"/>
            </p:custDataLst>
          </p:nvPr>
        </p:nvSpPr>
        <p:spPr bwMode="auto">
          <a:xfrm flipV="1">
            <a:off x="10056813" y="2990851"/>
            <a:ext cx="0" cy="3097213"/>
          </a:xfrm>
          <a:prstGeom prst="line">
            <a:avLst/>
          </a:prstGeom>
          <a:noFill/>
          <a:ln w="38100" cap="rnd">
            <a:solidFill>
              <a:srgbClr val="969696"/>
            </a:solidFill>
            <a:prstDash val="sysDot"/>
            <a:round/>
            <a:tailEnd type="oval" w="med" len="med"/>
          </a:ln>
          <a:extLst>
            <a:ext uri="{909E8E84-426E-40DD-AFC4-6F175D3DCCD1}">
              <a14:hiddenFill xmlns:a14="http://schemas.microsoft.com/office/drawing/2010/main">
                <a:noFill/>
              </a14:hiddenFill>
            </a:ext>
          </a:extLst>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7844" name="Line 20"/>
          <p:cNvSpPr>
            <a:spLocks noChangeShapeType="1"/>
          </p:cNvSpPr>
          <p:nvPr>
            <p:custDataLst>
              <p:tags r:id="rId43"/>
            </p:custDataLst>
          </p:nvPr>
        </p:nvSpPr>
        <p:spPr bwMode="auto">
          <a:xfrm flipV="1">
            <a:off x="2090738" y="3019426"/>
            <a:ext cx="0" cy="3097213"/>
          </a:xfrm>
          <a:prstGeom prst="line">
            <a:avLst/>
          </a:prstGeom>
          <a:noFill/>
          <a:ln w="38100" cap="rnd">
            <a:solidFill>
              <a:srgbClr val="969696"/>
            </a:solidFill>
            <a:prstDash val="sysDot"/>
            <a:round/>
            <a:tailEnd type="oval" w="med" len="med"/>
          </a:ln>
          <a:extLst>
            <a:ext uri="{909E8E84-426E-40DD-AFC4-6F175D3DCCD1}">
              <a14:hiddenFill xmlns:a14="http://schemas.microsoft.com/office/drawing/2010/main">
                <a:noFill/>
              </a14:hiddenFill>
            </a:ext>
          </a:extLst>
        </p:spPr>
        <p:txBody>
          <a:bodyP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Tree>
    <p:custDataLst>
      <p:tags r:id="rId44"/>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graphicFrame>
        <p:nvGraphicFramePr>
          <p:cNvPr id="3" name="图示 2"/>
          <p:cNvGraphicFramePr/>
          <p:nvPr/>
        </p:nvGraphicFramePr>
        <p:xfrm>
          <a:off x="1775520" y="3325440"/>
          <a:ext cx="8728994"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78851" name="Group 48"/>
          <p:cNvGrpSpPr/>
          <p:nvPr/>
        </p:nvGrpSpPr>
        <p:grpSpPr bwMode="auto">
          <a:xfrm>
            <a:off x="9296257" y="4122738"/>
            <a:ext cx="1266966" cy="544512"/>
            <a:chOff x="749" y="1696"/>
            <a:chExt cx="952" cy="328"/>
          </a:xfrm>
        </p:grpSpPr>
        <p:sp>
          <p:nvSpPr>
            <p:cNvPr id="78892" name="Rectangle 18"/>
            <p:cNvSpPr>
              <a:spLocks noChangeArrowheads="1"/>
            </p:cNvSpPr>
            <p:nvPr>
              <p:custDataLst>
                <p:tags r:id="rId10"/>
              </p:custDataLst>
            </p:nvPr>
          </p:nvSpPr>
          <p:spPr bwMode="gray">
            <a:xfrm>
              <a:off x="767" y="1696"/>
              <a:ext cx="934" cy="328"/>
            </a:xfrm>
            <a:prstGeom prst="rect">
              <a:avLst/>
            </a:prstGeom>
            <a:solidFill>
              <a:schemeClr val="fo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4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93" name="Rectangle 21"/>
            <p:cNvSpPr>
              <a:spLocks noChangeArrowheads="1"/>
            </p:cNvSpPr>
            <p:nvPr/>
          </p:nvSpPr>
          <p:spPr bwMode="gray">
            <a:xfrm>
              <a:off x="749" y="1748"/>
              <a:ext cx="94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sz="1400" b="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4-</a:t>
              </a:r>
              <a:r>
                <a:rPr lang="zh-CN" altLang="en-US" sz="1400" b="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完全有能力</a:t>
              </a:r>
              <a:endParaRPr lang="zh-CN" altLang="en-US" sz="1400" b="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nvGrpSpPr>
          <p:cNvPr id="78852" name="Group 52"/>
          <p:cNvGrpSpPr/>
          <p:nvPr/>
        </p:nvGrpSpPr>
        <p:grpSpPr bwMode="auto">
          <a:xfrm>
            <a:off x="7804151" y="4430713"/>
            <a:ext cx="1350963" cy="544512"/>
            <a:chOff x="736" y="1696"/>
            <a:chExt cx="969" cy="328"/>
          </a:xfrm>
        </p:grpSpPr>
        <p:sp>
          <p:nvSpPr>
            <p:cNvPr id="78890" name="Rectangle 18"/>
            <p:cNvSpPr>
              <a:spLocks noChangeArrowheads="1"/>
            </p:cNvSpPr>
            <p:nvPr>
              <p:custDataLst>
                <p:tags r:id="rId11"/>
              </p:custDataLst>
            </p:nvPr>
          </p:nvSpPr>
          <p:spPr bwMode="gray">
            <a:xfrm>
              <a:off x="767" y="1696"/>
              <a:ext cx="934" cy="328"/>
            </a:xfrm>
            <a:prstGeom prst="rect">
              <a:avLst/>
            </a:prstGeom>
            <a:solidFill>
              <a:schemeClr val="fo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4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91" name="Rectangle 21"/>
            <p:cNvSpPr>
              <a:spLocks noChangeArrowheads="1"/>
            </p:cNvSpPr>
            <p:nvPr/>
          </p:nvSpPr>
          <p:spPr bwMode="gray">
            <a:xfrm>
              <a:off x="736" y="1748"/>
              <a:ext cx="969"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sz="1400" b="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lang="zh-CN" altLang="en-US" sz="1400" b="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非常有能力</a:t>
              </a:r>
              <a:endParaRPr lang="zh-CN" altLang="en-US" sz="1400" b="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nvGrpSpPr>
          <p:cNvPr id="78853" name="组合 3"/>
          <p:cNvGrpSpPr/>
          <p:nvPr/>
        </p:nvGrpSpPr>
        <p:grpSpPr bwMode="auto">
          <a:xfrm>
            <a:off x="9196388" y="1412876"/>
            <a:ext cx="1187450" cy="2085975"/>
            <a:chOff x="7655991" y="1584474"/>
            <a:chExt cx="3481387" cy="568325"/>
          </a:xfrm>
        </p:grpSpPr>
        <p:sp>
          <p:nvSpPr>
            <p:cNvPr id="78887" name="Rectangle 17"/>
            <p:cNvSpPr>
              <a:spLocks noChangeArrowheads="1"/>
            </p:cNvSpPr>
            <p:nvPr>
              <p:custDataLst>
                <p:tags r:id="rId12"/>
              </p:custDataLst>
            </p:nvPr>
          </p:nvSpPr>
          <p:spPr bwMode="gray">
            <a:xfrm>
              <a:off x="7670278" y="1584474"/>
              <a:ext cx="3467100" cy="5207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24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88" name="Rectangle 51"/>
            <p:cNvSpPr>
              <a:spLocks noChangeArrowheads="1"/>
            </p:cNvSpPr>
            <p:nvPr>
              <p:custDataLst>
                <p:tags r:id="rId13"/>
              </p:custDataLst>
            </p:nvPr>
          </p:nvSpPr>
          <p:spPr bwMode="auto">
            <a:xfrm>
              <a:off x="7655991" y="1673374"/>
              <a:ext cx="3222625" cy="29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600" b="0">
                  <a:solidFill>
                    <a:schemeClr val="dk1"/>
                  </a:solidFill>
                  <a:latin typeface="微软雅黑" panose="020B0503020204020204" charset="-122"/>
                  <a:ea typeface="微软雅黑" panose="020B0503020204020204" charset="-122"/>
                  <a:sym typeface="Arial" panose="020B0604020202020204" pitchFamily="34" charset="0"/>
                </a:rPr>
                <a:t>全部能力已经达到，只需保持即可。</a:t>
              </a:r>
              <a:endParaRPr lang="zh-CN" altLang="en-US" sz="16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89" name="Line 10"/>
            <p:cNvSpPr>
              <a:spLocks noChangeShapeType="1"/>
            </p:cNvSpPr>
            <p:nvPr>
              <p:custDataLst>
                <p:tags r:id="rId14"/>
              </p:custDataLst>
            </p:nvPr>
          </p:nvSpPr>
          <p:spPr bwMode="gray">
            <a:xfrm>
              <a:off x="7670278" y="2152799"/>
              <a:ext cx="3427413" cy="0"/>
            </a:xfrm>
            <a:prstGeom prst="line">
              <a:avLst/>
            </a:prstGeom>
            <a:noFill/>
            <a:ln w="3175">
              <a:solidFill>
                <a:srgbClr val="B2B2B2"/>
              </a:solidFill>
              <a:round/>
            </a:ln>
            <a:extLst>
              <a:ext uri="{909E8E84-426E-40DD-AFC4-6F175D3DCCD1}">
                <a14:hiddenFill xmlns:a14="http://schemas.microsoft.com/office/drawing/2010/main">
                  <a:noFill/>
                </a14:hiddenFill>
              </a:ext>
            </a:extLst>
          </p:spPr>
          <p:txBody>
            <a:bodyPr wrap="none" anchor="ctr"/>
            <a:lstStyle/>
            <a:p>
              <a:endParaRPr lang="zh-CN" altLang="en-US" sz="2000">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78854" name="Group 79"/>
          <p:cNvGrpSpPr/>
          <p:nvPr/>
        </p:nvGrpSpPr>
        <p:grpSpPr bwMode="auto">
          <a:xfrm>
            <a:off x="6448425" y="4951413"/>
            <a:ext cx="1246188" cy="520700"/>
            <a:chOff x="736" y="1696"/>
            <a:chExt cx="969" cy="328"/>
          </a:xfrm>
        </p:grpSpPr>
        <p:sp>
          <p:nvSpPr>
            <p:cNvPr id="78885" name="Rectangle 18"/>
            <p:cNvSpPr>
              <a:spLocks noChangeArrowheads="1"/>
            </p:cNvSpPr>
            <p:nvPr>
              <p:custDataLst>
                <p:tags r:id="rId15"/>
              </p:custDataLst>
            </p:nvPr>
          </p:nvSpPr>
          <p:spPr bwMode="gray">
            <a:xfrm>
              <a:off x="767" y="1696"/>
              <a:ext cx="934" cy="328"/>
            </a:xfrm>
            <a:prstGeom prst="rect">
              <a:avLst/>
            </a:prstGeom>
            <a:solidFill>
              <a:schemeClr val="fo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6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86" name="Rectangle 21"/>
            <p:cNvSpPr>
              <a:spLocks noChangeArrowheads="1"/>
            </p:cNvSpPr>
            <p:nvPr>
              <p:custDataLst>
                <p:tags r:id="rId16"/>
              </p:custDataLst>
            </p:nvPr>
          </p:nvSpPr>
          <p:spPr bwMode="gray">
            <a:xfrm>
              <a:off x="736" y="1748"/>
              <a:ext cx="96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16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a:t>
              </a:r>
              <a:r>
                <a:rPr lang="zh-CN" altLang="en-US" sz="16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较有能力 </a:t>
              </a:r>
              <a:endParaRPr lang="zh-CN" altLang="en-US" sz="16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nvGrpSpPr>
          <p:cNvPr id="78855" name="Group 82"/>
          <p:cNvGrpSpPr/>
          <p:nvPr/>
        </p:nvGrpSpPr>
        <p:grpSpPr bwMode="auto">
          <a:xfrm>
            <a:off x="4821239" y="5211763"/>
            <a:ext cx="1246187" cy="520700"/>
            <a:chOff x="736" y="1696"/>
            <a:chExt cx="969" cy="328"/>
          </a:xfrm>
        </p:grpSpPr>
        <p:sp>
          <p:nvSpPr>
            <p:cNvPr id="78883" name="Rectangle 18"/>
            <p:cNvSpPr>
              <a:spLocks noChangeArrowheads="1"/>
            </p:cNvSpPr>
            <p:nvPr>
              <p:custDataLst>
                <p:tags r:id="rId17"/>
              </p:custDataLst>
            </p:nvPr>
          </p:nvSpPr>
          <p:spPr bwMode="gray">
            <a:xfrm>
              <a:off x="767" y="1696"/>
              <a:ext cx="934" cy="328"/>
            </a:xfrm>
            <a:prstGeom prst="rect">
              <a:avLst/>
            </a:prstGeom>
            <a:solidFill>
              <a:schemeClr val="fo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6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84" name="Rectangle 21"/>
            <p:cNvSpPr>
              <a:spLocks noChangeArrowheads="1"/>
            </p:cNvSpPr>
            <p:nvPr>
              <p:custDataLst>
                <p:tags r:id="rId18"/>
              </p:custDataLst>
            </p:nvPr>
          </p:nvSpPr>
          <p:spPr bwMode="gray">
            <a:xfrm>
              <a:off x="736" y="1748"/>
              <a:ext cx="96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16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16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稍有能力 </a:t>
              </a:r>
              <a:endParaRPr lang="zh-CN" altLang="en-US" sz="16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nvGrpSpPr>
          <p:cNvPr id="78856" name="Group 85"/>
          <p:cNvGrpSpPr/>
          <p:nvPr/>
        </p:nvGrpSpPr>
        <p:grpSpPr bwMode="auto">
          <a:xfrm>
            <a:off x="3348039" y="5618163"/>
            <a:ext cx="1246187" cy="520700"/>
            <a:chOff x="736" y="1696"/>
            <a:chExt cx="969" cy="328"/>
          </a:xfrm>
        </p:grpSpPr>
        <p:sp>
          <p:nvSpPr>
            <p:cNvPr id="78881" name="Rectangle 18"/>
            <p:cNvSpPr>
              <a:spLocks noChangeArrowheads="1"/>
            </p:cNvSpPr>
            <p:nvPr>
              <p:custDataLst>
                <p:tags r:id="rId19"/>
              </p:custDataLst>
            </p:nvPr>
          </p:nvSpPr>
          <p:spPr bwMode="gray">
            <a:xfrm>
              <a:off x="767" y="1696"/>
              <a:ext cx="934" cy="328"/>
            </a:xfrm>
            <a:prstGeom prst="rect">
              <a:avLst/>
            </a:prstGeom>
            <a:solidFill>
              <a:schemeClr val="fo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6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82" name="Rectangle 21"/>
            <p:cNvSpPr>
              <a:spLocks noChangeArrowheads="1"/>
            </p:cNvSpPr>
            <p:nvPr>
              <p:custDataLst>
                <p:tags r:id="rId20"/>
              </p:custDataLst>
            </p:nvPr>
          </p:nvSpPr>
          <p:spPr bwMode="gray">
            <a:xfrm>
              <a:off x="736" y="1748"/>
              <a:ext cx="96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16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0-</a:t>
              </a:r>
              <a:r>
                <a:rPr lang="zh-CN" altLang="en-US" sz="16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没能力 </a:t>
              </a:r>
              <a:endParaRPr lang="zh-CN" altLang="en-US" sz="1600" b="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nvGrpSpPr>
          <p:cNvPr id="78857" name="Group 88"/>
          <p:cNvGrpSpPr/>
          <p:nvPr/>
        </p:nvGrpSpPr>
        <p:grpSpPr bwMode="auto">
          <a:xfrm>
            <a:off x="1905000" y="6056313"/>
            <a:ext cx="1246188" cy="666750"/>
            <a:chOff x="736" y="1696"/>
            <a:chExt cx="969" cy="420"/>
          </a:xfrm>
        </p:grpSpPr>
        <p:sp>
          <p:nvSpPr>
            <p:cNvPr id="78879" name="Rectangle 18"/>
            <p:cNvSpPr>
              <a:spLocks noChangeArrowheads="1"/>
            </p:cNvSpPr>
            <p:nvPr>
              <p:custDataLst>
                <p:tags r:id="rId21"/>
              </p:custDataLst>
            </p:nvPr>
          </p:nvSpPr>
          <p:spPr bwMode="gray">
            <a:xfrm>
              <a:off x="767" y="1696"/>
              <a:ext cx="934" cy="328"/>
            </a:xfrm>
            <a:prstGeom prst="rect">
              <a:avLst/>
            </a:prstGeom>
            <a:solidFill>
              <a:schemeClr val="fo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4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80" name="Rectangle 21"/>
            <p:cNvSpPr>
              <a:spLocks noChangeArrowheads="1"/>
            </p:cNvSpPr>
            <p:nvPr/>
          </p:nvSpPr>
          <p:spPr bwMode="gray">
            <a:xfrm>
              <a:off x="736" y="1748"/>
              <a:ext cx="969"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1600" b="0" dirty="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N/A-</a:t>
              </a:r>
              <a:r>
                <a:rPr lang="zh-CN" altLang="en-US" sz="1600" b="0" dirty="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不适合</a:t>
              </a:r>
              <a:endParaRPr lang="zh-CN" altLang="en-US" sz="1600" b="0" dirty="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sp>
        <p:nvSpPr>
          <p:cNvPr id="2" name="矩形 1"/>
          <p:cNvSpPr/>
          <p:nvPr>
            <p:custDataLst>
              <p:tags r:id="rId22"/>
            </p:custDataLst>
          </p:nvPr>
        </p:nvSpPr>
        <p:spPr>
          <a:xfrm>
            <a:off x="212721" y="834552"/>
            <a:ext cx="5955665" cy="583565"/>
          </a:xfrm>
          <a:prstGeom prst="rect">
            <a:avLst/>
          </a:prstGeom>
        </p:spPr>
        <p:txBody>
          <a:bodyPr wrap="none">
            <a:spAutoFit/>
          </a:bodyPr>
          <a:lstStyle/>
          <a:p>
            <a:pPr marL="457200" indent="-457200" algn="l">
              <a:spcBef>
                <a:spcPct val="0"/>
              </a:spcBef>
              <a:buFont typeface="Wingdings" panose="05000000000000000000" pitchFamily="2" charset="2"/>
              <a:buChar char="n"/>
              <a:defRPr/>
            </a:pPr>
            <a:r>
              <a:rPr lang="zh-CN" altLang="zh-CN" sz="3200" kern="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应急能力评价案例</a:t>
            </a:r>
            <a:r>
              <a:rPr lang="en-US" altLang="zh-CN" sz="3200" kern="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zh-CN" sz="3200" kern="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评价标准</a:t>
            </a:r>
            <a:endParaRPr lang="zh-CN" altLang="zh-CN" sz="3200" kern="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nvGrpSpPr>
          <p:cNvPr id="78859" name="组合 49"/>
          <p:cNvGrpSpPr/>
          <p:nvPr/>
        </p:nvGrpSpPr>
        <p:grpSpPr bwMode="auto">
          <a:xfrm>
            <a:off x="7793039" y="1758950"/>
            <a:ext cx="1182687" cy="2101850"/>
            <a:chOff x="7668231" y="1579835"/>
            <a:chExt cx="3469147" cy="572964"/>
          </a:xfrm>
        </p:grpSpPr>
        <p:sp>
          <p:nvSpPr>
            <p:cNvPr id="78876" name="Rectangle 17"/>
            <p:cNvSpPr>
              <a:spLocks noChangeArrowheads="1"/>
            </p:cNvSpPr>
            <p:nvPr>
              <p:custDataLst>
                <p:tags r:id="rId23"/>
              </p:custDataLst>
            </p:nvPr>
          </p:nvSpPr>
          <p:spPr bwMode="gray">
            <a:xfrm>
              <a:off x="7670278" y="1584474"/>
              <a:ext cx="3467100" cy="5207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24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77" name="Rectangle 51"/>
            <p:cNvSpPr>
              <a:spLocks noChangeArrowheads="1"/>
            </p:cNvSpPr>
            <p:nvPr>
              <p:custDataLst>
                <p:tags r:id="rId24"/>
              </p:custDataLst>
            </p:nvPr>
          </p:nvSpPr>
          <p:spPr bwMode="auto">
            <a:xfrm>
              <a:off x="7668231" y="1579835"/>
              <a:ext cx="3222623" cy="56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600" b="0">
                  <a:solidFill>
                    <a:schemeClr val="dk1"/>
                  </a:solidFill>
                  <a:latin typeface="微软雅黑" panose="020B0503020204020204" charset="-122"/>
                  <a:ea typeface="微软雅黑" panose="020B0503020204020204" charset="-122"/>
                  <a:sym typeface="Arial" panose="020B0604020202020204" pitchFamily="34" charset="0"/>
                </a:rPr>
                <a:t>高层次的能力已经具备，实现全部的能力</a:t>
              </a:r>
              <a:endParaRPr lang="zh-CN" altLang="en-US" sz="1600" b="0">
                <a:solidFill>
                  <a:schemeClr val="dk1"/>
                </a:solidFill>
                <a:latin typeface="微软雅黑" panose="020B0503020204020204" charset="-122"/>
                <a:ea typeface="微软雅黑" panose="020B0503020204020204" charset="-122"/>
                <a:sym typeface="Arial" panose="020B0604020202020204" pitchFamily="34" charset="0"/>
              </a:endParaRPr>
            </a:p>
            <a:p>
              <a:pPr eaLnBrk="1" hangingPunct="1"/>
              <a:r>
                <a:rPr lang="zh-CN" altLang="en-US" sz="1600" b="0">
                  <a:solidFill>
                    <a:schemeClr val="dk1"/>
                  </a:solidFill>
                  <a:latin typeface="微软雅黑" panose="020B0503020204020204" charset="-122"/>
                  <a:ea typeface="微软雅黑" panose="020B0503020204020204" charset="-122"/>
                  <a:sym typeface="Arial" panose="020B0604020202020204" pitchFamily="34" charset="0"/>
                </a:rPr>
                <a:t>只需有限的努力即可。</a:t>
              </a:r>
              <a:endParaRPr lang="zh-CN" altLang="en-US" sz="16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78" name="Line 10"/>
            <p:cNvSpPr>
              <a:spLocks noChangeShapeType="1"/>
            </p:cNvSpPr>
            <p:nvPr>
              <p:custDataLst>
                <p:tags r:id="rId25"/>
              </p:custDataLst>
            </p:nvPr>
          </p:nvSpPr>
          <p:spPr bwMode="gray">
            <a:xfrm>
              <a:off x="7670278" y="2152799"/>
              <a:ext cx="3427413" cy="0"/>
            </a:xfrm>
            <a:prstGeom prst="line">
              <a:avLst/>
            </a:prstGeom>
            <a:noFill/>
            <a:ln w="3175">
              <a:solidFill>
                <a:srgbClr val="B2B2B2"/>
              </a:solidFill>
              <a:round/>
            </a:ln>
            <a:extLst>
              <a:ext uri="{909E8E84-426E-40DD-AFC4-6F175D3DCCD1}">
                <a14:hiddenFill xmlns:a14="http://schemas.microsoft.com/office/drawing/2010/main">
                  <a:noFill/>
                </a14:hiddenFill>
              </a:ext>
            </a:extLst>
          </p:spPr>
          <p:txBody>
            <a:bodyPr wrap="none" anchor="ctr"/>
            <a:lstStyle/>
            <a:p>
              <a:endParaRPr lang="zh-CN" altLang="en-US" sz="2000">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78860" name="组合 53"/>
          <p:cNvGrpSpPr/>
          <p:nvPr/>
        </p:nvGrpSpPr>
        <p:grpSpPr bwMode="auto">
          <a:xfrm>
            <a:off x="6276975" y="2060576"/>
            <a:ext cx="1187450" cy="2085975"/>
            <a:chOff x="7655991" y="1584474"/>
            <a:chExt cx="3481387" cy="568325"/>
          </a:xfrm>
        </p:grpSpPr>
        <p:sp>
          <p:nvSpPr>
            <p:cNvPr id="78873" name="Rectangle 17"/>
            <p:cNvSpPr>
              <a:spLocks noChangeArrowheads="1"/>
            </p:cNvSpPr>
            <p:nvPr>
              <p:custDataLst>
                <p:tags r:id="rId26"/>
              </p:custDataLst>
            </p:nvPr>
          </p:nvSpPr>
          <p:spPr bwMode="gray">
            <a:xfrm>
              <a:off x="7670278" y="1584474"/>
              <a:ext cx="3467100" cy="5207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24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74" name="Rectangle 51"/>
            <p:cNvSpPr>
              <a:spLocks noChangeArrowheads="1"/>
            </p:cNvSpPr>
            <p:nvPr>
              <p:custDataLst>
                <p:tags r:id="rId27"/>
              </p:custDataLst>
            </p:nvPr>
          </p:nvSpPr>
          <p:spPr bwMode="auto">
            <a:xfrm>
              <a:off x="7655991" y="1585495"/>
              <a:ext cx="3222625" cy="56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600" b="0">
                  <a:solidFill>
                    <a:schemeClr val="dk1"/>
                  </a:solidFill>
                  <a:latin typeface="微软雅黑" panose="020B0503020204020204" charset="-122"/>
                  <a:ea typeface="微软雅黑" panose="020B0503020204020204" charset="-122"/>
                  <a:sym typeface="Arial" panose="020B0604020202020204" pitchFamily="34" charset="0"/>
                </a:rPr>
                <a:t>基本的能力已经具备，但实现全部的能力</a:t>
              </a:r>
              <a:endParaRPr lang="zh-CN" altLang="en-US" sz="1600" b="0">
                <a:solidFill>
                  <a:schemeClr val="dk1"/>
                </a:solidFill>
                <a:latin typeface="微软雅黑" panose="020B0503020204020204" charset="-122"/>
                <a:ea typeface="微软雅黑" panose="020B0503020204020204" charset="-122"/>
                <a:sym typeface="Arial" panose="020B0604020202020204" pitchFamily="34" charset="0"/>
              </a:endParaRPr>
            </a:p>
            <a:p>
              <a:pPr eaLnBrk="1" hangingPunct="1"/>
              <a:r>
                <a:rPr lang="zh-CN" altLang="en-US" sz="1600" b="0">
                  <a:solidFill>
                    <a:schemeClr val="dk1"/>
                  </a:solidFill>
                  <a:latin typeface="微软雅黑" panose="020B0503020204020204" charset="-122"/>
                  <a:ea typeface="微软雅黑" panose="020B0503020204020204" charset="-122"/>
                  <a:sym typeface="Arial" panose="020B0604020202020204" pitchFamily="34" charset="0"/>
                </a:rPr>
                <a:t>需很大努力才能达到。</a:t>
              </a:r>
              <a:endParaRPr lang="zh-CN" altLang="en-US" sz="16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75" name="Line 10"/>
            <p:cNvSpPr>
              <a:spLocks noChangeShapeType="1"/>
            </p:cNvSpPr>
            <p:nvPr>
              <p:custDataLst>
                <p:tags r:id="rId28"/>
              </p:custDataLst>
            </p:nvPr>
          </p:nvSpPr>
          <p:spPr bwMode="gray">
            <a:xfrm>
              <a:off x="7670278" y="2152799"/>
              <a:ext cx="3427413" cy="0"/>
            </a:xfrm>
            <a:prstGeom prst="line">
              <a:avLst/>
            </a:prstGeom>
            <a:noFill/>
            <a:ln w="3175">
              <a:solidFill>
                <a:srgbClr val="B2B2B2"/>
              </a:solidFill>
              <a:round/>
            </a:ln>
            <a:extLst>
              <a:ext uri="{909E8E84-426E-40DD-AFC4-6F175D3DCCD1}">
                <a14:hiddenFill xmlns:a14="http://schemas.microsoft.com/office/drawing/2010/main">
                  <a:noFill/>
                </a14:hiddenFill>
              </a:ext>
            </a:extLst>
          </p:spPr>
          <p:txBody>
            <a:bodyPr wrap="none" anchor="ctr"/>
            <a:lstStyle/>
            <a:p>
              <a:endParaRPr lang="zh-CN" altLang="en-US" sz="2000">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78861" name="组合 57"/>
          <p:cNvGrpSpPr/>
          <p:nvPr/>
        </p:nvGrpSpPr>
        <p:grpSpPr bwMode="auto">
          <a:xfrm>
            <a:off x="4841875" y="2492376"/>
            <a:ext cx="1182688" cy="2085975"/>
            <a:chOff x="7670278" y="1584474"/>
            <a:chExt cx="3467100" cy="568325"/>
          </a:xfrm>
        </p:grpSpPr>
        <p:sp>
          <p:nvSpPr>
            <p:cNvPr id="78870" name="Rectangle 17"/>
            <p:cNvSpPr>
              <a:spLocks noChangeArrowheads="1"/>
            </p:cNvSpPr>
            <p:nvPr>
              <p:custDataLst>
                <p:tags r:id="rId29"/>
              </p:custDataLst>
            </p:nvPr>
          </p:nvSpPr>
          <p:spPr bwMode="gray">
            <a:xfrm>
              <a:off x="7670278" y="1584474"/>
              <a:ext cx="3467100" cy="5207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24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71" name="Rectangle 51"/>
            <p:cNvSpPr>
              <a:spLocks noChangeArrowheads="1"/>
            </p:cNvSpPr>
            <p:nvPr>
              <p:custDataLst>
                <p:tags r:id="rId30"/>
              </p:custDataLst>
            </p:nvPr>
          </p:nvSpPr>
          <p:spPr bwMode="auto">
            <a:xfrm>
              <a:off x="7690101" y="1605820"/>
              <a:ext cx="3222624" cy="49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600" b="0">
                  <a:solidFill>
                    <a:schemeClr val="dk1"/>
                  </a:solidFill>
                  <a:latin typeface="微软雅黑" panose="020B0503020204020204" charset="-122"/>
                  <a:ea typeface="微软雅黑" panose="020B0503020204020204" charset="-122"/>
                  <a:sym typeface="Arial" panose="020B0604020202020204" pitchFamily="34" charset="0"/>
                </a:rPr>
                <a:t>有些已经取得了进展，但实现全部的能力</a:t>
              </a:r>
              <a:endParaRPr lang="zh-CN" altLang="en-US" sz="1600" b="0">
                <a:solidFill>
                  <a:schemeClr val="dk1"/>
                </a:solidFill>
                <a:latin typeface="微软雅黑" panose="020B0503020204020204" charset="-122"/>
                <a:ea typeface="微软雅黑" panose="020B0503020204020204" charset="-122"/>
                <a:sym typeface="Arial" panose="020B0604020202020204" pitchFamily="34" charset="0"/>
              </a:endParaRPr>
            </a:p>
            <a:p>
              <a:pPr eaLnBrk="1" hangingPunct="1"/>
              <a:r>
                <a:rPr lang="zh-CN" altLang="en-US" sz="1600" b="0">
                  <a:solidFill>
                    <a:schemeClr val="dk1"/>
                  </a:solidFill>
                  <a:latin typeface="微软雅黑" panose="020B0503020204020204" charset="-122"/>
                  <a:ea typeface="微软雅黑" panose="020B0503020204020204" charset="-122"/>
                  <a:sym typeface="Arial" panose="020B0604020202020204" pitchFamily="34" charset="0"/>
                </a:rPr>
                <a:t>需要极大的努力。</a:t>
              </a:r>
              <a:endParaRPr lang="zh-CN" altLang="en-US" sz="16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72" name="Line 10"/>
            <p:cNvSpPr>
              <a:spLocks noChangeShapeType="1"/>
            </p:cNvSpPr>
            <p:nvPr>
              <p:custDataLst>
                <p:tags r:id="rId31"/>
              </p:custDataLst>
            </p:nvPr>
          </p:nvSpPr>
          <p:spPr bwMode="gray">
            <a:xfrm>
              <a:off x="7670278" y="2152799"/>
              <a:ext cx="3427413" cy="0"/>
            </a:xfrm>
            <a:prstGeom prst="line">
              <a:avLst/>
            </a:prstGeom>
            <a:noFill/>
            <a:ln w="3175">
              <a:solidFill>
                <a:srgbClr val="B2B2B2"/>
              </a:solidFill>
              <a:round/>
            </a:ln>
            <a:extLst>
              <a:ext uri="{909E8E84-426E-40DD-AFC4-6F175D3DCCD1}">
                <a14:hiddenFill xmlns:a14="http://schemas.microsoft.com/office/drawing/2010/main">
                  <a:noFill/>
                </a14:hiddenFill>
              </a:ext>
            </a:extLst>
          </p:spPr>
          <p:txBody>
            <a:bodyPr wrap="none" anchor="ctr"/>
            <a:lstStyle/>
            <a:p>
              <a:endParaRPr lang="zh-CN" altLang="en-US" sz="2000">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78862" name="组合 61"/>
          <p:cNvGrpSpPr/>
          <p:nvPr/>
        </p:nvGrpSpPr>
        <p:grpSpPr bwMode="auto">
          <a:xfrm>
            <a:off x="3333750" y="2852739"/>
            <a:ext cx="1187450" cy="2085975"/>
            <a:chOff x="7655991" y="1584474"/>
            <a:chExt cx="3481387" cy="568325"/>
          </a:xfrm>
        </p:grpSpPr>
        <p:sp>
          <p:nvSpPr>
            <p:cNvPr id="78867" name="Rectangle 17"/>
            <p:cNvSpPr>
              <a:spLocks noChangeArrowheads="1"/>
            </p:cNvSpPr>
            <p:nvPr>
              <p:custDataLst>
                <p:tags r:id="rId32"/>
              </p:custDataLst>
            </p:nvPr>
          </p:nvSpPr>
          <p:spPr bwMode="gray">
            <a:xfrm>
              <a:off x="7670278" y="1584474"/>
              <a:ext cx="3467100" cy="5207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24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68" name="Rectangle 51"/>
            <p:cNvSpPr>
              <a:spLocks noChangeArrowheads="1"/>
            </p:cNvSpPr>
            <p:nvPr>
              <p:custDataLst>
                <p:tags r:id="rId33"/>
              </p:custDataLst>
            </p:nvPr>
          </p:nvSpPr>
          <p:spPr bwMode="auto">
            <a:xfrm>
              <a:off x="7655991" y="1633872"/>
              <a:ext cx="3222625" cy="4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600" b="0">
                  <a:solidFill>
                    <a:schemeClr val="dk1"/>
                  </a:solidFill>
                  <a:latin typeface="微软雅黑" panose="020B0503020204020204" charset="-122"/>
                  <a:ea typeface="微软雅黑" panose="020B0503020204020204" charset="-122"/>
                  <a:sym typeface="Arial" panose="020B0604020202020204" pitchFamily="34" charset="0"/>
                </a:rPr>
                <a:t>工作没有开展，或虽做了工作，但成效甚</a:t>
              </a:r>
              <a:endParaRPr lang="zh-CN" altLang="en-US" sz="1600" b="0">
                <a:solidFill>
                  <a:schemeClr val="dk1"/>
                </a:solidFill>
                <a:latin typeface="微软雅黑" panose="020B0503020204020204" charset="-122"/>
                <a:ea typeface="微软雅黑" panose="020B0503020204020204" charset="-122"/>
                <a:sym typeface="Arial" panose="020B0604020202020204" pitchFamily="34" charset="0"/>
              </a:endParaRPr>
            </a:p>
            <a:p>
              <a:pPr eaLnBrk="1" hangingPunct="1"/>
              <a:r>
                <a:rPr lang="zh-CN" altLang="en-US" sz="1600" b="0">
                  <a:solidFill>
                    <a:schemeClr val="dk1"/>
                  </a:solidFill>
                  <a:latin typeface="微软雅黑" panose="020B0503020204020204" charset="-122"/>
                  <a:ea typeface="微软雅黑" panose="020B0503020204020204" charset="-122"/>
                  <a:sym typeface="Arial" panose="020B0604020202020204" pitchFamily="34" charset="0"/>
                </a:rPr>
                <a:t>微。</a:t>
              </a:r>
              <a:endParaRPr lang="zh-CN" altLang="en-US" sz="16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69" name="Line 10"/>
            <p:cNvSpPr>
              <a:spLocks noChangeShapeType="1"/>
            </p:cNvSpPr>
            <p:nvPr>
              <p:custDataLst>
                <p:tags r:id="rId34"/>
              </p:custDataLst>
            </p:nvPr>
          </p:nvSpPr>
          <p:spPr bwMode="gray">
            <a:xfrm>
              <a:off x="7670278" y="2152799"/>
              <a:ext cx="3427413" cy="0"/>
            </a:xfrm>
            <a:prstGeom prst="line">
              <a:avLst/>
            </a:prstGeom>
            <a:noFill/>
            <a:ln w="3175">
              <a:solidFill>
                <a:srgbClr val="B2B2B2"/>
              </a:solidFill>
              <a:round/>
            </a:ln>
            <a:extLst>
              <a:ext uri="{909E8E84-426E-40DD-AFC4-6F175D3DCCD1}">
                <a14:hiddenFill xmlns:a14="http://schemas.microsoft.com/office/drawing/2010/main">
                  <a:noFill/>
                </a14:hiddenFill>
              </a:ext>
            </a:extLst>
          </p:spPr>
          <p:txBody>
            <a:bodyPr wrap="none" anchor="ctr"/>
            <a:lstStyle/>
            <a:p>
              <a:endParaRPr lang="zh-CN" altLang="en-US" sz="2000">
                <a:solidFill>
                  <a:schemeClr val="dk1"/>
                </a:solidFill>
                <a:latin typeface="微软雅黑" panose="020B0503020204020204" charset="-122"/>
                <a:ea typeface="微软雅黑" panose="020B0503020204020204" charset="-122"/>
                <a:sym typeface="Arial" panose="020B0604020202020204" pitchFamily="34" charset="0"/>
              </a:endParaRPr>
            </a:p>
          </p:txBody>
        </p:sp>
      </p:grpSp>
      <p:grpSp>
        <p:nvGrpSpPr>
          <p:cNvPr id="78863" name="组合 65"/>
          <p:cNvGrpSpPr/>
          <p:nvPr/>
        </p:nvGrpSpPr>
        <p:grpSpPr bwMode="auto">
          <a:xfrm>
            <a:off x="1878014" y="3213101"/>
            <a:ext cx="1182687" cy="2085975"/>
            <a:chOff x="7670278" y="1584474"/>
            <a:chExt cx="3467100" cy="568325"/>
          </a:xfrm>
        </p:grpSpPr>
        <p:sp>
          <p:nvSpPr>
            <p:cNvPr id="78864" name="Rectangle 17"/>
            <p:cNvSpPr>
              <a:spLocks noChangeArrowheads="1"/>
            </p:cNvSpPr>
            <p:nvPr>
              <p:custDataLst>
                <p:tags r:id="rId35"/>
              </p:custDataLst>
            </p:nvPr>
          </p:nvSpPr>
          <p:spPr bwMode="gray">
            <a:xfrm>
              <a:off x="7670278" y="1584474"/>
              <a:ext cx="3467100" cy="520700"/>
            </a:xfrm>
            <a:prstGeom prst="rect">
              <a:avLst/>
            </a:prstGeom>
            <a:solidFill>
              <a:schemeClr val="accent1">
                <a:alpha val="50195"/>
              </a:schemeClr>
            </a:solidFill>
            <a:ln w="9525" algn="ctr">
              <a:solidFill>
                <a:srgbClr val="000000"/>
              </a:solidFill>
              <a:miter lim="800000"/>
            </a:ln>
          </p:spPr>
          <p:txBody>
            <a:bodyPr wrap="none" anchor="ct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24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65" name="Rectangle 51"/>
            <p:cNvSpPr>
              <a:spLocks noChangeArrowheads="1"/>
            </p:cNvSpPr>
            <p:nvPr>
              <p:custDataLst>
                <p:tags r:id="rId36"/>
              </p:custDataLst>
            </p:nvPr>
          </p:nvSpPr>
          <p:spPr bwMode="auto">
            <a:xfrm>
              <a:off x="7867334" y="1767779"/>
              <a:ext cx="3222624" cy="9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600" b="0">
                  <a:solidFill>
                    <a:schemeClr val="dk1"/>
                  </a:solidFill>
                  <a:latin typeface="微软雅黑" panose="020B0503020204020204" charset="-122"/>
                  <a:ea typeface="微软雅黑" panose="020B0503020204020204" charset="-122"/>
                  <a:sym typeface="Arial" panose="020B0604020202020204" pitchFamily="34" charset="0"/>
                </a:rPr>
                <a:t>免评项。</a:t>
              </a:r>
              <a:endParaRPr lang="zh-CN" altLang="en-US" sz="1600"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78866" name="Line 10"/>
            <p:cNvSpPr>
              <a:spLocks noChangeShapeType="1"/>
            </p:cNvSpPr>
            <p:nvPr>
              <p:custDataLst>
                <p:tags r:id="rId37"/>
              </p:custDataLst>
            </p:nvPr>
          </p:nvSpPr>
          <p:spPr bwMode="gray">
            <a:xfrm>
              <a:off x="7670278" y="2152799"/>
              <a:ext cx="3427413" cy="0"/>
            </a:xfrm>
            <a:prstGeom prst="line">
              <a:avLst/>
            </a:prstGeom>
            <a:noFill/>
            <a:ln w="3175">
              <a:solidFill>
                <a:srgbClr val="B2B2B2"/>
              </a:solidFill>
              <a:round/>
            </a:ln>
            <a:extLst>
              <a:ext uri="{909E8E84-426E-40DD-AFC4-6F175D3DCCD1}">
                <a14:hiddenFill xmlns:a14="http://schemas.microsoft.com/office/drawing/2010/main">
                  <a:noFill/>
                </a14:hiddenFill>
              </a:ext>
            </a:extLst>
          </p:spPr>
          <p:txBody>
            <a:bodyPr wrap="none" anchor="ctr"/>
            <a:lstStyle/>
            <a:p>
              <a:endParaRPr lang="zh-CN" altLang="en-US" sz="2000">
                <a:solidFill>
                  <a:schemeClr val="dk1"/>
                </a:solidFill>
                <a:latin typeface="微软雅黑" panose="020B0503020204020204" charset="-122"/>
                <a:ea typeface="微软雅黑" panose="020B0503020204020204" charset="-122"/>
                <a:sym typeface="Arial" panose="020B0604020202020204" pitchFamily="34" charset="0"/>
              </a:endParaRPr>
            </a:p>
          </p:txBody>
        </p:sp>
      </p:grpSp>
    </p:spTree>
    <p:custDataLst>
      <p:tags r:id="rId38"/>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5" name="图片 4"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4" name="矩形 11"/>
          <p:cNvSpPr/>
          <p:nvPr>
            <p:custDataLst>
              <p:tags r:id="rId6"/>
            </p:custDataLst>
          </p:nvPr>
        </p:nvSpPr>
        <p:spPr>
          <a:xfrm>
            <a:off x="0" y="2895623"/>
            <a:ext cx="12192098" cy="2895623"/>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7" name="矩形 12"/>
          <p:cNvSpPr/>
          <p:nvPr>
            <p:custDataLst>
              <p:tags r:id="rId7"/>
            </p:custDataLst>
          </p:nvPr>
        </p:nvSpPr>
        <p:spPr>
          <a:xfrm>
            <a:off x="6057909" y="1524012"/>
            <a:ext cx="4914933" cy="4724438"/>
          </a:xfrm>
          <a:prstGeom prst="rect">
            <a:avLst/>
          </a:prstGeom>
          <a:solidFill>
            <a:schemeClr val="lt1"/>
          </a:solidFill>
          <a:ln>
            <a:noFill/>
          </a:ln>
          <a:effectLst>
            <a:outerShdw blurRad="254000" dir="5400000" sx="102000" sy="102000" algn="ctr"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 name="文本框 2"/>
          <p:cNvSpPr txBox="1"/>
          <p:nvPr>
            <p:custDataLst>
              <p:tags r:id="rId8"/>
            </p:custDataLst>
          </p:nvPr>
        </p:nvSpPr>
        <p:spPr>
          <a:xfrm>
            <a:off x="304756" y="152401"/>
            <a:ext cx="115824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习总书记在十九大报告中指出：</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1" name="Title 6"/>
          <p:cNvSpPr txBox="1"/>
          <p:nvPr>
            <p:custDataLst>
              <p:tags r:id="rId9"/>
            </p:custDataLst>
          </p:nvPr>
        </p:nvSpPr>
        <p:spPr>
          <a:xfrm>
            <a:off x="1066763" y="3401730"/>
            <a:ext cx="3924300" cy="1883397"/>
          </a:xfrm>
          <a:prstGeom prst="rect">
            <a:avLst/>
          </a:prstGeom>
          <a:noFill/>
          <a:ln w="3175">
            <a:noFill/>
            <a:prstDash val="dash"/>
          </a:ln>
        </p:spPr>
        <p:txBody>
          <a:bodyPr wrap="square" lIns="63500" tIns="25400" rIns="63500" bIns="25400"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树立安全发展理念，弘扬生命至上、安全第一的思想，健全公共安全体系，完善安全生产责任制，坚决遏制重特大安全事故，提升防灾减灾救灾能力。</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2" name="图片 1"/>
          <p:cNvPicPr>
            <a:picLocks noChangeAspect="1"/>
          </p:cNvPicPr>
          <p:nvPr>
            <p:custDataLst>
              <p:tags r:id="rId10"/>
            </p:custDataLst>
          </p:nvPr>
        </p:nvPicPr>
        <p:blipFill rotWithShape="1">
          <a:blip r:embed="rId11"/>
          <a:srcRect l="5951" r="6851"/>
          <a:stretch>
            <a:fillRect/>
          </a:stretch>
        </p:blipFill>
        <p:spPr>
          <a:xfrm>
            <a:off x="6362711" y="1828815"/>
            <a:ext cx="4305325" cy="4114825"/>
          </a:xfrm>
          <a:custGeom>
            <a:avLst/>
            <a:gdLst/>
            <a:ahLst/>
            <a:cxnLst>
              <a:cxn ang="3">
                <a:pos x="hc" y="t"/>
              </a:cxn>
              <a:cxn ang="cd2">
                <a:pos x="l" y="vc"/>
              </a:cxn>
              <a:cxn ang="cd4">
                <a:pos x="hc" y="b"/>
              </a:cxn>
              <a:cxn ang="0">
                <a:pos x="r" y="vc"/>
              </a:cxn>
            </a:cxnLst>
            <a:rect l="l" t="t" r="r" b="b"/>
            <a:pathLst>
              <a:path w="5520" h="6480">
                <a:moveTo>
                  <a:pt x="0" y="0"/>
                </a:moveTo>
                <a:lnTo>
                  <a:pt x="5520" y="0"/>
                </a:lnTo>
                <a:lnTo>
                  <a:pt x="5520" y="6480"/>
                </a:lnTo>
                <a:lnTo>
                  <a:pt x="0" y="6480"/>
                </a:lnTo>
                <a:lnTo>
                  <a:pt x="0" y="0"/>
                </a:lnTo>
                <a:close/>
              </a:path>
            </a:pathLst>
          </a:custGeom>
        </p:spPr>
      </p:pic>
    </p:spTree>
    <p:custDataLst>
      <p:tags r:id="rId12"/>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3" name="图片 2"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4" name="图片 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7" name="文本框 6"/>
          <p:cNvSpPr txBox="1"/>
          <p:nvPr>
            <p:custDataLst>
              <p:tags r:id="rId6"/>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3200" b="1" spc="16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应急能力评价案例—评价结论</a:t>
            </a:r>
            <a:endParaRPr lang="zh-CN" altLang="zh-CN" sz="3200" b="1" spc="16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9" name="图片 8" descr="placingpictureplaceholder"/>
          <p:cNvPicPr>
            <a:picLocks noChangeAspect="1"/>
          </p:cNvPicPr>
          <p:nvPr>
            <p:custDataLst>
              <p:tags r:id="rId7"/>
            </p:custDataLst>
          </p:nvPr>
        </p:nvPicPr>
        <p:blipFill>
          <a:blip r:embed="rId8"/>
          <a:srcRect/>
          <a:stretch>
            <a:fillRect/>
          </a:stretch>
        </p:blipFill>
        <p:spPr>
          <a:xfrm>
            <a:off x="972613" y="3458121"/>
            <a:ext cx="3839320" cy="2790316"/>
          </a:xfrm>
          <a:prstGeom prst="rect">
            <a:avLst/>
          </a:prstGeom>
        </p:spPr>
      </p:pic>
      <p:pic>
        <p:nvPicPr>
          <p:cNvPr id="12" name="图片 11" descr="placingpictureplaceholder"/>
          <p:cNvPicPr>
            <a:picLocks noChangeAspect="1"/>
          </p:cNvPicPr>
          <p:nvPr>
            <p:custDataLst>
              <p:tags r:id="rId9"/>
            </p:custDataLst>
          </p:nvPr>
        </p:nvPicPr>
        <p:blipFill>
          <a:blip r:embed="rId10"/>
          <a:srcRect/>
          <a:stretch>
            <a:fillRect/>
          </a:stretch>
        </p:blipFill>
        <p:spPr>
          <a:xfrm>
            <a:off x="3588571" y="2491067"/>
            <a:ext cx="1223363" cy="871805"/>
          </a:xfrm>
          <a:prstGeom prst="rect">
            <a:avLst/>
          </a:prstGeom>
        </p:spPr>
      </p:pic>
      <p:pic>
        <p:nvPicPr>
          <p:cNvPr id="13" name="图片 12" descr="placingpictureplaceholder"/>
          <p:cNvPicPr>
            <a:picLocks noChangeAspect="1"/>
          </p:cNvPicPr>
          <p:nvPr>
            <p:custDataLst>
              <p:tags r:id="rId11"/>
            </p:custDataLst>
          </p:nvPr>
        </p:nvPicPr>
        <p:blipFill>
          <a:blip r:embed="rId12"/>
          <a:srcRect/>
          <a:stretch>
            <a:fillRect/>
          </a:stretch>
        </p:blipFill>
        <p:spPr>
          <a:xfrm>
            <a:off x="972613" y="1524012"/>
            <a:ext cx="2520708" cy="1838859"/>
          </a:xfrm>
          <a:prstGeom prst="rect">
            <a:avLst/>
          </a:prstGeom>
        </p:spPr>
      </p:pic>
      <p:pic>
        <p:nvPicPr>
          <p:cNvPr id="14" name="图片 13" descr="placingpictureplaceholder"/>
          <p:cNvPicPr>
            <a:picLocks noChangeAspect="1"/>
          </p:cNvPicPr>
          <p:nvPr>
            <p:custDataLst>
              <p:tags r:id="rId13"/>
            </p:custDataLst>
          </p:nvPr>
        </p:nvPicPr>
        <p:blipFill>
          <a:blip r:embed="rId14"/>
          <a:srcRect/>
          <a:stretch>
            <a:fillRect/>
          </a:stretch>
        </p:blipFill>
        <p:spPr>
          <a:xfrm>
            <a:off x="3588571" y="1524012"/>
            <a:ext cx="1223363" cy="871805"/>
          </a:xfrm>
          <a:prstGeom prst="rect">
            <a:avLst/>
          </a:prstGeom>
        </p:spPr>
      </p:pic>
      <p:sp>
        <p:nvSpPr>
          <p:cNvPr id="8" name="Title 6"/>
          <p:cNvSpPr txBox="1"/>
          <p:nvPr>
            <p:custDataLst>
              <p:tags r:id="rId15"/>
            </p:custDataLst>
          </p:nvPr>
        </p:nvSpPr>
        <p:spPr>
          <a:xfrm>
            <a:off x="5905451" y="2018030"/>
            <a:ext cx="5676900" cy="357124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能力等级说明</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全部能力已经达到，只需保持即可。</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高层次的能力已经具备，实现全部的能力只需有限的努力即可。</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基本的能力已经具备，但实现全部的能力需很大努力才能达到。</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lvl="0" indent="0" algn="l" fontAlgn="auto">
              <a:lnSpc>
                <a:spcPct val="120000"/>
              </a:lnSpc>
              <a:spcBef>
                <a:spcPts val="0"/>
              </a:spcBef>
              <a:spcAft>
                <a:spcPts val="800"/>
              </a:spcAft>
              <a:buSzPct val="100000"/>
              <a:buNone/>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有些已经取得了进展，但实现全部的能力需要极大的努力。</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6" name="图片 5"/>
          <p:cNvPicPr>
            <a:picLocks noChangeAspect="1"/>
          </p:cNvPicPr>
          <p:nvPr>
            <p:custDataLst>
              <p:tags r:id="rId16"/>
            </p:custDataLst>
          </p:nvPr>
        </p:nvPicPr>
        <p:blipFill>
          <a:blip r:embed="rId17">
            <a:extLst>
              <a:ext uri="{28A0092B-C50C-407E-A947-70E740481C1C}">
                <a14:useLocalDpi xmlns:a14="http://schemas.microsoft.com/office/drawing/2010/main" val="0"/>
              </a:ext>
            </a:extLst>
          </a:blip>
          <a:stretch>
            <a:fillRect/>
          </a:stretch>
        </p:blipFill>
        <p:spPr>
          <a:xfrm>
            <a:off x="9515624" y="4913207"/>
            <a:ext cx="2676376" cy="1944793"/>
          </a:xfrm>
          <a:prstGeom prst="rect">
            <a:avLst/>
          </a:prstGeom>
        </p:spPr>
      </p:pic>
    </p:spTree>
    <p:custDataLst>
      <p:tags r:id="rId18"/>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1256533797,163507163&amp;fm=0&amp;gp=0"/>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rot="18223151">
            <a:off x="5077619" y="2867819"/>
            <a:ext cx="20574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过渡"/>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bwMode="auto">
          <a:xfrm>
            <a:off x="1600200" y="3733800"/>
            <a:ext cx="3124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范跑跑"/>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rcRect/>
          <a:stretch>
            <a:fillRect/>
          </a:stretch>
        </p:blipFill>
        <p:spPr bwMode="auto">
          <a:xfrm>
            <a:off x="1447800" y="1447800"/>
            <a:ext cx="3429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custDataLst>
              <p:tags r:id="rId7"/>
            </p:custDataLst>
          </p:nvPr>
        </p:nvSpPr>
        <p:spPr>
          <a:xfrm>
            <a:off x="4521236" y="1760573"/>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5" name="副标题 1"/>
          <p:cNvSpPr/>
          <p:nvPr>
            <p:custDataLst>
              <p:tags r:id="rId8"/>
            </p:custDataLst>
          </p:nvPr>
        </p:nvSpPr>
        <p:spPr>
          <a:xfrm>
            <a:off x="4521236" y="2976598"/>
            <a:ext cx="6857365" cy="825334"/>
          </a:xfrm>
          <a:prstGeom prst="rect">
            <a:avLst/>
          </a:prstGeo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lgn="l">
              <a:lnSpc>
                <a:spcPct val="100000"/>
              </a:lnSpc>
              <a:spcBef>
                <a:spcPts val="0"/>
              </a:spcBef>
              <a:spcAft>
                <a:spcPts val="0"/>
              </a:spcAft>
              <a:buSzPct val="100000"/>
              <a:buNone/>
            </a:pPr>
            <a:r>
              <a:rPr lang="zh-CN" altLang="en-US">
                <a:solidFill>
                  <a:schemeClr val="dk1">
                    <a:lumMod val="65000"/>
                    <a:lumOff val="35000"/>
                  </a:schemeClr>
                </a:solidFill>
                <a:sym typeface="Arial" panose="020B0604020202020204" pitchFamily="34" charset="0"/>
              </a:rPr>
              <a:t>应急演练</a:t>
            </a:r>
            <a:endParaRPr lang="zh-CN" altLang="en-US">
              <a:solidFill>
                <a:schemeClr val="dk1">
                  <a:lumMod val="65000"/>
                  <a:lumOff val="35000"/>
                </a:schemeClr>
              </a:solidFill>
              <a:sym typeface="Arial" panose="020B0604020202020204" pitchFamily="34" charset="0"/>
            </a:endParaRPr>
          </a:p>
        </p:txBody>
      </p:sp>
      <p:sp>
        <p:nvSpPr>
          <p:cNvPr id="6" name="标题 4"/>
          <p:cNvSpPr/>
          <p:nvPr>
            <p:custDataLst>
              <p:tags r:id="rId9"/>
            </p:custDataLst>
          </p:nvPr>
        </p:nvSpPr>
        <p:spPr>
          <a:xfrm>
            <a:off x="4521236" y="2000603"/>
            <a:ext cx="6858000" cy="845820"/>
          </a:xfrm>
          <a:prstGeom prst="rect">
            <a:avLst/>
          </a:prstGeo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5500"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marL="0" indent="0" algn="l">
              <a:lnSpc>
                <a:spcPct val="100000"/>
              </a:lnSpc>
              <a:spcBef>
                <a:spcPts val="0"/>
              </a:spcBef>
              <a:spcAft>
                <a:spcPts val="0"/>
              </a:spcAft>
              <a:buSzPct val="100000"/>
              <a:buNone/>
            </a:pPr>
            <a:r>
              <a:rPr lang="zh-CN" altLang="en-US" sz="5000" dirty="0">
                <a:solidFill>
                  <a:schemeClr val="accent1">
                    <a:lumMod val="50000"/>
                  </a:schemeClr>
                </a:solidFill>
                <a:sym typeface="Arial" panose="020B0604020202020204" pitchFamily="34" charset="0"/>
              </a:rPr>
              <a:t>预案与演练都重要</a:t>
            </a:r>
            <a:endParaRPr lang="zh-CN" altLang="en-US" sz="5000" dirty="0">
              <a:solidFill>
                <a:schemeClr val="accent1">
                  <a:lumMod val="50000"/>
                </a:schemeClr>
              </a:solidFill>
              <a:sym typeface="Arial" panose="020B0604020202020204" pitchFamily="34" charset="0"/>
            </a:endParaRPr>
          </a:p>
        </p:txBody>
      </p:sp>
      <p:sp>
        <p:nvSpPr>
          <p:cNvPr id="9" name="矩形: 圆角 8"/>
          <p:cNvSpPr/>
          <p:nvPr>
            <p:custDataLst>
              <p:tags r:id="rId10"/>
            </p:custDataLst>
          </p:nvPr>
        </p:nvSpPr>
        <p:spPr>
          <a:xfrm>
            <a:off x="4521236" y="4000687"/>
            <a:ext cx="4312920" cy="10967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609600">
              <a:lnSpc>
                <a:spcPct val="100000"/>
              </a:lnSpc>
              <a:spcBef>
                <a:spcPts val="0"/>
              </a:spcBef>
              <a:spcAft>
                <a:spcPts val="0"/>
              </a:spcAft>
              <a:buSzPct val="100000"/>
              <a:buNone/>
            </a:pPr>
            <a:r>
              <a:rPr lang="zh-CN" altLang="en-US" sz="1600" b="1" spc="200">
                <a:solidFill>
                  <a:schemeClr val="dk1"/>
                </a:solidFill>
                <a:latin typeface="Arial" panose="020B0604020202020204" pitchFamily="34" charset="0"/>
                <a:ea typeface="微软雅黑" panose="020B0503020204020204" charset="-122"/>
                <a:sym typeface="Arial" panose="020B0604020202020204" pitchFamily="34" charset="0"/>
              </a:rPr>
              <a:t>应急预案</a:t>
            </a:r>
            <a:endParaRPr lang="zh-CN" altLang="en-US" sz="1600" b="1" spc="200">
              <a:solidFill>
                <a:schemeClr val="dk1"/>
              </a:solidFill>
              <a:latin typeface="Arial" panose="020B0604020202020204" pitchFamily="34" charset="0"/>
              <a:ea typeface="微软雅黑" panose="020B0503020204020204" charset="-122"/>
              <a:sym typeface="Arial" panose="020B0604020202020204" pitchFamily="34" charset="0"/>
            </a:endParaRPr>
          </a:p>
        </p:txBody>
      </p:sp>
    </p:spTree>
    <p:custDataLst>
      <p:tags r:id="rId1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4" name="图片 3"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5" name="图片 4"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3" name="文本框 2"/>
          <p:cNvSpPr txBox="1"/>
          <p:nvPr>
            <p:custDataLst>
              <p:tags r:id="rId6"/>
            </p:custDataLst>
          </p:nvPr>
        </p:nvSpPr>
        <p:spPr>
          <a:xfrm>
            <a:off x="457155" y="152400"/>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应急演练的必要性</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6" name="图片 5"/>
          <p:cNvPicPr>
            <a:picLocks noChangeAspect="1"/>
          </p:cNvPicPr>
          <p:nvPr>
            <p:custDataLst>
              <p:tags r:id="rId7"/>
            </p:custDataLst>
          </p:nvPr>
        </p:nvPicPr>
        <p:blipFill rotWithShape="1">
          <a:blip r:embed="rId8"/>
          <a:srcRect t="80" b="80"/>
          <a:stretch>
            <a:fillRect/>
          </a:stretch>
        </p:blipFill>
        <p:spPr>
          <a:xfrm>
            <a:off x="609602" y="1524012"/>
            <a:ext cx="5760731" cy="4724425"/>
          </a:xfrm>
          <a:custGeom>
            <a:avLst/>
            <a:gdLst/>
            <a:ahLst/>
            <a:cxnLst>
              <a:cxn ang="3">
                <a:pos x="hc" y="t"/>
              </a:cxn>
              <a:cxn ang="cd2">
                <a:pos x="l" y="vc"/>
              </a:cxn>
              <a:cxn ang="cd4">
                <a:pos x="hc" y="b"/>
              </a:cxn>
              <a:cxn ang="0">
                <a:pos x="r" y="vc"/>
              </a:cxn>
            </a:cxnLst>
            <a:rect l="l" t="t" r="r" b="b"/>
            <a:pathLst>
              <a:path w="7200" h="7440">
                <a:moveTo>
                  <a:pt x="0" y="0"/>
                </a:moveTo>
                <a:lnTo>
                  <a:pt x="7200" y="0"/>
                </a:lnTo>
                <a:lnTo>
                  <a:pt x="7200" y="7440"/>
                </a:lnTo>
                <a:lnTo>
                  <a:pt x="0" y="7440"/>
                </a:lnTo>
                <a:lnTo>
                  <a:pt x="0" y="0"/>
                </a:lnTo>
                <a:close/>
              </a:path>
            </a:pathLst>
          </a:custGeom>
        </p:spPr>
      </p:pic>
      <p:sp>
        <p:nvSpPr>
          <p:cNvPr id="11" name="Title 6"/>
          <p:cNvSpPr txBox="1"/>
          <p:nvPr>
            <p:custDataLst>
              <p:tags r:id="rId9"/>
            </p:custDataLst>
          </p:nvPr>
        </p:nvSpPr>
        <p:spPr>
          <a:xfrm>
            <a:off x="6828140" y="3041650"/>
            <a:ext cx="4754258" cy="5302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演习是检验</a:t>
            </a:r>
            <a:endParaRPr kumimoji="0" lang="zh-CN" altLang="en-US" sz="2400" b="1" i="0" spc="120" noProof="0" dirty="0">
              <a:ln w="3175">
                <a:noFill/>
                <a:prstDash val="dash"/>
              </a:ln>
              <a:solidFill>
                <a:schemeClr val="dk1"/>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4" name="Title 6"/>
          <p:cNvSpPr txBox="1"/>
          <p:nvPr>
            <p:custDataLst>
              <p:tags r:id="rId10"/>
            </p:custDataLst>
          </p:nvPr>
        </p:nvSpPr>
        <p:spPr>
          <a:xfrm>
            <a:off x="6827505" y="3642360"/>
            <a:ext cx="4754239" cy="1476997"/>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评价和保持应急能力的一个重要手段，最主要的目的是使应急救援机构及人员熟悉所编预案和发现预案存在的缺陷：</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2" name="图片 1"/>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a:xfrm>
            <a:off x="9515624" y="4913207"/>
            <a:ext cx="2676376" cy="1944793"/>
          </a:xfrm>
          <a:prstGeom prst="rect">
            <a:avLst/>
          </a:prstGeom>
        </p:spPr>
      </p:pic>
    </p:spTree>
    <p:custDataLst>
      <p:tags r:id="rId13"/>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grpSp>
        <p:nvGrpSpPr>
          <p:cNvPr id="159" name="Group 4"/>
          <p:cNvGrpSpPr/>
          <p:nvPr/>
        </p:nvGrpSpPr>
        <p:grpSpPr bwMode="auto">
          <a:xfrm>
            <a:off x="5637410" y="2143125"/>
            <a:ext cx="771525" cy="687388"/>
            <a:chOff x="2644" y="2841"/>
            <a:chExt cx="563" cy="529"/>
          </a:xfrm>
        </p:grpSpPr>
        <p:sp>
          <p:nvSpPr>
            <p:cNvPr id="205" name="AutoShape 5"/>
            <p:cNvSpPr>
              <a:spLocks noChangeArrowheads="1"/>
            </p:cNvSpPr>
            <p:nvPr/>
          </p:nvSpPr>
          <p:spPr bwMode="gray">
            <a:xfrm>
              <a:off x="2644" y="2932"/>
              <a:ext cx="563" cy="438"/>
            </a:xfrm>
            <a:prstGeom prst="diamond">
              <a:avLst/>
            </a:prstGeom>
            <a:solidFill>
              <a:srgbClr val="4D4D4D"/>
            </a:solidFill>
            <a:ln w="9525">
              <a:miter lim="800000"/>
            </a:ln>
            <a:scene3d>
              <a:camera prst="legacyObliqueBottom"/>
              <a:lightRig rig="legacyFlat2" dir="t"/>
            </a:scene3d>
            <a:sp3d extrusionH="163500" prstMaterial="legacyMatte">
              <a:bevelT w="13500" h="13500" prst="angle"/>
              <a:bevelB w="13500" h="13500" prst="angle"/>
              <a:extrusionClr>
                <a:srgbClr val="4D4D4D"/>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206" name="AutoShape 6"/>
            <p:cNvSpPr>
              <a:spLocks noChangeArrowheads="1"/>
            </p:cNvSpPr>
            <p:nvPr/>
          </p:nvSpPr>
          <p:spPr bwMode="gray">
            <a:xfrm>
              <a:off x="2644" y="2888"/>
              <a:ext cx="563" cy="439"/>
            </a:xfrm>
            <a:prstGeom prst="diamond">
              <a:avLst/>
            </a:prstGeom>
            <a:solidFill>
              <a:srgbClr val="969696"/>
            </a:solidFill>
            <a:ln w="9525">
              <a:miter lim="800000"/>
            </a:ln>
            <a:scene3d>
              <a:camera prst="legacyObliqueBottom"/>
              <a:lightRig rig="legacyFlat2" dir="t"/>
            </a:scene3d>
            <a:sp3d extrusionH="163500" prstMaterial="legacyMatte">
              <a:bevelT w="13500" h="13500" prst="angle"/>
              <a:bevelB w="13500" h="13500" prst="angle"/>
              <a:extrusionClr>
                <a:srgbClr val="969696"/>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207" name="AutoShape 7"/>
            <p:cNvSpPr>
              <a:spLocks noChangeArrowheads="1"/>
            </p:cNvSpPr>
            <p:nvPr/>
          </p:nvSpPr>
          <p:spPr bwMode="gray">
            <a:xfrm>
              <a:off x="2644" y="2841"/>
              <a:ext cx="563" cy="438"/>
            </a:xfrm>
            <a:prstGeom prst="diamond">
              <a:avLst/>
            </a:prstGeom>
            <a:gradFill rotWithShape="1">
              <a:gsLst>
                <a:gs pos="0">
                  <a:srgbClr val="B2B2B2"/>
                </a:gs>
                <a:gs pos="100000">
                  <a:srgbClr val="ABABAB"/>
                </a:gs>
              </a:gsLst>
              <a:lin ang="5400000" scaled="1"/>
            </a:gradFill>
            <a:ln w="9525">
              <a:miter lim="800000"/>
            </a:ln>
            <a:scene3d>
              <a:camera prst="legacyObliqueBottom"/>
              <a:lightRig rig="legacyFlat2" dir="t"/>
            </a:scene3d>
            <a:sp3d extrusionH="163500" prstMaterial="legacyMatte">
              <a:bevelT w="13500" h="13500" prst="angle"/>
              <a:bevelB w="13500" h="13500" prst="angle"/>
              <a:extrusionClr>
                <a:srgbClr val="B2B2B2"/>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grpSp>
      <p:grpSp>
        <p:nvGrpSpPr>
          <p:cNvPr id="160" name="Group 8"/>
          <p:cNvGrpSpPr/>
          <p:nvPr/>
        </p:nvGrpSpPr>
        <p:grpSpPr bwMode="auto">
          <a:xfrm>
            <a:off x="6043810" y="1758950"/>
            <a:ext cx="2386013" cy="2095500"/>
            <a:chOff x="2897" y="845"/>
            <a:chExt cx="1743" cy="1611"/>
          </a:xfrm>
        </p:grpSpPr>
        <p:sp>
          <p:nvSpPr>
            <p:cNvPr id="202" name="AutoShape 9"/>
            <p:cNvSpPr>
              <a:spLocks noChangeArrowheads="1"/>
            </p:cNvSpPr>
            <p:nvPr/>
          </p:nvSpPr>
          <p:spPr bwMode="gray">
            <a:xfrm>
              <a:off x="2897" y="1109"/>
              <a:ext cx="1731" cy="1347"/>
            </a:xfrm>
            <a:prstGeom prst="diamond">
              <a:avLst/>
            </a:prstGeom>
            <a:solidFill>
              <a:srgbClr val="FFFFCC"/>
            </a:solidFill>
            <a:ln w="9525">
              <a:miter lim="800000"/>
            </a:ln>
            <a:scene3d>
              <a:camera prst="legacyObliqueBottom"/>
              <a:lightRig rig="legacyFlat2" dir="t"/>
            </a:scene3d>
            <a:sp3d extrusionH="227000" prstMaterial="legacyMatte">
              <a:bevelT w="13500" h="13500" prst="angle"/>
              <a:bevelB w="13500" h="13500" prst="angle"/>
              <a:extrusionClr>
                <a:srgbClr val="FFFFCC"/>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203" name="AutoShape 10"/>
            <p:cNvSpPr>
              <a:spLocks noChangeArrowheads="1"/>
            </p:cNvSpPr>
            <p:nvPr/>
          </p:nvSpPr>
          <p:spPr bwMode="gray">
            <a:xfrm>
              <a:off x="2898" y="966"/>
              <a:ext cx="1731" cy="1347"/>
            </a:xfrm>
            <a:prstGeom prst="diamond">
              <a:avLst/>
            </a:prstGeom>
            <a:solidFill>
              <a:srgbClr val="FFCC66"/>
            </a:solidFill>
            <a:ln w="9525">
              <a:miter lim="800000"/>
            </a:ln>
            <a:scene3d>
              <a:camera prst="legacyObliqueBottom"/>
              <a:lightRig rig="legacyFlat2" dir="t"/>
            </a:scene3d>
            <a:sp3d extrusionH="227000" prstMaterial="legacyMatte">
              <a:bevelT w="13500" h="13500" prst="angle"/>
              <a:bevelB w="13500" h="13500" prst="angle"/>
              <a:extrusionClr>
                <a:srgbClr val="FFCC66"/>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204" name="AutoShape 11"/>
            <p:cNvSpPr>
              <a:spLocks noChangeArrowheads="1"/>
            </p:cNvSpPr>
            <p:nvPr/>
          </p:nvSpPr>
          <p:spPr bwMode="gray">
            <a:xfrm>
              <a:off x="2909" y="845"/>
              <a:ext cx="1731" cy="1347"/>
            </a:xfrm>
            <a:prstGeom prst="diamond">
              <a:avLst/>
            </a:prstGeom>
            <a:gradFill rotWithShape="1">
              <a:gsLst>
                <a:gs pos="0">
                  <a:srgbClr val="A96500"/>
                </a:gs>
                <a:gs pos="100000">
                  <a:srgbClr val="FF9900"/>
                </a:gs>
              </a:gsLst>
              <a:lin ang="5400000" scaled="1"/>
            </a:gradFill>
            <a:ln w="9525">
              <a:miter lim="800000"/>
            </a:ln>
            <a:scene3d>
              <a:camera prst="legacyObliqueBottom"/>
              <a:lightRig rig="legacyFlat2" dir="t"/>
            </a:scene3d>
            <a:sp3d extrusionH="227000" prstMaterial="legacyMatte">
              <a:bevelT w="13500" h="13500" prst="angle"/>
              <a:bevelB w="13500" h="13500" prst="angle"/>
              <a:extrusionClr>
                <a:srgbClr val="FF9900"/>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grpSp>
      <p:grpSp>
        <p:nvGrpSpPr>
          <p:cNvPr id="161" name="Group 12"/>
          <p:cNvGrpSpPr/>
          <p:nvPr/>
        </p:nvGrpSpPr>
        <p:grpSpPr bwMode="auto">
          <a:xfrm>
            <a:off x="3680022" y="1752600"/>
            <a:ext cx="2386013" cy="2082800"/>
            <a:chOff x="1179" y="849"/>
            <a:chExt cx="1743" cy="1601"/>
          </a:xfrm>
        </p:grpSpPr>
        <p:sp>
          <p:nvSpPr>
            <p:cNvPr id="199" name="AutoShape 13"/>
            <p:cNvSpPr>
              <a:spLocks noChangeArrowheads="1"/>
            </p:cNvSpPr>
            <p:nvPr/>
          </p:nvSpPr>
          <p:spPr bwMode="gray">
            <a:xfrm>
              <a:off x="1179" y="1103"/>
              <a:ext cx="1731" cy="1347"/>
            </a:xfrm>
            <a:prstGeom prst="diamond">
              <a:avLst/>
            </a:prstGeom>
            <a:solidFill>
              <a:srgbClr val="CCECFF"/>
            </a:solidFill>
            <a:ln w="9525">
              <a:miter lim="800000"/>
            </a:ln>
            <a:scene3d>
              <a:camera prst="legacyObliqueBottom"/>
              <a:lightRig rig="legacyFlat2" dir="t"/>
            </a:scene3d>
            <a:sp3d extrusionH="227000" prstMaterial="legacyMatte">
              <a:bevelT w="13500" h="13500" prst="angle"/>
              <a:bevelB w="13500" h="13500" prst="angle"/>
              <a:extrusionClr>
                <a:srgbClr val="CCECFF"/>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200" name="AutoShape 14"/>
            <p:cNvSpPr>
              <a:spLocks noChangeArrowheads="1"/>
            </p:cNvSpPr>
            <p:nvPr/>
          </p:nvSpPr>
          <p:spPr bwMode="gray">
            <a:xfrm>
              <a:off x="1180" y="970"/>
              <a:ext cx="1731" cy="1347"/>
            </a:xfrm>
            <a:prstGeom prst="diamond">
              <a:avLst/>
            </a:prstGeom>
            <a:solidFill>
              <a:srgbClr val="CC99FF"/>
            </a:solidFill>
            <a:ln w="9525">
              <a:miter lim="800000"/>
            </a:ln>
            <a:scene3d>
              <a:camera prst="legacyObliqueBottom"/>
              <a:lightRig rig="legacyFlat2" dir="t"/>
            </a:scene3d>
            <a:sp3d extrusionH="227000" prstMaterial="legacyMatte">
              <a:bevelT w="13500" h="13500" prst="angle"/>
              <a:bevelB w="13500" h="13500" prst="angle"/>
              <a:extrusionClr>
                <a:srgbClr val="CC99FF"/>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201" name="AutoShape 15"/>
            <p:cNvSpPr>
              <a:spLocks noChangeArrowheads="1"/>
            </p:cNvSpPr>
            <p:nvPr/>
          </p:nvSpPr>
          <p:spPr bwMode="gray">
            <a:xfrm>
              <a:off x="1191" y="849"/>
              <a:ext cx="1731" cy="1347"/>
            </a:xfrm>
            <a:prstGeom prst="diamond">
              <a:avLst/>
            </a:prstGeom>
            <a:gradFill rotWithShape="1">
              <a:gsLst>
                <a:gs pos="0">
                  <a:srgbClr val="393956"/>
                </a:gs>
                <a:gs pos="100000">
                  <a:srgbClr val="666699"/>
                </a:gs>
              </a:gsLst>
              <a:lin ang="5400000" scaled="1"/>
            </a:gradFill>
            <a:ln w="9525">
              <a:miter lim="800000"/>
            </a:ln>
            <a:scene3d>
              <a:camera prst="legacyObliqueBottom"/>
              <a:lightRig rig="legacyFlat2" dir="t"/>
            </a:scene3d>
            <a:sp3d extrusionH="227000" prstMaterial="legacyMatte">
              <a:bevelT w="13500" h="13500" prst="angle"/>
              <a:bevelB w="13500" h="13500" prst="angle"/>
              <a:extrusionClr>
                <a:srgbClr val="666699"/>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grpSp>
      <p:sp>
        <p:nvSpPr>
          <p:cNvPr id="162" name="Rectangle 16"/>
          <p:cNvSpPr>
            <a:spLocks noChangeArrowheads="1"/>
          </p:cNvSpPr>
          <p:nvPr/>
        </p:nvSpPr>
        <p:spPr bwMode="gray">
          <a:xfrm>
            <a:off x="4393446" y="2698750"/>
            <a:ext cx="10972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defRPr/>
            </a:pPr>
            <a:r>
              <a:rPr lang="zh-CN" altLang="en-US" b="1" kern="0" dirty="0">
                <a:solidFill>
                  <a:srgbClr val="FDF58D"/>
                </a:solidFill>
                <a:latin typeface="微软雅黑" panose="020B0503020204020204" charset="-122"/>
                <a:ea typeface="微软雅黑" panose="020B0503020204020204" charset="-122"/>
                <a:sym typeface="Arial" panose="020B0604020202020204" pitchFamily="34" charset="0"/>
              </a:rPr>
              <a:t>演练准备</a:t>
            </a:r>
            <a:endParaRPr lang="zh-CN" altLang="en-US" b="1" kern="0" dirty="0">
              <a:solidFill>
                <a:srgbClr val="FDF58D"/>
              </a:solidFill>
              <a:latin typeface="微软雅黑" panose="020B0503020204020204" charset="-122"/>
              <a:ea typeface="微软雅黑" panose="020B0503020204020204" charset="-122"/>
              <a:sym typeface="Arial" panose="020B0604020202020204" pitchFamily="34" charset="0"/>
            </a:endParaRPr>
          </a:p>
        </p:txBody>
      </p:sp>
      <p:sp>
        <p:nvSpPr>
          <p:cNvPr id="163" name="Rectangle 17"/>
          <p:cNvSpPr>
            <a:spLocks noChangeArrowheads="1"/>
          </p:cNvSpPr>
          <p:nvPr/>
        </p:nvSpPr>
        <p:spPr bwMode="gray">
          <a:xfrm>
            <a:off x="6742946" y="2698750"/>
            <a:ext cx="10972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lang="zh-CN" altLang="en-US" b="1" kern="0" dirty="0">
                <a:solidFill>
                  <a:schemeClr val="lt1"/>
                </a:solidFill>
                <a:latin typeface="微软雅黑" panose="020B0503020204020204" charset="-122"/>
                <a:ea typeface="微软雅黑" panose="020B0503020204020204" charset="-122"/>
                <a:sym typeface="Arial" panose="020B0604020202020204" pitchFamily="34" charset="0"/>
              </a:rPr>
              <a:t>演练培训</a:t>
            </a:r>
            <a:endParaRPr lang="zh-CN" altLang="en-US" b="1" kern="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64" name="Rectangle 18"/>
          <p:cNvSpPr>
            <a:spLocks noChangeArrowheads="1"/>
          </p:cNvSpPr>
          <p:nvPr/>
        </p:nvSpPr>
        <p:spPr bwMode="gray">
          <a:xfrm>
            <a:off x="5418177" y="3611563"/>
            <a:ext cx="11988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defRPr/>
            </a:pPr>
            <a:r>
              <a:rPr lang="zh-CN" altLang="en-US" sz="2000" b="1" kern="0" dirty="0">
                <a:solidFill>
                  <a:srgbClr val="000000"/>
                </a:solidFill>
                <a:latin typeface="微软雅黑" panose="020B0503020204020204" charset="-122"/>
                <a:ea typeface="微软雅黑" panose="020B0503020204020204" charset="-122"/>
                <a:sym typeface="Arial" panose="020B0604020202020204" pitchFamily="34" charset="0"/>
              </a:rPr>
              <a:t>应急演练</a:t>
            </a:r>
            <a:endParaRPr lang="zh-CN" altLang="en-US" sz="2000" b="1" kern="0" dirty="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65" name="Oval 19"/>
          <p:cNvSpPr>
            <a:spLocks noChangeArrowheads="1"/>
          </p:cNvSpPr>
          <p:nvPr/>
        </p:nvSpPr>
        <p:spPr bwMode="gray">
          <a:xfrm>
            <a:off x="4729360" y="2047875"/>
            <a:ext cx="481013" cy="458788"/>
          </a:xfrm>
          <a:prstGeom prst="ellipse">
            <a:avLst/>
          </a:prstGeom>
          <a:solidFill>
            <a:srgbClr val="CCCCFF"/>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66" name="Text Box 20"/>
          <p:cNvSpPr txBox="1">
            <a:spLocks noChangeArrowheads="1"/>
          </p:cNvSpPr>
          <p:nvPr/>
        </p:nvSpPr>
        <p:spPr bwMode="gray">
          <a:xfrm>
            <a:off x="4766190" y="2082801"/>
            <a:ext cx="41211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defRPr/>
            </a:pPr>
            <a:r>
              <a:rPr lang="en-US" altLang="zh-CN" sz="2400" b="1" kern="0">
                <a:solidFill>
                  <a:srgbClr val="5F5F5F"/>
                </a:solidFill>
                <a:latin typeface="微软雅黑" panose="020B0503020204020204" charset="-122"/>
                <a:ea typeface="微软雅黑" panose="020B0503020204020204" charset="-122"/>
                <a:sym typeface="Arial" panose="020B0604020202020204" pitchFamily="34" charset="0"/>
              </a:rPr>
              <a:t>A</a:t>
            </a:r>
            <a:endParaRPr lang="en-US" altLang="zh-CN" sz="2400" b="1" kern="0">
              <a:solidFill>
                <a:srgbClr val="5F5F5F"/>
              </a:solidFill>
              <a:latin typeface="微软雅黑" panose="020B0503020204020204" charset="-122"/>
              <a:ea typeface="微软雅黑" panose="020B0503020204020204" charset="-122"/>
              <a:sym typeface="Arial" panose="020B0604020202020204" pitchFamily="34" charset="0"/>
            </a:endParaRPr>
          </a:p>
        </p:txBody>
      </p:sp>
      <p:sp>
        <p:nvSpPr>
          <p:cNvPr id="167" name="Oval 21"/>
          <p:cNvSpPr>
            <a:spLocks noChangeArrowheads="1"/>
          </p:cNvSpPr>
          <p:nvPr/>
        </p:nvSpPr>
        <p:spPr bwMode="gray">
          <a:xfrm>
            <a:off x="7091560" y="2047875"/>
            <a:ext cx="482600" cy="458788"/>
          </a:xfrm>
          <a:prstGeom prst="ellipse">
            <a:avLst/>
          </a:prstGeom>
          <a:solidFill>
            <a:srgbClr val="FFCC99"/>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68" name="Text Box 22"/>
          <p:cNvSpPr txBox="1">
            <a:spLocks noChangeArrowheads="1"/>
          </p:cNvSpPr>
          <p:nvPr/>
        </p:nvSpPr>
        <p:spPr bwMode="gray">
          <a:xfrm>
            <a:off x="7142837" y="2085975"/>
            <a:ext cx="39116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defRPr/>
            </a:pPr>
            <a:r>
              <a:rPr lang="en-US" altLang="zh-CN" sz="2400" b="1" kern="0">
                <a:solidFill>
                  <a:srgbClr val="5F5F5F"/>
                </a:solidFill>
                <a:latin typeface="微软雅黑" panose="020B0503020204020204" charset="-122"/>
                <a:ea typeface="微软雅黑" panose="020B0503020204020204" charset="-122"/>
                <a:sym typeface="Arial" panose="020B0604020202020204" pitchFamily="34" charset="0"/>
              </a:rPr>
              <a:t>B</a:t>
            </a:r>
            <a:endParaRPr lang="en-US" altLang="zh-CN" sz="2400" b="1" kern="0">
              <a:solidFill>
                <a:srgbClr val="5F5F5F"/>
              </a:solidFill>
              <a:latin typeface="微软雅黑" panose="020B0503020204020204" charset="-122"/>
              <a:ea typeface="微软雅黑" panose="020B0503020204020204" charset="-122"/>
              <a:sym typeface="Arial" panose="020B0604020202020204" pitchFamily="34" charset="0"/>
            </a:endParaRPr>
          </a:p>
        </p:txBody>
      </p:sp>
      <p:grpSp>
        <p:nvGrpSpPr>
          <p:cNvPr id="169" name="Group 23"/>
          <p:cNvGrpSpPr/>
          <p:nvPr/>
        </p:nvGrpSpPr>
        <p:grpSpPr bwMode="auto">
          <a:xfrm>
            <a:off x="7261423" y="3452814"/>
            <a:ext cx="771525" cy="688975"/>
            <a:chOff x="2644" y="2841"/>
            <a:chExt cx="563" cy="529"/>
          </a:xfrm>
        </p:grpSpPr>
        <p:sp>
          <p:nvSpPr>
            <p:cNvPr id="196" name="AutoShape 24"/>
            <p:cNvSpPr>
              <a:spLocks noChangeArrowheads="1"/>
            </p:cNvSpPr>
            <p:nvPr/>
          </p:nvSpPr>
          <p:spPr bwMode="gray">
            <a:xfrm>
              <a:off x="2644" y="2932"/>
              <a:ext cx="563" cy="438"/>
            </a:xfrm>
            <a:prstGeom prst="diamond">
              <a:avLst/>
            </a:prstGeom>
            <a:solidFill>
              <a:srgbClr val="4D4D4D"/>
            </a:solidFill>
            <a:ln w="9525">
              <a:miter lim="800000"/>
            </a:ln>
            <a:scene3d>
              <a:camera prst="legacyObliqueBottom"/>
              <a:lightRig rig="legacyFlat2" dir="t"/>
            </a:scene3d>
            <a:sp3d extrusionH="163500" prstMaterial="legacyMatte">
              <a:bevelT w="13500" h="13500" prst="angle"/>
              <a:bevelB w="13500" h="13500" prst="angle"/>
              <a:extrusionClr>
                <a:srgbClr val="4D4D4D"/>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97" name="AutoShape 25"/>
            <p:cNvSpPr>
              <a:spLocks noChangeArrowheads="1"/>
            </p:cNvSpPr>
            <p:nvPr/>
          </p:nvSpPr>
          <p:spPr bwMode="gray">
            <a:xfrm>
              <a:off x="2644" y="2888"/>
              <a:ext cx="563" cy="439"/>
            </a:xfrm>
            <a:prstGeom prst="diamond">
              <a:avLst/>
            </a:prstGeom>
            <a:solidFill>
              <a:srgbClr val="969696"/>
            </a:solidFill>
            <a:ln w="9525">
              <a:miter lim="800000"/>
            </a:ln>
            <a:scene3d>
              <a:camera prst="legacyObliqueBottom"/>
              <a:lightRig rig="legacyFlat2" dir="t"/>
            </a:scene3d>
            <a:sp3d extrusionH="163500" prstMaterial="legacyMatte">
              <a:bevelT w="13500" h="13500" prst="angle"/>
              <a:bevelB w="13500" h="13500" prst="angle"/>
              <a:extrusionClr>
                <a:srgbClr val="969696"/>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98" name="AutoShape 26"/>
            <p:cNvSpPr>
              <a:spLocks noChangeArrowheads="1"/>
            </p:cNvSpPr>
            <p:nvPr/>
          </p:nvSpPr>
          <p:spPr bwMode="gray">
            <a:xfrm>
              <a:off x="2644" y="2841"/>
              <a:ext cx="563" cy="438"/>
            </a:xfrm>
            <a:prstGeom prst="diamond">
              <a:avLst/>
            </a:prstGeom>
            <a:gradFill rotWithShape="1">
              <a:gsLst>
                <a:gs pos="0">
                  <a:srgbClr val="B2B2B2"/>
                </a:gs>
                <a:gs pos="100000">
                  <a:srgbClr val="B7B7B7"/>
                </a:gs>
              </a:gsLst>
              <a:lin ang="5400000" scaled="1"/>
            </a:gradFill>
            <a:ln w="9525">
              <a:miter lim="800000"/>
            </a:ln>
            <a:scene3d>
              <a:camera prst="legacyObliqueBottom"/>
              <a:lightRig rig="legacyFlat2" dir="t"/>
            </a:scene3d>
            <a:sp3d extrusionH="163500" prstMaterial="legacyMatte">
              <a:bevelT w="13500" h="13500" prst="angle"/>
              <a:bevelB w="13500" h="13500" prst="angle"/>
              <a:extrusionClr>
                <a:srgbClr val="B2B2B2"/>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grpSp>
      <p:grpSp>
        <p:nvGrpSpPr>
          <p:cNvPr id="170" name="Group 27"/>
          <p:cNvGrpSpPr/>
          <p:nvPr/>
        </p:nvGrpSpPr>
        <p:grpSpPr bwMode="auto">
          <a:xfrm>
            <a:off x="6043810" y="3748088"/>
            <a:ext cx="2386013" cy="2089150"/>
            <a:chOff x="2916" y="2200"/>
            <a:chExt cx="1743" cy="1605"/>
          </a:xfrm>
        </p:grpSpPr>
        <p:sp>
          <p:nvSpPr>
            <p:cNvPr id="193" name="AutoShape 28"/>
            <p:cNvSpPr>
              <a:spLocks noChangeArrowheads="1"/>
            </p:cNvSpPr>
            <p:nvPr/>
          </p:nvSpPr>
          <p:spPr bwMode="gray">
            <a:xfrm>
              <a:off x="2916" y="2458"/>
              <a:ext cx="1731" cy="1347"/>
            </a:xfrm>
            <a:prstGeom prst="diamond">
              <a:avLst/>
            </a:prstGeom>
            <a:solidFill>
              <a:srgbClr val="CCFFFF"/>
            </a:solidFill>
            <a:ln w="9525">
              <a:miter lim="800000"/>
            </a:ln>
            <a:scene3d>
              <a:camera prst="legacyObliqueBottom"/>
              <a:lightRig rig="legacyFlat2" dir="t"/>
            </a:scene3d>
            <a:sp3d extrusionH="227000" prstMaterial="legacyMatte">
              <a:bevelT w="13500" h="13500" prst="angle"/>
              <a:bevelB w="13500" h="13500" prst="angle"/>
              <a:extrusionClr>
                <a:srgbClr val="CCFFFF"/>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94" name="AutoShape 29"/>
            <p:cNvSpPr>
              <a:spLocks noChangeArrowheads="1"/>
            </p:cNvSpPr>
            <p:nvPr/>
          </p:nvSpPr>
          <p:spPr bwMode="gray">
            <a:xfrm>
              <a:off x="2917" y="2328"/>
              <a:ext cx="1731" cy="1347"/>
            </a:xfrm>
            <a:prstGeom prst="diamond">
              <a:avLst/>
            </a:prstGeom>
            <a:solidFill>
              <a:srgbClr val="33CCFF"/>
            </a:solidFill>
            <a:ln w="9525">
              <a:miter lim="800000"/>
            </a:ln>
            <a:scene3d>
              <a:camera prst="legacyObliqueBottom"/>
              <a:lightRig rig="legacyFlat2" dir="t"/>
            </a:scene3d>
            <a:sp3d extrusionH="227000" prstMaterial="legacyMatte">
              <a:bevelT w="13500" h="13500" prst="angle"/>
              <a:bevelB w="13500" h="13500" prst="angle"/>
              <a:extrusionClr>
                <a:srgbClr val="33CCFF"/>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95" name="AutoShape 30"/>
            <p:cNvSpPr>
              <a:spLocks noChangeArrowheads="1"/>
            </p:cNvSpPr>
            <p:nvPr/>
          </p:nvSpPr>
          <p:spPr bwMode="gray">
            <a:xfrm>
              <a:off x="2928" y="2200"/>
              <a:ext cx="1731" cy="1347"/>
            </a:xfrm>
            <a:prstGeom prst="diamond">
              <a:avLst/>
            </a:prstGeom>
            <a:gradFill rotWithShape="1">
              <a:gsLst>
                <a:gs pos="0">
                  <a:srgbClr val="006587"/>
                </a:gs>
                <a:gs pos="100000">
                  <a:srgbClr val="0099CC"/>
                </a:gs>
              </a:gsLst>
              <a:lin ang="5400000" scaled="1"/>
            </a:gradFill>
            <a:ln w="9525">
              <a:miter lim="800000"/>
            </a:ln>
            <a:scene3d>
              <a:camera prst="legacyObliqueBottom"/>
              <a:lightRig rig="legacyFlat2" dir="t"/>
            </a:scene3d>
            <a:sp3d extrusionH="227000" prstMaterial="legacyMatte">
              <a:bevelT w="13500" h="13500" prst="angle"/>
              <a:bevelB w="13500" h="13500" prst="angle"/>
              <a:extrusionClr>
                <a:srgbClr val="0099CC"/>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grpSp>
      <p:sp>
        <p:nvSpPr>
          <p:cNvPr id="171" name="Rectangle 31"/>
          <p:cNvSpPr>
            <a:spLocks noChangeArrowheads="1"/>
          </p:cNvSpPr>
          <p:nvPr/>
        </p:nvSpPr>
        <p:spPr bwMode="gray">
          <a:xfrm>
            <a:off x="6752471" y="4714875"/>
            <a:ext cx="10972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lang="zh-CN" altLang="en-US" b="1" kern="0" dirty="0">
                <a:solidFill>
                  <a:srgbClr val="FDF58D"/>
                </a:solidFill>
                <a:latin typeface="微软雅黑" panose="020B0503020204020204" charset="-122"/>
                <a:ea typeface="微软雅黑" panose="020B0503020204020204" charset="-122"/>
                <a:sym typeface="Arial" panose="020B0604020202020204" pitchFamily="34" charset="0"/>
              </a:rPr>
              <a:t>演练执行</a:t>
            </a:r>
            <a:endParaRPr lang="zh-CN" altLang="en-US" b="1" kern="0" dirty="0">
              <a:solidFill>
                <a:srgbClr val="FDF58D"/>
              </a:solidFill>
              <a:latin typeface="微软雅黑" panose="020B0503020204020204" charset="-122"/>
              <a:ea typeface="微软雅黑" panose="020B0503020204020204" charset="-122"/>
              <a:sym typeface="Arial" panose="020B0604020202020204" pitchFamily="34" charset="0"/>
            </a:endParaRPr>
          </a:p>
        </p:txBody>
      </p:sp>
      <p:sp>
        <p:nvSpPr>
          <p:cNvPr id="172" name="Oval 32"/>
          <p:cNvSpPr>
            <a:spLocks noChangeArrowheads="1"/>
          </p:cNvSpPr>
          <p:nvPr/>
        </p:nvSpPr>
        <p:spPr bwMode="gray">
          <a:xfrm>
            <a:off x="7078861" y="4103688"/>
            <a:ext cx="481013" cy="458788"/>
          </a:xfrm>
          <a:prstGeom prst="ellipse">
            <a:avLst/>
          </a:prstGeom>
          <a:solidFill>
            <a:srgbClr val="CCFFFF">
              <a:alpha val="79999"/>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73" name="Text Box 33"/>
          <p:cNvSpPr txBox="1">
            <a:spLocks noChangeArrowheads="1"/>
          </p:cNvSpPr>
          <p:nvPr/>
        </p:nvSpPr>
        <p:spPr bwMode="gray">
          <a:xfrm>
            <a:off x="7140455" y="4143376"/>
            <a:ext cx="3879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defRPr/>
            </a:pPr>
            <a:r>
              <a:rPr lang="en-US" altLang="zh-CN" sz="2400" b="1" kern="0" dirty="0">
                <a:solidFill>
                  <a:srgbClr val="5F5F5F"/>
                </a:solidFill>
                <a:latin typeface="微软雅黑" panose="020B0503020204020204" charset="-122"/>
                <a:ea typeface="微软雅黑" panose="020B0503020204020204" charset="-122"/>
                <a:sym typeface="Arial" panose="020B0604020202020204" pitchFamily="34" charset="0"/>
              </a:rPr>
              <a:t>C</a:t>
            </a:r>
            <a:endParaRPr lang="en-US" altLang="zh-CN" sz="2400" b="1" kern="0" dirty="0">
              <a:solidFill>
                <a:srgbClr val="5F5F5F"/>
              </a:solidFill>
              <a:latin typeface="微软雅黑" panose="020B0503020204020204" charset="-122"/>
              <a:ea typeface="微软雅黑" panose="020B0503020204020204" charset="-122"/>
              <a:sym typeface="Arial" panose="020B0604020202020204" pitchFamily="34" charset="0"/>
            </a:endParaRPr>
          </a:p>
        </p:txBody>
      </p:sp>
      <p:grpSp>
        <p:nvGrpSpPr>
          <p:cNvPr id="174" name="Group 34"/>
          <p:cNvGrpSpPr/>
          <p:nvPr/>
        </p:nvGrpSpPr>
        <p:grpSpPr bwMode="auto">
          <a:xfrm>
            <a:off x="4103885" y="3500438"/>
            <a:ext cx="771525" cy="687388"/>
            <a:chOff x="2644" y="2841"/>
            <a:chExt cx="563" cy="529"/>
          </a:xfrm>
        </p:grpSpPr>
        <p:sp>
          <p:nvSpPr>
            <p:cNvPr id="190" name="AutoShape 35"/>
            <p:cNvSpPr>
              <a:spLocks noChangeArrowheads="1"/>
            </p:cNvSpPr>
            <p:nvPr/>
          </p:nvSpPr>
          <p:spPr bwMode="gray">
            <a:xfrm>
              <a:off x="2644" y="2932"/>
              <a:ext cx="563" cy="438"/>
            </a:xfrm>
            <a:prstGeom prst="diamond">
              <a:avLst/>
            </a:prstGeom>
            <a:solidFill>
              <a:srgbClr val="4D4D4D"/>
            </a:solidFill>
            <a:ln w="9525">
              <a:miter lim="800000"/>
            </a:ln>
            <a:scene3d>
              <a:camera prst="legacyObliqueBottom"/>
              <a:lightRig rig="legacyFlat2" dir="t"/>
            </a:scene3d>
            <a:sp3d extrusionH="163500" prstMaterial="legacyMatte">
              <a:bevelT w="13500" h="13500" prst="angle"/>
              <a:bevelB w="13500" h="13500" prst="angle"/>
              <a:extrusionClr>
                <a:srgbClr val="4D4D4D"/>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91" name="AutoShape 36"/>
            <p:cNvSpPr>
              <a:spLocks noChangeArrowheads="1"/>
            </p:cNvSpPr>
            <p:nvPr/>
          </p:nvSpPr>
          <p:spPr bwMode="gray">
            <a:xfrm>
              <a:off x="2644" y="2888"/>
              <a:ext cx="563" cy="439"/>
            </a:xfrm>
            <a:prstGeom prst="diamond">
              <a:avLst/>
            </a:prstGeom>
            <a:solidFill>
              <a:srgbClr val="969696"/>
            </a:solidFill>
            <a:ln w="9525">
              <a:miter lim="800000"/>
            </a:ln>
            <a:scene3d>
              <a:camera prst="legacyObliqueBottom"/>
              <a:lightRig rig="legacyFlat2" dir="t"/>
            </a:scene3d>
            <a:sp3d extrusionH="163500" prstMaterial="legacyMatte">
              <a:bevelT w="13500" h="13500" prst="angle"/>
              <a:bevelB w="13500" h="13500" prst="angle"/>
              <a:extrusionClr>
                <a:srgbClr val="969696"/>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92" name="AutoShape 37"/>
            <p:cNvSpPr>
              <a:spLocks noChangeArrowheads="1"/>
            </p:cNvSpPr>
            <p:nvPr/>
          </p:nvSpPr>
          <p:spPr bwMode="gray">
            <a:xfrm>
              <a:off x="2644" y="2841"/>
              <a:ext cx="563" cy="438"/>
            </a:xfrm>
            <a:prstGeom prst="diamond">
              <a:avLst/>
            </a:prstGeom>
            <a:gradFill rotWithShape="1">
              <a:gsLst>
                <a:gs pos="0">
                  <a:srgbClr val="B2B2B2"/>
                </a:gs>
                <a:gs pos="100000">
                  <a:srgbClr val="ABABAB"/>
                </a:gs>
              </a:gsLst>
              <a:lin ang="5400000" scaled="1"/>
            </a:gradFill>
            <a:ln w="9525">
              <a:miter lim="800000"/>
            </a:ln>
            <a:scene3d>
              <a:camera prst="legacyObliqueBottom"/>
              <a:lightRig rig="legacyFlat2" dir="t"/>
            </a:scene3d>
            <a:sp3d extrusionH="163500" prstMaterial="legacyMatte">
              <a:bevelT w="13500" h="13500" prst="angle"/>
              <a:bevelB w="13500" h="13500" prst="angle"/>
              <a:extrusionClr>
                <a:srgbClr val="B2B2B2"/>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grpSp>
      <p:grpSp>
        <p:nvGrpSpPr>
          <p:cNvPr id="175" name="Group 38"/>
          <p:cNvGrpSpPr/>
          <p:nvPr/>
        </p:nvGrpSpPr>
        <p:grpSpPr bwMode="auto">
          <a:xfrm>
            <a:off x="3678435" y="3744914"/>
            <a:ext cx="2386013" cy="2081213"/>
            <a:chOff x="1185" y="2206"/>
            <a:chExt cx="1743" cy="1599"/>
          </a:xfrm>
        </p:grpSpPr>
        <p:sp>
          <p:nvSpPr>
            <p:cNvPr id="187" name="AutoShape 39"/>
            <p:cNvSpPr>
              <a:spLocks noChangeArrowheads="1"/>
            </p:cNvSpPr>
            <p:nvPr/>
          </p:nvSpPr>
          <p:spPr bwMode="gray">
            <a:xfrm>
              <a:off x="1185" y="2458"/>
              <a:ext cx="1731" cy="1347"/>
            </a:xfrm>
            <a:prstGeom prst="diamond">
              <a:avLst/>
            </a:prstGeom>
            <a:solidFill>
              <a:srgbClr val="CCFFCC"/>
            </a:solidFill>
            <a:ln w="9525">
              <a:miter lim="800000"/>
            </a:ln>
            <a:scene3d>
              <a:camera prst="legacyObliqueBottom"/>
              <a:lightRig rig="legacyFlat2" dir="t"/>
            </a:scene3d>
            <a:sp3d extrusionH="227000" prstMaterial="legacyMatte">
              <a:bevelT w="13500" h="13500" prst="angle"/>
              <a:bevelB w="13500" h="13500" prst="angle"/>
              <a:extrusionClr>
                <a:srgbClr val="CCFFCC"/>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88" name="AutoShape 40"/>
            <p:cNvSpPr>
              <a:spLocks noChangeArrowheads="1"/>
            </p:cNvSpPr>
            <p:nvPr/>
          </p:nvSpPr>
          <p:spPr bwMode="gray">
            <a:xfrm>
              <a:off x="1186" y="2327"/>
              <a:ext cx="1731" cy="1347"/>
            </a:xfrm>
            <a:prstGeom prst="diamond">
              <a:avLst/>
            </a:prstGeom>
            <a:solidFill>
              <a:srgbClr val="66FF66"/>
            </a:solidFill>
            <a:ln w="9525">
              <a:miter lim="800000"/>
            </a:ln>
            <a:scene3d>
              <a:camera prst="legacyObliqueBottom"/>
              <a:lightRig rig="legacyFlat2" dir="t"/>
            </a:scene3d>
            <a:sp3d extrusionH="227000" prstMaterial="legacyMatte">
              <a:bevelT w="13500" h="13500" prst="angle"/>
              <a:bevelB w="13500" h="13500" prst="angle"/>
              <a:extrusionClr>
                <a:srgbClr val="66FF66"/>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89" name="AutoShape 41"/>
            <p:cNvSpPr>
              <a:spLocks noChangeArrowheads="1"/>
            </p:cNvSpPr>
            <p:nvPr/>
          </p:nvSpPr>
          <p:spPr bwMode="gray">
            <a:xfrm>
              <a:off x="1197" y="2206"/>
              <a:ext cx="1731" cy="1347"/>
            </a:xfrm>
            <a:prstGeom prst="diamond">
              <a:avLst/>
            </a:prstGeom>
            <a:gradFill rotWithShape="1">
              <a:gsLst>
                <a:gs pos="0">
                  <a:srgbClr val="009B4E"/>
                </a:gs>
                <a:gs pos="100000">
                  <a:srgbClr val="00CC66"/>
                </a:gs>
              </a:gsLst>
              <a:lin ang="5400000" scaled="1"/>
            </a:gradFill>
            <a:ln w="9525">
              <a:miter lim="800000"/>
            </a:ln>
            <a:scene3d>
              <a:camera prst="legacyObliqueBottom"/>
              <a:lightRig rig="legacyFlat2" dir="t"/>
            </a:scene3d>
            <a:sp3d extrusionH="227000" prstMaterial="legacyMatte">
              <a:bevelT w="13500" h="13500" prst="angle"/>
              <a:bevelB w="13500" h="13500" prst="angle"/>
              <a:extrusionClr>
                <a:srgbClr val="00CC66"/>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grpSp>
      <p:sp>
        <p:nvSpPr>
          <p:cNvPr id="176" name="Rectangle 42"/>
          <p:cNvSpPr>
            <a:spLocks noChangeArrowheads="1"/>
          </p:cNvSpPr>
          <p:nvPr/>
        </p:nvSpPr>
        <p:spPr bwMode="gray">
          <a:xfrm>
            <a:off x="4396621" y="4714875"/>
            <a:ext cx="10972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lang="zh-CN" altLang="en-US" b="1" kern="0" dirty="0">
                <a:solidFill>
                  <a:schemeClr val="lt1"/>
                </a:solidFill>
                <a:latin typeface="微软雅黑" panose="020B0503020204020204" charset="-122"/>
                <a:ea typeface="微软雅黑" panose="020B0503020204020204" charset="-122"/>
                <a:sym typeface="Arial" panose="020B0604020202020204" pitchFamily="34" charset="0"/>
              </a:rPr>
              <a:t>演练评估</a:t>
            </a:r>
            <a:endParaRPr lang="zh-CN" altLang="en-US" b="1" kern="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77" name="Oval 43"/>
          <p:cNvSpPr>
            <a:spLocks noChangeArrowheads="1"/>
          </p:cNvSpPr>
          <p:nvPr/>
        </p:nvSpPr>
        <p:spPr bwMode="gray">
          <a:xfrm>
            <a:off x="4729360" y="4103688"/>
            <a:ext cx="481013" cy="458788"/>
          </a:xfrm>
          <a:prstGeom prst="ellipse">
            <a:avLst/>
          </a:prstGeom>
          <a:solidFill>
            <a:srgbClr val="CCFFCC">
              <a:alpha val="70195"/>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78" name="Text Box 44"/>
          <p:cNvSpPr txBox="1">
            <a:spLocks noChangeArrowheads="1"/>
          </p:cNvSpPr>
          <p:nvPr/>
        </p:nvSpPr>
        <p:spPr bwMode="gray">
          <a:xfrm>
            <a:off x="4764126" y="4146551"/>
            <a:ext cx="4241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defRPr/>
            </a:pPr>
            <a:r>
              <a:rPr lang="en-US" altLang="zh-CN" sz="2400" b="1" kern="0" dirty="0">
                <a:solidFill>
                  <a:schemeClr val="dk1"/>
                </a:solidFill>
                <a:latin typeface="微软雅黑" panose="020B0503020204020204" charset="-122"/>
                <a:ea typeface="微软雅黑" panose="020B0503020204020204" charset="-122"/>
                <a:sym typeface="Arial" panose="020B0604020202020204" pitchFamily="34" charset="0"/>
              </a:rPr>
              <a:t>D</a:t>
            </a:r>
            <a:endParaRPr lang="en-US" altLang="zh-CN" sz="2400" b="1" kern="0" dirty="0">
              <a:solidFill>
                <a:schemeClr val="dk1"/>
              </a:solidFill>
              <a:latin typeface="微软雅黑" panose="020B0503020204020204" charset="-122"/>
              <a:ea typeface="微软雅黑" panose="020B0503020204020204" charset="-122"/>
              <a:sym typeface="Arial" panose="020B0604020202020204" pitchFamily="34" charset="0"/>
            </a:endParaRPr>
          </a:p>
        </p:txBody>
      </p:sp>
      <p:grpSp>
        <p:nvGrpSpPr>
          <p:cNvPr id="179" name="Group 45"/>
          <p:cNvGrpSpPr/>
          <p:nvPr/>
        </p:nvGrpSpPr>
        <p:grpSpPr bwMode="auto">
          <a:xfrm>
            <a:off x="5637410" y="4852989"/>
            <a:ext cx="771525" cy="688975"/>
            <a:chOff x="2644" y="2841"/>
            <a:chExt cx="563" cy="529"/>
          </a:xfrm>
        </p:grpSpPr>
        <p:sp>
          <p:nvSpPr>
            <p:cNvPr id="184" name="AutoShape 46"/>
            <p:cNvSpPr>
              <a:spLocks noChangeArrowheads="1"/>
            </p:cNvSpPr>
            <p:nvPr/>
          </p:nvSpPr>
          <p:spPr bwMode="gray">
            <a:xfrm>
              <a:off x="2644" y="2932"/>
              <a:ext cx="563" cy="438"/>
            </a:xfrm>
            <a:prstGeom prst="diamond">
              <a:avLst/>
            </a:prstGeom>
            <a:solidFill>
              <a:srgbClr val="4D4D4D"/>
            </a:solidFill>
            <a:ln w="9525">
              <a:miter lim="800000"/>
            </a:ln>
            <a:scene3d>
              <a:camera prst="legacyObliqueBottom"/>
              <a:lightRig rig="legacyFlat2" dir="t"/>
            </a:scene3d>
            <a:sp3d extrusionH="163500" prstMaterial="legacyMatte">
              <a:bevelT w="13500" h="13500" prst="angle"/>
              <a:bevelB w="13500" h="13500" prst="angle"/>
              <a:extrusionClr>
                <a:srgbClr val="4D4D4D"/>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85" name="AutoShape 47"/>
            <p:cNvSpPr>
              <a:spLocks noChangeArrowheads="1"/>
            </p:cNvSpPr>
            <p:nvPr/>
          </p:nvSpPr>
          <p:spPr bwMode="gray">
            <a:xfrm>
              <a:off x="2644" y="2888"/>
              <a:ext cx="563" cy="439"/>
            </a:xfrm>
            <a:prstGeom prst="diamond">
              <a:avLst/>
            </a:prstGeom>
            <a:solidFill>
              <a:srgbClr val="969696"/>
            </a:solidFill>
            <a:ln w="9525">
              <a:miter lim="800000"/>
            </a:ln>
            <a:scene3d>
              <a:camera prst="legacyObliqueBottom"/>
              <a:lightRig rig="legacyFlat2" dir="t"/>
            </a:scene3d>
            <a:sp3d extrusionH="163500" prstMaterial="legacyMatte">
              <a:bevelT w="13500" h="13500" prst="angle"/>
              <a:bevelB w="13500" h="13500" prst="angle"/>
              <a:extrusionClr>
                <a:srgbClr val="969696"/>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86" name="AutoShape 48"/>
            <p:cNvSpPr>
              <a:spLocks noChangeArrowheads="1"/>
            </p:cNvSpPr>
            <p:nvPr/>
          </p:nvSpPr>
          <p:spPr bwMode="gray">
            <a:xfrm>
              <a:off x="2644" y="2841"/>
              <a:ext cx="563" cy="438"/>
            </a:xfrm>
            <a:prstGeom prst="diamond">
              <a:avLst/>
            </a:prstGeom>
            <a:gradFill rotWithShape="1">
              <a:gsLst>
                <a:gs pos="0">
                  <a:srgbClr val="B2B2B2"/>
                </a:gs>
                <a:gs pos="100000">
                  <a:srgbClr val="ABABAB"/>
                </a:gs>
              </a:gsLst>
              <a:lin ang="5400000" scaled="1"/>
            </a:gradFill>
            <a:ln w="9525">
              <a:miter lim="800000"/>
            </a:ln>
            <a:scene3d>
              <a:camera prst="legacyObliqueBottom"/>
              <a:lightRig rig="legacyFlat2" dir="t"/>
            </a:scene3d>
            <a:sp3d extrusionH="163500" prstMaterial="legacyMatte">
              <a:bevelT w="13500" h="13500" prst="angle"/>
              <a:bevelB w="13500" h="13500" prst="angle"/>
              <a:extrusionClr>
                <a:srgbClr val="B2B2B2"/>
              </a:extrusion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endParaRPr lang="zh-CN" altLang="en-US" kern="0">
                <a:solidFill>
                  <a:srgbClr val="000000"/>
                </a:solidFill>
                <a:latin typeface="微软雅黑" panose="020B0503020204020204" charset="-122"/>
                <a:ea typeface="微软雅黑" panose="020B0503020204020204" charset="-122"/>
                <a:sym typeface="Arial" panose="020B0604020202020204" pitchFamily="34" charset="0"/>
              </a:endParaRPr>
            </a:p>
          </p:txBody>
        </p:sp>
      </p:grpSp>
      <p:sp>
        <p:nvSpPr>
          <p:cNvPr id="180" name="Text Box 49"/>
          <p:cNvSpPr txBox="1">
            <a:spLocks noChangeArrowheads="1"/>
          </p:cNvSpPr>
          <p:nvPr/>
        </p:nvSpPr>
        <p:spPr bwMode="gray">
          <a:xfrm>
            <a:off x="8453636" y="2373314"/>
            <a:ext cx="1674813"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r>
              <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rPr>
              <a:t>应急指挥组开会</a:t>
            </a:r>
            <a:endParaRPr lang="en-US" altLang="zh-CN" sz="1400" kern="0" dirty="0">
              <a:solidFill>
                <a:srgbClr val="333333"/>
              </a:solidFill>
              <a:latin typeface="微软雅黑" panose="020B0503020204020204" charset="-122"/>
              <a:ea typeface="微软雅黑" panose="020B0503020204020204" charset="-122"/>
              <a:sym typeface="Arial" panose="020B0604020202020204" pitchFamily="34" charset="0"/>
            </a:endParaRPr>
          </a:p>
          <a:p>
            <a:pPr eaLnBrk="1" fontAlgn="base" hangingPunct="1">
              <a:spcBef>
                <a:spcPct val="0"/>
              </a:spcBef>
              <a:spcAft>
                <a:spcPct val="0"/>
              </a:spcAft>
              <a:defRPr/>
            </a:pPr>
            <a:r>
              <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rPr>
              <a:t>参演人员培训</a:t>
            </a:r>
            <a:endPar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endParaRPr>
          </a:p>
        </p:txBody>
      </p:sp>
      <p:sp>
        <p:nvSpPr>
          <p:cNvPr id="181" name="Text Box 50"/>
          <p:cNvSpPr txBox="1">
            <a:spLocks noChangeArrowheads="1"/>
          </p:cNvSpPr>
          <p:nvPr/>
        </p:nvSpPr>
        <p:spPr bwMode="gray">
          <a:xfrm>
            <a:off x="8506944" y="4203700"/>
            <a:ext cx="1261464"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r>
              <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rPr>
              <a:t>人员疏散</a:t>
            </a:r>
            <a:endParaRPr lang="en-US" altLang="zh-CN" sz="1400" kern="0" dirty="0">
              <a:solidFill>
                <a:srgbClr val="333333"/>
              </a:solidFill>
              <a:latin typeface="微软雅黑" panose="020B0503020204020204" charset="-122"/>
              <a:ea typeface="微软雅黑" panose="020B0503020204020204" charset="-122"/>
              <a:sym typeface="Arial" panose="020B0604020202020204" pitchFamily="34" charset="0"/>
            </a:endParaRPr>
          </a:p>
          <a:p>
            <a:pPr eaLnBrk="1" fontAlgn="base" hangingPunct="1">
              <a:spcBef>
                <a:spcPct val="0"/>
              </a:spcBef>
              <a:spcAft>
                <a:spcPct val="0"/>
              </a:spcAft>
              <a:defRPr/>
            </a:pPr>
            <a:r>
              <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rPr>
              <a:t>事故抢险</a:t>
            </a:r>
            <a:endParaRPr lang="en-US" altLang="zh-CN" sz="1400" kern="0" dirty="0">
              <a:solidFill>
                <a:srgbClr val="333333"/>
              </a:solidFill>
              <a:latin typeface="微软雅黑" panose="020B0503020204020204" charset="-122"/>
              <a:ea typeface="微软雅黑" panose="020B0503020204020204" charset="-122"/>
              <a:sym typeface="Arial" panose="020B0604020202020204" pitchFamily="34" charset="0"/>
            </a:endParaRPr>
          </a:p>
          <a:p>
            <a:pPr eaLnBrk="1" fontAlgn="base" hangingPunct="1">
              <a:spcBef>
                <a:spcPct val="0"/>
              </a:spcBef>
              <a:spcAft>
                <a:spcPct val="0"/>
              </a:spcAft>
              <a:defRPr/>
            </a:pPr>
            <a:r>
              <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rPr>
              <a:t>人员抢救</a:t>
            </a:r>
            <a:endParaRPr lang="en-US" altLang="zh-CN" sz="1400" kern="0" dirty="0">
              <a:solidFill>
                <a:srgbClr val="333333"/>
              </a:solidFill>
              <a:latin typeface="微软雅黑" panose="020B0503020204020204" charset="-122"/>
              <a:ea typeface="微软雅黑" panose="020B0503020204020204" charset="-122"/>
              <a:sym typeface="Arial" panose="020B0604020202020204" pitchFamily="34" charset="0"/>
            </a:endParaRPr>
          </a:p>
          <a:p>
            <a:pPr eaLnBrk="1" fontAlgn="base" hangingPunct="1">
              <a:spcBef>
                <a:spcPct val="0"/>
              </a:spcBef>
              <a:spcAft>
                <a:spcPct val="0"/>
              </a:spcAft>
              <a:defRPr/>
            </a:pPr>
            <a:r>
              <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rPr>
              <a:t>应急处置</a:t>
            </a:r>
            <a:endParaRPr lang="en-US" altLang="zh-CN" sz="1400" kern="0" dirty="0">
              <a:solidFill>
                <a:srgbClr val="333333"/>
              </a:solidFill>
              <a:latin typeface="微软雅黑" panose="020B0503020204020204" charset="-122"/>
              <a:ea typeface="微软雅黑" panose="020B0503020204020204" charset="-122"/>
              <a:sym typeface="Arial" panose="020B0604020202020204" pitchFamily="34" charset="0"/>
            </a:endParaRPr>
          </a:p>
          <a:p>
            <a:pPr eaLnBrk="1" fontAlgn="base" hangingPunct="1">
              <a:spcBef>
                <a:spcPct val="0"/>
              </a:spcBef>
              <a:spcAft>
                <a:spcPct val="0"/>
              </a:spcAft>
              <a:defRPr/>
            </a:pPr>
            <a:r>
              <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rPr>
              <a:t>污染处理</a:t>
            </a:r>
            <a:endPar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endParaRPr>
          </a:p>
        </p:txBody>
      </p:sp>
      <p:sp>
        <p:nvSpPr>
          <p:cNvPr id="182" name="Text Box 51"/>
          <p:cNvSpPr txBox="1">
            <a:spLocks noChangeArrowheads="1"/>
          </p:cNvSpPr>
          <p:nvPr/>
        </p:nvSpPr>
        <p:spPr bwMode="gray">
          <a:xfrm>
            <a:off x="2179835" y="2260600"/>
            <a:ext cx="19415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r>
              <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rPr>
              <a:t>人员准备</a:t>
            </a:r>
            <a:endParaRPr lang="en-US" altLang="zh-CN" sz="1400" kern="0" dirty="0">
              <a:solidFill>
                <a:srgbClr val="333333"/>
              </a:solidFill>
              <a:latin typeface="微软雅黑" panose="020B0503020204020204" charset="-122"/>
              <a:ea typeface="微软雅黑" panose="020B0503020204020204" charset="-122"/>
              <a:sym typeface="Arial" panose="020B0604020202020204" pitchFamily="34" charset="0"/>
            </a:endParaRPr>
          </a:p>
          <a:p>
            <a:pPr eaLnBrk="1" fontAlgn="base" hangingPunct="1">
              <a:spcBef>
                <a:spcPct val="0"/>
              </a:spcBef>
              <a:spcAft>
                <a:spcPct val="0"/>
              </a:spcAft>
              <a:defRPr/>
            </a:pPr>
            <a:r>
              <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rPr>
              <a:t>物资准备</a:t>
            </a:r>
            <a:endParaRPr lang="en-US" altLang="zh-CN" sz="1400" kern="0" dirty="0">
              <a:solidFill>
                <a:srgbClr val="333333"/>
              </a:solidFill>
              <a:latin typeface="微软雅黑" panose="020B0503020204020204" charset="-122"/>
              <a:ea typeface="微软雅黑" panose="020B0503020204020204" charset="-122"/>
              <a:sym typeface="Arial" panose="020B0604020202020204" pitchFamily="34" charset="0"/>
            </a:endParaRPr>
          </a:p>
          <a:p>
            <a:pPr eaLnBrk="1" fontAlgn="base" hangingPunct="1">
              <a:spcBef>
                <a:spcPct val="0"/>
              </a:spcBef>
              <a:spcAft>
                <a:spcPct val="0"/>
              </a:spcAft>
              <a:defRPr/>
            </a:pPr>
            <a:r>
              <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rPr>
              <a:t>相关方通知</a:t>
            </a:r>
            <a:endParaRPr lang="en-US" altLang="zh-CN" sz="1400" kern="0" dirty="0">
              <a:solidFill>
                <a:srgbClr val="333333"/>
              </a:solidFill>
              <a:latin typeface="微软雅黑" panose="020B0503020204020204" charset="-122"/>
              <a:ea typeface="微软雅黑" panose="020B0503020204020204" charset="-122"/>
              <a:sym typeface="Arial" panose="020B0604020202020204" pitchFamily="34" charset="0"/>
            </a:endParaRPr>
          </a:p>
          <a:p>
            <a:pPr eaLnBrk="1" fontAlgn="base" hangingPunct="1">
              <a:spcBef>
                <a:spcPct val="0"/>
              </a:spcBef>
              <a:spcAft>
                <a:spcPct val="0"/>
              </a:spcAft>
              <a:defRPr/>
            </a:pPr>
            <a:r>
              <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rPr>
              <a:t>协议部门知会</a:t>
            </a:r>
            <a:endParaRPr lang="en-US" altLang="zh-CN" sz="1400" kern="0" dirty="0">
              <a:solidFill>
                <a:srgbClr val="333333"/>
              </a:solidFill>
              <a:latin typeface="微软雅黑" panose="020B0503020204020204" charset="-122"/>
              <a:ea typeface="微软雅黑" panose="020B0503020204020204" charset="-122"/>
              <a:sym typeface="Arial" panose="020B0604020202020204" pitchFamily="34" charset="0"/>
            </a:endParaRPr>
          </a:p>
          <a:p>
            <a:pPr eaLnBrk="1" fontAlgn="base" hangingPunct="1">
              <a:spcBef>
                <a:spcPct val="0"/>
              </a:spcBef>
              <a:spcAft>
                <a:spcPct val="0"/>
              </a:spcAft>
              <a:defRPr/>
            </a:pPr>
            <a:r>
              <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rPr>
              <a:t>演练方案制定</a:t>
            </a:r>
            <a:endPar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endParaRPr>
          </a:p>
        </p:txBody>
      </p:sp>
      <p:sp>
        <p:nvSpPr>
          <p:cNvPr id="183" name="Text Box 52"/>
          <p:cNvSpPr txBox="1">
            <a:spLocks noChangeArrowheads="1"/>
          </p:cNvSpPr>
          <p:nvPr/>
        </p:nvSpPr>
        <p:spPr bwMode="gray">
          <a:xfrm>
            <a:off x="2162372" y="4400550"/>
            <a:ext cx="1941513"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r>
              <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rPr>
              <a:t>演练过程评估</a:t>
            </a:r>
            <a:endParaRPr lang="en-US" altLang="zh-CN" sz="1400" kern="0" dirty="0">
              <a:solidFill>
                <a:srgbClr val="333333"/>
              </a:solidFill>
              <a:latin typeface="微软雅黑" panose="020B0503020204020204" charset="-122"/>
              <a:ea typeface="微软雅黑" panose="020B0503020204020204" charset="-122"/>
              <a:sym typeface="Arial" panose="020B0604020202020204" pitchFamily="34" charset="0"/>
            </a:endParaRPr>
          </a:p>
          <a:p>
            <a:pPr eaLnBrk="1" fontAlgn="base" hangingPunct="1">
              <a:spcBef>
                <a:spcPct val="0"/>
              </a:spcBef>
              <a:spcAft>
                <a:spcPct val="0"/>
              </a:spcAft>
              <a:defRPr/>
            </a:pPr>
            <a:r>
              <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rPr>
              <a:t>演练方案评估</a:t>
            </a:r>
            <a:endParaRPr lang="en-US" altLang="zh-CN" sz="1400" kern="0" dirty="0">
              <a:solidFill>
                <a:srgbClr val="333333"/>
              </a:solidFill>
              <a:latin typeface="微软雅黑" panose="020B0503020204020204" charset="-122"/>
              <a:ea typeface="微软雅黑" panose="020B0503020204020204" charset="-122"/>
              <a:sym typeface="Arial" panose="020B0604020202020204" pitchFamily="34" charset="0"/>
            </a:endParaRPr>
          </a:p>
          <a:p>
            <a:pPr eaLnBrk="1" fontAlgn="base" hangingPunct="1">
              <a:spcBef>
                <a:spcPct val="0"/>
              </a:spcBef>
              <a:spcAft>
                <a:spcPct val="0"/>
              </a:spcAft>
              <a:defRPr/>
            </a:pPr>
            <a:r>
              <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rPr>
              <a:t>应急预案评估</a:t>
            </a:r>
            <a:endParaRPr lang="zh-CN" altLang="en-US" sz="1400" kern="0" dirty="0">
              <a:solidFill>
                <a:srgbClr val="333333"/>
              </a:solidFill>
              <a:latin typeface="微软雅黑" panose="020B0503020204020204" charset="-122"/>
              <a:ea typeface="微软雅黑" panose="020B0503020204020204" charset="-122"/>
              <a:sym typeface="Arial" panose="020B0604020202020204" pitchFamily="34" charset="0"/>
            </a:endParaRPr>
          </a:p>
        </p:txBody>
      </p:sp>
      <p:sp>
        <p:nvSpPr>
          <p:cNvPr id="53" name="Rectangle 3"/>
          <p:cNvSpPr>
            <a:spLocks noChangeArrowheads="1"/>
          </p:cNvSpPr>
          <p:nvPr>
            <p:custDataLst>
              <p:tags r:id="rId5"/>
            </p:custDataLst>
          </p:nvPr>
        </p:nvSpPr>
        <p:spPr bwMode="auto">
          <a:xfrm>
            <a:off x="191344" y="627090"/>
            <a:ext cx="4397424" cy="583565"/>
          </a:xfrm>
          <a:prstGeom prst="rect">
            <a:avLst/>
          </a:prstGeom>
          <a:noFill/>
          <a:ln w="9525" algn="ctr">
            <a:noFill/>
            <a:miter lim="800000"/>
          </a:ln>
          <a:effectLst/>
        </p:spPr>
        <p:txBody>
          <a:bodyPr wrap="square">
            <a:spAutoFit/>
          </a:bodyPr>
          <a:lstStyle/>
          <a:p>
            <a:pPr marL="457200" indent="-457200">
              <a:spcBef>
                <a:spcPct val="15000"/>
              </a:spcBef>
              <a:buFont typeface="Wingdings" panose="05000000000000000000" pitchFamily="2" charset="2"/>
              <a:buChar char="n"/>
              <a:defRPr/>
            </a:pPr>
            <a:r>
              <a:rPr lang="zh-CN" altLang="en-US" sz="3200" dirty="0">
                <a:solidFill>
                  <a:schemeClr val="dk1"/>
                </a:solidFill>
                <a:latin typeface="微软雅黑" panose="020B0503020204020204" charset="-122"/>
                <a:ea typeface="微软雅黑" panose="020B0503020204020204" charset="-122"/>
                <a:sym typeface="Arial" panose="020B0604020202020204" pitchFamily="34" charset="0"/>
              </a:rPr>
              <a:t>应急演练四个阶段</a:t>
            </a:r>
            <a:endParaRPr lang="zh-CN" altLang="en-US" sz="3200" dirty="0">
              <a:solidFill>
                <a:schemeClr val="dk1"/>
              </a:solidFill>
              <a:latin typeface="微软雅黑" panose="020B0503020204020204" charset="-122"/>
              <a:ea typeface="微软雅黑" panose="020B0503020204020204" charset="-122"/>
              <a:sym typeface="Arial" panose="020B0604020202020204" pitchFamily="34"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anim calcmode="lin" valueType="num">
                                      <p:cBhvr>
                                        <p:cTn id="8" dur="1000" fill="hold"/>
                                        <p:tgtEl>
                                          <p:spTgt spid="159"/>
                                        </p:tgtEl>
                                        <p:attrNameLst>
                                          <p:attrName>ppt_x</p:attrName>
                                        </p:attrNameLst>
                                      </p:cBhvr>
                                      <p:tavLst>
                                        <p:tav tm="0">
                                          <p:val>
                                            <p:strVal val="#ppt_x"/>
                                          </p:val>
                                        </p:tav>
                                        <p:tav tm="100000">
                                          <p:val>
                                            <p:strVal val="#ppt_x"/>
                                          </p:val>
                                        </p:tav>
                                      </p:tavLst>
                                    </p:anim>
                                    <p:anim calcmode="lin" valueType="num">
                                      <p:cBhvr>
                                        <p:cTn id="9" dur="1000" fill="hold"/>
                                        <p:tgtEl>
                                          <p:spTgt spid="15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1000"/>
                                        <p:tgtEl>
                                          <p:spTgt spid="161"/>
                                        </p:tgtEl>
                                      </p:cBhvr>
                                    </p:animEffect>
                                    <p:anim calcmode="lin" valueType="num">
                                      <p:cBhvr>
                                        <p:cTn id="13" dur="1000" fill="hold"/>
                                        <p:tgtEl>
                                          <p:spTgt spid="161"/>
                                        </p:tgtEl>
                                        <p:attrNameLst>
                                          <p:attrName>ppt_x</p:attrName>
                                        </p:attrNameLst>
                                      </p:cBhvr>
                                      <p:tavLst>
                                        <p:tav tm="0">
                                          <p:val>
                                            <p:strVal val="#ppt_x"/>
                                          </p:val>
                                        </p:tav>
                                        <p:tav tm="100000">
                                          <p:val>
                                            <p:strVal val="#ppt_x"/>
                                          </p:val>
                                        </p:tav>
                                      </p:tavLst>
                                    </p:anim>
                                    <p:anim calcmode="lin" valueType="num">
                                      <p:cBhvr>
                                        <p:cTn id="14" dur="1000" fill="hold"/>
                                        <p:tgtEl>
                                          <p:spTgt spid="16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5"/>
                                        </p:tgtEl>
                                        <p:attrNameLst>
                                          <p:attrName>style.visibility</p:attrName>
                                        </p:attrNameLst>
                                      </p:cBhvr>
                                      <p:to>
                                        <p:strVal val="visible"/>
                                      </p:to>
                                    </p:set>
                                    <p:animEffect transition="in" filter="fade">
                                      <p:cBhvr>
                                        <p:cTn id="17" dur="1000"/>
                                        <p:tgtEl>
                                          <p:spTgt spid="165"/>
                                        </p:tgtEl>
                                      </p:cBhvr>
                                    </p:animEffect>
                                    <p:anim calcmode="lin" valueType="num">
                                      <p:cBhvr>
                                        <p:cTn id="18" dur="1000" fill="hold"/>
                                        <p:tgtEl>
                                          <p:spTgt spid="165"/>
                                        </p:tgtEl>
                                        <p:attrNameLst>
                                          <p:attrName>ppt_x</p:attrName>
                                        </p:attrNameLst>
                                      </p:cBhvr>
                                      <p:tavLst>
                                        <p:tav tm="0">
                                          <p:val>
                                            <p:strVal val="#ppt_x"/>
                                          </p:val>
                                        </p:tav>
                                        <p:tav tm="100000">
                                          <p:val>
                                            <p:strVal val="#ppt_x"/>
                                          </p:val>
                                        </p:tav>
                                      </p:tavLst>
                                    </p:anim>
                                    <p:anim calcmode="lin" valueType="num">
                                      <p:cBhvr>
                                        <p:cTn id="19" dur="1000" fill="hold"/>
                                        <p:tgtEl>
                                          <p:spTgt spid="16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6"/>
                                        </p:tgtEl>
                                        <p:attrNameLst>
                                          <p:attrName>style.visibility</p:attrName>
                                        </p:attrNameLst>
                                      </p:cBhvr>
                                      <p:to>
                                        <p:strVal val="visible"/>
                                      </p:to>
                                    </p:set>
                                    <p:animEffect transition="in" filter="fade">
                                      <p:cBhvr>
                                        <p:cTn id="22" dur="1000"/>
                                        <p:tgtEl>
                                          <p:spTgt spid="166"/>
                                        </p:tgtEl>
                                      </p:cBhvr>
                                    </p:animEffect>
                                    <p:anim calcmode="lin" valueType="num">
                                      <p:cBhvr>
                                        <p:cTn id="23" dur="1000" fill="hold"/>
                                        <p:tgtEl>
                                          <p:spTgt spid="166"/>
                                        </p:tgtEl>
                                        <p:attrNameLst>
                                          <p:attrName>ppt_x</p:attrName>
                                        </p:attrNameLst>
                                      </p:cBhvr>
                                      <p:tavLst>
                                        <p:tav tm="0">
                                          <p:val>
                                            <p:strVal val="#ppt_x"/>
                                          </p:val>
                                        </p:tav>
                                        <p:tav tm="100000">
                                          <p:val>
                                            <p:strVal val="#ppt_x"/>
                                          </p:val>
                                        </p:tav>
                                      </p:tavLst>
                                    </p:anim>
                                    <p:anim calcmode="lin" valueType="num">
                                      <p:cBhvr>
                                        <p:cTn id="24" dur="1000" fill="hold"/>
                                        <p:tgtEl>
                                          <p:spTgt spid="16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2"/>
                                        </p:tgtEl>
                                        <p:attrNameLst>
                                          <p:attrName>style.visibility</p:attrName>
                                        </p:attrNameLst>
                                      </p:cBhvr>
                                      <p:to>
                                        <p:strVal val="visible"/>
                                      </p:to>
                                    </p:set>
                                    <p:animEffect transition="in" filter="fade">
                                      <p:cBhvr>
                                        <p:cTn id="27" dur="1000"/>
                                        <p:tgtEl>
                                          <p:spTgt spid="162"/>
                                        </p:tgtEl>
                                      </p:cBhvr>
                                    </p:animEffect>
                                    <p:anim calcmode="lin" valueType="num">
                                      <p:cBhvr>
                                        <p:cTn id="28" dur="1000" fill="hold"/>
                                        <p:tgtEl>
                                          <p:spTgt spid="162"/>
                                        </p:tgtEl>
                                        <p:attrNameLst>
                                          <p:attrName>ppt_x</p:attrName>
                                        </p:attrNameLst>
                                      </p:cBhvr>
                                      <p:tavLst>
                                        <p:tav tm="0">
                                          <p:val>
                                            <p:strVal val="#ppt_x"/>
                                          </p:val>
                                        </p:tav>
                                        <p:tav tm="100000">
                                          <p:val>
                                            <p:strVal val="#ppt_x"/>
                                          </p:val>
                                        </p:tav>
                                      </p:tavLst>
                                    </p:anim>
                                    <p:anim calcmode="lin" valueType="num">
                                      <p:cBhvr>
                                        <p:cTn id="29" dur="1000" fill="hold"/>
                                        <p:tgtEl>
                                          <p:spTgt spid="16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2">
                                            <p:txEl>
                                              <p:pRg st="0" end="0"/>
                                            </p:txEl>
                                          </p:spTgt>
                                        </p:tgtEl>
                                        <p:attrNameLst>
                                          <p:attrName>style.visibility</p:attrName>
                                        </p:attrNameLst>
                                      </p:cBhvr>
                                      <p:to>
                                        <p:strVal val="visible"/>
                                      </p:to>
                                    </p:set>
                                    <p:animEffect transition="in" filter="fade">
                                      <p:cBhvr>
                                        <p:cTn id="34" dur="1000"/>
                                        <p:tgtEl>
                                          <p:spTgt spid="182">
                                            <p:txEl>
                                              <p:pRg st="0" end="0"/>
                                            </p:txEl>
                                          </p:spTgt>
                                        </p:tgtEl>
                                      </p:cBhvr>
                                    </p:animEffect>
                                    <p:anim calcmode="lin" valueType="num">
                                      <p:cBhvr>
                                        <p:cTn id="35" dur="1000" fill="hold"/>
                                        <p:tgtEl>
                                          <p:spTgt spid="18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8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82">
                                            <p:txEl>
                                              <p:pRg st="1" end="1"/>
                                            </p:txEl>
                                          </p:spTgt>
                                        </p:tgtEl>
                                        <p:attrNameLst>
                                          <p:attrName>style.visibility</p:attrName>
                                        </p:attrNameLst>
                                      </p:cBhvr>
                                      <p:to>
                                        <p:strVal val="visible"/>
                                      </p:to>
                                    </p:set>
                                    <p:animEffect transition="in" filter="fade">
                                      <p:cBhvr>
                                        <p:cTn id="41" dur="1000"/>
                                        <p:tgtEl>
                                          <p:spTgt spid="182">
                                            <p:txEl>
                                              <p:pRg st="1" end="1"/>
                                            </p:txEl>
                                          </p:spTgt>
                                        </p:tgtEl>
                                      </p:cBhvr>
                                    </p:animEffect>
                                    <p:anim calcmode="lin" valueType="num">
                                      <p:cBhvr>
                                        <p:cTn id="42" dur="1000" fill="hold"/>
                                        <p:tgtEl>
                                          <p:spTgt spid="182">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18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82">
                                            <p:txEl>
                                              <p:pRg st="2" end="2"/>
                                            </p:txEl>
                                          </p:spTgt>
                                        </p:tgtEl>
                                        <p:attrNameLst>
                                          <p:attrName>style.visibility</p:attrName>
                                        </p:attrNameLst>
                                      </p:cBhvr>
                                      <p:to>
                                        <p:strVal val="visible"/>
                                      </p:to>
                                    </p:set>
                                    <p:animEffect transition="in" filter="fade">
                                      <p:cBhvr>
                                        <p:cTn id="48" dur="1000"/>
                                        <p:tgtEl>
                                          <p:spTgt spid="182">
                                            <p:txEl>
                                              <p:pRg st="2" end="2"/>
                                            </p:txEl>
                                          </p:spTgt>
                                        </p:tgtEl>
                                      </p:cBhvr>
                                    </p:animEffect>
                                    <p:anim calcmode="lin" valueType="num">
                                      <p:cBhvr>
                                        <p:cTn id="49" dur="1000" fill="hold"/>
                                        <p:tgtEl>
                                          <p:spTgt spid="182">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18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82">
                                            <p:txEl>
                                              <p:pRg st="3" end="3"/>
                                            </p:txEl>
                                          </p:spTgt>
                                        </p:tgtEl>
                                        <p:attrNameLst>
                                          <p:attrName>style.visibility</p:attrName>
                                        </p:attrNameLst>
                                      </p:cBhvr>
                                      <p:to>
                                        <p:strVal val="visible"/>
                                      </p:to>
                                    </p:set>
                                    <p:animEffect transition="in" filter="fade">
                                      <p:cBhvr>
                                        <p:cTn id="55" dur="1000"/>
                                        <p:tgtEl>
                                          <p:spTgt spid="182">
                                            <p:txEl>
                                              <p:pRg st="3" end="3"/>
                                            </p:txEl>
                                          </p:spTgt>
                                        </p:tgtEl>
                                      </p:cBhvr>
                                    </p:animEffect>
                                    <p:anim calcmode="lin" valueType="num">
                                      <p:cBhvr>
                                        <p:cTn id="56" dur="1000" fill="hold"/>
                                        <p:tgtEl>
                                          <p:spTgt spid="182">
                                            <p:txEl>
                                              <p:pRg st="3" end="3"/>
                                            </p:txEl>
                                          </p:spTgt>
                                        </p:tgtEl>
                                        <p:attrNameLst>
                                          <p:attrName>ppt_x</p:attrName>
                                        </p:attrNameLst>
                                      </p:cBhvr>
                                      <p:tavLst>
                                        <p:tav tm="0">
                                          <p:val>
                                            <p:strVal val="#ppt_x"/>
                                          </p:val>
                                        </p:tav>
                                        <p:tav tm="100000">
                                          <p:val>
                                            <p:strVal val="#ppt_x"/>
                                          </p:val>
                                        </p:tav>
                                      </p:tavLst>
                                    </p:anim>
                                    <p:anim calcmode="lin" valueType="num">
                                      <p:cBhvr>
                                        <p:cTn id="57" dur="1000" fill="hold"/>
                                        <p:tgtEl>
                                          <p:spTgt spid="18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82">
                                            <p:txEl>
                                              <p:pRg st="4" end="4"/>
                                            </p:txEl>
                                          </p:spTgt>
                                        </p:tgtEl>
                                        <p:attrNameLst>
                                          <p:attrName>style.visibility</p:attrName>
                                        </p:attrNameLst>
                                      </p:cBhvr>
                                      <p:to>
                                        <p:strVal val="visible"/>
                                      </p:to>
                                    </p:set>
                                    <p:animEffect transition="in" filter="fade">
                                      <p:cBhvr>
                                        <p:cTn id="62" dur="1000"/>
                                        <p:tgtEl>
                                          <p:spTgt spid="182">
                                            <p:txEl>
                                              <p:pRg st="4" end="4"/>
                                            </p:txEl>
                                          </p:spTgt>
                                        </p:tgtEl>
                                      </p:cBhvr>
                                    </p:animEffect>
                                    <p:anim calcmode="lin" valueType="num">
                                      <p:cBhvr>
                                        <p:cTn id="63" dur="1000" fill="hold"/>
                                        <p:tgtEl>
                                          <p:spTgt spid="182">
                                            <p:txEl>
                                              <p:pRg st="4" end="4"/>
                                            </p:txEl>
                                          </p:spTgt>
                                        </p:tgtEl>
                                        <p:attrNameLst>
                                          <p:attrName>ppt_x</p:attrName>
                                        </p:attrNameLst>
                                      </p:cBhvr>
                                      <p:tavLst>
                                        <p:tav tm="0">
                                          <p:val>
                                            <p:strVal val="#ppt_x"/>
                                          </p:val>
                                        </p:tav>
                                        <p:tav tm="100000">
                                          <p:val>
                                            <p:strVal val="#ppt_x"/>
                                          </p:val>
                                        </p:tav>
                                      </p:tavLst>
                                    </p:anim>
                                    <p:anim calcmode="lin" valueType="num">
                                      <p:cBhvr>
                                        <p:cTn id="64" dur="1000" fill="hold"/>
                                        <p:tgtEl>
                                          <p:spTgt spid="18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60"/>
                                        </p:tgtEl>
                                        <p:attrNameLst>
                                          <p:attrName>style.visibility</p:attrName>
                                        </p:attrNameLst>
                                      </p:cBhvr>
                                      <p:to>
                                        <p:strVal val="visible"/>
                                      </p:to>
                                    </p:set>
                                    <p:animEffect transition="in" filter="fade">
                                      <p:cBhvr>
                                        <p:cTn id="69" dur="1000"/>
                                        <p:tgtEl>
                                          <p:spTgt spid="160"/>
                                        </p:tgtEl>
                                      </p:cBhvr>
                                    </p:animEffect>
                                    <p:anim calcmode="lin" valueType="num">
                                      <p:cBhvr>
                                        <p:cTn id="70" dur="1000" fill="hold"/>
                                        <p:tgtEl>
                                          <p:spTgt spid="160"/>
                                        </p:tgtEl>
                                        <p:attrNameLst>
                                          <p:attrName>ppt_x</p:attrName>
                                        </p:attrNameLst>
                                      </p:cBhvr>
                                      <p:tavLst>
                                        <p:tav tm="0">
                                          <p:val>
                                            <p:strVal val="#ppt_x"/>
                                          </p:val>
                                        </p:tav>
                                        <p:tav tm="100000">
                                          <p:val>
                                            <p:strVal val="#ppt_x"/>
                                          </p:val>
                                        </p:tav>
                                      </p:tavLst>
                                    </p:anim>
                                    <p:anim calcmode="lin" valueType="num">
                                      <p:cBhvr>
                                        <p:cTn id="71" dur="1000" fill="hold"/>
                                        <p:tgtEl>
                                          <p:spTgt spid="16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63"/>
                                        </p:tgtEl>
                                        <p:attrNameLst>
                                          <p:attrName>style.visibility</p:attrName>
                                        </p:attrNameLst>
                                      </p:cBhvr>
                                      <p:to>
                                        <p:strVal val="visible"/>
                                      </p:to>
                                    </p:set>
                                    <p:animEffect transition="in" filter="fade">
                                      <p:cBhvr>
                                        <p:cTn id="74" dur="1000"/>
                                        <p:tgtEl>
                                          <p:spTgt spid="163"/>
                                        </p:tgtEl>
                                      </p:cBhvr>
                                    </p:animEffect>
                                    <p:anim calcmode="lin" valueType="num">
                                      <p:cBhvr>
                                        <p:cTn id="75" dur="1000" fill="hold"/>
                                        <p:tgtEl>
                                          <p:spTgt spid="163"/>
                                        </p:tgtEl>
                                        <p:attrNameLst>
                                          <p:attrName>ppt_x</p:attrName>
                                        </p:attrNameLst>
                                      </p:cBhvr>
                                      <p:tavLst>
                                        <p:tav tm="0">
                                          <p:val>
                                            <p:strVal val="#ppt_x"/>
                                          </p:val>
                                        </p:tav>
                                        <p:tav tm="100000">
                                          <p:val>
                                            <p:strVal val="#ppt_x"/>
                                          </p:val>
                                        </p:tav>
                                      </p:tavLst>
                                    </p:anim>
                                    <p:anim calcmode="lin" valueType="num">
                                      <p:cBhvr>
                                        <p:cTn id="76" dur="1000" fill="hold"/>
                                        <p:tgtEl>
                                          <p:spTgt spid="163"/>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67"/>
                                        </p:tgtEl>
                                        <p:attrNameLst>
                                          <p:attrName>style.visibility</p:attrName>
                                        </p:attrNameLst>
                                      </p:cBhvr>
                                      <p:to>
                                        <p:strVal val="visible"/>
                                      </p:to>
                                    </p:set>
                                    <p:animEffect transition="in" filter="fade">
                                      <p:cBhvr>
                                        <p:cTn id="79" dur="1000"/>
                                        <p:tgtEl>
                                          <p:spTgt spid="167"/>
                                        </p:tgtEl>
                                      </p:cBhvr>
                                    </p:animEffect>
                                    <p:anim calcmode="lin" valueType="num">
                                      <p:cBhvr>
                                        <p:cTn id="80" dur="1000" fill="hold"/>
                                        <p:tgtEl>
                                          <p:spTgt spid="167"/>
                                        </p:tgtEl>
                                        <p:attrNameLst>
                                          <p:attrName>ppt_x</p:attrName>
                                        </p:attrNameLst>
                                      </p:cBhvr>
                                      <p:tavLst>
                                        <p:tav tm="0">
                                          <p:val>
                                            <p:strVal val="#ppt_x"/>
                                          </p:val>
                                        </p:tav>
                                        <p:tav tm="100000">
                                          <p:val>
                                            <p:strVal val="#ppt_x"/>
                                          </p:val>
                                        </p:tav>
                                      </p:tavLst>
                                    </p:anim>
                                    <p:anim calcmode="lin" valueType="num">
                                      <p:cBhvr>
                                        <p:cTn id="81" dur="1000" fill="hold"/>
                                        <p:tgtEl>
                                          <p:spTgt spid="167"/>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68"/>
                                        </p:tgtEl>
                                        <p:attrNameLst>
                                          <p:attrName>style.visibility</p:attrName>
                                        </p:attrNameLst>
                                      </p:cBhvr>
                                      <p:to>
                                        <p:strVal val="visible"/>
                                      </p:to>
                                    </p:set>
                                    <p:animEffect transition="in" filter="fade">
                                      <p:cBhvr>
                                        <p:cTn id="84" dur="1000"/>
                                        <p:tgtEl>
                                          <p:spTgt spid="168"/>
                                        </p:tgtEl>
                                      </p:cBhvr>
                                    </p:animEffect>
                                    <p:anim calcmode="lin" valueType="num">
                                      <p:cBhvr>
                                        <p:cTn id="85" dur="1000" fill="hold"/>
                                        <p:tgtEl>
                                          <p:spTgt spid="168"/>
                                        </p:tgtEl>
                                        <p:attrNameLst>
                                          <p:attrName>ppt_x</p:attrName>
                                        </p:attrNameLst>
                                      </p:cBhvr>
                                      <p:tavLst>
                                        <p:tav tm="0">
                                          <p:val>
                                            <p:strVal val="#ppt_x"/>
                                          </p:val>
                                        </p:tav>
                                        <p:tav tm="100000">
                                          <p:val>
                                            <p:strVal val="#ppt_x"/>
                                          </p:val>
                                        </p:tav>
                                      </p:tavLst>
                                    </p:anim>
                                    <p:anim calcmode="lin" valueType="num">
                                      <p:cBhvr>
                                        <p:cTn id="86" dur="1000" fill="hold"/>
                                        <p:tgtEl>
                                          <p:spTgt spid="168"/>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169"/>
                                        </p:tgtEl>
                                        <p:attrNameLst>
                                          <p:attrName>style.visibility</p:attrName>
                                        </p:attrNameLst>
                                      </p:cBhvr>
                                      <p:to>
                                        <p:strVal val="visible"/>
                                      </p:to>
                                    </p:set>
                                    <p:animEffect transition="in" filter="fade">
                                      <p:cBhvr>
                                        <p:cTn id="89" dur="1000"/>
                                        <p:tgtEl>
                                          <p:spTgt spid="169"/>
                                        </p:tgtEl>
                                      </p:cBhvr>
                                    </p:animEffect>
                                    <p:anim calcmode="lin" valueType="num">
                                      <p:cBhvr>
                                        <p:cTn id="90" dur="1000" fill="hold"/>
                                        <p:tgtEl>
                                          <p:spTgt spid="169"/>
                                        </p:tgtEl>
                                        <p:attrNameLst>
                                          <p:attrName>ppt_x</p:attrName>
                                        </p:attrNameLst>
                                      </p:cBhvr>
                                      <p:tavLst>
                                        <p:tav tm="0">
                                          <p:val>
                                            <p:strVal val="#ppt_x"/>
                                          </p:val>
                                        </p:tav>
                                        <p:tav tm="100000">
                                          <p:val>
                                            <p:strVal val="#ppt_x"/>
                                          </p:val>
                                        </p:tav>
                                      </p:tavLst>
                                    </p:anim>
                                    <p:anim calcmode="lin" valueType="num">
                                      <p:cBhvr>
                                        <p:cTn id="91" dur="1000" fill="hold"/>
                                        <p:tgtEl>
                                          <p:spTgt spid="169"/>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180">
                                            <p:txEl>
                                              <p:pRg st="0" end="0"/>
                                            </p:txEl>
                                          </p:spTgt>
                                        </p:tgtEl>
                                        <p:attrNameLst>
                                          <p:attrName>style.visibility</p:attrName>
                                        </p:attrNameLst>
                                      </p:cBhvr>
                                      <p:to>
                                        <p:strVal val="visible"/>
                                      </p:to>
                                    </p:set>
                                    <p:animEffect transition="in" filter="fade">
                                      <p:cBhvr>
                                        <p:cTn id="96" dur="1000"/>
                                        <p:tgtEl>
                                          <p:spTgt spid="180">
                                            <p:txEl>
                                              <p:pRg st="0" end="0"/>
                                            </p:txEl>
                                          </p:spTgt>
                                        </p:tgtEl>
                                      </p:cBhvr>
                                    </p:animEffect>
                                    <p:anim calcmode="lin" valueType="num">
                                      <p:cBhvr>
                                        <p:cTn id="97" dur="1000" fill="hold"/>
                                        <p:tgtEl>
                                          <p:spTgt spid="180">
                                            <p:txEl>
                                              <p:pRg st="0" end="0"/>
                                            </p:txEl>
                                          </p:spTgt>
                                        </p:tgtEl>
                                        <p:attrNameLst>
                                          <p:attrName>ppt_x</p:attrName>
                                        </p:attrNameLst>
                                      </p:cBhvr>
                                      <p:tavLst>
                                        <p:tav tm="0">
                                          <p:val>
                                            <p:strVal val="#ppt_x"/>
                                          </p:val>
                                        </p:tav>
                                        <p:tav tm="100000">
                                          <p:val>
                                            <p:strVal val="#ppt_x"/>
                                          </p:val>
                                        </p:tav>
                                      </p:tavLst>
                                    </p:anim>
                                    <p:anim calcmode="lin" valueType="num">
                                      <p:cBhvr>
                                        <p:cTn id="98" dur="1000" fill="hold"/>
                                        <p:tgtEl>
                                          <p:spTgt spid="18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180">
                                            <p:txEl>
                                              <p:pRg st="1" end="1"/>
                                            </p:txEl>
                                          </p:spTgt>
                                        </p:tgtEl>
                                        <p:attrNameLst>
                                          <p:attrName>style.visibility</p:attrName>
                                        </p:attrNameLst>
                                      </p:cBhvr>
                                      <p:to>
                                        <p:strVal val="visible"/>
                                      </p:to>
                                    </p:set>
                                    <p:animEffect transition="in" filter="fade">
                                      <p:cBhvr>
                                        <p:cTn id="103" dur="1000"/>
                                        <p:tgtEl>
                                          <p:spTgt spid="180">
                                            <p:txEl>
                                              <p:pRg st="1" end="1"/>
                                            </p:txEl>
                                          </p:spTgt>
                                        </p:tgtEl>
                                      </p:cBhvr>
                                    </p:animEffect>
                                    <p:anim calcmode="lin" valueType="num">
                                      <p:cBhvr>
                                        <p:cTn id="104" dur="1000" fill="hold"/>
                                        <p:tgtEl>
                                          <p:spTgt spid="180">
                                            <p:txEl>
                                              <p:pRg st="1" end="1"/>
                                            </p:txEl>
                                          </p:spTgt>
                                        </p:tgtEl>
                                        <p:attrNameLst>
                                          <p:attrName>ppt_x</p:attrName>
                                        </p:attrNameLst>
                                      </p:cBhvr>
                                      <p:tavLst>
                                        <p:tav tm="0">
                                          <p:val>
                                            <p:strVal val="#ppt_x"/>
                                          </p:val>
                                        </p:tav>
                                        <p:tav tm="100000">
                                          <p:val>
                                            <p:strVal val="#ppt_x"/>
                                          </p:val>
                                        </p:tav>
                                      </p:tavLst>
                                    </p:anim>
                                    <p:anim calcmode="lin" valueType="num">
                                      <p:cBhvr>
                                        <p:cTn id="105" dur="1000" fill="hold"/>
                                        <p:tgtEl>
                                          <p:spTgt spid="18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171"/>
                                        </p:tgtEl>
                                        <p:attrNameLst>
                                          <p:attrName>style.visibility</p:attrName>
                                        </p:attrNameLst>
                                      </p:cBhvr>
                                      <p:to>
                                        <p:strVal val="visible"/>
                                      </p:to>
                                    </p:set>
                                    <p:animEffect transition="in" filter="fade">
                                      <p:cBhvr>
                                        <p:cTn id="110" dur="1000"/>
                                        <p:tgtEl>
                                          <p:spTgt spid="171"/>
                                        </p:tgtEl>
                                      </p:cBhvr>
                                    </p:animEffect>
                                    <p:anim calcmode="lin" valueType="num">
                                      <p:cBhvr>
                                        <p:cTn id="111" dur="1000" fill="hold"/>
                                        <p:tgtEl>
                                          <p:spTgt spid="171"/>
                                        </p:tgtEl>
                                        <p:attrNameLst>
                                          <p:attrName>ppt_x</p:attrName>
                                        </p:attrNameLst>
                                      </p:cBhvr>
                                      <p:tavLst>
                                        <p:tav tm="0">
                                          <p:val>
                                            <p:strVal val="#ppt_x"/>
                                          </p:val>
                                        </p:tav>
                                        <p:tav tm="100000">
                                          <p:val>
                                            <p:strVal val="#ppt_x"/>
                                          </p:val>
                                        </p:tav>
                                      </p:tavLst>
                                    </p:anim>
                                    <p:anim calcmode="lin" valueType="num">
                                      <p:cBhvr>
                                        <p:cTn id="112" dur="1000" fill="hold"/>
                                        <p:tgtEl>
                                          <p:spTgt spid="171"/>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172"/>
                                        </p:tgtEl>
                                        <p:attrNameLst>
                                          <p:attrName>style.visibility</p:attrName>
                                        </p:attrNameLst>
                                      </p:cBhvr>
                                      <p:to>
                                        <p:strVal val="visible"/>
                                      </p:to>
                                    </p:set>
                                    <p:animEffect transition="in" filter="fade">
                                      <p:cBhvr>
                                        <p:cTn id="115" dur="1000"/>
                                        <p:tgtEl>
                                          <p:spTgt spid="172"/>
                                        </p:tgtEl>
                                      </p:cBhvr>
                                    </p:animEffect>
                                    <p:anim calcmode="lin" valueType="num">
                                      <p:cBhvr>
                                        <p:cTn id="116" dur="1000" fill="hold"/>
                                        <p:tgtEl>
                                          <p:spTgt spid="172"/>
                                        </p:tgtEl>
                                        <p:attrNameLst>
                                          <p:attrName>ppt_x</p:attrName>
                                        </p:attrNameLst>
                                      </p:cBhvr>
                                      <p:tavLst>
                                        <p:tav tm="0">
                                          <p:val>
                                            <p:strVal val="#ppt_x"/>
                                          </p:val>
                                        </p:tav>
                                        <p:tav tm="100000">
                                          <p:val>
                                            <p:strVal val="#ppt_x"/>
                                          </p:val>
                                        </p:tav>
                                      </p:tavLst>
                                    </p:anim>
                                    <p:anim calcmode="lin" valueType="num">
                                      <p:cBhvr>
                                        <p:cTn id="117" dur="1000" fill="hold"/>
                                        <p:tgtEl>
                                          <p:spTgt spid="172"/>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173"/>
                                        </p:tgtEl>
                                        <p:attrNameLst>
                                          <p:attrName>style.visibility</p:attrName>
                                        </p:attrNameLst>
                                      </p:cBhvr>
                                      <p:to>
                                        <p:strVal val="visible"/>
                                      </p:to>
                                    </p:set>
                                    <p:animEffect transition="in" filter="fade">
                                      <p:cBhvr>
                                        <p:cTn id="120" dur="1000"/>
                                        <p:tgtEl>
                                          <p:spTgt spid="173"/>
                                        </p:tgtEl>
                                      </p:cBhvr>
                                    </p:animEffect>
                                    <p:anim calcmode="lin" valueType="num">
                                      <p:cBhvr>
                                        <p:cTn id="121" dur="1000" fill="hold"/>
                                        <p:tgtEl>
                                          <p:spTgt spid="173"/>
                                        </p:tgtEl>
                                        <p:attrNameLst>
                                          <p:attrName>ppt_x</p:attrName>
                                        </p:attrNameLst>
                                      </p:cBhvr>
                                      <p:tavLst>
                                        <p:tav tm="0">
                                          <p:val>
                                            <p:strVal val="#ppt_x"/>
                                          </p:val>
                                        </p:tav>
                                        <p:tav tm="100000">
                                          <p:val>
                                            <p:strVal val="#ppt_x"/>
                                          </p:val>
                                        </p:tav>
                                      </p:tavLst>
                                    </p:anim>
                                    <p:anim calcmode="lin" valueType="num">
                                      <p:cBhvr>
                                        <p:cTn id="122" dur="1000" fill="hold"/>
                                        <p:tgtEl>
                                          <p:spTgt spid="173"/>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179"/>
                                        </p:tgtEl>
                                        <p:attrNameLst>
                                          <p:attrName>style.visibility</p:attrName>
                                        </p:attrNameLst>
                                      </p:cBhvr>
                                      <p:to>
                                        <p:strVal val="visible"/>
                                      </p:to>
                                    </p:set>
                                    <p:animEffect transition="in" filter="fade">
                                      <p:cBhvr>
                                        <p:cTn id="125" dur="1000"/>
                                        <p:tgtEl>
                                          <p:spTgt spid="179"/>
                                        </p:tgtEl>
                                      </p:cBhvr>
                                    </p:animEffect>
                                    <p:anim calcmode="lin" valueType="num">
                                      <p:cBhvr>
                                        <p:cTn id="126" dur="1000" fill="hold"/>
                                        <p:tgtEl>
                                          <p:spTgt spid="179"/>
                                        </p:tgtEl>
                                        <p:attrNameLst>
                                          <p:attrName>ppt_x</p:attrName>
                                        </p:attrNameLst>
                                      </p:cBhvr>
                                      <p:tavLst>
                                        <p:tav tm="0">
                                          <p:val>
                                            <p:strVal val="#ppt_x"/>
                                          </p:val>
                                        </p:tav>
                                        <p:tav tm="100000">
                                          <p:val>
                                            <p:strVal val="#ppt_x"/>
                                          </p:val>
                                        </p:tav>
                                      </p:tavLst>
                                    </p:anim>
                                    <p:anim calcmode="lin" valueType="num">
                                      <p:cBhvr>
                                        <p:cTn id="127" dur="1000" fill="hold"/>
                                        <p:tgtEl>
                                          <p:spTgt spid="179"/>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170"/>
                                        </p:tgtEl>
                                        <p:attrNameLst>
                                          <p:attrName>style.visibility</p:attrName>
                                        </p:attrNameLst>
                                      </p:cBhvr>
                                      <p:to>
                                        <p:strVal val="visible"/>
                                      </p:to>
                                    </p:set>
                                    <p:animEffect transition="in" filter="fade">
                                      <p:cBhvr>
                                        <p:cTn id="130" dur="1000"/>
                                        <p:tgtEl>
                                          <p:spTgt spid="170"/>
                                        </p:tgtEl>
                                      </p:cBhvr>
                                    </p:animEffect>
                                    <p:anim calcmode="lin" valueType="num">
                                      <p:cBhvr>
                                        <p:cTn id="131" dur="1000" fill="hold"/>
                                        <p:tgtEl>
                                          <p:spTgt spid="170"/>
                                        </p:tgtEl>
                                        <p:attrNameLst>
                                          <p:attrName>ppt_x</p:attrName>
                                        </p:attrNameLst>
                                      </p:cBhvr>
                                      <p:tavLst>
                                        <p:tav tm="0">
                                          <p:val>
                                            <p:strVal val="#ppt_x"/>
                                          </p:val>
                                        </p:tav>
                                        <p:tav tm="100000">
                                          <p:val>
                                            <p:strVal val="#ppt_x"/>
                                          </p:val>
                                        </p:tav>
                                      </p:tavLst>
                                    </p:anim>
                                    <p:anim calcmode="lin" valueType="num">
                                      <p:cBhvr>
                                        <p:cTn id="132" dur="1000" fill="hold"/>
                                        <p:tgtEl>
                                          <p:spTgt spid="170"/>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nodeType="clickEffect">
                                  <p:stCondLst>
                                    <p:cond delay="0"/>
                                  </p:stCondLst>
                                  <p:childTnLst>
                                    <p:set>
                                      <p:cBhvr>
                                        <p:cTn id="136" dur="1" fill="hold">
                                          <p:stCondLst>
                                            <p:cond delay="0"/>
                                          </p:stCondLst>
                                        </p:cTn>
                                        <p:tgtEl>
                                          <p:spTgt spid="181">
                                            <p:txEl>
                                              <p:pRg st="0" end="0"/>
                                            </p:txEl>
                                          </p:spTgt>
                                        </p:tgtEl>
                                        <p:attrNameLst>
                                          <p:attrName>style.visibility</p:attrName>
                                        </p:attrNameLst>
                                      </p:cBhvr>
                                      <p:to>
                                        <p:strVal val="visible"/>
                                      </p:to>
                                    </p:set>
                                    <p:animEffect transition="in" filter="fade">
                                      <p:cBhvr>
                                        <p:cTn id="137" dur="1000"/>
                                        <p:tgtEl>
                                          <p:spTgt spid="181">
                                            <p:txEl>
                                              <p:pRg st="0" end="0"/>
                                            </p:txEl>
                                          </p:spTgt>
                                        </p:tgtEl>
                                      </p:cBhvr>
                                    </p:animEffect>
                                    <p:anim calcmode="lin" valueType="num">
                                      <p:cBhvr>
                                        <p:cTn id="138" dur="1000" fill="hold"/>
                                        <p:tgtEl>
                                          <p:spTgt spid="181">
                                            <p:txEl>
                                              <p:pRg st="0" end="0"/>
                                            </p:txEl>
                                          </p:spTgt>
                                        </p:tgtEl>
                                        <p:attrNameLst>
                                          <p:attrName>ppt_x</p:attrName>
                                        </p:attrNameLst>
                                      </p:cBhvr>
                                      <p:tavLst>
                                        <p:tav tm="0">
                                          <p:val>
                                            <p:strVal val="#ppt_x"/>
                                          </p:val>
                                        </p:tav>
                                        <p:tav tm="100000">
                                          <p:val>
                                            <p:strVal val="#ppt_x"/>
                                          </p:val>
                                        </p:tav>
                                      </p:tavLst>
                                    </p:anim>
                                    <p:anim calcmode="lin" valueType="num">
                                      <p:cBhvr>
                                        <p:cTn id="139" dur="1000" fill="hold"/>
                                        <p:tgtEl>
                                          <p:spTgt spid="18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nodeType="clickEffect">
                                  <p:stCondLst>
                                    <p:cond delay="0"/>
                                  </p:stCondLst>
                                  <p:childTnLst>
                                    <p:set>
                                      <p:cBhvr>
                                        <p:cTn id="143" dur="1" fill="hold">
                                          <p:stCondLst>
                                            <p:cond delay="0"/>
                                          </p:stCondLst>
                                        </p:cTn>
                                        <p:tgtEl>
                                          <p:spTgt spid="181">
                                            <p:txEl>
                                              <p:pRg st="1" end="1"/>
                                            </p:txEl>
                                          </p:spTgt>
                                        </p:tgtEl>
                                        <p:attrNameLst>
                                          <p:attrName>style.visibility</p:attrName>
                                        </p:attrNameLst>
                                      </p:cBhvr>
                                      <p:to>
                                        <p:strVal val="visible"/>
                                      </p:to>
                                    </p:set>
                                    <p:animEffect transition="in" filter="fade">
                                      <p:cBhvr>
                                        <p:cTn id="144" dur="1000"/>
                                        <p:tgtEl>
                                          <p:spTgt spid="181">
                                            <p:txEl>
                                              <p:pRg st="1" end="1"/>
                                            </p:txEl>
                                          </p:spTgt>
                                        </p:tgtEl>
                                      </p:cBhvr>
                                    </p:animEffect>
                                    <p:anim calcmode="lin" valueType="num">
                                      <p:cBhvr>
                                        <p:cTn id="145" dur="1000" fill="hold"/>
                                        <p:tgtEl>
                                          <p:spTgt spid="181">
                                            <p:txEl>
                                              <p:pRg st="1" end="1"/>
                                            </p:txEl>
                                          </p:spTgt>
                                        </p:tgtEl>
                                        <p:attrNameLst>
                                          <p:attrName>ppt_x</p:attrName>
                                        </p:attrNameLst>
                                      </p:cBhvr>
                                      <p:tavLst>
                                        <p:tav tm="0">
                                          <p:val>
                                            <p:strVal val="#ppt_x"/>
                                          </p:val>
                                        </p:tav>
                                        <p:tav tm="100000">
                                          <p:val>
                                            <p:strVal val="#ppt_x"/>
                                          </p:val>
                                        </p:tav>
                                      </p:tavLst>
                                    </p:anim>
                                    <p:anim calcmode="lin" valueType="num">
                                      <p:cBhvr>
                                        <p:cTn id="146" dur="1000" fill="hold"/>
                                        <p:tgtEl>
                                          <p:spTgt spid="18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nodeType="clickEffect">
                                  <p:stCondLst>
                                    <p:cond delay="0"/>
                                  </p:stCondLst>
                                  <p:childTnLst>
                                    <p:set>
                                      <p:cBhvr>
                                        <p:cTn id="150" dur="1" fill="hold">
                                          <p:stCondLst>
                                            <p:cond delay="0"/>
                                          </p:stCondLst>
                                        </p:cTn>
                                        <p:tgtEl>
                                          <p:spTgt spid="181">
                                            <p:txEl>
                                              <p:pRg st="2" end="2"/>
                                            </p:txEl>
                                          </p:spTgt>
                                        </p:tgtEl>
                                        <p:attrNameLst>
                                          <p:attrName>style.visibility</p:attrName>
                                        </p:attrNameLst>
                                      </p:cBhvr>
                                      <p:to>
                                        <p:strVal val="visible"/>
                                      </p:to>
                                    </p:set>
                                    <p:animEffect transition="in" filter="fade">
                                      <p:cBhvr>
                                        <p:cTn id="151" dur="1000"/>
                                        <p:tgtEl>
                                          <p:spTgt spid="181">
                                            <p:txEl>
                                              <p:pRg st="2" end="2"/>
                                            </p:txEl>
                                          </p:spTgt>
                                        </p:tgtEl>
                                      </p:cBhvr>
                                    </p:animEffect>
                                    <p:anim calcmode="lin" valueType="num">
                                      <p:cBhvr>
                                        <p:cTn id="152" dur="1000" fill="hold"/>
                                        <p:tgtEl>
                                          <p:spTgt spid="181">
                                            <p:txEl>
                                              <p:pRg st="2" end="2"/>
                                            </p:txEl>
                                          </p:spTgt>
                                        </p:tgtEl>
                                        <p:attrNameLst>
                                          <p:attrName>ppt_x</p:attrName>
                                        </p:attrNameLst>
                                      </p:cBhvr>
                                      <p:tavLst>
                                        <p:tav tm="0">
                                          <p:val>
                                            <p:strVal val="#ppt_x"/>
                                          </p:val>
                                        </p:tav>
                                        <p:tav tm="100000">
                                          <p:val>
                                            <p:strVal val="#ppt_x"/>
                                          </p:val>
                                        </p:tav>
                                      </p:tavLst>
                                    </p:anim>
                                    <p:anim calcmode="lin" valueType="num">
                                      <p:cBhvr>
                                        <p:cTn id="153" dur="1000" fill="hold"/>
                                        <p:tgtEl>
                                          <p:spTgt spid="18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nodeType="clickEffect">
                                  <p:stCondLst>
                                    <p:cond delay="0"/>
                                  </p:stCondLst>
                                  <p:childTnLst>
                                    <p:set>
                                      <p:cBhvr>
                                        <p:cTn id="157" dur="1" fill="hold">
                                          <p:stCondLst>
                                            <p:cond delay="0"/>
                                          </p:stCondLst>
                                        </p:cTn>
                                        <p:tgtEl>
                                          <p:spTgt spid="181">
                                            <p:txEl>
                                              <p:pRg st="3" end="3"/>
                                            </p:txEl>
                                          </p:spTgt>
                                        </p:tgtEl>
                                        <p:attrNameLst>
                                          <p:attrName>style.visibility</p:attrName>
                                        </p:attrNameLst>
                                      </p:cBhvr>
                                      <p:to>
                                        <p:strVal val="visible"/>
                                      </p:to>
                                    </p:set>
                                    <p:animEffect transition="in" filter="fade">
                                      <p:cBhvr>
                                        <p:cTn id="158" dur="1000"/>
                                        <p:tgtEl>
                                          <p:spTgt spid="181">
                                            <p:txEl>
                                              <p:pRg st="3" end="3"/>
                                            </p:txEl>
                                          </p:spTgt>
                                        </p:tgtEl>
                                      </p:cBhvr>
                                    </p:animEffect>
                                    <p:anim calcmode="lin" valueType="num">
                                      <p:cBhvr>
                                        <p:cTn id="159" dur="1000" fill="hold"/>
                                        <p:tgtEl>
                                          <p:spTgt spid="181">
                                            <p:txEl>
                                              <p:pRg st="3" end="3"/>
                                            </p:txEl>
                                          </p:spTgt>
                                        </p:tgtEl>
                                        <p:attrNameLst>
                                          <p:attrName>ppt_x</p:attrName>
                                        </p:attrNameLst>
                                      </p:cBhvr>
                                      <p:tavLst>
                                        <p:tav tm="0">
                                          <p:val>
                                            <p:strVal val="#ppt_x"/>
                                          </p:val>
                                        </p:tav>
                                        <p:tav tm="100000">
                                          <p:val>
                                            <p:strVal val="#ppt_x"/>
                                          </p:val>
                                        </p:tav>
                                      </p:tavLst>
                                    </p:anim>
                                    <p:anim calcmode="lin" valueType="num">
                                      <p:cBhvr>
                                        <p:cTn id="160" dur="1000" fill="hold"/>
                                        <p:tgtEl>
                                          <p:spTgt spid="18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2" presetClass="entr" presetSubtype="0" fill="hold" nodeType="clickEffect">
                                  <p:stCondLst>
                                    <p:cond delay="0"/>
                                  </p:stCondLst>
                                  <p:childTnLst>
                                    <p:set>
                                      <p:cBhvr>
                                        <p:cTn id="164" dur="1" fill="hold">
                                          <p:stCondLst>
                                            <p:cond delay="0"/>
                                          </p:stCondLst>
                                        </p:cTn>
                                        <p:tgtEl>
                                          <p:spTgt spid="181">
                                            <p:txEl>
                                              <p:pRg st="4" end="4"/>
                                            </p:txEl>
                                          </p:spTgt>
                                        </p:tgtEl>
                                        <p:attrNameLst>
                                          <p:attrName>style.visibility</p:attrName>
                                        </p:attrNameLst>
                                      </p:cBhvr>
                                      <p:to>
                                        <p:strVal val="visible"/>
                                      </p:to>
                                    </p:set>
                                    <p:animEffect transition="in" filter="fade">
                                      <p:cBhvr>
                                        <p:cTn id="165" dur="1000"/>
                                        <p:tgtEl>
                                          <p:spTgt spid="181">
                                            <p:txEl>
                                              <p:pRg st="4" end="4"/>
                                            </p:txEl>
                                          </p:spTgt>
                                        </p:tgtEl>
                                      </p:cBhvr>
                                    </p:animEffect>
                                    <p:anim calcmode="lin" valueType="num">
                                      <p:cBhvr>
                                        <p:cTn id="166" dur="1000" fill="hold"/>
                                        <p:tgtEl>
                                          <p:spTgt spid="181">
                                            <p:txEl>
                                              <p:pRg st="4" end="4"/>
                                            </p:txEl>
                                          </p:spTgt>
                                        </p:tgtEl>
                                        <p:attrNameLst>
                                          <p:attrName>ppt_x</p:attrName>
                                        </p:attrNameLst>
                                      </p:cBhvr>
                                      <p:tavLst>
                                        <p:tav tm="0">
                                          <p:val>
                                            <p:strVal val="#ppt_x"/>
                                          </p:val>
                                        </p:tav>
                                        <p:tav tm="100000">
                                          <p:val>
                                            <p:strVal val="#ppt_x"/>
                                          </p:val>
                                        </p:tav>
                                      </p:tavLst>
                                    </p:anim>
                                    <p:anim calcmode="lin" valueType="num">
                                      <p:cBhvr>
                                        <p:cTn id="167" dur="1000" fill="hold"/>
                                        <p:tgtEl>
                                          <p:spTgt spid="18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2" presetClass="entr" presetSubtype="0" fill="hold" nodeType="clickEffect">
                                  <p:stCondLst>
                                    <p:cond delay="0"/>
                                  </p:stCondLst>
                                  <p:childTnLst>
                                    <p:set>
                                      <p:cBhvr>
                                        <p:cTn id="171" dur="1" fill="hold">
                                          <p:stCondLst>
                                            <p:cond delay="0"/>
                                          </p:stCondLst>
                                        </p:cTn>
                                        <p:tgtEl>
                                          <p:spTgt spid="174"/>
                                        </p:tgtEl>
                                        <p:attrNameLst>
                                          <p:attrName>style.visibility</p:attrName>
                                        </p:attrNameLst>
                                      </p:cBhvr>
                                      <p:to>
                                        <p:strVal val="visible"/>
                                      </p:to>
                                    </p:set>
                                    <p:animEffect transition="in" filter="fade">
                                      <p:cBhvr>
                                        <p:cTn id="172" dur="1000"/>
                                        <p:tgtEl>
                                          <p:spTgt spid="174"/>
                                        </p:tgtEl>
                                      </p:cBhvr>
                                    </p:animEffect>
                                    <p:anim calcmode="lin" valueType="num">
                                      <p:cBhvr>
                                        <p:cTn id="173" dur="1000" fill="hold"/>
                                        <p:tgtEl>
                                          <p:spTgt spid="174"/>
                                        </p:tgtEl>
                                        <p:attrNameLst>
                                          <p:attrName>ppt_x</p:attrName>
                                        </p:attrNameLst>
                                      </p:cBhvr>
                                      <p:tavLst>
                                        <p:tav tm="0">
                                          <p:val>
                                            <p:strVal val="#ppt_x"/>
                                          </p:val>
                                        </p:tav>
                                        <p:tav tm="100000">
                                          <p:val>
                                            <p:strVal val="#ppt_x"/>
                                          </p:val>
                                        </p:tav>
                                      </p:tavLst>
                                    </p:anim>
                                    <p:anim calcmode="lin" valueType="num">
                                      <p:cBhvr>
                                        <p:cTn id="174" dur="1000" fill="hold"/>
                                        <p:tgtEl>
                                          <p:spTgt spid="174"/>
                                        </p:tgtEl>
                                        <p:attrNameLst>
                                          <p:attrName>ppt_y</p:attrName>
                                        </p:attrNameLst>
                                      </p:cBhvr>
                                      <p:tavLst>
                                        <p:tav tm="0">
                                          <p:val>
                                            <p:strVal val="#ppt_y+.1"/>
                                          </p:val>
                                        </p:tav>
                                        <p:tav tm="100000">
                                          <p:val>
                                            <p:strVal val="#ppt_y"/>
                                          </p:val>
                                        </p:tav>
                                      </p:tavLst>
                                    </p:anim>
                                  </p:childTnLst>
                                </p:cTn>
                              </p:par>
                              <p:par>
                                <p:cTn id="175" presetID="42" presetClass="entr" presetSubtype="0" fill="hold" nodeType="withEffect">
                                  <p:stCondLst>
                                    <p:cond delay="0"/>
                                  </p:stCondLst>
                                  <p:childTnLst>
                                    <p:set>
                                      <p:cBhvr>
                                        <p:cTn id="176" dur="1" fill="hold">
                                          <p:stCondLst>
                                            <p:cond delay="0"/>
                                          </p:stCondLst>
                                        </p:cTn>
                                        <p:tgtEl>
                                          <p:spTgt spid="175"/>
                                        </p:tgtEl>
                                        <p:attrNameLst>
                                          <p:attrName>style.visibility</p:attrName>
                                        </p:attrNameLst>
                                      </p:cBhvr>
                                      <p:to>
                                        <p:strVal val="visible"/>
                                      </p:to>
                                    </p:set>
                                    <p:animEffect transition="in" filter="fade">
                                      <p:cBhvr>
                                        <p:cTn id="177" dur="1000"/>
                                        <p:tgtEl>
                                          <p:spTgt spid="175"/>
                                        </p:tgtEl>
                                      </p:cBhvr>
                                    </p:animEffect>
                                    <p:anim calcmode="lin" valueType="num">
                                      <p:cBhvr>
                                        <p:cTn id="178" dur="1000" fill="hold"/>
                                        <p:tgtEl>
                                          <p:spTgt spid="175"/>
                                        </p:tgtEl>
                                        <p:attrNameLst>
                                          <p:attrName>ppt_x</p:attrName>
                                        </p:attrNameLst>
                                      </p:cBhvr>
                                      <p:tavLst>
                                        <p:tav tm="0">
                                          <p:val>
                                            <p:strVal val="#ppt_x"/>
                                          </p:val>
                                        </p:tav>
                                        <p:tav tm="100000">
                                          <p:val>
                                            <p:strVal val="#ppt_x"/>
                                          </p:val>
                                        </p:tav>
                                      </p:tavLst>
                                    </p:anim>
                                    <p:anim calcmode="lin" valueType="num">
                                      <p:cBhvr>
                                        <p:cTn id="179" dur="1000" fill="hold"/>
                                        <p:tgtEl>
                                          <p:spTgt spid="175"/>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176"/>
                                        </p:tgtEl>
                                        <p:attrNameLst>
                                          <p:attrName>style.visibility</p:attrName>
                                        </p:attrNameLst>
                                      </p:cBhvr>
                                      <p:to>
                                        <p:strVal val="visible"/>
                                      </p:to>
                                    </p:set>
                                    <p:animEffect transition="in" filter="fade">
                                      <p:cBhvr>
                                        <p:cTn id="182" dur="1000"/>
                                        <p:tgtEl>
                                          <p:spTgt spid="176"/>
                                        </p:tgtEl>
                                      </p:cBhvr>
                                    </p:animEffect>
                                    <p:anim calcmode="lin" valueType="num">
                                      <p:cBhvr>
                                        <p:cTn id="183" dur="1000" fill="hold"/>
                                        <p:tgtEl>
                                          <p:spTgt spid="176"/>
                                        </p:tgtEl>
                                        <p:attrNameLst>
                                          <p:attrName>ppt_x</p:attrName>
                                        </p:attrNameLst>
                                      </p:cBhvr>
                                      <p:tavLst>
                                        <p:tav tm="0">
                                          <p:val>
                                            <p:strVal val="#ppt_x"/>
                                          </p:val>
                                        </p:tav>
                                        <p:tav tm="100000">
                                          <p:val>
                                            <p:strVal val="#ppt_x"/>
                                          </p:val>
                                        </p:tav>
                                      </p:tavLst>
                                    </p:anim>
                                    <p:anim calcmode="lin" valueType="num">
                                      <p:cBhvr>
                                        <p:cTn id="184" dur="1000" fill="hold"/>
                                        <p:tgtEl>
                                          <p:spTgt spid="176"/>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177"/>
                                        </p:tgtEl>
                                        <p:attrNameLst>
                                          <p:attrName>style.visibility</p:attrName>
                                        </p:attrNameLst>
                                      </p:cBhvr>
                                      <p:to>
                                        <p:strVal val="visible"/>
                                      </p:to>
                                    </p:set>
                                    <p:animEffect transition="in" filter="fade">
                                      <p:cBhvr>
                                        <p:cTn id="187" dur="1000"/>
                                        <p:tgtEl>
                                          <p:spTgt spid="177"/>
                                        </p:tgtEl>
                                      </p:cBhvr>
                                    </p:animEffect>
                                    <p:anim calcmode="lin" valueType="num">
                                      <p:cBhvr>
                                        <p:cTn id="188" dur="1000" fill="hold"/>
                                        <p:tgtEl>
                                          <p:spTgt spid="177"/>
                                        </p:tgtEl>
                                        <p:attrNameLst>
                                          <p:attrName>ppt_x</p:attrName>
                                        </p:attrNameLst>
                                      </p:cBhvr>
                                      <p:tavLst>
                                        <p:tav tm="0">
                                          <p:val>
                                            <p:strVal val="#ppt_x"/>
                                          </p:val>
                                        </p:tav>
                                        <p:tav tm="100000">
                                          <p:val>
                                            <p:strVal val="#ppt_x"/>
                                          </p:val>
                                        </p:tav>
                                      </p:tavLst>
                                    </p:anim>
                                    <p:anim calcmode="lin" valueType="num">
                                      <p:cBhvr>
                                        <p:cTn id="189" dur="1000" fill="hold"/>
                                        <p:tgtEl>
                                          <p:spTgt spid="177"/>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178"/>
                                        </p:tgtEl>
                                        <p:attrNameLst>
                                          <p:attrName>style.visibility</p:attrName>
                                        </p:attrNameLst>
                                      </p:cBhvr>
                                      <p:to>
                                        <p:strVal val="visible"/>
                                      </p:to>
                                    </p:set>
                                    <p:animEffect transition="in" filter="fade">
                                      <p:cBhvr>
                                        <p:cTn id="192" dur="1000"/>
                                        <p:tgtEl>
                                          <p:spTgt spid="178"/>
                                        </p:tgtEl>
                                      </p:cBhvr>
                                    </p:animEffect>
                                    <p:anim calcmode="lin" valueType="num">
                                      <p:cBhvr>
                                        <p:cTn id="193" dur="1000" fill="hold"/>
                                        <p:tgtEl>
                                          <p:spTgt spid="178"/>
                                        </p:tgtEl>
                                        <p:attrNameLst>
                                          <p:attrName>ppt_x</p:attrName>
                                        </p:attrNameLst>
                                      </p:cBhvr>
                                      <p:tavLst>
                                        <p:tav tm="0">
                                          <p:val>
                                            <p:strVal val="#ppt_x"/>
                                          </p:val>
                                        </p:tav>
                                        <p:tav tm="100000">
                                          <p:val>
                                            <p:strVal val="#ppt_x"/>
                                          </p:val>
                                        </p:tav>
                                      </p:tavLst>
                                    </p:anim>
                                    <p:anim calcmode="lin" valueType="num">
                                      <p:cBhvr>
                                        <p:cTn id="194" dur="1000" fill="hold"/>
                                        <p:tgtEl>
                                          <p:spTgt spid="178"/>
                                        </p:tgtEl>
                                        <p:attrNameLst>
                                          <p:attrName>ppt_y</p:attrName>
                                        </p:attrNameLst>
                                      </p:cBhvr>
                                      <p:tavLst>
                                        <p:tav tm="0">
                                          <p:val>
                                            <p:strVal val="#ppt_y+.1"/>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42" presetClass="entr" presetSubtype="0" fill="hold" nodeType="clickEffect">
                                  <p:stCondLst>
                                    <p:cond delay="0"/>
                                  </p:stCondLst>
                                  <p:childTnLst>
                                    <p:set>
                                      <p:cBhvr>
                                        <p:cTn id="198" dur="1" fill="hold">
                                          <p:stCondLst>
                                            <p:cond delay="0"/>
                                          </p:stCondLst>
                                        </p:cTn>
                                        <p:tgtEl>
                                          <p:spTgt spid="183">
                                            <p:txEl>
                                              <p:pRg st="0" end="0"/>
                                            </p:txEl>
                                          </p:spTgt>
                                        </p:tgtEl>
                                        <p:attrNameLst>
                                          <p:attrName>style.visibility</p:attrName>
                                        </p:attrNameLst>
                                      </p:cBhvr>
                                      <p:to>
                                        <p:strVal val="visible"/>
                                      </p:to>
                                    </p:set>
                                    <p:animEffect transition="in" filter="fade">
                                      <p:cBhvr>
                                        <p:cTn id="199" dur="1000"/>
                                        <p:tgtEl>
                                          <p:spTgt spid="183">
                                            <p:txEl>
                                              <p:pRg st="0" end="0"/>
                                            </p:txEl>
                                          </p:spTgt>
                                        </p:tgtEl>
                                      </p:cBhvr>
                                    </p:animEffect>
                                    <p:anim calcmode="lin" valueType="num">
                                      <p:cBhvr>
                                        <p:cTn id="200" dur="1000" fill="hold"/>
                                        <p:tgtEl>
                                          <p:spTgt spid="183">
                                            <p:txEl>
                                              <p:pRg st="0" end="0"/>
                                            </p:txEl>
                                          </p:spTgt>
                                        </p:tgtEl>
                                        <p:attrNameLst>
                                          <p:attrName>ppt_x</p:attrName>
                                        </p:attrNameLst>
                                      </p:cBhvr>
                                      <p:tavLst>
                                        <p:tav tm="0">
                                          <p:val>
                                            <p:strVal val="#ppt_x"/>
                                          </p:val>
                                        </p:tav>
                                        <p:tav tm="100000">
                                          <p:val>
                                            <p:strVal val="#ppt_x"/>
                                          </p:val>
                                        </p:tav>
                                      </p:tavLst>
                                    </p:anim>
                                    <p:anim calcmode="lin" valueType="num">
                                      <p:cBhvr>
                                        <p:cTn id="201" dur="1000" fill="hold"/>
                                        <p:tgtEl>
                                          <p:spTgt spid="1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42" presetClass="entr" presetSubtype="0" fill="hold" nodeType="clickEffect">
                                  <p:stCondLst>
                                    <p:cond delay="0"/>
                                  </p:stCondLst>
                                  <p:childTnLst>
                                    <p:set>
                                      <p:cBhvr>
                                        <p:cTn id="205" dur="1" fill="hold">
                                          <p:stCondLst>
                                            <p:cond delay="0"/>
                                          </p:stCondLst>
                                        </p:cTn>
                                        <p:tgtEl>
                                          <p:spTgt spid="183">
                                            <p:txEl>
                                              <p:pRg st="1" end="1"/>
                                            </p:txEl>
                                          </p:spTgt>
                                        </p:tgtEl>
                                        <p:attrNameLst>
                                          <p:attrName>style.visibility</p:attrName>
                                        </p:attrNameLst>
                                      </p:cBhvr>
                                      <p:to>
                                        <p:strVal val="visible"/>
                                      </p:to>
                                    </p:set>
                                    <p:animEffect transition="in" filter="fade">
                                      <p:cBhvr>
                                        <p:cTn id="206" dur="1000"/>
                                        <p:tgtEl>
                                          <p:spTgt spid="183">
                                            <p:txEl>
                                              <p:pRg st="1" end="1"/>
                                            </p:txEl>
                                          </p:spTgt>
                                        </p:tgtEl>
                                      </p:cBhvr>
                                    </p:animEffect>
                                    <p:anim calcmode="lin" valueType="num">
                                      <p:cBhvr>
                                        <p:cTn id="207" dur="1000" fill="hold"/>
                                        <p:tgtEl>
                                          <p:spTgt spid="183">
                                            <p:txEl>
                                              <p:pRg st="1" end="1"/>
                                            </p:txEl>
                                          </p:spTgt>
                                        </p:tgtEl>
                                        <p:attrNameLst>
                                          <p:attrName>ppt_x</p:attrName>
                                        </p:attrNameLst>
                                      </p:cBhvr>
                                      <p:tavLst>
                                        <p:tav tm="0">
                                          <p:val>
                                            <p:strVal val="#ppt_x"/>
                                          </p:val>
                                        </p:tav>
                                        <p:tav tm="100000">
                                          <p:val>
                                            <p:strVal val="#ppt_x"/>
                                          </p:val>
                                        </p:tav>
                                      </p:tavLst>
                                    </p:anim>
                                    <p:anim calcmode="lin" valueType="num">
                                      <p:cBhvr>
                                        <p:cTn id="208" dur="1000" fill="hold"/>
                                        <p:tgtEl>
                                          <p:spTgt spid="1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42" presetClass="entr" presetSubtype="0" fill="hold" nodeType="clickEffect">
                                  <p:stCondLst>
                                    <p:cond delay="0"/>
                                  </p:stCondLst>
                                  <p:childTnLst>
                                    <p:set>
                                      <p:cBhvr>
                                        <p:cTn id="212" dur="1" fill="hold">
                                          <p:stCondLst>
                                            <p:cond delay="0"/>
                                          </p:stCondLst>
                                        </p:cTn>
                                        <p:tgtEl>
                                          <p:spTgt spid="183">
                                            <p:txEl>
                                              <p:pRg st="2" end="2"/>
                                            </p:txEl>
                                          </p:spTgt>
                                        </p:tgtEl>
                                        <p:attrNameLst>
                                          <p:attrName>style.visibility</p:attrName>
                                        </p:attrNameLst>
                                      </p:cBhvr>
                                      <p:to>
                                        <p:strVal val="visible"/>
                                      </p:to>
                                    </p:set>
                                    <p:animEffect transition="in" filter="fade">
                                      <p:cBhvr>
                                        <p:cTn id="213" dur="1000"/>
                                        <p:tgtEl>
                                          <p:spTgt spid="183">
                                            <p:txEl>
                                              <p:pRg st="2" end="2"/>
                                            </p:txEl>
                                          </p:spTgt>
                                        </p:tgtEl>
                                      </p:cBhvr>
                                    </p:animEffect>
                                    <p:anim calcmode="lin" valueType="num">
                                      <p:cBhvr>
                                        <p:cTn id="214" dur="1000" fill="hold"/>
                                        <p:tgtEl>
                                          <p:spTgt spid="183">
                                            <p:txEl>
                                              <p:pRg st="2" end="2"/>
                                            </p:txEl>
                                          </p:spTgt>
                                        </p:tgtEl>
                                        <p:attrNameLst>
                                          <p:attrName>ppt_x</p:attrName>
                                        </p:attrNameLst>
                                      </p:cBhvr>
                                      <p:tavLst>
                                        <p:tav tm="0">
                                          <p:val>
                                            <p:strVal val="#ppt_x"/>
                                          </p:val>
                                        </p:tav>
                                        <p:tav tm="100000">
                                          <p:val>
                                            <p:strVal val="#ppt_x"/>
                                          </p:val>
                                        </p:tav>
                                      </p:tavLst>
                                    </p:anim>
                                    <p:anim calcmode="lin" valueType="num">
                                      <p:cBhvr>
                                        <p:cTn id="215" dur="1000" fill="hold"/>
                                        <p:tgtEl>
                                          <p:spTgt spid="18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P spid="163" grpId="0"/>
      <p:bldP spid="165" grpId="0" bldLvl="0" animBg="1"/>
      <p:bldP spid="166" grpId="0"/>
      <p:bldP spid="167" grpId="0" bldLvl="0" animBg="1"/>
      <p:bldP spid="168" grpId="0"/>
      <p:bldP spid="171" grpId="0"/>
      <p:bldP spid="172" grpId="0" bldLvl="0" animBg="1"/>
      <p:bldP spid="173" grpId="0"/>
      <p:bldP spid="176" grpId="0"/>
      <p:bldP spid="177" grpId="0" bldLvl="0" animBg="1"/>
      <p:bldP spid="178"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31" name="图片 30"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grpSp>
        <p:nvGrpSpPr>
          <p:cNvPr id="114690" name="组合 49"/>
          <p:cNvGrpSpPr/>
          <p:nvPr/>
        </p:nvGrpSpPr>
        <p:grpSpPr bwMode="auto">
          <a:xfrm>
            <a:off x="1847528" y="1844824"/>
            <a:ext cx="7993063" cy="4072916"/>
            <a:chOff x="539552" y="1700808"/>
            <a:chExt cx="7992888" cy="3501935"/>
          </a:xfrm>
        </p:grpSpPr>
        <p:sp>
          <p:nvSpPr>
            <p:cNvPr id="3" name="矩形 2"/>
            <p:cNvSpPr/>
            <p:nvPr/>
          </p:nvSpPr>
          <p:spPr bwMode="auto">
            <a:xfrm>
              <a:off x="4716016" y="2848744"/>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4" name="矩形 3"/>
            <p:cNvSpPr/>
            <p:nvPr/>
          </p:nvSpPr>
          <p:spPr bwMode="auto">
            <a:xfrm>
              <a:off x="2699792" y="3509516"/>
              <a:ext cx="1008112" cy="288032"/>
            </a:xfrm>
            <a:prstGeom prst="rect">
              <a:avLst/>
            </a:prstGeom>
            <a:solidFill>
              <a:srgbClr val="66FFFF"/>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5" name="矩形 4"/>
            <p:cNvSpPr/>
            <p:nvPr/>
          </p:nvSpPr>
          <p:spPr bwMode="auto">
            <a:xfrm>
              <a:off x="3699396" y="3501008"/>
              <a:ext cx="1008112" cy="288032"/>
            </a:xfrm>
            <a:prstGeom prst="rect">
              <a:avLst/>
            </a:prstGeom>
            <a:solidFill>
              <a:srgbClr val="66FFFF"/>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6" name="矩形 5"/>
            <p:cNvSpPr/>
            <p:nvPr/>
          </p:nvSpPr>
          <p:spPr bwMode="auto">
            <a:xfrm>
              <a:off x="683568" y="4149080"/>
              <a:ext cx="1008112" cy="288032"/>
            </a:xfrm>
            <a:prstGeom prst="rect">
              <a:avLst/>
            </a:prstGeom>
            <a:solidFill>
              <a:srgbClr val="66FFFF"/>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7" name="矩形 6"/>
            <p:cNvSpPr/>
            <p:nvPr/>
          </p:nvSpPr>
          <p:spPr bwMode="auto">
            <a:xfrm>
              <a:off x="1691680" y="4149080"/>
              <a:ext cx="1008112" cy="288032"/>
            </a:xfrm>
            <a:prstGeom prst="rect">
              <a:avLst/>
            </a:prstGeom>
            <a:solidFill>
              <a:srgbClr val="66FFFF"/>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8" name="矩形 7"/>
            <p:cNvSpPr/>
            <p:nvPr/>
          </p:nvSpPr>
          <p:spPr bwMode="auto">
            <a:xfrm>
              <a:off x="1691680" y="3822948"/>
              <a:ext cx="1008112" cy="288032"/>
            </a:xfrm>
            <a:prstGeom prst="rect">
              <a:avLst/>
            </a:prstGeom>
            <a:solidFill>
              <a:srgbClr val="66FFFF"/>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9" name="矩形 8"/>
            <p:cNvSpPr/>
            <p:nvPr/>
          </p:nvSpPr>
          <p:spPr bwMode="auto">
            <a:xfrm>
              <a:off x="2699792" y="4149080"/>
              <a:ext cx="1008112" cy="288032"/>
            </a:xfrm>
            <a:prstGeom prst="rect">
              <a:avLst/>
            </a:prstGeom>
            <a:solidFill>
              <a:srgbClr val="66FFFF"/>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10" name="矩形 9"/>
            <p:cNvSpPr/>
            <p:nvPr/>
          </p:nvSpPr>
          <p:spPr bwMode="auto">
            <a:xfrm>
              <a:off x="2699792" y="3822948"/>
              <a:ext cx="1008112" cy="288032"/>
            </a:xfrm>
            <a:prstGeom prst="rect">
              <a:avLst/>
            </a:prstGeom>
            <a:solidFill>
              <a:srgbClr val="66FFFF"/>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11" name="矩形 10"/>
            <p:cNvSpPr/>
            <p:nvPr/>
          </p:nvSpPr>
          <p:spPr bwMode="auto">
            <a:xfrm>
              <a:off x="3707904" y="4149080"/>
              <a:ext cx="1008112" cy="288032"/>
            </a:xfrm>
            <a:prstGeom prst="rect">
              <a:avLst/>
            </a:prstGeom>
            <a:solidFill>
              <a:srgbClr val="66FFFF"/>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12" name="矩形 11"/>
            <p:cNvSpPr/>
            <p:nvPr/>
          </p:nvSpPr>
          <p:spPr bwMode="auto">
            <a:xfrm>
              <a:off x="3707904" y="3822948"/>
              <a:ext cx="1008112" cy="288032"/>
            </a:xfrm>
            <a:prstGeom prst="rect">
              <a:avLst/>
            </a:prstGeom>
            <a:solidFill>
              <a:srgbClr val="66FFFF"/>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13" name="矩形 12"/>
            <p:cNvSpPr/>
            <p:nvPr/>
          </p:nvSpPr>
          <p:spPr bwMode="auto">
            <a:xfrm>
              <a:off x="4716016" y="4149080"/>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14" name="矩形 13"/>
            <p:cNvSpPr/>
            <p:nvPr/>
          </p:nvSpPr>
          <p:spPr bwMode="auto">
            <a:xfrm>
              <a:off x="4716016" y="3822948"/>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15" name="矩形 14"/>
            <p:cNvSpPr/>
            <p:nvPr/>
          </p:nvSpPr>
          <p:spPr bwMode="auto">
            <a:xfrm>
              <a:off x="5724128" y="4149080"/>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16" name="矩形 15"/>
            <p:cNvSpPr/>
            <p:nvPr/>
          </p:nvSpPr>
          <p:spPr bwMode="auto">
            <a:xfrm>
              <a:off x="5724128" y="3822948"/>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17" name="矩形 16"/>
            <p:cNvSpPr/>
            <p:nvPr/>
          </p:nvSpPr>
          <p:spPr bwMode="auto">
            <a:xfrm>
              <a:off x="6732240" y="4149080"/>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18" name="矩形 17"/>
            <p:cNvSpPr/>
            <p:nvPr/>
          </p:nvSpPr>
          <p:spPr bwMode="auto">
            <a:xfrm>
              <a:off x="6732240" y="3822948"/>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19" name="矩形 18"/>
            <p:cNvSpPr/>
            <p:nvPr/>
          </p:nvSpPr>
          <p:spPr bwMode="auto">
            <a:xfrm>
              <a:off x="3699396" y="3174876"/>
              <a:ext cx="1008112" cy="288032"/>
            </a:xfrm>
            <a:prstGeom prst="rect">
              <a:avLst/>
            </a:prstGeom>
            <a:solidFill>
              <a:srgbClr val="66FFFF"/>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20" name="矩形 19"/>
            <p:cNvSpPr/>
            <p:nvPr/>
          </p:nvSpPr>
          <p:spPr bwMode="auto">
            <a:xfrm>
              <a:off x="4707508" y="3501008"/>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21" name="矩形 20"/>
            <p:cNvSpPr/>
            <p:nvPr/>
          </p:nvSpPr>
          <p:spPr bwMode="auto">
            <a:xfrm>
              <a:off x="4707508" y="3174876"/>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22" name="矩形 21"/>
            <p:cNvSpPr/>
            <p:nvPr/>
          </p:nvSpPr>
          <p:spPr bwMode="auto">
            <a:xfrm>
              <a:off x="5724128" y="3501008"/>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23" name="矩形 22"/>
            <p:cNvSpPr/>
            <p:nvPr/>
          </p:nvSpPr>
          <p:spPr bwMode="auto">
            <a:xfrm>
              <a:off x="5724128" y="3174876"/>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24" name="矩形 23"/>
            <p:cNvSpPr/>
            <p:nvPr/>
          </p:nvSpPr>
          <p:spPr bwMode="auto">
            <a:xfrm>
              <a:off x="6732240" y="3501008"/>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25" name="矩形 24"/>
            <p:cNvSpPr/>
            <p:nvPr/>
          </p:nvSpPr>
          <p:spPr bwMode="auto">
            <a:xfrm>
              <a:off x="6732240" y="3174876"/>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26" name="矩形 25"/>
            <p:cNvSpPr/>
            <p:nvPr/>
          </p:nvSpPr>
          <p:spPr bwMode="auto">
            <a:xfrm>
              <a:off x="5724128" y="2852936"/>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27" name="矩形 26"/>
            <p:cNvSpPr/>
            <p:nvPr/>
          </p:nvSpPr>
          <p:spPr bwMode="auto">
            <a:xfrm>
              <a:off x="5724128" y="2526804"/>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28" name="矩形 27"/>
            <p:cNvSpPr/>
            <p:nvPr/>
          </p:nvSpPr>
          <p:spPr bwMode="auto">
            <a:xfrm>
              <a:off x="6732240" y="2852936"/>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29" name="矩形 28"/>
            <p:cNvSpPr/>
            <p:nvPr/>
          </p:nvSpPr>
          <p:spPr bwMode="auto">
            <a:xfrm>
              <a:off x="6732240" y="2526804"/>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30" name="矩形 29"/>
            <p:cNvSpPr/>
            <p:nvPr/>
          </p:nvSpPr>
          <p:spPr bwMode="auto">
            <a:xfrm>
              <a:off x="6732240" y="2238772"/>
              <a:ext cx="1008112" cy="288032"/>
            </a:xfrm>
            <a:prstGeom prst="rect">
              <a:avLst/>
            </a:prstGeom>
            <a:solidFill>
              <a:srgbClr val="0070C0"/>
            </a:solidFill>
            <a:ln w="30163" cap="rnd" cmpd="sng" algn="ctr">
              <a:solidFill>
                <a:srgbClr val="FFFFFF"/>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zh-CN" altLang="en-US"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114776" name="TextBox 32"/>
            <p:cNvSpPr txBox="1">
              <a:spLocks noChangeArrowheads="1"/>
            </p:cNvSpPr>
            <p:nvPr>
              <p:custDataLst>
                <p:tags r:id="rId5"/>
              </p:custDataLst>
            </p:nvPr>
          </p:nvSpPr>
          <p:spPr bwMode="auto">
            <a:xfrm>
              <a:off x="539552" y="3678932"/>
              <a:ext cx="1080120" cy="3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b="0">
                  <a:solidFill>
                    <a:schemeClr val="dk1"/>
                  </a:solidFill>
                  <a:latin typeface="微软雅黑" panose="020B0503020204020204" charset="-122"/>
                  <a:ea typeface="微软雅黑" panose="020B0503020204020204" charset="-122"/>
                  <a:sym typeface="Arial" panose="020B0604020202020204" pitchFamily="34" charset="0"/>
                </a:rPr>
                <a:t>演习班</a:t>
              </a:r>
              <a:endParaRPr lang="zh-CN" altLang="en-US"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4777" name="TextBox 33"/>
            <p:cNvSpPr txBox="1">
              <a:spLocks noChangeArrowheads="1"/>
            </p:cNvSpPr>
            <p:nvPr>
              <p:custDataLst>
                <p:tags r:id="rId6"/>
              </p:custDataLst>
            </p:nvPr>
          </p:nvSpPr>
          <p:spPr bwMode="auto">
            <a:xfrm>
              <a:off x="1403647" y="3453616"/>
              <a:ext cx="1512168" cy="3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b="0" dirty="0">
                  <a:solidFill>
                    <a:schemeClr val="dk1"/>
                  </a:solidFill>
                  <a:latin typeface="微软雅黑" panose="020B0503020204020204" charset="-122"/>
                  <a:ea typeface="微软雅黑" panose="020B0503020204020204" charset="-122"/>
                  <a:sym typeface="Arial" panose="020B0604020202020204" pitchFamily="34" charset="0"/>
                </a:rPr>
                <a:t>专题研讨会</a:t>
              </a:r>
              <a:endParaRPr lang="zh-CN" altLang="en-US" b="0"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4778" name="TextBox 34"/>
            <p:cNvSpPr txBox="1">
              <a:spLocks noChangeArrowheads="1"/>
            </p:cNvSpPr>
            <p:nvPr>
              <p:custDataLst>
                <p:tags r:id="rId7"/>
              </p:custDataLst>
            </p:nvPr>
          </p:nvSpPr>
          <p:spPr bwMode="auto">
            <a:xfrm>
              <a:off x="2555776" y="3102868"/>
              <a:ext cx="1224136" cy="3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b="0">
                  <a:solidFill>
                    <a:schemeClr val="dk1"/>
                  </a:solidFill>
                  <a:latin typeface="微软雅黑" panose="020B0503020204020204" charset="-122"/>
                  <a:ea typeface="微软雅黑" panose="020B0503020204020204" charset="-122"/>
                  <a:sym typeface="Arial" panose="020B0604020202020204" pitchFamily="34" charset="0"/>
                </a:rPr>
                <a:t>桌面演习</a:t>
              </a:r>
              <a:endParaRPr lang="zh-CN" altLang="en-US"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4779" name="TextBox 35"/>
            <p:cNvSpPr txBox="1">
              <a:spLocks noChangeArrowheads="1"/>
            </p:cNvSpPr>
            <p:nvPr>
              <p:custDataLst>
                <p:tags r:id="rId8"/>
              </p:custDataLst>
            </p:nvPr>
          </p:nvSpPr>
          <p:spPr bwMode="auto">
            <a:xfrm>
              <a:off x="3347864" y="2805544"/>
              <a:ext cx="1512168" cy="3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b="0">
                  <a:solidFill>
                    <a:schemeClr val="dk1"/>
                  </a:solidFill>
                  <a:latin typeface="微软雅黑" panose="020B0503020204020204" charset="-122"/>
                  <a:ea typeface="微软雅黑" panose="020B0503020204020204" charset="-122"/>
                  <a:sym typeface="Arial" panose="020B0604020202020204" pitchFamily="34" charset="0"/>
                </a:rPr>
                <a:t>竞技性演习</a:t>
              </a:r>
              <a:endParaRPr lang="zh-CN" altLang="en-US"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4780" name="TextBox 36"/>
            <p:cNvSpPr txBox="1">
              <a:spLocks noChangeArrowheads="1"/>
            </p:cNvSpPr>
            <p:nvPr>
              <p:custDataLst>
                <p:tags r:id="rId9"/>
              </p:custDataLst>
            </p:nvPr>
          </p:nvSpPr>
          <p:spPr bwMode="auto">
            <a:xfrm>
              <a:off x="4427984" y="2445504"/>
              <a:ext cx="1296144" cy="3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b="0">
                  <a:solidFill>
                    <a:schemeClr val="dk1"/>
                  </a:solidFill>
                  <a:latin typeface="微软雅黑" panose="020B0503020204020204" charset="-122"/>
                  <a:ea typeface="微软雅黑" panose="020B0503020204020204" charset="-122"/>
                  <a:sym typeface="Arial" panose="020B0604020202020204" pitchFamily="34" charset="0"/>
                </a:rPr>
                <a:t>技术演练</a:t>
              </a:r>
              <a:endParaRPr lang="zh-CN" altLang="en-US"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4781" name="TextBox 37"/>
            <p:cNvSpPr txBox="1">
              <a:spLocks noChangeArrowheads="1"/>
            </p:cNvSpPr>
            <p:nvPr>
              <p:custDataLst>
                <p:tags r:id="rId10"/>
              </p:custDataLst>
            </p:nvPr>
          </p:nvSpPr>
          <p:spPr bwMode="auto">
            <a:xfrm>
              <a:off x="5580112" y="2051556"/>
              <a:ext cx="1224136" cy="3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b="0">
                  <a:solidFill>
                    <a:schemeClr val="dk1"/>
                  </a:solidFill>
                  <a:latin typeface="微软雅黑" panose="020B0503020204020204" charset="-122"/>
                  <a:ea typeface="微软雅黑" panose="020B0503020204020204" charset="-122"/>
                  <a:sym typeface="Arial" panose="020B0604020202020204" pitchFamily="34" charset="0"/>
                </a:rPr>
                <a:t>功能演练</a:t>
              </a:r>
              <a:endParaRPr lang="zh-CN" altLang="en-US"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4782" name="TextBox 38"/>
            <p:cNvSpPr txBox="1">
              <a:spLocks noChangeArrowheads="1"/>
            </p:cNvSpPr>
            <p:nvPr>
              <p:custDataLst>
                <p:tags r:id="rId11"/>
              </p:custDataLst>
            </p:nvPr>
          </p:nvSpPr>
          <p:spPr bwMode="auto">
            <a:xfrm>
              <a:off x="6588224" y="1700808"/>
              <a:ext cx="1224136" cy="3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b="0">
                  <a:solidFill>
                    <a:schemeClr val="dk1"/>
                  </a:solidFill>
                  <a:latin typeface="微软雅黑" panose="020B0503020204020204" charset="-122"/>
                  <a:ea typeface="微软雅黑" panose="020B0503020204020204" charset="-122"/>
                  <a:sym typeface="Arial" panose="020B0604020202020204" pitchFamily="34" charset="0"/>
                </a:rPr>
                <a:t>综合演习</a:t>
              </a:r>
              <a:endParaRPr lang="zh-CN" altLang="en-US"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4783" name="下箭头 40"/>
            <p:cNvSpPr>
              <a:spLocks noChangeArrowheads="1"/>
            </p:cNvSpPr>
            <p:nvPr>
              <p:custDataLst>
                <p:tags r:id="rId12"/>
              </p:custDataLst>
            </p:nvPr>
          </p:nvSpPr>
          <p:spPr bwMode="auto">
            <a:xfrm flipV="1">
              <a:off x="8028384" y="2276872"/>
              <a:ext cx="432048" cy="1512168"/>
            </a:xfrm>
            <a:prstGeom prst="downArrow">
              <a:avLst>
                <a:gd name="adj1" fmla="val 50000"/>
                <a:gd name="adj2" fmla="val 50005"/>
              </a:avLst>
            </a:prstGeom>
            <a:gradFill rotWithShape="1">
              <a:gsLst>
                <a:gs pos="0">
                  <a:srgbClr val="FFFFFF"/>
                </a:gs>
                <a:gs pos="7001">
                  <a:srgbClr val="E6E6E6"/>
                </a:gs>
                <a:gs pos="32001">
                  <a:srgbClr val="7D8496"/>
                </a:gs>
                <a:gs pos="47000">
                  <a:srgbClr val="E6E6E6"/>
                </a:gs>
                <a:gs pos="85001">
                  <a:srgbClr val="7D8496"/>
                </a:gs>
                <a:gs pos="100000">
                  <a:srgbClr val="E6E6E6"/>
                </a:gs>
              </a:gsLst>
              <a:lin ang="16200000"/>
            </a:gradFill>
            <a:ln>
              <a:noFill/>
            </a:ln>
            <a:extLst>
              <a:ext uri="{91240B29-F687-4F45-9708-019B960494DF}">
                <a14:hiddenLine xmlns:a14="http://schemas.microsoft.com/office/drawing/2010/main" w="30163">
                  <a:solidFill>
                    <a:srgbClr val="000000"/>
                  </a:solidFill>
                  <a:round/>
                </a14:hiddenLine>
              </a:ext>
            </a:extLst>
          </p:spPr>
          <p:txBody>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endParaRPr lang="zh-CN" altLang="en-US"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4784" name="TextBox 42"/>
            <p:cNvSpPr txBox="1">
              <a:spLocks noChangeArrowheads="1"/>
            </p:cNvSpPr>
            <p:nvPr>
              <p:custDataLst>
                <p:tags r:id="rId13"/>
              </p:custDataLst>
            </p:nvPr>
          </p:nvSpPr>
          <p:spPr bwMode="auto">
            <a:xfrm>
              <a:off x="7884368" y="3861048"/>
              <a:ext cx="648072" cy="60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b="0">
                  <a:solidFill>
                    <a:schemeClr val="dk1"/>
                  </a:solidFill>
                  <a:latin typeface="微软雅黑" panose="020B0503020204020204" charset="-122"/>
                  <a:ea typeface="微软雅黑" panose="020B0503020204020204" charset="-122"/>
                  <a:sym typeface="Arial" panose="020B0604020202020204" pitchFamily="34" charset="0"/>
                </a:rPr>
                <a:t>能力</a:t>
              </a:r>
              <a:endParaRPr lang="zh-CN" altLang="en-US"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4785" name="下箭头 43"/>
            <p:cNvSpPr>
              <a:spLocks noChangeArrowheads="1"/>
            </p:cNvSpPr>
            <p:nvPr>
              <p:custDataLst>
                <p:tags r:id="rId14"/>
              </p:custDataLst>
            </p:nvPr>
          </p:nvSpPr>
          <p:spPr bwMode="auto">
            <a:xfrm rot="5400000" flipV="1">
              <a:off x="4139952" y="1556792"/>
              <a:ext cx="432048" cy="6480720"/>
            </a:xfrm>
            <a:prstGeom prst="downArrow">
              <a:avLst>
                <a:gd name="adj1" fmla="val 50000"/>
                <a:gd name="adj2" fmla="val 50000"/>
              </a:avLst>
            </a:prstGeom>
            <a:gradFill rotWithShape="1">
              <a:gsLst>
                <a:gs pos="0">
                  <a:srgbClr val="FFFFFF"/>
                </a:gs>
                <a:gs pos="7001">
                  <a:srgbClr val="E6E6E6"/>
                </a:gs>
                <a:gs pos="32001">
                  <a:srgbClr val="7D8496"/>
                </a:gs>
                <a:gs pos="47000">
                  <a:srgbClr val="E6E6E6"/>
                </a:gs>
                <a:gs pos="85001">
                  <a:srgbClr val="7D8496"/>
                </a:gs>
                <a:gs pos="100000">
                  <a:srgbClr val="E6E6E6"/>
                </a:gs>
              </a:gsLst>
              <a:lin ang="16200000"/>
            </a:gradFill>
            <a:ln>
              <a:noFill/>
            </a:ln>
            <a:extLst>
              <a:ext uri="{91240B29-F687-4F45-9708-019B960494DF}">
                <a14:hiddenLine xmlns:a14="http://schemas.microsoft.com/office/drawing/2010/main" w="30163">
                  <a:solidFill>
                    <a:srgbClr val="000000"/>
                  </a:solidFill>
                  <a:round/>
                </a14:hiddenLine>
              </a:ext>
            </a:extLst>
          </p:spPr>
          <p:txBody>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endParaRPr lang="zh-CN" altLang="en-US" b="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4786" name="TextBox 44"/>
            <p:cNvSpPr txBox="1">
              <a:spLocks noChangeArrowheads="1"/>
            </p:cNvSpPr>
            <p:nvPr>
              <p:custDataLst>
                <p:tags r:id="rId15"/>
              </p:custDataLst>
            </p:nvPr>
          </p:nvSpPr>
          <p:spPr bwMode="auto">
            <a:xfrm>
              <a:off x="3059832" y="4859868"/>
              <a:ext cx="2448272" cy="3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r>
                <a:rPr lang="zh-CN" altLang="en-US" b="0">
                  <a:solidFill>
                    <a:schemeClr val="dk1"/>
                  </a:solidFill>
                  <a:latin typeface="微软雅黑" panose="020B0503020204020204" charset="-122"/>
                  <a:ea typeface="微软雅黑" panose="020B0503020204020204" charset="-122"/>
                  <a:sym typeface="Arial" panose="020B0604020202020204" pitchFamily="34" charset="0"/>
                </a:rPr>
                <a:t>规划或培训过程</a:t>
              </a:r>
              <a:endParaRPr lang="zh-CN" altLang="en-US" b="0">
                <a:solidFill>
                  <a:schemeClr val="dk1"/>
                </a:solidFill>
                <a:latin typeface="微软雅黑" panose="020B0503020204020204" charset="-122"/>
                <a:ea typeface="微软雅黑" panose="020B0503020204020204" charset="-122"/>
                <a:sym typeface="Arial" panose="020B0604020202020204" pitchFamily="34" charset="0"/>
              </a:endParaRPr>
            </a:p>
          </p:txBody>
        </p:sp>
      </p:grpSp>
      <p:sp>
        <p:nvSpPr>
          <p:cNvPr id="42" name="Rectangle 2"/>
          <p:cNvSpPr>
            <a:spLocks noChangeArrowheads="1"/>
          </p:cNvSpPr>
          <p:nvPr/>
        </p:nvSpPr>
        <p:spPr bwMode="auto">
          <a:xfrm>
            <a:off x="266309" y="915414"/>
            <a:ext cx="3460750" cy="583565"/>
          </a:xfrm>
          <a:prstGeom prst="rect">
            <a:avLst/>
          </a:prstGeom>
          <a:noFill/>
          <a:ln w="9525">
            <a:noFill/>
            <a:miter lim="800000"/>
          </a:ln>
          <a:effectLst/>
        </p:spPr>
        <p:txBody>
          <a:bodyPr wrap="none">
            <a:spAutoFit/>
          </a:bodyPr>
          <a:lstStyle/>
          <a:p>
            <a:pPr marL="342900" indent="-342900" algn="dist">
              <a:buClr>
                <a:schemeClr val="tx1"/>
              </a:buClr>
              <a:buFont typeface="Wingdings" panose="05000000000000000000" pitchFamily="2" charset="2"/>
              <a:buChar char="n"/>
              <a:defRPr/>
            </a:pPr>
            <a:r>
              <a:rPr lang="en-US" altLang="zh-CN" sz="24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32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应急演练的类型</a:t>
            </a:r>
            <a:endParaRPr lang="zh-CN" altLang="en-US" sz="32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6"/>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1868802" name="Rectangle 2"/>
          <p:cNvSpPr>
            <a:spLocks noChangeArrowheads="1"/>
          </p:cNvSpPr>
          <p:nvPr>
            <p:custDataLst>
              <p:tags r:id="rId5"/>
            </p:custDataLst>
          </p:nvPr>
        </p:nvSpPr>
        <p:spPr bwMode="auto">
          <a:xfrm>
            <a:off x="227172" y="821640"/>
            <a:ext cx="3604895" cy="583565"/>
          </a:xfrm>
          <a:prstGeom prst="rect">
            <a:avLst/>
          </a:prstGeom>
          <a:noFill/>
          <a:ln w="9525">
            <a:noFill/>
            <a:miter lim="800000"/>
          </a:ln>
          <a:effectLst/>
        </p:spPr>
        <p:txBody>
          <a:bodyPr wrap="none">
            <a:spAutoFit/>
          </a:bodyPr>
          <a:lstStyle/>
          <a:p>
            <a:pPr marL="457200" indent="-457200" algn="dist">
              <a:buFont typeface="Wingdings" panose="05000000000000000000" pitchFamily="2" charset="2"/>
              <a:buChar char="n"/>
              <a:defRPr/>
            </a:pPr>
            <a:r>
              <a:rPr lang="en-US" altLang="zh-CN" sz="32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32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常用的演练类型</a:t>
            </a:r>
            <a:endParaRPr lang="zh-CN" altLang="en-US" sz="320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15715" name="Text Box 3"/>
          <p:cNvSpPr txBox="1">
            <a:spLocks noChangeArrowheads="1"/>
          </p:cNvSpPr>
          <p:nvPr/>
        </p:nvSpPr>
        <p:spPr bwMode="auto">
          <a:xfrm>
            <a:off x="1526535" y="1855829"/>
            <a:ext cx="3987134" cy="252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lnSpc>
                <a:spcPct val="135000"/>
              </a:lnSpc>
              <a:spcBef>
                <a:spcPct val="40000"/>
              </a:spcBef>
            </a:pPr>
            <a:r>
              <a:rPr lang="en-US" altLang="zh-CN" sz="24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1</a:t>
            </a:r>
            <a:r>
              <a:rPr lang="zh-CN" altLang="en-US" sz="24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）桌面演习</a:t>
            </a:r>
            <a:endParaRPr lang="en-US" altLang="zh-CN" sz="24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35000"/>
              </a:lnSpc>
              <a:spcBef>
                <a:spcPct val="40000"/>
              </a:spcBef>
            </a:pPr>
            <a:r>
              <a:rPr lang="en-US" altLang="zh-CN" sz="24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Plus</a:t>
            </a:r>
            <a:r>
              <a:rPr lang="zh-CN" altLang="en-US" sz="24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：计算机模拟演练</a:t>
            </a:r>
            <a:endParaRPr lang="zh-CN" altLang="en-US" sz="24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35000"/>
              </a:lnSpc>
              <a:spcBef>
                <a:spcPct val="40000"/>
              </a:spcBef>
            </a:pPr>
            <a:r>
              <a:rPr lang="zh-CN" altLang="en-US" sz="24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en-US" altLang="zh-CN" sz="24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a:t>
            </a:r>
            <a:r>
              <a:rPr lang="zh-CN" altLang="en-US" sz="24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）功能演习</a:t>
            </a:r>
            <a:endParaRPr lang="zh-CN" altLang="en-US" sz="24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35000"/>
              </a:lnSpc>
              <a:spcBef>
                <a:spcPct val="40000"/>
              </a:spcBef>
            </a:pPr>
            <a:r>
              <a:rPr lang="zh-CN" altLang="en-US" sz="24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en-US" altLang="zh-CN" sz="24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lang="zh-CN" altLang="en-US" sz="24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）全面演习</a:t>
            </a:r>
            <a:endParaRPr lang="zh-CN" altLang="en-US" sz="24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nvGrpSpPr>
          <p:cNvPr id="115716" name="Group 3"/>
          <p:cNvGrpSpPr/>
          <p:nvPr/>
        </p:nvGrpSpPr>
        <p:grpSpPr bwMode="auto">
          <a:xfrm>
            <a:off x="5667375" y="2143125"/>
            <a:ext cx="3714750" cy="3100388"/>
            <a:chOff x="1152" y="720"/>
            <a:chExt cx="3456" cy="3168"/>
          </a:xfrm>
        </p:grpSpPr>
        <p:pic>
          <p:nvPicPr>
            <p:cNvPr id="115718" name="Picture 4" descr="Cyc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0" y="720"/>
              <a:ext cx="3408"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custDataLst>
                <p:tags r:id="rId7"/>
              </p:custDataLst>
            </p:nvPr>
          </p:nvSpPr>
          <p:spPr bwMode="auto">
            <a:xfrm>
              <a:off x="2353" y="864"/>
              <a:ext cx="911" cy="1414"/>
            </a:xfrm>
            <a:prstGeom prst="rect">
              <a:avLst/>
            </a:prstGeom>
            <a:solidFill>
              <a:schemeClr val="lt1"/>
            </a:solidFill>
            <a:ln w="9525">
              <a:noFill/>
              <a:miter lim="800000"/>
            </a:ln>
            <a:effectLst/>
          </p:spPr>
          <p:txBody>
            <a:bodyPr lIns="0" rIns="0">
              <a:spAutoFit/>
            </a:bodyPr>
            <a:lstStyle/>
            <a:p>
              <a:pPr algn="ctr">
                <a:lnSpc>
                  <a:spcPct val="80000"/>
                </a:lnSpc>
                <a:spcBef>
                  <a:spcPct val="50000"/>
                </a:spcBef>
                <a:defRPr/>
              </a:pPr>
              <a:r>
                <a:rPr kumimoji="1" lang="zh-CN" altLang="en-US" sz="4000">
                  <a:solidFill>
                    <a:schemeClr val="dk2">
                      <a:lumMod val="25000"/>
                    </a:schemeClr>
                  </a:solidFill>
                  <a:effectLst>
                    <a:outerShdw blurRad="38100" dist="38100" dir="2700000" algn="tl">
                      <a:srgbClr val="C0C0C0"/>
                    </a:outerShdw>
                  </a:effectLst>
                  <a:latin typeface="微软雅黑" panose="020B0503020204020204" charset="-122"/>
                  <a:ea typeface="微软雅黑" panose="020B0503020204020204" charset="-122"/>
                  <a:sym typeface="Arial" panose="020B0604020202020204" pitchFamily="34" charset="0"/>
                </a:rPr>
                <a:t>桌</a:t>
              </a:r>
              <a:endParaRPr kumimoji="1" lang="zh-CN" altLang="en-US" sz="4000">
                <a:solidFill>
                  <a:schemeClr val="dk2">
                    <a:lumMod val="25000"/>
                  </a:schemeClr>
                </a:solidFill>
                <a:effectLst>
                  <a:outerShdw blurRad="38100" dist="38100" dir="2700000" algn="tl">
                    <a:srgbClr val="C0C0C0"/>
                  </a:outerShdw>
                </a:effectLst>
                <a:latin typeface="微软雅黑" panose="020B0503020204020204" charset="-122"/>
                <a:ea typeface="微软雅黑" panose="020B0503020204020204" charset="-122"/>
                <a:sym typeface="Arial" panose="020B0604020202020204" pitchFamily="34" charset="0"/>
              </a:endParaRPr>
            </a:p>
            <a:p>
              <a:pPr algn="ctr">
                <a:lnSpc>
                  <a:spcPct val="80000"/>
                </a:lnSpc>
                <a:spcBef>
                  <a:spcPct val="50000"/>
                </a:spcBef>
                <a:defRPr/>
              </a:pPr>
              <a:r>
                <a:rPr kumimoji="1" lang="zh-CN" altLang="en-US" sz="4000">
                  <a:solidFill>
                    <a:schemeClr val="dk2">
                      <a:lumMod val="25000"/>
                    </a:schemeClr>
                  </a:solidFill>
                  <a:effectLst>
                    <a:outerShdw blurRad="38100" dist="38100" dir="2700000" algn="tl">
                      <a:srgbClr val="C0C0C0"/>
                    </a:outerShdw>
                  </a:effectLst>
                  <a:latin typeface="微软雅黑" panose="020B0503020204020204" charset="-122"/>
                  <a:ea typeface="微软雅黑" panose="020B0503020204020204" charset="-122"/>
                  <a:sym typeface="Arial" panose="020B0604020202020204" pitchFamily="34" charset="0"/>
                </a:rPr>
                <a:t>面</a:t>
              </a:r>
              <a:endParaRPr kumimoji="1" lang="zh-CN" altLang="en-US" sz="4000">
                <a:solidFill>
                  <a:schemeClr val="dk2">
                    <a:lumMod val="25000"/>
                  </a:schemeClr>
                </a:solidFill>
                <a:effectLst>
                  <a:outerShdw blurRad="38100" dist="38100" dir="2700000" algn="tl">
                    <a:srgbClr val="C0C0C0"/>
                  </a:outerShdw>
                </a:effectLst>
                <a:latin typeface="微软雅黑" panose="020B0503020204020204" charset="-122"/>
                <a:ea typeface="微软雅黑" panose="020B0503020204020204" charset="-122"/>
                <a:sym typeface="Arial" panose="020B0604020202020204" pitchFamily="34" charset="0"/>
              </a:endParaRPr>
            </a:p>
          </p:txBody>
        </p:sp>
        <p:sp>
          <p:nvSpPr>
            <p:cNvPr id="8" name="Text Box 6"/>
            <p:cNvSpPr txBox="1">
              <a:spLocks noChangeArrowheads="1"/>
            </p:cNvSpPr>
            <p:nvPr>
              <p:custDataLst>
                <p:tags r:id="rId8"/>
              </p:custDataLst>
            </p:nvPr>
          </p:nvSpPr>
          <p:spPr bwMode="auto">
            <a:xfrm>
              <a:off x="3264" y="2707"/>
              <a:ext cx="1201" cy="596"/>
            </a:xfrm>
            <a:prstGeom prst="rect">
              <a:avLst/>
            </a:prstGeom>
            <a:solidFill>
              <a:schemeClr val="lt1"/>
            </a:solidFill>
            <a:ln w="9525">
              <a:noFill/>
              <a:miter lim="800000"/>
            </a:ln>
            <a:effectLst/>
          </p:spPr>
          <p:txBody>
            <a:bodyPr lIns="0" rIns="0">
              <a:spAutoFit/>
            </a:bodyPr>
            <a:lstStyle/>
            <a:p>
              <a:pPr algn="ctr">
                <a:lnSpc>
                  <a:spcPct val="80000"/>
                </a:lnSpc>
                <a:spcBef>
                  <a:spcPct val="50000"/>
                </a:spcBef>
                <a:defRPr/>
              </a:pPr>
              <a:r>
                <a:rPr kumimoji="1" lang="zh-CN" altLang="en-US" sz="4000">
                  <a:solidFill>
                    <a:schemeClr val="dk2">
                      <a:lumMod val="25000"/>
                    </a:schemeClr>
                  </a:solidFill>
                  <a:effectLst>
                    <a:outerShdw blurRad="38100" dist="38100" dir="2700000" algn="tl">
                      <a:srgbClr val="C0C0C0"/>
                    </a:outerShdw>
                  </a:effectLst>
                  <a:latin typeface="微软雅黑" panose="020B0503020204020204" charset="-122"/>
                  <a:ea typeface="微软雅黑" panose="020B0503020204020204" charset="-122"/>
                  <a:sym typeface="Arial" panose="020B0604020202020204" pitchFamily="34" charset="0"/>
                </a:rPr>
                <a:t>功能</a:t>
              </a:r>
              <a:endParaRPr kumimoji="1" lang="zh-CN" altLang="en-US" sz="4000">
                <a:solidFill>
                  <a:schemeClr val="dk2">
                    <a:lumMod val="25000"/>
                  </a:schemeClr>
                </a:solidFill>
                <a:effectLst>
                  <a:outerShdw blurRad="38100" dist="38100" dir="2700000" algn="tl">
                    <a:srgbClr val="C0C0C0"/>
                  </a:outerShdw>
                </a:effectLst>
                <a:latin typeface="微软雅黑" panose="020B0503020204020204" charset="-122"/>
                <a:ea typeface="微软雅黑" panose="020B0503020204020204" charset="-122"/>
                <a:sym typeface="Arial" panose="020B0604020202020204" pitchFamily="34" charset="0"/>
              </a:endParaRPr>
            </a:p>
          </p:txBody>
        </p:sp>
        <p:sp>
          <p:nvSpPr>
            <p:cNvPr id="9" name="Text Box 7"/>
            <p:cNvSpPr txBox="1">
              <a:spLocks noChangeArrowheads="1"/>
            </p:cNvSpPr>
            <p:nvPr>
              <p:custDataLst>
                <p:tags r:id="rId9"/>
              </p:custDataLst>
            </p:nvPr>
          </p:nvSpPr>
          <p:spPr bwMode="auto">
            <a:xfrm>
              <a:off x="1152" y="2641"/>
              <a:ext cx="1201" cy="596"/>
            </a:xfrm>
            <a:prstGeom prst="rect">
              <a:avLst/>
            </a:prstGeom>
            <a:solidFill>
              <a:schemeClr val="lt1"/>
            </a:solidFill>
            <a:ln w="9525">
              <a:noFill/>
              <a:miter lim="800000"/>
            </a:ln>
            <a:effectLst/>
          </p:spPr>
          <p:txBody>
            <a:bodyPr lIns="0" rIns="0">
              <a:spAutoFit/>
            </a:bodyPr>
            <a:lstStyle/>
            <a:p>
              <a:pPr algn="ctr">
                <a:lnSpc>
                  <a:spcPct val="80000"/>
                </a:lnSpc>
                <a:spcBef>
                  <a:spcPct val="50000"/>
                </a:spcBef>
                <a:defRPr/>
              </a:pPr>
              <a:r>
                <a:rPr kumimoji="1" lang="zh-CN" altLang="en-US" sz="4000">
                  <a:solidFill>
                    <a:schemeClr val="dk2">
                      <a:lumMod val="25000"/>
                    </a:schemeClr>
                  </a:solidFill>
                  <a:effectLst>
                    <a:outerShdw blurRad="38100" dist="38100" dir="2700000" algn="tl">
                      <a:srgbClr val="C0C0C0"/>
                    </a:outerShdw>
                  </a:effectLst>
                  <a:latin typeface="微软雅黑" panose="020B0503020204020204" charset="-122"/>
                  <a:ea typeface="微软雅黑" panose="020B0503020204020204" charset="-122"/>
                  <a:sym typeface="Arial" panose="020B0604020202020204" pitchFamily="34" charset="0"/>
                </a:rPr>
                <a:t>全面</a:t>
              </a:r>
              <a:endParaRPr kumimoji="1" lang="zh-CN" altLang="en-US" sz="4000">
                <a:solidFill>
                  <a:schemeClr val="dk2">
                    <a:lumMod val="25000"/>
                  </a:schemeClr>
                </a:solidFill>
                <a:effectLst>
                  <a:outerShdw blurRad="38100" dist="38100" dir="2700000" algn="tl">
                    <a:srgbClr val="C0C0C0"/>
                  </a:outerShdw>
                </a:effectLst>
                <a:latin typeface="微软雅黑" panose="020B0503020204020204" charset="-122"/>
                <a:ea typeface="微软雅黑" panose="020B0503020204020204" charset="-122"/>
                <a:sym typeface="Arial" panose="020B0604020202020204" pitchFamily="34" charset="0"/>
              </a:endParaRPr>
            </a:p>
          </p:txBody>
        </p:sp>
      </p:grpSp>
      <p:sp>
        <p:nvSpPr>
          <p:cNvPr id="115717" name="Rectangle 3"/>
          <p:cNvSpPr>
            <a:spLocks noChangeArrowheads="1"/>
          </p:cNvSpPr>
          <p:nvPr>
            <p:custDataLst>
              <p:tags r:id="rId10"/>
            </p:custDataLst>
          </p:nvPr>
        </p:nvSpPr>
        <p:spPr bwMode="auto">
          <a:xfrm>
            <a:off x="1021340" y="4672955"/>
            <a:ext cx="4543923" cy="158559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lnSpc>
                <a:spcPct val="135000"/>
              </a:lnSpc>
              <a:spcBef>
                <a:spcPct val="15000"/>
              </a:spcBef>
            </a:pPr>
            <a:r>
              <a:rPr lang="zh-CN" altLang="en-US" sz="24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为防止应急演习不到位或片面，三种应急演习方法应在实际中交叉进行。</a:t>
            </a:r>
            <a:endParaRPr lang="zh-CN" altLang="en-US" sz="24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1"/>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1867778" name="Text Box 5122"/>
          <p:cNvSpPr txBox="1">
            <a:spLocks noChangeArrowheads="1"/>
          </p:cNvSpPr>
          <p:nvPr>
            <p:custDataLst>
              <p:tags r:id="rId5"/>
            </p:custDataLst>
          </p:nvPr>
        </p:nvSpPr>
        <p:spPr bwMode="auto">
          <a:xfrm>
            <a:off x="263352" y="488333"/>
            <a:ext cx="2433638" cy="583565"/>
          </a:xfrm>
          <a:prstGeom prst="rect">
            <a:avLst/>
          </a:prstGeom>
          <a:noFill/>
          <a:ln w="9525" algn="ctr">
            <a:noFill/>
            <a:miter lim="800000"/>
          </a:ln>
          <a:effectLst/>
        </p:spPr>
        <p:txBody>
          <a:bodyPr>
            <a:spAutoFit/>
          </a:bodyPr>
          <a:lstStyle/>
          <a:p>
            <a:pPr marL="457200" indent="-457200" algn="dist">
              <a:buFont typeface="Wingdings" panose="05000000000000000000" pitchFamily="2" charset="2"/>
              <a:buChar char="n"/>
              <a:defRPr/>
            </a:pPr>
            <a:r>
              <a:rPr lang="zh-CN" altLang="en-US" sz="3200" dirty="0">
                <a:solidFill>
                  <a:schemeClr val="dk1"/>
                </a:solidFill>
                <a:latin typeface="微软雅黑" panose="020B0503020204020204" charset="-122"/>
                <a:ea typeface="微软雅黑" panose="020B0503020204020204" charset="-122"/>
                <a:sym typeface="Arial" panose="020B0604020202020204" pitchFamily="34" charset="0"/>
              </a:rPr>
              <a:t>桌面演习</a:t>
            </a:r>
            <a:endParaRPr lang="zh-CN" altLang="en-US" sz="3200" dirty="0">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6739" name="Rectangle 5123"/>
          <p:cNvSpPr>
            <a:spLocks noChangeArrowheads="1"/>
          </p:cNvSpPr>
          <p:nvPr/>
        </p:nvSpPr>
        <p:spPr bwMode="auto">
          <a:xfrm>
            <a:off x="1271464" y="1073547"/>
            <a:ext cx="8810302" cy="544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Times New Roman" panose="02020603050405020304" pitchFamily="18" charset="0"/>
                <a:ea typeface="宋体" panose="02010600030101010101" pitchFamily="2" charset="-122"/>
              </a:defRPr>
            </a:lvl1pPr>
            <a:lvl2pPr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algn="just" eaLnBrk="0" fontAlgn="base" hangingPunct="0">
              <a:spcBef>
                <a:spcPct val="2000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lnSpc>
                <a:spcPct val="135000"/>
              </a:lnSpc>
              <a:spcBef>
                <a:spcPct val="15000"/>
              </a:spcBef>
            </a:pP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目的：</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35000"/>
              </a:lnSpc>
              <a:spcBef>
                <a:spcPct val="15000"/>
              </a:spcBef>
            </a:pP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在没有时间压力情况下</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eaLnBrk="1" hangingPunct="1">
              <a:lnSpc>
                <a:spcPct val="135000"/>
              </a:lnSpc>
              <a:spcBef>
                <a:spcPct val="15000"/>
              </a:spcBef>
            </a:pP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明确相互协作和职责划分问题，锻炼演习人员解决问题的能力；</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eaLnBrk="1" hangingPunct="1">
              <a:lnSpc>
                <a:spcPct val="135000"/>
              </a:lnSpc>
              <a:spcBef>
                <a:spcPct val="15000"/>
              </a:spcBef>
            </a:pP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发现和解决预案和程序中的问题</a:t>
            </a:r>
            <a:r>
              <a:rPr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取得一些有建设性的讨论结果；</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eaLnBrk="1" hangingPunct="1">
              <a:lnSpc>
                <a:spcPct val="135000"/>
              </a:lnSpc>
              <a:spcBef>
                <a:spcPct val="15000"/>
              </a:spcBef>
            </a:pP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功能性演习和全面演习的基础。</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35000"/>
              </a:lnSpc>
              <a:spcBef>
                <a:spcPct val="15000"/>
              </a:spcBef>
            </a:pP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形式：</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eaLnBrk="1" hangingPunct="1">
              <a:lnSpc>
                <a:spcPct val="135000"/>
              </a:lnSpc>
              <a:spcBef>
                <a:spcPct val="15000"/>
              </a:spcBef>
            </a:pP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通常在会议室举行；</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eaLnBrk="1" hangingPunct="1">
              <a:lnSpc>
                <a:spcPct val="135000"/>
              </a:lnSpc>
              <a:spcBef>
                <a:spcPct val="15000"/>
              </a:spcBef>
            </a:pP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由应急组织的代表或关键岗位人员参加；</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eaLnBrk="1" hangingPunct="1">
              <a:lnSpc>
                <a:spcPct val="135000"/>
              </a:lnSpc>
              <a:spcBef>
                <a:spcPct val="15000"/>
              </a:spcBef>
            </a:pP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按照应急预案和标准行动程序，讨论所应急采取的应急行动；</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eaLnBrk="1" hangingPunct="1">
              <a:lnSpc>
                <a:spcPct val="135000"/>
              </a:lnSpc>
              <a:spcBef>
                <a:spcPct val="15000"/>
              </a:spcBef>
            </a:pP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讨论问题不受时间限制；</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1" eaLnBrk="1" hangingPunct="1">
              <a:lnSpc>
                <a:spcPct val="135000"/>
              </a:lnSpc>
              <a:spcBef>
                <a:spcPct val="15000"/>
              </a:spcBef>
            </a:pP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采取口头评论形式，并形成书面总结和改进建议。</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35000"/>
              </a:lnSpc>
              <a:spcBef>
                <a:spcPct val="15000"/>
              </a:spcBef>
            </a:pP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主要特点：</a:t>
            </a:r>
            <a:endParaRPr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eaLnBrk="1" hangingPunct="1">
              <a:lnSpc>
                <a:spcPct val="135000"/>
              </a:lnSpc>
              <a:spcBef>
                <a:spcPct val="15000"/>
              </a:spcBef>
            </a:pPr>
            <a:r>
              <a:rPr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是头脑和口头上“过一遍</a:t>
            </a:r>
            <a:r>
              <a:rPr lang="en-US" altLang="zh-CN"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走一遍”应急响应的场景，成本低。</a:t>
            </a:r>
            <a:endParaRPr lang="zh-CN" altLang="en-US" sz="1800" b="0"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6"/>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descr="图片16"/>
          <p:cNvPicPr>
            <a:picLocks noChangeAspect="1"/>
          </p:cNvPicPr>
          <p:nvPr>
            <p:custDataLst>
              <p:tags r:id="rId1"/>
            </p:custDataLst>
          </p:nvPr>
        </p:nvPicPr>
        <p:blipFill>
          <a:blip r:embed="rId2"/>
          <a:stretch>
            <a:fillRect/>
          </a:stretch>
        </p:blipFill>
        <p:spPr>
          <a:xfrm>
            <a:off x="0" y="6137910"/>
            <a:ext cx="720090" cy="720090"/>
          </a:xfrm>
          <a:prstGeom prst="rect">
            <a:avLst/>
          </a:prstGeom>
        </p:spPr>
      </p:pic>
      <p:pic>
        <p:nvPicPr>
          <p:cNvPr id="14" name="图片 13" descr="图片17"/>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sp>
        <p:nvSpPr>
          <p:cNvPr id="5" name="文本框 4"/>
          <p:cNvSpPr txBox="1"/>
          <p:nvPr>
            <p:custDataLst>
              <p:tags r:id="rId5"/>
            </p:custDataLst>
          </p:nvPr>
        </p:nvSpPr>
        <p:spPr>
          <a:xfrm>
            <a:off x="609562" y="609605"/>
            <a:ext cx="10972876" cy="609600"/>
          </a:xfrm>
          <a:prstGeom prst="rect">
            <a:avLst/>
          </a:prstGeom>
          <a:noFill/>
        </p:spPr>
        <p:txBody>
          <a:bodyPr wrap="square" lIns="63500" tIns="25400" rIns="63500" bIns="25400" rtlCol="0" anchor="t" anchorCtr="0">
            <a:normAutofit/>
          </a:bodyPr>
          <a:p>
            <a:pPr marL="0" indent="0" algn="l">
              <a:lnSpc>
                <a:spcPct val="100000"/>
              </a:lnSpc>
              <a:spcBef>
                <a:spcPts val="0"/>
              </a:spcBef>
              <a:spcAft>
                <a:spcPts val="0"/>
              </a:spcAft>
              <a:buSzPct val="100000"/>
              <a:buNone/>
            </a:pPr>
            <a:r>
              <a:rPr lang="zh-CN" altLang="en-US" sz="3200" b="1" spc="160" dirty="0">
                <a:solidFill>
                  <a:schemeClr val="accent1">
                    <a:lumMod val="50000"/>
                  </a:schemeClr>
                </a:solidFill>
                <a:latin typeface="微软雅黑" panose="020B0503020204020204" charset="-122"/>
                <a:ea typeface="微软雅黑" panose="020B0503020204020204" charset="-122"/>
                <a:sym typeface="Arial" panose="020B0604020202020204" pitchFamily="34" charset="0"/>
              </a:rPr>
              <a:t>桌面演习场景与道具</a:t>
            </a:r>
            <a:endParaRPr lang="zh-CN" altLang="en-US" sz="3200" b="1" spc="160" dirty="0">
              <a:solidFill>
                <a:schemeClr val="accent1">
                  <a:lumMod val="50000"/>
                </a:schemeClr>
              </a:solidFill>
              <a:latin typeface="微软雅黑" panose="020B0503020204020204" charset="-122"/>
              <a:ea typeface="微软雅黑" panose="020B0503020204020204" charset="-122"/>
              <a:sym typeface="Arial" panose="020B0604020202020204" pitchFamily="34" charset="0"/>
            </a:endParaRPr>
          </a:p>
        </p:txBody>
      </p:sp>
      <p:graphicFrame>
        <p:nvGraphicFramePr>
          <p:cNvPr id="7" name="图示 6"/>
          <p:cNvGraphicFramePr/>
          <p:nvPr>
            <p:custDataLst>
              <p:tags r:id="rId6"/>
            </p:custDataLst>
          </p:nvPr>
        </p:nvGraphicFramePr>
        <p:xfrm>
          <a:off x="609600" y="1535382"/>
          <a:ext cx="8077200" cy="47131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itle 6"/>
          <p:cNvSpPr txBox="1"/>
          <p:nvPr>
            <p:custDataLst>
              <p:tags r:id="rId12"/>
            </p:custDataLst>
          </p:nvPr>
        </p:nvSpPr>
        <p:spPr>
          <a:xfrm>
            <a:off x="9144000" y="2895600"/>
            <a:ext cx="2438400" cy="15240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图片</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模型</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文字说明</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3"/>
    </p:custData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0" name="矩形 10"/>
          <p:cNvSpPr/>
          <p:nvPr>
            <p:custDataLst>
              <p:tags r:id="rId6"/>
            </p:custDataLst>
          </p:nvPr>
        </p:nvSpPr>
        <p:spPr>
          <a:xfrm>
            <a:off x="1066809" y="1524012"/>
            <a:ext cx="9906079" cy="4572036"/>
          </a:xfrm>
          <a:prstGeom prst="rect">
            <a:avLst/>
          </a:prstGeom>
          <a:solidFill>
            <a:schemeClr val="lt2"/>
          </a:solidFill>
          <a:ln w="25400">
            <a:solidFill>
              <a:schemeClr val="accent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5" name="矩形 13"/>
          <p:cNvSpPr/>
          <p:nvPr>
            <p:custDataLst>
              <p:tags r:id="rId7"/>
            </p:custDataLst>
          </p:nvPr>
        </p:nvSpPr>
        <p:spPr>
          <a:xfrm>
            <a:off x="1219210" y="1676413"/>
            <a:ext cx="9906079" cy="4572036"/>
          </a:xfrm>
          <a:prstGeom prst="rect">
            <a:avLst/>
          </a:prstGeom>
          <a:noFill/>
          <a:ln w="254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 name="文本框 2"/>
          <p:cNvSpPr txBox="1"/>
          <p:nvPr>
            <p:custDataLst>
              <p:tags r:id="rId8"/>
            </p:custDataLst>
          </p:nvPr>
        </p:nvSpPr>
        <p:spPr>
          <a:xfrm>
            <a:off x="304756" y="152401"/>
            <a:ext cx="115824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rPr>
              <a:t>计算机仿真模拟演练</a:t>
            </a:r>
            <a:endParaRPr lang="zh-CN" altLang="en-US" sz="3200" b="1" spc="16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1" name="Title 6"/>
          <p:cNvSpPr txBox="1"/>
          <p:nvPr>
            <p:custDataLst>
              <p:tags r:id="rId9"/>
            </p:custDataLst>
          </p:nvPr>
        </p:nvSpPr>
        <p:spPr>
          <a:xfrm>
            <a:off x="2896212" y="2895623"/>
            <a:ext cx="6705016" cy="5302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基本涵义</a:t>
            </a:r>
            <a:endParaRPr kumimoji="0" lang="zh-CN" altLang="en-US" sz="2400" b="1" i="0" spc="120" noProof="0" dirty="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 name="Title 6"/>
          <p:cNvSpPr txBox="1"/>
          <p:nvPr>
            <p:custDataLst>
              <p:tags r:id="rId10"/>
            </p:custDataLst>
          </p:nvPr>
        </p:nvSpPr>
        <p:spPr>
          <a:xfrm>
            <a:off x="2895577" y="3496333"/>
            <a:ext cx="6704997" cy="2020583"/>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pPr>
            <a:r>
              <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计算机仿真模拟演练侧重于借助计算机、虚拟现实技术、电子地图以及专业的演练程序包，在生产安全事故后果可视化仿真基础之上，实现安全生产应急演练全过程的计算机仿真模拟推演。</a:t>
            </a:r>
            <a:endParaRPr lang="zh-CN" altLang="en-US" sz="2000" spc="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11"/>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5" descr="图片16"/>
          <p:cNvPicPr>
            <a:picLocks noChangeAspect="1"/>
          </p:cNvPicPr>
          <p:nvPr>
            <p:custDataLst>
              <p:tags r:id="rId2"/>
            </p:custDataLst>
          </p:nvPr>
        </p:nvPicPr>
        <p:blipFill>
          <a:blip r:embed="rId3"/>
          <a:stretch>
            <a:fillRect/>
          </a:stretch>
        </p:blipFill>
        <p:spPr>
          <a:xfrm>
            <a:off x="11469510" y="-10800"/>
            <a:ext cx="720090" cy="720090"/>
          </a:xfrm>
          <a:prstGeom prst="rect">
            <a:avLst/>
          </a:prstGeom>
        </p:spPr>
      </p:pic>
      <p:pic>
        <p:nvPicPr>
          <p:cNvPr id="14" name="图片 13" descr="图片17"/>
          <p:cNvPicPr>
            <a:picLocks noChangeAspect="1"/>
          </p:cNvPicPr>
          <p:nvPr>
            <p:custDataLst>
              <p:tags r:id="rId4"/>
            </p:custDataLst>
          </p:nvPr>
        </p:nvPicPr>
        <p:blipFill>
          <a:blip r:embed="rId5"/>
          <a:stretch>
            <a:fillRect/>
          </a:stretch>
        </p:blipFill>
        <p:spPr>
          <a:xfrm>
            <a:off x="0" y="6137910"/>
            <a:ext cx="720090" cy="720090"/>
          </a:xfrm>
          <a:prstGeom prst="rect">
            <a:avLst/>
          </a:prstGeom>
        </p:spPr>
      </p:pic>
      <p:sp>
        <p:nvSpPr>
          <p:cNvPr id="11" name="文本框 10"/>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a:solidFill>
                  <a:schemeClr val="lt1"/>
                </a:solidFill>
                <a:latin typeface="微软雅黑" panose="020B0503020204020204" charset="-122"/>
                <a:ea typeface="微软雅黑" panose="020B0503020204020204" charset="-122"/>
                <a:sym typeface="Arial" panose="020B0604020202020204" pitchFamily="34" charset="0"/>
              </a:rPr>
              <a:t>计算机仿真模拟演练</a:t>
            </a:r>
            <a:endParaRPr lang="zh-CN" altLang="en-US" sz="3200" b="1" spc="16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2" name="Title 6"/>
          <p:cNvSpPr txBox="1"/>
          <p:nvPr>
            <p:custDataLst>
              <p:tags r:id="rId7"/>
            </p:custDataLst>
          </p:nvPr>
        </p:nvSpPr>
        <p:spPr>
          <a:xfrm>
            <a:off x="781031" y="1524020"/>
            <a:ext cx="10629938" cy="426721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演练目的</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49300" lvl="1" indent="-304800" algn="l" fontAlgn="ctr">
              <a:lnSpc>
                <a:spcPct val="130000"/>
              </a:lnSpc>
              <a:spcBef>
                <a:spcPts val="0"/>
              </a:spcBef>
              <a:spcAft>
                <a:spcPts val="0"/>
              </a:spcAft>
              <a:buSzPct val="100000"/>
              <a:buFont typeface="+mj-lt"/>
              <a:buAutoNum type="arabicPeriod"/>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实现事故后果的仿真模拟，提升事态预测能力；</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49300" lvl="1" indent="-304800" algn="l" fontAlgn="ctr">
              <a:lnSpc>
                <a:spcPct val="130000"/>
              </a:lnSpc>
              <a:spcBef>
                <a:spcPts val="0"/>
              </a:spcBef>
              <a:spcAft>
                <a:spcPts val="0"/>
              </a:spcAft>
              <a:buSzPct val="100000"/>
              <a:buFont typeface="+mj-lt"/>
              <a:buAutoNum type="arabicPeriod"/>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模拟真实环境下各应急组织的事态控制策略；</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49300" lvl="1" indent="-304800" algn="l" fontAlgn="ctr">
              <a:lnSpc>
                <a:spcPct val="130000"/>
              </a:lnSpc>
              <a:spcBef>
                <a:spcPts val="0"/>
              </a:spcBef>
              <a:spcAft>
                <a:spcPts val="0"/>
              </a:spcAft>
              <a:buSzPct val="100000"/>
              <a:buFont typeface="+mj-lt"/>
              <a:buAutoNum type="arabicPeriod"/>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锻炼各应急组织之间的协调联动能力；</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49300" lvl="1" indent="-304800" algn="l" fontAlgn="ctr">
              <a:lnSpc>
                <a:spcPct val="130000"/>
              </a:lnSpc>
              <a:spcBef>
                <a:spcPts val="0"/>
              </a:spcBef>
              <a:spcAft>
                <a:spcPts val="0"/>
              </a:spcAft>
              <a:buSzPct val="100000"/>
              <a:buFont typeface="+mj-lt"/>
              <a:buAutoNum type="arabicPeriod"/>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规范各应急组织应对事故的应急响应程序。</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组织策划与实施</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749300" lvl="1" indent="-304800" algn="l" fontAlgn="ctr">
              <a:lnSpc>
                <a:spcPct val="130000"/>
              </a:lnSpc>
              <a:spcBef>
                <a:spcPts val="0"/>
              </a:spcBef>
              <a:spcAft>
                <a:spcPts val="0"/>
              </a:spcAft>
              <a:buSzPct val="100000"/>
              <a:buFont typeface="+mj-lt"/>
              <a:buAutoNum type="arabicPeriod"/>
            </a:pPr>
            <a:r>
              <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计算机仿真模拟演练的组织策划与实施过程与桌面推演大同小异，只是借助于计算机及模拟演练软件实现整个演练过程，比桌面推演更真实，演练内容更丰富、演练效果也更好。</a:t>
            </a:r>
            <a:endParaRPr lang="zh-CN" altLang="en-US" sz="16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8"/>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14193_1*i*1"/>
  <p:tag name="KSO_WM_TEMPLATE_CATEGORY" val="chip"/>
  <p:tag name="KSO_WM_TEMPLATE_INDEX" val="20214193"/>
  <p:tag name="KSO_WM_UNIT_LAYERLEVEL" val="1"/>
  <p:tag name="KSO_WM_TAG_VERSION" val="1.0"/>
  <p:tag name="KSO_WM_BEAUTIFY_FLAG" val="#wm#"/>
  <p:tag name="KSO_WM_CHIP_GROUPID" val="5fa224e958547e52881ea272"/>
  <p:tag name="KSO_WM_CHIP_XID" val="5fa224e958547e52881ea273"/>
  <p:tag name="KSO_WM_UNIT_DEC_AREA_ID" val="ebd6bf5db0384ce7bd3ba8bffd5b4cc6"/>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6f85144bfbd84efaa0ea99806b1b0f10"/>
</p:tagLst>
</file>

<file path=ppt/tags/tag10.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14193_1*a*1"/>
  <p:tag name="KSO_WM_TEMPLATE_CATEGORY" val="custom"/>
  <p:tag name="KSO_WM_TEMPLATE_INDEX" val="20214193"/>
  <p:tag name="KSO_WM_UNIT_LAYERLEVEL" val="1"/>
  <p:tag name="KSO_WM_TAG_VERSION" val="1.0"/>
  <p:tag name="KSO_WM_BEAUTIFY_FLAG" val="#wm#"/>
  <p:tag name="KSO_WM_UNIT_PRESET_TEXT" val="单击添加大标题"/>
  <p:tag name="KSO_WM_UNIT_DEFAULT_FONT" val="40;56;4"/>
  <p:tag name="KSO_WM_UNIT_BLOCK" val="0"/>
  <p:tag name="KSO_WM_UNIT_DEC_AREA_ID" val="2665c43a62974ad9889e93157732ea1a"/>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TEXT_FILL_FORE_SCHEMECOLOR_INDEX_BRIGHTNESS" val="0.15"/>
  <p:tag name="KSO_WM_UNIT_TEXT_FILL_FORE_SCHEMECOLOR_INDEX" val="13"/>
  <p:tag name="KSO_WM_UNIT_TEXT_FILL_TYPE" val="1"/>
  <p:tag name="KSO_WM_TEMPLATE_ASSEMBLE_XID" val="5fa24dbba8fc48be8081e94c"/>
  <p:tag name="KSO_WM_TEMPLATE_ASSEMBLE_GROUPID" val="5fa224e958547e52881ea272"/>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5*l_h_i*1_5_1"/>
  <p:tag name="KSO_WM_TEMPLATE_CATEGORY" val="custom"/>
  <p:tag name="KSO_WM_TEMPLATE_INDEX" val="20214193"/>
  <p:tag name="KSO_WM_UNIT_LAYERLEVEL" val="1_1_1"/>
  <p:tag name="KSO_WM_TAG_VERSION" val="1.0"/>
  <p:tag name="KSO_WM_BEAUTIFY_FLAG" val="#wm#"/>
  <p:tag name="KSO_WM_DIAGRAM_GROUP_CODE" val="l1-1"/>
  <p:tag name="KSO_WM_UNIT_TYPE" val="l_h_i"/>
  <p:tag name="KSO_WM_UNIT_INDEX" val="1_5_1"/>
  <p:tag name="KSO_WM_CHIP_GROUPID" val="5f7087080ff15d9a40ebdc94"/>
  <p:tag name="KSO_WM_CHIP_XID" val="5f7087080ff15d9a40ebdc98"/>
  <p:tag name="KSO_WM_UNIT_DEC_AREA_ID" val="508da1f2ff674e6abf3511b4d5d2293d"/>
  <p:tag name="KSO_WM_UNIT_DECORATE_INFO" val=""/>
  <p:tag name="KSO_WM_UNIT_SM_LIMIT_TYPE" val=""/>
  <p:tag name="KSO_WM_CHIP_FILLAREA_FILL_RULE" val="{&quot;fill_align&quot;:&quot;cm&quot;,&quot;fill_mode&quot;:&quot;adaptive&quot;,&quot;sacle_strategy&quot;:&quot;stretch&quot;}"/>
  <p:tag name="KSO_WM_ASSEMBLE_CHIP_INDEX" val="5da3a7d00bf14a07b23bd7b331aa6ae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UNIT_USESOURCEFORMAT_APPLY" val="1"/>
</p:tagLst>
</file>

<file path=ppt/tags/tag1000.xml><?xml version="1.0" encoding="utf-8"?>
<p:tagLst xmlns:p="http://schemas.openxmlformats.org/presentationml/2006/main">
  <p:tag name="KSO_WM_UNIT_BLOCK" val="0"/>
  <p:tag name="KSO_WM_UNIT_SM_LIMIT_TYPE" val="2"/>
  <p:tag name="KSO_WM_UNIT_DEC_AREA_ID" val="f4c9c6fec23f4359982bc4d5cad12fd0"/>
  <p:tag name="KSO_WM_UNIT_HIGHLIGHT" val="0"/>
  <p:tag name="KSO_WM_UNIT_COMPATIBLE" val="0"/>
  <p:tag name="KSO_WM_UNIT_DIAGRAM_ISNUMVISUAL" val="0"/>
  <p:tag name="KSO_WM_UNIT_DIAGRAM_ISREFERUNIT" val="0"/>
  <p:tag name="KSO_WM_UNIT_TYPE" val="i"/>
  <p:tag name="KSO_WM_UNIT_INDEX" val="3"/>
  <p:tag name="KSO_WM_UNIT_ID" val="diagram20212370_1*i*3"/>
  <p:tag name="KSO_WM_TEMPLATE_CATEGORY" val="diagram"/>
  <p:tag name="KSO_WM_TEMPLATE_INDEX" val="20212370"/>
  <p:tag name="KSO_WM_UNIT_LAYERLEVEL" val="1"/>
  <p:tag name="KSO_WM_TAG_VERSION" val="1.0"/>
  <p:tag name="KSO_WM_BEAUTIFY_FLAG" val="#wm#"/>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2944e945e1f15ec24fd3ab"/>
  <p:tag name="KSO_WM_CHIP_XID" val="5f2944e945e1f15ec24fd3ac"/>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306"/>
  <p:tag name="KSO_WM_TEMPLATE_ASSEMBLE_XID" val="5fd0d78c1fa9d42129dd870a"/>
  <p:tag name="KSO_WM_TEMPLATE_ASSEMBLE_GROUPID" val="5fd0d78c1fa9d42129dd870a"/>
</p:tagLst>
</file>

<file path=ppt/tags/tag1001.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2370_1*a*1"/>
  <p:tag name="KSO_WM_TEMPLATE_CATEGORY" val="diagram"/>
  <p:tag name="KSO_WM_TEMPLATE_INDEX" val="2021237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6f9bfe324bca43128c1ec925b3265a1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88e2489276d47e49efa29d75e9e5d68"/>
  <p:tag name="KSO_WM_UNIT_TEXT_FILL_FORE_SCHEMECOLOR_INDEX_BRIGHTNESS" val="0"/>
  <p:tag name="KSO_WM_UNIT_TEXT_FILL_FORE_SCHEMECOLOR_INDEX" val="13"/>
  <p:tag name="KSO_WM_UNIT_TEXT_FILL_TYPE" val="1"/>
  <p:tag name="KSO_WM_TEMPLATE_ASSEMBLE_XID" val="5fd0d78c1fa9d42129dd870a"/>
  <p:tag name="KSO_WM_TEMPLATE_ASSEMBLE_GROUPID" val="5fd0d78c1fa9d42129dd870a"/>
</p:tagLst>
</file>

<file path=ppt/tags/tag100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370_1*f*1"/>
  <p:tag name="KSO_WM_TEMPLATE_CATEGORY" val="diagram"/>
  <p:tag name="KSO_WM_TEMPLATE_INDEX" val="20212370"/>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21aa67bb88cd41b48966e9b1808ec40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780ce4e852b4807a61c4e3de6ec857f"/>
  <p:tag name="KSO_WM_UNIT_SUPPORT_BIG_FONT" val="1"/>
  <p:tag name="KSO_WM_UNIT_TEXT_FILL_FORE_SCHEMECOLOR_INDEX_BRIGHTNESS" val="0.25"/>
  <p:tag name="KSO_WM_UNIT_TEXT_FILL_FORE_SCHEMECOLOR_INDEX" val="13"/>
  <p:tag name="KSO_WM_UNIT_TEXT_FILL_TYPE" val="1"/>
  <p:tag name="KSO_WM_TEMPLATE_ASSEMBLE_XID" val="5fd0d78c1fa9d42129dd870a"/>
  <p:tag name="KSO_WM_TEMPLATE_ASSEMBLE_GROUPID" val="5fd0d78c1fa9d42129dd870a"/>
</p:tagLst>
</file>

<file path=ppt/tags/tag1003.xml><?xml version="1.0" encoding="utf-8"?>
<p:tagLst xmlns:p="http://schemas.openxmlformats.org/presentationml/2006/main">
  <p:tag name="KSO_WM_UNIT_VALUE" val="973*973"/>
  <p:tag name="KSO_WM_UNIT_HIGHLIGHT" val="0"/>
  <p:tag name="KSO_WM_UNIT_COMPATIBLE" val="1"/>
  <p:tag name="KSO_WM_UNIT_DIAGRAM_ISNUMVISUAL" val="0"/>
  <p:tag name="KSO_WM_UNIT_DIAGRAM_ISREFERUNIT" val="0"/>
  <p:tag name="KSO_WM_UNIT_TYPE" val="d"/>
  <p:tag name="KSO_WM_UNIT_INDEX" val="1"/>
  <p:tag name="KSO_WM_UNIT_ID" val="diagram20212370_1*d*1"/>
  <p:tag name="KSO_WM_TEMPLATE_CATEGORY" val="diagram"/>
  <p:tag name="KSO_WM_TEMPLATE_INDEX" val="20212370"/>
  <p:tag name="KSO_WM_UNIT_LAYERLEVEL" val="1"/>
  <p:tag name="KSO_WM_TAG_VERSION" val="1.0"/>
  <p:tag name="KSO_WM_BEAUTIFY_FLAG" val="#wm#"/>
  <p:tag name="KSO_WM_CHIP_GROUPID" val="5e7310da9a230a26b9e88a19"/>
  <p:tag name="KSO_WM_CHIP_XID" val="5e7310da9a230a26b9e88a1a"/>
  <p:tag name="KSO_WM_UNIT_DEC_AREA_ID" val="9f16a913f5484e68acf5ae88e797695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a3103b3c0d0440698a1d241821cf081"/>
  <p:tag name="KSO_WM_UNIT_PLACING_PICTURE" val="da3103b3c0d0440698a1d241821cf081"/>
  <p:tag name="KSO_WM_UNIT_SUPPORT_UNIT_TYPE" val="[&quot;d&quot;,&quot;α&quot;,&quot;β&quot;,&quot;θ&quot;]"/>
  <p:tag name="KSO_WM_TEMPLATE_ASSEMBLE_XID" val="5fd0d78c1fa9d42129dd870a"/>
  <p:tag name="KSO_WM_TEMPLATE_ASSEMBLE_GROUPID" val="5fd0d78c1fa9d42129dd870a"/>
  <p:tag name="KSO_WM_UNIT_PLACING_PICTURE_USER_VIEWPORT" val="{&quot;height&quot;:6917.4992125984254,&quot;width&quot;:6490}"/>
  <p:tag name="KSO_WM_UNIT_PLACING_PICTURE_INFO" val="{&quot;code&quot;:&quot;a&quot;,&quot;full_picture&quot;:true,&quot;last_full_picture&quot;:&quot;a&quot;,&quot;margin&quot;:{&quot;bottom&quot;:69.45141645964145,&quot;top&quot;:67.793465371035296},&quot;scheme&quot;:&quot;2-0&quot;,&quot;spacing&quot;:5}"/>
  <p:tag name="KSO_WM_UNIT_PLACING_PICTURE_USER_VIEWPORT_SMARTMENU" val="{&quot;height&quot;:2775.1420362380281,&quot;width&quot;:2021.8629780338742}"/>
  <p:tag name="KSO_WM_UNIT_PLACING_PICTURE_USER_RELATIVERECTANGLE_SMARTMENU" val="{&quot;bottom&quot;:0,&quot;left&quot;:0,&quot;right&quot;:0,&quot;top&quot;:0}"/>
</p:tagLst>
</file>

<file path=ppt/tags/tag1004.xml><?xml version="1.0" encoding="utf-8"?>
<p:tagLst xmlns:p="http://schemas.openxmlformats.org/presentationml/2006/main">
  <p:tag name="KSO_WM_UNIT_VALUE" val="973*973"/>
  <p:tag name="KSO_WM_UNIT_HIGHLIGHT" val="0"/>
  <p:tag name="KSO_WM_UNIT_COMPATIBLE" val="1"/>
  <p:tag name="KSO_WM_UNIT_DIAGRAM_ISNUMVISUAL" val="0"/>
  <p:tag name="KSO_WM_UNIT_DIAGRAM_ISREFERUNIT" val="0"/>
  <p:tag name="KSO_WM_UNIT_TYPE" val="d"/>
  <p:tag name="KSO_WM_UNIT_INDEX" val="1"/>
  <p:tag name="KSO_WM_UNIT_ID" val="diagram20212370_1*d*1"/>
  <p:tag name="KSO_WM_TEMPLATE_CATEGORY" val="diagram"/>
  <p:tag name="KSO_WM_TEMPLATE_INDEX" val="20212370"/>
  <p:tag name="KSO_WM_UNIT_LAYERLEVEL" val="1"/>
  <p:tag name="KSO_WM_TAG_VERSION" val="1.0"/>
  <p:tag name="KSO_WM_BEAUTIFY_FLAG" val="#wm#"/>
  <p:tag name="KSO_WM_CHIP_GROUPID" val="5e7310da9a230a26b9e88a19"/>
  <p:tag name="KSO_WM_CHIP_XID" val="5e7310da9a230a26b9e88a1a"/>
  <p:tag name="KSO_WM_UNIT_DEC_AREA_ID" val="9f16a913f5484e68acf5ae88e797695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a3103b3c0d0440698a1d241821cf081"/>
  <p:tag name="KSO_WM_UNIT_PLACING_PICTURE" val="da3103b3c0d0440698a1d241821cf081"/>
  <p:tag name="KSO_WM_UNIT_SUPPORT_UNIT_TYPE" val="[&quot;d&quot;,&quot;α&quot;,&quot;β&quot;,&quot;θ&quot;]"/>
  <p:tag name="KSO_WM_TEMPLATE_ASSEMBLE_XID" val="5fd0d78c1fa9d42129dd870a"/>
  <p:tag name="KSO_WM_TEMPLATE_ASSEMBLE_GROUPID" val="5fd0d78c1fa9d42129dd870a"/>
  <p:tag name="KSO_WM_UNIT_PLACING_PICTURE_USER_VIEWPORT" val="{&quot;height&quot;:6917.4992125984254,&quot;width&quot;:7345}"/>
  <p:tag name="KSO_WM_UNIT_PLACING_PICTURE_INFO" val="{&quot;code&quot;:&quot;a&quot;,&quot;full_picture&quot;:true,&quot;last_full_picture&quot;:&quot;a&quot;,&quot;margin&quot;:{&quot;bottom&quot;:69.45141645964145,&quot;top&quot;:67.793465371035296},&quot;scheme&quot;:&quot;2-0&quot;,&quot;spacing&quot;:5}"/>
  <p:tag name="KSO_WM_UNIT_PLACING_PICTURE_USER_VIEWPORT_SMARTMENU" val="{&quot;height&quot;:2775.1420362380281,&quot;width&quot;:3348.1766948176869}"/>
  <p:tag name="KSO_WM_UNIT_PLACING_PICTURE_USER_RELATIVERECTANGLE_SMARTMENU" val="{&quot;bottom&quot;:0,&quot;left&quot;:0,&quot;right&quot;:0,&quot;top&quot;:0}"/>
</p:tagLst>
</file>

<file path=ppt/tags/tag1005.xml><?xml version="1.0" encoding="utf-8"?>
<p:tagLst xmlns:p="http://schemas.openxmlformats.org/presentationml/2006/main">
  <p:tag name="KSO_WM_SLIDE_ID" val="diagram2021237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2370"/>
  <p:tag name="KSO_WM_SLIDE_LAYOUT" val="a_d_f"/>
  <p:tag name="KSO_WM_SLIDE_LAYOUT_CNT" val="1_1_1"/>
  <p:tag name="KSO_WM_TEMPLATE_THUMBS_INDEX" val="1、4、7、12、13、14、15、16、17、18、20、24、25、28、33、36、40、43、44"/>
  <p:tag name="KSO_WM_SLIDE_LAYOUT_INFO" val="{&quot;id&quot;:&quot;2020-12-09T21:56:28&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21:56:28&quot;,&quot;margin&quot;:{&quot;bottom&quot;:0.44999998807907104,&quot;left&quot;:1.2699999809265137,&quot;right&quot;:1.2699999809265137,&quot;top&quot;:0.42300000786781311},&quot;type&quot;:0},{&quot;direction&quot;:1,&quot;id&quot;:&quot;2020-12-09T21:56:28&quot;,&quot;maxSize&quot;:{&quot;size1&quot;:58.700000000000003},&quot;minSize&quot;:{&quot;size1&quot;:58.700000000000003},&quot;normalSize&quot;:{&quot;size1&quot;:58.700000000000003},&quot;subLayout&quot;:[{&quot;id&quot;:&quot;2020-12-09T21:56:28&quot;,&quot;margin&quot;:{&quot;bottom&quot;:4.2329998016357422,&quot;left&quot;:2.9630000591278076,&quot;right&quot;:3.7839999198913574,&quot;top&quot;:6.7729997634887695},&quot;type&quot;:0},{&quot;id&quot;:&quot;2020-12-09T21:56:28&quot;,&quot;margin&quot;:{&quot;bottom&quot;:2.5750000476837158,&quot;left&quot;:0.026000002399086952,&quot;right&quot;:4.2329998016357422,&quot;top&quot;:2.5399999618530273},&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2944e945e1f15ec24fd3ac"/>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true,&quot;fill_id&quot;:&quot;c386d33d9f7c4366bae77a4ab72a0f0b&quot;,&quot;fill_align&quot;:&quot;cm&quot;,&quot;chip_types&quot;:[&quot;text&quot;]},{&quot;text_align&quot;:&quot;lm&quot;,&quot;text_direction&quot;:&quot;horizontal&quot;,&quot;support_features&quot;:[&quot;collage&quot;,&quot;carousel&quot;],&quot;support_big_font&quot;:false,&quot;fill_id&quot;:&quot;6ffee3d2c3834d52a4eed963f81ef119&quot;,&quot;fill_align&quot;:&quot;cm&quot;,&quot;chip_types&quot;:[&quot;pictext&quot;,&quot;text&quot;,&quot;picture&quot;,&quot;chart&quot;,&quot;table&quot;,&quot;video&quot;]}]]"/>
  <p:tag name="KSO_WM_SLIDE_SIZE" val="960*492"/>
  <p:tag name="KSO_WM_SLIDE_POSITION" val="0*0"/>
  <p:tag name="KSO_WM_CHIP_DECFILLPROP" val="[]"/>
  <p:tag name="KSO_WM_SLIDE_CAN_ADD_NAVIGATION" val="1"/>
  <p:tag name="KSO_WM_CHIP_GROUPID" val="5f2944e945e1f15ec24fd3ab"/>
  <p:tag name="KSO_WM_SLIDE_BK_DARK_LIGHT" val=""/>
  <p:tag name="KSO_WM_SLIDE_BACKGROUND_TYPE" val="navigation"/>
  <p:tag name="KSO_WM_SLIDE_SUPPORT_FEATURE_TYPE" val="3"/>
  <p:tag name="KSO_WM_TEMPLATE_ASSEMBLE_XID" val="5fd0d78c1fa9d42129dd870a"/>
  <p:tag name="KSO_WM_TEMPLATE_ASSEMBLE_GROUPID" val="5fd0d78c1fa9d42129dd870a"/>
</p:tagLst>
</file>

<file path=ppt/tags/tag10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e9b10153-307f-4e6b-a399-812c8cfd5f5b}"/>
</p:tagLst>
</file>

<file path=ppt/tags/tag10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6bca99e9-6f0b-4e59-97ec-18cd30695b13}"/>
</p:tagLst>
</file>

<file path=ppt/tags/tag10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09.xml><?xml version="1.0" encoding="utf-8"?>
<p:tagLst xmlns:p="http://schemas.openxmlformats.org/presentationml/2006/main">
  <p:tag name="KSO_WM_UNIT_TEXT_FILL_FORE_SCHEMECOLOR_INDEX_BRIGHTNESS" val="0"/>
  <p:tag name="KSO_WM_UNIT_TEXT_FILL_FORE_SCHEMECOLOR_INDEX" val="12"/>
  <p:tag name="KSO_WM_UNIT_TEXT_FILL_TYPE"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5*l_h_i*1_1_2"/>
  <p:tag name="KSO_WM_TEMPLATE_CATEGORY" val="custom"/>
  <p:tag name="KSO_WM_TEMPLATE_INDEX" val="20214193"/>
  <p:tag name="KSO_WM_UNIT_LAYERLEVEL" val="1_1_1"/>
  <p:tag name="KSO_WM_TAG_VERSION" val="1.0"/>
  <p:tag name="KSO_WM_BEAUTIFY_FLAG" val="#wm#"/>
  <p:tag name="KSO_WM_DIAGRAM_GROUP_CODE" val="l1-1"/>
  <p:tag name="KSO_WM_UNIT_SUBTYPE" val="d"/>
  <p:tag name="KSO_WM_UNIT_TYPE" val="l_h_i"/>
  <p:tag name="KSO_WM_UNIT_INDEX" val="1_1_2"/>
  <p:tag name="KSO_WM_CHIP_GROUPID" val="5f7087080ff15d9a40ebdc94"/>
  <p:tag name="KSO_WM_CHIP_XID" val="5f7087080ff15d9a40ebdc98"/>
  <p:tag name="KSO_WM_UNIT_DEC_AREA_ID" val="c351a615fc444052aa950f9755fcc421"/>
  <p:tag name="KSO_WM_UNIT_DECORATE_INFO" val=""/>
  <p:tag name="KSO_WM_UNIT_SM_LIMIT_TYPE" val=""/>
  <p:tag name="KSO_WM_CHIP_FILLAREA_FILL_RULE" val="{&quot;fill_align&quot;:&quot;cm&quot;,&quot;fill_mode&quot;:&quot;adaptive&quot;,&quot;sacle_strategy&quot;:&quot;stretch&quot;}"/>
  <p:tag name="KSO_WM_ASSEMBLE_CHIP_INDEX" val="5da3a7d00bf14a07b23bd7b331aa6aea"/>
  <p:tag name="KSO_WM_UNIT_TEXT_FILL_FORE_SCHEMECOLOR_INDEX_BRIGHTNESS" val="0"/>
  <p:tag name="KSO_WM_UNIT_TEXT_FILL_FORE_SCHEMECOLOR_INDEX" val="14"/>
  <p:tag name="KSO_WM_UNIT_TEXT_FILL_TYPE" val="1"/>
  <p:tag name="KSO_WM_UNIT_VALUE" val="2"/>
  <p:tag name="KSO_WM_UNIT_USESOURCEFORMAT_APPLY" val="1"/>
</p:tagLst>
</file>

<file path=ppt/tags/tag1010.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4"/>
  <p:tag name="KSO_WM_UNIT_TEXT_FILL_TYPE" val="1"/>
</p:tagLst>
</file>

<file path=ppt/tags/tag1011.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012.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013.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014.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015.xml><?xml version="1.0" encoding="utf-8"?>
<p:tagLst xmlns:p="http://schemas.openxmlformats.org/presentationml/2006/mai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10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17.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018.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019.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5*l_h_i*1_2_2"/>
  <p:tag name="KSO_WM_TEMPLATE_CATEGORY" val="custom"/>
  <p:tag name="KSO_WM_TEMPLATE_INDEX" val="20214193"/>
  <p:tag name="KSO_WM_UNIT_LAYERLEVEL" val="1_1_1"/>
  <p:tag name="KSO_WM_TAG_VERSION" val="1.0"/>
  <p:tag name="KSO_WM_BEAUTIFY_FLAG" val="#wm#"/>
  <p:tag name="KSO_WM_DIAGRAM_GROUP_CODE" val="l1-1"/>
  <p:tag name="KSO_WM_UNIT_SUBTYPE" val="d"/>
  <p:tag name="KSO_WM_UNIT_TYPE" val="l_h_i"/>
  <p:tag name="KSO_WM_UNIT_INDEX" val="1_2_2"/>
  <p:tag name="KSO_WM_CHIP_GROUPID" val="5f7087080ff15d9a40ebdc94"/>
  <p:tag name="KSO_WM_CHIP_XID" val="5f7087080ff15d9a40ebdc98"/>
  <p:tag name="KSO_WM_UNIT_DEC_AREA_ID" val="f604738ce9d24e938038e02337b85b2a"/>
  <p:tag name="KSO_WM_UNIT_DECORATE_INFO" val=""/>
  <p:tag name="KSO_WM_UNIT_SM_LIMIT_TYPE" val=""/>
  <p:tag name="KSO_WM_CHIP_FILLAREA_FILL_RULE" val="{&quot;fill_align&quot;:&quot;cm&quot;,&quot;fill_mode&quot;:&quot;adaptive&quot;,&quot;sacle_strategy&quot;:&quot;stretch&quot;}"/>
  <p:tag name="KSO_WM_ASSEMBLE_CHIP_INDEX" val="5da3a7d00bf14a07b23bd7b331aa6aea"/>
  <p:tag name="KSO_WM_UNIT_TEXT_FILL_FORE_SCHEMECOLOR_INDEX_BRIGHTNESS" val="0"/>
  <p:tag name="KSO_WM_UNIT_TEXT_FILL_FORE_SCHEMECOLOR_INDEX" val="14"/>
  <p:tag name="KSO_WM_UNIT_TEXT_FILL_TYPE" val="1"/>
  <p:tag name="KSO_WM_UNIT_VALUE" val="2"/>
  <p:tag name="KSO_WM_UNIT_USESOURCEFORMAT_APPLY" val="1"/>
</p:tagLst>
</file>

<file path=ppt/tags/tag1020.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021.xml><?xml version="1.0" encoding="utf-8"?>
<p:tagLst xmlns:p="http://schemas.openxmlformats.org/presentationml/2006/mai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1022.xml><?xml version="1.0" encoding="utf-8"?>
<p:tagLst xmlns:p="http://schemas.openxmlformats.org/presentationml/2006/main">
  <p:tag name="KSO_WM_UNIT_LINE_FORE_SCHEMECOLOR_INDEX_BRIGHTNESS" val="0"/>
  <p:tag name="KSO_WM_UNIT_LINE_FORE_SCHEMECOLOR_INDEX" val="16"/>
  <p:tag name="KSO_WM_UNIT_LINE_FILL_TYPE" val="2"/>
</p:tagLst>
</file>

<file path=ppt/tags/tag1023.xml><?xml version="1.0" encoding="utf-8"?>
<p:tagLst xmlns:p="http://schemas.openxmlformats.org/presentationml/2006/main">
  <p:tag name="KSO_WM_UNIT_LINE_FORE_SCHEMECOLOR_INDEX_BRIGHTNESS" val="0"/>
  <p:tag name="KSO_WM_UNIT_LINE_FORE_SCHEMECOLOR_INDEX" val="16"/>
  <p:tag name="KSO_WM_UNIT_LINE_FILL_TYPE" val="2"/>
</p:tagLst>
</file>

<file path=ppt/tags/tag1024.xml><?xml version="1.0" encoding="utf-8"?>
<p:tagLst xmlns:p="http://schemas.openxmlformats.org/presentationml/2006/main">
  <p:tag name="KSO_WM_UNIT_LINE_FORE_SCHEMECOLOR_INDEX_BRIGHTNESS" val="0"/>
  <p:tag name="KSO_WM_UNIT_LINE_FORE_SCHEMECOLOR_INDEX" val="16"/>
  <p:tag name="KSO_WM_UNIT_LINE_FILL_TYPE" val="2"/>
</p:tagLst>
</file>

<file path=ppt/tags/tag1025.xml><?xml version="1.0" encoding="utf-8"?>
<p:tagLst xmlns:p="http://schemas.openxmlformats.org/presentationml/2006/main">
  <p:tag name="KSO_WM_UNIT_LINE_FORE_SCHEMECOLOR_INDEX_BRIGHTNESS" val="0"/>
  <p:tag name="KSO_WM_UNIT_LINE_FORE_SCHEMECOLOR_INDEX" val="16"/>
  <p:tag name="KSO_WM_UNIT_LINE_FILL_TYPE" val="2"/>
</p:tagLst>
</file>

<file path=ppt/tags/tag10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28.xml><?xml version="1.0" encoding="utf-8"?>
<p:tagLst xmlns:p="http://schemas.openxmlformats.org/presentationml/2006/main">
  <p:tag name="KSO_WM_SLIDE_BK_DARK_LIGHT" val=""/>
  <p:tag name="KSO_WM_SLIDE_BACKGROUND_TYPE" val="general"/>
</p:tagLst>
</file>

<file path=ppt/tags/tag10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d3f6aca36b164f948f318b82499a8cb4"/>
  <p:tag name="KSO_WM_UNIT_DECORATE_INFO" val=""/>
  <p:tag name="KSO_WM_UNIT_SM_LIMIT_TYPE" val=""/>
  <p:tag name="KSO_WM_CHIP_FILLAREA_FILL_RULE" val="{&quot;fill_align&quot;:&quot;cm&quot;,&quot;fill_effect&quot;:[],&quot;fill_mode&quot;:&quot;full&quot;,&quot;sacle_strategy&quot;:&quot;stretch&quot;}"/>
  <p:tag name="KSO_WM_ASSEMBLE_CHIP_INDEX" val="3f33342e86f443e5b61bfced5f40e489"/>
  <p:tag name="KSO_WM_SLIDE_BACKGROUND_TYPE" val="frame"/>
  <p:tag name="KSO_WM_UNIT_TEXT_FILL_FORE_SCHEMECOLOR_INDEX_BRIGHTNESS" val="0"/>
  <p:tag name="KSO_WM_UNIT_TEXT_FILL_FORE_SCHEMECOLOR_INDEX" val="2"/>
  <p:tag name="KSO_WM_UNIT_TEXT_FILL_TYPE" val="1"/>
  <p:tag name="WM_BEAUTIFY_SHAPE_IDENTITY" val="{c5148a21-716a-45f5-a0eb-bbbf66d884ed}"/>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5*l_h_i*1_3_2"/>
  <p:tag name="KSO_WM_TEMPLATE_CATEGORY" val="custom"/>
  <p:tag name="KSO_WM_TEMPLATE_INDEX" val="20214193"/>
  <p:tag name="KSO_WM_UNIT_LAYERLEVEL" val="1_1_1"/>
  <p:tag name="KSO_WM_TAG_VERSION" val="1.0"/>
  <p:tag name="KSO_WM_BEAUTIFY_FLAG" val="#wm#"/>
  <p:tag name="KSO_WM_DIAGRAM_GROUP_CODE" val="l1-1"/>
  <p:tag name="KSO_WM_UNIT_SUBTYPE" val="d"/>
  <p:tag name="KSO_WM_UNIT_TYPE" val="l_h_i"/>
  <p:tag name="KSO_WM_UNIT_INDEX" val="1_3_2"/>
  <p:tag name="KSO_WM_CHIP_GROUPID" val="5f7087080ff15d9a40ebdc94"/>
  <p:tag name="KSO_WM_CHIP_XID" val="5f7087080ff15d9a40ebdc98"/>
  <p:tag name="KSO_WM_UNIT_DEC_AREA_ID" val="acf33620f80b461eb168443a71b7aa5c"/>
  <p:tag name="KSO_WM_UNIT_DECORATE_INFO" val=""/>
  <p:tag name="KSO_WM_UNIT_SM_LIMIT_TYPE" val=""/>
  <p:tag name="KSO_WM_CHIP_FILLAREA_FILL_RULE" val="{&quot;fill_align&quot;:&quot;cm&quot;,&quot;fill_mode&quot;:&quot;adaptive&quot;,&quot;sacle_strategy&quot;:&quot;stretch&quot;}"/>
  <p:tag name="KSO_WM_ASSEMBLE_CHIP_INDEX" val="5da3a7d00bf14a07b23bd7b331aa6aea"/>
  <p:tag name="KSO_WM_UNIT_TEXT_FILL_FORE_SCHEMECOLOR_INDEX_BRIGHTNESS" val="0"/>
  <p:tag name="KSO_WM_UNIT_TEXT_FILL_FORE_SCHEMECOLOR_INDEX" val="14"/>
  <p:tag name="KSO_WM_UNIT_TEXT_FILL_TYPE" val="1"/>
  <p:tag name="KSO_WM_UNIT_VALUE" val="2"/>
  <p:tag name="KSO_WM_UNIT_USESOURCEFORMAT_APPLY" val="1"/>
</p:tagLst>
</file>

<file path=ppt/tags/tag10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8129b8875bc845cdb935e0c85caaa4a2"/>
  <p:tag name="KSO_WM_UNIT_DECORATE_INFO" val=""/>
  <p:tag name="KSO_WM_UNIT_SM_LIMIT_TYPE" val=""/>
  <p:tag name="KSO_WM_CHIP_FILLAREA_FILL_RULE" val="{&quot;fill_align&quot;:&quot;cm&quot;,&quot;fill_effect&quot;:[],&quot;fill_mode&quot;:&quot;full&quot;,&quot;sacle_strategy&quot;:&quot;stretch&quot;}"/>
  <p:tag name="KSO_WM_ASSEMBLE_CHIP_INDEX" val="fbcf672f6a3648038e78a8af6e63c481"/>
  <p:tag name="KSO_WM_SLIDE_BACKGROUND_TYPE" val="frame"/>
  <p:tag name="WM_BEAUTIFY_SHAPE_IDENTITY" val="{5c3d8225-6a67-46aa-aed1-9d66d1cb824b}"/>
</p:tagLst>
</file>

<file path=ppt/tags/tag10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b73e819dc18e4903a27b9b9f949ce5d0"/>
  <p:tag name="KSO_WM_UNIT_DECORATE_INFO" val=""/>
  <p:tag name="KSO_WM_UNIT_SM_LIMIT_TYPE" val=""/>
  <p:tag name="KSO_WM_CHIP_FILLAREA_FILL_RULE" val="{&quot;fill_align&quot;:&quot;cm&quot;,&quot;fill_effect&quot;:[],&quot;fill_mode&quot;:&quot;full&quot;,&quot;sacle_strategy&quot;:&quot;stretch&quot;}"/>
  <p:tag name="KSO_WM_ASSEMBLE_CHIP_INDEX" val="84e6584150db424bb64570c1f29573af"/>
  <p:tag name="KSO_WM_SLIDE_BACKGROUND_TYPE" val="frame"/>
  <p:tag name="WM_BEAUTIFY_SHAPE_IDENTITY" val="{415df1d3-031a-46fd-a944-6cec4b37d578}"/>
</p:tagLst>
</file>

<file path=ppt/tags/tag1032.xml><?xml version="1.0" encoding="utf-8"?>
<p:tagLst xmlns:p="http://schemas.openxmlformats.org/presentationml/2006/main">
  <p:tag name="KSO_WM_UNIT_ISCONTENTSTITLE" val="0"/>
  <p:tag name="KSO_WM_UNIT_ISNUMDGMTITLE" val="0"/>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diagram20211979_1*a*1"/>
  <p:tag name="KSO_WM_TEMPLATE_CATEGORY" val="diagram"/>
  <p:tag name="KSO_WM_TEMPLATE_INDEX" val="20211979"/>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0c1ac7cad4a348da99fe2e07bec48d3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eb8c9047d7384179814ee7d5ef770896"/>
  <p:tag name="KSO_WM_UNIT_TEXT_FILL_FORE_SCHEMECOLOR_INDEX_BRIGHTNESS" val="0"/>
  <p:tag name="KSO_WM_UNIT_TEXT_FILL_FORE_SCHEMECOLOR_INDEX" val="13"/>
  <p:tag name="KSO_WM_UNIT_TEXT_FILL_TYPE" val="1"/>
  <p:tag name="KSO_WM_TEMPLATE_ASSEMBLE_XID" val="5fd0cdc11fa9d42129dd78c7"/>
  <p:tag name="KSO_WM_TEMPLATE_ASSEMBLE_GROUPID" val="5fd0cdc11fa9d42129dd78c7"/>
</p:tagLst>
</file>

<file path=ppt/tags/tag1033.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79_1*f*1"/>
  <p:tag name="KSO_WM_TEMPLATE_CATEGORY" val="diagram"/>
  <p:tag name="KSO_WM_TEMPLATE_INDEX" val="20211979"/>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7ccf055b35a64dc098dbc0e106e631b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6e1fded526df4be3aaefa6f12cd9de41"/>
  <p:tag name="KSO_WM_UNIT_TEXT_FILL_FORE_SCHEMECOLOR_INDEX_BRIGHTNESS" val="0.25"/>
  <p:tag name="KSO_WM_UNIT_TEXT_FILL_FORE_SCHEMECOLOR_INDEX" val="13"/>
  <p:tag name="KSO_WM_UNIT_TEXT_FILL_TYPE" val="1"/>
  <p:tag name="KSO_WM_TEMPLATE_ASSEMBLE_XID" val="5fd0cdc11fa9d42129dd78c7"/>
  <p:tag name="KSO_WM_TEMPLATE_ASSEMBLE_GROUPID" val="5fd0cdc11fa9d42129dd78c7"/>
</p:tagLst>
</file>

<file path=ppt/tags/tag1034.xml><?xml version="1.0" encoding="utf-8"?>
<p:tagLst xmlns:p="http://schemas.openxmlformats.org/presentationml/2006/main">
  <p:tag name="KSO_WM_UNIT_VALUE" val="1396*1058"/>
  <p:tag name="KSO_WM_UNIT_HIGHLIGHT" val="0"/>
  <p:tag name="KSO_WM_UNIT_COMPATIBLE" val="1"/>
  <p:tag name="KSO_WM_UNIT_DIAGRAM_ISNUMVISUAL" val="0"/>
  <p:tag name="KSO_WM_UNIT_DIAGRAM_ISREFERUNIT" val="0"/>
  <p:tag name="KSO_WM_UNIT_TYPE" val="d"/>
  <p:tag name="KSO_WM_UNIT_INDEX" val="1"/>
  <p:tag name="KSO_WM_UNIT_ID" val="diagram20211979_1*d*1"/>
  <p:tag name="KSO_WM_TEMPLATE_CATEGORY" val="diagram"/>
  <p:tag name="KSO_WM_TEMPLATE_INDEX" val="20211979"/>
  <p:tag name="KSO_WM_UNIT_LAYERLEVEL" val="1"/>
  <p:tag name="KSO_WM_TAG_VERSION" val="1.0"/>
  <p:tag name="KSO_WM_BEAUTIFY_FLAG" val="#wm#"/>
  <p:tag name="KSO_WM_CHIP_GROUPID" val="5e7310da9a230a26b9e88a19"/>
  <p:tag name="KSO_WM_CHIP_XID" val="5e7310da9a230a26b9e88a1a"/>
  <p:tag name="KSO_WM_UNIT_DEC_AREA_ID" val="e8221759e3ce47fd89bc71636f7f508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0dd79d9dcd54abf9ab9359ba266d458"/>
  <p:tag name="KSO_WM_UNIT_PLACING_PICTURE" val="80dd79d9dcd54abf9ab9359ba266d458"/>
  <p:tag name="KSO_WM_UNIT_SUPPORT_UNIT_TYPE" val="[&quot;d&quot;,&quot;α&quot;,&quot;β&quot;,&quot;θ&quot;]"/>
  <p:tag name="KSO_WM_TEMPLATE_ASSEMBLE_XID" val="5fd0cdc11fa9d42129dd78c7"/>
  <p:tag name="KSO_WM_TEMPLATE_ASSEMBLE_GROUPID" val="5fd0cdc11fa9d42129dd78c7"/>
  <p:tag name="KSO_WM_UNIT_PLACING_PICTURE_USER_VIEWPORT" val="{&quot;height&quot;:6750,&quot;width&quot;:8185}"/>
  <p:tag name="KSO_WM_UNIT_PLACING_PICTURE_INFO" val="{&quot;code&quot;:&quot;a&quot;,&quot;full_picture&quot;:true,&quot;last_full_picture&quot;:&quot;a&quot;,&quot;margin&quot;:{&quot;bottom&quot;:107.73253145921632,&quot;top&quot;:106.9886363636364},&quot;scheme&quot;:&quot;2-0&quot;,&quot;spacing&quot;:5}"/>
  <p:tag name="KSO_WM_UNIT_PLACING_PICTURE_USER_VIEWPORT_SMARTMENU" val="{&quot;height&quot;:3625.5766435429455,&quot;width&quot;:5944.1842846873205}"/>
  <p:tag name="KSO_WM_UNIT_PLACING_PICTURE_USER_RELATIVERECTANGLE_SMARTMENU" val="{&quot;bottom&quot;:0,&quot;left&quot;:0,&quot;right&quot;:0,&quot;top&quot;:0}"/>
</p:tagLst>
</file>

<file path=ppt/tags/tag1035.xml><?xml version="1.0" encoding="utf-8"?>
<p:tagLst xmlns:p="http://schemas.openxmlformats.org/presentationml/2006/main">
  <p:tag name="KSO_WM_UNIT_VALUE" val="1396*1058"/>
  <p:tag name="KSO_WM_UNIT_HIGHLIGHT" val="0"/>
  <p:tag name="KSO_WM_UNIT_COMPATIBLE" val="1"/>
  <p:tag name="KSO_WM_UNIT_DIAGRAM_ISNUMVISUAL" val="0"/>
  <p:tag name="KSO_WM_UNIT_DIAGRAM_ISREFERUNIT" val="0"/>
  <p:tag name="KSO_WM_UNIT_TYPE" val="d"/>
  <p:tag name="KSO_WM_UNIT_INDEX" val="1"/>
  <p:tag name="KSO_WM_UNIT_ID" val="diagram20211979_1*d*1"/>
  <p:tag name="KSO_WM_TEMPLATE_CATEGORY" val="diagram"/>
  <p:tag name="KSO_WM_TEMPLATE_INDEX" val="20211979"/>
  <p:tag name="KSO_WM_UNIT_LAYERLEVEL" val="1"/>
  <p:tag name="KSO_WM_TAG_VERSION" val="1.0"/>
  <p:tag name="KSO_WM_BEAUTIFY_FLAG" val="#wm#"/>
  <p:tag name="KSO_WM_CHIP_GROUPID" val="5e7310da9a230a26b9e88a19"/>
  <p:tag name="KSO_WM_CHIP_XID" val="5e7310da9a230a26b9e88a1a"/>
  <p:tag name="KSO_WM_UNIT_DEC_AREA_ID" val="e8221759e3ce47fd89bc71636f7f508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0dd79d9dcd54abf9ab9359ba266d458"/>
  <p:tag name="KSO_WM_UNIT_PLACING_PICTURE" val="80dd79d9dcd54abf9ab9359ba266d458"/>
  <p:tag name="KSO_WM_UNIT_SUPPORT_UNIT_TYPE" val="[&quot;d&quot;,&quot;α&quot;,&quot;β&quot;,&quot;θ&quot;]"/>
  <p:tag name="KSO_WM_TEMPLATE_ASSEMBLE_XID" val="5fd0cdc11fa9d42129dd78c7"/>
  <p:tag name="KSO_WM_TEMPLATE_ASSEMBLE_GROUPID" val="5fd0cdc11fa9d42129dd78c7"/>
  <p:tag name="KSO_WM_UNIT_PLACING_PICTURE_USER_VIEWPORT" val="{&quot;height&quot;:7180,&quot;width&quot;:5117.4992125984254}"/>
  <p:tag name="KSO_WM_UNIT_PLACING_PICTURE_INFO" val="{&quot;code&quot;:&quot;a&quot;,&quot;full_picture&quot;:true,&quot;last_full_picture&quot;:&quot;a&quot;,&quot;margin&quot;:{&quot;bottom&quot;:107.73253145921632,&quot;top&quot;:106.9886363636364},&quot;scheme&quot;:&quot;2-0&quot;,&quot;spacing&quot;:5}"/>
  <p:tag name="KSO_WM_UNIT_PLACING_PICTURE_USER_VIEWPORT_SMARTMENU" val="{&quot;height&quot;:3625.5766435429455,&quot;width&quot;:2536.2344164845563}"/>
  <p:tag name="KSO_WM_UNIT_PLACING_PICTURE_USER_RELATIVERECTANGLE_SMARTMENU" val="{&quot;bottom&quot;:0,&quot;left&quot;:0,&quot;right&quot;:0,&quot;top&quot;:0}"/>
</p:tagLst>
</file>

<file path=ppt/tags/tag1036.xml><?xml version="1.0" encoding="utf-8"?>
<p:tagLst xmlns:p="http://schemas.openxmlformats.org/presentationml/2006/main">
  <p:tag name="KSO_WM_BEAUTIFY_FLAG" val="#wm#"/>
  <p:tag name="KSO_WM_TEMPLATE_CATEGORY" val="diagram"/>
  <p:tag name="KSO_WM_TEMPLATE_INDEX" val="20211979"/>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12-09T21:14:42&quot;,&quot;maxSize&quot;:{&quot;size1&quot;:57.499651114145912},&quot;minSize&quot;:{&quot;size1&quot;:43.79965111414591},&quot;normalSize&quot;:{&quot;size1&quot;:43.799755280812576},&quot;subLayout&quot;:[{&quot;id&quot;:&quot;2020-12-09T21:14:42&quot;,&quot;maxSize&quot;:{&quot;size1&quot;:66.700000000000003},&quot;minSize&quot;:{&quot;size1&quot;:24.399999999999999},&quot;normalSize&quot;:{&quot;size1&quot;:47.533333333333331},&quot;subLayout&quot;:[{&quot;id&quot;:&quot;2020-12-09T21:14:42&quot;,&quot;margin&quot;:{&quot;bottom&quot;:0,&quot;left&quot;:2.5399999618530273,&quot;right&quot;:0,&quot;top&quot;:2.5399999618530273},&quot;type&quot;:0},{&quot;id&quot;:&quot;2020-12-09T21:14:42&quot;,&quot;margin&quot;:{&quot;bottom&quot;:2.5399999618530273,&quot;left&quot;:2.5399999618530273,&quot;right&quot;:0,&quot;top&quot;:0.84700000286102295},&quot;type&quot;:0}],&quot;type&quot;:0},{&quot;id&quot;:&quot;2020-12-09T21:14:42&quot;,&quot;margin&quot;:{&quot;bottom&quot;:2.5399999618530273,&quot;left&quot;:1.2699999809265137,&quot;right&quot;:2.5399999618530273,&quot;top&quot;:2.5399999618530273},&quot;type&quot;:0}],&quot;type&quot;:0}"/>
  <p:tag name="KSO_WM_SLIDE_BACKGROUND" val="[&quot;general&quot;,&quot;frame&quot;]"/>
  <p:tag name="KSO_WM_SLIDE_RATIO" val="1.777778"/>
  <p:tag name="KSO_WM_CHIP_INFOS" val="{&quot;type&quot;:&quot;0&quot;,&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ecf2eb4ddc3daf3fef3fbc5"/>
  <p:tag name="KSO_WM_CHIP_FILLPROP" val="[[{&quot;fill_id&quot;:&quot;722accd572074b41a2d4cf8c733c9957&quot;,&quot;fill_align&quot;:&quot;lb&quot;,&quot;text_align&quot;:&quot;lb&quot;,&quot;text_direction&quot;:&quot;horizontal&quot;,&quot;chip_types&quot;:[&quot;header&quot;]},{&quot;fill_id&quot;:&quot;164c300f690d423ab1b6e3b65edb0bf9&quot;,&quot;fill_align&quot;:&quot;lt&quot;,&quot;text_align&quot;:&quot;lt&quot;,&quot;text_direction&quot;:&quot;horizontal&quot;,&quot;chip_types&quot;:[&quot;text&quot;]},{&quot;fill_id&quot;:&quot;e836bed5e59843b5bc0179a1591ebf37&quot;,&quot;fill_align&quot;:&quot;lm&quot;,&quot;text_align&quot;:&quot;lm&quot;,&quot;text_direction&quot;:&quot;horizontal&quot;,&quot;chip_types&quot;:[&quot;pictext&quot;,&quot;text&quot;,&quot;picture&quot;,&quot;chart&quot;,&quot;table&quot;,&quot;video&quot;],&quot;support_features&quot;:[&quot;collage&quot;,&quot;carousel&quot;,&quot;creativecrop&quot;]}]]"/>
  <p:tag name="KSO_WM_SLIDE_ID" val="diagram2021197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96"/>
  <p:tag name="KSO_WM_SLIDE_POSITION" val="72*72"/>
  <p:tag name="KSO_WM_TAG_VERSION" val="1.0"/>
  <p:tag name="KSO_WM_SLIDE_LAYOUT" val="a_d_f"/>
  <p:tag name="KSO_WM_SLIDE_LAYOUT_CNT" val="1_1_1"/>
  <p:tag name="KSO_WM_CHIP_DECFILLPROP" val="[]"/>
  <p:tag name="KSO_WM_SLIDE_CAN_ADD_NAVIGATION" val="1"/>
  <p:tag name="KSO_WM_CHIP_GROUPID" val="5ed8af63afe44fab1839bf75"/>
  <p:tag name="KSO_WM_SLIDE_BK_DARK_LIGHT" val=""/>
  <p:tag name="KSO_WM_SLIDE_BACKGROUND_TYPE" val="frame"/>
  <p:tag name="KSO_WM_SLIDE_SUPPORT_FEATURE_TYPE" val="7"/>
  <p:tag name="KSO_WM_TEMPLATE_ASSEMBLE_XID" val="5fd0cdc11fa9d42129dd78c7"/>
  <p:tag name="KSO_WM_TEMPLATE_ASSEMBLE_GROUPID" val="5fd0cdc11fa9d42129dd78c7"/>
</p:tagLst>
</file>

<file path=ppt/tags/tag10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5d22a9c3-ed42-4b01-b25b-587766c7975a}"/>
</p:tagLst>
</file>

<file path=ppt/tags/tag10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adef5e59-ffd2-46b9-951d-24a417adf0e8}"/>
</p:tagLst>
</file>

<file path=ppt/tags/tag10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b44b3a5d-af86-4f7c-a508-1370749f781d}"/>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5*l_h_i*1_4_2"/>
  <p:tag name="KSO_WM_TEMPLATE_CATEGORY" val="custom"/>
  <p:tag name="KSO_WM_TEMPLATE_INDEX" val="20214193"/>
  <p:tag name="KSO_WM_UNIT_LAYERLEVEL" val="1_1_1"/>
  <p:tag name="KSO_WM_TAG_VERSION" val="1.0"/>
  <p:tag name="KSO_WM_BEAUTIFY_FLAG" val="#wm#"/>
  <p:tag name="KSO_WM_DIAGRAM_GROUP_CODE" val="l1-1"/>
  <p:tag name="KSO_WM_UNIT_SUBTYPE" val="d"/>
  <p:tag name="KSO_WM_UNIT_TYPE" val="l_h_i"/>
  <p:tag name="KSO_WM_UNIT_INDEX" val="1_4_2"/>
  <p:tag name="KSO_WM_CHIP_GROUPID" val="5f7087080ff15d9a40ebdc94"/>
  <p:tag name="KSO_WM_CHIP_XID" val="5f7087080ff15d9a40ebdc98"/>
  <p:tag name="KSO_WM_UNIT_DEC_AREA_ID" val="b15f4951668348deacdfcdc0e7b14e9b"/>
  <p:tag name="KSO_WM_UNIT_DECORATE_INFO" val=""/>
  <p:tag name="KSO_WM_UNIT_SM_LIMIT_TYPE" val=""/>
  <p:tag name="KSO_WM_CHIP_FILLAREA_FILL_RULE" val="{&quot;fill_align&quot;:&quot;cm&quot;,&quot;fill_mode&quot;:&quot;adaptive&quot;,&quot;sacle_strategy&quot;:&quot;stretch&quot;}"/>
  <p:tag name="KSO_WM_ASSEMBLE_CHIP_INDEX" val="5da3a7d00bf14a07b23bd7b331aa6aea"/>
  <p:tag name="KSO_WM_UNIT_TEXT_FILL_FORE_SCHEMECOLOR_INDEX_BRIGHTNESS" val="0"/>
  <p:tag name="KSO_WM_UNIT_TEXT_FILL_FORE_SCHEMECOLOR_INDEX" val="14"/>
  <p:tag name="KSO_WM_UNIT_TEXT_FILL_TYPE" val="1"/>
  <p:tag name="KSO_WM_UNIT_VALUE" val="2"/>
  <p:tag name="KSO_WM_UNIT_USESOURCEFORMAT_APPLY" val="1"/>
</p:tagLst>
</file>

<file path=ppt/tags/tag10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218_1*i*3"/>
  <p:tag name="KSO_WM_TEMPLATE_CATEGORY" val="diagram"/>
  <p:tag name="KSO_WM_TEMPLATE_INDEX" val="20211218"/>
  <p:tag name="KSO_WM_UNIT_LAYERLEVEL" val="1"/>
  <p:tag name="KSO_WM_TAG_VERSION" val="1.0"/>
  <p:tag name="KSO_WM_BEAUTIFY_FLAG" val="#wm#"/>
  <p:tag name="KSO_WM_UNIT_SM_LIMIT_TYPE" val="0"/>
  <p:tag name="KSO_WM_CHIP_GROUPID" val="5f5ee1ca4d6848d78f644aeb"/>
  <p:tag name="KSO_WM_CHIP_XID" val="5f5f3b758e478fb0c58a942b"/>
  <p:tag name="KSO_WM_UNIT_TEXT_FILL_FORE_SCHEMECOLOR_INDEX_BRIGHTNESS" val="0"/>
  <p:tag name="KSO_WM_UNIT_TEXT_FILL_FORE_SCHEMECOLOR_INDEX" val="13"/>
  <p:tag name="KSO_WM_UNIT_TEXT_FILL_TYPE" val="1"/>
  <p:tag name="KSO_WM_UNIT_VALUE" val="6"/>
  <p:tag name="KSO_WM_TEMPLATE_ASSEMBLE_XID" val="5fd0b6481fa9d42129dd3a5e"/>
  <p:tag name="KSO_WM_TEMPLATE_ASSEMBLE_GROUPID" val="5fd0b6481fa9d42129dd3a5e"/>
</p:tagLst>
</file>

<file path=ppt/tags/tag10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218_1*i*4"/>
  <p:tag name="KSO_WM_TEMPLATE_CATEGORY" val="diagram"/>
  <p:tag name="KSO_WM_TEMPLATE_INDEX" val="20211218"/>
  <p:tag name="KSO_WM_UNIT_LAYERLEVEL" val="1"/>
  <p:tag name="KSO_WM_TAG_VERSION" val="1.0"/>
  <p:tag name="KSO_WM_BEAUTIFY_FLAG" val="#wm#"/>
  <p:tag name="KSO_WM_UNIT_SM_LIMIT_TYPE" val="0"/>
  <p:tag name="KSO_WM_CHIP_GROUPID" val="5f5ee1ca4d6848d78f644aeb"/>
  <p:tag name="KSO_WM_CHIP_XID" val="5f5f3b758e478fb0c58a942b"/>
  <p:tag name="KSO_WM_UNIT_TEXT_FILL_FORE_SCHEMECOLOR_INDEX_BRIGHTNESS" val="0"/>
  <p:tag name="KSO_WM_UNIT_TEXT_FILL_FORE_SCHEMECOLOR_INDEX" val="13"/>
  <p:tag name="KSO_WM_UNIT_TEXT_FILL_TYPE" val="1"/>
  <p:tag name="KSO_WM_UNIT_VALUE" val="6"/>
  <p:tag name="KSO_WM_TEMPLATE_ASSEMBLE_XID" val="5fd0b6481fa9d42129dd3a5e"/>
  <p:tag name="KSO_WM_TEMPLATE_ASSEMBLE_GROUPID" val="5fd0b6481fa9d42129dd3a5e"/>
</p:tagLst>
</file>

<file path=ppt/tags/tag10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1218_1*i*6"/>
  <p:tag name="KSO_WM_TEMPLATE_CATEGORY" val="diagram"/>
  <p:tag name="KSO_WM_TEMPLATE_INDEX" val="20211218"/>
  <p:tag name="KSO_WM_UNIT_LAYERLEVEL" val="1"/>
  <p:tag name="KSO_WM_TAG_VERSION" val="1.0"/>
  <p:tag name="KSO_WM_BEAUTIFY_FLAG" val="#wm#"/>
  <p:tag name="KSO_WM_UNIT_SM_LIMIT_TYPE" val="0"/>
  <p:tag name="KSO_WM_CHIP_GROUPID" val="5f5ee1ca4d6848d78f644aeb"/>
  <p:tag name="KSO_WM_CHIP_XID" val="5f5f3b758e478fb0c58a942b"/>
  <p:tag name="KSO_WM_UNIT_TEXT_FILL_FORE_SCHEMECOLOR_INDEX_BRIGHTNESS" val="0"/>
  <p:tag name="KSO_WM_UNIT_TEXT_FILL_FORE_SCHEMECOLOR_INDEX" val="13"/>
  <p:tag name="KSO_WM_UNIT_TEXT_FILL_TYPE" val="1"/>
  <p:tag name="KSO_WM_UNIT_VALUE" val="6"/>
  <p:tag name="KSO_WM_TEMPLATE_ASSEMBLE_XID" val="5fd0b6481fa9d42129dd3a5e"/>
  <p:tag name="KSO_WM_TEMPLATE_ASSEMBLE_GROUPID" val="5fd0b6481fa9d42129dd3a5e"/>
</p:tagLst>
</file>

<file path=ppt/tags/tag10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1218_1*i*7"/>
  <p:tag name="KSO_WM_TEMPLATE_CATEGORY" val="diagram"/>
  <p:tag name="KSO_WM_TEMPLATE_INDEX" val="20211218"/>
  <p:tag name="KSO_WM_UNIT_LAYERLEVEL" val="1"/>
  <p:tag name="KSO_WM_TAG_VERSION" val="1.0"/>
  <p:tag name="KSO_WM_BEAUTIFY_FLAG" val="#wm#"/>
  <p:tag name="KSO_WM_UNIT_SM_LIMIT_TYPE" val="0"/>
  <p:tag name="KSO_WM_CHIP_GROUPID" val="5f5ee1ca4d6848d78f644aeb"/>
  <p:tag name="KSO_WM_CHIP_XID" val="5f5f3b758e478fb0c58a942b"/>
  <p:tag name="KSO_WM_UNIT_TEXT_FILL_FORE_SCHEMECOLOR_INDEX_BRIGHTNESS" val="0"/>
  <p:tag name="KSO_WM_UNIT_TEXT_FILL_FORE_SCHEMECOLOR_INDEX" val="13"/>
  <p:tag name="KSO_WM_UNIT_TEXT_FILL_TYPE" val="1"/>
  <p:tag name="KSO_WM_UNIT_VALUE" val="6"/>
  <p:tag name="KSO_WM_TEMPLATE_ASSEMBLE_XID" val="5fd0b6481fa9d42129dd3a5e"/>
  <p:tag name="KSO_WM_TEMPLATE_ASSEMBLE_GROUPID" val="5fd0b6481fa9d42129dd3a5e"/>
</p:tagLst>
</file>

<file path=ppt/tags/tag1044.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18_1*a*1"/>
  <p:tag name="KSO_WM_TEMPLATE_CATEGORY" val="diagram"/>
  <p:tag name="KSO_WM_TEMPLATE_INDEX" val="2021121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0f0e58ac25b48baad3c8a05ab28f11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ac97f5f4e86c4b4f91aa77b4907daf54"/>
  <p:tag name="KSO_WM_UNIT_TEXT_FILL_FORE_SCHEMECOLOR_INDEX_BRIGHTNESS" val="0"/>
  <p:tag name="KSO_WM_UNIT_TEXT_FILL_FORE_SCHEMECOLOR_INDEX" val="13"/>
  <p:tag name="KSO_WM_UNIT_TEXT_FILL_TYPE" val="1"/>
  <p:tag name="KSO_WM_TEMPLATE_ASSEMBLE_XID" val="5fd0b6481fa9d42129dd3a5e"/>
  <p:tag name="KSO_WM_TEMPLATE_ASSEMBLE_GROUPID" val="5fd0b6481fa9d42129dd3a5e"/>
</p:tagLst>
</file>

<file path=ppt/tags/tag1045.xml><?xml version="1.0" encoding="utf-8"?>
<p:tagLst xmlns:p="http://schemas.openxmlformats.org/presentationml/2006/main">
  <p:tag name="KSO_WM_UNIT_VALUE" val="1311*1100"/>
  <p:tag name="KSO_WM_UNIT_HIGHLIGHT" val="0"/>
  <p:tag name="KSO_WM_UNIT_COMPATIBLE" val="0"/>
  <p:tag name="KSO_WM_UNIT_DIAGRAM_ISNUMVISUAL" val="0"/>
  <p:tag name="KSO_WM_UNIT_DIAGRAM_ISREFERUNIT" val="0"/>
  <p:tag name="KSO_WM_UNIT_TYPE" val="d"/>
  <p:tag name="KSO_WM_UNIT_INDEX" val="1"/>
  <p:tag name="KSO_WM_UNIT_ID" val="diagram20211218_1*d*1"/>
  <p:tag name="KSO_WM_TEMPLATE_CATEGORY" val="diagram"/>
  <p:tag name="KSO_WM_TEMPLATE_INDEX" val="20211218"/>
  <p:tag name="KSO_WM_UNIT_LAYERLEVEL" val="1"/>
  <p:tag name="KSO_WM_TAG_VERSION" val="1.0"/>
  <p:tag name="KSO_WM_BEAUTIFY_FLAG" val="#wm#"/>
  <p:tag name="KSO_WM_CHIP_GROUPID" val="5e7310da9a230a26b9e88a19"/>
  <p:tag name="KSO_WM_CHIP_XID" val="5e7310da9a230a26b9e88a1a"/>
  <p:tag name="KSO_WM_UNIT_DEC_AREA_ID" val="f89a6fb11013425fa06f0d6b60f718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701f0822024410c90a75da753c27a1d"/>
  <p:tag name="KSO_WM_UNIT_PLACING_PICTURE" val="8701f0822024410c90a75da753c27a1d"/>
  <p:tag name="KSO_WM_UNIT_SUPPORT_UNIT_TYPE" val="[&quot;l&quot;,&quot;m&quot;,&quot;n&quot;,&quot;o&quot;,&quot;p&quot;,&quot;q&quot;,&quot;r&quot;,&quot;δ&quot;,&quot;ε&quot;,&quot;ζ&quot;,&quot;η&quot;,&quot;d&quot;,&quot;α&quot;,&quot;β&quot;,&quot;θ&quot;]"/>
  <p:tag name="KSO_WM_TEMPLATE_ASSEMBLE_XID" val="5fd0b6481fa9d42129dd3a5e"/>
  <p:tag name="KSO_WM_TEMPLATE_ASSEMBLE_GROUPID" val="5fd0b6481fa9d42129dd3a5e"/>
  <p:tag name="KSO_WM_UNIT_PLACING_PICTURE_USER_VIEWPORT" val="{&quot;height&quot;:5343.5795275590554,&quot;width&quot;:4571.5779527559052}"/>
  <p:tag name="KSO_WM_UNIT_PLACING_PICTURE_INFO" val="{&quot;code&quot;:&quot;AbC&quot;,&quot;full_picture&quot;:true,&quot;last_full_picture&quot;:&quot;AbC&quot;,&quot;margin&quot;:{&quot;left&quot;:37.889417422159369,&quot;right&quot;:37.963192000746631},&quot;scheme&quot;:&quot;5-0&quot;,&quot;spacing&quot;:5}"/>
  <p:tag name="KSO_WM_UNIT_PLACING_PICTURE_USER_VIEWPORT_SMARTMENU" val="{&quot;height&quot;:3042.2263700115091,&quot;width&quot;:4722.9874843934422}"/>
  <p:tag name="KSO_WM_UNIT_PLACING_PICTURE_USER_RELATIVERECTANGLE_SMARTMENU" val="{&quot;bottom&quot;:0,&quot;left&quot;:0,&quot;right&quot;:0,&quot;top&quot;:0}"/>
</p:tagLst>
</file>

<file path=ppt/tags/tag1046.xml><?xml version="1.0" encoding="utf-8"?>
<p:tagLst xmlns:p="http://schemas.openxmlformats.org/presentationml/2006/main">
  <p:tag name="KSO_WM_UNIT_VALUE" val="1311*1100"/>
  <p:tag name="KSO_WM_UNIT_HIGHLIGHT" val="0"/>
  <p:tag name="KSO_WM_UNIT_COMPATIBLE" val="0"/>
  <p:tag name="KSO_WM_UNIT_DIAGRAM_ISNUMVISUAL" val="0"/>
  <p:tag name="KSO_WM_UNIT_DIAGRAM_ISREFERUNIT" val="0"/>
  <p:tag name="KSO_WM_UNIT_TYPE" val="d"/>
  <p:tag name="KSO_WM_UNIT_INDEX" val="1"/>
  <p:tag name="KSO_WM_UNIT_ID" val="diagram20211218_1*d*1"/>
  <p:tag name="KSO_WM_TEMPLATE_CATEGORY" val="diagram"/>
  <p:tag name="KSO_WM_TEMPLATE_INDEX" val="20211218"/>
  <p:tag name="KSO_WM_UNIT_LAYERLEVEL" val="1"/>
  <p:tag name="KSO_WM_TAG_VERSION" val="1.0"/>
  <p:tag name="KSO_WM_BEAUTIFY_FLAG" val="#wm#"/>
  <p:tag name="KSO_WM_CHIP_GROUPID" val="5e7310da9a230a26b9e88a19"/>
  <p:tag name="KSO_WM_CHIP_XID" val="5e7310da9a230a26b9e88a1a"/>
  <p:tag name="KSO_WM_UNIT_DEC_AREA_ID" val="f89a6fb11013425fa06f0d6b60f718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701f0822024410c90a75da753c27a1d"/>
  <p:tag name="KSO_WM_UNIT_PLACING_PICTURE" val="8701f0822024410c90a75da753c27a1d"/>
  <p:tag name="KSO_WM_UNIT_SUPPORT_UNIT_TYPE" val="[&quot;l&quot;,&quot;m&quot;,&quot;n&quot;,&quot;o&quot;,&quot;p&quot;,&quot;q&quot;,&quot;r&quot;,&quot;δ&quot;,&quot;ε&quot;,&quot;ζ&quot;,&quot;η&quot;,&quot;d&quot;,&quot;α&quot;,&quot;β&quot;,&quot;θ&quot;]"/>
  <p:tag name="KSO_WM_TEMPLATE_ASSEMBLE_XID" val="5fd0b6481fa9d42129dd3a5e"/>
  <p:tag name="KSO_WM_TEMPLATE_ASSEMBLE_GROUPID" val="5fd0b6481fa9d42129dd3a5e"/>
  <p:tag name="KSO_WM_UNIT_PLACING_PICTURE_USER_VIEWPORT" val="{&quot;height&quot;:2527.0251968503935,&quot;width&quot;:4417.4031496062989}"/>
  <p:tag name="KSO_WM_UNIT_PLACING_PICTURE_INFO" val="{&quot;code&quot;:&quot;AbC&quot;,&quot;full_picture&quot;:true,&quot;last_full_picture&quot;:&quot;AbC&quot;,&quot;margin&quot;:{&quot;left&quot;:37.889417422159369,&quot;right&quot;:37.963192000746631},&quot;scheme&quot;:&quot;5-0&quot;,&quot;spacing&quot;:5}"/>
  <p:tag name="KSO_WM_UNIT_PLACING_PICTURE_USER_VIEWPORT_SMARTMENU" val="{&quot;height&quot;:2048.9066514200267,&quot;width&quot;:3163.7036283584421}"/>
  <p:tag name="KSO_WM_UNIT_PLACING_PICTURE_USER_RELATIVERECTANGLE_SMARTMENU" val="{&quot;bottom&quot;:0,&quot;left&quot;:0,&quot;right&quot;:0,&quot;top&quot;:0}"/>
</p:tagLst>
</file>

<file path=ppt/tags/tag1047.xml><?xml version="1.0" encoding="utf-8"?>
<p:tagLst xmlns:p="http://schemas.openxmlformats.org/presentationml/2006/main">
  <p:tag name="KSO_WM_UNIT_VALUE" val="1311*1100"/>
  <p:tag name="KSO_WM_UNIT_HIGHLIGHT" val="0"/>
  <p:tag name="KSO_WM_UNIT_COMPATIBLE" val="0"/>
  <p:tag name="KSO_WM_UNIT_DIAGRAM_ISNUMVISUAL" val="0"/>
  <p:tag name="KSO_WM_UNIT_DIAGRAM_ISREFERUNIT" val="0"/>
  <p:tag name="KSO_WM_UNIT_TYPE" val="d"/>
  <p:tag name="KSO_WM_UNIT_INDEX" val="1"/>
  <p:tag name="KSO_WM_UNIT_ID" val="diagram20211218_1*d*1"/>
  <p:tag name="KSO_WM_TEMPLATE_CATEGORY" val="diagram"/>
  <p:tag name="KSO_WM_TEMPLATE_INDEX" val="20211218"/>
  <p:tag name="KSO_WM_UNIT_LAYERLEVEL" val="1"/>
  <p:tag name="KSO_WM_TAG_VERSION" val="1.0"/>
  <p:tag name="KSO_WM_BEAUTIFY_FLAG" val="#wm#"/>
  <p:tag name="KSO_WM_CHIP_GROUPID" val="5e7310da9a230a26b9e88a19"/>
  <p:tag name="KSO_WM_CHIP_XID" val="5e7310da9a230a26b9e88a1a"/>
  <p:tag name="KSO_WM_UNIT_DEC_AREA_ID" val="f89a6fb11013425fa06f0d6b60f718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701f0822024410c90a75da753c27a1d"/>
  <p:tag name="KSO_WM_UNIT_PLACING_PICTURE" val="8701f0822024410c90a75da753c27a1d"/>
  <p:tag name="KSO_WM_UNIT_SUPPORT_UNIT_TYPE" val="[&quot;l&quot;,&quot;m&quot;,&quot;n&quot;,&quot;o&quot;,&quot;p&quot;,&quot;q&quot;,&quot;r&quot;,&quot;δ&quot;,&quot;ε&quot;,&quot;ζ&quot;,&quot;η&quot;,&quot;d&quot;,&quot;α&quot;,&quot;β&quot;,&quot;θ&quot;]"/>
  <p:tag name="KSO_WM_TEMPLATE_ASSEMBLE_XID" val="5fd0b6481fa9d42129dd3a5e"/>
  <p:tag name="KSO_WM_TEMPLATE_ASSEMBLE_GROUPID" val="5fd0b6481fa9d42129dd3a5e"/>
  <p:tag name="KSO_WM_UNIT_PLACING_PICTURE_USER_VIEWPORT" val="{&quot;height&quot;:2561.7685039370081,&quot;width&quot;:4557.5622047244096}"/>
  <p:tag name="KSO_WM_UNIT_PLACING_PICTURE_INFO" val="{&quot;code&quot;:&quot;AbC&quot;,&quot;full_picture&quot;:true,&quot;last_full_picture&quot;:&quot;AbC&quot;,&quot;margin&quot;:{&quot;left&quot;:37.889417422159369,&quot;right&quot;:37.963192000746631},&quot;scheme&quot;:&quot;5-0&quot;,&quot;spacing&quot;:5}"/>
  <p:tag name="KSO_WM_UNIT_PLACING_PICTURE_USER_VIEWPORT_SMARTMENU" val="{&quot;height&quot;:2048.9066514200267,&quot;width&quot;:3163.7036283584421}"/>
  <p:tag name="KSO_WM_UNIT_PLACING_PICTURE_USER_RELATIVERECTANGLE_SMARTMENU" val="{&quot;bottom&quot;:0,&quot;left&quot;:0,&quot;right&quot;:0,&quot;top&quot;:0}"/>
</p:tagLst>
</file>

<file path=ppt/tags/tag1048.xml><?xml version="1.0" encoding="utf-8"?>
<p:tagLst xmlns:p="http://schemas.openxmlformats.org/presentationml/2006/main">
  <p:tag name="KSO_WM_UNIT_VALUE" val="1311*1100"/>
  <p:tag name="KSO_WM_UNIT_HIGHLIGHT" val="0"/>
  <p:tag name="KSO_WM_UNIT_COMPATIBLE" val="0"/>
  <p:tag name="KSO_WM_UNIT_DIAGRAM_ISNUMVISUAL" val="0"/>
  <p:tag name="KSO_WM_UNIT_DIAGRAM_ISREFERUNIT" val="0"/>
  <p:tag name="KSO_WM_UNIT_TYPE" val="d"/>
  <p:tag name="KSO_WM_UNIT_INDEX" val="1"/>
  <p:tag name="KSO_WM_UNIT_ID" val="diagram20211218_1*d*1"/>
  <p:tag name="KSO_WM_TEMPLATE_CATEGORY" val="diagram"/>
  <p:tag name="KSO_WM_TEMPLATE_INDEX" val="20211218"/>
  <p:tag name="KSO_WM_UNIT_LAYERLEVEL" val="1"/>
  <p:tag name="KSO_WM_TAG_VERSION" val="1.0"/>
  <p:tag name="KSO_WM_BEAUTIFY_FLAG" val="#wm#"/>
  <p:tag name="KSO_WM_CHIP_GROUPID" val="5e7310da9a230a26b9e88a19"/>
  <p:tag name="KSO_WM_CHIP_XID" val="5e7310da9a230a26b9e88a1a"/>
  <p:tag name="KSO_WM_UNIT_DEC_AREA_ID" val="f89a6fb11013425fa06f0d6b60f718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701f0822024410c90a75da753c27a1d"/>
  <p:tag name="KSO_WM_UNIT_PLACING_PICTURE" val="8701f0822024410c90a75da753c27a1d"/>
  <p:tag name="KSO_WM_UNIT_SUPPORT_UNIT_TYPE" val="[&quot;l&quot;,&quot;m&quot;,&quot;n&quot;,&quot;o&quot;,&quot;p&quot;,&quot;q&quot;,&quot;r&quot;,&quot;δ&quot;,&quot;ε&quot;,&quot;ζ&quot;,&quot;η&quot;,&quot;d&quot;,&quot;α&quot;,&quot;β&quot;,&quot;θ&quot;]"/>
  <p:tag name="KSO_WM_TEMPLATE_ASSEMBLE_XID" val="5fd0b6481fa9d42129dd3a5e"/>
  <p:tag name="KSO_WM_TEMPLATE_ASSEMBLE_GROUPID" val="5fd0b6481fa9d42129dd3a5e"/>
  <p:tag name="KSO_WM_UNIT_PLACING_PICTURE_USER_VIEWPORT" val="{&quot;height&quot;:5468.656692913386,&quot;width&quot;:4417.4031496062989}"/>
  <p:tag name="KSO_WM_UNIT_PLACING_PICTURE_INFO" val="{&quot;code&quot;:&quot;AbC&quot;,&quot;full_picture&quot;:true,&quot;last_full_picture&quot;:&quot;AbC&quot;,&quot;margin&quot;:{&quot;left&quot;:37.889417422159369,&quot;right&quot;:37.963192000746631},&quot;scheme&quot;:&quot;5-0&quot;,&quot;spacing&quot;:5}"/>
  <p:tag name="KSO_WM_UNIT_PLACING_PICTURE_USER_VIEWPORT_SMARTMENU" val="{&quot;height&quot;:2194.1919825849291,&quot;width&quot;:1409.2838560349996}"/>
  <p:tag name="KSO_WM_UNIT_PLACING_PICTURE_USER_RELATIVERECTANGLE_SMARTMENU" val="{&quot;bottom&quot;:0,&quot;left&quot;:0,&quot;right&quot;:0,&quot;top&quot;:0}"/>
</p:tagLst>
</file>

<file path=ppt/tags/tag1049.xml><?xml version="1.0" encoding="utf-8"?>
<p:tagLst xmlns:p="http://schemas.openxmlformats.org/presentationml/2006/main">
  <p:tag name="KSO_WM_UNIT_VALUE" val="1311*1100"/>
  <p:tag name="KSO_WM_UNIT_HIGHLIGHT" val="0"/>
  <p:tag name="KSO_WM_UNIT_COMPATIBLE" val="0"/>
  <p:tag name="KSO_WM_UNIT_DIAGRAM_ISNUMVISUAL" val="0"/>
  <p:tag name="KSO_WM_UNIT_DIAGRAM_ISREFERUNIT" val="0"/>
  <p:tag name="KSO_WM_UNIT_TYPE" val="d"/>
  <p:tag name="KSO_WM_UNIT_INDEX" val="1"/>
  <p:tag name="KSO_WM_UNIT_ID" val="diagram20211218_1*d*1"/>
  <p:tag name="KSO_WM_TEMPLATE_CATEGORY" val="diagram"/>
  <p:tag name="KSO_WM_TEMPLATE_INDEX" val="20211218"/>
  <p:tag name="KSO_WM_UNIT_LAYERLEVEL" val="1"/>
  <p:tag name="KSO_WM_TAG_VERSION" val="1.0"/>
  <p:tag name="KSO_WM_BEAUTIFY_FLAG" val="#wm#"/>
  <p:tag name="KSO_WM_CHIP_GROUPID" val="5e7310da9a230a26b9e88a19"/>
  <p:tag name="KSO_WM_CHIP_XID" val="5e7310da9a230a26b9e88a1a"/>
  <p:tag name="KSO_WM_UNIT_DEC_AREA_ID" val="f89a6fb11013425fa06f0d6b60f718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701f0822024410c90a75da753c27a1d"/>
  <p:tag name="KSO_WM_UNIT_PLACING_PICTURE" val="8701f0822024410c90a75da753c27a1d"/>
  <p:tag name="KSO_WM_UNIT_SUPPORT_UNIT_TYPE" val="[&quot;l&quot;,&quot;m&quot;,&quot;n&quot;,&quot;o&quot;,&quot;p&quot;,&quot;q&quot;,&quot;r&quot;,&quot;δ&quot;,&quot;ε&quot;,&quot;ζ&quot;,&quot;η&quot;,&quot;d&quot;,&quot;α&quot;,&quot;β&quot;,&quot;θ&quot;]"/>
  <p:tag name="KSO_WM_TEMPLATE_ASSEMBLE_XID" val="5fd0b6481fa9d42129dd3a5e"/>
  <p:tag name="KSO_WM_TEMPLATE_ASSEMBLE_GROUPID" val="5fd0b6481fa9d42129dd3a5e"/>
  <p:tag name="KSO_WM_UNIT_PLACING_PICTURE_USER_VIEWPORT" val="{&quot;height&quot;:3062.4992125984249,&quot;width&quot;:2317.5007874015746}"/>
  <p:tag name="KSO_WM_UNIT_PLACING_PICTURE_INFO" val="{&quot;code&quot;:&quot;AbC&quot;,&quot;full_picture&quot;:true,&quot;last_full_picture&quot;:&quot;AbC&quot;,&quot;margin&quot;:{&quot;left&quot;:37.889417422159369,&quot;right&quot;:37.963192000746631},&quot;scheme&quot;:&quot;5-0&quot;,&quot;spacing&quot;:5}"/>
  <p:tag name="KSO_WM_UNIT_PLACING_PICTURE_USER_VIEWPORT_SMARTMENU" val="{&quot;height&quot;:1903.6213202551241,&quot;width&quot;:1409.2838560349996}"/>
  <p:tag name="KSO_WM_UNIT_PLACING_PICTURE_USER_RELATIVERECTANGLE_SMARTMENU" val="{&quot;bottom&quot;:0,&quot;left&quot;:0,&quot;right&quot;:0,&quot;top&quot;: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5*l_h_f*1_5_1"/>
  <p:tag name="KSO_WM_TEMPLATE_CATEGORY" val="custom"/>
  <p:tag name="KSO_WM_TEMPLATE_INDEX" val="20214193"/>
  <p:tag name="KSO_WM_UNIT_LAYERLEVEL" val="1_1_1"/>
  <p:tag name="KSO_WM_TAG_VERSION" val="1.0"/>
  <p:tag name="KSO_WM_BEAUTIFY_FLAG" val="#wm#"/>
  <p:tag name="KSO_WM_UNIT_SUBTYPE" val="a"/>
  <p:tag name="KSO_WM_UNIT_NOCLEAR" val="0"/>
  <p:tag name="KSO_WM_DIAGRAM_GROUP_CODE" val="l1-1"/>
  <p:tag name="KSO_WM_UNIT_TYPE" val="l_h_f"/>
  <p:tag name="KSO_WM_UNIT_INDEX" val="1_5_1"/>
  <p:tag name="KSO_WM_UNIT_PRESET_TEXT" val="05"/>
  <p:tag name="KSO_WM_UNIT_VALUE" val="2"/>
  <p:tag name="KSO_WM_CHIP_GROUPID" val="5f7087080ff15d9a40ebdc94"/>
  <p:tag name="KSO_WM_CHIP_XID" val="5f7087080ff15d9a40ebdc98"/>
  <p:tag name="KSO_WM_UNIT_DEC_AREA_ID" val="6cdc8bf940ec4cf599fdc9c6bd4151e4"/>
  <p:tag name="KSO_WM_UNIT_DECORATE_INFO" val=""/>
  <p:tag name="KSO_WM_UNIT_SM_LIMIT_TYPE" val=""/>
  <p:tag name="KSO_WM_CHIP_FILLAREA_FILL_RULE" val="{&quot;fill_align&quot;:&quot;cm&quot;,&quot;fill_mode&quot;:&quot;adaptive&quot;,&quot;sacle_strategy&quot;:&quot;stretch&quot;}"/>
  <p:tag name="KSO_WM_ASSEMBLE_CHIP_INDEX" val="5da3a7d00bf14a07b23bd7b331aa6aea"/>
  <p:tag name="KSO_WM_UNIT_TEXT_FILL_FORE_SCHEMECOLOR_INDEX_BRIGHTNESS" val="0"/>
  <p:tag name="KSO_WM_UNIT_TEXT_FILL_FORE_SCHEMECOLOR_INDEX" val="14"/>
  <p:tag name="KSO_WM_UNIT_TEXT_FILL_TYPE" val="1"/>
  <p:tag name="KSO_WM_UNIT_USESOURCEFORMAT_APPLY" val="1"/>
</p:tagLst>
</file>

<file path=ppt/tags/tag105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18_1*f*1"/>
  <p:tag name="KSO_WM_TEMPLATE_CATEGORY" val="diagram"/>
  <p:tag name="KSO_WM_TEMPLATE_INDEX" val="20211218"/>
  <p:tag name="KSO_WM_UNIT_LAYERLEVEL" val="1"/>
  <p:tag name="KSO_WM_TAG_VERSION" val="1.0"/>
  <p:tag name="KSO_WM_BEAUTIFY_FLAG" val="#wm#"/>
  <p:tag name="KSO_WM_UNIT_DEFAULT_FONT" val="14;20;2"/>
  <p:tag name="KSO_WM_UNIT_BLOCK" val="0"/>
  <p:tag name="KSO_WM_UNIT_VALUE" val="60"/>
  <p:tag name="KSO_WM_UNIT_SHOW_EDIT_AREA_INDICATION" val="1"/>
  <p:tag name="KSO_WM_CHIP_GROUPID" val="5e6b05596848fb12bee65ac8"/>
  <p:tag name="KSO_WM_CHIP_XID" val="5e6b05596848fb12bee65aca"/>
  <p:tag name="KSO_WM_UNIT_DEC_AREA_ID" val="797b58cc3f3846bdb9829b854f404b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6541522a1564c00907dcdc190a266f5"/>
  <p:tag name="KSO_WM_UNIT_TEXT_FILL_FORE_SCHEMECOLOR_INDEX_BRIGHTNESS" val="0.25"/>
  <p:tag name="KSO_WM_UNIT_TEXT_FILL_FORE_SCHEMECOLOR_INDEX" val="13"/>
  <p:tag name="KSO_WM_UNIT_TEXT_FILL_TYPE" val="1"/>
  <p:tag name="KSO_WM_TEMPLATE_ASSEMBLE_XID" val="5fd0b6481fa9d42129dd3a5e"/>
  <p:tag name="KSO_WM_TEMPLATE_ASSEMBLE_GROUPID" val="5fd0b6481fa9d42129dd3a5e"/>
</p:tagLst>
</file>

<file path=ppt/tags/tag1051.xml><?xml version="1.0" encoding="utf-8"?>
<p:tagLst xmlns:p="http://schemas.openxmlformats.org/presentationml/2006/main">
  <p:tag name="KSO_WM_SLIDE_ID" val="diagram2021121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92"/>
  <p:tag name="KSO_WM_SLIDE_POSITION" val="0*0"/>
  <p:tag name="KSO_WM_TAG_VERSION" val="1.0"/>
  <p:tag name="KSO_WM_BEAUTIFY_FLAG" val="#wm#"/>
  <p:tag name="KSO_WM_TEMPLATE_CATEGORY" val="diagram"/>
  <p:tag name="KSO_WM_TEMPLATE_INDEX" val="20211218"/>
  <p:tag name="KSO_WM_SLIDE_LAYOUT" val="a_d_f"/>
  <p:tag name="KSO_WM_SLIDE_LAYOUT_CNT" val="1_1_1"/>
  <p:tag name="KSO_WM_SLIDE_LAYOUT_INFO" val="{&quot;id&quot;:&quot;2020-12-09T19:34:32&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34:32&quot;,&quot;margin&quot;:{&quot;bottom&quot;:0.42300000786781311,&quot;left&quot;:1.2699999809265137,&quot;right&quot;:1.2699999809265137,&quot;top&quot;:0.42300000786781311},&quot;type&quot;:0},{&quot;direction&quot;:1,&quot;id&quot;:&quot;2020-12-09T19:34:32&quot;,&quot;maxSize&quot;:{&quot;size1&quot;:44.999602013801145},&quot;minSize&quot;:{&quot;size1&quot;:44.999602013801145},&quot;normalSize&quot;:{&quot;size1&quot;:44.999602013801145},&quot;subLayout&quot;:[{&quot;id&quot;:&quot;2020-12-09T19:34:32&quot;,&quot;margin&quot;:{&quot;bottom&quot;:1.6929999589920044,&quot;left&quot;:1.6929999589920044,&quot;right&quot;:0.42300000786781311,&quot;top&quot;:1.6929999589920044},&quot;type&quot;:0},{&quot;id&quot;:&quot;2020-12-09T19:34:32&quot;,&quot;margin&quot;:{&quot;bottom&quot;:4.6570000648498535,&quot;left&quot;:1.6929999589920044,&quot;right&quot;:2.5399999618530273,&quot;top&quot;:4.6570000648498535},&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758e478fb0c58a942b"/>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df211d00301b44f289a234c884187ebb&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eb08e9d8d6d4856871473bf6fc0633b&quot;,&quot;fill_align&quot;:&quot;cm&quot;,&quot;chip_types&quot;:[&quot;text&quot;]}]]"/>
  <p:tag name="FIXED_XID_TMP" val="5f5ee1ca4d6848d78f644aeb"/>
  <p:tag name="KSO_WM_SLIDE_CAN_ADD_NAVIGATION" val="1"/>
  <p:tag name="KSO_WM_CHIP_DECFILLPROP" val="[]"/>
  <p:tag name="KSO_WM_CHIP_GROUPID" val="5f5ee1ca4d6848d78f644aeb"/>
  <p:tag name="KSO_WM_SLIDE_BK_DARK_LIGHT" val=""/>
  <p:tag name="KSO_WM_SLIDE_BACKGROUND_TYPE" val="navigation"/>
  <p:tag name="KSO_WM_SLIDE_SUPPORT_FEATURE_TYPE" val="3"/>
  <p:tag name="KSO_WM_TEMPLATE_ASSEMBLE_XID" val="5fd0b6481fa9d42129dd3a5e"/>
  <p:tag name="KSO_WM_TEMPLATE_ASSEMBLE_GROUPID" val="5fd0b6481fa9d42129dd3a5e"/>
</p:tagLst>
</file>

<file path=ppt/tags/tag10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d133876b-699d-4287-9221-03d6415f4955}"/>
</p:tagLst>
</file>

<file path=ppt/tags/tag10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854eeb1f-c210-4678-8c02-39789c8b9e91}"/>
</p:tagLst>
</file>

<file path=ppt/tags/tag1054.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0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57.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0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5*l_h_f*1_1_1"/>
  <p:tag name="KSO_WM_TEMPLATE_CATEGORY" val="custom"/>
  <p:tag name="KSO_WM_TEMPLATE_INDEX" val="20214193"/>
  <p:tag name="KSO_WM_UNIT_LAYERLEVEL" val="1_1_1"/>
  <p:tag name="KSO_WM_TAG_VERSION" val="1.0"/>
  <p:tag name="KSO_WM_BEAUTIFY_FLAG" val="#wm#"/>
  <p:tag name="KSO_WM_UNIT_SUBTYPE" val="a"/>
  <p:tag name="KSO_WM_UNIT_NOCLEAR" val="0"/>
  <p:tag name="KSO_WM_DIAGRAM_GROUP_CODE" val="l1-1"/>
  <p:tag name="KSO_WM_UNIT_TYPE" val="l_h_f"/>
  <p:tag name="KSO_WM_UNIT_INDEX" val="1_1_1"/>
  <p:tag name="KSO_WM_UNIT_PRESET_TEXT" val="在此输入你想要阐述的观点。"/>
  <p:tag name="KSO_WM_UNIT_VALUE" val="18"/>
  <p:tag name="KSO_WM_CHIP_GROUPID" val="5f7087080ff15d9a40ebdc94"/>
  <p:tag name="KSO_WM_CHIP_XID" val="5f7087080ff15d9a40ebdc98"/>
  <p:tag name="KSO_WM_UNIT_DEC_AREA_ID" val="5f4e889ad9a94bf49a89b3347ee8742a"/>
  <p:tag name="KSO_WM_UNIT_DECORATE_INFO" val=""/>
  <p:tag name="KSO_WM_UNIT_SM_LIMIT_TYPE" val=""/>
  <p:tag name="KSO_WM_CHIP_FILLAREA_FILL_RULE" val="{&quot;fill_align&quot;:&quot;cm&quot;,&quot;fill_mode&quot;:&quot;adaptive&quot;,&quot;sacle_strategy&quot;:&quot;stretch&quot;}"/>
  <p:tag name="KSO_WM_ASSEMBLE_CHIP_INDEX" val="5da3a7d00bf14a07b23bd7b331aa6aea"/>
  <p:tag name="KSO_WM_UNIT_TEXT_FILL_FORE_SCHEMECOLOR_INDEX_BRIGHTNESS" val="0.25"/>
  <p:tag name="KSO_WM_UNIT_TEXT_FILL_FORE_SCHEMECOLOR_INDEX" val="13"/>
  <p:tag name="KSO_WM_UNIT_TEXT_FILL_TYPE" val="1"/>
  <p:tag name="KSO_WM_UNIT_USESOURCEFORMAT_APPLY" val="1"/>
</p:tagLst>
</file>

<file path=ppt/tags/tag10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6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66.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067.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0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5*l_h_f*1_2_1"/>
  <p:tag name="KSO_WM_TEMPLATE_CATEGORY" val="custom"/>
  <p:tag name="KSO_WM_TEMPLATE_INDEX" val="20214193"/>
  <p:tag name="KSO_WM_UNIT_LAYERLEVEL" val="1_1_1"/>
  <p:tag name="KSO_WM_TAG_VERSION" val="1.0"/>
  <p:tag name="KSO_WM_BEAUTIFY_FLAG" val="#wm#"/>
  <p:tag name="KSO_WM_UNIT_SUBTYPE" val="a"/>
  <p:tag name="KSO_WM_UNIT_NOCLEAR" val="0"/>
  <p:tag name="KSO_WM_DIAGRAM_GROUP_CODE" val="l1-1"/>
  <p:tag name="KSO_WM_UNIT_TYPE" val="l_h_f"/>
  <p:tag name="KSO_WM_UNIT_INDEX" val="1_2_1"/>
  <p:tag name="KSO_WM_UNIT_PRESET_TEXT" val="在此输入你想要阐述的观点。"/>
  <p:tag name="KSO_WM_UNIT_VALUE" val="18"/>
  <p:tag name="KSO_WM_CHIP_GROUPID" val="5f7087080ff15d9a40ebdc94"/>
  <p:tag name="KSO_WM_CHIP_XID" val="5f7087080ff15d9a40ebdc98"/>
  <p:tag name="KSO_WM_UNIT_DEC_AREA_ID" val="189beaa1ca474c49b9158481e2293215"/>
  <p:tag name="KSO_WM_UNIT_DECORATE_INFO" val=""/>
  <p:tag name="KSO_WM_UNIT_SM_LIMIT_TYPE" val=""/>
  <p:tag name="KSO_WM_CHIP_FILLAREA_FILL_RULE" val="{&quot;fill_align&quot;:&quot;cm&quot;,&quot;fill_mode&quot;:&quot;adaptive&quot;,&quot;sacle_strategy&quot;:&quot;stretch&quot;}"/>
  <p:tag name="KSO_WM_ASSEMBLE_CHIP_INDEX" val="5da3a7d00bf14a07b23bd7b331aa6aea"/>
  <p:tag name="KSO_WM_UNIT_TEXT_FILL_FORE_SCHEMECOLOR_INDEX_BRIGHTNESS" val="0.25"/>
  <p:tag name="KSO_WM_UNIT_TEXT_FILL_FORE_SCHEMECOLOR_INDEX" val="13"/>
  <p:tag name="KSO_WM_UNIT_TEXT_FILL_TYPE" val="1"/>
  <p:tag name="KSO_WM_UNIT_USESOURCEFORMAT_APPLY" val="1"/>
</p:tagLst>
</file>

<file path=ppt/tags/tag1070.xml><?xml version="1.0" encoding="utf-8"?>
<p:tagLst xmlns:p="http://schemas.openxmlformats.org/presentationml/2006/main">
  <p:tag name="KSO_WM_SLIDE_BK_DARK_LIGHT" val=""/>
  <p:tag name="KSO_WM_SLIDE_BACKGROUND_TYPE" val="general"/>
</p:tagLst>
</file>

<file path=ppt/tags/tag10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ae185106-817a-4696-a9aa-1625a9b816a6}"/>
</p:tagLst>
</file>

<file path=ppt/tags/tag10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a84c303d-e06d-4840-8d88-05983159f5e5}"/>
</p:tagLst>
</file>

<file path=ppt/tags/tag10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823_1*i*2"/>
  <p:tag name="KSO_WM_TEMPLATE_CATEGORY" val="diagram"/>
  <p:tag name="KSO_WM_TEMPLATE_INDEX" val="20211823"/>
  <p:tag name="KSO_WM_UNIT_LAYERLEVEL" val="1"/>
  <p:tag name="KSO_WM_TAG_VERSION" val="1.0"/>
  <p:tag name="KSO_WM_BEAUTIFY_FLAG" val="#wm#"/>
  <p:tag name="KSO_WM_UNIT_PLACING_PICTURE_MD4" val="0"/>
  <p:tag name="KSO_WM_UNIT_SM_LIMIT_TYPE" val="2"/>
  <p:tag name="KSO_WM_CHIP_GROUPID" val="5f0e74958050c250ba65b220"/>
  <p:tag name="KSO_WM_CHIP_XID" val="5f632a7f0e9bcbd1695b1f42"/>
  <p:tag name="KSO_WM_UNIT_FILL_FORE_SCHEMECOLOR_INDEX_BRIGHTNESS" val="-0.15"/>
  <p:tag name="KSO_WM_UNIT_FILL_FORE_SCHEMECOLOR_INDEX" val="14"/>
  <p:tag name="KSO_WM_UNIT_FILL_TYPE" val="1"/>
  <p:tag name="KSO_WM_UNIT_VALUE" val="9"/>
  <p:tag name="KSO_WM_TEMPLATE_ASSEMBLE_XID" val="5fd0d1301fa9d42129dd7d40"/>
  <p:tag name="KSO_WM_TEMPLATE_ASSEMBLE_GROUPID" val="5fd0d1301fa9d42129dd7d40"/>
</p:tagLst>
</file>

<file path=ppt/tags/tag10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823_1*i*3"/>
  <p:tag name="KSO_WM_TEMPLATE_CATEGORY" val="diagram"/>
  <p:tag name="KSO_WM_TEMPLATE_INDEX" val="20211823"/>
  <p:tag name="KSO_WM_UNIT_LAYERLEVEL" val="1"/>
  <p:tag name="KSO_WM_TAG_VERSION" val="1.0"/>
  <p:tag name="KSO_WM_BEAUTIFY_FLAG" val="#wm#"/>
  <p:tag name="KSO_WM_UNIT_PLACING_PICTURE_MD4" val="0"/>
  <p:tag name="KSO_WM_UNIT_SM_LIMIT_TYPE" val="2"/>
  <p:tag name="KSO_WM_CHIP_GROUPID" val="5f0e74958050c250ba65b220"/>
  <p:tag name="KSO_WM_CHIP_XID" val="5f632a7f0e9bcbd1695b1f42"/>
  <p:tag name="KSO_WM_UNIT_FILL_FORE_SCHEMECOLOR_INDEX_BRIGHTNESS" val="-0.15"/>
  <p:tag name="KSO_WM_UNIT_FILL_FORE_SCHEMECOLOR_INDEX" val="14"/>
  <p:tag name="KSO_WM_UNIT_FILL_TYPE" val="1"/>
  <p:tag name="KSO_WM_UNIT_VALUE" val="9"/>
  <p:tag name="KSO_WM_TEMPLATE_ASSEMBLE_XID" val="5fd0d1301fa9d42129dd7d40"/>
  <p:tag name="KSO_WM_TEMPLATE_ASSEMBLE_GROUPID" val="5fd0d1301fa9d42129dd7d40"/>
</p:tagLst>
</file>

<file path=ppt/tags/tag1075.xml><?xml version="1.0" encoding="utf-8"?>
<p:tagLst xmlns:p="http://schemas.openxmlformats.org/presentationml/2006/main">
  <p:tag name="KSO_WM_UNIT_VALUE" val="1311*1369"/>
  <p:tag name="KSO_WM_UNIT_HIGHLIGHT" val="0"/>
  <p:tag name="KSO_WM_UNIT_COMPATIBLE" val="1"/>
  <p:tag name="KSO_WM_UNIT_DIAGRAM_ISNUMVISUAL" val="0"/>
  <p:tag name="KSO_WM_UNIT_DIAGRAM_ISREFERUNIT" val="0"/>
  <p:tag name="KSO_WM_UNIT_TYPE" val="d"/>
  <p:tag name="KSO_WM_UNIT_INDEX" val="1"/>
  <p:tag name="KSO_WM_UNIT_ID" val="diagram20211823_1*d*1"/>
  <p:tag name="KSO_WM_TEMPLATE_CATEGORY" val="diagram"/>
  <p:tag name="KSO_WM_TEMPLATE_INDEX" val="20211823"/>
  <p:tag name="KSO_WM_UNIT_LAYERLEVEL" val="1"/>
  <p:tag name="KSO_WM_TAG_VERSION" val="1.0"/>
  <p:tag name="KSO_WM_BEAUTIFY_FLAG" val="#wm#"/>
  <p:tag name="KSO_WM_CHIP_GROUPID" val="5e7310da9a230a26b9e88a19"/>
  <p:tag name="KSO_WM_CHIP_XID" val="5e7310da9a230a26b9e88a1a"/>
  <p:tag name="KSO_WM_UNIT_DEC_AREA_ID" val="0180fa9ebe9d4ccc87518ee036d40f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2cab4c20f04ec98856360b5f2fc591"/>
  <p:tag name="KSO_WM_UNIT_PLACING_PICTURE" val="8d2cab4c20f04ec98856360b5f2fc591"/>
  <p:tag name="KSO_WM_TEMPLATE_ASSEMBLE_XID" val="5fd0d1301fa9d42129dd7d40"/>
  <p:tag name="KSO_WM_TEMPLATE_ASSEMBLE_GROUPID" val="5fd0d1301fa9d42129dd7d40"/>
</p:tagLst>
</file>

<file path=ppt/tags/tag1076.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11823_1*a*1"/>
  <p:tag name="KSO_WM_TEMPLATE_CATEGORY" val="diagram"/>
  <p:tag name="KSO_WM_TEMPLATE_INDEX" val="20211823"/>
  <p:tag name="KSO_WM_UNIT_LAYERLEVEL" val="1"/>
  <p:tag name="KSO_WM_TAG_VERSION" val="1.0"/>
  <p:tag name="KSO_WM_BEAUTIFY_FLAG" val="#wm#"/>
  <p:tag name="KSO_WM_UNIT_SHOW_EDIT_AREA_INDICATION" val="1"/>
  <p:tag name="KSO_WM_UNIT_DEFAULT_FONT" val="24;44;4"/>
  <p:tag name="KSO_WM_UNIT_BLOCK" val="0"/>
  <p:tag name="KSO_WM_UNIT_DEC_AREA_ID" val="c742b35c50f64cf3ae0c224ce9750e9c"/>
  <p:tag name="KSO_WM_CHIP_GROUPID" val="5f0681562c9c209bb8bb14eb"/>
  <p:tag name="KSO_WM_CHIP_XID" val="5f0681562c9c209bb8bb14ec"/>
  <p:tag name="KSO_WM_CHIP_FILLAREA_FILL_RULE" val="{&quot;fill_align&quot;:&quot;lb&quot;,&quot;fill_mode&quot;:&quot;full&quot;,&quot;sacle_strategy&quot;:&quot;smart&quot;}"/>
  <p:tag name="KSO_WM_ASSEMBLE_CHIP_INDEX" val="49b3defde21441bb9de08f067b3bbc83"/>
  <p:tag name="KSO_WM_UNIT_TEXT_FILL_FORE_SCHEMECOLOR_INDEX_BRIGHTNESS" val="0"/>
  <p:tag name="KSO_WM_UNIT_TEXT_FILL_FORE_SCHEMECOLOR_INDEX" val="13"/>
  <p:tag name="KSO_WM_UNIT_TEXT_FILL_TYPE" val="1"/>
  <p:tag name="KSO_WM_TEMPLATE_ASSEMBLE_XID" val="5fd0d1301fa9d42129dd7d40"/>
  <p:tag name="KSO_WM_TEMPLATE_ASSEMBLE_GROUPID" val="5fd0d1301fa9d42129dd7d40"/>
</p:tagLst>
</file>

<file path=ppt/tags/tag1077.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24"/>
  <p:tag name="KSO_WM_UNIT_HIGHLIGHT" val="0"/>
  <p:tag name="KSO_WM_UNIT_COMPATIBLE" val="0"/>
  <p:tag name="KSO_WM_UNIT_DIAGRAM_ISNUMVISUAL" val="0"/>
  <p:tag name="KSO_WM_UNIT_DIAGRAM_ISREFERUNIT" val="0"/>
  <p:tag name="KSO_WM_UNIT_TYPE" val="b"/>
  <p:tag name="KSO_WM_UNIT_INDEX" val="1"/>
  <p:tag name="KSO_WM_UNIT_ID" val="diagram20211823_1*b*1"/>
  <p:tag name="KSO_WM_TEMPLATE_CATEGORY" val="diagram"/>
  <p:tag name="KSO_WM_TEMPLATE_INDEX" val="20211823"/>
  <p:tag name="KSO_WM_UNIT_LAYERLEVEL" val="1"/>
  <p:tag name="KSO_WM_TAG_VERSION" val="1.0"/>
  <p:tag name="KSO_WM_BEAUTIFY_FLAG" val="#wm#"/>
  <p:tag name="KSO_WM_UNIT_DEFAULT_FONT" val="18;24;2"/>
  <p:tag name="KSO_WM_UNIT_BLOCK" val="0"/>
  <p:tag name="KSO_WM_UNIT_DEC_AREA_ID" val="f3634f982fe247e39381d55c842f7ea0"/>
  <p:tag name="KSO_WM_CHIP_GROUPID" val="5f0681562c9c209bb8bb14eb"/>
  <p:tag name="KSO_WM_CHIP_XID" val="5f0681562c9c209bb8bb14ec"/>
  <p:tag name="KSO_WM_CHIP_FILLAREA_FILL_RULE" val="{&quot;fill_align&quot;:&quot;lb&quot;,&quot;fill_mode&quot;:&quot;full&quot;,&quot;sacle_strategy&quot;:&quot;smart&quot;}"/>
  <p:tag name="KSO_WM_ASSEMBLE_CHIP_INDEX" val="49b3defde21441bb9de08f067b3bbc83"/>
  <p:tag name="KSO_WM_UNIT_TEXT_FILL_FORE_SCHEMECOLOR_INDEX_BRIGHTNESS" val="-0.25"/>
  <p:tag name="KSO_WM_UNIT_TEXT_FILL_FORE_SCHEMECOLOR_INDEX" val="14"/>
  <p:tag name="KSO_WM_UNIT_TEXT_FILL_TYPE" val="1"/>
  <p:tag name="KSO_WM_TEMPLATE_ASSEMBLE_XID" val="5fd0d1301fa9d42129dd7d40"/>
  <p:tag name="KSO_WM_TEMPLATE_ASSEMBLE_GROUPID" val="5fd0d1301fa9d42129dd7d40"/>
</p:tagLst>
</file>

<file path=ppt/tags/tag1078.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823_1*f*1"/>
  <p:tag name="KSO_WM_TEMPLATE_CATEGORY" val="diagram"/>
  <p:tag name="KSO_WM_TEMPLATE_INDEX" val="20211823"/>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0bc73b735e9a411d8188a9e7c3fbee6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875eedcc31ec455d92b84534a461119f"/>
  <p:tag name="KSO_WM_UNIT_TEXT_FILL_FORE_SCHEMECOLOR_INDEX_BRIGHTNESS" val="0.25"/>
  <p:tag name="KSO_WM_UNIT_TEXT_FILL_FORE_SCHEMECOLOR_INDEX" val="13"/>
  <p:tag name="KSO_WM_UNIT_TEXT_FILL_TYPE" val="1"/>
  <p:tag name="KSO_WM_TEMPLATE_ASSEMBLE_XID" val="5fd0d1301fa9d42129dd7d40"/>
  <p:tag name="KSO_WM_TEMPLATE_ASSEMBLE_GROUPID" val="5fd0d1301fa9d42129dd7d40"/>
</p:tagLst>
</file>

<file path=ppt/tags/tag1079.xml><?xml version="1.0" encoding="utf-8"?>
<p:tagLst xmlns:p="http://schemas.openxmlformats.org/presentationml/2006/main">
  <p:tag name="KSO_WM_SLIDE_ID" val="diagram2021182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373"/>
  <p:tag name="KSO_WM_SLIDE_POSITION" val="0*83"/>
  <p:tag name="KSO_WM_TAG_VERSION" val="1.0"/>
  <p:tag name="KSO_WM_BEAUTIFY_FLAG" val="#wm#"/>
  <p:tag name="KSO_WM_TEMPLATE_CATEGORY" val="diagram"/>
  <p:tag name="KSO_WM_TEMPLATE_INDEX" val="20211823"/>
  <p:tag name="KSO_WM_SLIDE_LAYOUT" val="a_b_d_f"/>
  <p:tag name="KSO_WM_SLIDE_LAYOUT_CNT" val="1_1_1_1"/>
  <p:tag name="KSO_WM_SLIDE_LAYOUT_INFO" val="{&quot;backgroundInfo&quot;:[{&quot;bottom&quot;:0,&quot;bottomAbs&quot;:false,&quot;left&quot;:0,&quot;leftAbs&quot;:false,&quot;right&quot;:0,&quot;rightAbs&quot;:false,&quot;top&quot;:0,&quot;topAbs&quot;:false,&quot;type&quot;:&quot;general&quot;}],&quot;direction&quot;:1,&quot;id&quot;:&quot;2020-12-09T21:29:21&quot;,&quot;maxSize&quot;:{&quot;size1&quot;:56.299999999999997},&quot;minSize&quot;:{&quot;size1&quot;:38.799999999999997},&quot;normalSize&quot;:{&quot;size1&quot;:56.29999999999999},&quot;subLayout&quot;:[{&quot;id&quot;:&quot;2020-12-09T21:29:21&quot;,&quot;margin&quot;:{&quot;bottom&quot;:2.9630000591278076,&quot;left&quot;:0,&quot;right&quot;:0.026000002399086952,&quot;top&quot;:2.9630000591278076},&quot;type&quot;:0},{&quot;id&quot;:&quot;2020-12-09T21:29:21&quot;,&quot;maxSize&quot;:{&quot;size1&quot;:57.89978142950028},&quot;minSize&quot;:{&quot;size1&quot;:48.999781429500281},&quot;normalSize&quot;:{&quot;size1&quot;:54.833114762833624},&quot;subLayout&quot;:[{&quot;id&quot;:&quot;2020-12-09T21:29:21&quot;,&quot;margin&quot;:{&quot;bottom&quot;:0.026000002399086952,&quot;left&quot;:1.2430000305175781,&quot;right&quot;:1.6929999589920044,&quot;top&quot;:6.7750000953674316},&quot;type&quot;:0},{&quot;id&quot;:&quot;2020-12-09T21:29:21&quot;,&quot;margin&quot;:{&quot;bottom&quot;:2.9639999866485596,&quot;left&quot;:1.2430000305175781,&quot;right&quot;:1.6929999589920044,&quot;top&quot;:0.81999999284744263},&quot;type&quot;:0}],&quot;type&quot;:0}],&quot;type&quot;:0}"/>
  <p:tag name="KSO_WM_SLIDE_CAN_ADD_NAVIGATION" val="1"/>
  <p:tag name="KSO_WM_SLIDE_BACKGROUND" val="[&quot;general&quot;]"/>
  <p:tag name="KSO_WM_SLIDE_RATIO" val="1.777778"/>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632a7f0e9bcbd1695b1f42"/>
  <p:tag name="KSO_WM_CHIP_FILLPROP" val="[[{&quot;fill_id&quot;:&quot;a73833763b3b4942b4bfd0979e35e226&quot;,&quot;fill_align&quot;:&quot;cm&quot;,&quot;text_align&quot;:&quot;cm&quot;,&quot;text_direction&quot;:&quot;horizontal&quot;,&quot;chip_types&quot;:[&quot;picture&quot;]},{&quot;fill_id&quot;:&quot;501c1430d52141fe98760e8f515da7bc&quot;,&quot;fill_align&quot;:&quot;lb&quot;,&quot;text_align&quot;:&quot;lb&quot;,&quot;text_direction&quot;:&quot;horizontal&quot;,&quot;chip_types&quot;:[&quot;header&quot;]},{&quot;fill_id&quot;:&quot;4e91c663d9d744f189be8d9f2f0e770d&quot;,&quot;fill_align&quot;:&quot;lt&quot;,&quot;text_align&quot;:&quot;lt&quot;,&quot;text_direction&quot;:&quot;horizontal&quot;,&quot;chip_types&quot;:[&quot;text&quot;]}]]"/>
  <p:tag name="KSO_WM_CHIP_GROUPID" val="5f0e74958050c250ba65b220"/>
  <p:tag name="KSO_WM_SLIDE_BK_DARK_LIGHT" val=""/>
  <p:tag name="KSO_WM_SLIDE_BACKGROUND_TYPE" val="general"/>
  <p:tag name="KSO_WM_SLIDE_SUPPORT_FEATURE_TYPE" val="0"/>
  <p:tag name="KSO_WM_TEMPLATE_ASSEMBLE_XID" val="5fd0d1301fa9d42129dd7d40"/>
  <p:tag name="KSO_WM_TEMPLATE_ASSEMBLE_GROUPID" val="5fd0d1301fa9d42129dd7d40"/>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5*l_h_f*1_3_1"/>
  <p:tag name="KSO_WM_TEMPLATE_CATEGORY" val="custom"/>
  <p:tag name="KSO_WM_TEMPLATE_INDEX" val="20214193"/>
  <p:tag name="KSO_WM_UNIT_LAYERLEVEL" val="1_1_1"/>
  <p:tag name="KSO_WM_TAG_VERSION" val="1.0"/>
  <p:tag name="KSO_WM_BEAUTIFY_FLAG" val="#wm#"/>
  <p:tag name="KSO_WM_UNIT_SUBTYPE" val="a"/>
  <p:tag name="KSO_WM_UNIT_NOCLEAR" val="0"/>
  <p:tag name="KSO_WM_DIAGRAM_GROUP_CODE" val="l1-1"/>
  <p:tag name="KSO_WM_UNIT_TYPE" val="l_h_f"/>
  <p:tag name="KSO_WM_UNIT_INDEX" val="1_3_1"/>
  <p:tag name="KSO_WM_UNIT_PRESET_TEXT" val="在此输入你想要阐述的观点。"/>
  <p:tag name="KSO_WM_UNIT_VALUE" val="18"/>
  <p:tag name="KSO_WM_CHIP_GROUPID" val="5f7087080ff15d9a40ebdc94"/>
  <p:tag name="KSO_WM_CHIP_XID" val="5f7087080ff15d9a40ebdc98"/>
  <p:tag name="KSO_WM_UNIT_DEC_AREA_ID" val="823664592ad648dfa13de0bced27926c"/>
  <p:tag name="KSO_WM_UNIT_DECORATE_INFO" val=""/>
  <p:tag name="KSO_WM_UNIT_SM_LIMIT_TYPE" val=""/>
  <p:tag name="KSO_WM_CHIP_FILLAREA_FILL_RULE" val="{&quot;fill_align&quot;:&quot;cm&quot;,&quot;fill_mode&quot;:&quot;adaptive&quot;,&quot;sacle_strategy&quot;:&quot;stretch&quot;}"/>
  <p:tag name="KSO_WM_ASSEMBLE_CHIP_INDEX" val="5da3a7d00bf14a07b23bd7b331aa6aea"/>
  <p:tag name="KSO_WM_UNIT_TEXT_FILL_FORE_SCHEMECOLOR_INDEX_BRIGHTNESS" val="0.25"/>
  <p:tag name="KSO_WM_UNIT_TEXT_FILL_FORE_SCHEMECOLOR_INDEX" val="13"/>
  <p:tag name="KSO_WM_UNIT_TEXT_FILL_TYPE" val="1"/>
  <p:tag name="KSO_WM_UNIT_USESOURCEFORMAT_APPLY" val="1"/>
</p:tagLst>
</file>

<file path=ppt/tags/tag10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b68b96a5-24c0-41d0-be14-55984a241cd4}"/>
</p:tagLst>
</file>

<file path=ppt/tags/tag10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b1f99690-3fbb-4e49-9b6d-8c24d5fbf68b}"/>
</p:tagLst>
</file>

<file path=ppt/tags/tag10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86.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087.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0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8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5*l_h_f*1_4_1"/>
  <p:tag name="KSO_WM_TEMPLATE_CATEGORY" val="custom"/>
  <p:tag name="KSO_WM_TEMPLATE_INDEX" val="20214193"/>
  <p:tag name="KSO_WM_UNIT_LAYERLEVEL" val="1_1_1"/>
  <p:tag name="KSO_WM_TAG_VERSION" val="1.0"/>
  <p:tag name="KSO_WM_BEAUTIFY_FLAG" val="#wm#"/>
  <p:tag name="KSO_WM_UNIT_SUBTYPE" val="a"/>
  <p:tag name="KSO_WM_UNIT_NOCLEAR" val="0"/>
  <p:tag name="KSO_WM_DIAGRAM_GROUP_CODE" val="l1-1"/>
  <p:tag name="KSO_WM_UNIT_TYPE" val="l_h_f"/>
  <p:tag name="KSO_WM_UNIT_INDEX" val="1_4_1"/>
  <p:tag name="KSO_WM_UNIT_PRESET_TEXT" val="在此输入你想要阐述的观点。"/>
  <p:tag name="KSO_WM_UNIT_VALUE" val="18"/>
  <p:tag name="KSO_WM_CHIP_GROUPID" val="5f7087080ff15d9a40ebdc94"/>
  <p:tag name="KSO_WM_CHIP_XID" val="5f7087080ff15d9a40ebdc98"/>
  <p:tag name="KSO_WM_UNIT_DEC_AREA_ID" val="b633989ccf50489f8ae2bfd0ea9224ba"/>
  <p:tag name="KSO_WM_UNIT_DECORATE_INFO" val=""/>
  <p:tag name="KSO_WM_UNIT_SM_LIMIT_TYPE" val=""/>
  <p:tag name="KSO_WM_CHIP_FILLAREA_FILL_RULE" val="{&quot;fill_align&quot;:&quot;cm&quot;,&quot;fill_mode&quot;:&quot;adaptive&quot;,&quot;sacle_strategy&quot;:&quot;stretch&quot;}"/>
  <p:tag name="KSO_WM_ASSEMBLE_CHIP_INDEX" val="5da3a7d00bf14a07b23bd7b331aa6aea"/>
  <p:tag name="KSO_WM_UNIT_TEXT_FILL_FORE_SCHEMECOLOR_INDEX_BRIGHTNESS" val="0.25"/>
  <p:tag name="KSO_WM_UNIT_TEXT_FILL_FORE_SCHEMECOLOR_INDEX" val="13"/>
  <p:tag name="KSO_WM_UNIT_TEXT_FILL_TYPE" val="1"/>
  <p:tag name="KSO_WM_UNIT_USESOURCEFORMAT_APPLY" val="1"/>
</p:tagLst>
</file>

<file path=ppt/tags/tag109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9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9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96.xml><?xml version="1.0" encoding="utf-8"?>
<p:tagLst xmlns:p="http://schemas.openxmlformats.org/presentationml/2006/main">
  <p:tag name="KSO_WM_SLIDE_BK_DARK_LIGHT" val=""/>
  <p:tag name="KSO_WM_SLIDE_BACKGROUND_TYPE" val="general"/>
</p:tagLst>
</file>

<file path=ppt/tags/tag10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01f01602-1519-4961-9ab2-64379ab47d34}"/>
</p:tagLst>
</file>

<file path=ppt/tags/tag10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af3e49a7-6570-4dd7-8a07-ddde0f4d4de3}"/>
</p:tagLst>
</file>

<file path=ppt/tags/tag10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5*l_h_i*1_5_2"/>
  <p:tag name="KSO_WM_TEMPLATE_CATEGORY" val="custom"/>
  <p:tag name="KSO_WM_TEMPLATE_INDEX" val="20214193"/>
  <p:tag name="KSO_WM_UNIT_LAYERLEVEL" val="1_1_1"/>
  <p:tag name="KSO_WM_TAG_VERSION" val="1.0"/>
  <p:tag name="KSO_WM_BEAUTIFY_FLAG" val="#wm#"/>
  <p:tag name="KSO_WM_DIAGRAM_GROUP_CODE" val="l1-1"/>
  <p:tag name="KSO_WM_UNIT_SUBTYPE" val="d"/>
  <p:tag name="KSO_WM_UNIT_TYPE" val="l_h_i"/>
  <p:tag name="KSO_WM_UNIT_INDEX" val="1_5_2"/>
  <p:tag name="KSO_WM_CHIP_GROUPID" val="5f7087080ff15d9a40ebdc94"/>
  <p:tag name="KSO_WM_CHIP_XID" val="5f7087080ff15d9a40ebdc98"/>
  <p:tag name="KSO_WM_UNIT_DEC_AREA_ID" val="4f17b29684904340ab90200fd21cfdaa"/>
  <p:tag name="KSO_WM_UNIT_DECORATE_INFO" val=""/>
  <p:tag name="KSO_WM_UNIT_SM_LIMIT_TYPE" val=""/>
  <p:tag name="KSO_WM_CHIP_FILLAREA_FILL_RULE" val="{&quot;fill_align&quot;:&quot;cm&quot;,&quot;fill_mode&quot;:&quot;adaptive&quot;,&quot;sacle_strategy&quot;:&quot;stretch&quot;}"/>
  <p:tag name="KSO_WM_ASSEMBLE_CHIP_INDEX" val="5da3a7d00bf14a07b23bd7b331aa6aea"/>
  <p:tag name="KSO_WM_UNIT_TEXT_FILL_FORE_SCHEMECOLOR_INDEX_BRIGHTNESS" val="0.25"/>
  <p:tag name="KSO_WM_UNIT_TEXT_FILL_FORE_SCHEMECOLOR_INDEX" val="13"/>
  <p:tag name="KSO_WM_UNIT_TEXT_FILL_TYPE" val="1"/>
  <p:tag name="KSO_WM_UNIT_VALUE" val="18"/>
  <p:tag name="KSO_WM_UNIT_USESOURCEFORMAT_APPLY" val="1"/>
</p:tagLst>
</file>

<file path=ppt/tags/tag110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0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0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0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0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0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1.xml><?xml version="1.0" encoding="utf-8"?>
<p:tagLst xmlns:p="http://schemas.openxmlformats.org/presentationml/2006/main">
  <p:tag name="KSO_WM_CHIP_INFOS" val="{&quot;layout_type&quot;:&quot;forleft1&quot;,&quot;slide_type&quot;:[&quot;contents&quot;],&quot;aspect_ratio&quot;:&quot;16:9&quot;}"/>
  <p:tag name="KSO_WM_CHIP_XID" val="5ebe041a0ac41c4a0a525586"/>
  <p:tag name="KSO_WM_CHIP_FILLPROP" val="[[{&quot;fill_id&quot;:&quot;d79d01ab9c5b48b2b2cbf77aa60cbef5&quot;,&quot;fill_align&quot;:&quot;lm&quot;,&quot;text_align&quot;:&quot;lm&quot;,&quot;text_direction&quot;:&quot;horizontal&quot;,&quot;chip_types&quot;:[&quot;catalogtitle&quot;]},{&quot;fill_id&quot;:&quot;a69f4e6202b0487186f701e832e75495&quot;,&quot;fill_align&quot;:&quot;lm&quot;,&quot;text_align&quot;:&quot;lm&quot;,&quot;text_direction&quot;:&quot;horizontal&quot;,&quot;chip_types&quot;:[&quot;diagram&quot;]}],[{&quot;fill_id&quot;:&quot;d79d01ab9c5b48b2b2cbf77aa60cbef5&quot;,&quot;fill_align&quot;:&quot;cm&quot;,&quot;text_align&quot;:&quot;cm&quot;,&quot;text_direction&quot;:&quot;horizontal&quot;,&quot;chip_types&quot;:[&quot;catalogtitle&quot;]},{&quot;fill_id&quot;:&quot;a69f4e6202b0487186f701e832e75495&quot;,&quot;fill_align&quot;:&quot;lm&quot;,&quot;text_align&quot;:&quot;lm&quot;,&quot;text_direction&quot;:&quot;horizontal&quot;,&quot;chip_types&quot;:[&quot;diagram&quot;]}],[{&quot;fill_id&quot;:&quot;d79d01ab9c5b48b2b2cbf77aa60cbef5&quot;,&quot;fill_align&quot;:&quot;cm&quot;,&quot;text_align&quot;:&quot;cm&quot;,&quot;text_direction&quot;:&quot;horizontal&quot;,&quot;chip_types&quot;:[&quot;catalogtitle&quot;]},{&quot;fill_id&quot;:&quot;a69f4e6202b0487186f701e832e75495&quot;,&quot;fill_align&quot;:&quot;cm&quot;,&quot;text_align&quot;:&quot;lm&quot;,&quot;text_direction&quot;:&quot;horizontal&quot;,&quot;chip_types&quot;:[&quot;diagram&quot;]}]]"/>
  <p:tag name="KSO_WM_SLIDE_ID" val="custom20214193_5"/>
  <p:tag name="KSO_WM_TEMPLATE_SUBCATEGORY" val="21"/>
  <p:tag name="KSO_WM_TEMPLATE_MASTER_TYPE" val="1"/>
  <p:tag name="KSO_WM_TEMPLATE_COLOR_TYPE" val="1"/>
  <p:tag name="KSO_WM_SLIDE_TYPE" val="contents"/>
  <p:tag name="KSO_WM_SLIDE_SUBTYPE" val="diag"/>
  <p:tag name="KSO_WM_SLIDE_ITEM_CNT" val="5"/>
  <p:tag name="KSO_WM_SLIDE_INDEX" val="5"/>
  <p:tag name="KSO_WM_SLIDE_SIZE" val="396*384"/>
  <p:tag name="KSO_WM_SLIDE_POSITION" val="122*36"/>
  <p:tag name="KSO_WM_TAG_VERSION" val="1.0"/>
  <p:tag name="KSO_WM_BEAUTIFY_FLAG" val="#wm#"/>
  <p:tag name="KSO_WM_TEMPLATE_CATEGORY" val="custom"/>
  <p:tag name="KSO_WM_TEMPLATE_INDEX" val="20214193"/>
  <p:tag name="KSO_WM_SLIDE_LAYOUT" val="a_l"/>
  <p:tag name="KSO_WM_SLIDE_LAYOUT_CNT" val="1_1"/>
  <p:tag name="KSO_WM_SLIDE_RATIO" val="1.777778"/>
  <p:tag name="KSO_WM_CHIP_GROUPID" val="5ebf6661ddc3daf3fef3f760"/>
  <p:tag name="KSO_WM_SLIDE_BK_DARK_LIGHT" val="2"/>
  <p:tag name="KSO_WM_SLIDE_BACKGROUND_TYPE" val="general"/>
  <p:tag name="KSO_WM_DIAGRAM_GROUP_CODE" val="l1-1"/>
  <p:tag name="KSO_WM_SLIDE_DIAGTYPE" val="l"/>
  <p:tag name="KSO_WM_SLIDE_SUPPORT_FEATURE_TYPE" val="0"/>
  <p:tag name="KSO_WM_TEMPLATE_ASSEMBLE_XID" val="5fa24dbba8fc48be8081ea1c"/>
  <p:tag name="KSO_WM_TEMPLATE_ASSEMBLE_GROUPID" val="5fa224e958547e52881ea272"/>
</p:tagLst>
</file>

<file path=ppt/tags/tag11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2.xml><?xml version="1.0" encoding="utf-8"?>
<p:tagLst xmlns:p="http://schemas.openxmlformats.org/presentationml/2006/main">
  <p:tag name="KSO_WM_UNIT_PLACING_PICTURE_USER_VIEWPORT" val="{&quot;height&quot;:2198.707086614173,&quot;width&quot;:2425.6204724409449}"/>
</p:tagLst>
</file>

<file path=ppt/tags/tag11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193_7*i*1"/>
  <p:tag name="KSO_WM_TEMPLATE_CATEGORY" val="custom"/>
  <p:tag name="KSO_WM_TEMPLATE_INDEX" val="20214193"/>
  <p:tag name="KSO_WM_UNIT_LAYERLEVEL" val="1"/>
  <p:tag name="KSO_WM_TAG_VERSION" val="1.0"/>
  <p:tag name="KSO_WM_BEAUTIFY_FLAG" val="#wm#"/>
  <p:tag name="KSO_WM_UNIT_BLOCK" val="0"/>
  <p:tag name="KSO_WM_UNIT_SM_LIMIT_TYPE" val="3"/>
  <p:tag name="KSO_WM_UNIT_DEC_AREA_ID" val="8c487f03bc1748b8b4e4310d86a2af43"/>
  <p:tag name="KSO_WM_UNIT_DECORATE_INFO" val="{&quot;DecorateInfoH&quot;:{&quot;IsAbs&quot;:true},&quot;DecorateInfoW&quot;:{&quot;IsAbs&quot;:false},&quot;DecorateInfoX&quot;:{&quot;IsAbs&quot;:true,&quot;Pos&quot;:0},&quot;DecorateInfoY&quot;:{&quot;IsAbs&quot;:true,&quot;Pos&quot;:2},&quot;ReferentInfo&quot;:{&quot;Id&quot;:&quot;2665c43a62974ad9889e93157732ea1a&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FILL_FORE_SCHEMECOLOR_INDEX_BRIGHTNESS" val="0"/>
  <p:tag name="KSO_WM_UNIT_FILL_FORE_SCHEMECOLOR_INDEX" val="5"/>
  <p:tag name="KSO_WM_UNIT_FILL_TYPE" val="1"/>
  <p:tag name="KSO_WM_UNIT_VALUE" val="19"/>
</p:tagLst>
</file>

<file path=ppt/tags/tag11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4.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14193_7*b*1"/>
  <p:tag name="KSO_WM_TEMPLATE_CATEGORY" val="custom"/>
  <p:tag name="KSO_WM_TEMPLATE_INDEX" val="20214193"/>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e712ce931d6240a6a94c42407240119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TEXT_FILL_FORE_SCHEMECOLOR_INDEX_BRIGHTNESS" val="0.35"/>
  <p:tag name="KSO_WM_UNIT_TEXT_FILL_FORE_SCHEMECOLOR_INDEX" val="13"/>
  <p:tag name="KSO_WM_UNIT_TEXT_FILL_TYPE" val="1"/>
</p:tagLst>
</file>

<file path=ppt/tags/tag11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44.xml><?xml version="1.0" encoding="utf-8"?>
<p:tagLst xmlns:p="http://schemas.openxmlformats.org/presentationml/2006/main">
  <p:tag name="KSO_WM_SLIDE_BK_DARK_LIGHT" val=""/>
  <p:tag name="KSO_WM_SLIDE_BACKGROUND_TYPE" val="general"/>
</p:tagLst>
</file>

<file path=ppt/tags/tag1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1b784deb-51af-40cf-ba23-ebc6bfb2f026}"/>
</p:tagLst>
</file>

<file path=ppt/tags/tag1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63d6163f-a6e1-4d31-9d9d-bc540fc43b55}"/>
</p:tagLst>
</file>

<file path=ppt/tags/tag1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cf50bee4-65b7-48ab-895a-d5d7f347f1c7}"/>
</p:tagLst>
</file>

<file path=ppt/tags/tag1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181_1*i*2"/>
  <p:tag name="KSO_WM_TEMPLATE_CATEGORY" val="diagram"/>
  <p:tag name="KSO_WM_TEMPLATE_INDEX" val="20211181"/>
  <p:tag name="KSO_WM_UNIT_LAYERLEVEL" val="1"/>
  <p:tag name="KSO_WM_TAG_VERSION" val="1.0"/>
  <p:tag name="KSO_WM_BEAUTIFY_FLAG" val="#wm#"/>
  <p:tag name="KSO_WM_UNIT_BLOCK" val="0"/>
  <p:tag name="KSO_WM_UNIT_SM_LIMIT_TYPE" val="2"/>
  <p:tag name="KSO_WM_UNIT_DEC_AREA_ID" val="780d2cc4b6f341bca2fcdca5f987d101"/>
  <p:tag name="KSO_WM_UNIT_DECORATE_INFO" val="{&quot;DecorateInfoH&quot;:{&quot;IsAbs&quot;:true},&quot;DecorateInfoW&quot;:{&quot;IsAbs&quot;:true},&quot;DecorateInfoX&quot;:{&quot;IsAbs&quot;:true,&quot;Pos&quot;:2},&quot;DecorateInfoY&quot;:{&quot;IsAbs&quot;:true,&quot;Pos&quot;:2},&quot;ReferentInfo&quot;:{&quot;Id&quot;:&quot;c87f0279d20940d3941cbcbaa1aff1cb&quot;,&quot;X&quot;:{&quot;Pos&quot;:2},&quot;Y&quot;:{&quot;Pos&quot;:2}},&quot;whChangeMode&quot;:0}"/>
  <p:tag name="KSO_WM_CHIP_GROUPID" val="5f5ee1ca4d6848d78f644aeb"/>
  <p:tag name="KSO_WM_CHIP_XID" val="5f5f3b988e478fb0c58a945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5fd0b5401fa9d42129dd3882"/>
  <p:tag name="KSO_WM_TEMPLATE_ASSEMBLE_GROUPID" val="5fd0b5401fa9d42129dd3882"/>
</p:tagLst>
</file>

<file path=ppt/tags/tag1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181_1*i*3"/>
  <p:tag name="KSO_WM_TEMPLATE_CATEGORY" val="diagram"/>
  <p:tag name="KSO_WM_TEMPLATE_INDEX" val="20211181"/>
  <p:tag name="KSO_WM_UNIT_LAYERLEVEL" val="1"/>
  <p:tag name="KSO_WM_TAG_VERSION" val="1.0"/>
  <p:tag name="KSO_WM_BEAUTIFY_FLAG" val="#wm#"/>
  <p:tag name="KSO_WM_UNIT_BLOCK" val="0"/>
  <p:tag name="KSO_WM_UNIT_SM_LIMIT_TYPE" val="2"/>
  <p:tag name="KSO_WM_UNIT_DEC_AREA_ID" val="682b856fe620479585b4e3ff0e3f5c1b"/>
  <p:tag name="KSO_WM_UNIT_DECORATE_INFO" val="{&quot;DecorateInfoH&quot;:{&quot;IsAbs&quot;:true},&quot;DecorateInfoW&quot;:{&quot;IsAbs&quot;:true},&quot;DecorateInfoX&quot;:{&quot;IsAbs&quot;:true,&quot;Pos&quot;:0},&quot;DecorateInfoY&quot;:{&quot;IsAbs&quot;:true,&quot;Pos&quot;:0},&quot;ReferentInfo&quot;:{&quot;Id&quot;:&quot;c87f0279d20940d3941cbcbaa1aff1cb&quot;,&quot;X&quot;:{&quot;Pos&quot;:0},&quot;Y&quot;:{&quot;Pos&quot;:0}},&quot;whChangeMode&quot;:0}"/>
  <p:tag name="KSO_WM_CHIP_GROUPID" val="5f5ee1ca4d6848d78f644aeb"/>
  <p:tag name="KSO_WM_CHIP_XID" val="5f5f3b988e478fb0c58a945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5fd0b5401fa9d42129dd3882"/>
  <p:tag name="KSO_WM_TEMPLATE_ASSEMBLE_GROUPID" val="5fd0b5401fa9d42129dd3882"/>
</p:tagLst>
</file>

<file path=ppt/tags/tag115.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14193_7*a*1"/>
  <p:tag name="KSO_WM_TEMPLATE_CATEGORY" val="custom"/>
  <p:tag name="KSO_WM_TEMPLATE_INDEX" val="20214193"/>
  <p:tag name="KSO_WM_UNIT_LAYERLEVEL" val="1"/>
  <p:tag name="KSO_WM_TAG_VERSION" val="1.0"/>
  <p:tag name="KSO_WM_BEAUTIFY_FLAG" val="#wm#"/>
  <p:tag name="KSO_WM_UNIT_PRESET_TEXT" val="单击添加大标题"/>
  <p:tag name="KSO_WM_UNIT_DEFAULT_FONT" val="40;56;4"/>
  <p:tag name="KSO_WM_UNIT_BLOCK" val="0"/>
  <p:tag name="KSO_WM_UNIT_DEC_AREA_ID" val="2665c43a62974ad9889e93157732ea1a"/>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TEXT_FILL_FORE_SCHEMECOLOR_INDEX_BRIGHTNESS" val="0.15"/>
  <p:tag name="KSO_WM_UNIT_TEXT_FILL_FORE_SCHEMECOLOR_INDEX" val="13"/>
  <p:tag name="KSO_WM_UNIT_TEXT_FILL_TYPE" val="1"/>
</p:tagLst>
</file>

<file path=ppt/tags/tag1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181_1*i*4"/>
  <p:tag name="KSO_WM_TEMPLATE_CATEGORY" val="diagram"/>
  <p:tag name="KSO_WM_TEMPLATE_INDEX" val="20211181"/>
  <p:tag name="KSO_WM_UNIT_LAYERLEVEL" val="1"/>
  <p:tag name="KSO_WM_TAG_VERSION" val="1.0"/>
  <p:tag name="KSO_WM_BEAUTIFY_FLAG" val="#wm#"/>
  <p:tag name="KSO_WM_UNIT_BLOCK" val="0"/>
  <p:tag name="KSO_WM_UNIT_SM_LIMIT_TYPE" val="0"/>
  <p:tag name="KSO_WM_UNIT_DEC_AREA_ID" val="673086b7db9f4bdaa72312723764aae9"/>
  <p:tag name="KSO_WM_UNIT_DECORATE_INFO" val="{&quot;DecorateInfoH&quot;:{&quot;IsAbs&quot;:true},&quot;DecorateInfoW&quot;:{&quot;IsAbs&quot;:true},&quot;DecorateInfoX&quot;:{&quot;IsAbs&quot;:true,&quot;Pos&quot;:0},&quot;DecorateInfoY&quot;:{&quot;IsAbs&quot;:true,&quot;Pos&quot;:2},&quot;ReferentInfo&quot;:{&quot;Id&quot;:&quot;5e7ae3c92ebf4f48a7ddf5f59cc68f1b&quot;,&quot;X&quot;:{&quot;Pos&quot;:0},&quot;Y&quot;:{&quot;Pos&quot;:0}},&quot;whChangeMode&quot;:0}"/>
  <p:tag name="KSO_WM_CHIP_GROUPID" val="5f5ee1ca4d6848d78f644aeb"/>
  <p:tag name="KSO_WM_CHIP_XID" val="5f5f3b988e478fb0c58a945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5fd0b5401fa9d42129dd3882"/>
  <p:tag name="KSO_WM_TEMPLATE_ASSEMBLE_GROUPID" val="5fd0b5401fa9d42129dd3882"/>
</p:tagLst>
</file>

<file path=ppt/tags/tag1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181_1*i*5"/>
  <p:tag name="KSO_WM_TEMPLATE_CATEGORY" val="diagram"/>
  <p:tag name="KSO_WM_TEMPLATE_INDEX" val="20211181"/>
  <p:tag name="KSO_WM_UNIT_LAYERLEVEL" val="1"/>
  <p:tag name="KSO_WM_TAG_VERSION" val="1.0"/>
  <p:tag name="KSO_WM_BEAUTIFY_FLAG" val="#wm#"/>
  <p:tag name="KSO_WM_UNIT_BLOCK" val="0"/>
  <p:tag name="KSO_WM_UNIT_SM_LIMIT_TYPE" val="0"/>
  <p:tag name="KSO_WM_UNIT_DEC_AREA_ID" val="60c996402ebd49fda4822d1055a7f5c7"/>
  <p:tag name="KSO_WM_UNIT_DECORATE_INFO" val="{&quot;DecorateInfoH&quot;:{&quot;IsAbs&quot;:true},&quot;DecorateInfoW&quot;:{&quot;IsAbs&quot;:true},&quot;DecorateInfoX&quot;:{&quot;IsAbs&quot;:true,&quot;Pos&quot;:2},&quot;DecorateInfoY&quot;:{&quot;IsAbs&quot;:true,&quot;Pos&quot;:0},&quot;ReferentInfo&quot;:{&quot;Id&quot;:&quot;5e7ae3c92ebf4f48a7ddf5f59cc68f1b&quot;,&quot;X&quot;:{&quot;Pos&quot;:2},&quot;Y&quot;:{&quot;Pos&quot;:2}},&quot;whChangeMode&quot;:0}"/>
  <p:tag name="KSO_WM_CHIP_GROUPID" val="5f5ee1ca4d6848d78f644aeb"/>
  <p:tag name="KSO_WM_CHIP_XID" val="5f5f3b988e478fb0c58a945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5fd0b5401fa9d42129dd3882"/>
  <p:tag name="KSO_WM_TEMPLATE_ASSEMBLE_GROUPID" val="5fd0b5401fa9d42129dd3882"/>
</p:tagLst>
</file>

<file path=ppt/tags/tag1152.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81_1*a*1"/>
  <p:tag name="KSO_WM_TEMPLATE_CATEGORY" val="diagram"/>
  <p:tag name="KSO_WM_TEMPLATE_INDEX" val="2021118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20e668a7daa41f28f6048b974b3c47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270eac0429b4a22950ac4224dff6b9f"/>
  <p:tag name="KSO_WM_UNIT_TEXT_FILL_FORE_SCHEMECOLOR_INDEX_BRIGHTNESS" val="0"/>
  <p:tag name="KSO_WM_UNIT_TEXT_FILL_FORE_SCHEMECOLOR_INDEX" val="13"/>
  <p:tag name="KSO_WM_UNIT_TEXT_FILL_TYPE" val="1"/>
  <p:tag name="KSO_WM_TEMPLATE_ASSEMBLE_XID" val="5fd0b5401fa9d42129dd3882"/>
  <p:tag name="KSO_WM_TEMPLATE_ASSEMBLE_GROUPID" val="5fd0b5401fa9d42129dd3882"/>
</p:tagLst>
</file>

<file path=ppt/tags/tag1153.xml><?xml version="1.0" encoding="utf-8"?>
<p:tagLst xmlns:p="http://schemas.openxmlformats.org/presentationml/2006/main">
  <p:tag name="KSO_WM_UNIT_VALUE" val="1311*1058"/>
  <p:tag name="KSO_WM_UNIT_HIGHLIGHT" val="0"/>
  <p:tag name="KSO_WM_UNIT_COMPATIBLE" val="1"/>
  <p:tag name="KSO_WM_UNIT_DIAGRAM_ISNUMVISUAL" val="0"/>
  <p:tag name="KSO_WM_UNIT_DIAGRAM_ISREFERUNIT" val="0"/>
  <p:tag name="KSO_WM_UNIT_TYPE" val="d"/>
  <p:tag name="KSO_WM_UNIT_INDEX" val="1"/>
  <p:tag name="KSO_WM_UNIT_ID" val="diagram20211181_1*d*1"/>
  <p:tag name="KSO_WM_TEMPLATE_CATEGORY" val="diagram"/>
  <p:tag name="KSO_WM_TEMPLATE_INDEX" val="20211181"/>
  <p:tag name="KSO_WM_UNIT_LAYERLEVEL" val="1"/>
  <p:tag name="KSO_WM_TAG_VERSION" val="1.0"/>
  <p:tag name="KSO_WM_BEAUTIFY_FLAG" val="#wm#"/>
  <p:tag name="KSO_WM_CHIP_GROUPID" val="5e7310da9a230a26b9e88a19"/>
  <p:tag name="KSO_WM_CHIP_XID" val="5e7310da9a230a26b9e88a1a"/>
  <p:tag name="KSO_WM_UNIT_DEC_AREA_ID" val="c87f0279d20940d3941cbcbaa1aff1c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d78844ac2fa44fcbf02e4afe441c565"/>
  <p:tag name="KSO_WM_UNIT_PLACING_PICTURE" val="7d78844ac2fa44fcbf02e4afe441c565"/>
  <p:tag name="KSO_WM_TEMPLATE_ASSEMBLE_XID" val="5fd0b5401fa9d42129dd3882"/>
  <p:tag name="KSO_WM_TEMPLATE_ASSEMBLE_GROUPID" val="5fd0b5401fa9d42129dd3882"/>
</p:tagLst>
</file>

<file path=ppt/tags/tag115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181_1*f*1"/>
  <p:tag name="KSO_WM_TEMPLATE_CATEGORY" val="diagram"/>
  <p:tag name="KSO_WM_TEMPLATE_INDEX" val="20211181"/>
  <p:tag name="KSO_WM_UNIT_LAYERLEVEL" val="1"/>
  <p:tag name="KSO_WM_TAG_VERSION" val="1.0"/>
  <p:tag name="KSO_WM_BEAUTIFY_FLAG" val="#wm#"/>
  <p:tag name="KSO_WM_UNIT_DEFAULT_FONT" val="14;20;2"/>
  <p:tag name="KSO_WM_UNIT_BLOCK" val="0"/>
  <p:tag name="KSO_WM_UNIT_VALUE" val="65"/>
  <p:tag name="KSO_WM_UNIT_SHOW_EDIT_AREA_INDICATION" val="1"/>
  <p:tag name="KSO_WM_CHIP_GROUPID" val="5e6b05596848fb12bee65ac8"/>
  <p:tag name="KSO_WM_CHIP_XID" val="5e6b05596848fb12bee65aca"/>
  <p:tag name="KSO_WM_UNIT_DEC_AREA_ID" val="5e7ae3c92ebf4f48a7ddf5f59cc68f1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236ece53d444752b467fd58f588e1a3"/>
  <p:tag name="KSO_WM_UNIT_SUPPORT_BIG_FONT" val="1"/>
  <p:tag name="KSO_WM_UNIT_TEXT_FILL_FORE_SCHEMECOLOR_INDEX_BRIGHTNESS" val="0.25"/>
  <p:tag name="KSO_WM_UNIT_TEXT_FILL_FORE_SCHEMECOLOR_INDEX" val="13"/>
  <p:tag name="KSO_WM_UNIT_TEXT_FILL_TYPE" val="1"/>
  <p:tag name="KSO_WM_TEMPLATE_ASSEMBLE_XID" val="5fd0b5401fa9d42129dd3882"/>
  <p:tag name="KSO_WM_TEMPLATE_ASSEMBLE_GROUPID" val="5fd0b5401fa9d42129dd3882"/>
</p:tagLst>
</file>

<file path=ppt/tags/tag1155.xml><?xml version="1.0" encoding="utf-8"?>
<p:tagLst xmlns:p="http://schemas.openxmlformats.org/presentationml/2006/main">
  <p:tag name="KSO_WM_SLIDE_ID" val="diagram2021118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504"/>
  <p:tag name="KSO_WM_SLIDE_POSITION" val="0*0"/>
  <p:tag name="KSO_WM_TAG_VERSION" val="1.0"/>
  <p:tag name="KSO_WM_BEAUTIFY_FLAG" val="#wm#"/>
  <p:tag name="KSO_WM_TEMPLATE_CATEGORY" val="diagram"/>
  <p:tag name="KSO_WM_TEMPLATE_INDEX" val="20211181"/>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0-12-09T19:30:09&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09T19:30:09&quot;,&quot;margin&quot;:{&quot;bottom&quot;:0.3970000147819519,&quot;left&quot;:1.2699999809265137,&quot;right&quot;:1.2699999809265137,&quot;top&quot;:0.42300000786781311},&quot;type&quot;:0},{&quot;direction&quot;:1,&quot;id&quot;:&quot;2020-12-09T19:30:09&quot;,&quot;maxSize&quot;:{&quot;size1&quot;:63.699216691580837},&quot;minSize&quot;:{&quot;size1&quot;:47.499216691580834},&quot;normalSize&quot;:{&quot;size1&quot;:63.699216691580837},&quot;subLayout&quot;:[{&quot;id&quot;:&quot;2020-12-09T19:30:09&quot;,&quot;margin&quot;:{&quot;bottom&quot;:1.6929999589920044,&quot;left&quot;:2.1170001029968262,&quot;right&quot;:1.6929999589920044,&quot;top&quot;:1.7200000286102295},&quot;type&quot;:0},{&quot;id&quot;:&quot;2020-12-09T19:30:09&quot;,&quot;margin&quot;:{&quot;bottom&quot;:3.3870000839233398,&quot;left&quot;:0,&quot;right&quot;:2.9639999866485596,&quot;top&quot;:3.3870000839233398},&quot;type&quot;:0}],&quot;type&quot;:0}],&quot;type&quot;:0}"/>
  <p:tag name="KSO_WM_SLIDE_BACKGROUND" val="[&quot;general&quot;,&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big_font&quot;:false,&quot;fill_id&quot;:&quot;df1a7ba690ea48feb6f2e0d3cc988ba4&quot;,&quot;fill_align&quot;:&quot;cm&quot;,&quot;chip_types&quot;:[&quot;picture&quot;]},{&quot;text_align&quot;:&quot;lm&quot;,&quot;text_direction&quot;:&quot;horizontal&quot;,&quot;support_big_font&quot;:true,&quot;fill_id&quot;:&quot;1a39d45e882e4b2891803a74a9401223&quot;,&quot;fill_align&quot;:&quot;cm&quot;,&quot;chip_types&quot;:[&quot;text&quot;]}]]"/>
  <p:tag name="KSO_WM_CHIP_XID" val="5f5f3b988e478fb0c58a945e"/>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5401fa9d42129dd3882"/>
  <p:tag name="KSO_WM_TEMPLATE_ASSEMBLE_GROUPID" val="5fd0b5401fa9d42129dd3882"/>
</p:tagLst>
</file>

<file path=ppt/tags/tag1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9dae7c0f-fec2-4cbc-8b4c-ed3048a718ae}"/>
</p:tagLst>
</file>

<file path=ppt/tags/tag1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5b794ca3-fb98-460c-aa3d-8b426a3aa6c0}"/>
</p:tagLst>
</file>

<file path=ppt/tags/tag1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83893be4-5cd6-451c-8955-1c1fcbd6c4ba}"/>
</p:tagLst>
</file>

<file path=ppt/tags/tag1159.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16.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14193_7*e*1"/>
  <p:tag name="KSO_WM_TEMPLATE_CATEGORY" val="custom"/>
  <p:tag name="KSO_WM_TEMPLATE_INDEX" val="20214193"/>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f75233d26ef54046936b1318ed97a1d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16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161.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f162bcac-e8c7-465d-bf04-86428c66abb4}"/>
</p:tagLst>
</file>

<file path=ppt/tags/tag1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e070e3a8-4ca6-4d6e-b664-2d579b5c0a04}"/>
</p:tagLst>
</file>

<file path=ppt/tags/tag1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899ed5aa-79d2-42c4-bbe1-492e991b1804}"/>
</p:tagLst>
</file>

<file path=ppt/tags/tag1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181_1*i*2"/>
  <p:tag name="KSO_WM_TEMPLATE_CATEGORY" val="diagram"/>
  <p:tag name="KSO_WM_TEMPLATE_INDEX" val="20211181"/>
  <p:tag name="KSO_WM_UNIT_LAYERLEVEL" val="1"/>
  <p:tag name="KSO_WM_TAG_VERSION" val="1.0"/>
  <p:tag name="KSO_WM_BEAUTIFY_FLAG" val="#wm#"/>
  <p:tag name="KSO_WM_UNIT_BLOCK" val="0"/>
  <p:tag name="KSO_WM_UNIT_SM_LIMIT_TYPE" val="2"/>
  <p:tag name="KSO_WM_UNIT_DEC_AREA_ID" val="780d2cc4b6f341bca2fcdca5f987d101"/>
  <p:tag name="KSO_WM_UNIT_DECORATE_INFO" val="{&quot;DecorateInfoH&quot;:{&quot;IsAbs&quot;:true},&quot;DecorateInfoW&quot;:{&quot;IsAbs&quot;:true},&quot;DecorateInfoX&quot;:{&quot;IsAbs&quot;:true,&quot;Pos&quot;:2},&quot;DecorateInfoY&quot;:{&quot;IsAbs&quot;:true,&quot;Pos&quot;:2},&quot;ReferentInfo&quot;:{&quot;Id&quot;:&quot;c87f0279d20940d3941cbcbaa1aff1cb&quot;,&quot;X&quot;:{&quot;Pos&quot;:2},&quot;Y&quot;:{&quot;Pos&quot;:2}},&quot;whChangeMode&quot;:0}"/>
  <p:tag name="KSO_WM_CHIP_GROUPID" val="5f5ee1ca4d6848d78f644aeb"/>
  <p:tag name="KSO_WM_CHIP_XID" val="5f5f3b988e478fb0c58a945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5fd0b5401fa9d42129dd3882"/>
  <p:tag name="KSO_WM_TEMPLATE_ASSEMBLE_GROUPID" val="5fd0b5401fa9d42129dd3882"/>
</p:tagLst>
</file>

<file path=ppt/tags/tag1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181_1*i*3"/>
  <p:tag name="KSO_WM_TEMPLATE_CATEGORY" val="diagram"/>
  <p:tag name="KSO_WM_TEMPLATE_INDEX" val="20211181"/>
  <p:tag name="KSO_WM_UNIT_LAYERLEVEL" val="1"/>
  <p:tag name="KSO_WM_TAG_VERSION" val="1.0"/>
  <p:tag name="KSO_WM_BEAUTIFY_FLAG" val="#wm#"/>
  <p:tag name="KSO_WM_UNIT_BLOCK" val="0"/>
  <p:tag name="KSO_WM_UNIT_SM_LIMIT_TYPE" val="2"/>
  <p:tag name="KSO_WM_UNIT_DEC_AREA_ID" val="682b856fe620479585b4e3ff0e3f5c1b"/>
  <p:tag name="KSO_WM_UNIT_DECORATE_INFO" val="{&quot;DecorateInfoH&quot;:{&quot;IsAbs&quot;:true},&quot;DecorateInfoW&quot;:{&quot;IsAbs&quot;:true},&quot;DecorateInfoX&quot;:{&quot;IsAbs&quot;:true,&quot;Pos&quot;:0},&quot;DecorateInfoY&quot;:{&quot;IsAbs&quot;:true,&quot;Pos&quot;:0},&quot;ReferentInfo&quot;:{&quot;Id&quot;:&quot;c87f0279d20940d3941cbcbaa1aff1cb&quot;,&quot;X&quot;:{&quot;Pos&quot;:0},&quot;Y&quot;:{&quot;Pos&quot;:0}},&quot;whChangeMode&quot;:0}"/>
  <p:tag name="KSO_WM_CHIP_GROUPID" val="5f5ee1ca4d6848d78f644aeb"/>
  <p:tag name="KSO_WM_CHIP_XID" val="5f5f3b988e478fb0c58a945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5fd0b5401fa9d42129dd3882"/>
  <p:tag name="KSO_WM_TEMPLATE_ASSEMBLE_GROUPID" val="5fd0b5401fa9d42129dd3882"/>
</p:tagLst>
</file>

<file path=ppt/tags/tag1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181_1*i*4"/>
  <p:tag name="KSO_WM_TEMPLATE_CATEGORY" val="diagram"/>
  <p:tag name="KSO_WM_TEMPLATE_INDEX" val="20211181"/>
  <p:tag name="KSO_WM_UNIT_LAYERLEVEL" val="1"/>
  <p:tag name="KSO_WM_TAG_VERSION" val="1.0"/>
  <p:tag name="KSO_WM_BEAUTIFY_FLAG" val="#wm#"/>
  <p:tag name="KSO_WM_UNIT_BLOCK" val="0"/>
  <p:tag name="KSO_WM_UNIT_SM_LIMIT_TYPE" val="0"/>
  <p:tag name="KSO_WM_UNIT_DEC_AREA_ID" val="673086b7db9f4bdaa72312723764aae9"/>
  <p:tag name="KSO_WM_UNIT_DECORATE_INFO" val="{&quot;DecorateInfoH&quot;:{&quot;IsAbs&quot;:true},&quot;DecorateInfoW&quot;:{&quot;IsAbs&quot;:true},&quot;DecorateInfoX&quot;:{&quot;IsAbs&quot;:true,&quot;Pos&quot;:0},&quot;DecorateInfoY&quot;:{&quot;IsAbs&quot;:true,&quot;Pos&quot;:2},&quot;ReferentInfo&quot;:{&quot;Id&quot;:&quot;5e7ae3c92ebf4f48a7ddf5f59cc68f1b&quot;,&quot;X&quot;:{&quot;Pos&quot;:0},&quot;Y&quot;:{&quot;Pos&quot;:0}},&quot;whChangeMode&quot;:0}"/>
  <p:tag name="KSO_WM_CHIP_GROUPID" val="5f5ee1ca4d6848d78f644aeb"/>
  <p:tag name="KSO_WM_CHIP_XID" val="5f5f3b988e478fb0c58a945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5fd0b5401fa9d42129dd3882"/>
  <p:tag name="KSO_WM_TEMPLATE_ASSEMBLE_GROUPID" val="5fd0b5401fa9d42129dd3882"/>
</p:tagLst>
</file>

<file path=ppt/tags/tag1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181_1*i*5"/>
  <p:tag name="KSO_WM_TEMPLATE_CATEGORY" val="diagram"/>
  <p:tag name="KSO_WM_TEMPLATE_INDEX" val="20211181"/>
  <p:tag name="KSO_WM_UNIT_LAYERLEVEL" val="1"/>
  <p:tag name="KSO_WM_TAG_VERSION" val="1.0"/>
  <p:tag name="KSO_WM_BEAUTIFY_FLAG" val="#wm#"/>
  <p:tag name="KSO_WM_UNIT_BLOCK" val="0"/>
  <p:tag name="KSO_WM_UNIT_SM_LIMIT_TYPE" val="0"/>
  <p:tag name="KSO_WM_UNIT_DEC_AREA_ID" val="60c996402ebd49fda4822d1055a7f5c7"/>
  <p:tag name="KSO_WM_UNIT_DECORATE_INFO" val="{&quot;DecorateInfoH&quot;:{&quot;IsAbs&quot;:true},&quot;DecorateInfoW&quot;:{&quot;IsAbs&quot;:true},&quot;DecorateInfoX&quot;:{&quot;IsAbs&quot;:true,&quot;Pos&quot;:2},&quot;DecorateInfoY&quot;:{&quot;IsAbs&quot;:true,&quot;Pos&quot;:0},&quot;ReferentInfo&quot;:{&quot;Id&quot;:&quot;5e7ae3c92ebf4f48a7ddf5f59cc68f1b&quot;,&quot;X&quot;:{&quot;Pos&quot;:2},&quot;Y&quot;:{&quot;Pos&quot;:2}},&quot;whChangeMode&quot;:0}"/>
  <p:tag name="KSO_WM_CHIP_GROUPID" val="5f5ee1ca4d6848d78f644aeb"/>
  <p:tag name="KSO_WM_CHIP_XID" val="5f5f3b988e478fb0c58a945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5fd0b5401fa9d42129dd3882"/>
  <p:tag name="KSO_WM_TEMPLATE_ASSEMBLE_GROUPID" val="5fd0b5401fa9d42129dd3882"/>
</p:tagLst>
</file>

<file path=ppt/tags/tag1169.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81_1*a*1"/>
  <p:tag name="KSO_WM_TEMPLATE_CATEGORY" val="diagram"/>
  <p:tag name="KSO_WM_TEMPLATE_INDEX" val="2021118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20e668a7daa41f28f6048b974b3c47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270eac0429b4a22950ac4224dff6b9f"/>
  <p:tag name="KSO_WM_UNIT_TEXT_FILL_FORE_SCHEMECOLOR_INDEX_BRIGHTNESS" val="0"/>
  <p:tag name="KSO_WM_UNIT_TEXT_FILL_FORE_SCHEMECOLOR_INDEX" val="13"/>
  <p:tag name="KSO_WM_UNIT_TEXT_FILL_TYPE" val="1"/>
  <p:tag name="KSO_WM_TEMPLATE_ASSEMBLE_XID" val="5fd0b5401fa9d42129dd3882"/>
  <p:tag name="KSO_WM_TEMPLATE_ASSEMBLE_GROUPID" val="5fd0b5401fa9d42129dd3882"/>
</p:tagLst>
</file>

<file path=ppt/tags/tag117.xml><?xml version="1.0" encoding="utf-8"?>
<p:tagLst xmlns:p="http://schemas.openxmlformats.org/presentationml/2006/main">
  <p:tag name="KSO_WM_BEAUTIFY_FLAG" val="#wm#"/>
  <p:tag name="KSO_WM_TEMPLATE_CATEGORY" val="custom"/>
  <p:tag name="KSO_WM_TEMPLATE_INDEX" val="20214193"/>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193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4T14:44:21&quot;,&quot;maxSize&quot;:{&quot;size1&quot;:45.179420414677374},&quot;minSize&quot;:{&quot;size1&quot;:35.879420414677377},&quot;normalSize&quot;:{&quot;size1&quot;:42.479420414677371},&quot;subLayout&quot;:[{&quot;id&quot;:&quot;2020-11-04T14:44:21&quot;,&quot;margin&quot;:{&quot;bottom&quot;:0.1855989396572113,&quot;left&quot;:12.558988571166992,&quot;right&quot;:2.2576775550842285,&quot;top&quot;:5.5572309494018555},&quot;type&quot;:0},{&quot;id&quot;:&quot;2020-11-04T14:44:21&quot;,&quot;maxSize&quot;:{&quot;size1&quot;:38.103212970233017},&quot;minSize&quot;:{&quot;size1&quot;:12.203212970233022},&quot;normalSize&quot;:{&quot;size1&quot;:25.10321297023302},&quot;subLayout&quot;:[{&quot;id&quot;:&quot;2020-11-04T14:44:21&quot;,&quot;margin&quot;:{&quot;bottom&quot;:0.28213408589363098,&quot;left&quot;:12.558988571166992,&quot;right&quot;:2.2576775550842285,&quot;top&quot;:0.17599824070930481},&quot;type&quot;:0},{&quot;id&quot;:&quot;2020-11-04T14:44:21&quot;,&quot;margin&quot;:{&quot;bottom&quot;:4.8904857635498047,&quot;left&quot;:12.558988571166992,&quot;right&quot;:2.2576775550842285,&quot;top&quot;:0.26996314525604248},&quot;type&quot;:0}],&quot;type&quot;:0}],&quot;type&quot;:0}"/>
  <p:tag name="KSO_WM_SLIDE_BK_DARK_LIGHT" val="2"/>
  <p:tag name="KSO_WM_SLIDE_BACKGROUND_TYPE" val="general"/>
  <p:tag name="KSO_WM_SLIDE_SUPPORT_FEATURE_TYPE" val="0"/>
  <p:tag name="KSO_WM_TEMPLATE_ASSEMBLE_XID" val="5fa24dbba8fc48be8081e94c"/>
  <p:tag name="KSO_WM_TEMPLATE_ASSEMBLE_GROUPID" val="5fa224e958547e52881ea272"/>
</p:tagLst>
</file>

<file path=ppt/tags/tag1170.xml><?xml version="1.0" encoding="utf-8"?>
<p:tagLst xmlns:p="http://schemas.openxmlformats.org/presentationml/2006/main">
  <p:tag name="KSO_WM_UNIT_VALUE" val="1311*1058"/>
  <p:tag name="KSO_WM_UNIT_HIGHLIGHT" val="0"/>
  <p:tag name="KSO_WM_UNIT_COMPATIBLE" val="1"/>
  <p:tag name="KSO_WM_UNIT_DIAGRAM_ISNUMVISUAL" val="0"/>
  <p:tag name="KSO_WM_UNIT_DIAGRAM_ISREFERUNIT" val="0"/>
  <p:tag name="KSO_WM_UNIT_TYPE" val="d"/>
  <p:tag name="KSO_WM_UNIT_INDEX" val="1"/>
  <p:tag name="KSO_WM_UNIT_ID" val="diagram20211181_1*d*1"/>
  <p:tag name="KSO_WM_TEMPLATE_CATEGORY" val="diagram"/>
  <p:tag name="KSO_WM_TEMPLATE_INDEX" val="20211181"/>
  <p:tag name="KSO_WM_UNIT_LAYERLEVEL" val="1"/>
  <p:tag name="KSO_WM_TAG_VERSION" val="1.0"/>
  <p:tag name="KSO_WM_BEAUTIFY_FLAG" val="#wm#"/>
  <p:tag name="KSO_WM_CHIP_GROUPID" val="5e7310da9a230a26b9e88a19"/>
  <p:tag name="KSO_WM_CHIP_XID" val="5e7310da9a230a26b9e88a1a"/>
  <p:tag name="KSO_WM_UNIT_DEC_AREA_ID" val="c87f0279d20940d3941cbcbaa1aff1c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d78844ac2fa44fcbf02e4afe441c565"/>
  <p:tag name="KSO_WM_UNIT_PLACING_PICTURE" val="7d78844ac2fa44fcbf02e4afe441c565"/>
  <p:tag name="KSO_WM_TEMPLATE_ASSEMBLE_XID" val="5fd0b5401fa9d42129dd3882"/>
  <p:tag name="KSO_WM_TEMPLATE_ASSEMBLE_GROUPID" val="5fd0b5401fa9d42129dd3882"/>
</p:tagLst>
</file>

<file path=ppt/tags/tag117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181_1*f*1"/>
  <p:tag name="KSO_WM_TEMPLATE_CATEGORY" val="diagram"/>
  <p:tag name="KSO_WM_TEMPLATE_INDEX" val="20211181"/>
  <p:tag name="KSO_WM_UNIT_LAYERLEVEL" val="1"/>
  <p:tag name="KSO_WM_TAG_VERSION" val="1.0"/>
  <p:tag name="KSO_WM_BEAUTIFY_FLAG" val="#wm#"/>
  <p:tag name="KSO_WM_UNIT_DEFAULT_FONT" val="14;20;2"/>
  <p:tag name="KSO_WM_UNIT_BLOCK" val="0"/>
  <p:tag name="KSO_WM_UNIT_VALUE" val="65"/>
  <p:tag name="KSO_WM_UNIT_SHOW_EDIT_AREA_INDICATION" val="1"/>
  <p:tag name="KSO_WM_CHIP_GROUPID" val="5e6b05596848fb12bee65ac8"/>
  <p:tag name="KSO_WM_CHIP_XID" val="5e6b05596848fb12bee65aca"/>
  <p:tag name="KSO_WM_UNIT_DEC_AREA_ID" val="5e7ae3c92ebf4f48a7ddf5f59cc68f1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236ece53d444752b467fd58f588e1a3"/>
  <p:tag name="KSO_WM_UNIT_SUPPORT_BIG_FONT" val="1"/>
  <p:tag name="KSO_WM_UNIT_TEXT_FILL_FORE_SCHEMECOLOR_INDEX_BRIGHTNESS" val="0.25"/>
  <p:tag name="KSO_WM_UNIT_TEXT_FILL_FORE_SCHEMECOLOR_INDEX" val="13"/>
  <p:tag name="KSO_WM_UNIT_TEXT_FILL_TYPE" val="1"/>
  <p:tag name="KSO_WM_TEMPLATE_ASSEMBLE_XID" val="5fd0b5401fa9d42129dd3882"/>
  <p:tag name="KSO_WM_TEMPLATE_ASSEMBLE_GROUPID" val="5fd0b5401fa9d42129dd3882"/>
</p:tagLst>
</file>

<file path=ppt/tags/tag1172.xml><?xml version="1.0" encoding="utf-8"?>
<p:tagLst xmlns:p="http://schemas.openxmlformats.org/presentationml/2006/main">
  <p:tag name="KSO_WM_SLIDE_ID" val="diagram2021118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504"/>
  <p:tag name="KSO_WM_SLIDE_POSITION" val="0*0"/>
  <p:tag name="KSO_WM_TAG_VERSION" val="1.0"/>
  <p:tag name="KSO_WM_BEAUTIFY_FLAG" val="#wm#"/>
  <p:tag name="KSO_WM_TEMPLATE_CATEGORY" val="diagram"/>
  <p:tag name="KSO_WM_TEMPLATE_INDEX" val="20211181"/>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0-12-09T19:30:09&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09T19:30:09&quot;,&quot;margin&quot;:{&quot;bottom&quot;:0.3970000147819519,&quot;left&quot;:1.2699999809265137,&quot;right&quot;:1.2699999809265137,&quot;top&quot;:0.42300000786781311},&quot;type&quot;:0},{&quot;direction&quot;:1,&quot;id&quot;:&quot;2020-12-09T19:30:09&quot;,&quot;maxSize&quot;:{&quot;size1&quot;:63.699216691580837},&quot;minSize&quot;:{&quot;size1&quot;:47.499216691580834},&quot;normalSize&quot;:{&quot;size1&quot;:63.699216691580837},&quot;subLayout&quot;:[{&quot;id&quot;:&quot;2020-12-09T19:30:09&quot;,&quot;margin&quot;:{&quot;bottom&quot;:1.6929999589920044,&quot;left&quot;:2.1170001029968262,&quot;right&quot;:1.6929999589920044,&quot;top&quot;:1.7200000286102295},&quot;type&quot;:0},{&quot;id&quot;:&quot;2020-12-09T19:30:09&quot;,&quot;margin&quot;:{&quot;bottom&quot;:3.3870000839233398,&quot;left&quot;:0,&quot;right&quot;:2.9639999866485596,&quot;top&quot;:3.3870000839233398},&quot;type&quot;:0}],&quot;type&quot;:0}],&quot;type&quot;:0}"/>
  <p:tag name="KSO_WM_SLIDE_BACKGROUND" val="[&quot;general&quot;,&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big_font&quot;:false,&quot;fill_id&quot;:&quot;df1a7ba690ea48feb6f2e0d3cc988ba4&quot;,&quot;fill_align&quot;:&quot;cm&quot;,&quot;chip_types&quot;:[&quot;picture&quot;]},{&quot;text_align&quot;:&quot;lm&quot;,&quot;text_direction&quot;:&quot;horizontal&quot;,&quot;support_big_font&quot;:true,&quot;fill_id&quot;:&quot;1a39d45e882e4b2891803a74a9401223&quot;,&quot;fill_align&quot;:&quot;cm&quot;,&quot;chip_types&quot;:[&quot;text&quot;]}]]"/>
  <p:tag name="KSO_WM_CHIP_XID" val="5f5f3b988e478fb0c58a945e"/>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5401fa9d42129dd3882"/>
  <p:tag name="KSO_WM_TEMPLATE_ASSEMBLE_GROUPID" val="5fd0b5401fa9d42129dd3882"/>
</p:tagLst>
</file>

<file path=ppt/tags/tag1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353052a4-104c-4514-9588-5479fa7ed64a}"/>
</p:tagLst>
</file>

<file path=ppt/tags/tag1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ed58c50d-bfd7-4b7a-b7c5-e59e668373d8}"/>
</p:tagLst>
</file>

<file path=ppt/tags/tag11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78.xml><?xml version="1.0" encoding="utf-8"?>
<p:tagLst xmlns:p="http://schemas.openxmlformats.org/presentationml/2006/main">
  <p:tag name="KSO_WM_SLIDE_BK_DARK_LIGHT" val=""/>
  <p:tag name="KSO_WM_SLIDE_BACKGROUND_TYPE" val="general"/>
</p:tagLst>
</file>

<file path=ppt/tags/tag1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276b20db-8077-4365-aa38-c87f6138867d}"/>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d3f6aca36b164f948f318b82499a8cb4"/>
  <p:tag name="KSO_WM_UNIT_DECORATE_INFO" val=""/>
  <p:tag name="KSO_WM_UNIT_SM_LIMIT_TYPE" val=""/>
  <p:tag name="KSO_WM_CHIP_FILLAREA_FILL_RULE" val="{&quot;fill_align&quot;:&quot;cm&quot;,&quot;fill_effect&quot;:[],&quot;fill_mode&quot;:&quot;full&quot;,&quot;sacle_strategy&quot;:&quot;stretch&quot;}"/>
  <p:tag name="KSO_WM_ASSEMBLE_CHIP_INDEX" val="3f33342e86f443e5b61bfced5f40e489"/>
  <p:tag name="KSO_WM_SLIDE_BACKGROUND_TYPE" val="frame"/>
  <p:tag name="KSO_WM_UNIT_TEXT_FILL_FORE_SCHEMECOLOR_INDEX_BRIGHTNESS" val="0"/>
  <p:tag name="KSO_WM_UNIT_TEXT_FILL_FORE_SCHEMECOLOR_INDEX" val="2"/>
  <p:tag name="KSO_WM_UNIT_TEXT_FILL_TYPE" val="1"/>
  <p:tag name="WM_BEAUTIFY_SHAPE_IDENTITY" val="{d65d8be1-0afe-4552-b61f-b7669c15528e}"/>
</p:tagLst>
</file>

<file path=ppt/tags/tag1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a85ea383-829a-4109-9ad2-b609870ae3e9}"/>
</p:tagLst>
</file>

<file path=ppt/tags/tag1181.xml><?xml version="1.0" encoding="utf-8"?>
<p:tagLst xmlns:p="http://schemas.openxmlformats.org/presentationml/2006/main">
  <p:tag name="KSO_WM_UNIT_FILL_FORE_SCHEMECOLOR_INDEX_BRIGHTNESS" val="0.6"/>
  <p:tag name="KSO_WM_UNIT_FILL_FORE_SCHEMECOLOR_INDEX" val="9"/>
  <p:tag name="KSO_WM_UNIT_FILL_TYPE" val="1"/>
  <p:tag name="KSO_WM_UNIT_LINE_FORE_SCHEMECOLOR_INDEX_BRIGHTNESS" val="0"/>
  <p:tag name="KSO_WM_UNIT_LINE_FORE_SCHEMECOLOR_INDEX" val="2"/>
  <p:tag name="KSO_WM_UNIT_LINE_FILL_TYPE" val="2"/>
  <p:tag name="KSO_WM_UNIT_TEXT_FILL_FORE_SCHEMECOLOR_INDEX_BRIGHTNESS" val="0"/>
  <p:tag name="KSO_WM_UNIT_TEXT_FILL_FORE_SCHEMECOLOR_INDEX" val="13"/>
  <p:tag name="KSO_WM_UNIT_TEXT_FILL_TYPE" val="1"/>
</p:tagLst>
</file>

<file path=ppt/tags/tag1182.xml><?xml version="1.0" encoding="utf-8"?>
<p:tagLst xmlns:p="http://schemas.openxmlformats.org/presentationml/2006/main">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5"/>
  <p:tag name="KSO_WM_UNIT_FILL_FORE_SCHEMECOLOR_INDEX_2_TRANS" val="0"/>
  <p:tag name="KSO_WM_UNIT_FILL_FORE_SCHEMECOLOR_INDEX_3_BRIGHTNESS" val="0"/>
  <p:tag name="KSO_WM_UNIT_FILL_FORE_SCHEMECOLOR_INDEX_3" val="6"/>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14"/>
  <p:tag name="KSO_WM_UNIT_TEXT_FILL_TYPE" val="1"/>
</p:tagLst>
</file>

<file path=ppt/tags/tag118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8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8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8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88.xml><?xml version="1.0" encoding="utf-8"?>
<p:tagLst xmlns:p="http://schemas.openxmlformats.org/presentationml/2006/main">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5"/>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FILL_TYPE" val="3"/>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118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8129b8875bc845cdb935e0c85caaa4a2"/>
  <p:tag name="KSO_WM_UNIT_DECORATE_INFO" val=""/>
  <p:tag name="KSO_WM_UNIT_SM_LIMIT_TYPE" val=""/>
  <p:tag name="KSO_WM_CHIP_FILLAREA_FILL_RULE" val="{&quot;fill_align&quot;:&quot;cm&quot;,&quot;fill_effect&quot;:[],&quot;fill_mode&quot;:&quot;full&quot;,&quot;sacle_strategy&quot;:&quot;stretch&quot;}"/>
  <p:tag name="KSO_WM_ASSEMBLE_CHIP_INDEX" val="fbcf672f6a3648038e78a8af6e63c481"/>
  <p:tag name="KSO_WM_SLIDE_BACKGROUND_TYPE" val="frame"/>
  <p:tag name="WM_BEAUTIFY_SHAPE_IDENTITY" val="{706339b8-14ac-400d-ab4b-a8277288367c}"/>
</p:tagLst>
</file>

<file path=ppt/tags/tag119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91.xml><?xml version="1.0" encoding="utf-8"?>
<p:tagLst xmlns:p="http://schemas.openxmlformats.org/presentationml/2006/main">
  <p:tag name="KSO_WM_UNIT_FILL_FORE_SCHEMECOLOR_INDEX_1_BRIGHTNESS" val="0.02"/>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5"/>
  <p:tag name="KSO_WM_UNIT_FILL_FORE_SCHEMECOLOR_INDEX_2_TRANS" val="0"/>
  <p:tag name="KSO_WM_UNIT_FILL_FORE_SCHEMECOLOR_INDEX_3_BRIGHTNESS" val="-0.01"/>
  <p:tag name="KSO_WM_UNIT_FILL_FORE_SCHEMECOLOR_INDEX_3" val="6"/>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4"/>
  <p:tag name="KSO_WM_UNIT_TEXT_FILL_TYPE" val="1"/>
</p:tagLst>
</file>

<file path=ppt/tags/tag119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93.xml><?xml version="1.0" encoding="utf-8"?>
<p:tagLst xmlns:p="http://schemas.openxmlformats.org/presentationml/2006/main">
  <p:tag name="KSO_WM_UNIT_FILL_FORE_SCHEMECOLOR_INDEX_1_BRIGHTNESS" val="0.02"/>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5"/>
  <p:tag name="KSO_WM_UNIT_FILL_FORE_SCHEMECOLOR_INDEX_2_TRANS" val="0"/>
  <p:tag name="KSO_WM_UNIT_FILL_FORE_SCHEMECOLOR_INDEX_3_BRIGHTNESS" val="-0.01"/>
  <p:tag name="KSO_WM_UNIT_FILL_FORE_SCHEMECOLOR_INDEX_3" val="6"/>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4"/>
  <p:tag name="KSO_WM_UNIT_TEXT_FILL_TYPE" val="1"/>
</p:tagLst>
</file>

<file path=ppt/tags/tag119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96.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1197.xml><?xml version="1.0" encoding="utf-8"?>
<p:tagLst xmlns:p="http://schemas.openxmlformats.org/presentationml/2006/main">
  <p:tag name="KSO_WM_UNIT_FILL_FORE_SCHEMECOLOR_INDEX_1_BRIGHTNESS" val="0.02"/>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5"/>
  <p:tag name="KSO_WM_UNIT_FILL_FORE_SCHEMECOLOR_INDEX_2_TRANS" val="0"/>
  <p:tag name="KSO_WM_UNIT_FILL_FORE_SCHEMECOLOR_INDEX_3_BRIGHTNESS" val="-0.01"/>
  <p:tag name="KSO_WM_UNIT_FILL_FORE_SCHEMECOLOR_INDEX_3" val="6"/>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4"/>
  <p:tag name="KSO_WM_UNIT_TEXT_FILL_TYPE" val="1"/>
</p:tagLst>
</file>

<file path=ppt/tags/tag119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b73e819dc18e4903a27b9b9f949ce5d0"/>
  <p:tag name="KSO_WM_UNIT_DECORATE_INFO" val=""/>
  <p:tag name="KSO_WM_UNIT_SM_LIMIT_TYPE" val=""/>
  <p:tag name="KSO_WM_CHIP_FILLAREA_FILL_RULE" val="{&quot;fill_align&quot;:&quot;cm&quot;,&quot;fill_effect&quot;:[],&quot;fill_mode&quot;:&quot;full&quot;,&quot;sacle_strategy&quot;:&quot;stretch&quot;}"/>
  <p:tag name="KSO_WM_ASSEMBLE_CHIP_INDEX" val="84e6584150db424bb64570c1f29573af"/>
  <p:tag name="KSO_WM_SLIDE_BACKGROUND_TYPE" val="frame"/>
  <p:tag name="WM_BEAUTIFY_SHAPE_IDENTITY" val="{54a0d7a4-ae72-4a13-86bf-c9e0e7e3ce58}"/>
</p:tagLst>
</file>

<file path=ppt/tags/tag1200.xml><?xml version="1.0" encoding="utf-8"?>
<p:tagLst xmlns:p="http://schemas.openxmlformats.org/presentationml/2006/main">
  <p:tag name="KSO_WM_SLIDE_BK_DARK_LIGHT" val=""/>
  <p:tag name="KSO_WM_SLIDE_BACKGROUND_TYPE" val="general"/>
</p:tagLst>
</file>

<file path=ppt/tags/tag1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60f6af8d-88b3-46c1-a71f-db12a3ace3b8}"/>
</p:tagLst>
</file>

<file path=ppt/tags/tag1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f77f2dec-785f-47c6-a1b0-d66b682805fe}"/>
</p:tagLst>
</file>

<file path=ppt/tags/tag1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da6a1ac8-b10c-4112-9804-83a1fd0e2196}"/>
</p:tagLst>
</file>

<file path=ppt/tags/tag1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43_1*i*2"/>
  <p:tag name="KSO_WM_TEMPLATE_CATEGORY" val="diagram"/>
  <p:tag name="KSO_WM_TEMPLATE_INDEX" val="20211243"/>
  <p:tag name="KSO_WM_UNIT_LAYERLEVEL" val="1"/>
  <p:tag name="KSO_WM_TAG_VERSION" val="1.0"/>
  <p:tag name="KSO_WM_BEAUTIFY_FLAG" val="#wm#"/>
  <p:tag name="KSO_WM_UNIT_BLOCK" val="0"/>
  <p:tag name="KSO_WM_UNIT_DEC_AREA_ID" val="30b60f29489b43738060de76c3c8e92f"/>
  <p:tag name="KSO_WM_UNIT_SM_LIMIT_TYPE" val="2"/>
  <p:tag name="KSO_WM_UNIT_TYPE" val="i"/>
  <p:tag name="KSO_WM_UNIT_INDEX" val="2"/>
  <p:tag name="KSO_WM_UNIT_DECORATE_INFO" val="{&quot;DecorateInfoH&quot;:{&quot;IsAbs&quot;:false},&quot;DecorateInfoW&quot;:{&quot;IsAbs&quot;:false},&quot;DecorateInfoX&quot;:{&quot;IsAbs&quot;:false,&quot;Pos&quot;:1},&quot;DecorateInfoY&quot;:{&quot;IsAbs&quot;:false,&quot;Pos&quot;:1},&quot;ReferentInfo&quot;:{&quot;Id&quot;:&quot;788bcd539dfe4c0a96d4572aeb1f8751&quot;,&quot;X&quot;:{&quot;Pos&quot;:1},&quot;Y&quot;:{&quot;Pos&quot;:1}},&quot;whChangeMode&quot;:0}"/>
  <p:tag name="KSO_WM_CHIP_GROUPID" val="5f5ee1ca4d6848d78f644aeb"/>
  <p:tag name="KSO_WM_CHIP_XID" val="5f5f3b5d8e478fb0c58a93f0"/>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VALUE" val="440"/>
  <p:tag name="KSO_WM_TEMPLATE_ASSEMBLE_XID" val="5fd0b37f1fa9d42129dd3578"/>
  <p:tag name="KSO_WM_TEMPLATE_ASSEMBLE_GROUPID" val="5fd0b37f1fa9d42129dd3578"/>
</p:tagLst>
</file>

<file path=ppt/tags/tag120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43_1*a*1"/>
  <p:tag name="KSO_WM_TEMPLATE_CATEGORY" val="diagram"/>
  <p:tag name="KSO_WM_TEMPLATE_INDEX" val="2021124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5301de81dd4433f9033c1f4d8e55e1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7d71d48212c407a99cf054ee56a28b9"/>
  <p:tag name="KSO_WM_UNIT_TEXT_FILL_FORE_SCHEMECOLOR_INDEX_BRIGHTNESS" val="0"/>
  <p:tag name="KSO_WM_UNIT_TEXT_FILL_FORE_SCHEMECOLOR_INDEX" val="13"/>
  <p:tag name="KSO_WM_UNIT_TEXT_FILL_TYPE" val="1"/>
  <p:tag name="KSO_WM_TEMPLATE_ASSEMBLE_XID" val="5fd0b37f1fa9d42129dd3578"/>
  <p:tag name="KSO_WM_TEMPLATE_ASSEMBLE_GROUPID" val="5fd0b37f1fa9d42129dd3578"/>
</p:tagLst>
</file>

<file path=ppt/tags/tag120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43_1*f*1"/>
  <p:tag name="KSO_WM_TEMPLATE_CATEGORY" val="diagram"/>
  <p:tag name="KSO_WM_TEMPLATE_INDEX" val="20211243"/>
  <p:tag name="KSO_WM_UNIT_LAYERLEVEL" val="1"/>
  <p:tag name="KSO_WM_TAG_VERSION" val="1.0"/>
  <p:tag name="KSO_WM_BEAUTIFY_FLAG" val="#wm#"/>
  <p:tag name="KSO_WM_UNIT_DEFAULT_FONT" val="14;20;2"/>
  <p:tag name="KSO_WM_UNIT_BLOCK" val="0"/>
  <p:tag name="KSO_WM_UNIT_VALUE" val="192"/>
  <p:tag name="KSO_WM_UNIT_SHOW_EDIT_AREA_INDICATION" val="1"/>
  <p:tag name="KSO_WM_CHIP_GROUPID" val="5e6b05596848fb12bee65ac8"/>
  <p:tag name="KSO_WM_CHIP_XID" val="5e6b05596848fb12bee65aca"/>
  <p:tag name="KSO_WM_UNIT_DEC_AREA_ID" val="788bcd539dfe4c0a96d4572aeb1f875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340bae8cd804d6496325ba30fe4fac1"/>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5fd0b37f1fa9d42129dd3578"/>
  <p:tag name="KSO_WM_TEMPLATE_ASSEMBLE_GROUPID" val="5fd0b37f1fa9d42129dd3578"/>
</p:tagLst>
</file>

<file path=ppt/tags/tag1207.xml><?xml version="1.0" encoding="utf-8"?>
<p:tagLst xmlns:p="http://schemas.openxmlformats.org/presentationml/2006/main">
  <p:tag name="KSO_WM_SLIDE_LAYOUT_INFO" val="{&quot;id&quot;:&quot;2020-12-09T19:22:3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2:39&quot;,&quot;margin&quot;:{&quot;bottom&quot;:0.42699998617172241,&quot;left&quot;:1.2649999856948853,&quot;right&quot;:1.2749999761581421,&quot;top&quot;:0.41999998688697815},&quot;type&quot;:0},{&quot;id&quot;:&quot;2020-12-09T19:22:39&quot;,&quot;margin&quot;:{&quot;bottom&quot;:2.9630000591278076,&quot;left&quot;:4.6570000648498535,&quot;right&quot;:4.6570000648498535,&quot;top&quot;:3.3870000839233398},&quot;type&quot;:0}],&quot;type&quot;:0}"/>
  <p:tag name="KSO_WM_SLIDE_BACKGROUND" val="[&quot;navigation&quot;]"/>
  <p:tag name="KSO_WM_SLIDE_RATIO" val="1.777778"/>
  <p:tag name="KSO_WM_SLIDE_ID" val="diagram20211243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1243"/>
  <p:tag name="KSO_WM_SLIDE_LAYOUT" val="a_f"/>
  <p:tag name="KSO_WM_SLIDE_LAYOUT_CNT" val="1_1"/>
  <p:tag name="KSO_WM_SLIDE_TYPE" val="text"/>
  <p:tag name="KSO_WM_SLIDE_SUBTYPE" val="pureTxt"/>
  <p:tag name="KSO_WM_SLIDE_SIZE" val="960*407"/>
  <p:tag name="KSO_WM_SLIDE_POSITION" val="0*0"/>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5d8e478fb0c58a93f0"/>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d2ad3a6e3730411899b8d771a1ca619d&quot;,&quot;fill_align&quot;:&quot;cm&quot;,&quot;chip_types&quot;:[&quot;text&quot;,&quot;picture&quot;,&quot;chart&quot;,&quot;table&quot;,&quot;video&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7f1fa9d42129dd3578"/>
  <p:tag name="KSO_WM_TEMPLATE_ASSEMBLE_GROUPID" val="5fd0b37f1fa9d42129dd3578"/>
</p:tagLst>
</file>

<file path=ppt/tags/tag1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61a675f6-272c-4e46-9083-6a10356f5065}"/>
</p:tagLst>
</file>

<file path=ppt/tags/tag1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ff39bbc0-606b-4c01-acef-5d8c188b8f90}"/>
</p:tagLst>
</file>

<file path=ppt/tags/tag121.xml><?xml version="1.0" encoding="utf-8"?>
<p:tagLst xmlns:p="http://schemas.openxmlformats.org/presentationml/2006/main">
  <p:tag name="KSO_WM_UNIT_ISCONTENTSTITLE" val="0"/>
  <p:tag name="KSO_WM_UNIT_ISNUMDGMTITLE" val="0"/>
  <p:tag name="KSO_WM_UNIT_PRESET_TEXT" val="单击添加大标题"/>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diagram20212995_1*a*1"/>
  <p:tag name="KSO_WM_TEMPLATE_CATEGORY" val="diagram"/>
  <p:tag name="KSO_WM_TEMPLATE_INDEX" val="20212995"/>
  <p:tag name="KSO_WM_UNIT_LAYERLEVEL" val="1"/>
  <p:tag name="KSO_WM_TAG_VERSION" val="1.0"/>
  <p:tag name="KSO_WM_BEAUTIFY_FLAG" val="#wm#"/>
  <p:tag name="KSO_WM_UNIT_SHOW_EDIT_AREA_INDICATION" val="1"/>
  <p:tag name="KSO_WM_UNIT_DEFAULT_FONT" val="24;44;4"/>
  <p:tag name="KSO_WM_UNIT_BLOCK" val="0"/>
  <p:tag name="KSO_WM_UNIT_DEC_AREA_ID" val="8966efa4652246ac8f111bc14d234cc7"/>
  <p:tag name="KSO_WM_CHIP_GROUPID" val="5f0681562c9c209bb8bb14eb"/>
  <p:tag name="KSO_WM_CHIP_XID" val="5f0681562c9c209bb8bb14ec"/>
  <p:tag name="KSO_WM_CHIP_FILLAREA_FILL_RULE" val="{&quot;fill_align&quot;:&quot;cm&quot;,&quot;fill_mode&quot;:&quot;full&quot;,&quot;sacle_strategy&quot;:&quot;smart&quot;}"/>
  <p:tag name="KSO_WM_ASSEMBLE_CHIP_INDEX" val="fa87dea99f7c42648379e83ccb05c020"/>
  <p:tag name="KSO_WM_UNIT_TEXT_FILL_FORE_SCHEMECOLOR_INDEX_BRIGHTNESS" val="0"/>
  <p:tag name="KSO_WM_UNIT_TEXT_FILL_FORE_SCHEMECOLOR_INDEX" val="13"/>
  <p:tag name="KSO_WM_UNIT_TEXT_FILL_TYPE" val="1"/>
  <p:tag name="KSO_WM_TEMPLATE_ASSEMBLE_XID" val="5fd0cd1a1fa9d42129dd781c"/>
  <p:tag name="KSO_WM_TEMPLATE_ASSEMBLE_GROUPID" val="5fd0cd1a1fa9d42129dd781c"/>
</p:tagLst>
</file>

<file path=ppt/tags/tag12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12.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213.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214.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215.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216.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217.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218.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2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2.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5"/>
  <p:tag name="KSO_WM_UNIT_HIGHLIGHT" val="0"/>
  <p:tag name="KSO_WM_UNIT_COMPATIBLE" val="0"/>
  <p:tag name="KSO_WM_UNIT_DIAGRAM_ISNUMVISUAL" val="0"/>
  <p:tag name="KSO_WM_UNIT_DIAGRAM_ISREFERUNIT" val="0"/>
  <p:tag name="KSO_WM_UNIT_TYPE" val="b"/>
  <p:tag name="KSO_WM_UNIT_INDEX" val="1"/>
  <p:tag name="KSO_WM_UNIT_ID" val="diagram20212995_1*b*1"/>
  <p:tag name="KSO_WM_TEMPLATE_CATEGORY" val="diagram"/>
  <p:tag name="KSO_WM_TEMPLATE_INDEX" val="20212995"/>
  <p:tag name="KSO_WM_UNIT_LAYERLEVEL" val="1"/>
  <p:tag name="KSO_WM_TAG_VERSION" val="1.0"/>
  <p:tag name="KSO_WM_BEAUTIFY_FLAG" val="#wm#"/>
  <p:tag name="KSO_WM_UNIT_DEFAULT_FONT" val="18;24;2"/>
  <p:tag name="KSO_WM_UNIT_BLOCK" val="0"/>
  <p:tag name="KSO_WM_UNIT_DEC_AREA_ID" val="7ffb825984684ca2bf9da89d5ac684dd"/>
  <p:tag name="KSO_WM_CHIP_GROUPID" val="5f0681562c9c209bb8bb14eb"/>
  <p:tag name="KSO_WM_CHIP_XID" val="5f0681562c9c209bb8bb14ec"/>
  <p:tag name="KSO_WM_CHIP_FILLAREA_FILL_RULE" val="{&quot;fill_align&quot;:&quot;cm&quot;,&quot;fill_mode&quot;:&quot;full&quot;,&quot;sacle_strategy&quot;:&quot;smart&quot;}"/>
  <p:tag name="KSO_WM_ASSEMBLE_CHIP_INDEX" val="fa87dea99f7c42648379e83ccb05c020"/>
  <p:tag name="KSO_WM_UNIT_TEXT_FILL_FORE_SCHEMECOLOR_INDEX_BRIGHTNESS" val="-0.25"/>
  <p:tag name="KSO_WM_UNIT_TEXT_FILL_FORE_SCHEMECOLOR_INDEX" val="14"/>
  <p:tag name="KSO_WM_UNIT_TEXT_FILL_TYPE" val="1"/>
  <p:tag name="KSO_WM_TEMPLATE_ASSEMBLE_XID" val="5fd0cd1a1fa9d42129dd781c"/>
  <p:tag name="KSO_WM_TEMPLATE_ASSEMBLE_GROUPID" val="5fd0cd1a1fa9d42129dd781c"/>
</p:tagLst>
</file>

<file path=ppt/tags/tag12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25.xml><?xml version="1.0" encoding="utf-8"?>
<p:tagLst xmlns:p="http://schemas.openxmlformats.org/presentationml/2006/main">
  <p:tag name="KSO_WM_SLIDE_BK_DARK_LIGHT" val=""/>
  <p:tag name="KSO_WM_SLIDE_BACKGROUND_TYPE" val="general"/>
</p:tagLst>
</file>

<file path=ppt/tags/tag1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4730931a-fa96-41ab-bf08-554c3fc0bff4}"/>
</p:tagLst>
</file>

<file path=ppt/tags/tag1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4aafa703-dbe4-45bf-8362-b53781f94ac0}"/>
</p:tagLst>
</file>

<file path=ppt/tags/tag1228.xml><?xml version="1.0" encoding="utf-8"?>
<p:tagLst xmlns:p="http://schemas.openxmlformats.org/presentationml/2006/main">
  <p:tag name="KSO_WM_UNIT_LINE_FORE_SCHEMECOLOR_INDEX_BRIGHTNESS" val="0"/>
  <p:tag name="KSO_WM_UNIT_LINE_FORE_SCHEMECOLOR_INDEX" val="12"/>
  <p:tag name="KSO_WM_UNIT_LINE_FILL_TYPE" val="2"/>
  <p:tag name="KSO_WM_UNIT_TEXT_FILL_FORE_SCHEMECOLOR_INDEX_BRIGHTNESS" val="0"/>
  <p:tag name="KSO_WM_UNIT_TEXT_FILL_FORE_SCHEMECOLOR_INDEX" val="13"/>
  <p:tag name="KSO_WM_UNIT_TEXT_FILL_TYPE" val="1"/>
</p:tagLst>
</file>

<file path=ppt/tags/tag1229.xml><?xml version="1.0" encoding="utf-8"?>
<p:tagLst xmlns:p="http://schemas.openxmlformats.org/presentationml/2006/main">
  <p:tag name="KSO_WM_UNIT_LINE_FORE_SCHEMECOLOR_INDEX_BRIGHTNESS" val="0"/>
  <p:tag name="KSO_WM_UNIT_LINE_FORE_SCHEMECOLOR_INDEX" val="12"/>
  <p:tag name="KSO_WM_UNIT_LINE_FILL_TYPE" val="2"/>
  <p:tag name="KSO_WM_UNIT_TEXT_FILL_FORE_SCHEMECOLOR_INDEX_BRIGHTNESS" val="0"/>
  <p:tag name="KSO_WM_UNIT_TEXT_FILL_FORE_SCHEMECOLOR_INDEX" val="13"/>
  <p:tag name="KSO_WM_UNIT_TEXT_FILL_TYPE" val="1"/>
</p:tagLst>
</file>

<file path=ppt/tags/tag123.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19"/>
  <p:tag name="KSO_WM_UNIT_HIGHLIGHT" val="0"/>
  <p:tag name="KSO_WM_UNIT_COMPATIBLE" val="0"/>
  <p:tag name="KSO_WM_UNIT_DIAGRAM_ISNUMVISUAL" val="0"/>
  <p:tag name="KSO_WM_UNIT_DIAGRAM_ISREFERUNIT" val="0"/>
  <p:tag name="KSO_WM_UNIT_TYPE" val="h_a"/>
  <p:tag name="KSO_WM_UNIT_INDEX" val="2_1"/>
  <p:tag name="KSO_WM_UNIT_ID" val="diagram20212995_1*h_a*2_1"/>
  <p:tag name="KSO_WM_TEMPLATE_CATEGORY" val="diagram"/>
  <p:tag name="KSO_WM_TEMPLATE_INDEX" val="20212995"/>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3840860b89354e239eeb787a6bc826f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ffb2219f95334f359e37bcb27f3be25e"/>
  <p:tag name="KSO_WM_UNIT_TEXT_FILL_FORE_SCHEMECOLOR_INDEX_BRIGHTNESS" val="0"/>
  <p:tag name="KSO_WM_UNIT_TEXT_FILL_FORE_SCHEMECOLOR_INDEX" val="13"/>
  <p:tag name="KSO_WM_UNIT_TEXT_FILL_TYPE" val="1"/>
  <p:tag name="KSO_WM_TEMPLATE_ASSEMBLE_XID" val="5fd0cd1a1fa9d42129dd781c"/>
  <p:tag name="KSO_WM_TEMPLATE_ASSEMBLE_GROUPID" val="5fd0cd1a1fa9d42129dd781c"/>
</p:tagLst>
</file>

<file path=ppt/tags/tag1230.xml><?xml version="1.0" encoding="utf-8"?>
<p:tagLst xmlns:p="http://schemas.openxmlformats.org/presentationml/2006/main">
  <p:tag name="KSO_WM_UNIT_LINE_FORE_SCHEMECOLOR_INDEX_BRIGHTNESS" val="0"/>
  <p:tag name="KSO_WM_UNIT_LINE_FORE_SCHEMECOLOR_INDEX" val="12"/>
  <p:tag name="KSO_WM_UNIT_LINE_FILL_TYPE" val="2"/>
  <p:tag name="KSO_WM_UNIT_TEXT_FILL_FORE_SCHEMECOLOR_INDEX_BRIGHTNESS" val="0"/>
  <p:tag name="KSO_WM_UNIT_TEXT_FILL_FORE_SCHEMECOLOR_INDEX" val="13"/>
  <p:tag name="KSO_WM_UNIT_TEXT_FILL_TYPE" val="1"/>
</p:tagLst>
</file>

<file path=ppt/tags/tag1231.xml><?xml version="1.0" encoding="utf-8"?>
<p:tagLst xmlns:p="http://schemas.openxmlformats.org/presentationml/2006/main">
  <p:tag name="KSO_WM_UNIT_LINE_FORE_SCHEMECOLOR_INDEX_BRIGHTNESS" val="0"/>
  <p:tag name="KSO_WM_UNIT_LINE_FORE_SCHEMECOLOR_INDEX" val="12"/>
  <p:tag name="KSO_WM_UNIT_LINE_FILL_TYPE" val="2"/>
  <p:tag name="KSO_WM_UNIT_TEXT_FILL_FORE_SCHEMECOLOR_INDEX_BRIGHTNESS" val="0"/>
  <p:tag name="KSO_WM_UNIT_TEXT_FILL_FORE_SCHEMECOLOR_INDEX" val="13"/>
  <p:tag name="KSO_WM_UNIT_TEXT_FILL_TYPE" val="1"/>
</p:tagLst>
</file>

<file path=ppt/tags/tag1232.xml><?xml version="1.0" encoding="utf-8"?>
<p:tagLst xmlns:p="http://schemas.openxmlformats.org/presentationml/2006/main">
  <p:tag name="KSO_WM_UNIT_LINE_FORE_SCHEMECOLOR_INDEX_BRIGHTNESS" val="0"/>
  <p:tag name="KSO_WM_UNIT_LINE_FORE_SCHEMECOLOR_INDEX" val="12"/>
  <p:tag name="KSO_WM_UNIT_LINE_FILL_TYPE" val="2"/>
  <p:tag name="KSO_WM_UNIT_TEXT_FILL_FORE_SCHEMECOLOR_INDEX_BRIGHTNESS" val="0"/>
  <p:tag name="KSO_WM_UNIT_TEXT_FILL_FORE_SCHEMECOLOR_INDEX" val="13"/>
  <p:tag name="KSO_WM_UNIT_TEXT_FILL_TYPE" val="1"/>
</p:tagLst>
</file>

<file path=ppt/tags/tag12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37.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238.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239.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24.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h_f"/>
  <p:tag name="KSO_WM_UNIT_INDEX" val="2_1"/>
  <p:tag name="KSO_WM_UNIT_ID" val="diagram20212995_1*h_f*2_1"/>
  <p:tag name="KSO_WM_TEMPLATE_CATEGORY" val="diagram"/>
  <p:tag name="KSO_WM_TEMPLATE_INDEX" val="20212995"/>
  <p:tag name="KSO_WM_UNIT_LAYERLEVEL" val="1_1"/>
  <p:tag name="KSO_WM_TAG_VERSION" val="1.0"/>
  <p:tag name="KSO_WM_BEAUTIFY_FLAG" val="#wm#"/>
  <p:tag name="KSO_WM_UNIT_SUBTYPE" val="a"/>
  <p:tag name="KSO_WM_UNIT_DEFAULT_FONT" val="14;20;2"/>
  <p:tag name="KSO_WM_UNIT_BLOCK" val="0"/>
  <p:tag name="KSO_WM_UNIT_VALUE" val="76"/>
  <p:tag name="KSO_WM_UNIT_SHOW_EDIT_AREA_INDICATION" val="1"/>
  <p:tag name="KSO_WM_CHIP_GROUPID" val="5e6b05b36848fb12bee65ad8"/>
  <p:tag name="KSO_WM_CHIP_XID" val="5e6b05b36848fb12bee65ada"/>
  <p:tag name="KSO_WM_UNIT_DEC_AREA_ID" val="c3def29e3e074b61a7f134c3c9960a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ffb2219f95334f359e37bcb27f3be25e"/>
  <p:tag name="KSO_WM_UNIT_TEXT_FILL_FORE_SCHEMECOLOR_INDEX_BRIGHTNESS" val="0.25"/>
  <p:tag name="KSO_WM_UNIT_TEXT_FILL_FORE_SCHEMECOLOR_INDEX" val="13"/>
  <p:tag name="KSO_WM_UNIT_TEXT_FILL_TYPE" val="1"/>
  <p:tag name="KSO_WM_TEMPLATE_ASSEMBLE_XID" val="5fd0cd1a1fa9d42129dd781c"/>
  <p:tag name="KSO_WM_TEMPLATE_ASSEMBLE_GROUPID" val="5fd0cd1a1fa9d42129dd781c"/>
</p:tagLst>
</file>

<file path=ppt/tags/tag1240.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241.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242.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2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45.xml><?xml version="1.0" encoding="utf-8"?>
<p:tagLst xmlns:p="http://schemas.openxmlformats.org/presentationml/2006/main">
  <p:tag name="KSO_WM_SLIDE_BK_DARK_LIGHT" val=""/>
  <p:tag name="KSO_WM_SLIDE_BACKGROUND_TYPE" val="general"/>
</p:tagLst>
</file>

<file path=ppt/tags/tag1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99a75ab7-6b88-4b9a-94db-c559d0ad42f6}"/>
</p:tagLst>
</file>

<file path=ppt/tags/tag1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7577c7c7-dd8f-4640-96e2-b7ccee325a60}"/>
</p:tagLst>
</file>

<file path=ppt/tags/tag1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8d268611-74db-4f94-9e6a-8447e52bc207}"/>
</p:tagLst>
</file>

<file path=ppt/tags/tag1249.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25.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19"/>
  <p:tag name="KSO_WM_UNIT_HIGHLIGHT" val="0"/>
  <p:tag name="KSO_WM_UNIT_COMPATIBLE" val="0"/>
  <p:tag name="KSO_WM_UNIT_DIAGRAM_ISNUMVISUAL" val="0"/>
  <p:tag name="KSO_WM_UNIT_DIAGRAM_ISREFERUNIT" val="0"/>
  <p:tag name="KSO_WM_UNIT_TYPE" val="h_a"/>
  <p:tag name="KSO_WM_UNIT_INDEX" val="1_1"/>
  <p:tag name="KSO_WM_UNIT_ID" val="diagram20212995_1*h_a*1_1"/>
  <p:tag name="KSO_WM_TEMPLATE_CATEGORY" val="diagram"/>
  <p:tag name="KSO_WM_TEMPLATE_INDEX" val="20212995"/>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2986828227b34af5839da5eefcd4576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8e978dafb0d46a38937fb7715a60c58"/>
  <p:tag name="KSO_WM_UNIT_TEXT_FILL_FORE_SCHEMECOLOR_INDEX_BRIGHTNESS" val="0"/>
  <p:tag name="KSO_WM_UNIT_TEXT_FILL_FORE_SCHEMECOLOR_INDEX" val="13"/>
  <p:tag name="KSO_WM_UNIT_TEXT_FILL_TYPE" val="1"/>
  <p:tag name="KSO_WM_TEMPLATE_ASSEMBLE_XID" val="5fd0cd1a1fa9d42129dd781c"/>
  <p:tag name="KSO_WM_TEMPLATE_ASSEMBLE_GROUPID" val="5fd0cd1a1fa9d42129dd781c"/>
</p:tagLst>
</file>

<file path=ppt/tags/tag125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251.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a819d15f-2843-4eb4-a110-3a1be639aa23}"/>
</p:tagLst>
</file>

<file path=ppt/tags/tag1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05ec3aed-e16f-41ce-9acb-31a1388dedb2}"/>
</p:tagLst>
</file>

<file path=ppt/tags/tag12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55.xml><?xml version="1.0" encoding="utf-8"?>
<p:tagLst xmlns:p="http://schemas.openxmlformats.org/presentationml/2006/main">
  <p:tag name="KSO_WM_SLIDE_BK_DARK_LIGHT" val=""/>
  <p:tag name="KSO_WM_SLIDE_BACKGROUND_TYPE" val="general"/>
</p:tagLst>
</file>

<file path=ppt/tags/tag1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dcfed547-e7f2-400a-96ac-ae424a9d3336}"/>
</p:tagLst>
</file>

<file path=ppt/tags/tag1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ca0e3659-e7b7-4421-adda-a494b0bf6b15}"/>
</p:tagLst>
</file>

<file path=ppt/tags/tag12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59.xml><?xml version="1.0" encoding="utf-8"?>
<p:tagLst xmlns:p="http://schemas.openxmlformats.org/presentationml/2006/main">
  <p:tag name="KSO_WM_SLIDE_BK_DARK_LIGHT" val=""/>
  <p:tag name="KSO_WM_SLIDE_BACKGROUND_TYPE" val="general"/>
</p:tagLst>
</file>

<file path=ppt/tags/tag126.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2995_1*h_f*1_1"/>
  <p:tag name="KSO_WM_TEMPLATE_CATEGORY" val="diagram"/>
  <p:tag name="KSO_WM_TEMPLATE_INDEX" val="20212995"/>
  <p:tag name="KSO_WM_UNIT_LAYERLEVEL" val="1_1"/>
  <p:tag name="KSO_WM_TAG_VERSION" val="1.0"/>
  <p:tag name="KSO_WM_BEAUTIFY_FLAG" val="#wm#"/>
  <p:tag name="KSO_WM_UNIT_SUBTYPE" val="a"/>
  <p:tag name="KSO_WM_UNIT_DEFAULT_FONT" val="14;20;2"/>
  <p:tag name="KSO_WM_UNIT_BLOCK" val="0"/>
  <p:tag name="KSO_WM_UNIT_VALUE" val="76"/>
  <p:tag name="KSO_WM_UNIT_SHOW_EDIT_AREA_INDICATION" val="1"/>
  <p:tag name="KSO_WM_CHIP_GROUPID" val="5e6b05b36848fb12bee65ad8"/>
  <p:tag name="KSO_WM_CHIP_XID" val="5e6b05b36848fb12bee65ada"/>
  <p:tag name="KSO_WM_UNIT_DEC_AREA_ID" val="b8db7fcdce0845ce953cdfa9981a3ff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8e978dafb0d46a38937fb7715a60c58"/>
  <p:tag name="KSO_WM_UNIT_TEXT_FILL_FORE_SCHEMECOLOR_INDEX_BRIGHTNESS" val="0.25"/>
  <p:tag name="KSO_WM_UNIT_TEXT_FILL_FORE_SCHEMECOLOR_INDEX" val="13"/>
  <p:tag name="KSO_WM_UNIT_TEXT_FILL_TYPE" val="1"/>
  <p:tag name="KSO_WM_TEMPLATE_ASSEMBLE_XID" val="5fd0cd1a1fa9d42129dd781c"/>
  <p:tag name="KSO_WM_TEMPLATE_ASSEMBLE_GROUPID" val="5fd0cd1a1fa9d42129dd781c"/>
</p:tagLst>
</file>

<file path=ppt/tags/tag1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5ec0c0d7-3a48-4c1a-a514-6096131f8698}"/>
</p:tagLst>
</file>

<file path=ppt/tags/tag1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9ef41b06-2f8c-463e-a27c-f5a5251f44c2}"/>
</p:tagLst>
</file>

<file path=ppt/tags/tag12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63.xml><?xml version="1.0" encoding="utf-8"?>
<p:tagLst xmlns:p="http://schemas.openxmlformats.org/presentationml/2006/main">
  <p:tag name="KSO_WM_SLIDE_BK_DARK_LIGHT" val=""/>
  <p:tag name="KSO_WM_SLIDE_BACKGROUND_TYPE" val="general"/>
</p:tagLst>
</file>

<file path=ppt/tags/tag1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c294b901-a38b-493a-b5ee-cd0e695f7a72}"/>
</p:tagLst>
</file>

<file path=ppt/tags/tag1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124fa209-d83a-4dbf-bab0-76069a1dfe53}"/>
</p:tagLst>
</file>

<file path=ppt/tags/tag1266.xml><?xml version="1.0" encoding="utf-8"?>
<p:tagLst xmlns:p="http://schemas.openxmlformats.org/presentationml/2006/main">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67.xml><?xml version="1.0" encoding="utf-8"?>
<p:tagLst xmlns:p="http://schemas.openxmlformats.org/presentationml/2006/main">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69.xml><?xml version="1.0" encoding="utf-8"?>
<p:tagLst xmlns:p="http://schemas.openxmlformats.org/presentationml/2006/main">
  <p:tag name="KSO_WM_UNIT_FILL_FORE_SCHEMECOLOR_INDEX_1_BRIGHTNESS" val="0"/>
  <p:tag name="KSO_WM_UNIT_FILL_FORE_SCHEMECOLOR_INDEX_1" val="12"/>
  <p:tag name="KSO_WM_UNIT_FILL_FORE_SCHEMECOLOR_INDEX_1_POS" val="0"/>
  <p:tag name="KSO_WM_UNIT_FILL_FORE_SCHEMECOLOR_INDEX_1_TRANS" val="0"/>
  <p:tag name="KSO_WM_UNIT_FILL_FORE_SCHEMECOLOR_INDEX_2_BRIGHTNESS" val="0"/>
  <p:tag name="KSO_WM_UNIT_FILL_FORE_SCHEMECOLOR_INDEX_2" val="12"/>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13"/>
  <p:tag name="KSO_WM_UNIT_TEXT_FILL_TYPE" val="1"/>
</p:tagLst>
</file>

<file path=ppt/tags/tag127.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12-09T21:11:56&quot;,&quot;maxSize&quot;:{&quot;size1&quot;:35.600000000000001},&quot;minSize&quot;:{&quot;size1&quot;:24.399999999999999},&quot;normalSize&quot;:{&quot;size1&quot;:35.599999999999994},&quot;subLayout&quot;:[{&quot;id&quot;:&quot;2020-12-09T21:11:56&quot;,&quot;margin&quot;:{&quot;bottom&quot;:1.0026547107633071e-15,&quot;left&quot;:2.5399999618530273,&quot;right&quot;:2.5399999618530273,&quot;top&quot;:3.3870000839233398},&quot;type&quot;:0},{&quot;direction&quot;:1,&quot;id&quot;:&quot;2020-12-09T21:11:56&quot;,&quot;maxSize&quot;:{&quot;size1&quot;:66.199602441463739},&quot;minSize&quot;:{&quot;size1&quot;:38.799602441463747},&quot;normalSize&quot;:{&quot;size1&quot;:65.499602441463779},&quot;subLayout&quot;:[{&quot;id&quot;:&quot;2020-12-09T21:11:56&quot;,&quot;margin&quot;:{&quot;bottom&quot;:2.5399999618530273,&quot;left&quot;:2.5399999618530273,&quot;right&quot;:1.6929999589920044,&quot;top&quot;:1.2699999809265137},&quot;maxSize&quot;:{&quot;size1&quot;:38.502287888179694},&quot;minSize&quot;:{&quot;size1&quot;:22.602287888179688},&quot;normalSize&quot;:{&quot;size1&quot;:22.602320385096235},&quot;subLayout&quot;:[{&quot;id&quot;:&quot;2020-12-09T21:11:56&quot;,&quot;margin&quot;:{&quot;bottom&quot;:0.046929813921451569,&quot;left&quot;:2.5399999618530273,&quot;right&quot;:1.6929999589920044,&quot;top&quot;:1.2699999809265137},&quot;type&quot;:0},{&quot;id&quot;:&quot;2020-12-09T21:11:56&quot;,&quot;margin&quot;:{&quot;bottom&quot;:2.5399999618530273,&quot;left&quot;:2.5399999618530273,&quot;right&quot;:1.6929999589920044,&quot;top&quot;:0.14886200428009033},&quot;type&quot;:0}],&quot;type&quot;:0},{&quot;id&quot;:&quot;2020-12-09T21:11:56&quot;,&quot;margin&quot;:{&quot;bottom&quot;:2.5399999618530273,&quot;left&quot;:0,&quot;right&quot;:2.5399999618530273,&quot;top&quot;:1.2699999809265137},&quot;maxSize&quot;:{&quot;size1&quot;:38.502287888179694},&quot;minSize&quot;:{&quot;size1&quot;:22.602287888179688},&quot;normalSize&quot;:{&quot;size1&quot;:22.602320385096235},&quot;subLayout&quot;:[{&quot;id&quot;:&quot;2020-12-09T21:11:56&quot;,&quot;margin&quot;:{&quot;bottom&quot;:0.046929813921451569,&quot;left&quot;:0,&quot;right&quot;:2.5399999618530273,&quot;top&quot;:1.2699999809265137},&quot;type&quot;:0},{&quot;id&quot;:&quot;2020-12-09T21:11:56&quot;,&quot;margin&quot;:{&quot;bottom&quot;:2.5399999618530273,&quot;left&quot;:0,&quot;right&quot;:2.5399999618530273,&quot;top&quot;:0.14886200428009033},&quot;type&quot;:0}],&quot;type&quot;:0}],&quot;type&quot;:0}],&quot;type&quot;:0}"/>
  <p:tag name="KSO_WM_SLIDE_BACKGROUND" val="[&quot;general&quot;,&quot;frame&quot;]"/>
  <p:tag name="KSO_WM_SLIDE_RATIO" val="1.777778"/>
  <p:tag name="KSO_WM_CHIP_INFOS" val="{&quot;type&quot;:0,&quot;layout_type&quot;:&quot;topbottom&quot;,&quot;layout_feature&quot;:1,&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false,&quot;fill_id&quot;:&quot;34b8e677ad5f40a1bec752419291d33f&quot;,&quot;fill_align&quot;:&quot;cm&quot;,&quot;chip_types&quot;:[&quot;header&quot;]},{&quot;text_align&quot;:&quot;lm&quot;,&quot;text_direction&quot;:&quot;horizontal&quot;,&quot;support_features&quot;:[&quot;collage&quot;],&quot;support_big_font&quot;:false,&quot;fill_id&quot;:&quot;189c3cc29f2b4f62ba52897c7838c1f3&quot;,&quot;fill_align&quot;:&quot;rm&quot;,&quot;chip_types&quot;:[&quot;pictext&quot;,&quot;text&quot;,&quot;picture&quot;,&quot;chart&quot;,&quot;table&quot;]},{&quot;text_align&quot;:&quot;lm&quot;,&quot;text_direction&quot;:&quot;horizontal&quot;,&quot;support_features&quot;:[&quot;collage&quot;],&quot;support_big_font&quot;:false,&quot;fill_id&quot;:&quot;c786cd06d8aa4ebb92c23857ebcb871c&quot;,&quot;fill_align&quot;:&quot;lm&quot;,&quot;chip_types&quot;:[&quot;pictext&quot;,&quot;text&quot;,&quot;picture&quot;,&quot;chart&quot;,&quot;table&quot;]}]]"/>
  <p:tag name="KSO_WM_SLIDE_ID" val="diagram2021299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15.955*144.941"/>
  <p:tag name="KSO_WM_SLIDE_POSITION" val="71.9967*275.061"/>
  <p:tag name="KSO_WM_TAG_VERSION" val="1.0"/>
  <p:tag name="KSO_WM_BEAUTIFY_FLAG" val="#wm#"/>
  <p:tag name="KSO_WM_TEMPLATE_CATEGORY" val="diagram"/>
  <p:tag name="KSO_WM_TEMPLATE_INDEX" val="20212995"/>
  <p:tag name="KSO_WM_SLIDE_LAYOUT" val="a_b_h"/>
  <p:tag name="KSO_WM_SLIDE_LAYOUT_CNT" val="1_1_2"/>
  <p:tag name="KSO_WM_CHIP_XID" val="5eedabadaa51720c6c8f4f5d"/>
  <p:tag name="KSO_WM_CHIP_DECFILLPROP" val="[]"/>
  <p:tag name="KSO_WM_SLIDE_CAN_ADD_NAVIGATION" val="1"/>
  <p:tag name="KSO_WM_CHIP_GROUPID" val="5eedabadaa51720c6c8f4f5c"/>
  <p:tag name="KSO_WM_SLIDE_BK_DARK_LIGHT" val=""/>
  <p:tag name="KSO_WM_SLIDE_BACKGROUND_TYPE" val="frame"/>
  <p:tag name="KSO_WM_SLIDE_SUPPORT_FEATURE_TYPE" val="0"/>
  <p:tag name="KSO_WM_SLIDE_SAME_FONT_SIZE" val="1"/>
  <p:tag name="KSO_WM_TEMPLATE_ASSEMBLE_XID" val="5fd0cd1a1fa9d42129dd781c"/>
  <p:tag name="KSO_WM_TEMPLATE_ASSEMBLE_GROUPID" val="5fd0cd1a1fa9d42129dd781c"/>
</p:tagLst>
</file>

<file path=ppt/tags/tag12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71.xml><?xml version="1.0" encoding="utf-8"?>
<p:tagLst xmlns:p="http://schemas.openxmlformats.org/presentationml/2006/main">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13"/>
  <p:tag name="KSO_WM_UNIT_TEXT_FILL_TYPE" val="1"/>
</p:tagLst>
</file>

<file path=ppt/tags/tag12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73.xml><?xml version="1.0" encoding="utf-8"?>
<p:tagLst xmlns:p="http://schemas.openxmlformats.org/presentationml/2006/main">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13"/>
  <p:tag name="KSO_WM_UNIT_TEXT_FILL_TYPE" val="1"/>
</p:tagLst>
</file>

<file path=ppt/tags/tag12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7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7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7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d9e1ee4e-07f9-41b7-a82b-c6967e64fa4b}"/>
</p:tagLst>
</file>

<file path=ppt/tags/tag128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8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8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8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8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8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8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8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8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8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160aec3b-2d71-4d14-aace-5d46748f48c2}"/>
</p:tagLst>
</file>

<file path=ppt/tags/tag129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9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9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9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9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9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9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9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9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9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d7f567f4-015b-4944-a853-7e19d720477f}"/>
</p:tagLst>
</file>

<file path=ppt/tags/tag130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30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0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0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05.xml><?xml version="1.0" encoding="utf-8"?>
<p:tagLst xmlns:p="http://schemas.openxmlformats.org/presentationml/2006/main">
  <p:tag name="KSO_WM_SLIDE_BK_DARK_LIGHT" val=""/>
  <p:tag name="KSO_WM_SLIDE_BACKGROUND_TYPE" val="general"/>
</p:tagLst>
</file>

<file path=ppt/tags/tag1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a88021a5-e189-4992-a01a-40734cf4d220}"/>
</p:tagLst>
</file>

<file path=ppt/tags/tag1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3d3b8c90-e42b-44a2-8547-0e6a023b1461}"/>
</p:tagLst>
</file>

<file path=ppt/tags/tag1308.xml><?xml version="1.0" encoding="utf-8"?>
<p:tagLst xmlns:p="http://schemas.openxmlformats.org/presentationml/2006/main">
  <p:tag name="KSO_WM_UNIT_FILL_FORE_SCHEMECOLOR_INDEX_BRIGHTNESS" val="0"/>
  <p:tag name="KSO_WM_UNIT_FILL_FORE_SCHEMECOLOR_INDEX" val="12"/>
  <p:tag name="KSO_WM_UNIT_FILL_TYPE" val="1"/>
  <p:tag name="KSO_WM_UNIT_TEXT_FILL_FORE_SCHEMECOLOR_INDEX_BRIGHTNESS" val="0"/>
  <p:tag name="KSO_WM_UNIT_TEXT_FILL_FORE_SCHEMECOLOR_INDEX" val="13"/>
  <p:tag name="KSO_WM_UNIT_TEXT_FILL_TYPE" val="1"/>
</p:tagLst>
</file>

<file path=ppt/tags/tag1309.xml><?xml version="1.0" encoding="utf-8"?>
<p:tagLst xmlns:p="http://schemas.openxmlformats.org/presentationml/2006/main">
  <p:tag name="KSO_WM_UNIT_FILL_FORE_SCHEMECOLOR_INDEX_BRIGHTNESS" val="0"/>
  <p:tag name="KSO_WM_UNIT_FILL_FORE_SCHEMECOLOR_INDEX" val="12"/>
  <p:tag name="KSO_WM_UNIT_FILL_TYPE" val="1"/>
  <p:tag name="KSO_WM_UNIT_TEXT_FILL_FORE_SCHEMECOLOR_INDEX_BRIGHTNESS" val="0"/>
  <p:tag name="KSO_WM_UNIT_TEXT_FILL_FORE_SCHEMECOLOR_INDEX" val="13"/>
  <p:tag name="KSO_WM_UNIT_TEXT_FILL_TYPE" val="1"/>
</p:tagLst>
</file>

<file path=ppt/tags/tag131.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131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3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13.xml><?xml version="1.0" encoding="utf-8"?>
<p:tagLst xmlns:p="http://schemas.openxmlformats.org/presentationml/2006/main">
  <p:tag name="KSO_WM_UNIT_FILL_FORE_SCHEMECOLOR_INDEX_BRIGHTNESS" val="0"/>
  <p:tag name="KSO_WM_UNIT_FILL_FORE_SCHEMECOLOR_INDEX" val="12"/>
  <p:tag name="KSO_WM_UNIT_FILL_TYPE" val="1"/>
  <p:tag name="KSO_WM_UNIT_TEXT_FILL_FORE_SCHEMECOLOR_INDEX_BRIGHTNESS" val="0"/>
  <p:tag name="KSO_WM_UNIT_TEXT_FILL_FORE_SCHEMECOLOR_INDEX" val="13"/>
  <p:tag name="KSO_WM_UNIT_TEXT_FILL_TYPE" val="1"/>
</p:tagLst>
</file>

<file path=ppt/tags/tag13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15.xml><?xml version="1.0" encoding="utf-8"?>
<p:tagLst xmlns:p="http://schemas.openxmlformats.org/presentationml/2006/main">
  <p:tag name="KSO_WM_UNIT_FILL_FORE_SCHEMECOLOR_INDEX_BRIGHTNESS" val="0"/>
  <p:tag name="KSO_WM_UNIT_FILL_FORE_SCHEMECOLOR_INDEX" val="12"/>
  <p:tag name="KSO_WM_UNIT_FILL_TYPE" val="1"/>
  <p:tag name="KSO_WM_UNIT_TEXT_FILL_FORE_SCHEMECOLOR_INDEX_BRIGHTNESS" val="0"/>
  <p:tag name="KSO_WM_UNIT_TEXT_FILL_FORE_SCHEMECOLOR_INDEX" val="13"/>
  <p:tag name="KSO_WM_UNIT_TEXT_FILL_TYPE" val="1"/>
</p:tagLst>
</file>

<file path=ppt/tags/tag13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17.xml><?xml version="1.0" encoding="utf-8"?>
<p:tagLst xmlns:p="http://schemas.openxmlformats.org/presentationml/2006/main">
  <p:tag name="KSO_WM_UNIT_FILL_FORE_SCHEMECOLOR_INDEX_BRIGHTNESS" val="0"/>
  <p:tag name="KSO_WM_UNIT_FILL_FORE_SCHEMECOLOR_INDEX" val="12"/>
  <p:tag name="KSO_WM_UNIT_FILL_TYPE" val="1"/>
  <p:tag name="KSO_WM_UNIT_TEXT_FILL_FORE_SCHEMECOLOR_INDEX_BRIGHTNESS" val="0"/>
  <p:tag name="KSO_WM_UNIT_TEXT_FILL_FORE_SCHEMECOLOR_INDEX" val="13"/>
  <p:tag name="KSO_WM_UNIT_TEXT_FILL_TYPE" val="1"/>
</p:tagLst>
</file>

<file path=ppt/tags/tag13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19.xml><?xml version="1.0" encoding="utf-8"?>
<p:tagLst xmlns:p="http://schemas.openxmlformats.org/presentationml/2006/main">
  <p:tag name="KSO_WM_UNIT_FILL_FORE_SCHEMECOLOR_INDEX_BRIGHTNESS" val="0"/>
  <p:tag name="KSO_WM_UNIT_FILL_FORE_SCHEMECOLOR_INDEX" val="12"/>
  <p:tag name="KSO_WM_UNIT_FILL_TYPE" val="1"/>
  <p:tag name="KSO_WM_UNIT_TEXT_FILL_FORE_SCHEMECOLOR_INDEX_BRIGHTNESS" val="0"/>
  <p:tag name="KSO_WM_UNIT_TEXT_FILL_FORE_SCHEMECOLOR_INDEX" val="13"/>
  <p:tag name="KSO_WM_UNIT_TEXT_FILL_TYPE" val="1"/>
</p:tagLst>
</file>

<file path=ppt/tags/tag132.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Lst>
</file>

<file path=ppt/tags/tag13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2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3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2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3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2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3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133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3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3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3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36.xml><?xml version="1.0" encoding="utf-8"?>
<p:tagLst xmlns:p="http://schemas.openxmlformats.org/presentationml/2006/main">
  <p:tag name="KSO_WM_SLIDE_BK_DARK_LIGHT" val=""/>
  <p:tag name="KSO_WM_SLIDE_BACKGROUND_TYPE" val="general"/>
</p:tagLst>
</file>

<file path=ppt/tags/tag1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485a15a0-1099-4d10-b67e-27ce5a825616}"/>
</p:tagLst>
</file>

<file path=ppt/tags/tag1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bde38f16-1ba7-4313-80d1-88abf4d00670}"/>
</p:tagLst>
</file>

<file path=ppt/tags/tag1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b1e3c825-0656-4b4b-9e76-61a32bde618a}"/>
</p:tagLst>
</file>

<file path=ppt/tags/tag134.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134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1341.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2024.1370078740158,&quot;width&quot;:2024.0629921259842}"/>
  <p:tag name="KSO_WM_UNIT_PLACING_PICTURE_INFO" val="{&quot;code&quot;:&quot;bCA&quot;,&quot;full_picture&quot;:true,&quot;last_full_picture&quot;:&quot;bCA&quot;,&quot;margin&quot;:{&quot;left&quot;:28.583330119115388,&quot;right&quot;:29.109966402285281},&quot;scheme&quot;:&quot;4-0&quot;,&quot;spacing&quot;:5}"/>
  <p:tag name="KSO_WM_UNIT_PLACING_PICTURE_USER_VIEWPORT_SMARTMENU" val="{&quot;height&quot;:4394.1985096360486,&quot;width&quot;:6046.1737424235489}"/>
  <p:tag name="KSO_WM_UNIT_PLACING_PICTURE_USER_RELATIVERECTANGLE_SMARTMENU" val="{&quot;bottom&quot;:0,&quot;left&quot;:0,&quot;right&quot;:0,&quot;top&quot;:0}"/>
</p:tagLst>
</file>

<file path=ppt/tags/tag1342.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2024.1370078740158,&quot;width&quot;:2024.0629921259842}"/>
  <p:tag name="KSO_WM_UNIT_PLACING_PICTURE_INFO" val="{&quot;code&quot;:&quot;bCA&quot;,&quot;full_picture&quot;:true,&quot;last_full_picture&quot;:&quot;bCA&quot;,&quot;margin&quot;:{&quot;left&quot;:28.583330119115388,&quot;right&quot;:29.109966402285281},&quot;scheme&quot;:&quot;4-0&quot;,&quot;spacing&quot;:5}"/>
  <p:tag name="KSO_WM_UNIT_PLACING_PICTURE_USER_VIEWPORT_SMARTMENU" val="{&quot;height&quot;:1372.920581607757,&quot;width&quot;:1926.5555244878919}"/>
  <p:tag name="KSO_WM_UNIT_PLACING_PICTURE_USER_RELATIVERECTANGLE_SMARTMENU" val="{&quot;bottom&quot;:0,&quot;left&quot;:0,&quot;right&quot;:0,&quot;top&quot;:0}"/>
</p:tagLst>
</file>

<file path=ppt/tags/tag1343.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2024.1370078740158,&quot;width&quot;:2024.0629921259842}"/>
  <p:tag name="KSO_WM_UNIT_PLACING_PICTURE_INFO" val="{&quot;code&quot;:&quot;bCA&quot;,&quot;full_picture&quot;:true,&quot;last_full_picture&quot;:&quot;bCA&quot;,&quot;margin&quot;:{&quot;left&quot;:28.583330119115388,&quot;right&quot;:29.109966402285281},&quot;scheme&quot;:&quot;4-0&quot;,&quot;spacing&quot;:5}"/>
  <p:tag name="KSO_WM_UNIT_PLACING_PICTURE_USER_VIEWPORT_SMARTMENU" val="{&quot;height&quot;:2895.8411632155139,&quot;width&quot;:3969.6182179356574}"/>
  <p:tag name="KSO_WM_UNIT_PLACING_PICTURE_USER_RELATIVERECTANGLE_SMARTMENU" val="{&quot;bottom&quot;:0,&quot;left&quot;:0,&quot;right&quot;:0,&quot;top&quot;:0}"/>
</p:tagLst>
</file>

<file path=ppt/tags/tag1344.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1734.7763779527559,&quot;width&quot;:1735.5952755905512}"/>
  <p:tag name="KSO_WM_UNIT_PLACING_PICTURE_INFO" val="{&quot;code&quot;:&quot;bCA&quot;,&quot;full_picture&quot;:true,&quot;last_full_picture&quot;:&quot;bCA&quot;,&quot;margin&quot;:{&quot;left&quot;:28.583330119115388,&quot;right&quot;:29.109966402285281},&quot;scheme&quot;:&quot;4-0&quot;,&quot;spacing&quot;:5}"/>
  <p:tag name="KSO_WM_UNIT_PLACING_PICTURE_USER_VIEWPORT_SMARTMENU" val="{&quot;height&quot;:1372.920581607757,&quot;width&quot;:1926.5555244878919}"/>
  <p:tag name="KSO_WM_UNIT_PLACING_PICTURE_USER_RELATIVERECTANGLE_SMARTMENU" val="{&quot;bottom&quot;:0,&quot;left&quot;:0,&quot;right&quot;:0,&quot;top&quot;:0}"/>
</p:tagLst>
</file>

<file path=ppt/tags/tag134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1346.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1347.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1.2699999809265137,&quot;right&quot;:1.2699999809265137,&quot;top&quot;:0.42300000786781311},&quot;type&quot;:0},{&quot;direction&quot;:1,&quot;id&quot;:&quot;2020-12-10T00:11:37&quot;,&quot;maxSize&quot;:{&quot;size1&quot;:66.199581666246146},&quot;minSize&quot;:{&quot;size1&quot;:38.799581666246127},&quot;normalSize&quot;:{&quot;size1&quot;:40.987081666246127},&quot;subLayout&quot;:[{&quot;id&quot;:&quot;2020-12-10T00:11:37&quot;,&quot;margin&quot;:{&quot;bottom&quot;:1.6929999589920044,&quot;left&quot;:1.6929999589920044,&quot;right&quot;:0.026000002399086952,&quot;top&quot;:1.7200000286102295},&quot;type&quot;:0},{&quot;id&quot;:&quot;2020-12-10T00:11:37&quot;,&quot;margin&quot;:{&quot;bottom&quot;:1.6929999589920044,&quot;left&quot;:1.2430000305175781,&quot;right&quot;:1.6929999589920044,&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1348.xml><?xml version="1.0" encoding="utf-8"?>
<p:tagLst xmlns:p="http://schemas.openxmlformats.org/presentationml/2006/main">
  <p:tag name="KSO_WM_UNIT_PLACING_PICTURE_USER_VIEWPORT" val="{&quot;height&quot;:2367.4992125984249,&quot;width&quot;:3240}"/>
</p:tagLst>
</file>

<file path=ppt/tags/tag1349.xml><?xml version="1.0" encoding="utf-8"?>
<p:tagLst xmlns:p="http://schemas.openxmlformats.org/presentationml/2006/main">
  <p:tag name="KSO_WM_UNIT_PLACING_PICTURE_USER_VIEWPORT" val="{&quot;height&quot;:3360,&quot;width&quot;:4920}"/>
</p:tagLst>
</file>

<file path=ppt/tags/tag135.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1.2699999809265137,&quot;right&quot;:1.2699999809265137,&quot;top&quot;:0.42300000786781311},&quot;type&quot;:0},{&quot;direction&quot;:1,&quot;id&quot;:&quot;2020-12-10T00:11:37&quot;,&quot;maxSize&quot;:{&quot;size1&quot;:66.199979652444995},&quot;minSize&quot;:{&quot;size1&quot;:38.799979652444982},&quot;normalSize&quot;:{&quot;size1&quot;:38.799979652444982},&quot;subLayout&quot;:[{&quot;id&quot;:&quot;2020-12-10T00:11:37&quot;,&quot;margin&quot;:{&quot;bottom&quot;:1.6929999589920044,&quot;left&quot;:1.6929999589920044,&quot;right&quot;:0.026000002399086952,&quot;top&quot;:1.7200000286102295},&quot;type&quot;:0},{&quot;id&quot;:&quot;2020-12-10T00:11:37&quot;,&quot;margin&quot;:{&quot;bottom&quot;:1.6929999589920044,&quot;left&quot;:1.2430000305175781,&quot;right&quot;:1.6929999589920044,&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1350.xml><?xml version="1.0" encoding="utf-8"?>
<p:tagLst xmlns:p="http://schemas.openxmlformats.org/presentationml/2006/main">
  <p:tag name="KSO_WM_UNIT_PLACING_PICTURE_USER_VIEWPORT" val="{&quot;height&quot;:3360,&quot;width&quot;:5400}"/>
</p:tagLst>
</file>

<file path=ppt/tags/tag1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193_7*i*1"/>
  <p:tag name="KSO_WM_TEMPLATE_CATEGORY" val="custom"/>
  <p:tag name="KSO_WM_TEMPLATE_INDEX" val="20214193"/>
  <p:tag name="KSO_WM_UNIT_LAYERLEVEL" val="1"/>
  <p:tag name="KSO_WM_TAG_VERSION" val="1.0"/>
  <p:tag name="KSO_WM_BEAUTIFY_FLAG" val="#wm#"/>
  <p:tag name="KSO_WM_UNIT_BLOCK" val="0"/>
  <p:tag name="KSO_WM_UNIT_SM_LIMIT_TYPE" val="3"/>
  <p:tag name="KSO_WM_UNIT_DEC_AREA_ID" val="8c487f03bc1748b8b4e4310d86a2af43"/>
  <p:tag name="KSO_WM_UNIT_DECORATE_INFO" val="{&quot;DecorateInfoH&quot;:{&quot;IsAbs&quot;:true},&quot;DecorateInfoW&quot;:{&quot;IsAbs&quot;:false},&quot;DecorateInfoX&quot;:{&quot;IsAbs&quot;:true,&quot;Pos&quot;:0},&quot;DecorateInfoY&quot;:{&quot;IsAbs&quot;:true,&quot;Pos&quot;:2},&quot;ReferentInfo&quot;:{&quot;Id&quot;:&quot;2665c43a62974ad9889e93157732ea1a&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FILL_FORE_SCHEMECOLOR_INDEX_BRIGHTNESS" val="0"/>
  <p:tag name="KSO_WM_UNIT_FILL_FORE_SCHEMECOLOR_INDEX" val="5"/>
  <p:tag name="KSO_WM_UNIT_FILL_TYPE" val="1"/>
  <p:tag name="KSO_WM_UNIT_VALUE" val="19"/>
</p:tagLst>
</file>

<file path=ppt/tags/tag1352.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14193_7*b*1"/>
  <p:tag name="KSO_WM_TEMPLATE_CATEGORY" val="custom"/>
  <p:tag name="KSO_WM_TEMPLATE_INDEX" val="20214193"/>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e712ce931d6240a6a94c42407240119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TEXT_FILL_FORE_SCHEMECOLOR_INDEX_BRIGHTNESS" val="0.35"/>
  <p:tag name="KSO_WM_UNIT_TEXT_FILL_FORE_SCHEMECOLOR_INDEX" val="13"/>
  <p:tag name="KSO_WM_UNIT_TEXT_FILL_TYPE" val="1"/>
</p:tagLst>
</file>

<file path=ppt/tags/tag1353.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14193_7*a*1"/>
  <p:tag name="KSO_WM_TEMPLATE_CATEGORY" val="custom"/>
  <p:tag name="KSO_WM_TEMPLATE_INDEX" val="20214193"/>
  <p:tag name="KSO_WM_UNIT_LAYERLEVEL" val="1"/>
  <p:tag name="KSO_WM_TAG_VERSION" val="1.0"/>
  <p:tag name="KSO_WM_BEAUTIFY_FLAG" val="#wm#"/>
  <p:tag name="KSO_WM_UNIT_PRESET_TEXT" val="单击添加大标题"/>
  <p:tag name="KSO_WM_UNIT_DEFAULT_FONT" val="40;56;4"/>
  <p:tag name="KSO_WM_UNIT_BLOCK" val="0"/>
  <p:tag name="KSO_WM_UNIT_DEC_AREA_ID" val="2665c43a62974ad9889e93157732ea1a"/>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TEXT_FILL_FORE_SCHEMECOLOR_INDEX_BRIGHTNESS" val="0.15"/>
  <p:tag name="KSO_WM_UNIT_TEXT_FILL_FORE_SCHEMECOLOR_INDEX" val="13"/>
  <p:tag name="KSO_WM_UNIT_TEXT_FILL_TYPE" val="1"/>
</p:tagLst>
</file>

<file path=ppt/tags/tag1354.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14193_7*e*1"/>
  <p:tag name="KSO_WM_TEMPLATE_CATEGORY" val="custom"/>
  <p:tag name="KSO_WM_TEMPLATE_INDEX" val="20214193"/>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f75233d26ef54046936b1318ed97a1d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355.xml><?xml version="1.0" encoding="utf-8"?>
<p:tagLst xmlns:p="http://schemas.openxmlformats.org/presentationml/2006/main">
  <p:tag name="KSO_WM_BEAUTIFY_FLAG" val="#wm#"/>
  <p:tag name="KSO_WM_TEMPLATE_CATEGORY" val="custom"/>
  <p:tag name="KSO_WM_TEMPLATE_INDEX" val="20214193"/>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193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4T14:44:21&quot;,&quot;maxSize&quot;:{&quot;size1&quot;:45.179420414677374},&quot;minSize&quot;:{&quot;size1&quot;:35.879420414677377},&quot;normalSize&quot;:{&quot;size1&quot;:42.479420414677371},&quot;subLayout&quot;:[{&quot;id&quot;:&quot;2020-11-04T14:44:21&quot;,&quot;margin&quot;:{&quot;bottom&quot;:0.1855989396572113,&quot;left&quot;:12.558988571166992,&quot;right&quot;:2.2576775550842285,&quot;top&quot;:5.5572309494018555},&quot;type&quot;:0},{&quot;id&quot;:&quot;2020-11-04T14:44:21&quot;,&quot;maxSize&quot;:{&quot;size1&quot;:38.103212970233017},&quot;minSize&quot;:{&quot;size1&quot;:12.203212970233022},&quot;normalSize&quot;:{&quot;size1&quot;:25.10321297023302},&quot;subLayout&quot;:[{&quot;id&quot;:&quot;2020-11-04T14:44:21&quot;,&quot;margin&quot;:{&quot;bottom&quot;:0.28213408589363098,&quot;left&quot;:12.558988571166992,&quot;right&quot;:2.2576775550842285,&quot;top&quot;:0.17599824070930481},&quot;type&quot;:0},{&quot;id&quot;:&quot;2020-11-04T14:44:21&quot;,&quot;margin&quot;:{&quot;bottom&quot;:4.8904857635498047,&quot;left&quot;:12.558988571166992,&quot;right&quot;:2.2576775550842285,&quot;top&quot;:0.26996314525604248},&quot;type&quot;:0}],&quot;type&quot;:0}],&quot;type&quot;:0}"/>
  <p:tag name="KSO_WM_SLIDE_BK_DARK_LIGHT" val="2"/>
  <p:tag name="KSO_WM_SLIDE_BACKGROUND_TYPE" val="general"/>
  <p:tag name="KSO_WM_SLIDE_SUPPORT_FEATURE_TYPE" val="0"/>
  <p:tag name="KSO_WM_TEMPLATE_ASSEMBLE_XID" val="5fa24dbba8fc48be8081e94c"/>
  <p:tag name="KSO_WM_TEMPLATE_ASSEMBLE_GROUPID" val="5fa224e958547e52881ea272"/>
</p:tagLst>
</file>

<file path=ppt/tags/tag1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badfce17-fe25-4a4e-a9e6-376bef3d94a4}"/>
</p:tagLst>
</file>

<file path=ppt/tags/tag1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752d6e6f-10e3-4deb-8e55-cdb6ec341210}"/>
</p:tagLst>
</file>

<file path=ppt/tags/tag1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311ac6ca-9768-4a6e-9f65-75393821cadd}"/>
</p:tagLst>
</file>

<file path=ppt/tags/tag1359.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2_1*a*1"/>
  <p:tag name="KSO_WM_TEMPLATE_CATEGORY" val="diagram"/>
  <p:tag name="KSO_WM_TEMPLATE_INDEX" val="2021582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a3d760da265470fbbf1f7bcd7a287b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2514c4b594512b869d711d1e66d19"/>
  <p:tag name="KSO_WM_UNIT_TEXT_FILL_FORE_SCHEMECOLOR_INDEX_BRIGHTNESS" val="0"/>
  <p:tag name="KSO_WM_UNIT_TEXT_FILL_FORE_SCHEMECOLOR_INDEX" val="13"/>
  <p:tag name="KSO_WM_UNIT_TEXT_FILL_TYPE" val="1"/>
  <p:tag name="KSO_WM_TEMPLATE_ASSEMBLE_XID" val="5fd0f7401fa9d42129ddca1a"/>
  <p:tag name="KSO_WM_TEMPLATE_ASSEMBLE_GROUPID" val="5fd0f7401fa9d42129ddca1a"/>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c89ad51e-efd7-4015-b221-e38a65bbb9ad}"/>
</p:tagLst>
</file>

<file path=ppt/tags/tag1360.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2_1*d*1"/>
  <p:tag name="KSO_WM_TEMPLATE_CATEGORY" val="diagram"/>
  <p:tag name="KSO_WM_TEMPLATE_INDEX" val="20215822"/>
  <p:tag name="KSO_WM_UNIT_LAYERLEVEL" val="1"/>
  <p:tag name="KSO_WM_TAG_VERSION" val="1.0"/>
  <p:tag name="KSO_WM_BEAUTIFY_FLAG" val="#wm#"/>
  <p:tag name="KSO_WM_CHIP_GROUPID" val="5e7310da9a230a26b9e88a19"/>
  <p:tag name="KSO_WM_CHIP_XID" val="5e7310da9a230a26b9e88a1a"/>
  <p:tag name="KSO_WM_UNIT_DEC_AREA_ID" val="4eea6215a2844702a22379ab567603c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57adf929d014c92917331b6700c722e"/>
  <p:tag name="KSO_WM_UNIT_PLACING_PICTURE" val="657adf929d014c92917331b6700c722e"/>
  <p:tag name="KSO_WM_UNIT_SUPPORT_UNIT_TYPE" val="[&quot;l&quot;,&quot;m&quot;,&quot;n&quot;,&quot;o&quot;,&quot;p&quot;,&quot;q&quot;,&quot;r&quot;,&quot;δ&quot;,&quot;ε&quot;,&quot;ζ&quot;,&quot;η&quot;,&quot;d&quot;,&quot;α&quot;,&quot;β&quot;,&quot;θ&quot;]"/>
  <p:tag name="KSO_WM_TEMPLATE_ASSEMBLE_XID" val="5fd0f7401fa9d42129ddca1a"/>
  <p:tag name="KSO_WM_TEMPLATE_ASSEMBLE_GROUPID" val="5fd0f7401fa9d42129ddca1a"/>
</p:tagLst>
</file>

<file path=ppt/tags/tag1361.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3"/>
  <p:tag name="KSO_WM_UNIT_HIGHLIGHT" val="0"/>
  <p:tag name="KSO_WM_UNIT_COMPATIBLE" val="0"/>
  <p:tag name="KSO_WM_UNIT_DIAGRAM_ISNUMVISUAL" val="0"/>
  <p:tag name="KSO_WM_UNIT_DIAGRAM_ISREFERUNIT" val="0"/>
  <p:tag name="KSO_WM_UNIT_TYPE" val="h_a"/>
  <p:tag name="KSO_WM_UNIT_INDEX" val="1_1"/>
  <p:tag name="KSO_WM_UNIT_ID" val="diagram20215822_1*h_a*1_1"/>
  <p:tag name="KSO_WM_TEMPLATE_CATEGORY" val="diagram"/>
  <p:tag name="KSO_WM_TEMPLATE_INDEX" val="20215822"/>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b4471ca2b5ae420296ce1eca65bb94b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5cc1a1babee42b5989d30947591a3f6"/>
  <p:tag name="KSO_WM_UNIT_TEXT_FILL_FORE_SCHEMECOLOR_INDEX_BRIGHTNESS" val="0"/>
  <p:tag name="KSO_WM_UNIT_TEXT_FILL_FORE_SCHEMECOLOR_INDEX" val="13"/>
  <p:tag name="KSO_WM_UNIT_TEXT_FILL_TYPE" val="1"/>
  <p:tag name="KSO_WM_TEMPLATE_ASSEMBLE_XID" val="5fd0f7401fa9d42129ddca1a"/>
  <p:tag name="KSO_WM_TEMPLATE_ASSEMBLE_GROUPID" val="5fd0f7401fa9d42129ddca1a"/>
</p:tagLst>
</file>

<file path=ppt/tags/tag1362.xml><?xml version="1.0" encoding="utf-8"?>
<p:tagLst xmlns:p="http://schemas.openxmlformats.org/presentationml/2006/main">
  <p:tag name="KSO_WM_UNIT_TEX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5822_1*h_f*1_1"/>
  <p:tag name="KSO_WM_TEMPLATE_CATEGORY" val="diagram"/>
  <p:tag name="KSO_WM_TEMPLATE_INDEX" val="20215822"/>
  <p:tag name="KSO_WM_UNIT_LAYERLEVEL" val="1_1"/>
  <p:tag name="KSO_WM_TAG_VERSION" val="1.0"/>
  <p:tag name="KSO_WM_BEAUTIFY_FLAG" val="#wm#"/>
  <p:tag name="KSO_WM_UNIT_SUBTYPE" val="a"/>
  <p:tag name="KSO_WM_UNIT_DEFAULT_FONT" val="14;20;2"/>
  <p:tag name="KSO_WM_UNIT_BLOCK" val="0"/>
  <p:tag name="KSO_WM_UNIT_VALUE" val="46"/>
  <p:tag name="KSO_WM_UNIT_SHOW_EDIT_AREA_INDICATION" val="1"/>
  <p:tag name="KSO_WM_CHIP_GROUPID" val="5e6b05b36848fb12bee65ad8"/>
  <p:tag name="KSO_WM_CHIP_XID" val="5e6b05b36848fb12bee65ada"/>
  <p:tag name="KSO_WM_UNIT_DEC_AREA_ID" val="55d29fa7962b4b48bfd8d5ae843fd1e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5cc1a1babee42b5989d30947591a3f6"/>
  <p:tag name="KSO_WM_UNIT_TEXT_FILL_FORE_SCHEMECOLOR_INDEX_BRIGHTNESS" val="0.25"/>
  <p:tag name="KSO_WM_UNIT_TEXT_FILL_FORE_SCHEMECOLOR_INDEX" val="13"/>
  <p:tag name="KSO_WM_UNIT_TEXT_FILL_TYPE" val="1"/>
  <p:tag name="KSO_WM_TEMPLATE_ASSEMBLE_XID" val="5fd0f7401fa9d42129ddca1a"/>
  <p:tag name="KSO_WM_TEMPLATE_ASSEMBLE_GROUPID" val="5fd0f7401fa9d42129ddca1a"/>
</p:tagLst>
</file>

<file path=ppt/tags/tag1363.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2_1*i*2"/>
  <p:tag name="KSO_WM_TEMPLATE_CATEGORY" val="diagram"/>
  <p:tag name="KSO_WM_TEMPLATE_INDEX" val="20215822"/>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401fa9d42129ddca1a"/>
  <p:tag name="KSO_WM_TEMPLATE_ASSEMBLE_GROUPID" val="5fd0f7401fa9d42129ddca1a"/>
</p:tagLst>
</file>

<file path=ppt/tags/tag1364.xml><?xml version="1.0" encoding="utf-8"?>
<p:tagLst xmlns:p="http://schemas.openxmlformats.org/presentationml/2006/main">
  <p:tag name="KSO_WM_SLIDE_ID" val="diagram2021582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2"/>
  <p:tag name="KSO_WM_SLIDE_LAYOUT" val="a_d_h"/>
  <p:tag name="KSO_WM_SLIDE_LAYOUT_CNT" val="1_1_1"/>
  <p:tag name="KSO_WM_TEMPLATE_THUMBS_INDEX" val="1、4、7、12、13、14、15、16、17、18、20、24、25、28、33、36、40、43、44"/>
  <p:tag name="KSO_WM_SLIDE_SIZE" val="467.949*72.7"/>
  <p:tag name="KSO_WM_SLIDE_POSITION" val="444*286.8"/>
  <p:tag name="KSO_WM_SLIDE_LAYOUT_INFO" val="{&quot;id&quot;:&quot;2020-12-10T00:11:45&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45&quot;,&quot;margin&quot;:{&quot;bottom&quot;:0.3970000147819519,&quot;left&quot;:1.2699999809265137,&quot;right&quot;:1.2699999809265137,&quot;top&quot;:0.42300000786781311},&quot;type&quot;:0},{&quot;direction&quot;:1,&quot;id&quot;:&quot;2020-12-10T00:11:45&quot;,&quot;maxSize&quot;:{&quot;size1&quot;:66.199979652444995},&quot;minSize&quot;:{&quot;size1&quot;:38.799979652444982},&quot;normalSize&quot;:{&quot;size1&quot;:52.349875485778313},&quot;subLayout&quot;:[{&quot;id&quot;:&quot;2020-12-10T00:11:45&quot;,&quot;margin&quot;:{&quot;bottom&quot;:1.6929999589920044,&quot;left&quot;:1.6929999589920044,&quot;right&quot;:0.026000002399086952,&quot;top&quot;:1.7200000286102295},&quot;type&quot;:0},{&quot;id&quot;:&quot;2020-12-10T00:11:45&quot;,&quot;margin&quot;:{&quot;bottom&quot;:1.6929999589920044,&quot;left&quot;:1.2430000305175781,&quot;right&quot;:1.6929999589920044,&quot;top&quot;:1.6929999589920044},&quot;maxSize&quot;:{&quot;size1&quot;:60.98028071088217},&quot;minSize&quot;:{&quot;size1&quot;:45.080280710882164},&quot;normalSize&quot;:{&quot;size1&quot;:45.080280710882164},&quot;subLayout&quot;:[{&quot;id&quot;:&quot;2020-12-10T00:11:45&quot;,&quot;margin&quot;:{&quot;bottom&quot;:0.046929523348808289,&quot;left&quot;:1.2430000305175781,&quot;right&quot;:1.6929999589920044,&quot;top&quot;:1.6929999589920044},&quot;type&quot;:0},{&quot;id&quot;:&quot;2020-12-10T00:11:45&quot;,&quot;margin&quot;:{&quot;bottom&quot;:1.6929999589920044,&quot;left&quot;:1.2430000305175781,&quot;right&quot;:1.6929999589920044,&quot;top&quot;:0.14886172115802765},&quot;type&quot;:0}],&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401fa9d42129ddca1a"/>
  <p:tag name="KSO_WM_TEMPLATE_ASSEMBLE_GROUPID" val="5fd0f7401fa9d42129ddca1a"/>
</p:tagLst>
</file>

<file path=ppt/tags/tag1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22fef4b3-676e-4aba-b1e9-12722e62dcc3}"/>
</p:tagLst>
</file>

<file path=ppt/tags/tag1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41a2edd8-cdec-41a5-a685-5fc171833057}"/>
</p:tagLst>
</file>

<file path=ppt/tags/tag13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68.xml><?xml version="1.0" encoding="utf-8"?>
<p:tagLst xmlns:p="http://schemas.openxmlformats.org/presentationml/2006/main">
  <p:tag name="KSO_WM_SLIDE_BK_DARK_LIGHT" val=""/>
  <p:tag name="KSO_WM_SLIDE_BACKGROUND_TYPE" val="general"/>
</p:tagLst>
</file>

<file path=ppt/tags/tag1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fdfe78c3-a5a4-4edf-a9bb-6ccced86a991}"/>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2f00a2d2-6887-46d6-8f29-1854209f0eb1}"/>
</p:tagLst>
</file>

<file path=ppt/tags/tag1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8b8ea05e-d853-4dfc-b41d-34d7516513da}"/>
</p:tagLst>
</file>

<file path=ppt/tags/tag13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601ad134-51d0-44b5-86d9-d9be82dfc71a}"/>
</p:tagLst>
</file>

<file path=ppt/tags/tag13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82.xml><?xml version="1.0" encoding="utf-8"?>
<p:tagLst xmlns:p="http://schemas.openxmlformats.org/presentationml/2006/main">
  <p:tag name="KSO_WM_SLIDE_BK_DARK_LIGHT" val=""/>
  <p:tag name="KSO_WM_SLIDE_BACKGROUND_TYPE" val="general"/>
</p:tagLst>
</file>

<file path=ppt/tags/tag1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cfda8ddc-7982-4a43-a7b4-f3b2b108f44b}"/>
</p:tagLst>
</file>

<file path=ppt/tags/tag1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ea674a39-b083-4503-a90c-b6a95829e3cb}"/>
</p:tagLst>
</file>

<file path=ppt/tags/tag13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86.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5"/>
  <p:tag name="KSO_WM_UNIT_TEXT_FILL_TYPE" val="1"/>
</p:tagLst>
</file>

<file path=ppt/tags/tag1387.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5"/>
  <p:tag name="KSO_WM_UNIT_TEXT_FILL_TYPE" val="1"/>
</p:tagLst>
</file>

<file path=ppt/tags/tag1388.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5"/>
  <p:tag name="KSO_WM_UNIT_TEXT_FILL_TYPE" val="1"/>
</p:tagLst>
</file>

<file path=ppt/tags/tag138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9.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1390.xml><?xml version="1.0" encoding="utf-8"?>
<p:tagLst xmlns:p="http://schemas.openxmlformats.org/presentationml/2006/main">
  <p:tag name="KSO_WM_SLIDE_BK_DARK_LIGHT" val=""/>
  <p:tag name="KSO_WM_SLIDE_BACKGROUND_TYPE" val="general"/>
</p:tagLst>
</file>

<file path=ppt/tags/tag1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b93756aa-f9b9-480b-89a4-3674fa4c663b}"/>
</p:tagLst>
</file>

<file path=ppt/tags/tag1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0ce18928-043f-4376-aabd-34f4983ea9fb}"/>
</p:tagLst>
</file>

<file path=ppt/tags/tag13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94.xml><?xml version="1.0" encoding="utf-8"?>
<p:tagLst xmlns:p="http://schemas.openxmlformats.org/presentationml/2006/main">
  <p:tag name="KSO_WM_SLIDE_BK_DARK_LIGHT" val=""/>
  <p:tag name="KSO_WM_SLIDE_BACKGROUND_TYPE" val="general"/>
</p:tagLst>
</file>

<file path=ppt/tags/tag1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b3402333-a6c2-4d3b-ae45-9c53d9e8e0e1}"/>
</p:tagLst>
</file>

<file path=ppt/tags/tag1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4be5de78-e988-4c98-a27e-6d47f749a6a4}"/>
</p:tagLst>
</file>

<file path=ppt/tags/tag139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3292_1*a*1"/>
  <p:tag name="KSO_WM_TEMPLATE_CATEGORY" val="diagram"/>
  <p:tag name="KSO_WM_TEMPLATE_INDEX" val="2021329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16a142a3bd9c4b279bc68adee3ac660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de38ca81850d473fbbb80b79af6bfacd"/>
  <p:tag name="KSO_WM_UNIT_TEXT_FILL_FORE_SCHEMECOLOR_INDEX_BRIGHTNESS" val="0"/>
  <p:tag name="KSO_WM_UNIT_TEXT_FILL_FORE_SCHEMECOLOR_INDEX" val="13"/>
  <p:tag name="KSO_WM_UNIT_TEXT_FILL_TYPE" val="1"/>
  <p:tag name="KSO_WM_TEMPLATE_ASSEMBLE_XID" val="5fd0b9771fa9d42129dd4cc9"/>
  <p:tag name="KSO_WM_TEMPLATE_ASSEMBLE_GROUPID" val="5fd0b9771fa9d42129dd4cc9"/>
</p:tagLst>
</file>

<file path=ppt/tags/tag1398.xml><?xml version="1.0" encoding="utf-8"?>
<p:tagLst xmlns:p="http://schemas.openxmlformats.org/presentationml/2006/main">
  <p:tag name="KSO_WM_UNIT_VALUE" val="1100*2242"/>
  <p:tag name="KSO_WM_UNIT_HIGHLIGHT" val="0"/>
  <p:tag name="KSO_WM_UNIT_COMPATIBLE" val="0"/>
  <p:tag name="KSO_WM_UNIT_DIAGRAM_ISNUMVISUAL" val="0"/>
  <p:tag name="KSO_WM_UNIT_DIAGRAM_ISREFERUNIT" val="0"/>
  <p:tag name="KSO_WM_UNIT_TYPE" val="d"/>
  <p:tag name="KSO_WM_UNIT_INDEX" val="1"/>
  <p:tag name="KSO_WM_UNIT_ID" val="diagram20213292_1*d*1"/>
  <p:tag name="KSO_WM_TEMPLATE_CATEGORY" val="diagram"/>
  <p:tag name="KSO_WM_TEMPLATE_INDEX" val="20213292"/>
  <p:tag name="KSO_WM_UNIT_LAYERLEVEL" val="1"/>
  <p:tag name="KSO_WM_TAG_VERSION" val="1.0"/>
  <p:tag name="KSO_WM_BEAUTIFY_FLAG" val="#wm#"/>
  <p:tag name="KSO_WM_CHIP_GROUPID" val="5e7310da9a230a26b9e88a19"/>
  <p:tag name="KSO_WM_CHIP_XID" val="5e7310da9a230a26b9e88a1a"/>
  <p:tag name="KSO_WM_UNIT_DEC_AREA_ID" val="f73a2acb64c14c5295dbf8d1eddb8d6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dbd024f9fb844879040f5a3a739b800"/>
  <p:tag name="KSO_WM_UNIT_SUPPORT_UNIT_TYPE" val="[&quot;l&quot;,&quot;m&quot;,&quot;n&quot;,&quot;o&quot;,&quot;p&quot;,&quot;q&quot;,&quot;r&quot;,&quot;δ&quot;,&quot;ε&quot;,&quot;ζ&quot;,&quot;η&quot;,&quot;d&quot;,&quot;α&quot;,&quot;β&quot;]"/>
  <p:tag name="KSO_WM_TEMPLATE_ASSEMBLE_XID" val="5fd0b9771fa9d42129dd4cc9"/>
  <p:tag name="KSO_WM_TEMPLATE_ASSEMBLE_GROUPID" val="5fd0b9771fa9d42129dd4cc9"/>
</p:tagLst>
</file>

<file path=ppt/tags/tag1399.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292_1*f*1"/>
  <p:tag name="KSO_WM_TEMPLATE_CATEGORY" val="diagram"/>
  <p:tag name="KSO_WM_TEMPLATE_INDEX" val="20213292"/>
  <p:tag name="KSO_WM_UNIT_LAYERLEVEL" val="1"/>
  <p:tag name="KSO_WM_TAG_VERSION" val="1.0"/>
  <p:tag name="KSO_WM_BEAUTIFY_FLAG" val="#wm#"/>
  <p:tag name="KSO_WM_UNIT_DEFAULT_FONT" val="14;20;2"/>
  <p:tag name="KSO_WM_UNIT_BLOCK" val="0"/>
  <p:tag name="KSO_WM_UNIT_VALUE" val="36"/>
  <p:tag name="KSO_WM_UNIT_SHOW_EDIT_AREA_INDICATION" val="1"/>
  <p:tag name="KSO_WM_CHIP_GROUPID" val="5e6b05596848fb12bee65ac8"/>
  <p:tag name="KSO_WM_CHIP_XID" val="5e6b05596848fb12bee65aca"/>
  <p:tag name="KSO_WM_UNIT_DEC_AREA_ID" val="8fa5c52ebe6e489fad0a3eebfac3fdf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8fe0a13a16c42d6b7295c2d409c420f"/>
  <p:tag name="KSO_WM_UNIT_TEXT_FILL_FORE_SCHEMECOLOR_INDEX_BRIGHTNESS" val="0.25"/>
  <p:tag name="KSO_WM_UNIT_TEXT_FILL_FORE_SCHEMECOLOR_INDEX" val="13"/>
  <p:tag name="KSO_WM_UNIT_TEXT_FILL_TYPE" val="1"/>
  <p:tag name="KSO_WM_TEMPLATE_ASSEMBLE_XID" val="5fd0b9771fa9d42129dd4cc9"/>
  <p:tag name="KSO_WM_TEMPLATE_ASSEMBLE_GROUPID" val="5fd0b9771fa9d42129dd4cc9"/>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Lst>
</file>

<file path=ppt/tags/tag140.xml><?xml version="1.0" encoding="utf-8"?>
<p:tagLst xmlns:p="http://schemas.openxmlformats.org/presentationml/2006/main">
  <p:tag name="KSO_WM_UNIT_PLACING_PICTURE_USER_VIEWPORT" val="{&quot;height&quot;:4059.8793628157364,&quot;width&quot;:3909.6888410369538}"/>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BCa&quot;,&quot;full_picture&quot;:true,&quot;last_full_picture&quot;:&quot;BCa&quot;,&quot;margin&quot;:{&quot;bottom&quot;:68.468111851072422,&quot;top&quot;:68.350799248648087},&quot;scheme&quot;:&quot;6-0&quot;,&quot;spacing&quot;:5}"/>
  <p:tag name="KSO_WM_UNIT_PLACING_PICTURE_USER_VIEWPORT_SMARTMENU" val="{&quot;height&quot;:1292.415790350798,&quot;width&quot;:1208.5867818248064}"/>
  <p:tag name="KSO_WM_UNIT_PLACING_PICTURE_USER_RELATIVERECTANGLE_SMARTMENU" val="{&quot;bottom&quot;:0,&quot;left&quot;:0,&quot;right&quot;:0,&quot;top&quot;:0}"/>
</p:tagLst>
</file>

<file path=ppt/tags/tag1400.xml><?xml version="1.0" encoding="utf-8"?>
<p:tagLst xmlns:p="http://schemas.openxmlformats.org/presentationml/2006/main">
  <p:tag name="KSO_WM_BEAUTIFY_FLAG" val="#wm#"/>
  <p:tag name="KSO_WM_TEMPLATE_CATEGORY" val="diagram"/>
  <p:tag name="KSO_WM_TEMPLATE_INDEX" val="20213292"/>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BACKGROUND" val="[&quot;general&quot;]"/>
  <p:tag name="KSO_WM_SLIDE_RATIO" val="1.777778"/>
  <p:tag name="KSO_WM_SLIDE_CAN_ADD_NAVIGATION" val="1"/>
  <p:tag name="KSO_WM_SLIDE_ID" val="diagram2021329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08"/>
  <p:tag name="KSO_WM_SLIDE_POSITION" val="48*48"/>
  <p:tag name="KSO_WM_TAG_VERSION" val="1.0"/>
  <p:tag name="KSO_WM_SLIDE_LAYOUT" val="a_d_f"/>
  <p:tag name="KSO_WM_SLIDE_LAYOUT_CNT" val="1_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lm&quot;,&quot;chip_types&quot;:[&quot;diagram&quot;,&quot;pictext&quot;,&quot;picture&quot;,&quot;chart&quot;,&quot;table&quot;]},{&quot;text_align&quot;:&quot;lm&quot;,&quot;text_direction&quot;:&quot;horizontal&quot;,&quot;support_big_font&quot;:false,&quot;picture_toward&quot;:0,&quot;picture_dockside&quot;:[],&quot;fill_id&quot;:&quot;999ef3fc329041d6a96945ed69c6f7ac&quot;,&quot;fill_align&quot;:&quot;lm&quot;,&quot;chip_types&quot;:[&quot;text&quot;]}]]"/>
  <p:tag name="KSO_WM_CHIP_XID" val="5f696411553136823a5e6129"/>
  <p:tag name="FIXED_XID_TMP" val="5f5ee1ca4d6848d78f644aec"/>
  <p:tag name="KSO_WM_CHIP_DECFILLPROP" val="[]"/>
  <p:tag name="KSO_WM_SLIDE_LAYOUT_INFO" val="{&quot;backgroundInfo&quot;:[{&quot;bottom&quot;:0,&quot;bottomAbs&quot;:false,&quot;left&quot;:0,&quot;leftAbs&quot;:false,&quot;right&quot;:0,&quot;rightAbs&quot;:false,&quot;top&quot;:0,&quot;topAbs&quot;:false,&quot;type&quot;:&quot;general&quot;}],&quot;id&quot;:&quot;2020-12-09T19:48:07&quot;,&quot;maxSize&quot;:{&quot;size1&quot;:26.800000000000001},&quot;minSize&quot;:{&quot;size1&quot;:17.899999999999999},&quot;normalSize&quot;:{&quot;size1&quot;:17.899999999999999},&quot;subLayout&quot;:[{&quot;id&quot;:&quot;2020-12-09T19:48:07&quot;,&quot;margin&quot;:{&quot;bottom&quot;:0.026000002399086952,&quot;left&quot;:1.6929999589920044,&quot;right&quot;:1.6929999589920044,&quot;top&quot;:1.6929999589920044},&quot;type&quot;:0},{&quot;direction&quot;:1,&quot;id&quot;:&quot;2020-12-09T19:48:07&quot;,&quot;maxSize&quot;:{&quot;size1&quot;:74.900000000000006},&quot;minSize&quot;:{&quot;size1&quot;:66.299999999999997},&quot;normalSize&quot;:{&quot;size1&quot;:74.900000000000006},&quot;subLayout&quot;:[{&quot;id&quot;:&quot;2020-12-09T19:48:07&quot;,&quot;margin&quot;:{&quot;bottom&quot;:1.6929999589920044,&quot;left&quot;:1.6929999589920044,&quot;right&quot;:1.2439998388290405,&quot;top&quot;:0.85500001907348633},&quot;type&quot;:0},{&quot;id&quot;:&quot;2020-12-09T19:48:07&quot;,&quot;margin&quot;:{&quot;bottom&quot;:1.6929999589920044,&quot;left&quot;:0.026000002399086952,&quot;right&quot;:1.6929999589920044,&quot;top&quot;:0.85500001907348633},&quot;type&quot;:0}],&quot;type&quot;:0}],&quot;type&quot;:0}"/>
  <p:tag name="KSO_WM_CHIP_GROUPID" val="5f5ee1ca4d6848d78f644aec"/>
  <p:tag name="KSO_WM_SLIDE_BK_DARK_LIGHT" val=""/>
  <p:tag name="KSO_WM_SLIDE_BACKGROUND_TYPE" val="general"/>
  <p:tag name="KSO_WM_SLIDE_SUPPORT_FEATURE_TYPE" val="3"/>
  <p:tag name="KSO_WM_TEMPLATE_ASSEMBLE_XID" val="5fd0b9771fa9d42129dd4cc9"/>
  <p:tag name="KSO_WM_TEMPLATE_ASSEMBLE_GROUPID" val="5fd0b9771fa9d42129dd4cc9"/>
</p:tagLst>
</file>

<file path=ppt/tags/tag1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07c0f498-6c54-4c54-8057-8b1cd65a15de}"/>
</p:tagLst>
</file>

<file path=ppt/tags/tag1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09725388-455a-4630-a88a-bec129a9ace2}"/>
</p:tagLst>
</file>

<file path=ppt/tags/tag1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1fb526c8-719b-4248-94d4-7ff83832796d}"/>
</p:tagLst>
</file>

<file path=ppt/tags/tag1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4716_1*i*2"/>
  <p:tag name="KSO_WM_TEMPLATE_CATEGORY" val="diagram"/>
  <p:tag name="KSO_WM_TEMPLATE_INDEX" val="20214716"/>
  <p:tag name="KSO_WM_UNIT_LAYERLEVEL" val="1"/>
  <p:tag name="KSO_WM_TAG_VERSION" val="1.0"/>
  <p:tag name="KSO_WM_BEAUTIFY_FLAG" val="#wm#"/>
  <p:tag name="KSO_WM_UNIT_BLOCK" val="0"/>
  <p:tag name="KSO_WM_UNIT_SM_LIMIT_TYPE" val="2"/>
  <p:tag name="KSO_WM_UNIT_DEC_AREA_ID" val="ca74dc695b4f44688175849c525b609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28e478fb0c58a93f8"/>
  <p:tag name="KSO_WM_UNIT_FILL_FORE_SCHEMECOLOR_INDEX_BRIGHTNESS" val="0"/>
  <p:tag name="KSO_WM_UNIT_FILL_FORE_SCHEMECOLOR_INDEX" val="1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688"/>
  <p:tag name="KSO_WM_TEMPLATE_ASSEMBLE_XID" val="5fd0b3941fa9d42129dd357e"/>
  <p:tag name="KSO_WM_TEMPLATE_ASSEMBLE_GROUPID" val="5fd0b3941fa9d42129dd357e"/>
</p:tagLst>
</file>

<file path=ppt/tags/tag1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4716_1*i*3"/>
  <p:tag name="KSO_WM_TEMPLATE_CATEGORY" val="diagram"/>
  <p:tag name="KSO_WM_TEMPLATE_INDEX" val="20214716"/>
  <p:tag name="KSO_WM_UNIT_LAYERLEVEL" val="1"/>
  <p:tag name="KSO_WM_TAG_VERSION" val="1.0"/>
  <p:tag name="KSO_WM_BEAUTIFY_FLAG" val="#wm#"/>
  <p:tag name="KSO_WM_UNIT_BLOCK" val="0"/>
  <p:tag name="KSO_WM_UNIT_SM_LIMIT_TYPE" val="2"/>
  <p:tag name="KSO_WM_UNIT_DEC_AREA_ID" val="fcd5113665454bfaa2d38c59cc653f6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28e478fb0c58a93f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688"/>
  <p:tag name="KSO_WM_TEMPLATE_ASSEMBLE_XID" val="5fd0b3941fa9d42129dd357e"/>
  <p:tag name="KSO_WM_TEMPLATE_ASSEMBLE_GROUPID" val="5fd0b3941fa9d42129dd357e"/>
</p:tagLst>
</file>

<file path=ppt/tags/tag1406.xml><?xml version="1.0" encoding="utf-8"?>
<p:tagLst xmlns:p="http://schemas.openxmlformats.org/presentationml/2006/main">
  <p:tag name="KSO_WM_UNIT_ISCONTENTSTITLE" val="0"/>
  <p:tag name="KSO_WM_UNIT_ISNUMDGMTITLE" val="0"/>
  <p:tag name="KSO_WM_UNIT_NOCLEAR" val="0"/>
  <p:tag name="KSO_WM_UNIT_VALUE" val="32"/>
  <p:tag name="KSO_WM_UNIT_HIGHLIGHT" val="0"/>
  <p:tag name="KSO_WM_UNIT_COMPATIBLE" val="0"/>
  <p:tag name="KSO_WM_UNIT_DIAGRAM_ISNUMVISUAL" val="0"/>
  <p:tag name="KSO_WM_UNIT_DIAGRAM_ISREFERUNIT" val="0"/>
  <p:tag name="KSO_WM_UNIT_TYPE" val="a"/>
  <p:tag name="KSO_WM_UNIT_INDEX" val="1"/>
  <p:tag name="KSO_WM_UNIT_ID" val="diagram20214716_1*a*1"/>
  <p:tag name="KSO_WM_TEMPLATE_CATEGORY" val="diagram"/>
  <p:tag name="KSO_WM_TEMPLATE_INDEX" val="2021471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437a660757fd4b55a84e073bd06b719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712cdef37f845cb899b782e4c8eb262"/>
  <p:tag name="KSO_WM_UNIT_TEXT_FILL_FORE_SCHEMECOLOR_INDEX_BRIGHTNESS" val="0"/>
  <p:tag name="KSO_WM_UNIT_TEXT_FILL_FORE_SCHEMECOLOR_INDEX" val="13"/>
  <p:tag name="KSO_WM_UNIT_TEXT_FILL_TYPE" val="1"/>
  <p:tag name="KSO_WM_TEMPLATE_ASSEMBLE_XID" val="5fd0b3941fa9d42129dd357e"/>
  <p:tag name="KSO_WM_TEMPLATE_ASSEMBLE_GROUPID" val="5fd0b3941fa9d42129dd357e"/>
</p:tagLst>
</file>

<file path=ppt/tags/tag1407.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6"/>
  <p:tag name="KSO_WM_UNIT_HIGHLIGHT" val="0"/>
  <p:tag name="KSO_WM_UNIT_COMPATIBLE" val="0"/>
  <p:tag name="KSO_WM_UNIT_DIAGRAM_ISNUMVISUAL" val="0"/>
  <p:tag name="KSO_WM_UNIT_DIAGRAM_ISREFERUNIT" val="0"/>
  <p:tag name="KSO_WM_UNIT_TYPE" val="h_a"/>
  <p:tag name="KSO_WM_UNIT_INDEX" val="1_1"/>
  <p:tag name="KSO_WM_UNIT_ID" val="diagram20214716_1*h_a*1_1"/>
  <p:tag name="KSO_WM_TEMPLATE_CATEGORY" val="diagram"/>
  <p:tag name="KSO_WM_TEMPLATE_INDEX" val="20214716"/>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76f591490c0c418ea21b4055472434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041aa9495674ad2b1a2f22fdbec79ec"/>
  <p:tag name="KSO_WM_UNIT_TEXT_FILL_FORE_SCHEMECOLOR_INDEX_BRIGHTNESS" val="0"/>
  <p:tag name="KSO_WM_UNIT_TEXT_FILL_FORE_SCHEMECOLOR_INDEX" val="13"/>
  <p:tag name="KSO_WM_UNIT_TEXT_FILL_TYPE" val="1"/>
  <p:tag name="KSO_WM_TEMPLATE_ASSEMBLE_XID" val="5fd0b3941fa9d42129dd357e"/>
  <p:tag name="KSO_WM_TEMPLATE_ASSEMBLE_GROUPID" val="5fd0b3941fa9d42129dd357e"/>
</p:tagLst>
</file>

<file path=ppt/tags/tag1408.xml><?xml version="1.0" encoding="utf-8"?>
<p:tagLst xmlns:p="http://schemas.openxmlformats.org/presentationml/2006/main">
  <p:tag name="KSO_WM_UNIT_TEX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4716_1*h_f*1_1"/>
  <p:tag name="KSO_WM_TEMPLATE_CATEGORY" val="diagram"/>
  <p:tag name="KSO_WM_TEMPLATE_INDEX" val="20214716"/>
  <p:tag name="KSO_WM_UNIT_LAYERLEVEL" val="1_1"/>
  <p:tag name="KSO_WM_TAG_VERSION" val="1.0"/>
  <p:tag name="KSO_WM_BEAUTIFY_FLAG" val="#wm#"/>
  <p:tag name="KSO_WM_UNIT_SUBTYPE" val="a"/>
  <p:tag name="KSO_WM_UNIT_DEFAULT_FONT" val="14;20;2"/>
  <p:tag name="KSO_WM_UNIT_BLOCK" val="0"/>
  <p:tag name="KSO_WM_UNIT_VALUE" val="78"/>
  <p:tag name="KSO_WM_UNIT_SHOW_EDIT_AREA_INDICATION" val="1"/>
  <p:tag name="KSO_WM_CHIP_GROUPID" val="5e6b05b36848fb12bee65ad8"/>
  <p:tag name="KSO_WM_CHIP_XID" val="5e6b05b36848fb12bee65ada"/>
  <p:tag name="KSO_WM_UNIT_DEC_AREA_ID" val="2f61fbeb4fdc469180ef119d259487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041aa9495674ad2b1a2f22fdbec79ec"/>
  <p:tag name="KSO_WM_UNIT_TEXT_FILL_FORE_SCHEMECOLOR_INDEX_BRIGHTNESS" val="0.25"/>
  <p:tag name="KSO_WM_UNIT_TEXT_FILL_FORE_SCHEMECOLOR_INDEX" val="13"/>
  <p:tag name="KSO_WM_UNIT_TEXT_FILL_TYPE" val="1"/>
  <p:tag name="KSO_WM_TEMPLATE_ASSEMBLE_XID" val="5fd0b3941fa9d42129dd357e"/>
  <p:tag name="KSO_WM_TEMPLATE_ASSEMBLE_GROUPID" val="5fd0b3941fa9d42129dd357e"/>
</p:tagLst>
</file>

<file path=ppt/tags/tag1409.xml><?xml version="1.0" encoding="utf-8"?>
<p:tagLst xmlns:p="http://schemas.openxmlformats.org/presentationml/2006/main">
  <p:tag name="KSO_WM_SLIDE_ID" val="diagram2021471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14716"/>
  <p:tag name="KSO_WM_SLIDE_LAYOUT" val="a_h"/>
  <p:tag name="KSO_WM_SLIDE_LAYOUT_CNT" val="1_1"/>
  <p:tag name="KSO_WM_TEMPLATE_THUMBS_INDEX" val="1、4、7、12、13、14、15、16、17、18、20、24、25、28、33、36、40、43、44"/>
  <p:tag name="KSO_WM_SLIDE_SIZE" val="527.953*96.701"/>
  <p:tag name="KSO_WM_SLIDE_POSITION" val="228.002*275.302"/>
  <p:tag name="KSO_WM_SLIDE_LAYOUT_INFO" val="{&quot;id&quot;:&quot;2020-12-09T19:23:01&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01&quot;,&quot;margin&quot;:{&quot;bottom&quot;:0.42300000786781311,&quot;left&quot;:0.84700000286102295,&quot;right&quot;:0.84600001573562622,&quot;top&quot;:0.42300000786781311},&quot;type&quot;:0},{&quot;id&quot;:&quot;2020-12-09T19:23:01&quot;,&quot;margin&quot;:{&quot;bottom&quot;:3.3870000839233398,&quot;left&quot;:4.6570000648498535,&quot;right&quot;:4.6570000648498535,&quot;top&quot;:3.3870000839233398},&quot;maxSize&quot;:{&quot;size1&quot;:58.461000530812143},&quot;minSize&quot;:{&quot;size1&quot;:42.561000530812137},&quot;normalSize&quot;:{&quot;size1&quot;:42.561000530812137},&quot;subLayout&quot;:[{&quot;id&quot;:&quot;2020-12-09T19:23:01&quot;,&quot;margin&quot;:{&quot;bottom&quot;:0.046929460018873215,&quot;left&quot;:4.6570000648498535,&quot;right&quot;:4.6570000648498535,&quot;top&quot;:3.3870000839233398},&quot;type&quot;:0},{&quot;id&quot;:&quot;2020-12-09T19:23:01&quot;,&quot;margin&quot;:{&quot;bottom&quot;:3.3870000839233398,&quot;left&quot;:4.6570000648498535,&quot;right&quot;:4.6570000648498535,&quot;top&quot;:0.14886273443698883},&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28e478fb0c58a93f8"/>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2c9a4fe270b94c2f9d9931eeea71f55a&quot;,&quot;fill_align&quot;:&quot;cm&quot;,&quot;chip_types&quot;:[&quot;pictext&quot;,&quot;text&quot;,&quot;picture&quot;,&quot;chart&quot;,&quot;table&quot;,&quot;video&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941fa9d42129dd357e"/>
  <p:tag name="KSO_WM_TEMPLATE_ASSEMBLE_GROUPID" val="5fd0b3941fa9d42129dd357e"/>
</p:tagLst>
</file>

<file path=ppt/tags/tag141.xml><?xml version="1.0" encoding="utf-8"?>
<p:tagLst xmlns:p="http://schemas.openxmlformats.org/presentationml/2006/main">
  <p:tag name="KSO_WM_UNIT_PLACING_PICTURE_USER_VIEWPORT" val="{&quot;height&quot;:4440.1364885151434,&quot;width&quot;:4391.9917961600704}"/>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BCa&quot;,&quot;full_picture&quot;:true,&quot;last_full_picture&quot;:&quot;BCa&quot;,&quot;margin&quot;:{&quot;bottom&quot;:68.468111851072422,&quot;top&quot;:68.350799248648087},&quot;scheme&quot;:&quot;6-0&quot;,&quot;spacing&quot;:5}"/>
  <p:tag name="KSO_WM_UNIT_PLACING_PICTURE_USER_VIEWPORT_SMARTMENU" val="{&quot;height&quot;:754.04036939214348,&quot;width&quot;:1208.5867818248064}"/>
  <p:tag name="KSO_WM_UNIT_PLACING_PICTURE_USER_RELATIVERECTANGLE_SMARTMENU" val="{&quot;bottom&quot;:0,&quot;left&quot;:0,&quot;right&quot;:0,&quot;top&quot;:0}"/>
</p:tagLst>
</file>

<file path=ppt/tags/tag1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8665fa20-a8c9-4258-b68c-d80b25198261}"/>
</p:tagLst>
</file>

<file path=ppt/tags/tag14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ace700f6-4b25-45a0-8f89-a938f28f9123}"/>
</p:tagLst>
</file>

<file path=ppt/tags/tag14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2f37f7ab-c70e-4fe1-8fdc-a7f5338d3101}"/>
</p:tagLst>
</file>

<file path=ppt/tags/tag1413.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41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415.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4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fd31372e-b124-4069-966d-0e4434dfba18}"/>
</p:tagLst>
</file>

<file path=ppt/tags/tag14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2ea2fa69-bcf3-47dd-a661-f31cace3be22}"/>
</p:tagLst>
</file>

<file path=ppt/tags/tag14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19.xml><?xml version="1.0" encoding="utf-8"?>
<p:tagLst xmlns:p="http://schemas.openxmlformats.org/presentationml/2006/main">
  <p:tag name="KSO_WM_SLIDE_BK_DARK_LIGHT" val=""/>
  <p:tag name="KSO_WM_SLIDE_BACKGROUND_TYPE" val="general"/>
</p:tagLst>
</file>

<file path=ppt/tags/tag142.xml><?xml version="1.0" encoding="utf-8"?>
<p:tagLst xmlns:p="http://schemas.openxmlformats.org/presentationml/2006/main">
  <p:tag name="KSO_WM_UNIT_PLACING_PICTURE_USER_VIEWPORT" val="{&quot;height&quot;:4128.1891549467391,&quot;width&quot;:4396.651735183952}"/>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BCa&quot;,&quot;full_picture&quot;:true,&quot;last_full_picture&quot;:&quot;BCa&quot;,&quot;margin&quot;:{&quot;bottom&quot;:68.468111851072422,&quot;top&quot;:68.350799248648087},&quot;scheme&quot;:&quot;6-0&quot;,&quot;spacing&quot;:5}"/>
  <p:tag name="KSO_WM_UNIT_PLACING_PICTURE_USER_VIEWPORT_SMARTMENU" val="{&quot;height&quot;:868.26929693266709,&quot;width&quot;:1208.5867818248064}"/>
  <p:tag name="KSO_WM_UNIT_PLACING_PICTURE_USER_RELATIVERECTANGLE_SMARTMENU" val="{&quot;bottom&quot;:0,&quot;left&quot;:0,&quot;right&quot;:0,&quot;top&quot;:0}"/>
</p:tagLst>
</file>

<file path=ppt/tags/tag1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c1a5344c-109c-4c1d-92f0-4072bbe20279}"/>
</p:tagLst>
</file>

<file path=ppt/tags/tag1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44af4c94-8b5d-4c07-8383-b81300516f4b}"/>
</p:tagLst>
</file>

<file path=ppt/tags/tag1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bdad3ff8-22fa-480a-b835-f88956164ec3}"/>
</p:tagLst>
</file>

<file path=ppt/tags/tag1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4717_1*i*2"/>
  <p:tag name="KSO_WM_TEMPLATE_CATEGORY" val="diagram"/>
  <p:tag name="KSO_WM_TEMPLATE_INDEX" val="20214717"/>
  <p:tag name="KSO_WM_UNIT_LAYERLEVEL" val="1"/>
  <p:tag name="KSO_WM_TAG_VERSION" val="1.0"/>
  <p:tag name="KSO_WM_BEAUTIFY_FLAG" val="#wm#"/>
  <p:tag name="KSO_WM_UNIT_BLOCK" val="0"/>
  <p:tag name="KSO_WM_UNIT_SM_LIMIT_TYPE" val="2"/>
  <p:tag name="KSO_WM_UNIT_DEC_AREA_ID" val="36560fcab6a54bdc90b67b924a8f9cd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68e478fb0c58a940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80"/>
  <p:tag name="KSO_WM_TEMPLATE_ASSEMBLE_XID" val="5fd0b3aa1fa9d42129dd3584"/>
  <p:tag name="KSO_WM_TEMPLATE_ASSEMBLE_GROUPID" val="5fd0b3aa1fa9d42129dd3584"/>
</p:tagLst>
</file>

<file path=ppt/tags/tag1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4717_1*i*3"/>
  <p:tag name="KSO_WM_TEMPLATE_CATEGORY" val="diagram"/>
  <p:tag name="KSO_WM_TEMPLATE_INDEX" val="20214717"/>
  <p:tag name="KSO_WM_UNIT_LAYERLEVEL" val="1"/>
  <p:tag name="KSO_WM_TAG_VERSION" val="1.0"/>
  <p:tag name="KSO_WM_BEAUTIFY_FLAG" val="#wm#"/>
  <p:tag name="KSO_WM_UNIT_BLOCK" val="0"/>
  <p:tag name="KSO_WM_UNIT_SM_LIMIT_TYPE" val="2"/>
  <p:tag name="KSO_WM_UNIT_DEC_AREA_ID" val="608fd04aa72e4ec6a63c33189090d4c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68e478fb0c58a9408"/>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VALUE" val="468"/>
  <p:tag name="KSO_WM_TEMPLATE_ASSEMBLE_XID" val="5fd0b3aa1fa9d42129dd3584"/>
  <p:tag name="KSO_WM_TEMPLATE_ASSEMBLE_GROUPID" val="5fd0b3aa1fa9d42129dd3584"/>
</p:tagLst>
</file>

<file path=ppt/tags/tag1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4717_1*i*5"/>
  <p:tag name="KSO_WM_TEMPLATE_CATEGORY" val="diagram"/>
  <p:tag name="KSO_WM_TEMPLATE_INDEX" val="20214717"/>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a1fa9d42129dd3584"/>
  <p:tag name="KSO_WM_TEMPLATE_ASSEMBLE_GROUPID" val="5fd0b3aa1fa9d42129dd3584"/>
</p:tagLst>
</file>

<file path=ppt/tags/tag1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4717_1*i*6"/>
  <p:tag name="KSO_WM_TEMPLATE_CATEGORY" val="diagram"/>
  <p:tag name="KSO_WM_TEMPLATE_INDEX" val="20214717"/>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a1fa9d42129dd3584"/>
  <p:tag name="KSO_WM_TEMPLATE_ASSEMBLE_GROUPID" val="5fd0b3aa1fa9d42129dd3584"/>
</p:tagLst>
</file>

<file path=ppt/tags/tag1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4717_1*i*7"/>
  <p:tag name="KSO_WM_TEMPLATE_CATEGORY" val="diagram"/>
  <p:tag name="KSO_WM_TEMPLATE_INDEX" val="20214717"/>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a1fa9d42129dd3584"/>
  <p:tag name="KSO_WM_TEMPLATE_ASSEMBLE_GROUPID" val="5fd0b3aa1fa9d42129dd3584"/>
</p:tagLst>
</file>

<file path=ppt/tags/tag1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14717_1*i*9"/>
  <p:tag name="KSO_WM_TEMPLATE_CATEGORY" val="diagram"/>
  <p:tag name="KSO_WM_TEMPLATE_INDEX" val="20214717"/>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a1fa9d42129dd3584"/>
  <p:tag name="KSO_WM_TEMPLATE_ASSEMBLE_GROUPID" val="5fd0b3aa1fa9d42129dd3584"/>
</p:tagLst>
</file>

<file path=ppt/tags/tag1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14717_1*i*10"/>
  <p:tag name="KSO_WM_TEMPLATE_CATEGORY" val="diagram"/>
  <p:tag name="KSO_WM_TEMPLATE_INDEX" val="20214717"/>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a1fa9d42129dd3584"/>
  <p:tag name="KSO_WM_TEMPLATE_ASSEMBLE_GROUPID" val="5fd0b3aa1fa9d42129dd3584"/>
</p:tagLst>
</file>

<file path=ppt/tags/tag143.xml><?xml version="1.0" encoding="utf-8"?>
<p:tagLst xmlns:p="http://schemas.openxmlformats.org/presentationml/2006/main">
  <p:tag name="KSO_WM_UNIT_PLACING_PICTURE_USER_VIEWPORT" val="{&quot;height&quot;:4437.8602126072819,&quot;width&quot;:4592.370641884324}"/>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BCa&quot;,&quot;full_picture&quot;:true,&quot;last_full_picture&quot;:&quot;BCa&quot;,&quot;margin&quot;:{&quot;bottom&quot;:68.468111851072422,&quot;top&quot;:68.350799248648087},&quot;scheme&quot;:&quot;6-0&quot;,&quot;spacing&quot;:5}"/>
  <p:tag name="KSO_WM_UNIT_PLACING_PICTURE_USER_VIEWPORT_SMARTMENU" val="{&quot;height&quot;:819.61865274588399,&quot;width&quot;:1208.5867818248064}"/>
  <p:tag name="KSO_WM_UNIT_PLACING_PICTURE_USER_RELATIVERECTANGLE_SMARTMENU" val="{&quot;bottom&quot;:0,&quot;left&quot;:0,&quot;right&quot;:0,&quot;top&quot;:0}"/>
</p:tagLst>
</file>

<file path=ppt/tags/tag1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14717_1*i*11"/>
  <p:tag name="KSO_WM_TEMPLATE_CATEGORY" val="diagram"/>
  <p:tag name="KSO_WM_TEMPLATE_INDEX" val="20214717"/>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a1fa9d42129dd3584"/>
  <p:tag name="KSO_WM_TEMPLATE_ASSEMBLE_GROUPID" val="5fd0b3aa1fa9d42129dd3584"/>
</p:tagLst>
</file>

<file path=ppt/tags/tag1431.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4717_1*a*1"/>
  <p:tag name="KSO_WM_TEMPLATE_CATEGORY" val="diagram"/>
  <p:tag name="KSO_WM_TEMPLATE_INDEX" val="2021471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fbe144a65704ade8528bd16e88ee1f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50115a2a5dc4cf19bf7d6ee7bc1d56d"/>
  <p:tag name="KSO_WM_UNIT_TEXT_FILL_FORE_SCHEMECOLOR_INDEX_BRIGHTNESS" val="0"/>
  <p:tag name="KSO_WM_UNIT_TEXT_FILL_FORE_SCHEMECOLOR_INDEX" val="13"/>
  <p:tag name="KSO_WM_UNIT_TEXT_FILL_TYPE" val="1"/>
  <p:tag name="KSO_WM_TEMPLATE_ASSEMBLE_XID" val="5fd0b3aa1fa9d42129dd3584"/>
  <p:tag name="KSO_WM_TEMPLATE_ASSEMBLE_GROUPID" val="5fd0b3aa1fa9d42129dd3584"/>
</p:tagLst>
</file>

<file path=ppt/tags/tag1432.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8"/>
  <p:tag name="KSO_WM_UNIT_HIGHLIGHT" val="0"/>
  <p:tag name="KSO_WM_UNIT_COMPATIBLE" val="0"/>
  <p:tag name="KSO_WM_UNIT_DIAGRAM_ISNUMVISUAL" val="0"/>
  <p:tag name="KSO_WM_UNIT_DIAGRAM_ISREFERUNIT" val="0"/>
  <p:tag name="KSO_WM_UNIT_TYPE" val="h_a"/>
  <p:tag name="KSO_WM_UNIT_INDEX" val="1_1"/>
  <p:tag name="KSO_WM_UNIT_ID" val="diagram20214717_1*h_a*1_1"/>
  <p:tag name="KSO_WM_TEMPLATE_CATEGORY" val="diagram"/>
  <p:tag name="KSO_WM_TEMPLATE_INDEX" val="20214717"/>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7de3af1f104548879894cd5abf1ab0f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89a4af4d00b4d0aa0f6643d88b6348a"/>
  <p:tag name="KSO_WM_UNIT_TEXT_FILL_FORE_SCHEMECOLOR_INDEX_BRIGHTNESS" val="0"/>
  <p:tag name="KSO_WM_UNIT_TEXT_FILL_FORE_SCHEMECOLOR_INDEX" val="13"/>
  <p:tag name="KSO_WM_UNIT_TEXT_FILL_TYPE" val="1"/>
  <p:tag name="KSO_WM_TEMPLATE_ASSEMBLE_XID" val="5fd0b3aa1fa9d42129dd3584"/>
  <p:tag name="KSO_WM_TEMPLATE_ASSEMBLE_GROUPID" val="5fd0b3aa1fa9d42129dd3584"/>
</p:tagLst>
</file>

<file path=ppt/tags/tag1433.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4717_1*h_f*1_1"/>
  <p:tag name="KSO_WM_TEMPLATE_CATEGORY" val="diagram"/>
  <p:tag name="KSO_WM_TEMPLATE_INDEX" val="20214717"/>
  <p:tag name="KSO_WM_UNIT_LAYERLEVEL" val="1_1"/>
  <p:tag name="KSO_WM_TAG_VERSION" val="1.0"/>
  <p:tag name="KSO_WM_BEAUTIFY_FLAG" val="#wm#"/>
  <p:tag name="KSO_WM_UNIT_SUBTYPE" val="a"/>
  <p:tag name="KSO_WM_UNIT_DEFAULT_FONT" val="14;20;2"/>
  <p:tag name="KSO_WM_UNIT_BLOCK" val="0"/>
  <p:tag name="KSO_WM_UNIT_VALUE" val="112"/>
  <p:tag name="KSO_WM_UNIT_SHOW_EDIT_AREA_INDICATION" val="1"/>
  <p:tag name="KSO_WM_CHIP_GROUPID" val="5e6b05b36848fb12bee65ad8"/>
  <p:tag name="KSO_WM_CHIP_XID" val="5e6b05b36848fb12bee65ada"/>
  <p:tag name="KSO_WM_UNIT_DEC_AREA_ID" val="9f9d2f27d79245288ebd37ccb0f4a08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89a4af4d00b4d0aa0f6643d88b6348a"/>
  <p:tag name="KSO_WM_UNIT_TEXT_FILL_FORE_SCHEMECOLOR_INDEX_BRIGHTNESS" val="0.25"/>
  <p:tag name="KSO_WM_UNIT_TEXT_FILL_FORE_SCHEMECOLOR_INDEX" val="13"/>
  <p:tag name="KSO_WM_UNIT_TEXT_FILL_TYPE" val="1"/>
  <p:tag name="KSO_WM_TEMPLATE_ASSEMBLE_XID" val="5fd0b3aa1fa9d42129dd3584"/>
  <p:tag name="KSO_WM_TEMPLATE_ASSEMBLE_GROUPID" val="5fd0b3aa1fa9d42129dd3584"/>
</p:tagLst>
</file>

<file path=ppt/tags/tag1434.xml><?xml version="1.0" encoding="utf-8"?>
<p:tagLst xmlns:p="http://schemas.openxmlformats.org/presentationml/2006/main">
  <p:tag name="KSO_WM_SLIDE_ID" val="diagram20214717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563.953*132.701"/>
  <p:tag name="KSO_WM_SLIDE_POSITION" val="204.002*263.302"/>
  <p:tag name="KSO_WM_TAG_VERSION" val="1.0"/>
  <p:tag name="KSO_WM_BEAUTIFY_FLAG" val="#wm#"/>
  <p:tag name="KSO_WM_TEMPLATE_CATEGORY" val="diagram"/>
  <p:tag name="KSO_WM_TEMPLATE_INDEX" val="20214717"/>
  <p:tag name="KSO_WM_SLIDE_LAYOUT" val="a_h"/>
  <p:tag name="KSO_WM_SLIDE_LAYOUT_CNT" val="1_1"/>
  <p:tag name="KSO_WM_SLIDE_LAYOUT_INFO" val="{&quot;id&quot;:&quot;2020-12-09T19:23:22&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2&quot;,&quot;margin&quot;:{&quot;bottom&quot;:0.42300000786781311,&quot;left&quot;:1.2699999809265137,&quot;right&quot;:1.2699999809265137,&quot;top&quot;:0.42300000786781311},&quot;type&quot;:0},{&quot;id&quot;:&quot;2020-12-09T19:23:22&quot;,&quot;margin&quot;:{&quot;bottom&quot;:4.2329998016357422,&quot;left&quot;:6.3499999046325684,&quot;right&quot;:5.9270000457763672,&quot;top&quot;:4.2329998016357422},&quot;maxSize&quot;:{&quot;size1&quot;:55.89787074415824},&quot;minSize&quot;:{&quot;size1&quot;:39.997870744158234},&quot;normalSize&quot;:{&quot;size1&quot;:39.997870744158234},&quot;subLayout&quot;:[{&quot;id&quot;:&quot;2020-12-09T19:23:22&quot;,&quot;margin&quot;:{&quot;bottom&quot;:0.046929728239774704,&quot;left&quot;:6.3499999046325684,&quot;right&quot;:5.9270000457763672,&quot;top&quot;:4.2329998016357422},&quot;type&quot;:0},{&quot;id&quot;:&quot;2020-12-09T19:23:22&quot;,&quot;margin&quot;:{&quot;bottom&quot;:4.2329998016357422,&quot;left&quot;:6.3499999046325684,&quot;right&quot;:5.9270000457763672,&quot;top&quot;:0.14886191487312317},&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1f78b58308e94978b285532b2378b13d&quot;,&quot;fill_align&quot;:&quot;cm&quot;,&quot;chip_types&quot;:[&quot;text&quot;,&quot;picture&quot;,&quot;chart&quot;,&quot;table&quot;]}]]"/>
  <p:tag name="KSO_WM_CHIP_DECFILLPROP" val="[]"/>
  <p:tag name="KSO_WM_CHIP_XID" val="5f5f3b668e478fb0c58a9408"/>
  <p:tag name="KSO_WM_CHIP_GROUPID" val="5f5ee1ca4d6848d78f644aeb"/>
  <p:tag name="KSO_WM_SLIDE_BK_DARK_LIGHT" val=""/>
  <p:tag name="KSO_WM_SLIDE_BACKGROUND_TYPE" val="navigation"/>
  <p:tag name="KSO_WM_SLIDE_SUPPORT_FEATURE_TYPE" val="0"/>
  <p:tag name="KSO_WM_TEMPLATE_ASSEMBLE_XID" val="5fd0b3aa1fa9d42129dd3584"/>
  <p:tag name="KSO_WM_TEMPLATE_ASSEMBLE_GROUPID" val="5fd0b3aa1fa9d42129dd3584"/>
</p:tagLst>
</file>

<file path=ppt/tags/tag1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6cf5ff68-75ab-4d28-a1c8-d62ede7fa056}"/>
</p:tagLst>
</file>

<file path=ppt/tags/tag1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cc70d55f-e476-44b2-8825-442a9f94dc99}"/>
</p:tagLst>
</file>

<file path=ppt/tags/tag14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39.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44.xml><?xml version="1.0" encoding="utf-8"?>
<p:tagLst xmlns:p="http://schemas.openxmlformats.org/presentationml/2006/main">
  <p:tag name="KSO_WM_UNIT_PLACING_PICTURE_USER_VIEWPORT" val="{&quot;height&quot;:4440.1364885151434,&quot;width&quot;:3909.6888410369538}"/>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BCa&quot;,&quot;full_picture&quot;:true,&quot;last_full_picture&quot;:&quot;BCa&quot;,&quot;margin&quot;:{&quot;bottom&quot;:68.468111851072422,&quot;top&quot;:68.350799248648087},&quot;scheme&quot;:&quot;6-0&quot;,&quot;spacing&quot;:5}"/>
  <p:tag name="KSO_WM_UNIT_PLACING_PICTURE_USER_VIEWPORT_SMARTMENU" val="{&quot;height&quot;:369.31734143566013,&quot;width&quot;:1208.5867818248064}"/>
  <p:tag name="KSO_WM_UNIT_PLACING_PICTURE_USER_RELATIVERECTANGLE_SMARTMENU" val="{&quot;bottom&quot;:0,&quot;left&quot;:0,&quot;right&quot;:0,&quot;top&quot;:0}"/>
</p:tagLst>
</file>

<file path=ppt/tags/tag1440.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441.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442.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443.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444.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4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5.xml><?xml version="1.0" encoding="utf-8"?>
<p:tagLst xmlns:p="http://schemas.openxmlformats.org/presentationml/2006/main">
  <p:tag name="KSO_WM_UNIT_PLACING_PICTURE_USER_VIEWPORT" val="{&quot;height&quot;:4130.4654308546005,&quot;width&quot;:4592.370641884324}"/>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BCa&quot;,&quot;full_picture&quot;:true,&quot;last_full_picture&quot;:&quot;BCa&quot;,&quot;margin&quot;:{&quot;bottom&quot;:68.468111851072422,&quot;top&quot;:68.350799248648087},&quot;scheme&quot;:&quot;6-0&quot;,&quot;spacing&quot;:5}"/>
  <p:tag name="KSO_WM_UNIT_PLACING_PICTURE_USER_VIEWPORT_SMARTMENU" val="{&quot;height&quot;:4703.6614508571529,&quot;width&quot;:5841.4528910267572}"/>
  <p:tag name="KSO_WM_UNIT_PLACING_PICTURE_USER_RELATIVERECTANGLE_SMARTMENU" val="{&quot;bottom&quot;:0,&quot;left&quot;:0,&quot;right&quot;:0,&quot;top&quot;:0}"/>
</p:tagLst>
</file>

<file path=ppt/tags/tag14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52.xml><?xml version="1.0" encoding="utf-8"?>
<p:tagLst xmlns:p="http://schemas.openxmlformats.org/presentationml/2006/main">
  <p:tag name="KSO_WM_SLIDE_BK_DARK_LIGHT" val=""/>
  <p:tag name="KSO_WM_SLIDE_BACKGROUND_TYPE" val="general"/>
</p:tagLst>
</file>

<file path=ppt/tags/tag1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6bf19653-3e81-4f7e-88ce-91d03396b45a}"/>
</p:tagLst>
</file>

<file path=ppt/tags/tag1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0d126333-b6b8-40db-9197-4c11414677a4}"/>
</p:tagLst>
</file>

<file path=ppt/tags/tag1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1210e1ec-2085-4676-9322-d4872ec9ca6d}"/>
</p:tagLst>
</file>

<file path=ppt/tags/tag1456.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1457.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1751.9318452433733,&quot;width&quot;:2038.6613963403802}"/>
  <p:tag name="KSO_WM_UNIT_PLACING_PICTURE_INFO" val="{&quot;code&quot;:&quot;&quot;,&quot;full_picture&quot;:false,&quot;scheme&quot;:&quot;4-0&quot;,&quot;spacing&quot;:5}"/>
  <p:tag name="KSO_WM_UNIT_PLACING_PICTURE_USER_VIEWPORT_SMARTMENU" val="{&quot;height&quot;:2380.0132242838545,&quot;width&quot;:3525.0198364257812}"/>
  <p:tag name="KSO_WM_UNIT_PLACING_PICTURE_USER_RELATIVERECTANGLE_SMARTMENU" val="{&quot;bottom&quot;:0.15200624250205388,&quot;left&quot;:0,&quot;right&quot;:0,&quot;top&quot;:0.15200624250205388}"/>
</p:tagLst>
</file>

<file path=ppt/tags/tag1458.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1751.9318452433733,&quot;width&quot;:2036.0905749074166}"/>
  <p:tag name="KSO_WM_UNIT_PLACING_PICTURE_INFO" val="{&quot;code&quot;:&quot;&quot;,&quot;full_picture&quot;:false,&quot;scheme&quot;:&quot;4-0&quot;,&quot;spacing&quot;:5}"/>
  <p:tag name="KSO_WM_UNIT_PLACING_PICTURE_USER_VIEWPORT_SMARTMENU" val="{&quot;height&quot;:2380.0132242838545,&quot;width&quot;:3525.0198364257812}"/>
  <p:tag name="KSO_WM_UNIT_PLACING_PICTURE_USER_RELATIVERECTANGLE_SMARTMENU" val="{&quot;bottom&quot;:0.15316236794224639,&quot;left&quot;:0,&quot;right&quot;:0,&quot;top&quot;:0.15316236794224639}"/>
</p:tagLst>
</file>

<file path=ppt/tags/tag1459.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1751.9318452433733,&quot;width&quot;:2036.0905749074166}"/>
  <p:tag name="KSO_WM_UNIT_PLACING_PICTURE_INFO" val="{&quot;code&quot;:&quot;&quot;,&quot;full_picture&quot;:false,&quot;scheme&quot;:&quot;4-0&quot;,&quot;spacing&quot;:5}"/>
  <p:tag name="KSO_WM_UNIT_PLACING_PICTURE_USER_VIEWPORT_SMARTMENU" val="{&quot;height&quot;:7440.0396728515625,&quot;width&quot;:3525.0198364257812}"/>
  <p:tag name="KSO_WM_UNIT_PLACING_PICTURE_USER_RELATIVERECTANGLE_SMARTMENU" val="{&quot;bottom&quot;:0,&quot;left&quot;:0.26942197499469706,&quot;right&quot;:0.26942197499469706,&quot;top&quot;:0}"/>
</p:tagLst>
</file>

<file path=ppt/tags/tag14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1460.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1751.9318452433733,&quot;width&quot;:2041.2322177733438}"/>
  <p:tag name="KSO_WM_UNIT_PLACING_PICTURE_INFO" val="{&quot;code&quot;:&quot;&quot;,&quot;full_picture&quot;:false,&quot;scheme&quot;:&quot;4-0&quot;,&quot;spacing&quot;:5}"/>
  <p:tag name="KSO_WM_UNIT_PLACING_PICTURE_USER_VIEWPORT_SMARTMENU" val="{&quot;height&quot;:2380.0132242838545,&quot;width&quot;:3525.0198364257812}"/>
  <p:tag name="KSO_WM_UNIT_PLACING_PICTURE_USER_RELATIVERECTANGLE_SMARTMENU" val="{&quot;bottom&quot;:0.15200624250205388,&quot;left&quot;:0,&quot;right&quot;:0,&quot;top&quot;:0.15200624250205388}"/>
</p:tagLst>
</file>

<file path=ppt/tags/tag146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1462.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1463.xml><?xml version="1.0" encoding="utf-8"?>
<p:tagLst xmlns:p="http://schemas.openxmlformats.org/presentationml/2006/main">
  <p:tag name="KSO_WM_UNIT_SMARTLAYOUT_COMPRESS_INFO" val="{&#10;    &quot;id&quot;: &quot;2020-12-10T00:11:37&quot;,&#10;    &quot;max&quot;: 2.926534886397711,&#10;    &quot;topChanged&quot;: 0&#10;}&#10;"/>
  <p:tag name="KSO_WM_UNIT_TEXT_FILL_FORE_SCHEMECOLOR_INDEX_BRIGHTNESS" val="0"/>
  <p:tag name="KSO_WM_UNIT_TEXT_FILL_FORE_SCHEMECOLOR_INDEX" val="13"/>
  <p:tag name="KSO_WM_UNIT_TEXT_FILL_TYPE" val="1"/>
</p:tagLst>
</file>

<file path=ppt/tags/tag1464.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1.2699999809265137,&quot;right&quot;:1.2699999809265137,&quot;top&quot;:0.42300000786781311},&quot;type&quot;:0},{&quot;direction&quot;:1,&quot;id&quot;:&quot;2020-12-10T00:11:37&quot;,&quot;maxSize&quot;:{&quot;size1&quot;:66.199581666246146},&quot;minSize&quot;:{&quot;size1&quot;:38.799581666246127},&quot;normalSize&quot;:{&quot;size1&quot;:62.399581666246135},&quot;subLayout&quot;:[{&quot;id&quot;:&quot;2020-12-10T00:11:37&quot;,&quot;margin&quot;:{&quot;bottom&quot;:1.6929999589920044,&quot;left&quot;:1.6929999589920044,&quot;right&quot;:0.026000002399086952,&quot;top&quot;:1.7200000286102295},&quot;type&quot;:0},{&quot;id&quot;:&quot;2020-12-10T00:11:37&quot;,&quot;margin&quot;:{&quot;bottom&quot;:1.6929999589920044,&quot;left&quot;:1.2430000305175781,&quot;right&quot;:1.6929999589920044,&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1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b13513c8-0d0a-47dd-8337-1980f1def371}"/>
</p:tagLst>
</file>

<file path=ppt/tags/tag1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03344b84-0134-4209-97f6-d68a1d5b67f2}"/>
</p:tagLst>
</file>

<file path=ppt/tags/tag14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7.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1470.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14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7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4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74.xml><?xml version="1.0" encoding="utf-8"?>
<p:tagLst xmlns:p="http://schemas.openxmlformats.org/presentationml/2006/main">
  <p:tag name="KSO_WM_UNIT_FILL_FORE_SCHEMECOLOR_INDEX_BRIGHTNESS" val="0"/>
  <p:tag name="KSO_WM_UNIT_FILL_FORE_SCHEMECOLOR_INDEX" val="11"/>
  <p:tag name="KSO_WM_UNIT_FILL_TYPE" val="1"/>
  <p:tag name="KSO_WM_UNIT_TEXT_FILL_FORE_SCHEMECOLOR_INDEX_BRIGHTNESS" val="0"/>
  <p:tag name="KSO_WM_UNIT_TEXT_FILL_FORE_SCHEMECOLOR_INDEX" val="13"/>
  <p:tag name="KSO_WM_UNIT_TEXT_FILL_TYPE" val="1"/>
</p:tagLst>
</file>

<file path=ppt/tags/tag1475.xml><?xml version="1.0" encoding="utf-8"?>
<p:tagLst xmlns:p="http://schemas.openxmlformats.org/presentationml/2006/main">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5"/>
  <p:tag name="KSO_WM_UNIT_FILL_FORE_SCHEMECOLOR_INDEX_2_TRANS" val="0"/>
  <p:tag name="KSO_WM_UNIT_FILL_FORE_SCHEMECOLOR_INDEX_3_BRIGHTNESS" val="0"/>
  <p:tag name="KSO_WM_UNIT_FILL_FORE_SCHEMECOLOR_INDEX_3" val="6"/>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3"/>
  <p:tag name="KSO_WM_UNIT_TEXT_FILL_TYPE" val="1"/>
</p:tagLst>
</file>

<file path=ppt/tags/tag1476.xml><?xml version="1.0" encoding="utf-8"?>
<p:tagLst xmlns:p="http://schemas.openxmlformats.org/presentationml/2006/main">
  <p:tag name="KSO_WM_UNIT_FILL_FORE_SCHEMECOLOR_INDEX_1_BRIGHTNESS" val="0"/>
  <p:tag name="KSO_WM_UNIT_FILL_FORE_SCHEMECOLOR_INDEX_1" val="6"/>
  <p:tag name="KSO_WM_UNIT_FILL_FORE_SCHEMECOLOR_INDEX_1_POS" val="0"/>
  <p:tag name="KSO_WM_UNIT_FILL_FORE_SCHEMECOLOR_INDEX_1_TRANS" val="0.10001"/>
  <p:tag name="KSO_WM_UNIT_FILL_FORE_SCHEMECOLOR_INDEX_2_BRIGHTNESS" val="0"/>
  <p:tag name="KSO_WM_UNIT_FILL_FORE_SCHEMECOLOR_INDEX_2" val="6"/>
  <p:tag name="KSO_WM_UNIT_FILL_FORE_SCHEMECOLOR_INDEX_2_POS" val="0.5"/>
  <p:tag name="KSO_WM_UNIT_FILL_FORE_SCHEMECOLOR_INDEX_2_TRANS" val="0"/>
  <p:tag name="KSO_WM_UNIT_FILL_FORE_SCHEMECOLOR_INDEX_3_BRIGHTNESS" val="0"/>
  <p:tag name="KSO_WM_UNIT_FILL_FORE_SCHEMECOLOR_INDEX_3" val="6"/>
  <p:tag name="KSO_WM_UNIT_FILL_FORE_SCHEMECOLOR_INDEX_3_POS" val="1"/>
  <p:tag name="KSO_WM_UNIT_FILL_FORE_SCHEMECOLOR_INDEX_3_TRANS" val="0.10001"/>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13"/>
  <p:tag name="KSO_WM_UNIT_TEXT_FILL_TYPE" val="1"/>
</p:tagLst>
</file>

<file path=ppt/tags/tag1477.xml><?xml version="1.0" encoding="utf-8"?>
<p:tagLst xmlns:p="http://schemas.openxmlformats.org/presentationml/2006/main">
  <p:tag name="KSO_WM_UNIT_FILL_FORE_SCHEMECOLOR_INDEX_1_BRIGHTNESS" val="0"/>
  <p:tag name="KSO_WM_UNIT_FILL_FORE_SCHEMECOLOR_INDEX_1" val="6"/>
  <p:tag name="KSO_WM_UNIT_FILL_FORE_SCHEMECOLOR_INDEX_1_POS" val="0"/>
  <p:tag name="KSO_WM_UNIT_FILL_FORE_SCHEMECOLOR_INDEX_1_TRANS" val="0"/>
  <p:tag name="KSO_WM_UNIT_TEXT_FILL_FORE_SCHEMECOLOR_INDEX_BRIGHTNESS" val="0"/>
  <p:tag name="KSO_WM_UNIT_TEXT_FILL_FORE_SCHEMECOLOR_INDEX" val="13"/>
  <p:tag name="KSO_WM_UNIT_TEXT_FILL_TYPE" val="1"/>
</p:tagLst>
</file>

<file path=ppt/tags/tag14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79.xml><?xml version="1.0" encoding="utf-8"?>
<p:tagLst xmlns:p="http://schemas.openxmlformats.org/presentationml/2006/main">
  <p:tag name="KSO_WM_UNIT_FILL_FORE_SCHEMECOLOR_INDEX_1_BRIGHTNESS" val="0"/>
  <p:tag name="KSO_WM_UNIT_FILL_FORE_SCHEMECOLOR_INDEX_1" val="5"/>
  <p:tag name="KSO_WM_UNIT_FILL_FORE_SCHEMECOLOR_INDEX_1_POS" val="0"/>
  <p:tag name="KSO_WM_UNIT_FILL_FORE_SCHEMECOLOR_INDEX_1_TRANS" val="0.10001"/>
  <p:tag name="KSO_WM_UNIT_FILL_FORE_SCHEMECOLOR_INDEX_2_BRIGHTNESS" val="0"/>
  <p:tag name="KSO_WM_UNIT_FILL_FORE_SCHEMECOLOR_INDEX_2" val="5"/>
  <p:tag name="KSO_WM_UNIT_FILL_FORE_SCHEMECOLOR_INDEX_2_POS" val="0.5"/>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10001"/>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13"/>
  <p:tag name="KSO_WM_UNIT_TEXT_FILL_TYPE" val="1"/>
</p:tagLst>
</file>

<file path=ppt/tags/tag148.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1.2699999809265137,&quot;right&quot;:1.2699999809265137,&quot;top&quot;:0.42300000786781311},&quot;type&quot;:0},{&quot;direction&quot;:1,&quot;id&quot;:&quot;2020-12-10T00:11:37&quot;,&quot;maxSize&quot;:{&quot;size1&quot;:66.199581666246146},&quot;minSize&quot;:{&quot;size1&quot;:38.799581666246127},&quot;normalSize&quot;:{&quot;size1&quot;:62.399581666246135},&quot;subLayout&quot;:[{&quot;id&quot;:&quot;2020-12-10T00:11:37&quot;,&quot;margin&quot;:{&quot;bottom&quot;:1.6929999589920044,&quot;left&quot;:1.6929999589920044,&quot;right&quot;:0.026000002399086952,&quot;top&quot;:1.7200000286102295},&quot;type&quot;:0},{&quot;id&quot;:&quot;2020-12-10T00:11:37&quot;,&quot;margin&quot;:{&quot;bottom&quot;:1.6929999589920044,&quot;left&quot;:1.2430000305175781,&quot;right&quot;:1.6929999589920044,&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1480.xml><?xml version="1.0" encoding="utf-8"?>
<p:tagLst xmlns:p="http://schemas.openxmlformats.org/presentationml/2006/main">
  <p:tag name="KSO_WM_UNIT_FILL_FORE_SCHEMECOLOR_INDEX_1_BRIGHTNESS" val="0"/>
  <p:tag name="KSO_WM_UNIT_FILL_FORE_SCHEMECOLOR_INDEX_1" val="5"/>
  <p:tag name="KSO_WM_UNIT_FILL_FORE_SCHEMECOLOR_INDEX_1_POS" val="0"/>
  <p:tag name="KSO_WM_UNIT_FILL_FORE_SCHEMECOLOR_INDEX_1_TRANS" val="0"/>
  <p:tag name="KSO_WM_UNIT_TEXT_FILL_FORE_SCHEMECOLOR_INDEX_BRIGHTNESS" val="0"/>
  <p:tag name="KSO_WM_UNIT_TEXT_FILL_FORE_SCHEMECOLOR_INDEX" val="13"/>
  <p:tag name="KSO_WM_UNIT_TEXT_FILL_TYPE" val="1"/>
</p:tagLst>
</file>

<file path=ppt/tags/tag14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82.xml><?xml version="1.0" encoding="utf-8"?>
<p:tagLst xmlns:p="http://schemas.openxmlformats.org/presentationml/2006/main">
  <p:tag name="KSO_WM_UNIT_FILL_FORE_SCHEMECOLOR_INDEX_1_BRIGHTNESS" val="0"/>
  <p:tag name="KSO_WM_UNIT_FILL_FORE_SCHEMECOLOR_INDEX_1" val="11"/>
  <p:tag name="KSO_WM_UNIT_FILL_FORE_SCHEMECOLOR_INDEX_1_POS" val="0"/>
  <p:tag name="KSO_WM_UNIT_FILL_FORE_SCHEMECOLOR_INDEX_1_TRANS" val="0.10001"/>
  <p:tag name="KSO_WM_UNIT_FILL_FORE_SCHEMECOLOR_INDEX_2_BRIGHTNESS" val="0"/>
  <p:tag name="KSO_WM_UNIT_FILL_FORE_SCHEMECOLOR_INDEX_2" val="11"/>
  <p:tag name="KSO_WM_UNIT_FILL_FORE_SCHEMECOLOR_INDEX_2_POS" val="0.5"/>
  <p:tag name="KSO_WM_UNIT_FILL_FORE_SCHEMECOLOR_INDEX_2_TRANS" val="0"/>
  <p:tag name="KSO_WM_UNIT_FILL_FORE_SCHEMECOLOR_INDEX_3_BRIGHTNESS" val="0"/>
  <p:tag name="KSO_WM_UNIT_FILL_FORE_SCHEMECOLOR_INDEX_3" val="11"/>
  <p:tag name="KSO_WM_UNIT_FILL_FORE_SCHEMECOLOR_INDEX_3_POS" val="1"/>
  <p:tag name="KSO_WM_UNIT_FILL_FORE_SCHEMECOLOR_INDEX_3_TRANS" val="0.10001"/>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13"/>
  <p:tag name="KSO_WM_UNIT_TEXT_FILL_TYPE" val="1"/>
</p:tagLst>
</file>

<file path=ppt/tags/tag1483.xml><?xml version="1.0" encoding="utf-8"?>
<p:tagLst xmlns:p="http://schemas.openxmlformats.org/presentationml/2006/main">
  <p:tag name="KSO_WM_UNIT_FILL_FORE_SCHEMECOLOR_INDEX_1_BRIGHTNESS" val="0"/>
  <p:tag name="KSO_WM_UNIT_FILL_FORE_SCHEMECOLOR_INDEX_1" val="11"/>
  <p:tag name="KSO_WM_UNIT_FILL_FORE_SCHEMECOLOR_INDEX_1_POS" val="0"/>
  <p:tag name="KSO_WM_UNIT_FILL_FORE_SCHEMECOLOR_INDEX_1_TRANS" val="0"/>
  <p:tag name="KSO_WM_UNIT_TEXT_FILL_FORE_SCHEMECOLOR_INDEX_BRIGHTNESS" val="0"/>
  <p:tag name="KSO_WM_UNIT_TEXT_FILL_FORE_SCHEMECOLOR_INDEX" val="13"/>
  <p:tag name="KSO_WM_UNIT_TEXT_FILL_TYPE" val="1"/>
</p:tagLst>
</file>

<file path=ppt/tags/tag14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85.xml><?xml version="1.0" encoding="utf-8"?>
<p:tagLst xmlns:p="http://schemas.openxmlformats.org/presentationml/2006/main">
  <p:tag name="KSO_WM_SLIDE_BK_DARK_LIGHT" val=""/>
  <p:tag name="KSO_WM_SLIDE_BACKGROUND_TYPE" val="general"/>
</p:tagLst>
</file>

<file path=ppt/tags/tag14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b99e9bcb-64d7-496d-8357-612be522244c}"/>
</p:tagLst>
</file>

<file path=ppt/tags/tag14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24c3e99c-d6f1-4fb2-b43d-baf86cc8afa0}"/>
</p:tagLst>
</file>

<file path=ppt/tags/tag14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e7699316-6686-41b1-837a-92f4f760f954}"/>
</p:tagLst>
</file>

<file path=ppt/tags/tag1489.xml><?xml version="1.0" encoding="utf-8"?>
<p:tagLst xmlns:p="http://schemas.openxmlformats.org/presentationml/2006/main">
  <p:tag name="KSO_WM_UNIT_BLOCK" val="0"/>
  <p:tag name="KSO_WM_UNIT_DEC_AREA_ID" val="1f78c678b6e64e4baf7a39350722a580"/>
  <p:tag name="KSO_WM_UNIT_SM_LIMIT_TYPE" val="2"/>
  <p:tag name="KSO_WM_UNIT_HIGHLIGHT" val="0"/>
  <p:tag name="KSO_WM_UNIT_COMPATIBLE" val="0"/>
  <p:tag name="KSO_WM_UNIT_DIAGRAM_ISNUMVISUAL" val="0"/>
  <p:tag name="KSO_WM_UNIT_DIAGRAM_ISREFERUNIT" val="0"/>
  <p:tag name="KSO_WM_UNIT_TYPE" val="i"/>
  <p:tag name="KSO_WM_UNIT_INDEX" val="2"/>
  <p:tag name="KSO_WM_UNIT_ID" val="diagram20211122_1*i*2"/>
  <p:tag name="KSO_WM_TEMPLATE_CATEGORY" val="diagram"/>
  <p:tag name="KSO_WM_TEMPLATE_INDEX" val="20211122"/>
  <p:tag name="KSO_WM_UNIT_LAYERLEVEL" val="1"/>
  <p:tag name="KSO_WM_TAG_VERSION" val="1.0"/>
  <p:tag name="KSO_WM_BEAUTIFY_FLAG" val="#wm#"/>
  <p:tag name="KSO_WM_UNIT_DECORATE_INFO" val="{&quot;DecorateInfoH&quot;:{&quot;IsAbs&quot;:true},&quot;DecorateInfoW&quot;:{&quot;IsAbs&quot;:true},&quot;DecorateInfoX&quot;:{&quot;IsAbs&quot;:true,&quot;Pos&quot;:1},&quot;DecorateInfoY&quot;:{&quot;IsAbs&quot;:true,&quot;Pos&quot;:1},&quot;ReferentInfo&quot;:{&quot;Id&quot;:&quot;9a646b482c8648cd96e74d01511b9832;f9f608dfcf3d41049b2db7fb0dd49517&quot;,&quot;X&quot;:{&quot;Pos&quot;:1},&quot;Y&quot;:{&quot;Pos&quot;:1}},&quot;whChangeMode&quot;:0}"/>
  <p:tag name="KSO_WM_CHIP_GROUPID" val="5f5ee1ca4d6848d78f644aeb"/>
  <p:tag name="KSO_WM_CHIP_XID" val="5f5f3bae8e478fb0c58a949c"/>
  <p:tag name="KSO_WM_UNIT_FILL_FORE_SCHEMECOLOR_INDEX_BRIGHTNESS" val="0"/>
  <p:tag name="KSO_WM_UNIT_FILL_FORE_SCHEMECOLOR_INDEX" val="16"/>
  <p:tag name="KSO_WM_UNIT_FILL_TYPE" val="1"/>
  <p:tag name="KSO_WM_UNIT_SHADOW_SCHEMECOLOR_INDEX_BRIGHTNESS" val="-0.25"/>
  <p:tag name="KSO_WM_UNIT_SHADOW_SCHEMECOLOR_INDEX" val="16"/>
  <p:tag name="KSO_WM_UNIT_TEXT_FILL_FORE_SCHEMECOLOR_INDEX_BRIGHTNESS" val="0"/>
  <p:tag name="KSO_WM_UNIT_TEXT_FILL_FORE_SCHEMECOLOR_INDEX" val="2"/>
  <p:tag name="KSO_WM_UNIT_TEXT_FILL_TYPE" val="1"/>
  <p:tag name="KSO_WM_UNIT_VALUE" val="320"/>
  <p:tag name="KSO_WM_TEMPLATE_ASSEMBLE_XID" val="5fd0b7451fa9d42129dd3e5c"/>
  <p:tag name="KSO_WM_TEMPLATE_ASSEMBLE_GROUPID" val="5fd0b7451fa9d42129dd3e5c"/>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69942dc5-2b57-4849-a797-4dc2a76e5891}"/>
</p:tagLst>
</file>

<file path=ppt/tags/tag14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122_1*i*3"/>
  <p:tag name="KSO_WM_TEMPLATE_CATEGORY" val="diagram"/>
  <p:tag name="KSO_WM_TEMPLATE_INDEX" val="20211122"/>
  <p:tag name="KSO_WM_UNIT_LAYERLEVEL" val="1"/>
  <p:tag name="KSO_WM_TAG_VERSION" val="1.0"/>
  <p:tag name="KSO_WM_BEAUTIFY_FLAG" val="#wm#"/>
  <p:tag name="KSO_WM_UNIT_TYPE" val="i"/>
  <p:tag name="KSO_WM_UNIT_INDEX" val="3"/>
  <p:tag name="KSO_WM_UNIT_BLOCK" val="0"/>
  <p:tag name="KSO_WM_UNIT_SM_LIMIT_TYPE" val="2"/>
  <p:tag name="KSO_WM_UNIT_DEC_AREA_ID" val="8a12cf443e1f449fac8a5c05e63b1212"/>
  <p:tag name="KSO_WM_UNIT_DECORATE_INFO" val="{&quot;DecorateInfoH&quot;:{&quot;IsAbs&quot;:false},&quot;DecorateInfoW&quot;:{&quot;IsAbs&quot;:false},&quot;DecorateInfoX&quot;:{&quot;IsAbs&quot;:false,&quot;Pos&quot;:1},&quot;DecorateInfoY&quot;:{&quot;IsAbs&quot;:false,&quot;Pos&quot;:1},&quot;ReferentInfo&quot;:{&quot;Id&quot;:&quot;3f050a36942d47af81ecef70871078a5&quot;,&quot;X&quot;:{&quot;Pos&quot;:1},&quot;Y&quot;:{&quot;Pos&quot;:1}},&quot;whChangeMode&quot;:0}"/>
  <p:tag name="KSO_WM_CHIP_GROUPID" val="5f5ee1ca4d6848d78f644aeb"/>
  <p:tag name="KSO_WM_CHIP_XID" val="5f5f3bae8e478fb0c58a949c"/>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60"/>
  <p:tag name="KSO_WM_TEMPLATE_ASSEMBLE_XID" val="5fd0b7451fa9d42129dd3e5c"/>
  <p:tag name="KSO_WM_TEMPLATE_ASSEMBLE_GROUPID" val="5fd0b7451fa9d42129dd3e5c"/>
</p:tagLst>
</file>

<file path=ppt/tags/tag14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122_1*i*4"/>
  <p:tag name="KSO_WM_TEMPLATE_CATEGORY" val="diagram"/>
  <p:tag name="KSO_WM_TEMPLATE_INDEX" val="20211122"/>
  <p:tag name="KSO_WM_UNIT_LAYERLEVEL" val="1"/>
  <p:tag name="KSO_WM_TAG_VERSION" val="1.0"/>
  <p:tag name="KSO_WM_BEAUTIFY_FLAG" val="#wm#"/>
  <p:tag name="KSO_WM_UNIT_TYPE" val="i"/>
  <p:tag name="KSO_WM_UNIT_INDEX" val="4"/>
  <p:tag name="KSO_WM_UNIT_BLOCK" val="0"/>
  <p:tag name="KSO_WM_UNIT_SM_LIMIT_TYPE" val="2"/>
  <p:tag name="KSO_WM_UNIT_DEC_AREA_ID" val="330a6f9a9ccf4f10a1b415b17acf5b65"/>
  <p:tag name="KSO_WM_UNIT_DECORATE_INFO" val="{&quot;DecorateInfoH&quot;:{&quot;IsAbs&quot;:false},&quot;DecorateInfoW&quot;:{&quot;IsAbs&quot;:false},&quot;DecorateInfoX&quot;:{&quot;IsAbs&quot;:false,&quot;Pos&quot;:1},&quot;DecorateInfoY&quot;:{&quot;IsAbs&quot;:false,&quot;Pos&quot;:1},&quot;ReferentInfo&quot;:{&quot;Id&quot;:&quot;985400589a32451485462bd517f46f9b&quot;,&quot;X&quot;:{&quot;Pos&quot;:1},&quot;Y&quot;:{&quot;Pos&quot;:1}},&quot;whChangeMode&quot;:0}"/>
  <p:tag name="KSO_WM_CHIP_GROUPID" val="5f5ee1ca4d6848d78f644aeb"/>
  <p:tag name="KSO_WM_CHIP_XID" val="5f5f3bae8e478fb0c58a949c"/>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60"/>
  <p:tag name="KSO_WM_TEMPLATE_ASSEMBLE_XID" val="5fd0b7451fa9d42129dd3e5c"/>
  <p:tag name="KSO_WM_TEMPLATE_ASSEMBLE_GROUPID" val="5fd0b7451fa9d42129dd3e5c"/>
</p:tagLst>
</file>

<file path=ppt/tags/tag14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122_1*i*5"/>
  <p:tag name="KSO_WM_TEMPLATE_CATEGORY" val="diagram"/>
  <p:tag name="KSO_WM_TEMPLATE_INDEX" val="20211122"/>
  <p:tag name="KSO_WM_UNIT_LAYERLEVEL" val="1"/>
  <p:tag name="KSO_WM_TAG_VERSION" val="1.0"/>
  <p:tag name="KSO_WM_BEAUTIFY_FLAG" val="#wm#"/>
  <p:tag name="KSO_WM_UNIT_TYPE" val="i"/>
  <p:tag name="KSO_WM_UNIT_INDEX" val="5"/>
  <p:tag name="KSO_WM_UNIT_BLOCK" val="0"/>
  <p:tag name="KSO_WM_UNIT_SM_LIMIT_TYPE" val="2"/>
  <p:tag name="KSO_WM_UNIT_DEC_AREA_ID" val="e942bd9039da45f19314df7568b3aeb2"/>
  <p:tag name="KSO_WM_UNIT_DECORATE_INFO" val="{&quot;DecorateInfoH&quot;:{&quot;IsAbs&quot;:false},&quot;DecorateInfoW&quot;:{&quot;IsAbs&quot;:false},&quot;DecorateInfoX&quot;:{&quot;IsAbs&quot;:false,&quot;Pos&quot;:1},&quot;DecorateInfoY&quot;:{&quot;IsAbs&quot;:false,&quot;Pos&quot;:1},&quot;ReferentInfo&quot;:{&quot;Id&quot;:&quot;fa8646847d5f4d8ea213305fd2913807&quot;,&quot;X&quot;:{&quot;Pos&quot;:1},&quot;Y&quot;:{&quot;Pos&quot;:1}},&quot;whChangeMode&quot;:0}"/>
  <p:tag name="KSO_WM_CHIP_GROUPID" val="5f5ee1ca4d6848d78f644aeb"/>
  <p:tag name="KSO_WM_CHIP_XID" val="5f5f3bae8e478fb0c58a949c"/>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60"/>
  <p:tag name="KSO_WM_TEMPLATE_ASSEMBLE_XID" val="5fd0b7451fa9d42129dd3e5c"/>
  <p:tag name="KSO_WM_TEMPLATE_ASSEMBLE_GROUPID" val="5fd0b7451fa9d42129dd3e5c"/>
</p:tagLst>
</file>

<file path=ppt/tags/tag1493.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22_1*a*1"/>
  <p:tag name="KSO_WM_TEMPLATE_CATEGORY" val="diagram"/>
  <p:tag name="KSO_WM_TEMPLATE_INDEX" val="2021112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4e59ef86f1c74dcea52f93c9df3cf0f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7dec896106746cc81f1a1b8f98ebf38"/>
  <p:tag name="KSO_WM_UNIT_TEXT_FILL_FORE_SCHEMECOLOR_INDEX_BRIGHTNESS" val="0"/>
  <p:tag name="KSO_WM_UNIT_TEXT_FILL_FORE_SCHEMECOLOR_INDEX" val="13"/>
  <p:tag name="KSO_WM_UNIT_TEXT_FILL_TYPE" val="1"/>
  <p:tag name="KSO_WM_TEMPLATE_ASSEMBLE_XID" val="5fd0b7451fa9d42129dd3e5c"/>
  <p:tag name="KSO_WM_TEMPLATE_ASSEMBLE_GROUPID" val="5fd0b7451fa9d42129dd3e5c"/>
</p:tagLst>
</file>

<file path=ppt/tags/tag1494.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33"/>
  <p:tag name="KSO_WM_UNIT_HIGHLIGHT" val="0"/>
  <p:tag name="KSO_WM_UNIT_COMPATIBLE" val="0"/>
  <p:tag name="KSO_WM_UNIT_DIAGRAM_ISNUMVISUAL" val="0"/>
  <p:tag name="KSO_WM_UNIT_DIAGRAM_ISREFERUNIT" val="0"/>
  <p:tag name="KSO_WM_UNIT_TYPE" val="h_a"/>
  <p:tag name="KSO_WM_UNIT_INDEX" val="1_1"/>
  <p:tag name="KSO_WM_UNIT_ID" val="diagram20211122_1*h_a*1_1"/>
  <p:tag name="KSO_WM_TEMPLATE_CATEGORY" val="diagram"/>
  <p:tag name="KSO_WM_TEMPLATE_INDEX" val="20211122"/>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9a646b482c8648cd96e74d01511b983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4f58c09c98540d8be32693f925899b1"/>
  <p:tag name="KSO_WM_UNIT_TEXT_FILL_FORE_SCHEMECOLOR_INDEX_BRIGHTNESS" val="0"/>
  <p:tag name="KSO_WM_UNIT_TEXT_FILL_FORE_SCHEMECOLOR_INDEX" val="13"/>
  <p:tag name="KSO_WM_UNIT_TEXT_FILL_TYPE" val="1"/>
  <p:tag name="KSO_WM_TEMPLATE_ASSEMBLE_XID" val="5fd0b7451fa9d42129dd3e5c"/>
  <p:tag name="KSO_WM_TEMPLATE_ASSEMBLE_GROUPID" val="5fd0b7451fa9d42129dd3e5c"/>
</p:tagLst>
</file>

<file path=ppt/tags/tag1495.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1122_1*h_f*1_1"/>
  <p:tag name="KSO_WM_TEMPLATE_CATEGORY" val="diagram"/>
  <p:tag name="KSO_WM_TEMPLATE_INDEX" val="20211122"/>
  <p:tag name="KSO_WM_UNIT_LAYERLEVEL" val="1_1"/>
  <p:tag name="KSO_WM_TAG_VERSION" val="1.0"/>
  <p:tag name="KSO_WM_BEAUTIFY_FLAG" val="#wm#"/>
  <p:tag name="KSO_WM_UNIT_SUBTYPE" val="a"/>
  <p:tag name="KSO_WM_UNIT_DEFAULT_FONT" val="14;20;2"/>
  <p:tag name="KSO_WM_UNIT_BLOCK" val="0"/>
  <p:tag name="KSO_WM_UNIT_VALUE" val="66"/>
  <p:tag name="KSO_WM_UNIT_SHOW_EDIT_AREA_INDICATION" val="1"/>
  <p:tag name="KSO_WM_CHIP_GROUPID" val="5e6b05b36848fb12bee65ad8"/>
  <p:tag name="KSO_WM_CHIP_XID" val="5e6b05b36848fb12bee65ada"/>
  <p:tag name="KSO_WM_UNIT_DEC_AREA_ID" val="f9f608dfcf3d41049b2db7fb0dd495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4f58c09c98540d8be32693f925899b1"/>
  <p:tag name="KSO_WM_UNIT_TEXT_FILL_FORE_SCHEMECOLOR_INDEX_BRIGHTNESS" val="0.25"/>
  <p:tag name="KSO_WM_UNIT_TEXT_FILL_FORE_SCHEMECOLOR_INDEX" val="13"/>
  <p:tag name="KSO_WM_UNIT_TEXT_FILL_TYPE" val="1"/>
  <p:tag name="KSO_WM_TEMPLATE_ASSEMBLE_XID" val="5fd0b7451fa9d42129dd3e5c"/>
  <p:tag name="KSO_WM_TEMPLATE_ASSEMBLE_GROUPID" val="5fd0b7451fa9d42129dd3e5c"/>
</p:tagLst>
</file>

<file path=ppt/tags/tag1496.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3"/>
  <p:tag name="KSO_WM_UNIT_ID" val="diagram20211122_1*f*3"/>
  <p:tag name="KSO_WM_TEMPLATE_CATEGORY" val="diagram"/>
  <p:tag name="KSO_WM_TEMPLATE_INDEX" val="20211122"/>
  <p:tag name="KSO_WM_UNIT_LAYERLEVEL" val="1"/>
  <p:tag name="KSO_WM_TAG_VERSION" val="1.0"/>
  <p:tag name="KSO_WM_BEAUTIFY_FLAG" val="#wm#"/>
  <p:tag name="KSO_WM_UNIT_DEFAULT_FONT" val="14;20;2"/>
  <p:tag name="KSO_WM_UNIT_BLOCK" val="0"/>
  <p:tag name="KSO_WM_UNIT_VALUE" val="21"/>
  <p:tag name="KSO_WM_UNIT_SHOW_EDIT_AREA_INDICATION" val="1"/>
  <p:tag name="KSO_WM_CHIP_GROUPID" val="5e6b05596848fb12bee65ac8"/>
  <p:tag name="KSO_WM_CHIP_XID" val="5e6b05596848fb12bee65aca"/>
  <p:tag name="KSO_WM_UNIT_DEC_AREA_ID" val="3f050a36942d47af81ecef70871078a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646d2cd0ae64b21b5e7dfec19db3e3d"/>
  <p:tag name="KSO_WM_UNIT_SUPPORT_BIG_FONT" val="1"/>
  <p:tag name="KSO_WM_UNIT_TEXT_FILL_FORE_SCHEMECOLOR_INDEX_BRIGHTNESS" val="0.25"/>
  <p:tag name="KSO_WM_UNIT_TEXT_FILL_FORE_SCHEMECOLOR_INDEX" val="13"/>
  <p:tag name="KSO_WM_UNIT_TEXT_FILL_TYPE" val="1"/>
  <p:tag name="KSO_WM_TEMPLATE_ASSEMBLE_XID" val="5fd0b7451fa9d42129dd3e5c"/>
  <p:tag name="KSO_WM_TEMPLATE_ASSEMBLE_GROUPID" val="5fd0b7451fa9d42129dd3e5c"/>
</p:tagLst>
</file>

<file path=ppt/tags/tag1497.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122_1*f*2"/>
  <p:tag name="KSO_WM_TEMPLATE_CATEGORY" val="diagram"/>
  <p:tag name="KSO_WM_TEMPLATE_INDEX" val="20211122"/>
  <p:tag name="KSO_WM_UNIT_LAYERLEVEL" val="1"/>
  <p:tag name="KSO_WM_TAG_VERSION" val="1.0"/>
  <p:tag name="KSO_WM_BEAUTIFY_FLAG" val="#wm#"/>
  <p:tag name="KSO_WM_UNIT_DEFAULT_FONT" val="14;20;2"/>
  <p:tag name="KSO_WM_UNIT_BLOCK" val="0"/>
  <p:tag name="KSO_WM_UNIT_VALUE" val="21"/>
  <p:tag name="KSO_WM_UNIT_SHOW_EDIT_AREA_INDICATION" val="1"/>
  <p:tag name="KSO_WM_CHIP_GROUPID" val="5e6b05596848fb12bee65ac8"/>
  <p:tag name="KSO_WM_CHIP_XID" val="5e6b05596848fb12bee65aca"/>
  <p:tag name="KSO_WM_UNIT_DEC_AREA_ID" val="985400589a32451485462bd517f46f9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b004f856ede44bba8e3f02a2a4a9a31"/>
  <p:tag name="KSO_WM_UNIT_SUPPORT_BIG_FONT" val="1"/>
  <p:tag name="KSO_WM_UNIT_TEXT_FILL_FORE_SCHEMECOLOR_INDEX_BRIGHTNESS" val="0.25"/>
  <p:tag name="KSO_WM_UNIT_TEXT_FILL_FORE_SCHEMECOLOR_INDEX" val="13"/>
  <p:tag name="KSO_WM_UNIT_TEXT_FILL_TYPE" val="1"/>
  <p:tag name="KSO_WM_TEMPLATE_ASSEMBLE_XID" val="5fd0b7451fa9d42129dd3e5c"/>
  <p:tag name="KSO_WM_TEMPLATE_ASSEMBLE_GROUPID" val="5fd0b7451fa9d42129dd3e5c"/>
</p:tagLst>
</file>

<file path=ppt/tags/tag1498.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122_1*f*1"/>
  <p:tag name="KSO_WM_TEMPLATE_CATEGORY" val="diagram"/>
  <p:tag name="KSO_WM_TEMPLATE_INDEX" val="20211122"/>
  <p:tag name="KSO_WM_UNIT_LAYERLEVEL" val="1"/>
  <p:tag name="KSO_WM_TAG_VERSION" val="1.0"/>
  <p:tag name="KSO_WM_BEAUTIFY_FLAG" val="#wm#"/>
  <p:tag name="KSO_WM_UNIT_DEFAULT_FONT" val="14;20;2"/>
  <p:tag name="KSO_WM_UNIT_BLOCK" val="0"/>
  <p:tag name="KSO_WM_UNIT_VALUE" val="21"/>
  <p:tag name="KSO_WM_UNIT_SHOW_EDIT_AREA_INDICATION" val="1"/>
  <p:tag name="KSO_WM_CHIP_GROUPID" val="5e6b05596848fb12bee65ac8"/>
  <p:tag name="KSO_WM_CHIP_XID" val="5e6b05596848fb12bee65aca"/>
  <p:tag name="KSO_WM_UNIT_DEC_AREA_ID" val="fa8646847d5f4d8ea213305fd291380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4ced04125034d21ad9b54c49b115d06"/>
  <p:tag name="KSO_WM_UNIT_SUPPORT_BIG_FONT" val="1"/>
  <p:tag name="KSO_WM_UNIT_TEXT_FILL_FORE_SCHEMECOLOR_INDEX_BRIGHTNESS" val="0.25"/>
  <p:tag name="KSO_WM_UNIT_TEXT_FILL_FORE_SCHEMECOLOR_INDEX" val="13"/>
  <p:tag name="KSO_WM_UNIT_TEXT_FILL_TYPE" val="1"/>
  <p:tag name="KSO_WM_TEMPLATE_ASSEMBLE_XID" val="5fd0b7451fa9d42129dd3e5c"/>
  <p:tag name="KSO_WM_TEMPLATE_ASSEMBLE_GROUPID" val="5fd0b7451fa9d42129dd3e5c"/>
</p:tagLst>
</file>

<file path=ppt/tags/tag1499.xml><?xml version="1.0" encoding="utf-8"?>
<p:tagLst xmlns:p="http://schemas.openxmlformats.org/presentationml/2006/main">
  <p:tag name="KSO_WM_UNIT_SMARTLAYOUT_COMPRESS_INFO" val="{&#10;    &quot;id&quot;: &quot;2020-12-09T19:38:47&quot;,&#10;    &quot;max&quot;: 2.729449005126952,&#10;    &quot;topChanged&quot;: 0&#10;}&#10;"/>
  <p:tag name="KSO_WM_UNIT_TEXT_FILL_FORE_SCHEMECOLOR_INDEX_BRIGHTNESS" val="0"/>
  <p:tag name="KSO_WM_UNIT_TEXT_FILL_FORE_SCHEMECOLOR_INDEX" val="13"/>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2*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4"/>
  <p:tag name="KSO_WM_UNIT_DEC_AREA_ID" val="8bcf4dd85a4a4449a8cb8d06f7a55d17"/>
  <p:tag name="KSO_WM_UNIT_DECORATE_INFO" val=""/>
  <p:tag name="KSO_WM_UNIT_SM_LIMIT_TYPE" val=""/>
  <p:tag name="KSO_WM_CHIP_FILLAREA_FILL_RULE" val="{&quot;fill_align&quot;:&quot;lm&quot;,&quot;fill_effect&quot;:[],&quot;fill_mode&quot;:&quot;adaptive&quot;,&quot;sacle_strategy&quot;:&quot;stretch&quot;}"/>
  <p:tag name="KSO_WM_ASSEMBLE_CHIP_INDEX" val="2cde8d0465d24fac849dc2240d86afdb"/>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2b189794-73cf-4b48-addb-b7c0e28889a0}"/>
</p:tagLst>
</file>

<file path=ppt/tags/tag1500.xml><?xml version="1.0" encoding="utf-8"?>
<p:tagLst xmlns:p="http://schemas.openxmlformats.org/presentationml/2006/main">
  <p:tag name="KSO_WM_UNIT_SMARTLAYOUT_COMPRESS_INFO" val="{&#10;    &quot;id&quot;: &quot;2020-12-09T19:38:47&quot;,&#10;    &quot;max&quot;: 0,&#10;    &quot;topChanged&quot;: 0&#10;}&#10;"/>
  <p:tag name="KSO_WM_UNIT_TEXT_FILL_FORE_SCHEMECOLOR_INDEX_BRIGHTNESS" val="0"/>
  <p:tag name="KSO_WM_UNIT_TEXT_FILL_FORE_SCHEMECOLOR_INDEX" val="13"/>
  <p:tag name="KSO_WM_UNIT_TEXT_FILL_TYPE" val="1"/>
</p:tagLst>
</file>

<file path=ppt/tags/tag1501.xml><?xml version="1.0" encoding="utf-8"?>
<p:tagLst xmlns:p="http://schemas.openxmlformats.org/presentationml/2006/main">
  <p:tag name="KSO_WM_SLIDE_ID" val="diagram2021112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11122"/>
  <p:tag name="KSO_WM_SLIDE_LAYOUT" val="a_f_h"/>
  <p:tag name="KSO_WM_SLIDE_LAYOUT_CNT" val="1_3_1"/>
  <p:tag name="KSO_WM_TEMPLATE_THUMBS_INDEX" val="1、4、7、12、13、14、15、16、17、18、20、24、25、28、33、36、40、43、44"/>
  <p:tag name="KSO_WM_SLIDE_LAYOUT_INFO" val="{&quot;id&quot;:&quot;2020-12-09T19:38:47&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38:47&quot;,&quot;margin&quot;:{&quot;bottom&quot;:0.42300000786781311,&quot;left&quot;:1.2699999809265137,&quot;right&quot;:1.2699999809265137,&quot;top&quot;:0.42300000786781311},&quot;type&quot;:0},{&quot;id&quot;:&quot;2020-12-09T19:38:47&quot;,&quot;maxSize&quot;:{&quot;size1&quot;:59},&quot;minSize&quot;:{&quot;size1&quot;:43.600000000000001},&quot;normalSize&quot;:{&quot;size1&quot;:57.092374140418421},&quot;subLayout&quot;:[{&quot;id&quot;:&quot;2020-12-09T19:38:47&quot;,&quot;margin&quot;:{&quot;bottom&quot;:0.84700000286102295,&quot;left&quot;:5.0799999237060547,&quot;right&quot;:5.0799999237060547,&quot;top&quot;:2.1170001029968262},&quot;maxSize&quot;:{&quot;size1&quot;:74.109456357606661},&quot;minSize&quot;:{&quot;size1&quot;:58.209456357606648},&quot;normalSize&quot;:{&quot;size1&quot;:59.018405191256214},&quot;subLayout&quot;:[{&quot;id&quot;:&quot;2020-12-09T19:38:47&quot;,&quot;margin&quot;:{&quot;bottom&quot;:0.046929791569709778,&quot;left&quot;:5.0799999237060547,&quot;right&quot;:5.0799999237060547,&quot;top&quot;:2.1170001029968262},&quot;type&quot;:0},{&quot;id&quot;:&quot;2020-12-09T19:38:47&quot;,&quot;margin&quot;:{&quot;bottom&quot;:0.84700000286102295,&quot;left&quot;:5.0799999237060547,&quot;right&quot;:5.0799999237060547,&quot;top&quot;:0.14886198937892914},&quot;type&quot;:0}],&quot;type&quot;:0},{&quot;direction&quot;:1,&quot;id&quot;:&quot;2020-12-09T19:38:47&quot;,&quot;maxSize&quot;:{&quot;size1&quot;:38.799999999999997},&quot;minSize&quot;:{&quot;size1&quot;:38.799999999999997},&quot;normalSize&quot;:{&quot;size1&quot;:38.799999999999997},&quot;subLayout&quot;:[{&quot;id&quot;:&quot;2020-12-09T19:38:47&quot;,&quot;margin&quot;:{&quot;bottom&quot;:2.5399999618530273,&quot;left&quot;:6.3499999046325684,&quot;right&quot;:1.7200000286102295,&quot;top&quot;:0.84700000286102295},&quot;type&quot;:0},{&quot;direction&quot;:1,&quot;id&quot;:&quot;2020-12-09T19:38:47&quot;,&quot;maxSize&quot;:{&quot;size1&quot;:38.700000004228933},&quot;minSize&quot;:{&quot;size1&quot;:38.700000004228933},&quot;normalSize&quot;:{&quot;size1&quot;:38.700000004228933},&quot;subLayout&quot;:[{&quot;id&quot;:&quot;2020-12-09T19:38:47&quot;,&quot;margin&quot;:{&quot;bottom&quot;:2.5399999618530273,&quot;left&quot;:1.2439998388290405,&quot;right&quot;:1.6929999589920044,&quot;top&quot;:0.84700000286102295},&quot;type&quot;:0},{&quot;id&quot;:&quot;2020-12-09T19:38:47&quot;,&quot;margin&quot;:{&quot;bottom&quot;:2.5399999618530273,&quot;left&quot;:1.2699999809265137,&quot;right&quot;:6.3499999046325684,&quot;top&quot;:0.84700000286102295},&quot;type&quot;:0}],&quot;type&quot;:0}],&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ae8e478fb0c58a949c"/>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644007e4baf648f58f8f3877f7199a92&quot;,&quot;fill_align&quot;:&quot;cm&quot;,&quot;chip_types&quot;:[&quot;text&quot;,&quot;picture&quot;]},{&quot;text_align&quot;:&quot;lm&quot;,&quot;text_direction&quot;:&quot;horizontal&quot;,&quot;support_big_font&quot;:true,&quot;fill_id&quot;:&quot;d626738183594e8c9b5e088e5eddb7a0&quot;,&quot;fill_align&quot;:&quot;cm&quot;,&quot;chip_types&quot;:[&quot;text&quot;]},{&quot;text_align&quot;:&quot;lm&quot;,&quot;text_direction&quot;:&quot;horizontal&quot;,&quot;support_big_font&quot;:true,&quot;fill_id&quot;:&quot;272f377b64c249faa2c9895cc73abaa9&quot;,&quot;fill_align&quot;:&quot;cm&quot;,&quot;chip_types&quot;:[&quot;text&quot;]},{&quot;text_align&quot;:&quot;lm&quot;,&quot;text_direction&quot;:&quot;horizontal&quot;,&quot;support_big_font&quot;:true,&quot;fill_id&quot;:&quot;9db536b0e0d94f459f2bdc76449a6c1a&quot;,&quot;fill_align&quot;:&quot;cm&quot;,&quot;chip_types&quot;:[&quot;text&quot;]}]]"/>
  <p:tag name="KSO_WM_SLIDE_SIZE" val="671.948*72.7"/>
  <p:tag name="KSO_WM_SLIDE_POSITION" val="144*215.3"/>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SLIDE_SAME_FONT_SIZE" val="1"/>
  <p:tag name="KSO_WM_TEMPLATE_ASSEMBLE_XID" val="5fd0b7451fa9d42129dd3e5c"/>
  <p:tag name="KSO_WM_TEMPLATE_ASSEMBLE_GROUPID" val="5fd0b7451fa9d42129dd3e5c"/>
</p:tagLst>
</file>

<file path=ppt/tags/tag15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ec2e4985-ba87-46af-8b40-bf28d9358aed}"/>
</p:tagLst>
</file>

<file path=ppt/tags/tag15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c1eac7c0-6d23-4608-96dd-8f1f306e0c52}"/>
</p:tagLst>
</file>

<file path=ppt/tags/tag15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f72e436b-3832-41aa-99ae-16b475d104fb}"/>
</p:tagLst>
</file>

<file path=ppt/tags/tag150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50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507.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5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5ee61f21-0544-4340-8118-67d4a552dd7f}"/>
</p:tagLst>
</file>

<file path=ppt/tags/tag15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e174b69b-d45b-4e2c-aec5-dd4b6257bbb9}"/>
</p:tagLst>
</file>

<file path=ppt/tags/tag1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5734dd39-9469-4ff1-b44a-36aa3557088e}"/>
</p:tagLst>
</file>

<file path=ppt/tags/tag15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237_1*i*2"/>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514f2c5c228b488f8307933f449685f4"/>
  <p:tag name="KSO_WM_UNIT_DECORATE_INFO" val="{&quot;DecorateInfoH&quot;:{&quot;IsAbs&quot;:true},&quot;DecorateInfoW&quot;:{&quot;IsAbs&quot;:true},&quot;DecorateInfoX&quot;:{&quot;IsAbs&quot;:true,&quot;Pos&quot;:1},&quot;DecorateInfoY&quot;:{&quot;IsAbs&quot;:true,&quot;Pos&quot;:1},&quot;ReferentInfo&quot;:{&quot;Id&quot;:&quot;c82e9e0ed8ac4c289b6ab822c687aee4;5e46ac5f06cf4925bc5ec6b98527ecd0&quot;,&quot;X&quot;:{&quot;Pos&quot;:1},&quot;Y&quot;:{&quot;Pos&quot;:1}},&quot;whChangeMode&quot;:0}"/>
  <p:tag name="KSO_WM_CHIP_GROUPID" val="5f5ee1ca4d6848d78f644aeb"/>
  <p:tag name="KSO_WM_CHIP_XID" val="5f5f3b658e478fb0c58a9404"/>
  <p:tag name="KSO_WM_UNIT_FILL_FORE_SCHEMECOLOR_INDEX_BRIGHTNESS" val="0"/>
  <p:tag name="KSO_WM_UNIT_FILL_FORE_SCHEMECOLOR_INDEX" val="16"/>
  <p:tag name="KSO_WM_UNIT_FILL_TYPE" val="1"/>
  <p:tag name="KSO_WM_UNIT_SHADOW_SCHEMECOLOR_INDEX_BRIGHTNESS" val="-0.25"/>
  <p:tag name="KSO_WM_UNIT_SHADOW_SCHEMECOLOR_INDEX" val="16"/>
  <p:tag name="KSO_WM_UNIT_TEXT_FILL_FORE_SCHEMECOLOR_INDEX_BRIGHTNESS" val="0"/>
  <p:tag name="KSO_WM_UNIT_TEXT_FILL_FORE_SCHEMECOLOR_INDEX" val="2"/>
  <p:tag name="KSO_WM_UNIT_TEXT_FILL_TYPE" val="1"/>
  <p:tag name="KSO_WM_UNIT_VALUE" val="493"/>
  <p:tag name="KSO_WM_TEMPLATE_ASSEMBLE_XID" val="5fd0b3c61fa9d42129dd358c"/>
  <p:tag name="KSO_WM_TEMPLATE_ASSEMBLE_GROUPID" val="5fd0b3c61fa9d42129dd358c"/>
</p:tagLst>
</file>

<file path=ppt/tags/tag1512.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37_1*a*1"/>
  <p:tag name="KSO_WM_TEMPLATE_CATEGORY" val="diagram"/>
  <p:tag name="KSO_WM_TEMPLATE_INDEX" val="2021123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66b175f063b14dd9850bda1b631ef47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de01912da5c481ba5ca07931f2e4df2"/>
  <p:tag name="KSO_WM_UNIT_TEXT_FILL_FORE_SCHEMECOLOR_INDEX_BRIGHTNESS" val="0"/>
  <p:tag name="KSO_WM_UNIT_TEXT_FILL_FORE_SCHEMECOLOR_INDEX" val="13"/>
  <p:tag name="KSO_WM_UNIT_TEXT_FILL_TYPE" val="1"/>
  <p:tag name="KSO_WM_TEMPLATE_ASSEMBLE_XID" val="5fd0b3c61fa9d42129dd358c"/>
  <p:tag name="KSO_WM_TEMPLATE_ASSEMBLE_GROUPID" val="5fd0b3c61fa9d42129dd358c"/>
</p:tagLst>
</file>

<file path=ppt/tags/tag1513.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3"/>
  <p:tag name="KSO_WM_UNIT_HIGHLIGHT" val="0"/>
  <p:tag name="KSO_WM_UNIT_COMPATIBLE" val="0"/>
  <p:tag name="KSO_WM_UNIT_DIAGRAM_ISNUMVISUAL" val="0"/>
  <p:tag name="KSO_WM_UNIT_DIAGRAM_ISREFERUNIT" val="0"/>
  <p:tag name="KSO_WM_UNIT_TYPE" val="h_a"/>
  <p:tag name="KSO_WM_UNIT_INDEX" val="1_1"/>
  <p:tag name="KSO_WM_UNIT_ID" val="diagram20211237_1*h_a*1_1"/>
  <p:tag name="KSO_WM_TEMPLATE_CATEGORY" val="diagram"/>
  <p:tag name="KSO_WM_TEMPLATE_INDEX" val="20211237"/>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c82e9e0ed8ac4c289b6ab822c687aee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9dfb99d4c2d411c85d3236998f66d8d"/>
  <p:tag name="KSO_WM_UNIT_TEXT_FILL_FORE_SCHEMECOLOR_INDEX_BRIGHTNESS" val="0"/>
  <p:tag name="KSO_WM_UNIT_TEXT_FILL_FORE_SCHEMECOLOR_INDEX" val="13"/>
  <p:tag name="KSO_WM_UNIT_TEXT_FILL_TYPE" val="1"/>
  <p:tag name="KSO_WM_TEMPLATE_ASSEMBLE_XID" val="5fd0b3c61fa9d42129dd358c"/>
  <p:tag name="KSO_WM_TEMPLATE_ASSEMBLE_GROUPID" val="5fd0b3c61fa9d42129dd358c"/>
</p:tagLst>
</file>

<file path=ppt/tags/tag1514.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1237_1*h_f*1_1"/>
  <p:tag name="KSO_WM_TEMPLATE_CATEGORY" val="diagram"/>
  <p:tag name="KSO_WM_TEMPLATE_INDEX" val="20211237"/>
  <p:tag name="KSO_WM_UNIT_LAYERLEVEL" val="1_1"/>
  <p:tag name="KSO_WM_TAG_VERSION" val="1.0"/>
  <p:tag name="KSO_WM_BEAUTIFY_FLAG" val="#wm#"/>
  <p:tag name="KSO_WM_UNIT_SUBTYPE" val="a"/>
  <p:tag name="KSO_WM_UNIT_DEFAULT_FONT" val="14;20;2"/>
  <p:tag name="KSO_WM_UNIT_BLOCK" val="0"/>
  <p:tag name="KSO_WM_UNIT_VALUE" val="207"/>
  <p:tag name="KSO_WM_UNIT_SHOW_EDIT_AREA_INDICATION" val="1"/>
  <p:tag name="KSO_WM_CHIP_GROUPID" val="5e6b05b36848fb12bee65ad8"/>
  <p:tag name="KSO_WM_CHIP_XID" val="5e6b05b36848fb12bee65ada"/>
  <p:tag name="KSO_WM_UNIT_DEC_AREA_ID" val="5e46ac5f06cf4925bc5ec6b98527ec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9dfb99d4c2d411c85d3236998f66d8d"/>
  <p:tag name="KSO_WM_UNIT_TEXT_FILL_FORE_SCHEMECOLOR_INDEX_BRIGHTNESS" val="0.25"/>
  <p:tag name="KSO_WM_UNIT_TEXT_FILL_FORE_SCHEMECOLOR_INDEX" val="13"/>
  <p:tag name="KSO_WM_UNIT_TEXT_FILL_TYPE" val="1"/>
  <p:tag name="KSO_WM_TEMPLATE_ASSEMBLE_XID" val="5fd0b3c61fa9d42129dd358c"/>
  <p:tag name="KSO_WM_TEMPLATE_ASSEMBLE_GROUPID" val="5fd0b3c61fa9d42129dd358c"/>
</p:tagLst>
</file>

<file path=ppt/tags/tag15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37_1*i*3"/>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4b32df71aa3b4b56b94539aaf452f757"/>
  <p:tag name="KSO_WM_UNIT_TYPE" val="i"/>
  <p:tag name="KSO_WM_UNIT_INDEX" val="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c61fa9d42129dd358c"/>
  <p:tag name="KSO_WM_TEMPLATE_ASSEMBLE_GROUPID" val="5fd0b3c61fa9d42129dd358c"/>
</p:tagLst>
</file>

<file path=ppt/tags/tag15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37_1*i*4"/>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95bed5b55032478aa8b8af2e5407bba5"/>
  <p:tag name="KSO_WM_UNIT_TYPE" val="i"/>
  <p:tag name="KSO_WM_UNIT_INDEX" val="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c61fa9d42129dd358c"/>
  <p:tag name="KSO_WM_TEMPLATE_ASSEMBLE_GROUPID" val="5fd0b3c61fa9d42129dd358c"/>
</p:tagLst>
</file>

<file path=ppt/tags/tag1517.xml><?xml version="1.0" encoding="utf-8"?>
<p:tagLst xmlns:p="http://schemas.openxmlformats.org/presentationml/2006/main">
  <p:tag name="KSO_WM_SLIDE_ID" val="diagram20211237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479.952*276.702"/>
  <p:tag name="KSO_WM_SLIDE_POSITION" val="240.002*191.301"/>
  <p:tag name="KSO_WM_TAG_VERSION" val="1.0"/>
  <p:tag name="KSO_WM_BEAUTIFY_FLAG" val="#wm#"/>
  <p:tag name="KSO_WM_TEMPLATE_CATEGORY" val="diagram"/>
  <p:tag name="KSO_WM_TEMPLATE_INDEX" val="20211237"/>
  <p:tag name="KSO_WM_SLIDE_LAYOUT" val="a_h"/>
  <p:tag name="KSO_WM_SLIDE_LAYOUT_CNT" val="1_1"/>
  <p:tag name="KSO_WM_SLIDE_LAYOUT_INFO" val="{&quot;id&quot;:&quot;2020-12-09T19:23:50&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50&quot;,&quot;margin&quot;:{&quot;bottom&quot;:0.42300000786781311,&quot;left&quot;:1.2699999809265137,&quot;right&quot;:1.2699999809265137,&quot;top&quot;:0.42300000786781311},&quot;type&quot;:0},{&quot;id&quot;:&quot;2020-12-09T19:23:50&quot;,&quot;margin&quot;:{&quot;bottom&quot;:2.1170001029968262,&quot;left&quot;:7.619999885559082,&quot;right&quot;:7.619999885559082,&quot;top&quot;:2.1170001029968262},&quot;maxSize&quot;:{&quot;size1&quot;:40.519052914176974},&quot;minSize&quot;:{&quot;size1&quot;:24.619052914176969},&quot;normalSize&quot;:{&quot;size1&quot;:37.947046420947878},&quot;subLayout&quot;:[{&quot;id&quot;:&quot;2020-12-09T19:23:50&quot;,&quot;margin&quot;:{&quot;bottom&quot;:0.046930205076932907,&quot;left&quot;:7.619999885559082,&quot;right&quot;:7.619999885559082,&quot;top&quot;:2.1170001029968262},&quot;type&quot;:0},{&quot;id&quot;:&quot;2020-12-09T19:23:50&quot;,&quot;margin&quot;:{&quot;bottom&quot;:2.1170001029968262,&quot;left&quot;:7.619999885559082,&quot;right&quot;:7.619999885559082,&quot;top&quot;:0.14886131882667542},&quot;type&quot;:0}],&quot;type&quot;:0}],&quot;type&quot;:0}"/>
  <p:tag name="KSO_WM_SLIDE_BACKGROUND" val="[&quot;navigation&quot;]"/>
  <p:tag name="KSO_WM_SLIDE_RATIO" val="1.777778"/>
  <p:tag name="KSO_WM_CHIP_INFOS" val="{&quot;layout_type&quot;:&quot;navigation&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3b658e478fb0c58a9404"/>
  <p:tag name="KSO_WM_CHIP_FILLPROP" val="[[{&quot;fill_id&quot;:&quot;c934b58042b44607bfcc30469ccc57d1&quot;,&quot;fill_align&quot;:&quot;lm&quot;,&quot;text_align&quot;:&quot;lm&quot;,&quot;text_direction&quot;:&quot;horizontal&quot;,&quot;chip_types&quot;:[&quot;header&quot;]},{&quot;fill_id&quot;:&quot;2ca697fb6ed3405a815a26366cd6d128&quot;,&quot;fill_align&quot;:&quot;cm&quot;,&quot;text_align&quot;:&quot;lm&quot;,&quot;text_direction&quot;:&quot;horizontal&quot;,&quot;chip_types&quot;:[&quot;diagram&quot;,&quot;text&quot;,&quot;picture&quot;,&quot;chart&quot;,&quot;table&quot;,&quot;video&quot;]}]]"/>
  <p:tag name="FIXED_XID_TMP" val="5f5ee1ca4d6848d78f644aeb"/>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c61fa9d42129dd358c"/>
  <p:tag name="KSO_WM_TEMPLATE_ASSEMBLE_GROUPID" val="5fd0b3c61fa9d42129dd358c"/>
</p:tagLst>
</file>

<file path=ppt/tags/tag15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3a8dfc8a-c4a0-4229-bf4e-8b86b58d1572}"/>
</p:tagLst>
</file>

<file path=ppt/tags/tag15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031ae052-4ca6-4adf-a624-493dee287aa3}"/>
</p:tagLst>
</file>

<file path=ppt/tags/tag152.xml><?xml version="1.0" encoding="utf-8"?>
<p:tagLst xmlns:p="http://schemas.openxmlformats.org/presentationml/2006/main">
  <p:tag name="KSO_WM_SLIDE_BK_DARK_LIGHT" val=""/>
  <p:tag name="KSO_WM_SLIDE_BACKGROUND_TYPE" val="general"/>
</p:tagLst>
</file>

<file path=ppt/tags/tag15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65652ea2-7d36-4ced-a843-606d8f29e6b4}"/>
</p:tagLst>
</file>

<file path=ppt/tags/tag1521.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52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523.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5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3caa0d05-3e8c-471c-831c-94542b9a88c7}"/>
</p:tagLst>
</file>

<file path=ppt/tags/tag15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dac91ecf-58a9-4a90-97d9-f7f9d43d9e0e}"/>
</p:tagLst>
</file>

<file path=ppt/tags/tag15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1aa3bc3e-b827-4101-b5a7-e361a3543541}"/>
</p:tagLst>
</file>

<file path=ppt/tags/tag1527.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52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529.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d937172e-9295-4973-8589-5ccea3a94545}"/>
</p:tagLst>
</file>

<file path=ppt/tags/tag15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0e612346-55d7-412f-b1a8-22437951f966}"/>
</p:tagLst>
</file>

<file path=ppt/tags/tag15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0850a842-a8d4-42e5-bb6d-a535de3daad4}"/>
</p:tagLst>
</file>

<file path=ppt/tags/tag15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70ee430d-2aea-4df8-b283-2c3cb81a0bb3}"/>
</p:tagLst>
</file>

<file path=ppt/tags/tag1533.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53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535.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5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8e2db5ef-8b56-4408-a93d-c2ef2c0a01c2}"/>
</p:tagLst>
</file>

<file path=ppt/tags/tag15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179717a0-b6ca-4b36-b024-f15ad1c6017c}"/>
</p:tagLst>
</file>

<file path=ppt/tags/tag15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83a85267-3dd3-414b-8572-188ac555514d}"/>
</p:tagLst>
</file>

<file path=ppt/tags/tag15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181_1*i*2"/>
  <p:tag name="KSO_WM_TEMPLATE_CATEGORY" val="diagram"/>
  <p:tag name="KSO_WM_TEMPLATE_INDEX" val="20211181"/>
  <p:tag name="KSO_WM_UNIT_LAYERLEVEL" val="1"/>
  <p:tag name="KSO_WM_TAG_VERSION" val="1.0"/>
  <p:tag name="KSO_WM_BEAUTIFY_FLAG" val="#wm#"/>
  <p:tag name="KSO_WM_UNIT_BLOCK" val="0"/>
  <p:tag name="KSO_WM_UNIT_SM_LIMIT_TYPE" val="2"/>
  <p:tag name="KSO_WM_UNIT_DEC_AREA_ID" val="780d2cc4b6f341bca2fcdca5f987d101"/>
  <p:tag name="KSO_WM_UNIT_DECORATE_INFO" val="{&quot;DecorateInfoH&quot;:{&quot;IsAbs&quot;:true},&quot;DecorateInfoW&quot;:{&quot;IsAbs&quot;:true},&quot;DecorateInfoX&quot;:{&quot;IsAbs&quot;:true,&quot;Pos&quot;:2},&quot;DecorateInfoY&quot;:{&quot;IsAbs&quot;:true,&quot;Pos&quot;:2},&quot;ReferentInfo&quot;:{&quot;Id&quot;:&quot;c87f0279d20940d3941cbcbaa1aff1cb&quot;,&quot;X&quot;:{&quot;Pos&quot;:2},&quot;Y&quot;:{&quot;Pos&quot;:2}},&quot;whChangeMode&quot;:0}"/>
  <p:tag name="KSO_WM_CHIP_GROUPID" val="5f5ee1ca4d6848d78f644aeb"/>
  <p:tag name="KSO_WM_CHIP_XID" val="5f5f3b988e478fb0c58a945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5fd0b5401fa9d42129dd3882"/>
  <p:tag name="KSO_WM_TEMPLATE_ASSEMBLE_GROUPID" val="5fd0b5401fa9d42129dd3882"/>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f52183aa-eb55-413a-a9ea-0068cef2ed9c}"/>
</p:tagLst>
</file>

<file path=ppt/tags/tag15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181_1*i*3"/>
  <p:tag name="KSO_WM_TEMPLATE_CATEGORY" val="diagram"/>
  <p:tag name="KSO_WM_TEMPLATE_INDEX" val="20211181"/>
  <p:tag name="KSO_WM_UNIT_LAYERLEVEL" val="1"/>
  <p:tag name="KSO_WM_TAG_VERSION" val="1.0"/>
  <p:tag name="KSO_WM_BEAUTIFY_FLAG" val="#wm#"/>
  <p:tag name="KSO_WM_UNIT_BLOCK" val="0"/>
  <p:tag name="KSO_WM_UNIT_SM_LIMIT_TYPE" val="2"/>
  <p:tag name="KSO_WM_UNIT_DEC_AREA_ID" val="682b856fe620479585b4e3ff0e3f5c1b"/>
  <p:tag name="KSO_WM_UNIT_DECORATE_INFO" val="{&quot;DecorateInfoH&quot;:{&quot;IsAbs&quot;:true},&quot;DecorateInfoW&quot;:{&quot;IsAbs&quot;:true},&quot;DecorateInfoX&quot;:{&quot;IsAbs&quot;:true,&quot;Pos&quot;:0},&quot;DecorateInfoY&quot;:{&quot;IsAbs&quot;:true,&quot;Pos&quot;:0},&quot;ReferentInfo&quot;:{&quot;Id&quot;:&quot;c87f0279d20940d3941cbcbaa1aff1cb&quot;,&quot;X&quot;:{&quot;Pos&quot;:0},&quot;Y&quot;:{&quot;Pos&quot;:0}},&quot;whChangeMode&quot;:0}"/>
  <p:tag name="KSO_WM_CHIP_GROUPID" val="5f5ee1ca4d6848d78f644aeb"/>
  <p:tag name="KSO_WM_CHIP_XID" val="5f5f3b988e478fb0c58a945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5fd0b5401fa9d42129dd3882"/>
  <p:tag name="KSO_WM_TEMPLATE_ASSEMBLE_GROUPID" val="5fd0b5401fa9d42129dd3882"/>
</p:tagLst>
</file>

<file path=ppt/tags/tag15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181_1*i*4"/>
  <p:tag name="KSO_WM_TEMPLATE_CATEGORY" val="diagram"/>
  <p:tag name="KSO_WM_TEMPLATE_INDEX" val="20211181"/>
  <p:tag name="KSO_WM_UNIT_LAYERLEVEL" val="1"/>
  <p:tag name="KSO_WM_TAG_VERSION" val="1.0"/>
  <p:tag name="KSO_WM_BEAUTIFY_FLAG" val="#wm#"/>
  <p:tag name="KSO_WM_UNIT_BLOCK" val="0"/>
  <p:tag name="KSO_WM_UNIT_SM_LIMIT_TYPE" val="0"/>
  <p:tag name="KSO_WM_UNIT_DEC_AREA_ID" val="673086b7db9f4bdaa72312723764aae9"/>
  <p:tag name="KSO_WM_UNIT_DECORATE_INFO" val="{&quot;DecorateInfoH&quot;:{&quot;IsAbs&quot;:true},&quot;DecorateInfoW&quot;:{&quot;IsAbs&quot;:true},&quot;DecorateInfoX&quot;:{&quot;IsAbs&quot;:true,&quot;Pos&quot;:0},&quot;DecorateInfoY&quot;:{&quot;IsAbs&quot;:true,&quot;Pos&quot;:2},&quot;ReferentInfo&quot;:{&quot;Id&quot;:&quot;5e7ae3c92ebf4f48a7ddf5f59cc68f1b&quot;,&quot;X&quot;:{&quot;Pos&quot;:0},&quot;Y&quot;:{&quot;Pos&quot;:0}},&quot;whChangeMode&quot;:0}"/>
  <p:tag name="KSO_WM_CHIP_GROUPID" val="5f5ee1ca4d6848d78f644aeb"/>
  <p:tag name="KSO_WM_CHIP_XID" val="5f5f3b988e478fb0c58a945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5fd0b5401fa9d42129dd3882"/>
  <p:tag name="KSO_WM_TEMPLATE_ASSEMBLE_GROUPID" val="5fd0b5401fa9d42129dd3882"/>
</p:tagLst>
</file>

<file path=ppt/tags/tag15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181_1*i*5"/>
  <p:tag name="KSO_WM_TEMPLATE_CATEGORY" val="diagram"/>
  <p:tag name="KSO_WM_TEMPLATE_INDEX" val="20211181"/>
  <p:tag name="KSO_WM_UNIT_LAYERLEVEL" val="1"/>
  <p:tag name="KSO_WM_TAG_VERSION" val="1.0"/>
  <p:tag name="KSO_WM_BEAUTIFY_FLAG" val="#wm#"/>
  <p:tag name="KSO_WM_UNIT_BLOCK" val="0"/>
  <p:tag name="KSO_WM_UNIT_SM_LIMIT_TYPE" val="0"/>
  <p:tag name="KSO_WM_UNIT_DEC_AREA_ID" val="60c996402ebd49fda4822d1055a7f5c7"/>
  <p:tag name="KSO_WM_UNIT_DECORATE_INFO" val="{&quot;DecorateInfoH&quot;:{&quot;IsAbs&quot;:true},&quot;DecorateInfoW&quot;:{&quot;IsAbs&quot;:true},&quot;DecorateInfoX&quot;:{&quot;IsAbs&quot;:true,&quot;Pos&quot;:2},&quot;DecorateInfoY&quot;:{&quot;IsAbs&quot;:true,&quot;Pos&quot;:0},&quot;ReferentInfo&quot;:{&quot;Id&quot;:&quot;5e7ae3c92ebf4f48a7ddf5f59cc68f1b&quot;,&quot;X&quot;:{&quot;Pos&quot;:2},&quot;Y&quot;:{&quot;Pos&quot;:2}},&quot;whChangeMode&quot;:0}"/>
  <p:tag name="KSO_WM_CHIP_GROUPID" val="5f5ee1ca4d6848d78f644aeb"/>
  <p:tag name="KSO_WM_CHIP_XID" val="5f5f3b988e478fb0c58a945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5fd0b5401fa9d42129dd3882"/>
  <p:tag name="KSO_WM_TEMPLATE_ASSEMBLE_GROUPID" val="5fd0b5401fa9d42129dd3882"/>
</p:tagLst>
</file>

<file path=ppt/tags/tag1543.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81_1*a*1"/>
  <p:tag name="KSO_WM_TEMPLATE_CATEGORY" val="diagram"/>
  <p:tag name="KSO_WM_TEMPLATE_INDEX" val="2021118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20e668a7daa41f28f6048b974b3c47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270eac0429b4a22950ac4224dff6b9f"/>
  <p:tag name="KSO_WM_UNIT_TEXT_FILL_FORE_SCHEMECOLOR_INDEX_BRIGHTNESS" val="0"/>
  <p:tag name="KSO_WM_UNIT_TEXT_FILL_FORE_SCHEMECOLOR_INDEX" val="13"/>
  <p:tag name="KSO_WM_UNIT_TEXT_FILL_TYPE" val="1"/>
  <p:tag name="KSO_WM_TEMPLATE_ASSEMBLE_XID" val="5fd0b5401fa9d42129dd3882"/>
  <p:tag name="KSO_WM_TEMPLATE_ASSEMBLE_GROUPID" val="5fd0b5401fa9d42129dd3882"/>
</p:tagLst>
</file>

<file path=ppt/tags/tag1544.xml><?xml version="1.0" encoding="utf-8"?>
<p:tagLst xmlns:p="http://schemas.openxmlformats.org/presentationml/2006/main">
  <p:tag name="KSO_WM_UNIT_VALUE" val="1311*1058"/>
  <p:tag name="KSO_WM_UNIT_HIGHLIGHT" val="0"/>
  <p:tag name="KSO_WM_UNIT_COMPATIBLE" val="1"/>
  <p:tag name="KSO_WM_UNIT_DIAGRAM_ISNUMVISUAL" val="0"/>
  <p:tag name="KSO_WM_UNIT_DIAGRAM_ISREFERUNIT" val="0"/>
  <p:tag name="KSO_WM_UNIT_TYPE" val="d"/>
  <p:tag name="KSO_WM_UNIT_INDEX" val="1"/>
  <p:tag name="KSO_WM_UNIT_ID" val="diagram20211181_1*d*1"/>
  <p:tag name="KSO_WM_TEMPLATE_CATEGORY" val="diagram"/>
  <p:tag name="KSO_WM_TEMPLATE_INDEX" val="20211181"/>
  <p:tag name="KSO_WM_UNIT_LAYERLEVEL" val="1"/>
  <p:tag name="KSO_WM_TAG_VERSION" val="1.0"/>
  <p:tag name="KSO_WM_BEAUTIFY_FLAG" val="#wm#"/>
  <p:tag name="KSO_WM_CHIP_GROUPID" val="5e7310da9a230a26b9e88a19"/>
  <p:tag name="KSO_WM_CHIP_XID" val="5e7310da9a230a26b9e88a1a"/>
  <p:tag name="KSO_WM_UNIT_DEC_AREA_ID" val="c87f0279d20940d3941cbcbaa1aff1c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d78844ac2fa44fcbf02e4afe441c565"/>
  <p:tag name="KSO_WM_UNIT_PLACING_PICTURE" val="7d78844ac2fa44fcbf02e4afe441c565"/>
  <p:tag name="KSO_WM_TEMPLATE_ASSEMBLE_XID" val="5fd0b5401fa9d42129dd3882"/>
  <p:tag name="KSO_WM_TEMPLATE_ASSEMBLE_GROUPID" val="5fd0b5401fa9d42129dd3882"/>
</p:tagLst>
</file>

<file path=ppt/tags/tag154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181_1*f*1"/>
  <p:tag name="KSO_WM_TEMPLATE_CATEGORY" val="diagram"/>
  <p:tag name="KSO_WM_TEMPLATE_INDEX" val="20211181"/>
  <p:tag name="KSO_WM_UNIT_LAYERLEVEL" val="1"/>
  <p:tag name="KSO_WM_TAG_VERSION" val="1.0"/>
  <p:tag name="KSO_WM_BEAUTIFY_FLAG" val="#wm#"/>
  <p:tag name="KSO_WM_UNIT_DEFAULT_FONT" val="14;20;2"/>
  <p:tag name="KSO_WM_UNIT_BLOCK" val="0"/>
  <p:tag name="KSO_WM_UNIT_VALUE" val="65"/>
  <p:tag name="KSO_WM_UNIT_SHOW_EDIT_AREA_INDICATION" val="1"/>
  <p:tag name="KSO_WM_CHIP_GROUPID" val="5e6b05596848fb12bee65ac8"/>
  <p:tag name="KSO_WM_CHIP_XID" val="5e6b05596848fb12bee65aca"/>
  <p:tag name="KSO_WM_UNIT_DEC_AREA_ID" val="5e7ae3c92ebf4f48a7ddf5f59cc68f1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236ece53d444752b467fd58f588e1a3"/>
  <p:tag name="KSO_WM_UNIT_SUPPORT_BIG_FONT" val="1"/>
  <p:tag name="KSO_WM_UNIT_TEXT_FILL_FORE_SCHEMECOLOR_INDEX_BRIGHTNESS" val="0.25"/>
  <p:tag name="KSO_WM_UNIT_TEXT_FILL_FORE_SCHEMECOLOR_INDEX" val="13"/>
  <p:tag name="KSO_WM_UNIT_TEXT_FILL_TYPE" val="1"/>
  <p:tag name="KSO_WM_TEMPLATE_ASSEMBLE_XID" val="5fd0b5401fa9d42129dd3882"/>
  <p:tag name="KSO_WM_TEMPLATE_ASSEMBLE_GROUPID" val="5fd0b5401fa9d42129dd3882"/>
</p:tagLst>
</file>

<file path=ppt/tags/tag1546.xml><?xml version="1.0" encoding="utf-8"?>
<p:tagLst xmlns:p="http://schemas.openxmlformats.org/presentationml/2006/main">
  <p:tag name="KSO_WM_SLIDE_ID" val="diagram2021118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504"/>
  <p:tag name="KSO_WM_SLIDE_POSITION" val="0*0"/>
  <p:tag name="KSO_WM_TAG_VERSION" val="1.0"/>
  <p:tag name="KSO_WM_BEAUTIFY_FLAG" val="#wm#"/>
  <p:tag name="KSO_WM_TEMPLATE_CATEGORY" val="diagram"/>
  <p:tag name="KSO_WM_TEMPLATE_INDEX" val="20211181"/>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0-12-09T19:30:09&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09T19:30:09&quot;,&quot;margin&quot;:{&quot;bottom&quot;:0.3970000147819519,&quot;left&quot;:1.2699999809265137,&quot;right&quot;:1.2699999809265137,&quot;top&quot;:0.42300000786781311},&quot;type&quot;:0},{&quot;direction&quot;:1,&quot;id&quot;:&quot;2020-12-09T19:30:09&quot;,&quot;maxSize&quot;:{&quot;size1&quot;:63.699216691580837},&quot;minSize&quot;:{&quot;size1&quot;:47.499216691580834},&quot;normalSize&quot;:{&quot;size1&quot;:63.699216691580837},&quot;subLayout&quot;:[{&quot;id&quot;:&quot;2020-12-09T19:30:09&quot;,&quot;margin&quot;:{&quot;bottom&quot;:1.6929999589920044,&quot;left&quot;:2.1170001029968262,&quot;right&quot;:1.6929999589920044,&quot;top&quot;:1.7200000286102295},&quot;type&quot;:0},{&quot;id&quot;:&quot;2020-12-09T19:30:09&quot;,&quot;margin&quot;:{&quot;bottom&quot;:3.3870000839233398,&quot;left&quot;:0,&quot;right&quot;:2.9639999866485596,&quot;top&quot;:3.3870000839233398},&quot;type&quot;:0}],&quot;type&quot;:0}],&quot;type&quot;:0}"/>
  <p:tag name="KSO_WM_SLIDE_BACKGROUND" val="[&quot;general&quot;,&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big_font&quot;:false,&quot;fill_id&quot;:&quot;df1a7ba690ea48feb6f2e0d3cc988ba4&quot;,&quot;fill_align&quot;:&quot;cm&quot;,&quot;chip_types&quot;:[&quot;picture&quot;]},{&quot;text_align&quot;:&quot;lm&quot;,&quot;text_direction&quot;:&quot;horizontal&quot;,&quot;support_big_font&quot;:true,&quot;fill_id&quot;:&quot;1a39d45e882e4b2891803a74a9401223&quot;,&quot;fill_align&quot;:&quot;cm&quot;,&quot;chip_types&quot;:[&quot;text&quot;]}]]"/>
  <p:tag name="KSO_WM_CHIP_XID" val="5f5f3b988e478fb0c58a945e"/>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5401fa9d42129dd3882"/>
  <p:tag name="KSO_WM_TEMPLATE_ASSEMBLE_GROUPID" val="5fd0b5401fa9d42129dd3882"/>
</p:tagLst>
</file>

<file path=ppt/tags/tag15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49f56e98-a18f-4a0c-ba12-804184b49d1c}"/>
</p:tagLst>
</file>

<file path=ppt/tags/tag15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05de1560-4366-4601-907a-5a8a278bb549}"/>
</p:tagLst>
</file>

<file path=ppt/tags/tag15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749e82b6-8563-4b4e-8426-00e32ca76e4e}"/>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2f80327a-e09b-40c7-9567-40af1ca0c0ac}"/>
</p:tagLst>
</file>

<file path=ppt/tags/tag155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1551.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Lst>
</file>

<file path=ppt/tags/tag155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1553.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1554.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1.2699999809265137,&quot;right&quot;:1.2699999809265137,&quot;top&quot;:0.42300000786781311},&quot;type&quot;:0},{&quot;direction&quot;:1,&quot;id&quot;:&quot;2020-12-10T00:11:37&quot;,&quot;maxSize&quot;:{&quot;size1&quot;:66.199581666246146},&quot;minSize&quot;:{&quot;size1&quot;:38.799581666246127},&quot;normalSize&quot;:{&quot;size1&quot;:40.987081666246127},&quot;subLayout&quot;:[{&quot;id&quot;:&quot;2020-12-10T00:11:37&quot;,&quot;margin&quot;:{&quot;bottom&quot;:1.6929999589920044,&quot;left&quot;:1.6929999589920044,&quot;right&quot;:0.026000002399086952,&quot;top&quot;:1.7200000286102295},&quot;type&quot;:0},{&quot;id&quot;:&quot;2020-12-10T00:11:37&quot;,&quot;margin&quot;:{&quot;bottom&quot;:1.6929999589920044,&quot;left&quot;:1.2430000305175781,&quot;right&quot;:1.6929999589920044,&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15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3e29964887064241a8a188ba30936a2d"/>
  <p:tag name="KSO_WM_UNIT_DECORATE_INFO" val=""/>
  <p:tag name="KSO_WM_UNIT_SM_LIMIT_TYPE" val=""/>
  <p:tag name="KSO_WM_CHIP_FILLAREA_FILL_RULE" val="{&quot;fill_align&quot;:&quot;cm&quot;,&quot;fill_effect&quot;:[],&quot;fill_mode&quot;:&quot;full&quot;,&quot;sacle_strategy&quot;:&quot;stretch&quot;}"/>
  <p:tag name="KSO_WM_ASSEMBLE_CHIP_INDEX" val="fe1b09140a634d3abcf65842c935b883"/>
  <p:tag name="KSO_WM_SLIDE_BACKGROUND_TYPE" val="leftRight"/>
  <p:tag name="KSO_WM_UNIT_TEXT_FILL_FORE_SCHEMECOLOR_INDEX_BRIGHTNESS" val="0"/>
  <p:tag name="KSO_WM_UNIT_TEXT_FILL_FORE_SCHEMECOLOR_INDEX" val="2"/>
  <p:tag name="KSO_WM_UNIT_TEXT_FILL_TYPE" val="1"/>
  <p:tag name="WM_BEAUTIFY_SHAPE_IDENTITY" val="{67c47ba7-737c-4561-ac32-3cd6760f2398}"/>
</p:tagLst>
</file>

<file path=ppt/tags/tag15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26da5e7eb8ef421e9d7103af4854085d"/>
  <p:tag name="KSO_WM_UNIT_DECORATE_INFO" val=""/>
  <p:tag name="KSO_WM_UNIT_SM_LIMIT_TYPE" val=""/>
  <p:tag name="KSO_WM_CHIP_FILLAREA_FILL_RULE" val="{&quot;fill_align&quot;:&quot;cm&quot;,&quot;fill_effect&quot;:[],&quot;fill_mode&quot;:&quot;full&quot;,&quot;sacle_strategy&quot;:&quot;stretch&quot;}"/>
  <p:tag name="KSO_WM_ASSEMBLE_CHIP_INDEX" val="d17230d2f9bf417b805571c777a3afe7"/>
  <p:tag name="KSO_WM_SLIDE_BACKGROUND_TYPE" val="leftRight"/>
  <p:tag name="WM_BEAUTIFY_SHAPE_IDENTITY" val="{79df3d6a-b208-4eb9-9a01-7704edcf469e}"/>
</p:tagLst>
</file>

<file path=ppt/tags/tag15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41053b8eb6b04a41944a3721f53f7527"/>
  <p:tag name="KSO_WM_UNIT_DECORATE_INFO" val=""/>
  <p:tag name="KSO_WM_UNIT_SM_LIMIT_TYPE" val=""/>
  <p:tag name="KSO_WM_CHIP_FILLAREA_FILL_RULE" val="{&quot;fill_align&quot;:&quot;cm&quot;,&quot;fill_effect&quot;:[],&quot;fill_mode&quot;:&quot;full&quot;,&quot;sacle_strategy&quot;:&quot;stretch&quot;}"/>
  <p:tag name="KSO_WM_ASSEMBLE_CHIP_INDEX" val="f04bcbf65e404d78bff46b142557c352"/>
  <p:tag name="KSO_WM_SLIDE_BACKGROUND_TYPE" val="leftRight"/>
  <p:tag name="WM_BEAUTIFY_SHAPE_IDENTITY" val="{89aef2ff-0672-4234-b0d5-f790b1a90a3c}"/>
</p:tagLst>
</file>

<file path=ppt/tags/tag155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14838_1*a*1"/>
  <p:tag name="KSO_WM_TEMPLATE_CATEGORY" val="diagram"/>
  <p:tag name="KSO_WM_TEMPLATE_INDEX" val="20214838"/>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c4ce452cbbbe4b349d5414070f4ad0f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948440b0c258449ba3cea6d0fb5e0c6e"/>
  <p:tag name="KSO_WM_UNIT_TEXT_FILL_FORE_SCHEMECOLOR_INDEX_BRIGHTNESS" val="0"/>
  <p:tag name="KSO_WM_UNIT_TEXT_FILL_FORE_SCHEMECOLOR_INDEX" val="13"/>
  <p:tag name="KSO_WM_UNIT_TEXT_FILL_TYPE" val="1"/>
  <p:tag name="KSO_WM_TEMPLATE_ASSEMBLE_XID" val="5fd0e96a1fa9d42129ddb521"/>
  <p:tag name="KSO_WM_TEMPLATE_ASSEMBLE_GROUPID" val="5fd0e96a1fa9d42129ddb521"/>
</p:tagLst>
</file>

<file path=ppt/tags/tag1559.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4838_1*f*1"/>
  <p:tag name="KSO_WM_TEMPLATE_CATEGORY" val="diagram"/>
  <p:tag name="KSO_WM_TEMPLATE_INDEX" val="20214838"/>
  <p:tag name="KSO_WM_UNIT_LAYERLEVEL" val="1"/>
  <p:tag name="KSO_WM_TAG_VERSION" val="1.0"/>
  <p:tag name="KSO_WM_BEAUTIFY_FLAG" val="#wm#"/>
  <p:tag name="KSO_WM_UNIT_DEFAULT_FONT" val="14;20;2"/>
  <p:tag name="KSO_WM_UNIT_BLOCK" val="0"/>
  <p:tag name="KSO_WM_UNIT_VALUE" val="33"/>
  <p:tag name="KSO_WM_UNIT_SHOW_EDIT_AREA_INDICATION" val="1"/>
  <p:tag name="KSO_WM_CHIP_GROUPID" val="5e6b05596848fb12bee65ac8"/>
  <p:tag name="KSO_WM_CHIP_XID" val="5e6b05596848fb12bee65aca"/>
  <p:tag name="KSO_WM_UNIT_DEC_AREA_ID" val="ca35d9b7d23d480899a3e377d68d5db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6f0ce300bc144196bf0e81f39b689df8"/>
  <p:tag name="KSO_WM_UNIT_TEXT_FILL_FORE_SCHEMECOLOR_INDEX_BRIGHTNESS" val="0.25"/>
  <p:tag name="KSO_WM_UNIT_TEXT_FILL_FORE_SCHEMECOLOR_INDEX" val="13"/>
  <p:tag name="KSO_WM_UNIT_TEXT_FILL_TYPE" val="1"/>
  <p:tag name="KSO_WM_TEMPLATE_ASSEMBLE_XID" val="5fd0e96a1fa9d42129ddb521"/>
  <p:tag name="KSO_WM_TEMPLATE_ASSEMBLE_GROUPID" val="5fd0e96a1fa9d42129ddb521"/>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173_1*i*2"/>
  <p:tag name="KSO_WM_TEMPLATE_CATEGORY" val="diagram"/>
  <p:tag name="KSO_WM_TEMPLATE_INDEX" val="20211173"/>
  <p:tag name="KSO_WM_UNIT_LAYERLEVEL" val="1"/>
  <p:tag name="KSO_WM_TAG_VERSION" val="1.0"/>
  <p:tag name="KSO_WM_BEAUTIFY_FLAG" val="#wm#"/>
  <p:tag name="KSO_WM_UNIT_BLOCK" val="0"/>
  <p:tag name="KSO_WM_UNIT_SM_LIMIT_TYPE" val="2"/>
  <p:tag name="KSO_WM_UNIT_DEC_AREA_ID" val="c47e7acfdd80412c830b2539586c20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a08e478fb0c58a946f"/>
  <p:tag name="KSO_WM_UNIT_FILL_FORE_SCHEMECOLOR_INDEX_BRIGHTNESS" val="0"/>
  <p:tag name="KSO_WM_UNIT_FILL_FORE_SCHEMECOLOR_INDEX" val="16"/>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306"/>
  <p:tag name="KSO_WM_TEMPLATE_ASSEMBLE_XID" val="5fd0b5181fa9d42129dd385e"/>
  <p:tag name="KSO_WM_TEMPLATE_ASSEMBLE_GROUPID" val="5fd0b5181fa9d42129dd385e"/>
</p:tagLst>
</file>

<file path=ppt/tags/tag156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3"/>
  <p:tag name="KSO_WM_UNIT_ID" val="diagram20214838_1*f*3"/>
  <p:tag name="KSO_WM_TEMPLATE_CATEGORY" val="diagram"/>
  <p:tag name="KSO_WM_TEMPLATE_INDEX" val="20214838"/>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f9dd59e80f6e4dc58b7241030f7cc45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d8a795c7d724af292b1017259ca7b51"/>
  <p:tag name="KSO_WM_UNIT_SUPPORT_UNIT_TYPE" val="[&quot;d&quot;]"/>
  <p:tag name="KSO_WM_UNIT_TEXT_FILL_FORE_SCHEMECOLOR_INDEX_BRIGHTNESS" val="0.25"/>
  <p:tag name="KSO_WM_UNIT_TEXT_FILL_FORE_SCHEMECOLOR_INDEX" val="13"/>
  <p:tag name="KSO_WM_UNIT_TEXT_FILL_TYPE" val="1"/>
  <p:tag name="KSO_WM_TEMPLATE_ASSEMBLE_XID" val="5fd0e96a1fa9d42129ddb521"/>
  <p:tag name="KSO_WM_TEMPLATE_ASSEMBLE_GROUPID" val="5fd0e96a1fa9d42129ddb521"/>
</p:tagLst>
</file>

<file path=ppt/tags/tag156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4838_1*f*2"/>
  <p:tag name="KSO_WM_TEMPLATE_CATEGORY" val="diagram"/>
  <p:tag name="KSO_WM_TEMPLATE_INDEX" val="20214838"/>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000c545ae64740df88effe2da8bc0bb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03a9fb3e10a416c852a9153dbbdddb3"/>
  <p:tag name="KSO_WM_UNIT_SUPPORT_UNIT_TYPE" val="[&quot;d&quot;]"/>
  <p:tag name="KSO_WM_UNIT_TEXT_FILL_FORE_SCHEMECOLOR_INDEX_BRIGHTNESS" val="0.25"/>
  <p:tag name="KSO_WM_UNIT_TEXT_FILL_FORE_SCHEMECOLOR_INDEX" val="13"/>
  <p:tag name="KSO_WM_UNIT_TEXT_FILL_TYPE" val="1"/>
  <p:tag name="KSO_WM_TEMPLATE_ASSEMBLE_XID" val="5fd0e96a1fa9d42129ddb521"/>
  <p:tag name="KSO_WM_TEMPLATE_ASSEMBLE_GROUPID" val="5fd0e96a1fa9d42129ddb521"/>
</p:tagLst>
</file>

<file path=ppt/tags/tag1562.xml><?xml version="1.0" encoding="utf-8"?>
<p:tagLst xmlns:p="http://schemas.openxmlformats.org/presentationml/2006/main">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t&quot;,&quot;text_direction&quot;:&quot;horizontal&quot;,&quot;support_big_font&quot;:false,&quot;fill_id&quot;:&quot;953e08048c384846b836dba2e7d49c17&quot;,&quot;fill_align&quot;:&quot;lt&quot;,&quot;chip_types&quot;:[&quot;header&quot;]},{&quot;text_align&quot;:&quot;lt&quot;,&quot;text_direction&quot;:&quot;horizontal&quot;,&quot;support_big_font&quot;:false,&quot;fill_id&quot;:&quot;6d40e14240974b62b875e0c4807a2ac0&quot;,&quot;fill_align&quot;:&quot;lt&quot;,&quot;chip_types&quot;:[&quot;text&quot;]},{&quot;text_align&quot;:&quot;lm&quot;,&quot;text_direction&quot;:&quot;horizontal&quot;,&quot;support_features&quot;:[&quot;collage&quot;],&quot;support_big_font&quot;:false,&quot;fill_id&quot;:&quot;648542d7246140c98a84fea60ca1d249&quot;,&quot;fill_align&quot;:&quot;cm&quot;,&quot;chip_types&quot;:[&quot;text&quot;,&quot;picture&quot;]},{&quot;text_align&quot;:&quot;lm&quot;,&quot;text_direction&quot;:&quot;horizontal&quot;,&quot;support_features&quot;:[&quot;collage&quot;],&quot;support_big_font&quot;:false,&quot;fill_id&quot;:&quot;a452a30864834143b6a51ff70b18053e&quot;,&quot;fill_align&quot;:&quot;cm&quot;,&quot;chip_types&quot;:[&quot;text&quot;,&quot;picture&quot;]}]]"/>
  <p:tag name="KSO_WM_SLIDE_ID" val="diagram20214838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4838"/>
  <p:tag name="KSO_WM_SLIDE_LAYOUT" val="a_f"/>
  <p:tag name="KSO_WM_SLIDE_LAYOUT_CNT" val="1_3"/>
  <p:tag name="KSO_WM_SLIDE_TYPE" val="text"/>
  <p:tag name="KSO_WM_SLIDE_SUBTYPE" val="pureTxt"/>
  <p:tag name="KSO_WM_SLIDE_SIZE" val="912*540"/>
  <p:tag name="KSO_WM_SLIDE_POSITION" val="0*0"/>
  <p:tag name="KSO_WM_CHIP_XID" val="5f0ff8dc05e68e5c80755e06"/>
  <p:tag name="KSO_WM_CHIP_DECFILLPROP" val="[]"/>
  <p:tag name="KSO_WM_SLIDE_CAN_ADD_NAVIGATION" val="1"/>
  <p:tag name="KSO_WM_SLIDE_LAYOUT_INFO" val="{&quot;direction&quot;:1,&quot;id&quot;:&quot;2020-12-09T23:12:45&quot;,&quot;maxSize&quot;:{&quot;size1&quot;:33.799999999999997},&quot;minSize&quot;:{&quot;size1&quot;:33.799999999999997},&quot;normalSize&quot;:{&quot;size1&quot;:33.799999999999997},&quot;subLayout&quot;:[{&quot;backgroundInfo&quot;:[{&quot;bottom&quot;:0,&quot;bottomAbs&quot;:false,&quot;left&quot;:0,&quot;leftAbs&quot;:false,&quot;right&quot;:0,&quot;rightAbs&quot;:false,&quot;top&quot;:0,&quot;topAbs&quot;:false,&quot;type&quot;:&quot;leftRight&quot;}],&quot;id&quot;:&quot;2020-12-09T23:12:45&quot;,&quot;maxSize&quot;:{&quot;size1&quot;:70},&quot;minSize&quot;:{&quot;size1&quot;:30.100000000000001},&quot;normalSize&quot;:{&quot;size1&quot;:35.43333333333333},&quot;subLayout&quot;:[{&quot;id&quot;:&quot;2020-12-09T23:12:45&quot;,&quot;margin&quot;:{&quot;bottom&quot;:0.026000002399086952,&quot;left&quot;:1.6929999589920044,&quot;right&quot;:1.7200000286102295,&quot;top&quot;:1.6929999589920044},&quot;type&quot;:0},{&quot;id&quot;:&quot;2020-12-09T23:12:45&quot;,&quot;margin&quot;:{&quot;bottom&quot;:1.6929999589920044,&quot;left&quot;:1.6929999589920044,&quot;right&quot;:1.7200000286102295,&quot;top&quot;:0.85000002384185791},&quot;type&quot;:0}],&quot;type&quot;:0},{&quot;direction&quot;:1,&quot;id&quot;:&quot;2020-12-09T23:12:45&quot;,&quot;maxSize&quot;:{&quot;size1&quot;:47.200000000000003},&quot;minSize&quot;:{&quot;size1&quot;:47.200000000000003},&quot;normalSize&quot;:{&quot;size1&quot;:47.200000000000003},&quot;subLayout&quot;:[{&quot;id&quot;:&quot;2020-12-09T23:12:45&quot;,&quot;margin&quot;:{&quot;bottom&quot;:1.6929999589920044,&quot;left&quot;:1.6670000553131104,&quot;right&quot;:0.026000002399086952,&quot;top&quot;:1.6929999589920044},&quot;type&quot;:0},{&quot;id&quot;:&quot;2020-12-09T23:12:45&quot;,&quot;margin&quot;:{&quot;bottom&quot;:1.6929999589920044,&quot;left&quot;:1.2430000305175781,&quot;right&quot;:1.6929999589920044,&quot;top&quot;:1.6929999589920044},&quot;type&quot;:0}],&quot;type&quot;:0}],&quot;type&quot;:0}"/>
  <p:tag name="KSO_WM_CHIP_GROUPID" val="5f0ff8dc05e68e5c80755e05"/>
  <p:tag name="KSO_WM_SLIDE_BK_DARK_LIGHT" val=""/>
  <p:tag name="KSO_WM_SLIDE_BACKGROUND_TYPE" val="leftRight"/>
  <p:tag name="KSO_WM_SLIDE_SUPPORT_FEATURE_TYPE" val="0"/>
  <p:tag name="KSO_WM_TEMPLATE_ASSEMBLE_XID" val="5fd0e96a1fa9d42129ddb521"/>
  <p:tag name="KSO_WM_TEMPLATE_ASSEMBLE_GROUPID" val="5fd0e96a1fa9d42129ddb521"/>
</p:tagLst>
</file>

<file path=ppt/tags/tag15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d9063b3d-e176-4a39-aa2f-28c2c6d9233f}"/>
</p:tagLst>
</file>

<file path=ppt/tags/tag15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3e5b18b5-d646-4207-913c-fd418a9ccb13}"/>
</p:tagLst>
</file>

<file path=ppt/tags/tag1565.xml><?xml version="1.0" encoding="utf-8"?>
<p:tagLst xmlns:p="http://schemas.openxmlformats.org/presentationml/2006/main">
  <p:tag name="KSO_WM_SLIDE_BK_DARK_LIGHT" val=""/>
  <p:tag name="KSO_WM_SLIDE_BACKGROUND_TYPE" val="general"/>
</p:tagLst>
</file>

<file path=ppt/tags/tag15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7cbd4248-57fa-4565-a875-d8f55a608ea2}"/>
</p:tagLst>
</file>

<file path=ppt/tags/tag15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1f0d5da7-0854-4532-9a26-38624a8fac6d}"/>
</p:tagLst>
</file>

<file path=ppt/tags/tag15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e1b3a66b-b87c-4bbc-bda7-6e54200ed289}"/>
</p:tagLst>
</file>

<file path=ppt/tags/tag1569.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157.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73_1*a*1"/>
  <p:tag name="KSO_WM_TEMPLATE_CATEGORY" val="diagram"/>
  <p:tag name="KSO_WM_TEMPLATE_INDEX" val="2021117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5cce115b2a445b4945f644923daa31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5ef74244b3346cd9a3b1c826b874d75"/>
  <p:tag name="KSO_WM_UNIT_TEXT_FILL_FORE_SCHEMECOLOR_INDEX_BRIGHTNESS" val="0"/>
  <p:tag name="KSO_WM_UNIT_TEXT_FILL_FORE_SCHEMECOLOR_INDEX" val="13"/>
  <p:tag name="KSO_WM_UNIT_TEXT_FILL_TYPE" val="1"/>
  <p:tag name="KSO_WM_TEMPLATE_ASSEMBLE_XID" val="5fd0b5181fa9d42129dd385e"/>
  <p:tag name="KSO_WM_TEMPLATE_ASSEMBLE_GROUPID" val="5fd0b5181fa9d42129dd385e"/>
</p:tagLst>
</file>

<file path=ppt/tags/tag1570.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2635,&quot;width&quot;:3402.5007874015746}"/>
  <p:tag name="KSO_WM_UNIT_PLACING_PICTURE_INFO" val="{&quot;code&quot;:&quot;&quot;,&quot;full_picture&quot;:false,&quot;scheme&quot;:&quot;2-0&quot;,&quot;spacing&quot;:5}"/>
  <p:tag name="KSO_WM_UNIT_PLACING_PICTURE_USER_VIEWPORT_SMARTMENU" val="{&quot;height&quot;:7440.0396728515625,&quot;width&quot;:2300.0132242838545}"/>
  <p:tag name="KSO_WM_UNIT_PLACING_PICTURE_USER_RELATIVERECTANGLE_SMARTMENU" val="{&quot;bottom&quot;:0,&quot;left&quot;:0.4068716009211884,&quot;right&quot;:0.4068716009211884,&quot;top&quot;:0}"/>
</p:tagLst>
</file>

<file path=ppt/tags/tag1571.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3047.4992125984249,&quot;width&quot;:4472.4992125984254}"/>
  <p:tag name="KSO_WM_UNIT_PLACING_PICTURE_INFO" val="{&quot;code&quot;:&quot;&quot;,&quot;full_picture&quot;:false,&quot;scheme&quot;:&quot;2-0&quot;,&quot;spacing&quot;:5}"/>
  <p:tag name="KSO_WM_UNIT_PLACING_PICTURE_USER_VIEWPORT_SMARTMENU" val="{&quot;height&quot;:7440.0396728515625,&quot;width&quot;:4750.0264485677089}"/>
  <p:tag name="KSO_WM_UNIT_PLACING_PICTURE_USER_RELATIVERECTANGLE_SMARTMENU" val="{&quot;bottom&quot;:0,&quot;left&quot;:0.27780475264799326,&quot;right&quot;:0.27780475264799326,&quot;top&quot;:0}"/>
</p:tagLst>
</file>

<file path=ppt/tags/tag157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1573.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1574.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1.2699999809265137,&quot;right&quot;:1.2699999809265137,&quot;top&quot;:0.42300000786781311},&quot;type&quot;:0},{&quot;direction&quot;:1,&quot;id&quot;:&quot;2020-12-10T00:11:37&quot;,&quot;maxSize&quot;:{&quot;size1&quot;:66.199581666246146},&quot;minSize&quot;:{&quot;size1&quot;:38.799581666246127},&quot;normalSize&quot;:{&quot;size1&quot;:62.399581666246135},&quot;subLayout&quot;:[{&quot;id&quot;:&quot;2020-12-10T00:11:37&quot;,&quot;margin&quot;:{&quot;bottom&quot;:1.6929999589920044,&quot;left&quot;:1.6929999589920044,&quot;right&quot;:0.026000002399086952,&quot;top&quot;:1.7200000286102295},&quot;type&quot;:0},{&quot;id&quot;:&quot;2020-12-10T00:11:37&quot;,&quot;margin&quot;:{&quot;bottom&quot;:1.6929999589920044,&quot;left&quot;:1.2430000305175781,&quot;right&quot;:1.6929999589920044,&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15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58bc2bc0-ce36-4d32-b50f-b7b737cecb14}"/>
</p:tagLst>
</file>

<file path=ppt/tags/tag15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b6697a28-1560-4b9b-848c-47781428c258}"/>
</p:tagLst>
</file>

<file path=ppt/tags/tag15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78.xml><?xml version="1.0" encoding="utf-8"?>
<p:tagLst xmlns:p="http://schemas.openxmlformats.org/presentationml/2006/main">
  <p:tag name="KSO_WM_SLIDE_BK_DARK_LIGHT" val=""/>
  <p:tag name="KSO_WM_SLIDE_BACKGROUND_TYPE" val="general"/>
</p:tagLst>
</file>

<file path=ppt/tags/tag15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cf090809-ab6f-4268-a92a-d9d3e41289e7}"/>
</p:tagLst>
</file>

<file path=ppt/tags/tag158.xml><?xml version="1.0" encoding="utf-8"?>
<p:tagLst xmlns:p="http://schemas.openxmlformats.org/presentationml/2006/main">
  <p:tag name="KSO_WM_UNIT_VALUE" val="804*1015"/>
  <p:tag name="KSO_WM_UNIT_HIGHLIGHT" val="0"/>
  <p:tag name="KSO_WM_UNIT_COMPATIBLE" val="0"/>
  <p:tag name="KSO_WM_UNIT_DIAGRAM_ISNUMVISUAL" val="0"/>
  <p:tag name="KSO_WM_UNIT_DIAGRAM_ISREFERUNIT" val="0"/>
  <p:tag name="KSO_WM_UNIT_TYPE" val="d"/>
  <p:tag name="KSO_WM_UNIT_INDEX" val="1"/>
  <p:tag name="KSO_WM_UNIT_ID" val="diagram20211173_1*d*1"/>
  <p:tag name="KSO_WM_TEMPLATE_CATEGORY" val="diagram"/>
  <p:tag name="KSO_WM_TEMPLATE_INDEX" val="20211173"/>
  <p:tag name="KSO_WM_UNIT_LAYERLEVEL" val="1"/>
  <p:tag name="KSO_WM_TAG_VERSION" val="1.0"/>
  <p:tag name="KSO_WM_BEAUTIFY_FLAG" val="#wm#"/>
  <p:tag name="KSO_WM_CHIP_GROUPID" val="5e7310da9a230a26b9e88a19"/>
  <p:tag name="KSO_WM_CHIP_XID" val="5e7310da9a230a26b9e88a1a"/>
  <p:tag name="KSO_WM_UNIT_DEC_AREA_ID" val="3c39c16e3fa34147a3d74cb173b42b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b5eb599afbe4a4db0fb944b18ccec8e"/>
  <p:tag name="KSO_WM_UNIT_PLACING_PICTURE" val="0b5eb599afbe4a4db0fb944b18ccec8e"/>
  <p:tag name="KSO_WM_TEMPLATE_ASSEMBLE_XID" val="5fd0b5181fa9d42129dd385e"/>
  <p:tag name="KSO_WM_TEMPLATE_ASSEMBLE_GROUPID" val="5fd0b5181fa9d42129dd385e"/>
</p:tagLst>
</file>

<file path=ppt/tags/tag15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a63b7717-5956-45e5-a490-101b418614e2}"/>
</p:tagLst>
</file>

<file path=ppt/tags/tag15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f9e097ff-06e1-4f88-9697-11861f3127aa}"/>
</p:tagLst>
</file>

<file path=ppt/tags/tag15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015_1*i*2"/>
  <p:tag name="KSO_WM_TEMPLATE_CATEGORY" val="diagram"/>
  <p:tag name="KSO_WM_TEMPLATE_INDEX" val="20217015"/>
  <p:tag name="KSO_WM_UNIT_LAYERLEVEL" val="1"/>
  <p:tag name="KSO_WM_TAG_VERSION" val="1.0"/>
  <p:tag name="KSO_WM_BEAUTIFY_FLAG" val="#wm#"/>
  <p:tag name="KSO_WM_UNIT_BLOCK" val="0"/>
  <p:tag name="KSO_WM_UNIT_SM_LIMIT_TYPE" val="2"/>
  <p:tag name="KSO_WM_UNIT_DEC_AREA_ID" val="6c508230336d41719926cf0d2b845a42"/>
  <p:tag name="KSO_WM_UNIT_DECORATE_INFO" val="{&quot;DecorateInfoH&quot;:{&quot;IsAbs&quot;:true},&quot;DecorateInfoW&quot;:{&quot;IsAbs&quot;:true},&quot;DecorateInfoX&quot;:{&quot;IsAbs&quot;:true,&quot;Pos&quot;:2},&quot;DecorateInfoY&quot;:{&quot;IsAbs&quot;:true,&quot;Pos&quot;:2},&quot;ReferentInfo&quot;:{&quot;Id&quot;:&quot;c4afebb84184419c9c94d9b8afd434fb&quot;,&quot;X&quot;:{&quot;Pos&quot;:2},&quot;Y&quot;:{&quot;Pos&quot;:2}},&quot;whChangeMode&quot;:0}"/>
  <p:tag name="KSO_WM_CHIP_GROUPID" val="5f5ee1ca4d6848d78f644aeb"/>
  <p:tag name="KSO_WM_CHIP_XID" val="5f5f3b768e478fb0c58a942f"/>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84"/>
  <p:tag name="KSO_WM_TEMPLATE_ASSEMBLE_XID" val="5fd103f31fa9d42129ddd6c7"/>
  <p:tag name="KSO_WM_TEMPLATE_ASSEMBLE_GROUPID" val="5fd103f31fa9d42129ddd6c7"/>
</p:tagLst>
</file>

<file path=ppt/tags/tag1583.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7015_1*a*1"/>
  <p:tag name="KSO_WM_TEMPLATE_CATEGORY" val="diagram"/>
  <p:tag name="KSO_WM_TEMPLATE_INDEX" val="2021701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c6862d426884a2f90b0a406d11f3c8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a5f6fe7d15c4263b2507ac38caec7b8"/>
  <p:tag name="KSO_WM_UNIT_TEXT_FILL_FORE_SCHEMECOLOR_INDEX_BRIGHTNESS" val="0"/>
  <p:tag name="KSO_WM_UNIT_TEXT_FILL_FORE_SCHEMECOLOR_INDEX" val="13"/>
  <p:tag name="KSO_WM_UNIT_TEXT_FILL_TYPE" val="1"/>
  <p:tag name="KSO_WM_TEMPLATE_ASSEMBLE_XID" val="5fd103f31fa9d42129ddd6c7"/>
  <p:tag name="KSO_WM_TEMPLATE_ASSEMBLE_GROUPID" val="5fd103f31fa9d42129ddd6c7"/>
</p:tagLst>
</file>

<file path=ppt/tags/tag158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15_1*f*1"/>
  <p:tag name="KSO_WM_TEMPLATE_CATEGORY" val="diagram"/>
  <p:tag name="KSO_WM_TEMPLATE_INDEX" val="20217015"/>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b2a128392f074609a2edbde41a01359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b9cc15a4e1640afa154e5c17d5c20dd"/>
  <p:tag name="KSO_WM_UNIT_SUPPORT_UNIT_TYPE" val="[&quot;d&quot;]"/>
  <p:tag name="KSO_WM_UNIT_TEXT_FILL_FORE_SCHEMECOLOR_INDEX_BRIGHTNESS" val="0.25"/>
  <p:tag name="KSO_WM_UNIT_TEXT_FILL_FORE_SCHEMECOLOR_INDEX" val="13"/>
  <p:tag name="KSO_WM_UNIT_TEXT_FILL_TYPE" val="1"/>
  <p:tag name="KSO_WM_TEMPLATE_ASSEMBLE_XID" val="5fd103f31fa9d42129ddd6c7"/>
  <p:tag name="KSO_WM_TEMPLATE_ASSEMBLE_GROUPID" val="5fd103f31fa9d42129ddd6c7"/>
</p:tagLst>
</file>

<file path=ppt/tags/tag1585.xml><?xml version="1.0" encoding="utf-8"?>
<p:tagLst xmlns:p="http://schemas.openxmlformats.org/presentationml/2006/main">
  <p:tag name="KSO_WM_UNIT_VALUE" val="635*1481"/>
  <p:tag name="KSO_WM_UNIT_HIGHLIGHT" val="0"/>
  <p:tag name="KSO_WM_UNIT_COMPATIBLE" val="0"/>
  <p:tag name="KSO_WM_UNIT_DIAGRAM_ISNUMVISUAL" val="0"/>
  <p:tag name="KSO_WM_UNIT_DIAGRAM_ISREFERUNIT" val="0"/>
  <p:tag name="KSO_WM_UNIT_TYPE" val="d"/>
  <p:tag name="KSO_WM_UNIT_INDEX" val="1"/>
  <p:tag name="KSO_WM_UNIT_ID" val="diagram20217015_1*d*1"/>
  <p:tag name="KSO_WM_TEMPLATE_CATEGORY" val="diagram"/>
  <p:tag name="KSO_WM_TEMPLATE_INDEX" val="20217015"/>
  <p:tag name="KSO_WM_UNIT_LAYERLEVEL" val="1"/>
  <p:tag name="KSO_WM_TAG_VERSION" val="1.0"/>
  <p:tag name="KSO_WM_BEAUTIFY_FLAG" val="#wm#"/>
  <p:tag name="KSO_WM_CHIP_GROUPID" val="5e7310da9a230a26b9e88a19"/>
  <p:tag name="KSO_WM_CHIP_XID" val="5e7310da9a230a26b9e88a1a"/>
  <p:tag name="KSO_WM_UNIT_DEC_AREA_ID" val="c4afebb84184419c9c94d9b8afd434f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aba6d69e4284feb913381eb222ce2b1"/>
  <p:tag name="KSO_WM_UNIT_PLACING_PICTURE" val="1aba6d69e4284feb913381eb222ce2b1"/>
  <p:tag name="KSO_WM_TEMPLATE_ASSEMBLE_XID" val="5fd103f31fa9d42129ddd6c7"/>
  <p:tag name="KSO_WM_TEMPLATE_ASSEMBLE_GROUPID" val="5fd103f31fa9d42129ddd6c7"/>
</p:tagLst>
</file>

<file path=ppt/tags/tag1586.xml><?xml version="1.0" encoding="utf-8"?>
<p:tagLst xmlns:p="http://schemas.openxmlformats.org/presentationml/2006/main">
  <p:tag name="KSO_WM_SLIDE_ID" val="diagram2021701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7015"/>
  <p:tag name="KSO_WM_SLIDE_LAYOUT" val="a_d_f"/>
  <p:tag name="KSO_WM_SLIDE_LAYOUT_CNT" val="1_1_1"/>
  <p:tag name="KSO_WM_TEMPLATE_THUMBS_INDEX" val="1、4、7、12、13、14、15、16、17、18、20、24、25、28、33、36、40、43、44"/>
  <p:tag name="KSO_WM_SLIDE_SIZE" val="960*420"/>
  <p:tag name="KSO_WM_SLIDE_POSITION" val="0*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768e478fb0c58a942f"/>
  <p:tag name="KSO_WM_CHIP_FILLPROP" val="[[{&quot;text_align&quot;:&quot;lm&quot;,&quot;text_direction&quot;:&quot;horizontal&quot;,&quot;support_big_font&quot;:false,&quot;picture_toward&quot;:0,&quot;picture_dockside&quot;:[],&quot;fill_id&quot;:&quot;8c440aad35754cd59bce53d7ccc9dbc1&quot;,&quot;fill_align&quot;:&quot;lm&quot;,&quot;chip_types&quot;:[&quot;header&quot;]},{&quot;text_align&quot;:&quot;lm&quot;,&quot;text_direction&quot;:&quot;horizontal&quot;,&quot;support_big_font&quot;:false,&quot;picture_toward&quot;:0,&quot;picture_dockside&quot;:[],&quot;fill_id&quot;:&quot;63c945ecab7d4a8996421c6275518d73&quot;,&quot;fill_align&quot;:&quot;cm&quot;,&quot;chip_types&quot;:[&quot;text&quot;,&quot;picture&quot;]},{&quot;text_align&quot;:&quot;cm&quot;,&quot;text_direction&quot;:&quot;horizontal&quot;,&quot;support_big_font&quot;:false,&quot;picture_toward&quot;:0,&quot;picture_dockside&quot;:[],&quot;fill_id&quot;:&quot;7e14533d547c4a07814ac12be70c5312&quot;,&quot;fill_align&quot;:&quot;cm&quot;,&quot;chip_types&quot;:[&quot;picture&quot;]}]]"/>
  <p:tag name="FIXED_XID_TMP" val="5f5ee1ca4d6848d78f644aeb"/>
  <p:tag name="KSO_WM_CHIP_DECFILLPROP" val="[]"/>
  <p:tag name="KSO_WM_SLIDE_CAN_ADD_NAVIGATION" val="1"/>
  <p:tag name="KSO_WM_SLIDE_LAYOUT_INFO" val="{&quot;id&quot;:&quot;2020-12-10T01:05:56&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10T01:05:56&quot;,&quot;margin&quot;:{&quot;bottom&quot;:0.42300000786781311,&quot;left&quot;:1.2699999809265137,&quot;right&quot;:1.2699999809265137,&quot;top&quot;:0.42300000786781311},&quot;type&quot;:0},{&quot;direction&quot;:1,&quot;id&quot;:&quot;2020-12-10T01:05:56&quot;,&quot;maxSize&quot;:{&quot;size1&quot;:62.499618418005412},&quot;minSize&quot;:{&quot;size1&quot;:62.499618418005412},&quot;normalSize&quot;:{&quot;size1&quot;:62.499618418005412},&quot;subLayout&quot;:[{&quot;id&quot;:&quot;2020-12-10T01:05:56&quot;,&quot;margin&quot;:{&quot;bottom&quot;:5.3110003471374512,&quot;left&quot;:1.6929999589920044,&quot;right&quot;:0,&quot;top&quot;:4.8489999771118164},&quot;type&quot;:0},{&quot;id&quot;:&quot;2020-12-10T01:05:56&quot;,&quot;margin&quot;:{&quot;bottom&quot;:2.997999906539917,&quot;left&quot;:2.5399999618530273,&quot;right&quot;:1.6929999589920044,&quot;top&quot;:2.9630000591278076},&quot;type&quot;:0}],&quot;type&quot;:0}],&quot;type&quot;:0}"/>
  <p:tag name="KSO_WM_CHIP_GROUPID" val="5f5ee1ca4d6848d78f644aeb"/>
  <p:tag name="KSO_WM_SLIDE_BK_DARK_LIGHT" val=""/>
  <p:tag name="KSO_WM_SLIDE_BACKGROUND_TYPE" val="navigation"/>
  <p:tag name="KSO_WM_SLIDE_SUPPORT_FEATURE_TYPE" val="0"/>
  <p:tag name="KSO_WM_TEMPLATE_ASSEMBLE_XID" val="5fd103f31fa9d42129ddd6c7"/>
  <p:tag name="KSO_WM_TEMPLATE_ASSEMBLE_GROUPID" val="5fd103f31fa9d42129ddd6c7"/>
</p:tagLst>
</file>

<file path=ppt/tags/tag15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9e725e55-cb7d-4a06-9b88-0729850d399c}"/>
</p:tagLst>
</file>

<file path=ppt/tags/tag15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824b95f9-e51a-4cb7-94e4-c032c83ff250}"/>
</p:tagLst>
</file>

<file path=ppt/tags/tag1589.xml><?xml version="1.0" encoding="utf-8"?>
<p:tagLst xmlns:p="http://schemas.openxmlformats.org/presentationml/2006/main">
  <p:tag name="KSO_WM_UNIT_ISCONTENTSTITLE" val="0"/>
  <p:tag name="KSO_WM_UNIT_ISNUMDGMTITLE" val="0"/>
  <p:tag name="KSO_WM_UNIT_PRESET_TEXT" val="单击此处添加大标题内容"/>
  <p:tag name="KSO_WM_UNIT_NOCLEAR" val="0"/>
  <p:tag name="KSO_WM_UNIT_VALUE" val="21"/>
  <p:tag name="KSO_WM_UNIT_HIGHLIGHT" val="0"/>
  <p:tag name="KSO_WM_UNIT_COMPATIBLE" val="0"/>
  <p:tag name="KSO_WM_UNIT_DIAGRAM_ISNUMVISUAL" val="0"/>
  <p:tag name="KSO_WM_UNIT_DIAGRAM_ISREFERUNIT" val="0"/>
  <p:tag name="KSO_WM_UNIT_TYPE" val="a"/>
  <p:tag name="KSO_WM_UNIT_INDEX" val="1"/>
  <p:tag name="KSO_WM_UNIT_ID" val="diagram20213721_1*a*1"/>
  <p:tag name="KSO_WM_TEMPLATE_CATEGORY" val="diagram"/>
  <p:tag name="KSO_WM_TEMPLATE_INDEX" val="20213721"/>
  <p:tag name="KSO_WM_UNIT_LAYERLEVEL" val="1"/>
  <p:tag name="KSO_WM_TAG_VERSION" val="1.0"/>
  <p:tag name="KSO_WM_BEAUTIFY_FLAG" val="#wm#"/>
  <p:tag name="KSO_WM_UNIT_SHOW_EDIT_AREA_INDICATION" val="1"/>
  <p:tag name="KSO_WM_UNIT_DEFAULT_FONT" val="24;44;4"/>
  <p:tag name="KSO_WM_UNIT_BLOCK" val="0"/>
  <p:tag name="KSO_WM_UNIT_DEC_AREA_ID" val="9782cd0f61de4b90a10a351026e1dcdd"/>
  <p:tag name="KSO_WM_CHIP_GROUPID" val="5f0681562c9c209bb8bb14eb"/>
  <p:tag name="KSO_WM_CHIP_XID" val="5f0681562c9c209bb8bb14ec"/>
  <p:tag name="KSO_WM_CHIP_FILLAREA_FILL_RULE" val="{&quot;fill_align&quot;:&quot;lb&quot;,&quot;fill_mode&quot;:&quot;full&quot;,&quot;sacle_strategy&quot;:&quot;smart&quot;}"/>
  <p:tag name="KSO_WM_ASSEMBLE_CHIP_INDEX" val="3544d91aa7934b96be42888bff242ab5"/>
  <p:tag name="KSO_WM_UNIT_TEXT_FILL_FORE_SCHEMECOLOR_INDEX_BRIGHTNESS" val="0"/>
  <p:tag name="KSO_WM_UNIT_TEXT_FILL_FORE_SCHEMECOLOR_INDEX" val="13"/>
  <p:tag name="KSO_WM_UNIT_TEXT_FILL_TYPE" val="1"/>
  <p:tag name="KSO_WM_TEMPLATE_ASSEMBLE_XID" val="5fd0bc541fa9d42129dd5628"/>
  <p:tag name="KSO_WM_TEMPLATE_ASSEMBLE_GROUPID" val="5fd0bc541fa9d42129dd5628"/>
</p:tagLst>
</file>

<file path=ppt/tags/tag159.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173_1*f*1"/>
  <p:tag name="KSO_WM_TEMPLATE_CATEGORY" val="diagram"/>
  <p:tag name="KSO_WM_TEMPLATE_INDEX" val="20211173"/>
  <p:tag name="KSO_WM_UNIT_LAYERLEVEL" val="1"/>
  <p:tag name="KSO_WM_TAG_VERSION" val="1.0"/>
  <p:tag name="KSO_WM_BEAUTIFY_FLAG" val="#wm#"/>
  <p:tag name="KSO_WM_UNIT_DEFAULT_FONT" val="14;20;2"/>
  <p:tag name="KSO_WM_UNIT_BLOCK" val="0"/>
  <p:tag name="KSO_WM_UNIT_VALUE" val="28"/>
  <p:tag name="KSO_WM_UNIT_SHOW_EDIT_AREA_INDICATION" val="1"/>
  <p:tag name="KSO_WM_CHIP_GROUPID" val="5e6b05596848fb12bee65ac8"/>
  <p:tag name="KSO_WM_CHIP_XID" val="5e6b05596848fb12bee65aca"/>
  <p:tag name="KSO_WM_UNIT_DEC_AREA_ID" val="2c1b24e0912347cfa3694747d19b3d2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ccf76096e114500961ce7c07c57a400"/>
  <p:tag name="KSO_WM_UNIT_TEXT_FILL_FORE_SCHEMECOLOR_INDEX_BRIGHTNESS" val="0.25"/>
  <p:tag name="KSO_WM_UNIT_TEXT_FILL_FORE_SCHEMECOLOR_INDEX" val="13"/>
  <p:tag name="KSO_WM_UNIT_TEXT_FILL_TYPE" val="1"/>
  <p:tag name="KSO_WM_TEMPLATE_ASSEMBLE_XID" val="5fd0b5181fa9d42129dd385e"/>
  <p:tag name="KSO_WM_TEMPLATE_ASSEMBLE_GROUPID" val="5fd0b5181fa9d42129dd385e"/>
</p:tagLst>
</file>

<file path=ppt/tags/tag1590.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8"/>
  <p:tag name="KSO_WM_UNIT_HIGHLIGHT" val="0"/>
  <p:tag name="KSO_WM_UNIT_COMPATIBLE" val="0"/>
  <p:tag name="KSO_WM_UNIT_DIAGRAM_ISNUMVISUAL" val="0"/>
  <p:tag name="KSO_WM_UNIT_DIAGRAM_ISREFERUNIT" val="0"/>
  <p:tag name="KSO_WM_UNIT_TYPE" val="b"/>
  <p:tag name="KSO_WM_UNIT_INDEX" val="1"/>
  <p:tag name="KSO_WM_UNIT_ID" val="diagram20213721_1*b*1"/>
  <p:tag name="KSO_WM_TEMPLATE_CATEGORY" val="diagram"/>
  <p:tag name="KSO_WM_TEMPLATE_INDEX" val="20213721"/>
  <p:tag name="KSO_WM_UNIT_LAYERLEVEL" val="1"/>
  <p:tag name="KSO_WM_TAG_VERSION" val="1.0"/>
  <p:tag name="KSO_WM_BEAUTIFY_FLAG" val="#wm#"/>
  <p:tag name="KSO_WM_UNIT_DEFAULT_FONT" val="18;24;2"/>
  <p:tag name="KSO_WM_UNIT_BLOCK" val="0"/>
  <p:tag name="KSO_WM_UNIT_DEC_AREA_ID" val="fa70ecb9a2004f2e91f5aee23f328eff"/>
  <p:tag name="KSO_WM_CHIP_GROUPID" val="5f0681562c9c209bb8bb14eb"/>
  <p:tag name="KSO_WM_CHIP_XID" val="5f0681562c9c209bb8bb14ec"/>
  <p:tag name="KSO_WM_CHIP_FILLAREA_FILL_RULE" val="{&quot;fill_align&quot;:&quot;lb&quot;,&quot;fill_mode&quot;:&quot;full&quot;,&quot;sacle_strategy&quot;:&quot;smart&quot;}"/>
  <p:tag name="KSO_WM_ASSEMBLE_CHIP_INDEX" val="3544d91aa7934b96be42888bff242ab5"/>
  <p:tag name="KSO_WM_UNIT_TEXT_FILL_FORE_SCHEMECOLOR_INDEX_BRIGHTNESS" val="-0.25"/>
  <p:tag name="KSO_WM_UNIT_TEXT_FILL_FORE_SCHEMECOLOR_INDEX" val="14"/>
  <p:tag name="KSO_WM_UNIT_TEXT_FILL_TYPE" val="1"/>
  <p:tag name="KSO_WM_TEMPLATE_ASSEMBLE_XID" val="5fd0bc541fa9d42129dd5628"/>
  <p:tag name="KSO_WM_TEMPLATE_ASSEMBLE_GROUPID" val="5fd0bc541fa9d42129dd5628"/>
</p:tagLst>
</file>

<file path=ppt/tags/tag1591.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0"/>
  <p:tag name="KSO_WM_UNIT_HIGHLIGHT" val="0"/>
  <p:tag name="KSO_WM_UNIT_COMPATIBLE" val="0"/>
  <p:tag name="KSO_WM_UNIT_DIAGRAM_ISNUMVISUAL" val="0"/>
  <p:tag name="KSO_WM_UNIT_DIAGRAM_ISREFERUNIT" val="0"/>
  <p:tag name="KSO_WM_UNIT_TYPE" val="h_a"/>
  <p:tag name="KSO_WM_UNIT_INDEX" val="2_1"/>
  <p:tag name="KSO_WM_UNIT_ID" val="diagram20213721_1*h_a*2_1"/>
  <p:tag name="KSO_WM_TEMPLATE_CATEGORY" val="diagram"/>
  <p:tag name="KSO_WM_TEMPLATE_INDEX" val="20213721"/>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7a3a9eb91bd649fdac64f91ff514f36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5d846daac364a5caa4b136cf5935308"/>
  <p:tag name="KSO_WM_UNIT_TEXT_FILL_FORE_SCHEMECOLOR_INDEX_BRIGHTNESS" val="0"/>
  <p:tag name="KSO_WM_UNIT_TEXT_FILL_FORE_SCHEMECOLOR_INDEX" val="13"/>
  <p:tag name="KSO_WM_UNIT_TEXT_FILL_TYPE" val="1"/>
  <p:tag name="KSO_WM_TEMPLATE_ASSEMBLE_XID" val="5fd0bc541fa9d42129dd5628"/>
  <p:tag name="KSO_WM_TEMPLATE_ASSEMBLE_GROUPID" val="5fd0bc541fa9d42129dd5628"/>
</p:tagLst>
</file>

<file path=ppt/tags/tag1592.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
  <p:tag name="KSO_WM_UNIT_NOCLEAR" val="0"/>
  <p:tag name="KSO_WM_UNIT_HIGHLIGHT" val="0"/>
  <p:tag name="KSO_WM_UNIT_COMPATIBLE" val="0"/>
  <p:tag name="KSO_WM_UNIT_DIAGRAM_ISNUMVISUAL" val="0"/>
  <p:tag name="KSO_WM_UNIT_DIAGRAM_ISREFERUNIT" val="0"/>
  <p:tag name="KSO_WM_UNIT_TYPE" val="h_f"/>
  <p:tag name="KSO_WM_UNIT_INDEX" val="2_1"/>
  <p:tag name="KSO_WM_UNIT_ID" val="diagram20213721_1*h_f*2_1"/>
  <p:tag name="KSO_WM_TEMPLATE_CATEGORY" val="diagram"/>
  <p:tag name="KSO_WM_TEMPLATE_INDEX" val="20213721"/>
  <p:tag name="KSO_WM_UNIT_LAYERLEVEL" val="1_1"/>
  <p:tag name="KSO_WM_TAG_VERSION" val="1.0"/>
  <p:tag name="KSO_WM_BEAUTIFY_FLAG" val="#wm#"/>
  <p:tag name="KSO_WM_UNIT_SUBTYPE" val="a"/>
  <p:tag name="KSO_WM_UNIT_DEFAULT_FONT" val="14;20;2"/>
  <p:tag name="KSO_WM_UNIT_BLOCK" val="0"/>
  <p:tag name="KSO_WM_UNIT_VALUE" val="120"/>
  <p:tag name="KSO_WM_UNIT_SHOW_EDIT_AREA_INDICATION" val="1"/>
  <p:tag name="KSO_WM_CHIP_GROUPID" val="5e6b05b36848fb12bee65ad8"/>
  <p:tag name="KSO_WM_CHIP_XID" val="5e6b05b36848fb12bee65ada"/>
  <p:tag name="KSO_WM_UNIT_DEC_AREA_ID" val="3c46e4a88d794d988b1f2f6cb180318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5d846daac364a5caa4b136cf5935308"/>
  <p:tag name="KSO_WM_UNIT_TEXT_FILL_FORE_SCHEMECOLOR_INDEX_BRIGHTNESS" val="0.25"/>
  <p:tag name="KSO_WM_UNIT_TEXT_FILL_FORE_SCHEMECOLOR_INDEX" val="13"/>
  <p:tag name="KSO_WM_UNIT_TEXT_FILL_TYPE" val="1"/>
  <p:tag name="KSO_WM_TEMPLATE_ASSEMBLE_XID" val="5fd0bc541fa9d42129dd5628"/>
  <p:tag name="KSO_WM_TEMPLATE_ASSEMBLE_GROUPID" val="5fd0bc541fa9d42129dd5628"/>
</p:tagLst>
</file>

<file path=ppt/tags/tag1593.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0"/>
  <p:tag name="KSO_WM_UNIT_HIGHLIGHT" val="0"/>
  <p:tag name="KSO_WM_UNIT_COMPATIBLE" val="0"/>
  <p:tag name="KSO_WM_UNIT_DIAGRAM_ISNUMVISUAL" val="0"/>
  <p:tag name="KSO_WM_UNIT_DIAGRAM_ISREFERUNIT" val="0"/>
  <p:tag name="KSO_WM_UNIT_TYPE" val="h_a"/>
  <p:tag name="KSO_WM_UNIT_INDEX" val="1_1"/>
  <p:tag name="KSO_WM_UNIT_ID" val="diagram20213721_1*h_a*1_1"/>
  <p:tag name="KSO_WM_TEMPLATE_CATEGORY" val="diagram"/>
  <p:tag name="KSO_WM_TEMPLATE_INDEX" val="20213721"/>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26970da3b2c34b828976643743d0ea9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0b64290f30c4f0ea01364b46d049415"/>
  <p:tag name="KSO_WM_UNIT_TEXT_FILL_FORE_SCHEMECOLOR_INDEX_BRIGHTNESS" val="0"/>
  <p:tag name="KSO_WM_UNIT_TEXT_FILL_FORE_SCHEMECOLOR_INDEX" val="13"/>
  <p:tag name="KSO_WM_UNIT_TEXT_FILL_TYPE" val="1"/>
  <p:tag name="KSO_WM_TEMPLATE_ASSEMBLE_XID" val="5fd0bc541fa9d42129dd5628"/>
  <p:tag name="KSO_WM_TEMPLATE_ASSEMBLE_GROUPID" val="5fd0bc541fa9d42129dd5628"/>
</p:tagLst>
</file>

<file path=ppt/tags/tag1594.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3721_1*h_f*1_1"/>
  <p:tag name="KSO_WM_TEMPLATE_CATEGORY" val="diagram"/>
  <p:tag name="KSO_WM_TEMPLATE_INDEX" val="20213721"/>
  <p:tag name="KSO_WM_UNIT_LAYERLEVEL" val="1_1"/>
  <p:tag name="KSO_WM_TAG_VERSION" val="1.0"/>
  <p:tag name="KSO_WM_BEAUTIFY_FLAG" val="#wm#"/>
  <p:tag name="KSO_WM_UNIT_SUBTYPE" val="a"/>
  <p:tag name="KSO_WM_UNIT_DEFAULT_FONT" val="14;20;2"/>
  <p:tag name="KSO_WM_UNIT_BLOCK" val="0"/>
  <p:tag name="KSO_WM_UNIT_VALUE" val="120"/>
  <p:tag name="KSO_WM_UNIT_SHOW_EDIT_AREA_INDICATION" val="1"/>
  <p:tag name="KSO_WM_CHIP_GROUPID" val="5e6b05b36848fb12bee65ad8"/>
  <p:tag name="KSO_WM_CHIP_XID" val="5e6b05b36848fb12bee65ada"/>
  <p:tag name="KSO_WM_UNIT_DEC_AREA_ID" val="f77e1386664342dfafb2eac262a1cbe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0b64290f30c4f0ea01364b46d049415"/>
  <p:tag name="KSO_WM_UNIT_TEXT_FILL_FORE_SCHEMECOLOR_INDEX_BRIGHTNESS" val="0.25"/>
  <p:tag name="KSO_WM_UNIT_TEXT_FILL_FORE_SCHEMECOLOR_INDEX" val="13"/>
  <p:tag name="KSO_WM_UNIT_TEXT_FILL_TYPE" val="1"/>
  <p:tag name="KSO_WM_TEMPLATE_ASSEMBLE_XID" val="5fd0bc541fa9d42129dd5628"/>
  <p:tag name="KSO_WM_TEMPLATE_ASSEMBLE_GROUPID" val="5fd0bc541fa9d42129dd5628"/>
</p:tagLst>
</file>

<file path=ppt/tags/tag1595.xml><?xml version="1.0" encoding="utf-8"?>
<p:tagLst xmlns:p="http://schemas.openxmlformats.org/presentationml/2006/main">
  <p:tag name="KSO_WM_SLIDE_ID" val="diagram20213721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3.955*193.06"/>
  <p:tag name="KSO_WM_SLIDE_POSITION" val="47.9963*238.941"/>
  <p:tag name="KSO_WM_TAG_VERSION" val="1.0"/>
  <p:tag name="KSO_WM_BEAUTIFY_FLAG" val="#wm#"/>
  <p:tag name="KSO_WM_TEMPLATE_CATEGORY" val="diagram"/>
  <p:tag name="KSO_WM_TEMPLATE_INDEX" val="20213721"/>
  <p:tag name="KSO_WM_SLIDE_LAYOUT" val="a_b_h"/>
  <p:tag name="KSO_WM_SLIDE_LAYOUT_CNT" val="1_1_2"/>
  <p:tag name="KSO_WM_SLIDE_LAYOUT_INFO" val="{&quot;backgroundInfo&quot;:[{&quot;bottom&quot;:0,&quot;bottomAbs&quot;:false,&quot;left&quot;:0,&quot;leftAbs&quot;:false,&quot;right&quot;:0,&quot;rightAbs&quot;:false,&quot;top&quot;:0,&quot;topAbs&quot;:false,&quot;type&quot;:&quot;general&quot;}],&quot;id&quot;:&quot;2020-12-09T20:00:22&quot;,&quot;maxSize&quot;:{&quot;size1&quot;:26.699999999999999},&quot;minSize&quot;:{&quot;size1&quot;:15.6},&quot;normalSize&quot;:{&quot;size1&quot;:25.866296296296294},&quot;subLayout&quot;:[{&quot;id&quot;:&quot;2020-12-09T20:00:22&quot;,&quot;margin&quot;:{&quot;bottom&quot;:0.026000002399086952,&quot;left&quot;:1.6929999589920044,&quot;right&quot;:1.6929999589920044,&quot;top&quot;:1.6929999589920044},&quot;type&quot;:0},{&quot;direction&quot;:1,&quot;id&quot;:&quot;2020-12-09T20:00:22&quot;,&quot;maxSize&quot;:{&quot;size1&quot;:64.999638851171156},&quot;minSize&quot;:{&quot;size1&quot;:37.499638851171163},&quot;normalSize&quot;:{&quot;size1&quot;:64.199638851171173},&quot;subLayout&quot;:[{&quot;id&quot;:&quot;2020-12-09T20:00:22&quot;,&quot;margin&quot;:{&quot;bottom&quot;:1.6929999589920044,&quot;left&quot;:1.6929999589920044,&quot;right&quot;:0.81999999284744263,&quot;top&quot;:1.6670000553131104},&quot;maxSize&quot;:{&quot;size1&quot;:38.774431023186438},&quot;minSize&quot;:{&quot;size1&quot;:22.874431023186435},&quot;normalSize&quot;:{&quot;size1&quot;:23.741781085220538},&quot;subLayout&quot;:[{&quot;id&quot;:&quot;2020-12-09T20:00:22&quot;,&quot;margin&quot;:{&quot;bottom&quot;:0.046930190175771713,&quot;left&quot;:1.6929999589920044,&quot;right&quot;:0.81999999284744263,&quot;top&quot;:1.6670000553131104},&quot;type&quot;:0},{&quot;id&quot;:&quot;2020-12-09T20:00:22&quot;,&quot;margin&quot;:{&quot;bottom&quot;:1.6929999589920044,&quot;left&quot;:1.6929999589920044,&quot;right&quot;:0.81999999284744263,&quot;top&quot;:0.14886130392551422},&quot;type&quot;:0}],&quot;type&quot;:0},{&quot;id&quot;:&quot;2020-12-09T20:00:22&quot;,&quot;margin&quot;:{&quot;bottom&quot;:1.6929999589920044,&quot;left&quot;:0.026000002399086952,&quot;right&quot;:1.6929999589920044,&quot;top&quot;:1.6670000553131104},&quot;maxSize&quot;:{&quot;size1&quot;:38.774431023186438},&quot;minSize&quot;:{&quot;size1&quot;:22.874431023186435},&quot;normalSize&quot;:{&quot;size1&quot;:23.741781085220538},&quot;subLayout&quot;:[{&quot;id&quot;:&quot;2020-12-09T20:00:22&quot;,&quot;margin&quot;:{&quot;bottom&quot;:0.046930190175771713,&quot;left&quot;:0.026000002399086952,&quot;right&quot;:1.6929999589920044,&quot;top&quot;:1.6670000553131104},&quot;type&quot;:0},{&quot;id&quot;:&quot;2020-12-09T20:00:22&quot;,&quot;margin&quot;:{&quot;bottom&quot;:1.6929999589920044,&quot;left&quot;:0.026000002399086952,&quot;right&quot;:1.6929999589920044,&quot;top&quot;:0.14886130392551422},&quot;type&quot;:0}],&quot;type&quot;:0}],&quot;type&quot;:0}],&quot;type&quot;:0}"/>
  <p:tag name="KSO_WM_SLIDE_CAN_ADD_NAVIGATION" val="1"/>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4553136823a5e614a"/>
  <p:tag name="KSO_WM_CHIP_FILLPROP" val="[[{&quot;text_align&quot;:&quot;lb&quot;,&quot;text_direction&quot;:&quot;horizontal&quot;,&quot;support_big_font&quot;:false,&quot;picture_toward&quot;:0,&quot;picture_dockside&quot;:[],&quot;fill_id&quot;:&quot;fbc1d1c81b9c4bca8f09873cfc4ac6db&quot;,&quot;fill_align&quot;:&quot;lb&quot;,&quot;chip_types&quot;:[&quot;header&quot;]},{&quot;text_align&quot;:&quot;lm&quot;,&quot;text_direction&quot;:&quot;horizontal&quot;,&quot;support_features&quot;:[&quot;collage&quot;,&quot;carousel&quot;],&quot;support_big_font&quot;:false,&quot;picture_toward&quot;:0,&quot;picture_dockside&quot;:[],&quot;fill_id&quot;:&quot;d54432bd1b4847ebb88cfc3a13dc3d7e&quot;,&quot;fill_align&quot;:&quot;lm&quot;,&quot;chip_types&quot;:[&quot;pictext&quot;,&quot;text&quot;,&quot;picture&quot;,&quot;chart&quot;,&quot;table&quot;]},{&quot;text_align&quot;:&quot;lm&quot;,&quot;text_direction&quot;:&quot;horizontal&quot;,&quot;support_features&quot;:[&quot;collage&quot;,&quot;carousel&quot;],&quot;support_big_font&quot;:false,&quot;picture_toward&quot;:0,&quot;picture_dockside&quot;:[],&quot;fill_id&quot;:&quot;84872d1deea942cc88eb8f9a4bbdba10&quot;,&quot;fill_align&quot;:&quot;lm&quot;,&quot;chip_types&quot;:[&quot;pictext&quot;,&quot;text&quot;,&quot;picture&quot;,&quot;chart&quot;,&quot;table&quot;]}]]"/>
  <p:tag name="KSO_WM_CHIP_DECFILLPROP" val="[]"/>
  <p:tag name="KSO_WM_CHIP_GROUPID" val="5f5ee1ca4d6848d78f644aec"/>
  <p:tag name="KSO_WM_SLIDE_BK_DARK_LIGHT" val=""/>
  <p:tag name="KSO_WM_SLIDE_BACKGROUND_TYPE" val="general"/>
  <p:tag name="KSO_WM_SLIDE_SUPPORT_FEATURE_TYPE" val="0"/>
  <p:tag name="KSO_WM_TEMPLATE_ASSEMBLE_XID" val="5fd0bc541fa9d42129dd5628"/>
  <p:tag name="KSO_WM_TEMPLATE_ASSEMBLE_GROUPID" val="5fd0bc541fa9d42129dd5628"/>
</p:tagLst>
</file>

<file path=ppt/tags/tag15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3037c102-5413-435b-9437-132f83c7f56a}"/>
</p:tagLst>
</file>

<file path=ppt/tags/tag15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efdb1496-e646-40d6-9c23-9d04d440f2f6}"/>
</p:tagLst>
</file>

<file path=ppt/tags/tag15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3eb349ec-1fc0-4dbc-a191-41f3c7ab217e}"/>
</p:tagLst>
</file>

<file path=ppt/tags/tag15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237_1*i*2"/>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514f2c5c228b488f8307933f449685f4"/>
  <p:tag name="KSO_WM_UNIT_DECORATE_INFO" val="{&quot;DecorateInfoH&quot;:{&quot;IsAbs&quot;:true},&quot;DecorateInfoW&quot;:{&quot;IsAbs&quot;:true},&quot;DecorateInfoX&quot;:{&quot;IsAbs&quot;:true,&quot;Pos&quot;:1},&quot;DecorateInfoY&quot;:{&quot;IsAbs&quot;:true,&quot;Pos&quot;:1},&quot;ReferentInfo&quot;:{&quot;Id&quot;:&quot;c82e9e0ed8ac4c289b6ab822c687aee4;5e46ac5f06cf4925bc5ec6b98527ecd0&quot;,&quot;X&quot;:{&quot;Pos&quot;:1},&quot;Y&quot;:{&quot;Pos&quot;:1}},&quot;whChangeMode&quot;:0}"/>
  <p:tag name="KSO_WM_CHIP_GROUPID" val="5f5ee1ca4d6848d78f644aeb"/>
  <p:tag name="KSO_WM_CHIP_XID" val="5f5f3b658e478fb0c58a9404"/>
  <p:tag name="KSO_WM_UNIT_FILL_FORE_SCHEMECOLOR_INDEX_BRIGHTNESS" val="0"/>
  <p:tag name="KSO_WM_UNIT_FILL_FORE_SCHEMECOLOR_INDEX" val="16"/>
  <p:tag name="KSO_WM_UNIT_FILL_TYPE" val="1"/>
  <p:tag name="KSO_WM_UNIT_SHADOW_SCHEMECOLOR_INDEX_BRIGHTNESS" val="-0.25"/>
  <p:tag name="KSO_WM_UNIT_SHADOW_SCHEMECOLOR_INDEX" val="16"/>
  <p:tag name="KSO_WM_UNIT_TEXT_FILL_FORE_SCHEMECOLOR_INDEX_BRIGHTNESS" val="0"/>
  <p:tag name="KSO_WM_UNIT_TEXT_FILL_FORE_SCHEMECOLOR_INDEX" val="2"/>
  <p:tag name="KSO_WM_UNIT_TEXT_FILL_TYPE" val="1"/>
  <p:tag name="KSO_WM_UNIT_VALUE" val="493"/>
  <p:tag name="KSO_WM_TEMPLATE_ASSEMBLE_XID" val="5fd0b3c61fa9d42129dd358c"/>
  <p:tag name="KSO_WM_TEMPLATE_ASSEMBLE_GROUPID" val="5fd0b3c61fa9d42129dd358c"/>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e456c9a16c364363a7ed7532e78273c4"/>
  <p:tag name="KSO_WM_UNIT_DECORATE_INFO" val=""/>
  <p:tag name="KSO_WM_UNIT_SM_LIMIT_TYPE" val=""/>
  <p:tag name="KSO_WM_CHIP_FILLAREA_FILL_RULE" val="{&quot;fill_align&quot;:&quot;cm&quot;,&quot;fill_effect&quot;:[],&quot;fill_mode&quot;:&quot;full&quot;,&quot;sacle_strategy&quot;:&quot;stretch&quot;}"/>
  <p:tag name="KSO_WM_ASSEMBLE_CHIP_INDEX" val="c1c7b73bbddf42708547ce88ee45e49b"/>
</p:tagLst>
</file>

<file path=ppt/tags/tag160.xml><?xml version="1.0" encoding="utf-8"?>
<p:tagLst xmlns:p="http://schemas.openxmlformats.org/presentationml/2006/main">
  <p:tag name="KSO_WM_UNIT_VALUE" val="1311*1692"/>
  <p:tag name="KSO_WM_UNIT_HIGHLIGHT" val="0"/>
  <p:tag name="KSO_WM_UNIT_COMPATIBLE" val="0"/>
  <p:tag name="KSO_WM_UNIT_DIAGRAM_ISNUMVISUAL" val="0"/>
  <p:tag name="KSO_WM_UNIT_DIAGRAM_ISREFERUNIT" val="0"/>
  <p:tag name="KSO_WM_UNIT_TYPE" val="d"/>
  <p:tag name="KSO_WM_UNIT_INDEX" val="2"/>
  <p:tag name="KSO_WM_UNIT_ID" val="diagram20211173_1*d*2"/>
  <p:tag name="KSO_WM_TEMPLATE_CATEGORY" val="diagram"/>
  <p:tag name="KSO_WM_TEMPLATE_INDEX" val="20211173"/>
  <p:tag name="KSO_WM_UNIT_LAYERLEVEL" val="1"/>
  <p:tag name="KSO_WM_TAG_VERSION" val="1.0"/>
  <p:tag name="KSO_WM_BEAUTIFY_FLAG" val="#wm#"/>
  <p:tag name="KSO_WM_CHIP_GROUPID" val="5e7310da9a230a26b9e88a19"/>
  <p:tag name="KSO_WM_CHIP_XID" val="5e7310da9a230a26b9e88a1a"/>
  <p:tag name="KSO_WM_UNIT_DEC_AREA_ID" val="505484a4a6494fb1bb0bb5256702133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dee03be6656496099b83db33b090a79"/>
  <p:tag name="KSO_WM_UNIT_PLACING_PICTURE" val="6dee03be6656496099b83db33b090a79"/>
  <p:tag name="KSO_WM_TEMPLATE_ASSEMBLE_XID" val="5fd0b5181fa9d42129dd385e"/>
  <p:tag name="KSO_WM_TEMPLATE_ASSEMBLE_GROUPID" val="5fd0b5181fa9d42129dd385e"/>
</p:tagLst>
</file>

<file path=ppt/tags/tag160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37_1*a*1"/>
  <p:tag name="KSO_WM_TEMPLATE_CATEGORY" val="diagram"/>
  <p:tag name="KSO_WM_TEMPLATE_INDEX" val="2021123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66b175f063b14dd9850bda1b631ef47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de01912da5c481ba5ca07931f2e4df2"/>
  <p:tag name="KSO_WM_UNIT_TEXT_FILL_FORE_SCHEMECOLOR_INDEX_BRIGHTNESS" val="0"/>
  <p:tag name="KSO_WM_UNIT_TEXT_FILL_FORE_SCHEMECOLOR_INDEX" val="13"/>
  <p:tag name="KSO_WM_UNIT_TEXT_FILL_TYPE" val="1"/>
  <p:tag name="KSO_WM_TEMPLATE_ASSEMBLE_XID" val="5fd0b3c61fa9d42129dd358c"/>
  <p:tag name="KSO_WM_TEMPLATE_ASSEMBLE_GROUPID" val="5fd0b3c61fa9d42129dd358c"/>
</p:tagLst>
</file>

<file path=ppt/tags/tag1601.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3"/>
  <p:tag name="KSO_WM_UNIT_HIGHLIGHT" val="0"/>
  <p:tag name="KSO_WM_UNIT_COMPATIBLE" val="0"/>
  <p:tag name="KSO_WM_UNIT_DIAGRAM_ISNUMVISUAL" val="0"/>
  <p:tag name="KSO_WM_UNIT_DIAGRAM_ISREFERUNIT" val="0"/>
  <p:tag name="KSO_WM_UNIT_TYPE" val="h_a"/>
  <p:tag name="KSO_WM_UNIT_INDEX" val="1_1"/>
  <p:tag name="KSO_WM_UNIT_ID" val="diagram20211237_1*h_a*1_1"/>
  <p:tag name="KSO_WM_TEMPLATE_CATEGORY" val="diagram"/>
  <p:tag name="KSO_WM_TEMPLATE_INDEX" val="20211237"/>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c82e9e0ed8ac4c289b6ab822c687aee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9dfb99d4c2d411c85d3236998f66d8d"/>
  <p:tag name="KSO_WM_UNIT_TEXT_FILL_FORE_SCHEMECOLOR_INDEX_BRIGHTNESS" val="0"/>
  <p:tag name="KSO_WM_UNIT_TEXT_FILL_FORE_SCHEMECOLOR_INDEX" val="13"/>
  <p:tag name="KSO_WM_UNIT_TEXT_FILL_TYPE" val="1"/>
  <p:tag name="KSO_WM_TEMPLATE_ASSEMBLE_XID" val="5fd0b3c61fa9d42129dd358c"/>
  <p:tag name="KSO_WM_TEMPLATE_ASSEMBLE_GROUPID" val="5fd0b3c61fa9d42129dd358c"/>
</p:tagLst>
</file>

<file path=ppt/tags/tag1602.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1237_1*h_f*1_1"/>
  <p:tag name="KSO_WM_TEMPLATE_CATEGORY" val="diagram"/>
  <p:tag name="KSO_WM_TEMPLATE_INDEX" val="20211237"/>
  <p:tag name="KSO_WM_UNIT_LAYERLEVEL" val="1_1"/>
  <p:tag name="KSO_WM_TAG_VERSION" val="1.0"/>
  <p:tag name="KSO_WM_BEAUTIFY_FLAG" val="#wm#"/>
  <p:tag name="KSO_WM_UNIT_SUBTYPE" val="a"/>
  <p:tag name="KSO_WM_UNIT_DEFAULT_FONT" val="14;20;2"/>
  <p:tag name="KSO_WM_UNIT_BLOCK" val="0"/>
  <p:tag name="KSO_WM_UNIT_VALUE" val="207"/>
  <p:tag name="KSO_WM_UNIT_SHOW_EDIT_AREA_INDICATION" val="1"/>
  <p:tag name="KSO_WM_CHIP_GROUPID" val="5e6b05b36848fb12bee65ad8"/>
  <p:tag name="KSO_WM_CHIP_XID" val="5e6b05b36848fb12bee65ada"/>
  <p:tag name="KSO_WM_UNIT_DEC_AREA_ID" val="5e46ac5f06cf4925bc5ec6b98527ec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9dfb99d4c2d411c85d3236998f66d8d"/>
  <p:tag name="KSO_WM_UNIT_TEXT_FILL_FORE_SCHEMECOLOR_INDEX_BRIGHTNESS" val="0.25"/>
  <p:tag name="KSO_WM_UNIT_TEXT_FILL_FORE_SCHEMECOLOR_INDEX" val="13"/>
  <p:tag name="KSO_WM_UNIT_TEXT_FILL_TYPE" val="1"/>
  <p:tag name="KSO_WM_TEMPLATE_ASSEMBLE_XID" val="5fd0b3c61fa9d42129dd358c"/>
  <p:tag name="KSO_WM_TEMPLATE_ASSEMBLE_GROUPID" val="5fd0b3c61fa9d42129dd358c"/>
</p:tagLst>
</file>

<file path=ppt/tags/tag16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37_1*i*3"/>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4b32df71aa3b4b56b94539aaf452f757"/>
  <p:tag name="KSO_WM_UNIT_TYPE" val="i"/>
  <p:tag name="KSO_WM_UNIT_INDEX" val="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c61fa9d42129dd358c"/>
  <p:tag name="KSO_WM_TEMPLATE_ASSEMBLE_GROUPID" val="5fd0b3c61fa9d42129dd358c"/>
</p:tagLst>
</file>

<file path=ppt/tags/tag16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37_1*i*4"/>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95bed5b55032478aa8b8af2e5407bba5"/>
  <p:tag name="KSO_WM_UNIT_TYPE" val="i"/>
  <p:tag name="KSO_WM_UNIT_INDEX" val="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c61fa9d42129dd358c"/>
  <p:tag name="KSO_WM_TEMPLATE_ASSEMBLE_GROUPID" val="5fd0b3c61fa9d42129dd358c"/>
</p:tagLst>
</file>

<file path=ppt/tags/tag1605.xml><?xml version="1.0" encoding="utf-8"?>
<p:tagLst xmlns:p="http://schemas.openxmlformats.org/presentationml/2006/main">
  <p:tag name="KSO_WM_SLIDE_ID" val="diagram20211237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479.952*276.702"/>
  <p:tag name="KSO_WM_SLIDE_POSITION" val="240.002*191.301"/>
  <p:tag name="KSO_WM_TAG_VERSION" val="1.0"/>
  <p:tag name="KSO_WM_BEAUTIFY_FLAG" val="#wm#"/>
  <p:tag name="KSO_WM_TEMPLATE_CATEGORY" val="diagram"/>
  <p:tag name="KSO_WM_TEMPLATE_INDEX" val="20211237"/>
  <p:tag name="KSO_WM_SLIDE_LAYOUT" val="a_h"/>
  <p:tag name="KSO_WM_SLIDE_LAYOUT_CNT" val="1_1"/>
  <p:tag name="KSO_WM_SLIDE_LAYOUT_INFO" val="{&quot;id&quot;:&quot;2020-12-09T19:23:50&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50&quot;,&quot;margin&quot;:{&quot;bottom&quot;:0.42300000786781311,&quot;left&quot;:1.2699999809265137,&quot;right&quot;:1.2699999809265137,&quot;top&quot;:0.42300000786781311},&quot;type&quot;:0},{&quot;id&quot;:&quot;2020-12-09T19:23:50&quot;,&quot;margin&quot;:{&quot;bottom&quot;:2.1170001029968262,&quot;left&quot;:7.619999885559082,&quot;right&quot;:7.619999885559082,&quot;top&quot;:2.1170001029968262},&quot;maxSize&quot;:{&quot;size1&quot;:40.519052914176974},&quot;minSize&quot;:{&quot;size1&quot;:24.619052914176969},&quot;normalSize&quot;:{&quot;size1&quot;:37.947046420947878},&quot;subLayout&quot;:[{&quot;id&quot;:&quot;2020-12-09T19:23:50&quot;,&quot;margin&quot;:{&quot;bottom&quot;:0.046930205076932907,&quot;left&quot;:7.619999885559082,&quot;right&quot;:7.619999885559082,&quot;top&quot;:2.1170001029968262},&quot;type&quot;:0},{&quot;id&quot;:&quot;2020-12-09T19:23:50&quot;,&quot;margin&quot;:{&quot;bottom&quot;:2.1170001029968262,&quot;left&quot;:7.619999885559082,&quot;right&quot;:7.619999885559082,&quot;top&quot;:0.14886131882667542},&quot;type&quot;:0}],&quot;type&quot;:0}],&quot;type&quot;:0}"/>
  <p:tag name="KSO_WM_SLIDE_BACKGROUND" val="[&quot;navigation&quot;]"/>
  <p:tag name="KSO_WM_SLIDE_RATIO" val="1.777778"/>
  <p:tag name="KSO_WM_CHIP_INFOS" val="{&quot;layout_type&quot;:&quot;navigation&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3b658e478fb0c58a9404"/>
  <p:tag name="KSO_WM_CHIP_FILLPROP" val="[[{&quot;fill_id&quot;:&quot;c934b58042b44607bfcc30469ccc57d1&quot;,&quot;fill_align&quot;:&quot;lm&quot;,&quot;text_align&quot;:&quot;lm&quot;,&quot;text_direction&quot;:&quot;horizontal&quot;,&quot;chip_types&quot;:[&quot;header&quot;]},{&quot;fill_id&quot;:&quot;2ca697fb6ed3405a815a26366cd6d128&quot;,&quot;fill_align&quot;:&quot;cm&quot;,&quot;text_align&quot;:&quot;lm&quot;,&quot;text_direction&quot;:&quot;horizontal&quot;,&quot;chip_types&quot;:[&quot;diagram&quot;,&quot;text&quot;,&quot;picture&quot;,&quot;chart&quot;,&quot;table&quot;,&quot;video&quot;]}]]"/>
  <p:tag name="FIXED_XID_TMP" val="5f5ee1ca4d6848d78f644aeb"/>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c61fa9d42129dd358c"/>
  <p:tag name="KSO_WM_TEMPLATE_ASSEMBLE_GROUPID" val="5fd0b3c61fa9d42129dd358c"/>
</p:tagLst>
</file>

<file path=ppt/tags/tag16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601cdfaa-65b5-4233-8d82-bdc4ba2d1f01}"/>
</p:tagLst>
</file>

<file path=ppt/tags/tag16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38d7baff-1005-43ab-8844-ed9b9ae83374}"/>
</p:tagLst>
</file>

<file path=ppt/tags/tag16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be473433-7c09-44a0-a38b-7bad4aacdbf3}"/>
</p:tagLst>
</file>

<file path=ppt/tags/tag1609.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61.xml><?xml version="1.0" encoding="utf-8"?>
<p:tagLst xmlns:p="http://schemas.openxmlformats.org/presentationml/2006/main">
  <p:tag name="KSO_WM_SLIDE_ID" val="diagram2021117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1173"/>
  <p:tag name="KSO_WM_SLIDE_LAYOUT" val="a_d_f"/>
  <p:tag name="KSO_WM_SLIDE_LAYOUT_CNT" val="1_2_1"/>
  <p:tag name="KSO_WM_TEMPLATE_THUMBS_INDEX" val="1、4、7、12、13、14、15、16、17、18、20、24、25、28、33、36、40、43、44"/>
  <p:tag name="KSO_WM_SLIDE_SIZE" val="960*492"/>
  <p:tag name="KSO_WM_SLIDE_POSITION" val="0*0"/>
  <p:tag name="KSO_WM_SLIDE_LAYOUT_INFO" val="{&quot;id&quot;:&quot;2020-12-09T19:29:29&quot;,&quot;maxSize&quot;:{&quot;size1&quot;:13.5},&quot;minSize&quot;:{&quot;size1&quot;:13.5},&quot;normalSize&quot;:{&quot;size1&quot;:13.5},&quot;subLayout&quot;:[{&quot;backgroundInfo&quot;:[{&quot;bottom&quot;:0,&quot;bottomAbs&quot;:false,&quot;left&quot;:0,&quot;leftAbs&quot;:false,&quot;right&quot;:0,&quot;rightAbs&quot;:false,&quot;top&quot;:0,&quot;topAbs&quot;:false,&quot;type&quot;:&quot;navigation&quot;}],&quot;id&quot;:&quot;2020-12-09T19:29:29&quot;,&quot;margin&quot;:{&quot;bottom&quot;:0.44999998807907104,&quot;left&quot;:1.2699999809265137,&quot;right&quot;:1.2699999809265137,&quot;top&quot;:0.42300000786781311},&quot;type&quot;:0},{&quot;direction&quot;:1,&quot;id&quot;:&quot;2020-12-09T19:29:29&quot;,&quot;maxSize&quot;:{&quot;size1&quot;:41.299999999999997},&quot;minSize&quot;:{&quot;size1&quot;:41.299999999999997},&quot;normalSize&quot;:{&quot;size1&quot;:41.299999999999997},&quot;subLayout&quot;:[{&quot;id&quot;:&quot;2020-12-09T19:29:29&quot;,&quot;maxSize&quot;:{&quot;size1&quot;:69},&quot;minSize&quot;:{&quot;size1&quot;:56.5},&quot;normalSize&quot;:{&quot;size1&quot;:69},&quot;subLayout&quot;:[{&quot;id&quot;:&quot;2020-12-09T19:29:29&quot;,&quot;margin&quot;:{&quot;bottom&quot;:0.81999999284744263,&quot;left&quot;:2.9630000591278076,&quot;right&quot;:0.87300002574920654,&quot;top&quot;:2.5139999389648438},&quot;type&quot;:0},{&quot;id&quot;:&quot;2020-12-09T19:29:29&quot;,&quot;margin&quot;:{&quot;bottom&quot;:2.5399999618530273,&quot;left&quot;:2.9630000591278076,&quot;right&quot;:0.87300002574920654,&quot;top&quot;:0.026000002399086952},&quot;type&quot;:0}],&quot;type&quot;:0},{&quot;id&quot;:&quot;2020-12-09T19:29:29&quot;,&quot;margin&quot;:{&quot;bottom&quot;:1.6929999589920044,&quot;left&quot;:0.81999999284744263,&quot;right&quot;:2.1159999370574951,&quot;top&quot;:1.6670000553131104},&quot;type&quot;:0}],&quot;type&quot;:0}],&quot;type&quot;:0}"/>
  <p:tag name="KSO_WM_SLIDE_BACKGROUND" val="[&quot;navigation&quot;]"/>
  <p:tag name="KSO_WM_SLIDE_RATIO" val="1.777778"/>
  <p:tag name="KSO_WM_CHIP_INFOS" val="{&quot;type&quot;:0,&quot;layout_type&quot;:&quot;navigation&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cm&quot;,&quot;text_direction&quot;:&quot;horizontal&quot;,&quot;support_big_font&quot;:false,&quot;picture_toward&quot;:0,&quot;picture_dockside&quot;:[],&quot;fill_id&quot;:&quot;0d88621bf09f4cc2ab77c8456e6d145c&quot;,&quot;fill_align&quot;:&quot;cm&quot;,&quot;chip_types&quot;:[&quot;picture&quot;]},{&quot;text_align&quot;:&quot;lm&quot;,&quot;text_direction&quot;:&quot;horizontal&quot;,&quot;support_big_font&quot;:false,&quot;picture_toward&quot;:0,&quot;picture_dockside&quot;:[],&quot;fill_id&quot;:&quot;55b29eed832647c9b4c3a6e9ef39b290&quot;,&quot;fill_align&quot;:&quot;cm&quot;,&quot;chip_types&quot;:[&quot;text&quot;]},{&quot;text_align&quot;:&quot;cm&quot;,&quot;text_direction&quot;:&quot;horizontal&quot;,&quot;support_big_font&quot;:false,&quot;picture_toward&quot;:0,&quot;picture_dockside&quot;:[],&quot;fill_id&quot;:&quot;24aa5e6edd8549409735110c6cc75d23&quot;,&quot;fill_align&quot;:&quot;cm&quot;,&quot;chip_types&quot;:[&quot;picture&quot;]}]]"/>
  <p:tag name="KSO_WM_CHIP_XID" val="5f5f3ba08e478fb0c58a946f"/>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5181fa9d42129dd385e"/>
  <p:tag name="KSO_WM_TEMPLATE_ASSEMBLE_GROUPID" val="5fd0b5181fa9d42129dd385e"/>
</p:tagLst>
</file>

<file path=ppt/tags/tag161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611.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6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4564a1df-a581-4ee7-b18a-28d4015855df}"/>
</p:tagLst>
</file>

<file path=ppt/tags/tag16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463eb385-ae11-4a63-b3fb-c68da673e1bd}"/>
</p:tagLst>
</file>

<file path=ppt/tags/tag16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efb2a70a-2ba5-4ac9-b838-334b30a35187}"/>
</p:tagLst>
</file>

<file path=ppt/tags/tag161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61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617.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6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70a3a21a-1582-43d2-b371-b188efce0478}"/>
</p:tagLst>
</file>

<file path=ppt/tags/tag16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58a59a55-fee2-4c80-8ae6-5577e3f831be}"/>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2e08b4ed-37b1-49c3-8c2d-624f4ca1777d}"/>
</p:tagLst>
</file>

<file path=ppt/tags/tag16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88011a7f-9727-4b3a-87e1-2f4150bf5d48}"/>
</p:tagLst>
</file>

<file path=ppt/tags/tag16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46_1*i*2"/>
  <p:tag name="KSO_WM_TEMPLATE_CATEGORY" val="diagram"/>
  <p:tag name="KSO_WM_TEMPLATE_INDEX" val="20211246"/>
  <p:tag name="KSO_WM_UNIT_LAYERLEVEL" val="1"/>
  <p:tag name="KSO_WM_TAG_VERSION" val="1.0"/>
  <p:tag name="KSO_WM_BEAUTIFY_FLAG" val="#wm#"/>
  <p:tag name="KSO_WM_UNIT_BLOCK" val="0"/>
  <p:tag name="KSO_WM_UNIT_DEC_AREA_ID" val="1565d2f549e54a52abb81560edb8211b"/>
  <p:tag name="KSO_WM_UNIT_SM_LIMIT_TYPE" val="2"/>
  <p:tag name="KSO_WM_UNIT_TYPE" val="i"/>
  <p:tag name="KSO_WM_UNIT_INDEX" val="2"/>
  <p:tag name="KSO_WM_UNIT_DECORATE_INFO" val="{&quot;DecorateInfoH&quot;:{&quot;IsAbs&quot;:false},&quot;DecorateInfoW&quot;:{&quot;IsAbs&quot;:false},&quot;DecorateInfoX&quot;:{&quot;IsAbs&quot;:false,&quot;Pos&quot;:1},&quot;DecorateInfoY&quot;:{&quot;IsAbs&quot;:false,&quot;Pos&quot;:1},&quot;ReferentInfo&quot;:{&quot;Id&quot;:&quot;9eb8c177de514bbb9e5fa6ee2fd0fd97;c248bb3125fd419c91694295be297cb2&quot;,&quot;X&quot;:{&quot;Pos&quot;:1},&quot;Y&quot;:{&quot;Pos&quot;:1}},&quot;whChangeMode&quot;:0}"/>
  <p:tag name="KSO_WM_CHIP_GROUPID" val="5f5ee1ca4d6848d78f644aeb"/>
  <p:tag name="KSO_WM_CHIP_XID" val="5f5f3b5d8e478fb0c58a93f0"/>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VALUE" val="440"/>
  <p:tag name="KSO_WM_TEMPLATE_ASSEMBLE_XID" val="5fd0b3861fa9d42129dd357a"/>
  <p:tag name="KSO_WM_TEMPLATE_ASSEMBLE_GROUPID" val="5fd0b3861fa9d42129dd357a"/>
</p:tagLst>
</file>

<file path=ppt/tags/tag1622.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46_1*a*1"/>
  <p:tag name="KSO_WM_TEMPLATE_CATEGORY" val="diagram"/>
  <p:tag name="KSO_WM_TEMPLATE_INDEX" val="2021124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602a19c573f4801b826a38929180e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04b2b25c54645619a53deef47e88cac"/>
  <p:tag name="KSO_WM_UNIT_TEXT_FILL_FORE_SCHEMECOLOR_INDEX_BRIGHTNESS" val="0"/>
  <p:tag name="KSO_WM_UNIT_TEXT_FILL_FORE_SCHEMECOLOR_INDEX" val="13"/>
  <p:tag name="KSO_WM_UNIT_TEXT_FILL_TYPE" val="1"/>
  <p:tag name="KSO_WM_TEMPLATE_ASSEMBLE_XID" val="5fd0b3861fa9d42129dd357a"/>
  <p:tag name="KSO_WM_TEMPLATE_ASSEMBLE_GROUPID" val="5fd0b3861fa9d42129dd357a"/>
</p:tagLst>
</file>

<file path=ppt/tags/tag1623.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32"/>
  <p:tag name="KSO_WM_UNIT_HIGHLIGHT" val="0"/>
  <p:tag name="KSO_WM_UNIT_COMPATIBLE" val="0"/>
  <p:tag name="KSO_WM_UNIT_DIAGRAM_ISNUMVISUAL" val="0"/>
  <p:tag name="KSO_WM_UNIT_DIAGRAM_ISREFERUNIT" val="0"/>
  <p:tag name="KSO_WM_UNIT_TYPE" val="h_a"/>
  <p:tag name="KSO_WM_UNIT_INDEX" val="1_1"/>
  <p:tag name="KSO_WM_UNIT_ID" val="diagram20211246_1*h_a*1_1"/>
  <p:tag name="KSO_WM_TEMPLATE_CATEGORY" val="diagram"/>
  <p:tag name="KSO_WM_TEMPLATE_INDEX" val="20211246"/>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9eb8c177de514bbb9e5fa6ee2fd0fd9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5a9ada9307c4d30a397e4dfe53a34e7"/>
  <p:tag name="KSO_WM_UNIT_TEXT_FILL_FORE_SCHEMECOLOR_INDEX_BRIGHTNESS" val="0"/>
  <p:tag name="KSO_WM_UNIT_TEXT_FILL_FORE_SCHEMECOLOR_INDEX" val="13"/>
  <p:tag name="KSO_WM_UNIT_TEXT_FILL_TYPE" val="1"/>
  <p:tag name="KSO_WM_TEMPLATE_ASSEMBLE_XID" val="5fd0b3861fa9d42129dd357a"/>
  <p:tag name="KSO_WM_TEMPLATE_ASSEMBLE_GROUPID" val="5fd0b3861fa9d42129dd357a"/>
</p:tagLst>
</file>

<file path=ppt/tags/tag1624.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1246_1*h_f*1_1"/>
  <p:tag name="KSO_WM_TEMPLATE_CATEGORY" val="diagram"/>
  <p:tag name="KSO_WM_TEMPLATE_INDEX" val="20211246"/>
  <p:tag name="KSO_WM_UNIT_LAYERLEVEL" val="1_1"/>
  <p:tag name="KSO_WM_TAG_VERSION" val="1.0"/>
  <p:tag name="KSO_WM_BEAUTIFY_FLAG" val="#wm#"/>
  <p:tag name="KSO_WM_UNIT_SUBTYPE" val="a"/>
  <p:tag name="KSO_WM_UNIT_DEFAULT_FONT" val="14;20;2"/>
  <p:tag name="KSO_WM_UNIT_BLOCK" val="0"/>
  <p:tag name="KSO_WM_UNIT_VALUE" val="128"/>
  <p:tag name="KSO_WM_UNIT_SHOW_EDIT_AREA_INDICATION" val="1"/>
  <p:tag name="KSO_WM_CHIP_GROUPID" val="5e6b05b36848fb12bee65ad8"/>
  <p:tag name="KSO_WM_CHIP_XID" val="5e6b05b36848fb12bee65ada"/>
  <p:tag name="KSO_WM_UNIT_DEC_AREA_ID" val="c248bb3125fd419c91694295be297cb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5a9ada9307c4d30a397e4dfe53a34e7"/>
  <p:tag name="KSO_WM_UNIT_TEXT_FILL_FORE_SCHEMECOLOR_INDEX_BRIGHTNESS" val="0.25"/>
  <p:tag name="KSO_WM_UNIT_TEXT_FILL_FORE_SCHEMECOLOR_INDEX" val="13"/>
  <p:tag name="KSO_WM_UNIT_TEXT_FILL_TYPE" val="1"/>
  <p:tag name="KSO_WM_TEMPLATE_ASSEMBLE_XID" val="5fd0b3861fa9d42129dd357a"/>
  <p:tag name="KSO_WM_TEMPLATE_ASSEMBLE_GROUPID" val="5fd0b3861fa9d42129dd357a"/>
</p:tagLst>
</file>

<file path=ppt/tags/tag1625.xml><?xml version="1.0" encoding="utf-8"?>
<p:tagLst xmlns:p="http://schemas.openxmlformats.org/presentationml/2006/main">
  <p:tag name="KSO_WM_SLIDE_LAYOUT_INFO" val="{&quot;id&quot;:&quot;2020-12-09T19:22:46&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2:46&quot;,&quot;margin&quot;:{&quot;bottom&quot;:0.42699998617172241,&quot;left&quot;:1.2649999856948853,&quot;right&quot;:1.2749999761581421,&quot;top&quot;:0.41999998688697815},&quot;type&quot;:0},{&quot;id&quot;:&quot;2020-12-09T19:22:46&quot;,&quot;margin&quot;:{&quot;bottom&quot;:2.9630000591278076,&quot;left&quot;:4.6570000648498535,&quot;right&quot;:4.6570000648498535,&quot;top&quot;:3.3870000839233398},&quot;maxSize&quot;:{&quot;size1&quot;:50.750244042589131},&quot;minSize&quot;:{&quot;size1&quot;:34.850244042589125},&quot;normalSize&quot;:{&quot;size1&quot;:34.850244042589125},&quot;subLayout&quot;:[{&quot;id&quot;:&quot;2020-12-09T19:22:46&quot;,&quot;margin&quot;:{&quot;bottom&quot;:0.046929728239774704,&quot;left&quot;:4.6570000648498535,&quot;right&quot;:4.6570000648498535,&quot;top&quot;:3.3870000839233398},&quot;type&quot;:0},{&quot;id&quot;:&quot;2020-12-09T19:22:46&quot;,&quot;margin&quot;:{&quot;bottom&quot;:2.9630000591278076,&quot;left&quot;:4.6570000648498535,&quot;right&quot;:4.6570000648498535,&quot;top&quot;:0.14886191487312317},&quot;type&quot;:0}],&quot;type&quot;:0}],&quot;type&quot;:0}"/>
  <p:tag name="KSO_WM_SLIDE_BACKGROUND" val="[&quot;navigation&quot;]"/>
  <p:tag name="KSO_WM_SLIDE_RATIO" val="1.777778"/>
  <p:tag name="KSO_WM_SLIDE_ID" val="diagram20211246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1246"/>
  <p:tag name="KSO_WM_SLIDE_LAYOUT" val="a_h"/>
  <p:tag name="KSO_WM_SLIDE_LAYOUT_CNT" val="1_1"/>
  <p:tag name="KSO_WM_SLIDE_TYPE" val="text"/>
  <p:tag name="KSO_WM_SLIDE_SUBTYPE" val="pureTxt"/>
  <p:tag name="KSO_WM_SLIDE_SIZE" val="647.954*132.701"/>
  <p:tag name="KSO_WM_SLIDE_POSITION" val="155.851*239.202"/>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5d8e478fb0c58a93f0"/>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d2ad3a6e3730411899b8d771a1ca619d&quot;,&quot;fill_align&quot;:&quot;cm&quot;,&quot;chip_types&quot;:[&quot;text&quot;,&quot;picture&quot;,&quot;chart&quot;,&quot;table&quot;,&quot;video&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861fa9d42129dd357a"/>
  <p:tag name="KSO_WM_TEMPLATE_ASSEMBLE_GROUPID" val="5fd0b3861fa9d42129dd357a"/>
</p:tagLst>
</file>

<file path=ppt/tags/tag16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77ea7c31-573d-4269-85dc-7c309f0a4c73}"/>
</p:tagLst>
</file>

<file path=ppt/tags/tag16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ee85f067-f118-418f-86a3-573b9d20091b}"/>
</p:tagLst>
</file>

<file path=ppt/tags/tag1628.xml><?xml version="1.0" encoding="utf-8"?>
<p:tagLst xmlns:p="http://schemas.openxmlformats.org/presentationml/2006/main">
  <p:tag name="KSO_WM_UNIT_BLOCK" val="0"/>
  <p:tag name="KSO_WM_UNIT_DEC_AREA_ID" val="871fa30d8d92441c9918ee2874e56ea3"/>
  <p:tag name="KSO_WM_UNIT_HIGHLIGHT" val="0"/>
  <p:tag name="KSO_WM_UNIT_COMPATIBLE" val="0"/>
  <p:tag name="KSO_WM_UNIT_DIAGRAM_ISNUMVISUAL" val="0"/>
  <p:tag name="KSO_WM_UNIT_DIAGRAM_ISREFERUNIT" val="0"/>
  <p:tag name="KSO_WM_UNIT_TYPE" val="i"/>
  <p:tag name="KSO_WM_UNIT_INDEX" val="1"/>
  <p:tag name="KSO_WM_UNIT_ID" val="diagram20214497_1*i*1"/>
  <p:tag name="KSO_WM_TEMPLATE_CATEGORY" val="diagram"/>
  <p:tag name="KSO_WM_TEMPLATE_INDEX" val="20214497"/>
  <p:tag name="KSO_WM_UNIT_LAYERLEVEL" val="1"/>
  <p:tag name="KSO_WM_TAG_VERSION" val="1.0"/>
  <p:tag name="KSO_WM_BEAUTIFY_FLAG" val="#wm#"/>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PA" val="v5.2.11"/>
  <p:tag name="KSO_WM_CHIP_GROUPID" val="5f3113969c36e2348c3efa6f"/>
  <p:tag name="KSO_WM_CHIP_XID" val="5f3113969c36e2348c3efa70"/>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960"/>
  <p:tag name="KSO_WM_TEMPLATE_ASSEMBLE_XID" val="5fd0d7641fa9d42129dd86e0"/>
  <p:tag name="KSO_WM_TEMPLATE_ASSEMBLE_GROUPID" val="5fd0d7641fa9d42129dd86e0"/>
</p:tagLst>
</file>

<file path=ppt/tags/tag1629.xml><?xml version="1.0" encoding="utf-8"?>
<p:tagLst xmlns:p="http://schemas.openxmlformats.org/presentationml/2006/main">
  <p:tag name="KSO_WM_UNIT_BLOCK" val="0"/>
  <p:tag name="KSO_WM_UNIT_DEC_AREA_ID" val="9183ac77025f47179500f11acb752a86"/>
  <p:tag name="KSO_WM_UNIT_HIGHLIGHT" val="0"/>
  <p:tag name="KSO_WM_UNIT_COMPATIBLE" val="0"/>
  <p:tag name="KSO_WM_UNIT_DIAGRAM_ISNUMVISUAL" val="0"/>
  <p:tag name="KSO_WM_UNIT_DIAGRAM_ISREFERUNIT" val="0"/>
  <p:tag name="KSO_WM_UNIT_TYPE" val="i"/>
  <p:tag name="KSO_WM_UNIT_INDEX" val="2"/>
  <p:tag name="KSO_WM_UNIT_ID" val="diagram20214497_1*i*2"/>
  <p:tag name="KSO_WM_TEMPLATE_CATEGORY" val="diagram"/>
  <p:tag name="KSO_WM_TEMPLATE_INDEX" val="20214497"/>
  <p:tag name="KSO_WM_UNIT_LAYERLEVEL" val="1"/>
  <p:tag name="KSO_WM_TAG_VERSION" val="1.0"/>
  <p:tag name="KSO_WM_BEAUTIFY_FLAG" val="#wm#"/>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PA" val="v5.2.11"/>
  <p:tag name="KSO_WM_CHIP_GROUPID" val="5f3113969c36e2348c3efa6f"/>
  <p:tag name="KSO_WM_CHIP_XID" val="5f3113969c36e2348c3efa7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375"/>
  <p:tag name="KSO_WM_TEMPLATE_ASSEMBLE_XID" val="5fd0d7641fa9d42129dd86e0"/>
  <p:tag name="KSO_WM_TEMPLATE_ASSEMBLE_GROUPID" val="5fd0d7641fa9d42129dd86e0"/>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8bd09013-caba-49a0-bf53-83fde4422fce}"/>
</p:tagLst>
</file>

<file path=ppt/tags/tag1630.xml><?xml version="1.0" encoding="utf-8"?>
<p:tagLst xmlns:p="http://schemas.openxmlformats.org/presentationml/2006/main">
  <p:tag name="KSO_WM_UNIT_BLOCK" val="0"/>
  <p:tag name="KSO_WM_UNIT_DEC_AREA_ID" val="7a1f03192f954cb28265d1f4680d19ad"/>
  <p:tag name="KSO_WM_UNIT_HIGHLIGHT" val="0"/>
  <p:tag name="KSO_WM_UNIT_COMPATIBLE" val="0"/>
  <p:tag name="KSO_WM_UNIT_DIAGRAM_ISNUMVISUAL" val="0"/>
  <p:tag name="KSO_WM_UNIT_DIAGRAM_ISREFERUNIT" val="0"/>
  <p:tag name="KSO_WM_UNIT_TYPE" val="i"/>
  <p:tag name="KSO_WM_UNIT_INDEX" val="3"/>
  <p:tag name="KSO_WM_UNIT_ID" val="diagram20214497_1*i*3"/>
  <p:tag name="KSO_WM_TEMPLATE_CATEGORY" val="diagram"/>
  <p:tag name="KSO_WM_TEMPLATE_INDEX" val="20214497"/>
  <p:tag name="KSO_WM_UNIT_LAYERLEVEL" val="1"/>
  <p:tag name="KSO_WM_TAG_VERSION" val="1.0"/>
  <p:tag name="KSO_WM_BEAUTIFY_FLAG" val="#wm#"/>
  <p:tag name="KSO_WM_UNIT_SM_LIMIT_TYPE" val="0"/>
  <p:tag name="KSO_WM_UNIT_DECORATE_INFO" val="{&quot;DecorateInfoH&quot;:{&quot;IsAbs&quot;:true},&quot;DecorateInfoW&quot;:{&quot;IsAbs&quot;:true},&quot;DecorateInfoX&quot;:{&quot;IsAbs&quot;:true,&quot;Pos&quot;:0},&quot;DecorateInfoY&quot;:{&quot;IsAbs&quot;:true,&quot;Pos&quot;:0},&quot;ReferentInfo&quot;:{&quot;Id&quot;:&quot;40b705a7bf214c5d8bfbf0807c112ba4&quot;,&quot;X&quot;:{&quot;Pos&quot;:0},&quot;Y&quot;:{&quot;Pos&quot;:0}},&quot;whChangeMode&quot;:0}"/>
  <p:tag name="PA" val="v5.2.11"/>
  <p:tag name="KSO_WM_CHIP_GROUPID" val="5f3113969c36e2348c3efa6f"/>
  <p:tag name="KSO_WM_CHIP_XID" val="5f3113969c36e2348c3efa70"/>
  <p:tag name="KSO_WM_UNIT_LINE_FORE_SCHEMECOLOR_INDEX_BRIGHTNESS" val="0"/>
  <p:tag name="KSO_WM_UNIT_LINE_FORE_SCHEMECOLOR_INDEX" val="14"/>
  <p:tag name="KSO_WM_UNIT_LINE_FILL_TYPE" val="2"/>
  <p:tag name="KSO_WM_TEMPLATE_ASSEMBLE_XID" val="5fd0d7641fa9d42129dd86e0"/>
  <p:tag name="KSO_WM_TEMPLATE_ASSEMBLE_GROUPID" val="5fd0d7641fa9d42129dd86e0"/>
</p:tagLst>
</file>

<file path=ppt/tags/tag1631.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4497_1*a*1"/>
  <p:tag name="KSO_WM_TEMPLATE_CATEGORY" val="diagram"/>
  <p:tag name="KSO_WM_TEMPLATE_INDEX" val="20214497"/>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0cfe22b6d8cd4f3db2312bdd3815746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6891acf4e424021bd4db5632f226014"/>
  <p:tag name="KSO_WM_UNIT_SUPPORT_BIG_FONT" val="1"/>
  <p:tag name="KSO_WM_UNIT_TEXT_FILL_FORE_SCHEMECOLOR_INDEX_BRIGHTNESS" val="0"/>
  <p:tag name="KSO_WM_UNIT_TEXT_FILL_FORE_SCHEMECOLOR_INDEX" val="13"/>
  <p:tag name="KSO_WM_UNIT_TEXT_FILL_TYPE" val="1"/>
  <p:tag name="KSO_WM_TEMPLATE_ASSEMBLE_XID" val="5fd0d7641fa9d42129dd86e0"/>
  <p:tag name="KSO_WM_TEMPLATE_ASSEMBLE_GROUPID" val="5fd0d7641fa9d42129dd86e0"/>
</p:tagLst>
</file>

<file path=ppt/tags/tag1632.xml><?xml version="1.0" encoding="utf-8"?>
<p:tagLst xmlns:p="http://schemas.openxmlformats.org/presentationml/2006/main">
  <p:tag name="KSO_WM_UNIT_VALUE" val="973*1184"/>
  <p:tag name="KSO_WM_UNIT_HIGHLIGHT" val="0"/>
  <p:tag name="KSO_WM_UNIT_COMPATIBLE" val="1"/>
  <p:tag name="KSO_WM_UNIT_DIAGRAM_ISNUMVISUAL" val="0"/>
  <p:tag name="KSO_WM_UNIT_DIAGRAM_ISREFERUNIT" val="0"/>
  <p:tag name="KSO_WM_UNIT_TYPE" val="d"/>
  <p:tag name="KSO_WM_UNIT_INDEX" val="1"/>
  <p:tag name="KSO_WM_UNIT_ID" val="diagram20214497_1*d*1"/>
  <p:tag name="KSO_WM_TEMPLATE_CATEGORY" val="diagram"/>
  <p:tag name="KSO_WM_TEMPLATE_INDEX" val="20214497"/>
  <p:tag name="KSO_WM_UNIT_LAYERLEVEL" val="1"/>
  <p:tag name="KSO_WM_TAG_VERSION" val="1.0"/>
  <p:tag name="KSO_WM_BEAUTIFY_FLAG" val="#wm#"/>
  <p:tag name="KSO_WM_CHIP_GROUPID" val="5e7310da9a230a26b9e88a19"/>
  <p:tag name="KSO_WM_CHIP_XID" val="5e7310da9a230a26b9e88a1a"/>
  <p:tag name="KSO_WM_UNIT_DEC_AREA_ID" val="140ecff2b3ad4b89a35180d3f7068dc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f68e2682cd34d46b15c7f8d0dca636f"/>
  <p:tag name="KSO_WM_UNIT_PLACING_PICTURE" val="3f68e2682cd34d46b15c7f8d0dca636f"/>
  <p:tag name="KSO_WM_UNIT_SUPPORT_UNIT_TYPE" val="[&quot;l&quot;,&quot;m&quot;,&quot;n&quot;,&quot;o&quot;,&quot;p&quot;,&quot;q&quot;,&quot;r&quot;,&quot;δ&quot;,&quot;ε&quot;,&quot;ζ&quot;,&quot;η&quot;,&quot;d&quot;,&quot;α&quot;,&quot;β&quot;,&quot;θ&quot;]"/>
  <p:tag name="KSO_WM_TEMPLATE_ASSEMBLE_XID" val="5fd0d7641fa9d42129dd86e0"/>
  <p:tag name="KSO_WM_TEMPLATE_ASSEMBLE_GROUPID" val="5fd0d7641fa9d42129dd86e0"/>
  <p:tag name="KSO_WM_UNIT_PLACING_PICTURE_USER_VIEWPORT" val="{&quot;height&quot;:5615,&quot;width&quot;:3755}"/>
  <p:tag name="KSO_WM_UNIT_PLACING_PICTURE_INFO" val="{&quot;code&quot;:&quot;&quot;,&quot;full_picture&quot;:false,&quot;scheme&quot;:&quot;4-0&quot;,&quot;spacing&quot;:5}"/>
  <p:tag name="KSO_WM_UNIT_PLACING_PICTURE_USER_VIEWPORT_SMARTMENU" val="{&quot;height&quot;:1950.013224283854,&quot;width&quot;:2140.0000000000005}"/>
  <p:tag name="KSO_WM_UNIT_PLACING_PICTURE_USER_RELATIVERECTANGLE_SMARTMENU" val="{&quot;bottom&quot;:0.19524715446031154,&quot;left&quot;:0,&quot;right&quot;:0,&quot;top&quot;:0.19524715446031154}"/>
</p:tagLst>
</file>

<file path=ppt/tags/tag1633.xml><?xml version="1.0" encoding="utf-8"?>
<p:tagLst xmlns:p="http://schemas.openxmlformats.org/presentationml/2006/main">
  <p:tag name="KSO_WM_UNIT_VALUE" val="973*1184"/>
  <p:tag name="KSO_WM_UNIT_HIGHLIGHT" val="0"/>
  <p:tag name="KSO_WM_UNIT_COMPATIBLE" val="1"/>
  <p:tag name="KSO_WM_UNIT_DIAGRAM_ISNUMVISUAL" val="0"/>
  <p:tag name="KSO_WM_UNIT_DIAGRAM_ISREFERUNIT" val="0"/>
  <p:tag name="KSO_WM_UNIT_TYPE" val="d"/>
  <p:tag name="KSO_WM_UNIT_INDEX" val="1"/>
  <p:tag name="KSO_WM_UNIT_ID" val="diagram20214497_1*d*1"/>
  <p:tag name="KSO_WM_TEMPLATE_CATEGORY" val="diagram"/>
  <p:tag name="KSO_WM_TEMPLATE_INDEX" val="20214497"/>
  <p:tag name="KSO_WM_UNIT_LAYERLEVEL" val="1"/>
  <p:tag name="KSO_WM_TAG_VERSION" val="1.0"/>
  <p:tag name="KSO_WM_BEAUTIFY_FLAG" val="#wm#"/>
  <p:tag name="KSO_WM_CHIP_GROUPID" val="5e7310da9a230a26b9e88a19"/>
  <p:tag name="KSO_WM_CHIP_XID" val="5e7310da9a230a26b9e88a1a"/>
  <p:tag name="KSO_WM_UNIT_DEC_AREA_ID" val="140ecff2b3ad4b89a35180d3f7068dc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f68e2682cd34d46b15c7f8d0dca636f"/>
  <p:tag name="KSO_WM_UNIT_PLACING_PICTURE" val="3f68e2682cd34d46b15c7f8d0dca636f"/>
  <p:tag name="KSO_WM_UNIT_SUPPORT_UNIT_TYPE" val="[&quot;l&quot;,&quot;m&quot;,&quot;n&quot;,&quot;o&quot;,&quot;p&quot;,&quot;q&quot;,&quot;r&quot;,&quot;δ&quot;,&quot;ε&quot;,&quot;ζ&quot;,&quot;η&quot;,&quot;d&quot;,&quot;α&quot;,&quot;β&quot;,&quot;θ&quot;]"/>
  <p:tag name="KSO_WM_TEMPLATE_ASSEMBLE_XID" val="5fd0d7641fa9d42129dd86e0"/>
  <p:tag name="KSO_WM_TEMPLATE_ASSEMBLE_GROUPID" val="5fd0d7641fa9d42129dd86e0"/>
  <p:tag name="KSO_WM_UNIT_PLACING_PICTURE_USER_VIEWPORT" val="{&quot;height&quot;:3675,&quot;width&quot;:5400}"/>
  <p:tag name="KSO_WM_UNIT_PLACING_PICTURE_INFO" val="{&quot;code&quot;:&quot;&quot;,&quot;full_picture&quot;:false,&quot;scheme&quot;:&quot;4-0&quot;,&quot;spacing&quot;:5}"/>
  <p:tag name="KSO_WM_UNIT_PLACING_PICTURE_USER_VIEWPORT_SMARTMENU" val="{&quot;height&quot;:4050.026448567708,&quot;width&quot;:6720}"/>
  <p:tag name="KSO_WM_UNIT_PLACING_PICTURE_USER_RELATIVERECTANGLE_SMARTMENU" val="{&quot;bottom&quot;:0.057212851832976495,&quot;left&quot;:0,&quot;right&quot;:0,&quot;top&quot;:0.057212851832976495}"/>
</p:tagLst>
</file>

<file path=ppt/tags/tag1634.xml><?xml version="1.0" encoding="utf-8"?>
<p:tagLst xmlns:p="http://schemas.openxmlformats.org/presentationml/2006/main">
  <p:tag name="KSO_WM_UNIT_VALUE" val="973*1184"/>
  <p:tag name="KSO_WM_UNIT_HIGHLIGHT" val="0"/>
  <p:tag name="KSO_WM_UNIT_COMPATIBLE" val="1"/>
  <p:tag name="KSO_WM_UNIT_DIAGRAM_ISNUMVISUAL" val="0"/>
  <p:tag name="KSO_WM_UNIT_DIAGRAM_ISREFERUNIT" val="0"/>
  <p:tag name="KSO_WM_UNIT_TYPE" val="d"/>
  <p:tag name="KSO_WM_UNIT_INDEX" val="1"/>
  <p:tag name="KSO_WM_UNIT_ID" val="diagram20214497_1*d*1"/>
  <p:tag name="KSO_WM_TEMPLATE_CATEGORY" val="diagram"/>
  <p:tag name="KSO_WM_TEMPLATE_INDEX" val="20214497"/>
  <p:tag name="KSO_WM_UNIT_LAYERLEVEL" val="1"/>
  <p:tag name="KSO_WM_TAG_VERSION" val="1.0"/>
  <p:tag name="KSO_WM_BEAUTIFY_FLAG" val="#wm#"/>
  <p:tag name="KSO_WM_CHIP_GROUPID" val="5e7310da9a230a26b9e88a19"/>
  <p:tag name="KSO_WM_CHIP_XID" val="5e7310da9a230a26b9e88a1a"/>
  <p:tag name="KSO_WM_UNIT_DEC_AREA_ID" val="140ecff2b3ad4b89a35180d3f7068dc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f68e2682cd34d46b15c7f8d0dca636f"/>
  <p:tag name="KSO_WM_UNIT_PLACING_PICTURE" val="3f68e2682cd34d46b15c7f8d0dca636f"/>
  <p:tag name="KSO_WM_UNIT_SUPPORT_UNIT_TYPE" val="[&quot;l&quot;,&quot;m&quot;,&quot;n&quot;,&quot;o&quot;,&quot;p&quot;,&quot;q&quot;,&quot;r&quot;,&quot;δ&quot;,&quot;ε&quot;,&quot;ζ&quot;,&quot;η&quot;,&quot;d&quot;,&quot;α&quot;,&quot;β&quot;,&quot;θ&quot;]"/>
  <p:tag name="KSO_WM_TEMPLATE_ASSEMBLE_XID" val="5fd0d7641fa9d42129dd86e0"/>
  <p:tag name="KSO_WM_TEMPLATE_ASSEMBLE_GROUPID" val="5fd0d7641fa9d42129dd86e0"/>
  <p:tag name="KSO_WM_UNIT_PLACING_PICTURE_USER_VIEWPORT" val="{&quot;height&quot;:5040,&quot;width&quot;:3602.5007874015746}"/>
  <p:tag name="KSO_WM_UNIT_PLACING_PICTURE_INFO" val="{&quot;code&quot;:&quot;&quot;,&quot;full_picture&quot;:false,&quot;scheme&quot;:&quot;4-0&quot;,&quot;spacing&quot;:5}"/>
  <p:tag name="KSO_WM_UNIT_PLACING_PICTURE_USER_VIEWPORT_SMARTMENU" val="{&quot;height&quot;:1950.013224283854,&quot;width&quot;:2140.0000000000005}"/>
  <p:tag name="KSO_WM_UNIT_PLACING_PICTURE_USER_RELATIVERECTANGLE_SMARTMENU" val="{&quot;bottom&quot;:0.17456388112752771,&quot;left&quot;:0,&quot;right&quot;:0,&quot;top&quot;:0.17456388112752771}"/>
</p:tagLst>
</file>

<file path=ppt/tags/tag1635.xml><?xml version="1.0" encoding="utf-8"?>
<p:tagLst xmlns:p="http://schemas.openxmlformats.org/presentationml/2006/main">
  <p:tag name="KSO_WM_UNIT_VALUE" val="973*1184"/>
  <p:tag name="KSO_WM_UNIT_HIGHLIGHT" val="0"/>
  <p:tag name="KSO_WM_UNIT_COMPATIBLE" val="1"/>
  <p:tag name="KSO_WM_UNIT_DIAGRAM_ISNUMVISUAL" val="0"/>
  <p:tag name="KSO_WM_UNIT_DIAGRAM_ISREFERUNIT" val="0"/>
  <p:tag name="KSO_WM_UNIT_TYPE" val="d"/>
  <p:tag name="KSO_WM_UNIT_INDEX" val="1"/>
  <p:tag name="KSO_WM_UNIT_ID" val="diagram20214497_1*d*1"/>
  <p:tag name="KSO_WM_TEMPLATE_CATEGORY" val="diagram"/>
  <p:tag name="KSO_WM_TEMPLATE_INDEX" val="20214497"/>
  <p:tag name="KSO_WM_UNIT_LAYERLEVEL" val="1"/>
  <p:tag name="KSO_WM_TAG_VERSION" val="1.0"/>
  <p:tag name="KSO_WM_BEAUTIFY_FLAG" val="#wm#"/>
  <p:tag name="KSO_WM_CHIP_GROUPID" val="5e7310da9a230a26b9e88a19"/>
  <p:tag name="KSO_WM_CHIP_XID" val="5e7310da9a230a26b9e88a1a"/>
  <p:tag name="KSO_WM_UNIT_DEC_AREA_ID" val="140ecff2b3ad4b89a35180d3f7068dc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f68e2682cd34d46b15c7f8d0dca636f"/>
  <p:tag name="KSO_WM_UNIT_PLACING_PICTURE" val="3f68e2682cd34d46b15c7f8d0dca636f"/>
  <p:tag name="KSO_WM_UNIT_SUPPORT_UNIT_TYPE" val="[&quot;l&quot;,&quot;m&quot;,&quot;n&quot;,&quot;o&quot;,&quot;p&quot;,&quot;q&quot;,&quot;r&quot;,&quot;δ&quot;,&quot;ε&quot;,&quot;ζ&quot;,&quot;η&quot;,&quot;d&quot;,&quot;α&quot;,&quot;β&quot;,&quot;θ&quot;]"/>
  <p:tag name="KSO_WM_TEMPLATE_ASSEMBLE_XID" val="5fd0d7641fa9d42129dd86e0"/>
  <p:tag name="KSO_WM_TEMPLATE_ASSEMBLE_GROUPID" val="5fd0d7641fa9d42129dd86e0"/>
  <p:tag name="KSO_WM_UNIT_PLACING_PICTURE_USER_VIEWPORT" val="{&quot;height&quot;:1840,&quot;width&quot;:2000}"/>
  <p:tag name="KSO_WM_UNIT_PLACING_PICTURE_INFO" val="{&quot;code&quot;:&quot;&quot;,&quot;full_picture&quot;:false,&quot;scheme&quot;:&quot;4-0&quot;,&quot;spacing&quot;:5}"/>
  <p:tag name="KSO_WM_UNIT_PLACING_PICTURE_USER_VIEWPORT_SMARTMENU" val="{&quot;height&quot;:1950.013224283854,&quot;width&quot;:2140.0000000000005}"/>
  <p:tag name="KSO_WM_UNIT_PLACING_PICTURE_USER_RELATIVERECTANGLE_SMARTMENU" val="{&quot;bottom&quot;:0.0047711234549335036,&quot;left&quot;:0,&quot;right&quot;:0,&quot;top&quot;:0.0047711234549335036}"/>
</p:tagLst>
</file>

<file path=ppt/tags/tag1636.xml><?xml version="1.0" encoding="utf-8"?>
<p:tagLst xmlns:p="http://schemas.openxmlformats.org/presentationml/2006/main">
  <p:tag name="KSO_WM_UNIT_TEXT_SUBTYPE" val="a"/>
  <p:tag name="KSO_WM_UNIT_SUBTYPE" val="a"/>
  <p:tag name="KSO_WM_UNIT_PRESET_TEXT" val="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4497_1*f*1"/>
  <p:tag name="KSO_WM_TEMPLATE_CATEGORY" val="diagram"/>
  <p:tag name="KSO_WM_TEMPLATE_INDEX" val="20214497"/>
  <p:tag name="KSO_WM_UNIT_LAYERLEVEL" val="1"/>
  <p:tag name="KSO_WM_TAG_VERSION" val="1.0"/>
  <p:tag name="KSO_WM_BEAUTIFY_FLAG" val="#wm#"/>
  <p:tag name="KSO_WM_UNIT_DEFAULT_FONT" val="14;20;2"/>
  <p:tag name="KSO_WM_UNIT_BLOCK" val="0"/>
  <p:tag name="KSO_WM_UNIT_VALUE" val="20"/>
  <p:tag name="KSO_WM_UNIT_SHOW_EDIT_AREA_INDICATION" val="1"/>
  <p:tag name="KSO_WM_CHIP_GROUPID" val="5e6b05596848fb12bee65ac8"/>
  <p:tag name="KSO_WM_CHIP_XID" val="5e6b05596848fb12bee65aca"/>
  <p:tag name="KSO_WM_UNIT_DEC_AREA_ID" val="40b705a7bf214c5d8bfbf0807c112ba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45f3128f082b45cea93d922ebd24e9ba"/>
  <p:tag name="KSO_WM_UNIT_SUPPORT_BIG_FONT" val="1"/>
  <p:tag name="KSO_WM_UNIT_TEXT_FILL_FORE_SCHEMECOLOR_INDEX_BRIGHTNESS" val="0.25"/>
  <p:tag name="KSO_WM_UNIT_TEXT_FILL_FORE_SCHEMECOLOR_INDEX" val="13"/>
  <p:tag name="KSO_WM_UNIT_TEXT_FILL_TYPE" val="1"/>
  <p:tag name="KSO_WM_TEMPLATE_ASSEMBLE_XID" val="5fd0d7641fa9d42129dd86e0"/>
  <p:tag name="KSO_WM_TEMPLATE_ASSEMBLE_GROUPID" val="5fd0d7641fa9d42129dd86e0"/>
</p:tagLst>
</file>

<file path=ppt/tags/tag1637.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direction&quot;:1,&quot;id&quot;:&quot;2020-12-09T21:55:49&quot;,&quot;maxSize&quot;:{&quot;size1&quot;:51.200000000000003},&quot;minSize&quot;:{&quot;size1&quot;:51.200000000000003},&quot;normalSize&quot;:{&quot;size1&quot;:51.200000000000003},&quot;subLayout&quot;:[{&quot;id&quot;:&quot;2020-12-09T21:55:49&quot;,&quot;maxSize&quot;:{&quot;size1&quot;:54.827223940248842},&quot;minSize&quot;:{&quot;size1&quot;:54.827223940248842},&quot;normalSize&quot;:{&quot;size1&quot;:54.827223940248842},&quot;subLayout&quot;:[{&quot;id&quot;:&quot;2020-12-09T21:55:49&quot;,&quot;margin&quot;:{&quot;bottom&quot;:0.42300000786781311,&quot;left&quot;:5.9270000457763672,&quot;right&quot;:4.2069997787475586,&quot;top&quot;:3.809999942779541},&quot;type&quot;:0},{&quot;id&quot;:&quot;2020-12-09T21:55:49&quot;,&quot;margin&quot;:{&quot;bottom&quot;:3.809999942779541,&quot;left&quot;:5.9270000457763672,&quot;right&quot;:4.2069997787475586,&quot;top&quot;:1.2699999809265137},&quot;type&quot;:0}],&quot;type&quot;:0},{&quot;id&quot;:&quot;2020-12-09T21:55:49&quot;,&quot;margin&quot;:{&quot;bottom&quot;:3.809999942779541,&quot;left&quot;:0.026000002399086952,&quot;right&quot;:4.6570000648498535,&quot;top&quot;:3.809999942779541},&quot;type&quot;:0}],&quot;type&quot;:0}"/>
  <p:tag name="KSO_WM_SLIDE_BACKGROUND" val="[&quot;general&quot;]"/>
  <p:tag name="KSO_WM_SLIDE_RATIO" val="1.777778"/>
  <p:tag name="KSO_WM_SLIDE_ID" val="diagram2021449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540"/>
  <p:tag name="KSO_WM_SLIDE_POSITION" val="47*0"/>
  <p:tag name="KSO_WM_TAG_VERSION" val="1.0"/>
  <p:tag name="KSO_WM_BEAUTIFY_FLAG" val="#wm#"/>
  <p:tag name="KSO_WM_TEMPLATE_CATEGORY" val="diagram"/>
  <p:tag name="KSO_WM_TEMPLATE_INDEX" val="20214497"/>
  <p:tag name="KSO_WM_SLIDE_LAYOUT" val="a_d_f"/>
  <p:tag name="KSO_WM_SLIDE_LAYOUT_CNT" val="1_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c1834d9ed5a6423bb2dc8805ac6b1b03&quot;,&quot;fill_align&quot;:&quot;cm&quot;,&quot;chip_types&quot;:[&quot;header&quot;]},{&quot;text_align&quot;:&quot;lm&quot;,&quot;text_direction&quot;:&quot;horizontal&quot;,&quot;support_features&quot;:[&quot;collage&quot;,&quot;carousel&quot;],&quot;support_big_font&quot;:false,&quot;fill_id&quot;:&quot;39f49e07dea14cc8aee1c0eece94dac2&quot;,&quot;fill_align&quot;:&quot;lm&quot;,&quot;chip_types&quot;:[&quot;diagram&quot;,&quot;text&quot;,&quot;picture&quot;,&quot;chart&quot;,&quot;table&quot;,&quot;video&quot;]},{&quot;text_align&quot;:&quot;lt&quot;,&quot;text_direction&quot;:&quot;horizontal&quot;,&quot;support_big_font&quot;:true,&quot;fill_id&quot;:&quot;1c22cd87870941c99868dcad42277165&quot;,&quot;fill_align&quot;:&quot;lt&quot;,&quot;chip_types&quot;:[&quot;text&quot;]}]]"/>
  <p:tag name="KSO_WM_CHIP_XID" val="5f3113969c36e2348c3efa70"/>
  <p:tag name="KSO_WM_CHIP_DECFILLPROP" val="[]"/>
  <p:tag name="KSO_WM_SLIDE_CAN_ADD_NAVIGATION" val="1"/>
  <p:tag name="KSO_WM_CHIP_GROUPID" val="5f3113969c36e2348c3efa6f"/>
  <p:tag name="KSO_WM_SLIDE_BK_DARK_LIGHT" val=""/>
  <p:tag name="KSO_WM_SLIDE_BACKGROUND_TYPE" val="general"/>
  <p:tag name="KSO_WM_SLIDE_SUPPORT_FEATURE_TYPE" val="3"/>
  <p:tag name="KSO_WM_TEMPLATE_ASSEMBLE_XID" val="5fd0d7641fa9d42129dd86e0"/>
  <p:tag name="KSO_WM_TEMPLATE_ASSEMBLE_GROUPID" val="5fd0d7641fa9d42129dd86e0"/>
</p:tagLst>
</file>

<file path=ppt/tags/tag16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15367976-bd7f-4175-af03-ad57d6e7bd83}"/>
</p:tagLst>
</file>

<file path=ppt/tags/tag16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412547f5-3569-4aa6-b7aa-a8195358f8d5}"/>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b8ff828c-0d4f-488c-a75d-f57e9fac39f4}"/>
</p:tagLst>
</file>

<file path=ppt/tags/tag1640.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16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43.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16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48.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16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5859_1*i*2"/>
  <p:tag name="KSO_WM_TEMPLATE_CATEGORY" val="diagram"/>
  <p:tag name="KSO_WM_TEMPLATE_INDEX" val="20215859"/>
  <p:tag name="KSO_WM_UNIT_LAYERLEVEL" val="1"/>
  <p:tag name="KSO_WM_TAG_VERSION" val="1.0"/>
  <p:tag name="KSO_WM_BEAUTIFY_FLAG" val="#wm#"/>
  <p:tag name="KSO_WM_UNIT_BLOCK" val="0"/>
  <p:tag name="KSO_WM_UNIT_SM_LIMIT_TYPE" val="2"/>
  <p:tag name="KSO_WM_UNIT_DEC_AREA_ID" val="99f353ae480e440b98704348263f9c45"/>
  <p:tag name="KSO_WM_UNIT_DECORATE_INFO" val="{&quot;ReferentInfo&quot;:{&quot;Id&quot;:&quot;slide&quot;,&quot;X&quot;:{&quot;Pos&quot;:0},&quot;Y&quot;:{&quot;Pos&quot;:1}},&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a18e478fb0c58a947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30"/>
  <p:tag name="KSO_WM_TEMPLATE_ASSEMBLE_XID" val="5fd0b59c1fa9d42129dd3938"/>
  <p:tag name="KSO_WM_TEMPLATE_ASSEMBLE_GROUPID" val="5fd0b59c1fa9d42129dd3938"/>
</p:tagLst>
</file>

<file path=ppt/tags/tag16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57.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16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5859_1*i*3"/>
  <p:tag name="KSO_WM_TEMPLATE_CATEGORY" val="diagram"/>
  <p:tag name="KSO_WM_TEMPLATE_INDEX" val="20215859"/>
  <p:tag name="KSO_WM_UNIT_LAYERLEVEL" val="1"/>
  <p:tag name="KSO_WM_TAG_VERSION" val="1.0"/>
  <p:tag name="KSO_WM_BEAUTIFY_FLAG" val="#wm#"/>
  <p:tag name="KSO_WM_UNIT_BLOCK" val="0"/>
  <p:tag name="KSO_WM_UNIT_SM_LIMIT_TYPE" val="2"/>
  <p:tag name="KSO_WM_UNIT_DEC_AREA_ID" val="1e589b8c6120469fb72af5de938f8c68"/>
  <p:tag name="KSO_WM_UNIT_DECORATE_INFO" val="{&quot;DecorateInfoH&quot;:{&quot;IsAbs&quot;:true},&quot;DecorateInfoW&quot;:{&quot;IsAbs&quot;:true},&quot;DecorateInfoX&quot;:{&quot;IsAbs&quot;:true,&quot;Pos&quot;:1},&quot;DecorateInfoY&quot;:{&quot;IsAbs&quot;:true,&quot;Pos&quot;:1},&quot;ReferentInfo&quot;:{&quot;Id&quot;:&quot;278b37f883824d11b4d8527ccfea057a&quot;,&quot;X&quot;:{&quot;Pos&quot;:1},&quot;Y&quot;:{&quot;Pos&quot;:1}},&quot;whChangeMode&quot;:0}"/>
  <p:tag name="KSO_WM_CHIP_GROUPID" val="5f5ee1ca4d6848d78f644aeb"/>
  <p:tag name="KSO_WM_CHIP_XID" val="5f5f3ba18e478fb0c58a9473"/>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306"/>
  <p:tag name="KSO_WM_TEMPLATE_ASSEMBLE_XID" val="5fd0b59c1fa9d42129dd3938"/>
  <p:tag name="KSO_WM_TEMPLATE_ASSEMBLE_GROUPID" val="5fd0b59c1fa9d42129dd3938"/>
</p:tagLst>
</file>

<file path=ppt/tags/tag16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63.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664.xml><?xml version="1.0" encoding="utf-8"?>
<p:tagLst xmlns:p="http://schemas.openxmlformats.org/presentationml/2006/main">
  <p:tag name="KSO_WM_SLIDE_BK_DARK_LIGHT" val=""/>
  <p:tag name="KSO_WM_SLIDE_BACKGROUND_TYPE" val="general"/>
</p:tagLst>
</file>

<file path=ppt/tags/tag16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e58eb4e4-5f03-4d67-aaba-217df5714769}"/>
</p:tagLst>
</file>

<file path=ppt/tags/tag16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4997a0a5-6d6b-4c68-b656-4fc3cebc328f}"/>
</p:tagLst>
</file>

<file path=ppt/tags/tag16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ecdab4a0-4a12-463f-abff-010d4a8a2fe5}"/>
</p:tagLst>
</file>

<file path=ppt/tags/tag166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7_1*a*1"/>
  <p:tag name="KSO_WM_TEMPLATE_CATEGORY" val="diagram"/>
  <p:tag name="KSO_WM_TEMPLATE_INDEX" val="2020764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3e88c2a645643f0bf04ef9857f94f7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4ee258423714fb8ab28b212234c13f4"/>
  <p:tag name="KSO_WM_UNIT_TEXT_FILL_FORE_SCHEMECOLOR_INDEX_BRIGHTNESS" val="0"/>
  <p:tag name="KSO_WM_UNIT_TEXT_FILL_FORE_SCHEMECOLOR_INDEX" val="13"/>
  <p:tag name="KSO_WM_UNIT_TEXT_FILL_TYPE" val="1"/>
  <p:tag name="KSO_WM_TEMPLATE_ASSEMBLE_XID" val="5fd0a1cd1fa9d42129dcc884"/>
  <p:tag name="KSO_WM_TEMPLATE_ASSEMBLE_GROUPID" val="5fd0a1cd1fa9d42129dcc884"/>
</p:tagLst>
</file>

<file path=ppt/tags/tag1669.xml><?xml version="1.0" encoding="utf-8"?>
<p:tagLst xmlns:p="http://schemas.openxmlformats.org/presentationml/2006/main">
  <p:tag name="KSO_WM_BEAUTIFY_FLAG" val="#wm#"/>
  <p:tag name="KSO_WM_UNIT_TYPE" val="β"/>
  <p:tag name="TABLE_SKINIDX" val="3"/>
  <p:tag name="TABLE_COLORIDX" val="d"/>
</p:tagLst>
</file>

<file path=ppt/tags/tag167.xml><?xml version="1.0" encoding="utf-8"?>
<p:tagLst xmlns:p="http://schemas.openxmlformats.org/presentationml/2006/main">
  <p:tag name="KSO_WM_UNIT_ISCONTENTSTITLE" val="0"/>
  <p:tag name="KSO_WM_UNIT_ISNUMDGMTITLE" val="0"/>
  <p:tag name="KSO_WM_UNIT_NOCLEAR" val="0"/>
  <p:tag name="KSO_WM_UNIT_VALUE" val="32"/>
  <p:tag name="KSO_WM_UNIT_HIGHLIGHT" val="0"/>
  <p:tag name="KSO_WM_UNIT_COMPATIBLE" val="0"/>
  <p:tag name="KSO_WM_UNIT_DIAGRAM_ISNUMVISUAL" val="0"/>
  <p:tag name="KSO_WM_UNIT_DIAGRAM_ISREFERUNIT" val="0"/>
  <p:tag name="KSO_WM_UNIT_TYPE" val="a"/>
  <p:tag name="KSO_WM_UNIT_INDEX" val="1"/>
  <p:tag name="KSO_WM_UNIT_ID" val="diagram20215859_1*a*1"/>
  <p:tag name="KSO_WM_TEMPLATE_CATEGORY" val="diagram"/>
  <p:tag name="KSO_WM_TEMPLATE_INDEX" val="202158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01099bbec0b436c9bde363acc5372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49a50271eef4ee9ba32bd90511d93a3"/>
  <p:tag name="KSO_WM_UNIT_TEXT_FILL_FORE_SCHEMECOLOR_INDEX_BRIGHTNESS" val="0"/>
  <p:tag name="KSO_WM_UNIT_TEXT_FILL_FORE_SCHEMECOLOR_INDEX" val="13"/>
  <p:tag name="KSO_WM_UNIT_TEXT_FILL_TYPE" val="1"/>
  <p:tag name="KSO_WM_TEMPLATE_ASSEMBLE_XID" val="5fd0b59c1fa9d42129dd3938"/>
  <p:tag name="KSO_WM_TEMPLATE_ASSEMBLE_GROUPID" val="5fd0b59c1fa9d42129dd3938"/>
</p:tagLst>
</file>

<file path=ppt/tags/tag1670.xml><?xml version="1.0" encoding="utf-8"?>
<p:tagLst xmlns:p="http://schemas.openxmlformats.org/presentationml/2006/main">
  <p:tag name="KSO_WM_BEAUTIFY_FLAG" val="#wm#"/>
  <p:tag name="KSO_WM_TEMPLATE_CATEGORY" val="diagram"/>
  <p:tag name="KSO_WM_TEMPLATE_INDEX" val="20207647"/>
  <p:tag name="KSO_WM_SLIDE_LAYOUT_INFO" val="{&quot;id&quot;:&quot;2020-12-09T18:07:10&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8:07:10&quot;,&quot;margin&quot;:{&quot;bottom&quot;:0.42300000786781311,&quot;left&quot;:1.2699999809265137,&quot;right&quot;:1.2699999809265137,&quot;top&quot;:0.42300000786781311},&quot;type&quot;:0},{&quot;id&quot;:&quot;2020-12-09T18:07:10&quot;,&quot;margin&quot;:{&quot;bottom&quot;:1.6929999589920044,&quot;left&quot;:1.6929999589920044,&quot;right&quot;:1.6929999589920044,&quot;top&quot;:0.84700000286102295},&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68"/>
  <p:tag name="KSO_WM_SLIDE_POSITION" val="0*0"/>
  <p:tag name="KSO_WM_TAG_VERSION" val="1.0"/>
  <p:tag name="KSO_WM_SLIDE_LAYOUT" val="a_d"/>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
  <p:tag name="KSO_WM_SLIDE_BACKGROUND_TYPE" val="navigation"/>
  <p:tag name="KSO_WM_SLIDE_SUPPORT_FEATURE_TYPE" val="3"/>
  <p:tag name="KSO_WM_TEMPLATE_ASSEMBLE_XID" val="5fd0a1cd1fa9d42129dcc884"/>
  <p:tag name="KSO_WM_TEMPLATE_ASSEMBLE_GROUPID" val="5fd0a1cd1fa9d42129dcc884"/>
</p:tagLst>
</file>

<file path=ppt/tags/tag16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139289c4-d95c-4c80-bb78-3496369b3851}"/>
</p:tagLst>
</file>

<file path=ppt/tags/tag16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8a1ab427-709c-4865-a4be-d7d0c1b57847}"/>
</p:tagLst>
</file>

<file path=ppt/tags/tag16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0bc29e13-074f-4990-8abe-a1409fd2a598}"/>
</p:tagLst>
</file>

<file path=ppt/tags/tag1674.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67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676.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6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450c0c0c-0b39-4f90-a343-57750dc27ebf}"/>
</p:tagLst>
</file>

<file path=ppt/tags/tag16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47b4f7bd-6d4d-4c2c-84fd-fa5864e1ae28}"/>
</p:tagLst>
</file>

<file path=ppt/tags/tag16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c6fb1c1c-627c-4e51-aa5f-e98b66c948cf}"/>
</p:tagLst>
</file>

<file path=ppt/tags/tag16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59_1*f*1"/>
  <p:tag name="KSO_WM_TEMPLATE_CATEGORY" val="diagram"/>
  <p:tag name="KSO_WM_TEMPLATE_INDEX" val="20215859"/>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6c7bedc6c086444e89bbb72083366df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0328194079141f4a799e7e2e5d7202a"/>
  <p:tag name="KSO_WM_UNIT_TEXT_FILL_FORE_SCHEMECOLOR_INDEX_BRIGHTNESS" val="0.25"/>
  <p:tag name="KSO_WM_UNIT_TEXT_FILL_FORE_SCHEMECOLOR_INDEX" val="13"/>
  <p:tag name="KSO_WM_UNIT_TEXT_FILL_TYPE" val="1"/>
  <p:tag name="KSO_WM_TEMPLATE_ASSEMBLE_XID" val="5fd0b59c1fa9d42129dd3938"/>
  <p:tag name="KSO_WM_TEMPLATE_ASSEMBLE_GROUPID" val="5fd0b59c1fa9d42129dd3938"/>
</p:tagLst>
</file>

<file path=ppt/tags/tag168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7_1*a*1"/>
  <p:tag name="KSO_WM_TEMPLATE_CATEGORY" val="diagram"/>
  <p:tag name="KSO_WM_TEMPLATE_INDEX" val="2020764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3e88c2a645643f0bf04ef9857f94f7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4ee258423714fb8ab28b212234c13f4"/>
  <p:tag name="KSO_WM_UNIT_TEXT_FILL_FORE_SCHEMECOLOR_INDEX_BRIGHTNESS" val="0"/>
  <p:tag name="KSO_WM_UNIT_TEXT_FILL_FORE_SCHEMECOLOR_INDEX" val="13"/>
  <p:tag name="KSO_WM_UNIT_TEXT_FILL_TYPE" val="1"/>
  <p:tag name="KSO_WM_TEMPLATE_ASSEMBLE_XID" val="5fd0a1cd1fa9d42129dcc884"/>
  <p:tag name="KSO_WM_TEMPLATE_ASSEMBLE_GROUPID" val="5fd0a1cd1fa9d42129dcc884"/>
</p:tagLst>
</file>

<file path=ppt/tags/tag1681.xml><?xml version="1.0" encoding="utf-8"?>
<p:tagLst xmlns:p="http://schemas.openxmlformats.org/presentationml/2006/main">
  <p:tag name="KSO_WM_UNIT_VALUE" val="1227*2411"/>
  <p:tag name="KSO_WM_UNIT_HIGHLIGHT" val="0"/>
  <p:tag name="KSO_WM_UNIT_COMPATIBLE" val="1"/>
  <p:tag name="KSO_WM_UNIT_DIAGRAM_ISNUMVISUAL" val="0"/>
  <p:tag name="KSO_WM_UNIT_DIAGRAM_ISREFERUNIT" val="0"/>
  <p:tag name="KSO_WM_UNIT_TYPE" val="d"/>
  <p:tag name="KSO_WM_UNIT_INDEX" val="1"/>
  <p:tag name="KSO_WM_UNIT_ID" val="diagram20207647_1*d*1"/>
  <p:tag name="KSO_WM_TEMPLATE_CATEGORY" val="diagram"/>
  <p:tag name="KSO_WM_TEMPLATE_INDEX" val="20207647"/>
  <p:tag name="KSO_WM_UNIT_LAYERLEVEL" val="1"/>
  <p:tag name="KSO_WM_TAG_VERSION" val="1.0"/>
  <p:tag name="KSO_WM_BEAUTIFY_FLAG" val="#wm#"/>
  <p:tag name="KSO_WM_CHIP_GROUPID" val="5e7310da9a230a26b9e88a19"/>
  <p:tag name="KSO_WM_CHIP_XID" val="5e7310da9a230a26b9e88a1a"/>
  <p:tag name="KSO_WM_UNIT_DEC_AREA_ID" val="2b775127b607463c843827bf760d60b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c1afbd905d043fc9cae33fce99c0585"/>
  <p:tag name="KSO_WM_UNIT_SUPPORT_UNIT_TYPE" val="[&quot;d&quot;,&quot;l&quot;,&quot;m&quot;,&quot;n&quot;,&quot;o&quot;,&quot;p&quot;,&quot;q&quot;,&quot;r&quot;,&quot;δ&quot;,&quot;ε&quot;,&quot;ζ&quot;,&quot;η&quot;,&quot;β&quot;,&quot;α&quot;,&quot;θ&quot;]"/>
  <p:tag name="KSO_WM_TEMPLATE_ASSEMBLE_XID" val="5fd0a1cd1fa9d42129dcc884"/>
  <p:tag name="KSO_WM_TEMPLATE_ASSEMBLE_GROUPID" val="5fd0a1cd1fa9d42129dcc884"/>
</p:tagLst>
</file>

<file path=ppt/tags/tag1682.xml><?xml version="1.0" encoding="utf-8"?>
<p:tagLst xmlns:p="http://schemas.openxmlformats.org/presentationml/2006/main">
  <p:tag name="KSO_WM_BEAUTIFY_FLAG" val="#wm#"/>
  <p:tag name="KSO_WM_TEMPLATE_CATEGORY" val="diagram"/>
  <p:tag name="KSO_WM_TEMPLATE_INDEX" val="20207647"/>
  <p:tag name="KSO_WM_SLIDE_LAYOUT_INFO" val="{&quot;id&quot;:&quot;2020-12-09T18:07:10&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8:07:10&quot;,&quot;margin&quot;:{&quot;bottom&quot;:0.42300000786781311,&quot;left&quot;:1.2699999809265137,&quot;right&quot;:1.2699999809265137,&quot;top&quot;:0.42300000786781311},&quot;type&quot;:0},{&quot;id&quot;:&quot;2020-12-09T18:07:10&quot;,&quot;margin&quot;:{&quot;bottom&quot;:1.6929999589920044,&quot;left&quot;:1.6929999589920044,&quot;right&quot;:1.6929999589920044,&quot;top&quot;:0.84700000286102295},&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68"/>
  <p:tag name="KSO_WM_SLIDE_POSITION" val="0*0"/>
  <p:tag name="KSO_WM_TAG_VERSION" val="1.0"/>
  <p:tag name="KSO_WM_SLIDE_LAYOUT" val="a_d"/>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
  <p:tag name="KSO_WM_SLIDE_BACKGROUND_TYPE" val="navigation"/>
  <p:tag name="KSO_WM_SLIDE_SUPPORT_FEATURE_TYPE" val="3"/>
  <p:tag name="KSO_WM_TEMPLATE_ASSEMBLE_XID" val="5fd0a1cd1fa9d42129dcc884"/>
  <p:tag name="KSO_WM_TEMPLATE_ASSEMBLE_GROUPID" val="5fd0a1cd1fa9d42129dcc884"/>
</p:tagLst>
</file>

<file path=ppt/tags/tag16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856cfaca-2229-4642-a2bf-b442541d7418}"/>
</p:tagLst>
</file>

<file path=ppt/tags/tag16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26fea152-811c-4809-bae8-0ec7747ec7bf}"/>
</p:tagLst>
</file>

<file path=ppt/tags/tag16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fc3e8462-e6f6-4c13-86f6-8d62ac3e9696}"/>
</p:tagLst>
</file>

<file path=ppt/tags/tag1686.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777_1*a*1"/>
  <p:tag name="KSO_WM_TEMPLATE_CATEGORY" val="diagram"/>
  <p:tag name="KSO_WM_TEMPLATE_INDEX" val="2020777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14cf06bcd06543e9b9469d2476f412a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a60b8caf435a4c3b8f192ff5ed83534a"/>
  <p:tag name="KSO_WM_UNIT_TEXT_FILL_FORE_SCHEMECOLOR_INDEX_BRIGHTNESS" val="0"/>
  <p:tag name="KSO_WM_UNIT_TEXT_FILL_FORE_SCHEMECOLOR_INDEX" val="13"/>
  <p:tag name="KSO_WM_UNIT_TEXT_FILL_TYPE" val="1"/>
  <p:tag name="KSO_WM_TEMPLATE_ASSEMBLE_XID" val="5fd0a1e61fa9d42129dcc88c"/>
  <p:tag name="KSO_WM_TEMPLATE_ASSEMBLE_GROUPID" val="5fd0a1e61fa9d42129dcc88c"/>
</p:tagLst>
</file>

<file path=ppt/tags/tag1687.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0"/>
  <p:tag name="KSO_WM_UNIT_HIGHLIGHT" val="0"/>
  <p:tag name="KSO_WM_UNIT_COMPATIBLE" val="0"/>
  <p:tag name="KSO_WM_UNIT_DIAGRAM_ISNUMVISUAL" val="0"/>
  <p:tag name="KSO_WM_UNIT_DIAGRAM_ISREFERUNIT" val="0"/>
  <p:tag name="KSO_WM_UNIT_TYPE" val="h_a"/>
  <p:tag name="KSO_WM_UNIT_INDEX" val="1_1"/>
  <p:tag name="KSO_WM_UNIT_ID" val="diagram20207777_1*h_a*1_1"/>
  <p:tag name="KSO_WM_TEMPLATE_CATEGORY" val="diagram"/>
  <p:tag name="KSO_WM_TEMPLATE_INDEX" val="20207777"/>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536ab0be227746439ae6fe2dcddb4c6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888125f4cd541779afae7de24eab42d"/>
  <p:tag name="KSO_WM_UNIT_TEXT_FILL_FORE_SCHEMECOLOR_INDEX_BRIGHTNESS" val="0"/>
  <p:tag name="KSO_WM_UNIT_TEXT_FILL_FORE_SCHEMECOLOR_INDEX" val="13"/>
  <p:tag name="KSO_WM_UNIT_TEXT_FILL_TYPE" val="1"/>
  <p:tag name="KSO_WM_TEMPLATE_ASSEMBLE_XID" val="5fd0a1e61fa9d42129dcc88c"/>
  <p:tag name="KSO_WM_TEMPLATE_ASSEMBLE_GROUPID" val="5fd0a1e61fa9d42129dcc88c"/>
</p:tagLst>
</file>

<file path=ppt/tags/tag1688.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07777_1*h_f*1_1"/>
  <p:tag name="KSO_WM_TEMPLATE_CATEGORY" val="diagram"/>
  <p:tag name="KSO_WM_TEMPLATE_INDEX" val="20207777"/>
  <p:tag name="KSO_WM_UNIT_LAYERLEVEL" val="1_1"/>
  <p:tag name="KSO_WM_TAG_VERSION" val="1.0"/>
  <p:tag name="KSO_WM_BEAUTIFY_FLAG" val="#wm#"/>
  <p:tag name="KSO_WM_UNIT_SUBTYPE" val="a"/>
  <p:tag name="KSO_WM_UNIT_DEFAULT_FONT" val="14;20;2"/>
  <p:tag name="KSO_WM_UNIT_BLOCK" val="0"/>
  <p:tag name="KSO_WM_UNIT_VALUE" val="100"/>
  <p:tag name="KSO_WM_UNIT_SHOW_EDIT_AREA_INDICATION" val="1"/>
  <p:tag name="KSO_WM_CHIP_GROUPID" val="5e6b05b36848fb12bee65ad8"/>
  <p:tag name="KSO_WM_CHIP_XID" val="5e6b05b36848fb12bee65ada"/>
  <p:tag name="KSO_WM_UNIT_DEC_AREA_ID" val="65adae83269f4ac69684f735cbae22f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888125f4cd541779afae7de24eab42d"/>
  <p:tag name="KSO_WM_UNIT_TEXT_FILL_FORE_SCHEMECOLOR_INDEX_BRIGHTNESS" val="0.25"/>
  <p:tag name="KSO_WM_UNIT_TEXT_FILL_FORE_SCHEMECOLOR_INDEX" val="13"/>
  <p:tag name="KSO_WM_UNIT_TEXT_FILL_TYPE" val="1"/>
  <p:tag name="KSO_WM_TEMPLATE_ASSEMBLE_XID" val="5fd0a1e61fa9d42129dcc88c"/>
  <p:tag name="KSO_WM_TEMPLATE_ASSEMBLE_GROUPID" val="5fd0a1e61fa9d42129dcc88c"/>
</p:tagLst>
</file>

<file path=ppt/tags/tag1689.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0"/>
  <p:tag name="KSO_WM_UNIT_HIGHLIGHT" val="0"/>
  <p:tag name="KSO_WM_UNIT_COMPATIBLE" val="0"/>
  <p:tag name="KSO_WM_UNIT_DIAGRAM_ISNUMVISUAL" val="0"/>
  <p:tag name="KSO_WM_UNIT_DIAGRAM_ISREFERUNIT" val="0"/>
  <p:tag name="KSO_WM_UNIT_TYPE" val="h_a"/>
  <p:tag name="KSO_WM_UNIT_INDEX" val="2_1"/>
  <p:tag name="KSO_WM_UNIT_ID" val="diagram20207777_1*h_a*2_1"/>
  <p:tag name="KSO_WM_TEMPLATE_CATEGORY" val="diagram"/>
  <p:tag name="KSO_WM_TEMPLATE_INDEX" val="20207777"/>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1539f47776b64e818226ca32889559e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a3e188a45ffd41d08d6331274f2409ba"/>
  <p:tag name="KSO_WM_UNIT_TEXT_FILL_FORE_SCHEMECOLOR_INDEX_BRIGHTNESS" val="0"/>
  <p:tag name="KSO_WM_UNIT_TEXT_FILL_FORE_SCHEMECOLOR_INDEX" val="13"/>
  <p:tag name="KSO_WM_UNIT_TEXT_FILL_TYPE" val="1"/>
  <p:tag name="KSO_WM_TEMPLATE_ASSEMBLE_XID" val="5fd0a1e61fa9d42129dcc88c"/>
  <p:tag name="KSO_WM_TEMPLATE_ASSEMBLE_GROUPID" val="5fd0a1e61fa9d42129dcc88c"/>
</p:tagLst>
</file>

<file path=ppt/tags/tag169.xml><?xml version="1.0" encoding="utf-8"?>
<p:tagLst xmlns:p="http://schemas.openxmlformats.org/presentationml/2006/main">
  <p:tag name="KSO_WM_UNIT_VALUE" val="1142*973"/>
  <p:tag name="KSO_WM_UNIT_HIGHLIGHT" val="0"/>
  <p:tag name="KSO_WM_UNIT_COMPATIBLE" val="1"/>
  <p:tag name="KSO_WM_UNIT_DIAGRAM_ISNUMVISUAL" val="0"/>
  <p:tag name="KSO_WM_UNIT_DIAGRAM_ISREFERUNIT" val="0"/>
  <p:tag name="KSO_WM_UNIT_TYPE" val="d"/>
  <p:tag name="KSO_WM_UNIT_INDEX" val="1"/>
  <p:tag name="KSO_WM_UNIT_ID" val="diagram20215859_1*d*1"/>
  <p:tag name="KSO_WM_TEMPLATE_CATEGORY" val="diagram"/>
  <p:tag name="KSO_WM_TEMPLATE_INDEX" val="20215859"/>
  <p:tag name="KSO_WM_UNIT_LAYERLEVEL" val="1"/>
  <p:tag name="KSO_WM_TAG_VERSION" val="1.0"/>
  <p:tag name="KSO_WM_BEAUTIFY_FLAG" val="#wm#"/>
  <p:tag name="KSO_WM_CHIP_GROUPID" val="5e7310da9a230a26b9e88a19"/>
  <p:tag name="KSO_WM_CHIP_XID" val="5e7310da9a230a26b9e88a1a"/>
  <p:tag name="KSO_WM_UNIT_DEC_AREA_ID" val="278b37f883824d11b4d8527ccfea057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9dc30c7e7604d8c9ca4e0b19cd3c1cb"/>
  <p:tag name="KSO_WM_UNIT_PLACING_PICTURE" val="e9dc30c7e7604d8c9ca4e0b19cd3c1cb"/>
  <p:tag name="KSO_WM_UNIT_SUPPORT_UNIT_TYPE" val="[&quot;d&quot;,&quot;α&quot;,&quot;β&quot;,&quot;θ&quot;]"/>
  <p:tag name="KSO_WM_TEMPLATE_ASSEMBLE_XID" val="5fd0b59c1fa9d42129dd3938"/>
  <p:tag name="KSO_WM_TEMPLATE_ASSEMBLE_GROUPID" val="5fd0b59c1fa9d42129dd3938"/>
</p:tagLst>
</file>

<file path=ppt/tags/tag1690.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h_f"/>
  <p:tag name="KSO_WM_UNIT_INDEX" val="2_1"/>
  <p:tag name="KSO_WM_UNIT_ID" val="diagram20207777_1*h_f*2_1"/>
  <p:tag name="KSO_WM_TEMPLATE_CATEGORY" val="diagram"/>
  <p:tag name="KSO_WM_TEMPLATE_INDEX" val="20207777"/>
  <p:tag name="KSO_WM_UNIT_LAYERLEVEL" val="1_1"/>
  <p:tag name="KSO_WM_TAG_VERSION" val="1.0"/>
  <p:tag name="KSO_WM_BEAUTIFY_FLAG" val="#wm#"/>
  <p:tag name="KSO_WM_UNIT_SUBTYPE" val="a"/>
  <p:tag name="KSO_WM_UNIT_DEFAULT_FONT" val="14;20;2"/>
  <p:tag name="KSO_WM_UNIT_BLOCK" val="0"/>
  <p:tag name="KSO_WM_UNIT_VALUE" val="100"/>
  <p:tag name="KSO_WM_UNIT_SHOW_EDIT_AREA_INDICATION" val="1"/>
  <p:tag name="KSO_WM_CHIP_GROUPID" val="5e6b05b36848fb12bee65ad8"/>
  <p:tag name="KSO_WM_CHIP_XID" val="5e6b05b36848fb12bee65ada"/>
  <p:tag name="KSO_WM_UNIT_DEC_AREA_ID" val="78b57cbe838e4f6cbc5fb1c6e4296e8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a3e188a45ffd41d08d6331274f2409ba"/>
  <p:tag name="KSO_WM_UNIT_TEXT_FILL_FORE_SCHEMECOLOR_INDEX_BRIGHTNESS" val="0.25"/>
  <p:tag name="KSO_WM_UNIT_TEXT_FILL_FORE_SCHEMECOLOR_INDEX" val="13"/>
  <p:tag name="KSO_WM_UNIT_TEXT_FILL_TYPE" val="1"/>
  <p:tag name="KSO_WM_TEMPLATE_ASSEMBLE_XID" val="5fd0a1e61fa9d42129dcc88c"/>
  <p:tag name="KSO_WM_TEMPLATE_ASSEMBLE_GROUPID" val="5fd0a1e61fa9d42129dcc88c"/>
</p:tagLst>
</file>

<file path=ppt/tags/tag1691.xml><?xml version="1.0" encoding="utf-8"?>
<p:tagLst xmlns:p="http://schemas.openxmlformats.org/presentationml/2006/main">
  <p:tag name="KSO_WM_BEAUTIFY_FLAG" val="#wm#"/>
  <p:tag name="KSO_WM_TEMPLATE_CATEGORY" val="diagram"/>
  <p:tag name="KSO_WM_TEMPLATE_INDEX" val="20207777"/>
  <p:tag name="KSO_WM_SLIDE_LAYOUT_INFO" val="{&quot;backgroundInfo&quot;:[{&quot;bottom&quot;:0,&quot;bottomAbs&quot;:false,&quot;left&quot;:0,&quot;leftAbs&quot;:false,&quot;right&quot;:0,&quot;rightAbs&quot;:false,&quot;top&quot;:0,&quot;topAbs&quot;:false,&quot;type&quot;:&quot;general&quot;}],&quot;id&quot;:&quot;2020-12-09T18:07:35&quot;,&quot;maxSize&quot;:{&quot;size1&quot;:13.5},&quot;minSize&quot;:{&quot;size1&quot;:13.5},&quot;normalSize&quot;:{&quot;size1&quot;:13.5},&quot;subLayout&quot;:[{&quot;backgroundInfo&quot;:[{&quot;bottom&quot;:0,&quot;bottomAbs&quot;:false,&quot;left&quot;:0,&quot;leftAbs&quot;:false,&quot;right&quot;:0,&quot;rightAbs&quot;:false,&quot;top&quot;:0,&quot;topAbs&quot;:false,&quot;type&quot;:&quot;navigation&quot;}],&quot;id&quot;:&quot;2020-12-09T18:07:35&quot;,&quot;margin&quot;:{&quot;bottom&quot;:0.44999998807907104,&quot;left&quot;:1.2699999809265137,&quot;right&quot;:1.2699999809265137,&quot;top&quot;:0.42300000786781311},&quot;type&quot;:0},{&quot;direction&quot;:1,&quot;id&quot;:&quot;2020-12-09T18:07:35&quot;,&quot;maxSize&quot;:{&quot;size1&quot;:62.450135467176246},&quot;minSize&quot;:{&quot;size1&quot;:42.450135467176246},&quot;normalSize&quot;:{&quot;size1&quot;:45.850239633842911},&quot;subLayout&quot;:[{&quot;id&quot;:&quot;2020-12-09T18:07:35&quot;,&quot;margin&quot;:{&quot;bottom&quot;:1.6929999589920044,&quot;left&quot;:1.6929999589920044,&quot;right&quot;:1.6670000553131104,&quot;top&quot;:1.6929999589920044},&quot;maxSize&quot;:{&quot;size1&quot;:50.621015500603797},&quot;minSize&quot;:{&quot;size1&quot;:34.721015500603791},&quot;normalSize&quot;:{&quot;size1&quot;:34.721015500603791},&quot;subLayout&quot;:[{&quot;id&quot;:&quot;2020-12-09T18:07:35&quot;,&quot;margin&quot;:{&quot;bottom&quot;:0.046929996460676193,&quot;left&quot;:1.6929999589920044,&quot;right&quot;:1.6670000553131104,&quot;top&quot;:1.6929999589920044},&quot;type&quot;:0},{&quot;id&quot;:&quot;2020-12-09T18:07:35&quot;,&quot;margin&quot;:{&quot;bottom&quot;:1.6929999589920044,&quot;left&quot;:1.6929999589920044,&quot;right&quot;:1.6670000553131104,&quot;top&quot;:0.14886218309402466},&quot;type&quot;:0}],&quot;type&quot;:0},{&quot;id&quot;:&quot;2020-12-09T18:07:35&quot;,&quot;margin&quot;:{&quot;bottom&quot;:1.6929999589920044,&quot;left&quot;:0.026000002399086952,&quot;right&quot;:1.6929999589920044,&quot;top&quot;:1.6929999589920044},&quot;maxSize&quot;:{&quot;size1&quot;:50.621015500603797},&quot;minSize&quot;:{&quot;size1&quot;:34.721015500603791},&quot;normalSize&quot;:{&quot;size1&quot;:34.721015500603791},&quot;subLayout&quot;:[{&quot;id&quot;:&quot;2020-12-09T18:07:35&quot;,&quot;margin&quot;:{&quot;bottom&quot;:0.046929996460676193,&quot;left&quot;:0.026000002399086952,&quot;right&quot;:1.6929999589920044,&quot;top&quot;:1.6929999589920044},&quot;type&quot;:0},{&quot;id&quot;:&quot;2020-12-09T18:07:35&quot;,&quot;margin&quot;:{&quot;bottom&quot;:1.6929999589920044,&quot;left&quot;:0.026000002399086952,&quot;right&quot;:1.6929999589920044,&quot;top&quot;:0.14886218309402466},&quot;type&quot;:0}],&quot;type&quot;:0}],&quot;type&quot;:0}],&quot;type&quot;:0}"/>
  <p:tag name="KSO_WM_SLIDE_BACKGROUND" val="[&quot;general&quot;,&quot;navigation&quot;]"/>
  <p:tag name="KSO_WM_SLIDE_RATIO" val="1.777778"/>
  <p:tag name="KSO_WM_SLIDE_ID" val="diagram20207777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905*180.701"/>
  <p:tag name="KSO_WM_SLIDE_POSITION" val="48.0004*239.302"/>
  <p:tag name="KSO_WM_TAG_VERSION" val="1.0"/>
  <p:tag name="KSO_WM_SLIDE_LAYOUT" val="a_h"/>
  <p:tag name="KSO_WM_SLIDE_LAYOUT_CNT" val="1_2"/>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64fef733638246a6b31168fcca795b6c&quot;,&quot;fill_align&quot;:&quot;lm&quot;,&quot;chip_types&quot;:[&quot;header&quot;]},{&quot;text_align&quot;:&quot;lm&quot;,&quot;text_direction&quot;:&quot;horizontal&quot;,&quot;support_big_font&quot;:false,&quot;fill_id&quot;:&quot;e7350a276e1b487dbd111a1392cc20e6&quot;,&quot;fill_align&quot;:&quot;lm&quot;,&quot;chip_types&quot;:[&quot;text&quot;]},{&quot;text_align&quot;:&quot;lm&quot;,&quot;text_direction&quot;:&quot;horizontal&quot;,&quot;support_features&quot;:[&quot;collage&quot;,&quot;carousel&quot;,&quot;creativecrop&quot;],&quot;support_big_font&quot;:false,&quot;fill_id&quot;:&quot;d80f169e8ede4174b58d7a712e746ee0&quot;,&quot;fill_align&quot;:&quot;lm&quot;,&quot;chip_types&quot;:[&quot;diagram&quot;,&quot;pictext&quot;,&quot;text&quot;,&quot;picture&quot;,&quot;chart&quot;,&quot;table&quot;,&quot;video&quot;]}],[{&quot;text_align&quot;:&quot;lm&quot;,&quot;text_direction&quot;:&quot;horizontal&quot;,&quot;support_big_font&quot;:false,&quot;fill_id&quot;:&quot;64fef733638246a6b31168fcca795b6c&quot;,&quot;fill_align&quot;:&quot;lm&quot;,&quot;chip_types&quot;:[&quot;header&quot;]},{&quot;text_align&quot;:&quot;lm&quot;,&quot;text_direction&quot;:&quot;horizontal&quot;,&quot;support_features&quot;:[&quot;collage&quot;,&quot;carousel&quot;,&quot;creativecrop&quot;],&quot;support_big_font&quot;:false,&quot;fill_id&quot;:&quot;e7350a276e1b487dbd111a1392cc20e6&quot;,&quot;fill_align&quot;:&quot;lm&quot;,&quot;chip_types&quot;:[&quot;diagram&quot;,&quot;pictext&quot;,&quot;picture&quot;,&quot;chart&quot;,&quot;table&quot;,&quot;video&quot;]},{&quot;text_align&quot;:&quot;lm&quot;,&quot;text_direction&quot;:&quot;horizontal&quot;,&quot;support_big_font&quot;:false,&quot;fill_id&quot;:&quot;d80f169e8ede4174b58d7a712e746ee0&quot;,&quot;fill_align&quot;:&quot;lm&quot;,&quot;chip_types&quot;:[&quot;text&quot;]}],[{&quot;text_align&quot;:&quot;lm&quot;,&quot;text_direction&quot;:&quot;horizontal&quot;,&quot;support_big_font&quot;:false,&quot;fill_id&quot;:&quot;64fef733638246a6b31168fcca795b6c&quot;,&quot;fill_align&quot;:&quot;lm&quot;,&quot;chip_types&quot;:[&quot;header&quot;]},{&quot;text_align&quot;:&quot;lm&quot;,&quot;text_direction&quot;:&quot;horizontal&quot;,&quot;support_big_font&quot;:false,&quot;fill_id&quot;:&quot;e7350a276e1b487dbd111a1392cc20e6&quot;,&quot;fill_align&quot;:&quot;lm&quot;,&quot;chip_types&quot;:[&quot;text&quot;,&quot;picture&quot;]},{&quot;text_align&quot;:&quot;lm&quot;,&quot;text_direction&quot;:&quot;horizontal&quot;,&quot;support_big_font&quot;:false,&quot;fill_id&quot;:&quot;d80f169e8ede4174b58d7a712e746ee0&quot;,&quot;fill_align&quot;:&quot;lm&quot;,&quot;chip_types&quot;:[&quot;text&quot;,&quot;picture&quot;]}]]"/>
  <p:tag name="KSO_WM_CHIP_XID" val="5eedaffaaa51720c6c8f4f96"/>
  <p:tag name="KSO_WM_CHIP_DECFILLPROP" val="[]"/>
  <p:tag name="KSO_WM_SLIDE_CAN_ADD_NAVIGATION" val="1"/>
  <p:tag name="KSO_WM_CHIP_GROUPID" val="5eedaffaaa51720c6c8f4f95"/>
  <p:tag name="KSO_WM_SLIDE_BK_DARK_LIGHT" val=""/>
  <p:tag name="KSO_WM_SLIDE_BACKGROUND_TYPE" val="navigation"/>
  <p:tag name="KSO_WM_SLIDE_SUPPORT_FEATURE_TYPE" val="0"/>
  <p:tag name="KSO_WM_TEMPLATE_ASSEMBLE_XID" val="5fd0a1e61fa9d42129dcc88c"/>
  <p:tag name="KSO_WM_TEMPLATE_ASSEMBLE_GROUPID" val="5fd0a1e61fa9d42129dcc88c"/>
</p:tagLst>
</file>

<file path=ppt/tags/tag16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73eacc87-d775-4425-ab68-d10676c8dd57}"/>
</p:tagLst>
</file>

<file path=ppt/tags/tag16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d0549fc1-a359-43d9-aebe-d0822b818032}"/>
</p:tagLst>
</file>

<file path=ppt/tags/tag16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0e399443-d029-4d43-b985-975ec9f23722}"/>
</p:tagLst>
</file>

<file path=ppt/tags/tag16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23_1*i*2"/>
  <p:tag name="KSO_WM_TEMPLATE_CATEGORY" val="diagram"/>
  <p:tag name="KSO_WM_TEMPLATE_INDEX" val="20211223"/>
  <p:tag name="KSO_WM_UNIT_LAYERLEVEL" val="1"/>
  <p:tag name="KSO_WM_TAG_VERSION" val="1.0"/>
  <p:tag name="KSO_WM_BEAUTIFY_FLAG" val="#wm#"/>
  <p:tag name="KSO_WM_UNIT_BLOCK" val="0"/>
  <p:tag name="KSO_WM_UNIT_SM_LIMIT_TYPE" val="2"/>
  <p:tag name="KSO_WM_UNIT_DEC_AREA_ID" val="ad0478d7b91742c19febd6454287f58d"/>
  <p:tag name="KSO_WM_UNIT_TYPE" val="i"/>
  <p:tag name="KSO_WM_UNIT_INDEX"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778e478fb0c58a943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08"/>
  <p:tag name="KSO_WM_TEMPLATE_ASSEMBLE_XID" val="5fd0b43d1fa9d42129dd365a"/>
  <p:tag name="KSO_WM_TEMPLATE_ASSEMBLE_GROUPID" val="5fd0b43d1fa9d42129dd365a"/>
</p:tagLst>
</file>

<file path=ppt/tags/tag1696.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23_1*a*1"/>
  <p:tag name="KSO_WM_TEMPLATE_CATEGORY" val="diagram"/>
  <p:tag name="KSO_WM_TEMPLATE_INDEX" val="2021122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2ccd0253f1c465da5930fabcba6aef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445c87bc8d46d88d6a4f28a0969284"/>
  <p:tag name="KSO_WM_UNIT_TEXT_FILL_FORE_SCHEMECOLOR_INDEX_BRIGHTNESS" val="0"/>
  <p:tag name="KSO_WM_UNIT_TEXT_FILL_FORE_SCHEMECOLOR_INDEX" val="13"/>
  <p:tag name="KSO_WM_UNIT_TEXT_FILL_TYPE" val="1"/>
  <p:tag name="KSO_WM_TEMPLATE_ASSEMBLE_XID" val="5fd0b43d1fa9d42129dd365a"/>
  <p:tag name="KSO_WM_TEMPLATE_ASSEMBLE_GROUPID" val="5fd0b43d1fa9d42129dd365a"/>
</p:tagLst>
</file>

<file path=ppt/tags/tag169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223_1*f*2"/>
  <p:tag name="KSO_WM_TEMPLATE_CATEGORY" val="diagram"/>
  <p:tag name="KSO_WM_TEMPLATE_INDEX" val="20211223"/>
  <p:tag name="KSO_WM_UNIT_LAYERLEVEL" val="1"/>
  <p:tag name="KSO_WM_TAG_VERSION" val="1.0"/>
  <p:tag name="KSO_WM_BEAUTIFY_FLAG" val="#wm#"/>
  <p:tag name="KSO_WM_UNIT_DEFAULT_FONT" val="14;20;2"/>
  <p:tag name="KSO_WM_UNIT_BLOCK" val="0"/>
  <p:tag name="KSO_WM_UNIT_VALUE" val="60"/>
  <p:tag name="KSO_WM_UNIT_SHOW_EDIT_AREA_INDICATION" val="1"/>
  <p:tag name="KSO_WM_CHIP_GROUPID" val="5e6b05596848fb12bee65ac8"/>
  <p:tag name="KSO_WM_CHIP_XID" val="5e6b05596848fb12bee65aca"/>
  <p:tag name="KSO_WM_UNIT_DEC_AREA_ID" val="6b9b9e29f6c84575b087e258cc6761f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568bd132c364656bd6fcc5e97641466"/>
  <p:tag name="KSO_WM_UNIT_SUPPORT_UNIT_TYPE" val="[&quot;d&quot;]"/>
  <p:tag name="KSO_WM_UNIT_TEXT_FILL_FORE_SCHEMECOLOR_INDEX_BRIGHTNESS" val="0.25"/>
  <p:tag name="KSO_WM_UNIT_TEXT_FILL_FORE_SCHEMECOLOR_INDEX" val="13"/>
  <p:tag name="KSO_WM_UNIT_TEXT_FILL_TYPE" val="1"/>
  <p:tag name="KSO_WM_TEMPLATE_ASSEMBLE_XID" val="5fd0b43d1fa9d42129dd365a"/>
  <p:tag name="KSO_WM_TEMPLATE_ASSEMBLE_GROUPID" val="5fd0b43d1fa9d42129dd365a"/>
</p:tagLst>
</file>

<file path=ppt/tags/tag169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23_1*f*1"/>
  <p:tag name="KSO_WM_TEMPLATE_CATEGORY" val="diagram"/>
  <p:tag name="KSO_WM_TEMPLATE_INDEX" val="20211223"/>
  <p:tag name="KSO_WM_UNIT_LAYERLEVEL" val="1"/>
  <p:tag name="KSO_WM_TAG_VERSION" val="1.0"/>
  <p:tag name="KSO_WM_BEAUTIFY_FLAG" val="#wm#"/>
  <p:tag name="KSO_WM_UNIT_DEFAULT_FONT" val="14;20;2"/>
  <p:tag name="KSO_WM_UNIT_BLOCK" val="0"/>
  <p:tag name="KSO_WM_UNIT_VALUE" val="135"/>
  <p:tag name="KSO_WM_UNIT_SHOW_EDIT_AREA_INDICATION" val="1"/>
  <p:tag name="KSO_WM_CHIP_GROUPID" val="5e6b05596848fb12bee65ac8"/>
  <p:tag name="KSO_WM_CHIP_XID" val="5e6b05596848fb12bee65aca"/>
  <p:tag name="KSO_WM_UNIT_DEC_AREA_ID" val="31294e81c3624be5aebaaa997828c59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f16aefae0b749719b7f60bb130705b3"/>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5fd0b43d1fa9d42129dd365a"/>
  <p:tag name="KSO_WM_TEMPLATE_ASSEMBLE_GROUPID" val="5fd0b43d1fa9d42129dd365a"/>
</p:tagLst>
</file>

<file path=ppt/tags/tag1699.xml><?xml version="1.0" encoding="utf-8"?>
<p:tagLst xmlns:p="http://schemas.openxmlformats.org/presentationml/2006/main">
  <p:tag name="KSO_WM_SLIDE_ID" val="diagram2021122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56"/>
  <p:tag name="KSO_WM_SLIDE_POSITION" val="0*0"/>
  <p:tag name="KSO_WM_TAG_VERSION" val="1.0"/>
  <p:tag name="KSO_WM_BEAUTIFY_FLAG" val="#wm#"/>
  <p:tag name="KSO_WM_TEMPLATE_CATEGORY" val="diagram"/>
  <p:tag name="KSO_WM_TEMPLATE_INDEX" val="20211223"/>
  <p:tag name="KSO_WM_SLIDE_LAYOUT" val="a_f"/>
  <p:tag name="KSO_WM_SLIDE_LAYOUT_CNT" val="1_2"/>
  <p:tag name="KSO_WM_SLIDE_LAYOUT_INFO" val="{&quot;id&quot;:&quot;2020-12-09T19:25:52&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5:52&quot;,&quot;margin&quot;:{&quot;bottom&quot;:0.42300000786781311,&quot;left&quot;:1.2699999809265137,&quot;right&quot;:1.2380000352859497,&quot;top&quot;:0.42300000786781311},&quot;type&quot;:0},{&quot;direction&quot;:1,&quot;id&quot;:&quot;2020-12-09T19:25:52&quot;,&quot;maxSize&quot;:{&quot;size1&quot;:36.199204027602292},&quot;minSize&quot;:{&quot;size1&quot;:36.199204027602292},&quot;normalSize&quot;:{&quot;size1&quot;:36.199204027602292},&quot;subLayout&quot;:[{&quot;id&quot;:&quot;2020-12-09T19:25:52&quot;,&quot;margin&quot;:{&quot;bottom&quot;:3.809999942779541,&quot;left&quot;:2.5399999618530273,&quot;right&quot;:1.2699999809265137,&quot;top&quot;:4.2329998016357422},&quot;type&quot;:0},{&quot;id&quot;:&quot;2020-12-09T19:25:52&quot;,&quot;margin&quot;:{&quot;bottom&quot;:2.9630000591278076,&quot;left&quot;:0.84700000286102295,&quot;right&quot;:1.6610000133514404,&quot;top&quot;:3.3870000839233398},&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778e478fb0c58a9434"/>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10982f7e852b4367b3f6476e233ee87b&quot;,&quot;fill_align&quot;:&quot;cm&quot;,&quot;chip_types&quot;:[&quot;text&quot;,&quot;picture&quot;]},{&quot;text_align&quot;:&quot;cm&quot;,&quot;text_direction&quot;:&quot;horizontal&quot;,&quot;support_big_font&quot;:false,&quot;fill_id&quot;:&quot;fbbe603274bf4c259f47f9a86b67354d&quot;,&quot;fill_align&quot;:&quot;cm&quot;,&quot;chip_types&quot;:[&quot;text&quot;,&quot;picture&quot;,&quot;chart&quot;,&quot;table&quot;,&quot;video&quot;]}],[{&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10982f7e852b4367b3f6476e233ee87b&quot;,&quot;fill_align&quot;:&quot;cm&quot;,&quot;chip_types&quot;:[&quot;picture&quot;]},{&quot;text_align&quot;:&quot;lm&quot;,&quot;text_direction&quot;:&quot;horizontal&quot;,&quot;support_big_font&quot;:false,&quot;fill_id&quot;:&quot;fbbe603274bf4c259f47f9a86b67354d&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43d1fa9d42129dd365a"/>
  <p:tag name="KSO_WM_TEMPLATE_ASSEMBLE_GROUPID" val="5fd0b43d1fa9d42129dd365a"/>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Lst>
</file>

<file path=ppt/tags/tag170.xml><?xml version="1.0" encoding="utf-8"?>
<p:tagLst xmlns:p="http://schemas.openxmlformats.org/presentationml/2006/main">
  <p:tag name="KSO_WM_SLIDE_ID" val="diagram202158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59"/>
  <p:tag name="KSO_WM_SLIDE_LAYOUT" val="a_d_f"/>
  <p:tag name="KSO_WM_SLIDE_LAYOUT_CNT" val="1_1_1"/>
  <p:tag name="KSO_WM_TEMPLATE_THUMBS_INDEX" val="1、4、7、12、13、14、15、16、17、18、20、24、25、28、33、36、40、43、44"/>
  <p:tag name="KSO_WM_SLIDE_SIZE" val="960*492"/>
  <p:tag name="KSO_WM_SLIDE_POSITION" val="0*0"/>
  <p:tag name="KSO_WM_SLIDE_LAYOUT_INFO" val="{&quot;id&quot;:&quot;2020-12-09T19:31:40&quot;,&quot;maxSize&quot;:{&quot;size1&quot;:13.5},&quot;minSize&quot;:{&quot;size1&quot;:13.5},&quot;normalSize&quot;:{&quot;size1&quot;:13.5},&quot;subLayout&quot;:[{&quot;backgroundInfo&quot;:[{&quot;bottom&quot;:0,&quot;bottomAbs&quot;:false,&quot;left&quot;:0,&quot;leftAbs&quot;:false,&quot;right&quot;:0,&quot;rightAbs&quot;:false,&quot;top&quot;:0,&quot;topAbs&quot;:false,&quot;type&quot;:&quot;navigation&quot;}],&quot;id&quot;:&quot;2020-12-09T19:31:40&quot;,&quot;margin&quot;:{&quot;bottom&quot;:0.44999998807907104,&quot;left&quot;:0.84700000286102295,&quot;right&quot;:0.84600001573562622,&quot;top&quot;:0.42300000786781311},&quot;type&quot;:0},{&quot;direction&quot;:1,&quot;id&quot;:&quot;2020-12-09T19:31:40&quot;,&quot;maxSize&quot;:{&quot;size1&quot;:56.199618616687566},&quot;minSize&quot;:{&quot;size1&quot;:46.199618616687566},&quot;normalSize&quot;:{&quot;size1&quot;:49.637118616687573},&quot;subLayout&quot;:[{&quot;id&quot;:&quot;2020-12-09T19:31:40&quot;,&quot;margin&quot;:{&quot;bottom&quot;:4.2329998016357422,&quot;left&quot;:2.9630000591278076,&quot;right&quot;:2.9630000591278076,&quot;top&quot;:6.7729997634887695},&quot;type&quot;:0},{&quot;id&quot;:&quot;2020-12-09T19:31:40&quot;,&quot;margin&quot;:{&quot;bottom&quot;:2.5399999618530273,&quot;left&quot;:0.84700000286102295,&quot;right&quot;:4.2329998016357422,&quot;top&quot;:2.5399999618530273},&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b2cbdf4bade64fd8b5aba56193c940e1&quot;,&quot;fill_align&quot;:&quot;cm&quot;,&quot;chip_types&quot;:[&quot;text&quot;]},{&quot;text_align&quot;:&quot;lm&quot;,&quot;text_direction&quot;:&quot;horizontal&quot;,&quot;support_big_font&quot;:false,&quot;picture_toward&quot;:0,&quot;picture_dockside&quot;:[],&quot;fill_id&quot;:&quot;b419c0700ef14f60b53697a4eb387fc2&quot;,&quot;fill_align&quot;:&quot;cm&quot;,&quot;chip_types&quot;:[&quot;picture&quot;,&quot;chart&quot;,&quot;table&quot;,&quot;video&quot;]}]]"/>
  <p:tag name="KSO_WM_CHIP_XID" val="5f5f3ba18e478fb0c58a9473"/>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59c1fa9d42129dd3938"/>
  <p:tag name="KSO_WM_TEMPLATE_ASSEMBLE_GROUPID" val="5fd0b59c1fa9d42129dd3938"/>
</p:tagLst>
</file>

<file path=ppt/tags/tag17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0a47f80e-3b67-40cd-8e93-4bfde985ad9b}"/>
</p:tagLst>
</file>

<file path=ppt/tags/tag17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228087a1-29e6-4616-95a4-71afc9d1dc6b}"/>
</p:tagLst>
</file>

<file path=ppt/tags/tag1702.xml><?xml version="1.0" encoding="utf-8"?>
<p:tagLst xmlns:p="http://schemas.openxmlformats.org/presentationml/2006/main">
  <p:tag name="KSO_WM_UNIT_FILL_FORE_SCHEMECOLOR_INDEX_BRIGHTNESS" val="0.8"/>
  <p:tag name="KSO_WM_UNIT_FILL_FORE_SCHEMECOLOR_INDEX" val="10"/>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03.xml><?xml version="1.0" encoding="utf-8"?>
<p:tagLst xmlns:p="http://schemas.openxmlformats.org/presentationml/2006/main">
  <p:tag name="KSO_WM_UNIT_FILL_FORE_SCHEMECOLOR_INDEX_BRIGHTNESS" val="0.8"/>
  <p:tag name="KSO_WM_UNIT_FILL_FORE_SCHEMECOLOR_INDEX" val="10"/>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04.xml><?xml version="1.0" encoding="utf-8"?>
<p:tagLst xmlns:p="http://schemas.openxmlformats.org/presentationml/2006/main">
  <p:tag name="KSO_WM_UNIT_FILL_FORE_SCHEMECOLOR_INDEX_BRIGHTNESS" val="0.8"/>
  <p:tag name="KSO_WM_UNIT_FILL_FORE_SCHEMECOLOR_INDEX" val="10"/>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05.xml><?xml version="1.0" encoding="utf-8"?>
<p:tagLst xmlns:p="http://schemas.openxmlformats.org/presentationml/2006/main">
  <p:tag name="KSO_WM_UNIT_FILL_FORE_SCHEMECOLOR_INDEX_BRIGHTNESS" val="0.8"/>
  <p:tag name="KSO_WM_UNIT_FILL_FORE_SCHEMECOLOR_INDEX" val="10"/>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06.xml><?xml version="1.0" encoding="utf-8"?>
<p:tagLst xmlns:p="http://schemas.openxmlformats.org/presentationml/2006/main">
  <p:tag name="KSO_WM_UNIT_FILL_FORE_SCHEMECOLOR_INDEX_BRIGHTNESS" val="0.8"/>
  <p:tag name="KSO_WM_UNIT_FILL_FORE_SCHEMECOLOR_INDEX" val="10"/>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07.xml><?xml version="1.0" encoding="utf-8"?>
<p:tagLst xmlns:p="http://schemas.openxmlformats.org/presentationml/2006/main">
  <p:tag name="KSO_WM_UNIT_FILL_FORE_SCHEMECOLOR_INDEX_BRIGHTNESS" val="0.8"/>
  <p:tag name="KSO_WM_UNIT_FILL_FORE_SCHEMECOLOR_INDEX" val="10"/>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08.xml><?xml version="1.0" encoding="utf-8"?>
<p:tagLst xmlns:p="http://schemas.openxmlformats.org/presentationml/2006/main">
  <p:tag name="KSO_WM_UNIT_FILL_FORE_SCHEMECOLOR_INDEX_BRIGHTNESS" val="0.8"/>
  <p:tag name="KSO_WM_UNIT_FILL_FORE_SCHEMECOLOR_INDEX" val="10"/>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09.xml><?xml version="1.0" encoding="utf-8"?>
<p:tagLst xmlns:p="http://schemas.openxmlformats.org/presentationml/2006/main">
  <p:tag name="KSO_WM_UNIT_FILL_FORE_SCHEMECOLOR_INDEX_BRIGHTNESS" val="0.8"/>
  <p:tag name="KSO_WM_UNIT_FILL_FORE_SCHEMECOLOR_INDEX" val="10"/>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1.xml><?xml version="1.0" encoding="utf-8"?>
<p:tagLst xmlns:p="http://schemas.openxmlformats.org/presentationml/2006/main">
  <p:tag name="KSO_WM_UNIT_PLACING_PICTURE_USER_VIEWPORT" val="{&quot;height&quot;:2198.707086614173,&quot;width&quot;:2425.6204724409449}"/>
</p:tagLst>
</file>

<file path=ppt/tags/tag1710.xml><?xml version="1.0" encoding="utf-8"?>
<p:tagLst xmlns:p="http://schemas.openxmlformats.org/presentationml/2006/main">
  <p:tag name="KSO_WM_UNIT_FILL_FORE_SCHEMECOLOR_INDEX_BRIGHTNESS" val="0.8"/>
  <p:tag name="KSO_WM_UNIT_FILL_FORE_SCHEMECOLOR_INDEX" val="10"/>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2"/>
  <p:tag name="KSO_WM_UNIT_TEXT_FILL_TYPE" val="1"/>
</p:tagLst>
</file>

<file path=ppt/tags/tag1711.xml><?xml version="1.0" encoding="utf-8"?>
<p:tagLst xmlns:p="http://schemas.openxmlformats.org/presentationml/2006/main">
  <p:tag name="KSO_WM_UNIT_FILL_FORE_SCHEMECOLOR_INDEX_BRIGHTNESS" val="0.8"/>
  <p:tag name="KSO_WM_UNIT_FILL_FORE_SCHEMECOLOR_INDEX" val="10"/>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12.xml><?xml version="1.0" encoding="utf-8"?>
<p:tagLst xmlns:p="http://schemas.openxmlformats.org/presentationml/2006/main">
  <p:tag name="KSO_WM_UNIT_FILL_FORE_SCHEMECOLOR_INDEX_BRIGHTNESS" val="0.8"/>
  <p:tag name="KSO_WM_UNIT_FILL_FORE_SCHEMECOLOR_INDEX" val="10"/>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13.xml><?xml version="1.0" encoding="utf-8"?>
<p:tagLst xmlns:p="http://schemas.openxmlformats.org/presentationml/2006/main">
  <p:tag name="KSO_WM_UNIT_FILL_FORE_SCHEMECOLOR_INDEX_BRIGHTNESS" val="0.8"/>
  <p:tag name="KSO_WM_UNIT_FILL_FORE_SCHEMECOLOR_INDEX" val="10"/>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14.xml><?xml version="1.0" encoding="utf-8"?>
<p:tagLst xmlns:p="http://schemas.openxmlformats.org/presentationml/2006/main">
  <p:tag name="KSO_WM_UNIT_FILL_FORE_SCHEMECOLOR_INDEX_BRIGHTNESS" val="0.8"/>
  <p:tag name="KSO_WM_UNIT_FILL_FORE_SCHEMECOLOR_INDEX" val="10"/>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15.xml><?xml version="1.0" encoding="utf-8"?>
<p:tagLst xmlns:p="http://schemas.openxmlformats.org/presentationml/2006/main">
  <p:tag name="KSO_WM_UNIT_FILL_FORE_SCHEMECOLOR_INDEX_BRIGHTNESS" val="0.8"/>
  <p:tag name="KSO_WM_UNIT_FILL_FORE_SCHEMECOLOR_INDEX" val="10"/>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16.xml><?xml version="1.0" encoding="utf-8"?>
<p:tagLst xmlns:p="http://schemas.openxmlformats.org/presentationml/2006/main">
  <p:tag name="KSO_WM_UNIT_FILL_FORE_SCHEMECOLOR_INDEX_BRIGHTNESS" val="0.8"/>
  <p:tag name="KSO_WM_UNIT_FILL_FORE_SCHEMECOLOR_INDEX" val="10"/>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17.xml><?xml version="1.0" encoding="utf-8"?>
<p:tagLst xmlns:p="http://schemas.openxmlformats.org/presentationml/2006/main">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18.xml><?xml version="1.0" encoding="utf-8"?>
<p:tagLst xmlns:p="http://schemas.openxmlformats.org/presentationml/2006/main">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19.xml><?xml version="1.0" encoding="utf-8"?>
<p:tagLst xmlns:p="http://schemas.openxmlformats.org/presentationml/2006/main">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193_7*i*1"/>
  <p:tag name="KSO_WM_TEMPLATE_CATEGORY" val="custom"/>
  <p:tag name="KSO_WM_TEMPLATE_INDEX" val="20214193"/>
  <p:tag name="KSO_WM_UNIT_LAYERLEVEL" val="1"/>
  <p:tag name="KSO_WM_TAG_VERSION" val="1.0"/>
  <p:tag name="KSO_WM_BEAUTIFY_FLAG" val="#wm#"/>
  <p:tag name="KSO_WM_UNIT_BLOCK" val="0"/>
  <p:tag name="KSO_WM_UNIT_SM_LIMIT_TYPE" val="3"/>
  <p:tag name="KSO_WM_UNIT_DEC_AREA_ID" val="8c487f03bc1748b8b4e4310d86a2af43"/>
  <p:tag name="KSO_WM_UNIT_DECORATE_INFO" val="{&quot;DecorateInfoH&quot;:{&quot;IsAbs&quot;:true},&quot;DecorateInfoW&quot;:{&quot;IsAbs&quot;:false},&quot;DecorateInfoX&quot;:{&quot;IsAbs&quot;:true,&quot;Pos&quot;:0},&quot;DecorateInfoY&quot;:{&quot;IsAbs&quot;:true,&quot;Pos&quot;:2},&quot;ReferentInfo&quot;:{&quot;Id&quot;:&quot;2665c43a62974ad9889e93157732ea1a&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FILL_FORE_SCHEMECOLOR_INDEX_BRIGHTNESS" val="0"/>
  <p:tag name="KSO_WM_UNIT_FILL_FORE_SCHEMECOLOR_INDEX" val="5"/>
  <p:tag name="KSO_WM_UNIT_FILL_TYPE" val="1"/>
  <p:tag name="KSO_WM_UNIT_VALUE" val="19"/>
</p:tagLst>
</file>

<file path=ppt/tags/tag17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21.xml><?xml version="1.0" encoding="utf-8"?>
<p:tagLst xmlns:p="http://schemas.openxmlformats.org/presentationml/2006/main">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22.xml><?xml version="1.0" encoding="utf-8"?>
<p:tagLst xmlns:p="http://schemas.openxmlformats.org/presentationml/2006/main">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23.xml><?xml version="1.0" encoding="utf-8"?>
<p:tagLst xmlns:p="http://schemas.openxmlformats.org/presentationml/2006/main">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24.xml><?xml version="1.0" encoding="utf-8"?>
<p:tagLst xmlns:p="http://schemas.openxmlformats.org/presentationml/2006/main">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25.xml><?xml version="1.0" encoding="utf-8"?>
<p:tagLst xmlns:p="http://schemas.openxmlformats.org/presentationml/2006/main">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26.xml><?xml version="1.0" encoding="utf-8"?>
<p:tagLst xmlns:p="http://schemas.openxmlformats.org/presentationml/2006/main">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27.xml><?xml version="1.0" encoding="utf-8"?>
<p:tagLst xmlns:p="http://schemas.openxmlformats.org/presentationml/2006/main">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28.xml><?xml version="1.0" encoding="utf-8"?>
<p:tagLst xmlns:p="http://schemas.openxmlformats.org/presentationml/2006/main">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29.xml><?xml version="1.0" encoding="utf-8"?>
<p:tagLst xmlns:p="http://schemas.openxmlformats.org/presentationml/2006/main">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3.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14193_7*b*1"/>
  <p:tag name="KSO_WM_TEMPLATE_CATEGORY" val="custom"/>
  <p:tag name="KSO_WM_TEMPLATE_INDEX" val="20214193"/>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e712ce931d6240a6a94c42407240119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TEXT_FILL_FORE_SCHEMECOLOR_INDEX_BRIGHTNESS" val="0.35"/>
  <p:tag name="KSO_WM_UNIT_TEXT_FILL_FORE_SCHEMECOLOR_INDEX" val="13"/>
  <p:tag name="KSO_WM_UNIT_TEXT_FILL_TYPE" val="1"/>
</p:tagLst>
</file>

<file path=ppt/tags/tag17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35.xml><?xml version="1.0" encoding="utf-8"?>
<p:tagLst xmlns:p="http://schemas.openxmlformats.org/presentationml/2006/main">
  <p:tag name="KSO_WM_SLIDE_BK_DARK_LIGHT" val=""/>
  <p:tag name="KSO_WM_SLIDE_BACKGROUND_TYPE" val="general"/>
</p:tagLst>
</file>

<file path=ppt/tags/tag17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8103ba6b-afde-4394-b9c8-35837e17a54c}"/>
</p:tagLst>
</file>

<file path=ppt/tags/tag17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1e912b76-b102-407a-a8c8-ea9aa277e87b}"/>
</p:tagLst>
</file>

<file path=ppt/tags/tag1738.xml><?xml version="1.0" encoding="utf-8"?>
<p:tagLst xmlns:p="http://schemas.openxmlformats.org/presentationml/2006/main">
  <p:tag name="KSO_WM_SLIDE_BK_DARK_LIGHT" val=""/>
  <p:tag name="KSO_WM_SLIDE_BACKGROUND_TYPE" val="general"/>
</p:tagLst>
</file>

<file path=ppt/tags/tag17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856e94e2-839b-4d32-af44-289a19607afc}"/>
</p:tagLst>
</file>

<file path=ppt/tags/tag174.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14193_7*a*1"/>
  <p:tag name="KSO_WM_TEMPLATE_CATEGORY" val="custom"/>
  <p:tag name="KSO_WM_TEMPLATE_INDEX" val="20214193"/>
  <p:tag name="KSO_WM_UNIT_LAYERLEVEL" val="1"/>
  <p:tag name="KSO_WM_TAG_VERSION" val="1.0"/>
  <p:tag name="KSO_WM_BEAUTIFY_FLAG" val="#wm#"/>
  <p:tag name="KSO_WM_UNIT_PRESET_TEXT" val="单击添加大标题"/>
  <p:tag name="KSO_WM_UNIT_DEFAULT_FONT" val="40;56;4"/>
  <p:tag name="KSO_WM_UNIT_BLOCK" val="0"/>
  <p:tag name="KSO_WM_UNIT_DEC_AREA_ID" val="2665c43a62974ad9889e93157732ea1a"/>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TEXT_FILL_FORE_SCHEMECOLOR_INDEX_BRIGHTNESS" val="0.15"/>
  <p:tag name="KSO_WM_UNIT_TEXT_FILL_FORE_SCHEMECOLOR_INDEX" val="13"/>
  <p:tag name="KSO_WM_UNIT_TEXT_FILL_TYPE" val="1"/>
</p:tagLst>
</file>

<file path=ppt/tags/tag17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0215fa5f-3745-453f-8d00-3664df054ebb}"/>
</p:tagLst>
</file>

<file path=ppt/tags/tag17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601a377e-0ef3-48e0-a924-a76320ed1b54}"/>
</p:tagLst>
</file>

<file path=ppt/tags/tag17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203_1*i*2"/>
  <p:tag name="KSO_WM_TEMPLATE_CATEGORY" val="diagram"/>
  <p:tag name="KSO_WM_TEMPLATE_INDEX" val="20211203"/>
  <p:tag name="KSO_WM_UNIT_LAYERLEVEL" val="1"/>
  <p:tag name="KSO_WM_TAG_VERSION" val="1.0"/>
  <p:tag name="KSO_WM_BEAUTIFY_FLAG" val="#wm#"/>
  <p:tag name="KSO_WM_UNIT_BLOCK" val="0"/>
  <p:tag name="KSO_WM_UNIT_SM_LIMIT_TYPE" val="2"/>
  <p:tag name="KSO_WM_UNIT_DEC_AREA_ID" val="21b8a50d592048179e3a98ce17e7c3ce"/>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5ee1ca4d6848d78f644aeb"/>
  <p:tag name="KSO_WM_CHIP_XID" val="5f5f3b7a8e478fb0c58a943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7"/>
  <p:tag name="KSO_WM_TEMPLATE_ASSEMBLE_XID" val="5fd0b49c1fa9d42129dd3702"/>
  <p:tag name="KSO_WM_TEMPLATE_ASSEMBLE_GROUPID" val="5fd0b49c1fa9d42129dd3702"/>
</p:tagLst>
</file>

<file path=ppt/tags/tag17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203_1*i*3"/>
  <p:tag name="KSO_WM_TEMPLATE_CATEGORY" val="diagram"/>
  <p:tag name="KSO_WM_TEMPLATE_INDEX" val="20211203"/>
  <p:tag name="KSO_WM_UNIT_LAYERLEVEL" val="1"/>
  <p:tag name="KSO_WM_TAG_VERSION" val="1.0"/>
  <p:tag name="KSO_WM_BEAUTIFY_FLAG" val="#wm#"/>
  <p:tag name="KSO_WM_UNIT_BLOCK" val="0"/>
  <p:tag name="KSO_WM_UNIT_SM_LIMIT_TYPE" val="2"/>
  <p:tag name="KSO_WM_UNIT_DEC_AREA_ID" val="49b75b47770e4f8eab70c222b4992f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7a8e478fb0c58a943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8"/>
  <p:tag name="KSO_WM_TEMPLATE_ASSEMBLE_XID" val="5fd0b49c1fa9d42129dd3702"/>
  <p:tag name="KSO_WM_TEMPLATE_ASSEMBLE_GROUPID" val="5fd0b49c1fa9d42129dd3702"/>
</p:tagLst>
</file>

<file path=ppt/tags/tag1744.xml><?xml version="1.0" encoding="utf-8"?>
<p:tagLst xmlns:p="http://schemas.openxmlformats.org/presentationml/2006/main">
  <p:tag name="KSO_WM_UNIT_ISCONTENTSTITLE" val="0"/>
  <p:tag name="KSO_WM_UNIT_ISNUMDGMTITLE" val="0"/>
  <p:tag name="KSO_WM_UNIT_NOCLEAR" val="0"/>
  <p:tag name="KSO_WM_UNIT_VALUE" val="32"/>
  <p:tag name="KSO_WM_UNIT_HIGHLIGHT" val="0"/>
  <p:tag name="KSO_WM_UNIT_COMPATIBLE" val="0"/>
  <p:tag name="KSO_WM_UNIT_DIAGRAM_ISNUMVISUAL" val="0"/>
  <p:tag name="KSO_WM_UNIT_DIAGRAM_ISREFERUNIT" val="0"/>
  <p:tag name="KSO_WM_UNIT_TYPE" val="a"/>
  <p:tag name="KSO_WM_UNIT_INDEX" val="1"/>
  <p:tag name="KSO_WM_UNIT_ID" val="diagram20211203_1*a*1"/>
  <p:tag name="KSO_WM_TEMPLATE_CATEGORY" val="diagram"/>
  <p:tag name="KSO_WM_TEMPLATE_INDEX" val="2021120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7accb8bb1a5a404199ef7ae035ce29a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f0c4785eac944178596a0c170d7f667"/>
  <p:tag name="KSO_WM_UNIT_TEXT_FILL_FORE_SCHEMECOLOR_INDEX_BRIGHTNESS" val="0"/>
  <p:tag name="KSO_WM_UNIT_TEXT_FILL_FORE_SCHEMECOLOR_INDEX" val="13"/>
  <p:tag name="KSO_WM_UNIT_TEXT_FILL_TYPE" val="1"/>
  <p:tag name="KSO_WM_TEMPLATE_ASSEMBLE_XID" val="5fd0b49c1fa9d42129dd3702"/>
  <p:tag name="KSO_WM_TEMPLATE_ASSEMBLE_GROUPID" val="5fd0b49c1fa9d42129dd3702"/>
</p:tagLst>
</file>

<file path=ppt/tags/tag1745.xml><?xml version="1.0" encoding="utf-8"?>
<p:tagLst xmlns:p="http://schemas.openxmlformats.org/presentationml/2006/main">
  <p:tag name="KSO_WM_UNIT_VALUE" val="1100*1692"/>
  <p:tag name="KSO_WM_UNIT_HIGHLIGHT" val="0"/>
  <p:tag name="KSO_WM_UNIT_COMPATIBLE" val="0"/>
  <p:tag name="KSO_WM_UNIT_DIAGRAM_ISNUMVISUAL" val="0"/>
  <p:tag name="KSO_WM_UNIT_DIAGRAM_ISREFERUNIT" val="0"/>
  <p:tag name="KSO_WM_UNIT_TYPE" val="d"/>
  <p:tag name="KSO_WM_UNIT_INDEX" val="1"/>
  <p:tag name="KSO_WM_UNIT_ID" val="diagram20211203_1*d*1"/>
  <p:tag name="KSO_WM_TEMPLATE_CATEGORY" val="diagram"/>
  <p:tag name="KSO_WM_TEMPLATE_INDEX" val="20211203"/>
  <p:tag name="KSO_WM_UNIT_LAYERLEVEL" val="1"/>
  <p:tag name="KSO_WM_TAG_VERSION" val="1.0"/>
  <p:tag name="KSO_WM_BEAUTIFY_FLAG" val="#wm#"/>
  <p:tag name="KSO_WM_CHIP_GROUPID" val="5e7310da9a230a26b9e88a19"/>
  <p:tag name="KSO_WM_CHIP_XID" val="5e7310da9a230a26b9e88a1a"/>
  <p:tag name="KSO_WM_UNIT_DEC_AREA_ID" val="7d9afd60d6b44ece8e304f43c5c30c6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293c2c3de884393b4c1471e10cd1e44"/>
  <p:tag name="KSO_WM_UNIT_PLACING_PICTURE" val="9293c2c3de884393b4c1471e10cd1e44"/>
  <p:tag name="KSO_WM_TEMPLATE_ASSEMBLE_XID" val="5fd0b49c1fa9d42129dd3702"/>
  <p:tag name="KSO_WM_TEMPLATE_ASSEMBLE_GROUPID" val="5fd0b49c1fa9d42129dd3702"/>
</p:tagLst>
</file>

<file path=ppt/tags/tag174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03_1*f*1"/>
  <p:tag name="KSO_WM_TEMPLATE_CATEGORY" val="diagram"/>
  <p:tag name="KSO_WM_TEMPLATE_INDEX" val="20211203"/>
  <p:tag name="KSO_WM_UNIT_LAYERLEVEL" val="1"/>
  <p:tag name="KSO_WM_TAG_VERSION" val="1.0"/>
  <p:tag name="KSO_WM_BEAUTIFY_FLAG" val="#wm#"/>
  <p:tag name="KSO_WM_UNIT_DEFAULT_FONT" val="14;20;2"/>
  <p:tag name="KSO_WM_UNIT_BLOCK" val="0"/>
  <p:tag name="KSO_WM_UNIT_VALUE" val="120"/>
  <p:tag name="KSO_WM_UNIT_SHOW_EDIT_AREA_INDICATION" val="1"/>
  <p:tag name="KSO_WM_CHIP_GROUPID" val="5e6b05596848fb12bee65ac8"/>
  <p:tag name="KSO_WM_CHIP_XID" val="5e6b05596848fb12bee65aca"/>
  <p:tag name="KSO_WM_UNIT_DEC_AREA_ID" val="034b503deec84a4894302c3826dfc2b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b&quot;,&quot;fill_mode&quot;:&quot;full&quot;,&quot;sacle_strategy&quot;:&quot;smart&quot;}"/>
  <p:tag name="KSO_WM_ASSEMBLE_CHIP_INDEX" val="de7d2e25c82448429036c65c2a419634"/>
  <p:tag name="KSO_WM_UNIT_TEXT_FILL_FORE_SCHEMECOLOR_INDEX_BRIGHTNESS" val="0.25"/>
  <p:tag name="KSO_WM_UNIT_TEXT_FILL_FORE_SCHEMECOLOR_INDEX" val="13"/>
  <p:tag name="KSO_WM_UNIT_TEXT_FILL_TYPE" val="1"/>
  <p:tag name="KSO_WM_TEMPLATE_ASSEMBLE_XID" val="5fd0b49c1fa9d42129dd3702"/>
  <p:tag name="KSO_WM_TEMPLATE_ASSEMBLE_GROUPID" val="5fd0b49c1fa9d42129dd3702"/>
</p:tagLst>
</file>

<file path=ppt/tags/tag1747.xml><?xml version="1.0" encoding="utf-8"?>
<p:tagLst xmlns:p="http://schemas.openxmlformats.org/presentationml/2006/main">
  <p:tag name="KSO_WM_SLIDE_ID" val="diagram2021120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1203"/>
  <p:tag name="KSO_WM_SLIDE_LAYOUT" val="a_d_f"/>
  <p:tag name="KSO_WM_SLIDE_LAYOUT_CNT" val="1_1_1"/>
  <p:tag name="KSO_WM_TEMPLATE_THUMBS_INDEX" val="1、4、7、12、13、14、15、16、17、18、20、24、25、28、33、36、40、43、44"/>
  <p:tag name="KSO_WM_SLIDE_SIZE" val="960*456"/>
  <p:tag name="KSO_WM_SLIDE_POSITION" val="0*0"/>
  <p:tag name="KSO_WM_SLIDE_LAYOUT_INFO" val="{&quot;id&quot;:&quot;2020-12-09T19:27:24&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7:24&quot;,&quot;margin&quot;:{&quot;bottom&quot;:0.42300000786781311,&quot;left&quot;:0.84700000286102295,&quot;right&quot;:0.84600001573562622,&quot;top&quot;:0.42300000786781311},&quot;type&quot;:0},{&quot;direction&quot;:1,&quot;id&quot;:&quot;2020-12-09T19:27:24&quot;,&quot;maxSize&quot;:{&quot;size1&quot;:58.79961861668756},&quot;minSize&quot;:{&quot;size1&quot;:58.79961861668756},&quot;normalSize&quot;:{&quot;size1&quot;:58.79961861668756},&quot;subLayout&quot;:[{&quot;id&quot;:&quot;2020-12-09T19:27:24&quot;,&quot;margin&quot;:{&quot;bottom&quot;:2.1170001029968262,&quot;left&quot;:1.6929999589920044,&quot;right&quot;:1.2960000038146973,&quot;top&quot;:1.6929999589920044},&quot;type&quot;:0},{&quot;id&quot;:&quot;2020-12-09T19:27:24&quot;,&quot;margin&quot;:{&quot;bottom&quot;:2.1170001029968262,&quot;left&quot;:1.2439998388290405,&quot;right&quot;:2.1159999370574951,&quot;top&quot;:5.5029997825622559},&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7a8e478fb0c58a9438"/>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cm&quot;,&quot;text_direction&quot;:&quot;horizontal&quot;,&quot;support_big_font&quot;:false,&quot;picture_toward&quot;:0,&quot;picture_dockside&quot;:[],&quot;fill_id&quot;:&quot;2f21c2f3722a4d8aaf724c509c0bdce3&quot;,&quot;fill_align&quot;:&quot;cm&quot;,&quot;chip_types&quot;:[&quot;picture&quot;]},{&quot;text_align&quot;:&quot;lb&quot;,&quot;text_direction&quot;:&quot;horizontal&quot;,&quot;support_big_font&quot;:false,&quot;picture_toward&quot;:0,&quot;picture_dockside&quot;:[],&quot;fill_id&quot;:&quot;b6cd0635c205469e92cb4240a447134a&quot;,&quot;fill_align&quot;:&quot;cb&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49c1fa9d42129dd3702"/>
  <p:tag name="KSO_WM_TEMPLATE_ASSEMBLE_GROUPID" val="5fd0b49c1fa9d42129dd3702"/>
</p:tagLst>
</file>

<file path=ppt/tags/tag17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68db0516-5618-4b99-8902-9eecf443dd0a}"/>
</p:tagLst>
</file>

<file path=ppt/tags/tag17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40eb4f43-a70d-4cb6-8845-2fa0620e56ce}"/>
</p:tagLst>
</file>

<file path=ppt/tags/tag175.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14193_7*e*1"/>
  <p:tag name="KSO_WM_TEMPLATE_CATEGORY" val="custom"/>
  <p:tag name="KSO_WM_TEMPLATE_INDEX" val="20214193"/>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f75233d26ef54046936b1318ed97a1d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7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616fc2a7-6187-4623-bbb6-453b0e29c808}"/>
</p:tagLst>
</file>

<file path=ppt/tags/tag1751.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6406_1*a*1"/>
  <p:tag name="KSO_WM_TEMPLATE_CATEGORY" val="diagram"/>
  <p:tag name="KSO_WM_TEMPLATE_INDEX" val="2021640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ec9bf5962634d4c934a528a69cce30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55bcfeef4914ec390bb62a3becf6a68"/>
  <p:tag name="KSO_WM_UNIT_TEXT_FILL_FORE_SCHEMECOLOR_INDEX_BRIGHTNESS" val="0"/>
  <p:tag name="KSO_WM_UNIT_TEXT_FILL_FORE_SCHEMECOLOR_INDEX" val="13"/>
  <p:tag name="KSO_WM_UNIT_TEXT_FILL_TYPE" val="1"/>
  <p:tag name="KSO_WM_TEMPLATE_ASSEMBLE_XID" val="5fd102521fa9d42129ddd470"/>
  <p:tag name="KSO_WM_TEMPLATE_ASSEMBLE_GROUPID" val="5fd102521fa9d42129ddd470"/>
</p:tagLst>
</file>

<file path=ppt/tags/tag1752.xml><?xml version="1.0" encoding="utf-8"?>
<p:tagLst xmlns:p="http://schemas.openxmlformats.org/presentationml/2006/main">
  <p:tag name="KSO_WM_UNIT_VALUE" val="677*1692"/>
  <p:tag name="KSO_WM_UNIT_HIGHLIGHT" val="0"/>
  <p:tag name="KSO_WM_UNIT_COMPATIBLE" val="0"/>
  <p:tag name="KSO_WM_UNIT_DIAGRAM_ISNUMVISUAL" val="0"/>
  <p:tag name="KSO_WM_UNIT_DIAGRAM_ISREFERUNIT" val="0"/>
  <p:tag name="KSO_WM_UNIT_TYPE" val="d"/>
  <p:tag name="KSO_WM_UNIT_INDEX" val="1"/>
  <p:tag name="KSO_WM_UNIT_ID" val="diagram20216406_1*d*1"/>
  <p:tag name="KSO_WM_TEMPLATE_CATEGORY" val="diagram"/>
  <p:tag name="KSO_WM_TEMPLATE_INDEX" val="20216406"/>
  <p:tag name="KSO_WM_UNIT_LAYERLEVEL" val="1"/>
  <p:tag name="KSO_WM_TAG_VERSION" val="1.0"/>
  <p:tag name="KSO_WM_BEAUTIFY_FLAG" val="#wm#"/>
  <p:tag name="KSO_WM_CHIP_GROUPID" val="5e7310da9a230a26b9e88a19"/>
  <p:tag name="KSO_WM_CHIP_XID" val="5e7310da9a230a26b9e88a1a"/>
  <p:tag name="KSO_WM_UNIT_DEC_AREA_ID" val="01dd533c4169421f874f885b6018aee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769045fc5b44ee3a9ac496d5fae4af3"/>
  <p:tag name="KSO_WM_UNIT_PLACING_PICTURE" val="6769045fc5b44ee3a9ac496d5fae4af3"/>
  <p:tag name="KSO_WM_UNIT_SUPPORT_UNIT_TYPE" val="[&quot;d&quot;]"/>
  <p:tag name="KSO_WM_TEMPLATE_ASSEMBLE_XID" val="5fd102521fa9d42129ddd470"/>
  <p:tag name="KSO_WM_TEMPLATE_ASSEMBLE_GROUPID" val="5fd102521fa9d42129ddd470"/>
</p:tagLst>
</file>

<file path=ppt/tags/tag1753.xml><?xml version="1.0" encoding="utf-8"?>
<p:tagLst xmlns:p="http://schemas.openxmlformats.org/presentationml/2006/main">
  <p:tag name="KSO_WM_SLIDE_ID" val="diagram2021640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6406"/>
  <p:tag name="KSO_WM_SLIDE_LAYOUT" val="a_d"/>
  <p:tag name="KSO_WM_SLIDE_LAYOUT_CNT" val="1_1"/>
  <p:tag name="KSO_WM_SLIDE_LAYOUT_INFO" val="{&quot;id&quot;:&quot;2020-12-10T00:58:58&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10T00:58:58&quot;,&quot;margin&quot;:{&quot;bottom&quot;:0.42300000786781311,&quot;left&quot;:1.2699999809265137,&quot;right&quot;:1.2699999809265137,&quot;top&quot;:0.42300000786781311},&quot;type&quot;:0},{&quot;id&quot;:&quot;2020-12-10T00:58:58&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102521fa9d42129ddd470"/>
  <p:tag name="KSO_WM_TEMPLATE_ASSEMBLE_GROUPID" val="5fd102521fa9d42129ddd470"/>
</p:tagLst>
</file>

<file path=ppt/tags/tag17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5f65ff29-0022-417b-88ca-e04a7c66d176}"/>
</p:tagLst>
</file>

<file path=ppt/tags/tag17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a62372b1-4a63-475e-8ed4-48234b0a3f3d}"/>
</p:tagLst>
</file>

<file path=ppt/tags/tag17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1ed01df1-62d1-4116-9ae3-81bf50130fed}"/>
</p:tagLst>
</file>

<file path=ppt/tags/tag1757.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6406_1*a*1"/>
  <p:tag name="KSO_WM_TEMPLATE_CATEGORY" val="diagram"/>
  <p:tag name="KSO_WM_TEMPLATE_INDEX" val="2021640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ec9bf5962634d4c934a528a69cce30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55bcfeef4914ec390bb62a3becf6a68"/>
  <p:tag name="KSO_WM_UNIT_TEXT_FILL_FORE_SCHEMECOLOR_INDEX_BRIGHTNESS" val="0"/>
  <p:tag name="KSO_WM_UNIT_TEXT_FILL_FORE_SCHEMECOLOR_INDEX" val="13"/>
  <p:tag name="KSO_WM_UNIT_TEXT_FILL_TYPE" val="1"/>
  <p:tag name="KSO_WM_TEMPLATE_ASSEMBLE_XID" val="5fd102521fa9d42129ddd470"/>
  <p:tag name="KSO_WM_TEMPLATE_ASSEMBLE_GROUPID" val="5fd102521fa9d42129ddd470"/>
</p:tagLst>
</file>

<file path=ppt/tags/tag1758.xml><?xml version="1.0" encoding="utf-8"?>
<p:tagLst xmlns:p="http://schemas.openxmlformats.org/presentationml/2006/main">
  <p:tag name="KSO_WM_UNIT_VALUE" val="677*1692"/>
  <p:tag name="KSO_WM_UNIT_HIGHLIGHT" val="0"/>
  <p:tag name="KSO_WM_UNIT_COMPATIBLE" val="0"/>
  <p:tag name="KSO_WM_UNIT_DIAGRAM_ISNUMVISUAL" val="0"/>
  <p:tag name="KSO_WM_UNIT_DIAGRAM_ISREFERUNIT" val="0"/>
  <p:tag name="KSO_WM_UNIT_TYPE" val="d"/>
  <p:tag name="KSO_WM_UNIT_INDEX" val="1"/>
  <p:tag name="KSO_WM_UNIT_ID" val="diagram20216406_1*d*1"/>
  <p:tag name="KSO_WM_TEMPLATE_CATEGORY" val="diagram"/>
  <p:tag name="KSO_WM_TEMPLATE_INDEX" val="20216406"/>
  <p:tag name="KSO_WM_UNIT_LAYERLEVEL" val="1"/>
  <p:tag name="KSO_WM_TAG_VERSION" val="1.0"/>
  <p:tag name="KSO_WM_BEAUTIFY_FLAG" val="#wm#"/>
  <p:tag name="KSO_WM_CHIP_GROUPID" val="5e7310da9a230a26b9e88a19"/>
  <p:tag name="KSO_WM_CHIP_XID" val="5e7310da9a230a26b9e88a1a"/>
  <p:tag name="KSO_WM_UNIT_DEC_AREA_ID" val="01dd533c4169421f874f885b6018aee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769045fc5b44ee3a9ac496d5fae4af3"/>
  <p:tag name="KSO_WM_UNIT_PLACING_PICTURE" val="6769045fc5b44ee3a9ac496d5fae4af3"/>
  <p:tag name="KSO_WM_UNIT_SUPPORT_UNIT_TYPE" val="[&quot;d&quot;]"/>
  <p:tag name="KSO_WM_TEMPLATE_ASSEMBLE_XID" val="5fd102521fa9d42129ddd470"/>
  <p:tag name="KSO_WM_TEMPLATE_ASSEMBLE_GROUPID" val="5fd102521fa9d42129ddd470"/>
  <p:tag name="KSO_WM_UNIT_PLACING_PICTURE_INFO" val="{&quot;code&quot;:&quot;&quot;,&quot;full_picture&quot;:false,&quot;scheme&quot;:&quot;&quot;,&quot;spacing&quot;:5}"/>
  <p:tag name="KSO_WM_UNIT_PLACING_PICTURE_COLLAGE_VIEWPORT" val="{&quot;height&quot;:5417.0204724409441,&quot;width&quot;:12033.799232104655}"/>
</p:tagLst>
</file>

<file path=ppt/tags/tag1759.xml><?xml version="1.0" encoding="utf-8"?>
<p:tagLst xmlns:p="http://schemas.openxmlformats.org/presentationml/2006/main">
  <p:tag name="KSO_WM_SLIDE_ID" val="diagram2021640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6406"/>
  <p:tag name="KSO_WM_SLIDE_LAYOUT" val="a_d"/>
  <p:tag name="KSO_WM_SLIDE_LAYOUT_CNT" val="1_1"/>
  <p:tag name="KSO_WM_SLIDE_LAYOUT_INFO" val="{&quot;id&quot;:&quot;2020-12-10T00:58:58&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10T00:58:58&quot;,&quot;margin&quot;:{&quot;bottom&quot;:0.42300000786781311,&quot;left&quot;:1.2699999809265137,&quot;right&quot;:1.2699999809265137,&quot;top&quot;:0.42300000786781311},&quot;type&quot;:0},{&quot;id&quot;:&quot;2020-12-10T00:58:58&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102521fa9d42129ddd470"/>
  <p:tag name="KSO_WM_TEMPLATE_ASSEMBLE_GROUPID" val="5fd102521fa9d42129ddd470"/>
</p:tagLst>
</file>

<file path=ppt/tags/tag176.xml><?xml version="1.0" encoding="utf-8"?>
<p:tagLst xmlns:p="http://schemas.openxmlformats.org/presentationml/2006/main">
  <p:tag name="KSO_WM_BEAUTIFY_FLAG" val="#wm#"/>
  <p:tag name="KSO_WM_TEMPLATE_CATEGORY" val="custom"/>
  <p:tag name="KSO_WM_TEMPLATE_INDEX" val="20214193"/>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193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4T14:44:21&quot;,&quot;maxSize&quot;:{&quot;size1&quot;:45.179420414677374},&quot;minSize&quot;:{&quot;size1&quot;:35.879420414677377},&quot;normalSize&quot;:{&quot;size1&quot;:42.479420414677371},&quot;subLayout&quot;:[{&quot;id&quot;:&quot;2020-11-04T14:44:21&quot;,&quot;margin&quot;:{&quot;bottom&quot;:0.1855989396572113,&quot;left&quot;:12.558988571166992,&quot;right&quot;:2.2576775550842285,&quot;top&quot;:5.5572309494018555},&quot;type&quot;:0},{&quot;id&quot;:&quot;2020-11-04T14:44:21&quot;,&quot;maxSize&quot;:{&quot;size1&quot;:38.103212970233017},&quot;minSize&quot;:{&quot;size1&quot;:12.203212970233022},&quot;normalSize&quot;:{&quot;size1&quot;:25.10321297023302},&quot;subLayout&quot;:[{&quot;id&quot;:&quot;2020-11-04T14:44:21&quot;,&quot;margin&quot;:{&quot;bottom&quot;:0.28213408589363098,&quot;left&quot;:12.558988571166992,&quot;right&quot;:2.2576775550842285,&quot;top&quot;:0.17599824070930481},&quot;type&quot;:0},{&quot;id&quot;:&quot;2020-11-04T14:44:21&quot;,&quot;margin&quot;:{&quot;bottom&quot;:4.8904857635498047,&quot;left&quot;:12.558988571166992,&quot;right&quot;:2.2576775550842285,&quot;top&quot;:0.26996314525604248},&quot;type&quot;:0}],&quot;type&quot;:0}],&quot;type&quot;:0}"/>
  <p:tag name="KSO_WM_SLIDE_BK_DARK_LIGHT" val="2"/>
  <p:tag name="KSO_WM_SLIDE_BACKGROUND_TYPE" val="general"/>
  <p:tag name="KSO_WM_SLIDE_SUPPORT_FEATURE_TYPE" val="0"/>
  <p:tag name="KSO_WM_TEMPLATE_ASSEMBLE_XID" val="5fa24dbba8fc48be8081e94c"/>
  <p:tag name="KSO_WM_TEMPLATE_ASSEMBLE_GROUPID" val="5fa224e958547e52881ea272"/>
</p:tagLst>
</file>

<file path=ppt/tags/tag17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851806a1-af8d-4f32-ae26-d2cfb6727fc2}"/>
</p:tagLst>
</file>

<file path=ppt/tags/tag17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79b6ba7f-39d1-4319-ac6a-68895f80354c}"/>
</p:tagLst>
</file>

<file path=ppt/tags/tag17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fcf34f1c-f599-4519-a20e-6f7f6b795d4b}"/>
</p:tagLst>
</file>

<file path=ppt/tags/tag1763.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76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765.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7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814cb034-96c1-447b-adca-ccb5bf950f29}"/>
</p:tagLst>
</file>

<file path=ppt/tags/tag17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4f3537fe-42bc-48da-a392-af4880d34ed6}"/>
</p:tagLst>
</file>

<file path=ppt/tags/tag1768.xml><?xml version="1.0" encoding="utf-8"?>
<p:tagLst xmlns:p="http://schemas.openxmlformats.org/presentationml/2006/main">
  <p:tag name="KSO_WM_UNIT_SHADOW_SCHEMECOLOR_INDEX_BRIGHTNESS" val="0"/>
  <p:tag name="KSO_WM_UNIT_SHADOW_SCHEMECOLOR_INDEX" val="16"/>
  <p:tag name="KSO_WM_UNIT_TEXT_FILL_FORE_SCHEMECOLOR_INDEX_BRIGHTNESS" val="0"/>
  <p:tag name="KSO_WM_UNIT_TEXT_FILL_FORE_SCHEMECOLOR_INDEX" val="13"/>
  <p:tag name="KSO_WM_UNIT_TEXT_FILL_TYPE" val="1"/>
</p:tagLst>
</file>

<file path=ppt/tags/tag1769.xml><?xml version="1.0" encoding="utf-8"?>
<p:tagLst xmlns:p="http://schemas.openxmlformats.org/presentationml/2006/main">
  <p:tag name="KSO_WM_UNIT_FILL_FORE_SCHEMECOLOR_INDEX_BRIGHTNESS" val="0"/>
  <p:tag name="KSO_WM_UNIT_FILL_FORE_SCHEMECOLOR_INDEX" val="2"/>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3"/>
  <p:tag name="KSO_WM_UNIT_TEXT_FILL_TYPE" val="1"/>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87bbe0a7-408f-4180-9e73-0d871a132b59}"/>
</p:tagLst>
</file>

<file path=ppt/tags/tag1770.xml><?xml version="1.0" encoding="utf-8"?>
<p:tagLst xmlns:p="http://schemas.openxmlformats.org/presentationml/2006/main">
  <p:tag name="KSO_WM_UNIT_SHADOW_SCHEMECOLOR_INDEX_BRIGHTNESS" val="0"/>
  <p:tag name="KSO_WM_UNIT_SHADOW_SCHEMECOLOR_INDEX" val="16"/>
  <p:tag name="KSO_WM_UNIT_TEXT_FILL_FORE_SCHEMECOLOR_INDEX_BRIGHTNESS" val="0"/>
  <p:tag name="KSO_WM_UNIT_TEXT_FILL_FORE_SCHEMECOLOR_INDEX" val="13"/>
  <p:tag name="KSO_WM_UNIT_TEXT_FILL_TYPE" val="1"/>
</p:tagLst>
</file>

<file path=ppt/tags/tag1771.xml><?xml version="1.0" encoding="utf-8"?>
<p:tagLst xmlns:p="http://schemas.openxmlformats.org/presentationml/2006/main">
  <p:tag name="KSO_WM_UNIT_LINE_FORE_SCHEMECOLOR_INDEX_BRIGHTNESS" val="0"/>
  <p:tag name="KSO_WM_UNIT_LINE_FORE_SCHEMECOLOR_INDEX" val="13"/>
  <p:tag name="KSO_WM_UNIT_LINE_FILL_TYPE" val="2"/>
  <p:tag name="KSO_WM_UNIT_SHADOW_SCHEMECOLOR_INDEX_BRIGHTNESS" val="0"/>
  <p:tag name="KSO_WM_UNIT_SHADOW_SCHEMECOLOR_INDEX" val="16"/>
  <p:tag name="KSO_WM_UNIT_TEXT_FILL_FORE_SCHEMECOLOR_INDEX_BRIGHTNESS" val="0"/>
  <p:tag name="KSO_WM_UNIT_TEXT_FILL_FORE_SCHEMECOLOR_INDEX" val="13"/>
  <p:tag name="KSO_WM_UNIT_TEXT_FILL_TYPE" val="1"/>
</p:tagLst>
</file>

<file path=ppt/tags/tag1772.xml><?xml version="1.0" encoding="utf-8"?>
<p:tagLst xmlns:p="http://schemas.openxmlformats.org/presentationml/2006/main">
  <p:tag name="KSO_WM_UNIT_LINE_FORE_SCHEMECOLOR_INDEX_BRIGHTNESS" val="0"/>
  <p:tag name="KSO_WM_UNIT_LINE_FORE_SCHEMECOLOR_INDEX" val="13"/>
  <p:tag name="KSO_WM_UNIT_LINE_FILL_TYPE" val="2"/>
  <p:tag name="KSO_WM_UNIT_SHADOW_SCHEMECOLOR_INDEX_BRIGHTNESS" val="0"/>
  <p:tag name="KSO_WM_UNIT_SHADOW_SCHEMECOLOR_INDEX" val="16"/>
  <p:tag name="KSO_WM_UNIT_TEXT_FILL_FORE_SCHEMECOLOR_INDEX_BRIGHTNESS" val="0"/>
  <p:tag name="KSO_WM_UNIT_TEXT_FILL_FORE_SCHEMECOLOR_INDEX" val="13"/>
  <p:tag name="KSO_WM_UNIT_TEXT_FILL_TYPE" val="1"/>
</p:tagLst>
</file>

<file path=ppt/tags/tag1773.xml><?xml version="1.0" encoding="utf-8"?>
<p:tagLst xmlns:p="http://schemas.openxmlformats.org/presentationml/2006/main">
  <p:tag name="KSO_WM_UNIT_SHADOW_SCHEMECOLOR_INDEX_BRIGHTNESS" val="0"/>
  <p:tag name="KSO_WM_UNIT_SHADOW_SCHEMECOLOR_INDEX" val="16"/>
</p:tagLst>
</file>

<file path=ppt/tags/tag1774.xml><?xml version="1.0" encoding="utf-8"?>
<p:tagLst xmlns:p="http://schemas.openxmlformats.org/presentationml/2006/main">
  <p:tag name="KSO_WM_SLIDE_BK_DARK_LIGHT" val=""/>
  <p:tag name="KSO_WM_SLIDE_BACKGROUND_TYPE" val="general"/>
</p:tagLst>
</file>

<file path=ppt/tags/tag17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a38e67d5-c7f7-4f42-a120-b3d2e0a7540e}"/>
</p:tagLst>
</file>

<file path=ppt/tags/tag17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8c73d3fc-1ccf-4d81-8dc3-772e90d2e5bf}"/>
</p:tagLst>
</file>

<file path=ppt/tags/tag1777.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1778.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1779.xml><?xml version="1.0" encoding="utf-8"?>
<p:tagLst xmlns:p="http://schemas.openxmlformats.org/presentationml/2006/main">
  <p:tag name="KSO_WM_UNIT_PLACING_PICTURE_USER_VIEWPORT" val="{&quot;height&quot;:5100,&quot;width&quot;:5100}"/>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ccfd5a9d-5e17-4620-b129-06b0537594c3}"/>
</p:tagLst>
</file>

<file path=ppt/tags/tag1780.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1781.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178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78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784.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1785.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1786.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1787.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1788.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1789.xml><?xml version="1.0" encoding="utf-8"?>
<p:tagLst xmlns:p="http://schemas.openxmlformats.org/presentationml/2006/main">
  <p:tag name="KSO_WM_SLIDE_BK_DARK_LIGHT" val=""/>
  <p:tag name="KSO_WM_SLIDE_BACKGROUND_TYPE" val="general"/>
</p:tagLst>
</file>

<file path=ppt/tags/tag1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397cece0-e23d-4298-820c-017259e48afe}"/>
</p:tagLst>
</file>

<file path=ppt/tags/tag17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48bc1da4-50e3-48e8-9c0a-dd498bd7b7e9}"/>
</p:tagLst>
</file>

<file path=ppt/tags/tag17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17a5ed42-633c-4008-9349-82cc629a04de}"/>
</p:tagLst>
</file>

<file path=ppt/tags/tag17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181_1*i*2"/>
  <p:tag name="KSO_WM_TEMPLATE_CATEGORY" val="diagram"/>
  <p:tag name="KSO_WM_TEMPLATE_INDEX" val="20211181"/>
  <p:tag name="KSO_WM_UNIT_LAYERLEVEL" val="1"/>
  <p:tag name="KSO_WM_TAG_VERSION" val="1.0"/>
  <p:tag name="KSO_WM_BEAUTIFY_FLAG" val="#wm#"/>
  <p:tag name="KSO_WM_UNIT_BLOCK" val="0"/>
  <p:tag name="KSO_WM_UNIT_SM_LIMIT_TYPE" val="2"/>
  <p:tag name="KSO_WM_UNIT_DEC_AREA_ID" val="780d2cc4b6f341bca2fcdca5f987d101"/>
  <p:tag name="KSO_WM_UNIT_DECORATE_INFO" val="{&quot;DecorateInfoH&quot;:{&quot;IsAbs&quot;:true},&quot;DecorateInfoW&quot;:{&quot;IsAbs&quot;:true},&quot;DecorateInfoX&quot;:{&quot;IsAbs&quot;:true,&quot;Pos&quot;:2},&quot;DecorateInfoY&quot;:{&quot;IsAbs&quot;:true,&quot;Pos&quot;:2},&quot;ReferentInfo&quot;:{&quot;Id&quot;:&quot;c87f0279d20940d3941cbcbaa1aff1cb&quot;,&quot;X&quot;:{&quot;Pos&quot;:2},&quot;Y&quot;:{&quot;Pos&quot;:2}},&quot;whChangeMode&quot;:0}"/>
  <p:tag name="KSO_WM_CHIP_GROUPID" val="5f5ee1ca4d6848d78f644aeb"/>
  <p:tag name="KSO_WM_CHIP_XID" val="5f5f3b988e478fb0c58a945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5fd0b5401fa9d42129dd3882"/>
  <p:tag name="KSO_WM_TEMPLATE_ASSEMBLE_GROUPID" val="5fd0b5401fa9d42129dd3882"/>
</p:tagLst>
</file>

<file path=ppt/tags/tag17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181_1*i*3"/>
  <p:tag name="KSO_WM_TEMPLATE_CATEGORY" val="diagram"/>
  <p:tag name="KSO_WM_TEMPLATE_INDEX" val="20211181"/>
  <p:tag name="KSO_WM_UNIT_LAYERLEVEL" val="1"/>
  <p:tag name="KSO_WM_TAG_VERSION" val="1.0"/>
  <p:tag name="KSO_WM_BEAUTIFY_FLAG" val="#wm#"/>
  <p:tag name="KSO_WM_UNIT_BLOCK" val="0"/>
  <p:tag name="KSO_WM_UNIT_SM_LIMIT_TYPE" val="2"/>
  <p:tag name="KSO_WM_UNIT_DEC_AREA_ID" val="682b856fe620479585b4e3ff0e3f5c1b"/>
  <p:tag name="KSO_WM_UNIT_DECORATE_INFO" val="{&quot;DecorateInfoH&quot;:{&quot;IsAbs&quot;:true},&quot;DecorateInfoW&quot;:{&quot;IsAbs&quot;:true},&quot;DecorateInfoX&quot;:{&quot;IsAbs&quot;:true,&quot;Pos&quot;:0},&quot;DecorateInfoY&quot;:{&quot;IsAbs&quot;:true,&quot;Pos&quot;:0},&quot;ReferentInfo&quot;:{&quot;Id&quot;:&quot;c87f0279d20940d3941cbcbaa1aff1cb&quot;,&quot;X&quot;:{&quot;Pos&quot;:0},&quot;Y&quot;:{&quot;Pos&quot;:0}},&quot;whChangeMode&quot;:0}"/>
  <p:tag name="KSO_WM_CHIP_GROUPID" val="5f5ee1ca4d6848d78f644aeb"/>
  <p:tag name="KSO_WM_CHIP_XID" val="5f5f3b988e478fb0c58a945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5fd0b5401fa9d42129dd3882"/>
  <p:tag name="KSO_WM_TEMPLATE_ASSEMBLE_GROUPID" val="5fd0b5401fa9d42129dd3882"/>
</p:tagLst>
</file>

<file path=ppt/tags/tag17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181_1*i*4"/>
  <p:tag name="KSO_WM_TEMPLATE_CATEGORY" val="diagram"/>
  <p:tag name="KSO_WM_TEMPLATE_INDEX" val="20211181"/>
  <p:tag name="KSO_WM_UNIT_LAYERLEVEL" val="1"/>
  <p:tag name="KSO_WM_TAG_VERSION" val="1.0"/>
  <p:tag name="KSO_WM_BEAUTIFY_FLAG" val="#wm#"/>
  <p:tag name="KSO_WM_UNIT_BLOCK" val="0"/>
  <p:tag name="KSO_WM_UNIT_SM_LIMIT_TYPE" val="0"/>
  <p:tag name="KSO_WM_UNIT_DEC_AREA_ID" val="673086b7db9f4bdaa72312723764aae9"/>
  <p:tag name="KSO_WM_UNIT_DECORATE_INFO" val="{&quot;DecorateInfoH&quot;:{&quot;IsAbs&quot;:true},&quot;DecorateInfoW&quot;:{&quot;IsAbs&quot;:true},&quot;DecorateInfoX&quot;:{&quot;IsAbs&quot;:true,&quot;Pos&quot;:0},&quot;DecorateInfoY&quot;:{&quot;IsAbs&quot;:true,&quot;Pos&quot;:2},&quot;ReferentInfo&quot;:{&quot;Id&quot;:&quot;5e7ae3c92ebf4f48a7ddf5f59cc68f1b&quot;,&quot;X&quot;:{&quot;Pos&quot;:0},&quot;Y&quot;:{&quot;Pos&quot;:0}},&quot;whChangeMode&quot;:0}"/>
  <p:tag name="KSO_WM_CHIP_GROUPID" val="5f5ee1ca4d6848d78f644aeb"/>
  <p:tag name="KSO_WM_CHIP_XID" val="5f5f3b988e478fb0c58a945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5fd0b5401fa9d42129dd3882"/>
  <p:tag name="KSO_WM_TEMPLATE_ASSEMBLE_GROUPID" val="5fd0b5401fa9d42129dd3882"/>
</p:tagLst>
</file>

<file path=ppt/tags/tag17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181_1*i*5"/>
  <p:tag name="KSO_WM_TEMPLATE_CATEGORY" val="diagram"/>
  <p:tag name="KSO_WM_TEMPLATE_INDEX" val="20211181"/>
  <p:tag name="KSO_WM_UNIT_LAYERLEVEL" val="1"/>
  <p:tag name="KSO_WM_TAG_VERSION" val="1.0"/>
  <p:tag name="KSO_WM_BEAUTIFY_FLAG" val="#wm#"/>
  <p:tag name="KSO_WM_UNIT_BLOCK" val="0"/>
  <p:tag name="KSO_WM_UNIT_SM_LIMIT_TYPE" val="0"/>
  <p:tag name="KSO_WM_UNIT_DEC_AREA_ID" val="60c996402ebd49fda4822d1055a7f5c7"/>
  <p:tag name="KSO_WM_UNIT_DECORATE_INFO" val="{&quot;DecorateInfoH&quot;:{&quot;IsAbs&quot;:true},&quot;DecorateInfoW&quot;:{&quot;IsAbs&quot;:true},&quot;DecorateInfoX&quot;:{&quot;IsAbs&quot;:true,&quot;Pos&quot;:2},&quot;DecorateInfoY&quot;:{&quot;IsAbs&quot;:true,&quot;Pos&quot;:0},&quot;ReferentInfo&quot;:{&quot;Id&quot;:&quot;5e7ae3c92ebf4f48a7ddf5f59cc68f1b&quot;,&quot;X&quot;:{&quot;Pos&quot;:2},&quot;Y&quot;:{&quot;Pos&quot;:2}},&quot;whChangeMode&quot;:0}"/>
  <p:tag name="KSO_WM_CHIP_GROUPID" val="5f5ee1ca4d6848d78f644aeb"/>
  <p:tag name="KSO_WM_CHIP_XID" val="5f5f3b988e478fb0c58a945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5fd0b5401fa9d42129dd3882"/>
  <p:tag name="KSO_WM_TEMPLATE_ASSEMBLE_GROUPID" val="5fd0b5401fa9d42129dd3882"/>
</p:tagLst>
</file>

<file path=ppt/tags/tag1797.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81_1*a*1"/>
  <p:tag name="KSO_WM_TEMPLATE_CATEGORY" val="diagram"/>
  <p:tag name="KSO_WM_TEMPLATE_INDEX" val="2021118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20e668a7daa41f28f6048b974b3c47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270eac0429b4a22950ac4224dff6b9f"/>
  <p:tag name="KSO_WM_UNIT_TEXT_FILL_FORE_SCHEMECOLOR_INDEX_BRIGHTNESS" val="0"/>
  <p:tag name="KSO_WM_UNIT_TEXT_FILL_FORE_SCHEMECOLOR_INDEX" val="13"/>
  <p:tag name="KSO_WM_UNIT_TEXT_FILL_TYPE" val="1"/>
  <p:tag name="KSO_WM_TEMPLATE_ASSEMBLE_XID" val="5fd0b5401fa9d42129dd3882"/>
  <p:tag name="KSO_WM_TEMPLATE_ASSEMBLE_GROUPID" val="5fd0b5401fa9d42129dd3882"/>
</p:tagLst>
</file>

<file path=ppt/tags/tag1798.xml><?xml version="1.0" encoding="utf-8"?>
<p:tagLst xmlns:p="http://schemas.openxmlformats.org/presentationml/2006/main">
  <p:tag name="KSO_WM_UNIT_VALUE" val="1311*1058"/>
  <p:tag name="KSO_WM_UNIT_HIGHLIGHT" val="0"/>
  <p:tag name="KSO_WM_UNIT_COMPATIBLE" val="1"/>
  <p:tag name="KSO_WM_UNIT_DIAGRAM_ISNUMVISUAL" val="0"/>
  <p:tag name="KSO_WM_UNIT_DIAGRAM_ISREFERUNIT" val="0"/>
  <p:tag name="KSO_WM_UNIT_TYPE" val="d"/>
  <p:tag name="KSO_WM_UNIT_INDEX" val="1"/>
  <p:tag name="KSO_WM_UNIT_ID" val="diagram20211181_1*d*1"/>
  <p:tag name="KSO_WM_TEMPLATE_CATEGORY" val="diagram"/>
  <p:tag name="KSO_WM_TEMPLATE_INDEX" val="20211181"/>
  <p:tag name="KSO_WM_UNIT_LAYERLEVEL" val="1"/>
  <p:tag name="KSO_WM_TAG_VERSION" val="1.0"/>
  <p:tag name="KSO_WM_BEAUTIFY_FLAG" val="#wm#"/>
  <p:tag name="KSO_WM_CHIP_GROUPID" val="5e7310da9a230a26b9e88a19"/>
  <p:tag name="KSO_WM_CHIP_XID" val="5e7310da9a230a26b9e88a1a"/>
  <p:tag name="KSO_WM_UNIT_DEC_AREA_ID" val="c87f0279d20940d3941cbcbaa1aff1c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d78844ac2fa44fcbf02e4afe441c565"/>
  <p:tag name="KSO_WM_UNIT_PLACING_PICTURE" val="7d78844ac2fa44fcbf02e4afe441c565"/>
  <p:tag name="KSO_WM_TEMPLATE_ASSEMBLE_XID" val="5fd0b5401fa9d42129dd3882"/>
  <p:tag name="KSO_WM_TEMPLATE_ASSEMBLE_GROUPID" val="5fd0b5401fa9d42129dd3882"/>
</p:tagLst>
</file>

<file path=ppt/tags/tag179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181_1*f*1"/>
  <p:tag name="KSO_WM_TEMPLATE_CATEGORY" val="diagram"/>
  <p:tag name="KSO_WM_TEMPLATE_INDEX" val="20211181"/>
  <p:tag name="KSO_WM_UNIT_LAYERLEVEL" val="1"/>
  <p:tag name="KSO_WM_TAG_VERSION" val="1.0"/>
  <p:tag name="KSO_WM_BEAUTIFY_FLAG" val="#wm#"/>
  <p:tag name="KSO_WM_UNIT_DEFAULT_FONT" val="14;20;2"/>
  <p:tag name="KSO_WM_UNIT_BLOCK" val="0"/>
  <p:tag name="KSO_WM_UNIT_VALUE" val="65"/>
  <p:tag name="KSO_WM_UNIT_SHOW_EDIT_AREA_INDICATION" val="1"/>
  <p:tag name="KSO_WM_CHIP_GROUPID" val="5e6b05596848fb12bee65ac8"/>
  <p:tag name="KSO_WM_CHIP_XID" val="5e6b05596848fb12bee65aca"/>
  <p:tag name="KSO_WM_UNIT_DEC_AREA_ID" val="5e7ae3c92ebf4f48a7ddf5f59cc68f1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236ece53d444752b467fd58f588e1a3"/>
  <p:tag name="KSO_WM_UNIT_SUPPORT_BIG_FONT" val="1"/>
  <p:tag name="KSO_WM_UNIT_TEXT_FILL_FORE_SCHEMECOLOR_INDEX_BRIGHTNESS" val="0.25"/>
  <p:tag name="KSO_WM_UNIT_TEXT_FILL_FORE_SCHEMECOLOR_INDEX" val="13"/>
  <p:tag name="KSO_WM_UNIT_TEXT_FILL_TYPE" val="1"/>
  <p:tag name="KSO_WM_TEMPLATE_ASSEMBLE_XID" val="5fd0b5401fa9d42129dd3882"/>
  <p:tag name="KSO_WM_TEMPLATE_ASSEMBLE_GROUPID" val="5fd0b5401fa9d42129dd388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Lst>
</file>

<file path=ppt/tags/tag1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800.xml><?xml version="1.0" encoding="utf-8"?>
<p:tagLst xmlns:p="http://schemas.openxmlformats.org/presentationml/2006/main">
  <p:tag name="KSO_WM_SLIDE_ID" val="diagram2021118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504"/>
  <p:tag name="KSO_WM_SLIDE_POSITION" val="0*0"/>
  <p:tag name="KSO_WM_TAG_VERSION" val="1.0"/>
  <p:tag name="KSO_WM_BEAUTIFY_FLAG" val="#wm#"/>
  <p:tag name="KSO_WM_TEMPLATE_CATEGORY" val="diagram"/>
  <p:tag name="KSO_WM_TEMPLATE_INDEX" val="20211181"/>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0-12-09T19:30:09&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09T19:30:09&quot;,&quot;margin&quot;:{&quot;bottom&quot;:0.3970000147819519,&quot;left&quot;:1.2699999809265137,&quot;right&quot;:1.2699999809265137,&quot;top&quot;:0.42300000786781311},&quot;type&quot;:0},{&quot;direction&quot;:1,&quot;id&quot;:&quot;2020-12-09T19:30:09&quot;,&quot;maxSize&quot;:{&quot;size1&quot;:63.699216691580837},&quot;minSize&quot;:{&quot;size1&quot;:47.499216691580834},&quot;normalSize&quot;:{&quot;size1&quot;:63.699216691580837},&quot;subLayout&quot;:[{&quot;id&quot;:&quot;2020-12-09T19:30:09&quot;,&quot;margin&quot;:{&quot;bottom&quot;:1.6929999589920044,&quot;left&quot;:2.1170001029968262,&quot;right&quot;:1.6929999589920044,&quot;top&quot;:1.7200000286102295},&quot;type&quot;:0},{&quot;id&quot;:&quot;2020-12-09T19:30:09&quot;,&quot;margin&quot;:{&quot;bottom&quot;:3.3870000839233398,&quot;left&quot;:0,&quot;right&quot;:2.9639999866485596,&quot;top&quot;:3.3870000839233398},&quot;type&quot;:0}],&quot;type&quot;:0}],&quot;type&quot;:0}"/>
  <p:tag name="KSO_WM_SLIDE_BACKGROUND" val="[&quot;general&quot;,&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big_font&quot;:false,&quot;fill_id&quot;:&quot;df1a7ba690ea48feb6f2e0d3cc988ba4&quot;,&quot;fill_align&quot;:&quot;cm&quot;,&quot;chip_types&quot;:[&quot;picture&quot;]},{&quot;text_align&quot;:&quot;lm&quot;,&quot;text_direction&quot;:&quot;horizontal&quot;,&quot;support_big_font&quot;:true,&quot;fill_id&quot;:&quot;1a39d45e882e4b2891803a74a9401223&quot;,&quot;fill_align&quot;:&quot;cm&quot;,&quot;chip_types&quot;:[&quot;text&quot;]}]]"/>
  <p:tag name="KSO_WM_CHIP_XID" val="5f5f3b988e478fb0c58a945e"/>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5401fa9d42129dd3882"/>
  <p:tag name="KSO_WM_TEMPLATE_ASSEMBLE_GROUPID" val="5fd0b5401fa9d42129dd3882"/>
</p:tagLst>
</file>

<file path=ppt/tags/tag1801.xml><?xml version="1.0" encoding="utf-8"?>
<p:tagLst xmlns:p="http://schemas.openxmlformats.org/presentationml/2006/main">
  <p:tag name="KSO_WM_UNIT_PLACING_PICTURE_USER_VIEWPORT" val="{&quot;height&quot;:3745.1307086614174,&quot;width&quot;:4371.6850393700788}"/>
</p:tagLst>
</file>

<file path=ppt/tags/tag1802.xml><?xml version="1.0" encoding="utf-8"?>
<p:tagLst xmlns:p="http://schemas.openxmlformats.org/presentationml/2006/main">
  <p:tag name="KSO_WM_UNIT_ISCONTENTSTITLE" val="0"/>
  <p:tag name="KSO_WM_UNIT_ISNUMDGMTITLE" val="0"/>
  <p:tag name="KSO_WM_UNIT_NOCLEAR" val="1"/>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custom20214193_48*a*1"/>
  <p:tag name="KSO_WM_TEMPLATE_CATEGORY" val="custom"/>
  <p:tag name="KSO_WM_TEMPLATE_INDEX" val="20214193"/>
  <p:tag name="KSO_WM_UNIT_LAYERLEVEL" val="1"/>
  <p:tag name="KSO_WM_TAG_VERSION" val="1.0"/>
  <p:tag name="KSO_WM_BEAUTIFY_FLAG" val="#wm#"/>
  <p:tag name="KSO_WM_UNIT_PRESET_TEXT" val="谢谢观看"/>
  <p:tag name="KSO_WM_UNIT_DEFAULT_FONT" val="60;74;4"/>
  <p:tag name="KSO_WM_UNIT_BLOCK" val="0"/>
  <p:tag name="KSO_WM_UNIT_DEC_AREA_ID" val="d90af9e11101441a86caf3b8ff28e120"/>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db37ebc4c48144a8b53b9455099f9cd8"/>
  <p:tag name="KSO_WM_UNIT_TEXT_FILL_FORE_SCHEMECOLOR_INDEX_BRIGHTNESS" val="0.15"/>
  <p:tag name="KSO_WM_UNIT_TEXT_FILL_FORE_SCHEMECOLOR_INDEX" val="13"/>
  <p:tag name="KSO_WM_UNIT_TEXT_FILL_TYPE" val="1"/>
</p:tagLst>
</file>

<file path=ppt/tags/tag1803.xml><?xml version="1.0" encoding="utf-8"?>
<p:tagLst xmlns:p="http://schemas.openxmlformats.org/presentationml/2006/main">
  <p:tag name="MH" val="20170323163832"/>
  <p:tag name="MH_LIBRARY" val="GRAPHIC"/>
  <p:tag name="KSO_WM_BEAUTIFY_FLAG" val="#wm#"/>
  <p:tag name="KSO_WM_TEMPLATE_CATEGORY" val="custom"/>
  <p:tag name="KSO_WM_TEMPLATE_INDEX" val="20214193"/>
  <p:tag name="KSO_WM_CHIP_INFOS" val="{&quot;layout_type&quot;:&quot;formiddle3&quot;,&quot;slide_type&quot;:[&quot;endPage&quot;],&quot;aspect_ratio&quot;:&quot;16:9&quot;}"/>
  <p:tag name="KSO_WM_CHIP_XID" val="5ec34a930ac41c4a0a525d3e"/>
  <p:tag name="KSO_WM_CHIP_FILLPROP" val="[[{&quot;fill_id&quot;:&quot;0fc8cb0b5be24332a6c5a6db9e174d8a&quot;,&quot;fill_align&quot;:&quot;cm&quot;,&quot;text_align&quot;:&quot;cm&quot;,&quot;text_direction&quot;:&quot;horizontal&quot;,&quot;chip_types&quot;:[&quot;text&quot;,&quot;header&quot;]}]]"/>
  <p:tag name="KSO_WM_SLIDE_ID" val="custom20214193_48"/>
  <p:tag name="KSO_WM_TEMPLATE_SUBCATEGORY" val="21"/>
  <p:tag name="KSO_WM_TEMPLATE_MASTER_TYPE" val="1"/>
  <p:tag name="KSO_WM_TEMPLATE_COLOR_TYPE" val="1"/>
  <p:tag name="KSO_WM_SLIDE_TYPE" val="endPage"/>
  <p:tag name="KSO_WM_SLIDE_SUBTYPE" val="pureTxt"/>
  <p:tag name="KSO_WM_SLIDE_ITEM_CNT" val="0"/>
  <p:tag name="KSO_WM_SLIDE_INDEX" val="48"/>
  <p:tag name="KSO_WM_SLIDE_SIZE" val="700*380"/>
  <p:tag name="KSO_WM_SLIDE_POSITION" val="130*79"/>
  <p:tag name="KSO_WM_TAG_VERSION" val="1.0"/>
  <p:tag name="KSO_WM_SLIDE_LAYOUT" val="a_b"/>
  <p:tag name="KSO_WM_SLIDE_LAYOUT_CNT" val="1_1"/>
  <p:tag name="KSO_WM_CHIP_GROUPID" val="5ebf6661ddc3daf3fef3f760"/>
  <p:tag name="KSO_WM_SLIDE_LAYOUT_INFO" val="{&quot;id&quot;:&quot;2020-11-04T14:46:23&quot;,&quot;maxSize&quot;:{&quot;size1&quot;:51.782079286928536},&quot;minSize&quot;:{&quot;size1&quot;:33.582079286928533},&quot;normalSize&quot;:{&quot;size1&quot;:41.582079286928533},&quot;subLayout&quot;:[{&quot;id&quot;:&quot;2020-11-04T14:46:23&quot;,&quot;margin&quot;:{&quot;bottom&quot;:0.20371513068675995,&quot;left&quot;:4.5896391868591309,&quot;right&quot;:4.5824065208435059,&quot;top&quot;:4.5836849212646484},&quot;type&quot;:0},{&quot;id&quot;:&quot;2020-11-04T14:46:23&quot;,&quot;margin&quot;:{&quot;bottom&quot;:4.5836896896362305,&quot;left&quot;:4.5896391868591309,&quot;right&quot;:4.5824065208435059,&quot;top&quot;:0.21961826086044312},&quot;type&quot;:0}],&quot;type&quot;:0}"/>
  <p:tag name="KSO_WM_SLIDE_BK_DARK_LIGHT" val="2"/>
  <p:tag name="KSO_WM_SLIDE_BACKGROUND_TYPE" val="general"/>
  <p:tag name="KSO_WM_SLIDE_SUPPORT_FEATURE_TYPE" val="0"/>
  <p:tag name="KSO_WM_TEMPLATE_ASSEMBLE_XID" val="5fa24dbba8fc48be8081e990"/>
  <p:tag name="KSO_WM_TEMPLATE_ASSEMBLE_GROUPID" val="5fa224e958547e52881ea272"/>
</p:tagLst>
</file>

<file path=ppt/tags/tag1804.xml><?xml version="1.0" encoding="utf-8"?>
<p:tagLst xmlns:p="http://schemas.openxmlformats.org/presentationml/2006/main">
  <p:tag name="ISPRING_RESOURCE_PATHS_HASH_PRESENTER" val="5db5dd175befcccd22a336c2d9a6ed971eefba4"/>
</p:tagLst>
</file>

<file path=ppt/tags/tag181.xml><?xml version="1.0" encoding="utf-8"?>
<p:tagLst xmlns:p="http://schemas.openxmlformats.org/presentationml/2006/main">
  <p:tag name="KSO_WM_SLIDE_BK_DARK_LIGHT" val=""/>
  <p:tag name="KSO_WM_SLIDE_BACKGROUND_TYPE" val="general"/>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3e29964887064241a8a188ba30936a2d"/>
  <p:tag name="KSO_WM_UNIT_DECORATE_INFO" val=""/>
  <p:tag name="KSO_WM_UNIT_SM_LIMIT_TYPE" val=""/>
  <p:tag name="KSO_WM_CHIP_FILLAREA_FILL_RULE" val="{&quot;fill_align&quot;:&quot;cm&quot;,&quot;fill_effect&quot;:[],&quot;fill_mode&quot;:&quot;full&quot;,&quot;sacle_strategy&quot;:&quot;stretch&quot;}"/>
  <p:tag name="KSO_WM_ASSEMBLE_CHIP_INDEX" val="fe1b09140a634d3abcf65842c935b883"/>
  <p:tag name="KSO_WM_SLIDE_BACKGROUND_TYPE" val="leftRight"/>
  <p:tag name="KSO_WM_UNIT_TEXT_FILL_FORE_SCHEMECOLOR_INDEX_BRIGHTNESS" val="0"/>
  <p:tag name="KSO_WM_UNIT_TEXT_FILL_FORE_SCHEMECOLOR_INDEX" val="2"/>
  <p:tag name="KSO_WM_UNIT_TEXT_FILL_TYPE" val="1"/>
  <p:tag name="WM_BEAUTIFY_SHAPE_IDENTITY" val="{7243f181-5ea7-4e4f-93f2-9940ad96eac7}"/>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26da5e7eb8ef421e9d7103af4854085d"/>
  <p:tag name="KSO_WM_UNIT_DECORATE_INFO" val=""/>
  <p:tag name="KSO_WM_UNIT_SM_LIMIT_TYPE" val=""/>
  <p:tag name="KSO_WM_CHIP_FILLAREA_FILL_RULE" val="{&quot;fill_align&quot;:&quot;cm&quot;,&quot;fill_effect&quot;:[],&quot;fill_mode&quot;:&quot;full&quot;,&quot;sacle_strategy&quot;:&quot;stretch&quot;}"/>
  <p:tag name="KSO_WM_ASSEMBLE_CHIP_INDEX" val="d17230d2f9bf417b805571c777a3afe7"/>
  <p:tag name="KSO_WM_SLIDE_BACKGROUND_TYPE" val="leftRight"/>
  <p:tag name="WM_BEAUTIFY_SHAPE_IDENTITY" val="{36fd0638-b7a2-466c-b2bc-fdb279fe4931}"/>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41053b8eb6b04a41944a3721f53f7527"/>
  <p:tag name="KSO_WM_UNIT_DECORATE_INFO" val=""/>
  <p:tag name="KSO_WM_UNIT_SM_LIMIT_TYPE" val=""/>
  <p:tag name="KSO_WM_CHIP_FILLAREA_FILL_RULE" val="{&quot;fill_align&quot;:&quot;cm&quot;,&quot;fill_effect&quot;:[],&quot;fill_mode&quot;:&quot;full&quot;,&quot;sacle_strategy&quot;:&quot;stretch&quot;}"/>
  <p:tag name="KSO_WM_ASSEMBLE_CHIP_INDEX" val="f04bcbf65e404d78bff46b142557c352"/>
  <p:tag name="KSO_WM_SLIDE_BACKGROUND_TYPE" val="leftRight"/>
  <p:tag name="WM_BEAUTIFY_SHAPE_IDENTITY" val="{87930373-2755-4d39-b5b8-e529cbb21e77}"/>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6257_1*i*2"/>
  <p:tag name="KSO_WM_TEMPLATE_CATEGORY" val="diagram"/>
  <p:tag name="KSO_WM_TEMPLATE_INDEX" val="20216257"/>
  <p:tag name="KSO_WM_UNIT_LAYERLEVEL" val="1"/>
  <p:tag name="KSO_WM_TAG_VERSION" val="1.0"/>
  <p:tag name="KSO_WM_BEAUTIFY_FLAG" val="#wm#"/>
  <p:tag name="KSO_WM_UNIT_BLOCK" val="0"/>
  <p:tag name="KSO_WM_UNIT_SM_LIMIT_TYPE" val="2"/>
  <p:tag name="KSO_WM_UNIT_DEC_AREA_ID" val="398b1bbba88248c6889bdd2dc7b07c7e"/>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fab54f0341d2fac3cfce989"/>
  <p:tag name="KSO_WM_CHIP_XID" val="5facaf32998712faa657a55f"/>
  <p:tag name="KSO_WM_UNIT_LINE_FORE_SCHEMECOLOR_INDEX_BRIGHTNESS" val="0"/>
  <p:tag name="KSO_WM_UNIT_LINE_FORE_SCHEMECOLOR_INDEX" val="5"/>
  <p:tag name="KSO_WM_UNIT_LINE_FILL_TYPE" val="2"/>
  <p:tag name="KSO_WM_TEMPLATE_ASSEMBLE_XID" val="5fb5d8f62a846156eda54949"/>
  <p:tag name="KSO_WM_TEMPLATE_ASSEMBLE_GROUPID" val="5fb5d8f62a846156eda54949"/>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257_1*a*1"/>
  <p:tag name="KSO_WM_TEMPLATE_CATEGORY" val="diagram"/>
  <p:tag name="KSO_WM_TEMPLATE_INDEX" val="20216257"/>
  <p:tag name="KSO_WM_UNIT_LAYERLEVEL" val="1"/>
  <p:tag name="KSO_WM_TAG_VERSION" val="1.0"/>
  <p:tag name="KSO_WM_BEAUTIFY_FLAG" val="#wm#"/>
  <p:tag name="KSO_WM_UNIT_ISCONTENTSTITLE" val="0"/>
  <p:tag name="KSO_WM_UNIT_ISNUMDGMTITLE" val="0"/>
  <p:tag name="KSO_WM_UNIT_NOCLEAR" val="0"/>
  <p:tag name="KSO_WM_UNIT_VALUE" val="6"/>
  <p:tag name="KSO_WM_UNIT_TYPE" val="a"/>
  <p:tag name="KSO_WM_UNIT_INDEX" val="1"/>
  <p:tag name="KSO_WM_UNIT_PRESET_TEXT" val="标题"/>
  <p:tag name="KSO_WM_CHIP_GROUPID" val="5fb3a2d3bfe68cd3a08997f1"/>
  <p:tag name="KSO_WM_CHIP_XID" val="5fb3a2d3bfe68cd3a08997f2"/>
  <p:tag name="KSO_WM_UNIT_DEC_AREA_ID" val="a1184715d9374250b4cc921bc697622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adaptive&quot;,&quot;sacle_strategy&quot;:&quot;smart&quot;}"/>
  <p:tag name="KSO_WM_ASSEMBLE_CHIP_INDEX" val="d2dd708c9cc545bfa31d3ab9fa24ddf8"/>
  <p:tag name="KSO_WM_UNIT_TEXT_FILL_FORE_SCHEMECOLOR_INDEX_BRIGHTNESS" val="0.15"/>
  <p:tag name="KSO_WM_UNIT_TEXT_FILL_FORE_SCHEMECOLOR_INDEX" val="13"/>
  <p:tag name="KSO_WM_UNIT_TEXT_FILL_TYPE" val="1"/>
  <p:tag name="KSO_WM_TEMPLATE_ASSEMBLE_XID" val="5fb5d8f62a846156eda54949"/>
  <p:tag name="KSO_WM_TEMPLATE_ASSEMBLE_GROUPID" val="5fb5d8f62a846156eda54949"/>
</p:tagLst>
</file>

<file path=ppt/tags/tag18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D" val="diagram20216257_1*b*1"/>
  <p:tag name="KSO_WM_TEMPLATE_CATEGORY" val="diagram"/>
  <p:tag name="KSO_WM_TEMPLATE_INDEX" val="20216257"/>
  <p:tag name="KSO_WM_UNIT_LAYERLEVEL" val="1"/>
  <p:tag name="KSO_WM_TAG_VERSION" val="1.0"/>
  <p:tag name="KSO_WM_BEAUTIFY_FLAG" val="#wm#"/>
  <p:tag name="KSO_WM_UNIT_VALUE" val="24"/>
  <p:tag name="KSO_WM_UNIT_TYPE" val="b"/>
  <p:tag name="KSO_WM_UNIT_INDEX" val="1"/>
  <p:tag name="KSO_WM_UNIT_PRESET_TEXT" val="添加副标题"/>
  <p:tag name="KSO_WM_CHIP_GROUPID" val="5fb3a2d3bfe68cd3a08997f1"/>
  <p:tag name="KSO_WM_CHIP_XID" val="5fb3a2d3bfe68cd3a08997f2"/>
  <p:tag name="KSO_WM_UNIT_DEC_AREA_ID" val="685d6abe093145f9afa6d57fadc1dcb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adaptive&quot;,&quot;sacle_strategy&quot;:&quot;smart&quot;}"/>
  <p:tag name="KSO_WM_ASSEMBLE_CHIP_INDEX" val="d2dd708c9cc545bfa31d3ab9fa24ddf8"/>
  <p:tag name="KSO_WM_UNIT_TEXT_FILL_FORE_SCHEMECOLOR_INDEX_BRIGHTNESS" val="0.35"/>
  <p:tag name="KSO_WM_UNIT_TEXT_FILL_FORE_SCHEMECOLOR_INDEX" val="13"/>
  <p:tag name="KSO_WM_UNIT_TEXT_FILL_TYPE" val="1"/>
  <p:tag name="KSO_WM_TEMPLATE_ASSEMBLE_XID" val="5fb5d8f62a846156eda54949"/>
  <p:tag name="KSO_WM_TEMPLATE_ASSEMBLE_GROUPID" val="5fb5d8f62a846156eda54949"/>
</p:tagLst>
</file>

<file path=ppt/tags/tag188.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6257_1*f*1"/>
  <p:tag name="KSO_WM_TEMPLATE_CATEGORY" val="diagram"/>
  <p:tag name="KSO_WM_TEMPLATE_INDEX" val="20216257"/>
  <p:tag name="KSO_WM_UNIT_LAYERLEVEL" val="1"/>
  <p:tag name="KSO_WM_TAG_VERSION" val="1.0"/>
  <p:tag name="KSO_WM_BEAUTIFY_FLAG" val="#wm#"/>
  <p:tag name="KSO_WM_UNIT_DEFAULT_FONT" val="14;20;2"/>
  <p:tag name="KSO_WM_UNIT_BLOCK" val="0"/>
  <p:tag name="KSO_WM_UNIT_VALUE" val="81"/>
  <p:tag name="KSO_WM_UNIT_SHOW_EDIT_AREA_INDICATION" val="1"/>
  <p:tag name="KSO_WM_CHIP_GROUPID" val="5e6b05596848fb12bee65ac8"/>
  <p:tag name="KSO_WM_CHIP_XID" val="5e6b05596848fb12bee65aca"/>
  <p:tag name="KSO_WM_UNIT_DEC_AREA_ID" val="0c37608d314a4181b3b47d891a29dee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796297821df4b4886c8a59f2c8b6c9b"/>
  <p:tag name="KSO_WM_UNIT_SUPPORT_UNIT_TYPE" val="[&quot;d&quot;]"/>
  <p:tag name="KSO_WM_UNIT_TEXT_FILL_FORE_SCHEMECOLOR_INDEX_BRIGHTNESS" val="0.25"/>
  <p:tag name="KSO_WM_UNIT_TEXT_FILL_FORE_SCHEMECOLOR_INDEX" val="13"/>
  <p:tag name="KSO_WM_UNIT_TEXT_FILL_TYPE" val="1"/>
  <p:tag name="KSO_WM_TEMPLATE_ASSEMBLE_XID" val="5fb5d8f62a846156eda54949"/>
  <p:tag name="KSO_WM_TEMPLATE_ASSEMBLE_GROUPID" val="5fb5d8f62a846156eda54949"/>
</p:tagLst>
</file>

<file path=ppt/tags/tag189.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3"/>
  <p:tag name="KSO_WM_UNIT_ID" val="diagram20216257_1*f*3"/>
  <p:tag name="KSO_WM_TEMPLATE_CATEGORY" val="diagram"/>
  <p:tag name="KSO_WM_TEMPLATE_INDEX" val="20216257"/>
  <p:tag name="KSO_WM_UNIT_LAYERLEVEL" val="1"/>
  <p:tag name="KSO_WM_TAG_VERSION" val="1.0"/>
  <p:tag name="KSO_WM_BEAUTIFY_FLAG" val="#wm#"/>
  <p:tag name="KSO_WM_UNIT_DEFAULT_FONT" val="14;20;2"/>
  <p:tag name="KSO_WM_UNIT_BLOCK" val="0"/>
  <p:tag name="KSO_WM_UNIT_VALUE" val="81"/>
  <p:tag name="KSO_WM_UNIT_SHOW_EDIT_AREA_INDICATION" val="1"/>
  <p:tag name="KSO_WM_CHIP_GROUPID" val="5e6b05596848fb12bee65ac8"/>
  <p:tag name="KSO_WM_CHIP_XID" val="5e6b05596848fb12bee65aca"/>
  <p:tag name="KSO_WM_UNIT_DEC_AREA_ID" val="bf88e089f8ef40df9ac241f30112f9a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dd3f9fc8f7a4ba694bb72127a00dcbb"/>
  <p:tag name="KSO_WM_UNIT_SUPPORT_UNIT_TYPE" val="[&quot;d&quot;]"/>
  <p:tag name="KSO_WM_UNIT_TEXT_FILL_FORE_SCHEMECOLOR_INDEX_BRIGHTNESS" val="0.25"/>
  <p:tag name="KSO_WM_UNIT_TEXT_FILL_FORE_SCHEMECOLOR_INDEX" val="13"/>
  <p:tag name="KSO_WM_UNIT_TEXT_FILL_TYPE" val="1"/>
  <p:tag name="KSO_WM_TEMPLATE_ASSEMBLE_XID" val="5fb5d8f62a846156eda54949"/>
  <p:tag name="KSO_WM_TEMPLATE_ASSEMBLE_GROUPID" val="5fb5d8f62a846156eda54949"/>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Lst>
</file>

<file path=ppt/tags/tag190.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6257_1*f*2"/>
  <p:tag name="KSO_WM_TEMPLATE_CATEGORY" val="diagram"/>
  <p:tag name="KSO_WM_TEMPLATE_INDEX" val="20216257"/>
  <p:tag name="KSO_WM_UNIT_LAYERLEVEL" val="1"/>
  <p:tag name="KSO_WM_TAG_VERSION" val="1.0"/>
  <p:tag name="KSO_WM_BEAUTIFY_FLAG" val="#wm#"/>
  <p:tag name="KSO_WM_UNIT_DEFAULT_FONT" val="14;20;2"/>
  <p:tag name="KSO_WM_UNIT_BLOCK" val="0"/>
  <p:tag name="KSO_WM_UNIT_VALUE" val="81"/>
  <p:tag name="KSO_WM_UNIT_SHOW_EDIT_AREA_INDICATION" val="1"/>
  <p:tag name="KSO_WM_CHIP_GROUPID" val="5e6b05596848fb12bee65ac8"/>
  <p:tag name="KSO_WM_CHIP_XID" val="5e6b05596848fb12bee65aca"/>
  <p:tag name="KSO_WM_UNIT_DEC_AREA_ID" val="8217dea004f24cdebbf1503b2964e39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6155f1ca3ad4e509632982d8d46382b"/>
  <p:tag name="KSO_WM_UNIT_SUPPORT_UNIT_TYPE" val="[&quot;d&quot;]"/>
  <p:tag name="KSO_WM_UNIT_TEXT_FILL_FORE_SCHEMECOLOR_INDEX_BRIGHTNESS" val="0.25"/>
  <p:tag name="KSO_WM_UNIT_TEXT_FILL_FORE_SCHEMECOLOR_INDEX" val="13"/>
  <p:tag name="KSO_WM_UNIT_TEXT_FILL_TYPE" val="1"/>
  <p:tag name="KSO_WM_TEMPLATE_ASSEMBLE_XID" val="5fb5d8f62a846156eda54949"/>
  <p:tag name="KSO_WM_TEMPLATE_ASSEMBLE_GROUPID" val="5fb5d8f62a846156eda54949"/>
</p:tagLst>
</file>

<file path=ppt/tags/tag191.xml><?xml version="1.0" encoding="utf-8"?>
<p:tagLst xmlns:p="http://schemas.openxmlformats.org/presentationml/2006/main">
  <p:tag name="KSO_WM_BEAUTIFY_FLAG" val="#wm#"/>
  <p:tag name="KSO_WM_TEMPLATE_CATEGORY" val="diagram"/>
  <p:tag name="KSO_WM_TEMPLATE_INDEX" val="20216257"/>
  <p:tag name="KSO_WM_SLIDE_ID" val="diagram20216257_1"/>
  <p:tag name="KSO_WM_TEMPLATE_SUBCATEGORY" val="21"/>
  <p:tag name="KSO_WM_TEMPLATE_MASTER_TYPE" val="0"/>
  <p:tag name="KSO_WM_TEMPLATE_COLOR_TYPE" val="1"/>
  <p:tag name="KSO_WM_SLIDE_ITEM_CNT" val="0"/>
  <p:tag name="KSO_WM_SLIDE_INDEX" val="1"/>
  <p:tag name="KSO_WM_TAG_VERSION" val="1.0"/>
  <p:tag name="KSO_WM_SLIDE_LAYOUT" val="a_b_f"/>
  <p:tag name="KSO_WM_SLIDE_LAYOUT_CNT" val="1_1_3"/>
  <p:tag name="KSO_WM_SLIDE_TYPE" val="text"/>
  <p:tag name="KSO_WM_SLIDE_SUBTYPE" val="pureTxt"/>
  <p:tag name="KSO_WM_SLIDE_SIZE" val="912*540"/>
  <p:tag name="KSO_WM_SLIDE_POSITION" val="0*0"/>
  <p:tag name="KSO_WM_SLIDE_LAYOUT_INFO" val="{&quot;direction&quot;:1,&quot;id&quot;:&quot;2020-11-19T10:32:29&quot;,&quot;maxSize&quot;:{&quot;size1&quot;:33.799634822209676},&quot;minSize&quot;:{&quot;size1&quot;:33.799634822209676},&quot;normalSize&quot;:{&quot;size1&quot;:33.799634822209676},&quot;subLayout&quot;:[{&quot;backgroundInfo&quot;:[{&quot;bottom&quot;:0,&quot;bottomAbs&quot;:false,&quot;left&quot;:0,&quot;leftAbs&quot;:false,&quot;right&quot;:0,&quot;rightAbs&quot;:false,&quot;top&quot;:0,&quot;topAbs&quot;:false,&quot;type&quot;:&quot;leftRight&quot;}],&quot;id&quot;:&quot;2020-11-19T10:32:29&quot;,&quot;margin&quot;:{&quot;bottom&quot;:1.6929999589920044,&quot;left&quot;:1.6929999589920044,&quot;right&quot;:1.7200000286102295,&quot;top&quot;:1.6929999589920044},&quot;type&quot;:0},{&quot;id&quot;:&quot;2020-11-19T10:32:29&quot;,&quot;maxSize&quot;:{&quot;size1&quot;:51.100000000000001},&quot;minSize&quot;:{&quot;size1&quot;:24.399999999999999},&quot;normalSize&quot;:{&quot;size1&quot;:35.700000000000003},&quot;subLayout&quot;:[{&quot;id&quot;:&quot;2020-11-19T10:32:29&quot;,&quot;margin&quot;:{&quot;bottom&quot;:0.026000002399086952,&quot;left&quot;:1.6670000553131104,&quot;right&quot;:1.6929999589920044,&quot;top&quot;:1.6929999589920044},&quot;type&quot;:0},{&quot;id&quot;:&quot;2020-11-19T10:32:29&quot;,&quot;maxSize&quot;:{&quot;size1&quot;:55.299999999999997},&quot;minSize&quot;:{&quot;size1&quot;:13.800000000000001},&quot;normalSize&quot;:{&quot;size1&quot;:31.100000000000001},&quot;subLayout&quot;:[{&quot;id&quot;:&quot;2020-11-19T10:32:29&quot;,&quot;margin&quot;:{&quot;bottom&quot;:0.026000002399086952,&quot;left&quot;:1.6770000457763672,&quot;right&quot;:1.6929999589920044,&quot;top&quot;:0.8190000057220459},&quot;type&quot;:0},{&quot;id&quot;:&quot;2020-11-19T10:32:29&quot;,&quot;margin&quot;:{&quot;bottom&quot;:1.6929999589920044,&quot;left&quot;:1.6770000457763672,&quot;right&quot;:1.6929999589920044,&quot;top&quot;:0.81999999284744263},&quot;type&quot;:0}],&quot;type&quot;:0}],&quot;type&quot;:0}],&quot;type&quot;:0}"/>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af32998712faa657a55f"/>
  <p:tag name="KSO_WM_CHIP_FILLPROP" val="[[{&quot;text_align&quot;:&quot;lt&quot;,&quot;text_direction&quot;:&quot;horizontal&quot;,&quot;support_big_font&quot;:false,&quot;picture_toward&quot;:0,&quot;picture_dockside&quot;:[],&quot;fill_id&quot;:&quot;2d8a51dbac8b4040bffab146781f8751&quot;,&quot;fill_align&quot;:&quot;lt&quot;,&quot;chip_types&quot;:[&quot;text&quot;,&quot;header&quot;]},{&quot;text_align&quot;:&quot;lm&quot;,&quot;text_direction&quot;:&quot;horizontal&quot;,&quot;support_big_font&quot;:false,&quot;picture_toward&quot;:0,&quot;picture_dockside&quot;:[],&quot;fill_id&quot;:&quot;e5f09dc88fa049a58d1ec918ca598e68&quot;,&quot;fill_align&quot;:&quot;lm&quot;,&quot;chip_types&quot;:[&quot;text&quot;,&quot;picture&quot;]},{&quot;text_align&quot;:&quot;lm&quot;,&quot;text_direction&quot;:&quot;horizontal&quot;,&quot;support_big_font&quot;:false,&quot;picture_toward&quot;:0,&quot;picture_dockside&quot;:[],&quot;fill_id&quot;:&quot;23e371fdcbcd4e10905fdfb74563b55d&quot;,&quot;fill_align&quot;:&quot;lm&quot;,&quot;chip_types&quot;:[&quot;text&quot;,&quot;picture&quot;]},{&quot;text_align&quot;:&quot;lm&quot;,&quot;text_direction&quot;:&quot;horizontal&quot;,&quot;support_big_font&quot;:false,&quot;picture_toward&quot;:0,&quot;picture_dockside&quot;:[],&quot;fill_id&quot;:&quot;835e351563fe48d486b76197b0072bae&quot;,&quot;fill_align&quot;:&quot;lm&quot;,&quot;chip_types&quot;:[&quot;text&quot;,&quot;picture&quot;]}]]"/>
  <p:tag name="KSO_WM_CHIP_DECFILLPROP" val="[]"/>
  <p:tag name="FIXED_XID_TMP" val="5fab54f0341d2fac3cfce989"/>
  <p:tag name="KSO_WM_CHIP_GROUPID" val="5fab54f0341d2fac3cfce989"/>
  <p:tag name="KSO_WM_SLIDE_BK_DARK_LIGHT" val=""/>
  <p:tag name="KSO_WM_SLIDE_BACKGROUND_TYPE" val="leftRight"/>
  <p:tag name="KSO_WM_SLIDE_SUPPORT_FEATURE_TYPE" val="0"/>
  <p:tag name="KSO_WM_TEMPLATE_ASSEMBLE_XID" val="5fb5d8f62a846156eda54949"/>
  <p:tag name="KSO_WM_TEMPLATE_ASSEMBLE_GROUPID" val="5fb5d8f62a846156eda54949"/>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6d30a866-53b3-4779-8072-49e1da1c2b47}"/>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20539316-7944-435d-8fa9-f69dee8c70e8}"/>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0897612d-f4ff-419c-a9f9-ca9e71137916}"/>
</p:tagLst>
</file>

<file path=ppt/tags/tag19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9006_1*a*1"/>
  <p:tag name="KSO_WM_TEMPLATE_CATEGORY" val="diagram"/>
  <p:tag name="KSO_WM_TEMPLATE_INDEX" val="2020900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3e4c49d70e44fbbae1331e0bb0a386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928badeffe347c3973c39d81ffde8f3"/>
  <p:tag name="KSO_WM_UNIT_TEXT_FILL_FORE_SCHEMECOLOR_INDEX_BRIGHTNESS" val="0"/>
  <p:tag name="KSO_WM_UNIT_TEXT_FILL_FORE_SCHEMECOLOR_INDEX" val="13"/>
  <p:tag name="KSO_WM_UNIT_TEXT_FILL_TYPE" val="1"/>
  <p:tag name="KSO_WM_TEMPLATE_ASSEMBLE_XID" val="5fd0a85d1fa9d42129dd1be5"/>
  <p:tag name="KSO_WM_TEMPLATE_ASSEMBLE_GROUPID" val="5fd0a85d1fa9d42129dd1be5"/>
</p:tagLst>
</file>

<file path=ppt/tags/tag19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06_1*f*1"/>
  <p:tag name="KSO_WM_TEMPLATE_CATEGORY" val="diagram"/>
  <p:tag name="KSO_WM_TEMPLATE_INDEX" val="20209006"/>
  <p:tag name="KSO_WM_UNIT_LAYERLEVEL" val="1"/>
  <p:tag name="KSO_WM_TAG_VERSION" val="1.0"/>
  <p:tag name="KSO_WM_BEAUTIFY_FLAG" val="#wm#"/>
  <p:tag name="KSO_WM_UNIT_DEFAULT_FONT" val="14;20;2"/>
  <p:tag name="KSO_WM_UNIT_BLOCK" val="0"/>
  <p:tag name="KSO_WM_UNIT_VALUE" val="130"/>
  <p:tag name="KSO_WM_UNIT_SHOW_EDIT_AREA_INDICATION" val="1"/>
  <p:tag name="KSO_WM_CHIP_GROUPID" val="5e6b05596848fb12bee65ac8"/>
  <p:tag name="KSO_WM_CHIP_XID" val="5e6b05596848fb12bee65aca"/>
  <p:tag name="KSO_WM_UNIT_DEC_AREA_ID" val="5055ee78e57e449cb6af7710d04de0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39ee62d78c545c8ba914f8b529588a1"/>
  <p:tag name="KSO_WM_UNIT_SUPPORT_UNIT_TYPE" val="[&quot;α&quot;,&quot;β&quot;]"/>
  <p:tag name="KSO_WM_UNIT_TEXT_FILL_FORE_SCHEMECOLOR_INDEX_BRIGHTNESS" val="0.25"/>
  <p:tag name="KSO_WM_UNIT_TEXT_FILL_FORE_SCHEMECOLOR_INDEX" val="13"/>
  <p:tag name="KSO_WM_UNIT_TEXT_FILL_TYPE" val="1"/>
  <p:tag name="KSO_WM_TEMPLATE_ASSEMBLE_XID" val="5fd0a85d1fa9d42129dd1be5"/>
  <p:tag name="KSO_WM_TEMPLATE_ASSEMBLE_GROUPID" val="5fd0a85d1fa9d42129dd1be5"/>
</p:tagLst>
</file>

<file path=ppt/tags/tag19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9006_1*f*2"/>
  <p:tag name="KSO_WM_TEMPLATE_CATEGORY" val="diagram"/>
  <p:tag name="KSO_WM_TEMPLATE_INDEX" val="20209006"/>
  <p:tag name="KSO_WM_UNIT_LAYERLEVEL" val="1"/>
  <p:tag name="KSO_WM_TAG_VERSION" val="1.0"/>
  <p:tag name="KSO_WM_BEAUTIFY_FLAG" val="#wm#"/>
  <p:tag name="KSO_WM_UNIT_DEFAULT_FONT" val="14;20;2"/>
  <p:tag name="KSO_WM_UNIT_BLOCK" val="0"/>
  <p:tag name="KSO_WM_UNIT_VALUE" val="130"/>
  <p:tag name="KSO_WM_UNIT_SHOW_EDIT_AREA_INDICATION" val="1"/>
  <p:tag name="KSO_WM_CHIP_GROUPID" val="5e6b05596848fb12bee65ac8"/>
  <p:tag name="KSO_WM_CHIP_XID" val="5e6b05596848fb12bee65aca"/>
  <p:tag name="KSO_WM_UNIT_DEC_AREA_ID" val="3ab1d76a65134882bd604858ee5d004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2a4b22f4b2740ada2634e7860605663"/>
  <p:tag name="KSO_WM_UNIT_SUPPORT_UNIT_TYPE" val="[&quot;α&quot;,&quot;β&quot;]"/>
  <p:tag name="KSO_WM_UNIT_TEXT_FILL_FORE_SCHEMECOLOR_INDEX_BRIGHTNESS" val="0.25"/>
  <p:tag name="KSO_WM_UNIT_TEXT_FILL_FORE_SCHEMECOLOR_INDEX" val="13"/>
  <p:tag name="KSO_WM_UNIT_TEXT_FILL_TYPE" val="1"/>
  <p:tag name="KSO_WM_TEMPLATE_ASSEMBLE_XID" val="5fd0a85d1fa9d42129dd1be5"/>
  <p:tag name="KSO_WM_TEMPLATE_ASSEMBLE_GROUPID" val="5fd0a85d1fa9d42129dd1be5"/>
</p:tagLst>
</file>

<file path=ppt/tags/tag19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3"/>
  <p:tag name="KSO_WM_UNIT_ID" val="diagram20209006_1*f*3"/>
  <p:tag name="KSO_WM_TEMPLATE_CATEGORY" val="diagram"/>
  <p:tag name="KSO_WM_TEMPLATE_INDEX" val="20209006"/>
  <p:tag name="KSO_WM_UNIT_LAYERLEVEL" val="1"/>
  <p:tag name="KSO_WM_TAG_VERSION" val="1.0"/>
  <p:tag name="KSO_WM_BEAUTIFY_FLAG" val="#wm#"/>
  <p:tag name="KSO_WM_UNIT_DEFAULT_FONT" val="14;20;2"/>
  <p:tag name="KSO_WM_UNIT_BLOCK" val="0"/>
  <p:tag name="KSO_WM_UNIT_VALUE" val="130"/>
  <p:tag name="KSO_WM_UNIT_SHOW_EDIT_AREA_INDICATION" val="1"/>
  <p:tag name="KSO_WM_CHIP_GROUPID" val="5e6b05596848fb12bee65ac8"/>
  <p:tag name="KSO_WM_CHIP_XID" val="5e6b05596848fb12bee65aca"/>
  <p:tag name="KSO_WM_UNIT_DEC_AREA_ID" val="10460d54e957489f82568761160a28e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3568a8de0c243df8fffa806e36b3764"/>
  <p:tag name="KSO_WM_UNIT_TEXT_FILL_FORE_SCHEMECOLOR_INDEX_BRIGHTNESS" val="0.25"/>
  <p:tag name="KSO_WM_UNIT_TEXT_FILL_FORE_SCHEMECOLOR_INDEX" val="13"/>
  <p:tag name="KSO_WM_UNIT_TEXT_FILL_TYPE" val="1"/>
  <p:tag name="KSO_WM_TEMPLATE_ASSEMBLE_XID" val="5fd0a85d1fa9d42129dd1be5"/>
  <p:tag name="KSO_WM_TEMPLATE_ASSEMBLE_GROUPID" val="5fd0a85d1fa9d42129dd1be5"/>
</p:tagLst>
</file>

<file path=ppt/tags/tag199.xml><?xml version="1.0" encoding="utf-8"?>
<p:tagLst xmlns:p="http://schemas.openxmlformats.org/presentationml/2006/main">
  <p:tag name="KSO_WM_SLIDE_LAYOUT_INFO" val="{&quot;id&quot;:&quot;2020-12-09T18:35:0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8:35:09&quot;,&quot;margin&quot;:{&quot;bottom&quot;:0.42300000786781311,&quot;left&quot;:1.2699999809265137,&quot;right&quot;:1.2699999809265137,&quot;top&quot;:0.42300000786781311},&quot;type&quot;:0},{&quot;direction&quot;:1,&quot;id&quot;:&quot;2020-12-09T18:35:09&quot;,&quot;maxSize&quot;:{&quot;size1&quot;:35},&quot;minSize&quot;:{&quot;size1&quot;:35},&quot;normalSize&quot;:{&quot;size1&quot;:35},&quot;subLayout&quot;:[{&quot;id&quot;:&quot;2020-12-09T18:35:09&quot;,&quot;margin&quot;:{&quot;bottom&quot;:2.1170001029968262,&quot;left&quot;:2.1170001029968262,&quot;right&quot;:0.42300000786781311,&quot;top&quot;:1.6929999589920044},&quot;type&quot;:0},{&quot;direction&quot;:1,&quot;id&quot;:&quot;2020-12-09T18:35:09&quot;,&quot;maxSize&quot;:{&quot;size1&quot;:46.299999999999997},&quot;minSize&quot;:{&quot;size1&quot;:46.299999999999997},&quot;normalSize&quot;:{&quot;size1&quot;:46.299999999999997},&quot;subLayout&quot;:[{&quot;id&quot;:&quot;2020-12-09T18:35:09&quot;,&quot;margin&quot;:{&quot;bottom&quot;:2.1170001029968262,&quot;left&quot;:0.42300000786781311,&quot;right&quot;:0.42300000786781311,&quot;top&quot;:1.6929999589920044},&quot;type&quot;:0},{&quot;id&quot;:&quot;2020-12-09T18:35:09&quot;,&quot;margin&quot;:{&quot;bottom&quot;:2.1170001029968262,&quot;left&quot;:0.42300000786781311,&quot;right&quot;:2.1170001029968262,&quot;top&quot;:1.6929999589920044},&quot;type&quot;:0}],&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8a3111ab759a4e2383416bc1791db235&quot;,&quot;fill_align&quot;:&quot;lm&quot;,&quot;chip_types&quot;:[&quot;header&quot;]},{&quot;text_align&quot;:&quot;lm&quot;,&quot;text_direction&quot;:&quot;horizontal&quot;,&quot;support_features&quot;:[&quot;collage&quot;],&quot;support_big_font&quot;:false,&quot;fill_id&quot;:&quot;eaf7e1b0e11346708d23d8505f1a6b59&quot;,&quot;fill_align&quot;:&quot;cm&quot;,&quot;chip_types&quot;:[&quot;picture&quot;]},{&quot;text_align&quot;:&quot;lm&quot;,&quot;text_direction&quot;:&quot;horizontal&quot;,&quot;support_features&quot;:[&quot;collage&quot;],&quot;support_big_font&quot;:false,&quot;fill_id&quot;:&quot;cfbb9becb8fa46cfa0b6b170dcc4aa6c&quot;,&quot;fill_align&quot;:&quot;cm&quot;,&quot;chip_types&quot;:[&quot;picture&quot;]},{&quot;text_align&quot;:&quot;lm&quot;,&quot;text_direction&quot;:&quot;horizontal&quot;,&quot;support_features&quot;:[&quot;collage&quot;],&quot;support_big_font&quot;:false,&quot;fill_id&quot;:&quot;00ef385a1ba442e5b5a5f818c9acfe18&quot;,&quot;fill_align&quot;:&quot;cm&quot;,&quot;chip_types&quot;:[&quot;text&quot;,&quot;picture&quot;]}],[{&quot;text_align&quot;:&quot;lm&quot;,&quot;text_direction&quot;:&quot;horizontal&quot;,&quot;support_big_font&quot;:false,&quot;fill_id&quot;:&quot;8a3111ab759a4e2383416bc1791db235&quot;,&quot;fill_align&quot;:&quot;lm&quot;,&quot;chip_types&quot;:[&quot;header&quot;]},{&quot;text_align&quot;:&quot;lm&quot;,&quot;text_direction&quot;:&quot;horizontal&quot;,&quot;support_big_font&quot;:false,&quot;fill_id&quot;:&quot;eaf7e1b0e11346708d23d8505f1a6b59&quot;,&quot;fill_align&quot;:&quot;lm&quot;,&quot;chip_types&quot;:[&quot;text&quot;,&quot;chart&quot;,&quot;table&quot;]},{&quot;text_align&quot;:&quot;lm&quot;,&quot;text_direction&quot;:&quot;horizontal&quot;,&quot;support_big_font&quot;:false,&quot;fill_id&quot;:&quot;cfbb9becb8fa46cfa0b6b170dcc4aa6c&quot;,&quot;fill_align&quot;:&quot;lm&quot;,&quot;chip_types&quot;:[&quot;text&quot;,&quot;chart&quot;,&quot;table&quot;]},{&quot;text_align&quot;:&quot;lm&quot;,&quot;text_direction&quot;:&quot;horizontal&quot;,&quot;support_big_font&quot;:false,&quot;fill_id&quot;:&quot;00ef385a1ba442e5b5a5f818c9acfe18&quot;,&quot;fill_align&quot;:&quot;lm&quot;,&quot;chip_types&quot;:[&quot;text&quot;]}]]"/>
  <p:tag name="KSO_WM_SLIDE_ID" val="diagram2020900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44"/>
  <p:tag name="KSO_WM_SLIDE_POSITION" val="0*0"/>
  <p:tag name="KSO_WM_TAG_VERSION" val="1.0"/>
  <p:tag name="KSO_WM_BEAUTIFY_FLAG" val="#wm#"/>
  <p:tag name="KSO_WM_TEMPLATE_CATEGORY" val="diagram"/>
  <p:tag name="KSO_WM_TEMPLATE_INDEX" val="20209006"/>
  <p:tag name="KSO_WM_SLIDE_LAYOUT" val="a_f"/>
  <p:tag name="KSO_WM_SLIDE_LAYOUT_CNT" val="1_3"/>
  <p:tag name="KSO_WM_CHIP_XID" val="5efb081fc9a2f50afb5100c1"/>
  <p:tag name="KSO_WM_CHIP_DECFILLPROP" val="[]"/>
  <p:tag name="KSO_WM_CHIP_GROUPID" val="5efb081fc9a2f50afb5100c0"/>
  <p:tag name="KSO_WM_SLIDE_BK_DARK_LIGHT" val=""/>
  <p:tag name="KSO_WM_SLIDE_BACKGROUND_TYPE" val="navigation"/>
  <p:tag name="KSO_WM_SLIDE_SUPPORT_FEATURE_TYPE" val="0"/>
  <p:tag name="KSO_WM_TEMPLATE_ASSEMBLE_XID" val="5fd0a85d1fa9d42129dd1be5"/>
  <p:tag name="KSO_WM_TEMPLATE_ASSEMBLE_GROUPID" val="5fd0a85d1fa9d42129dd1be5"/>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1*a*1"/>
  <p:tag name="KSO_WM_TEMPLATE_CATEGORY" val="custom"/>
  <p:tag name="KSO_WM_TEMPLATE_INDEX" val="20214193"/>
  <p:tag name="KSO_WM_UNIT_LAYERLEVEL" val="1"/>
  <p:tag name="KSO_WM_TAG_VERSION" val="1.0"/>
  <p:tag name="KSO_WM_BEAUTIFY_FLAG" val="#wm#"/>
  <p:tag name="KSO_WM_UNIT_ISCONTENTSTITLE" val="0"/>
  <p:tag name="KSO_WM_UNIT_NOCLEAR" val="0"/>
  <p:tag name="KSO_WM_UNIT_VALUE" val="24"/>
  <p:tag name="KSO_WM_UNIT_TYPE" val="a"/>
  <p:tag name="KSO_WM_UNIT_INDEX" val="1"/>
  <p:tag name="KSO_WM_UNIT_ISNUMDGMTITLE" val="0"/>
  <p:tag name="KSO_WM_UNIT_PRESET_TEXT" val="同心逐梦 不断超越"/>
  <p:tag name="KSO_WM_UNIT_BLOCK" val="0"/>
  <p:tag name="KSO_WM_UNIT_DEC_AREA_ID" val="d7dc18ce5df642d9bd97d4e02cfa1d4d"/>
  <p:tag name="KSO_WM_UNIT_DEFAULT_FONT" val="24;60;4"/>
  <p:tag name="KSO_WM_CHIP_GROUPID" val="5f2a1e7645e1f15ec24fe43a"/>
  <p:tag name="KSO_WM_CHIP_XID" val="5f2a1e7645e1f15ec24fe43b"/>
  <p:tag name="KSO_WM_CHIP_FILLAREA_FILL_RULE" val="{&quot;fill_align&quot;:&quot;cm&quot;,&quot;fill_mode&quot;:&quot;adaptive&quot;,&quot;sacle_strategy&quot;:&quot;smart&quot;}"/>
  <p:tag name="KSO_WM_ASSEMBLE_CHIP_INDEX" val="88392838f6af40fa9d96cb79f673b647"/>
  <p:tag name="KSO_WM_UNIT_TEXT_FILL_FORE_SCHEMECOLOR_INDEX_BRIGHTNESS" val="0.15"/>
  <p:tag name="KSO_WM_UNIT_TEXT_FILL_FORE_SCHEMECOLOR_INDEX" val="13"/>
  <p:tag name="KSO_WM_UNIT_TEXT_FILL_TYPE" val="1"/>
  <p:tag name="KSO_WM_TEMPLATE_ASSEMBLE_XID" val="5fa24dbba8fc48be8081e95e"/>
  <p:tag name="KSO_WM_TEMPLATE_ASSEMBLE_GROUPID" val="5fa224e958547e52881ea27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e3272853-ffcb-475f-9364-12f994a19790}"/>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2b9db648-328f-45af-b129-1678028799d2}"/>
</p:tagLst>
</file>

<file path=ppt/tags/tag2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3.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04.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05.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06.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07.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08.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09.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Lst>
</file>

<file path=ppt/tags/tag210.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11.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12.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13.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14.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15.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16.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17.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18.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219.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Lst>
</file>

<file path=ppt/tags/tag220.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21.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22.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23.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24.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25.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2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27.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28.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29.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14193_1*i*1"/>
  <p:tag name="KSO_WM_TEMPLATE_CATEGORY" val="chip"/>
  <p:tag name="KSO_WM_TEMPLATE_INDEX" val="20214193"/>
  <p:tag name="KSO_WM_UNIT_LAYERLEVEL" val="1"/>
  <p:tag name="KSO_WM_TAG_VERSION" val="1.0"/>
  <p:tag name="KSO_WM_BEAUTIFY_FLAG" val="#wm#"/>
  <p:tag name="KSO_WM_CHIP_GROUPID" val="5fa224e958547e52881ea272"/>
  <p:tag name="KSO_WM_CHIP_XID" val="5fa224e958547e52881ea273"/>
  <p:tag name="KSO_WM_UNIT_DEC_AREA_ID" val="ebd6bf5db0384ce7bd3ba8bffd5b4cc6"/>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6f85144bfbd84efaa0ea99806b1b0f10"/>
</p:tagLst>
</file>

<file path=ppt/tags/tag230.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31.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32.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33.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34.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35.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3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37.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38.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39.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4.xml><?xml version="1.0" encoding="utf-8"?>
<p:tagLst xmlns:p="http://schemas.openxmlformats.org/presentationml/2006/main">
  <p:tag name="KSO_WM_UNIT_ISCONTENTSTITLE" val="0"/>
  <p:tag name="KSO_WM_UNIT_ISNUMDGMTITLE" val="0"/>
  <p:tag name="KSO_WM_UNIT_NOCLEAR" val="0"/>
  <p:tag name="KSO_WM_UNIT_VALUE" val="102"/>
  <p:tag name="KSO_WM_UNIT_HIGHLIGHT" val="0"/>
  <p:tag name="KSO_WM_UNIT_COMPATIBLE" val="0"/>
  <p:tag name="KSO_WM_UNIT_DIAGRAM_ISNUMVISUAL" val="0"/>
  <p:tag name="KSO_WM_UNIT_DIAGRAM_ISREFERUNIT" val="0"/>
  <p:tag name="KSO_WM_UNIT_TYPE" val="b"/>
  <p:tag name="KSO_WM_UNIT_INDEX" val="1"/>
  <p:tag name="KSO_WM_UNIT_ID" val="custom20214193_1*b*1"/>
  <p:tag name="KSO_WM_TEMPLATE_CATEGORY" val="custom"/>
  <p:tag name="KSO_WM_TEMPLATE_INDEX" val="20214193"/>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36bbfdcae2d34046b55b8872d19c3989"/>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db37ebc4c48144a8b53b9455099f9cd8"/>
  <p:tag name="KSO_WM_UNIT_TEXT_FILL_FORE_SCHEMECOLOR_INDEX_BRIGHTNESS" val="0.35"/>
  <p:tag name="KSO_WM_UNIT_TEXT_FILL_FORE_SCHEMECOLOR_INDEX" val="13"/>
  <p:tag name="KSO_WM_UNIT_TEXT_FILL_TYPE" val="1"/>
  <p:tag name="KSO_WM_TEMPLATE_ASSEMBLE_XID" val="5fa24dbba8fc48be8081e990"/>
  <p:tag name="KSO_WM_TEMPLATE_ASSEMBLE_GROUPID" val="5fa224e958547e52881ea272"/>
</p:tagLst>
</file>

<file path=ppt/tags/tag240.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41.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42.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43.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44.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45.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246.xml><?xml version="1.0" encoding="utf-8"?>
<p:tagLst xmlns:p="http://schemas.openxmlformats.org/presentationml/2006/main">
  <p:tag name="KSO_WM_SLIDE_BK_DARK_LIGHT" val=""/>
  <p:tag name="KSO_WM_SLIDE_BACKGROUND_TYPE" val="general"/>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4919aa56-7c74-4f33-8c80-d868a0c2c160}"/>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56948f37-3747-4837-83fd-3e22df10c986}"/>
</p:tagLst>
</file>

<file path=ppt/tags/tag2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xml><?xml version="1.0" encoding="utf-8"?>
<p:tagLst xmlns:p="http://schemas.openxmlformats.org/presentationml/2006/main">
  <p:tag name="KSO_WM_UNIT_ISCONTENTSTITLE" val="0"/>
  <p:tag name="KSO_WM_UNIT_ISNUMDGMTITLE" val="0"/>
  <p:tag name="KSO_WM_UNIT_NOCLEAR" val="1"/>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custom20214193_1*a*1"/>
  <p:tag name="KSO_WM_TEMPLATE_CATEGORY" val="custom"/>
  <p:tag name="KSO_WM_TEMPLATE_INDEX" val="20214193"/>
  <p:tag name="KSO_WM_UNIT_LAYERLEVEL" val="1"/>
  <p:tag name="KSO_WM_TAG_VERSION" val="1.0"/>
  <p:tag name="KSO_WM_BEAUTIFY_FLAG" val="#wm#"/>
  <p:tag name="KSO_WM_UNIT_PRESET_TEXT" val="谢谢观看"/>
  <p:tag name="KSO_WM_UNIT_DEFAULT_FONT" val="60;74;4"/>
  <p:tag name="KSO_WM_UNIT_BLOCK" val="0"/>
  <p:tag name="KSO_WM_UNIT_DEC_AREA_ID" val="d90af9e11101441a86caf3b8ff28e120"/>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db37ebc4c48144a8b53b9455099f9cd8"/>
  <p:tag name="KSO_WM_UNIT_TEXT_FILL_FORE_SCHEMECOLOR_INDEX_BRIGHTNESS" val="0.15"/>
  <p:tag name="KSO_WM_UNIT_TEXT_FILL_FORE_SCHEMECOLOR_INDEX" val="13"/>
  <p:tag name="KSO_WM_UNIT_TEXT_FILL_TYPE" val="1"/>
  <p:tag name="KSO_WM_TEMPLATE_ASSEMBLE_XID" val="5fa24dbba8fc48be8081e990"/>
  <p:tag name="KSO_WM_TEMPLATE_ASSEMBLE_GROUPID" val="5fa224e958547e52881ea272"/>
</p:tagLst>
</file>

<file path=ppt/tags/tag2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5.xml><?xml version="1.0" encoding="utf-8"?>
<p:tagLst xmlns:p="http://schemas.openxmlformats.org/presentationml/2006/main">
  <p:tag name="KSO_WM_SLIDE_BK_DARK_LIGHT" val=""/>
  <p:tag name="KSO_WM_SLIDE_BACKGROUND_TYPE" val="general"/>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0c5693e3-5b95-46e1-b8ad-e89afc4417ae}"/>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f65540cc-3b99-413c-9dce-2f153cec47a4}"/>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b3355fdc-dac4-4666-84c2-d70883901c95}"/>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23_1*i*2"/>
  <p:tag name="KSO_WM_TEMPLATE_CATEGORY" val="diagram"/>
  <p:tag name="KSO_WM_TEMPLATE_INDEX" val="20211223"/>
  <p:tag name="KSO_WM_UNIT_LAYERLEVEL" val="1"/>
  <p:tag name="KSO_WM_TAG_VERSION" val="1.0"/>
  <p:tag name="KSO_WM_BEAUTIFY_FLAG" val="#wm#"/>
  <p:tag name="KSO_WM_UNIT_BLOCK" val="0"/>
  <p:tag name="KSO_WM_UNIT_SM_LIMIT_TYPE" val="2"/>
  <p:tag name="KSO_WM_UNIT_DEC_AREA_ID" val="ad0478d7b91742c19febd6454287f58d"/>
  <p:tag name="KSO_WM_UNIT_TYPE" val="i"/>
  <p:tag name="KSO_WM_UNIT_INDEX"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778e478fb0c58a943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08"/>
  <p:tag name="KSO_WM_TEMPLATE_ASSEMBLE_XID" val="5fd0b43d1fa9d42129dd365a"/>
  <p:tag name="KSO_WM_TEMPLATE_ASSEMBLE_GROUPID" val="5fd0b43d1fa9d42129dd365a"/>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Lst>
</file>

<file path=ppt/tags/tag26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23_1*a*1"/>
  <p:tag name="KSO_WM_TEMPLATE_CATEGORY" val="diagram"/>
  <p:tag name="KSO_WM_TEMPLATE_INDEX" val="2021122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2ccd0253f1c465da5930fabcba6aef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445c87bc8d46d88d6a4f28a0969284"/>
  <p:tag name="KSO_WM_UNIT_TEXT_FILL_FORE_SCHEMECOLOR_INDEX_BRIGHTNESS" val="0"/>
  <p:tag name="KSO_WM_UNIT_TEXT_FILL_FORE_SCHEMECOLOR_INDEX" val="13"/>
  <p:tag name="KSO_WM_UNIT_TEXT_FILL_TYPE" val="1"/>
  <p:tag name="KSO_WM_TEMPLATE_ASSEMBLE_XID" val="5fd0b43d1fa9d42129dd365a"/>
  <p:tag name="KSO_WM_TEMPLATE_ASSEMBLE_GROUPID" val="5fd0b43d1fa9d42129dd365a"/>
</p:tagLst>
</file>

<file path=ppt/tags/tag26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223_1*f*2"/>
  <p:tag name="KSO_WM_TEMPLATE_CATEGORY" val="diagram"/>
  <p:tag name="KSO_WM_TEMPLATE_INDEX" val="20211223"/>
  <p:tag name="KSO_WM_UNIT_LAYERLEVEL" val="1"/>
  <p:tag name="KSO_WM_TAG_VERSION" val="1.0"/>
  <p:tag name="KSO_WM_BEAUTIFY_FLAG" val="#wm#"/>
  <p:tag name="KSO_WM_UNIT_DEFAULT_FONT" val="14;20;2"/>
  <p:tag name="KSO_WM_UNIT_BLOCK" val="0"/>
  <p:tag name="KSO_WM_UNIT_VALUE" val="60"/>
  <p:tag name="KSO_WM_UNIT_SHOW_EDIT_AREA_INDICATION" val="1"/>
  <p:tag name="KSO_WM_CHIP_GROUPID" val="5e6b05596848fb12bee65ac8"/>
  <p:tag name="KSO_WM_CHIP_XID" val="5e6b05596848fb12bee65aca"/>
  <p:tag name="KSO_WM_UNIT_DEC_AREA_ID" val="6b9b9e29f6c84575b087e258cc6761f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568bd132c364656bd6fcc5e97641466"/>
  <p:tag name="KSO_WM_UNIT_SUPPORT_UNIT_TYPE" val="[&quot;d&quot;]"/>
  <p:tag name="KSO_WM_UNIT_TEXT_FILL_FORE_SCHEMECOLOR_INDEX_BRIGHTNESS" val="0.25"/>
  <p:tag name="KSO_WM_UNIT_TEXT_FILL_FORE_SCHEMECOLOR_INDEX" val="13"/>
  <p:tag name="KSO_WM_UNIT_TEXT_FILL_TYPE" val="1"/>
  <p:tag name="KSO_WM_TEMPLATE_ASSEMBLE_XID" val="5fd0b43d1fa9d42129dd365a"/>
  <p:tag name="KSO_WM_TEMPLATE_ASSEMBLE_GROUPID" val="5fd0b43d1fa9d42129dd365a"/>
</p:tagLst>
</file>

<file path=ppt/tags/tag26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23_1*f*1"/>
  <p:tag name="KSO_WM_TEMPLATE_CATEGORY" val="diagram"/>
  <p:tag name="KSO_WM_TEMPLATE_INDEX" val="20211223"/>
  <p:tag name="KSO_WM_UNIT_LAYERLEVEL" val="1"/>
  <p:tag name="KSO_WM_TAG_VERSION" val="1.0"/>
  <p:tag name="KSO_WM_BEAUTIFY_FLAG" val="#wm#"/>
  <p:tag name="KSO_WM_UNIT_DEFAULT_FONT" val="14;20;2"/>
  <p:tag name="KSO_WM_UNIT_BLOCK" val="0"/>
  <p:tag name="KSO_WM_UNIT_VALUE" val="135"/>
  <p:tag name="KSO_WM_UNIT_SHOW_EDIT_AREA_INDICATION" val="1"/>
  <p:tag name="KSO_WM_CHIP_GROUPID" val="5e6b05596848fb12bee65ac8"/>
  <p:tag name="KSO_WM_CHIP_XID" val="5e6b05596848fb12bee65aca"/>
  <p:tag name="KSO_WM_UNIT_DEC_AREA_ID" val="31294e81c3624be5aebaaa997828c59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f16aefae0b749719b7f60bb130705b3"/>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5fd0b43d1fa9d42129dd365a"/>
  <p:tag name="KSO_WM_TEMPLATE_ASSEMBLE_GROUPID" val="5fd0b43d1fa9d42129dd365a"/>
</p:tagLst>
</file>

<file path=ppt/tags/tag263.xml><?xml version="1.0" encoding="utf-8"?>
<p:tagLst xmlns:p="http://schemas.openxmlformats.org/presentationml/2006/main">
  <p:tag name="KSO_WM_SLIDE_ID" val="diagram2021122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56"/>
  <p:tag name="KSO_WM_SLIDE_POSITION" val="0*0"/>
  <p:tag name="KSO_WM_TAG_VERSION" val="1.0"/>
  <p:tag name="KSO_WM_BEAUTIFY_FLAG" val="#wm#"/>
  <p:tag name="KSO_WM_TEMPLATE_CATEGORY" val="diagram"/>
  <p:tag name="KSO_WM_TEMPLATE_INDEX" val="20211223"/>
  <p:tag name="KSO_WM_SLIDE_LAYOUT" val="a_f"/>
  <p:tag name="KSO_WM_SLIDE_LAYOUT_CNT" val="1_2"/>
  <p:tag name="KSO_WM_SLIDE_LAYOUT_INFO" val="{&quot;id&quot;:&quot;2020-12-09T19:25:52&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5:52&quot;,&quot;margin&quot;:{&quot;bottom&quot;:0.42300000786781311,&quot;left&quot;:1.2699999809265137,&quot;right&quot;:1.2380000352859497,&quot;top&quot;:0.42300000786781311},&quot;type&quot;:0},{&quot;direction&quot;:1,&quot;id&quot;:&quot;2020-12-09T19:25:52&quot;,&quot;maxSize&quot;:{&quot;size1&quot;:36.199602013801147},&quot;minSize&quot;:{&quot;size1&quot;:36.199602013801147},&quot;normalSize&quot;:{&quot;size1&quot;:36.199602013801147},&quot;subLayout&quot;:[{&quot;id&quot;:&quot;2020-12-09T19:25:52&quot;,&quot;margin&quot;:{&quot;bottom&quot;:3.809999942779541,&quot;left&quot;:2.5399999618530273,&quot;right&quot;:1.2699999809265137,&quot;top&quot;:4.2329998016357422},&quot;type&quot;:0},{&quot;id&quot;:&quot;2020-12-09T19:25:52&quot;,&quot;margin&quot;:{&quot;bottom&quot;:2.9630000591278076,&quot;left&quot;:0.84700000286102295,&quot;right&quot;:1.6610000133514404,&quot;top&quot;:3.3870000839233398},&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778e478fb0c58a9434"/>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10982f7e852b4367b3f6476e233ee87b&quot;,&quot;fill_align&quot;:&quot;cm&quot;,&quot;chip_types&quot;:[&quot;text&quot;,&quot;picture&quot;]},{&quot;text_align&quot;:&quot;cm&quot;,&quot;text_direction&quot;:&quot;horizontal&quot;,&quot;support_big_font&quot;:false,&quot;fill_id&quot;:&quot;fbbe603274bf4c259f47f9a86b67354d&quot;,&quot;fill_align&quot;:&quot;cm&quot;,&quot;chip_types&quot;:[&quot;text&quot;,&quot;picture&quot;,&quot;chart&quot;,&quot;table&quot;,&quot;video&quot;]}],[{&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10982f7e852b4367b3f6476e233ee87b&quot;,&quot;fill_align&quot;:&quot;cm&quot;,&quot;chip_types&quot;:[&quot;picture&quot;]},{&quot;text_align&quot;:&quot;lm&quot;,&quot;text_direction&quot;:&quot;horizontal&quot;,&quot;support_big_font&quot;:false,&quot;fill_id&quot;:&quot;fbbe603274bf4c259f47f9a86b67354d&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43d1fa9d42129dd365a"/>
  <p:tag name="KSO_WM_TEMPLATE_ASSEMBLE_GROUPID" val="5fd0b43d1fa9d42129dd365a"/>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3e29964887064241a8a188ba30936a2d"/>
  <p:tag name="KSO_WM_UNIT_DECORATE_INFO" val=""/>
  <p:tag name="KSO_WM_UNIT_SM_LIMIT_TYPE" val=""/>
  <p:tag name="KSO_WM_CHIP_FILLAREA_FILL_RULE" val="{&quot;fill_align&quot;:&quot;cm&quot;,&quot;fill_effect&quot;:[],&quot;fill_mode&quot;:&quot;full&quot;,&quot;sacle_strategy&quot;:&quot;stretch&quot;}"/>
  <p:tag name="KSO_WM_ASSEMBLE_CHIP_INDEX" val="fe1b09140a634d3abcf65842c935b883"/>
  <p:tag name="KSO_WM_SLIDE_BACKGROUND_TYPE" val="leftRight"/>
  <p:tag name="KSO_WM_UNIT_TEXT_FILL_FORE_SCHEMECOLOR_INDEX_BRIGHTNESS" val="0"/>
  <p:tag name="KSO_WM_UNIT_TEXT_FILL_FORE_SCHEMECOLOR_INDEX" val="2"/>
  <p:tag name="KSO_WM_UNIT_TEXT_FILL_TYPE" val="1"/>
  <p:tag name="WM_BEAUTIFY_SHAPE_IDENTITY" val="{f0a8dd49-b11d-4e24-963b-7d87e2f5d1b2}"/>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26da5e7eb8ef421e9d7103af4854085d"/>
  <p:tag name="KSO_WM_UNIT_DECORATE_INFO" val=""/>
  <p:tag name="KSO_WM_UNIT_SM_LIMIT_TYPE" val=""/>
  <p:tag name="KSO_WM_CHIP_FILLAREA_FILL_RULE" val="{&quot;fill_align&quot;:&quot;cm&quot;,&quot;fill_effect&quot;:[],&quot;fill_mode&quot;:&quot;full&quot;,&quot;sacle_strategy&quot;:&quot;stretch&quot;}"/>
  <p:tag name="KSO_WM_ASSEMBLE_CHIP_INDEX" val="d17230d2f9bf417b805571c777a3afe7"/>
  <p:tag name="KSO_WM_SLIDE_BACKGROUND_TYPE" val="leftRight"/>
  <p:tag name="WM_BEAUTIFY_SHAPE_IDENTITY" val="{33babeba-d224-42cd-a90f-5b5107524f61}"/>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41053b8eb6b04a41944a3721f53f7527"/>
  <p:tag name="KSO_WM_UNIT_DECORATE_INFO" val=""/>
  <p:tag name="KSO_WM_UNIT_SM_LIMIT_TYPE" val=""/>
  <p:tag name="KSO_WM_CHIP_FILLAREA_FILL_RULE" val="{&quot;fill_align&quot;:&quot;cm&quot;,&quot;fill_effect&quot;:[],&quot;fill_mode&quot;:&quot;full&quot;,&quot;sacle_strategy&quot;:&quot;stretch&quot;}"/>
  <p:tag name="KSO_WM_ASSEMBLE_CHIP_INDEX" val="f04bcbf65e404d78bff46b142557c352"/>
  <p:tag name="KSO_WM_SLIDE_BACKGROUND_TYPE" val="leftRight"/>
  <p:tag name="WM_BEAUTIFY_SHAPE_IDENTITY" val="{9c148a32-bbd8-4151-972e-607148a17828}"/>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5195_1*i*2"/>
  <p:tag name="KSO_WM_TEMPLATE_CATEGORY" val="diagram"/>
  <p:tag name="KSO_WM_TEMPLATE_INDEX" val="20215195"/>
  <p:tag name="KSO_WM_UNIT_LAYERLEVEL" val="1"/>
  <p:tag name="KSO_WM_TAG_VERSION" val="1.0"/>
  <p:tag name="KSO_WM_BEAUTIFY_FLAG" val="#wm#"/>
  <p:tag name="KSO_WM_UNIT_BLOCK" val="0"/>
  <p:tag name="KSO_WM_UNIT_SM_LIMIT_TYPE" val="2"/>
  <p:tag name="KSO_WM_UNIT_DEC_AREA_ID" val="b9171e330b4d4b75a3109fe53261697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31095f9c36e2348c3ef645"/>
  <p:tag name="KSO_WM_CHIP_XID" val="5fa36d539babe8ec16f203f1"/>
  <p:tag name="KSO_WM_TEMPLATE_ASSEMBLE_XID" val="5fd0efd91fa9d42129ddc3ea"/>
  <p:tag name="KSO_WM_TEMPLATE_ASSEMBLE_GROUPID" val="5fd0efd91fa9d42129ddc3ea"/>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5195_1*i*3"/>
  <p:tag name="KSO_WM_TEMPLATE_CATEGORY" val="diagram"/>
  <p:tag name="KSO_WM_TEMPLATE_INDEX" val="20215195"/>
  <p:tag name="KSO_WM_UNIT_LAYERLEVEL" val="1"/>
  <p:tag name="KSO_WM_TAG_VERSION" val="1.0"/>
  <p:tag name="KSO_WM_BEAUTIFY_FLAG" val="#wm#"/>
  <p:tag name="KSO_WM_UNIT_BLOCK" val="0"/>
  <p:tag name="KSO_WM_UNIT_SM_LIMIT_TYPE" val="2"/>
  <p:tag name="KSO_WM_UNIT_DEC_AREA_ID" val="791dc453c7ec463cbbb76f2023c9ee6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31095f9c36e2348c3ef645"/>
  <p:tag name="KSO_WM_CHIP_XID" val="5fa36d539babe8ec16f203f1"/>
  <p:tag name="KSO_WM_TEMPLATE_ASSEMBLE_XID" val="5fd0efd91fa9d42129ddc3ea"/>
  <p:tag name="KSO_WM_TEMPLATE_ASSEMBLE_GROUPID" val="5fd0efd91fa9d42129ddc3ea"/>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5195_1*i*4"/>
  <p:tag name="KSO_WM_TEMPLATE_CATEGORY" val="diagram"/>
  <p:tag name="KSO_WM_TEMPLATE_INDEX" val="20215195"/>
  <p:tag name="KSO_WM_UNIT_LAYERLEVEL" val="1"/>
  <p:tag name="KSO_WM_TAG_VERSION" val="1.0"/>
  <p:tag name="KSO_WM_BEAUTIFY_FLAG" val="#wm#"/>
  <p:tag name="KSO_WM_UNIT_BLOCK" val="0"/>
  <p:tag name="KSO_WM_UNIT_SM_LIMIT_TYPE" val="2"/>
  <p:tag name="KSO_WM_UNIT_DEC_AREA_ID" val="120087fc6dd54088a9239f66b371b2c7"/>
  <p:tag name="KSO_WM_UNIT_DECORATE_INFO" val="{&quot;ReferentInfo&quot;:{&quot;Id&quot;:&quot;slide&quot;,&quot;X&quot;:{&quot;Pos&quot;:1},&quot;Y&quot;:{&quot;Pos&quot;:2}},&quot;DecorateInfoX&quot;:{&quot;Pos&quot;:2,&quot;IsAbs&quot;:false},&quot;DecorateInfoY&quot;:{&quot;Pos&quot;:2,&quot;IsAbs&quot;:false},&quot;DecorateInfoW&quot;:{&quot;IsAbs&quot;:false},&quot;DecorateInfoH&quot;:{&quot;IsAbs&quot;:false},&quot;whChangeMode&quot;:1}"/>
  <p:tag name="KSO_WM_CHIP_GROUPID" val="5f31095f9c36e2348c3ef645"/>
  <p:tag name="KSO_WM_CHIP_XID" val="5fa36d539babe8ec16f203f1"/>
  <p:tag name="KSO_WM_TEMPLATE_ASSEMBLE_XID" val="5fd0efd91fa9d42129ddc3ea"/>
  <p:tag name="KSO_WM_TEMPLATE_ASSEMBLE_GROUPID" val="5fd0efd91fa9d42129ddc3ea"/>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5195_1*i*5"/>
  <p:tag name="KSO_WM_TEMPLATE_CATEGORY" val="diagram"/>
  <p:tag name="KSO_WM_TEMPLATE_INDEX" val="20215195"/>
  <p:tag name="KSO_WM_UNIT_LAYERLEVEL" val="1"/>
  <p:tag name="KSO_WM_TAG_VERSION" val="1.0"/>
  <p:tag name="KSO_WM_BEAUTIFY_FLAG" val="#wm#"/>
  <p:tag name="KSO_WM_UNIT_BLOCK" val="0"/>
  <p:tag name="KSO_WM_UNIT_SM_LIMIT_TYPE" val="2"/>
  <p:tag name="KSO_WM_UNIT_DEC_AREA_ID" val="d92f92e2eae74a15884aa942342f2c7e"/>
  <p:tag name="KSO_WM_UNIT_DECORATE_INFO" val="{&quot;ReferentInfo&quot;:{&quot;Id&quot;:&quot;slide&quot;,&quot;X&quot;:{&quot;Pos&quot;:1},&quot;Y&quot;:{&quot;Pos&quot;:2}},&quot;DecorateInfoX&quot;:{&quot;Pos&quot;:2,&quot;IsAbs&quot;:true},&quot;DecorateInfoY&quot;:{&quot;Pos&quot;:2,&quot;IsAbs&quot;:true},&quot;DecorateInfoW&quot;:{&quot;IsAbs&quot;:false},&quot;DecorateInfoH&quot;:{&quot;IsAbs&quot;:false},&quot;whChangeMode&quot;:1}"/>
  <p:tag name="KSO_WM_CHIP_GROUPID" val="5f31095f9c36e2348c3ef645"/>
  <p:tag name="KSO_WM_CHIP_XID" val="5fa36d539babe8ec16f203f1"/>
  <p:tag name="KSO_WM_TEMPLATE_ASSEMBLE_XID" val="5fd0efd91fa9d42129ddc3ea"/>
  <p:tag name="KSO_WM_TEMPLATE_ASSEMBLE_GROUPID" val="5fd0efd91fa9d42129ddc3ea"/>
</p:tagLst>
</file>

<file path=ppt/tags/tag271.xml><?xml version="1.0" encoding="utf-8"?>
<p:tagLst xmlns:p="http://schemas.openxmlformats.org/presentationml/2006/main">
  <p:tag name="KSO_WM_UNIT_ISCONTENTSTITLE" val="0"/>
  <p:tag name="KSO_WM_UNIT_ISNUMDGMTITLE" val="0"/>
  <p:tag name="KSO_WM_UNIT_PRESET_TEXT" val="单击添加大标题"/>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15195_1*a*1"/>
  <p:tag name="KSO_WM_TEMPLATE_CATEGORY" val="diagram"/>
  <p:tag name="KSO_WM_TEMPLATE_INDEX" val="20215195"/>
  <p:tag name="KSO_WM_UNIT_LAYERLEVEL" val="1"/>
  <p:tag name="KSO_WM_TAG_VERSION" val="1.0"/>
  <p:tag name="KSO_WM_BEAUTIFY_FLAG" val="#wm#"/>
  <p:tag name="KSO_WM_CHIP_GROUPID" val="5f461bcef3f92eac738049c8"/>
  <p:tag name="KSO_WM_CHIP_XID" val="5f461bcef3f92eac738049c9"/>
  <p:tag name="KSO_WM_UNIT_DEC_AREA_ID" val="952443b7c8fa4a5b83796a2cece78d93"/>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SM_LIMIT_TYPE" val="0"/>
  <p:tag name="KSO_WM_CHIP_FILLAREA_FILL_RULE" val="{&quot;fill_align&quot;:&quot;cm&quot;,&quot;fill_mode&quot;:&quot;full&quot;,&quot;sacle_strategy&quot;:&quot;smart&quot;}"/>
  <p:tag name="KSO_WM_ASSEMBLE_CHIP_INDEX" val="36a78c12c0724da8a1d5867cf24cd90b"/>
  <p:tag name="KSO_WM_UNIT_SUPPORT_BIG_FONT" val="1"/>
  <p:tag name="KSO_WM_UNIT_TEXT_FILL_FORE_SCHEMECOLOR_INDEX_BRIGHTNESS" val="0"/>
  <p:tag name="KSO_WM_UNIT_TEXT_FILL_FORE_SCHEMECOLOR_INDEX" val="13"/>
  <p:tag name="KSO_WM_UNIT_TEXT_FILL_TYPE" val="1"/>
  <p:tag name="KSO_WM_TEMPLATE_ASSEMBLE_XID" val="5fd0efd91fa9d42129ddc3ea"/>
  <p:tag name="KSO_WM_TEMPLATE_ASSEMBLE_GROUPID" val="5fd0efd91fa9d42129ddc3ea"/>
</p:tagLst>
</file>

<file path=ppt/tags/tag272.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b"/>
  <p:tag name="KSO_WM_UNIT_INDEX" val="1"/>
  <p:tag name="KSO_WM_UNIT_ID" val="diagram20215195_1*b*1"/>
  <p:tag name="KSO_WM_TEMPLATE_CATEGORY" val="diagram"/>
  <p:tag name="KSO_WM_TEMPLATE_INDEX" val="20215195"/>
  <p:tag name="KSO_WM_UNIT_LAYERLEVEL" val="1"/>
  <p:tag name="KSO_WM_TAG_VERSION" val="1.0"/>
  <p:tag name="KSO_WM_BEAUTIFY_FLAG" val="#wm#"/>
  <p:tag name="KSO_WM_CHIP_GROUPID" val="5f461bcef3f92eac738049c8"/>
  <p:tag name="KSO_WM_CHIP_XID" val="5f461bcef3f92eac738049c9"/>
  <p:tag name="KSO_WM_UNIT_DEC_AREA_ID" val="fbd1c4968b6b448397c49f0b28b4a31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SM_LIMIT_TYPE" val="0"/>
  <p:tag name="KSO_WM_CHIP_FILLAREA_FILL_RULE" val="{&quot;fill_align&quot;:&quot;cm&quot;,&quot;fill_mode&quot;:&quot;full&quot;,&quot;sacle_strategy&quot;:&quot;smart&quot;}"/>
  <p:tag name="KSO_WM_ASSEMBLE_CHIP_INDEX" val="36a78c12c0724da8a1d5867cf24cd90b"/>
  <p:tag name="KSO_WM_UNIT_SUPPORT_BIG_FONT" val="1"/>
  <p:tag name="KSO_WM_UNIT_TEXT_FILL_FORE_SCHEMECOLOR_INDEX_BRIGHTNESS" val="-0.5"/>
  <p:tag name="KSO_WM_UNIT_TEXT_FILL_FORE_SCHEMECOLOR_INDEX" val="14"/>
  <p:tag name="KSO_WM_UNIT_TEXT_FILL_TYPE" val="1"/>
  <p:tag name="KSO_WM_TEMPLATE_ASSEMBLE_XID" val="5fd0efd91fa9d42129ddc3ea"/>
  <p:tag name="KSO_WM_TEMPLATE_ASSEMBLE_GROUPID" val="5fd0efd91fa9d42129ddc3ea"/>
</p:tagLst>
</file>

<file path=ppt/tags/tag27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195_1*f*1"/>
  <p:tag name="KSO_WM_TEMPLATE_CATEGORY" val="diagram"/>
  <p:tag name="KSO_WM_TEMPLATE_INDEX" val="20215195"/>
  <p:tag name="KSO_WM_UNIT_LAYERLEVEL" val="1"/>
  <p:tag name="KSO_WM_TAG_VERSION" val="1.0"/>
  <p:tag name="KSO_WM_BEAUTIFY_FLAG" val="#wm#"/>
  <p:tag name="KSO_WM_UNIT_DEFAULT_FONT" val="14;20;2"/>
  <p:tag name="KSO_WM_UNIT_BLOCK" val="0"/>
  <p:tag name="KSO_WM_UNIT_VALUE" val="221"/>
  <p:tag name="KSO_WM_UNIT_SHOW_EDIT_AREA_INDICATION" val="1"/>
  <p:tag name="KSO_WM_CHIP_GROUPID" val="5e6b05596848fb12bee65ac8"/>
  <p:tag name="KSO_WM_CHIP_XID" val="5e6b05596848fb12bee65aca"/>
  <p:tag name="KSO_WM_UNIT_DEC_AREA_ID" val="93c6978402d847479db853f0ad14111e"/>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SM_LIMIT_TYPE" val="0"/>
  <p:tag name="KSO_WM_CHIP_FILLAREA_FILL_RULE" val="{&quot;fill_align&quot;:&quot;cm&quot;,&quot;fill_mode&quot;:&quot;full&quot;,&quot;sacle_strategy&quot;:&quot;smart&quot;}"/>
  <p:tag name="KSO_WM_ASSEMBLE_CHIP_INDEX" val="7ae7bedec34645f5a21e455b9c405fe4"/>
  <p:tag name="KSO_WM_UNIT_SUPPORT_BIG_FONT" val="1"/>
  <p:tag name="KSO_WM_UNIT_SUPPORT_UNIT_TYPE" val="[&quot;l&quot;,&quot;m&quot;,&quot;n&quot;,&quot;o&quot;,&quot;p&quot;,&quot;q&quot;,&quot;r&quot;,&quot;δ&quot;,&quot;ε&quot;,&quot;ζ&quot;,&quot;η&quot;,&quot;d&quot;,&quot;β&quot;,&quot;θ&quot;]"/>
  <p:tag name="KSO_WM_UNIT_TEXT_FILL_FORE_SCHEMECOLOR_INDEX_BRIGHTNESS" val="0.25"/>
  <p:tag name="KSO_WM_UNIT_TEXT_FILL_FORE_SCHEMECOLOR_INDEX" val="13"/>
  <p:tag name="KSO_WM_UNIT_TEXT_FILL_TYPE" val="1"/>
  <p:tag name="KSO_WM_TEMPLATE_ASSEMBLE_XID" val="5fd0efd91fa9d42129ddc3ea"/>
  <p:tag name="KSO_WM_TEMPLATE_ASSEMBLE_GROUPID" val="5fd0efd91fa9d42129ddc3ea"/>
</p:tagLst>
</file>

<file path=ppt/tags/tag274.xml><?xml version="1.0" encoding="utf-8"?>
<p:tagLst xmlns:p="http://schemas.openxmlformats.org/presentationml/2006/main">
  <p:tag name="KSO_WM_SLIDE_ID" val="diagram2021519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12*540"/>
  <p:tag name="KSO_WM_SLIDE_POSITION" val="48*0"/>
  <p:tag name="KSO_WM_TAG_VERSION" val="1.0"/>
  <p:tag name="KSO_WM_BEAUTIFY_FLAG" val="#wm#"/>
  <p:tag name="KSO_WM_TEMPLATE_CATEGORY" val="diagram"/>
  <p:tag name="KSO_WM_TEMPLATE_INDEX" val="20215195"/>
  <p:tag name="KSO_WM_SLIDE_LAYOUT" val="a_b_f"/>
  <p:tag name="KSO_WM_SLIDE_LAYOUT_CNT" val="1_1_1"/>
  <p:tag name="KSO_WM_SLIDE_LAYOUT_INFO" val="{&quot;direction&quot;:1,&quot;id&quot;:&quot;2020-12-09T23:40:09&quot;,&quot;maxSize&quot;:{&quot;size1&quot;:48.700000000000003},&quot;minSize&quot;:{&quot;size1&quot;:48.700000000000003},&quot;normalSize&quot;:{&quot;size1&quot;:48.700000000000003},&quot;subLayout&quot;:[{&quot;id&quot;:&quot;2020-12-09T23:40:09&quot;,&quot;margin&quot;:{&quot;bottom&quot;:5.5029997825622559,&quot;left&quot;:2.9630000591278076,&quot;right&quot;:2.9630000591278076,&quot;top&quot;:5.5029997825622559},&quot;type&quot;:0},{&quot;backgroundInfo&quot;:[{&quot;bottom&quot;:0,&quot;bottomAbs&quot;:false,&quot;left&quot;:0,&quot;leftAbs&quot;:false,&quot;right&quot;:0,&quot;rightAbs&quot;:false,&quot;top&quot;:0,&quot;topAbs&quot;:false,&quot;type&quot;:&quot;leftRight&quot;}],&quot;id&quot;:&quot;2020-12-09T23:40:09&quot;,&quot;margin&quot;:{&quot;bottom&quot;:2.5399999618530273,&quot;left&quot;:2.5659999847412109,&quot;right&quot;:2.5399999618530273,&quot;top&quot;:2.5399999618530273},&quot;type&quot;:0}],&quot;type&quot;:0}"/>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36d539babe8ec16f203f1"/>
  <p:tag name="KSO_WM_CHIP_FILLPROP" val="[[{&quot;text_align&quot;:&quot;lm&quot;,&quot;text_direction&quot;:&quot;horizontal&quot;,&quot;support_big_font&quot;:true,&quot;fill_id&quot;:&quot;f9dfab74f94a4bb584c528b40b4cf250&quot;,&quot;fill_align&quot;:&quot;cm&quot;,&quot;chip_types&quot;:[&quot;text&quot;,&quot;header&quot;]},{&quot;text_align&quot;:&quot;lm&quot;,&quot;text_direction&quot;:&quot;horizontal&quot;,&quot;support_features&quot;:[&quot;collage&quot;,&quot;carousel&quot;],&quot;support_big_font&quot;:true,&quot;fill_id&quot;:&quot;e040e35873354f818e744026b452954f&quot;,&quot;fill_align&quot;:&quot;cm&quot;,&quot;chip_types&quot;:[&quot;diagram&quot;,&quot;text&quot;,&quot;picture&quot;,&quot;table&quot;,&quot;video&quot;]}]]"/>
  <p:tag name="KSO_WM_CHIP_DECFILLPROP" val="[]"/>
  <p:tag name="KSO_WM_CHIP_GROUPID" val="5f31095f9c36e2348c3ef645"/>
  <p:tag name="KSO_WM_SLIDE_BK_DARK_LIGHT" val=""/>
  <p:tag name="KSO_WM_SLIDE_BACKGROUND_TYPE" val="leftRight"/>
  <p:tag name="KSO_WM_SLIDE_SUPPORT_FEATURE_TYPE" val="0"/>
  <p:tag name="KSO_WM_TEMPLATE_ASSEMBLE_XID" val="5fd0efd91fa9d42129ddc3ea"/>
  <p:tag name="KSO_WM_TEMPLATE_ASSEMBLE_GROUPID" val="5fd0efd91fa9d42129ddc3ea"/>
</p:tagLst>
</file>

<file path=ppt/tags/tag275.xml><?xml version="1.0" encoding="utf-8"?>
<p:tagLst xmlns:p="http://schemas.openxmlformats.org/presentationml/2006/main">
  <p:tag name="KSO_WM_UNIT_SMARTLAYOUT_COMPRESS_INFO" val="{&#10;    &quot;id&quot;: &quot;2020-11-04T14:44:21&quot;,&#10;    &quot;max&quot;: 0.48732283464568127,&#10;    &quot;maxV&quot;: 175.41559785497464,&#10;    &quot;parentMax&quot;: {&#10;        &quot;max&quot;: 0,&#10;        &quot;parentMax&quot;: {&#10;            &quot;max&quot;: 0.90039370078740422&#10;        }&#10;    },&#10;    &quot;topChanged&quot;: 0&#10;}&#10;"/>
</p:tagLst>
</file>

<file path=ppt/tags/tag276.xml><?xml version="1.0" encoding="utf-8"?>
<p:tagLst xmlns:p="http://schemas.openxmlformats.org/presentationml/2006/main">
  <p:tag name="KSO_WM_UNIT_SMARTLAYOUT_COMPRESS_INFO" val="{&#10;    &quot;id&quot;: &quot;2020-11-04T14:44:21&quot;,&#10;    &quot;max&quot;: 0.14267716535431418,&#10;    &quot;maxV&quot;: 212.16275590551186,&#10;    &quot;parentMax&quot;: {&#10;        &quot;max&quot;: 0,&#10;        &quot;parentMax&quot;: {&#10;            &quot;max&quot;: 4.8340944881889776&#10;        }&#10;    },&#10;    &quot;topChanged&quot;: 0&#10;}&#10;"/>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193_7*i*1"/>
  <p:tag name="KSO_WM_TEMPLATE_CATEGORY" val="custom"/>
  <p:tag name="KSO_WM_TEMPLATE_INDEX" val="20214193"/>
  <p:tag name="KSO_WM_UNIT_LAYERLEVEL" val="1"/>
  <p:tag name="KSO_WM_TAG_VERSION" val="1.0"/>
  <p:tag name="KSO_WM_BEAUTIFY_FLAG" val="#wm#"/>
  <p:tag name="KSO_WM_UNIT_BLOCK" val="0"/>
  <p:tag name="KSO_WM_UNIT_SM_LIMIT_TYPE" val="3"/>
  <p:tag name="KSO_WM_UNIT_DEC_AREA_ID" val="8c487f03bc1748b8b4e4310d86a2af43"/>
  <p:tag name="KSO_WM_UNIT_DECORATE_INFO" val="{&quot;DecorateInfoH&quot;:{&quot;IsAbs&quot;:true},&quot;DecorateInfoW&quot;:{&quot;IsAbs&quot;:false},&quot;DecorateInfoX&quot;:{&quot;IsAbs&quot;:true,&quot;Pos&quot;:0},&quot;DecorateInfoY&quot;:{&quot;IsAbs&quot;:true,&quot;Pos&quot;:2},&quot;ReferentInfo&quot;:{&quot;Id&quot;:&quot;2665c43a62974ad9889e93157732ea1a&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FILL_FORE_SCHEMECOLOR_INDEX_BRIGHTNESS" val="0"/>
  <p:tag name="KSO_WM_UNIT_FILL_FORE_SCHEMECOLOR_INDEX" val="5"/>
  <p:tag name="KSO_WM_UNIT_FILL_TYPE" val="1"/>
  <p:tag name="KSO_WM_UNIT_VALUE" val="19"/>
</p:tagLst>
</file>

<file path=ppt/tags/tag278.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14193_7*b*1"/>
  <p:tag name="KSO_WM_TEMPLATE_CATEGORY" val="custom"/>
  <p:tag name="KSO_WM_TEMPLATE_INDEX" val="20214193"/>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e712ce931d6240a6a94c42407240119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TEXT_FILL_FORE_SCHEMECOLOR_INDEX_BRIGHTNESS" val="0.35"/>
  <p:tag name="KSO_WM_UNIT_TEXT_FILL_FORE_SCHEMECOLOR_INDEX" val="13"/>
  <p:tag name="KSO_WM_UNIT_TEXT_FILL_TYPE" val="1"/>
  <p:tag name="KSO_WM_UNIT_SMARTLAYOUT_COMPRESS_INFO" val="{&#10;    &quot;id&quot;: &quot;2020-11-04T14:44:21&quot;,&#10;    &quot;max&quot;: 5.6843418860808015e-14,&#10;    &quot;parentMax&quot;: {&#10;        &quot;max&quot;: 7.8740157420043033e-05&#10;    },&#10;    &quot;topChanged&quot;: 0&#10;}&#10;"/>
</p:tagLst>
</file>

<file path=ppt/tags/tag279.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14193_7*a*1"/>
  <p:tag name="KSO_WM_TEMPLATE_CATEGORY" val="custom"/>
  <p:tag name="KSO_WM_TEMPLATE_INDEX" val="20214193"/>
  <p:tag name="KSO_WM_UNIT_LAYERLEVEL" val="1"/>
  <p:tag name="KSO_WM_TAG_VERSION" val="1.0"/>
  <p:tag name="KSO_WM_BEAUTIFY_FLAG" val="#wm#"/>
  <p:tag name="KSO_WM_UNIT_PRESET_TEXT" val="单击添加大标题"/>
  <p:tag name="KSO_WM_UNIT_DEFAULT_FONT" val="40;56;4"/>
  <p:tag name="KSO_WM_UNIT_BLOCK" val="0"/>
  <p:tag name="KSO_WM_UNIT_DEC_AREA_ID" val="2665c43a62974ad9889e93157732ea1a"/>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TEXT_FILL_FORE_SCHEMECOLOR_INDEX_BRIGHTNESS" val="0.15"/>
  <p:tag name="KSO_WM_UNIT_TEXT_FILL_FORE_SCHEMECOLOR_INDEX" val="13"/>
  <p:tag name="KSO_WM_UNIT_TEXT_FILL_TYPE" val="1"/>
  <p:tag name="KSO_WM_UNIT_SMARTLAYOUT_COMPRESS_INFO" val="{&#10;    &quot;id&quot;: &quot;2020-11-04T14:44:21&quot;,&#10;    &quot;max&quot;: 2.8048537785707595e-06,&#10;    &quot;parentMax&quot;: {&#10;        &quot;max&quot;: 4.8512772352864317&#10;    },&#10;    &quot;topChanged&quot;: 0&#10;}&#10;"/>
  <p:tag name="KSO_WM_UNIT_LAST_MAX_FONTSIZE" val="1000"/>
</p:tagLst>
</file>

<file path=ppt/tags/tag28.xml><?xml version="1.0" encoding="utf-8"?>
<p:tagLst xmlns:p="http://schemas.openxmlformats.org/presentationml/2006/main">
  <p:tag name="KSO_WM_SLIDE_BACKGROUND_TYPE" val="general"/>
</p:tagLst>
</file>

<file path=ppt/tags/tag280.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14193_7*e*1"/>
  <p:tag name="KSO_WM_TEMPLATE_CATEGORY" val="custom"/>
  <p:tag name="KSO_WM_TEMPLATE_INDEX" val="20214193"/>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f75233d26ef54046936b1318ed97a1d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281.xml><?xml version="1.0" encoding="utf-8"?>
<p:tagLst xmlns:p="http://schemas.openxmlformats.org/presentationml/2006/main">
  <p:tag name="KSO_WM_BEAUTIFY_FLAG" val="#wm#"/>
  <p:tag name="KSO_WM_TEMPLATE_CATEGORY" val="custom"/>
  <p:tag name="KSO_WM_TEMPLATE_INDEX" val="20214193"/>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193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4T14:44:21&quot;,&quot;maxSize&quot;:{&quot;size1&quot;:45.179420414677374},&quot;minSize&quot;:{&quot;size1&quot;:35.879420414677377},&quot;normalSize&quot;:{&quot;size1&quot;:42.31586283066072},&quot;subLayout&quot;:[{&quot;id&quot;:&quot;2020-11-04T14:44:21&quot;,&quot;margin&quot;:{&quot;bottom&quot;:0.1855989396572113,&quot;left&quot;:12.558988571166992,&quot;right&quot;:2.2576775550842285,&quot;top&quot;:5.5572309494018555},&quot;type&quot;:0},{&quot;id&quot;:&quot;2020-11-04T14:44:21&quot;,&quot;maxSize&quot;:{&quot;size1&quot;:38.103212970233017},&quot;minSize&quot;:{&quot;size1&quot;:12.203212970233022},&quot;normalSize&quot;:{&quot;size1&quot;:24.008919942151582},&quot;subLayout&quot;:[{&quot;id&quot;:&quot;2020-11-04T14:44:21&quot;,&quot;margin&quot;:{&quot;bottom&quot;:0.28213408589363098,&quot;left&quot;:12.558988571166992,&quot;right&quot;:2.2576775550842285,&quot;top&quot;:0.17599824070930481},&quot;type&quot;:0},{&quot;id&quot;:&quot;2020-11-04T14:44:21&quot;,&quot;margin&quot;:{&quot;bottom&quot;:4.8904857635498047,&quot;left&quot;:12.558988571166992,&quot;right&quot;:2.2576775550842285,&quot;top&quot;:0.26996314525604248},&quot;type&quot;:0}],&quot;type&quot;:0}],&quot;type&quot;:0}"/>
  <p:tag name="KSO_WM_SLIDE_BK_DARK_LIGHT" val="2"/>
  <p:tag name="KSO_WM_SLIDE_BACKGROUND_TYPE" val="general"/>
  <p:tag name="KSO_WM_SLIDE_SUPPORT_FEATURE_TYPE" val="0"/>
  <p:tag name="KSO_WM_TEMPLATE_ASSEMBLE_XID" val="5fa24dbba8fc48be8081e94c"/>
  <p:tag name="KSO_WM_TEMPLATE_ASSEMBLE_GROUPID" val="5fa224e958547e52881ea272"/>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6d1cfa12-81f7-4e8f-b516-773545b04241}"/>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1a78bf72-66d0-4f20-802a-7c34549168f1}"/>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981b79e4-2e9b-4d9d-9e02-01e95a613e22}"/>
</p:tagLst>
</file>

<file path=ppt/tags/tag28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3504_1*a*1"/>
  <p:tag name="KSO_WM_TEMPLATE_CATEGORY" val="diagram"/>
  <p:tag name="KSO_WM_TEMPLATE_INDEX" val="20213504"/>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b9efb3189484b278e58b1b9d893562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1d971b767394bb88d9d82d209538782"/>
  <p:tag name="KSO_WM_UNIT_TEXT_FILL_FORE_SCHEMECOLOR_INDEX_BRIGHTNESS" val="0"/>
  <p:tag name="KSO_WM_UNIT_TEXT_FILL_FORE_SCHEMECOLOR_INDEX" val="13"/>
  <p:tag name="KSO_WM_UNIT_TEXT_FILL_TYPE" val="1"/>
  <p:tag name="KSO_WM_TEMPLATE_ASSEMBLE_XID" val="5fd0ad8c1fa9d42129dd2cc6"/>
  <p:tag name="KSO_WM_TEMPLATE_ASSEMBLE_GROUPID" val="5fd0ad8c1fa9d42129dd2cc6"/>
</p:tagLst>
</file>

<file path=ppt/tags/tag28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504_1*f*1"/>
  <p:tag name="KSO_WM_TEMPLATE_CATEGORY" val="diagram"/>
  <p:tag name="KSO_WM_TEMPLATE_INDEX" val="20213504"/>
  <p:tag name="KSO_WM_UNIT_LAYERLEVEL" val="1"/>
  <p:tag name="KSO_WM_TAG_VERSION" val="1.0"/>
  <p:tag name="KSO_WM_BEAUTIFY_FLAG" val="#wm#"/>
  <p:tag name="KSO_WM_UNIT_DEFAULT_FONT" val="14;20;2"/>
  <p:tag name="KSO_WM_UNIT_BLOCK" val="0"/>
  <p:tag name="KSO_WM_UNIT_VALUE" val="170"/>
  <p:tag name="KSO_WM_UNIT_SHOW_EDIT_AREA_INDICATION" val="1"/>
  <p:tag name="KSO_WM_CHIP_GROUPID" val="5e6b05596848fb12bee65ac8"/>
  <p:tag name="KSO_WM_CHIP_XID" val="5e6b05596848fb12bee65aca"/>
  <p:tag name="KSO_WM_UNIT_DEC_AREA_ID" val="ae67105502bb4675911c1bac5b467b1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b11959bbafce46e3b8db8be4e9dfc912"/>
  <p:tag name="KSO_WM_UNIT_SUPPORT_UNIT_TYPE" val="[&quot;d&quot;,&quot;α&quot;,&quot;β&quot;]"/>
  <p:tag name="KSO_WM_UNIT_TEXT_FILL_FORE_SCHEMECOLOR_INDEX_BRIGHTNESS" val="0.25"/>
  <p:tag name="KSO_WM_UNIT_TEXT_FILL_FORE_SCHEMECOLOR_INDEX" val="13"/>
  <p:tag name="KSO_WM_UNIT_TEXT_FILL_TYPE" val="1"/>
  <p:tag name="KSO_WM_TEMPLATE_ASSEMBLE_XID" val="5fd0ad8c1fa9d42129dd2cc6"/>
  <p:tag name="KSO_WM_TEMPLATE_ASSEMBLE_GROUPID" val="5fd0ad8c1fa9d42129dd2cc6"/>
</p:tagLst>
</file>

<file path=ppt/tags/tag287.xml><?xml version="1.0" encoding="utf-8"?>
<p:tagLst xmlns:p="http://schemas.openxmlformats.org/presentationml/2006/main">
  <p:tag name="KSO_WM_UNIT_PLACING_PICTURE_USER_VIEWPORT" val="{&quot;height&quot;:1566.8472440944884,&quot;width&quot;:1758.2661417322834}"/>
  <p:tag name="KSO_WM_UNIT_VALUE" val="1058*1227"/>
  <p:tag name="KSO_WM_UNIT_HIGHLIGHT" val="0"/>
  <p:tag name="KSO_WM_UNIT_COMPATIBLE" val="0"/>
  <p:tag name="KSO_WM_UNIT_DIAGRAM_ISNUMVISUAL" val="0"/>
  <p:tag name="KSO_WM_UNIT_DIAGRAM_ISREFERUNIT" val="0"/>
  <p:tag name="KSO_WM_UNIT_TYPE" val="d"/>
  <p:tag name="KSO_WM_UNIT_INDEX" val="1"/>
  <p:tag name="KSO_WM_UNIT_ID" val="diagram20213504_1*d*1"/>
  <p:tag name="KSO_WM_TEMPLATE_CATEGORY" val="diagram"/>
  <p:tag name="KSO_WM_TEMPLATE_INDEX" val="20213504"/>
  <p:tag name="KSO_WM_UNIT_LAYERLEVEL" val="1"/>
  <p:tag name="KSO_WM_TAG_VERSION" val="1.0"/>
  <p:tag name="KSO_WM_BEAUTIFY_FLAG" val="#wm#"/>
  <p:tag name="KSO_WM_CHIP_GROUPID" val="5e7310da9a230a26b9e88a19"/>
  <p:tag name="KSO_WM_CHIP_XID" val="5e7310da9a230a26b9e88a1a"/>
  <p:tag name="KSO_WM_UNIT_DEC_AREA_ID" val="ce16650824184f228b37b71f16bbfdd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8f91b81820345beb08c8bd0ba929b98"/>
  <p:tag name="KSO_WM_UNIT_PLACING_PICTURE" val="38f91b81820345beb08c8bd0ba929b98"/>
  <p:tag name="KSO_WM_UNIT_SUPPORT_UNIT_TYPE" val="[&quot;d&quot;,&quot;α&quot;,&quot;β&quot;]"/>
  <p:tag name="KSO_WM_TEMPLATE_ASSEMBLE_XID" val="5fd0ad8c1fa9d42129dd2cc6"/>
  <p:tag name="KSO_WM_TEMPLATE_ASSEMBLE_GROUPID" val="5fd0ad8c1fa9d42129dd2cc6"/>
  <p:tag name="KSO_WM_UNIT_PLACING_PICTURE_INFO" val="{&quot;code&quot;:&quot;&quot;,&quot;full_picture&quot;:false,&quot;scheme&quot;:&quot;3-0&quot;,&quot;spacing&quot;:5}"/>
  <p:tag name="KSO_WM_UNIT_PLACING_PICTURE_USER_VIEWPORT_SMARTMENU" val="{&quot;height&quot;:7923.5797119140625,&quot;width&quot;:2141.2751770019536}"/>
  <p:tag name="KSO_WM_UNIT_PLACING_PICTURE_USER_RELATIVERECTANGLE_SMARTMENU" val="{&quot;bottom&quot;:0,&quot;left&quot;:0.36545210279809653,&quot;right&quot;:0.36545210279809653,&quot;top&quot;:0}"/>
</p:tagLst>
</file>

<file path=ppt/tags/tag288.xml><?xml version="1.0" encoding="utf-8"?>
<p:tagLst xmlns:p="http://schemas.openxmlformats.org/presentationml/2006/main">
  <p:tag name="KSO_WM_UNIT_PLACING_PICTURE_USER_VIEWPORT" val="{&quot;height&quot;:1566.8472440944881,&quot;width&quot;:1758.2661417322834}"/>
  <p:tag name="KSO_WM_UNIT_VALUE" val="1058*1227"/>
  <p:tag name="KSO_WM_UNIT_HIGHLIGHT" val="0"/>
  <p:tag name="KSO_WM_UNIT_COMPATIBLE" val="0"/>
  <p:tag name="KSO_WM_UNIT_DIAGRAM_ISNUMVISUAL" val="0"/>
  <p:tag name="KSO_WM_UNIT_DIAGRAM_ISREFERUNIT" val="0"/>
  <p:tag name="KSO_WM_UNIT_TYPE" val="d"/>
  <p:tag name="KSO_WM_UNIT_INDEX" val="1"/>
  <p:tag name="KSO_WM_UNIT_ID" val="diagram20213504_1*d*1"/>
  <p:tag name="KSO_WM_TEMPLATE_CATEGORY" val="diagram"/>
  <p:tag name="KSO_WM_TEMPLATE_INDEX" val="20213504"/>
  <p:tag name="KSO_WM_UNIT_LAYERLEVEL" val="1"/>
  <p:tag name="KSO_WM_TAG_VERSION" val="1.0"/>
  <p:tag name="KSO_WM_BEAUTIFY_FLAG" val="#wm#"/>
  <p:tag name="KSO_WM_CHIP_GROUPID" val="5e7310da9a230a26b9e88a19"/>
  <p:tag name="KSO_WM_CHIP_XID" val="5e7310da9a230a26b9e88a1a"/>
  <p:tag name="KSO_WM_UNIT_DEC_AREA_ID" val="ce16650824184f228b37b71f16bbfdd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8f91b81820345beb08c8bd0ba929b98"/>
  <p:tag name="KSO_WM_UNIT_PLACING_PICTURE" val="38f91b81820345beb08c8bd0ba929b98"/>
  <p:tag name="KSO_WM_UNIT_SUPPORT_UNIT_TYPE" val="[&quot;d&quot;,&quot;α&quot;,&quot;β&quot;]"/>
  <p:tag name="KSO_WM_TEMPLATE_ASSEMBLE_XID" val="5fd0ad8c1fa9d42129dd2cc6"/>
  <p:tag name="KSO_WM_TEMPLATE_ASSEMBLE_GROUPID" val="5fd0ad8c1fa9d42129dd2cc6"/>
  <p:tag name="KSO_WM_UNIT_PLACING_PICTURE_INFO" val="{&quot;code&quot;:&quot;&quot;,&quot;full_picture&quot;:false,&quot;scheme&quot;:&quot;3-0&quot;,&quot;spacing&quot;:5}"/>
  <p:tag name="KSO_WM_UNIT_PLACING_PICTURE_USER_VIEWPORT_SMARTMENU" val="{&quot;height&quot;:7923.5797119140625,&quot;width&quot;:2141.2751770019536}"/>
  <p:tag name="KSO_WM_UNIT_PLACING_PICTURE_USER_RELATIVERECTANGLE_SMARTMENU" val="{&quot;bottom&quot;:0,&quot;left&quot;:0.36545210279809653,&quot;right&quot;:0.36545210279809653,&quot;top&quot;:0}"/>
</p:tagLst>
</file>

<file path=ppt/tags/tag289.xml><?xml version="1.0" encoding="utf-8"?>
<p:tagLst xmlns:p="http://schemas.openxmlformats.org/presentationml/2006/main">
  <p:tag name="KSO_WM_UNIT_PLACING_PICTURE_USER_VIEWPORT" val="{&quot;height&quot;:1566.8472440944881,&quot;width&quot;:1758.267716535433}"/>
  <p:tag name="KSO_WM_UNIT_VALUE" val="1058*1227"/>
  <p:tag name="KSO_WM_UNIT_HIGHLIGHT" val="0"/>
  <p:tag name="KSO_WM_UNIT_COMPATIBLE" val="0"/>
  <p:tag name="KSO_WM_UNIT_DIAGRAM_ISNUMVISUAL" val="0"/>
  <p:tag name="KSO_WM_UNIT_DIAGRAM_ISREFERUNIT" val="0"/>
  <p:tag name="KSO_WM_UNIT_TYPE" val="d"/>
  <p:tag name="KSO_WM_UNIT_INDEX" val="1"/>
  <p:tag name="KSO_WM_UNIT_ID" val="diagram20213504_1*d*1"/>
  <p:tag name="KSO_WM_TEMPLATE_CATEGORY" val="diagram"/>
  <p:tag name="KSO_WM_TEMPLATE_INDEX" val="20213504"/>
  <p:tag name="KSO_WM_UNIT_LAYERLEVEL" val="1"/>
  <p:tag name="KSO_WM_TAG_VERSION" val="1.0"/>
  <p:tag name="KSO_WM_BEAUTIFY_FLAG" val="#wm#"/>
  <p:tag name="KSO_WM_CHIP_GROUPID" val="5e7310da9a230a26b9e88a19"/>
  <p:tag name="KSO_WM_CHIP_XID" val="5e7310da9a230a26b9e88a1a"/>
  <p:tag name="KSO_WM_UNIT_DEC_AREA_ID" val="ce16650824184f228b37b71f16bbfdd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8f91b81820345beb08c8bd0ba929b98"/>
  <p:tag name="KSO_WM_UNIT_PLACING_PICTURE" val="38f91b81820345beb08c8bd0ba929b98"/>
  <p:tag name="KSO_WM_UNIT_SUPPORT_UNIT_TYPE" val="[&quot;d&quot;,&quot;α&quot;,&quot;β&quot;]"/>
  <p:tag name="KSO_WM_TEMPLATE_ASSEMBLE_XID" val="5fd0ad8c1fa9d42129dd2cc6"/>
  <p:tag name="KSO_WM_TEMPLATE_ASSEMBLE_GROUPID" val="5fd0ad8c1fa9d42129dd2cc6"/>
  <p:tag name="KSO_WM_UNIT_PLACING_PICTURE_INFO" val="{&quot;code&quot;:&quot;&quot;,&quot;full_picture&quot;:false,&quot;scheme&quot;:&quot;3-0&quot;,&quot;spacing&quot;:5}"/>
  <p:tag name="KSO_WM_UNIT_PLACING_PICTURE_USER_VIEWPORT_SMARTMENU" val="{&quot;height&quot;:7923.5797119140625,&quot;width&quot;:4432.5503540039072}"/>
  <p:tag name="KSO_WM_UNIT_PLACING_PICTURE_USER_RELATIVERECTANGLE_SMARTMENU" val="{&quot;bottom&quot;:0,&quot;left&quot;:0.22147889454927608,&quot;right&quot;:0.22147889454927608,&quot;top&quot;:0}"/>
</p:tagLst>
</file>

<file path=ppt/tags/tag29.xml><?xml version="1.0" encoding="utf-8"?>
<p:tagLst xmlns:p="http://schemas.openxmlformats.org/presentationml/2006/main">
  <p:tag name="KSO_WM_SLIDE_BACKGROUND_TYPE" val="general"/>
</p:tagLst>
</file>

<file path=ppt/tags/tag290.xml><?xml version="1.0" encoding="utf-8"?>
<p:tagLst xmlns:p="http://schemas.openxmlformats.org/presentationml/2006/main">
  <p:tag name="KSO_WM_BEAUTIFY_FLAG" val="#wm#"/>
  <p:tag name="KSO_WM_TEMPLATE_CATEGORY" val="diagram"/>
  <p:tag name="KSO_WM_TEMPLATE_INDEX" val="20213504"/>
  <p:tag name="KSO_WM_SLIDE_LAYOUT_INFO" val="{&quot;backgroundInfo&quot;:[{&quot;bottom&quot;:0,&quot;bottomAbs&quot;:false,&quot;left&quot;:0,&quot;leftAbs&quot;:false,&quot;right&quot;:0,&quot;rightAbs&quot;:false,&quot;top&quot;:0,&quot;topAbs&quot;:false,&quot;type&quot;:&quot;general&quot;}],&quot;id&quot;:&quot;2020-12-09T18:57:18&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8:57:18&quot;,&quot;margin&quot;:{&quot;bottom&quot;:0.42300000786781311,&quot;left&quot;:1.2699999809265137,&quot;right&quot;:1.2699999809265137,&quot;top&quot;:0.42300000786781311},&quot;type&quot;:0},{&quot;direction&quot;:1,&quot;id&quot;:&quot;2020-12-09T18:57:18&quot;,&quot;maxSize&quot;:{&quot;size1&quot;:53.800030750476672},&quot;minSize&quot;:{&quot;size1&quot;:41.200030750476678},&quot;normalSize&quot;:{&quot;size1&quot;:43.125030750476675},&quot;subLayout&quot;:[{&quot;id&quot;:&quot;2020-12-09T18:57:18&quot;,&quot;margin&quot;:{&quot;bottom&quot;:1.6929999589920044,&quot;left&quot;:1.6929999589920044,&quot;right&quot;:0,&quot;top&quot;:0.84700000286102295},&quot;type&quot;:0},{&quot;id&quot;:&quot;2020-12-09T18:57:18&quot;,&quot;margin&quot;:{&quot;bottom&quot;:1.6929999589920044,&quot;left&quot;:1.6670000553131104,&quot;right&quot;:1.6929999589920044,&quot;top&quot;:0.84700000286102295},&quot;type&quot;:0}],&quot;type&quot;:0}],&quot;type&quot;:0}"/>
  <p:tag name="KSO_WM_SLIDE_BACKGROUND" val="[&quot;general&quot;,&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cf7885ddc3daf3fef3fc22"/>
  <p:tag name="KSO_WM_CHIP_FILLPROP" val="[[{&quot;text_align&quot;:&quot;lm&quot;,&quot;text_direction&quot;:&quot;horizontal&quot;,&quot;support_big_font&quot;:false,&quot;fill_id&quot;:&quot;722accd572074b41a2d4cf8c733c9957&quot;,&quot;fill_align&quot;:&quot;lm&quot;,&quot;chip_types&quot;:[&quot;header&quot;]},{&quot;text_align&quot;:&quot;lm&quot;,&quot;text_direction&quot;:&quot;horizontal&quot;,&quot;support_features&quot;:[&quot;collage&quot;],&quot;support_big_font&quot;:false,&quot;fill_id&quot;:&quot;164c300f690d423ab1b6e3b65edb0bf9&quot;,&quot;fill_align&quot;:&quot;rm&quot;,&quot;chip_types&quot;:[&quot;pictext&quot;,&quot;text&quot;,&quot;picture&quot;,&quot;chart&quot;,&quot;table&quot;]},{&quot;text_align&quot;:&quot;lm&quot;,&quot;text_direction&quot;:&quot;horizontal&quot;,&quot;support_features&quot;:[&quot;collage&quot;],&quot;support_big_font&quot;:false,&quot;fill_id&quot;:&quot;e836bed5e59843b5bc0179a1591ebf37&quot;,&quot;fill_align&quot;:&quot;lm&quot;,&quot;chip_types&quot;:[&quot;pictext&quot;,&quot;text&quot;,&quot;picture&quot;,&quot;chart&quot;,&quot;table&quot;]}]]"/>
  <p:tag name="KSO_WM_SLIDE_ID" val="diagram20213504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44"/>
  <p:tag name="KSO_WM_SLIDE_POSITION" val="0*0"/>
  <p:tag name="KSO_WM_TAG_VERSION" val="1.0"/>
  <p:tag name="KSO_WM_SLIDE_LAYOUT" val="a_d_f"/>
  <p:tag name="KSO_WM_SLIDE_LAYOUT_CNT" val="1_1_1"/>
  <p:tag name="KSO_WM_SLIDE_CAN_ADD_NAVIGATION" val="1"/>
  <p:tag name="KSO_WM_CHIP_DECFILLPROP" val="[]"/>
  <p:tag name="KSO_WM_CHIP_GROUPID" val="5ed8bf58afe44fab1839c20c"/>
  <p:tag name="KSO_WM_SLIDE_BK_DARK_LIGHT" val=""/>
  <p:tag name="KSO_WM_SLIDE_BACKGROUND_TYPE" val="navigation"/>
  <p:tag name="KSO_WM_SLIDE_SUPPORT_FEATURE_TYPE" val="1"/>
  <p:tag name="KSO_WM_TEMPLATE_ASSEMBLE_XID" val="5fd0ad8c1fa9d42129dd2cc6"/>
  <p:tag name="KSO_WM_TEMPLATE_ASSEMBLE_GROUPID" val="5fd0ad8c1fa9d42129dd2cc6"/>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2515b1db-83a4-4316-a868-8c82c86969c7}"/>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f82a20c2-a87d-4b22-aad0-a383ef4f97d0}"/>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d3152d9b-f96c-44da-adb0-ed9af95b9e81}"/>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12_1*i*2"/>
  <p:tag name="KSO_WM_TEMPLATE_CATEGORY" val="diagram"/>
  <p:tag name="KSO_WM_TEMPLATE_INDEX" val="20211212"/>
  <p:tag name="KSO_WM_UNIT_LAYERLEVEL" val="1"/>
  <p:tag name="KSO_WM_TAG_VERSION" val="1.0"/>
  <p:tag name="KSO_WM_BEAUTIFY_FLAG" val="#wm#"/>
  <p:tag name="KSO_WM_UNIT_BLOCK" val="0"/>
  <p:tag name="KSO_WM_UNIT_SM_LIMIT_TYPE" val="2"/>
  <p:tag name="KSO_WM_UNIT_DEC_AREA_ID" val="ad0478d7b91742c19febd6454287f58d"/>
  <p:tag name="KSO_WM_UNIT_TYPE" val="i"/>
  <p:tag name="KSO_WM_UNIT_INDEX"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778e478fb0c58a943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08"/>
  <p:tag name="KSO_WM_TEMPLATE_ASSEMBLE_XID" val="5fd0b43c1fa9d42129dd3648"/>
  <p:tag name="KSO_WM_TEMPLATE_ASSEMBLE_GROUPID" val="5fd0b43c1fa9d42129dd3648"/>
</p:tagLst>
</file>

<file path=ppt/tags/tag29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12_1*a*1"/>
  <p:tag name="KSO_WM_TEMPLATE_CATEGORY" val="diagram"/>
  <p:tag name="KSO_WM_TEMPLATE_INDEX" val="2021121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7e117c62ce7f4caf8b90d420aa4e436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e7bac5d80ba48ff82d7a7fcf2eada76"/>
  <p:tag name="KSO_WM_UNIT_TEXT_FILL_FORE_SCHEMECOLOR_INDEX_BRIGHTNESS" val="0"/>
  <p:tag name="KSO_WM_UNIT_TEXT_FILL_FORE_SCHEMECOLOR_INDEX" val="13"/>
  <p:tag name="KSO_WM_UNIT_TEXT_FILL_TYPE" val="1"/>
  <p:tag name="KSO_WM_TEMPLATE_ASSEMBLE_XID" val="5fd0b43c1fa9d42129dd3648"/>
  <p:tag name="KSO_WM_TEMPLATE_ASSEMBLE_GROUPID" val="5fd0b43c1fa9d42129dd3648"/>
</p:tagLst>
</file>

<file path=ppt/tags/tag29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12_1*f*1"/>
  <p:tag name="KSO_WM_TEMPLATE_CATEGORY" val="diagram"/>
  <p:tag name="KSO_WM_TEMPLATE_INDEX" val="20211212"/>
  <p:tag name="KSO_WM_UNIT_LAYERLEVEL" val="1"/>
  <p:tag name="KSO_WM_TAG_VERSION" val="1.0"/>
  <p:tag name="KSO_WM_BEAUTIFY_FLAG" val="#wm#"/>
  <p:tag name="KSO_WM_UNIT_DEFAULT_FONT" val="14;20;2"/>
  <p:tag name="KSO_WM_UNIT_BLOCK" val="0"/>
  <p:tag name="KSO_WM_UNIT_VALUE" val="60"/>
  <p:tag name="KSO_WM_UNIT_SHOW_EDIT_AREA_INDICATION" val="1"/>
  <p:tag name="KSO_WM_CHIP_GROUPID" val="5e6b05596848fb12bee65ac8"/>
  <p:tag name="KSO_WM_CHIP_XID" val="5e6b05596848fb12bee65aca"/>
  <p:tag name="KSO_WM_UNIT_DEC_AREA_ID" val="fced47171334495d82a50ecf5bea297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001bdf1e8b5431cad171f76e758843f"/>
  <p:tag name="KSO_WM_UNIT_SUPPORT_UNIT_TYPE" val="[&quot;d&quot;]"/>
  <p:tag name="KSO_WM_UNIT_TEXT_FILL_FORE_SCHEMECOLOR_INDEX_BRIGHTNESS" val="0.25"/>
  <p:tag name="KSO_WM_UNIT_TEXT_FILL_FORE_SCHEMECOLOR_INDEX" val="13"/>
  <p:tag name="KSO_WM_UNIT_TEXT_FILL_TYPE" val="1"/>
  <p:tag name="KSO_WM_TEMPLATE_ASSEMBLE_XID" val="5fd0b43c1fa9d42129dd3648"/>
  <p:tag name="KSO_WM_TEMPLATE_ASSEMBLE_GROUPID" val="5fd0b43c1fa9d42129dd3648"/>
</p:tagLst>
</file>

<file path=ppt/tags/tag297.xml><?xml version="1.0" encoding="utf-8"?>
<p:tagLst xmlns:p="http://schemas.openxmlformats.org/presentationml/2006/main">
  <p:tag name="KSO_WM_BEAUTIFY_FLAG" val="#wm#"/>
  <p:tag name="KSO_WM_UNIT_TYPE" val="β"/>
  <p:tag name="TABLE_SKINIDX" val="1"/>
  <p:tag name="TABLE_COLORIDX" val="l"/>
</p:tagLst>
</file>

<file path=ppt/tags/tag298.xml><?xml version="1.0" encoding="utf-8"?>
<p:tagLst xmlns:p="http://schemas.openxmlformats.org/presentationml/2006/main">
  <p:tag name="KSO_WM_SLIDE_ID" val="diagram2021121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56"/>
  <p:tag name="KSO_WM_SLIDE_POSITION" val="0*0"/>
  <p:tag name="KSO_WM_TAG_VERSION" val="1.0"/>
  <p:tag name="KSO_WM_BEAUTIFY_FLAG" val="#wm#"/>
  <p:tag name="KSO_WM_TEMPLATE_CATEGORY" val="diagram"/>
  <p:tag name="KSO_WM_TEMPLATE_INDEX" val="20211212"/>
  <p:tag name="KSO_WM_SLIDE_LAYOUT" val="a_d_f"/>
  <p:tag name="KSO_WM_SLIDE_LAYOUT_CNT" val="1_1_1"/>
  <p:tag name="KSO_WM_SLIDE_LAYOUT_INFO" val="{&quot;id&quot;:&quot;2020-12-09T19:25:50&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5:50&quot;,&quot;margin&quot;:{&quot;bottom&quot;:0.42300000786781311,&quot;left&quot;:1.2699999809265137,&quot;right&quot;:1.2380000352859497,&quot;top&quot;:0.42300000786781311},&quot;type&quot;:0},{&quot;direction&quot;:1,&quot;id&quot;:&quot;2020-12-09T19:25:50&quot;,&quot;maxSize&quot;:{&quot;size1&quot;:36.199602013801147},&quot;minSize&quot;:{&quot;size1&quot;:36.199602013801147},&quot;normalSize&quot;:{&quot;size1&quot;:36.199602013801147},&quot;subLayout&quot;:[{&quot;id&quot;:&quot;2020-12-09T19:25:50&quot;,&quot;margin&quot;:{&quot;bottom&quot;:3.809999942779541,&quot;left&quot;:2.5399999618530273,&quot;right&quot;:1.2699999809265137,&quot;top&quot;:4.2329998016357422},&quot;type&quot;:0},{&quot;id&quot;:&quot;2020-12-09T19:25:50&quot;,&quot;margin&quot;:{&quot;bottom&quot;:2.9630000591278076,&quot;left&quot;:0.84700000286102295,&quot;right&quot;:1.6610000133514404,&quot;top&quot;:3.3870000839233398},&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778e478fb0c58a9434"/>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10982f7e852b4367b3f6476e233ee87b&quot;,&quot;fill_align&quot;:&quot;cm&quot;,&quot;chip_types&quot;:[&quot;text&quot;,&quot;picture&quot;]},{&quot;text_align&quot;:&quot;cm&quot;,&quot;text_direction&quot;:&quot;horizontal&quot;,&quot;support_big_font&quot;:false,&quot;fill_id&quot;:&quot;fbbe603274bf4c259f47f9a86b67354d&quot;,&quot;fill_align&quot;:&quot;cm&quot;,&quot;chip_types&quot;:[&quot;text&quot;,&quot;picture&quot;,&quot;chart&quot;,&quot;table&quot;,&quot;video&quot;]}],[{&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10982f7e852b4367b3f6476e233ee87b&quot;,&quot;fill_align&quot;:&quot;cm&quot;,&quot;chip_types&quot;:[&quot;picture&quot;]},{&quot;text_align&quot;:&quot;lm&quot;,&quot;text_direction&quot;:&quot;horizontal&quot;,&quot;support_big_font&quot;:false,&quot;fill_id&quot;:&quot;fbbe603274bf4c259f47f9a86b67354d&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43c1fa9d42129dd3648"/>
  <p:tag name="KSO_WM_TEMPLATE_ASSEMBLE_GROUPID" val="5fd0b43c1fa9d42129dd3648"/>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4e7dfc25-d52e-47ac-ab0f-fe37a0ddaf67}"/>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1*b*1"/>
  <p:tag name="KSO_WM_TEMPLATE_CATEGORY" val="custom"/>
  <p:tag name="KSO_WM_TEMPLATE_INDEX" val="20214193"/>
  <p:tag name="KSO_WM_UNIT_LAYERLEVEL" val="1"/>
  <p:tag name="KSO_WM_TAG_VERSION" val="1.0"/>
  <p:tag name="KSO_WM_BEAUTIFY_FLAG" val="#wm#"/>
  <p:tag name="KSO_WM_UNIT_ISCONTENTSTITLE" val="0"/>
  <p:tag name="KSO_WM_UNIT_NOCLEAR" val="0"/>
  <p:tag name="KSO_WM_UNIT_VALUE" val="238"/>
  <p:tag name="KSO_WM_UNIT_TYPE" val="b"/>
  <p:tag name="KSO_WM_UNIT_INDEX" val="1"/>
  <p:tag name="KSO_WM_UNIT_ISNUMDGMTITLE" val="0"/>
  <p:tag name="KSO_WM_UNIT_PRESET_TEXT" val="此处添加副标题内容"/>
  <p:tag name="KSO_WM_UNIT_BLOCK" val="0"/>
  <p:tag name="KSO_WM_UNIT_DEC_AREA_ID" val="258e290d38784e98abe4d78b6888d219"/>
  <p:tag name="KSO_WM_UNIT_DEFAULT_FONT" val="18;24;2"/>
  <p:tag name="KSO_WM_CHIP_GROUPID" val="5f2a1e7645e1f15ec24fe43a"/>
  <p:tag name="KSO_WM_CHIP_XID" val="5f2a1e7645e1f15ec24fe43b"/>
  <p:tag name="KSO_WM_CHIP_FILLAREA_FILL_RULE" val="{&quot;fill_align&quot;:&quot;cm&quot;,&quot;fill_mode&quot;:&quot;adaptive&quot;,&quot;sacle_strategy&quot;:&quot;smart&quot;}"/>
  <p:tag name="KSO_WM_ASSEMBLE_CHIP_INDEX" val="88392838f6af40fa9d96cb79f673b647"/>
  <p:tag name="KSO_WM_UNIT_TEXT_FILL_FORE_SCHEMECOLOR_INDEX_BRIGHTNESS" val="0.35"/>
  <p:tag name="KSO_WM_UNIT_TEXT_FILL_FORE_SCHEMECOLOR_INDEX" val="13"/>
  <p:tag name="KSO_WM_UNIT_TEXT_FILL_TYPE" val="1"/>
  <p:tag name="KSO_WM_TEMPLATE_ASSEMBLE_XID" val="5fa24dbba8fc48be8081e95e"/>
  <p:tag name="KSO_WM_TEMPLATE_ASSEMBLE_GROUPID" val="5fa224e958547e52881ea272"/>
</p:tagLst>
</file>

<file path=ppt/tags/tag30.xml><?xml version="1.0" encoding="utf-8"?>
<p:tagLst xmlns:p="http://schemas.openxmlformats.org/presentationml/2006/main">
  <p:tag name="KSO_WM_SLIDE_BACKGROUND_TYPE" val="general"/>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5fabf4ad-b457-4813-8a62-c6ee363ad910}"/>
</p:tagLst>
</file>

<file path=ppt/tags/tag301.xml><?xml version="1.0" encoding="utf-8"?>
<p:tagLst xmlns:p="http://schemas.openxmlformats.org/presentationml/2006/main">
  <p:tag name="KSO_WM_UNIT_FILL_FORE_SCHEMECOLOR_INDEX_1_BRIGHTNESS" val="0"/>
  <p:tag name="KSO_WM_UNIT_FILL_FORE_SCHEMECOLOR_INDEX_1" val="11"/>
  <p:tag name="KSO_WM_UNIT_FILL_FORE_SCHEMECOLOR_INDEX_1_POS" val="0"/>
  <p:tag name="KSO_WM_UNIT_FILL_FORE_SCHEMECOLOR_INDEX_1_TRANS" val="0.67999"/>
  <p:tag name="KSO_WM_UNIT_FILL_FORE_SCHEMECOLOR_INDEX_2_BRIGHTNESS" val="0"/>
  <p:tag name="KSO_WM_UNIT_FILL_FORE_SCHEMECOLOR_INDEX_2" val="11"/>
  <p:tag name="KSO_WM_UNIT_FILL_FORE_SCHEMECOLOR_INDEX_2_POS" val="1"/>
  <p:tag name="KSO_WM_UNIT_FILL_FORE_SCHEMECOLOR_INDEX_2_TRANS" val="0"/>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13"/>
  <p:tag name="KSO_WM_UNIT_TEXT_FILL_TYPE" val="1"/>
</p:tagLst>
</file>

<file path=ppt/tags/tag302.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03.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04.xml><?xml version="1.0" encoding="utf-8"?>
<p:tagLst xmlns:p="http://schemas.openxmlformats.org/presentationml/2006/main">
  <p:tag name="KSO_WM_UNIT_LINE_FORE_SCHEMECOLOR_INDEX_BRIGHTNESS" val="0"/>
  <p:tag name="KSO_WM_UNIT_LINE_FORE_SCHEMECOLOR_INDEX" val="11"/>
  <p:tag name="KSO_WM_UNIT_LINE_FILL_TYPE" val="2"/>
  <p:tag name="KSO_WM_UNIT_TEXT_FILL_FORE_SCHEMECOLOR_INDEX_BRIGHTNESS" val="0"/>
  <p:tag name="KSO_WM_UNIT_TEXT_FILL_FORE_SCHEMECOLOR_INDEX" val="13"/>
  <p:tag name="KSO_WM_UNIT_TEXT_FILL_TYPE" val="1"/>
</p:tagLst>
</file>

<file path=ppt/tags/tag3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6.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07.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0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09.xml><?xml version="1.0" encoding="utf-8"?>
<p:tagLst xmlns:p="http://schemas.openxmlformats.org/presentationml/2006/main">
  <p:tag name="KSO_WM_UNIT_LINE_FORE_SCHEMECOLOR_INDEX_BRIGHTNESS" val="0"/>
  <p:tag name="KSO_WM_UNIT_LINE_FORE_SCHEMECOLOR_INDEX" val="12"/>
  <p:tag name="KSO_WM_UNIT_LINE_FILL_TYPE" val="2"/>
  <p:tag name="KSO_WM_UNIT_TEXT_FILL_FORE_SCHEMECOLOR_INDEX_BRIGHTNESS" val="0"/>
  <p:tag name="KSO_WM_UNIT_TEXT_FILL_FORE_SCHEMECOLOR_INDEX" val="13"/>
  <p:tag name="KSO_WM_UNIT_TEXT_FILL_TYPE" val="1"/>
</p:tagLst>
</file>

<file path=ppt/tags/tag31.xml><?xml version="1.0" encoding="utf-8"?>
<p:tagLst xmlns:p="http://schemas.openxmlformats.org/presentationml/2006/main">
  <p:tag name="KSO_WM_SLIDE_BACKGROUND_TYPE" val="general"/>
</p:tagLst>
</file>

<file path=ppt/tags/tag3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1.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12.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1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14.xml><?xml version="1.0" encoding="utf-8"?>
<p:tagLst xmlns:p="http://schemas.openxmlformats.org/presentationml/2006/main">
  <p:tag name="KSO_WM_UNIT_TEXT_FILL_FORE_SCHEMECOLOR_INDEX_BRIGHTNESS" val="0"/>
  <p:tag name="KSO_WM_UNIT_TEXT_FILL_FORE_SCHEMECOLOR_INDEX" val="6"/>
  <p:tag name="KSO_WM_UNIT_TEXT_FILL_TYPE" val="1"/>
</p:tagLst>
</file>

<file path=ppt/tags/tag315.xml><?xml version="1.0" encoding="utf-8"?>
<p:tagLst xmlns:p="http://schemas.openxmlformats.org/presentationml/2006/main">
  <p:tag name="KSO_WM_UNIT_TEXT_FILL_FORE_SCHEMECOLOR_INDEX_BRIGHTNESS" val="0"/>
  <p:tag name="KSO_WM_UNIT_TEXT_FILL_FORE_SCHEMECOLOR_INDEX" val="6"/>
  <p:tag name="KSO_WM_UNIT_TEXT_FILL_TYPE" val="1"/>
</p:tagLst>
</file>

<file path=ppt/tags/tag3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7.xml><?xml version="1.0" encoding="utf-8"?>
<p:tagLst xmlns:p="http://schemas.openxmlformats.org/presentationml/2006/main">
  <p:tag name="KSO_WM_UNIT_LINE_FORE_SCHEMECOLOR_INDEX_BRIGHTNESS" val="0"/>
  <p:tag name="KSO_WM_UNIT_LINE_FORE_SCHEMECOLOR_INDEX" val="16"/>
  <p:tag name="KSO_WM_UNIT_LINE_FILL_TYPE" val="2"/>
  <p:tag name="KSO_WM_UNIT_TEXT_FILL_FORE_SCHEMECOLOR_INDEX_BRIGHTNESS" val="0"/>
  <p:tag name="KSO_WM_UNIT_TEXT_FILL_FORE_SCHEMECOLOR_INDEX" val="13"/>
  <p:tag name="KSO_WM_UNIT_TEXT_FILL_TYPE" val="1"/>
</p:tagLst>
</file>

<file path=ppt/tags/tag318.xml><?xml version="1.0" encoding="utf-8"?>
<p:tagLst xmlns:p="http://schemas.openxmlformats.org/presentationml/2006/main">
  <p:tag name="KSO_WM_UNIT_LINE_FORE_SCHEMECOLOR_INDEX_BRIGHTNESS" val="0"/>
  <p:tag name="KSO_WM_UNIT_LINE_FORE_SCHEMECOLOR_INDEX" val="16"/>
  <p:tag name="KSO_WM_UNIT_LINE_FILL_TYPE" val="2"/>
  <p:tag name="KSO_WM_UNIT_TEXT_FILL_FORE_SCHEMECOLOR_INDEX_BRIGHTNESS" val="0"/>
  <p:tag name="KSO_WM_UNIT_TEXT_FILL_FORE_SCHEMECOLOR_INDEX" val="13"/>
  <p:tag name="KSO_WM_UNIT_TEXT_FILL_TYPE" val="1"/>
</p:tagLst>
</file>

<file path=ppt/tags/tag3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d3f6aca36b164f948f318b82499a8cb4"/>
  <p:tag name="KSO_WM_UNIT_DECORATE_INFO" val=""/>
  <p:tag name="KSO_WM_UNIT_SM_LIMIT_TYPE" val=""/>
  <p:tag name="KSO_WM_CHIP_FILLAREA_FILL_RULE" val="{&quot;fill_align&quot;:&quot;cm&quot;,&quot;fill_effect&quot;:[],&quot;fill_mode&quot;:&quot;full&quot;,&quot;sacle_strategy&quot;:&quot;stretch&quot;}"/>
  <p:tag name="KSO_WM_ASSEMBLE_CHIP_INDEX" val="3f33342e86f443e5b61bfced5f40e489"/>
  <p:tag name="KSO_WM_SLIDE_BACKGROUND_TYPE" val="frame"/>
  <p:tag name="KSO_WM_UNIT_TEXT_FILL_FORE_SCHEMECOLOR_INDEX_BRIGHTNESS" val="0"/>
  <p:tag name="KSO_WM_UNIT_TEXT_FILL_FORE_SCHEMECOLOR_INDEX" val="2"/>
  <p:tag name="KSO_WM_UNIT_TEXT_FILL_TYPE" val="1"/>
</p:tagLst>
</file>

<file path=ppt/tags/tag3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1.xml><?xml version="1.0" encoding="utf-8"?>
<p:tagLst xmlns:p="http://schemas.openxmlformats.org/presentationml/2006/main">
  <p:tag name="KSO_WM_UNIT_LINE_FORE_SCHEMECOLOR_INDEX_BRIGHTNESS" val="0"/>
  <p:tag name="KSO_WM_UNIT_LINE_FORE_SCHEMECOLOR_INDEX" val="16"/>
  <p:tag name="KSO_WM_UNIT_LINE_FILL_TYPE" val="2"/>
  <p:tag name="KSO_WM_UNIT_TEXT_FILL_FORE_SCHEMECOLOR_INDEX_BRIGHTNESS" val="0"/>
  <p:tag name="KSO_WM_UNIT_TEXT_FILL_FORE_SCHEMECOLOR_INDEX" val="13"/>
  <p:tag name="KSO_WM_UNIT_TEXT_FILL_TYPE" val="1"/>
</p:tagLst>
</file>

<file path=ppt/tags/tag3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8129b8875bc845cdb935e0c85caaa4a2"/>
  <p:tag name="KSO_WM_UNIT_DECORATE_INFO" val=""/>
  <p:tag name="KSO_WM_UNIT_SM_LIMIT_TYPE" val=""/>
  <p:tag name="KSO_WM_CHIP_FILLAREA_FILL_RULE" val="{&quot;fill_align&quot;:&quot;cm&quot;,&quot;fill_effect&quot;:[],&quot;fill_mode&quot;:&quot;full&quot;,&quot;sacle_strategy&quot;:&quot;stretch&quot;}"/>
  <p:tag name="KSO_WM_ASSEMBLE_CHIP_INDEX" val="fbcf672f6a3648038e78a8af6e63c481"/>
  <p:tag name="KSO_WM_SLIDE_BACKGROUND_TYPE" val="frame"/>
</p:tagLst>
</file>

<file path=ppt/tags/tag3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b73e819dc18e4903a27b9b9f949ce5d0"/>
  <p:tag name="KSO_WM_UNIT_DECORATE_INFO" val=""/>
  <p:tag name="KSO_WM_UNIT_SM_LIMIT_TYPE" val=""/>
  <p:tag name="KSO_WM_CHIP_FILLAREA_FILL_RULE" val="{&quot;fill_align&quot;:&quot;cm&quot;,&quot;fill_effect&quot;:[],&quot;fill_mode&quot;:&quot;full&quot;,&quot;sacle_strategy&quot;:&quot;stretch&quot;}"/>
  <p:tag name="KSO_WM_ASSEMBLE_CHIP_INDEX" val="84e6584150db424bb64570c1f29573af"/>
  <p:tag name="KSO_WM_SLIDE_BACKGROUND_TYPE" val="frame"/>
</p:tagLst>
</file>

<file path=ppt/tags/tag3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xml><?xml version="1.0" encoding="utf-8"?>
<p:tagLst xmlns:p="http://schemas.openxmlformats.org/presentationml/2006/main">
  <p:tag name="KSO_WM_SLIDE_BACKGROUND_TYPE" val="frame"/>
</p:tagLst>
</file>

<file path=ppt/tags/tag3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xml><?xml version="1.0" encoding="utf-8"?>
<p:tagLst xmlns:p="http://schemas.openxmlformats.org/presentationml/2006/main">
  <p:tag name="KSO_WM_SLIDE_BACKGROUND_TYPE" val="frame"/>
</p:tagLst>
</file>

<file path=ppt/tags/tag3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xml><?xml version="1.0" encoding="utf-8"?>
<p:tagLst xmlns:p="http://schemas.openxmlformats.org/presentationml/2006/main">
  <p:tag name="KSO_WM_SLIDE_BACKGROUND_TYPE" val="frame"/>
</p:tagLst>
</file>

<file path=ppt/tags/tag3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xml><?xml version="1.0" encoding="utf-8"?>
<p:tagLst xmlns:p="http://schemas.openxmlformats.org/presentationml/2006/main">
  <p:tag name="KSO_WM_SLIDE_BACKGROUND_TYPE" val="frame"/>
</p:tagLst>
</file>

<file path=ppt/tags/tag3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xml><?xml version="1.0" encoding="utf-8"?>
<p:tagLst xmlns:p="http://schemas.openxmlformats.org/presentationml/2006/main">
  <p:tag name="KSO_WM_SLIDE_BACKGROUND_TYPE" val="frame"/>
</p:tagLst>
</file>

<file path=ppt/tags/tag39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3e29964887064241a8a188ba30936a2d"/>
  <p:tag name="KSO_WM_UNIT_DECORATE_INFO" val=""/>
  <p:tag name="KSO_WM_UNIT_SM_LIMIT_TYPE" val=""/>
  <p:tag name="KSO_WM_CHIP_FILLAREA_FILL_RULE" val="{&quot;fill_align&quot;:&quot;cm&quot;,&quot;fill_effect&quot;:[],&quot;fill_mode&quot;:&quot;full&quot;,&quot;sacle_strategy&quot;:&quot;stretch&quot;}"/>
  <p:tag name="KSO_WM_ASSEMBLE_CHIP_INDEX" val="fe1b09140a634d3abcf65842c935b883"/>
  <p:tag name="KSO_WM_SLIDE_BACKGROUND_TYPE" val="leftRight"/>
  <p:tag name="KSO_WM_UNIT_TEXT_FILL_FORE_SCHEMECOLOR_INDEX_BRIGHTNESS" val="0"/>
  <p:tag name="KSO_WM_UNIT_TEXT_FILL_FORE_SCHEMECOLOR_INDEX" val="2"/>
  <p:tag name="KSO_WM_UNIT_TEXT_FILL_TYPE" val="1"/>
</p:tagLst>
</file>

<file path=ppt/tags/tag40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26da5e7eb8ef421e9d7103af4854085d"/>
  <p:tag name="KSO_WM_UNIT_DECORATE_INFO" val=""/>
  <p:tag name="KSO_WM_UNIT_SM_LIMIT_TYPE" val=""/>
  <p:tag name="KSO_WM_CHIP_FILLAREA_FILL_RULE" val="{&quot;fill_align&quot;:&quot;cm&quot;,&quot;fill_effect&quot;:[],&quot;fill_mode&quot;:&quot;full&quot;,&quot;sacle_strategy&quot;:&quot;stretch&quot;}"/>
  <p:tag name="KSO_WM_ASSEMBLE_CHIP_INDEX" val="d17230d2f9bf417b805571c777a3afe7"/>
  <p:tag name="KSO_WM_SLIDE_BACKGROUND_TYPE" val="leftRight"/>
</p:tagLst>
</file>

<file path=ppt/tags/tag4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41053b8eb6b04a41944a3721f53f7527"/>
  <p:tag name="KSO_WM_UNIT_DECORATE_INFO" val=""/>
  <p:tag name="KSO_WM_UNIT_SM_LIMIT_TYPE" val=""/>
  <p:tag name="KSO_WM_CHIP_FILLAREA_FILL_RULE" val="{&quot;fill_align&quot;:&quot;cm&quot;,&quot;fill_effect&quot;:[],&quot;fill_mode&quot;:&quot;full&quot;,&quot;sacle_strategy&quot;:&quot;stretch&quot;}"/>
  <p:tag name="KSO_WM_ASSEMBLE_CHIP_INDEX" val="f04bcbf65e404d78bff46b142557c352"/>
  <p:tag name="KSO_WM_SLIDE_BACKGROUND_TYPE" val="leftRight"/>
</p:tagLst>
</file>

<file path=ppt/tags/tag4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xml><?xml version="1.0" encoding="utf-8"?>
<p:tagLst xmlns:p="http://schemas.openxmlformats.org/presentationml/2006/main">
  <p:tag name="KSO_WM_SLIDE_BACKGROUND_TYPE" val="leftRight"/>
</p:tagLst>
</file>

<file path=ppt/tags/tag4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5.xml><?xml version="1.0" encoding="utf-8"?>
<p:tagLst xmlns:p="http://schemas.openxmlformats.org/presentationml/2006/main">
  <p:tag name="KSO_WM_UNIT_TEXT_FILL_FORE_SCHEMECOLOR_INDEX_BRIGHTNESS" val="0"/>
  <p:tag name="KSO_WM_UNIT_TEXT_FILL_FORE_SCHEMECOLOR_INDEX" val="6"/>
  <p:tag name="KSO_WM_UNIT_TEXT_FILL_TYPE" val="1"/>
</p:tagLst>
</file>

<file path=ppt/tags/tag4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9.xml><?xml version="1.0" encoding="utf-8"?>
<p:tagLst xmlns:p="http://schemas.openxmlformats.org/presentationml/2006/main">
  <p:tag name="KSO_WM_SLIDE_BK_DARK_LIGHT" val=""/>
  <p:tag name="KSO_WM_SLIDE_BACKGROUND_TYPE" val="general"/>
</p:tagLst>
</file>

<file path=ppt/tags/tag44.xml><?xml version="1.0" encoding="utf-8"?>
<p:tagLst xmlns:p="http://schemas.openxmlformats.org/presentationml/2006/main">
  <p:tag name="KSO_WM_SLIDE_BACKGROUND_TYPE" val="leftRight"/>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a6999c02-b413-4752-9e18-1384918be850}"/>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6babcaa2-e398-4a3b-a375-d291c45153be}"/>
</p:tagLst>
</file>

<file path=ppt/tags/tag442.xml><?xml version="1.0" encoding="utf-8"?>
<p:tagLst xmlns:p="http://schemas.openxmlformats.org/presentationml/2006/main">
  <p:tag name="KSO_WM_UNIT_VALUE" val="1593*2124"/>
  <p:tag name="KSO_WM_UNIT_HIGHLIGHT" val="0"/>
  <p:tag name="KSO_WM_UNIT_COMPATIBLE" val="0"/>
  <p:tag name="KSO_WM_UNIT_DIAGRAM_ISNUMVISUAL" val="0"/>
  <p:tag name="KSO_WM_UNIT_DIAGRAM_ISREFERUNIT" val="0"/>
  <p:tag name="KSO_WM_UNIT_TYPE" val="d"/>
  <p:tag name="KSO_WM_UNIT_INDEX" val="1"/>
  <p:tag name="KSO_WM_UNIT_ID" val="diagram20200697_1*d*1"/>
  <p:tag name="KSO_WM_TEMPLATE_CATEGORY" val="diagram"/>
  <p:tag name="KSO_WM_TEMPLATE_INDEX" val="20200697"/>
  <p:tag name="KSO_WM_UNIT_SUPPORT_UNIT_TYPE" val="[&quot;all&quot;]"/>
  <p:tag name="KSO_WM_UNIT_LAYERLEVEL" val="1"/>
  <p:tag name="KSO_WM_TAG_VERSION" val="1.0"/>
  <p:tag name="KSO_WM_BEAUTIFY_FLAG" val="#wm#"/>
  <p:tag name="WM_BEAUTIFY_ZORDER_FLAG_TAG" val="5"/>
</p:tagLst>
</file>

<file path=ppt/tags/tag443.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Lst>
</file>

<file path=ppt/tags/tag444.xml><?xml version="1.0" encoding="utf-8"?>
<p:tagLst xmlns:p="http://schemas.openxmlformats.org/presentationml/2006/main">
  <p:tag name="KSO_WM_UNIT_ISCONTENTSTITLE" val="0"/>
  <p:tag name="KSO_WM_UNIT_NOCLEAR" val="0"/>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diagram20200697_1*a*1"/>
  <p:tag name="KSO_WM_TEMPLATE_CATEGORY" val="diagram"/>
  <p:tag name="KSO_WM_TEMPLATE_INDEX" val="20200697"/>
  <p:tag name="KSO_WM_UNIT_LAYERLEVEL" val="1"/>
  <p:tag name="KSO_WM_TAG_VERSION" val="1.0"/>
  <p:tag name="KSO_WM_BEAUTIFY_FLAG" val="#wm#"/>
  <p:tag name="KSO_WM_UNIT_PRESET_TEXT" val="WPS&#13;极墨产品部"/>
</p:tagLst>
</file>

<file path=ppt/tags/tag445.xml><?xml version="1.0" encoding="utf-8"?>
<p:tagLst xmlns:p="http://schemas.openxmlformats.org/presentationml/2006/main">
  <p:tag name="KSO_WM_UNIT_NOCLEAR" val="0"/>
  <p:tag name="KSO_WM_UNIT_VALUE" val="126"/>
  <p:tag name="KSO_WM_UNIT_HIGHLIGHT" val="0"/>
  <p:tag name="KSO_WM_UNIT_COMPATIBLE" val="0"/>
  <p:tag name="KSO_WM_UNIT_DIAGRAM_ISNUMVISUAL" val="0"/>
  <p:tag name="KSO_WM_UNIT_DIAGRAM_ISREFERUNIT" val="0"/>
  <p:tag name="KSO_WM_UNIT_TYPE" val="f"/>
  <p:tag name="KSO_WM_UNIT_INDEX" val="1"/>
  <p:tag name="KSO_WM_UNIT_ID" val="diagram20200697_1*f*1"/>
  <p:tag name="KSO_WM_TEMPLATE_CATEGORY" val="diagram"/>
  <p:tag name="KSO_WM_TEMPLATE_INDEX" val="20200697"/>
  <p:tag name="KSO_WM_UNIT_LAYERLEVEL" val="1"/>
  <p:tag name="KSO_WM_TAG_VERSION" val="1.0"/>
  <p:tag name="KSO_WM_BEAUTIFY_FLAG" val="#wm#"/>
  <p:tag name="KSO_WM_UNIT_PRESET_TEXT" val="我们是致力于研究AI智能创作PPT的一个团队；我们潜心钻研幻灯片的演示规律与创作思路，希望通过人工智能解放用户双手，不仅高效，而且精准。"/>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697_1*i*1"/>
  <p:tag name="KSO_WM_TEMPLATE_CATEGORY" val="diagram"/>
  <p:tag name="KSO_WM_TEMPLATE_INDEX" val="20200697"/>
  <p:tag name="KSO_WM_UNIT_LAYERLEVEL" val="1"/>
  <p:tag name="KSO_WM_TAG_VERSION" val="1.0"/>
  <p:tag name="KSO_WM_BEAUTIFY_FLAG" val="#wm#"/>
  <p:tag name="KSO_WM_UNIT_TEXT_FILL_FORE_SCHEMECOLOR_INDEX_BRIGHTNESS" val="0"/>
  <p:tag name="KSO_WM_UNIT_TEXT_FILL_FORE_SCHEMECOLOR_INDEX" val="1"/>
  <p:tag name="KSO_WM_UNIT_TEXT_FILL_TYPE" val="1"/>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0697_1*i*2"/>
  <p:tag name="KSO_WM_TEMPLATE_CATEGORY" val="diagram"/>
  <p:tag name="KSO_WM_TEMPLATE_INDEX" val="20200697"/>
  <p:tag name="KSO_WM_UNIT_LAYERLEVEL" val="1"/>
  <p:tag name="KSO_WM_TAG_VERSION" val="1.0"/>
  <p:tag name="KSO_WM_BEAUTIFY_FLAG" val="#wm#"/>
</p:tagLst>
</file>

<file path=ppt/tags/tag448.xml><?xml version="1.0" encoding="utf-8"?>
<p:tagLst xmlns:p="http://schemas.openxmlformats.org/presentationml/2006/main">
  <p:tag name="KSO_WM_SLIDE_ID" val="diagram20200697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879*452"/>
  <p:tag name="KSO_WM_SLIDE_POSITION" val="40*43"/>
  <p:tag name="KSO_WM_TAG_VERSION" val="1.0"/>
  <p:tag name="KSO_WM_BEAUTIFY_FLAG" val="#wm#"/>
  <p:tag name="KSO_WM_TEMPLATE_CATEGORY" val="diagram"/>
  <p:tag name="KSO_WM_TEMPLATE_INDEX" val="20200697"/>
  <p:tag name="KSO_WM_SLIDE_LAYOUT" val="a_d_f"/>
  <p:tag name="KSO_WM_SLIDE_LAYOUT_CNT" val="1_1_1"/>
  <p:tag name="KSO_WM_SLIDE_BK_DARK_LIGHT" val=""/>
  <p:tag name="KSO_WM_SLIDE_BACKGROUND_TYPE" val="general"/>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db9a37f8-405a-4679-962f-94b0ef1d194e}"/>
</p:tagLst>
</file>

<file path=ppt/tags/tag45.xml><?xml version="1.0" encoding="utf-8"?>
<p:tagLst xmlns:p="http://schemas.openxmlformats.org/presentationml/2006/main">
  <p:tag name="KSO_WM_SLIDE_BACKGROUND_TYPE" val="leftRight"/>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ea82a27a-9683-43fc-89ec-f92a504e416c}"/>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7bdcb9e9-a636-4d31-bbe0-22c5f7809d67}"/>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181_1*i*2"/>
  <p:tag name="KSO_WM_TEMPLATE_CATEGORY" val="diagram"/>
  <p:tag name="KSO_WM_TEMPLATE_INDEX" val="20211181"/>
  <p:tag name="KSO_WM_UNIT_LAYERLEVEL" val="1"/>
  <p:tag name="KSO_WM_TAG_VERSION" val="1.0"/>
  <p:tag name="KSO_WM_BEAUTIFY_FLAG" val="#wm#"/>
  <p:tag name="KSO_WM_UNIT_BLOCK" val="0"/>
  <p:tag name="KSO_WM_UNIT_SM_LIMIT_TYPE" val="2"/>
  <p:tag name="KSO_WM_UNIT_DEC_AREA_ID" val="780d2cc4b6f341bca2fcdca5f987d101"/>
  <p:tag name="KSO_WM_UNIT_DECORATE_INFO" val="{&quot;DecorateInfoH&quot;:{&quot;IsAbs&quot;:true},&quot;DecorateInfoW&quot;:{&quot;IsAbs&quot;:true},&quot;DecorateInfoX&quot;:{&quot;IsAbs&quot;:true,&quot;Pos&quot;:2},&quot;DecorateInfoY&quot;:{&quot;IsAbs&quot;:true,&quot;Pos&quot;:2},&quot;ReferentInfo&quot;:{&quot;Id&quot;:&quot;c87f0279d20940d3941cbcbaa1aff1cb&quot;,&quot;X&quot;:{&quot;Pos&quot;:2},&quot;Y&quot;:{&quot;Pos&quot;:2}},&quot;whChangeMode&quot;:0}"/>
  <p:tag name="KSO_WM_CHIP_GROUPID" val="5f5ee1ca4d6848d78f644aeb"/>
  <p:tag name="KSO_WM_CHIP_XID" val="5f5f3b988e478fb0c58a945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5fd0b5401fa9d42129dd3882"/>
  <p:tag name="KSO_WM_TEMPLATE_ASSEMBLE_GROUPID" val="5fd0b5401fa9d42129dd3882"/>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181_1*i*3"/>
  <p:tag name="KSO_WM_TEMPLATE_CATEGORY" val="diagram"/>
  <p:tag name="KSO_WM_TEMPLATE_INDEX" val="20211181"/>
  <p:tag name="KSO_WM_UNIT_LAYERLEVEL" val="1"/>
  <p:tag name="KSO_WM_TAG_VERSION" val="1.0"/>
  <p:tag name="KSO_WM_BEAUTIFY_FLAG" val="#wm#"/>
  <p:tag name="KSO_WM_UNIT_BLOCK" val="0"/>
  <p:tag name="KSO_WM_UNIT_SM_LIMIT_TYPE" val="2"/>
  <p:tag name="KSO_WM_UNIT_DEC_AREA_ID" val="682b856fe620479585b4e3ff0e3f5c1b"/>
  <p:tag name="KSO_WM_UNIT_DECORATE_INFO" val="{&quot;DecorateInfoH&quot;:{&quot;IsAbs&quot;:true},&quot;DecorateInfoW&quot;:{&quot;IsAbs&quot;:true},&quot;DecorateInfoX&quot;:{&quot;IsAbs&quot;:true,&quot;Pos&quot;:0},&quot;DecorateInfoY&quot;:{&quot;IsAbs&quot;:true,&quot;Pos&quot;:0},&quot;ReferentInfo&quot;:{&quot;Id&quot;:&quot;c87f0279d20940d3941cbcbaa1aff1cb&quot;,&quot;X&quot;:{&quot;Pos&quot;:0},&quot;Y&quot;:{&quot;Pos&quot;:0}},&quot;whChangeMode&quot;:0}"/>
  <p:tag name="KSO_WM_CHIP_GROUPID" val="5f5ee1ca4d6848d78f644aeb"/>
  <p:tag name="KSO_WM_CHIP_XID" val="5f5f3b988e478fb0c58a945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5fd0b5401fa9d42129dd3882"/>
  <p:tag name="KSO_WM_TEMPLATE_ASSEMBLE_GROUPID" val="5fd0b5401fa9d42129dd3882"/>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181_1*i*4"/>
  <p:tag name="KSO_WM_TEMPLATE_CATEGORY" val="diagram"/>
  <p:tag name="KSO_WM_TEMPLATE_INDEX" val="20211181"/>
  <p:tag name="KSO_WM_UNIT_LAYERLEVEL" val="1"/>
  <p:tag name="KSO_WM_TAG_VERSION" val="1.0"/>
  <p:tag name="KSO_WM_BEAUTIFY_FLAG" val="#wm#"/>
  <p:tag name="KSO_WM_UNIT_BLOCK" val="0"/>
  <p:tag name="KSO_WM_UNIT_SM_LIMIT_TYPE" val="0"/>
  <p:tag name="KSO_WM_UNIT_DEC_AREA_ID" val="673086b7db9f4bdaa72312723764aae9"/>
  <p:tag name="KSO_WM_UNIT_DECORATE_INFO" val="{&quot;DecorateInfoH&quot;:{&quot;IsAbs&quot;:true},&quot;DecorateInfoW&quot;:{&quot;IsAbs&quot;:true},&quot;DecorateInfoX&quot;:{&quot;IsAbs&quot;:true,&quot;Pos&quot;:0},&quot;DecorateInfoY&quot;:{&quot;IsAbs&quot;:true,&quot;Pos&quot;:2},&quot;ReferentInfo&quot;:{&quot;Id&quot;:&quot;5e7ae3c92ebf4f48a7ddf5f59cc68f1b&quot;,&quot;X&quot;:{&quot;Pos&quot;:0},&quot;Y&quot;:{&quot;Pos&quot;:0}},&quot;whChangeMode&quot;:0}"/>
  <p:tag name="KSO_WM_CHIP_GROUPID" val="5f5ee1ca4d6848d78f644aeb"/>
  <p:tag name="KSO_WM_CHIP_XID" val="5f5f3b988e478fb0c58a945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5fd0b5401fa9d42129dd3882"/>
  <p:tag name="KSO_WM_TEMPLATE_ASSEMBLE_GROUPID" val="5fd0b5401fa9d42129dd3882"/>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181_1*i*5"/>
  <p:tag name="KSO_WM_TEMPLATE_CATEGORY" val="diagram"/>
  <p:tag name="KSO_WM_TEMPLATE_INDEX" val="20211181"/>
  <p:tag name="KSO_WM_UNIT_LAYERLEVEL" val="1"/>
  <p:tag name="KSO_WM_TAG_VERSION" val="1.0"/>
  <p:tag name="KSO_WM_BEAUTIFY_FLAG" val="#wm#"/>
  <p:tag name="KSO_WM_UNIT_BLOCK" val="0"/>
  <p:tag name="KSO_WM_UNIT_SM_LIMIT_TYPE" val="0"/>
  <p:tag name="KSO_WM_UNIT_DEC_AREA_ID" val="60c996402ebd49fda4822d1055a7f5c7"/>
  <p:tag name="KSO_WM_UNIT_DECORATE_INFO" val="{&quot;DecorateInfoH&quot;:{&quot;IsAbs&quot;:true},&quot;DecorateInfoW&quot;:{&quot;IsAbs&quot;:true},&quot;DecorateInfoX&quot;:{&quot;IsAbs&quot;:true,&quot;Pos&quot;:2},&quot;DecorateInfoY&quot;:{&quot;IsAbs&quot;:true,&quot;Pos&quot;:0},&quot;ReferentInfo&quot;:{&quot;Id&quot;:&quot;5e7ae3c92ebf4f48a7ddf5f59cc68f1b&quot;,&quot;X&quot;:{&quot;Pos&quot;:2},&quot;Y&quot;:{&quot;Pos&quot;:2}},&quot;whChangeMode&quot;:0}"/>
  <p:tag name="KSO_WM_CHIP_GROUPID" val="5f5ee1ca4d6848d78f644aeb"/>
  <p:tag name="KSO_WM_CHIP_XID" val="5f5f3b988e478fb0c58a945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5fd0b5401fa9d42129dd3882"/>
  <p:tag name="KSO_WM_TEMPLATE_ASSEMBLE_GROUPID" val="5fd0b5401fa9d42129dd3882"/>
</p:tagLst>
</file>

<file path=ppt/tags/tag456.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81_1*a*1"/>
  <p:tag name="KSO_WM_TEMPLATE_CATEGORY" val="diagram"/>
  <p:tag name="KSO_WM_TEMPLATE_INDEX" val="2021118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20e668a7daa41f28f6048b974b3c47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270eac0429b4a22950ac4224dff6b9f"/>
  <p:tag name="KSO_WM_UNIT_TEXT_FILL_FORE_SCHEMECOLOR_INDEX_BRIGHTNESS" val="0"/>
  <p:tag name="KSO_WM_UNIT_TEXT_FILL_FORE_SCHEMECOLOR_INDEX" val="13"/>
  <p:tag name="KSO_WM_UNIT_TEXT_FILL_TYPE" val="1"/>
  <p:tag name="KSO_WM_TEMPLATE_ASSEMBLE_XID" val="5fd0b5401fa9d42129dd3882"/>
  <p:tag name="KSO_WM_TEMPLATE_ASSEMBLE_GROUPID" val="5fd0b5401fa9d42129dd3882"/>
</p:tagLst>
</file>

<file path=ppt/tags/tag457.xml><?xml version="1.0" encoding="utf-8"?>
<p:tagLst xmlns:p="http://schemas.openxmlformats.org/presentationml/2006/main">
  <p:tag name="KSO_WM_UNIT_VALUE" val="1311*1058"/>
  <p:tag name="KSO_WM_UNIT_HIGHLIGHT" val="0"/>
  <p:tag name="KSO_WM_UNIT_COMPATIBLE" val="1"/>
  <p:tag name="KSO_WM_UNIT_DIAGRAM_ISNUMVISUAL" val="0"/>
  <p:tag name="KSO_WM_UNIT_DIAGRAM_ISREFERUNIT" val="0"/>
  <p:tag name="KSO_WM_UNIT_TYPE" val="d"/>
  <p:tag name="KSO_WM_UNIT_INDEX" val="1"/>
  <p:tag name="KSO_WM_UNIT_ID" val="diagram20211181_1*d*1"/>
  <p:tag name="KSO_WM_TEMPLATE_CATEGORY" val="diagram"/>
  <p:tag name="KSO_WM_TEMPLATE_INDEX" val="20211181"/>
  <p:tag name="KSO_WM_UNIT_LAYERLEVEL" val="1"/>
  <p:tag name="KSO_WM_TAG_VERSION" val="1.0"/>
  <p:tag name="KSO_WM_BEAUTIFY_FLAG" val="#wm#"/>
  <p:tag name="KSO_WM_CHIP_GROUPID" val="5e7310da9a230a26b9e88a19"/>
  <p:tag name="KSO_WM_CHIP_XID" val="5e7310da9a230a26b9e88a1a"/>
  <p:tag name="KSO_WM_UNIT_DEC_AREA_ID" val="c87f0279d20940d3941cbcbaa1aff1c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d78844ac2fa44fcbf02e4afe441c565"/>
  <p:tag name="KSO_WM_UNIT_PLACING_PICTURE" val="7d78844ac2fa44fcbf02e4afe441c565"/>
  <p:tag name="KSO_WM_TEMPLATE_ASSEMBLE_XID" val="5fd0b5401fa9d42129dd3882"/>
  <p:tag name="KSO_WM_TEMPLATE_ASSEMBLE_GROUPID" val="5fd0b5401fa9d42129dd3882"/>
</p:tagLst>
</file>

<file path=ppt/tags/tag45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181_1*f*1"/>
  <p:tag name="KSO_WM_TEMPLATE_CATEGORY" val="diagram"/>
  <p:tag name="KSO_WM_TEMPLATE_INDEX" val="20211181"/>
  <p:tag name="KSO_WM_UNIT_LAYERLEVEL" val="1"/>
  <p:tag name="KSO_WM_TAG_VERSION" val="1.0"/>
  <p:tag name="KSO_WM_BEAUTIFY_FLAG" val="#wm#"/>
  <p:tag name="KSO_WM_UNIT_DEFAULT_FONT" val="14;20;2"/>
  <p:tag name="KSO_WM_UNIT_BLOCK" val="0"/>
  <p:tag name="KSO_WM_UNIT_VALUE" val="65"/>
  <p:tag name="KSO_WM_UNIT_SHOW_EDIT_AREA_INDICATION" val="1"/>
  <p:tag name="KSO_WM_CHIP_GROUPID" val="5e6b05596848fb12bee65ac8"/>
  <p:tag name="KSO_WM_CHIP_XID" val="5e6b05596848fb12bee65aca"/>
  <p:tag name="KSO_WM_UNIT_DEC_AREA_ID" val="5e7ae3c92ebf4f48a7ddf5f59cc68f1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236ece53d444752b467fd58f588e1a3"/>
  <p:tag name="KSO_WM_UNIT_SUPPORT_BIG_FONT" val="1"/>
  <p:tag name="KSO_WM_UNIT_TEXT_FILL_FORE_SCHEMECOLOR_INDEX_BRIGHTNESS" val="0.25"/>
  <p:tag name="KSO_WM_UNIT_TEXT_FILL_FORE_SCHEMECOLOR_INDEX" val="13"/>
  <p:tag name="KSO_WM_UNIT_TEXT_FILL_TYPE" val="1"/>
  <p:tag name="KSO_WM_TEMPLATE_ASSEMBLE_XID" val="5fd0b5401fa9d42129dd3882"/>
  <p:tag name="KSO_WM_TEMPLATE_ASSEMBLE_GROUPID" val="5fd0b5401fa9d42129dd3882"/>
</p:tagLst>
</file>

<file path=ppt/tags/tag459.xml><?xml version="1.0" encoding="utf-8"?>
<p:tagLst xmlns:p="http://schemas.openxmlformats.org/presentationml/2006/main">
  <p:tag name="KSO_WM_SLIDE_ID" val="diagram2021118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504"/>
  <p:tag name="KSO_WM_SLIDE_POSITION" val="0*0"/>
  <p:tag name="KSO_WM_TAG_VERSION" val="1.0"/>
  <p:tag name="KSO_WM_BEAUTIFY_FLAG" val="#wm#"/>
  <p:tag name="KSO_WM_TEMPLATE_CATEGORY" val="diagram"/>
  <p:tag name="KSO_WM_TEMPLATE_INDEX" val="20211181"/>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0-12-09T19:30:09&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09T19:30:09&quot;,&quot;margin&quot;:{&quot;bottom&quot;:0.3970000147819519,&quot;left&quot;:1.2699999809265137,&quot;right&quot;:1.2699999809265137,&quot;top&quot;:0.42300000786781311},&quot;type&quot;:0},{&quot;direction&quot;:1,&quot;id&quot;:&quot;2020-12-09T19:30:09&quot;,&quot;maxSize&quot;:{&quot;size1&quot;:63.699614677779692},&quot;minSize&quot;:{&quot;size1&quot;:47.499614677779689},&quot;normalSize&quot;:{&quot;size1&quot;:63.699614677779692},&quot;subLayout&quot;:[{&quot;id&quot;:&quot;2020-12-09T19:30:09&quot;,&quot;margin&quot;:{&quot;bottom&quot;:1.6929999589920044,&quot;left&quot;:2.1170001029968262,&quot;right&quot;:1.6929999589920044,&quot;top&quot;:1.7200000286102295},&quot;type&quot;:0},{&quot;id&quot;:&quot;2020-12-09T19:30:09&quot;,&quot;margin&quot;:{&quot;bottom&quot;:3.3870000839233398,&quot;left&quot;:0,&quot;right&quot;:2.9639999866485596,&quot;top&quot;:3.3870000839233398},&quot;type&quot;:0}],&quot;type&quot;:0}],&quot;type&quot;:0}"/>
  <p:tag name="KSO_WM_SLIDE_BACKGROUND" val="[&quot;general&quot;,&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big_font&quot;:false,&quot;fill_id&quot;:&quot;df1a7ba690ea48feb6f2e0d3cc988ba4&quot;,&quot;fill_align&quot;:&quot;cm&quot;,&quot;chip_types&quot;:[&quot;picture&quot;]},{&quot;text_align&quot;:&quot;lm&quot;,&quot;text_direction&quot;:&quot;horizontal&quot;,&quot;support_big_font&quot;:true,&quot;fill_id&quot;:&quot;1a39d45e882e4b2891803a74a9401223&quot;,&quot;fill_align&quot;:&quot;cm&quot;,&quot;chip_types&quot;:[&quot;text&quot;]}]]"/>
  <p:tag name="KSO_WM_CHIP_XID" val="5f5f3b988e478fb0c58a945e"/>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5401fa9d42129dd3882"/>
  <p:tag name="KSO_WM_TEMPLATE_ASSEMBLE_GROUPID" val="5fd0b5401fa9d42129dd3882"/>
</p:tagLst>
</file>

<file path=ppt/tags/tag46.xml><?xml version="1.0" encoding="utf-8"?>
<p:tagLst xmlns:p="http://schemas.openxmlformats.org/presentationml/2006/main">
  <p:tag name="KSO_WM_SLIDE_BACKGROUND_TYPE" val="leftRight"/>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433a150a-dfde-4162-8211-a32a45c0a17e}"/>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f020b9d5-7bd2-4559-a47e-e210c3f08f02}"/>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b58c285e-d4e3-4340-b597-b7c12040fb67}"/>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4717_1*i*2"/>
  <p:tag name="KSO_WM_TEMPLATE_CATEGORY" val="diagram"/>
  <p:tag name="KSO_WM_TEMPLATE_INDEX" val="20214717"/>
  <p:tag name="KSO_WM_UNIT_LAYERLEVEL" val="1"/>
  <p:tag name="KSO_WM_TAG_VERSION" val="1.0"/>
  <p:tag name="KSO_WM_BEAUTIFY_FLAG" val="#wm#"/>
  <p:tag name="KSO_WM_UNIT_BLOCK" val="0"/>
  <p:tag name="KSO_WM_UNIT_SM_LIMIT_TYPE" val="2"/>
  <p:tag name="KSO_WM_UNIT_DEC_AREA_ID" val="36560fcab6a54bdc90b67b924a8f9cd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68e478fb0c58a940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80"/>
  <p:tag name="KSO_WM_TEMPLATE_ASSEMBLE_XID" val="5fd0b3aa1fa9d42129dd3584"/>
  <p:tag name="KSO_WM_TEMPLATE_ASSEMBLE_GROUPID" val="5fd0b3aa1fa9d42129dd3584"/>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4717_1*i*3"/>
  <p:tag name="KSO_WM_TEMPLATE_CATEGORY" val="diagram"/>
  <p:tag name="KSO_WM_TEMPLATE_INDEX" val="20214717"/>
  <p:tag name="KSO_WM_UNIT_LAYERLEVEL" val="1"/>
  <p:tag name="KSO_WM_TAG_VERSION" val="1.0"/>
  <p:tag name="KSO_WM_BEAUTIFY_FLAG" val="#wm#"/>
  <p:tag name="KSO_WM_UNIT_BLOCK" val="0"/>
  <p:tag name="KSO_WM_UNIT_SM_LIMIT_TYPE" val="2"/>
  <p:tag name="KSO_WM_UNIT_DEC_AREA_ID" val="608fd04aa72e4ec6a63c33189090d4c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68e478fb0c58a9408"/>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VALUE" val="468"/>
  <p:tag name="KSO_WM_TEMPLATE_ASSEMBLE_XID" val="5fd0b3aa1fa9d42129dd3584"/>
  <p:tag name="KSO_WM_TEMPLATE_ASSEMBLE_GROUPID" val="5fd0b3aa1fa9d42129dd3584"/>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4717_1*i*5"/>
  <p:tag name="KSO_WM_TEMPLATE_CATEGORY" val="diagram"/>
  <p:tag name="KSO_WM_TEMPLATE_INDEX" val="20214717"/>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a1fa9d42129dd3584"/>
  <p:tag name="KSO_WM_TEMPLATE_ASSEMBLE_GROUPID" val="5fd0b3aa1fa9d42129dd3584"/>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4717_1*i*6"/>
  <p:tag name="KSO_WM_TEMPLATE_CATEGORY" val="diagram"/>
  <p:tag name="KSO_WM_TEMPLATE_INDEX" val="20214717"/>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a1fa9d42129dd3584"/>
  <p:tag name="KSO_WM_TEMPLATE_ASSEMBLE_GROUPID" val="5fd0b3aa1fa9d42129dd3584"/>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4717_1*i*7"/>
  <p:tag name="KSO_WM_TEMPLATE_CATEGORY" val="diagram"/>
  <p:tag name="KSO_WM_TEMPLATE_INDEX" val="20214717"/>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a1fa9d42129dd3584"/>
  <p:tag name="KSO_WM_TEMPLATE_ASSEMBLE_GROUPID" val="5fd0b3aa1fa9d42129dd3584"/>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14717_1*i*9"/>
  <p:tag name="KSO_WM_TEMPLATE_CATEGORY" val="diagram"/>
  <p:tag name="KSO_WM_TEMPLATE_INDEX" val="20214717"/>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a1fa9d42129dd3584"/>
  <p:tag name="KSO_WM_TEMPLATE_ASSEMBLE_GROUPID" val="5fd0b3aa1fa9d42129dd3584"/>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14717_1*i*10"/>
  <p:tag name="KSO_WM_TEMPLATE_CATEGORY" val="diagram"/>
  <p:tag name="KSO_WM_TEMPLATE_INDEX" val="20214717"/>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a1fa9d42129dd3584"/>
  <p:tag name="KSO_WM_TEMPLATE_ASSEMBLE_GROUPID" val="5fd0b3aa1fa9d42129dd3584"/>
</p:tagLst>
</file>

<file path=ppt/tags/tag47.xml><?xml version="1.0" encoding="utf-8"?>
<p:tagLst xmlns:p="http://schemas.openxmlformats.org/presentationml/2006/main">
  <p:tag name="KSO_WM_SLIDE_BACKGROUND_TYPE" val="leftRight"/>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14717_1*i*11"/>
  <p:tag name="KSO_WM_TEMPLATE_CATEGORY" val="diagram"/>
  <p:tag name="KSO_WM_TEMPLATE_INDEX" val="20214717"/>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a1fa9d42129dd3584"/>
  <p:tag name="KSO_WM_TEMPLATE_ASSEMBLE_GROUPID" val="5fd0b3aa1fa9d42129dd3584"/>
</p:tagLst>
</file>

<file path=ppt/tags/tag471.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4717_1*a*1"/>
  <p:tag name="KSO_WM_TEMPLATE_CATEGORY" val="diagram"/>
  <p:tag name="KSO_WM_TEMPLATE_INDEX" val="2021471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fbe144a65704ade8528bd16e88ee1f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50115a2a5dc4cf19bf7d6ee7bc1d56d"/>
  <p:tag name="KSO_WM_UNIT_TEXT_FILL_FORE_SCHEMECOLOR_INDEX_BRIGHTNESS" val="0"/>
  <p:tag name="KSO_WM_UNIT_TEXT_FILL_FORE_SCHEMECOLOR_INDEX" val="13"/>
  <p:tag name="KSO_WM_UNIT_TEXT_FILL_TYPE" val="1"/>
  <p:tag name="KSO_WM_TEMPLATE_ASSEMBLE_XID" val="5fd0b3aa1fa9d42129dd3584"/>
  <p:tag name="KSO_WM_TEMPLATE_ASSEMBLE_GROUPID" val="5fd0b3aa1fa9d42129dd3584"/>
</p:tagLst>
</file>

<file path=ppt/tags/tag472.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8"/>
  <p:tag name="KSO_WM_UNIT_HIGHLIGHT" val="0"/>
  <p:tag name="KSO_WM_UNIT_COMPATIBLE" val="0"/>
  <p:tag name="KSO_WM_UNIT_DIAGRAM_ISNUMVISUAL" val="0"/>
  <p:tag name="KSO_WM_UNIT_DIAGRAM_ISREFERUNIT" val="0"/>
  <p:tag name="KSO_WM_UNIT_TYPE" val="h_a"/>
  <p:tag name="KSO_WM_UNIT_INDEX" val="1_1"/>
  <p:tag name="KSO_WM_UNIT_ID" val="diagram20214717_1*h_a*1_1"/>
  <p:tag name="KSO_WM_TEMPLATE_CATEGORY" val="diagram"/>
  <p:tag name="KSO_WM_TEMPLATE_INDEX" val="20214717"/>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7de3af1f104548879894cd5abf1ab0f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89a4af4d00b4d0aa0f6643d88b6348a"/>
  <p:tag name="KSO_WM_UNIT_TEXT_FILL_FORE_SCHEMECOLOR_INDEX_BRIGHTNESS" val="0"/>
  <p:tag name="KSO_WM_UNIT_TEXT_FILL_FORE_SCHEMECOLOR_INDEX" val="13"/>
  <p:tag name="KSO_WM_UNIT_TEXT_FILL_TYPE" val="1"/>
  <p:tag name="KSO_WM_TEMPLATE_ASSEMBLE_XID" val="5fd0b3aa1fa9d42129dd3584"/>
  <p:tag name="KSO_WM_TEMPLATE_ASSEMBLE_GROUPID" val="5fd0b3aa1fa9d42129dd3584"/>
</p:tagLst>
</file>

<file path=ppt/tags/tag473.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4717_1*h_f*1_1"/>
  <p:tag name="KSO_WM_TEMPLATE_CATEGORY" val="diagram"/>
  <p:tag name="KSO_WM_TEMPLATE_INDEX" val="20214717"/>
  <p:tag name="KSO_WM_UNIT_LAYERLEVEL" val="1_1"/>
  <p:tag name="KSO_WM_TAG_VERSION" val="1.0"/>
  <p:tag name="KSO_WM_BEAUTIFY_FLAG" val="#wm#"/>
  <p:tag name="KSO_WM_UNIT_SUBTYPE" val="a"/>
  <p:tag name="KSO_WM_UNIT_DEFAULT_FONT" val="14;20;2"/>
  <p:tag name="KSO_WM_UNIT_BLOCK" val="0"/>
  <p:tag name="KSO_WM_UNIT_VALUE" val="112"/>
  <p:tag name="KSO_WM_UNIT_SHOW_EDIT_AREA_INDICATION" val="1"/>
  <p:tag name="KSO_WM_CHIP_GROUPID" val="5e6b05b36848fb12bee65ad8"/>
  <p:tag name="KSO_WM_CHIP_XID" val="5e6b05b36848fb12bee65ada"/>
  <p:tag name="KSO_WM_UNIT_DEC_AREA_ID" val="9f9d2f27d79245288ebd37ccb0f4a08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89a4af4d00b4d0aa0f6643d88b6348a"/>
  <p:tag name="KSO_WM_UNIT_TEXT_FILL_FORE_SCHEMECOLOR_INDEX_BRIGHTNESS" val="0.25"/>
  <p:tag name="KSO_WM_UNIT_TEXT_FILL_FORE_SCHEMECOLOR_INDEX" val="13"/>
  <p:tag name="KSO_WM_UNIT_TEXT_FILL_TYPE" val="1"/>
  <p:tag name="KSO_WM_TEMPLATE_ASSEMBLE_XID" val="5fd0b3aa1fa9d42129dd3584"/>
  <p:tag name="KSO_WM_TEMPLATE_ASSEMBLE_GROUPID" val="5fd0b3aa1fa9d42129dd3584"/>
</p:tagLst>
</file>

<file path=ppt/tags/tag474.xml><?xml version="1.0" encoding="utf-8"?>
<p:tagLst xmlns:p="http://schemas.openxmlformats.org/presentationml/2006/main">
  <p:tag name="KSO_WM_SLIDE_ID" val="diagram20214717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563.953*132.701"/>
  <p:tag name="KSO_WM_SLIDE_POSITION" val="204.002*263.302"/>
  <p:tag name="KSO_WM_TAG_VERSION" val="1.0"/>
  <p:tag name="KSO_WM_BEAUTIFY_FLAG" val="#wm#"/>
  <p:tag name="KSO_WM_TEMPLATE_CATEGORY" val="diagram"/>
  <p:tag name="KSO_WM_TEMPLATE_INDEX" val="20214717"/>
  <p:tag name="KSO_WM_SLIDE_LAYOUT" val="a_h"/>
  <p:tag name="KSO_WM_SLIDE_LAYOUT_CNT" val="1_1"/>
  <p:tag name="KSO_WM_SLIDE_LAYOUT_INFO" val="{&quot;id&quot;:&quot;2020-12-09T19:23:22&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2&quot;,&quot;margin&quot;:{&quot;bottom&quot;:0.42300000786781311,&quot;left&quot;:1.2699999809265137,&quot;right&quot;:1.2699999809265137,&quot;top&quot;:0.42300000786781311},&quot;type&quot;:0},{&quot;id&quot;:&quot;2020-12-09T19:23:22&quot;,&quot;margin&quot;:{&quot;bottom&quot;:4.2329998016357422,&quot;left&quot;:6.3499999046325684,&quot;right&quot;:5.9270000457763672,&quot;top&quot;:4.2329998016357422},&quot;maxSize&quot;:{&quot;size1&quot;:55.89787074415824},&quot;minSize&quot;:{&quot;size1&quot;:39.997870744158234},&quot;normalSize&quot;:{&quot;size1&quot;:39.997870744158234},&quot;subLayout&quot;:[{&quot;id&quot;:&quot;2020-12-09T19:23:22&quot;,&quot;margin&quot;:{&quot;bottom&quot;:0.046929728239774704,&quot;left&quot;:6.3499999046325684,&quot;right&quot;:5.9270000457763672,&quot;top&quot;:4.2329998016357422},&quot;type&quot;:0},{&quot;id&quot;:&quot;2020-12-09T19:23:22&quot;,&quot;margin&quot;:{&quot;bottom&quot;:4.2329998016357422,&quot;left&quot;:6.3499999046325684,&quot;right&quot;:5.9270000457763672,&quot;top&quot;:0.14886191487312317},&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1f78b58308e94978b285532b2378b13d&quot;,&quot;fill_align&quot;:&quot;cm&quot;,&quot;chip_types&quot;:[&quot;text&quot;,&quot;picture&quot;,&quot;chart&quot;,&quot;table&quot;]}]]"/>
  <p:tag name="KSO_WM_CHIP_DECFILLPROP" val="[]"/>
  <p:tag name="KSO_WM_CHIP_XID" val="5f5f3b668e478fb0c58a9408"/>
  <p:tag name="KSO_WM_CHIP_GROUPID" val="5f5ee1ca4d6848d78f644aeb"/>
  <p:tag name="KSO_WM_SLIDE_BK_DARK_LIGHT" val=""/>
  <p:tag name="KSO_WM_SLIDE_BACKGROUND_TYPE" val="navigation"/>
  <p:tag name="KSO_WM_SLIDE_SUPPORT_FEATURE_TYPE" val="0"/>
  <p:tag name="KSO_WM_TEMPLATE_ASSEMBLE_XID" val="5fd0b3aa1fa9d42129dd3584"/>
  <p:tag name="KSO_WM_TEMPLATE_ASSEMBLE_GROUPID" val="5fd0b3aa1fa9d42129dd3584"/>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4b45c28ec56f481f9834cb112726d79d"/>
  <p:tag name="KSO_WM_UNIT_DECORATE_INFO" val=""/>
  <p:tag name="KSO_WM_UNIT_SM_LIMIT_TYPE" val=""/>
  <p:tag name="KSO_WM_CHIP_FILLAREA_FILL_RULE" val="{&quot;fill_align&quot;:&quot;cm&quot;,&quot;fill_effect&quot;:[],&quot;fill_mode&quot;:&quot;full&quot;,&quot;sacle_strategy&quot;:&quot;stretch&quot;}"/>
  <p:tag name="KSO_WM_ASSEMBLE_CHIP_INDEX" val="9841cb1389ee4cfb83b14b9e69e4b768"/>
  <p:tag name="KSO_WM_SLIDE_BACKGROUND_TYPE" val="topBottom"/>
  <p:tag name="KSO_WM_UNIT_TEXT_FILL_FORE_SCHEMECOLOR_INDEX_BRIGHTNESS" val="0"/>
  <p:tag name="KSO_WM_UNIT_TEXT_FILL_FORE_SCHEMECOLOR_INDEX" val="2"/>
  <p:tag name="KSO_WM_UNIT_TEXT_FILL_TYPE" val="1"/>
  <p:tag name="WM_BEAUTIFY_SHAPE_IDENTITY" val="{cda73993-8ec3-4d34-8c12-8caced817654}"/>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880d93a35a14460b655fad044173b96"/>
  <p:tag name="KSO_WM_UNIT_DECORATE_INFO" val=""/>
  <p:tag name="KSO_WM_UNIT_SM_LIMIT_TYPE" val=""/>
  <p:tag name="KSO_WM_CHIP_FILLAREA_FILL_RULE" val="{&quot;fill_align&quot;:&quot;cm&quot;,&quot;fill_effect&quot;:[],&quot;fill_mode&quot;:&quot;full&quot;,&quot;sacle_strategy&quot;:&quot;stretch&quot;}"/>
  <p:tag name="KSO_WM_ASSEMBLE_CHIP_INDEX" val="2813820c11ba4846b96e1c19480059d5"/>
  <p:tag name="KSO_WM_SLIDE_BACKGROUND_TYPE" val="topBottom"/>
  <p:tag name="WM_BEAUTIFY_SHAPE_IDENTITY" val="{7c98e14f-db81-444c-bd2c-1916c8b290f3}"/>
</p:tagLst>
</file>

<file path=ppt/tags/tag4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6280a595002a4cd68daf2a072e95ccfe"/>
  <p:tag name="KSO_WM_UNIT_DECORATE_INFO" val=""/>
  <p:tag name="KSO_WM_UNIT_SM_LIMIT_TYPE" val=""/>
  <p:tag name="KSO_WM_CHIP_FILLAREA_FILL_RULE" val="{&quot;fill_align&quot;:&quot;cm&quot;,&quot;fill_effect&quot;:[],&quot;fill_mode&quot;:&quot;full&quot;,&quot;sacle_strategy&quot;:&quot;stretch&quot;}"/>
  <p:tag name="KSO_WM_ASSEMBLE_CHIP_INDEX" val="618065dcd8fe4939bdd8ca881a9ff435"/>
  <p:tag name="KSO_WM_SLIDE_BACKGROUND_TYPE" val="topBottom"/>
  <p:tag name="WM_BEAUTIFY_SHAPE_IDENTITY" val="{2d4d925e-5181-4eea-9125-cdff275e0f4b}"/>
</p:tagLst>
</file>

<file path=ppt/tags/tag478.xml><?xml version="1.0" encoding="utf-8"?>
<p:tagLst xmlns:p="http://schemas.openxmlformats.org/presentationml/2006/main">
  <p:tag name="KSO_WM_UNIT_VALUE" val="904*2089"/>
  <p:tag name="KSO_WM_UNIT_HIGHLIGHT" val="0"/>
  <p:tag name="KSO_WM_UNIT_COMPATIBLE" val="1"/>
  <p:tag name="KSO_WM_UNIT_DIAGRAM_ISNUMVISUAL" val="0"/>
  <p:tag name="KSO_WM_UNIT_DIAGRAM_ISREFERUNIT" val="0"/>
  <p:tag name="KSO_WM_UNIT_TYPE" val="d"/>
  <p:tag name="KSO_WM_UNIT_INDEX" val="1"/>
  <p:tag name="KSO_WM_UNIT_ID" val="diagram20210857_1*d*1"/>
  <p:tag name="KSO_WM_TEMPLATE_CATEGORY" val="diagram"/>
  <p:tag name="KSO_WM_TEMPLATE_INDEX" val="20210857"/>
  <p:tag name="KSO_WM_UNIT_LAYERLEVEL" val="1"/>
  <p:tag name="KSO_WM_TAG_VERSION" val="1.0"/>
  <p:tag name="KSO_WM_BEAUTIFY_FLAG" val="#wm#"/>
  <p:tag name="KSO_WM_CHIP_GROUPID" val="5e7310da9a230a26b9e88a19"/>
  <p:tag name="KSO_WM_CHIP_XID" val="5e7310da9a230a26b9e88a1a"/>
  <p:tag name="KSO_WM_UNIT_DEC_AREA_ID" val="ec303733473e499085aa70a967df04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33489468d2047b8b0b563f7ebf813f1"/>
  <p:tag name="KSO_WM_UNIT_PLACING_PICTURE" val="933489468d2047b8b0b563f7ebf813f1"/>
  <p:tag name="KSO_WM_UNIT_SUPPORT_UNIT_TYPE" val="[&quot;d&quot;,&quot;θ&quot;]"/>
  <p:tag name="KSO_WM_TEMPLATE_ASSEMBLE_XID" val="5fd0b0971fa9d42129dd332f"/>
  <p:tag name="KSO_WM_TEMPLATE_ASSEMBLE_GROUPID" val="5fd0b0971fa9d42129dd332f"/>
</p:tagLst>
</file>

<file path=ppt/tags/tag479.xml><?xml version="1.0" encoding="utf-8"?>
<p:tagLst xmlns:p="http://schemas.openxmlformats.org/presentationml/2006/main">
  <p:tag name="KSO_WM_UNIT_ISCONTENTSTITLE" val="0"/>
  <p:tag name="KSO_WM_UNIT_ISNUMDGMTITLE" val="0"/>
  <p:tag name="KSO_WM_UNIT_PRESET_TEXT" val="单击添加大标题"/>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0857_1*a*1"/>
  <p:tag name="KSO_WM_TEMPLATE_CATEGORY" val="diagram"/>
  <p:tag name="KSO_WM_TEMPLATE_INDEX" val="20210857"/>
  <p:tag name="KSO_WM_UNIT_LAYERLEVEL" val="1"/>
  <p:tag name="KSO_WM_TAG_VERSION" val="1.0"/>
  <p:tag name="KSO_WM_BEAUTIFY_FLAG" val="#wm#"/>
  <p:tag name="KSO_WM_UNIT_SHOW_EDIT_AREA_INDICATION" val="1"/>
  <p:tag name="KSO_WM_UNIT_DEFAULT_FONT" val="24;44;4"/>
  <p:tag name="KSO_WM_UNIT_BLOCK" val="0"/>
  <p:tag name="KSO_WM_UNIT_DEC_AREA_ID" val="003cc02be7f4411ba613998d596fddea"/>
  <p:tag name="KSO_WM_CHIP_GROUPID" val="5f0681562c9c209bb8bb14eb"/>
  <p:tag name="KSO_WM_CHIP_XID" val="5f0681562c9c209bb8bb14ec"/>
  <p:tag name="KSO_WM_CHIP_FILLAREA_FILL_RULE" val="{&quot;fill_align&quot;:&quot;cm&quot;,&quot;fill_mode&quot;:&quot;full&quot;,&quot;sacle_strategy&quot;:&quot;smart&quot;}"/>
  <p:tag name="KSO_WM_ASSEMBLE_CHIP_INDEX" val="749e0d17cc9546fb9aad17d74c311734"/>
  <p:tag name="KSO_WM_UNIT_TEXT_FILL_FORE_SCHEMECOLOR_INDEX_BRIGHTNESS" val="0"/>
  <p:tag name="KSO_WM_UNIT_TEXT_FILL_FORE_SCHEMECOLOR_INDEX" val="13"/>
  <p:tag name="KSO_WM_UNIT_TEXT_FILL_TYPE" val="1"/>
  <p:tag name="KSO_WM_TEMPLATE_ASSEMBLE_XID" val="5fd0b0971fa9d42129dd332f"/>
  <p:tag name="KSO_WM_TEMPLATE_ASSEMBLE_GROUPID" val="5fd0b0971fa9d42129dd332f"/>
</p:tagLst>
</file>

<file path=ppt/tags/tag48.xml><?xml version="1.0" encoding="utf-8"?>
<p:tagLst xmlns:p="http://schemas.openxmlformats.org/presentationml/2006/main">
  <p:tag name="KSO_WM_SLIDE_BACKGROUND_TYPE" val="leftRight"/>
</p:tagLst>
</file>

<file path=ppt/tags/tag480.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29"/>
  <p:tag name="KSO_WM_UNIT_HIGHLIGHT" val="0"/>
  <p:tag name="KSO_WM_UNIT_COMPATIBLE" val="0"/>
  <p:tag name="KSO_WM_UNIT_DIAGRAM_ISNUMVISUAL" val="0"/>
  <p:tag name="KSO_WM_UNIT_DIAGRAM_ISREFERUNIT" val="0"/>
  <p:tag name="KSO_WM_UNIT_TYPE" val="b"/>
  <p:tag name="KSO_WM_UNIT_INDEX" val="1"/>
  <p:tag name="KSO_WM_UNIT_ID" val="diagram20210857_1*b*1"/>
  <p:tag name="KSO_WM_TEMPLATE_CATEGORY" val="diagram"/>
  <p:tag name="KSO_WM_TEMPLATE_INDEX" val="20210857"/>
  <p:tag name="KSO_WM_UNIT_LAYERLEVEL" val="1"/>
  <p:tag name="KSO_WM_TAG_VERSION" val="1.0"/>
  <p:tag name="KSO_WM_BEAUTIFY_FLAG" val="#wm#"/>
  <p:tag name="KSO_WM_UNIT_DEFAULT_FONT" val="18;24;2"/>
  <p:tag name="KSO_WM_UNIT_BLOCK" val="0"/>
  <p:tag name="KSO_WM_UNIT_DEC_AREA_ID" val="c4378bfc582142e9bfdcce5191363018"/>
  <p:tag name="KSO_WM_CHIP_GROUPID" val="5f0681562c9c209bb8bb14eb"/>
  <p:tag name="KSO_WM_CHIP_XID" val="5f0681562c9c209bb8bb14ec"/>
  <p:tag name="KSO_WM_CHIP_FILLAREA_FILL_RULE" val="{&quot;fill_align&quot;:&quot;cm&quot;,&quot;fill_mode&quot;:&quot;full&quot;,&quot;sacle_strategy&quot;:&quot;smart&quot;}"/>
  <p:tag name="KSO_WM_ASSEMBLE_CHIP_INDEX" val="749e0d17cc9546fb9aad17d74c311734"/>
  <p:tag name="KSO_WM_UNIT_TEXT_FILL_FORE_SCHEMECOLOR_INDEX_BRIGHTNESS" val="-0.25"/>
  <p:tag name="KSO_WM_UNIT_TEXT_FILL_FORE_SCHEMECOLOR_INDEX" val="14"/>
  <p:tag name="KSO_WM_UNIT_TEXT_FILL_TYPE" val="1"/>
  <p:tag name="KSO_WM_TEMPLATE_ASSEMBLE_XID" val="5fd0b0971fa9d42129dd332f"/>
  <p:tag name="KSO_WM_TEMPLATE_ASSEMBLE_GROUPID" val="5fd0b0971fa9d42129dd332f"/>
</p:tagLst>
</file>

<file path=ppt/tags/tag481.xml><?xml version="1.0" encoding="utf-8"?>
<p:tagLst xmlns:p="http://schemas.openxmlformats.org/presentationml/2006/main">
  <p:tag name="KSO_WM_BEAUTIFY_FLAG" val="#wm#"/>
  <p:tag name="KSO_WM_TEMPLATE_CATEGORY" val="diagram"/>
  <p:tag name="KSO_WM_TEMPLATE_INDEX" val="20210857"/>
  <p:tag name="KSO_WM_SLIDE_LAYOUT_INFO" val="{&quot;backgroundInfo&quot;:[{&quot;bottom&quot;:0,&quot;bottomAbs&quot;:false,&quot;left&quot;:0,&quot;leftAbs&quot;:false,&quot;right&quot;:0,&quot;rightAbs&quot;:false,&quot;top&quot;:0,&quot;topAbs&quot;:false,&quot;type&quot;:&quot;general&quot;}],&quot;id&quot;:&quot;2020-12-09T19:10:15&quot;,&quot;maxSize&quot;:{&quot;size1&quot;:67.766735454841893},&quot;minSize&quot;:{&quot;size1&quot;:61.066735454841897},&quot;normalSize&quot;:{&quot;size1&quot;:67.266550269656705},&quot;subLayout&quot;:[{&quot;backgroundInfo&quot;:[{&quot;bottom&quot;:0,&quot;bottomAbs&quot;:false,&quot;left&quot;:0,&quot;leftAbs&quot;:false,&quot;right&quot;:0,&quot;rightAbs&quot;:false,&quot;top&quot;:0,&quot;topAbs&quot;:false,&quot;type&quot;:&quot;topBottom&quot;}],&quot;id&quot;:&quot;2020-12-09T19:10:15&quot;,&quot;margin&quot;:{&quot;bottom&quot;:1.2699999809265137,&quot;left&quot;:5.0799999237060547,&quot;right&quot;:5.0799999237060547,&quot;top&quot;:2.1170001029968262},&quot;type&quot;:0},{&quot;id&quot;:&quot;2020-12-09T19:10:15&quot;,&quot;margin&quot;:{&quot;bottom&quot;:1.2699999809265137,&quot;left&quot;:5.0799999237060547,&quot;right&quot;:5.0799999237060547,&quot;top&quot;:1.2699999809265137},&quot;type&quot;:0}],&quot;type&quot;:0}"/>
  <p:tag name="KSO_WM_SLIDE_BACKGROUND" val="[&quot;general&quot;,&quot;topBottom&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卡通&quot;,&quot;欧美风&quot;,&quot;黑板风&quot;,&quot;渐变风&quot;,&quot;党政风&quot;]},&quot;slide_type&quot;:[&quot;text&quot;]}"/>
  <p:tag name="KSO_WM_CHIP_XID" val="5e9985656b953a2f5c83cffe"/>
  <p:tag name="KSO_WM_TEMPLATE_THUMBS_INDEX" val="1、4"/>
  <p:tag name="KSO_WM_SLIDE_ID" val="diagram2021085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80"/>
  <p:tag name="KSO_WM_SLIDE_POSITION" val="0*0"/>
  <p:tag name="KSO_WM_TAG_VERSION" val="1.0"/>
  <p:tag name="KSO_WM_SLIDE_LAYOUT" val="a_b_d"/>
  <p:tag name="KSO_WM_SLIDE_LAYOUT_CNT" val="1_1_1"/>
  <p:tag name="KSO_WM_CHIP_FILLPROP" val="[[{&quot;text_align&quot;:&quot;cm&quot;,&quot;text_direction&quot;:&quot;horizontal&quot;,&quot;support_big_font&quot;:false,&quot;picture_toward&quot;:0,&quot;picture_dockside&quot;:[],&quot;fill_id&quot;:&quot;40dc189b1358410aa1a01579f6c9744f&quot;,&quot;fill_align&quot;:&quot;cm&quot;,&quot;chip_types&quot;:[&quot;picture&quot;,&quot;video&quot;]},{&quot;text_align&quot;:&quot;cm&quot;,&quot;text_direction&quot;:&quot;horizontal&quot;,&quot;support_big_font&quot;:false,&quot;picture_toward&quot;:0,&quot;picture_dockside&quot;:[],&quot;fill_id&quot;:&quot;cd52be5386cd4a78a2967541bd7959e1&quot;,&quot;fill_align&quot;:&quot;cm&quot;,&quot;chip_types&quot;:[&quot;text&quot;,&quot;header&quot;]}]]"/>
  <p:tag name="KSO_WM_CHIP_DECFILLPROP" val="[]"/>
  <p:tag name="KSO_WM_SLIDE_CAN_ADD_NAVIGATION" val="1"/>
  <p:tag name="KSO_WM_CHIP_GROUPID" val="5e9d774fdc741d3f2d9ea593"/>
  <p:tag name="KSO_WM_SLIDE_BK_DARK_LIGHT" val=""/>
  <p:tag name="KSO_WM_SLIDE_BACKGROUND_TYPE" val="topBottom"/>
  <p:tag name="KSO_WM_SLIDE_SUPPORT_FEATURE_TYPE" val="0"/>
  <p:tag name="KSO_WM_TEMPLATE_ASSEMBLE_XID" val="5fd0b0971fa9d42129dd332f"/>
  <p:tag name="KSO_WM_TEMPLATE_ASSEMBLE_GROUPID" val="5fd0b0971fa9d42129dd332f"/>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d910282e-f38c-4465-b828-0cee5297d0d8}"/>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a08c387e-9ceb-4ad2-86be-88450e5398ad}"/>
</p:tagLst>
</file>

<file path=ppt/tags/tag484.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3767_1*a*1"/>
  <p:tag name="KSO_WM_TEMPLATE_CATEGORY" val="diagram"/>
  <p:tag name="KSO_WM_TEMPLATE_INDEX" val="2021376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f89d460f12b4391bdeacf38366749d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ded32494a3d64c83a7ed3b3303a90022"/>
  <p:tag name="KSO_WM_UNIT_TEXT_FILL_FORE_SCHEMECOLOR_INDEX_BRIGHTNESS" val="0"/>
  <p:tag name="KSO_WM_UNIT_TEXT_FILL_FORE_SCHEMECOLOR_INDEX" val="13"/>
  <p:tag name="KSO_WM_UNIT_TEXT_FILL_TYPE" val="1"/>
  <p:tag name="KSO_WM_TEMPLATE_ASSEMBLE_XID" val="5fd0c3511fa9d42129dd64bd"/>
  <p:tag name="KSO_WM_TEMPLATE_ASSEMBLE_GROUPID" val="5fd0c3511fa9d42129dd64bd"/>
</p:tagLst>
</file>

<file path=ppt/tags/tag48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3"/>
  <p:tag name="KSO_WM_UNIT_ID" val="diagram20213767_1*f*3"/>
  <p:tag name="KSO_WM_TEMPLATE_CATEGORY" val="diagram"/>
  <p:tag name="KSO_WM_TEMPLATE_INDEX" val="20213767"/>
  <p:tag name="KSO_WM_UNIT_LAYERLEVEL" val="1"/>
  <p:tag name="KSO_WM_TAG_VERSION" val="1.0"/>
  <p:tag name="KSO_WM_BEAUTIFY_FLAG" val="#wm#"/>
  <p:tag name="KSO_WM_UNIT_DEFAULT_FONT" val="14;20;2"/>
  <p:tag name="KSO_WM_UNIT_BLOCK" val="0"/>
  <p:tag name="KSO_WM_UNIT_VALUE" val="100"/>
  <p:tag name="KSO_WM_UNIT_SHOW_EDIT_AREA_INDICATION" val="1"/>
  <p:tag name="KSO_WM_CHIP_GROUPID" val="5e6b05596848fb12bee65ac8"/>
  <p:tag name="KSO_WM_CHIP_XID" val="5e6b05596848fb12bee65aca"/>
  <p:tag name="KSO_WM_UNIT_DEC_AREA_ID" val="6de86b5dd3954d55a9a1e00270bcb60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26f22ad44ff4ff0a098cbcc51b80346"/>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5fd0c3511fa9d42129dd64bd"/>
  <p:tag name="KSO_WM_TEMPLATE_ASSEMBLE_GROUPID" val="5fd0c3511fa9d42129dd64bd"/>
</p:tagLst>
</file>

<file path=ppt/tags/tag48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767_1*f*1"/>
  <p:tag name="KSO_WM_TEMPLATE_CATEGORY" val="diagram"/>
  <p:tag name="KSO_WM_TEMPLATE_INDEX" val="20213767"/>
  <p:tag name="KSO_WM_UNIT_LAYERLEVEL" val="1"/>
  <p:tag name="KSO_WM_TAG_VERSION" val="1.0"/>
  <p:tag name="KSO_WM_BEAUTIFY_FLAG" val="#wm#"/>
  <p:tag name="KSO_WM_UNIT_DEFAULT_FONT" val="14;20;2"/>
  <p:tag name="KSO_WM_UNIT_BLOCK" val="0"/>
  <p:tag name="KSO_WM_UNIT_VALUE" val="52"/>
  <p:tag name="KSO_WM_UNIT_SHOW_EDIT_AREA_INDICATION" val="1"/>
  <p:tag name="KSO_WM_CHIP_GROUPID" val="5e6b05596848fb12bee65ac8"/>
  <p:tag name="KSO_WM_CHIP_XID" val="5e6b05596848fb12bee65aca"/>
  <p:tag name="KSO_WM_UNIT_DEC_AREA_ID" val="8fe24d25440c4bc4994c5941d1751ce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72b880bc07d4ca5bc6b55f9ea2fe272"/>
  <p:tag name="KSO_WM_UNIT_TEXT_FILL_FORE_SCHEMECOLOR_INDEX_BRIGHTNESS" val="0.25"/>
  <p:tag name="KSO_WM_UNIT_TEXT_FILL_FORE_SCHEMECOLOR_INDEX" val="13"/>
  <p:tag name="KSO_WM_UNIT_TEXT_FILL_TYPE" val="1"/>
  <p:tag name="KSO_WM_TEMPLATE_ASSEMBLE_XID" val="5fd0c3511fa9d42129dd64bd"/>
  <p:tag name="KSO_WM_TEMPLATE_ASSEMBLE_GROUPID" val="5fd0c3511fa9d42129dd64bd"/>
</p:tagLst>
</file>

<file path=ppt/tags/tag48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4"/>
  <p:tag name="KSO_WM_UNIT_ID" val="diagram20213767_1*f*4"/>
  <p:tag name="KSO_WM_TEMPLATE_CATEGORY" val="diagram"/>
  <p:tag name="KSO_WM_TEMPLATE_INDEX" val="20213767"/>
  <p:tag name="KSO_WM_UNIT_LAYERLEVEL" val="1"/>
  <p:tag name="KSO_WM_TAG_VERSION" val="1.0"/>
  <p:tag name="KSO_WM_BEAUTIFY_FLAG" val="#wm#"/>
  <p:tag name="KSO_WM_UNIT_DEFAULT_FONT" val="14;20;2"/>
  <p:tag name="KSO_WM_UNIT_BLOCK" val="0"/>
  <p:tag name="KSO_WM_UNIT_VALUE" val="52"/>
  <p:tag name="KSO_WM_UNIT_SHOW_EDIT_AREA_INDICATION" val="1"/>
  <p:tag name="KSO_WM_CHIP_GROUPID" val="5e6b05596848fb12bee65ac8"/>
  <p:tag name="KSO_WM_CHIP_XID" val="5e6b05596848fb12bee65aca"/>
  <p:tag name="KSO_WM_UNIT_DEC_AREA_ID" val="0a6529108ff543de9a5c97b9b55c62a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f0a2bf5901a462399e780722bd97550"/>
  <p:tag name="KSO_WM_UNIT_TEXT_FILL_FORE_SCHEMECOLOR_INDEX_BRIGHTNESS" val="0.25"/>
  <p:tag name="KSO_WM_UNIT_TEXT_FILL_FORE_SCHEMECOLOR_INDEX" val="13"/>
  <p:tag name="KSO_WM_UNIT_TEXT_FILL_TYPE" val="1"/>
  <p:tag name="KSO_WM_TEMPLATE_ASSEMBLE_XID" val="5fd0c3511fa9d42129dd64bd"/>
  <p:tag name="KSO_WM_TEMPLATE_ASSEMBLE_GROUPID" val="5fd0c3511fa9d42129dd64bd"/>
</p:tagLst>
</file>

<file path=ppt/tags/tag48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3767_1*f*2"/>
  <p:tag name="KSO_WM_TEMPLATE_CATEGORY" val="diagram"/>
  <p:tag name="KSO_WM_TEMPLATE_INDEX" val="20213767"/>
  <p:tag name="KSO_WM_UNIT_LAYERLEVEL" val="1"/>
  <p:tag name="KSO_WM_TAG_VERSION" val="1.0"/>
  <p:tag name="KSO_WM_BEAUTIFY_FLAG" val="#wm#"/>
  <p:tag name="KSO_WM_UNIT_DEFAULT_FONT" val="14;20;2"/>
  <p:tag name="KSO_WM_UNIT_BLOCK" val="0"/>
  <p:tag name="KSO_WM_UNIT_VALUE" val="100"/>
  <p:tag name="KSO_WM_UNIT_SHOW_EDIT_AREA_INDICATION" val="1"/>
  <p:tag name="KSO_WM_CHIP_GROUPID" val="5e6b05596848fb12bee65ac8"/>
  <p:tag name="KSO_WM_CHIP_XID" val="5e6b05596848fb12bee65aca"/>
  <p:tag name="KSO_WM_UNIT_DEC_AREA_ID" val="49e1f70e277c415d94d6b3641b0b850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1e74fa8c50f4dc58d17a439708d3aac"/>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5fd0c3511fa9d42129dd64bd"/>
  <p:tag name="KSO_WM_TEMPLATE_ASSEMBLE_GROUPID" val="5fd0c3511fa9d42129dd64bd"/>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767_1*i*2"/>
  <p:tag name="KSO_WM_TEMPLATE_CATEGORY" val="diagram"/>
  <p:tag name="KSO_WM_TEMPLATE_INDEX" val="20213767"/>
  <p:tag name="KSO_WM_UNIT_LAYERLEVEL" val="1"/>
  <p:tag name="KSO_WM_TAG_VERSION" val="1.0"/>
  <p:tag name="KSO_WM_BEAUTIFY_FLAG" val="#wm#"/>
  <p:tag name="KSO_WM_UNIT_SM_LIMIT_TYPE" val="0"/>
  <p:tag name="KSO_WM_CHIP_GROUPID" val="5f5ee1ca4d6848d78f644aec"/>
  <p:tag name="KSO_WM_CHIP_XID" val="5f696417553136823a5e616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5fd0c3511fa9d42129dd64bd"/>
  <p:tag name="KSO_WM_TEMPLATE_ASSEMBLE_GROUPID" val="5fd0c3511fa9d42129dd64bd"/>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4b45c28ec56f481f9834cb112726d79d"/>
  <p:tag name="KSO_WM_UNIT_DECORATE_INFO" val=""/>
  <p:tag name="KSO_WM_UNIT_SM_LIMIT_TYPE" val=""/>
  <p:tag name="KSO_WM_CHIP_FILLAREA_FILL_RULE" val="{&quot;fill_align&quot;:&quot;cm&quot;,&quot;fill_effect&quot;:[],&quot;fill_mode&quot;:&quot;full&quot;,&quot;sacle_strategy&quot;:&quot;stretch&quot;}"/>
  <p:tag name="KSO_WM_ASSEMBLE_CHIP_INDEX" val="9841cb1389ee4cfb83b14b9e69e4b768"/>
  <p:tag name="KSO_WM_SLIDE_BACKGROUND_TYPE" val="topBottom"/>
  <p:tag name="KSO_WM_UNIT_TEXT_FILL_FORE_SCHEMECOLOR_INDEX_BRIGHTNESS" val="0"/>
  <p:tag name="KSO_WM_UNIT_TEXT_FILL_FORE_SCHEMECOLOR_INDEX" val="2"/>
  <p:tag name="KSO_WM_UNIT_TEXT_FILL_TYPE" val="1"/>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767_1*i*3"/>
  <p:tag name="KSO_WM_TEMPLATE_CATEGORY" val="diagram"/>
  <p:tag name="KSO_WM_TEMPLATE_INDEX" val="20213767"/>
  <p:tag name="KSO_WM_UNIT_LAYERLEVEL" val="1"/>
  <p:tag name="KSO_WM_TAG_VERSION" val="1.0"/>
  <p:tag name="KSO_WM_BEAUTIFY_FLAG" val="#wm#"/>
  <p:tag name="KSO_WM_UNIT_SM_LIMIT_TYPE" val="0"/>
  <p:tag name="KSO_WM_CHIP_GROUPID" val="5f5ee1ca4d6848d78f644aec"/>
  <p:tag name="KSO_WM_CHIP_XID" val="5f696417553136823a5e616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5fd0c3511fa9d42129dd64bd"/>
  <p:tag name="KSO_WM_TEMPLATE_ASSEMBLE_GROUPID" val="5fd0c3511fa9d42129dd64bd"/>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767_1*i*4"/>
  <p:tag name="KSO_WM_TEMPLATE_CATEGORY" val="diagram"/>
  <p:tag name="KSO_WM_TEMPLATE_INDEX" val="20213767"/>
  <p:tag name="KSO_WM_UNIT_LAYERLEVEL" val="1"/>
  <p:tag name="KSO_WM_TAG_VERSION" val="1.0"/>
  <p:tag name="KSO_WM_BEAUTIFY_FLAG" val="#wm#"/>
  <p:tag name="KSO_WM_UNIT_SM_LIMIT_TYPE" val="0"/>
  <p:tag name="KSO_WM_CHIP_GROUPID" val="5f5ee1ca4d6848d78f644aec"/>
  <p:tag name="KSO_WM_CHIP_XID" val="5f696417553136823a5e616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5fd0c3511fa9d42129dd64bd"/>
  <p:tag name="KSO_WM_TEMPLATE_ASSEMBLE_GROUPID" val="5fd0c3511fa9d42129dd64bd"/>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3767_1*i*6"/>
  <p:tag name="KSO_WM_TEMPLATE_CATEGORY" val="diagram"/>
  <p:tag name="KSO_WM_TEMPLATE_INDEX" val="20213767"/>
  <p:tag name="KSO_WM_UNIT_LAYERLEVEL" val="1"/>
  <p:tag name="KSO_WM_TAG_VERSION" val="1.0"/>
  <p:tag name="KSO_WM_BEAUTIFY_FLAG" val="#wm#"/>
  <p:tag name="KSO_WM_UNIT_SM_LIMIT_TYPE" val="0"/>
  <p:tag name="KSO_WM_CHIP_GROUPID" val="5f5ee1ca4d6848d78f644aec"/>
  <p:tag name="KSO_WM_CHIP_XID" val="5f696417553136823a5e616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5fd0c3511fa9d42129dd64bd"/>
  <p:tag name="KSO_WM_TEMPLATE_ASSEMBLE_GROUPID" val="5fd0c3511fa9d42129dd64bd"/>
</p:tagLst>
</file>

<file path=ppt/tags/tag4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3767_1*i*7"/>
  <p:tag name="KSO_WM_TEMPLATE_CATEGORY" val="diagram"/>
  <p:tag name="KSO_WM_TEMPLATE_INDEX" val="20213767"/>
  <p:tag name="KSO_WM_UNIT_LAYERLEVEL" val="1"/>
  <p:tag name="KSO_WM_TAG_VERSION" val="1.0"/>
  <p:tag name="KSO_WM_BEAUTIFY_FLAG" val="#wm#"/>
  <p:tag name="KSO_WM_UNIT_SM_LIMIT_TYPE" val="0"/>
  <p:tag name="KSO_WM_CHIP_GROUPID" val="5f5ee1ca4d6848d78f644aec"/>
  <p:tag name="KSO_WM_CHIP_XID" val="5f696417553136823a5e616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5fd0c3511fa9d42129dd64bd"/>
  <p:tag name="KSO_WM_TEMPLATE_ASSEMBLE_GROUPID" val="5fd0c3511fa9d42129dd64bd"/>
</p:tagLst>
</file>

<file path=ppt/tags/tag4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13767_1*i*8"/>
  <p:tag name="KSO_WM_TEMPLATE_CATEGORY" val="diagram"/>
  <p:tag name="KSO_WM_TEMPLATE_INDEX" val="20213767"/>
  <p:tag name="KSO_WM_UNIT_LAYERLEVEL" val="1"/>
  <p:tag name="KSO_WM_TAG_VERSION" val="1.0"/>
  <p:tag name="KSO_WM_BEAUTIFY_FLAG" val="#wm#"/>
  <p:tag name="KSO_WM_UNIT_SM_LIMIT_TYPE" val="0"/>
  <p:tag name="KSO_WM_CHIP_GROUPID" val="5f5ee1ca4d6848d78f644aec"/>
  <p:tag name="KSO_WM_CHIP_XID" val="5f696417553136823a5e616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5fd0c3511fa9d42129dd64bd"/>
  <p:tag name="KSO_WM_TEMPLATE_ASSEMBLE_GROUPID" val="5fd0c3511fa9d42129dd64bd"/>
</p:tagLst>
</file>

<file path=ppt/tags/tag495.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id&quot;:&quot;2020-12-09T20:30:13&quot;,&quot;maxSize&quot;:{&quot;size1&quot;:26.699999999999999},&quot;minSize&quot;:{&quot;size1&quot;:17.800000000000001},&quot;normalSize&quot;:{&quot;size1&quot;:22.100000000000001},&quot;subLayout&quot;:[{&quot;id&quot;:&quot;2020-12-09T20:30:13&quot;,&quot;margin&quot;:{&quot;bottom&quot;:0,&quot;left&quot;:1.6929999589920044,&quot;right&quot;:1.6929999589920044,&quot;top&quot;:1.6929999589920044},&quot;type&quot;:0},{&quot;direction&quot;:1,&quot;id&quot;:&quot;2020-12-09T20:30:13&quot;,&quot;maxSize&quot;:{&quot;size1&quot;:51.200000000000003},&quot;minSize&quot;:{&quot;size1&quot;:51.200000000000003},&quot;normalSize&quot;:{&quot;size1&quot;:51.200000000000003},&quot;subLayout&quot;:[{&quot;id&quot;:&quot;2020-12-09T20:30:13&quot;,&quot;maxSize&quot;:{&quot;size1&quot;:51.299999999999997},&quot;minSize&quot;:{&quot;size1&quot;:51.299999999999997},&quot;normalSize&quot;:{&quot;size1&quot;:51.299999999999997},&quot;subLayout&quot;:[{&quot;id&quot;:&quot;2020-12-09T20:30:13&quot;,&quot;margin&quot;:{&quot;bottom&quot;:0.81999999284744263,&quot;left&quot;:1.6929999589920044,&quot;right&quot;:1.2699999809265137,&quot;top&quot;:1.2970000505447388},&quot;type&quot;:0},{&quot;id&quot;:&quot;2020-12-09T20:30:13&quot;,&quot;margin&quot;:{&quot;bottom&quot;:1.6929999589920044,&quot;left&quot;:1.6929999589920044,&quot;right&quot;:5.9270000457763672,&quot;top&quot;:0.44999998807907104},&quot;type&quot;:0}],&quot;type&quot;:0},{&quot;id&quot;:&quot;2020-12-09T20:30:13&quot;,&quot;maxSize&quot;:{&quot;size1&quot;:43.100000000000001},&quot;minSize&quot;:{&quot;size1&quot;:43.100000000000001},&quot;normalSize&quot;:{&quot;size1&quot;:43.100000000000001},&quot;subLayout&quot;:[{&quot;id&quot;:&quot;2020-12-09T20:30:13&quot;,&quot;margin&quot;:{&quot;bottom&quot;:0.87300002574920654,&quot;left&quot;:5.0799999237060547,&quot;right&quot;:1.6929999589920044,&quot;top&quot;:1.2970000505447388},&quot;type&quot;:0},{&quot;id&quot;:&quot;2020-12-09T20:30:13&quot;,&quot;margin&quot;:{&quot;bottom&quot;:1.6929999589920044,&quot;left&quot;:0.42300000786781311,&quot;right&quot;:1.6929999589920044,&quot;top&quot;:0.3970000147819519},&quot;type&quot;:0}],&quot;type&quot;:0}],&quot;type&quot;:0}],&quot;type&quot;:0}"/>
  <p:tag name="KSO_WM_SLIDE_BACKGROUND" val="[&quot;general&quot;]"/>
  <p:tag name="KSO_WM_SLIDE_RATIO" val="1.777778"/>
  <p:tag name="KSO_WM_SLIDE_ID" val="diagram20213767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420"/>
  <p:tag name="KSO_WM_SLIDE_POSITION" val="48*48"/>
  <p:tag name="KSO_WM_TAG_VERSION" val="1.0"/>
  <p:tag name="KSO_WM_BEAUTIFY_FLAG" val="#wm#"/>
  <p:tag name="KSO_WM_TEMPLATE_CATEGORY" val="diagram"/>
  <p:tag name="KSO_WM_TEMPLATE_INDEX" val="20213767"/>
  <p:tag name="KSO_WM_SLIDE_LAYOUT" val="a_f"/>
  <p:tag name="KSO_WM_SLIDE_LAYOUT_CNT" val="1_4"/>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7553136823a5e6166"/>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big_font&quot;:false,&quot;picture_toward&quot;:0,&quot;picture_dockside&quot;:[],&quot;fill_id&quot;:&quot;076c7576961446a29b05dcc5f147c3ad&quot;,&quot;fill_align&quot;:&quot;cm&quot;,&quot;chip_types&quot;:[&quot;text&quot;,&quot;picture&quot;,&quot;chart&quot;,&quot;table&quot;,&quot;video&quot;]},{&quot;text_align&quot;:&quot;lm&quot;,&quot;text_direction&quot;:&quot;horizontal&quot;,&quot;support_big_font&quot;:false,&quot;picture_toward&quot;:0,&quot;picture_dockside&quot;:[],&quot;fill_id&quot;:&quot;fb110dd430644da7a1e48fe5b28643fa&quot;,&quot;fill_align&quot;:&quot;cm&quot;,&quot;chip_types&quot;:[&quot;text&quot;]},{&quot;text_align&quot;:&quot;lm&quot;,&quot;text_direction&quot;:&quot;horizontal&quot;,&quot;support_big_font&quot;:false,&quot;picture_toward&quot;:0,&quot;picture_dockside&quot;:[],&quot;fill_id&quot;:&quot;5958241730fb41dc82c06d7550706140&quot;,&quot;fill_align&quot;:&quot;cm&quot;,&quot;chip_types&quot;:[&quot;text&quot;]},{&quot;text_align&quot;:&quot;lm&quot;,&quot;text_direction&quot;:&quot;horizontal&quot;,&quot;support_big_font&quot;:false,&quot;picture_toward&quot;:0,&quot;picture_dockside&quot;:[],&quot;fill_id&quot;:&quot;c5cfe88cfdd746d18ae1d69e86e6b5cd&quot;,&quot;fill_align&quot;:&quot;cm&quot;,&quot;chip_types&quot;:[&quot;text&quot;,&quot;picture&quot;,&quot;chart&quot;,&quot;table&quot;,&quot;video&quot;]}]]"/>
  <p:tag name="FIXED_XID_TMP" val="5f5ee1ca4d6848d78f644aec"/>
  <p:tag name="KSO_WM_SLIDE_CAN_ADD_NAVIGATION" val="1"/>
  <p:tag name="KSO_WM_CHIP_DECFILLPROP" val="[]"/>
  <p:tag name="KSO_WM_CHIP_GROUPID" val="5f5ee1ca4d6848d78f644aec"/>
  <p:tag name="KSO_WM_SLIDE_BK_DARK_LIGHT" val=""/>
  <p:tag name="KSO_WM_SLIDE_BACKGROUND_TYPE" val="general"/>
  <p:tag name="KSO_WM_SLIDE_SUPPORT_FEATURE_TYPE" val="0"/>
  <p:tag name="KSO_WM_TEMPLATE_ASSEMBLE_XID" val="5fd0c3511fa9d42129dd64bd"/>
  <p:tag name="KSO_WM_TEMPLATE_ASSEMBLE_GROUPID" val="5fd0c3511fa9d42129dd64bd"/>
</p:tagLst>
</file>

<file path=ppt/tags/tag4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1d9ecd80-a686-4482-9806-bf73e8fb54dc}"/>
</p:tagLst>
</file>

<file path=ppt/tags/tag4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6427063c-88f9-42e8-9320-0d943ab97aad}"/>
</p:tagLst>
</file>

<file path=ppt/tags/tag49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99.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880d93a35a14460b655fad044173b96"/>
  <p:tag name="KSO_WM_UNIT_DECORATE_INFO" val=""/>
  <p:tag name="KSO_WM_UNIT_SM_LIMIT_TYPE" val=""/>
  <p:tag name="KSO_WM_CHIP_FILLAREA_FILL_RULE" val="{&quot;fill_align&quot;:&quot;cm&quot;,&quot;fill_effect&quot;:[],&quot;fill_mode&quot;:&quot;full&quot;,&quot;sacle_strategy&quot;:&quot;stretch&quot;}"/>
  <p:tag name="KSO_WM_ASSEMBLE_CHIP_INDEX" val="2813820c11ba4846b96e1c19480059d5"/>
  <p:tag name="KSO_WM_SLIDE_BACKGROUND_TYPE" val="topBottom"/>
</p:tagLst>
</file>

<file path=ppt/tags/tag500.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501.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502.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503.xml><?xml version="1.0" encoding="utf-8"?>
<p:tagLst xmlns:p="http://schemas.openxmlformats.org/presentationml/2006/main">
  <p:tag name="KSO_WM_UNIT_TEXT_FILL_FORE_SCHEMECOLOR_INDEX_BRIGHTNESS" val="-0.05"/>
  <p:tag name="KSO_WM_UNIT_TEXT_FILL_FORE_SCHEMECOLOR_INDEX" val="7"/>
  <p:tag name="KSO_WM_UNIT_TEXT_FILL_TYPE" val="1"/>
</p:tagLst>
</file>

<file path=ppt/tags/tag504.xml><?xml version="1.0" encoding="utf-8"?>
<p:tagLst xmlns:p="http://schemas.openxmlformats.org/presentationml/2006/main">
  <p:tag name="KSO_WM_UNIT_SHADOW_SCHEMECOLOR_INDEX_BRIGHTNESS" val="0"/>
  <p:tag name="KSO_WM_UNIT_SHADOW_SCHEMECOLOR_INDEX" val="12"/>
  <p:tag name="KSO_WM_UNIT_TEXT_FILL_FORE_SCHEMECOLOR_INDEX_BRIGHTNESS" val="0"/>
  <p:tag name="KSO_WM_UNIT_TEXT_FILL_FORE_SCHEMECOLOR_INDEX" val="13"/>
  <p:tag name="KSO_WM_UNIT_TEXT_FILL_TYPE" val="1"/>
</p:tagLst>
</file>

<file path=ppt/tags/tag505.xml><?xml version="1.0" encoding="utf-8"?>
<p:tagLst xmlns:p="http://schemas.openxmlformats.org/presentationml/2006/main">
  <p:tag name="KSO_WM_UNIT_SHADOW_SCHEMECOLOR_INDEX_BRIGHTNESS" val="0"/>
  <p:tag name="KSO_WM_UNIT_SHADOW_SCHEMECOLOR_INDEX" val="12"/>
</p:tagLst>
</file>

<file path=ppt/tags/tag506.xml><?xml version="1.0" encoding="utf-8"?>
<p:tagLst xmlns:p="http://schemas.openxmlformats.org/presentationml/2006/main">
  <p:tag name="KSO_WM_UNIT_FILL_FORE_SCHEMECOLOR_INDEX_BRIGHTNESS" val="0.8"/>
  <p:tag name="KSO_WM_UNIT_FILL_FORE_SCHEMECOLOR_INDEX" val="6"/>
  <p:tag name="KSO_WM_UNIT_FILL_TYPE" val="1"/>
  <p:tag name="KSO_WM_UNIT_SHADOW_SCHEMECOLOR_INDEX_BRIGHTNESS" val="0"/>
  <p:tag name="KSO_WM_UNIT_SHADOW_SCHEMECOLOR_INDEX" val="12"/>
  <p:tag name="KSO_WM_UNIT_TEXT_FILL_FORE_SCHEMECOLOR_INDEX_BRIGHTNESS" val="0"/>
  <p:tag name="KSO_WM_UNIT_TEXT_FILL_FORE_SCHEMECOLOR_INDEX" val="13"/>
  <p:tag name="KSO_WM_UNIT_TEXT_FILL_TYPE" val="1"/>
</p:tagLst>
</file>

<file path=ppt/tags/tag507.xml><?xml version="1.0" encoding="utf-8"?>
<p:tagLst xmlns:p="http://schemas.openxmlformats.org/presentationml/2006/main">
  <p:tag name="KSO_WM_UNIT_SHADOW_SCHEMECOLOR_INDEX_BRIGHTNESS" val="0"/>
  <p:tag name="KSO_WM_UNIT_SHADOW_SCHEMECOLOR_INDEX" val="12"/>
</p:tagLst>
</file>

<file path=ppt/tags/tag508.xml><?xml version="1.0" encoding="utf-8"?>
<p:tagLst xmlns:p="http://schemas.openxmlformats.org/presentationml/2006/main">
  <p:tag name="KSO_WM_SLIDE_BK_DARK_LIGHT" val=""/>
  <p:tag name="KSO_WM_SLIDE_BACKGROUND_TYPE" val="general"/>
</p:tagLst>
</file>

<file path=ppt/tags/tag5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575d3338-b1ea-41c0-836b-041479d3e30f}"/>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6280a595002a4cd68daf2a072e95ccfe"/>
  <p:tag name="KSO_WM_UNIT_DECORATE_INFO" val=""/>
  <p:tag name="KSO_WM_UNIT_SM_LIMIT_TYPE" val=""/>
  <p:tag name="KSO_WM_CHIP_FILLAREA_FILL_RULE" val="{&quot;fill_align&quot;:&quot;cm&quot;,&quot;fill_effect&quot;:[],&quot;fill_mode&quot;:&quot;full&quot;,&quot;sacle_strategy&quot;:&quot;stretch&quot;}"/>
  <p:tag name="KSO_WM_ASSEMBLE_CHIP_INDEX" val="618065dcd8fe4939bdd8ca881a9ff435"/>
  <p:tag name="KSO_WM_SLIDE_BACKGROUND_TYPE" val="topBottom"/>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2a4a01ec-a379-4a80-9c5f-8501e4157550}"/>
</p:tagLst>
</file>

<file path=ppt/tags/tag5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215b1531-efc2-4435-a8fa-6ac76eef70ac}"/>
</p:tagLst>
</file>

<file path=ppt/tags/tag5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237_1*i*2"/>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514f2c5c228b488f8307933f449685f4"/>
  <p:tag name="KSO_WM_UNIT_DECORATE_INFO" val="{&quot;DecorateInfoH&quot;:{&quot;IsAbs&quot;:true},&quot;DecorateInfoW&quot;:{&quot;IsAbs&quot;:true},&quot;DecorateInfoX&quot;:{&quot;IsAbs&quot;:true,&quot;Pos&quot;:1},&quot;DecorateInfoY&quot;:{&quot;IsAbs&quot;:true,&quot;Pos&quot;:1},&quot;ReferentInfo&quot;:{&quot;Id&quot;:&quot;c82e9e0ed8ac4c289b6ab822c687aee4;5e46ac5f06cf4925bc5ec6b98527ecd0&quot;,&quot;X&quot;:{&quot;Pos&quot;:1},&quot;Y&quot;:{&quot;Pos&quot;:1}},&quot;whChangeMode&quot;:0}"/>
  <p:tag name="KSO_WM_CHIP_GROUPID" val="5f5ee1ca4d6848d78f644aeb"/>
  <p:tag name="KSO_WM_CHIP_XID" val="5f5f3b658e478fb0c58a9404"/>
  <p:tag name="KSO_WM_UNIT_FILL_FORE_SCHEMECOLOR_INDEX_BRIGHTNESS" val="0"/>
  <p:tag name="KSO_WM_UNIT_FILL_FORE_SCHEMECOLOR_INDEX" val="16"/>
  <p:tag name="KSO_WM_UNIT_FILL_TYPE" val="1"/>
  <p:tag name="KSO_WM_UNIT_SHADOW_SCHEMECOLOR_INDEX_BRIGHTNESS" val="-0.25"/>
  <p:tag name="KSO_WM_UNIT_SHADOW_SCHEMECOLOR_INDEX" val="16"/>
  <p:tag name="KSO_WM_UNIT_TEXT_FILL_FORE_SCHEMECOLOR_INDEX_BRIGHTNESS" val="0"/>
  <p:tag name="KSO_WM_UNIT_TEXT_FILL_FORE_SCHEMECOLOR_INDEX" val="2"/>
  <p:tag name="KSO_WM_UNIT_TEXT_FILL_TYPE" val="1"/>
  <p:tag name="KSO_WM_UNIT_VALUE" val="493"/>
  <p:tag name="KSO_WM_TEMPLATE_ASSEMBLE_XID" val="5fd0b3c61fa9d42129dd358c"/>
  <p:tag name="KSO_WM_TEMPLATE_ASSEMBLE_GROUPID" val="5fd0b3c61fa9d42129dd358c"/>
</p:tagLst>
</file>

<file path=ppt/tags/tag513.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37_1*a*1"/>
  <p:tag name="KSO_WM_TEMPLATE_CATEGORY" val="diagram"/>
  <p:tag name="KSO_WM_TEMPLATE_INDEX" val="2021123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66b175f063b14dd9850bda1b631ef47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de01912da5c481ba5ca07931f2e4df2"/>
  <p:tag name="KSO_WM_UNIT_TEXT_FILL_FORE_SCHEMECOLOR_INDEX_BRIGHTNESS" val="0"/>
  <p:tag name="KSO_WM_UNIT_TEXT_FILL_FORE_SCHEMECOLOR_INDEX" val="13"/>
  <p:tag name="KSO_WM_UNIT_TEXT_FILL_TYPE" val="1"/>
  <p:tag name="KSO_WM_TEMPLATE_ASSEMBLE_XID" val="5fd0b3c61fa9d42129dd358c"/>
  <p:tag name="KSO_WM_TEMPLATE_ASSEMBLE_GROUPID" val="5fd0b3c61fa9d42129dd358c"/>
</p:tagLst>
</file>

<file path=ppt/tags/tag514.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3"/>
  <p:tag name="KSO_WM_UNIT_HIGHLIGHT" val="0"/>
  <p:tag name="KSO_WM_UNIT_COMPATIBLE" val="0"/>
  <p:tag name="KSO_WM_UNIT_DIAGRAM_ISNUMVISUAL" val="0"/>
  <p:tag name="KSO_WM_UNIT_DIAGRAM_ISREFERUNIT" val="0"/>
  <p:tag name="KSO_WM_UNIT_TYPE" val="h_a"/>
  <p:tag name="KSO_WM_UNIT_INDEX" val="1_1"/>
  <p:tag name="KSO_WM_UNIT_ID" val="diagram20211237_1*h_a*1_1"/>
  <p:tag name="KSO_WM_TEMPLATE_CATEGORY" val="diagram"/>
  <p:tag name="KSO_WM_TEMPLATE_INDEX" val="20211237"/>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c82e9e0ed8ac4c289b6ab822c687aee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9dfb99d4c2d411c85d3236998f66d8d"/>
  <p:tag name="KSO_WM_UNIT_TEXT_FILL_FORE_SCHEMECOLOR_INDEX_BRIGHTNESS" val="0"/>
  <p:tag name="KSO_WM_UNIT_TEXT_FILL_FORE_SCHEMECOLOR_INDEX" val="13"/>
  <p:tag name="KSO_WM_UNIT_TEXT_FILL_TYPE" val="1"/>
  <p:tag name="KSO_WM_TEMPLATE_ASSEMBLE_XID" val="5fd0b3c61fa9d42129dd358c"/>
  <p:tag name="KSO_WM_TEMPLATE_ASSEMBLE_GROUPID" val="5fd0b3c61fa9d42129dd358c"/>
</p:tagLst>
</file>

<file path=ppt/tags/tag515.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1237_1*h_f*1_1"/>
  <p:tag name="KSO_WM_TEMPLATE_CATEGORY" val="diagram"/>
  <p:tag name="KSO_WM_TEMPLATE_INDEX" val="20211237"/>
  <p:tag name="KSO_WM_UNIT_LAYERLEVEL" val="1_1"/>
  <p:tag name="KSO_WM_TAG_VERSION" val="1.0"/>
  <p:tag name="KSO_WM_BEAUTIFY_FLAG" val="#wm#"/>
  <p:tag name="KSO_WM_UNIT_SUBTYPE" val="a"/>
  <p:tag name="KSO_WM_UNIT_DEFAULT_FONT" val="14;20;2"/>
  <p:tag name="KSO_WM_UNIT_BLOCK" val="0"/>
  <p:tag name="KSO_WM_UNIT_VALUE" val="207"/>
  <p:tag name="KSO_WM_UNIT_SHOW_EDIT_AREA_INDICATION" val="1"/>
  <p:tag name="KSO_WM_CHIP_GROUPID" val="5e6b05b36848fb12bee65ad8"/>
  <p:tag name="KSO_WM_CHIP_XID" val="5e6b05b36848fb12bee65ada"/>
  <p:tag name="KSO_WM_UNIT_DEC_AREA_ID" val="5e46ac5f06cf4925bc5ec6b98527ec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9dfb99d4c2d411c85d3236998f66d8d"/>
  <p:tag name="KSO_WM_UNIT_TEXT_FILL_FORE_SCHEMECOLOR_INDEX_BRIGHTNESS" val="0.25"/>
  <p:tag name="KSO_WM_UNIT_TEXT_FILL_FORE_SCHEMECOLOR_INDEX" val="13"/>
  <p:tag name="KSO_WM_UNIT_TEXT_FILL_TYPE" val="1"/>
  <p:tag name="KSO_WM_TEMPLATE_ASSEMBLE_XID" val="5fd0b3c61fa9d42129dd358c"/>
  <p:tag name="KSO_WM_TEMPLATE_ASSEMBLE_GROUPID" val="5fd0b3c61fa9d42129dd358c"/>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37_1*i*3"/>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4b32df71aa3b4b56b94539aaf452f757"/>
  <p:tag name="KSO_WM_UNIT_TYPE" val="i"/>
  <p:tag name="KSO_WM_UNIT_INDEX" val="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c61fa9d42129dd358c"/>
  <p:tag name="KSO_WM_TEMPLATE_ASSEMBLE_GROUPID" val="5fd0b3c61fa9d42129dd358c"/>
</p:tagLst>
</file>

<file path=ppt/tags/tag5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37_1*i*4"/>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95bed5b55032478aa8b8af2e5407bba5"/>
  <p:tag name="KSO_WM_UNIT_TYPE" val="i"/>
  <p:tag name="KSO_WM_UNIT_INDEX" val="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c61fa9d42129dd358c"/>
  <p:tag name="KSO_WM_TEMPLATE_ASSEMBLE_GROUPID" val="5fd0b3c61fa9d42129dd358c"/>
</p:tagLst>
</file>

<file path=ppt/tags/tag518.xml><?xml version="1.0" encoding="utf-8"?>
<p:tagLst xmlns:p="http://schemas.openxmlformats.org/presentationml/2006/main">
  <p:tag name="KSO_WM_SLIDE_ID" val="diagram20211237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479.952*276.702"/>
  <p:tag name="KSO_WM_SLIDE_POSITION" val="240.002*191.301"/>
  <p:tag name="KSO_WM_TAG_VERSION" val="1.0"/>
  <p:tag name="KSO_WM_BEAUTIFY_FLAG" val="#wm#"/>
  <p:tag name="KSO_WM_TEMPLATE_CATEGORY" val="diagram"/>
  <p:tag name="KSO_WM_TEMPLATE_INDEX" val="20211237"/>
  <p:tag name="KSO_WM_SLIDE_LAYOUT" val="a_h"/>
  <p:tag name="KSO_WM_SLIDE_LAYOUT_CNT" val="1_1"/>
  <p:tag name="KSO_WM_SLIDE_LAYOUT_INFO" val="{&quot;id&quot;:&quot;2020-12-09T19:23:50&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50&quot;,&quot;margin&quot;:{&quot;bottom&quot;:0.42300000786781311,&quot;left&quot;:1.2699999809265137,&quot;right&quot;:1.2699999809265137,&quot;top&quot;:0.42300000786781311},&quot;type&quot;:0},{&quot;id&quot;:&quot;2020-12-09T19:23:50&quot;,&quot;margin&quot;:{&quot;bottom&quot;:2.1170001029968262,&quot;left&quot;:7.619999885559082,&quot;right&quot;:7.619999885559082,&quot;top&quot;:2.1170001029968262},&quot;maxSize&quot;:{&quot;size1&quot;:40.519052914176974},&quot;minSize&quot;:{&quot;size1&quot;:24.619052914176969},&quot;normalSize&quot;:{&quot;size1&quot;:37.947046420947878},&quot;subLayout&quot;:[{&quot;id&quot;:&quot;2020-12-09T19:23:50&quot;,&quot;margin&quot;:{&quot;bottom&quot;:0.046930205076932907,&quot;left&quot;:7.619999885559082,&quot;right&quot;:7.619999885559082,&quot;top&quot;:2.1170001029968262},&quot;type&quot;:0},{&quot;id&quot;:&quot;2020-12-09T19:23:50&quot;,&quot;margin&quot;:{&quot;bottom&quot;:2.1170001029968262,&quot;left&quot;:7.619999885559082,&quot;right&quot;:7.619999885559082,&quot;top&quot;:0.14886131882667542},&quot;type&quot;:0}],&quot;type&quot;:0}],&quot;type&quot;:0}"/>
  <p:tag name="KSO_WM_SLIDE_BACKGROUND" val="[&quot;navigation&quot;]"/>
  <p:tag name="KSO_WM_SLIDE_RATIO" val="1.777778"/>
  <p:tag name="KSO_WM_CHIP_INFOS" val="{&quot;layout_type&quot;:&quot;navigation&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3b658e478fb0c58a9404"/>
  <p:tag name="KSO_WM_CHIP_FILLPROP" val="[[{&quot;fill_id&quot;:&quot;c934b58042b44607bfcc30469ccc57d1&quot;,&quot;fill_align&quot;:&quot;lm&quot;,&quot;text_align&quot;:&quot;lm&quot;,&quot;text_direction&quot;:&quot;horizontal&quot;,&quot;chip_types&quot;:[&quot;header&quot;]},{&quot;fill_id&quot;:&quot;2ca697fb6ed3405a815a26366cd6d128&quot;,&quot;fill_align&quot;:&quot;cm&quot;,&quot;text_align&quot;:&quot;lm&quot;,&quot;text_direction&quot;:&quot;horizontal&quot;,&quot;chip_types&quot;:[&quot;diagram&quot;,&quot;text&quot;,&quot;picture&quot;,&quot;chart&quot;,&quot;table&quot;,&quot;video&quot;]}]]"/>
  <p:tag name="FIXED_XID_TMP" val="5f5ee1ca4d6848d78f644aeb"/>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c61fa9d42129dd358c"/>
  <p:tag name="KSO_WM_TEMPLATE_ASSEMBLE_GROUPID" val="5fd0b3c61fa9d42129dd358c"/>
</p:tagLst>
</file>

<file path=ppt/tags/tag5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6d95069e-764d-4550-abab-938df3d9b86f}"/>
</p:tagLst>
</file>

<file path=ppt/tags/tag52.xml><?xml version="1.0" encoding="utf-8"?>
<p:tagLst xmlns:p="http://schemas.openxmlformats.org/presentationml/2006/main">
  <p:tag name="KSO_WM_SLIDE_BACKGROUND_TYPE" val="topBottom"/>
</p:tagLst>
</file>

<file path=ppt/tags/tag5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55a53a8d-dbaf-4dad-a391-40a7d287f37f}"/>
</p:tagLst>
</file>

<file path=ppt/tags/tag521.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4"/>
  <p:tag name="KSO_WM_UNIT_TEXT_FILL_TYPE" val="1"/>
</p:tagLst>
</file>

<file path=ppt/tags/tag52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23.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4"/>
  <p:tag name="KSO_WM_UNIT_TEXT_FILL_TYPE" val="1"/>
</p:tagLst>
</file>

<file path=ppt/tags/tag52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25.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4"/>
  <p:tag name="KSO_WM_UNIT_TEXT_FILL_TYPE" val="1"/>
</p:tagLst>
</file>

<file path=ppt/tags/tag52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27.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4"/>
  <p:tag name="KSO_WM_UNIT_TEXT_FILL_TYPE" val="1"/>
</p:tagLst>
</file>

<file path=ppt/tags/tag52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29.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4"/>
  <p:tag name="KSO_WM_UNIT_TEXT_FILL_TYPE" val="1"/>
</p:tagLst>
</file>

<file path=ppt/tags/tag53.xml><?xml version="1.0" encoding="utf-8"?>
<p:tagLst xmlns:p="http://schemas.openxmlformats.org/presentationml/2006/main">
  <p:tag name="KSO_WM_SLIDE_BACKGROUND_TYPE" val="topBottom"/>
</p:tagLst>
</file>

<file path=ppt/tags/tag53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3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3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3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3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3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3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3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3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3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4.xml><?xml version="1.0" encoding="utf-8"?>
<p:tagLst xmlns:p="http://schemas.openxmlformats.org/presentationml/2006/main">
  <p:tag name="KSO_WM_SLIDE_BACKGROUND_TYPE" val="topBottom"/>
</p:tagLst>
</file>

<file path=ppt/tags/tag54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4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4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4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4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4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xml><?xml version="1.0" encoding="utf-8"?>
<p:tagLst xmlns:p="http://schemas.openxmlformats.org/presentationml/2006/main">
  <p:tag name="KSO_WM_SLIDE_BACKGROUND_TYPE" val="topBottom"/>
</p:tagLst>
</file>

<file path=ppt/tags/tag550.xml><?xml version="1.0" encoding="utf-8"?>
<p:tagLst xmlns:p="http://schemas.openxmlformats.org/presentationml/2006/main">
  <p:tag name="KSO_WM_SLIDE_BK_DARK_LIGHT" val=""/>
  <p:tag name="KSO_WM_SLIDE_BACKGROUND_TYPE" val="general"/>
</p:tagLst>
</file>

<file path=ppt/tags/tag5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44cf9959-3bd1-4839-8fcf-baaab101c623}"/>
</p:tagLst>
</file>

<file path=ppt/tags/tag5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99101a8b-896e-4469-b632-744b3506fd1c}"/>
</p:tagLst>
</file>

<file path=ppt/tags/tag5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ccc3ed23-ca02-4859-96fa-167235342ef4}"/>
</p:tagLst>
</file>

<file path=ppt/tags/tag554.xml><?xml version="1.0" encoding="utf-8"?>
<p:tagLst xmlns:p="http://schemas.openxmlformats.org/presentationml/2006/main">
  <p:tag name="KSO_WM_UNIT_BLOCK" val="0"/>
  <p:tag name="KSO_WM_UNIT_SM_LIMIT_TYPE" val="1"/>
  <p:tag name="KSO_WM_UNIT_DEC_AREA_ID" val="1fa3acaadedc404f875e7636677dea82"/>
  <p:tag name="KSO_WM_UNIT_HIGHLIGHT" val="0"/>
  <p:tag name="KSO_WM_UNIT_COMPATIBLE" val="0"/>
  <p:tag name="KSO_WM_UNIT_DIAGRAM_ISNUMVISUAL" val="0"/>
  <p:tag name="KSO_WM_UNIT_DIAGRAM_ISREFERUNIT" val="0"/>
  <p:tag name="KSO_WM_UNIT_TYPE" val="i"/>
  <p:tag name="KSO_WM_UNIT_INDEX" val="2"/>
  <p:tag name="KSO_WM_UNIT_ID" val="diagram20211137_1*i*2"/>
  <p:tag name="KSO_WM_TEMPLATE_CATEGORY" val="diagram"/>
  <p:tag name="KSO_WM_TEMPLATE_INDEX" val="20211137"/>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5ee1ca4d6848d78f644aeb"/>
  <p:tag name="KSO_WM_CHIP_XID" val="5f5f3ba88e478fb0c58a948b"/>
  <p:tag name="KSO_WM_UNIT_FILL_FORE_SCHEMECOLOR_INDEX_BRIGHTNESS" val="0"/>
  <p:tag name="KSO_WM_UNIT_FILL_FORE_SCHEMECOLOR_INDEX" val="16"/>
  <p:tag name="KSO_WM_UNIT_FILL_TYPE" val="1"/>
  <p:tag name="KSO_WM_UNIT_SHADOW_SCHEMECOLOR_INDEX_BRIGHTNESS" val="-0.25"/>
  <p:tag name="KSO_WM_UNIT_SHADOW_SCHEMECOLOR_INDEX" val="14"/>
  <p:tag name="KSO_WM_UNIT_TEXT_FILL_FORE_SCHEMECOLOR_INDEX_BRIGHTNESS" val="0"/>
  <p:tag name="KSO_WM_UNIT_TEXT_FILL_FORE_SCHEMECOLOR_INDEX" val="2"/>
  <p:tag name="KSO_WM_UNIT_TEXT_FILL_TYPE" val="1"/>
  <p:tag name="KSO_WM_UNIT_VALUE" val="592"/>
  <p:tag name="KSO_WM_TEMPLATE_ASSEMBLE_XID" val="5fd0b6df1fa9d42129dd3b08"/>
  <p:tag name="KSO_WM_TEMPLATE_ASSEMBLE_GROUPID" val="5fd0b6df1fa9d42129dd3b08"/>
</p:tagLst>
</file>

<file path=ppt/tags/tag555.xml><?xml version="1.0" encoding="utf-8"?>
<p:tagLst xmlns:p="http://schemas.openxmlformats.org/presentationml/2006/main">
  <p:tag name="KSO_WM_UNIT_SM_LIMIT_TYPE" val="0"/>
  <p:tag name="KSO_WM_UNIT_HIGHLIGHT" val="0"/>
  <p:tag name="KSO_WM_UNIT_COMPATIBLE" val="0"/>
  <p:tag name="KSO_WM_UNIT_DIAGRAM_ISNUMVISUAL" val="0"/>
  <p:tag name="KSO_WM_UNIT_DIAGRAM_ISREFERUNIT" val="0"/>
  <p:tag name="KSO_WM_UNIT_TYPE" val="i"/>
  <p:tag name="KSO_WM_UNIT_INDEX" val="4"/>
  <p:tag name="KSO_WM_UNIT_ID" val="diagram20211137_1*i*4"/>
  <p:tag name="KSO_WM_TEMPLATE_CATEGORY" val="diagram"/>
  <p:tag name="KSO_WM_TEMPLATE_INDEX" val="20211137"/>
  <p:tag name="KSO_WM_UNIT_LAYERLEVEL" val="1"/>
  <p:tag name="KSO_WM_TAG_VERSION" val="1.0"/>
  <p:tag name="KSO_WM_BEAUTIFY_FLAG" val="#wm#"/>
  <p:tag name="KSO_WM_CHIP_GROUPID" val="5f5ee1ca4d6848d78f644aeb"/>
  <p:tag name="KSO_WM_CHIP_XID" val="5f5f3ba88e478fb0c58a948b"/>
  <p:tag name="KSO_WM_UNIT_TEXT_FILL_FORE_SCHEMECOLOR_INDEX_BRIGHTNESS" val="0"/>
  <p:tag name="KSO_WM_UNIT_TEXT_FILL_FORE_SCHEMECOLOR_INDEX" val="13"/>
  <p:tag name="KSO_WM_UNIT_TEXT_FILL_TYPE" val="1"/>
  <p:tag name="KSO_WM_UNIT_VALUE" val="6"/>
  <p:tag name="KSO_WM_TEMPLATE_ASSEMBLE_XID" val="5fd0b6df1fa9d42129dd3b08"/>
  <p:tag name="KSO_WM_TEMPLATE_ASSEMBLE_GROUPID" val="5fd0b6df1fa9d42129dd3b08"/>
</p:tagLst>
</file>

<file path=ppt/tags/tag556.xml><?xml version="1.0" encoding="utf-8"?>
<p:tagLst xmlns:p="http://schemas.openxmlformats.org/presentationml/2006/main">
  <p:tag name="KSO_WM_UNIT_SM_LIMIT_TYPE" val="0"/>
  <p:tag name="KSO_WM_UNIT_HIGHLIGHT" val="0"/>
  <p:tag name="KSO_WM_UNIT_COMPATIBLE" val="0"/>
  <p:tag name="KSO_WM_UNIT_DIAGRAM_ISNUMVISUAL" val="0"/>
  <p:tag name="KSO_WM_UNIT_DIAGRAM_ISREFERUNIT" val="0"/>
  <p:tag name="KSO_WM_UNIT_TYPE" val="i"/>
  <p:tag name="KSO_WM_UNIT_INDEX" val="5"/>
  <p:tag name="KSO_WM_UNIT_ID" val="diagram20211137_1*i*5"/>
  <p:tag name="KSO_WM_TEMPLATE_CATEGORY" val="diagram"/>
  <p:tag name="KSO_WM_TEMPLATE_INDEX" val="20211137"/>
  <p:tag name="KSO_WM_UNIT_LAYERLEVEL" val="1"/>
  <p:tag name="KSO_WM_TAG_VERSION" val="1.0"/>
  <p:tag name="KSO_WM_BEAUTIFY_FLAG" val="#wm#"/>
  <p:tag name="KSO_WM_CHIP_GROUPID" val="5f5ee1ca4d6848d78f644aeb"/>
  <p:tag name="KSO_WM_CHIP_XID" val="5f5f3ba88e478fb0c58a948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VALUE" val="6"/>
  <p:tag name="KSO_WM_TEMPLATE_ASSEMBLE_XID" val="5fd0b6df1fa9d42129dd3b08"/>
  <p:tag name="KSO_WM_TEMPLATE_ASSEMBLE_GROUPID" val="5fd0b6df1fa9d42129dd3b08"/>
</p:tagLst>
</file>

<file path=ppt/tags/tag557.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37_1*a*1"/>
  <p:tag name="KSO_WM_TEMPLATE_CATEGORY" val="diagram"/>
  <p:tag name="KSO_WM_TEMPLATE_INDEX" val="2021113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701c1d12c6c14fe5b1dc13b0f64159d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9d7ca755f9745f186da318133ec676f"/>
  <p:tag name="KSO_WM_UNIT_TEXT_FILL_FORE_SCHEMECOLOR_INDEX_BRIGHTNESS" val="0"/>
  <p:tag name="KSO_WM_UNIT_TEXT_FILL_FORE_SCHEMECOLOR_INDEX" val="13"/>
  <p:tag name="KSO_WM_UNIT_TEXT_FILL_TYPE" val="1"/>
  <p:tag name="KSO_WM_TEMPLATE_ASSEMBLE_XID" val="5fd0b6df1fa9d42129dd3b08"/>
  <p:tag name="KSO_WM_TEMPLATE_ASSEMBLE_GROUPID" val="5fd0b6df1fa9d42129dd3b08"/>
</p:tagLst>
</file>

<file path=ppt/tags/tag558.xml><?xml version="1.0" encoding="utf-8"?>
<p:tagLst xmlns:p="http://schemas.openxmlformats.org/presentationml/2006/main">
  <p:tag name="KSO_WM_UNIT_VALUE" val="1227*1565"/>
  <p:tag name="KSO_WM_UNIT_HIGHLIGHT" val="0"/>
  <p:tag name="KSO_WM_UNIT_COMPATIBLE" val="0"/>
  <p:tag name="KSO_WM_UNIT_DIAGRAM_ISNUMVISUAL" val="0"/>
  <p:tag name="KSO_WM_UNIT_DIAGRAM_ISREFERUNIT" val="0"/>
  <p:tag name="KSO_WM_UNIT_TYPE" val="d"/>
  <p:tag name="KSO_WM_UNIT_INDEX" val="1"/>
  <p:tag name="KSO_WM_UNIT_ID" val="diagram20211137_1*d*1"/>
  <p:tag name="KSO_WM_TEMPLATE_CATEGORY" val="diagram"/>
  <p:tag name="KSO_WM_TEMPLATE_INDEX" val="20211137"/>
  <p:tag name="KSO_WM_UNIT_LAYERLEVEL" val="1"/>
  <p:tag name="KSO_WM_TAG_VERSION" val="1.0"/>
  <p:tag name="KSO_WM_BEAUTIFY_FLAG" val="#wm#"/>
  <p:tag name="KSO_WM_CHIP_GROUPID" val="5e7310da9a230a26b9e88a19"/>
  <p:tag name="KSO_WM_CHIP_XID" val="5e7310da9a230a26b9e88a1a"/>
  <p:tag name="KSO_WM_UNIT_DEC_AREA_ID" val="d7a0882a2d244c758c654e7ae405397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dcd34d698874e2a9b41146f7d209916"/>
  <p:tag name="KSO_WM_UNIT_PLACING_PICTURE" val="6dcd34d698874e2a9b41146f7d209916"/>
  <p:tag name="KSO_WM_TEMPLATE_ASSEMBLE_XID" val="5fd0b6df1fa9d42129dd3b08"/>
  <p:tag name="KSO_WM_TEMPLATE_ASSEMBLE_GROUPID" val="5fd0b6df1fa9d42129dd3b08"/>
</p:tagLst>
</file>

<file path=ppt/tags/tag559.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137_1*f*1"/>
  <p:tag name="KSO_WM_TEMPLATE_CATEGORY" val="diagram"/>
  <p:tag name="KSO_WM_TEMPLATE_INDEX" val="20211137"/>
  <p:tag name="KSO_WM_UNIT_LAYERLEVEL" val="1"/>
  <p:tag name="KSO_WM_TAG_VERSION" val="1.0"/>
  <p:tag name="KSO_WM_BEAUTIFY_FLAG" val="#wm#"/>
  <p:tag name="KSO_WM_UNIT_DEFAULT_FONT" val="14;20;2"/>
  <p:tag name="KSO_WM_UNIT_BLOCK" val="0"/>
  <p:tag name="KSO_WM_UNIT_VALUE" val="40"/>
  <p:tag name="KSO_WM_UNIT_SHOW_EDIT_AREA_INDICATION" val="1"/>
  <p:tag name="KSO_WM_CHIP_GROUPID" val="5e6b05596848fb12bee65ac8"/>
  <p:tag name="KSO_WM_CHIP_XID" val="5e6b05596848fb12bee65aca"/>
  <p:tag name="KSO_WM_UNIT_DEC_AREA_ID" val="53cf4e27b4d54677a7c3c8289d0bc2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06f9f6686dcd424cb720d0f56785b213"/>
  <p:tag name="KSO_WM_UNIT_TEXT_FILL_FORE_SCHEMECOLOR_INDEX_BRIGHTNESS" val="0.25"/>
  <p:tag name="KSO_WM_UNIT_TEXT_FILL_FORE_SCHEMECOLOR_INDEX" val="13"/>
  <p:tag name="KSO_WM_UNIT_TEXT_FILL_TYPE" val="1"/>
  <p:tag name="KSO_WM_TEMPLATE_ASSEMBLE_XID" val="5fd0b6df1fa9d42129dd3b08"/>
  <p:tag name="KSO_WM_TEMPLATE_ASSEMBLE_GROUPID" val="5fd0b6df1fa9d42129dd3b08"/>
</p:tagLst>
</file>

<file path=ppt/tags/tag56.xml><?xml version="1.0" encoding="utf-8"?>
<p:tagLst xmlns:p="http://schemas.openxmlformats.org/presentationml/2006/main">
  <p:tag name="KSO_WM_SLIDE_BACKGROUND_TYPE" val="topBottom"/>
</p:tagLst>
</file>

<file path=ppt/tags/tag560.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3"/>
  <p:tag name="KSO_WM_UNIT_ID" val="diagram20211137_1*f*3"/>
  <p:tag name="KSO_WM_TEMPLATE_CATEGORY" val="diagram"/>
  <p:tag name="KSO_WM_TEMPLATE_INDEX" val="20211137"/>
  <p:tag name="KSO_WM_UNIT_LAYERLEVEL" val="1"/>
  <p:tag name="KSO_WM_TAG_VERSION" val="1.0"/>
  <p:tag name="KSO_WM_BEAUTIFY_FLAG" val="#wm#"/>
  <p:tag name="KSO_WM_UNIT_DEFAULT_FONT" val="14;20;2"/>
  <p:tag name="KSO_WM_UNIT_BLOCK" val="0"/>
  <p:tag name="KSO_WM_UNIT_VALUE" val="36"/>
  <p:tag name="KSO_WM_UNIT_SHOW_EDIT_AREA_INDICATION" val="1"/>
  <p:tag name="KSO_WM_CHIP_GROUPID" val="5e6b05596848fb12bee65ac8"/>
  <p:tag name="KSO_WM_CHIP_XID" val="5e6b05596848fb12bee65aca"/>
  <p:tag name="KSO_WM_UNIT_DEC_AREA_ID" val="3692444c3d8d4789b51da992dc24e17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76293f9d59b4b199587127f7d31f584"/>
  <p:tag name="KSO_WM_UNIT_TEXT_FILL_FORE_SCHEMECOLOR_INDEX_BRIGHTNESS" val="0.25"/>
  <p:tag name="KSO_WM_UNIT_TEXT_FILL_FORE_SCHEMECOLOR_INDEX" val="13"/>
  <p:tag name="KSO_WM_UNIT_TEXT_FILL_TYPE" val="1"/>
  <p:tag name="KSO_WM_TEMPLATE_ASSEMBLE_XID" val="5fd0b6df1fa9d42129dd3b08"/>
  <p:tag name="KSO_WM_TEMPLATE_ASSEMBLE_GROUPID" val="5fd0b6df1fa9d42129dd3b08"/>
</p:tagLst>
</file>

<file path=ppt/tags/tag561.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137_1*f*2"/>
  <p:tag name="KSO_WM_TEMPLATE_CATEGORY" val="diagram"/>
  <p:tag name="KSO_WM_TEMPLATE_INDEX" val="20211137"/>
  <p:tag name="KSO_WM_UNIT_LAYERLEVEL" val="1"/>
  <p:tag name="KSO_WM_TAG_VERSION" val="1.0"/>
  <p:tag name="KSO_WM_BEAUTIFY_FLAG" val="#wm#"/>
  <p:tag name="KSO_WM_UNIT_DEFAULT_FONT" val="14;20;2"/>
  <p:tag name="KSO_WM_UNIT_BLOCK" val="0"/>
  <p:tag name="KSO_WM_UNIT_VALUE" val="36"/>
  <p:tag name="KSO_WM_UNIT_SHOW_EDIT_AREA_INDICATION" val="1"/>
  <p:tag name="KSO_WM_CHIP_GROUPID" val="5e6b05596848fb12bee65ac8"/>
  <p:tag name="KSO_WM_CHIP_XID" val="5e6b05596848fb12bee65aca"/>
  <p:tag name="KSO_WM_UNIT_DEC_AREA_ID" val="e9c927c41a624a7e9d3277714a25951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0036c3e209343b19d7e4881f3f39c43"/>
  <p:tag name="KSO_WM_UNIT_TEXT_FILL_FORE_SCHEMECOLOR_INDEX_BRIGHTNESS" val="0.25"/>
  <p:tag name="KSO_WM_UNIT_TEXT_FILL_FORE_SCHEMECOLOR_INDEX" val="13"/>
  <p:tag name="KSO_WM_UNIT_TEXT_FILL_TYPE" val="1"/>
  <p:tag name="KSO_WM_TEMPLATE_ASSEMBLE_XID" val="5fd0b6df1fa9d42129dd3b08"/>
  <p:tag name="KSO_WM_TEMPLATE_ASSEMBLE_GROUPID" val="5fd0b6df1fa9d42129dd3b08"/>
</p:tagLst>
</file>

<file path=ppt/tags/tag562.xml><?xml version="1.0" encoding="utf-8"?>
<p:tagLst xmlns:p="http://schemas.openxmlformats.org/presentationml/2006/main">
  <p:tag name="KSO_WM_SLIDE_ID" val="diagram2021113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1137"/>
  <p:tag name="KSO_WM_SLIDE_LAYOUT" val="a_d_f"/>
  <p:tag name="KSO_WM_SLIDE_LAYOUT_CNT" val="1_1_3"/>
  <p:tag name="KSO_WM_TEMPLATE_THUMBS_INDEX" val="1、4、7、12、13、14、15、16、17、18、20、24、25、28、33、36、40、43、44"/>
  <p:tag name="KSO_WM_SLIDE_LAYOUT_INFO" val="{&quot;id&quot;:&quot;2020-12-09T19:37:04&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37:04&quot;,&quot;margin&quot;:{&quot;bottom&quot;:0.42300000786781311,&quot;left&quot;:1.2699999809265137,&quot;right&quot;:1.2699999809265137,&quot;top&quot;:0.42300000786781311},&quot;type&quot;:0},{&quot;direction&quot;:1,&quot;id&quot;:&quot;2020-12-09T19:37:04&quot;,&quot;maxSize&quot;:{&quot;size1&quot;:52.399999999999999},&quot;minSize&quot;:{&quot;size1&quot;:52.399999999999999},&quot;normalSize&quot;:{&quot;size1&quot;:52.399999999999999},&quot;subLayout&quot;:[{&quot;direction&quot;:1,&quot;id&quot;:&quot;2020-12-09T19:37:04&quot;,&quot;maxSize&quot;:{&quot;size1&quot;:52.5},&quot;minSize&quot;:{&quot;size1&quot;:52.5},&quot;normalSize&quot;:{&quot;size1&quot;:52.5},&quot;subLayout&quot;:[{&quot;id&quot;:&quot;2020-12-09T19:37:04&quot;,&quot;margin&quot;:{&quot;bottom&quot;:2.1170001029968262,&quot;left&quot;:1.6929999589920044,&quot;right&quot;:0.42300000786781311,&quot;top&quot;:5.5029997825622559},&quot;type&quot;:0},{&quot;id&quot;:&quot;2020-12-09T19:37:04&quot;,&quot;maxSize&quot;:{&quot;size1&quot;:56.399999999999999},&quot;minSize&quot;:{&quot;size1&quot;:46.200000000000003},&quot;normalSize&quot;:{&quot;size1&quot;:51.399999999999999},&quot;subLayout&quot;:[{&quot;id&quot;:&quot;2020-12-09T19:37:04&quot;,&quot;margin&quot;:{&quot;bottom&quot;:0.84700000286102295,&quot;left&quot;:1.6929999589920044,&quot;right&quot;:0.3970000147819519,&quot;top&quot;:3.3870000839233398},&quot;type&quot;:0},{&quot;id&quot;:&quot;2020-12-09T19:37:04&quot;,&quot;margin&quot;:{&quot;bottom&quot;:3.3870000839233398,&quot;left&quot;:1.6929999589920044,&quot;right&quot;:0.3970000147819519,&quot;top&quot;:0.42300000786781311},&quot;type&quot;:0}],&quot;type&quot;:0}],&quot;type&quot;:0},{&quot;id&quot;:&quot;2020-12-09T19:37:04&quot;,&quot;margin&quot;:{&quot;bottom&quot;:2.1170001029968262,&quot;left&quot;:0.42300000786781311,&quot;right&quot;:0,&quot;top&quot;:2.1170001029968262},&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a88e478fb0c58a948b"/>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big_font&quot;:false,&quot;fill_id&quot;:&quot;c03e0803551c4ee895c248d96ce5677f&quot;,&quot;fill_align&quot;:&quot;cm&quot;,&quot;chip_types&quot;:[&quot;picture&quot;]},{&quot;text_align&quot;:&quot;lt&quot;,&quot;text_direction&quot;:&quot;horizontal&quot;,&quot;support_big_font&quot;:false,&quot;fill_id&quot;:&quot;f091eba766cf45f9942c44f3a74af2b5&quot;,&quot;fill_align&quot;:&quot;lt&quot;,&quot;chip_types&quot;:[&quot;text&quot;]},{&quot;text_align&quot;:&quot;lm&quot;,&quot;text_direction&quot;:&quot;horizontal&quot;,&quot;support_big_font&quot;:false,&quot;fill_id&quot;:&quot;f6c94158d8cd468aaad7f4397de3eca6&quot;,&quot;fill_align&quot;:&quot;lm&quot;,&quot;chip_types&quot;:[&quot;text&quot;]},{&quot;text_align&quot;:&quot;lm&quot;,&quot;text_direction&quot;:&quot;horizontal&quot;,&quot;support_big_font&quot;:false,&quot;fill_id&quot;:&quot;f9d565db283b4a26bc43d374f3e5dc98&quot;,&quot;fill_align&quot;:&quot;lm&quot;,&quot;chip_types&quot;:[&quot;text&quot;]}]]"/>
  <p:tag name="KSO_WM_SLIDE_SIZE" val="960*480"/>
  <p:tag name="KSO_WM_SLIDE_POSITION" val="0*0"/>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6df1fa9d42129dd3b08"/>
  <p:tag name="KSO_WM_TEMPLATE_ASSEMBLE_GROUPID" val="5fd0b6df1fa9d42129dd3b08"/>
</p:tagLst>
</file>

<file path=ppt/tags/tag5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5963d9fb-713c-44f0-a6a0-c5d30954d8b1}"/>
</p:tagLst>
</file>

<file path=ppt/tags/tag5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fbeed76f-1e81-4fc9-b4f7-b722cc901442}"/>
</p:tagLst>
</file>

<file path=ppt/tags/tag5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020bde8b-765d-4435-aa00-5bce44bd4107}"/>
</p:tagLst>
</file>

<file path=ppt/tags/tag566.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567.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2494.7653543307088,&quot;width&quot;:2806.611023622047}"/>
  <p:tag name="KSO_WM_UNIT_PLACING_PICTURE_INFO" val="{&quot;code&quot;:&quot;&quot;,&quot;full_picture&quot;:false,&quot;scheme&quot;:&quot;4-0&quot;,&quot;spacing&quot;:5}"/>
  <p:tag name="KSO_WM_UNIT_PLACING_PICTURE_USER_VIEWPORT_SMARTMENU" val="{&quot;height&quot;:2380.0132242838545,&quot;width&quot;:2300.013224283854}"/>
  <p:tag name="KSO_WM_UNIT_PLACING_PICTURE_USER_RELATIVERECTANGLE_SMARTMENU" val="{&quot;bottom&quot;:0,&quot;left&quot;:0.026509307430773045,&quot;right&quot;:0.026509307430773045,&quot;top&quot;:0}"/>
</p:tagLst>
</file>

<file path=ppt/tags/tag568.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2494.7653543307088,&quot;width&quot;:3401.9543307086615}"/>
  <p:tag name="KSO_WM_UNIT_PLACING_PICTURE_INFO" val="{&quot;code&quot;:&quot;&quot;,&quot;full_picture&quot;:false,&quot;scheme&quot;:&quot;4-0&quot;,&quot;spacing&quot;:5}"/>
  <p:tag name="KSO_WM_UNIT_PLACING_PICTURE_USER_VIEWPORT_SMARTMENU" val="{&quot;height&quot;:2380.0132242838545,&quot;width&quot;:2300.013224283854}"/>
  <p:tag name="KSO_WM_UNIT_PLACING_PICTURE_USER_RELATIVERECTANGLE_SMARTMENU" val="{&quot;bottom&quot;:0,&quot;left&quot;:0.16052568315229007,&quot;right&quot;:0.16052568315229007,&quot;top&quot;:0}"/>
</p:tagLst>
</file>

<file path=ppt/tags/tag569.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2494.7653543307088,&quot;width&quot;:3516.7401574803148}"/>
  <p:tag name="KSO_WM_UNIT_PLACING_PICTURE_INFO" val="{&quot;code&quot;:&quot;&quot;,&quot;full_picture&quot;:false,&quot;scheme&quot;:&quot;4-0&quot;,&quot;spacing&quot;:5}"/>
  <p:tag name="KSO_WM_UNIT_PLACING_PICTURE_USER_VIEWPORT_SMARTMENU" val="{&quot;height&quot;:4910.0264485677089,&quot;width&quot;:7200.0396728515625}"/>
  <p:tag name="KSO_WM_UNIT_PLACING_PICTURE_USER_RELATIVERECTANGLE_SMARTMENU" val="{&quot;bottom&quot;:0,&quot;left&quot;:0.065239586487441617,&quot;right&quot;:0.065239586487441617,&quot;top&quot;:0}"/>
</p:tagLst>
</file>

<file path=ppt/tags/tag57.xml><?xml version="1.0" encoding="utf-8"?>
<p:tagLst xmlns:p="http://schemas.openxmlformats.org/presentationml/2006/main">
  <p:tag name="KSO_WM_SLIDE_BACKGROUND_TYPE" val="topBottom"/>
</p:tagLst>
</file>

<file path=ppt/tags/tag570.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2451.691338582677,&quot;width&quot;:3856.9275590551179}"/>
  <p:tag name="KSO_WM_UNIT_PLACING_PICTURE_INFO" val="{&quot;code&quot;:&quot;&quot;,&quot;full_picture&quot;:false,&quot;scheme&quot;:&quot;4-0&quot;,&quot;spacing&quot;:5}"/>
  <p:tag name="KSO_WM_UNIT_PLACING_PICTURE_USER_VIEWPORT_SMARTMENU" val="{&quot;height&quot;:2380.0132242838545,&quot;width&quot;:2300.013224283854}"/>
  <p:tag name="KSO_WM_UNIT_PLACING_PICTURE_USER_RELATIVERECTANGLE_SMARTMENU" val="{&quot;bottom&quot;:0,&quot;left&quot;:0.19236415278290819,&quot;right&quot;:0.19236415278290819,&quot;top&quot;:0}"/>
</p:tagLst>
</file>

<file path=ppt/tags/tag57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572.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573.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1.2699999809265137,&quot;right&quot;:1.2699999809265137,&quot;top&quot;:0.42300000786781311},&quot;type&quot;:0},{&quot;direction&quot;:1,&quot;id&quot;:&quot;2020-12-10T00:11:37&quot;,&quot;maxSize&quot;:{&quot;size1&quot;:66.199581666246146},&quot;minSize&quot;:{&quot;size1&quot;:38.799581666246127},&quot;normalSize&quot;:{&quot;size1&quot;:60.674581666246134},&quot;subLayout&quot;:[{&quot;id&quot;:&quot;2020-12-10T00:11:37&quot;,&quot;margin&quot;:{&quot;bottom&quot;:1.6929999589920044,&quot;left&quot;:1.6929999589920044,&quot;right&quot;:0.026000002399086952,&quot;top&quot;:1.7200000286102295},&quot;type&quot;:0},{&quot;id&quot;:&quot;2020-12-10T00:11:37&quot;,&quot;margin&quot;:{&quot;bottom&quot;:1.6929999589920044,&quot;left&quot;:1.2430000305175781,&quot;right&quot;:1.6929999589920044,&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5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4d0aef63-1181-4cca-93b0-fe99b564fdd7}"/>
</p:tagLst>
</file>

<file path=ppt/tags/tag5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921f7e87-05c1-4e5c-a161-58c02b980b20}"/>
</p:tagLst>
</file>

<file path=ppt/tags/tag5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e51fe9dd-0e94-440a-a6fa-9b6dc64e1495}"/>
</p:tagLst>
</file>

<file path=ppt/tags/tag577.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57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579.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65eacbd4a1e04e548dbc4fca91427abe"/>
  <p:tag name="KSO_WM_UNIT_DECORATE_INFO" val=""/>
  <p:tag name="KSO_WM_UNIT_SM_LIMIT_TYPE" val=""/>
  <p:tag name="KSO_WM_CHIP_FILLAREA_FILL_RULE" val="{&quot;fill_align&quot;:&quot;cm&quot;,&quot;fill_effect&quot;:[],&quot;fill_mode&quot;:&quot;full&quot;,&quot;sacle_strategy&quot;:&quot;stretch&quot;}"/>
  <p:tag name="KSO_WM_ASSEMBLE_CHIP_INDEX" val="25f71d9088f249d0923acc4df525e00c"/>
  <p:tag name="KSO_WM_SLIDE_BACKGROUND_TYPE" val="bottomTop"/>
  <p:tag name="KSO_WM_UNIT_TEXT_FILL_FORE_SCHEMECOLOR_INDEX_BRIGHTNESS" val="0"/>
  <p:tag name="KSO_WM_UNIT_TEXT_FILL_FORE_SCHEMECOLOR_INDEX" val="2"/>
  <p:tag name="KSO_WM_UNIT_TEXT_FILL_TYPE" val="1"/>
</p:tagLst>
</file>

<file path=ppt/tags/tag5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aa4b68c4-19c9-44cd-be08-a0380fee5473}"/>
</p:tagLst>
</file>

<file path=ppt/tags/tag5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c40c9dc4-20c7-48bb-a2df-20dc9eae81db}"/>
</p:tagLst>
</file>

<file path=ppt/tags/tag5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fbd6db83-6223-4e32-a7f8-38577111e269}"/>
</p:tagLst>
</file>

<file path=ppt/tags/tag5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237_1*i*2"/>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514f2c5c228b488f8307933f449685f4"/>
  <p:tag name="KSO_WM_UNIT_DECORATE_INFO" val="{&quot;DecorateInfoH&quot;:{&quot;IsAbs&quot;:true},&quot;DecorateInfoW&quot;:{&quot;IsAbs&quot;:true},&quot;DecorateInfoX&quot;:{&quot;IsAbs&quot;:true,&quot;Pos&quot;:1},&quot;DecorateInfoY&quot;:{&quot;IsAbs&quot;:true,&quot;Pos&quot;:1},&quot;ReferentInfo&quot;:{&quot;Id&quot;:&quot;c82e9e0ed8ac4c289b6ab822c687aee4;5e46ac5f06cf4925bc5ec6b98527ecd0&quot;,&quot;X&quot;:{&quot;Pos&quot;:1},&quot;Y&quot;:{&quot;Pos&quot;:1}},&quot;whChangeMode&quot;:0}"/>
  <p:tag name="KSO_WM_CHIP_GROUPID" val="5f5ee1ca4d6848d78f644aeb"/>
  <p:tag name="KSO_WM_CHIP_XID" val="5f5f3b658e478fb0c58a9404"/>
  <p:tag name="KSO_WM_UNIT_FILL_FORE_SCHEMECOLOR_INDEX_BRIGHTNESS" val="0"/>
  <p:tag name="KSO_WM_UNIT_FILL_FORE_SCHEMECOLOR_INDEX" val="16"/>
  <p:tag name="KSO_WM_UNIT_FILL_TYPE" val="1"/>
  <p:tag name="KSO_WM_UNIT_SHADOW_SCHEMECOLOR_INDEX_BRIGHTNESS" val="-0.25"/>
  <p:tag name="KSO_WM_UNIT_SHADOW_SCHEMECOLOR_INDEX" val="16"/>
  <p:tag name="KSO_WM_UNIT_TEXT_FILL_FORE_SCHEMECOLOR_INDEX_BRIGHTNESS" val="0"/>
  <p:tag name="KSO_WM_UNIT_TEXT_FILL_FORE_SCHEMECOLOR_INDEX" val="2"/>
  <p:tag name="KSO_WM_UNIT_TEXT_FILL_TYPE" val="1"/>
  <p:tag name="KSO_WM_UNIT_VALUE" val="493"/>
  <p:tag name="KSO_WM_TEMPLATE_ASSEMBLE_XID" val="5fd0b3c61fa9d42129dd358c"/>
  <p:tag name="KSO_WM_TEMPLATE_ASSEMBLE_GROUPID" val="5fd0b3c61fa9d42129dd358c"/>
</p:tagLst>
</file>

<file path=ppt/tags/tag584.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37_1*a*1"/>
  <p:tag name="KSO_WM_TEMPLATE_CATEGORY" val="diagram"/>
  <p:tag name="KSO_WM_TEMPLATE_INDEX" val="2021123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66b175f063b14dd9850bda1b631ef47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de01912da5c481ba5ca07931f2e4df2"/>
  <p:tag name="KSO_WM_UNIT_TEXT_FILL_FORE_SCHEMECOLOR_INDEX_BRIGHTNESS" val="0"/>
  <p:tag name="KSO_WM_UNIT_TEXT_FILL_FORE_SCHEMECOLOR_INDEX" val="13"/>
  <p:tag name="KSO_WM_UNIT_TEXT_FILL_TYPE" val="1"/>
  <p:tag name="KSO_WM_TEMPLATE_ASSEMBLE_XID" val="5fd0b3c61fa9d42129dd358c"/>
  <p:tag name="KSO_WM_TEMPLATE_ASSEMBLE_GROUPID" val="5fd0b3c61fa9d42129dd358c"/>
</p:tagLst>
</file>

<file path=ppt/tags/tag585.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3"/>
  <p:tag name="KSO_WM_UNIT_HIGHLIGHT" val="0"/>
  <p:tag name="KSO_WM_UNIT_COMPATIBLE" val="0"/>
  <p:tag name="KSO_WM_UNIT_DIAGRAM_ISNUMVISUAL" val="0"/>
  <p:tag name="KSO_WM_UNIT_DIAGRAM_ISREFERUNIT" val="0"/>
  <p:tag name="KSO_WM_UNIT_TYPE" val="h_a"/>
  <p:tag name="KSO_WM_UNIT_INDEX" val="1_1"/>
  <p:tag name="KSO_WM_UNIT_ID" val="diagram20211237_1*h_a*1_1"/>
  <p:tag name="KSO_WM_TEMPLATE_CATEGORY" val="diagram"/>
  <p:tag name="KSO_WM_TEMPLATE_INDEX" val="20211237"/>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c82e9e0ed8ac4c289b6ab822c687aee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9dfb99d4c2d411c85d3236998f66d8d"/>
  <p:tag name="KSO_WM_UNIT_TEXT_FILL_FORE_SCHEMECOLOR_INDEX_BRIGHTNESS" val="0"/>
  <p:tag name="KSO_WM_UNIT_TEXT_FILL_FORE_SCHEMECOLOR_INDEX" val="13"/>
  <p:tag name="KSO_WM_UNIT_TEXT_FILL_TYPE" val="1"/>
  <p:tag name="KSO_WM_TEMPLATE_ASSEMBLE_XID" val="5fd0b3c61fa9d42129dd358c"/>
  <p:tag name="KSO_WM_TEMPLATE_ASSEMBLE_GROUPID" val="5fd0b3c61fa9d42129dd358c"/>
</p:tagLst>
</file>

<file path=ppt/tags/tag586.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1237_1*h_f*1_1"/>
  <p:tag name="KSO_WM_TEMPLATE_CATEGORY" val="diagram"/>
  <p:tag name="KSO_WM_TEMPLATE_INDEX" val="20211237"/>
  <p:tag name="KSO_WM_UNIT_LAYERLEVEL" val="1_1"/>
  <p:tag name="KSO_WM_TAG_VERSION" val="1.0"/>
  <p:tag name="KSO_WM_BEAUTIFY_FLAG" val="#wm#"/>
  <p:tag name="KSO_WM_UNIT_SUBTYPE" val="a"/>
  <p:tag name="KSO_WM_UNIT_DEFAULT_FONT" val="14;20;2"/>
  <p:tag name="KSO_WM_UNIT_BLOCK" val="0"/>
  <p:tag name="KSO_WM_UNIT_VALUE" val="207"/>
  <p:tag name="KSO_WM_UNIT_SHOW_EDIT_AREA_INDICATION" val="1"/>
  <p:tag name="KSO_WM_CHIP_GROUPID" val="5e6b05b36848fb12bee65ad8"/>
  <p:tag name="KSO_WM_CHIP_XID" val="5e6b05b36848fb12bee65ada"/>
  <p:tag name="KSO_WM_UNIT_DEC_AREA_ID" val="5e46ac5f06cf4925bc5ec6b98527ec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9dfb99d4c2d411c85d3236998f66d8d"/>
  <p:tag name="KSO_WM_UNIT_TEXT_FILL_FORE_SCHEMECOLOR_INDEX_BRIGHTNESS" val="0.25"/>
  <p:tag name="KSO_WM_UNIT_TEXT_FILL_FORE_SCHEMECOLOR_INDEX" val="13"/>
  <p:tag name="KSO_WM_UNIT_TEXT_FILL_TYPE" val="1"/>
  <p:tag name="KSO_WM_TEMPLATE_ASSEMBLE_XID" val="5fd0b3c61fa9d42129dd358c"/>
  <p:tag name="KSO_WM_TEMPLATE_ASSEMBLE_GROUPID" val="5fd0b3c61fa9d42129dd358c"/>
</p:tagLst>
</file>

<file path=ppt/tags/tag5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37_1*i*3"/>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4b32df71aa3b4b56b94539aaf452f757"/>
  <p:tag name="KSO_WM_UNIT_TYPE" val="i"/>
  <p:tag name="KSO_WM_UNIT_INDEX" val="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c61fa9d42129dd358c"/>
  <p:tag name="KSO_WM_TEMPLATE_ASSEMBLE_GROUPID" val="5fd0b3c61fa9d42129dd358c"/>
</p:tagLst>
</file>

<file path=ppt/tags/tag5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37_1*i*4"/>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95bed5b55032478aa8b8af2e5407bba5"/>
  <p:tag name="KSO_WM_UNIT_TYPE" val="i"/>
  <p:tag name="KSO_WM_UNIT_INDEX" val="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c61fa9d42129dd358c"/>
  <p:tag name="KSO_WM_TEMPLATE_ASSEMBLE_GROUPID" val="5fd0b3c61fa9d42129dd358c"/>
</p:tagLst>
</file>

<file path=ppt/tags/tag589.xml><?xml version="1.0" encoding="utf-8"?>
<p:tagLst xmlns:p="http://schemas.openxmlformats.org/presentationml/2006/main">
  <p:tag name="KSO_WM_SLIDE_ID" val="diagram20211237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479.952*276.702"/>
  <p:tag name="KSO_WM_SLIDE_POSITION" val="240.002*191.301"/>
  <p:tag name="KSO_WM_TAG_VERSION" val="1.0"/>
  <p:tag name="KSO_WM_BEAUTIFY_FLAG" val="#wm#"/>
  <p:tag name="KSO_WM_TEMPLATE_CATEGORY" val="diagram"/>
  <p:tag name="KSO_WM_TEMPLATE_INDEX" val="20211237"/>
  <p:tag name="KSO_WM_SLIDE_LAYOUT" val="a_h"/>
  <p:tag name="KSO_WM_SLIDE_LAYOUT_CNT" val="1_1"/>
  <p:tag name="KSO_WM_SLIDE_LAYOUT_INFO" val="{&quot;id&quot;:&quot;2020-12-09T19:23:50&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50&quot;,&quot;margin&quot;:{&quot;bottom&quot;:0.42300000786781311,&quot;left&quot;:1.2699999809265137,&quot;right&quot;:1.2699999809265137,&quot;top&quot;:0.42300000786781311},&quot;type&quot;:0},{&quot;id&quot;:&quot;2020-12-09T19:23:50&quot;,&quot;margin&quot;:{&quot;bottom&quot;:2.1170001029968262,&quot;left&quot;:7.619999885559082,&quot;right&quot;:7.619999885559082,&quot;top&quot;:2.1170001029968262},&quot;maxSize&quot;:{&quot;size1&quot;:40.519052914176974},&quot;minSize&quot;:{&quot;size1&quot;:24.619052914176969},&quot;normalSize&quot;:{&quot;size1&quot;:37.947046420947878},&quot;subLayout&quot;:[{&quot;id&quot;:&quot;2020-12-09T19:23:50&quot;,&quot;margin&quot;:{&quot;bottom&quot;:0.046930205076932907,&quot;left&quot;:7.619999885559082,&quot;right&quot;:7.619999885559082,&quot;top&quot;:2.1170001029968262},&quot;type&quot;:0},{&quot;id&quot;:&quot;2020-12-09T19:23:50&quot;,&quot;margin&quot;:{&quot;bottom&quot;:2.1170001029968262,&quot;left&quot;:7.619999885559082,&quot;right&quot;:7.619999885559082,&quot;top&quot;:0.14886131882667542},&quot;type&quot;:0}],&quot;type&quot;:0}],&quot;type&quot;:0}"/>
  <p:tag name="KSO_WM_SLIDE_BACKGROUND" val="[&quot;navigation&quot;]"/>
  <p:tag name="KSO_WM_SLIDE_RATIO" val="1.777778"/>
  <p:tag name="KSO_WM_CHIP_INFOS" val="{&quot;layout_type&quot;:&quot;navigation&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3b658e478fb0c58a9404"/>
  <p:tag name="KSO_WM_CHIP_FILLPROP" val="[[{&quot;fill_id&quot;:&quot;c934b58042b44607bfcc30469ccc57d1&quot;,&quot;fill_align&quot;:&quot;lm&quot;,&quot;text_align&quot;:&quot;lm&quot;,&quot;text_direction&quot;:&quot;horizontal&quot;,&quot;chip_types&quot;:[&quot;header&quot;]},{&quot;fill_id&quot;:&quot;2ca697fb6ed3405a815a26366cd6d128&quot;,&quot;fill_align&quot;:&quot;cm&quot;,&quot;text_align&quot;:&quot;lm&quot;,&quot;text_direction&quot;:&quot;horizontal&quot;,&quot;chip_types&quot;:[&quot;diagram&quot;,&quot;text&quot;,&quot;picture&quot;,&quot;chart&quot;,&quot;table&quot;,&quot;video&quot;]}]]"/>
  <p:tag name="FIXED_XID_TMP" val="5f5ee1ca4d6848d78f644aeb"/>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c61fa9d42129dd358c"/>
  <p:tag name="KSO_WM_TEMPLATE_ASSEMBLE_GROUPID" val="5fd0b3c61fa9d42129dd358c"/>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efc7e580c9034eaaa71ffee0ec48a59d"/>
  <p:tag name="KSO_WM_UNIT_DECORATE_INFO" val=""/>
  <p:tag name="KSO_WM_UNIT_SM_LIMIT_TYPE" val=""/>
  <p:tag name="KSO_WM_CHIP_FILLAREA_FILL_RULE" val="{&quot;fill_align&quot;:&quot;cm&quot;,&quot;fill_effect&quot;:[],&quot;fill_mode&quot;:&quot;full&quot;,&quot;sacle_strategy&quot;:&quot;stretch&quot;}"/>
  <p:tag name="KSO_WM_ASSEMBLE_CHIP_INDEX" val="3913e312fe884298ac2f1c6ab6b581e6"/>
  <p:tag name="KSO_WM_SLIDE_BACKGROUND_TYPE" val="bottomTop"/>
</p:tagLst>
</file>

<file path=ppt/tags/tag5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18351b63-fc92-4cde-89dd-daf552d6b4af}"/>
</p:tagLst>
</file>

<file path=ppt/tags/tag5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3e9f59e2-f1f2-49d8-a5f7-2cd985af5dc0}"/>
</p:tagLst>
</file>

<file path=ppt/tags/tag5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71e3407d-3615-4c90-9480-28aff1f6d094}"/>
</p:tagLst>
</file>

<file path=ppt/tags/tag5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46_1*i*2"/>
  <p:tag name="KSO_WM_TEMPLATE_CATEGORY" val="diagram"/>
  <p:tag name="KSO_WM_TEMPLATE_INDEX" val="20211246"/>
  <p:tag name="KSO_WM_UNIT_LAYERLEVEL" val="1"/>
  <p:tag name="KSO_WM_TAG_VERSION" val="1.0"/>
  <p:tag name="KSO_WM_BEAUTIFY_FLAG" val="#wm#"/>
  <p:tag name="KSO_WM_UNIT_BLOCK" val="0"/>
  <p:tag name="KSO_WM_UNIT_DEC_AREA_ID" val="1565d2f549e54a52abb81560edb8211b"/>
  <p:tag name="KSO_WM_UNIT_SM_LIMIT_TYPE" val="2"/>
  <p:tag name="KSO_WM_UNIT_TYPE" val="i"/>
  <p:tag name="KSO_WM_UNIT_INDEX" val="2"/>
  <p:tag name="KSO_WM_UNIT_DECORATE_INFO" val="{&quot;DecorateInfoH&quot;:{&quot;IsAbs&quot;:false},&quot;DecorateInfoW&quot;:{&quot;IsAbs&quot;:false},&quot;DecorateInfoX&quot;:{&quot;IsAbs&quot;:false,&quot;Pos&quot;:1},&quot;DecorateInfoY&quot;:{&quot;IsAbs&quot;:false,&quot;Pos&quot;:1},&quot;ReferentInfo&quot;:{&quot;Id&quot;:&quot;9eb8c177de514bbb9e5fa6ee2fd0fd97;c248bb3125fd419c91694295be297cb2&quot;,&quot;X&quot;:{&quot;Pos&quot;:1},&quot;Y&quot;:{&quot;Pos&quot;:1}},&quot;whChangeMode&quot;:0}"/>
  <p:tag name="KSO_WM_CHIP_GROUPID" val="5f5ee1ca4d6848d78f644aeb"/>
  <p:tag name="KSO_WM_CHIP_XID" val="5f5f3b5d8e478fb0c58a93f0"/>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VALUE" val="440"/>
  <p:tag name="KSO_WM_TEMPLATE_ASSEMBLE_XID" val="5fd0b3861fa9d42129dd357a"/>
  <p:tag name="KSO_WM_TEMPLATE_ASSEMBLE_GROUPID" val="5fd0b3861fa9d42129dd357a"/>
</p:tagLst>
</file>

<file path=ppt/tags/tag594.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46_1*a*1"/>
  <p:tag name="KSO_WM_TEMPLATE_CATEGORY" val="diagram"/>
  <p:tag name="KSO_WM_TEMPLATE_INDEX" val="2021124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602a19c573f4801b826a38929180e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04b2b25c54645619a53deef47e88cac"/>
  <p:tag name="KSO_WM_UNIT_TEXT_FILL_FORE_SCHEMECOLOR_INDEX_BRIGHTNESS" val="0"/>
  <p:tag name="KSO_WM_UNIT_TEXT_FILL_FORE_SCHEMECOLOR_INDEX" val="13"/>
  <p:tag name="KSO_WM_UNIT_TEXT_FILL_TYPE" val="1"/>
  <p:tag name="KSO_WM_TEMPLATE_ASSEMBLE_XID" val="5fd0b3861fa9d42129dd357a"/>
  <p:tag name="KSO_WM_TEMPLATE_ASSEMBLE_GROUPID" val="5fd0b3861fa9d42129dd357a"/>
</p:tagLst>
</file>

<file path=ppt/tags/tag595.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32"/>
  <p:tag name="KSO_WM_UNIT_HIGHLIGHT" val="0"/>
  <p:tag name="KSO_WM_UNIT_COMPATIBLE" val="0"/>
  <p:tag name="KSO_WM_UNIT_DIAGRAM_ISNUMVISUAL" val="0"/>
  <p:tag name="KSO_WM_UNIT_DIAGRAM_ISREFERUNIT" val="0"/>
  <p:tag name="KSO_WM_UNIT_TYPE" val="h_a"/>
  <p:tag name="KSO_WM_UNIT_INDEX" val="1_1"/>
  <p:tag name="KSO_WM_UNIT_ID" val="diagram20211246_1*h_a*1_1"/>
  <p:tag name="KSO_WM_TEMPLATE_CATEGORY" val="diagram"/>
  <p:tag name="KSO_WM_TEMPLATE_INDEX" val="20211246"/>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9eb8c177de514bbb9e5fa6ee2fd0fd9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5a9ada9307c4d30a397e4dfe53a34e7"/>
  <p:tag name="KSO_WM_UNIT_TEXT_FILL_FORE_SCHEMECOLOR_INDEX_BRIGHTNESS" val="0"/>
  <p:tag name="KSO_WM_UNIT_TEXT_FILL_FORE_SCHEMECOLOR_INDEX" val="13"/>
  <p:tag name="KSO_WM_UNIT_TEXT_FILL_TYPE" val="1"/>
  <p:tag name="KSO_WM_TEMPLATE_ASSEMBLE_XID" val="5fd0b3861fa9d42129dd357a"/>
  <p:tag name="KSO_WM_TEMPLATE_ASSEMBLE_GROUPID" val="5fd0b3861fa9d42129dd357a"/>
</p:tagLst>
</file>

<file path=ppt/tags/tag596.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1246_1*h_f*1_1"/>
  <p:tag name="KSO_WM_TEMPLATE_CATEGORY" val="diagram"/>
  <p:tag name="KSO_WM_TEMPLATE_INDEX" val="20211246"/>
  <p:tag name="KSO_WM_UNIT_LAYERLEVEL" val="1_1"/>
  <p:tag name="KSO_WM_TAG_VERSION" val="1.0"/>
  <p:tag name="KSO_WM_BEAUTIFY_FLAG" val="#wm#"/>
  <p:tag name="KSO_WM_UNIT_SUBTYPE" val="a"/>
  <p:tag name="KSO_WM_UNIT_DEFAULT_FONT" val="14;20;2"/>
  <p:tag name="KSO_WM_UNIT_BLOCK" val="0"/>
  <p:tag name="KSO_WM_UNIT_VALUE" val="128"/>
  <p:tag name="KSO_WM_UNIT_SHOW_EDIT_AREA_INDICATION" val="1"/>
  <p:tag name="KSO_WM_CHIP_GROUPID" val="5e6b05b36848fb12bee65ad8"/>
  <p:tag name="KSO_WM_CHIP_XID" val="5e6b05b36848fb12bee65ada"/>
  <p:tag name="KSO_WM_UNIT_DEC_AREA_ID" val="c248bb3125fd419c91694295be297cb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5a9ada9307c4d30a397e4dfe53a34e7"/>
  <p:tag name="KSO_WM_UNIT_TEXT_FILL_FORE_SCHEMECOLOR_INDEX_BRIGHTNESS" val="0.25"/>
  <p:tag name="KSO_WM_UNIT_TEXT_FILL_FORE_SCHEMECOLOR_INDEX" val="13"/>
  <p:tag name="KSO_WM_UNIT_TEXT_FILL_TYPE" val="1"/>
  <p:tag name="KSO_WM_TEMPLATE_ASSEMBLE_XID" val="5fd0b3861fa9d42129dd357a"/>
  <p:tag name="KSO_WM_TEMPLATE_ASSEMBLE_GROUPID" val="5fd0b3861fa9d42129dd357a"/>
</p:tagLst>
</file>

<file path=ppt/tags/tag597.xml><?xml version="1.0" encoding="utf-8"?>
<p:tagLst xmlns:p="http://schemas.openxmlformats.org/presentationml/2006/main">
  <p:tag name="KSO_WM_SLIDE_LAYOUT_INFO" val="{&quot;id&quot;:&quot;2020-12-09T19:22:46&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2:46&quot;,&quot;margin&quot;:{&quot;bottom&quot;:0.42699998617172241,&quot;left&quot;:1.2649999856948853,&quot;right&quot;:1.2749999761581421,&quot;top&quot;:0.41999998688697815},&quot;type&quot;:0},{&quot;id&quot;:&quot;2020-12-09T19:22:46&quot;,&quot;margin&quot;:{&quot;bottom&quot;:2.9630000591278076,&quot;left&quot;:4.6570000648498535,&quot;right&quot;:4.6570000648498535,&quot;top&quot;:3.3870000839233398},&quot;maxSize&quot;:{&quot;size1&quot;:50.750244042589131},&quot;minSize&quot;:{&quot;size1&quot;:34.850244042589125},&quot;normalSize&quot;:{&quot;size1&quot;:34.850244042589125},&quot;subLayout&quot;:[{&quot;id&quot;:&quot;2020-12-09T19:22:46&quot;,&quot;margin&quot;:{&quot;bottom&quot;:0.046929728239774704,&quot;left&quot;:4.6570000648498535,&quot;right&quot;:4.6570000648498535,&quot;top&quot;:3.3870000839233398},&quot;type&quot;:0},{&quot;id&quot;:&quot;2020-12-09T19:22:46&quot;,&quot;margin&quot;:{&quot;bottom&quot;:2.9630000591278076,&quot;left&quot;:4.6570000648498535,&quot;right&quot;:4.6570000648498535,&quot;top&quot;:0.14886191487312317},&quot;type&quot;:0}],&quot;type&quot;:0}],&quot;type&quot;:0}"/>
  <p:tag name="KSO_WM_SLIDE_BACKGROUND" val="[&quot;navigation&quot;]"/>
  <p:tag name="KSO_WM_SLIDE_RATIO" val="1.777778"/>
  <p:tag name="KSO_WM_SLIDE_ID" val="diagram20211246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1246"/>
  <p:tag name="KSO_WM_SLIDE_LAYOUT" val="a_h"/>
  <p:tag name="KSO_WM_SLIDE_LAYOUT_CNT" val="1_1"/>
  <p:tag name="KSO_WM_SLIDE_TYPE" val="text"/>
  <p:tag name="KSO_WM_SLIDE_SUBTYPE" val="pureTxt"/>
  <p:tag name="KSO_WM_SLIDE_SIZE" val="647.954*132.701"/>
  <p:tag name="KSO_WM_SLIDE_POSITION" val="155.851*239.202"/>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5d8e478fb0c58a93f0"/>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d2ad3a6e3730411899b8d771a1ca619d&quot;,&quot;fill_align&quot;:&quot;cm&quot;,&quot;chip_types&quot;:[&quot;text&quot;,&quot;picture&quot;,&quot;chart&quot;,&quot;table&quot;,&quot;video&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861fa9d42129dd357a"/>
  <p:tag name="KSO_WM_TEMPLATE_ASSEMBLE_GROUPID" val="5fd0b3861fa9d42129dd357a"/>
</p:tagLst>
</file>

<file path=ppt/tags/tag5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eb47ec85-fc61-439c-a5aa-c48237ca6060}"/>
</p:tagLst>
</file>

<file path=ppt/tags/tag5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d8186052-9bfb-418c-89aa-1f23c47d96f6}"/>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2*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4"/>
  <p:tag name="KSO_WM_UNIT_DEC_AREA_ID" val="e2880f6bea8d40d1af3b9414bd25e5c9"/>
  <p:tag name="KSO_WM_UNIT_DECORATE_INFO" val=""/>
  <p:tag name="KSO_WM_UNIT_SM_LIMIT_TYPE" val=""/>
  <p:tag name="KSO_WM_CHIP_FILLAREA_FILL_RULE" val="{&quot;fill_align&quot;:&quot;lm&quot;,&quot;fill_effect&quot;:[],&quot;fill_mode&quot;:&quot;adaptive&quot;,&quot;sacle_strategy&quot;:&quot;stretch&quot;}"/>
  <p:tag name="KSO_WM_ASSEMBLE_CHIP_INDEX" val="4b425c237cd346e5a74e7f6d378bb45f"/>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45835dfc1eb74111a01daabb352e3cca"/>
  <p:tag name="KSO_WM_UNIT_DECORATE_INFO" val=""/>
  <p:tag name="KSO_WM_UNIT_SM_LIMIT_TYPE" val=""/>
  <p:tag name="KSO_WM_CHIP_FILLAREA_FILL_RULE" val="{&quot;fill_align&quot;:&quot;cm&quot;,&quot;fill_effect&quot;:[],&quot;fill_mode&quot;:&quot;full&quot;,&quot;sacle_strategy&quot;:&quot;stretch&quot;}"/>
  <p:tag name="KSO_WM_ASSEMBLE_CHIP_INDEX" val="6bd8b6f6abe2471aa472504f7d579cca"/>
  <p:tag name="KSO_WM_SLIDE_BACKGROUND_TYPE" val="bottomTop"/>
</p:tagLst>
</file>

<file path=ppt/tags/tag6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47dd8b82-cd61-4d9c-9954-3ef4d8c33906}"/>
</p:tagLst>
</file>

<file path=ppt/tags/tag6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237_1*i*2"/>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514f2c5c228b488f8307933f449685f4"/>
  <p:tag name="KSO_WM_UNIT_DECORATE_INFO" val="{&quot;DecorateInfoH&quot;:{&quot;IsAbs&quot;:true},&quot;DecorateInfoW&quot;:{&quot;IsAbs&quot;:true},&quot;DecorateInfoX&quot;:{&quot;IsAbs&quot;:true,&quot;Pos&quot;:1},&quot;DecorateInfoY&quot;:{&quot;IsAbs&quot;:true,&quot;Pos&quot;:1},&quot;ReferentInfo&quot;:{&quot;Id&quot;:&quot;c82e9e0ed8ac4c289b6ab822c687aee4;5e46ac5f06cf4925bc5ec6b98527ecd0&quot;,&quot;X&quot;:{&quot;Pos&quot;:1},&quot;Y&quot;:{&quot;Pos&quot;:1}},&quot;whChangeMode&quot;:0}"/>
  <p:tag name="KSO_WM_CHIP_GROUPID" val="5f5ee1ca4d6848d78f644aeb"/>
  <p:tag name="KSO_WM_CHIP_XID" val="5f5f3b658e478fb0c58a9404"/>
  <p:tag name="KSO_WM_UNIT_FILL_FORE_SCHEMECOLOR_INDEX_BRIGHTNESS" val="0"/>
  <p:tag name="KSO_WM_UNIT_FILL_FORE_SCHEMECOLOR_INDEX" val="16"/>
  <p:tag name="KSO_WM_UNIT_FILL_TYPE" val="1"/>
  <p:tag name="KSO_WM_UNIT_SHADOW_SCHEMECOLOR_INDEX_BRIGHTNESS" val="-0.25"/>
  <p:tag name="KSO_WM_UNIT_SHADOW_SCHEMECOLOR_INDEX" val="16"/>
  <p:tag name="KSO_WM_UNIT_TEXT_FILL_FORE_SCHEMECOLOR_INDEX_BRIGHTNESS" val="0"/>
  <p:tag name="KSO_WM_UNIT_TEXT_FILL_FORE_SCHEMECOLOR_INDEX" val="2"/>
  <p:tag name="KSO_WM_UNIT_TEXT_FILL_TYPE" val="1"/>
  <p:tag name="KSO_WM_UNIT_VALUE" val="493"/>
  <p:tag name="KSO_WM_TEMPLATE_ASSEMBLE_XID" val="5fd0b3c61fa9d42129dd358c"/>
  <p:tag name="KSO_WM_TEMPLATE_ASSEMBLE_GROUPID" val="5fd0b3c61fa9d42129dd358c"/>
</p:tagLst>
</file>

<file path=ppt/tags/tag602.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37_1*a*1"/>
  <p:tag name="KSO_WM_TEMPLATE_CATEGORY" val="diagram"/>
  <p:tag name="KSO_WM_TEMPLATE_INDEX" val="2021123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66b175f063b14dd9850bda1b631ef47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de01912da5c481ba5ca07931f2e4df2"/>
  <p:tag name="KSO_WM_UNIT_TEXT_FILL_FORE_SCHEMECOLOR_INDEX_BRIGHTNESS" val="0"/>
  <p:tag name="KSO_WM_UNIT_TEXT_FILL_FORE_SCHEMECOLOR_INDEX" val="13"/>
  <p:tag name="KSO_WM_UNIT_TEXT_FILL_TYPE" val="1"/>
  <p:tag name="KSO_WM_TEMPLATE_ASSEMBLE_XID" val="5fd0b3c61fa9d42129dd358c"/>
  <p:tag name="KSO_WM_TEMPLATE_ASSEMBLE_GROUPID" val="5fd0b3c61fa9d42129dd358c"/>
</p:tagLst>
</file>

<file path=ppt/tags/tag603.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3"/>
  <p:tag name="KSO_WM_UNIT_HIGHLIGHT" val="0"/>
  <p:tag name="KSO_WM_UNIT_COMPATIBLE" val="0"/>
  <p:tag name="KSO_WM_UNIT_DIAGRAM_ISNUMVISUAL" val="0"/>
  <p:tag name="KSO_WM_UNIT_DIAGRAM_ISREFERUNIT" val="0"/>
  <p:tag name="KSO_WM_UNIT_TYPE" val="h_a"/>
  <p:tag name="KSO_WM_UNIT_INDEX" val="1_1"/>
  <p:tag name="KSO_WM_UNIT_ID" val="diagram20211237_1*h_a*1_1"/>
  <p:tag name="KSO_WM_TEMPLATE_CATEGORY" val="diagram"/>
  <p:tag name="KSO_WM_TEMPLATE_INDEX" val="20211237"/>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c82e9e0ed8ac4c289b6ab822c687aee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9dfb99d4c2d411c85d3236998f66d8d"/>
  <p:tag name="KSO_WM_UNIT_TEXT_FILL_FORE_SCHEMECOLOR_INDEX_BRIGHTNESS" val="0"/>
  <p:tag name="KSO_WM_UNIT_TEXT_FILL_FORE_SCHEMECOLOR_INDEX" val="13"/>
  <p:tag name="KSO_WM_UNIT_TEXT_FILL_TYPE" val="1"/>
  <p:tag name="KSO_WM_TEMPLATE_ASSEMBLE_XID" val="5fd0b3c61fa9d42129dd358c"/>
  <p:tag name="KSO_WM_TEMPLATE_ASSEMBLE_GROUPID" val="5fd0b3c61fa9d42129dd358c"/>
</p:tagLst>
</file>

<file path=ppt/tags/tag604.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1237_1*h_f*1_1"/>
  <p:tag name="KSO_WM_TEMPLATE_CATEGORY" val="diagram"/>
  <p:tag name="KSO_WM_TEMPLATE_INDEX" val="20211237"/>
  <p:tag name="KSO_WM_UNIT_LAYERLEVEL" val="1_1"/>
  <p:tag name="KSO_WM_TAG_VERSION" val="1.0"/>
  <p:tag name="KSO_WM_BEAUTIFY_FLAG" val="#wm#"/>
  <p:tag name="KSO_WM_UNIT_SUBTYPE" val="a"/>
  <p:tag name="KSO_WM_UNIT_DEFAULT_FONT" val="14;20;2"/>
  <p:tag name="KSO_WM_UNIT_BLOCK" val="0"/>
  <p:tag name="KSO_WM_UNIT_VALUE" val="207"/>
  <p:tag name="KSO_WM_UNIT_SHOW_EDIT_AREA_INDICATION" val="1"/>
  <p:tag name="KSO_WM_CHIP_GROUPID" val="5e6b05b36848fb12bee65ad8"/>
  <p:tag name="KSO_WM_CHIP_XID" val="5e6b05b36848fb12bee65ada"/>
  <p:tag name="KSO_WM_UNIT_DEC_AREA_ID" val="5e46ac5f06cf4925bc5ec6b98527ec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9dfb99d4c2d411c85d3236998f66d8d"/>
  <p:tag name="KSO_WM_UNIT_TEXT_FILL_FORE_SCHEMECOLOR_INDEX_BRIGHTNESS" val="0.25"/>
  <p:tag name="KSO_WM_UNIT_TEXT_FILL_FORE_SCHEMECOLOR_INDEX" val="13"/>
  <p:tag name="KSO_WM_UNIT_TEXT_FILL_TYPE" val="1"/>
  <p:tag name="KSO_WM_TEMPLATE_ASSEMBLE_XID" val="5fd0b3c61fa9d42129dd358c"/>
  <p:tag name="KSO_WM_TEMPLATE_ASSEMBLE_GROUPID" val="5fd0b3c61fa9d42129dd358c"/>
</p:tagLst>
</file>

<file path=ppt/tags/tag6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37_1*i*3"/>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4b32df71aa3b4b56b94539aaf452f757"/>
  <p:tag name="KSO_WM_UNIT_TYPE" val="i"/>
  <p:tag name="KSO_WM_UNIT_INDEX" val="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c61fa9d42129dd358c"/>
  <p:tag name="KSO_WM_TEMPLATE_ASSEMBLE_GROUPID" val="5fd0b3c61fa9d42129dd358c"/>
</p:tagLst>
</file>

<file path=ppt/tags/tag6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37_1*i*4"/>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95bed5b55032478aa8b8af2e5407bba5"/>
  <p:tag name="KSO_WM_UNIT_TYPE" val="i"/>
  <p:tag name="KSO_WM_UNIT_INDEX" val="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c61fa9d42129dd358c"/>
  <p:tag name="KSO_WM_TEMPLATE_ASSEMBLE_GROUPID" val="5fd0b3c61fa9d42129dd358c"/>
</p:tagLst>
</file>

<file path=ppt/tags/tag607.xml><?xml version="1.0" encoding="utf-8"?>
<p:tagLst xmlns:p="http://schemas.openxmlformats.org/presentationml/2006/main">
  <p:tag name="KSO_WM_SLIDE_ID" val="diagram20211237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479.952*276.702"/>
  <p:tag name="KSO_WM_SLIDE_POSITION" val="240.002*191.301"/>
  <p:tag name="KSO_WM_TAG_VERSION" val="1.0"/>
  <p:tag name="KSO_WM_BEAUTIFY_FLAG" val="#wm#"/>
  <p:tag name="KSO_WM_TEMPLATE_CATEGORY" val="diagram"/>
  <p:tag name="KSO_WM_TEMPLATE_INDEX" val="20211237"/>
  <p:tag name="KSO_WM_SLIDE_LAYOUT" val="a_h"/>
  <p:tag name="KSO_WM_SLIDE_LAYOUT_CNT" val="1_1"/>
  <p:tag name="KSO_WM_SLIDE_LAYOUT_INFO" val="{&quot;id&quot;:&quot;2020-12-09T19:23:50&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50&quot;,&quot;margin&quot;:{&quot;bottom&quot;:0.42300000786781311,&quot;left&quot;:1.2699999809265137,&quot;right&quot;:1.2699999809265137,&quot;top&quot;:0.42300000786781311},&quot;type&quot;:0},{&quot;id&quot;:&quot;2020-12-09T19:23:50&quot;,&quot;margin&quot;:{&quot;bottom&quot;:2.1170001029968262,&quot;left&quot;:7.619999885559082,&quot;right&quot;:7.619999885559082,&quot;top&quot;:2.1170001029968262},&quot;maxSize&quot;:{&quot;size1&quot;:40.519052914176974},&quot;minSize&quot;:{&quot;size1&quot;:24.619052914176969},&quot;normalSize&quot;:{&quot;size1&quot;:37.947046420947878},&quot;subLayout&quot;:[{&quot;id&quot;:&quot;2020-12-09T19:23:50&quot;,&quot;margin&quot;:{&quot;bottom&quot;:0.046930205076932907,&quot;left&quot;:7.619999885559082,&quot;right&quot;:7.619999885559082,&quot;top&quot;:2.1170001029968262},&quot;type&quot;:0},{&quot;id&quot;:&quot;2020-12-09T19:23:50&quot;,&quot;margin&quot;:{&quot;bottom&quot;:2.1170001029968262,&quot;left&quot;:7.619999885559082,&quot;right&quot;:7.619999885559082,&quot;top&quot;:0.14886131882667542},&quot;type&quot;:0}],&quot;type&quot;:0}],&quot;type&quot;:0}"/>
  <p:tag name="KSO_WM_SLIDE_BACKGROUND" val="[&quot;navigation&quot;]"/>
  <p:tag name="KSO_WM_SLIDE_RATIO" val="1.777778"/>
  <p:tag name="KSO_WM_CHIP_INFOS" val="{&quot;layout_type&quot;:&quot;navigation&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3b658e478fb0c58a9404"/>
  <p:tag name="KSO_WM_CHIP_FILLPROP" val="[[{&quot;fill_id&quot;:&quot;c934b58042b44607bfcc30469ccc57d1&quot;,&quot;fill_align&quot;:&quot;lm&quot;,&quot;text_align&quot;:&quot;lm&quot;,&quot;text_direction&quot;:&quot;horizontal&quot;,&quot;chip_types&quot;:[&quot;header&quot;]},{&quot;fill_id&quot;:&quot;2ca697fb6ed3405a815a26366cd6d128&quot;,&quot;fill_align&quot;:&quot;cm&quot;,&quot;text_align&quot;:&quot;lm&quot;,&quot;text_direction&quot;:&quot;horizontal&quot;,&quot;chip_types&quot;:[&quot;diagram&quot;,&quot;text&quot;,&quot;picture&quot;,&quot;chart&quot;,&quot;table&quot;,&quot;video&quot;]}]]"/>
  <p:tag name="FIXED_XID_TMP" val="5f5ee1ca4d6848d78f644aeb"/>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c61fa9d42129dd358c"/>
  <p:tag name="KSO_WM_TEMPLATE_ASSEMBLE_GROUPID" val="5fd0b3c61fa9d42129dd358c"/>
</p:tagLst>
</file>

<file path=ppt/tags/tag608.xml><?xml version="1.0" encoding="utf-8"?>
<p:tagLst xmlns:p="http://schemas.openxmlformats.org/presentationml/2006/main">
  <p:tag name="KSO_WM_UNIT_PLACING_PICTURE_USER_VIEWPORT" val="{&quot;height&quot;:2198.707086614173,&quot;width&quot;:2425.6204724409449}"/>
</p:tagLst>
</file>

<file path=ppt/tags/tag6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193_7*i*1"/>
  <p:tag name="KSO_WM_TEMPLATE_CATEGORY" val="custom"/>
  <p:tag name="KSO_WM_TEMPLATE_INDEX" val="20214193"/>
  <p:tag name="KSO_WM_UNIT_LAYERLEVEL" val="1"/>
  <p:tag name="KSO_WM_TAG_VERSION" val="1.0"/>
  <p:tag name="KSO_WM_BEAUTIFY_FLAG" val="#wm#"/>
  <p:tag name="KSO_WM_UNIT_BLOCK" val="0"/>
  <p:tag name="KSO_WM_UNIT_SM_LIMIT_TYPE" val="3"/>
  <p:tag name="KSO_WM_UNIT_DEC_AREA_ID" val="8c487f03bc1748b8b4e4310d86a2af43"/>
  <p:tag name="KSO_WM_UNIT_DECORATE_INFO" val="{&quot;DecorateInfoH&quot;:{&quot;IsAbs&quot;:true},&quot;DecorateInfoW&quot;:{&quot;IsAbs&quot;:false},&quot;DecorateInfoX&quot;:{&quot;IsAbs&quot;:true,&quot;Pos&quot;:0},&quot;DecorateInfoY&quot;:{&quot;IsAbs&quot;:true,&quot;Pos&quot;:2},&quot;ReferentInfo&quot;:{&quot;Id&quot;:&quot;2665c43a62974ad9889e93157732ea1a&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FILL_FORE_SCHEMECOLOR_INDEX_BRIGHTNESS" val="0"/>
  <p:tag name="KSO_WM_UNIT_FILL_FORE_SCHEMECOLOR_INDEX" val="5"/>
  <p:tag name="KSO_WM_UNIT_FILL_TYPE" val="1"/>
  <p:tag name="KSO_WM_UNIT_VALUE" val="19"/>
</p:tagLst>
</file>

<file path=ppt/tags/tag61.xml><?xml version="1.0" encoding="utf-8"?>
<p:tagLst xmlns:p="http://schemas.openxmlformats.org/presentationml/2006/main">
  <p:tag name="KSO_WM_SLIDE_BACKGROUND_TYPE" val="bottomTop"/>
</p:tagLst>
</file>

<file path=ppt/tags/tag610.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14193_7*b*1"/>
  <p:tag name="KSO_WM_TEMPLATE_CATEGORY" val="custom"/>
  <p:tag name="KSO_WM_TEMPLATE_INDEX" val="20214193"/>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e712ce931d6240a6a94c42407240119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TEXT_FILL_FORE_SCHEMECOLOR_INDEX_BRIGHTNESS" val="0.35"/>
  <p:tag name="KSO_WM_UNIT_TEXT_FILL_FORE_SCHEMECOLOR_INDEX" val="13"/>
  <p:tag name="KSO_WM_UNIT_TEXT_FILL_TYPE" val="1"/>
</p:tagLst>
</file>

<file path=ppt/tags/tag611.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14193_7*a*1"/>
  <p:tag name="KSO_WM_TEMPLATE_CATEGORY" val="custom"/>
  <p:tag name="KSO_WM_TEMPLATE_INDEX" val="20214193"/>
  <p:tag name="KSO_WM_UNIT_LAYERLEVEL" val="1"/>
  <p:tag name="KSO_WM_TAG_VERSION" val="1.0"/>
  <p:tag name="KSO_WM_BEAUTIFY_FLAG" val="#wm#"/>
  <p:tag name="KSO_WM_UNIT_PRESET_TEXT" val="单击添加大标题"/>
  <p:tag name="KSO_WM_UNIT_DEFAULT_FONT" val="40;56;4"/>
  <p:tag name="KSO_WM_UNIT_BLOCK" val="0"/>
  <p:tag name="KSO_WM_UNIT_DEC_AREA_ID" val="2665c43a62974ad9889e93157732ea1a"/>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TEXT_FILL_FORE_SCHEMECOLOR_INDEX_BRIGHTNESS" val="0.15"/>
  <p:tag name="KSO_WM_UNIT_TEXT_FILL_FORE_SCHEMECOLOR_INDEX" val="13"/>
  <p:tag name="KSO_WM_UNIT_TEXT_FILL_TYPE" val="1"/>
</p:tagLst>
</file>

<file path=ppt/tags/tag612.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14193_7*e*1"/>
  <p:tag name="KSO_WM_TEMPLATE_CATEGORY" val="custom"/>
  <p:tag name="KSO_WM_TEMPLATE_INDEX" val="20214193"/>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f75233d26ef54046936b1318ed97a1d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613.xml><?xml version="1.0" encoding="utf-8"?>
<p:tagLst xmlns:p="http://schemas.openxmlformats.org/presentationml/2006/main">
  <p:tag name="KSO_WM_BEAUTIFY_FLAG" val="#wm#"/>
  <p:tag name="KSO_WM_TEMPLATE_CATEGORY" val="custom"/>
  <p:tag name="KSO_WM_TEMPLATE_INDEX" val="20214193"/>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193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4T14:44:21&quot;,&quot;maxSize&quot;:{&quot;size1&quot;:45.179420414677374},&quot;minSize&quot;:{&quot;size1&quot;:35.879420414677377},&quot;normalSize&quot;:{&quot;size1&quot;:42.479420414677371},&quot;subLayout&quot;:[{&quot;id&quot;:&quot;2020-11-04T14:44:21&quot;,&quot;margin&quot;:{&quot;bottom&quot;:0.1855989396572113,&quot;left&quot;:12.558988571166992,&quot;right&quot;:2.2576775550842285,&quot;top&quot;:5.5572309494018555},&quot;type&quot;:0},{&quot;id&quot;:&quot;2020-11-04T14:44:21&quot;,&quot;maxSize&quot;:{&quot;size1&quot;:38.103212970233017},&quot;minSize&quot;:{&quot;size1&quot;:12.203212970233022},&quot;normalSize&quot;:{&quot;size1&quot;:25.10321297023302},&quot;subLayout&quot;:[{&quot;id&quot;:&quot;2020-11-04T14:44:21&quot;,&quot;margin&quot;:{&quot;bottom&quot;:0.28213408589363098,&quot;left&quot;:12.558988571166992,&quot;right&quot;:2.2576775550842285,&quot;top&quot;:0.17599824070930481},&quot;type&quot;:0},{&quot;id&quot;:&quot;2020-11-04T14:44:21&quot;,&quot;margin&quot;:{&quot;bottom&quot;:4.8904857635498047,&quot;left&quot;:12.558988571166992,&quot;right&quot;:2.2576775550842285,&quot;top&quot;:0.26996314525604248},&quot;type&quot;:0}],&quot;type&quot;:0}],&quot;type&quot;:0}"/>
  <p:tag name="KSO_WM_SLIDE_BK_DARK_LIGHT" val="2"/>
  <p:tag name="KSO_WM_SLIDE_BACKGROUND_TYPE" val="general"/>
  <p:tag name="KSO_WM_SLIDE_SUPPORT_FEATURE_TYPE" val="0"/>
  <p:tag name="KSO_WM_TEMPLATE_ASSEMBLE_XID" val="5fa24dbba8fc48be8081e94c"/>
  <p:tag name="KSO_WM_TEMPLATE_ASSEMBLE_GROUPID" val="5fa224e958547e52881ea272"/>
</p:tagLst>
</file>

<file path=ppt/tags/tag6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79ede9f7-61d8-4a32-92fa-d6b2986bf659}"/>
</p:tagLst>
</file>

<file path=ppt/tags/tag6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71a0296b-ae6b-4123-9238-8036e81e9eb4}"/>
</p:tagLst>
</file>

<file path=ppt/tags/tag616.xml><?xml version="1.0" encoding="utf-8"?>
<p:tagLst xmlns:p="http://schemas.openxmlformats.org/presentationml/2006/main">
  <p:tag name="KSO_WM_UNIT_BLOCK" val="0"/>
  <p:tag name="KSO_WM_UNIT_DEC_AREA_ID" val="871fa30d8d92441c9918ee2874e56ea3"/>
  <p:tag name="KSO_WM_UNIT_HIGHLIGHT" val="0"/>
  <p:tag name="KSO_WM_UNIT_COMPATIBLE" val="0"/>
  <p:tag name="KSO_WM_UNIT_DIAGRAM_ISNUMVISUAL" val="0"/>
  <p:tag name="KSO_WM_UNIT_DIAGRAM_ISREFERUNIT" val="0"/>
  <p:tag name="KSO_WM_UNIT_TYPE" val="i"/>
  <p:tag name="KSO_WM_UNIT_INDEX" val="1"/>
  <p:tag name="KSO_WM_UNIT_ID" val="diagram20214497_1*i*1"/>
  <p:tag name="KSO_WM_TEMPLATE_CATEGORY" val="diagram"/>
  <p:tag name="KSO_WM_TEMPLATE_INDEX" val="20214497"/>
  <p:tag name="KSO_WM_UNIT_LAYERLEVEL" val="1"/>
  <p:tag name="KSO_WM_TAG_VERSION" val="1.0"/>
  <p:tag name="KSO_WM_BEAUTIFY_FLAG" val="#wm#"/>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PA" val="v5.2.11"/>
  <p:tag name="KSO_WM_CHIP_GROUPID" val="5f3113969c36e2348c3efa6f"/>
  <p:tag name="KSO_WM_CHIP_XID" val="5f3113969c36e2348c3efa70"/>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960"/>
  <p:tag name="KSO_WM_TEMPLATE_ASSEMBLE_XID" val="5fd0d7641fa9d42129dd86e0"/>
  <p:tag name="KSO_WM_TEMPLATE_ASSEMBLE_GROUPID" val="5fd0d7641fa9d42129dd86e0"/>
</p:tagLst>
</file>

<file path=ppt/tags/tag617.xml><?xml version="1.0" encoding="utf-8"?>
<p:tagLst xmlns:p="http://schemas.openxmlformats.org/presentationml/2006/main">
  <p:tag name="KSO_WM_UNIT_BLOCK" val="0"/>
  <p:tag name="KSO_WM_UNIT_DEC_AREA_ID" val="9183ac77025f47179500f11acb752a86"/>
  <p:tag name="KSO_WM_UNIT_HIGHLIGHT" val="0"/>
  <p:tag name="KSO_WM_UNIT_COMPATIBLE" val="0"/>
  <p:tag name="KSO_WM_UNIT_DIAGRAM_ISNUMVISUAL" val="0"/>
  <p:tag name="KSO_WM_UNIT_DIAGRAM_ISREFERUNIT" val="0"/>
  <p:tag name="KSO_WM_UNIT_TYPE" val="i"/>
  <p:tag name="KSO_WM_UNIT_INDEX" val="2"/>
  <p:tag name="KSO_WM_UNIT_ID" val="diagram20214497_1*i*2"/>
  <p:tag name="KSO_WM_TEMPLATE_CATEGORY" val="diagram"/>
  <p:tag name="KSO_WM_TEMPLATE_INDEX" val="20214497"/>
  <p:tag name="KSO_WM_UNIT_LAYERLEVEL" val="1"/>
  <p:tag name="KSO_WM_TAG_VERSION" val="1.0"/>
  <p:tag name="KSO_WM_BEAUTIFY_FLAG" val="#wm#"/>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PA" val="v5.2.11"/>
  <p:tag name="KSO_WM_CHIP_GROUPID" val="5f3113969c36e2348c3efa6f"/>
  <p:tag name="KSO_WM_CHIP_XID" val="5f3113969c36e2348c3efa7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375"/>
  <p:tag name="KSO_WM_TEMPLATE_ASSEMBLE_XID" val="5fd0d7641fa9d42129dd86e0"/>
  <p:tag name="KSO_WM_TEMPLATE_ASSEMBLE_GROUPID" val="5fd0d7641fa9d42129dd86e0"/>
</p:tagLst>
</file>

<file path=ppt/tags/tag618.xml><?xml version="1.0" encoding="utf-8"?>
<p:tagLst xmlns:p="http://schemas.openxmlformats.org/presentationml/2006/main">
  <p:tag name="KSO_WM_UNIT_BLOCK" val="0"/>
  <p:tag name="KSO_WM_UNIT_DEC_AREA_ID" val="7a1f03192f954cb28265d1f4680d19ad"/>
  <p:tag name="KSO_WM_UNIT_HIGHLIGHT" val="0"/>
  <p:tag name="KSO_WM_UNIT_COMPATIBLE" val="0"/>
  <p:tag name="KSO_WM_UNIT_DIAGRAM_ISNUMVISUAL" val="0"/>
  <p:tag name="KSO_WM_UNIT_DIAGRAM_ISREFERUNIT" val="0"/>
  <p:tag name="KSO_WM_UNIT_TYPE" val="i"/>
  <p:tag name="KSO_WM_UNIT_INDEX" val="3"/>
  <p:tag name="KSO_WM_UNIT_ID" val="diagram20214497_1*i*3"/>
  <p:tag name="KSO_WM_TEMPLATE_CATEGORY" val="diagram"/>
  <p:tag name="KSO_WM_TEMPLATE_INDEX" val="20214497"/>
  <p:tag name="KSO_WM_UNIT_LAYERLEVEL" val="1"/>
  <p:tag name="KSO_WM_TAG_VERSION" val="1.0"/>
  <p:tag name="KSO_WM_BEAUTIFY_FLAG" val="#wm#"/>
  <p:tag name="KSO_WM_UNIT_SM_LIMIT_TYPE" val="0"/>
  <p:tag name="KSO_WM_UNIT_DECORATE_INFO" val="{&quot;DecorateInfoH&quot;:{&quot;IsAbs&quot;:true},&quot;DecorateInfoW&quot;:{&quot;IsAbs&quot;:true},&quot;DecorateInfoX&quot;:{&quot;IsAbs&quot;:true,&quot;Pos&quot;:0},&quot;DecorateInfoY&quot;:{&quot;IsAbs&quot;:true,&quot;Pos&quot;:0},&quot;ReferentInfo&quot;:{&quot;Id&quot;:&quot;40b705a7bf214c5d8bfbf0807c112ba4&quot;,&quot;X&quot;:{&quot;Pos&quot;:0},&quot;Y&quot;:{&quot;Pos&quot;:0}},&quot;whChangeMode&quot;:0}"/>
  <p:tag name="PA" val="v5.2.11"/>
  <p:tag name="KSO_WM_CHIP_GROUPID" val="5f3113969c36e2348c3efa6f"/>
  <p:tag name="KSO_WM_CHIP_XID" val="5f3113969c36e2348c3efa70"/>
  <p:tag name="KSO_WM_UNIT_LINE_FORE_SCHEMECOLOR_INDEX_BRIGHTNESS" val="0"/>
  <p:tag name="KSO_WM_UNIT_LINE_FORE_SCHEMECOLOR_INDEX" val="14"/>
  <p:tag name="KSO_WM_UNIT_LINE_FILL_TYPE" val="2"/>
  <p:tag name="KSO_WM_TEMPLATE_ASSEMBLE_XID" val="5fd0d7641fa9d42129dd86e0"/>
  <p:tag name="KSO_WM_TEMPLATE_ASSEMBLE_GROUPID" val="5fd0d7641fa9d42129dd86e0"/>
</p:tagLst>
</file>

<file path=ppt/tags/tag619.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4497_1*a*1"/>
  <p:tag name="KSO_WM_TEMPLATE_CATEGORY" val="diagram"/>
  <p:tag name="KSO_WM_TEMPLATE_INDEX" val="20214497"/>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0cfe22b6d8cd4f3db2312bdd3815746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6891acf4e424021bd4db5632f226014"/>
  <p:tag name="KSO_WM_UNIT_SUPPORT_BIG_FONT" val="1"/>
  <p:tag name="KSO_WM_UNIT_TEXT_FILL_FORE_SCHEMECOLOR_INDEX_BRIGHTNESS" val="0"/>
  <p:tag name="KSO_WM_UNIT_TEXT_FILL_FORE_SCHEMECOLOR_INDEX" val="13"/>
  <p:tag name="KSO_WM_UNIT_TEXT_FILL_TYPE" val="1"/>
  <p:tag name="KSO_WM_TEMPLATE_ASSEMBLE_XID" val="5fd0d7641fa9d42129dd86e0"/>
  <p:tag name="KSO_WM_TEMPLATE_ASSEMBLE_GROUPID" val="5fd0d7641fa9d42129dd86e0"/>
</p:tagLst>
</file>

<file path=ppt/tags/tag62.xml><?xml version="1.0" encoding="utf-8"?>
<p:tagLst xmlns:p="http://schemas.openxmlformats.org/presentationml/2006/main">
  <p:tag name="KSO_WM_SLIDE_BACKGROUND_TYPE" val="bottomTop"/>
</p:tagLst>
</file>

<file path=ppt/tags/tag620.xml><?xml version="1.0" encoding="utf-8"?>
<p:tagLst xmlns:p="http://schemas.openxmlformats.org/presentationml/2006/main">
  <p:tag name="KSO_WM_UNIT_VALUE" val="973*1184"/>
  <p:tag name="KSO_WM_UNIT_HIGHLIGHT" val="0"/>
  <p:tag name="KSO_WM_UNIT_COMPATIBLE" val="1"/>
  <p:tag name="KSO_WM_UNIT_DIAGRAM_ISNUMVISUAL" val="0"/>
  <p:tag name="KSO_WM_UNIT_DIAGRAM_ISREFERUNIT" val="0"/>
  <p:tag name="KSO_WM_UNIT_TYPE" val="d"/>
  <p:tag name="KSO_WM_UNIT_INDEX" val="1"/>
  <p:tag name="KSO_WM_UNIT_ID" val="diagram20214497_1*d*1"/>
  <p:tag name="KSO_WM_TEMPLATE_CATEGORY" val="diagram"/>
  <p:tag name="KSO_WM_TEMPLATE_INDEX" val="20214497"/>
  <p:tag name="KSO_WM_UNIT_LAYERLEVEL" val="1"/>
  <p:tag name="KSO_WM_TAG_VERSION" val="1.0"/>
  <p:tag name="KSO_WM_BEAUTIFY_FLAG" val="#wm#"/>
  <p:tag name="KSO_WM_CHIP_GROUPID" val="5e7310da9a230a26b9e88a19"/>
  <p:tag name="KSO_WM_CHIP_XID" val="5e7310da9a230a26b9e88a1a"/>
  <p:tag name="KSO_WM_UNIT_DEC_AREA_ID" val="140ecff2b3ad4b89a35180d3f7068dc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f68e2682cd34d46b15c7f8d0dca636f"/>
  <p:tag name="KSO_WM_UNIT_PLACING_PICTURE" val="3f68e2682cd34d46b15c7f8d0dca636f"/>
  <p:tag name="KSO_WM_UNIT_SUPPORT_UNIT_TYPE" val="[&quot;l&quot;,&quot;m&quot;,&quot;n&quot;,&quot;o&quot;,&quot;p&quot;,&quot;q&quot;,&quot;r&quot;,&quot;δ&quot;,&quot;ε&quot;,&quot;ζ&quot;,&quot;η&quot;,&quot;d&quot;,&quot;α&quot;,&quot;β&quot;,&quot;θ&quot;]"/>
  <p:tag name="KSO_WM_TEMPLATE_ASSEMBLE_XID" val="5fd0d7641fa9d42129dd86e0"/>
  <p:tag name="KSO_WM_TEMPLATE_ASSEMBLE_GROUPID" val="5fd0d7641fa9d42129dd86e0"/>
  <p:tag name="KSO_WM_UNIT_PLACING_PICTURE_USER_VIEWPORT" val="{&quot;height&quot;:6415,&quot;width&quot;:7920}"/>
  <p:tag name="KSO_WM_UNIT_PLACING_PICTURE_INFO" val="{&quot;code&quot;:&quot;&quot;,&quot;full_picture&quot;:false,&quot;scheme&quot;:&quot;3-0&quot;,&quot;spacing&quot;:5}"/>
  <p:tag name="KSO_WM_UNIT_PLACING_PICTURE_USER_VIEWPORT_SMARTMENU" val="{&quot;height&quot;:3000.0198364257812,&quot;width&quot;:3285}"/>
  <p:tag name="KSO_WM_UNIT_PLACING_PICTURE_USER_RELATIVERECTANGLE_SMARTMENU" val="{&quot;bottom&quot;:0,&quot;left&quot;:0.11264631123756608,&quot;right&quot;:0.11264631123756608,&quot;top&quot;:0}"/>
</p:tagLst>
</file>

<file path=ppt/tags/tag621.xml><?xml version="1.0" encoding="utf-8"?>
<p:tagLst xmlns:p="http://schemas.openxmlformats.org/presentationml/2006/main">
  <p:tag name="KSO_WM_UNIT_VALUE" val="973*1184"/>
  <p:tag name="KSO_WM_UNIT_HIGHLIGHT" val="0"/>
  <p:tag name="KSO_WM_UNIT_COMPATIBLE" val="1"/>
  <p:tag name="KSO_WM_UNIT_DIAGRAM_ISNUMVISUAL" val="0"/>
  <p:tag name="KSO_WM_UNIT_DIAGRAM_ISREFERUNIT" val="0"/>
  <p:tag name="KSO_WM_UNIT_TYPE" val="d"/>
  <p:tag name="KSO_WM_UNIT_INDEX" val="1"/>
  <p:tag name="KSO_WM_UNIT_ID" val="diagram20214497_1*d*1"/>
  <p:tag name="KSO_WM_TEMPLATE_CATEGORY" val="diagram"/>
  <p:tag name="KSO_WM_TEMPLATE_INDEX" val="20214497"/>
  <p:tag name="KSO_WM_UNIT_LAYERLEVEL" val="1"/>
  <p:tag name="KSO_WM_TAG_VERSION" val="1.0"/>
  <p:tag name="KSO_WM_BEAUTIFY_FLAG" val="#wm#"/>
  <p:tag name="KSO_WM_CHIP_GROUPID" val="5e7310da9a230a26b9e88a19"/>
  <p:tag name="KSO_WM_CHIP_XID" val="5e7310da9a230a26b9e88a1a"/>
  <p:tag name="KSO_WM_UNIT_DEC_AREA_ID" val="140ecff2b3ad4b89a35180d3f7068dc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f68e2682cd34d46b15c7f8d0dca636f"/>
  <p:tag name="KSO_WM_UNIT_PLACING_PICTURE" val="3f68e2682cd34d46b15c7f8d0dca636f"/>
  <p:tag name="KSO_WM_UNIT_SUPPORT_UNIT_TYPE" val="[&quot;l&quot;,&quot;m&quot;,&quot;n&quot;,&quot;o&quot;,&quot;p&quot;,&quot;q&quot;,&quot;r&quot;,&quot;δ&quot;,&quot;ε&quot;,&quot;ζ&quot;,&quot;η&quot;,&quot;d&quot;,&quot;α&quot;,&quot;β&quot;,&quot;θ&quot;]"/>
  <p:tag name="KSO_WM_TEMPLATE_ASSEMBLE_XID" val="5fd0d7641fa9d42129dd86e0"/>
  <p:tag name="KSO_WM_TEMPLATE_ASSEMBLE_GROUPID" val="5fd0d7641fa9d42129dd86e0"/>
  <p:tag name="KSO_WM_UNIT_PLACING_PICTURE_USER_VIEWPORT" val="{&quot;height&quot;:6240,&quot;width&quot;:4920}"/>
  <p:tag name="KSO_WM_UNIT_PLACING_PICTURE_INFO" val="{&quot;code&quot;:&quot;&quot;,&quot;full_picture&quot;:false,&quot;scheme&quot;:&quot;3-0&quot;,&quot;spacing&quot;:5}"/>
  <p:tag name="KSO_WM_UNIT_PLACING_PICTURE_USER_VIEWPORT_SMARTMENU" val="{&quot;height&quot;:3000.0198364257812,&quot;width&quot;:3285}"/>
  <p:tag name="KSO_WM_UNIT_PLACING_PICTURE_USER_RELATIVERECTANGLE_SMARTMENU" val="{&quot;bottom&quot;:0.043375976190900875,&quot;left&quot;:0,&quot;right&quot;:0,&quot;top&quot;:0.043375976190900875}"/>
</p:tagLst>
</file>

<file path=ppt/tags/tag622.xml><?xml version="1.0" encoding="utf-8"?>
<p:tagLst xmlns:p="http://schemas.openxmlformats.org/presentationml/2006/main">
  <p:tag name="KSO_WM_UNIT_VALUE" val="973*1184"/>
  <p:tag name="KSO_WM_UNIT_HIGHLIGHT" val="0"/>
  <p:tag name="KSO_WM_UNIT_COMPATIBLE" val="1"/>
  <p:tag name="KSO_WM_UNIT_DIAGRAM_ISNUMVISUAL" val="0"/>
  <p:tag name="KSO_WM_UNIT_DIAGRAM_ISREFERUNIT" val="0"/>
  <p:tag name="KSO_WM_UNIT_TYPE" val="d"/>
  <p:tag name="KSO_WM_UNIT_INDEX" val="1"/>
  <p:tag name="KSO_WM_UNIT_ID" val="diagram20214497_1*d*1"/>
  <p:tag name="KSO_WM_TEMPLATE_CATEGORY" val="diagram"/>
  <p:tag name="KSO_WM_TEMPLATE_INDEX" val="20214497"/>
  <p:tag name="KSO_WM_UNIT_LAYERLEVEL" val="1"/>
  <p:tag name="KSO_WM_TAG_VERSION" val="1.0"/>
  <p:tag name="KSO_WM_BEAUTIFY_FLAG" val="#wm#"/>
  <p:tag name="KSO_WM_CHIP_GROUPID" val="5e7310da9a230a26b9e88a19"/>
  <p:tag name="KSO_WM_CHIP_XID" val="5e7310da9a230a26b9e88a1a"/>
  <p:tag name="KSO_WM_UNIT_DEC_AREA_ID" val="140ecff2b3ad4b89a35180d3f7068dc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f68e2682cd34d46b15c7f8d0dca636f"/>
  <p:tag name="KSO_WM_UNIT_PLACING_PICTURE" val="3f68e2682cd34d46b15c7f8d0dca636f"/>
  <p:tag name="KSO_WM_UNIT_SUPPORT_UNIT_TYPE" val="[&quot;l&quot;,&quot;m&quot;,&quot;n&quot;,&quot;o&quot;,&quot;p&quot;,&quot;q&quot;,&quot;r&quot;,&quot;δ&quot;,&quot;ε&quot;,&quot;ζ&quot;,&quot;η&quot;,&quot;d&quot;,&quot;α&quot;,&quot;β&quot;,&quot;θ&quot;]"/>
  <p:tag name="KSO_WM_TEMPLATE_ASSEMBLE_XID" val="5fd0d7641fa9d42129dd86e0"/>
  <p:tag name="KSO_WM_TEMPLATE_ASSEMBLE_GROUPID" val="5fd0d7641fa9d42129dd86e0"/>
  <p:tag name="KSO_WM_UNIT_PLACING_PICTURE_USER_VIEWPORT" val="{&quot;height&quot;:1712.4992125984252,&quot;width&quot;:1680}"/>
  <p:tag name="KSO_WM_UNIT_PLACING_PICTURE_INFO" val="{&quot;code&quot;:&quot;&quot;,&quot;full_picture&quot;:false,&quot;scheme&quot;:&quot;3-0&quot;,&quot;spacing&quot;:5}"/>
  <p:tag name="KSO_WM_UNIT_PLACING_PICTURE_USER_VIEWPORT_SMARTMENU" val="{&quot;height&quot;:3000.0198364257812,&quot;width&quot;:6720}"/>
  <p:tag name="KSO_WM_UNIT_PLACING_PICTURE_USER_RELATIVERECTANGLE_SMARTMENU" val="{&quot;bottom&quot;:0.23426695042997261,&quot;left&quot;:0,&quot;right&quot;:0,&quot;top&quot;:0.23426695042997261}"/>
</p:tagLst>
</file>

<file path=ppt/tags/tag623.xml><?xml version="1.0" encoding="utf-8"?>
<p:tagLst xmlns:p="http://schemas.openxmlformats.org/presentationml/2006/main">
  <p:tag name="KSO_WM_UNIT_TEXT_SUBTYPE" val="a"/>
  <p:tag name="KSO_WM_UNIT_SUBTYPE" val="a"/>
  <p:tag name="KSO_WM_UNIT_PRESET_TEXT" val="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4497_1*f*1"/>
  <p:tag name="KSO_WM_TEMPLATE_CATEGORY" val="diagram"/>
  <p:tag name="KSO_WM_TEMPLATE_INDEX" val="20214497"/>
  <p:tag name="KSO_WM_UNIT_LAYERLEVEL" val="1"/>
  <p:tag name="KSO_WM_TAG_VERSION" val="1.0"/>
  <p:tag name="KSO_WM_BEAUTIFY_FLAG" val="#wm#"/>
  <p:tag name="KSO_WM_UNIT_DEFAULT_FONT" val="14;20;2"/>
  <p:tag name="KSO_WM_UNIT_BLOCK" val="0"/>
  <p:tag name="KSO_WM_UNIT_VALUE" val="20"/>
  <p:tag name="KSO_WM_UNIT_SHOW_EDIT_AREA_INDICATION" val="1"/>
  <p:tag name="KSO_WM_CHIP_GROUPID" val="5e6b05596848fb12bee65ac8"/>
  <p:tag name="KSO_WM_CHIP_XID" val="5e6b05596848fb12bee65aca"/>
  <p:tag name="KSO_WM_UNIT_DEC_AREA_ID" val="40b705a7bf214c5d8bfbf0807c112ba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45f3128f082b45cea93d922ebd24e9ba"/>
  <p:tag name="KSO_WM_UNIT_SUPPORT_BIG_FONT" val="1"/>
  <p:tag name="KSO_WM_UNIT_TEXT_FILL_FORE_SCHEMECOLOR_INDEX_BRIGHTNESS" val="0.25"/>
  <p:tag name="KSO_WM_UNIT_TEXT_FILL_FORE_SCHEMECOLOR_INDEX" val="13"/>
  <p:tag name="KSO_WM_UNIT_TEXT_FILL_TYPE" val="1"/>
  <p:tag name="KSO_WM_TEMPLATE_ASSEMBLE_XID" val="5fd0d7641fa9d42129dd86e0"/>
  <p:tag name="KSO_WM_TEMPLATE_ASSEMBLE_GROUPID" val="5fd0d7641fa9d42129dd86e0"/>
</p:tagLst>
</file>

<file path=ppt/tags/tag624.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direction&quot;:1,&quot;id&quot;:&quot;2020-12-09T21:55:49&quot;,&quot;maxSize&quot;:{&quot;size1&quot;:51.200000000000003},&quot;minSize&quot;:{&quot;size1&quot;:51.200000000000003},&quot;normalSize&quot;:{&quot;size1&quot;:51.200000000000003},&quot;subLayout&quot;:[{&quot;id&quot;:&quot;2020-12-09T21:55:49&quot;,&quot;maxSize&quot;:{&quot;size1&quot;:54.06361197012442},&quot;minSize&quot;:{&quot;size1&quot;:54.06361197012442},&quot;normalSize&quot;:{&quot;size1&quot;:54.06361197012442},&quot;subLayout&quot;:[{&quot;id&quot;:&quot;2020-12-09T21:55:49&quot;,&quot;margin&quot;:{&quot;bottom&quot;:0.42300000786781311,&quot;left&quot;:5.9270000457763672,&quot;right&quot;:4.2069997787475586,&quot;top&quot;:3.809999942779541},&quot;type&quot;:0},{&quot;id&quot;:&quot;2020-12-09T21:55:49&quot;,&quot;margin&quot;:{&quot;bottom&quot;:3.809999942779541,&quot;left&quot;:5.9270000457763672,&quot;right&quot;:4.2069997787475586,&quot;top&quot;:1.2699999809265137},&quot;type&quot;:0}],&quot;type&quot;:0},{&quot;id&quot;:&quot;2020-12-09T21:55:49&quot;,&quot;margin&quot;:{&quot;bottom&quot;:3.809999942779541,&quot;left&quot;:0.026000002399086952,&quot;right&quot;:4.6570000648498535,&quot;top&quot;:3.809999942779541},&quot;type&quot;:0}],&quot;type&quot;:0}"/>
  <p:tag name="KSO_WM_SLIDE_BACKGROUND" val="[&quot;general&quot;]"/>
  <p:tag name="KSO_WM_SLIDE_RATIO" val="1.777778"/>
  <p:tag name="KSO_WM_SLIDE_ID" val="diagram2021449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540"/>
  <p:tag name="KSO_WM_SLIDE_POSITION" val="47*0"/>
  <p:tag name="KSO_WM_TAG_VERSION" val="1.0"/>
  <p:tag name="KSO_WM_BEAUTIFY_FLAG" val="#wm#"/>
  <p:tag name="KSO_WM_TEMPLATE_CATEGORY" val="diagram"/>
  <p:tag name="KSO_WM_TEMPLATE_INDEX" val="20214497"/>
  <p:tag name="KSO_WM_SLIDE_LAYOUT" val="a_d_f"/>
  <p:tag name="KSO_WM_SLIDE_LAYOUT_CNT" val="1_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c1834d9ed5a6423bb2dc8805ac6b1b03&quot;,&quot;fill_align&quot;:&quot;cm&quot;,&quot;chip_types&quot;:[&quot;header&quot;]},{&quot;text_align&quot;:&quot;lm&quot;,&quot;text_direction&quot;:&quot;horizontal&quot;,&quot;support_features&quot;:[&quot;collage&quot;,&quot;carousel&quot;],&quot;support_big_font&quot;:false,&quot;fill_id&quot;:&quot;39f49e07dea14cc8aee1c0eece94dac2&quot;,&quot;fill_align&quot;:&quot;lm&quot;,&quot;chip_types&quot;:[&quot;diagram&quot;,&quot;text&quot;,&quot;picture&quot;,&quot;chart&quot;,&quot;table&quot;,&quot;video&quot;]},{&quot;text_align&quot;:&quot;lt&quot;,&quot;text_direction&quot;:&quot;horizontal&quot;,&quot;support_big_font&quot;:true,&quot;fill_id&quot;:&quot;1c22cd87870941c99868dcad42277165&quot;,&quot;fill_align&quot;:&quot;lt&quot;,&quot;chip_types&quot;:[&quot;text&quot;]}]]"/>
  <p:tag name="KSO_WM_CHIP_XID" val="5f3113969c36e2348c3efa70"/>
  <p:tag name="KSO_WM_CHIP_DECFILLPROP" val="[]"/>
  <p:tag name="KSO_WM_SLIDE_CAN_ADD_NAVIGATION" val="1"/>
  <p:tag name="KSO_WM_CHIP_GROUPID" val="5f3113969c36e2348c3efa6f"/>
  <p:tag name="KSO_WM_SLIDE_BK_DARK_LIGHT" val=""/>
  <p:tag name="KSO_WM_SLIDE_BACKGROUND_TYPE" val="general"/>
  <p:tag name="KSO_WM_SLIDE_SUPPORT_FEATURE_TYPE" val="3"/>
  <p:tag name="KSO_WM_TEMPLATE_ASSEMBLE_XID" val="5fd0d7641fa9d42129dd86e0"/>
  <p:tag name="KSO_WM_TEMPLATE_ASSEMBLE_GROUPID" val="5fd0d7641fa9d42129dd86e0"/>
</p:tagLst>
</file>

<file path=ppt/tags/tag625.xml><?xml version="1.0" encoding="utf-8"?>
<p:tagLst xmlns:p="http://schemas.openxmlformats.org/presentationml/2006/main">
  <p:tag name="KSO_WM_UNIT_PLACING_PICTURE_USER_VIEWPORT" val="{&quot;height&quot;:7440,&quot;width&quot;:14400}"/>
</p:tagLst>
</file>

<file path=ppt/tags/tag6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193_7*i*1"/>
  <p:tag name="KSO_WM_TEMPLATE_CATEGORY" val="custom"/>
  <p:tag name="KSO_WM_TEMPLATE_INDEX" val="20214193"/>
  <p:tag name="KSO_WM_UNIT_LAYERLEVEL" val="1"/>
  <p:tag name="KSO_WM_TAG_VERSION" val="1.0"/>
  <p:tag name="KSO_WM_BEAUTIFY_FLAG" val="#wm#"/>
  <p:tag name="KSO_WM_UNIT_BLOCK" val="0"/>
  <p:tag name="KSO_WM_UNIT_SM_LIMIT_TYPE" val="3"/>
  <p:tag name="KSO_WM_UNIT_DEC_AREA_ID" val="8c487f03bc1748b8b4e4310d86a2af43"/>
  <p:tag name="KSO_WM_UNIT_DECORATE_INFO" val="{&quot;DecorateInfoH&quot;:{&quot;IsAbs&quot;:true},&quot;DecorateInfoW&quot;:{&quot;IsAbs&quot;:false},&quot;DecorateInfoX&quot;:{&quot;IsAbs&quot;:true,&quot;Pos&quot;:0},&quot;DecorateInfoY&quot;:{&quot;IsAbs&quot;:true,&quot;Pos&quot;:2},&quot;ReferentInfo&quot;:{&quot;Id&quot;:&quot;2665c43a62974ad9889e93157732ea1a&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FILL_FORE_SCHEMECOLOR_INDEX_BRIGHTNESS" val="0"/>
  <p:tag name="KSO_WM_UNIT_FILL_FORE_SCHEMECOLOR_INDEX" val="5"/>
  <p:tag name="KSO_WM_UNIT_FILL_TYPE" val="1"/>
  <p:tag name="KSO_WM_UNIT_VALUE" val="19"/>
</p:tagLst>
</file>

<file path=ppt/tags/tag627.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14193_7*b*1"/>
  <p:tag name="KSO_WM_TEMPLATE_CATEGORY" val="custom"/>
  <p:tag name="KSO_WM_TEMPLATE_INDEX" val="20214193"/>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e712ce931d6240a6a94c42407240119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TEXT_FILL_FORE_SCHEMECOLOR_INDEX_BRIGHTNESS" val="0.35"/>
  <p:tag name="KSO_WM_UNIT_TEXT_FILL_FORE_SCHEMECOLOR_INDEX" val="13"/>
  <p:tag name="KSO_WM_UNIT_TEXT_FILL_TYPE" val="1"/>
</p:tagLst>
</file>

<file path=ppt/tags/tag628.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14193_7*a*1"/>
  <p:tag name="KSO_WM_TEMPLATE_CATEGORY" val="custom"/>
  <p:tag name="KSO_WM_TEMPLATE_INDEX" val="20214193"/>
  <p:tag name="KSO_WM_UNIT_LAYERLEVEL" val="1"/>
  <p:tag name="KSO_WM_TAG_VERSION" val="1.0"/>
  <p:tag name="KSO_WM_BEAUTIFY_FLAG" val="#wm#"/>
  <p:tag name="KSO_WM_UNIT_PRESET_TEXT" val="单击添加大标题"/>
  <p:tag name="KSO_WM_UNIT_DEFAULT_FONT" val="40;56;4"/>
  <p:tag name="KSO_WM_UNIT_BLOCK" val="0"/>
  <p:tag name="KSO_WM_UNIT_DEC_AREA_ID" val="2665c43a62974ad9889e93157732ea1a"/>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TEXT_FILL_FORE_SCHEMECOLOR_INDEX_BRIGHTNESS" val="0.15"/>
  <p:tag name="KSO_WM_UNIT_TEXT_FILL_FORE_SCHEMECOLOR_INDEX" val="13"/>
  <p:tag name="KSO_WM_UNIT_TEXT_FILL_TYPE" val="1"/>
  <p:tag name="KSO_WM_UNIT_SMARTLAYOUT_COMPRESS_INFO" val="{&#10;    &quot;id&quot;: &quot;2020-11-04T14:44:21&quot;,&#10;    &quot;max&quot;: 2.8048537785707595e-06,&#10;    &quot;parentMax&quot;: {&#10;        &quot;max&quot;: 14.579999999999984&#10;    },&#10;    &quot;topChanged&quot;: 0&#10;}&#10;"/>
  <p:tag name="KSO_WM_UNIT_LAST_MAX_FONTSIZE" val="1000"/>
</p:tagLst>
</file>

<file path=ppt/tags/tag629.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14193_7*e*1"/>
  <p:tag name="KSO_WM_TEMPLATE_CATEGORY" val="custom"/>
  <p:tag name="KSO_WM_TEMPLATE_INDEX" val="20214193"/>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f75233d26ef54046936b1318ed97a1d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63.xml><?xml version="1.0" encoding="utf-8"?>
<p:tagLst xmlns:p="http://schemas.openxmlformats.org/presentationml/2006/main">
  <p:tag name="KSO_WM_SLIDE_BACKGROUND_TYPE" val="bottomTop"/>
</p:tagLst>
</file>

<file path=ppt/tags/tag630.xml><?xml version="1.0" encoding="utf-8"?>
<p:tagLst xmlns:p="http://schemas.openxmlformats.org/presentationml/2006/main">
  <p:tag name="KSO_WM_BEAUTIFY_FLAG" val="#wm#"/>
  <p:tag name="KSO_WM_TEMPLATE_CATEGORY" val="custom"/>
  <p:tag name="KSO_WM_TEMPLATE_INDEX" val="20214193"/>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193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4T14:44:21&quot;,&quot;maxSize&quot;:{&quot;size1&quot;:45.179420414677374},&quot;minSize&quot;:{&quot;size1&quot;:35.879420414677377},&quot;normalSize&quot;:{&quot;size1&quot;:45.179420414677374},&quot;subLayout&quot;:[{&quot;id&quot;:&quot;2020-11-04T14:44:21&quot;,&quot;margin&quot;:{&quot;bottom&quot;:0.1855989396572113,&quot;left&quot;:12.558988571166992,&quot;right&quot;:2.2576775550842285,&quot;top&quot;:5.5572309494018555},&quot;type&quot;:0},{&quot;id&quot;:&quot;2020-11-04T14:44:21&quot;,&quot;maxSize&quot;:{&quot;size1&quot;:38.103212970233017},&quot;minSize&quot;:{&quot;size1&quot;:12.203212970233022},&quot;normalSize&quot;:{&quot;size1&quot;:23.650337903755663},&quot;subLayout&quot;:[{&quot;id&quot;:&quot;2020-11-04T14:44:21&quot;,&quot;margin&quot;:{&quot;bottom&quot;:0.28213408589363098,&quot;left&quot;:12.558988571166992,&quot;right&quot;:2.2576775550842285,&quot;top&quot;:0.17599824070930481},&quot;type&quot;:0},{&quot;id&quot;:&quot;2020-11-04T14:44:21&quot;,&quot;margin&quot;:{&quot;bottom&quot;:4.8904857635498047,&quot;left&quot;:12.558988571166992,&quot;right&quot;:2.2576775550842285,&quot;top&quot;:0.26996314525604248},&quot;type&quot;:0}],&quot;type&quot;:0}],&quot;type&quot;:0}"/>
  <p:tag name="KSO_WM_SLIDE_BK_DARK_LIGHT" val="2"/>
  <p:tag name="KSO_WM_SLIDE_BACKGROUND_TYPE" val="general"/>
  <p:tag name="KSO_WM_SLIDE_SUPPORT_FEATURE_TYPE" val="0"/>
  <p:tag name="KSO_WM_TEMPLATE_ASSEMBLE_XID" val="5fa24dbba8fc48be8081e94c"/>
  <p:tag name="KSO_WM_TEMPLATE_ASSEMBLE_GROUPID" val="5fa224e958547e52881ea272"/>
</p:tagLst>
</file>

<file path=ppt/tags/tag6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0a325a21-e821-4014-b11c-57cf2ee7f4e3}"/>
</p:tagLst>
</file>

<file path=ppt/tags/tag6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3ef0b3d5-d3bf-4f7c-a6c6-628082f707e8}"/>
</p:tagLst>
</file>

<file path=ppt/tags/tag6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4.xml><?xml version="1.0" encoding="utf-8"?>
<p:tagLst xmlns:p="http://schemas.openxmlformats.org/presentationml/2006/main">
  <p:tag name="KSO_WM_SLIDE_BK_DARK_LIGHT" val=""/>
  <p:tag name="KSO_WM_SLIDE_BACKGROUND_TYPE" val="general"/>
</p:tagLst>
</file>

<file path=ppt/tags/tag6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0cbbd57a-9bf3-4584-8a67-dbca0d87fd8b}"/>
</p:tagLst>
</file>

<file path=ppt/tags/tag6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53f92189-c4ce-4b75-876c-a093f99c4558}"/>
</p:tagLst>
</file>

<file path=ppt/tags/tag6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1120_1*i*1"/>
  <p:tag name="KSO_WM_TEMPLATE_CATEGORY" val="diagram"/>
  <p:tag name="KSO_WM_TEMPLATE_INDEX" val="20201120"/>
  <p:tag name="KSO_WM_UNIT_LAYERLEVEL" val="1"/>
  <p:tag name="KSO_WM_TAG_VERSION" val="1.0"/>
  <p:tag name="KSO_WM_BEAUTIFY_FLAG" val="#wm#"/>
  <p:tag name="KSO_WM_UNIT_FILL_FORE_SCHEMECOLOR_INDEX_BRIGHTNESS" val="-0.15"/>
  <p:tag name="KSO_WM_UNIT_FILL_FORE_SCHEMECOLOR_INDEX" val="14"/>
  <p:tag name="KSO_WM_UNIT_FILL_TYPE" val="1"/>
</p:tagLst>
</file>

<file path=ppt/tags/tag638.xml><?xml version="1.0" encoding="utf-8"?>
<p:tagLst xmlns:p="http://schemas.openxmlformats.org/presentationml/2006/main">
  <p:tag name="KSO_WM_UNIT_ISCONTENTSTITLE" val="0"/>
  <p:tag name="KSO_WM_UNIT_PRESET_TEXT_INDEX" val="0"/>
  <p:tag name="KSO_WM_UNIT_PRESET_TEXT_LEN" val="8"/>
  <p:tag name="KSO_WM_UNIT_NOCLEAR" val="0"/>
  <p:tag name="KSO_WM_UNIT_SHOW_EDIT_AREA_INDICATION" val="1"/>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01120_1*a*1"/>
  <p:tag name="KSO_WM_TEMPLATE_CATEGORY" val="diagram"/>
  <p:tag name="KSO_WM_TEMPLATE_INDEX" val="20201120"/>
  <p:tag name="KSO_WM_UNIT_LAYERLEVEL" val="1"/>
  <p:tag name="KSO_WM_TAG_VERSION" val="1.0"/>
  <p:tag name="KSO_WM_BEAUTIFY_FLAG" val="#wm#"/>
</p:tagLst>
</file>

<file path=ppt/tags/tag639.xml><?xml version="1.0" encoding="utf-8"?>
<p:tagLst xmlns:p="http://schemas.openxmlformats.org/presentationml/2006/main">
  <p:tag name="KSO_WM_UNIT_PRESET_TEXT_INDEX" val="3"/>
  <p:tag name="KSO_WM_UNIT_PRESET_TEXT_LEN" val="8"/>
  <p:tag name="KSO_WM_UNIT_NOCLEAR" val="0"/>
  <p:tag name="KSO_WM_UNIT_SHOW_EDIT_AREA_INDICATION" val="1"/>
  <p:tag name="KSO_WM_UNIT_VALUE" val="42"/>
  <p:tag name="KSO_WM_UNIT_HIGHLIGHT" val="0"/>
  <p:tag name="KSO_WM_UNIT_COMPATIBLE" val="0"/>
  <p:tag name="KSO_WM_UNIT_DIAGRAM_ISNUMVISUAL" val="0"/>
  <p:tag name="KSO_WM_UNIT_DIAGRAM_ISREFERUNIT" val="0"/>
  <p:tag name="KSO_WM_UNIT_TYPE" val="h_f"/>
  <p:tag name="KSO_WM_UNIT_INDEX" val="1_1"/>
  <p:tag name="KSO_WM_UNIT_ID" val="diagram20201120_1*h_f*1_1"/>
  <p:tag name="KSO_WM_TEMPLATE_CATEGORY" val="diagram"/>
  <p:tag name="KSO_WM_TEMPLATE_INDEX" val="20201120"/>
  <p:tag name="KSO_WM_UNIT_LAYERLEVEL" val="1_1"/>
  <p:tag name="KSO_WM_TAG_VERSION" val="1.0"/>
  <p:tag name="KSO_WM_BEAUTIFY_FLAG" val="#wm#"/>
  <p:tag name="KSO_WM_UNIT_TEXT_FILL_FORE_SCHEMECOLOR_INDEX_BRIGHTNESS" val="0.15"/>
  <p:tag name="KSO_WM_UNIT_TEXT_FILL_FORE_SCHEMECOLOR_INDEX" val="15"/>
  <p:tag name="KSO_WM_UNIT_TEXT_FILL_TYPE" val="1"/>
</p:tagLst>
</file>

<file path=ppt/tags/tag64.xml><?xml version="1.0" encoding="utf-8"?>
<p:tagLst xmlns:p="http://schemas.openxmlformats.org/presentationml/2006/main">
  <p:tag name="KSO_WM_SLIDE_BACKGROUND_TYPE" val="bottomTop"/>
</p:tagLst>
</file>

<file path=ppt/tags/tag640.xml><?xml version="1.0" encoding="utf-8"?>
<p:tagLst xmlns:p="http://schemas.openxmlformats.org/presentationml/2006/main">
  <p:tag name="KSO_WM_UNIT_ISCONTENTSTITLE" val="0"/>
  <p:tag name="KSO_WM_UNIT_PRESET_TEXT_INDEX" val="1"/>
  <p:tag name="KSO_WM_UNIT_PRESET_TEXT_LEN" val="4"/>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h_a"/>
  <p:tag name="KSO_WM_UNIT_INDEX" val="1_1"/>
  <p:tag name="KSO_WM_UNIT_ID" val="diagram20201120_1*h_a*1_1"/>
  <p:tag name="KSO_WM_TEMPLATE_CATEGORY" val="diagram"/>
  <p:tag name="KSO_WM_TEMPLATE_INDEX" val="20201120"/>
  <p:tag name="KSO_WM_UNIT_LAYERLEVEL" val="1_1"/>
  <p:tag name="KSO_WM_TAG_VERSION" val="1.0"/>
  <p:tag name="KSO_WM_BEAUTIFY_FLAG" val="#wm#"/>
  <p:tag name="KSO_WM_UNIT_TEXT_FILL_FORE_SCHEMECOLOR_INDEX_BRIGHTNESS" val="0.15"/>
  <p:tag name="KSO_WM_UNIT_TEXT_FILL_FORE_SCHEMECOLOR_INDEX" val="15"/>
  <p:tag name="KSO_WM_UNIT_TEXT_FILL_TYPE" val="1"/>
</p:tagLst>
</file>

<file path=ppt/tags/tag6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ID" val="diagram20201120_1*h_i*1_1"/>
  <p:tag name="KSO_WM_TEMPLATE_CATEGORY" val="diagram"/>
  <p:tag name="KSO_WM_TEMPLATE_INDEX" val="20201120"/>
  <p:tag name="KSO_WM_UNIT_LAYERLEVEL" val="1_1"/>
  <p:tag name="KSO_WM_TAG_VERSION" val="1.0"/>
  <p:tag name="KSO_WM_BEAUTIFY_FLAG" val="#wm#"/>
  <p:tag name="KSO_WM_UNIT_FILL_FORE_SCHEMECOLOR_INDEX_BRIGHTNESS" val="-0.35"/>
  <p:tag name="KSO_WM_UNIT_FILL_FORE_SCHEMECOLOR_INDEX" val="14"/>
  <p:tag name="KSO_WM_UNIT_FILL_TYPE" val="1"/>
  <p:tag name="KSO_WM_UNIT_TEXT_FILL_FORE_SCHEMECOLOR_INDEX_BRIGHTNESS" val="0"/>
  <p:tag name="KSO_WM_UNIT_TEXT_FILL_FORE_SCHEMECOLOR_INDEX" val="14"/>
  <p:tag name="KSO_WM_UNIT_TEXT_FILL_TYPE" val="1"/>
</p:tagLst>
</file>

<file path=ppt/tags/tag642.xml><?xml version="1.0" encoding="utf-8"?>
<p:tagLst xmlns:p="http://schemas.openxmlformats.org/presentationml/2006/main">
  <p:tag name="KSO_WM_UNIT_PRESET_TEXT_INDEX" val="3"/>
  <p:tag name="KSO_WM_UNIT_PRESET_TEXT_LEN" val="8"/>
  <p:tag name="KSO_WM_UNIT_NOCLEAR" val="0"/>
  <p:tag name="KSO_WM_UNIT_SHOW_EDIT_AREA_INDICATION" val="1"/>
  <p:tag name="KSO_WM_UNIT_VALUE" val="42"/>
  <p:tag name="KSO_WM_UNIT_HIGHLIGHT" val="0"/>
  <p:tag name="KSO_WM_UNIT_COMPATIBLE" val="0"/>
  <p:tag name="KSO_WM_UNIT_DIAGRAM_ISNUMVISUAL" val="0"/>
  <p:tag name="KSO_WM_UNIT_DIAGRAM_ISREFERUNIT" val="0"/>
  <p:tag name="KSO_WM_UNIT_TYPE" val="h_f"/>
  <p:tag name="KSO_WM_UNIT_INDEX" val="2_1"/>
  <p:tag name="KSO_WM_UNIT_ID" val="diagram20201120_1*h_f*2_1"/>
  <p:tag name="KSO_WM_TEMPLATE_CATEGORY" val="diagram"/>
  <p:tag name="KSO_WM_TEMPLATE_INDEX" val="20201120"/>
  <p:tag name="KSO_WM_UNIT_LAYERLEVEL" val="1_1"/>
  <p:tag name="KSO_WM_TAG_VERSION" val="1.0"/>
  <p:tag name="KSO_WM_BEAUTIFY_FLAG" val="#wm#"/>
  <p:tag name="KSO_WM_UNIT_TEXT_FILL_FORE_SCHEMECOLOR_INDEX_BRIGHTNESS" val="0.15"/>
  <p:tag name="KSO_WM_UNIT_TEXT_FILL_FORE_SCHEMECOLOR_INDEX" val="15"/>
  <p:tag name="KSO_WM_UNIT_TEXT_FILL_TYPE" val="1"/>
</p:tagLst>
</file>

<file path=ppt/tags/tag643.xml><?xml version="1.0" encoding="utf-8"?>
<p:tagLst xmlns:p="http://schemas.openxmlformats.org/presentationml/2006/main">
  <p:tag name="KSO_WM_UNIT_ISCONTENTSTITLE" val="0"/>
  <p:tag name="KSO_WM_UNIT_PRESET_TEXT_INDEX" val="1"/>
  <p:tag name="KSO_WM_UNIT_PRESET_TEXT_LEN" val="4"/>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h_a"/>
  <p:tag name="KSO_WM_UNIT_INDEX" val="2_1"/>
  <p:tag name="KSO_WM_UNIT_ID" val="diagram20201120_1*h_a*2_1"/>
  <p:tag name="KSO_WM_TEMPLATE_CATEGORY" val="diagram"/>
  <p:tag name="KSO_WM_TEMPLATE_INDEX" val="20201120"/>
  <p:tag name="KSO_WM_UNIT_LAYERLEVEL" val="1_1"/>
  <p:tag name="KSO_WM_TAG_VERSION" val="1.0"/>
  <p:tag name="KSO_WM_BEAUTIFY_FLAG" val="#wm#"/>
  <p:tag name="KSO_WM_UNIT_TEXT_FILL_FORE_SCHEMECOLOR_INDEX_BRIGHTNESS" val="0.15"/>
  <p:tag name="KSO_WM_UNIT_TEXT_FILL_FORE_SCHEMECOLOR_INDEX" val="15"/>
  <p:tag name="KSO_WM_UNIT_TEXT_FILL_TYPE" val="1"/>
</p:tagLst>
</file>

<file path=ppt/tags/tag6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2_1"/>
  <p:tag name="KSO_WM_UNIT_ID" val="diagram20201120_1*h_i*2_1"/>
  <p:tag name="KSO_WM_TEMPLATE_CATEGORY" val="diagram"/>
  <p:tag name="KSO_WM_TEMPLATE_INDEX" val="20201120"/>
  <p:tag name="KSO_WM_UNIT_LAYERLEVEL" val="1_1"/>
  <p:tag name="KSO_WM_TAG_VERSION" val="1.0"/>
  <p:tag name="KSO_WM_BEAUTIFY_FLAG" val="#wm#"/>
  <p:tag name="KSO_WM_UNIT_FILL_FORE_SCHEMECOLOR_INDEX_BRIGHTNESS" val="-0.35"/>
  <p:tag name="KSO_WM_UNIT_FILL_FORE_SCHEMECOLOR_INDEX" val="14"/>
  <p:tag name="KSO_WM_UNIT_FILL_TYPE" val="1"/>
  <p:tag name="KSO_WM_UNIT_TEXT_FILL_FORE_SCHEMECOLOR_INDEX_BRIGHTNESS" val="0"/>
  <p:tag name="KSO_WM_UNIT_TEXT_FILL_FORE_SCHEMECOLOR_INDEX" val="14"/>
  <p:tag name="KSO_WM_UNIT_TEXT_FILL_TYPE" val="1"/>
</p:tagLst>
</file>

<file path=ppt/tags/tag645.xml><?xml version="1.0" encoding="utf-8"?>
<p:tagLst xmlns:p="http://schemas.openxmlformats.org/presentationml/2006/main">
  <p:tag name="KSO_WM_UNIT_PRESET_TEXT_INDEX" val="3"/>
  <p:tag name="KSO_WM_UNIT_PRESET_TEXT_LEN" val="8"/>
  <p:tag name="KSO_WM_UNIT_NOCLEAR" val="0"/>
  <p:tag name="KSO_WM_UNIT_SHOW_EDIT_AREA_INDICATION" val="1"/>
  <p:tag name="KSO_WM_UNIT_VALUE" val="42"/>
  <p:tag name="KSO_WM_UNIT_HIGHLIGHT" val="0"/>
  <p:tag name="KSO_WM_UNIT_COMPATIBLE" val="0"/>
  <p:tag name="KSO_WM_UNIT_DIAGRAM_ISNUMVISUAL" val="0"/>
  <p:tag name="KSO_WM_UNIT_DIAGRAM_ISREFERUNIT" val="0"/>
  <p:tag name="KSO_WM_UNIT_TYPE" val="h_f"/>
  <p:tag name="KSO_WM_UNIT_INDEX" val="3_1"/>
  <p:tag name="KSO_WM_UNIT_ID" val="diagram20201120_1*h_f*3_1"/>
  <p:tag name="KSO_WM_TEMPLATE_CATEGORY" val="diagram"/>
  <p:tag name="KSO_WM_TEMPLATE_INDEX" val="20201120"/>
  <p:tag name="KSO_WM_UNIT_LAYERLEVEL" val="1_1"/>
  <p:tag name="KSO_WM_TAG_VERSION" val="1.0"/>
  <p:tag name="KSO_WM_BEAUTIFY_FLAG" val="#wm#"/>
  <p:tag name="KSO_WM_UNIT_TEXT_FILL_FORE_SCHEMECOLOR_INDEX_BRIGHTNESS" val="0.15"/>
  <p:tag name="KSO_WM_UNIT_TEXT_FILL_FORE_SCHEMECOLOR_INDEX" val="15"/>
  <p:tag name="KSO_WM_UNIT_TEXT_FILL_TYPE" val="1"/>
</p:tagLst>
</file>

<file path=ppt/tags/tag646.xml><?xml version="1.0" encoding="utf-8"?>
<p:tagLst xmlns:p="http://schemas.openxmlformats.org/presentationml/2006/main">
  <p:tag name="KSO_WM_UNIT_ISCONTENTSTITLE" val="0"/>
  <p:tag name="KSO_WM_UNIT_PRESET_TEXT_INDEX" val="1"/>
  <p:tag name="KSO_WM_UNIT_PRESET_TEXT_LEN" val="4"/>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h_a"/>
  <p:tag name="KSO_WM_UNIT_INDEX" val="3_1"/>
  <p:tag name="KSO_WM_UNIT_ID" val="diagram20201120_1*h_a*3_1"/>
  <p:tag name="KSO_WM_TEMPLATE_CATEGORY" val="diagram"/>
  <p:tag name="KSO_WM_TEMPLATE_INDEX" val="20201120"/>
  <p:tag name="KSO_WM_UNIT_LAYERLEVEL" val="1_1"/>
  <p:tag name="KSO_WM_TAG_VERSION" val="1.0"/>
  <p:tag name="KSO_WM_BEAUTIFY_FLAG" val="#wm#"/>
  <p:tag name="KSO_WM_UNIT_TEXT_FILL_FORE_SCHEMECOLOR_INDEX_BRIGHTNESS" val="0.15"/>
  <p:tag name="KSO_WM_UNIT_TEXT_FILL_FORE_SCHEMECOLOR_INDEX" val="15"/>
  <p:tag name="KSO_WM_UNIT_TEXT_FILL_TYPE" val="1"/>
</p:tagLst>
</file>

<file path=ppt/tags/tag6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3_1"/>
  <p:tag name="KSO_WM_UNIT_ID" val="diagram20201120_1*h_i*3_1"/>
  <p:tag name="KSO_WM_TEMPLATE_CATEGORY" val="diagram"/>
  <p:tag name="KSO_WM_TEMPLATE_INDEX" val="20201120"/>
  <p:tag name="KSO_WM_UNIT_LAYERLEVEL" val="1_1"/>
  <p:tag name="KSO_WM_TAG_VERSION" val="1.0"/>
  <p:tag name="KSO_WM_BEAUTIFY_FLAG" val="#wm#"/>
  <p:tag name="KSO_WM_UNIT_FILL_FORE_SCHEMECOLOR_INDEX_BRIGHTNESS" val="-0.35"/>
  <p:tag name="KSO_WM_UNIT_FILL_FORE_SCHEMECOLOR_INDEX" val="14"/>
  <p:tag name="KSO_WM_UNIT_FILL_TYPE" val="1"/>
  <p:tag name="KSO_WM_UNIT_TEXT_FILL_FORE_SCHEMECOLOR_INDEX_BRIGHTNESS" val="0"/>
  <p:tag name="KSO_WM_UNIT_TEXT_FILL_FORE_SCHEMECOLOR_INDEX" val="14"/>
  <p:tag name="KSO_WM_UNIT_TEXT_FILL_TYPE" val="1"/>
</p:tagLst>
</file>

<file path=ppt/tags/tag648.xml><?xml version="1.0" encoding="utf-8"?>
<p:tagLst xmlns:p="http://schemas.openxmlformats.org/presentationml/2006/main">
  <p:tag name="KSO_WM_UNIT_PRESET_TEXT_INDEX" val="3"/>
  <p:tag name="KSO_WM_UNIT_PRESET_TEXT_LEN" val="8"/>
  <p:tag name="KSO_WM_UNIT_NOCLEAR" val="0"/>
  <p:tag name="KSO_WM_UNIT_SHOW_EDIT_AREA_INDICATION" val="1"/>
  <p:tag name="KSO_WM_UNIT_VALUE" val="42"/>
  <p:tag name="KSO_WM_UNIT_HIGHLIGHT" val="0"/>
  <p:tag name="KSO_WM_UNIT_COMPATIBLE" val="0"/>
  <p:tag name="KSO_WM_UNIT_DIAGRAM_ISNUMVISUAL" val="0"/>
  <p:tag name="KSO_WM_UNIT_DIAGRAM_ISREFERUNIT" val="0"/>
  <p:tag name="KSO_WM_UNIT_TYPE" val="h_f"/>
  <p:tag name="KSO_WM_UNIT_INDEX" val="4_1"/>
  <p:tag name="KSO_WM_UNIT_ID" val="diagram20201120_1*h_f*4_1"/>
  <p:tag name="KSO_WM_TEMPLATE_CATEGORY" val="diagram"/>
  <p:tag name="KSO_WM_TEMPLATE_INDEX" val="20201120"/>
  <p:tag name="KSO_WM_UNIT_LAYERLEVEL" val="1_1"/>
  <p:tag name="KSO_WM_TAG_VERSION" val="1.0"/>
  <p:tag name="KSO_WM_BEAUTIFY_FLAG" val="#wm#"/>
  <p:tag name="KSO_WM_UNIT_TEXT_FILL_FORE_SCHEMECOLOR_INDEX_BRIGHTNESS" val="0.15"/>
  <p:tag name="KSO_WM_UNIT_TEXT_FILL_FORE_SCHEMECOLOR_INDEX" val="15"/>
  <p:tag name="KSO_WM_UNIT_TEXT_FILL_TYPE" val="1"/>
</p:tagLst>
</file>

<file path=ppt/tags/tag649.xml><?xml version="1.0" encoding="utf-8"?>
<p:tagLst xmlns:p="http://schemas.openxmlformats.org/presentationml/2006/main">
  <p:tag name="KSO_WM_UNIT_ISCONTENTSTITLE" val="0"/>
  <p:tag name="KSO_WM_UNIT_PRESET_TEXT_INDEX" val="1"/>
  <p:tag name="KSO_WM_UNIT_PRESET_TEXT_LEN" val="4"/>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h_a"/>
  <p:tag name="KSO_WM_UNIT_INDEX" val="4_1"/>
  <p:tag name="KSO_WM_UNIT_ID" val="diagram20201120_1*h_a*4_1"/>
  <p:tag name="KSO_WM_TEMPLATE_CATEGORY" val="diagram"/>
  <p:tag name="KSO_WM_TEMPLATE_INDEX" val="20201120"/>
  <p:tag name="KSO_WM_UNIT_LAYERLEVEL" val="1_1"/>
  <p:tag name="KSO_WM_TAG_VERSION" val="1.0"/>
  <p:tag name="KSO_WM_BEAUTIFY_FLAG" val="#wm#"/>
  <p:tag name="KSO_WM_UNIT_TEXT_FILL_FORE_SCHEMECOLOR_INDEX_BRIGHTNESS" val="0.15"/>
  <p:tag name="KSO_WM_UNIT_TEXT_FILL_FORE_SCHEMECOLOR_INDEX" val="15"/>
  <p:tag name="KSO_WM_UNIT_TEXT_FILL_TYPE" val="1"/>
</p:tagLst>
</file>

<file path=ppt/tags/tag65.xml><?xml version="1.0" encoding="utf-8"?>
<p:tagLst xmlns:p="http://schemas.openxmlformats.org/presentationml/2006/main">
  <p:tag name="KSO_WM_SLIDE_BACKGROUND_TYPE" val="bottomTop"/>
</p:tagLst>
</file>

<file path=ppt/tags/tag6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4_1"/>
  <p:tag name="KSO_WM_UNIT_ID" val="diagram20201120_1*h_i*4_1"/>
  <p:tag name="KSO_WM_TEMPLATE_CATEGORY" val="diagram"/>
  <p:tag name="KSO_WM_TEMPLATE_INDEX" val="20201120"/>
  <p:tag name="KSO_WM_UNIT_LAYERLEVEL" val="1_1"/>
  <p:tag name="KSO_WM_TAG_VERSION" val="1.0"/>
  <p:tag name="KSO_WM_BEAUTIFY_FLAG" val="#wm#"/>
  <p:tag name="KSO_WM_UNIT_FILL_FORE_SCHEMECOLOR_INDEX_BRIGHTNESS" val="-0.35"/>
  <p:tag name="KSO_WM_UNIT_FILL_FORE_SCHEMECOLOR_INDEX" val="14"/>
  <p:tag name="KSO_WM_UNIT_FILL_TYPE" val="1"/>
  <p:tag name="KSO_WM_UNIT_TEXT_FILL_FORE_SCHEMECOLOR_INDEX_BRIGHTNESS" val="0"/>
  <p:tag name="KSO_WM_UNIT_TEXT_FILL_FORE_SCHEMECOLOR_INDEX" val="14"/>
  <p:tag name="KSO_WM_UNIT_TEXT_FILL_TYPE" val="1"/>
</p:tagLst>
</file>

<file path=ppt/tags/tag651.xml><?xml version="1.0" encoding="utf-8"?>
<p:tagLst xmlns:p="http://schemas.openxmlformats.org/presentationml/2006/main">
  <p:tag name="KSO_WM_UNIT_PRESET_TEXT_INDEX" val="3"/>
  <p:tag name="KSO_WM_UNIT_PRESET_TEXT_LEN" val="8"/>
  <p:tag name="KSO_WM_UNIT_NOCLEAR" val="0"/>
  <p:tag name="KSO_WM_UNIT_SHOW_EDIT_AREA_INDICATION" val="1"/>
  <p:tag name="KSO_WM_UNIT_VALUE" val="42"/>
  <p:tag name="KSO_WM_UNIT_HIGHLIGHT" val="0"/>
  <p:tag name="KSO_WM_UNIT_COMPATIBLE" val="0"/>
  <p:tag name="KSO_WM_UNIT_DIAGRAM_ISNUMVISUAL" val="0"/>
  <p:tag name="KSO_WM_UNIT_DIAGRAM_ISREFERUNIT" val="0"/>
  <p:tag name="KSO_WM_UNIT_TYPE" val="h_f"/>
  <p:tag name="KSO_WM_UNIT_INDEX" val="5_1"/>
  <p:tag name="KSO_WM_UNIT_ID" val="diagram20201120_1*h_f*5_1"/>
  <p:tag name="KSO_WM_TEMPLATE_CATEGORY" val="diagram"/>
  <p:tag name="KSO_WM_TEMPLATE_INDEX" val="20201120"/>
  <p:tag name="KSO_WM_UNIT_LAYERLEVEL" val="1_1"/>
  <p:tag name="KSO_WM_TAG_VERSION" val="1.0"/>
  <p:tag name="KSO_WM_BEAUTIFY_FLAG" val="#wm#"/>
  <p:tag name="KSO_WM_UNIT_TEXT_FILL_FORE_SCHEMECOLOR_INDEX_BRIGHTNESS" val="0.15"/>
  <p:tag name="KSO_WM_UNIT_TEXT_FILL_FORE_SCHEMECOLOR_INDEX" val="15"/>
  <p:tag name="KSO_WM_UNIT_TEXT_FILL_TYPE" val="1"/>
</p:tagLst>
</file>

<file path=ppt/tags/tag652.xml><?xml version="1.0" encoding="utf-8"?>
<p:tagLst xmlns:p="http://schemas.openxmlformats.org/presentationml/2006/main">
  <p:tag name="KSO_WM_UNIT_ISCONTENTSTITLE" val="0"/>
  <p:tag name="KSO_WM_UNIT_PRESET_TEXT_INDEX" val="1"/>
  <p:tag name="KSO_WM_UNIT_PRESET_TEXT_LEN" val="4"/>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h_a"/>
  <p:tag name="KSO_WM_UNIT_INDEX" val="5_1"/>
  <p:tag name="KSO_WM_UNIT_ID" val="diagram20201120_1*h_a*5_1"/>
  <p:tag name="KSO_WM_TEMPLATE_CATEGORY" val="diagram"/>
  <p:tag name="KSO_WM_TEMPLATE_INDEX" val="20201120"/>
  <p:tag name="KSO_WM_UNIT_LAYERLEVEL" val="1_1"/>
  <p:tag name="KSO_WM_TAG_VERSION" val="1.0"/>
  <p:tag name="KSO_WM_BEAUTIFY_FLAG" val="#wm#"/>
  <p:tag name="KSO_WM_UNIT_TEXT_FILL_FORE_SCHEMECOLOR_INDEX_BRIGHTNESS" val="0.15"/>
  <p:tag name="KSO_WM_UNIT_TEXT_FILL_FORE_SCHEMECOLOR_INDEX" val="15"/>
  <p:tag name="KSO_WM_UNIT_TEXT_FILL_TYPE" val="1"/>
</p:tagLst>
</file>

<file path=ppt/tags/tag6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5_1"/>
  <p:tag name="KSO_WM_UNIT_ID" val="diagram20201120_1*h_i*5_1"/>
  <p:tag name="KSO_WM_TEMPLATE_CATEGORY" val="diagram"/>
  <p:tag name="KSO_WM_TEMPLATE_INDEX" val="20201120"/>
  <p:tag name="KSO_WM_UNIT_LAYERLEVEL" val="1_1"/>
  <p:tag name="KSO_WM_TAG_VERSION" val="1.0"/>
  <p:tag name="KSO_WM_BEAUTIFY_FLAG" val="#wm#"/>
  <p:tag name="KSO_WM_UNIT_FILL_FORE_SCHEMECOLOR_INDEX_BRIGHTNESS" val="-0.35"/>
  <p:tag name="KSO_WM_UNIT_FILL_FORE_SCHEMECOLOR_INDEX" val="14"/>
  <p:tag name="KSO_WM_UNIT_FILL_TYPE" val="1"/>
  <p:tag name="KSO_WM_UNIT_TEXT_FILL_FORE_SCHEMECOLOR_INDEX_BRIGHTNESS" val="0"/>
  <p:tag name="KSO_WM_UNIT_TEXT_FILL_FORE_SCHEMECOLOR_INDEX" val="14"/>
  <p:tag name="KSO_WM_UNIT_TEXT_FILL_TYPE" val="1"/>
</p:tagLst>
</file>

<file path=ppt/tags/tag654.xml><?xml version="1.0" encoding="utf-8"?>
<p:tagLst xmlns:p="http://schemas.openxmlformats.org/presentationml/2006/main">
  <p:tag name="KSO_WM_UNIT_PRESET_TEXT_INDEX" val="3"/>
  <p:tag name="KSO_WM_UNIT_PRESET_TEXT_LEN" val="8"/>
  <p:tag name="KSO_WM_UNIT_NOCLEAR" val="0"/>
  <p:tag name="KSO_WM_UNIT_SHOW_EDIT_AREA_INDICATION" val="1"/>
  <p:tag name="KSO_WM_UNIT_VALUE" val="42"/>
  <p:tag name="KSO_WM_UNIT_HIGHLIGHT" val="0"/>
  <p:tag name="KSO_WM_UNIT_COMPATIBLE" val="0"/>
  <p:tag name="KSO_WM_UNIT_DIAGRAM_ISNUMVISUAL" val="0"/>
  <p:tag name="KSO_WM_UNIT_DIAGRAM_ISREFERUNIT" val="0"/>
  <p:tag name="KSO_WM_UNIT_TYPE" val="h_f"/>
  <p:tag name="KSO_WM_UNIT_INDEX" val="6_1"/>
  <p:tag name="KSO_WM_UNIT_ID" val="diagram20201120_1*h_f*6_1"/>
  <p:tag name="KSO_WM_TEMPLATE_CATEGORY" val="diagram"/>
  <p:tag name="KSO_WM_TEMPLATE_INDEX" val="20201120"/>
  <p:tag name="KSO_WM_UNIT_LAYERLEVEL" val="1_1"/>
  <p:tag name="KSO_WM_TAG_VERSION" val="1.0"/>
  <p:tag name="KSO_WM_BEAUTIFY_FLAG" val="#wm#"/>
  <p:tag name="KSO_WM_UNIT_TEXT_FILL_FORE_SCHEMECOLOR_INDEX_BRIGHTNESS" val="0.15"/>
  <p:tag name="KSO_WM_UNIT_TEXT_FILL_FORE_SCHEMECOLOR_INDEX" val="15"/>
  <p:tag name="KSO_WM_UNIT_TEXT_FILL_TYPE" val="1"/>
</p:tagLst>
</file>

<file path=ppt/tags/tag655.xml><?xml version="1.0" encoding="utf-8"?>
<p:tagLst xmlns:p="http://schemas.openxmlformats.org/presentationml/2006/main">
  <p:tag name="KSO_WM_UNIT_ISCONTENTSTITLE" val="0"/>
  <p:tag name="KSO_WM_UNIT_PRESET_TEXT_INDEX" val="1"/>
  <p:tag name="KSO_WM_UNIT_PRESET_TEXT_LEN" val="4"/>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h_a"/>
  <p:tag name="KSO_WM_UNIT_INDEX" val="6_1"/>
  <p:tag name="KSO_WM_UNIT_ID" val="diagram20201120_1*h_a*6_1"/>
  <p:tag name="KSO_WM_TEMPLATE_CATEGORY" val="diagram"/>
  <p:tag name="KSO_WM_TEMPLATE_INDEX" val="20201120"/>
  <p:tag name="KSO_WM_UNIT_LAYERLEVEL" val="1_1"/>
  <p:tag name="KSO_WM_TAG_VERSION" val="1.0"/>
  <p:tag name="KSO_WM_BEAUTIFY_FLAG" val="#wm#"/>
  <p:tag name="KSO_WM_UNIT_TEXT_FILL_FORE_SCHEMECOLOR_INDEX_BRIGHTNESS" val="0.15"/>
  <p:tag name="KSO_WM_UNIT_TEXT_FILL_FORE_SCHEMECOLOR_INDEX" val="15"/>
  <p:tag name="KSO_WM_UNIT_TEXT_FILL_TYPE" val="1"/>
</p:tagLst>
</file>

<file path=ppt/tags/tag6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6_1"/>
  <p:tag name="KSO_WM_UNIT_ID" val="diagram20201120_1*h_i*6_1"/>
  <p:tag name="KSO_WM_TEMPLATE_CATEGORY" val="diagram"/>
  <p:tag name="KSO_WM_TEMPLATE_INDEX" val="20201120"/>
  <p:tag name="KSO_WM_UNIT_LAYERLEVEL" val="1_1"/>
  <p:tag name="KSO_WM_TAG_VERSION" val="1.0"/>
  <p:tag name="KSO_WM_BEAUTIFY_FLAG" val="#wm#"/>
  <p:tag name="KSO_WM_UNIT_FILL_FORE_SCHEMECOLOR_INDEX_BRIGHTNESS" val="-0.35"/>
  <p:tag name="KSO_WM_UNIT_FILL_FORE_SCHEMECOLOR_INDEX" val="14"/>
  <p:tag name="KSO_WM_UNIT_FILL_TYPE" val="1"/>
  <p:tag name="KSO_WM_UNIT_TEXT_FILL_FORE_SCHEMECOLOR_INDEX_BRIGHTNESS" val="0"/>
  <p:tag name="KSO_WM_UNIT_TEXT_FILL_FORE_SCHEMECOLOR_INDEX" val="14"/>
  <p:tag name="KSO_WM_UNIT_TEXT_FILL_TYPE" val="1"/>
</p:tagLst>
</file>

<file path=ppt/tags/tag6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1120_1*i*2"/>
  <p:tag name="KSO_WM_TEMPLATE_CATEGORY" val="diagram"/>
  <p:tag name="KSO_WM_TEMPLATE_INDEX" val="20201120"/>
  <p:tag name="KSO_WM_UNIT_LAYERLEVEL" val="1"/>
  <p:tag name="KSO_WM_TAG_VERSION" val="1.0"/>
  <p:tag name="KSO_WM_BEAUTIFY_FLAG" val="#wm#"/>
  <p:tag name="KSO_WM_UNIT_LINE_FORE_SCHEMECOLOR_INDEX_BRIGHTNESS" val="-0.25"/>
  <p:tag name="KSO_WM_UNIT_LINE_FORE_SCHEMECOLOR_INDEX" val="14"/>
  <p:tag name="KSO_WM_UNIT_LINE_FILL_TYPE" val="2"/>
</p:tagLst>
</file>

<file path=ppt/tags/tag658.xml><?xml version="1.0" encoding="utf-8"?>
<p:tagLst xmlns:p="http://schemas.openxmlformats.org/presentationml/2006/main">
  <p:tag name="KSO_WM_SLIDE_ID" val="diagram20201120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UNIT_SHOW_EDIT_AREA_INDICATION" val="1"/>
  <p:tag name="KSO_WM_SLIDE_SIZE" val="805.6*331.35"/>
  <p:tag name="KSO_WM_SLIDE_POSITION" val="77.2*116.8"/>
  <p:tag name="KSO_WM_TAG_VERSION" val="1.0"/>
  <p:tag name="KSO_WM_BEAUTIFY_FLAG" val="#wm#"/>
  <p:tag name="KSO_WM_TEMPLATE_CATEGORY" val="diagram"/>
  <p:tag name="KSO_WM_TEMPLATE_INDEX" val="20201120"/>
  <p:tag name="KSO_WM_SLIDE_LAYOUT" val="a_h"/>
  <p:tag name="KSO_WM_SLIDE_LAYOUT_CNT" val="1_6"/>
  <p:tag name="KSO_WM_SLIDE_BK_DARK_LIGHT" val=""/>
  <p:tag name="KSO_WM_SLIDE_BACKGROUND_TYPE" val="general"/>
</p:tagLst>
</file>

<file path=ppt/tags/tag6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054e16bb-db44-4a07-929e-f57d41d98ad0}"/>
</p:tagLst>
</file>

<file path=ppt/tags/tag66.xml><?xml version="1.0" encoding="utf-8"?>
<p:tagLst xmlns:p="http://schemas.openxmlformats.org/presentationml/2006/main">
  <p:tag name="KSO_WM_SLIDE_BACKGROUND_TYPE" val="bottomTop"/>
</p:tagLst>
</file>

<file path=ppt/tags/tag6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87e822cc-a051-46d3-8722-72aa02edf42d}"/>
</p:tagLst>
</file>

<file path=ppt/tags/tag6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ba98fa42-1489-40fa-8701-f754d09ca570}"/>
</p:tagLst>
</file>

<file path=ppt/tags/tag662.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9006_1*a*1"/>
  <p:tag name="KSO_WM_TEMPLATE_CATEGORY" val="diagram"/>
  <p:tag name="KSO_WM_TEMPLATE_INDEX" val="2020900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3e4c49d70e44fbbae1331e0bb0a386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928badeffe347c3973c39d81ffde8f3"/>
  <p:tag name="KSO_WM_UNIT_TEXT_FILL_FORE_SCHEMECOLOR_INDEX_BRIGHTNESS" val="0"/>
  <p:tag name="KSO_WM_UNIT_TEXT_FILL_FORE_SCHEMECOLOR_INDEX" val="13"/>
  <p:tag name="KSO_WM_UNIT_TEXT_FILL_TYPE" val="1"/>
  <p:tag name="KSO_WM_TEMPLATE_ASSEMBLE_XID" val="5fd0a85d1fa9d42129dd1be5"/>
  <p:tag name="KSO_WM_TEMPLATE_ASSEMBLE_GROUPID" val="5fd0a85d1fa9d42129dd1be5"/>
</p:tagLst>
</file>

<file path=ppt/tags/tag66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06_1*f*1"/>
  <p:tag name="KSO_WM_TEMPLATE_CATEGORY" val="diagram"/>
  <p:tag name="KSO_WM_TEMPLATE_INDEX" val="20209006"/>
  <p:tag name="KSO_WM_UNIT_LAYERLEVEL" val="1"/>
  <p:tag name="KSO_WM_TAG_VERSION" val="1.0"/>
  <p:tag name="KSO_WM_BEAUTIFY_FLAG" val="#wm#"/>
  <p:tag name="KSO_WM_UNIT_DEFAULT_FONT" val="14;20;2"/>
  <p:tag name="KSO_WM_UNIT_BLOCK" val="0"/>
  <p:tag name="KSO_WM_UNIT_VALUE" val="130"/>
  <p:tag name="KSO_WM_UNIT_SHOW_EDIT_AREA_INDICATION" val="1"/>
  <p:tag name="KSO_WM_CHIP_GROUPID" val="5e6b05596848fb12bee65ac8"/>
  <p:tag name="KSO_WM_CHIP_XID" val="5e6b05596848fb12bee65aca"/>
  <p:tag name="KSO_WM_UNIT_DEC_AREA_ID" val="5055ee78e57e449cb6af7710d04de0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39ee62d78c545c8ba914f8b529588a1"/>
  <p:tag name="KSO_WM_UNIT_SUPPORT_UNIT_TYPE" val="[&quot;α&quot;,&quot;β&quot;]"/>
  <p:tag name="KSO_WM_UNIT_TEXT_FILL_FORE_SCHEMECOLOR_INDEX_BRIGHTNESS" val="0.25"/>
  <p:tag name="KSO_WM_UNIT_TEXT_FILL_FORE_SCHEMECOLOR_INDEX" val="13"/>
  <p:tag name="KSO_WM_UNIT_TEXT_FILL_TYPE" val="1"/>
  <p:tag name="KSO_WM_TEMPLATE_ASSEMBLE_XID" val="5fd0a85d1fa9d42129dd1be5"/>
  <p:tag name="KSO_WM_TEMPLATE_ASSEMBLE_GROUPID" val="5fd0a85d1fa9d42129dd1be5"/>
</p:tagLst>
</file>

<file path=ppt/tags/tag66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9006_1*f*2"/>
  <p:tag name="KSO_WM_TEMPLATE_CATEGORY" val="diagram"/>
  <p:tag name="KSO_WM_TEMPLATE_INDEX" val="20209006"/>
  <p:tag name="KSO_WM_UNIT_LAYERLEVEL" val="1"/>
  <p:tag name="KSO_WM_TAG_VERSION" val="1.0"/>
  <p:tag name="KSO_WM_BEAUTIFY_FLAG" val="#wm#"/>
  <p:tag name="KSO_WM_UNIT_DEFAULT_FONT" val="14;20;2"/>
  <p:tag name="KSO_WM_UNIT_BLOCK" val="0"/>
  <p:tag name="KSO_WM_UNIT_VALUE" val="130"/>
  <p:tag name="KSO_WM_UNIT_SHOW_EDIT_AREA_INDICATION" val="1"/>
  <p:tag name="KSO_WM_CHIP_GROUPID" val="5e6b05596848fb12bee65ac8"/>
  <p:tag name="KSO_WM_CHIP_XID" val="5e6b05596848fb12bee65aca"/>
  <p:tag name="KSO_WM_UNIT_DEC_AREA_ID" val="3ab1d76a65134882bd604858ee5d004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2a4b22f4b2740ada2634e7860605663"/>
  <p:tag name="KSO_WM_UNIT_SUPPORT_UNIT_TYPE" val="[&quot;α&quot;,&quot;β&quot;]"/>
  <p:tag name="KSO_WM_UNIT_TEXT_FILL_FORE_SCHEMECOLOR_INDEX_BRIGHTNESS" val="0.25"/>
  <p:tag name="KSO_WM_UNIT_TEXT_FILL_FORE_SCHEMECOLOR_INDEX" val="13"/>
  <p:tag name="KSO_WM_UNIT_TEXT_FILL_TYPE" val="1"/>
  <p:tag name="KSO_WM_TEMPLATE_ASSEMBLE_XID" val="5fd0a85d1fa9d42129dd1be5"/>
  <p:tag name="KSO_WM_TEMPLATE_ASSEMBLE_GROUPID" val="5fd0a85d1fa9d42129dd1be5"/>
</p:tagLst>
</file>

<file path=ppt/tags/tag66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3"/>
  <p:tag name="KSO_WM_UNIT_ID" val="diagram20209006_1*f*3"/>
  <p:tag name="KSO_WM_TEMPLATE_CATEGORY" val="diagram"/>
  <p:tag name="KSO_WM_TEMPLATE_INDEX" val="20209006"/>
  <p:tag name="KSO_WM_UNIT_LAYERLEVEL" val="1"/>
  <p:tag name="KSO_WM_TAG_VERSION" val="1.0"/>
  <p:tag name="KSO_WM_BEAUTIFY_FLAG" val="#wm#"/>
  <p:tag name="KSO_WM_UNIT_DEFAULT_FONT" val="14;20;2"/>
  <p:tag name="KSO_WM_UNIT_BLOCK" val="0"/>
  <p:tag name="KSO_WM_UNIT_VALUE" val="130"/>
  <p:tag name="KSO_WM_UNIT_SHOW_EDIT_AREA_INDICATION" val="1"/>
  <p:tag name="KSO_WM_CHIP_GROUPID" val="5e6b05596848fb12bee65ac8"/>
  <p:tag name="KSO_WM_CHIP_XID" val="5e6b05596848fb12bee65aca"/>
  <p:tag name="KSO_WM_UNIT_DEC_AREA_ID" val="10460d54e957489f82568761160a28e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3568a8de0c243df8fffa806e36b3764"/>
  <p:tag name="KSO_WM_UNIT_TEXT_FILL_FORE_SCHEMECOLOR_INDEX_BRIGHTNESS" val="0.25"/>
  <p:tag name="KSO_WM_UNIT_TEXT_FILL_FORE_SCHEMECOLOR_INDEX" val="13"/>
  <p:tag name="KSO_WM_UNIT_TEXT_FILL_TYPE" val="1"/>
  <p:tag name="KSO_WM_TEMPLATE_ASSEMBLE_XID" val="5fd0a85d1fa9d42129dd1be5"/>
  <p:tag name="KSO_WM_TEMPLATE_ASSEMBLE_GROUPID" val="5fd0a85d1fa9d42129dd1be5"/>
</p:tagLst>
</file>

<file path=ppt/tags/tag666.xml><?xml version="1.0" encoding="utf-8"?>
<p:tagLst xmlns:p="http://schemas.openxmlformats.org/presentationml/2006/main">
  <p:tag name="KSO_WM_SLIDE_LAYOUT_INFO" val="{&quot;id&quot;:&quot;2020-12-09T18:35:0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8:35:09&quot;,&quot;margin&quot;:{&quot;bottom&quot;:0.42300000786781311,&quot;left&quot;:1.2699999809265137,&quot;right&quot;:1.2699999809265137,&quot;top&quot;:0.42300000786781311},&quot;type&quot;:0},{&quot;direction&quot;:1,&quot;id&quot;:&quot;2020-12-09T18:35:09&quot;,&quot;maxSize&quot;:{&quot;size1&quot;:34.99961024619779},&quot;minSize&quot;:{&quot;size1&quot;:34.99961024619779},&quot;normalSize&quot;:{&quot;size1&quot;:34.99961024619779},&quot;subLayout&quot;:[{&quot;id&quot;:&quot;2020-12-09T18:35:09&quot;,&quot;margin&quot;:{&quot;bottom&quot;:2.1170001029968262,&quot;left&quot;:2.1170001029968262,&quot;right&quot;:0.42300000786781311,&quot;top&quot;:1.6929999589920044},&quot;type&quot;:0},{&quot;direction&quot;:1,&quot;id&quot;:&quot;2020-12-09T18:35:09&quot;,&quot;maxSize&quot;:{&quot;size1&quot;:46.299400382438812},&quot;minSize&quot;:{&quot;size1&quot;:46.299400382438812},&quot;normalSize&quot;:{&quot;size1&quot;:46.299400382438812},&quot;subLayout&quot;:[{&quot;id&quot;:&quot;2020-12-09T18:35:09&quot;,&quot;margin&quot;:{&quot;bottom&quot;:2.1170001029968262,&quot;left&quot;:0.42300000786781311,&quot;right&quot;:0.42300000786781311,&quot;top&quot;:1.6929999589920044},&quot;type&quot;:0},{&quot;id&quot;:&quot;2020-12-09T18:35:09&quot;,&quot;margin&quot;:{&quot;bottom&quot;:2.1170001029968262,&quot;left&quot;:0.42300000786781311,&quot;right&quot;:2.1170001029968262,&quot;top&quot;:1.6929999589920044},&quot;type&quot;:0}],&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8a3111ab759a4e2383416bc1791db235&quot;,&quot;fill_align&quot;:&quot;lm&quot;,&quot;chip_types&quot;:[&quot;header&quot;]},{&quot;text_align&quot;:&quot;lm&quot;,&quot;text_direction&quot;:&quot;horizontal&quot;,&quot;support_features&quot;:[&quot;collage&quot;],&quot;support_big_font&quot;:false,&quot;fill_id&quot;:&quot;eaf7e1b0e11346708d23d8505f1a6b59&quot;,&quot;fill_align&quot;:&quot;cm&quot;,&quot;chip_types&quot;:[&quot;picture&quot;]},{&quot;text_align&quot;:&quot;lm&quot;,&quot;text_direction&quot;:&quot;horizontal&quot;,&quot;support_features&quot;:[&quot;collage&quot;],&quot;support_big_font&quot;:false,&quot;fill_id&quot;:&quot;cfbb9becb8fa46cfa0b6b170dcc4aa6c&quot;,&quot;fill_align&quot;:&quot;cm&quot;,&quot;chip_types&quot;:[&quot;picture&quot;]},{&quot;text_align&quot;:&quot;lm&quot;,&quot;text_direction&quot;:&quot;horizontal&quot;,&quot;support_features&quot;:[&quot;collage&quot;],&quot;support_big_font&quot;:false,&quot;fill_id&quot;:&quot;00ef385a1ba442e5b5a5f818c9acfe18&quot;,&quot;fill_align&quot;:&quot;cm&quot;,&quot;chip_types&quot;:[&quot;text&quot;,&quot;picture&quot;]}],[{&quot;text_align&quot;:&quot;lm&quot;,&quot;text_direction&quot;:&quot;horizontal&quot;,&quot;support_big_font&quot;:false,&quot;fill_id&quot;:&quot;8a3111ab759a4e2383416bc1791db235&quot;,&quot;fill_align&quot;:&quot;lm&quot;,&quot;chip_types&quot;:[&quot;header&quot;]},{&quot;text_align&quot;:&quot;lm&quot;,&quot;text_direction&quot;:&quot;horizontal&quot;,&quot;support_big_font&quot;:false,&quot;fill_id&quot;:&quot;eaf7e1b0e11346708d23d8505f1a6b59&quot;,&quot;fill_align&quot;:&quot;lm&quot;,&quot;chip_types&quot;:[&quot;text&quot;,&quot;chart&quot;,&quot;table&quot;]},{&quot;text_align&quot;:&quot;lm&quot;,&quot;text_direction&quot;:&quot;horizontal&quot;,&quot;support_big_font&quot;:false,&quot;fill_id&quot;:&quot;cfbb9becb8fa46cfa0b6b170dcc4aa6c&quot;,&quot;fill_align&quot;:&quot;lm&quot;,&quot;chip_types&quot;:[&quot;text&quot;,&quot;chart&quot;,&quot;table&quot;]},{&quot;text_align&quot;:&quot;lm&quot;,&quot;text_direction&quot;:&quot;horizontal&quot;,&quot;support_big_font&quot;:false,&quot;fill_id&quot;:&quot;00ef385a1ba442e5b5a5f818c9acfe18&quot;,&quot;fill_align&quot;:&quot;lm&quot;,&quot;chip_types&quot;:[&quot;text&quot;]}]]"/>
  <p:tag name="KSO_WM_SLIDE_ID" val="diagram2020900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44"/>
  <p:tag name="KSO_WM_SLIDE_POSITION" val="0*0"/>
  <p:tag name="KSO_WM_TAG_VERSION" val="1.0"/>
  <p:tag name="KSO_WM_BEAUTIFY_FLAG" val="#wm#"/>
  <p:tag name="KSO_WM_TEMPLATE_CATEGORY" val="diagram"/>
  <p:tag name="KSO_WM_TEMPLATE_INDEX" val="20209006"/>
  <p:tag name="KSO_WM_SLIDE_LAYOUT" val="a_f"/>
  <p:tag name="KSO_WM_SLIDE_LAYOUT_CNT" val="1_3"/>
  <p:tag name="KSO_WM_CHIP_XID" val="5efb081fc9a2f50afb5100c1"/>
  <p:tag name="KSO_WM_CHIP_DECFILLPROP" val="[]"/>
  <p:tag name="KSO_WM_CHIP_GROUPID" val="5efb081fc9a2f50afb5100c0"/>
  <p:tag name="KSO_WM_SLIDE_BK_DARK_LIGHT" val=""/>
  <p:tag name="KSO_WM_SLIDE_BACKGROUND_TYPE" val="navigation"/>
  <p:tag name="KSO_WM_SLIDE_SUPPORT_FEATURE_TYPE" val="0"/>
  <p:tag name="KSO_WM_TEMPLATE_ASSEMBLE_XID" val="5fd0a85d1fa9d42129dd1be5"/>
  <p:tag name="KSO_WM_TEMPLATE_ASSEMBLE_GROUPID" val="5fd0a85d1fa9d42129dd1be5"/>
</p:tagLst>
</file>

<file path=ppt/tags/tag6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633e1a43-0b2e-4b72-923b-e2d6d617f006}"/>
</p:tagLst>
</file>

<file path=ppt/tags/tag6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efd03b33-4eb2-4ee4-993d-b49b6115774d}"/>
</p:tagLst>
</file>

<file path=ppt/tags/tag6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Lst>
</file>

<file path=ppt/tags/tag670.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71.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672.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73.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674.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75.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676.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77.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678.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79.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Lst>
</file>

<file path=ppt/tags/tag680.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81.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82.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83.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84.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85.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8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87.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88.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89.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Lst>
</file>

<file path=ppt/tags/tag690.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91.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92.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93.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94.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95.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9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97.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98.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699.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4d3a78283ee440a3b0ac746f5c762d5f"/>
  <p:tag name="KSO_WM_UNIT_DECORATE_INFO" val=""/>
  <p:tag name="KSO_WM_UNIT_SM_LIMIT_TYPE" val=""/>
  <p:tag name="KSO_WM_CHIP_FILLAREA_FILL_RULE" val="{&quot;fill_align&quot;:&quot;cm&quot;,&quot;fill_effect&quot;:[],&quot;fill_mode&quot;:&quot;full&quot;,&quot;sacle_strategy&quot;:&quot;stretch&quot;}"/>
  <p:tag name="KSO_WM_ASSEMBLE_CHIP_INDEX" val="07d8918716524ee58b454bda8899d018"/>
</p:tagLst>
</file>

<file path=ppt/tags/tag70.xml><?xml version="1.0" encoding="utf-8"?>
<p:tagLst xmlns:p="http://schemas.openxmlformats.org/presentationml/2006/main">
  <p:tag name="KSO_WM_SLIDE_BACKGROUND_TYPE" val="navigation"/>
</p:tagLst>
</file>

<file path=ppt/tags/tag700.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01.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02.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03.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04.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05.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06.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07.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08.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09.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1.xml><?xml version="1.0" encoding="utf-8"?>
<p:tagLst xmlns:p="http://schemas.openxmlformats.org/presentationml/2006/main">
  <p:tag name="KSO_WM_SLIDE_BACKGROUND_TYPE" val="navigation"/>
</p:tagLst>
</file>

<file path=ppt/tags/tag710.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11.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12.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13.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14.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15.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16.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717.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9.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72.xml><?xml version="1.0" encoding="utf-8"?>
<p:tagLst xmlns:p="http://schemas.openxmlformats.org/presentationml/2006/main">
  <p:tag name="KSO_WM_SLIDE_BACKGROUND_TYPE" val="navigation"/>
</p:tagLst>
</file>

<file path=ppt/tags/tag720.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Lst>
</file>

<file path=ppt/tags/tag721.xml><?xml version="1.0" encoding="utf-8"?>
<p:tagLst xmlns:p="http://schemas.openxmlformats.org/presentationml/2006/main">
  <p:tag name="KSO_WM_UNIT_LINE_FORE_SCHEMECOLOR_INDEX_BRIGHTNESS" val="0"/>
  <p:tag name="KSO_WM_UNIT_LINE_FORE_SCHEMECOLOR_INDEX" val="12"/>
  <p:tag name="KSO_WM_UNIT_LINE_FILL_TYPE" val="2"/>
  <p:tag name="KSO_WM_UNIT_TEXT_FILL_FORE_SCHEMECOLOR_INDEX_BRIGHTNESS" val="0"/>
  <p:tag name="KSO_WM_UNIT_TEXT_FILL_FORE_SCHEMECOLOR_INDEX" val="13"/>
  <p:tag name="KSO_WM_UNIT_TEXT_FILL_TYPE" val="1"/>
</p:tagLst>
</file>

<file path=ppt/tags/tag722.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723.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724.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725.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9.xml><?xml version="1.0" encoding="utf-8"?>
<p:tagLst xmlns:p="http://schemas.openxmlformats.org/presentationml/2006/main">
  <p:tag name="KSO_WM_SLIDE_BK_DARK_LIGHT" val=""/>
  <p:tag name="KSO_WM_SLIDE_BACKGROUND_TYPE" val="general"/>
</p:tagLst>
</file>

<file path=ppt/tags/tag73.xml><?xml version="1.0" encoding="utf-8"?>
<p:tagLst xmlns:p="http://schemas.openxmlformats.org/presentationml/2006/main">
  <p:tag name="KSO_WM_SLIDE_BACKGROUND_TYPE" val="navigation"/>
</p:tagLst>
</file>

<file path=ppt/tags/tag7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61b3d853-fdbd-4d8d-9f0d-a4bbf128c7ce}"/>
</p:tagLst>
</file>

<file path=ppt/tags/tag7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96a13148-b6f3-4993-81d4-6caaa7964f82}"/>
</p:tagLst>
</file>

<file path=ppt/tags/tag7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3.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34.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xml><?xml version="1.0" encoding="utf-8"?>
<p:tagLst xmlns:p="http://schemas.openxmlformats.org/presentationml/2006/main">
  <p:tag name="KSO_WM_SLIDE_BACKGROUND_TYPE" val="navigation"/>
</p:tagLst>
</file>

<file path=ppt/tags/tag7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7.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48.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49.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5.xml><?xml version="1.0" encoding="utf-8"?>
<p:tagLst xmlns:p="http://schemas.openxmlformats.org/presentationml/2006/main">
  <p:tag name="KSO_WM_SLIDE_BACKGROUND_TYPE" val="navigation"/>
</p:tagLst>
</file>

<file path=ppt/tags/tag750.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51.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52.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53.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54.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55.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5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757.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xml><?xml version="1.0" encoding="utf-8"?>
<p:tagLst xmlns:p="http://schemas.openxmlformats.org/presentationml/2006/main">
  <p:tag name="KSO_WM_SLIDE_BACKGROUND_TYPE" val="navigation"/>
</p:tagLst>
</file>

<file path=ppt/tags/tag7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1.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62.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63.xml><?xml version="1.0" encoding="utf-8"?>
<p:tagLst xmlns:p="http://schemas.openxmlformats.org/presentationml/2006/main">
  <p:tag name="KSO_WM_SLIDE_BK_DARK_LIGHT" val=""/>
  <p:tag name="KSO_WM_SLIDE_BACKGROUND_TYPE" val="general"/>
</p:tagLst>
</file>

<file path=ppt/tags/tag7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ea849393-fdb4-4e9d-8551-4899742c3f55}"/>
</p:tagLst>
</file>

<file path=ppt/tags/tag7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5c1a2069-53ca-4cd0-8a01-a369630edcfe}"/>
</p:tagLst>
</file>

<file path=ppt/tags/tag76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7.xml><?xml version="1.0" encoding="utf-8"?>
<p:tagLst xmlns:p="http://schemas.openxmlformats.org/presentationml/2006/main">
  <p:tag name="KSO_WM_SLIDE_BK_DARK_LIGHT" val=""/>
  <p:tag name="KSO_WM_SLIDE_BACKGROUND_TYPE" val="general"/>
</p:tagLst>
</file>

<file path=ppt/tags/tag7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142b9a8d-3de2-432f-96b5-1002cd0d7516}"/>
</p:tagLst>
</file>

<file path=ppt/tags/tag7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469fa872-b325-42d1-b293-0b923a647616}"/>
</p:tagLst>
</file>

<file path=ppt/tags/tag77.xml><?xml version="1.0" encoding="utf-8"?>
<p:tagLst xmlns:p="http://schemas.openxmlformats.org/presentationml/2006/main">
  <p:tag name="KSO_WM_SLIDE_BACKGROUND_TYPE" val="navigation"/>
</p:tagLst>
</file>

<file path=ppt/tags/tag7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823_1*i*2"/>
  <p:tag name="KSO_WM_TEMPLATE_CATEGORY" val="diagram"/>
  <p:tag name="KSO_WM_TEMPLATE_INDEX" val="20211823"/>
  <p:tag name="KSO_WM_UNIT_LAYERLEVEL" val="1"/>
  <p:tag name="KSO_WM_TAG_VERSION" val="1.0"/>
  <p:tag name="KSO_WM_BEAUTIFY_FLAG" val="#wm#"/>
  <p:tag name="KSO_WM_UNIT_PLACING_PICTURE_MD4" val="0"/>
  <p:tag name="KSO_WM_UNIT_SM_LIMIT_TYPE" val="2"/>
  <p:tag name="KSO_WM_CHIP_GROUPID" val="5f0e74958050c250ba65b220"/>
  <p:tag name="KSO_WM_CHIP_XID" val="5f632a7f0e9bcbd1695b1f42"/>
  <p:tag name="KSO_WM_UNIT_FILL_FORE_SCHEMECOLOR_INDEX_BRIGHTNESS" val="-0.15"/>
  <p:tag name="KSO_WM_UNIT_FILL_FORE_SCHEMECOLOR_INDEX" val="14"/>
  <p:tag name="KSO_WM_UNIT_FILL_TYPE" val="1"/>
  <p:tag name="KSO_WM_UNIT_VALUE" val="9"/>
  <p:tag name="KSO_WM_TEMPLATE_ASSEMBLE_XID" val="5fd0d1301fa9d42129dd7d40"/>
  <p:tag name="KSO_WM_TEMPLATE_ASSEMBLE_GROUPID" val="5fd0d1301fa9d42129dd7d40"/>
</p:tagLst>
</file>

<file path=ppt/tags/tag7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823_1*i*3"/>
  <p:tag name="KSO_WM_TEMPLATE_CATEGORY" val="diagram"/>
  <p:tag name="KSO_WM_TEMPLATE_INDEX" val="20211823"/>
  <p:tag name="KSO_WM_UNIT_LAYERLEVEL" val="1"/>
  <p:tag name="KSO_WM_TAG_VERSION" val="1.0"/>
  <p:tag name="KSO_WM_BEAUTIFY_FLAG" val="#wm#"/>
  <p:tag name="KSO_WM_UNIT_PLACING_PICTURE_MD4" val="0"/>
  <p:tag name="KSO_WM_UNIT_SM_LIMIT_TYPE" val="2"/>
  <p:tag name="KSO_WM_CHIP_GROUPID" val="5f0e74958050c250ba65b220"/>
  <p:tag name="KSO_WM_CHIP_XID" val="5f632a7f0e9bcbd1695b1f42"/>
  <p:tag name="KSO_WM_UNIT_FILL_FORE_SCHEMECOLOR_INDEX_BRIGHTNESS" val="-0.15"/>
  <p:tag name="KSO_WM_UNIT_FILL_FORE_SCHEMECOLOR_INDEX" val="14"/>
  <p:tag name="KSO_WM_UNIT_FILL_TYPE" val="1"/>
  <p:tag name="KSO_WM_UNIT_VALUE" val="9"/>
  <p:tag name="KSO_WM_TEMPLATE_ASSEMBLE_XID" val="5fd0d1301fa9d42129dd7d40"/>
  <p:tag name="KSO_WM_TEMPLATE_ASSEMBLE_GROUPID" val="5fd0d1301fa9d42129dd7d40"/>
</p:tagLst>
</file>

<file path=ppt/tags/tag772.xml><?xml version="1.0" encoding="utf-8"?>
<p:tagLst xmlns:p="http://schemas.openxmlformats.org/presentationml/2006/main">
  <p:tag name="KSO_WM_UNIT_VALUE" val="1311*1369"/>
  <p:tag name="KSO_WM_UNIT_HIGHLIGHT" val="0"/>
  <p:tag name="KSO_WM_UNIT_COMPATIBLE" val="1"/>
  <p:tag name="KSO_WM_UNIT_DIAGRAM_ISNUMVISUAL" val="0"/>
  <p:tag name="KSO_WM_UNIT_DIAGRAM_ISREFERUNIT" val="0"/>
  <p:tag name="KSO_WM_UNIT_TYPE" val="d"/>
  <p:tag name="KSO_WM_UNIT_INDEX" val="1"/>
  <p:tag name="KSO_WM_UNIT_ID" val="diagram20211823_1*d*1"/>
  <p:tag name="KSO_WM_TEMPLATE_CATEGORY" val="diagram"/>
  <p:tag name="KSO_WM_TEMPLATE_INDEX" val="20211823"/>
  <p:tag name="KSO_WM_UNIT_LAYERLEVEL" val="1"/>
  <p:tag name="KSO_WM_TAG_VERSION" val="1.0"/>
  <p:tag name="KSO_WM_BEAUTIFY_FLAG" val="#wm#"/>
  <p:tag name="KSO_WM_CHIP_GROUPID" val="5e7310da9a230a26b9e88a19"/>
  <p:tag name="KSO_WM_CHIP_XID" val="5e7310da9a230a26b9e88a1a"/>
  <p:tag name="KSO_WM_UNIT_DEC_AREA_ID" val="0180fa9ebe9d4ccc87518ee036d40f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2cab4c20f04ec98856360b5f2fc591"/>
  <p:tag name="KSO_WM_UNIT_PLACING_PICTURE" val="8d2cab4c20f04ec98856360b5f2fc591"/>
  <p:tag name="KSO_WM_TEMPLATE_ASSEMBLE_XID" val="5fd0d1301fa9d42129dd7d40"/>
  <p:tag name="KSO_WM_TEMPLATE_ASSEMBLE_GROUPID" val="5fd0d1301fa9d42129dd7d40"/>
</p:tagLst>
</file>

<file path=ppt/tags/tag773.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11823_1*a*1"/>
  <p:tag name="KSO_WM_TEMPLATE_CATEGORY" val="diagram"/>
  <p:tag name="KSO_WM_TEMPLATE_INDEX" val="20211823"/>
  <p:tag name="KSO_WM_UNIT_LAYERLEVEL" val="1"/>
  <p:tag name="KSO_WM_TAG_VERSION" val="1.0"/>
  <p:tag name="KSO_WM_BEAUTIFY_FLAG" val="#wm#"/>
  <p:tag name="KSO_WM_UNIT_SHOW_EDIT_AREA_INDICATION" val="1"/>
  <p:tag name="KSO_WM_UNIT_DEFAULT_FONT" val="24;44;4"/>
  <p:tag name="KSO_WM_UNIT_BLOCK" val="0"/>
  <p:tag name="KSO_WM_UNIT_DEC_AREA_ID" val="c742b35c50f64cf3ae0c224ce9750e9c"/>
  <p:tag name="KSO_WM_CHIP_GROUPID" val="5f0681562c9c209bb8bb14eb"/>
  <p:tag name="KSO_WM_CHIP_XID" val="5f0681562c9c209bb8bb14ec"/>
  <p:tag name="KSO_WM_CHIP_FILLAREA_FILL_RULE" val="{&quot;fill_align&quot;:&quot;lb&quot;,&quot;fill_mode&quot;:&quot;full&quot;,&quot;sacle_strategy&quot;:&quot;smart&quot;}"/>
  <p:tag name="KSO_WM_ASSEMBLE_CHIP_INDEX" val="49b3defde21441bb9de08f067b3bbc83"/>
  <p:tag name="KSO_WM_UNIT_TEXT_FILL_FORE_SCHEMECOLOR_INDEX_BRIGHTNESS" val="0"/>
  <p:tag name="KSO_WM_UNIT_TEXT_FILL_FORE_SCHEMECOLOR_INDEX" val="13"/>
  <p:tag name="KSO_WM_UNIT_TEXT_FILL_TYPE" val="1"/>
  <p:tag name="KSO_WM_TEMPLATE_ASSEMBLE_XID" val="5fd0d1301fa9d42129dd7d40"/>
  <p:tag name="KSO_WM_TEMPLATE_ASSEMBLE_GROUPID" val="5fd0d1301fa9d42129dd7d40"/>
</p:tagLst>
</file>

<file path=ppt/tags/tag774.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24"/>
  <p:tag name="KSO_WM_UNIT_HIGHLIGHT" val="0"/>
  <p:tag name="KSO_WM_UNIT_COMPATIBLE" val="0"/>
  <p:tag name="KSO_WM_UNIT_DIAGRAM_ISNUMVISUAL" val="0"/>
  <p:tag name="KSO_WM_UNIT_DIAGRAM_ISREFERUNIT" val="0"/>
  <p:tag name="KSO_WM_UNIT_TYPE" val="b"/>
  <p:tag name="KSO_WM_UNIT_INDEX" val="1"/>
  <p:tag name="KSO_WM_UNIT_ID" val="diagram20211823_1*b*1"/>
  <p:tag name="KSO_WM_TEMPLATE_CATEGORY" val="diagram"/>
  <p:tag name="KSO_WM_TEMPLATE_INDEX" val="20211823"/>
  <p:tag name="KSO_WM_UNIT_LAYERLEVEL" val="1"/>
  <p:tag name="KSO_WM_TAG_VERSION" val="1.0"/>
  <p:tag name="KSO_WM_BEAUTIFY_FLAG" val="#wm#"/>
  <p:tag name="KSO_WM_UNIT_DEFAULT_FONT" val="18;24;2"/>
  <p:tag name="KSO_WM_UNIT_BLOCK" val="0"/>
  <p:tag name="KSO_WM_UNIT_DEC_AREA_ID" val="f3634f982fe247e39381d55c842f7ea0"/>
  <p:tag name="KSO_WM_CHIP_GROUPID" val="5f0681562c9c209bb8bb14eb"/>
  <p:tag name="KSO_WM_CHIP_XID" val="5f0681562c9c209bb8bb14ec"/>
  <p:tag name="KSO_WM_CHIP_FILLAREA_FILL_RULE" val="{&quot;fill_align&quot;:&quot;lb&quot;,&quot;fill_mode&quot;:&quot;full&quot;,&quot;sacle_strategy&quot;:&quot;smart&quot;}"/>
  <p:tag name="KSO_WM_ASSEMBLE_CHIP_INDEX" val="49b3defde21441bb9de08f067b3bbc83"/>
  <p:tag name="KSO_WM_UNIT_TEXT_FILL_FORE_SCHEMECOLOR_INDEX_BRIGHTNESS" val="-0.25"/>
  <p:tag name="KSO_WM_UNIT_TEXT_FILL_FORE_SCHEMECOLOR_INDEX" val="14"/>
  <p:tag name="KSO_WM_UNIT_TEXT_FILL_TYPE" val="1"/>
  <p:tag name="KSO_WM_TEMPLATE_ASSEMBLE_XID" val="5fd0d1301fa9d42129dd7d40"/>
  <p:tag name="KSO_WM_TEMPLATE_ASSEMBLE_GROUPID" val="5fd0d1301fa9d42129dd7d40"/>
</p:tagLst>
</file>

<file path=ppt/tags/tag775.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823_1*f*1"/>
  <p:tag name="KSO_WM_TEMPLATE_CATEGORY" val="diagram"/>
  <p:tag name="KSO_WM_TEMPLATE_INDEX" val="20211823"/>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0bc73b735e9a411d8188a9e7c3fbee6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875eedcc31ec455d92b84534a461119f"/>
  <p:tag name="KSO_WM_UNIT_TEXT_FILL_FORE_SCHEMECOLOR_INDEX_BRIGHTNESS" val="0.25"/>
  <p:tag name="KSO_WM_UNIT_TEXT_FILL_FORE_SCHEMECOLOR_INDEX" val="13"/>
  <p:tag name="KSO_WM_UNIT_TEXT_FILL_TYPE" val="1"/>
  <p:tag name="KSO_WM_TEMPLATE_ASSEMBLE_XID" val="5fd0d1301fa9d42129dd7d40"/>
  <p:tag name="KSO_WM_TEMPLATE_ASSEMBLE_GROUPID" val="5fd0d1301fa9d42129dd7d40"/>
</p:tagLst>
</file>

<file path=ppt/tags/tag776.xml><?xml version="1.0" encoding="utf-8"?>
<p:tagLst xmlns:p="http://schemas.openxmlformats.org/presentationml/2006/main">
  <p:tag name="KSO_WM_SLIDE_ID" val="diagram2021182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373"/>
  <p:tag name="KSO_WM_SLIDE_POSITION" val="0*83"/>
  <p:tag name="KSO_WM_TAG_VERSION" val="1.0"/>
  <p:tag name="KSO_WM_BEAUTIFY_FLAG" val="#wm#"/>
  <p:tag name="KSO_WM_TEMPLATE_CATEGORY" val="diagram"/>
  <p:tag name="KSO_WM_TEMPLATE_INDEX" val="20211823"/>
  <p:tag name="KSO_WM_SLIDE_LAYOUT" val="a_b_d_f"/>
  <p:tag name="KSO_WM_SLIDE_LAYOUT_CNT" val="1_1_1_1"/>
  <p:tag name="KSO_WM_SLIDE_LAYOUT_INFO" val="{&quot;backgroundInfo&quot;:[{&quot;bottom&quot;:0,&quot;bottomAbs&quot;:false,&quot;left&quot;:0,&quot;leftAbs&quot;:false,&quot;right&quot;:0,&quot;rightAbs&quot;:false,&quot;top&quot;:0,&quot;topAbs&quot;:false,&quot;type&quot;:&quot;general&quot;}],&quot;direction&quot;:1,&quot;id&quot;:&quot;2020-12-09T21:29:21&quot;,&quot;maxSize&quot;:{&quot;size1&quot;:56.299999999999997},&quot;minSize&quot;:{&quot;size1&quot;:38.799999999999997},&quot;normalSize&quot;:{&quot;size1&quot;:49.518645833333331},&quot;subLayout&quot;:[{&quot;id&quot;:&quot;2020-12-09T21:29:21&quot;,&quot;margin&quot;:{&quot;bottom&quot;:2.9630000591278076,&quot;left&quot;:0,&quot;right&quot;:0.026000002399086952,&quot;top&quot;:2.9630000591278076},&quot;type&quot;:0},{&quot;id&quot;:&quot;2020-12-09T21:29:21&quot;,&quot;maxSize&quot;:{&quot;size1&quot;:57.899686638561626},&quot;minSize&quot;:{&quot;size1&quot;:48.999686638561627},&quot;normalSize&quot;:{&quot;size1&quot;:54.83301997189497},&quot;subLayout&quot;:[{&quot;id&quot;:&quot;2020-12-09T21:29:21&quot;,&quot;margin&quot;:{&quot;bottom&quot;:0.026000002399086952,&quot;left&quot;:1.2430000305175781,&quot;right&quot;:1.6929999589920044,&quot;top&quot;:6.7750000953674316},&quot;type&quot;:0},{&quot;id&quot;:&quot;2020-12-09T21:29:21&quot;,&quot;margin&quot;:{&quot;bottom&quot;:2.9639999866485596,&quot;left&quot;:1.2430000305175781,&quot;right&quot;:1.6929999589920044,&quot;top&quot;:0.81999999284744263},&quot;type&quot;:0}],&quot;type&quot;:0}],&quot;type&quot;:0}"/>
  <p:tag name="KSO_WM_SLIDE_CAN_ADD_NAVIGATION" val="1"/>
  <p:tag name="KSO_WM_SLIDE_BACKGROUND" val="[&quot;general&quot;]"/>
  <p:tag name="KSO_WM_SLIDE_RATIO" val="1.777778"/>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632a7f0e9bcbd1695b1f42"/>
  <p:tag name="KSO_WM_CHIP_FILLPROP" val="[[{&quot;fill_id&quot;:&quot;a73833763b3b4942b4bfd0979e35e226&quot;,&quot;fill_align&quot;:&quot;cm&quot;,&quot;text_align&quot;:&quot;cm&quot;,&quot;text_direction&quot;:&quot;horizontal&quot;,&quot;chip_types&quot;:[&quot;picture&quot;]},{&quot;fill_id&quot;:&quot;501c1430d52141fe98760e8f515da7bc&quot;,&quot;fill_align&quot;:&quot;lb&quot;,&quot;text_align&quot;:&quot;lb&quot;,&quot;text_direction&quot;:&quot;horizontal&quot;,&quot;chip_types&quot;:[&quot;header&quot;]},{&quot;fill_id&quot;:&quot;4e91c663d9d744f189be8d9f2f0e770d&quot;,&quot;fill_align&quot;:&quot;lt&quot;,&quot;text_align&quot;:&quot;lt&quot;,&quot;text_direction&quot;:&quot;horizontal&quot;,&quot;chip_types&quot;:[&quot;text&quot;]}]]"/>
  <p:tag name="KSO_WM_CHIP_GROUPID" val="5f0e74958050c250ba65b220"/>
  <p:tag name="KSO_WM_SLIDE_BK_DARK_LIGHT" val=""/>
  <p:tag name="KSO_WM_SLIDE_BACKGROUND_TYPE" val="general"/>
  <p:tag name="KSO_WM_SLIDE_SUPPORT_FEATURE_TYPE" val="0"/>
  <p:tag name="KSO_WM_TEMPLATE_ASSEMBLE_XID" val="5fd0d1301fa9d42129dd7d40"/>
  <p:tag name="KSO_WM_TEMPLATE_ASSEMBLE_GROUPID" val="5fd0d1301fa9d42129dd7d40"/>
</p:tagLst>
</file>

<file path=ppt/tags/tag7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5e98058f-db7e-4a1b-8f89-4c250e90f04e}"/>
</p:tagLst>
</file>

<file path=ppt/tags/tag7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e739906c-bec2-4e29-8629-e82dc00a7b41}"/>
</p:tagLst>
</file>

<file path=ppt/tags/tag7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d4d0ca1f-be75-4038-80de-ad9f2ecab6e6}"/>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87a44153dece4845b8c9bfbf734c56e5"/>
  <p:tag name="KSO_WM_UNIT_DECORATE_INFO" val=""/>
  <p:tag name="KSO_WM_UNIT_SM_LIMIT_TYPE" val=""/>
  <p:tag name="KSO_WM_CHIP_FILLAREA_FILL_RULE" val="{&quot;fill_align&quot;:&quot;cm&quot;,&quot;fill_effect&quot;:[],&quot;fill_mode&quot;:&quot;full&quot;,&quot;sacle_strategy&quot;:&quot;stretch&quot;}"/>
  <p:tag name="KSO_WM_ASSEMBLE_CHIP_INDEX" val="c929d165e5824acaacc606601fe815ae"/>
  <p:tag name="KSO_WM_SLIDE_BACKGROUND_TYPE" val="belt"/>
  <p:tag name="KSO_WM_UNIT_TEXT_FILL_FORE_SCHEMECOLOR_INDEX_BRIGHTNESS" val="0"/>
  <p:tag name="KSO_WM_UNIT_TEXT_FILL_FORE_SCHEMECOLOR_INDEX" val="2"/>
  <p:tag name="KSO_WM_UNIT_TEXT_FILL_TYPE" val="1"/>
</p:tagLst>
</file>

<file path=ppt/tags/tag7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4716_1*i*2"/>
  <p:tag name="KSO_WM_TEMPLATE_CATEGORY" val="diagram"/>
  <p:tag name="KSO_WM_TEMPLATE_INDEX" val="20214716"/>
  <p:tag name="KSO_WM_UNIT_LAYERLEVEL" val="1"/>
  <p:tag name="KSO_WM_TAG_VERSION" val="1.0"/>
  <p:tag name="KSO_WM_BEAUTIFY_FLAG" val="#wm#"/>
  <p:tag name="KSO_WM_UNIT_BLOCK" val="0"/>
  <p:tag name="KSO_WM_UNIT_SM_LIMIT_TYPE" val="2"/>
  <p:tag name="KSO_WM_UNIT_DEC_AREA_ID" val="ca74dc695b4f44688175849c525b609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28e478fb0c58a93f8"/>
  <p:tag name="KSO_WM_UNIT_FILL_FORE_SCHEMECOLOR_INDEX_BRIGHTNESS" val="0"/>
  <p:tag name="KSO_WM_UNIT_FILL_FORE_SCHEMECOLOR_INDEX" val="1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688"/>
  <p:tag name="KSO_WM_TEMPLATE_ASSEMBLE_XID" val="5fd0b3941fa9d42129dd357e"/>
  <p:tag name="KSO_WM_TEMPLATE_ASSEMBLE_GROUPID" val="5fd0b3941fa9d42129dd357e"/>
</p:tagLst>
</file>

<file path=ppt/tags/tag7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4716_1*i*3"/>
  <p:tag name="KSO_WM_TEMPLATE_CATEGORY" val="diagram"/>
  <p:tag name="KSO_WM_TEMPLATE_INDEX" val="20214716"/>
  <p:tag name="KSO_WM_UNIT_LAYERLEVEL" val="1"/>
  <p:tag name="KSO_WM_TAG_VERSION" val="1.0"/>
  <p:tag name="KSO_WM_BEAUTIFY_FLAG" val="#wm#"/>
  <p:tag name="KSO_WM_UNIT_BLOCK" val="0"/>
  <p:tag name="KSO_WM_UNIT_SM_LIMIT_TYPE" val="2"/>
  <p:tag name="KSO_WM_UNIT_DEC_AREA_ID" val="fcd5113665454bfaa2d38c59cc653f6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28e478fb0c58a93f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688"/>
  <p:tag name="KSO_WM_TEMPLATE_ASSEMBLE_XID" val="5fd0b3941fa9d42129dd357e"/>
  <p:tag name="KSO_WM_TEMPLATE_ASSEMBLE_GROUPID" val="5fd0b3941fa9d42129dd357e"/>
</p:tagLst>
</file>

<file path=ppt/tags/tag782.xml><?xml version="1.0" encoding="utf-8"?>
<p:tagLst xmlns:p="http://schemas.openxmlformats.org/presentationml/2006/main">
  <p:tag name="KSO_WM_UNIT_ISCONTENTSTITLE" val="0"/>
  <p:tag name="KSO_WM_UNIT_ISNUMDGMTITLE" val="0"/>
  <p:tag name="KSO_WM_UNIT_NOCLEAR" val="0"/>
  <p:tag name="KSO_WM_UNIT_VALUE" val="32"/>
  <p:tag name="KSO_WM_UNIT_HIGHLIGHT" val="0"/>
  <p:tag name="KSO_WM_UNIT_COMPATIBLE" val="0"/>
  <p:tag name="KSO_WM_UNIT_DIAGRAM_ISNUMVISUAL" val="0"/>
  <p:tag name="KSO_WM_UNIT_DIAGRAM_ISREFERUNIT" val="0"/>
  <p:tag name="KSO_WM_UNIT_TYPE" val="a"/>
  <p:tag name="KSO_WM_UNIT_INDEX" val="1"/>
  <p:tag name="KSO_WM_UNIT_ID" val="diagram20214716_1*a*1"/>
  <p:tag name="KSO_WM_TEMPLATE_CATEGORY" val="diagram"/>
  <p:tag name="KSO_WM_TEMPLATE_INDEX" val="2021471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437a660757fd4b55a84e073bd06b719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712cdef37f845cb899b782e4c8eb262"/>
  <p:tag name="KSO_WM_UNIT_TEXT_FILL_FORE_SCHEMECOLOR_INDEX_BRIGHTNESS" val="0"/>
  <p:tag name="KSO_WM_UNIT_TEXT_FILL_FORE_SCHEMECOLOR_INDEX" val="13"/>
  <p:tag name="KSO_WM_UNIT_TEXT_FILL_TYPE" val="1"/>
  <p:tag name="KSO_WM_TEMPLATE_ASSEMBLE_XID" val="5fd0b3941fa9d42129dd357e"/>
  <p:tag name="KSO_WM_TEMPLATE_ASSEMBLE_GROUPID" val="5fd0b3941fa9d42129dd357e"/>
</p:tagLst>
</file>

<file path=ppt/tags/tag783.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6"/>
  <p:tag name="KSO_WM_UNIT_HIGHLIGHT" val="0"/>
  <p:tag name="KSO_WM_UNIT_COMPATIBLE" val="0"/>
  <p:tag name="KSO_WM_UNIT_DIAGRAM_ISNUMVISUAL" val="0"/>
  <p:tag name="KSO_WM_UNIT_DIAGRAM_ISREFERUNIT" val="0"/>
  <p:tag name="KSO_WM_UNIT_TYPE" val="h_a"/>
  <p:tag name="KSO_WM_UNIT_INDEX" val="1_1"/>
  <p:tag name="KSO_WM_UNIT_ID" val="diagram20214716_1*h_a*1_1"/>
  <p:tag name="KSO_WM_TEMPLATE_CATEGORY" val="diagram"/>
  <p:tag name="KSO_WM_TEMPLATE_INDEX" val="20214716"/>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76f591490c0c418ea21b4055472434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041aa9495674ad2b1a2f22fdbec79ec"/>
  <p:tag name="KSO_WM_UNIT_TEXT_FILL_FORE_SCHEMECOLOR_INDEX_BRIGHTNESS" val="0"/>
  <p:tag name="KSO_WM_UNIT_TEXT_FILL_FORE_SCHEMECOLOR_INDEX" val="13"/>
  <p:tag name="KSO_WM_UNIT_TEXT_FILL_TYPE" val="1"/>
  <p:tag name="KSO_WM_TEMPLATE_ASSEMBLE_XID" val="5fd0b3941fa9d42129dd357e"/>
  <p:tag name="KSO_WM_TEMPLATE_ASSEMBLE_GROUPID" val="5fd0b3941fa9d42129dd357e"/>
</p:tagLst>
</file>

<file path=ppt/tags/tag784.xml><?xml version="1.0" encoding="utf-8"?>
<p:tagLst xmlns:p="http://schemas.openxmlformats.org/presentationml/2006/main">
  <p:tag name="KSO_WM_UNIT_TEX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4716_1*h_f*1_1"/>
  <p:tag name="KSO_WM_TEMPLATE_CATEGORY" val="diagram"/>
  <p:tag name="KSO_WM_TEMPLATE_INDEX" val="20214716"/>
  <p:tag name="KSO_WM_UNIT_LAYERLEVEL" val="1_1"/>
  <p:tag name="KSO_WM_TAG_VERSION" val="1.0"/>
  <p:tag name="KSO_WM_BEAUTIFY_FLAG" val="#wm#"/>
  <p:tag name="KSO_WM_UNIT_SUBTYPE" val="a"/>
  <p:tag name="KSO_WM_UNIT_DEFAULT_FONT" val="14;20;2"/>
  <p:tag name="KSO_WM_UNIT_BLOCK" val="0"/>
  <p:tag name="KSO_WM_UNIT_VALUE" val="78"/>
  <p:tag name="KSO_WM_UNIT_SHOW_EDIT_AREA_INDICATION" val="1"/>
  <p:tag name="KSO_WM_CHIP_GROUPID" val="5e6b05b36848fb12bee65ad8"/>
  <p:tag name="KSO_WM_CHIP_XID" val="5e6b05b36848fb12bee65ada"/>
  <p:tag name="KSO_WM_UNIT_DEC_AREA_ID" val="2f61fbeb4fdc469180ef119d259487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041aa9495674ad2b1a2f22fdbec79ec"/>
  <p:tag name="KSO_WM_UNIT_TEXT_FILL_FORE_SCHEMECOLOR_INDEX_BRIGHTNESS" val="0.25"/>
  <p:tag name="KSO_WM_UNIT_TEXT_FILL_FORE_SCHEMECOLOR_INDEX" val="13"/>
  <p:tag name="KSO_WM_UNIT_TEXT_FILL_TYPE" val="1"/>
  <p:tag name="KSO_WM_TEMPLATE_ASSEMBLE_XID" val="5fd0b3941fa9d42129dd357e"/>
  <p:tag name="KSO_WM_TEMPLATE_ASSEMBLE_GROUPID" val="5fd0b3941fa9d42129dd357e"/>
</p:tagLst>
</file>

<file path=ppt/tags/tag785.xml><?xml version="1.0" encoding="utf-8"?>
<p:tagLst xmlns:p="http://schemas.openxmlformats.org/presentationml/2006/main">
  <p:tag name="KSO_WM_SLIDE_ID" val="diagram2021471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14716"/>
  <p:tag name="KSO_WM_SLIDE_LAYOUT" val="a_h"/>
  <p:tag name="KSO_WM_SLIDE_LAYOUT_CNT" val="1_1"/>
  <p:tag name="KSO_WM_TEMPLATE_THUMBS_INDEX" val="1、4、7、12、13、14、15、16、17、18、20、24、25、28、33、36、40、43、44"/>
  <p:tag name="KSO_WM_SLIDE_SIZE" val="527.953*96.701"/>
  <p:tag name="KSO_WM_SLIDE_POSITION" val="228.002*275.302"/>
  <p:tag name="KSO_WM_SLIDE_LAYOUT_INFO" val="{&quot;id&quot;:&quot;2020-12-09T19:23:01&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01&quot;,&quot;margin&quot;:{&quot;bottom&quot;:0.42300000786781311,&quot;left&quot;:0.84700000286102295,&quot;right&quot;:0.84600001573562622,&quot;top&quot;:0.42300000786781311},&quot;type&quot;:0},{&quot;id&quot;:&quot;2020-12-09T19:23:01&quot;,&quot;margin&quot;:{&quot;bottom&quot;:3.3870000839233398,&quot;left&quot;:4.6570000648498535,&quot;right&quot;:4.6570000648498535,&quot;top&quot;:3.3870000839233398},&quot;maxSize&quot;:{&quot;size1&quot;:58.461000530812143},&quot;minSize&quot;:{&quot;size1&quot;:42.561000530812137},&quot;normalSize&quot;:{&quot;size1&quot;:42.561000530812137},&quot;subLayout&quot;:[{&quot;id&quot;:&quot;2020-12-09T19:23:01&quot;,&quot;margin&quot;:{&quot;bottom&quot;:0.046929460018873215,&quot;left&quot;:4.6570000648498535,&quot;right&quot;:4.6570000648498535,&quot;top&quot;:3.3870000839233398},&quot;type&quot;:0},{&quot;id&quot;:&quot;2020-12-09T19:23:01&quot;,&quot;margin&quot;:{&quot;bottom&quot;:3.3870000839233398,&quot;left&quot;:4.6570000648498535,&quot;right&quot;:4.6570000648498535,&quot;top&quot;:0.14886273443698883},&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28e478fb0c58a93f8"/>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2c9a4fe270b94c2f9d9931eeea71f55a&quot;,&quot;fill_align&quot;:&quot;cm&quot;,&quot;chip_types&quot;:[&quot;pictext&quot;,&quot;text&quot;,&quot;picture&quot;,&quot;chart&quot;,&quot;table&quot;,&quot;video&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941fa9d42129dd357e"/>
  <p:tag name="KSO_WM_TEMPLATE_ASSEMBLE_GROUPID" val="5fd0b3941fa9d42129dd357e"/>
</p:tagLst>
</file>

<file path=ppt/tags/tag7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0188cf5f-4430-455b-88aa-66b82c602b8d}"/>
</p:tagLst>
</file>

<file path=ppt/tags/tag7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1ab8224e-d4b2-4133-8124-f8bc2dbb6bbd}"/>
</p:tagLst>
</file>

<file path=ppt/tags/tag7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89.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31e2937fa97f4f0ba6e62a23baefbfa8"/>
  <p:tag name="KSO_WM_UNIT_DECORATE_INFO" val=""/>
  <p:tag name="KSO_WM_UNIT_SM_LIMIT_TYPE" val=""/>
  <p:tag name="KSO_WM_CHIP_FILLAREA_FILL_RULE" val="{&quot;fill_align&quot;:&quot;cm&quot;,&quot;fill_effect&quot;:[],&quot;fill_mode&quot;:&quot;full&quot;,&quot;sacle_strategy&quot;:&quot;stretch&quot;}"/>
  <p:tag name="KSO_WM_ASSEMBLE_CHIP_INDEX" val="6e6a8faab1bb469389a14219526569ce"/>
  <p:tag name="KSO_WM_SLIDE_BACKGROUND_TYPE" val="belt"/>
</p:tagLst>
</file>

<file path=ppt/tags/tag790.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91.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92.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93.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94.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95.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8.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799.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f89331eaed9249e68c10bff2e42e1dea"/>
  <p:tag name="KSO_WM_UNIT_DECORATE_INFO" val=""/>
  <p:tag name="KSO_WM_UNIT_SM_LIMIT_TYPE" val=""/>
  <p:tag name="KSO_WM_CHIP_FILLAREA_FILL_RULE" val="{&quot;fill_align&quot;:&quot;cm&quot;,&quot;fill_effect&quot;:[],&quot;fill_mode&quot;:&quot;full&quot;,&quot;sacle_strategy&quot;:&quot;stretch&quot;}"/>
  <p:tag name="KSO_WM_ASSEMBLE_CHIP_INDEX" val="6f10c21b28114eb38e41a9437ae580ca"/>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98f6359d5b534d8ab71128edac6d58fe"/>
  <p:tag name="KSO_WM_UNIT_DECORATE_INFO" val=""/>
  <p:tag name="KSO_WM_UNIT_SM_LIMIT_TYPE" val=""/>
  <p:tag name="KSO_WM_CHIP_FILLAREA_FILL_RULE" val="{&quot;fill_align&quot;:&quot;cm&quot;,&quot;fill_effect&quot;:[],&quot;fill_mode&quot;:&quot;full&quot;,&quot;sacle_strategy&quot;:&quot;stretch&quot;}"/>
  <p:tag name="KSO_WM_ASSEMBLE_CHIP_INDEX" val="bef6925f54e0496eac61c2b875669e75"/>
  <p:tag name="KSO_WM_SLIDE_BACKGROUND_TYPE" val="belt"/>
</p:tagLst>
</file>

<file path=ppt/tags/tag800.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801.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802.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803.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804.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805.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806.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807.xml><?xml version="1.0" encoding="utf-8"?>
<p:tagLst xmlns:p="http://schemas.openxmlformats.org/presentationml/2006/main">
  <p:tag name="KSO_WM_SLIDE_BK_DARK_LIGHT" val=""/>
  <p:tag name="KSO_WM_SLIDE_BACKGROUND_TYPE" val="general"/>
</p:tagLst>
</file>

<file path=ppt/tags/tag8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d3a8556f-5637-4357-a62f-decf7c1fe820}"/>
</p:tagLst>
</file>

<file path=ppt/tags/tag8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3996bde2-bad9-4ea6-be6f-90f11da00623}"/>
</p:tagLst>
</file>

<file path=ppt/tags/tag81.xml><?xml version="1.0" encoding="utf-8"?>
<p:tagLst xmlns:p="http://schemas.openxmlformats.org/presentationml/2006/main">
  <p:tag name="KSO_WM_SLIDE_BACKGROUND_TYPE" val="belt"/>
</p:tagLst>
</file>

<file path=ppt/tags/tag8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1c7a5756-3ab2-4dd0-89b7-8bca3583055a}"/>
</p:tagLst>
</file>

<file path=ppt/tags/tag8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4716_1*i*2"/>
  <p:tag name="KSO_WM_TEMPLATE_CATEGORY" val="diagram"/>
  <p:tag name="KSO_WM_TEMPLATE_INDEX" val="20214716"/>
  <p:tag name="KSO_WM_UNIT_LAYERLEVEL" val="1"/>
  <p:tag name="KSO_WM_TAG_VERSION" val="1.0"/>
  <p:tag name="KSO_WM_BEAUTIFY_FLAG" val="#wm#"/>
  <p:tag name="KSO_WM_UNIT_BLOCK" val="0"/>
  <p:tag name="KSO_WM_UNIT_SM_LIMIT_TYPE" val="2"/>
  <p:tag name="KSO_WM_UNIT_DEC_AREA_ID" val="ca74dc695b4f44688175849c525b609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28e478fb0c58a93f8"/>
  <p:tag name="KSO_WM_UNIT_FILL_FORE_SCHEMECOLOR_INDEX_BRIGHTNESS" val="0"/>
  <p:tag name="KSO_WM_UNIT_FILL_FORE_SCHEMECOLOR_INDEX" val="1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688"/>
  <p:tag name="KSO_WM_TEMPLATE_ASSEMBLE_XID" val="5fd0b3941fa9d42129dd357e"/>
  <p:tag name="KSO_WM_TEMPLATE_ASSEMBLE_GROUPID" val="5fd0b3941fa9d42129dd357e"/>
</p:tagLst>
</file>

<file path=ppt/tags/tag8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4716_1*i*3"/>
  <p:tag name="KSO_WM_TEMPLATE_CATEGORY" val="diagram"/>
  <p:tag name="KSO_WM_TEMPLATE_INDEX" val="20214716"/>
  <p:tag name="KSO_WM_UNIT_LAYERLEVEL" val="1"/>
  <p:tag name="KSO_WM_TAG_VERSION" val="1.0"/>
  <p:tag name="KSO_WM_BEAUTIFY_FLAG" val="#wm#"/>
  <p:tag name="KSO_WM_UNIT_BLOCK" val="0"/>
  <p:tag name="KSO_WM_UNIT_SM_LIMIT_TYPE" val="2"/>
  <p:tag name="KSO_WM_UNIT_DEC_AREA_ID" val="fcd5113665454bfaa2d38c59cc653f6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28e478fb0c58a93f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688"/>
  <p:tag name="KSO_WM_TEMPLATE_ASSEMBLE_XID" val="5fd0b3941fa9d42129dd357e"/>
  <p:tag name="KSO_WM_TEMPLATE_ASSEMBLE_GROUPID" val="5fd0b3941fa9d42129dd357e"/>
</p:tagLst>
</file>

<file path=ppt/tags/tag813.xml><?xml version="1.0" encoding="utf-8"?>
<p:tagLst xmlns:p="http://schemas.openxmlformats.org/presentationml/2006/main">
  <p:tag name="KSO_WM_UNIT_ISCONTENTSTITLE" val="0"/>
  <p:tag name="KSO_WM_UNIT_ISNUMDGMTITLE" val="0"/>
  <p:tag name="KSO_WM_UNIT_NOCLEAR" val="0"/>
  <p:tag name="KSO_WM_UNIT_VALUE" val="32"/>
  <p:tag name="KSO_WM_UNIT_HIGHLIGHT" val="0"/>
  <p:tag name="KSO_WM_UNIT_COMPATIBLE" val="0"/>
  <p:tag name="KSO_WM_UNIT_DIAGRAM_ISNUMVISUAL" val="0"/>
  <p:tag name="KSO_WM_UNIT_DIAGRAM_ISREFERUNIT" val="0"/>
  <p:tag name="KSO_WM_UNIT_TYPE" val="a"/>
  <p:tag name="KSO_WM_UNIT_INDEX" val="1"/>
  <p:tag name="KSO_WM_UNIT_ID" val="diagram20214716_1*a*1"/>
  <p:tag name="KSO_WM_TEMPLATE_CATEGORY" val="diagram"/>
  <p:tag name="KSO_WM_TEMPLATE_INDEX" val="2021471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437a660757fd4b55a84e073bd06b719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712cdef37f845cb899b782e4c8eb262"/>
  <p:tag name="KSO_WM_UNIT_TEXT_FILL_FORE_SCHEMECOLOR_INDEX_BRIGHTNESS" val="0"/>
  <p:tag name="KSO_WM_UNIT_TEXT_FILL_FORE_SCHEMECOLOR_INDEX" val="13"/>
  <p:tag name="KSO_WM_UNIT_TEXT_FILL_TYPE" val="1"/>
  <p:tag name="KSO_WM_TEMPLATE_ASSEMBLE_XID" val="5fd0b3941fa9d42129dd357e"/>
  <p:tag name="KSO_WM_TEMPLATE_ASSEMBLE_GROUPID" val="5fd0b3941fa9d42129dd357e"/>
</p:tagLst>
</file>

<file path=ppt/tags/tag814.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6"/>
  <p:tag name="KSO_WM_UNIT_HIGHLIGHT" val="0"/>
  <p:tag name="KSO_WM_UNIT_COMPATIBLE" val="0"/>
  <p:tag name="KSO_WM_UNIT_DIAGRAM_ISNUMVISUAL" val="0"/>
  <p:tag name="KSO_WM_UNIT_DIAGRAM_ISREFERUNIT" val="0"/>
  <p:tag name="KSO_WM_UNIT_TYPE" val="h_a"/>
  <p:tag name="KSO_WM_UNIT_INDEX" val="1_1"/>
  <p:tag name="KSO_WM_UNIT_ID" val="diagram20214716_1*h_a*1_1"/>
  <p:tag name="KSO_WM_TEMPLATE_CATEGORY" val="diagram"/>
  <p:tag name="KSO_WM_TEMPLATE_INDEX" val="20214716"/>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76f591490c0c418ea21b4055472434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041aa9495674ad2b1a2f22fdbec79ec"/>
  <p:tag name="KSO_WM_UNIT_TEXT_FILL_FORE_SCHEMECOLOR_INDEX_BRIGHTNESS" val="0"/>
  <p:tag name="KSO_WM_UNIT_TEXT_FILL_FORE_SCHEMECOLOR_INDEX" val="13"/>
  <p:tag name="KSO_WM_UNIT_TEXT_FILL_TYPE" val="1"/>
  <p:tag name="KSO_WM_TEMPLATE_ASSEMBLE_XID" val="5fd0b3941fa9d42129dd357e"/>
  <p:tag name="KSO_WM_TEMPLATE_ASSEMBLE_GROUPID" val="5fd0b3941fa9d42129dd357e"/>
</p:tagLst>
</file>

<file path=ppt/tags/tag815.xml><?xml version="1.0" encoding="utf-8"?>
<p:tagLst xmlns:p="http://schemas.openxmlformats.org/presentationml/2006/main">
  <p:tag name="KSO_WM_UNIT_TEX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4716_1*h_f*1_1"/>
  <p:tag name="KSO_WM_TEMPLATE_CATEGORY" val="diagram"/>
  <p:tag name="KSO_WM_TEMPLATE_INDEX" val="20214716"/>
  <p:tag name="KSO_WM_UNIT_LAYERLEVEL" val="1_1"/>
  <p:tag name="KSO_WM_TAG_VERSION" val="1.0"/>
  <p:tag name="KSO_WM_BEAUTIFY_FLAG" val="#wm#"/>
  <p:tag name="KSO_WM_UNIT_SUBTYPE" val="a"/>
  <p:tag name="KSO_WM_UNIT_DEFAULT_FONT" val="14;20;2"/>
  <p:tag name="KSO_WM_UNIT_BLOCK" val="0"/>
  <p:tag name="KSO_WM_UNIT_VALUE" val="78"/>
  <p:tag name="KSO_WM_UNIT_SHOW_EDIT_AREA_INDICATION" val="1"/>
  <p:tag name="KSO_WM_CHIP_GROUPID" val="5e6b05b36848fb12bee65ad8"/>
  <p:tag name="KSO_WM_CHIP_XID" val="5e6b05b36848fb12bee65ada"/>
  <p:tag name="KSO_WM_UNIT_DEC_AREA_ID" val="2f61fbeb4fdc469180ef119d259487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041aa9495674ad2b1a2f22fdbec79ec"/>
  <p:tag name="KSO_WM_UNIT_TEXT_FILL_FORE_SCHEMECOLOR_INDEX_BRIGHTNESS" val="0.25"/>
  <p:tag name="KSO_WM_UNIT_TEXT_FILL_FORE_SCHEMECOLOR_INDEX" val="13"/>
  <p:tag name="KSO_WM_UNIT_TEXT_FILL_TYPE" val="1"/>
  <p:tag name="KSO_WM_TEMPLATE_ASSEMBLE_XID" val="5fd0b3941fa9d42129dd357e"/>
  <p:tag name="KSO_WM_TEMPLATE_ASSEMBLE_GROUPID" val="5fd0b3941fa9d42129dd357e"/>
</p:tagLst>
</file>

<file path=ppt/tags/tag816.xml><?xml version="1.0" encoding="utf-8"?>
<p:tagLst xmlns:p="http://schemas.openxmlformats.org/presentationml/2006/main">
  <p:tag name="KSO_WM_SLIDE_ID" val="diagram2021471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14716"/>
  <p:tag name="KSO_WM_SLIDE_LAYOUT" val="a_h"/>
  <p:tag name="KSO_WM_SLIDE_LAYOUT_CNT" val="1_1"/>
  <p:tag name="KSO_WM_TEMPLATE_THUMBS_INDEX" val="1、4、7、12、13、14、15、16、17、18、20、24、25、28、33、36、40、43、44"/>
  <p:tag name="KSO_WM_SLIDE_SIZE" val="527.953*96.701"/>
  <p:tag name="KSO_WM_SLIDE_POSITION" val="228.002*275.302"/>
  <p:tag name="KSO_WM_SLIDE_LAYOUT_INFO" val="{&quot;id&quot;:&quot;2020-12-09T19:23:01&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01&quot;,&quot;margin&quot;:{&quot;bottom&quot;:0.42300000786781311,&quot;left&quot;:0.84700000286102295,&quot;right&quot;:0.84600001573562622,&quot;top&quot;:0.42300000786781311},&quot;type&quot;:0},{&quot;id&quot;:&quot;2020-12-09T19:23:01&quot;,&quot;margin&quot;:{&quot;bottom&quot;:3.3870000839233398,&quot;left&quot;:4.6570000648498535,&quot;right&quot;:4.6570000648498535,&quot;top&quot;:3.3870000839233398},&quot;maxSize&quot;:{&quot;size1&quot;:58.461000530812143},&quot;minSize&quot;:{&quot;size1&quot;:42.561000530812137},&quot;normalSize&quot;:{&quot;size1&quot;:42.561000530812137},&quot;subLayout&quot;:[{&quot;id&quot;:&quot;2020-12-09T19:23:01&quot;,&quot;margin&quot;:{&quot;bottom&quot;:0.046929460018873215,&quot;left&quot;:4.6570000648498535,&quot;right&quot;:4.6570000648498535,&quot;top&quot;:3.3870000839233398},&quot;type&quot;:0},{&quot;id&quot;:&quot;2020-12-09T19:23:01&quot;,&quot;margin&quot;:{&quot;bottom&quot;:3.3870000839233398,&quot;left&quot;:4.6570000648498535,&quot;right&quot;:4.6570000648498535,&quot;top&quot;:0.14886273443698883},&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28e478fb0c58a93f8"/>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2c9a4fe270b94c2f9d9931eeea71f55a&quot;,&quot;fill_align&quot;:&quot;cm&quot;,&quot;chip_types&quot;:[&quot;pictext&quot;,&quot;text&quot;,&quot;picture&quot;,&quot;chart&quot;,&quot;table&quot;,&quot;video&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941fa9d42129dd357e"/>
  <p:tag name="KSO_WM_TEMPLATE_ASSEMBLE_GROUPID" val="5fd0b3941fa9d42129dd357e"/>
</p:tagLst>
</file>

<file path=ppt/tags/tag8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05bc561b-feaa-44a1-bcb7-80447f1f05e4}"/>
</p:tagLst>
</file>

<file path=ppt/tags/tag8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6b4684aa-8420-489e-b5f5-e1d7059b4c42}"/>
</p:tagLst>
</file>

<file path=ppt/tags/tag8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a64ce98e-66c5-43f1-9d80-34efad03a963}"/>
</p:tagLst>
</file>

<file path=ppt/tags/tag82.xml><?xml version="1.0" encoding="utf-8"?>
<p:tagLst xmlns:p="http://schemas.openxmlformats.org/presentationml/2006/main">
  <p:tag name="KSO_WM_SLIDE_BACKGROUND_TYPE" val="belt"/>
</p:tagLst>
</file>

<file path=ppt/tags/tag8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233_1*i*2"/>
  <p:tag name="KSO_WM_TEMPLATE_CATEGORY" val="diagram"/>
  <p:tag name="KSO_WM_TEMPLATE_INDEX" val="20211233"/>
  <p:tag name="KSO_WM_UNIT_LAYERLEVEL" val="1"/>
  <p:tag name="KSO_WM_TAG_VERSION" val="1.0"/>
  <p:tag name="KSO_WM_BEAUTIFY_FLAG" val="#wm#"/>
  <p:tag name="KSO_WM_UNIT_BLOCK" val="0"/>
  <p:tag name="KSO_WM_UNIT_SM_LIMIT_TYPE" val="2"/>
  <p:tag name="KSO_WM_UNIT_DEC_AREA_ID" val="36560fcab6a54bdc90b67b924a8f9cd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68e478fb0c58a940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80"/>
  <p:tag name="KSO_WM_TEMPLATE_ASSEMBLE_XID" val="5fd0b3a21fa9d42129dd3582"/>
  <p:tag name="KSO_WM_TEMPLATE_ASSEMBLE_GROUPID" val="5fd0b3a21fa9d42129dd3582"/>
</p:tagLst>
</file>

<file path=ppt/tags/tag8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233_1*i*3"/>
  <p:tag name="KSO_WM_TEMPLATE_CATEGORY" val="diagram"/>
  <p:tag name="KSO_WM_TEMPLATE_INDEX" val="20211233"/>
  <p:tag name="KSO_WM_UNIT_LAYERLEVEL" val="1"/>
  <p:tag name="KSO_WM_TAG_VERSION" val="1.0"/>
  <p:tag name="KSO_WM_BEAUTIFY_FLAG" val="#wm#"/>
  <p:tag name="KSO_WM_UNIT_BLOCK" val="0"/>
  <p:tag name="KSO_WM_UNIT_SM_LIMIT_TYPE" val="2"/>
  <p:tag name="KSO_WM_UNIT_DEC_AREA_ID" val="608fd04aa72e4ec6a63c33189090d4c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68e478fb0c58a9408"/>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VALUE" val="468"/>
  <p:tag name="KSO_WM_TEMPLATE_ASSEMBLE_XID" val="5fd0b3a21fa9d42129dd3582"/>
  <p:tag name="KSO_WM_TEMPLATE_ASSEMBLE_GROUPID" val="5fd0b3a21fa9d42129dd3582"/>
</p:tagLst>
</file>

<file path=ppt/tags/tag8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233_1*i*5"/>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8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1233_1*i*6"/>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8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1233_1*i*7"/>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8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11233_1*i*9"/>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8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11233_1*i*10"/>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8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11233_1*i*11"/>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82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33_1*a*1"/>
  <p:tag name="KSO_WM_TEMPLATE_CATEGORY" val="diagram"/>
  <p:tag name="KSO_WM_TEMPLATE_INDEX" val="2021123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958cc2e797a9420fb4929154dbfe40c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ac8ed4572d7440aa8b6b0ba09acedf8"/>
  <p:tag name="KSO_WM_UNIT_TEXT_FILL_FORE_SCHEMECOLOR_INDEX_BRIGHTNESS" val="0"/>
  <p:tag name="KSO_WM_UNIT_TEXT_FILL_FORE_SCHEMECOLOR_INDEX" val="13"/>
  <p:tag name="KSO_WM_UNIT_TEXT_FILL_TYPE" val="1"/>
  <p:tag name="KSO_WM_TEMPLATE_ASSEMBLE_XID" val="5fd0b3a21fa9d42129dd3582"/>
  <p:tag name="KSO_WM_TEMPLATE_ASSEMBLE_GROUPID" val="5fd0b3a21fa9d42129dd3582"/>
</p:tagLst>
</file>

<file path=ppt/tags/tag82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33_1*f*1"/>
  <p:tag name="KSO_WM_TEMPLATE_CATEGORY" val="diagram"/>
  <p:tag name="KSO_WM_TEMPLATE_INDEX" val="20211233"/>
  <p:tag name="KSO_WM_UNIT_LAYERLEVEL" val="1"/>
  <p:tag name="KSO_WM_TAG_VERSION" val="1.0"/>
  <p:tag name="KSO_WM_BEAUTIFY_FLAG" val="#wm#"/>
  <p:tag name="KSO_WM_UNIT_DEFAULT_FONT" val="14;20;2"/>
  <p:tag name="KSO_WM_UNIT_BLOCK" val="0"/>
  <p:tag name="KSO_WM_UNIT_VALUE" val="168"/>
  <p:tag name="KSO_WM_UNIT_SHOW_EDIT_AREA_INDICATION" val="1"/>
  <p:tag name="KSO_WM_CHIP_GROUPID" val="5e6b05596848fb12bee65ac8"/>
  <p:tag name="KSO_WM_CHIP_XID" val="5e6b05596848fb12bee65aca"/>
  <p:tag name="KSO_WM_UNIT_DEC_AREA_ID" val="5a80e9738e5e4fac904ca059ac17f36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175db87f57442eaa623899df8bb15ec"/>
  <p:tag name="KSO_WM_UNIT_SUPPORT_UNIT_TYPE" val="[&quot;d&quot;,&quot;α&quot;,&quot;β&quot;]"/>
  <p:tag name="KSO_WM_UNIT_TEXT_FILL_FORE_SCHEMECOLOR_INDEX_BRIGHTNESS" val="0.25"/>
  <p:tag name="KSO_WM_UNIT_TEXT_FILL_FORE_SCHEMECOLOR_INDEX" val="13"/>
  <p:tag name="KSO_WM_UNIT_TEXT_FILL_TYPE" val="1"/>
  <p:tag name="KSO_WM_TEMPLATE_ASSEMBLE_XID" val="5fd0b3a21fa9d42129dd3582"/>
  <p:tag name="KSO_WM_TEMPLATE_ASSEMBLE_GROUPID" val="5fd0b3a21fa9d42129dd3582"/>
</p:tagLst>
</file>

<file path=ppt/tags/tag83.xml><?xml version="1.0" encoding="utf-8"?>
<p:tagLst xmlns:p="http://schemas.openxmlformats.org/presentationml/2006/main">
  <p:tag name="KSO_WM_SLIDE_BACKGROUND_TYPE" val="belt"/>
</p:tagLst>
</file>

<file path=ppt/tags/tag830.xml><?xml version="1.0" encoding="utf-8"?>
<p:tagLst xmlns:p="http://schemas.openxmlformats.org/presentationml/2006/main">
  <p:tag name="KSO_WM_SLIDE_ID" val="diagram2021123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86"/>
  <p:tag name="KSO_WM_SLIDE_POSITION" val="0*0"/>
  <p:tag name="KSO_WM_TAG_VERSION" val="1.0"/>
  <p:tag name="KSO_WM_BEAUTIFY_FLAG" val="#wm#"/>
  <p:tag name="KSO_WM_TEMPLATE_CATEGORY" val="diagram"/>
  <p:tag name="KSO_WM_TEMPLATE_INDEX" val="20211233"/>
  <p:tag name="KSO_WM_SLIDE_LAYOUT" val="a_f"/>
  <p:tag name="KSO_WM_SLIDE_LAYOUT_CNT" val="1_1"/>
  <p:tag name="KSO_WM_SLIDE_LAYOUT_INFO" val="{&quot;id&quot;:&quot;2020-12-09T19:23:14&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14&quot;,&quot;margin&quot;:{&quot;bottom&quot;:0.42300000786781311,&quot;left&quot;:1.2699999809265137,&quot;right&quot;:1.2699999809265137,&quot;top&quot;:0.42300000786781311},&quot;type&quot;:0},{&quot;id&quot;:&quot;2020-12-09T19:23:14&quot;,&quot;margin&quot;:{&quot;bottom&quot;:4.2329998016357422,&quot;left&quot;:6.3499999046325684,&quot;right&quot;:5.9270000457763672,&quot;top&quot;:4.2329998016357422},&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1f78b58308e94978b285532b2378b13d&quot;,&quot;fill_align&quot;:&quot;cm&quot;,&quot;chip_types&quot;:[&quot;text&quot;,&quot;picture&quot;,&quot;chart&quot;,&quot;table&quot;]}]]"/>
  <p:tag name="KSO_WM_CHIP_DECFILLPROP" val="[]"/>
  <p:tag name="KSO_WM_CHIP_XID" val="5f5f3b668e478fb0c58a9408"/>
  <p:tag name="KSO_WM_CHIP_GROUPID" val="5f5ee1ca4d6848d78f644aeb"/>
  <p:tag name="KSO_WM_SLIDE_BK_DARK_LIGHT" val=""/>
  <p:tag name="KSO_WM_SLIDE_BACKGROUND_TYPE" val="navigation"/>
  <p:tag name="KSO_WM_SLIDE_SUPPORT_FEATURE_TYPE" val="0"/>
  <p:tag name="KSO_WM_TEMPLATE_ASSEMBLE_XID" val="5fd0b3a21fa9d42129dd3582"/>
  <p:tag name="KSO_WM_TEMPLATE_ASSEMBLE_GROUPID" val="5fd0b3a21fa9d42129dd3582"/>
</p:tagLst>
</file>

<file path=ppt/tags/tag8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9c06e7f2-081c-49bd-b4ce-48b7c5c295bd}"/>
</p:tagLst>
</file>

<file path=ppt/tags/tag8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c1c53e8b-a8a9-455e-8112-89a1a3c691cf}"/>
</p:tagLst>
</file>

<file path=ppt/tags/tag8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861e3c5d-a2c2-4b13-8136-74d5e1633862}"/>
</p:tagLst>
</file>

<file path=ppt/tags/tag8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237_1*i*2"/>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514f2c5c228b488f8307933f449685f4"/>
  <p:tag name="KSO_WM_UNIT_DECORATE_INFO" val="{&quot;DecorateInfoH&quot;:{&quot;IsAbs&quot;:true},&quot;DecorateInfoW&quot;:{&quot;IsAbs&quot;:true},&quot;DecorateInfoX&quot;:{&quot;IsAbs&quot;:true,&quot;Pos&quot;:1},&quot;DecorateInfoY&quot;:{&quot;IsAbs&quot;:true,&quot;Pos&quot;:1},&quot;ReferentInfo&quot;:{&quot;Id&quot;:&quot;c82e9e0ed8ac4c289b6ab822c687aee4;5e46ac5f06cf4925bc5ec6b98527ecd0&quot;,&quot;X&quot;:{&quot;Pos&quot;:1},&quot;Y&quot;:{&quot;Pos&quot;:1}},&quot;whChangeMode&quot;:0}"/>
  <p:tag name="KSO_WM_CHIP_GROUPID" val="5f5ee1ca4d6848d78f644aeb"/>
  <p:tag name="KSO_WM_CHIP_XID" val="5f5f3b658e478fb0c58a9404"/>
  <p:tag name="KSO_WM_UNIT_FILL_FORE_SCHEMECOLOR_INDEX_BRIGHTNESS" val="0"/>
  <p:tag name="KSO_WM_UNIT_FILL_FORE_SCHEMECOLOR_INDEX" val="16"/>
  <p:tag name="KSO_WM_UNIT_FILL_TYPE" val="1"/>
  <p:tag name="KSO_WM_UNIT_SHADOW_SCHEMECOLOR_INDEX_BRIGHTNESS" val="-0.25"/>
  <p:tag name="KSO_WM_UNIT_SHADOW_SCHEMECOLOR_INDEX" val="16"/>
  <p:tag name="KSO_WM_UNIT_TEXT_FILL_FORE_SCHEMECOLOR_INDEX_BRIGHTNESS" val="0"/>
  <p:tag name="KSO_WM_UNIT_TEXT_FILL_FORE_SCHEMECOLOR_INDEX" val="2"/>
  <p:tag name="KSO_WM_UNIT_TEXT_FILL_TYPE" val="1"/>
  <p:tag name="KSO_WM_UNIT_VALUE" val="493"/>
  <p:tag name="KSO_WM_TEMPLATE_ASSEMBLE_XID" val="5fd0b3c61fa9d42129dd358c"/>
  <p:tag name="KSO_WM_TEMPLATE_ASSEMBLE_GROUPID" val="5fd0b3c61fa9d42129dd358c"/>
</p:tagLst>
</file>

<file path=ppt/tags/tag83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37_1*a*1"/>
  <p:tag name="KSO_WM_TEMPLATE_CATEGORY" val="diagram"/>
  <p:tag name="KSO_WM_TEMPLATE_INDEX" val="2021123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66b175f063b14dd9850bda1b631ef47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de01912da5c481ba5ca07931f2e4df2"/>
  <p:tag name="KSO_WM_UNIT_TEXT_FILL_FORE_SCHEMECOLOR_INDEX_BRIGHTNESS" val="0"/>
  <p:tag name="KSO_WM_UNIT_TEXT_FILL_FORE_SCHEMECOLOR_INDEX" val="13"/>
  <p:tag name="KSO_WM_UNIT_TEXT_FILL_TYPE" val="1"/>
  <p:tag name="KSO_WM_TEMPLATE_ASSEMBLE_XID" val="5fd0b3c61fa9d42129dd358c"/>
  <p:tag name="KSO_WM_TEMPLATE_ASSEMBLE_GROUPID" val="5fd0b3c61fa9d42129dd358c"/>
</p:tagLst>
</file>

<file path=ppt/tags/tag836.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3"/>
  <p:tag name="KSO_WM_UNIT_HIGHLIGHT" val="0"/>
  <p:tag name="KSO_WM_UNIT_COMPATIBLE" val="0"/>
  <p:tag name="KSO_WM_UNIT_DIAGRAM_ISNUMVISUAL" val="0"/>
  <p:tag name="KSO_WM_UNIT_DIAGRAM_ISREFERUNIT" val="0"/>
  <p:tag name="KSO_WM_UNIT_TYPE" val="h_a"/>
  <p:tag name="KSO_WM_UNIT_INDEX" val="1_1"/>
  <p:tag name="KSO_WM_UNIT_ID" val="diagram20211237_1*h_a*1_1"/>
  <p:tag name="KSO_WM_TEMPLATE_CATEGORY" val="diagram"/>
  <p:tag name="KSO_WM_TEMPLATE_INDEX" val="20211237"/>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c82e9e0ed8ac4c289b6ab822c687aee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9dfb99d4c2d411c85d3236998f66d8d"/>
  <p:tag name="KSO_WM_UNIT_TEXT_FILL_FORE_SCHEMECOLOR_INDEX_BRIGHTNESS" val="0"/>
  <p:tag name="KSO_WM_UNIT_TEXT_FILL_FORE_SCHEMECOLOR_INDEX" val="13"/>
  <p:tag name="KSO_WM_UNIT_TEXT_FILL_TYPE" val="1"/>
  <p:tag name="KSO_WM_TEMPLATE_ASSEMBLE_XID" val="5fd0b3c61fa9d42129dd358c"/>
  <p:tag name="KSO_WM_TEMPLATE_ASSEMBLE_GROUPID" val="5fd0b3c61fa9d42129dd358c"/>
</p:tagLst>
</file>

<file path=ppt/tags/tag837.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1237_1*h_f*1_1"/>
  <p:tag name="KSO_WM_TEMPLATE_CATEGORY" val="diagram"/>
  <p:tag name="KSO_WM_TEMPLATE_INDEX" val="20211237"/>
  <p:tag name="KSO_WM_UNIT_LAYERLEVEL" val="1_1"/>
  <p:tag name="KSO_WM_TAG_VERSION" val="1.0"/>
  <p:tag name="KSO_WM_BEAUTIFY_FLAG" val="#wm#"/>
  <p:tag name="KSO_WM_UNIT_SUBTYPE" val="a"/>
  <p:tag name="KSO_WM_UNIT_DEFAULT_FONT" val="14;20;2"/>
  <p:tag name="KSO_WM_UNIT_BLOCK" val="0"/>
  <p:tag name="KSO_WM_UNIT_VALUE" val="207"/>
  <p:tag name="KSO_WM_UNIT_SHOW_EDIT_AREA_INDICATION" val="1"/>
  <p:tag name="KSO_WM_CHIP_GROUPID" val="5e6b05b36848fb12bee65ad8"/>
  <p:tag name="KSO_WM_CHIP_XID" val="5e6b05b36848fb12bee65ada"/>
  <p:tag name="KSO_WM_UNIT_DEC_AREA_ID" val="5e46ac5f06cf4925bc5ec6b98527ec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9dfb99d4c2d411c85d3236998f66d8d"/>
  <p:tag name="KSO_WM_UNIT_TEXT_FILL_FORE_SCHEMECOLOR_INDEX_BRIGHTNESS" val="0.25"/>
  <p:tag name="KSO_WM_UNIT_TEXT_FILL_FORE_SCHEMECOLOR_INDEX" val="13"/>
  <p:tag name="KSO_WM_UNIT_TEXT_FILL_TYPE" val="1"/>
  <p:tag name="KSO_WM_TEMPLATE_ASSEMBLE_XID" val="5fd0b3c61fa9d42129dd358c"/>
  <p:tag name="KSO_WM_TEMPLATE_ASSEMBLE_GROUPID" val="5fd0b3c61fa9d42129dd358c"/>
</p:tagLst>
</file>

<file path=ppt/tags/tag8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37_1*i*3"/>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4b32df71aa3b4b56b94539aaf452f757"/>
  <p:tag name="KSO_WM_UNIT_TYPE" val="i"/>
  <p:tag name="KSO_WM_UNIT_INDEX" val="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c61fa9d42129dd358c"/>
  <p:tag name="KSO_WM_TEMPLATE_ASSEMBLE_GROUPID" val="5fd0b3c61fa9d42129dd358c"/>
</p:tagLst>
</file>

<file path=ppt/tags/tag8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37_1*i*4"/>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95bed5b55032478aa8b8af2e5407bba5"/>
  <p:tag name="KSO_WM_UNIT_TYPE" val="i"/>
  <p:tag name="KSO_WM_UNIT_INDEX" val="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c61fa9d42129dd358c"/>
  <p:tag name="KSO_WM_TEMPLATE_ASSEMBLE_GROUPID" val="5fd0b3c61fa9d42129dd358c"/>
</p:tagLst>
</file>

<file path=ppt/tags/tag84.xml><?xml version="1.0" encoding="utf-8"?>
<p:tagLst xmlns:p="http://schemas.openxmlformats.org/presentationml/2006/main">
  <p:tag name="KSO_WM_SLIDE_BACKGROUND_TYPE" val="belt"/>
</p:tagLst>
</file>

<file path=ppt/tags/tag840.xml><?xml version="1.0" encoding="utf-8"?>
<p:tagLst xmlns:p="http://schemas.openxmlformats.org/presentationml/2006/main">
  <p:tag name="KSO_WM_SLIDE_ID" val="diagram20211237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479.952*276.702"/>
  <p:tag name="KSO_WM_SLIDE_POSITION" val="240.002*191.301"/>
  <p:tag name="KSO_WM_TAG_VERSION" val="1.0"/>
  <p:tag name="KSO_WM_BEAUTIFY_FLAG" val="#wm#"/>
  <p:tag name="KSO_WM_TEMPLATE_CATEGORY" val="diagram"/>
  <p:tag name="KSO_WM_TEMPLATE_INDEX" val="20211237"/>
  <p:tag name="KSO_WM_SLIDE_LAYOUT" val="a_h"/>
  <p:tag name="KSO_WM_SLIDE_LAYOUT_CNT" val="1_1"/>
  <p:tag name="KSO_WM_SLIDE_LAYOUT_INFO" val="{&quot;id&quot;:&quot;2020-12-09T19:23:50&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50&quot;,&quot;margin&quot;:{&quot;bottom&quot;:0.42300000786781311,&quot;left&quot;:1.2699999809265137,&quot;right&quot;:1.2699999809265137,&quot;top&quot;:0.42300000786781311},&quot;type&quot;:0},{&quot;id&quot;:&quot;2020-12-09T19:23:50&quot;,&quot;margin&quot;:{&quot;bottom&quot;:2.1170001029968262,&quot;left&quot;:7.619999885559082,&quot;right&quot;:7.619999885559082,&quot;top&quot;:2.1170001029968262},&quot;maxSize&quot;:{&quot;size1&quot;:40.519052914176974},&quot;minSize&quot;:{&quot;size1&quot;:24.619052914176969},&quot;normalSize&quot;:{&quot;size1&quot;:37.947046420947878},&quot;subLayout&quot;:[{&quot;id&quot;:&quot;2020-12-09T19:23:50&quot;,&quot;margin&quot;:{&quot;bottom&quot;:0.046930205076932907,&quot;left&quot;:7.619999885559082,&quot;right&quot;:7.619999885559082,&quot;top&quot;:2.1170001029968262},&quot;type&quot;:0},{&quot;id&quot;:&quot;2020-12-09T19:23:50&quot;,&quot;margin&quot;:{&quot;bottom&quot;:2.1170001029968262,&quot;left&quot;:7.619999885559082,&quot;right&quot;:7.619999885559082,&quot;top&quot;:0.14886131882667542},&quot;type&quot;:0}],&quot;type&quot;:0}],&quot;type&quot;:0}"/>
  <p:tag name="KSO_WM_SLIDE_BACKGROUND" val="[&quot;navigation&quot;]"/>
  <p:tag name="KSO_WM_SLIDE_RATIO" val="1.777778"/>
  <p:tag name="KSO_WM_CHIP_INFOS" val="{&quot;layout_type&quot;:&quot;navigation&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3b658e478fb0c58a9404"/>
  <p:tag name="KSO_WM_CHIP_FILLPROP" val="[[{&quot;fill_id&quot;:&quot;c934b58042b44607bfcc30469ccc57d1&quot;,&quot;fill_align&quot;:&quot;lm&quot;,&quot;text_align&quot;:&quot;lm&quot;,&quot;text_direction&quot;:&quot;horizontal&quot;,&quot;chip_types&quot;:[&quot;header&quot;]},{&quot;fill_id&quot;:&quot;2ca697fb6ed3405a815a26366cd6d128&quot;,&quot;fill_align&quot;:&quot;cm&quot;,&quot;text_align&quot;:&quot;lm&quot;,&quot;text_direction&quot;:&quot;horizontal&quot;,&quot;chip_types&quot;:[&quot;diagram&quot;,&quot;text&quot;,&quot;picture&quot;,&quot;chart&quot;,&quot;table&quot;,&quot;video&quot;]}]]"/>
  <p:tag name="FIXED_XID_TMP" val="5f5ee1ca4d6848d78f644aeb"/>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c61fa9d42129dd358c"/>
  <p:tag name="KSO_WM_TEMPLATE_ASSEMBLE_GROUPID" val="5fd0b3c61fa9d42129dd358c"/>
</p:tagLst>
</file>

<file path=ppt/tags/tag8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f4033639-4af8-4b94-a40b-332f8f796073}"/>
</p:tagLst>
</file>

<file path=ppt/tags/tag8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de549bcc-9117-41a6-92d8-fda3295c14fe}"/>
</p:tagLst>
</file>

<file path=ppt/tags/tag8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d19bffff-119a-4f88-9225-672c0ba5c31f}"/>
</p:tagLst>
</file>

<file path=ppt/tags/tag8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46_1*i*2"/>
  <p:tag name="KSO_WM_TEMPLATE_CATEGORY" val="diagram"/>
  <p:tag name="KSO_WM_TEMPLATE_INDEX" val="20211246"/>
  <p:tag name="KSO_WM_UNIT_LAYERLEVEL" val="1"/>
  <p:tag name="KSO_WM_TAG_VERSION" val="1.0"/>
  <p:tag name="KSO_WM_BEAUTIFY_FLAG" val="#wm#"/>
  <p:tag name="KSO_WM_UNIT_BLOCK" val="0"/>
  <p:tag name="KSO_WM_UNIT_DEC_AREA_ID" val="1565d2f549e54a52abb81560edb8211b"/>
  <p:tag name="KSO_WM_UNIT_SM_LIMIT_TYPE" val="2"/>
  <p:tag name="KSO_WM_UNIT_TYPE" val="i"/>
  <p:tag name="KSO_WM_UNIT_INDEX" val="2"/>
  <p:tag name="KSO_WM_UNIT_DECORATE_INFO" val="{&quot;DecorateInfoH&quot;:{&quot;IsAbs&quot;:false},&quot;DecorateInfoW&quot;:{&quot;IsAbs&quot;:false},&quot;DecorateInfoX&quot;:{&quot;IsAbs&quot;:false,&quot;Pos&quot;:1},&quot;DecorateInfoY&quot;:{&quot;IsAbs&quot;:false,&quot;Pos&quot;:1},&quot;ReferentInfo&quot;:{&quot;Id&quot;:&quot;9eb8c177de514bbb9e5fa6ee2fd0fd97;c248bb3125fd419c91694295be297cb2&quot;,&quot;X&quot;:{&quot;Pos&quot;:1},&quot;Y&quot;:{&quot;Pos&quot;:1}},&quot;whChangeMode&quot;:0}"/>
  <p:tag name="KSO_WM_CHIP_GROUPID" val="5f5ee1ca4d6848d78f644aeb"/>
  <p:tag name="KSO_WM_CHIP_XID" val="5f5f3b5d8e478fb0c58a93f0"/>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VALUE" val="440"/>
  <p:tag name="KSO_WM_TEMPLATE_ASSEMBLE_XID" val="5fd0b3861fa9d42129dd357a"/>
  <p:tag name="KSO_WM_TEMPLATE_ASSEMBLE_GROUPID" val="5fd0b3861fa9d42129dd357a"/>
</p:tagLst>
</file>

<file path=ppt/tags/tag84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46_1*a*1"/>
  <p:tag name="KSO_WM_TEMPLATE_CATEGORY" val="diagram"/>
  <p:tag name="KSO_WM_TEMPLATE_INDEX" val="2021124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602a19c573f4801b826a38929180e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04b2b25c54645619a53deef47e88cac"/>
  <p:tag name="KSO_WM_UNIT_TEXT_FILL_FORE_SCHEMECOLOR_INDEX_BRIGHTNESS" val="0"/>
  <p:tag name="KSO_WM_UNIT_TEXT_FILL_FORE_SCHEMECOLOR_INDEX" val="13"/>
  <p:tag name="KSO_WM_UNIT_TEXT_FILL_TYPE" val="1"/>
  <p:tag name="KSO_WM_TEMPLATE_ASSEMBLE_XID" val="5fd0b3861fa9d42129dd357a"/>
  <p:tag name="KSO_WM_TEMPLATE_ASSEMBLE_GROUPID" val="5fd0b3861fa9d42129dd357a"/>
</p:tagLst>
</file>

<file path=ppt/tags/tag846.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32"/>
  <p:tag name="KSO_WM_UNIT_HIGHLIGHT" val="0"/>
  <p:tag name="KSO_WM_UNIT_COMPATIBLE" val="0"/>
  <p:tag name="KSO_WM_UNIT_DIAGRAM_ISNUMVISUAL" val="0"/>
  <p:tag name="KSO_WM_UNIT_DIAGRAM_ISREFERUNIT" val="0"/>
  <p:tag name="KSO_WM_UNIT_TYPE" val="h_a"/>
  <p:tag name="KSO_WM_UNIT_INDEX" val="1_1"/>
  <p:tag name="KSO_WM_UNIT_ID" val="diagram20211246_1*h_a*1_1"/>
  <p:tag name="KSO_WM_TEMPLATE_CATEGORY" val="diagram"/>
  <p:tag name="KSO_WM_TEMPLATE_INDEX" val="20211246"/>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9eb8c177de514bbb9e5fa6ee2fd0fd9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5a9ada9307c4d30a397e4dfe53a34e7"/>
  <p:tag name="KSO_WM_UNIT_TEXT_FILL_FORE_SCHEMECOLOR_INDEX_BRIGHTNESS" val="0"/>
  <p:tag name="KSO_WM_UNIT_TEXT_FILL_FORE_SCHEMECOLOR_INDEX" val="13"/>
  <p:tag name="KSO_WM_UNIT_TEXT_FILL_TYPE" val="1"/>
  <p:tag name="KSO_WM_TEMPLATE_ASSEMBLE_XID" val="5fd0b3861fa9d42129dd357a"/>
  <p:tag name="KSO_WM_TEMPLATE_ASSEMBLE_GROUPID" val="5fd0b3861fa9d42129dd357a"/>
</p:tagLst>
</file>

<file path=ppt/tags/tag847.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1246_1*h_f*1_1"/>
  <p:tag name="KSO_WM_TEMPLATE_CATEGORY" val="diagram"/>
  <p:tag name="KSO_WM_TEMPLATE_INDEX" val="20211246"/>
  <p:tag name="KSO_WM_UNIT_LAYERLEVEL" val="1_1"/>
  <p:tag name="KSO_WM_TAG_VERSION" val="1.0"/>
  <p:tag name="KSO_WM_BEAUTIFY_FLAG" val="#wm#"/>
  <p:tag name="KSO_WM_UNIT_SUBTYPE" val="a"/>
  <p:tag name="KSO_WM_UNIT_DEFAULT_FONT" val="14;20;2"/>
  <p:tag name="KSO_WM_UNIT_BLOCK" val="0"/>
  <p:tag name="KSO_WM_UNIT_VALUE" val="128"/>
  <p:tag name="KSO_WM_UNIT_SHOW_EDIT_AREA_INDICATION" val="1"/>
  <p:tag name="KSO_WM_CHIP_GROUPID" val="5e6b05b36848fb12bee65ad8"/>
  <p:tag name="KSO_WM_CHIP_XID" val="5e6b05b36848fb12bee65ada"/>
  <p:tag name="KSO_WM_UNIT_DEC_AREA_ID" val="c248bb3125fd419c91694295be297cb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5a9ada9307c4d30a397e4dfe53a34e7"/>
  <p:tag name="KSO_WM_UNIT_TEXT_FILL_FORE_SCHEMECOLOR_INDEX_BRIGHTNESS" val="0.25"/>
  <p:tag name="KSO_WM_UNIT_TEXT_FILL_FORE_SCHEMECOLOR_INDEX" val="13"/>
  <p:tag name="KSO_WM_UNIT_TEXT_FILL_TYPE" val="1"/>
  <p:tag name="KSO_WM_TEMPLATE_ASSEMBLE_XID" val="5fd0b3861fa9d42129dd357a"/>
  <p:tag name="KSO_WM_TEMPLATE_ASSEMBLE_GROUPID" val="5fd0b3861fa9d42129dd357a"/>
</p:tagLst>
</file>

<file path=ppt/tags/tag848.xml><?xml version="1.0" encoding="utf-8"?>
<p:tagLst xmlns:p="http://schemas.openxmlformats.org/presentationml/2006/main">
  <p:tag name="KSO_WM_SLIDE_LAYOUT_INFO" val="{&quot;id&quot;:&quot;2020-12-09T19:22:46&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2:46&quot;,&quot;margin&quot;:{&quot;bottom&quot;:0.42699998617172241,&quot;left&quot;:1.2649999856948853,&quot;right&quot;:1.2749999761581421,&quot;top&quot;:0.41999998688697815},&quot;type&quot;:0},{&quot;id&quot;:&quot;2020-12-09T19:22:46&quot;,&quot;margin&quot;:{&quot;bottom&quot;:2.9630000591278076,&quot;left&quot;:4.6570000648498535,&quot;right&quot;:4.6570000648498535,&quot;top&quot;:3.3870000839233398},&quot;maxSize&quot;:{&quot;size1&quot;:50.750244042589131},&quot;minSize&quot;:{&quot;size1&quot;:34.850244042589125},&quot;normalSize&quot;:{&quot;size1&quot;:41.514133999443324},&quot;subLayout&quot;:[{&quot;id&quot;:&quot;2020-12-09T19:22:46&quot;,&quot;margin&quot;:{&quot;bottom&quot;:0.046929728239774704,&quot;left&quot;:4.6570000648498535,&quot;right&quot;:4.6570000648498535,&quot;top&quot;:3.3870000839233398},&quot;type&quot;:0},{&quot;id&quot;:&quot;2020-12-09T19:22:46&quot;,&quot;margin&quot;:{&quot;bottom&quot;:2.9630000591278076,&quot;left&quot;:4.6570000648498535,&quot;right&quot;:4.6570000648498535,&quot;top&quot;:0.14886191487312317},&quot;type&quot;:0}],&quot;type&quot;:0}],&quot;type&quot;:0}"/>
  <p:tag name="KSO_WM_SLIDE_BACKGROUND" val="[&quot;navigation&quot;]"/>
  <p:tag name="KSO_WM_SLIDE_RATIO" val="1.777778"/>
  <p:tag name="KSO_WM_SLIDE_ID" val="diagram20211246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1246"/>
  <p:tag name="KSO_WM_SLIDE_LAYOUT" val="a_h"/>
  <p:tag name="KSO_WM_SLIDE_LAYOUT_CNT" val="1_1"/>
  <p:tag name="KSO_WM_SLIDE_TYPE" val="text"/>
  <p:tag name="KSO_WM_SLIDE_SUBTYPE" val="pureTxt"/>
  <p:tag name="KSO_WM_SLIDE_SIZE" val="647.954*132.701"/>
  <p:tag name="KSO_WM_SLIDE_POSITION" val="155.851*239.202"/>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5d8e478fb0c58a93f0"/>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d2ad3a6e3730411899b8d771a1ca619d&quot;,&quot;fill_align&quot;:&quot;cm&quot;,&quot;chip_types&quot;:[&quot;text&quot;,&quot;picture&quot;,&quot;chart&quot;,&quot;table&quot;,&quot;video&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861fa9d42129dd357a"/>
  <p:tag name="KSO_WM_TEMPLATE_ASSEMBLE_GROUPID" val="5fd0b3861fa9d42129dd357a"/>
</p:tagLst>
</file>

<file path=ppt/tags/tag8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50c6df16-c08e-4654-bd81-c8ad199ba578}"/>
</p:tagLst>
</file>

<file path=ppt/tags/tag85.xml><?xml version="1.0" encoding="utf-8"?>
<p:tagLst xmlns:p="http://schemas.openxmlformats.org/presentationml/2006/main">
  <p:tag name="KSO_WM_SLIDE_BACKGROUND_TYPE" val="belt"/>
</p:tagLst>
</file>

<file path=ppt/tags/tag8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8da4c723-2a27-414f-ad9f-fb614b21f672}"/>
</p:tagLst>
</file>

<file path=ppt/tags/tag8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bb4d8115-20b2-4c85-ba98-599ffcc87216}"/>
</p:tagLst>
</file>

<file path=ppt/tags/tag8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5835_1*i*2"/>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b58dab4db15d44bcb1df66e0f5ffd97f"/>
  <p:tag name="KSO_WM_UNIT_DECORATE_INFO" val="{&quot;DecorateInfoH&quot;:{&quot;IsAbs&quot;:true},&quot;DecorateInfoW&quot;:{&quot;IsAbs&quot;:true},&quot;DecorateInfoX&quot;:{&quot;IsAbs&quot;:true,&quot;Pos&quot;:1},&quot;DecorateInfoY&quot;:{&quot;IsAbs&quot;:true,&quot;Pos&quot;:1},&quot;ReferentInfo&quot;:{&quot;Id&quot;:&quot;ef6761cd67fa49c2a3d5580c2a48da6e&quot;,&quot;X&quot;:{&quot;Pos&quot;:1},&quot;Y&quot;:{&quot;Pos&quot;:1}},&quot;whChangeMode&quot;:0}"/>
  <p:tag name="KSO_WM_CHIP_GROUPID" val="5f5ee1ca4d6848d78f644aeb"/>
  <p:tag name="KSO_WM_CHIP_XID" val="5f5f3b658e478fb0c58a9404"/>
  <p:tag name="KSO_WM_UNIT_FILL_FORE_SCHEMECOLOR_INDEX_BRIGHTNESS" val="0"/>
  <p:tag name="KSO_WM_UNIT_FILL_FORE_SCHEMECOLOR_INDEX" val="16"/>
  <p:tag name="KSO_WM_UNIT_FILL_TYPE" val="1"/>
  <p:tag name="KSO_WM_UNIT_SHADOW_SCHEMECOLOR_INDEX_BRIGHTNESS" val="-0.25"/>
  <p:tag name="KSO_WM_UNIT_SHADOW_SCHEMECOLOR_INDEX" val="16"/>
  <p:tag name="KSO_WM_UNIT_TEXT_FILL_FORE_SCHEMECOLOR_INDEX_BRIGHTNESS" val="0"/>
  <p:tag name="KSO_WM_UNIT_TEXT_FILL_FORE_SCHEMECOLOR_INDEX" val="2"/>
  <p:tag name="KSO_WM_UNIT_TEXT_FILL_TYPE" val="1"/>
  <p:tag name="KSO_WM_UNIT_VALUE" val="493"/>
  <p:tag name="KSO_WM_TEMPLATE_ASSEMBLE_XID" val="5fd0b3bf1fa9d42129dd358a"/>
  <p:tag name="KSO_WM_TEMPLATE_ASSEMBLE_GROUPID" val="5fd0b3bf1fa9d42129dd358a"/>
</p:tagLst>
</file>

<file path=ppt/tags/tag853.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35_1*a*1"/>
  <p:tag name="KSO_WM_TEMPLATE_CATEGORY" val="diagram"/>
  <p:tag name="KSO_WM_TEMPLATE_INDEX" val="2021583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a7998df9823b421b97221ad29063bc6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2865ca10d6c4303b0cccf6aad2c9a58"/>
  <p:tag name="KSO_WM_UNIT_TEXT_FILL_FORE_SCHEMECOLOR_INDEX_BRIGHTNESS" val="0"/>
  <p:tag name="KSO_WM_UNIT_TEXT_FILL_FORE_SCHEMECOLOR_INDEX" val="13"/>
  <p:tag name="KSO_WM_UNIT_TEXT_FILL_TYPE" val="1"/>
  <p:tag name="KSO_WM_TEMPLATE_ASSEMBLE_XID" val="5fd0b3bf1fa9d42129dd358a"/>
  <p:tag name="KSO_WM_TEMPLATE_ASSEMBLE_GROUPID" val="5fd0b3bf1fa9d42129dd358a"/>
</p:tagLst>
</file>

<file path=ppt/tags/tag85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35_1*f*1"/>
  <p:tag name="KSO_WM_TEMPLATE_CATEGORY" val="diagram"/>
  <p:tag name="KSO_WM_TEMPLATE_INDEX" val="20215835"/>
  <p:tag name="KSO_WM_UNIT_LAYERLEVEL" val="1"/>
  <p:tag name="KSO_WM_TAG_VERSION" val="1.0"/>
  <p:tag name="KSO_WM_BEAUTIFY_FLAG" val="#wm#"/>
  <p:tag name="KSO_WM_UNIT_DEFAULT_FONT" val="14;20;2"/>
  <p:tag name="KSO_WM_UNIT_BLOCK" val="0"/>
  <p:tag name="KSO_WM_UNIT_VALUE" val="264"/>
  <p:tag name="KSO_WM_UNIT_SHOW_EDIT_AREA_INDICATION" val="1"/>
  <p:tag name="KSO_WM_CHIP_GROUPID" val="5e6b05596848fb12bee65ac8"/>
  <p:tag name="KSO_WM_CHIP_XID" val="5e6b05596848fb12bee65aca"/>
  <p:tag name="KSO_WM_UNIT_DEC_AREA_ID" val="ef6761cd67fa49c2a3d5580c2a48da6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1ca3833dcea442d878f36bede2b180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d0b3bf1fa9d42129dd358a"/>
  <p:tag name="KSO_WM_TEMPLATE_ASSEMBLE_GROUPID" val="5fd0b3bf1fa9d42129dd358a"/>
</p:tagLst>
</file>

<file path=ppt/tags/tag8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5835_1*i*3"/>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4b32df71aa3b4b56b94539aaf452f757"/>
  <p:tag name="KSO_WM_UNIT_TYPE" val="i"/>
  <p:tag name="KSO_WM_UNIT_INDEX" val="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bf1fa9d42129dd358a"/>
  <p:tag name="KSO_WM_TEMPLATE_ASSEMBLE_GROUPID" val="5fd0b3bf1fa9d42129dd358a"/>
</p:tagLst>
</file>

<file path=ppt/tags/tag8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5835_1*i*4"/>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95bed5b55032478aa8b8af2e5407bba5"/>
  <p:tag name="KSO_WM_UNIT_TYPE" val="i"/>
  <p:tag name="KSO_WM_UNIT_INDEX" val="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bf1fa9d42129dd358a"/>
  <p:tag name="KSO_WM_TEMPLATE_ASSEMBLE_GROUPID" val="5fd0b3bf1fa9d42129dd358a"/>
</p:tagLst>
</file>

<file path=ppt/tags/tag857.xml><?xml version="1.0" encoding="utf-8"?>
<p:tagLst xmlns:p="http://schemas.openxmlformats.org/presentationml/2006/main">
  <p:tag name="KSO_WM_SLIDE_ID" val="diagram2021583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92"/>
  <p:tag name="KSO_WM_SLIDE_POSITION" val="0*0"/>
  <p:tag name="KSO_WM_TAG_VERSION" val="1.0"/>
  <p:tag name="KSO_WM_BEAUTIFY_FLAG" val="#wm#"/>
  <p:tag name="KSO_WM_TEMPLATE_CATEGORY" val="diagram"/>
  <p:tag name="KSO_WM_TEMPLATE_INDEX" val="20215835"/>
  <p:tag name="KSO_WM_SLIDE_LAYOUT" val="a_f"/>
  <p:tag name="KSO_WM_SLIDE_LAYOUT_CNT" val="1_1"/>
  <p:tag name="KSO_WM_SLIDE_LAYOUT_INFO" val="{&quot;id&quot;:&quot;2020-12-09T19:23:43&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43&quot;,&quot;margin&quot;:{&quot;bottom&quot;:0.42300000786781311,&quot;left&quot;:1.2699999809265137,&quot;right&quot;:1.2699999809265137,&quot;top&quot;:0.42300000786781311},&quot;type&quot;:0},{&quot;id&quot;:&quot;2020-12-09T19:23:44&quot;,&quot;margin&quot;:{&quot;bottom&quot;:2.1170001029968262,&quot;left&quot;:7.619999885559082,&quot;right&quot;:7.619999885559082,&quot;top&quot;:2.1170001029968262},&quot;type&quot;:0}],&quot;type&quot;:0}"/>
  <p:tag name="KSO_WM_SLIDE_BACKGROUND" val="[&quot;navigation&quot;]"/>
  <p:tag name="KSO_WM_SLIDE_RATIO" val="1.777778"/>
  <p:tag name="KSO_WM_CHIP_INFOS" val="{&quot;layout_type&quot;:&quot;navigation&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3b658e478fb0c58a9404"/>
  <p:tag name="KSO_WM_CHIP_FILLPROP" val="[[{&quot;fill_id&quot;:&quot;c934b58042b44607bfcc30469ccc57d1&quot;,&quot;fill_align&quot;:&quot;lm&quot;,&quot;text_align&quot;:&quot;lm&quot;,&quot;text_direction&quot;:&quot;horizontal&quot;,&quot;chip_types&quot;:[&quot;header&quot;]},{&quot;fill_id&quot;:&quot;2ca697fb6ed3405a815a26366cd6d128&quot;,&quot;fill_align&quot;:&quot;cm&quot;,&quot;text_align&quot;:&quot;lm&quot;,&quot;text_direction&quot;:&quot;horizontal&quot;,&quot;chip_types&quot;:[&quot;diagram&quot;,&quot;text&quot;,&quot;picture&quot;,&quot;chart&quot;,&quot;table&quot;,&quot;video&quot;]}]]"/>
  <p:tag name="FIXED_XID_TMP" val="5f5ee1ca4d6848d78f644aeb"/>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f1fa9d42129dd358a"/>
  <p:tag name="KSO_WM_TEMPLATE_ASSEMBLE_GROUPID" val="5fd0b3bf1fa9d42129dd358a"/>
</p:tagLst>
</file>

<file path=ppt/tags/tag8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838dd972-6921-4c39-aac2-d616ed6ca81a}"/>
</p:tagLst>
</file>

<file path=ppt/tags/tag8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2a70020a-9537-44f5-8b7c-90c906267ede}"/>
</p:tagLst>
</file>

<file path=ppt/tags/tag86.xml><?xml version="1.0" encoding="utf-8"?>
<p:tagLst xmlns:p="http://schemas.openxmlformats.org/presentationml/2006/main">
  <p:tag name="KSO_WM_TEMPLATE_CATEGORY" val="custom"/>
  <p:tag name="KSO_WM_TEMPLATE_INDEX" val="20214193"/>
</p:tagLst>
</file>

<file path=ppt/tags/tag860.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861.xml><?xml version="1.0" encoding="utf-8"?>
<p:tagLst xmlns:p="http://schemas.openxmlformats.org/presentationml/2006/main">
  <p:tag name="KSO_WM_SLIDE_BK_DARK_LIGHT" val=""/>
  <p:tag name="KSO_WM_SLIDE_BACKGROUND_TYPE" val="general"/>
</p:tagLst>
</file>

<file path=ppt/tags/tag8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43ef396b-6db6-48b8-a5f0-a03ebc748069}"/>
</p:tagLst>
</file>

<file path=ppt/tags/tag8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e15c6ed0-38b7-4d74-96f8-f5009c50f46b}"/>
</p:tagLst>
</file>

<file path=ppt/tags/tag8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e7b1fad1-0801-46df-9873-cf2fa9b0ec1e}"/>
</p:tagLst>
</file>

<file path=ppt/tags/tag86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86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867.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8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a5ea7066-3283-4bad-b0cb-890f0474ae34}"/>
</p:tagLst>
</file>

<file path=ppt/tags/tag8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85175d7b-9b8e-4ce4-903c-f8569b1ad20b}"/>
</p:tagLst>
</file>

<file path=ppt/tags/tag87.xml><?xml version="1.0" encoding="utf-8"?>
<p:tagLst xmlns:p="http://schemas.openxmlformats.org/presentationml/2006/main">
  <p:tag name="KSO_WM_TEMPLATE_CATEGORY" val="custom"/>
  <p:tag name="KSO_WM_TEMPLATE_INDEX" val="20214193"/>
</p:tagLst>
</file>

<file path=ppt/tags/tag870.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871.xml><?xml version="1.0" encoding="utf-8"?>
<p:tagLst xmlns:p="http://schemas.openxmlformats.org/presentationml/2006/main">
  <p:tag name="KSO_WM_SLIDE_BK_DARK_LIGHT" val=""/>
  <p:tag name="KSO_WM_SLIDE_BACKGROUND_TYPE" val="general"/>
</p:tagLst>
</file>

<file path=ppt/tags/tag8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fa7b370c-e9dc-4e2c-a4e5-67694d5e76f3}"/>
</p:tagLst>
</file>

<file path=ppt/tags/tag8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1e0285af-1a30-4bad-91e8-67c8405533f3}"/>
</p:tagLst>
</file>

<file path=ppt/tags/tag874.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SHOW_EDIT_AREA_INDICATION" val="1"/>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diagram20212162_1*a*1"/>
  <p:tag name="KSO_WM_TEMPLATE_CATEGORY" val="diagram"/>
  <p:tag name="KSO_WM_TEMPLATE_INDEX" val="20212162"/>
  <p:tag name="KSO_WM_UNIT_LAYERLEVEL" val="1"/>
  <p:tag name="KSO_WM_TAG_VERSION" val="1.0"/>
  <p:tag name="KSO_WM_BEAUTIFY_FLAG" val="#wm#"/>
  <p:tag name="KSO_WM_UNIT_DEFAULT_FONT" val="24;44;4"/>
  <p:tag name="KSO_WM_UNIT_BLOCK" val="0"/>
  <p:tag name="KSO_WM_UNIT_DEC_AREA_ID" val="6a62630cd9bf439fbd1d8e5ee90a36ab"/>
  <p:tag name="KSO_WM_CHIP_GROUPID" val="5ed9b8b3eee88846f39f355c"/>
  <p:tag name="KSO_WM_CHIP_XID" val="5ed9b8b3eee88846f39f355d"/>
  <p:tag name="KSO_WM_CHIP_FILLAREA_FILL_RULE" val="{&quot;fill_align&quot;:&quot;lt&quot;,&quot;fill_mode&quot;:&quot;full&quot;,&quot;sacle_strategy&quot;:&quot;smart&quot;}"/>
  <p:tag name="KSO_WM_ASSEMBLE_CHIP_INDEX" val="2524fddbf7574b038bb35bdccf34322b"/>
  <p:tag name="KSO_WM_UNIT_TEXT_FILL_FORE_SCHEMECOLOR_INDEX_BRIGHTNESS" val="0"/>
  <p:tag name="KSO_WM_UNIT_TEXT_FILL_FORE_SCHEMECOLOR_INDEX" val="13"/>
  <p:tag name="KSO_WM_UNIT_TEXT_FILL_TYPE" val="1"/>
  <p:tag name="KSO_WM_TEMPLATE_ASSEMBLE_XID" val="5fd0d16c1fa9d42129dd7d72"/>
  <p:tag name="KSO_WM_TEMPLATE_ASSEMBLE_GROUPID" val="5fd0d16c1fa9d42129dd7d72"/>
</p:tagLst>
</file>

<file path=ppt/tags/tag875.xml><?xml version="1.0" encoding="utf-8"?>
<p:tagLst xmlns:p="http://schemas.openxmlformats.org/presentationml/2006/main">
  <p:tag name="KSO_WM_UNIT_ISCONTENTSTITLE" val="0"/>
  <p:tag name="KSO_WM_UNIT_ISNUMDGMTITLE" val="0"/>
  <p:tag name="KSO_WM_UNIT_NOCLEAR" val="0"/>
  <p:tag name="KSO_WM_UNIT_VALUE" val="364"/>
  <p:tag name="KSO_WM_UNIT_HIGHLIGHT" val="0"/>
  <p:tag name="KSO_WM_UNIT_COMPATIBLE" val="0"/>
  <p:tag name="KSO_WM_UNIT_DIAGRAM_ISNUMVISUAL" val="0"/>
  <p:tag name="KSO_WM_UNIT_DIAGRAM_ISREFERUNIT" val="0"/>
  <p:tag name="KSO_WM_UNIT_TYPE" val="f"/>
  <p:tag name="KSO_WM_UNIT_INDEX" val="1"/>
  <p:tag name="KSO_WM_UNIT_ID" val="diagram20212162_1*f*1"/>
  <p:tag name="KSO_WM_TEMPLATE_CATEGORY" val="diagram"/>
  <p:tag name="KSO_WM_TEMPLATE_INDEX" val="20212162"/>
  <p:tag name="KSO_WM_UNIT_LAYERLEVEL" val="1"/>
  <p:tag name="KSO_WM_TAG_VERSION" val="1.0"/>
  <p:tag name="KSO_WM_BEAUTIFY_FLAG" val="#wm#"/>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
  <p:tag name="KSO_WM_UNIT_DEFAULT_FONT" val="14;20;2"/>
  <p:tag name="KSO_WM_UNIT_BLOCK" val="0"/>
  <p:tag name="KSO_WM_UNIT_DEC_AREA_ID" val="dc1897596f2b4924b3622b796bc4e22d"/>
  <p:tag name="KSO_WM_UNIT_SHOW_EDIT_AREA_INDICATION" val="1"/>
  <p:tag name="KSO_WM_UNIT_SUBTYPE" val="a"/>
  <p:tag name="KSO_WM_CHIP_GROUPID" val="5ee1fca6bcc9cc2c3920eefa"/>
  <p:tag name="KSO_WM_CHIP_XID" val="5ee1fca6bcc9cc2c3920eefb"/>
  <p:tag name="KSO_WM_CHIP_FILLAREA_FILL_RULE" val="{&quot;fill_align&quot;:&quot;rt&quot;,&quot;fill_mode&quot;:&quot;full&quot;,&quot;sacle_strategy&quot;:&quot;smart&quot;}"/>
  <p:tag name="KSO_WM_ASSEMBLE_CHIP_INDEX" val="7250db782b0042f7b4b129267c71d4ec"/>
  <p:tag name="KSO_WM_UNIT_SUPPORT_UNIT_TYPE" val="[&quot;d&quot;]"/>
  <p:tag name="KSO_WM_UNIT_TEXT_FILL_FORE_SCHEMECOLOR_INDEX_BRIGHTNESS" val="0.25"/>
  <p:tag name="KSO_WM_UNIT_TEXT_FILL_FORE_SCHEMECOLOR_INDEX" val="13"/>
  <p:tag name="KSO_WM_UNIT_TEXT_FILL_TYPE" val="1"/>
  <p:tag name="KSO_WM_TEMPLATE_ASSEMBLE_XID" val="5fd0d16c1fa9d42129dd7d72"/>
  <p:tag name="KSO_WM_TEMPLATE_ASSEMBLE_GROUPID" val="5fd0d16c1fa9d42129dd7d72"/>
</p:tagLst>
</file>

<file path=ppt/tags/tag876.xml><?xml version="1.0" encoding="utf-8"?>
<p:tagLst xmlns:p="http://schemas.openxmlformats.org/presentationml/2006/main">
  <p:tag name="KSO_WM_SLIDE_ID" val="diagram2021216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672*372"/>
  <p:tag name="KSO_WM_SLIDE_POSITION" val="144*84"/>
  <p:tag name="KSO_WM_TAG_VERSION" val="1.0"/>
  <p:tag name="KSO_WM_BEAUTIFY_FLAG" val="#wm#"/>
  <p:tag name="KSO_WM_TEMPLATE_CATEGORY" val="diagram"/>
  <p:tag name="KSO_WM_TEMPLATE_INDEX" val="20212162"/>
  <p:tag name="KSO_WM_SLIDE_LAYOUT" val="a_f"/>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0-12-09T21:30:20&quot;,&quot;maxSize&quot;:{&quot;size1&quot;:82.5},&quot;minSize&quot;:{&quot;size1&quot;:72.5},&quot;normalSize&quot;:{&quot;size1&quot;:77.400000000000006},&quot;subLayout&quot;:[{&quot;id&quot;:&quot;2020-12-09T21:30:20&quot;,&quot;margin&quot;:{&quot;bottom&quot;:2.9630000591278076,&quot;left&quot;:3.3870000839233398,&quot;right&quot;:0.81999999284744263,&quot;top&quot;:2.9630000591278076},&quot;type&quot;:0},{&quot;id&quot;:&quot;2020-12-09T21:30:20&quot;,&quot;margin&quot;:{&quot;bottom&quot;:2.9630000591278076,&quot;left&quot;:0.026000002399086952,&quot;right&quot;:3.4219999313354492,&quot;top&quot;:2.9630000591278076},&quot;type&quot;:0}],&quot;type&quot;:0}"/>
  <p:tag name="KSO_WM_SLIDE_CAN_ADD_NAVIGATION" val="1"/>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17653688f7a6c7bea5445"/>
  <p:tag name="KSO_WM_CHIP_FILLPROP" val="[[{&quot;text_align&quot;:&quot;lt&quot;,&quot;text_direction&quot;:&quot;vertical&quot;,&quot;support_big_font&quot;:false,&quot;fill_id&quot;:&quot;b28d2db6e2a9419f97b4dc33244df8b6&quot;,&quot;fill_align&quot;:&quot;lt&quot;,&quot;chip_types&quot;:[&quot;header&quot;]},{&quot;text_align&quot;:&quot;rt&quot;,&quot;text_direction&quot;:&quot;vertical&quot;,&quot;support_big_font&quot;:false,&quot;fill_id&quot;:&quot;9b03db969aed4ded91547ba31b5adbe7&quot;,&quot;fill_align&quot;:&quot;rt&quot;,&quot;chip_types&quot;:[&quot;text&quot;,&quot;picture&quot;]}]]"/>
  <p:tag name="KSO_WM_CHIP_DECFILLPROP" val="[]"/>
  <p:tag name="KSO_WM_CHIP_GROUPID" val="5e7f2e0e24b822ad86e02045"/>
  <p:tag name="KSO_WM_SLIDE_BK_DARK_LIGHT" val=""/>
  <p:tag name="KSO_WM_SLIDE_BACKGROUND_TYPE" val="general"/>
  <p:tag name="KSO_WM_SLIDE_SUPPORT_FEATURE_TYPE" val="0"/>
  <p:tag name="KSO_WM_TEMPLATE_ASSEMBLE_XID" val="5fd0d16c1fa9d42129dd7d72"/>
  <p:tag name="KSO_WM_TEMPLATE_ASSEMBLE_GROUPID" val="5fd0d16c1fa9d42129dd7d72"/>
</p:tagLst>
</file>

<file path=ppt/tags/tag8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4fef6932-870d-4326-83cc-d2f1d3027b2d}"/>
</p:tagLst>
</file>

<file path=ppt/tags/tag8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00b32767-3ef4-42cb-a47f-91679279d425}"/>
</p:tagLst>
</file>

<file path=ppt/tags/tag879.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SHOW_EDIT_AREA_INDICATION" val="1"/>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diagram20212162_1*a*1"/>
  <p:tag name="KSO_WM_TEMPLATE_CATEGORY" val="diagram"/>
  <p:tag name="KSO_WM_TEMPLATE_INDEX" val="20212162"/>
  <p:tag name="KSO_WM_UNIT_LAYERLEVEL" val="1"/>
  <p:tag name="KSO_WM_TAG_VERSION" val="1.0"/>
  <p:tag name="KSO_WM_BEAUTIFY_FLAG" val="#wm#"/>
  <p:tag name="KSO_WM_UNIT_DEFAULT_FONT" val="24;44;4"/>
  <p:tag name="KSO_WM_UNIT_BLOCK" val="0"/>
  <p:tag name="KSO_WM_UNIT_DEC_AREA_ID" val="6a62630cd9bf439fbd1d8e5ee90a36ab"/>
  <p:tag name="KSO_WM_CHIP_GROUPID" val="5ed9b8b3eee88846f39f355c"/>
  <p:tag name="KSO_WM_CHIP_XID" val="5ed9b8b3eee88846f39f355d"/>
  <p:tag name="KSO_WM_CHIP_FILLAREA_FILL_RULE" val="{&quot;fill_align&quot;:&quot;lt&quot;,&quot;fill_mode&quot;:&quot;full&quot;,&quot;sacle_strategy&quot;:&quot;smart&quot;}"/>
  <p:tag name="KSO_WM_ASSEMBLE_CHIP_INDEX" val="2524fddbf7574b038bb35bdccf34322b"/>
  <p:tag name="KSO_WM_UNIT_TEXT_FILL_FORE_SCHEMECOLOR_INDEX_BRIGHTNESS" val="0"/>
  <p:tag name="KSO_WM_UNIT_TEXT_FILL_FORE_SCHEMECOLOR_INDEX" val="13"/>
  <p:tag name="KSO_WM_UNIT_TEXT_FILL_TYPE" val="1"/>
  <p:tag name="KSO_WM_TEMPLATE_ASSEMBLE_XID" val="5fd0d16c1fa9d42129dd7d72"/>
  <p:tag name="KSO_WM_TEMPLATE_ASSEMBLE_GROUPID" val="5fd0d16c1fa9d42129dd7d72"/>
</p:tagLst>
</file>

<file path=ppt/tags/tag88.xml><?xml version="1.0" encoding="utf-8"?>
<p:tagLst xmlns:p="http://schemas.openxmlformats.org/presentationml/2006/main">
  <p:tag name="KSO_WM_BEAUTIFY_FLAG" val="#wm#"/>
  <p:tag name="KSO_WM_TAG_VERSION" val="1.0"/>
  <p:tag name="KSO_WM_TEMPLATE_CATEGORY" val="custom"/>
  <p:tag name="KSO_WM_TEMPLATE_INDEX" val="20214193"/>
</p:tagLst>
</file>

<file path=ppt/tags/tag880.xml><?xml version="1.0" encoding="utf-8"?>
<p:tagLst xmlns:p="http://schemas.openxmlformats.org/presentationml/2006/main">
  <p:tag name="KSO_WM_UNIT_ISCONTENTSTITLE" val="0"/>
  <p:tag name="KSO_WM_UNIT_ISNUMDGMTITLE" val="0"/>
  <p:tag name="KSO_WM_UNIT_NOCLEAR" val="0"/>
  <p:tag name="KSO_WM_UNIT_VALUE" val="364"/>
  <p:tag name="KSO_WM_UNIT_HIGHLIGHT" val="0"/>
  <p:tag name="KSO_WM_UNIT_COMPATIBLE" val="0"/>
  <p:tag name="KSO_WM_UNIT_DIAGRAM_ISNUMVISUAL" val="0"/>
  <p:tag name="KSO_WM_UNIT_DIAGRAM_ISREFERUNIT" val="0"/>
  <p:tag name="KSO_WM_UNIT_TYPE" val="f"/>
  <p:tag name="KSO_WM_UNIT_INDEX" val="1"/>
  <p:tag name="KSO_WM_UNIT_ID" val="diagram20212162_1*f*1"/>
  <p:tag name="KSO_WM_TEMPLATE_CATEGORY" val="diagram"/>
  <p:tag name="KSO_WM_TEMPLATE_INDEX" val="20212162"/>
  <p:tag name="KSO_WM_UNIT_LAYERLEVEL" val="1"/>
  <p:tag name="KSO_WM_TAG_VERSION" val="1.0"/>
  <p:tag name="KSO_WM_BEAUTIFY_FLAG" val="#wm#"/>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
  <p:tag name="KSO_WM_UNIT_DEFAULT_FONT" val="14;20;2"/>
  <p:tag name="KSO_WM_UNIT_BLOCK" val="0"/>
  <p:tag name="KSO_WM_UNIT_DEC_AREA_ID" val="dc1897596f2b4924b3622b796bc4e22d"/>
  <p:tag name="KSO_WM_UNIT_SHOW_EDIT_AREA_INDICATION" val="1"/>
  <p:tag name="KSO_WM_UNIT_SUBTYPE" val="a"/>
  <p:tag name="KSO_WM_CHIP_GROUPID" val="5ee1fca6bcc9cc2c3920eefa"/>
  <p:tag name="KSO_WM_CHIP_XID" val="5ee1fca6bcc9cc2c3920eefb"/>
  <p:tag name="KSO_WM_CHIP_FILLAREA_FILL_RULE" val="{&quot;fill_align&quot;:&quot;rt&quot;,&quot;fill_mode&quot;:&quot;full&quot;,&quot;sacle_strategy&quot;:&quot;smart&quot;}"/>
  <p:tag name="KSO_WM_ASSEMBLE_CHIP_INDEX" val="7250db782b0042f7b4b129267c71d4ec"/>
  <p:tag name="KSO_WM_UNIT_SUPPORT_UNIT_TYPE" val="[&quot;d&quot;]"/>
  <p:tag name="KSO_WM_UNIT_TEXT_FILL_FORE_SCHEMECOLOR_INDEX_BRIGHTNESS" val="0.25"/>
  <p:tag name="KSO_WM_UNIT_TEXT_FILL_FORE_SCHEMECOLOR_INDEX" val="13"/>
  <p:tag name="KSO_WM_UNIT_TEXT_FILL_TYPE" val="1"/>
  <p:tag name="KSO_WM_TEMPLATE_ASSEMBLE_XID" val="5fd0d16c1fa9d42129dd7d72"/>
  <p:tag name="KSO_WM_TEMPLATE_ASSEMBLE_GROUPID" val="5fd0d16c1fa9d42129dd7d72"/>
</p:tagLst>
</file>

<file path=ppt/tags/tag881.xml><?xml version="1.0" encoding="utf-8"?>
<p:tagLst xmlns:p="http://schemas.openxmlformats.org/presentationml/2006/main">
  <p:tag name="KSO_WM_SLIDE_ID" val="diagram2021216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672*372"/>
  <p:tag name="KSO_WM_SLIDE_POSITION" val="144*84"/>
  <p:tag name="KSO_WM_TAG_VERSION" val="1.0"/>
  <p:tag name="KSO_WM_BEAUTIFY_FLAG" val="#wm#"/>
  <p:tag name="KSO_WM_TEMPLATE_CATEGORY" val="diagram"/>
  <p:tag name="KSO_WM_TEMPLATE_INDEX" val="20212162"/>
  <p:tag name="KSO_WM_SLIDE_LAYOUT" val="a_f"/>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0-12-09T21:30:20&quot;,&quot;maxSize&quot;:{&quot;size1&quot;:82.5},&quot;minSize&quot;:{&quot;size1&quot;:72.5},&quot;normalSize&quot;:{&quot;size1&quot;:77.400000000000006},&quot;subLayout&quot;:[{&quot;id&quot;:&quot;2020-12-09T21:30:20&quot;,&quot;margin&quot;:{&quot;bottom&quot;:2.9630000591278076,&quot;left&quot;:3.3870000839233398,&quot;right&quot;:0.81999999284744263,&quot;top&quot;:2.9630000591278076},&quot;type&quot;:0},{&quot;id&quot;:&quot;2020-12-09T21:30:20&quot;,&quot;margin&quot;:{&quot;bottom&quot;:2.9630000591278076,&quot;left&quot;:0.026000002399086952,&quot;right&quot;:3.4219999313354492,&quot;top&quot;:2.9630000591278076},&quot;type&quot;:0}],&quot;type&quot;:0}"/>
  <p:tag name="KSO_WM_SLIDE_CAN_ADD_NAVIGATION" val="1"/>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17653688f7a6c7bea5445"/>
  <p:tag name="KSO_WM_CHIP_FILLPROP" val="[[{&quot;text_align&quot;:&quot;lt&quot;,&quot;text_direction&quot;:&quot;vertical&quot;,&quot;support_big_font&quot;:false,&quot;fill_id&quot;:&quot;b28d2db6e2a9419f97b4dc33244df8b6&quot;,&quot;fill_align&quot;:&quot;lt&quot;,&quot;chip_types&quot;:[&quot;header&quot;]},{&quot;text_align&quot;:&quot;rt&quot;,&quot;text_direction&quot;:&quot;vertical&quot;,&quot;support_big_font&quot;:false,&quot;fill_id&quot;:&quot;9b03db969aed4ded91547ba31b5adbe7&quot;,&quot;fill_align&quot;:&quot;rt&quot;,&quot;chip_types&quot;:[&quot;text&quot;,&quot;picture&quot;]}]]"/>
  <p:tag name="KSO_WM_CHIP_DECFILLPROP" val="[]"/>
  <p:tag name="KSO_WM_CHIP_GROUPID" val="5e7f2e0e24b822ad86e02045"/>
  <p:tag name="KSO_WM_SLIDE_BK_DARK_LIGHT" val=""/>
  <p:tag name="KSO_WM_SLIDE_BACKGROUND_TYPE" val="general"/>
  <p:tag name="KSO_WM_SLIDE_SUPPORT_FEATURE_TYPE" val="0"/>
  <p:tag name="KSO_WM_TEMPLATE_ASSEMBLE_XID" val="5fd0d16c1fa9d42129dd7d72"/>
  <p:tag name="KSO_WM_TEMPLATE_ASSEMBLE_GROUPID" val="5fd0d16c1fa9d42129dd7d72"/>
</p:tagLst>
</file>

<file path=ppt/tags/tag8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ff7e3543-aa05-4347-ab9f-8a7821cdedbc}"/>
</p:tagLst>
</file>

<file path=ppt/tags/tag8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8b2c5314-0414-4ced-a288-d5b6786be991}"/>
</p:tagLst>
</file>

<file path=ppt/tags/tag884.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885.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886.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5"/>
  <p:tag name="KSO_WM_UNIT_TEXT_FILL_TYPE" val="1"/>
</p:tagLst>
</file>

<file path=ppt/tags/tag887.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888.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889.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89.xml><?xml version="1.0" encoding="utf-8"?>
<p:tagLst xmlns:p="http://schemas.openxmlformats.org/presentationml/2006/main">
  <p:tag name="KSO_WM_UNIT_PLACING_PICTURE_USER_VIEWPORT" val="{&quot;height&quot;:3745.1307086614174,&quot;width&quot;:4371.6850393700788}"/>
</p:tagLst>
</file>

<file path=ppt/tags/tag890.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891.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892.xml><?xml version="1.0" encoding="utf-8"?>
<p:tagLst xmlns:p="http://schemas.openxmlformats.org/presentationml/2006/main">
  <p:tag name="KSO_WM_SLIDE_BK_DARK_LIGHT" val=""/>
  <p:tag name="KSO_WM_SLIDE_BACKGROUND_TYPE" val="general"/>
</p:tagLst>
</file>

<file path=ppt/tags/tag8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62baa200-4644-4d41-a237-e3ac22c1f902}"/>
</p:tagLst>
</file>

<file path=ppt/tags/tag8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4ed3f716-8091-4807-910b-afdd8503c737}"/>
</p:tagLst>
</file>

<file path=ppt/tags/tag8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9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89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89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89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9.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14193_1*b*1"/>
  <p:tag name="KSO_WM_TEMPLATE_CATEGORY" val="custom"/>
  <p:tag name="KSO_WM_TEMPLATE_INDEX" val="20214193"/>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e712ce931d6240a6a94c42407240119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113f844e9c3c488a98add1c779294172"/>
  <p:tag name="KSO_WM_UNIT_TEXT_FILL_FORE_SCHEMECOLOR_INDEX_BRIGHTNESS" val="0.35"/>
  <p:tag name="KSO_WM_UNIT_TEXT_FILL_FORE_SCHEMECOLOR_INDEX" val="13"/>
  <p:tag name="KSO_WM_UNIT_TEXT_FILL_TYPE" val="1"/>
  <p:tag name="KSO_WM_TEMPLATE_ASSEMBLE_XID" val="5fa24dbba8fc48be8081e94c"/>
  <p:tag name="KSO_WM_TEMPLATE_ASSEMBLE_GROUPID" val="5fa224e958547e52881ea272"/>
</p:tagLst>
</file>

<file path=ppt/tags/tag90.xml><?xml version="1.0" encoding="utf-8"?>
<p:tagLst xmlns:p="http://schemas.openxmlformats.org/presentationml/2006/main">
  <p:tag name="KSO_WM_UNIT_PLACING_PICTURE_USER_VIEWPORT" val="{&quot;height&quot;:3379.4929133858268,&quot;width&quot;:13978.811023622047}"/>
</p:tagLst>
</file>

<file path=ppt/tags/tag90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90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90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90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90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9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06.xml><?xml version="1.0" encoding="utf-8"?>
<p:tagLst xmlns:p="http://schemas.openxmlformats.org/presentationml/2006/main">
  <p:tag name="KSO_WM_SLIDE_BK_DARK_LIGHT" val=""/>
  <p:tag name="KSO_WM_SLIDE_BACKGROUND_TYPE" val="general"/>
</p:tagLst>
</file>

<file path=ppt/tags/tag9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78cb13f8-7947-42df-bcd4-ec20e9087324}"/>
</p:tagLst>
</file>

<file path=ppt/tags/tag9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55751a3f-172b-443c-898b-66c13e736faf}"/>
</p:tagLst>
</file>

<file path=ppt/tags/tag909.xml><?xml version="1.0" encoding="utf-8"?>
<p:tagLst xmlns:p="http://schemas.openxmlformats.org/presentationml/2006/main">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193_1*i*1"/>
  <p:tag name="KSO_WM_TEMPLATE_CATEGORY" val="custom"/>
  <p:tag name="KSO_WM_TEMPLATE_INDEX" val="20214193"/>
  <p:tag name="KSO_WM_UNIT_LAYERLEVEL" val="1"/>
  <p:tag name="KSO_WM_TAG_VERSION" val="1.0"/>
  <p:tag name="KSO_WM_BEAUTIFY_FLAG" val="#wm#"/>
  <p:tag name="KSO_WM_UNIT_BLOCK" val="0"/>
  <p:tag name="KSO_WM_UNIT_SM_LIMIT_TYPE" val="3"/>
  <p:tag name="KSO_WM_UNIT_DEC_AREA_ID" val="ed02a11f32cf4adb9ce3192aa7d50f54"/>
  <p:tag name="KSO_WM_UNIT_DECORATE_INFO" val="{&quot;DecorateInfoH&quot;:{&quot;IsAbs&quot;:true},&quot;DecorateInfoW&quot;:{&quot;IsAbs&quot;:false},&quot;DecorateInfoX&quot;:{&quot;IsAbs&quot;:true,&quot;Pos&quot;:1},&quot;DecorateInfoY&quot;:{&quot;IsAbs&quot;:true,&quot;Pos&quot;:0},&quot;ReferentInfo&quot;:{&quot;Id&quot;:&quot;258e290d38784e98abe4d78b6888d219&quot;,&quot;X&quot;:{&quot;Pos&quot;:1},&quot;Y&quot;:{&quot;Pos&quot;:2}},&quot;whChangeMode&quot;:0}"/>
  <p:tag name="KSO_WM_CHIP_GROUPID" val="5f2a1e7645e1f15ec24fe43a"/>
  <p:tag name="KSO_WM_CHIP_XID" val="5f2a1e7645e1f15ec24fe43b"/>
  <p:tag name="KSO_WM_CHIP_FILLAREA_FILL_RULE" val="{&quot;fill_align&quot;:&quot;cm&quot;,&quot;fill_mode&quot;:&quot;adaptive&quot;,&quot;sacle_strategy&quot;:&quot;smart&quot;}"/>
  <p:tag name="KSO_WM_UNIT_DEC_SUPPORTCHANGEPIC" val="0"/>
  <p:tag name="KSO_WM_UNIT_DEC_CHANGEPICRESERVED" val="0"/>
  <p:tag name="KSO_WM_ASSEMBLE_CHIP_INDEX" val="88392838f6af40fa9d96cb79f673b647"/>
  <p:tag name="KSO_WM_UNIT_LINE_FORE_SCHEMECOLOR_INDEX_BRIGHTNESS" val="0.25"/>
  <p:tag name="KSO_WM_UNIT_LINE_FORE_SCHEMECOLOR_INDEX" val="13"/>
  <p:tag name="KSO_WM_UNIT_LINE_FILL_TYPE" val="2"/>
</p:tagLst>
</file>

<file path=ppt/tags/tag910.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4"/>
  <p:tag name="KSO_WM_UNIT_TEXT_FILL_TYPE" val="1"/>
</p:tagLst>
</file>

<file path=ppt/tags/tag911.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4"/>
  <p:tag name="KSO_WM_UNIT_TEXT_FILL_TYPE" val="1"/>
</p:tagLst>
</file>

<file path=ppt/tags/tag912.xml><?xml version="1.0" encoding="utf-8"?>
<p:tagLst xmlns:p="http://schemas.openxmlformats.org/presentationml/2006/main">
  <p:tag name="KSO_WM_UNIT_FILL_FORE_SCHEMECOLOR_INDEX_BRIGHTNESS" val="0.6"/>
  <p:tag name="KSO_WM_UNIT_FILL_FORE_SCHEMECOLOR_INDEX" val="15"/>
  <p:tag name="KSO_WM_UNIT_FILL_TYPE" val="1"/>
</p:tagLst>
</file>

<file path=ppt/tags/tag913.xml><?xml version="1.0" encoding="utf-8"?>
<p:tagLst xmlns:p="http://schemas.openxmlformats.org/presentationml/2006/main">
  <p:tag name="KSO_WM_UNIT_FILL_FORE_SCHEMECOLOR_INDEX_BRIGHTNESS" val="0.6"/>
  <p:tag name="KSO_WM_UNIT_FILL_FORE_SCHEMECOLOR_INDEX" val="15"/>
  <p:tag name="KSO_WM_UNIT_FILL_TYPE" val="1"/>
</p:tagLst>
</file>

<file path=ppt/tags/tag914.xml><?xml version="1.0" encoding="utf-8"?>
<p:tagLst xmlns:p="http://schemas.openxmlformats.org/presentationml/2006/main">
  <p:tag name="KSO_WM_UNIT_FILL_FORE_SCHEMECOLOR_INDEX_BRIGHTNESS" val="0.6"/>
  <p:tag name="KSO_WM_UNIT_FILL_FORE_SCHEMECOLOR_INDEX" val="15"/>
  <p:tag name="KSO_WM_UNIT_FILL_TYPE" val="1"/>
</p:tagLst>
</file>

<file path=ppt/tags/tag9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17.xml><?xml version="1.0" encoding="utf-8"?>
<p:tagLst xmlns:p="http://schemas.openxmlformats.org/presentationml/2006/main">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918.xml><?xml version="1.0" encoding="utf-8"?>
<p:tagLst xmlns:p="http://schemas.openxmlformats.org/presentationml/2006/main">
  <p:tag name="KSO_WM_UNIT_FILL_FORE_SCHEMECOLOR_INDEX_BRIGHTNESS" val="0.8"/>
  <p:tag name="KSO_WM_UNIT_FILL_FORE_SCHEMECOLOR_INDEX" val="5"/>
  <p:tag name="KSO_WM_UNIT_FILL_TYPE" val="1"/>
  <p:tag name="KSO_WM_UNIT_TEXT_FILL_FORE_SCHEMECOLOR_INDEX_BRIGHTNESS" val="-0.25"/>
  <p:tag name="KSO_WM_UNIT_TEXT_FILL_FORE_SCHEMECOLOR_INDEX" val="10"/>
  <p:tag name="KSO_WM_UNIT_TEXT_FILL_TYPE" val="1"/>
</p:tagLst>
</file>

<file path=ppt/tags/tag919.xml><?xml version="1.0" encoding="utf-8"?>
<p:tagLst xmlns:p="http://schemas.openxmlformats.org/presentationml/2006/main">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92.xml><?xml version="1.0" encoding="utf-8"?>
<p:tagLst xmlns:p="http://schemas.openxmlformats.org/presentationml/2006/main">
  <p:tag name="KSO_WM_CHIP_INFOS" val="{&quot;layout_type&quot;:&quot;formiddle3&quot;,&quot;slide_type&quot;:[&quot;title&quot;],&quot;aspect_ratio&quot;:&quot;16:9&quot;}"/>
  <p:tag name="KSO_WM_CHIP_XID" val="5ebe041a0ac41c4a0a52557e"/>
  <p:tag name="KSO_WM_CHIP_FILLPROP" val="[[{&quot;fill_id&quot;:&quot;0fc8cb0b5be24332a6c5a6db9e174d8a&quot;,&quot;fill_align&quot;:&quot;cm&quot;,&quot;text_align&quot;:&quot;cm&quot;,&quot;text_direction&quot;:&quot;horizontal&quot;,&quot;chip_types&quot;:[&quot;text&quot;,&quot;header&quot;]}]]"/>
  <p:tag name="KSO_WM_SLIDE_ID" val="custom20214193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700*380"/>
  <p:tag name="KSO_WM_SLIDE_POSITION" val="130*79"/>
  <p:tag name="KSO_WM_TAG_VERSION" val="1.0"/>
  <p:tag name="KSO_WM_BEAUTIFY_FLAG" val="#wm#"/>
  <p:tag name="KSO_WM_TEMPLATE_CATEGORY" val="custom"/>
  <p:tag name="KSO_WM_TEMPLATE_INDEX" val="20214193"/>
  <p:tag name="KSO_WM_SLIDE_LAYOUT" val="a_b"/>
  <p:tag name="KSO_WM_SLIDE_LAYOUT_CNT" val="1_1"/>
  <p:tag name="KSO_WM_CHIP_GROUPID" val="5ebf6661ddc3daf3fef3f760"/>
  <p:tag name="KSO_WM_SLIDE_LAYOUT_INFO" val="{&quot;id&quot;:&quot;2020-11-04T14:44:58&quot;,&quot;maxSize&quot;:{&quot;size1&quot;:47.108883101851852},&quot;minSize&quot;:{&quot;size1&quot;:35.70888310185186},&quot;normalSize&quot;:{&quot;size1&quot;:42.808883101851855},&quot;subLayout&quot;:[{&quot;id&quot;:&quot;2020-11-04T14:44:58&quot;,&quot;margin&quot;:{&quot;bottom&quot;:0.20331712067127228,&quot;left&quot;:4.8055729866027832,&quot;right&quot;:4.7983403205871582,&quot;top&quot;:2.8221666812896729},&quot;type&quot;:0},{&quot;id&quot;:&quot;2020-11-04T14:44:58&quot;,&quot;margin&quot;:{&quot;bottom&quot;:2.8221719264984131,&quot;left&quot;:4.8055729866027832,&quot;right&quot;:4.7983403205871582,&quot;top&quot;:0.27844101190567017},&quot;type&quot;:0}],&quot;type&quot;:0}"/>
  <p:tag name="KSO_WM_SLIDE_BK_DARK_LIGHT" val="2"/>
  <p:tag name="KSO_WM_SLIDE_BACKGROUND_TYPE" val="general"/>
  <p:tag name="KSO_WM_SLIDE_SUPPORT_FEATURE_TYPE" val="0"/>
  <p:tag name="KSO_WM_TEMPLATE_MASTER_THUMB_INDEX" val="13"/>
  <p:tag name="KSO_WM_TEMPLATE_ASSEMBLE_XID" val="5fa24dbba8fc48be8081e95e"/>
  <p:tag name="KSO_WM_TEMPLATE_ASSEMBLE_GROUPID" val="5fa224e958547e52881ea272"/>
  <p:tag name="KSO_WM_TEMPLATE_THUMBS_INDEX" val="1、3、4、5、7、48"/>
</p:tagLst>
</file>

<file path=ppt/tags/tag920.xml><?xml version="1.0" encoding="utf-8"?>
<p:tagLst xmlns:p="http://schemas.openxmlformats.org/presentationml/2006/main">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921.xml><?xml version="1.0" encoding="utf-8"?>
<p:tagLst xmlns:p="http://schemas.openxmlformats.org/presentationml/2006/main">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922.xml><?xml version="1.0" encoding="utf-8"?>
<p:tagLst xmlns:p="http://schemas.openxmlformats.org/presentationml/2006/main">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9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24.xml><?xml version="1.0" encoding="utf-8"?>
<p:tagLst xmlns:p="http://schemas.openxmlformats.org/presentationml/2006/main">
  <p:tag name="KSO_WM_SLIDE_BK_DARK_LIGHT" val=""/>
  <p:tag name="KSO_WM_SLIDE_BACKGROUND_TYPE" val="general"/>
</p:tagLst>
</file>

<file path=ppt/tags/tag9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d0576ae8-256a-4145-b59b-cddecf93f0a0}"/>
</p:tagLst>
</file>

<file path=ppt/tags/tag9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dcb3db95-9fdb-43a3-8f83-b98d7b92d9ca}"/>
</p:tagLst>
</file>

<file path=ppt/tags/tag9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2ad3579a-35ab-421c-af5b-b41994bdc332}"/>
</p:tagLst>
</file>

<file path=ppt/tags/tag92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92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30.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9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080d401c-2759-46e5-8713-78e51eddba45}"/>
</p:tagLst>
</file>

<file path=ppt/tags/tag9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979405a5-97ec-4328-acdd-fb20d7484633}"/>
</p:tagLst>
</file>

<file path=ppt/tags/tag9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91fb1a5d-8b04-4884-b583-31c1b7f1cc26}"/>
</p:tagLst>
</file>

<file path=ppt/tags/tag934.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9006_1*a*1"/>
  <p:tag name="KSO_WM_TEMPLATE_CATEGORY" val="diagram"/>
  <p:tag name="KSO_WM_TEMPLATE_INDEX" val="2020900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3e4c49d70e44fbbae1331e0bb0a386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928badeffe347c3973c39d81ffde8f3"/>
  <p:tag name="KSO_WM_UNIT_TEXT_FILL_FORE_SCHEMECOLOR_INDEX_BRIGHTNESS" val="0"/>
  <p:tag name="KSO_WM_UNIT_TEXT_FILL_FORE_SCHEMECOLOR_INDEX" val="13"/>
  <p:tag name="KSO_WM_UNIT_TEXT_FILL_TYPE" val="1"/>
  <p:tag name="KSO_WM_TEMPLATE_ASSEMBLE_XID" val="5fd0a85d1fa9d42129dd1be5"/>
  <p:tag name="KSO_WM_TEMPLATE_ASSEMBLE_GROUPID" val="5fd0a85d1fa9d42129dd1be5"/>
</p:tagLst>
</file>

<file path=ppt/tags/tag93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06_1*f*1"/>
  <p:tag name="KSO_WM_TEMPLATE_CATEGORY" val="diagram"/>
  <p:tag name="KSO_WM_TEMPLATE_INDEX" val="20209006"/>
  <p:tag name="KSO_WM_UNIT_LAYERLEVEL" val="1"/>
  <p:tag name="KSO_WM_TAG_VERSION" val="1.0"/>
  <p:tag name="KSO_WM_BEAUTIFY_FLAG" val="#wm#"/>
  <p:tag name="KSO_WM_UNIT_DEFAULT_FONT" val="14;20;2"/>
  <p:tag name="KSO_WM_UNIT_BLOCK" val="0"/>
  <p:tag name="KSO_WM_UNIT_VALUE" val="130"/>
  <p:tag name="KSO_WM_UNIT_SHOW_EDIT_AREA_INDICATION" val="1"/>
  <p:tag name="KSO_WM_CHIP_GROUPID" val="5e6b05596848fb12bee65ac8"/>
  <p:tag name="KSO_WM_CHIP_XID" val="5e6b05596848fb12bee65aca"/>
  <p:tag name="KSO_WM_UNIT_DEC_AREA_ID" val="5055ee78e57e449cb6af7710d04de0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39ee62d78c545c8ba914f8b529588a1"/>
  <p:tag name="KSO_WM_UNIT_SUPPORT_UNIT_TYPE" val="[&quot;α&quot;,&quot;β&quot;]"/>
  <p:tag name="KSO_WM_UNIT_TEXT_FILL_FORE_SCHEMECOLOR_INDEX_BRIGHTNESS" val="0.25"/>
  <p:tag name="KSO_WM_UNIT_TEXT_FILL_FORE_SCHEMECOLOR_INDEX" val="13"/>
  <p:tag name="KSO_WM_UNIT_TEXT_FILL_TYPE" val="1"/>
  <p:tag name="KSO_WM_TEMPLATE_ASSEMBLE_XID" val="5fd0a85d1fa9d42129dd1be5"/>
  <p:tag name="KSO_WM_TEMPLATE_ASSEMBLE_GROUPID" val="5fd0a85d1fa9d42129dd1be5"/>
</p:tagLst>
</file>

<file path=ppt/tags/tag93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9006_1*f*2"/>
  <p:tag name="KSO_WM_TEMPLATE_CATEGORY" val="diagram"/>
  <p:tag name="KSO_WM_TEMPLATE_INDEX" val="20209006"/>
  <p:tag name="KSO_WM_UNIT_LAYERLEVEL" val="1"/>
  <p:tag name="KSO_WM_TAG_VERSION" val="1.0"/>
  <p:tag name="KSO_WM_BEAUTIFY_FLAG" val="#wm#"/>
  <p:tag name="KSO_WM_UNIT_DEFAULT_FONT" val="14;20;2"/>
  <p:tag name="KSO_WM_UNIT_BLOCK" val="0"/>
  <p:tag name="KSO_WM_UNIT_VALUE" val="130"/>
  <p:tag name="KSO_WM_UNIT_SHOW_EDIT_AREA_INDICATION" val="1"/>
  <p:tag name="KSO_WM_CHIP_GROUPID" val="5e6b05596848fb12bee65ac8"/>
  <p:tag name="KSO_WM_CHIP_XID" val="5e6b05596848fb12bee65aca"/>
  <p:tag name="KSO_WM_UNIT_DEC_AREA_ID" val="3ab1d76a65134882bd604858ee5d004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2a4b22f4b2740ada2634e7860605663"/>
  <p:tag name="KSO_WM_UNIT_SUPPORT_UNIT_TYPE" val="[&quot;α&quot;,&quot;β&quot;]"/>
  <p:tag name="KSO_WM_UNIT_TEXT_FILL_FORE_SCHEMECOLOR_INDEX_BRIGHTNESS" val="0.25"/>
  <p:tag name="KSO_WM_UNIT_TEXT_FILL_FORE_SCHEMECOLOR_INDEX" val="13"/>
  <p:tag name="KSO_WM_UNIT_TEXT_FILL_TYPE" val="1"/>
  <p:tag name="KSO_WM_TEMPLATE_ASSEMBLE_XID" val="5fd0a85d1fa9d42129dd1be5"/>
  <p:tag name="KSO_WM_TEMPLATE_ASSEMBLE_GROUPID" val="5fd0a85d1fa9d42129dd1be5"/>
</p:tagLst>
</file>

<file path=ppt/tags/tag93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3"/>
  <p:tag name="KSO_WM_UNIT_ID" val="diagram20209006_1*f*3"/>
  <p:tag name="KSO_WM_TEMPLATE_CATEGORY" val="diagram"/>
  <p:tag name="KSO_WM_TEMPLATE_INDEX" val="20209006"/>
  <p:tag name="KSO_WM_UNIT_LAYERLEVEL" val="1"/>
  <p:tag name="KSO_WM_TAG_VERSION" val="1.0"/>
  <p:tag name="KSO_WM_BEAUTIFY_FLAG" val="#wm#"/>
  <p:tag name="KSO_WM_UNIT_DEFAULT_FONT" val="14;20;2"/>
  <p:tag name="KSO_WM_UNIT_BLOCK" val="0"/>
  <p:tag name="KSO_WM_UNIT_VALUE" val="130"/>
  <p:tag name="KSO_WM_UNIT_SHOW_EDIT_AREA_INDICATION" val="1"/>
  <p:tag name="KSO_WM_CHIP_GROUPID" val="5e6b05596848fb12bee65ac8"/>
  <p:tag name="KSO_WM_CHIP_XID" val="5e6b05596848fb12bee65aca"/>
  <p:tag name="KSO_WM_UNIT_DEC_AREA_ID" val="10460d54e957489f82568761160a28e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3568a8de0c243df8fffa806e36b3764"/>
  <p:tag name="KSO_WM_UNIT_TEXT_FILL_FORE_SCHEMECOLOR_INDEX_BRIGHTNESS" val="0.25"/>
  <p:tag name="KSO_WM_UNIT_TEXT_FILL_FORE_SCHEMECOLOR_INDEX" val="13"/>
  <p:tag name="KSO_WM_UNIT_TEXT_FILL_TYPE" val="1"/>
  <p:tag name="KSO_WM_TEMPLATE_ASSEMBLE_XID" val="5fd0a85d1fa9d42129dd1be5"/>
  <p:tag name="KSO_WM_TEMPLATE_ASSEMBLE_GROUPID" val="5fd0a85d1fa9d42129dd1be5"/>
</p:tagLst>
</file>

<file path=ppt/tags/tag938.xml><?xml version="1.0" encoding="utf-8"?>
<p:tagLst xmlns:p="http://schemas.openxmlformats.org/presentationml/2006/main">
  <p:tag name="KSO_WM_SLIDE_LAYOUT_INFO" val="{&quot;id&quot;:&quot;2020-12-09T18:35:0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8:35:09&quot;,&quot;margin&quot;:{&quot;bottom&quot;:0.42300000786781311,&quot;left&quot;:1.2699999809265137,&quot;right&quot;:1.2699999809265137,&quot;top&quot;:0.42300000786781311},&quot;type&quot;:0},{&quot;direction&quot;:1,&quot;id&quot;:&quot;2020-12-09T18:35:09&quot;,&quot;maxSize&quot;:{&quot;size1&quot;:34.99961024619779},&quot;minSize&quot;:{&quot;size1&quot;:34.99961024619779},&quot;normalSize&quot;:{&quot;size1&quot;:34.99961024619779},&quot;subLayout&quot;:[{&quot;id&quot;:&quot;2020-12-09T18:35:09&quot;,&quot;margin&quot;:{&quot;bottom&quot;:2.1170001029968262,&quot;left&quot;:2.1170001029968262,&quot;right&quot;:0.42300000786781311,&quot;top&quot;:1.6929999589920044},&quot;type&quot;:0},{&quot;direction&quot;:1,&quot;id&quot;:&quot;2020-12-09T18:35:09&quot;,&quot;maxSize&quot;:{&quot;size1&quot;:46.299400382438812},&quot;minSize&quot;:{&quot;size1&quot;:46.299400382438812},&quot;normalSize&quot;:{&quot;size1&quot;:46.299400382438812},&quot;subLayout&quot;:[{&quot;id&quot;:&quot;2020-12-09T18:35:09&quot;,&quot;margin&quot;:{&quot;bottom&quot;:2.1170001029968262,&quot;left&quot;:0.42300000786781311,&quot;right&quot;:0.42300000786781311,&quot;top&quot;:1.6929999589920044},&quot;type&quot;:0},{&quot;id&quot;:&quot;2020-12-09T18:35:09&quot;,&quot;margin&quot;:{&quot;bottom&quot;:2.1170001029968262,&quot;left&quot;:0.42300000786781311,&quot;right&quot;:2.1170001029968262,&quot;top&quot;:1.6929999589920044},&quot;type&quot;:0}],&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8a3111ab759a4e2383416bc1791db235&quot;,&quot;fill_align&quot;:&quot;lm&quot;,&quot;chip_types&quot;:[&quot;header&quot;]},{&quot;text_align&quot;:&quot;lm&quot;,&quot;text_direction&quot;:&quot;horizontal&quot;,&quot;support_features&quot;:[&quot;collage&quot;],&quot;support_big_font&quot;:false,&quot;fill_id&quot;:&quot;eaf7e1b0e11346708d23d8505f1a6b59&quot;,&quot;fill_align&quot;:&quot;cm&quot;,&quot;chip_types&quot;:[&quot;picture&quot;]},{&quot;text_align&quot;:&quot;lm&quot;,&quot;text_direction&quot;:&quot;horizontal&quot;,&quot;support_features&quot;:[&quot;collage&quot;],&quot;support_big_font&quot;:false,&quot;fill_id&quot;:&quot;cfbb9becb8fa46cfa0b6b170dcc4aa6c&quot;,&quot;fill_align&quot;:&quot;cm&quot;,&quot;chip_types&quot;:[&quot;picture&quot;]},{&quot;text_align&quot;:&quot;lm&quot;,&quot;text_direction&quot;:&quot;horizontal&quot;,&quot;support_features&quot;:[&quot;collage&quot;],&quot;support_big_font&quot;:false,&quot;fill_id&quot;:&quot;00ef385a1ba442e5b5a5f818c9acfe18&quot;,&quot;fill_align&quot;:&quot;cm&quot;,&quot;chip_types&quot;:[&quot;text&quot;,&quot;picture&quot;]}],[{&quot;text_align&quot;:&quot;lm&quot;,&quot;text_direction&quot;:&quot;horizontal&quot;,&quot;support_big_font&quot;:false,&quot;fill_id&quot;:&quot;8a3111ab759a4e2383416bc1791db235&quot;,&quot;fill_align&quot;:&quot;lm&quot;,&quot;chip_types&quot;:[&quot;header&quot;]},{&quot;text_align&quot;:&quot;lm&quot;,&quot;text_direction&quot;:&quot;horizontal&quot;,&quot;support_big_font&quot;:false,&quot;fill_id&quot;:&quot;eaf7e1b0e11346708d23d8505f1a6b59&quot;,&quot;fill_align&quot;:&quot;lm&quot;,&quot;chip_types&quot;:[&quot;text&quot;,&quot;chart&quot;,&quot;table&quot;]},{&quot;text_align&quot;:&quot;lm&quot;,&quot;text_direction&quot;:&quot;horizontal&quot;,&quot;support_big_font&quot;:false,&quot;fill_id&quot;:&quot;cfbb9becb8fa46cfa0b6b170dcc4aa6c&quot;,&quot;fill_align&quot;:&quot;lm&quot;,&quot;chip_types&quot;:[&quot;text&quot;,&quot;chart&quot;,&quot;table&quot;]},{&quot;text_align&quot;:&quot;lm&quot;,&quot;text_direction&quot;:&quot;horizontal&quot;,&quot;support_big_font&quot;:false,&quot;fill_id&quot;:&quot;00ef385a1ba442e5b5a5f818c9acfe18&quot;,&quot;fill_align&quot;:&quot;lm&quot;,&quot;chip_types&quot;:[&quot;text&quot;]}]]"/>
  <p:tag name="KSO_WM_SLIDE_ID" val="diagram2020900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44"/>
  <p:tag name="KSO_WM_SLIDE_POSITION" val="0*0"/>
  <p:tag name="KSO_WM_TAG_VERSION" val="1.0"/>
  <p:tag name="KSO_WM_BEAUTIFY_FLAG" val="#wm#"/>
  <p:tag name="KSO_WM_TEMPLATE_CATEGORY" val="diagram"/>
  <p:tag name="KSO_WM_TEMPLATE_INDEX" val="20209006"/>
  <p:tag name="KSO_WM_SLIDE_LAYOUT" val="a_f"/>
  <p:tag name="KSO_WM_SLIDE_LAYOUT_CNT" val="1_3"/>
  <p:tag name="KSO_WM_CHIP_XID" val="5efb081fc9a2f50afb5100c1"/>
  <p:tag name="KSO_WM_CHIP_DECFILLPROP" val="[]"/>
  <p:tag name="KSO_WM_CHIP_GROUPID" val="5efb081fc9a2f50afb5100c0"/>
  <p:tag name="KSO_WM_SLIDE_BK_DARK_LIGHT" val=""/>
  <p:tag name="KSO_WM_SLIDE_BACKGROUND_TYPE" val="navigation"/>
  <p:tag name="KSO_WM_SLIDE_SUPPORT_FEATURE_TYPE" val="0"/>
  <p:tag name="KSO_WM_TEMPLATE_ASSEMBLE_XID" val="5fd0a85d1fa9d42129dd1be5"/>
  <p:tag name="KSO_WM_TEMPLATE_ASSEMBLE_GROUPID" val="5fd0a85d1fa9d42129dd1be5"/>
</p:tagLst>
</file>

<file path=ppt/tags/tag9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70cef926-3081-4b72-8a06-3cc3ce00240f}"/>
</p:tagLst>
</file>

<file path=ppt/tags/tag94.xml><?xml version="1.0" encoding="utf-8"?>
<p:tagLst xmlns:p="http://schemas.openxmlformats.org/presentationml/2006/main">
  <p:tag name="KSO_WM_UNIT_COLOR_SCHEME_SHAPE_ID" val="20"/>
  <p:tag name="KSO_WM_UNIT_COLOR_SCHEME_PARENT_PAGE" val="0_4"/>
  <p:tag name="KSO_WM_UNIT_ISCONTENTSTITLE" val="1"/>
  <p:tag name="KSO_WM_UNIT_PRESET_TEXT" val="目录/CONTENTS"/>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custom20214193_5*a*1"/>
  <p:tag name="KSO_WM_TEMPLATE_CATEGORY" val="custom"/>
  <p:tag name="KSO_WM_TEMPLATE_INDEX" val="20214193"/>
  <p:tag name="KSO_WM_UNIT_LAYERLEVEL" val="1"/>
  <p:tag name="KSO_WM_TAG_VERSION" val="1.0"/>
  <p:tag name="KSO_WM_BEAUTIFY_FLAG" val="#wm#"/>
  <p:tag name="KSO_WM_UNIT_ISNUMDGMTITLE" val="0"/>
  <p:tag name="KSO_WM_CHIP_GROUPID" val="5ec7aebb8193540dcf6eab75"/>
  <p:tag name="KSO_WM_CHIP_XID" val="5ec7aebb8193540dcf6eab76"/>
  <p:tag name="KSO_WM_UNIT_DEC_AREA_ID" val="94ed9f6c2dbc4a4bac4fbce357451f51"/>
  <p:tag name="KSO_WM_UNIT_DECORATE_INFO" val=""/>
  <p:tag name="KSO_WM_UNIT_SM_LIMIT_TYPE" val=""/>
  <p:tag name="KSO_WM_CHIP_FILLAREA_FILL_RULE" val="{&quot;fill_align&quot;:&quot;cm&quot;,&quot;fill_mode&quot;:&quot;adaptive&quot;,&quot;sacle_strategy&quot;:&quot;smart&quot;}"/>
  <p:tag name="KSO_WM_ASSEMBLE_CHIP_INDEX" val="24dbcf4077d8407e863c47c19b4aed02"/>
  <p:tag name="KSO_WM_UNIT_TEXT_FILL_FORE_SCHEMECOLOR_INDEX_BRIGHTNESS" val="0"/>
  <p:tag name="KSO_WM_UNIT_TEXT_FILL_FORE_SCHEMECOLOR_INDEX" val="5"/>
  <p:tag name="KSO_WM_UNIT_TEXT_FILL_TYPE" val="1"/>
</p:tagLst>
</file>

<file path=ppt/tags/tag9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3d177d81-34ac-4374-9a3f-b2f35ea26ade}"/>
</p:tagLst>
</file>

<file path=ppt/tags/tag9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59aa6c6b-93b9-4ff8-b5b4-aaef0f45ae20}"/>
</p:tagLst>
</file>

<file path=ppt/tags/tag942.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6_1*a*1"/>
  <p:tag name="KSO_WM_TEMPLATE_CATEGORY" val="diagram"/>
  <p:tag name="KSO_WM_TEMPLATE_INDEX" val="2020764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cc55fcfde09408385c2a0cc41ad606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f50a13e915041858ca873cee0dbd5b3"/>
  <p:tag name="KSO_WM_UNIT_TEXT_FILL_FORE_SCHEMECOLOR_INDEX_BRIGHTNESS" val="0"/>
  <p:tag name="KSO_WM_UNIT_TEXT_FILL_FORE_SCHEMECOLOR_INDEX" val="13"/>
  <p:tag name="KSO_WM_UNIT_TEXT_FILL_TYPE" val="1"/>
  <p:tag name="KSO_WM_TEMPLATE_ASSEMBLE_XID" val="5fd0a1c61fa9d42129dcc882"/>
  <p:tag name="KSO_WM_TEMPLATE_ASSEMBLE_GROUPID" val="5fd0a1c61fa9d42129dcc882"/>
</p:tagLst>
</file>

<file path=ppt/tags/tag94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646_1*f*1"/>
  <p:tag name="KSO_WM_TEMPLATE_CATEGORY" val="diagram"/>
  <p:tag name="KSO_WM_TEMPLATE_INDEX" val="20207646"/>
  <p:tag name="KSO_WM_UNIT_LAYERLEVEL" val="1"/>
  <p:tag name="KSO_WM_TAG_VERSION" val="1.0"/>
  <p:tag name="KSO_WM_BEAUTIFY_FLAG" val="#wm#"/>
  <p:tag name="KSO_WM_UNIT_DEFAULT_FONT" val="14;20;2"/>
  <p:tag name="KSO_WM_UNIT_BLOCK" val="0"/>
  <p:tag name="KSO_WM_UNIT_VALUE" val="408"/>
  <p:tag name="KSO_WM_UNIT_SHOW_EDIT_AREA_INDICATION" val="1"/>
  <p:tag name="KSO_WM_CHIP_GROUPID" val="5e6b05596848fb12bee65ac8"/>
  <p:tag name="KSO_WM_CHIP_XID" val="5e6b05596848fb12bee65aca"/>
  <p:tag name="KSO_WM_UNIT_DEC_AREA_ID" val="7d3c5578deb54519a4945ca106b0c5a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1e3f8c4686d4a4b8956c01ae138f24a"/>
  <p:tag name="KSO_WM_UNIT_SUPPORT_UNIT_TYPE" val="[&quot;d&quot;,&quot;l&quot;,&quot;m&quot;,&quot;n&quot;,&quot;o&quot;,&quot;p&quot;,&quot;q&quot;,&quot;r&quot;,&quot;δ&quot;,&quot;ε&quot;,&quot;ζ&quot;,&quot;η&quot;,&quot;β&quot;,&quot;α&quot;,&quot;θ&quot;]"/>
  <p:tag name="KSO_WM_UNIT_TEXT_FILL_FORE_SCHEMECOLOR_INDEX_BRIGHTNESS" val="0.25"/>
  <p:tag name="KSO_WM_UNIT_TEXT_FILL_FORE_SCHEMECOLOR_INDEX" val="13"/>
  <p:tag name="KSO_WM_UNIT_TEXT_FILL_TYPE" val="1"/>
  <p:tag name="KSO_WM_TEMPLATE_ASSEMBLE_XID" val="5fd0a1c61fa9d42129dcc882"/>
  <p:tag name="KSO_WM_TEMPLATE_ASSEMBLE_GROUPID" val="5fd0a1c61fa9d42129dcc882"/>
</p:tagLst>
</file>

<file path=ppt/tags/tag944.xml><?xml version="1.0" encoding="utf-8"?>
<p:tagLst xmlns:p="http://schemas.openxmlformats.org/presentationml/2006/main">
  <p:tag name="KSO_WM_BEAUTIFY_FLAG" val="#wm#"/>
  <p:tag name="KSO_WM_TEMPLATE_CATEGORY" val="diagram"/>
  <p:tag name="KSO_WM_TEMPLATE_INDEX" val="20207646"/>
  <p:tag name="KSO_WM_SLIDE_LAYOUT_INFO" val="{&quot;id&quot;:&quot;2020-12-09T18:07:03&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8:07:03&quot;,&quot;margin&quot;:{&quot;bottom&quot;:0.42300000786781311,&quot;left&quot;:1.2699999809265137,&quot;right&quot;:1.2699999809265137,&quot;top&quot;:0.42300000786781311},&quot;type&quot;:0},{&quot;id&quot;:&quot;2020-12-09T18:07:03&quot;,&quot;margin&quot;:{&quot;bottom&quot;:1.6929999589920044,&quot;left&quot;:1.6929999589920044,&quot;right&quot;:1.6929999589920044,&quot;top&quot;:0.84700000286102295},&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8"/>
  <p:tag name="KSO_WM_SLIDE_POSITION" val="0*0"/>
  <p:tag name="KSO_WM_TAG_VERSION" val="1.0"/>
  <p:tag name="KSO_WM_SLIDE_LAYOUT" val="a_f"/>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
  <p:tag name="KSO_WM_SLIDE_BACKGROUND_TYPE" val="navigation"/>
  <p:tag name="KSO_WM_SLIDE_SUPPORT_FEATURE_TYPE" val="0"/>
  <p:tag name="KSO_WM_TEMPLATE_ASSEMBLE_XID" val="5fd0a1c61fa9d42129dcc882"/>
  <p:tag name="KSO_WM_TEMPLATE_ASSEMBLE_GROUPID" val="5fd0a1c61fa9d42129dcc882"/>
</p:tagLst>
</file>

<file path=ppt/tags/tag9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879baa64-1e1c-4847-82fa-b7ce49039edd}"/>
</p:tagLst>
</file>

<file path=ppt/tags/tag9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f1c76d9e-dab2-4e7a-a927-364fac54fecf}"/>
</p:tagLst>
</file>

<file path=ppt/tags/tag9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5dff43cc-0cbf-4514-b845-11bcae1d6a67}"/>
</p:tagLst>
</file>

<file path=ppt/tags/tag94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94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5*l_i*1_1"/>
  <p:tag name="KSO_WM_TEMPLATE_CATEGORY" val="custom"/>
  <p:tag name="KSO_WM_TEMPLATE_INDEX" val="20214193"/>
  <p:tag name="KSO_WM_UNIT_LAYERLEVEL" val="1_1"/>
  <p:tag name="KSO_WM_TAG_VERSION" val="1.0"/>
  <p:tag name="KSO_WM_BEAUTIFY_FLAG" val="#wm#"/>
  <p:tag name="KSO_WM_DIAGRAM_GROUP_CODE" val="l1-1"/>
  <p:tag name="KSO_WM_UNIT_TYPE" val="l_i"/>
  <p:tag name="KSO_WM_UNIT_INDEX" val="1_1"/>
  <p:tag name="KSO_WM_CHIP_GROUPID" val="5f7087080ff15d9a40ebdc94"/>
  <p:tag name="KSO_WM_CHIP_XID" val="5f7087080ff15d9a40ebdc98"/>
  <p:tag name="KSO_WM_UNIT_DEC_AREA_ID" val="db6ccfa7d95c4337afcc40cc82c43505"/>
  <p:tag name="KSO_WM_UNIT_DECORATE_INFO" val=""/>
  <p:tag name="KSO_WM_UNIT_SM_LIMIT_TYPE" val=""/>
  <p:tag name="KSO_WM_CHIP_FILLAREA_FILL_RULE" val="{&quot;fill_align&quot;:&quot;cm&quot;,&quot;fill_mode&quot;:&quot;adaptive&quot;,&quot;sacle_strategy&quot;:&quot;stretch&quot;}"/>
  <p:tag name="KSO_WM_ASSEMBLE_CHIP_INDEX" val="5da3a7d00bf14a07b23bd7b331aa6aea"/>
  <p:tag name="KSO_WM_UNIT_LINE_FORE_SCHEMECOLOR_INDEX_BRIGHTNESS" val="0"/>
  <p:tag name="KSO_WM_UNIT_LINE_FORE_SCHEMECOLOR_INDEX" val="5"/>
  <p:tag name="KSO_WM_UNIT_LINE_FILL_TYPE" val="2"/>
  <p:tag name="KSO_WM_UNIT_USESOURCEFORMAT_APPLY" val="1"/>
</p:tagLst>
</file>

<file path=ppt/tags/tag950.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9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f8b72075-c394-42ed-a659-481389e1d9f1}"/>
</p:tagLst>
</file>

<file path=ppt/tags/tag9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e9299d92-ef5c-4470-ab98-0cd2bbf97461}"/>
</p:tagLst>
</file>

<file path=ppt/tags/tag9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5*l_h_i*1_1_1"/>
  <p:tag name="KSO_WM_TEMPLATE_CATEGORY" val="custom"/>
  <p:tag name="KSO_WM_TEMPLATE_INDEX" val="20214193"/>
  <p:tag name="KSO_WM_UNIT_LAYERLEVEL" val="1_1_1"/>
  <p:tag name="KSO_WM_TAG_VERSION" val="1.0"/>
  <p:tag name="KSO_WM_BEAUTIFY_FLAG" val="#wm#"/>
  <p:tag name="KSO_WM_DIAGRAM_GROUP_CODE" val="l1-1"/>
  <p:tag name="KSO_WM_UNIT_TYPE" val="l_h_i"/>
  <p:tag name="KSO_WM_UNIT_INDEX" val="1_1_1"/>
  <p:tag name="KSO_WM_CHIP_GROUPID" val="5f7087080ff15d9a40ebdc94"/>
  <p:tag name="KSO_WM_CHIP_XID" val="5f7087080ff15d9a40ebdc98"/>
  <p:tag name="KSO_WM_UNIT_DEC_AREA_ID" val="eb8be7510f0a4a5dbf3e8467d8b7fae4"/>
  <p:tag name="KSO_WM_UNIT_DECORATE_INFO" val=""/>
  <p:tag name="KSO_WM_UNIT_SM_LIMIT_TYPE" val=""/>
  <p:tag name="KSO_WM_CHIP_FILLAREA_FILL_RULE" val="{&quot;fill_align&quot;:&quot;cm&quot;,&quot;fill_mode&quot;:&quot;adaptive&quot;,&quot;sacle_strategy&quot;:&quot;stretch&quot;}"/>
  <p:tag name="KSO_WM_ASSEMBLE_CHIP_INDEX" val="5da3a7d00bf14a07b23bd7b331aa6ae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UNIT_USESOURCEFORMAT_APPLY" val="1"/>
</p:tagLst>
</file>

<file path=ppt/tags/tag9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6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6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5*l_h_i*1_2_1"/>
  <p:tag name="KSO_WM_TEMPLATE_CATEGORY" val="custom"/>
  <p:tag name="KSO_WM_TEMPLATE_INDEX" val="20214193"/>
  <p:tag name="KSO_WM_UNIT_LAYERLEVEL" val="1_1_1"/>
  <p:tag name="KSO_WM_TAG_VERSION" val="1.0"/>
  <p:tag name="KSO_WM_BEAUTIFY_FLAG" val="#wm#"/>
  <p:tag name="KSO_WM_DIAGRAM_GROUP_CODE" val="l1-1"/>
  <p:tag name="KSO_WM_UNIT_TYPE" val="l_h_i"/>
  <p:tag name="KSO_WM_UNIT_INDEX" val="1_2_1"/>
  <p:tag name="KSO_WM_CHIP_GROUPID" val="5f7087080ff15d9a40ebdc94"/>
  <p:tag name="KSO_WM_CHIP_XID" val="5f7087080ff15d9a40ebdc98"/>
  <p:tag name="KSO_WM_UNIT_DEC_AREA_ID" val="06eb642d240446b888432bcfa052c1f4"/>
  <p:tag name="KSO_WM_UNIT_DECORATE_INFO" val=""/>
  <p:tag name="KSO_WM_UNIT_SM_LIMIT_TYPE" val=""/>
  <p:tag name="KSO_WM_CHIP_FILLAREA_FILL_RULE" val="{&quot;fill_align&quot;:&quot;cm&quot;,&quot;fill_mode&quot;:&quot;adaptive&quot;,&quot;sacle_strategy&quot;:&quot;stretch&quot;}"/>
  <p:tag name="KSO_WM_ASSEMBLE_CHIP_INDEX" val="5da3a7d00bf14a07b23bd7b331aa6ae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UNIT_USESOURCEFORMAT_APPLY" val="1"/>
</p:tagLst>
</file>

<file path=ppt/tags/tag9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5*l_h_i*1_3_1"/>
  <p:tag name="KSO_WM_TEMPLATE_CATEGORY" val="custom"/>
  <p:tag name="KSO_WM_TEMPLATE_INDEX" val="20214193"/>
  <p:tag name="KSO_WM_UNIT_LAYERLEVEL" val="1_1_1"/>
  <p:tag name="KSO_WM_TAG_VERSION" val="1.0"/>
  <p:tag name="KSO_WM_BEAUTIFY_FLAG" val="#wm#"/>
  <p:tag name="KSO_WM_DIAGRAM_GROUP_CODE" val="l1-1"/>
  <p:tag name="KSO_WM_UNIT_TYPE" val="l_h_i"/>
  <p:tag name="KSO_WM_UNIT_INDEX" val="1_3_1"/>
  <p:tag name="KSO_WM_CHIP_GROUPID" val="5f7087080ff15d9a40ebdc94"/>
  <p:tag name="KSO_WM_CHIP_XID" val="5f7087080ff15d9a40ebdc98"/>
  <p:tag name="KSO_WM_UNIT_DEC_AREA_ID" val="d19e9c4107d54c13a5ff384828f99843"/>
  <p:tag name="KSO_WM_UNIT_DECORATE_INFO" val=""/>
  <p:tag name="KSO_WM_UNIT_SM_LIMIT_TYPE" val=""/>
  <p:tag name="KSO_WM_CHIP_FILLAREA_FILL_RULE" val="{&quot;fill_align&quot;:&quot;cm&quot;,&quot;fill_mode&quot;:&quot;adaptive&quot;,&quot;sacle_strategy&quot;:&quot;stretch&quot;}"/>
  <p:tag name="KSO_WM_ASSEMBLE_CHIP_INDEX" val="5da3a7d00bf14a07b23bd7b331aa6ae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UNIT_USESOURCEFORMAT_APPLY" val="1"/>
</p:tagLst>
</file>

<file path=ppt/tags/tag9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81.xml><?xml version="1.0" encoding="utf-8"?>
<p:tagLst xmlns:p="http://schemas.openxmlformats.org/presentationml/2006/main">
  <p:tag name="KSO_WM_SLIDE_BK_DARK_LIGHT" val=""/>
  <p:tag name="KSO_WM_SLIDE_BACKGROUND_TYPE" val="general"/>
</p:tagLst>
</file>

<file path=ppt/tags/tag9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b1e11161cc9b411b911e100aa950e836"/>
  <p:tag name="KSO_WM_UNIT_DECORATE_INFO" val=""/>
  <p:tag name="KSO_WM_UNIT_SM_LIMIT_TYPE" val=""/>
  <p:tag name="KSO_WM_CHIP_FILLAREA_FILL_RULE" val="{&quot;fill_align&quot;:&quot;cm&quot;,&quot;fill_effect&quot;:[],&quot;fill_mode&quot;:&quot;full&quot;,&quot;sacle_strategy&quot;:&quot;stretch&quot;}"/>
  <p:tag name="KSO_WM_ASSEMBLE_CHIP_INDEX" val="173e7bb7998a4244b73c12a47d277fa0"/>
  <p:tag name="KSO_WM_SLIDE_BACKGROUND_TYPE" val="general"/>
  <p:tag name="WM_BEAUTIFY_SHAPE_IDENTITY" val="{18469ac9-ab51-48d5-b101-3951f3e48803}"/>
</p:tagLst>
</file>

<file path=ppt/tags/tag9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d669ce9f9e5f4fd39f315ea9cb8bfed3"/>
  <p:tag name="KSO_WM_UNIT_DECORATE_INFO" val=""/>
  <p:tag name="KSO_WM_UNIT_SM_LIMIT_TYPE" val=""/>
  <p:tag name="KSO_WM_CHIP_FILLAREA_FILL_RULE" val="{&quot;fill_align&quot;:&quot;cm&quot;,&quot;fill_effect&quot;:[],&quot;fill_mode&quot;:&quot;full&quot;,&quot;sacle_strategy&quot;:&quot;stretch&quot;}"/>
  <p:tag name="KSO_WM_ASSEMBLE_CHIP_INDEX" val="17dd9a629c3f4717904c9ec34adb3255"/>
  <p:tag name="KSO_WM_SLIDE_BACKGROUND_TYPE" val="general"/>
  <p:tag name="WM_BEAUTIFY_SHAPE_IDENTITY" val="{173503e1-b7b7-4f3f-b955-18a628b3e6c5}"/>
</p:tagLst>
</file>

<file path=ppt/tags/tag9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86.xml><?xml version="1.0" encoding="utf-8"?>
<p:tagLst xmlns:p="http://schemas.openxmlformats.org/presentationml/2006/main">
  <p:tag name="KSO_WM_SLIDE_BK_DARK_LIGHT" val=""/>
  <p:tag name="KSO_WM_SLIDE_BACKGROUND_TYPE" val="general"/>
</p:tagLst>
</file>

<file path=ppt/tags/tag9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c95f1680-2a31-4f9c-ae6f-ed7340649789}"/>
</p:tagLst>
</file>

<file path=ppt/tags/tag9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8788c02d-b923-40ae-809e-c2d4d1dd1470}"/>
</p:tagLst>
</file>

<file path=ppt/tags/tag9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0481ba3e-72c9-4361-a0d0-086a3348400b}"/>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193_5*l_h_i*1_4_1"/>
  <p:tag name="KSO_WM_TEMPLATE_CATEGORY" val="custom"/>
  <p:tag name="KSO_WM_TEMPLATE_INDEX" val="20214193"/>
  <p:tag name="KSO_WM_UNIT_LAYERLEVEL" val="1_1_1"/>
  <p:tag name="KSO_WM_TAG_VERSION" val="1.0"/>
  <p:tag name="KSO_WM_BEAUTIFY_FLAG" val="#wm#"/>
  <p:tag name="KSO_WM_DIAGRAM_GROUP_CODE" val="l1-1"/>
  <p:tag name="KSO_WM_UNIT_TYPE" val="l_h_i"/>
  <p:tag name="KSO_WM_UNIT_INDEX" val="1_4_1"/>
  <p:tag name="KSO_WM_CHIP_GROUPID" val="5f7087080ff15d9a40ebdc94"/>
  <p:tag name="KSO_WM_CHIP_XID" val="5f7087080ff15d9a40ebdc98"/>
  <p:tag name="KSO_WM_UNIT_DEC_AREA_ID" val="38ed81e4b5aa4f6e8ef2054ef023bdcb"/>
  <p:tag name="KSO_WM_UNIT_DECORATE_INFO" val=""/>
  <p:tag name="KSO_WM_UNIT_SM_LIMIT_TYPE" val=""/>
  <p:tag name="KSO_WM_CHIP_FILLAREA_FILL_RULE" val="{&quot;fill_align&quot;:&quot;cm&quot;,&quot;fill_mode&quot;:&quot;adaptive&quot;,&quot;sacle_strategy&quot;:&quot;stretch&quot;}"/>
  <p:tag name="KSO_WM_ASSEMBLE_CHIP_INDEX" val="5da3a7d00bf14a07b23bd7b331aa6ae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UNIT_USESOURCEFORMAT_APPLY" val="1"/>
</p:tagLst>
</file>

<file path=ppt/tags/tag99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991.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4990,&quot;width&quot;:6577.5007874015746}"/>
  <p:tag name="KSO_WM_UNIT_PLACING_PICTURE_INFO" val="{&quot;code&quot;:&quot;&quot;,&quot;full_picture&quot;:false,&quot;scheme&quot;:&quot;2-0&quot;,&quot;spacing&quot;:5}"/>
  <p:tag name="KSO_WM_UNIT_PLACING_PICTURE_USER_VIEWPORT_SMARTMENU" val="{&quot;height&quot;:7440.0396728515625,&quot;width&quot;:2300.0132242838536}"/>
  <p:tag name="KSO_WM_UNIT_PLACING_PICTURE_USER_RELATIVERECTANGLE_SMARTMENU" val="{&quot;bottom&quot;:0,&quot;left&quot;:0.3471366513805127,&quot;right&quot;:0.3471366513805127,&quot;top&quot;:0}"/>
</p:tagLst>
</file>

<file path=ppt/tags/tag992.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4990,&quot;width&quot;:6690}"/>
  <p:tag name="KSO_WM_UNIT_PLACING_PICTURE_INFO" val="{&quot;code&quot;:&quot;&quot;,&quot;full_picture&quot;:false,&quot;scheme&quot;:&quot;2-0&quot;,&quot;spacing&quot;:5}"/>
  <p:tag name="KSO_WM_UNIT_PLACING_PICTURE_USER_VIEWPORT_SMARTMENU" val="{&quot;height&quot;:7440.0396728515625,&quot;width&quot;:4750.0264485677071}"/>
  <p:tag name="KSO_WM_UNIT_PLACING_PICTURE_USER_RELATIVERECTANGLE_SMARTMENU" val="{&quot;bottom&quot;:0,&quot;left&quot;:0.25842772567171024,&quot;right&quot;:0.25842772567171024,&quot;top&quot;:0}"/>
</p:tagLst>
</file>

<file path=ppt/tags/tag99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994.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995.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1.2699999809265137,&quot;right&quot;:1.2699999809265137,&quot;top&quot;:0.42300000786781311},&quot;type&quot;:0},{&quot;direction&quot;:1,&quot;id&quot;:&quot;2020-12-10T00:11:37&quot;,&quot;maxSize&quot;:{&quot;size1&quot;:66.199581666246146},&quot;minSize&quot;:{&quot;size1&quot;:38.799581666246127},&quot;normalSize&quot;:{&quot;size1&quot;:54.112081666246134},&quot;subLayout&quot;:[{&quot;id&quot;:&quot;2020-12-10T00:11:37&quot;,&quot;margin&quot;:{&quot;bottom&quot;:1.6929999589920044,&quot;left&quot;:1.6929999589920044,&quot;right&quot;:0.026000002399086952,&quot;top&quot;:1.7200000286102295},&quot;type&quot;:0},{&quot;id&quot;:&quot;2020-12-10T00:11:37&quot;,&quot;margin&quot;:{&quot;bottom&quot;:1.6929999589920044,&quot;left&quot;:1.2430000305175781,&quot;right&quot;:1.6929999589920044,&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9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5*i*1"/>
  <p:tag name="KSO_WM_TEMPLATE_CATEGORY" val="chip"/>
  <p:tag name="KSO_WM_TEMPLATE_INDEX" val="20214193"/>
  <p:tag name="KSO_WM_UNIT_LAYERLEVEL" val="1"/>
  <p:tag name="KSO_WM_TAG_VERSION" val="1.0"/>
  <p:tag name="KSO_WM_BEAUTIFY_FLAG" val="#wm#"/>
  <p:tag name="KSO_WM_UNIT_SUBTYPE" val="h"/>
  <p:tag name="KSO_WM_UNIT_TYPE" val="i"/>
  <p:tag name="KSO_WM_UNIT_INDEX" val="1"/>
  <p:tag name="KSO_WM_CHIP_GROUPID" val="5fa224e958547e52881ea272"/>
  <p:tag name="KSO_WM_CHIP_XID" val="5fa224e958547e52881ea277"/>
  <p:tag name="KSO_WM_UNIT_DEC_AREA_ID" val="2d552b0a86f84a0ea85864b43ad26c5f"/>
  <p:tag name="KSO_WM_UNIT_DECORATE_INFO" val=""/>
  <p:tag name="KSO_WM_UNIT_SM_LIMIT_TYPE" val=""/>
  <p:tag name="KSO_WM_CHIP_FILLAREA_FILL_RULE" val="{&quot;fill_align&quot;:&quot;cm&quot;,&quot;fill_effect&quot;:[],&quot;fill_mode&quot;:&quot;full&quot;,&quot;sacle_strategy&quot;:&quot;stretch&quot;}"/>
  <p:tag name="KSO_WM_ASSEMBLE_CHIP_INDEX" val="89a8f283d8f34ce49dd5b7a306d6a1de"/>
  <p:tag name="KSO_WM_SLIDE_BACKGROUND_TYPE" val="navigation"/>
  <p:tag name="KSO_WM_UNIT_TEXT_FILL_FORE_SCHEMECOLOR_INDEX_BRIGHTNESS" val="0"/>
  <p:tag name="KSO_WM_UNIT_TEXT_FILL_FORE_SCHEMECOLOR_INDEX" val="2"/>
  <p:tag name="KSO_WM_UNIT_TEXT_FILL_TYPE" val="1"/>
  <p:tag name="WM_BEAUTIFY_SHAPE_IDENTITY" val="{e8ed076c-314f-4fc2-8237-391403da3bb9}"/>
</p:tagLst>
</file>

<file path=ppt/tags/tag9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3*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5"/>
  <p:tag name="KSO_WM_UNIT_DEC_AREA_ID" val="0fe29e3f9fe6467e8cbbd5f924fa93c6"/>
  <p:tag name="KSO_WM_UNIT_DECORATE_INFO" val=""/>
  <p:tag name="KSO_WM_UNIT_SM_LIMIT_TYPE" val=""/>
  <p:tag name="KSO_WM_CHIP_FILLAREA_FILL_RULE" val="{&quot;fill_align&quot;:&quot;cm&quot;,&quot;fill_effect&quot;:[],&quot;fill_mode&quot;:&quot;full&quot;,&quot;sacle_strategy&quot;:&quot;stretch&quot;}"/>
  <p:tag name="KSO_WM_ASSEMBLE_CHIP_INDEX" val="19074cb452e444bb99f70b9ba31ca137"/>
  <p:tag name="KSO_WM_SLIDE_BACKGROUND_TYPE" val="navigation"/>
  <p:tag name="WM_BEAUTIFY_SHAPE_IDENTITY" val="{d673a1c1-a4a4-43c7-8ce4-bbc1cfb58ec6}"/>
</p:tagLst>
</file>

<file path=ppt/tags/tag9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4193_4*i*1"/>
  <p:tag name="KSO_WM_TEMPLATE_CATEGORY" val="chip"/>
  <p:tag name="KSO_WM_TEMPLATE_INDEX" val="20214193"/>
  <p:tag name="KSO_WM_UNIT_LAYERLEVEL" val="1"/>
  <p:tag name="KSO_WM_TAG_VERSION" val="1.0"/>
  <p:tag name="KSO_WM_BEAUTIFY_FLAG" val="#wm#"/>
  <p:tag name="KSO_WM_UNIT_SUBTYPE" val="t"/>
  <p:tag name="KSO_WM_UNIT_TYPE" val="i"/>
  <p:tag name="KSO_WM_UNIT_INDEX" val="1"/>
  <p:tag name="KSO_WM_CHIP_GROUPID" val="5fa224e958547e52881ea272"/>
  <p:tag name="KSO_WM_CHIP_XID" val="5fa224e958547e52881ea276"/>
  <p:tag name="KSO_WM_UNIT_DEC_AREA_ID" val="e4c485407ed648278a9aeb3049a95f52"/>
  <p:tag name="KSO_WM_UNIT_DECORATE_INFO" val=""/>
  <p:tag name="KSO_WM_UNIT_SM_LIMIT_TYPE" val=""/>
  <p:tag name="KSO_WM_CHIP_FILLAREA_FILL_RULE" val="{&quot;fill_align&quot;:&quot;cm&quot;,&quot;fill_effect&quot;:[],&quot;fill_mode&quot;:&quot;full&quot;,&quot;sacle_strategy&quot;:&quot;stretch&quot;}"/>
  <p:tag name="KSO_WM_ASSEMBLE_CHIP_INDEX" val="382f29f19c41446494839a70fafd9217"/>
  <p:tag name="KSO_WM_SLIDE_BACKGROUND_TYPE" val="navigation"/>
  <p:tag name="WM_BEAUTIFY_SHAPE_IDENTITY" val="{e9e6c4e4-67bf-4485-85c2-6e4dad0a2867}"/>
</p:tagLst>
</file>

<file path=ppt/tags/tag999.xml><?xml version="1.0" encoding="utf-8"?>
<p:tagLst xmlns:p="http://schemas.openxmlformats.org/presentationml/2006/main">
  <p:tag name="KSO_WM_UNIT_BLOCK" val="0"/>
  <p:tag name="KSO_WM_UNIT_SM_LIMIT_TYPE" val="1"/>
  <p:tag name="KSO_WM_UNIT_DEC_AREA_ID" val="da76a0dea3384520b4aa815a417c9477"/>
  <p:tag name="KSO_WM_UNIT_HIGHLIGHT" val="0"/>
  <p:tag name="KSO_WM_UNIT_COMPATIBLE" val="0"/>
  <p:tag name="KSO_WM_UNIT_DIAGRAM_ISNUMVISUAL" val="0"/>
  <p:tag name="KSO_WM_UNIT_DIAGRAM_ISREFERUNIT" val="0"/>
  <p:tag name="KSO_WM_UNIT_TYPE" val="i"/>
  <p:tag name="KSO_WM_UNIT_INDEX" val="2"/>
  <p:tag name="KSO_WM_UNIT_ID" val="diagram20212370_1*i*2"/>
  <p:tag name="KSO_WM_TEMPLATE_CATEGORY" val="diagram"/>
  <p:tag name="KSO_WM_TEMPLATE_INDEX" val="20212370"/>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2944e945e1f15ec24fd3ab"/>
  <p:tag name="KSO_WM_CHIP_XID" val="5f2944e945e1f15ec24fd3a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30"/>
  <p:tag name="KSO_WM_TEMPLATE_ASSEMBLE_XID" val="5fd0d78c1fa9d42129dd870a"/>
  <p:tag name="KSO_WM_TEMPLATE_ASSEMBLE_GROUPID" val="5fd0d78c1fa9d42129dd870a"/>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F3F1EC"/>
      </a:dk2>
      <a:lt2>
        <a:srgbClr val="FFFFFF"/>
      </a:lt2>
      <a:accent1>
        <a:srgbClr val="EABF59"/>
      </a:accent1>
      <a:accent2>
        <a:srgbClr val="B0CC65"/>
      </a:accent2>
      <a:accent3>
        <a:srgbClr val="83D47E"/>
      </a:accent3>
      <a:accent4>
        <a:srgbClr val="64D7A1"/>
      </a:accent4>
      <a:accent5>
        <a:srgbClr val="55D5C7"/>
      </a:accent5>
      <a:accent6>
        <a:srgbClr val="58CFE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1_默认设计模板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经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16654</Words>
  <Application>WPS 演示</Application>
  <PresentationFormat>宽屏</PresentationFormat>
  <Paragraphs>2298</Paragraphs>
  <Slides>139</Slides>
  <Notes>7</Notes>
  <HiddenSlides>0</HiddenSlides>
  <MMClips>1</MMClips>
  <ScaleCrop>false</ScaleCrop>
  <HeadingPairs>
    <vt:vector size="6" baseType="variant">
      <vt:variant>
        <vt:lpstr>已用的字体</vt:lpstr>
      </vt:variant>
      <vt:variant>
        <vt:i4>29</vt:i4>
      </vt:variant>
      <vt:variant>
        <vt:lpstr>主题</vt:lpstr>
      </vt:variant>
      <vt:variant>
        <vt:i4>2</vt:i4>
      </vt:variant>
      <vt:variant>
        <vt:lpstr>幻灯片标题</vt:lpstr>
      </vt:variant>
      <vt:variant>
        <vt:i4>139</vt:i4>
      </vt:variant>
    </vt:vector>
  </HeadingPairs>
  <TitlesOfParts>
    <vt:vector size="170" baseType="lpstr">
      <vt:lpstr>Arial</vt:lpstr>
      <vt:lpstr>宋体</vt:lpstr>
      <vt:lpstr>Wingdings</vt:lpstr>
      <vt:lpstr>楷体</vt:lpstr>
      <vt:lpstr>华文楷体</vt:lpstr>
      <vt:lpstr>Times New Roman</vt:lpstr>
      <vt:lpstr>潮字社曾玉波楚风繁</vt:lpstr>
      <vt:lpstr>Microsoft JhengHei UI</vt:lpstr>
      <vt:lpstr>Arial Unicode MS</vt:lpstr>
      <vt:lpstr>隶书</vt:lpstr>
      <vt:lpstr>华文新魏</vt:lpstr>
      <vt:lpstr>微软雅黑</vt:lpstr>
      <vt:lpstr>Arial Unicode MS</vt:lpstr>
      <vt:lpstr>Calibri</vt:lpstr>
      <vt:lpstr>黑体</vt:lpstr>
      <vt:lpstr>PMingLiU</vt:lpstr>
      <vt:lpstr>华文中宋</vt:lpstr>
      <vt:lpstr>Arial Black</vt:lpstr>
      <vt:lpstr>Times New Roman</vt:lpstr>
      <vt:lpstr>华文行楷</vt:lpstr>
      <vt:lpstr>仿宋_GB2312</vt:lpstr>
      <vt:lpstr>仿宋</vt:lpstr>
      <vt:lpstr>Arial Narrow</vt:lpstr>
      <vt:lpstr>等线</vt:lpstr>
      <vt:lpstr>等线 Light</vt:lpstr>
      <vt:lpstr>汉仪旗黑-85S</vt:lpstr>
      <vt:lpstr>Segoe UI</vt:lpstr>
      <vt:lpstr>Wingdings</vt:lpstr>
      <vt:lpstr>Heiti SC Medium</vt:lpstr>
      <vt:lpstr>自定义设计方案</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Lenovo (Beijing) Limited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玺猫PPT</dc:creator>
  <cp:lastModifiedBy>A呀土豆baby</cp:lastModifiedBy>
  <cp:revision>1870</cp:revision>
  <cp:lastPrinted>2016-02-15T07:18:00Z</cp:lastPrinted>
  <dcterms:created xsi:type="dcterms:W3CDTF">2012-03-28T03:09:00Z</dcterms:created>
  <dcterms:modified xsi:type="dcterms:W3CDTF">2021-03-10T14:24:59Z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